
<file path=[Content_Types].xml><?xml version="1.0" encoding="utf-8"?>
<Types xmlns="http://schemas.openxmlformats.org/package/2006/content-types">
  <Default Extension="png" ContentType="image/png"/>
  <Default Extension="mp3" ContentType="audio/unknown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1"/>
  </p:notesMasterIdLst>
  <p:sldIdLst>
    <p:sldId id="256" r:id="rId2"/>
    <p:sldId id="262" r:id="rId3"/>
    <p:sldId id="267" r:id="rId4"/>
    <p:sldId id="266" r:id="rId5"/>
    <p:sldId id="268" r:id="rId6"/>
    <p:sldId id="269" r:id="rId7"/>
    <p:sldId id="271" r:id="rId8"/>
    <p:sldId id="270" r:id="rId9"/>
    <p:sldId id="272" r:id="rId10"/>
    <p:sldId id="302" r:id="rId11"/>
    <p:sldId id="273" r:id="rId12"/>
    <p:sldId id="276" r:id="rId13"/>
    <p:sldId id="275" r:id="rId14"/>
    <p:sldId id="278" r:id="rId15"/>
    <p:sldId id="279" r:id="rId16"/>
    <p:sldId id="280" r:id="rId17"/>
    <p:sldId id="281" r:id="rId18"/>
    <p:sldId id="303" r:id="rId19"/>
    <p:sldId id="283" r:id="rId20"/>
    <p:sldId id="285" r:id="rId21"/>
    <p:sldId id="286" r:id="rId22"/>
    <p:sldId id="288" r:id="rId23"/>
    <p:sldId id="287" r:id="rId24"/>
    <p:sldId id="289" r:id="rId25"/>
    <p:sldId id="304" r:id="rId26"/>
    <p:sldId id="290" r:id="rId27"/>
    <p:sldId id="293" r:id="rId28"/>
    <p:sldId id="296" r:id="rId29"/>
    <p:sldId id="295" r:id="rId30"/>
    <p:sldId id="294" r:id="rId31"/>
    <p:sldId id="305" r:id="rId32"/>
    <p:sldId id="291" r:id="rId33"/>
    <p:sldId id="298" r:id="rId34"/>
    <p:sldId id="299" r:id="rId35"/>
    <p:sldId id="300" r:id="rId36"/>
    <p:sldId id="301" r:id="rId37"/>
    <p:sldId id="259" r:id="rId38"/>
    <p:sldId id="260" r:id="rId39"/>
    <p:sldId id="261" r:id="rId40"/>
  </p:sldIdLst>
  <p:sldSz cx="12190413" cy="6858000"/>
  <p:notesSz cx="6858000" cy="9144000"/>
  <p:custDataLst>
    <p:tags r:id="rId42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832D"/>
    <a:srgbClr val="404652"/>
    <a:srgbClr val="0266B4"/>
    <a:srgbClr val="025390"/>
    <a:srgbClr val="A5A5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84" autoAdjust="0"/>
    <p:restoredTop sz="99758" autoAdjust="0"/>
  </p:normalViewPr>
  <p:slideViewPr>
    <p:cSldViewPr>
      <p:cViewPr varScale="1">
        <p:scale>
          <a:sx n="110" d="100"/>
          <a:sy n="110" d="100"/>
        </p:scale>
        <p:origin x="-564" y="-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C63E977-2BA5-43C1-BBAC-E9943D49ECA8}" type="doc">
      <dgm:prSet loTypeId="urn:microsoft.com/office/officeart/2009/3/layout/HorizontalOrganizationChart" loCatId="hierarchy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n-US"/>
        </a:p>
      </dgm:t>
    </dgm:pt>
    <dgm:pt modelId="{22C5E3A0-595B-4A45-86A5-8C8E6BD3523B}">
      <dgm:prSet phldrT="[Text]" custT="1"/>
      <dgm:spPr>
        <a:solidFill>
          <a:srgbClr val="F8832D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董事长</a:t>
          </a:r>
          <a:endParaRPr lang="en-US" sz="1100" b="1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B7A8D10E-6E9C-46BE-BD5A-85A0252B5EFF}" type="parTrans" cxnId="{853FD31E-CE16-478E-8C8E-7665F7CD9A79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FC9D9D34-C8B1-4A7F-AC7A-86AE62F19247}" type="sibTrans" cxnId="{853FD31E-CE16-478E-8C8E-7665F7CD9A79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3A05C8AF-3F7C-473F-8611-CC4445F40EBB}" type="asst">
      <dgm:prSet phldrT="[Text]"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en-US" sz="1100" b="1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DACE8F65-CE2C-475E-920E-D82D2003E6D8}" type="parTrans" cxnId="{FE203BE8-2C5C-42A9-9E1E-8ACCBDCBDEDF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 sz="1100" b="1">
            <a:solidFill>
              <a:schemeClr val="bg1">
                <a:lumMod val="50000"/>
              </a:schemeClr>
            </a:solidFill>
            <a:effectLst/>
            <a:latin typeface="微软雅黑" pitchFamily="34" charset="-122"/>
            <a:ea typeface="微软雅黑" pitchFamily="34" charset="-122"/>
          </a:endParaRPr>
        </a:p>
      </dgm:t>
    </dgm:pt>
    <dgm:pt modelId="{DF02B209-A945-4803-85DC-27118FD932B0}" type="sibTrans" cxnId="{FE203BE8-2C5C-42A9-9E1E-8ACCBDCBDEDF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6E042866-D740-48D2-AF53-B46132745176}">
      <dgm:prSet phldrT="[Text]"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en-US" sz="1100" b="1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98CE9837-FF74-4824-A018-EA72F69CEB6D}" type="parTrans" cxnId="{18531DB2-B404-4861-BAD6-64A367021DFD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 sz="1100" b="1">
            <a:solidFill>
              <a:schemeClr val="bg1">
                <a:lumMod val="50000"/>
              </a:schemeClr>
            </a:solidFill>
            <a:effectLst/>
            <a:latin typeface="微软雅黑" pitchFamily="34" charset="-122"/>
            <a:ea typeface="微软雅黑" pitchFamily="34" charset="-122"/>
          </a:endParaRPr>
        </a:p>
      </dgm:t>
    </dgm:pt>
    <dgm:pt modelId="{9547D06E-125B-4FC2-8F9B-4D23F753DB8E}" type="sibTrans" cxnId="{18531DB2-B404-4861-BAD6-64A367021DFD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78799412-43A8-4DEB-9344-EA474CABDC6A}">
      <dgm:prSet phldrT="[Text]"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en-US" sz="1100" b="1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8D94EBA3-201B-4177-AFD5-411F4D557864}" type="parTrans" cxnId="{0A56656A-0A6E-4703-ADCD-EB665419BF72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 sz="1100" b="1">
            <a:solidFill>
              <a:schemeClr val="bg1">
                <a:lumMod val="50000"/>
              </a:schemeClr>
            </a:solidFill>
            <a:effectLst/>
            <a:latin typeface="微软雅黑" pitchFamily="34" charset="-122"/>
            <a:ea typeface="微软雅黑" pitchFamily="34" charset="-122"/>
          </a:endParaRPr>
        </a:p>
      </dgm:t>
    </dgm:pt>
    <dgm:pt modelId="{80E34B42-208A-403B-A250-4A737E208EE5}" type="sibTrans" cxnId="{0A56656A-0A6E-4703-ADCD-EB665419BF72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4414A1B2-820A-4A83-A421-BF5A78BA2991}">
      <dgm:prSet phldrT="[Text]"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en-US" sz="1100" b="1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F0BA7A7A-2D0E-48F2-A714-0421AEDA7A1E}" type="parTrans" cxnId="{40560883-CFB3-447A-A552-79C6414C5B74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 sz="1100" b="1">
            <a:solidFill>
              <a:schemeClr val="bg1">
                <a:lumMod val="50000"/>
              </a:schemeClr>
            </a:solidFill>
            <a:effectLst/>
            <a:latin typeface="微软雅黑" pitchFamily="34" charset="-122"/>
            <a:ea typeface="微软雅黑" pitchFamily="34" charset="-122"/>
          </a:endParaRPr>
        </a:p>
      </dgm:t>
    </dgm:pt>
    <dgm:pt modelId="{0559805B-D7FD-4C61-93FE-A12117C8B2A1}" type="sibTrans" cxnId="{40560883-CFB3-447A-A552-79C6414C5B74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C070CADA-198A-4168-9FC2-FE2083F3CDAD}" type="asst">
      <dgm:prSet phldrT="[Text]"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en-US" sz="1100" b="1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61D88905-DA49-4C3A-8EEC-E01EB408224C}" type="parTrans" cxnId="{3A759916-B559-463E-8AA5-A7A9D769967F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 sz="1100" b="1">
            <a:solidFill>
              <a:schemeClr val="bg1">
                <a:lumMod val="50000"/>
              </a:schemeClr>
            </a:solidFill>
            <a:effectLst/>
            <a:latin typeface="微软雅黑" pitchFamily="34" charset="-122"/>
            <a:ea typeface="微软雅黑" pitchFamily="34" charset="-122"/>
          </a:endParaRPr>
        </a:p>
      </dgm:t>
    </dgm:pt>
    <dgm:pt modelId="{FDD68EF8-EB91-4471-9506-4B4EE149F0EC}" type="sibTrans" cxnId="{3A759916-B559-463E-8AA5-A7A9D769967F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C61B8706-BAEA-41C0-AD19-A135FE19B520}">
      <dgm:prSet phldrT="[Text]"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en-US" sz="1100" b="1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2376A947-1A81-4621-B6A6-26780D47B47D}" type="parTrans" cxnId="{978C57C1-2D9B-4493-BC54-4C6E33075D1E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 sz="1100" b="1">
            <a:solidFill>
              <a:schemeClr val="bg1">
                <a:lumMod val="50000"/>
              </a:schemeClr>
            </a:solidFill>
            <a:effectLst/>
            <a:latin typeface="微软雅黑" pitchFamily="34" charset="-122"/>
            <a:ea typeface="微软雅黑" pitchFamily="34" charset="-122"/>
          </a:endParaRPr>
        </a:p>
      </dgm:t>
    </dgm:pt>
    <dgm:pt modelId="{9F3328C7-6B56-4BE8-A315-555340B8731E}" type="sibTrans" cxnId="{978C57C1-2D9B-4493-BC54-4C6E33075D1E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D0D198D4-47A7-4232-927F-C5B3FAF1146B}">
      <dgm:prSet phldrT="[Text]"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en-US" sz="1100" b="1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915E8514-D09B-40F6-855E-8673A34702B4}" type="parTrans" cxnId="{82A3E36C-0C7D-4005-85E2-287F55F28573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 sz="1100" b="1">
            <a:solidFill>
              <a:schemeClr val="bg1">
                <a:lumMod val="50000"/>
              </a:schemeClr>
            </a:solidFill>
            <a:effectLst/>
            <a:latin typeface="微软雅黑" pitchFamily="34" charset="-122"/>
            <a:ea typeface="微软雅黑" pitchFamily="34" charset="-122"/>
          </a:endParaRPr>
        </a:p>
      </dgm:t>
    </dgm:pt>
    <dgm:pt modelId="{B678ED37-6DE3-40BA-8F17-F5D34855870E}" type="sibTrans" cxnId="{82A3E36C-0C7D-4005-85E2-287F55F28573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3D3E92DE-1298-4F8C-B4F5-D04855B07297}">
      <dgm:prSet phldrT="[Text]"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en-US" sz="1100" b="1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694BEE92-9DF4-4D18-8831-0266FB6B5716}" type="parTrans" cxnId="{49B34082-8E58-476C-BF5D-87598BFF2CA0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 sz="1100" b="1">
            <a:solidFill>
              <a:schemeClr val="bg1">
                <a:lumMod val="50000"/>
              </a:schemeClr>
            </a:solidFill>
            <a:effectLst/>
            <a:latin typeface="微软雅黑" pitchFamily="34" charset="-122"/>
            <a:ea typeface="微软雅黑" pitchFamily="34" charset="-122"/>
          </a:endParaRPr>
        </a:p>
      </dgm:t>
    </dgm:pt>
    <dgm:pt modelId="{5D81C5BC-F8E1-4BC4-A1BD-9AA827F0BD01}" type="sibTrans" cxnId="{49B34082-8E58-476C-BF5D-87598BFF2CA0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A2C7A706-D148-4D04-9C75-31C36ABCCC48}">
      <dgm:prSet phldrT="[Text]"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en-US" sz="1100" b="1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CA83146E-84A5-4CB2-A0DF-E7BB379803ED}" type="parTrans" cxnId="{85E24126-253F-4DF7-996E-CA91359FF4E6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 sz="1100" b="1">
            <a:solidFill>
              <a:schemeClr val="bg1">
                <a:lumMod val="50000"/>
              </a:schemeClr>
            </a:solidFill>
            <a:effectLst/>
            <a:latin typeface="微软雅黑" pitchFamily="34" charset="-122"/>
            <a:ea typeface="微软雅黑" pitchFamily="34" charset="-122"/>
          </a:endParaRPr>
        </a:p>
      </dgm:t>
    </dgm:pt>
    <dgm:pt modelId="{3089D6F2-C1A0-44F6-98CB-9F42047357D2}" type="sibTrans" cxnId="{85E24126-253F-4DF7-996E-CA91359FF4E6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B40BE8B6-83E9-42FE-8DBF-D669A440B711}">
      <dgm:prSet phldrT="[Text]"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en-US" sz="1100" b="1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FDF7670A-04F7-40E9-901A-8448AA55D1A1}" type="parTrans" cxnId="{83BDE5A2-B352-4393-B2F0-90BA24B89144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en-US" sz="1100" b="1">
            <a:solidFill>
              <a:schemeClr val="bg1">
                <a:lumMod val="50000"/>
              </a:schemeClr>
            </a:solidFill>
            <a:effectLst/>
            <a:latin typeface="微软雅黑" pitchFamily="34" charset="-122"/>
            <a:ea typeface="微软雅黑" pitchFamily="34" charset="-122"/>
          </a:endParaRPr>
        </a:p>
      </dgm:t>
    </dgm:pt>
    <dgm:pt modelId="{2A657EF9-B29D-44F4-8D2B-04D1D2BFD4FF}" type="sibTrans" cxnId="{83BDE5A2-B352-4393-B2F0-90BA24B89144}">
      <dgm:prSet/>
      <dgm:spPr/>
      <dgm:t>
        <a:bodyPr/>
        <a:lstStyle/>
        <a:p>
          <a:endParaRPr lang="en-US" sz="900">
            <a:latin typeface="微软雅黑" pitchFamily="34" charset="-122"/>
            <a:ea typeface="微软雅黑" pitchFamily="34" charset="-122"/>
          </a:endParaRPr>
        </a:p>
      </dgm:t>
    </dgm:pt>
    <dgm:pt modelId="{E8D2F9B7-A8CB-4A0D-9222-6B22D5374EA4}">
      <dgm:prSet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zh-CN" altLang="en-US" sz="1100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B474C1E2-3190-4400-944F-9F76E6C0AA98}" type="parTrans" cxnId="{BC75AEAA-29CD-4FE5-B846-26350CB0A1E6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zh-CN" altLang="en-US" sz="1100">
            <a:effectLst/>
            <a:latin typeface="微软雅黑" pitchFamily="34" charset="-122"/>
            <a:ea typeface="微软雅黑" pitchFamily="34" charset="-122"/>
          </a:endParaRPr>
        </a:p>
      </dgm:t>
    </dgm:pt>
    <dgm:pt modelId="{010B0E0D-1630-43F3-AFE6-CA0857191AF6}" type="sibTrans" cxnId="{BC75AEAA-29CD-4FE5-B846-26350CB0A1E6}">
      <dgm:prSet/>
      <dgm:spPr/>
      <dgm:t>
        <a:bodyPr/>
        <a:lstStyle/>
        <a:p>
          <a:endParaRPr lang="zh-CN" altLang="en-US">
            <a:latin typeface="微软雅黑" pitchFamily="34" charset="-122"/>
            <a:ea typeface="微软雅黑" pitchFamily="34" charset="-122"/>
          </a:endParaRPr>
        </a:p>
      </dgm:t>
    </dgm:pt>
    <dgm:pt modelId="{1B9D4759-E6C3-4D50-BB34-29E874FD8B5F}">
      <dgm:prSet custT="1"/>
      <dgm:spPr>
        <a:solidFill>
          <a:srgbClr val="0266B4"/>
        </a:solidFill>
        <a:ln>
          <a:solidFill>
            <a:schemeClr val="lt1">
              <a:hueOff val="0"/>
              <a:satOff val="0"/>
              <a:lumOff val="0"/>
            </a:schemeClr>
          </a:solidFill>
        </a:ln>
      </dgm:spPr>
      <dgm:t>
        <a:bodyPr/>
        <a:lstStyle/>
        <a:p>
          <a:r>
            <a:rPr lang="zh-CN" altLang="en-US" sz="1100" b="1" dirty="0" smtClean="0">
              <a:effectLst/>
              <a:latin typeface="+mn-lt"/>
              <a:ea typeface="+mn-ea"/>
              <a:cs typeface="+mn-ea"/>
              <a:sym typeface="+mn-lt"/>
            </a:rPr>
            <a:t>输入职位</a:t>
          </a:r>
          <a:endParaRPr lang="zh-CN" altLang="en-US" sz="1100" dirty="0">
            <a:effectLst/>
            <a:latin typeface="+mn-lt"/>
            <a:ea typeface="+mn-ea"/>
            <a:cs typeface="+mn-ea"/>
            <a:sym typeface="+mn-lt"/>
          </a:endParaRPr>
        </a:p>
      </dgm:t>
    </dgm:pt>
    <dgm:pt modelId="{F23F6A8B-0C1B-4C6B-9E81-9E4606593E44}" type="parTrans" cxnId="{13264C42-4B0D-423D-8A38-B2DBA281652E}">
      <dgm:prSet/>
      <dgm:spPr>
        <a:ln>
          <a:solidFill>
            <a:schemeClr val="bg1">
              <a:lumMod val="85000"/>
            </a:schemeClr>
          </a:solidFill>
        </a:ln>
      </dgm:spPr>
      <dgm:t>
        <a:bodyPr/>
        <a:lstStyle/>
        <a:p>
          <a:endParaRPr lang="zh-CN" altLang="en-US" sz="1100">
            <a:effectLst/>
            <a:latin typeface="微软雅黑" pitchFamily="34" charset="-122"/>
            <a:ea typeface="微软雅黑" pitchFamily="34" charset="-122"/>
          </a:endParaRPr>
        </a:p>
      </dgm:t>
    </dgm:pt>
    <dgm:pt modelId="{420F7F0C-8C2D-46F8-B4CD-2F93EB31F78B}" type="sibTrans" cxnId="{13264C42-4B0D-423D-8A38-B2DBA281652E}">
      <dgm:prSet/>
      <dgm:spPr/>
      <dgm:t>
        <a:bodyPr/>
        <a:lstStyle/>
        <a:p>
          <a:endParaRPr lang="zh-CN" altLang="en-US">
            <a:latin typeface="微软雅黑" pitchFamily="34" charset="-122"/>
            <a:ea typeface="微软雅黑" pitchFamily="34" charset="-122"/>
          </a:endParaRPr>
        </a:p>
      </dgm:t>
    </dgm:pt>
    <dgm:pt modelId="{7EBF971A-92F6-4020-891E-B3DEF3B7401D}" type="pres">
      <dgm:prSet presAssocID="{0C63E977-2BA5-43C1-BBAC-E9943D49ECA8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zh-CN" altLang="en-US"/>
        </a:p>
      </dgm:t>
    </dgm:pt>
    <dgm:pt modelId="{41D8A664-54E2-48BC-8504-067F209801E5}" type="pres">
      <dgm:prSet presAssocID="{22C5E3A0-595B-4A45-86A5-8C8E6BD3523B}" presName="hierRoot1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AA82C4AB-9852-4122-A89A-04E8E34A14FB}" type="pres">
      <dgm:prSet presAssocID="{22C5E3A0-595B-4A45-86A5-8C8E6BD3523B}" presName="rootComposite1" presStyleCnt="0"/>
      <dgm:spPr/>
      <dgm:t>
        <a:bodyPr/>
        <a:lstStyle/>
        <a:p>
          <a:endParaRPr lang="zh-CN" altLang="en-US"/>
        </a:p>
      </dgm:t>
    </dgm:pt>
    <dgm:pt modelId="{8A5D8639-D1BF-41D7-AF52-2C8A3A9AF72E}" type="pres">
      <dgm:prSet presAssocID="{22C5E3A0-595B-4A45-86A5-8C8E6BD3523B}" presName="rootText1" presStyleLbl="node0" presStyleIdx="0" presStyleCnt="1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5DDBB4C8-14EE-433D-9091-FC17856724B2}" type="pres">
      <dgm:prSet presAssocID="{22C5E3A0-595B-4A45-86A5-8C8E6BD3523B}" presName="rootConnector1" presStyleLbl="node1" presStyleIdx="0" presStyleCnt="0"/>
      <dgm:spPr/>
      <dgm:t>
        <a:bodyPr/>
        <a:lstStyle/>
        <a:p>
          <a:endParaRPr lang="zh-CN" altLang="en-US"/>
        </a:p>
      </dgm:t>
    </dgm:pt>
    <dgm:pt modelId="{E454F9EE-8B75-4E53-B727-D4714182C23C}" type="pres">
      <dgm:prSet presAssocID="{22C5E3A0-595B-4A45-86A5-8C8E6BD3523B}" presName="hierChild2" presStyleCnt="0"/>
      <dgm:spPr/>
      <dgm:t>
        <a:bodyPr/>
        <a:lstStyle/>
        <a:p>
          <a:endParaRPr lang="zh-CN" altLang="en-US"/>
        </a:p>
      </dgm:t>
    </dgm:pt>
    <dgm:pt modelId="{E7DAFEA5-E847-435F-9964-FA95A4308FFF}" type="pres">
      <dgm:prSet presAssocID="{98CE9837-FF74-4824-A018-EA72F69CEB6D}" presName="Name64" presStyleLbl="parChTrans1D2" presStyleIdx="0" presStyleCnt="6"/>
      <dgm:spPr/>
      <dgm:t>
        <a:bodyPr/>
        <a:lstStyle/>
        <a:p>
          <a:endParaRPr lang="zh-CN" altLang="en-US"/>
        </a:p>
      </dgm:t>
    </dgm:pt>
    <dgm:pt modelId="{8704EC17-A2B1-4D13-80AD-A8B9C736CB67}" type="pres">
      <dgm:prSet presAssocID="{6E042866-D740-48D2-AF53-B46132745176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0D887D1F-60AA-4791-816D-8602685DB18D}" type="pres">
      <dgm:prSet presAssocID="{6E042866-D740-48D2-AF53-B46132745176}" presName="rootComposite" presStyleCnt="0"/>
      <dgm:spPr/>
      <dgm:t>
        <a:bodyPr/>
        <a:lstStyle/>
        <a:p>
          <a:endParaRPr lang="zh-CN" altLang="en-US"/>
        </a:p>
      </dgm:t>
    </dgm:pt>
    <dgm:pt modelId="{45BC1F1C-0A01-457F-BAA2-BB36D895E8CC}" type="pres">
      <dgm:prSet presAssocID="{6E042866-D740-48D2-AF53-B46132745176}" presName="rootText" presStyleLbl="node2" presStyleIdx="0" presStyleCnt="4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D8B52FBD-9A76-440A-BE1E-BB7D6A0333D5}" type="pres">
      <dgm:prSet presAssocID="{6E042866-D740-48D2-AF53-B46132745176}" presName="rootConnector" presStyleLbl="node2" presStyleIdx="0" presStyleCnt="4"/>
      <dgm:spPr/>
      <dgm:t>
        <a:bodyPr/>
        <a:lstStyle/>
        <a:p>
          <a:endParaRPr lang="zh-CN" altLang="en-US"/>
        </a:p>
      </dgm:t>
    </dgm:pt>
    <dgm:pt modelId="{18617820-E750-42CE-BB21-F8E5C894B7A2}" type="pres">
      <dgm:prSet presAssocID="{6E042866-D740-48D2-AF53-B46132745176}" presName="hierChild4" presStyleCnt="0"/>
      <dgm:spPr/>
      <dgm:t>
        <a:bodyPr/>
        <a:lstStyle/>
        <a:p>
          <a:endParaRPr lang="zh-CN" altLang="en-US"/>
        </a:p>
      </dgm:t>
    </dgm:pt>
    <dgm:pt modelId="{DDCDF04E-A42C-44C6-BD99-922D406B000D}" type="pres">
      <dgm:prSet presAssocID="{915E8514-D09B-40F6-855E-8673A34702B4}" presName="Name64" presStyleLbl="parChTrans1D3" presStyleIdx="0" presStyleCnt="6"/>
      <dgm:spPr/>
      <dgm:t>
        <a:bodyPr/>
        <a:lstStyle/>
        <a:p>
          <a:endParaRPr lang="zh-CN" altLang="en-US"/>
        </a:p>
      </dgm:t>
    </dgm:pt>
    <dgm:pt modelId="{6835F037-3C7D-45CF-BFD6-E27AF7B9BB49}" type="pres">
      <dgm:prSet presAssocID="{D0D198D4-47A7-4232-927F-C5B3FAF1146B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1FED3E5B-9FF4-43A8-8280-D1F6C2F570D5}" type="pres">
      <dgm:prSet presAssocID="{D0D198D4-47A7-4232-927F-C5B3FAF1146B}" presName="rootComposite" presStyleCnt="0"/>
      <dgm:spPr/>
      <dgm:t>
        <a:bodyPr/>
        <a:lstStyle/>
        <a:p>
          <a:endParaRPr lang="zh-CN" altLang="en-US"/>
        </a:p>
      </dgm:t>
    </dgm:pt>
    <dgm:pt modelId="{926A9878-B5BE-4D25-B4FC-2BE1F6F9C1AD}" type="pres">
      <dgm:prSet presAssocID="{D0D198D4-47A7-4232-927F-C5B3FAF1146B}" presName="rootText" presStyleLbl="node3" presStyleIdx="0" presStyleCnt="6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EF84EB63-FD24-4542-881E-1E96FF5AFE00}" type="pres">
      <dgm:prSet presAssocID="{D0D198D4-47A7-4232-927F-C5B3FAF1146B}" presName="rootConnector" presStyleLbl="node3" presStyleIdx="0" presStyleCnt="6"/>
      <dgm:spPr/>
      <dgm:t>
        <a:bodyPr/>
        <a:lstStyle/>
        <a:p>
          <a:endParaRPr lang="zh-CN" altLang="en-US"/>
        </a:p>
      </dgm:t>
    </dgm:pt>
    <dgm:pt modelId="{F807CDF5-6583-42AD-BDFE-3D74D976A427}" type="pres">
      <dgm:prSet presAssocID="{D0D198D4-47A7-4232-927F-C5B3FAF1146B}" presName="hierChild4" presStyleCnt="0"/>
      <dgm:spPr/>
      <dgm:t>
        <a:bodyPr/>
        <a:lstStyle/>
        <a:p>
          <a:endParaRPr lang="zh-CN" altLang="en-US"/>
        </a:p>
      </dgm:t>
    </dgm:pt>
    <dgm:pt modelId="{38EDC425-7F7E-45D9-A05D-B9618C100C12}" type="pres">
      <dgm:prSet presAssocID="{D0D198D4-47A7-4232-927F-C5B3FAF1146B}" presName="hierChild5" presStyleCnt="0"/>
      <dgm:spPr/>
      <dgm:t>
        <a:bodyPr/>
        <a:lstStyle/>
        <a:p>
          <a:endParaRPr lang="zh-CN" altLang="en-US"/>
        </a:p>
      </dgm:t>
    </dgm:pt>
    <dgm:pt modelId="{28B1DA2A-A59D-4986-93E8-1EF3181C6AAD}" type="pres">
      <dgm:prSet presAssocID="{B474C1E2-3190-4400-944F-9F76E6C0AA98}" presName="Name64" presStyleLbl="parChTrans1D3" presStyleIdx="1" presStyleCnt="6"/>
      <dgm:spPr/>
      <dgm:t>
        <a:bodyPr/>
        <a:lstStyle/>
        <a:p>
          <a:endParaRPr lang="zh-CN" altLang="en-US"/>
        </a:p>
      </dgm:t>
    </dgm:pt>
    <dgm:pt modelId="{65A449EC-AF00-4E27-96F7-5500511F3929}" type="pres">
      <dgm:prSet presAssocID="{E8D2F9B7-A8CB-4A0D-9222-6B22D5374EA4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4AFEDF28-BA41-4599-A994-B0C10B4206FA}" type="pres">
      <dgm:prSet presAssocID="{E8D2F9B7-A8CB-4A0D-9222-6B22D5374EA4}" presName="rootComposite" presStyleCnt="0"/>
      <dgm:spPr/>
      <dgm:t>
        <a:bodyPr/>
        <a:lstStyle/>
        <a:p>
          <a:endParaRPr lang="zh-CN" altLang="en-US"/>
        </a:p>
      </dgm:t>
    </dgm:pt>
    <dgm:pt modelId="{1316492C-5BF2-4117-A38D-0468ACBA1C31}" type="pres">
      <dgm:prSet presAssocID="{E8D2F9B7-A8CB-4A0D-9222-6B22D5374EA4}" presName="rootText" presStyleLbl="node3" presStyleIdx="1" presStyleCnt="6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0F0B67A5-7FF1-402F-BD88-42B261DB3BBD}" type="pres">
      <dgm:prSet presAssocID="{E8D2F9B7-A8CB-4A0D-9222-6B22D5374EA4}" presName="rootConnector" presStyleLbl="node3" presStyleIdx="1" presStyleCnt="6"/>
      <dgm:spPr/>
      <dgm:t>
        <a:bodyPr/>
        <a:lstStyle/>
        <a:p>
          <a:endParaRPr lang="zh-CN" altLang="en-US"/>
        </a:p>
      </dgm:t>
    </dgm:pt>
    <dgm:pt modelId="{FE2FF415-C437-4C0C-9734-D149B59750DF}" type="pres">
      <dgm:prSet presAssocID="{E8D2F9B7-A8CB-4A0D-9222-6B22D5374EA4}" presName="hierChild4" presStyleCnt="0"/>
      <dgm:spPr/>
      <dgm:t>
        <a:bodyPr/>
        <a:lstStyle/>
        <a:p>
          <a:endParaRPr lang="zh-CN" altLang="en-US"/>
        </a:p>
      </dgm:t>
    </dgm:pt>
    <dgm:pt modelId="{21DEBAA1-9757-4EC5-93BA-1AE3158AB210}" type="pres">
      <dgm:prSet presAssocID="{E8D2F9B7-A8CB-4A0D-9222-6B22D5374EA4}" presName="hierChild5" presStyleCnt="0"/>
      <dgm:spPr/>
      <dgm:t>
        <a:bodyPr/>
        <a:lstStyle/>
        <a:p>
          <a:endParaRPr lang="zh-CN" altLang="en-US"/>
        </a:p>
      </dgm:t>
    </dgm:pt>
    <dgm:pt modelId="{6420D304-8084-4CD7-80EA-D36C7F4BD579}" type="pres">
      <dgm:prSet presAssocID="{6E042866-D740-48D2-AF53-B46132745176}" presName="hierChild5" presStyleCnt="0"/>
      <dgm:spPr/>
      <dgm:t>
        <a:bodyPr/>
        <a:lstStyle/>
        <a:p>
          <a:endParaRPr lang="zh-CN" altLang="en-US"/>
        </a:p>
      </dgm:t>
    </dgm:pt>
    <dgm:pt modelId="{50172D6B-4C10-43F6-A39D-2C1A8B973127}" type="pres">
      <dgm:prSet presAssocID="{8D94EBA3-201B-4177-AFD5-411F4D557864}" presName="Name64" presStyleLbl="parChTrans1D2" presStyleIdx="1" presStyleCnt="6"/>
      <dgm:spPr/>
      <dgm:t>
        <a:bodyPr/>
        <a:lstStyle/>
        <a:p>
          <a:endParaRPr lang="zh-CN" altLang="en-US"/>
        </a:p>
      </dgm:t>
    </dgm:pt>
    <dgm:pt modelId="{568C84D8-9DFE-40F8-93C3-7244F2256C9C}" type="pres">
      <dgm:prSet presAssocID="{78799412-43A8-4DEB-9344-EA474CABDC6A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2944B024-5F9F-449E-9AEF-84D415C0363E}" type="pres">
      <dgm:prSet presAssocID="{78799412-43A8-4DEB-9344-EA474CABDC6A}" presName="rootComposite" presStyleCnt="0"/>
      <dgm:spPr/>
      <dgm:t>
        <a:bodyPr/>
        <a:lstStyle/>
        <a:p>
          <a:endParaRPr lang="zh-CN" altLang="en-US"/>
        </a:p>
      </dgm:t>
    </dgm:pt>
    <dgm:pt modelId="{2B2F1F87-D255-4ADD-A4C3-FF27A00741A8}" type="pres">
      <dgm:prSet presAssocID="{78799412-43A8-4DEB-9344-EA474CABDC6A}" presName="rootText" presStyleLbl="node2" presStyleIdx="1" presStyleCnt="4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C4E257E9-668A-46DB-8DA8-86A5A347A6CF}" type="pres">
      <dgm:prSet presAssocID="{78799412-43A8-4DEB-9344-EA474CABDC6A}" presName="rootConnector" presStyleLbl="node2" presStyleIdx="1" presStyleCnt="4"/>
      <dgm:spPr/>
      <dgm:t>
        <a:bodyPr/>
        <a:lstStyle/>
        <a:p>
          <a:endParaRPr lang="zh-CN" altLang="en-US"/>
        </a:p>
      </dgm:t>
    </dgm:pt>
    <dgm:pt modelId="{D85A2C1E-C5C4-41BB-ACE6-E9891F76B1C9}" type="pres">
      <dgm:prSet presAssocID="{78799412-43A8-4DEB-9344-EA474CABDC6A}" presName="hierChild4" presStyleCnt="0"/>
      <dgm:spPr/>
      <dgm:t>
        <a:bodyPr/>
        <a:lstStyle/>
        <a:p>
          <a:endParaRPr lang="zh-CN" altLang="en-US"/>
        </a:p>
      </dgm:t>
    </dgm:pt>
    <dgm:pt modelId="{A9676B2A-23BD-4408-952A-5EE93E69C7AD}" type="pres">
      <dgm:prSet presAssocID="{694BEE92-9DF4-4D18-8831-0266FB6B5716}" presName="Name64" presStyleLbl="parChTrans1D3" presStyleIdx="2" presStyleCnt="6"/>
      <dgm:spPr/>
      <dgm:t>
        <a:bodyPr/>
        <a:lstStyle/>
        <a:p>
          <a:endParaRPr lang="zh-CN" altLang="en-US"/>
        </a:p>
      </dgm:t>
    </dgm:pt>
    <dgm:pt modelId="{DC319784-1C58-4D96-ABDA-8DD5A436FFA0}" type="pres">
      <dgm:prSet presAssocID="{3D3E92DE-1298-4F8C-B4F5-D04855B07297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6B49B799-1CEC-49C2-8C01-AFE7220F20DA}" type="pres">
      <dgm:prSet presAssocID="{3D3E92DE-1298-4F8C-B4F5-D04855B07297}" presName="rootComposite" presStyleCnt="0"/>
      <dgm:spPr/>
      <dgm:t>
        <a:bodyPr/>
        <a:lstStyle/>
        <a:p>
          <a:endParaRPr lang="zh-CN" altLang="en-US"/>
        </a:p>
      </dgm:t>
    </dgm:pt>
    <dgm:pt modelId="{9058FF45-76CE-46BB-9CFD-EC6984307D0C}" type="pres">
      <dgm:prSet presAssocID="{3D3E92DE-1298-4F8C-B4F5-D04855B07297}" presName="rootText" presStyleLbl="node3" presStyleIdx="2" presStyleCnt="6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3F05054C-34B6-45CB-8333-3E3762C99BFD}" type="pres">
      <dgm:prSet presAssocID="{3D3E92DE-1298-4F8C-B4F5-D04855B07297}" presName="rootConnector" presStyleLbl="node3" presStyleIdx="2" presStyleCnt="6"/>
      <dgm:spPr/>
      <dgm:t>
        <a:bodyPr/>
        <a:lstStyle/>
        <a:p>
          <a:endParaRPr lang="zh-CN" altLang="en-US"/>
        </a:p>
      </dgm:t>
    </dgm:pt>
    <dgm:pt modelId="{75FA0CB1-DC1D-40C2-B495-1901F505A070}" type="pres">
      <dgm:prSet presAssocID="{3D3E92DE-1298-4F8C-B4F5-D04855B07297}" presName="hierChild4" presStyleCnt="0"/>
      <dgm:spPr/>
      <dgm:t>
        <a:bodyPr/>
        <a:lstStyle/>
        <a:p>
          <a:endParaRPr lang="zh-CN" altLang="en-US"/>
        </a:p>
      </dgm:t>
    </dgm:pt>
    <dgm:pt modelId="{BF727BBB-4561-42B4-BB43-94B3A3AA157B}" type="pres">
      <dgm:prSet presAssocID="{3D3E92DE-1298-4F8C-B4F5-D04855B07297}" presName="hierChild5" presStyleCnt="0"/>
      <dgm:spPr/>
      <dgm:t>
        <a:bodyPr/>
        <a:lstStyle/>
        <a:p>
          <a:endParaRPr lang="zh-CN" altLang="en-US"/>
        </a:p>
      </dgm:t>
    </dgm:pt>
    <dgm:pt modelId="{4ABE7477-560D-4224-98EF-A2DD4248F239}" type="pres">
      <dgm:prSet presAssocID="{78799412-43A8-4DEB-9344-EA474CABDC6A}" presName="hierChild5" presStyleCnt="0"/>
      <dgm:spPr/>
      <dgm:t>
        <a:bodyPr/>
        <a:lstStyle/>
        <a:p>
          <a:endParaRPr lang="zh-CN" altLang="en-US"/>
        </a:p>
      </dgm:t>
    </dgm:pt>
    <dgm:pt modelId="{4E11C26A-07B6-41CD-8969-658AC3DB03FE}" type="pres">
      <dgm:prSet presAssocID="{F0BA7A7A-2D0E-48F2-A714-0421AEDA7A1E}" presName="Name64" presStyleLbl="parChTrans1D2" presStyleIdx="2" presStyleCnt="6"/>
      <dgm:spPr/>
      <dgm:t>
        <a:bodyPr/>
        <a:lstStyle/>
        <a:p>
          <a:endParaRPr lang="zh-CN" altLang="en-US"/>
        </a:p>
      </dgm:t>
    </dgm:pt>
    <dgm:pt modelId="{7792702F-EB00-4DEB-BDFB-F89D53497257}" type="pres">
      <dgm:prSet presAssocID="{4414A1B2-820A-4A83-A421-BF5A78BA2991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F6A3E63D-8C01-4CCB-A211-7496EDED1A22}" type="pres">
      <dgm:prSet presAssocID="{4414A1B2-820A-4A83-A421-BF5A78BA2991}" presName="rootComposite" presStyleCnt="0"/>
      <dgm:spPr/>
      <dgm:t>
        <a:bodyPr/>
        <a:lstStyle/>
        <a:p>
          <a:endParaRPr lang="zh-CN" altLang="en-US"/>
        </a:p>
      </dgm:t>
    </dgm:pt>
    <dgm:pt modelId="{D2B4A1F7-4FBF-4F22-B597-FF0C3D7D1CBC}" type="pres">
      <dgm:prSet presAssocID="{4414A1B2-820A-4A83-A421-BF5A78BA2991}" presName="rootText" presStyleLbl="node2" presStyleIdx="2" presStyleCnt="4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5C9DA052-AC83-44D5-9F38-ABF703E987D8}" type="pres">
      <dgm:prSet presAssocID="{4414A1B2-820A-4A83-A421-BF5A78BA2991}" presName="rootConnector" presStyleLbl="node2" presStyleIdx="2" presStyleCnt="4"/>
      <dgm:spPr/>
      <dgm:t>
        <a:bodyPr/>
        <a:lstStyle/>
        <a:p>
          <a:endParaRPr lang="zh-CN" altLang="en-US"/>
        </a:p>
      </dgm:t>
    </dgm:pt>
    <dgm:pt modelId="{0B83D9B5-C8C9-4944-986B-13A153EF23BF}" type="pres">
      <dgm:prSet presAssocID="{4414A1B2-820A-4A83-A421-BF5A78BA2991}" presName="hierChild4" presStyleCnt="0"/>
      <dgm:spPr/>
      <dgm:t>
        <a:bodyPr/>
        <a:lstStyle/>
        <a:p>
          <a:endParaRPr lang="zh-CN" altLang="en-US"/>
        </a:p>
      </dgm:t>
    </dgm:pt>
    <dgm:pt modelId="{E5F4E0C5-7431-4CA5-820A-80BCD40DC5B0}" type="pres">
      <dgm:prSet presAssocID="{CA83146E-84A5-4CB2-A0DF-E7BB379803ED}" presName="Name64" presStyleLbl="parChTrans1D3" presStyleIdx="3" presStyleCnt="6"/>
      <dgm:spPr/>
      <dgm:t>
        <a:bodyPr/>
        <a:lstStyle/>
        <a:p>
          <a:endParaRPr lang="zh-CN" altLang="en-US"/>
        </a:p>
      </dgm:t>
    </dgm:pt>
    <dgm:pt modelId="{C31B2EC3-7A78-4035-8ABC-C0A11255B2A7}" type="pres">
      <dgm:prSet presAssocID="{A2C7A706-D148-4D04-9C75-31C36ABCCC48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7BB4CDB5-A35B-4715-AFF0-B4D0C1EB055C}" type="pres">
      <dgm:prSet presAssocID="{A2C7A706-D148-4D04-9C75-31C36ABCCC48}" presName="rootComposite" presStyleCnt="0"/>
      <dgm:spPr/>
      <dgm:t>
        <a:bodyPr/>
        <a:lstStyle/>
        <a:p>
          <a:endParaRPr lang="zh-CN" altLang="en-US"/>
        </a:p>
      </dgm:t>
    </dgm:pt>
    <dgm:pt modelId="{7DA4B53B-93E8-4DD3-9D55-A59A03F7B070}" type="pres">
      <dgm:prSet presAssocID="{A2C7A706-D148-4D04-9C75-31C36ABCCC48}" presName="rootText" presStyleLbl="node3" presStyleIdx="3" presStyleCnt="6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DDF72017-8193-452B-AB6E-96D2FDD76904}" type="pres">
      <dgm:prSet presAssocID="{A2C7A706-D148-4D04-9C75-31C36ABCCC48}" presName="rootConnector" presStyleLbl="node3" presStyleIdx="3" presStyleCnt="6"/>
      <dgm:spPr/>
      <dgm:t>
        <a:bodyPr/>
        <a:lstStyle/>
        <a:p>
          <a:endParaRPr lang="zh-CN" altLang="en-US"/>
        </a:p>
      </dgm:t>
    </dgm:pt>
    <dgm:pt modelId="{8940025C-DC5E-4FC9-95BB-5975A5E7D5E6}" type="pres">
      <dgm:prSet presAssocID="{A2C7A706-D148-4D04-9C75-31C36ABCCC48}" presName="hierChild4" presStyleCnt="0"/>
      <dgm:spPr/>
      <dgm:t>
        <a:bodyPr/>
        <a:lstStyle/>
        <a:p>
          <a:endParaRPr lang="zh-CN" altLang="en-US"/>
        </a:p>
      </dgm:t>
    </dgm:pt>
    <dgm:pt modelId="{FDDF2D4D-8609-4E16-81A8-3EDFD41325DB}" type="pres">
      <dgm:prSet presAssocID="{A2C7A706-D148-4D04-9C75-31C36ABCCC48}" presName="hierChild5" presStyleCnt="0"/>
      <dgm:spPr/>
      <dgm:t>
        <a:bodyPr/>
        <a:lstStyle/>
        <a:p>
          <a:endParaRPr lang="zh-CN" altLang="en-US"/>
        </a:p>
      </dgm:t>
    </dgm:pt>
    <dgm:pt modelId="{9B7CF0EF-9604-4C6A-BB14-A5B0E9F1D80A}" type="pres">
      <dgm:prSet presAssocID="{4414A1B2-820A-4A83-A421-BF5A78BA2991}" presName="hierChild5" presStyleCnt="0"/>
      <dgm:spPr/>
      <dgm:t>
        <a:bodyPr/>
        <a:lstStyle/>
        <a:p>
          <a:endParaRPr lang="zh-CN" altLang="en-US"/>
        </a:p>
      </dgm:t>
    </dgm:pt>
    <dgm:pt modelId="{4C90C283-266E-46C4-AAD7-33B031F1D718}" type="pres">
      <dgm:prSet presAssocID="{2376A947-1A81-4621-B6A6-26780D47B47D}" presName="Name64" presStyleLbl="parChTrans1D2" presStyleIdx="3" presStyleCnt="6"/>
      <dgm:spPr/>
      <dgm:t>
        <a:bodyPr/>
        <a:lstStyle/>
        <a:p>
          <a:endParaRPr lang="zh-CN" altLang="en-US"/>
        </a:p>
      </dgm:t>
    </dgm:pt>
    <dgm:pt modelId="{2FF6E2B7-8BBD-4B50-943E-8C334B16F623}" type="pres">
      <dgm:prSet presAssocID="{C61B8706-BAEA-41C0-AD19-A135FE19B520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8E0BD352-EC19-4608-AF6B-731129B9970A}" type="pres">
      <dgm:prSet presAssocID="{C61B8706-BAEA-41C0-AD19-A135FE19B520}" presName="rootComposite" presStyleCnt="0"/>
      <dgm:spPr/>
      <dgm:t>
        <a:bodyPr/>
        <a:lstStyle/>
        <a:p>
          <a:endParaRPr lang="zh-CN" altLang="en-US"/>
        </a:p>
      </dgm:t>
    </dgm:pt>
    <dgm:pt modelId="{8C955E69-6ED8-496D-A2DA-6D221046A55C}" type="pres">
      <dgm:prSet presAssocID="{C61B8706-BAEA-41C0-AD19-A135FE19B520}" presName="rootText" presStyleLbl="node2" presStyleIdx="3" presStyleCnt="4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18A78175-D8F0-4BC6-A522-4D81F6F16346}" type="pres">
      <dgm:prSet presAssocID="{C61B8706-BAEA-41C0-AD19-A135FE19B520}" presName="rootConnector" presStyleLbl="node2" presStyleIdx="3" presStyleCnt="4"/>
      <dgm:spPr/>
      <dgm:t>
        <a:bodyPr/>
        <a:lstStyle/>
        <a:p>
          <a:endParaRPr lang="zh-CN" altLang="en-US"/>
        </a:p>
      </dgm:t>
    </dgm:pt>
    <dgm:pt modelId="{80C24284-21A8-4891-AEAD-0304E22825F4}" type="pres">
      <dgm:prSet presAssocID="{C61B8706-BAEA-41C0-AD19-A135FE19B520}" presName="hierChild4" presStyleCnt="0"/>
      <dgm:spPr/>
      <dgm:t>
        <a:bodyPr/>
        <a:lstStyle/>
        <a:p>
          <a:endParaRPr lang="zh-CN" altLang="en-US"/>
        </a:p>
      </dgm:t>
    </dgm:pt>
    <dgm:pt modelId="{89832C87-6479-43AB-A58B-1E0CE381BAB3}" type="pres">
      <dgm:prSet presAssocID="{FDF7670A-04F7-40E9-901A-8448AA55D1A1}" presName="Name64" presStyleLbl="parChTrans1D3" presStyleIdx="4" presStyleCnt="6"/>
      <dgm:spPr/>
      <dgm:t>
        <a:bodyPr/>
        <a:lstStyle/>
        <a:p>
          <a:endParaRPr lang="zh-CN" altLang="en-US"/>
        </a:p>
      </dgm:t>
    </dgm:pt>
    <dgm:pt modelId="{FAC95ED4-1569-4CE8-8975-57619DF065C6}" type="pres">
      <dgm:prSet presAssocID="{B40BE8B6-83E9-42FE-8DBF-D669A440B711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62E08C67-C673-45B4-8A8F-86266CDE5E4B}" type="pres">
      <dgm:prSet presAssocID="{B40BE8B6-83E9-42FE-8DBF-D669A440B711}" presName="rootComposite" presStyleCnt="0"/>
      <dgm:spPr/>
      <dgm:t>
        <a:bodyPr/>
        <a:lstStyle/>
        <a:p>
          <a:endParaRPr lang="zh-CN" altLang="en-US"/>
        </a:p>
      </dgm:t>
    </dgm:pt>
    <dgm:pt modelId="{AEAB7EAF-C8FA-4A8F-A1C1-91F96B139AE9}" type="pres">
      <dgm:prSet presAssocID="{B40BE8B6-83E9-42FE-8DBF-D669A440B711}" presName="rootText" presStyleLbl="node3" presStyleIdx="4" presStyleCnt="6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9E68985E-7ECA-490E-8CCB-45C7A0878ECC}" type="pres">
      <dgm:prSet presAssocID="{B40BE8B6-83E9-42FE-8DBF-D669A440B711}" presName="rootConnector" presStyleLbl="node3" presStyleIdx="4" presStyleCnt="6"/>
      <dgm:spPr/>
      <dgm:t>
        <a:bodyPr/>
        <a:lstStyle/>
        <a:p>
          <a:endParaRPr lang="zh-CN" altLang="en-US"/>
        </a:p>
      </dgm:t>
    </dgm:pt>
    <dgm:pt modelId="{90E2F292-85D7-41A2-95C8-0562D5263936}" type="pres">
      <dgm:prSet presAssocID="{B40BE8B6-83E9-42FE-8DBF-D669A440B711}" presName="hierChild4" presStyleCnt="0"/>
      <dgm:spPr/>
      <dgm:t>
        <a:bodyPr/>
        <a:lstStyle/>
        <a:p>
          <a:endParaRPr lang="zh-CN" altLang="en-US"/>
        </a:p>
      </dgm:t>
    </dgm:pt>
    <dgm:pt modelId="{6CABCD87-CE51-4616-8ED7-D8DB1342DB55}" type="pres">
      <dgm:prSet presAssocID="{B40BE8B6-83E9-42FE-8DBF-D669A440B711}" presName="hierChild5" presStyleCnt="0"/>
      <dgm:spPr/>
      <dgm:t>
        <a:bodyPr/>
        <a:lstStyle/>
        <a:p>
          <a:endParaRPr lang="zh-CN" altLang="en-US"/>
        </a:p>
      </dgm:t>
    </dgm:pt>
    <dgm:pt modelId="{580D7A31-99C0-4D67-8A69-DD4FB2B5640D}" type="pres">
      <dgm:prSet presAssocID="{F23F6A8B-0C1B-4C6B-9E81-9E4606593E44}" presName="Name64" presStyleLbl="parChTrans1D3" presStyleIdx="5" presStyleCnt="6"/>
      <dgm:spPr/>
      <dgm:t>
        <a:bodyPr/>
        <a:lstStyle/>
        <a:p>
          <a:endParaRPr lang="zh-CN" altLang="en-US"/>
        </a:p>
      </dgm:t>
    </dgm:pt>
    <dgm:pt modelId="{FF521627-383E-45B2-88D0-2601521FFBD2}" type="pres">
      <dgm:prSet presAssocID="{1B9D4759-E6C3-4D50-BB34-29E874FD8B5F}" presName="hierRoot2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863AA5DF-866C-4940-98BD-FE64D82055BE}" type="pres">
      <dgm:prSet presAssocID="{1B9D4759-E6C3-4D50-BB34-29E874FD8B5F}" presName="rootComposite" presStyleCnt="0"/>
      <dgm:spPr/>
      <dgm:t>
        <a:bodyPr/>
        <a:lstStyle/>
        <a:p>
          <a:endParaRPr lang="zh-CN" altLang="en-US"/>
        </a:p>
      </dgm:t>
    </dgm:pt>
    <dgm:pt modelId="{472FBC54-7884-499E-92CA-AE0AE662C7C3}" type="pres">
      <dgm:prSet presAssocID="{1B9D4759-E6C3-4D50-BB34-29E874FD8B5F}" presName="rootText" presStyleLbl="node3" presStyleIdx="5" presStyleCnt="6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EFA8E2E0-2F4A-4697-AA73-5BC314EECCB1}" type="pres">
      <dgm:prSet presAssocID="{1B9D4759-E6C3-4D50-BB34-29E874FD8B5F}" presName="rootConnector" presStyleLbl="node3" presStyleIdx="5" presStyleCnt="6"/>
      <dgm:spPr/>
      <dgm:t>
        <a:bodyPr/>
        <a:lstStyle/>
        <a:p>
          <a:endParaRPr lang="zh-CN" altLang="en-US"/>
        </a:p>
      </dgm:t>
    </dgm:pt>
    <dgm:pt modelId="{31A5ABD8-B232-4B4D-92A0-557A45EFC74D}" type="pres">
      <dgm:prSet presAssocID="{1B9D4759-E6C3-4D50-BB34-29E874FD8B5F}" presName="hierChild4" presStyleCnt="0"/>
      <dgm:spPr/>
      <dgm:t>
        <a:bodyPr/>
        <a:lstStyle/>
        <a:p>
          <a:endParaRPr lang="zh-CN" altLang="en-US"/>
        </a:p>
      </dgm:t>
    </dgm:pt>
    <dgm:pt modelId="{EAB1C423-41E6-4A8D-95E2-B19E158E722A}" type="pres">
      <dgm:prSet presAssocID="{1B9D4759-E6C3-4D50-BB34-29E874FD8B5F}" presName="hierChild5" presStyleCnt="0"/>
      <dgm:spPr/>
      <dgm:t>
        <a:bodyPr/>
        <a:lstStyle/>
        <a:p>
          <a:endParaRPr lang="zh-CN" altLang="en-US"/>
        </a:p>
      </dgm:t>
    </dgm:pt>
    <dgm:pt modelId="{999CA0A2-4F47-4174-8CBA-4F4B1E2E2B9E}" type="pres">
      <dgm:prSet presAssocID="{C61B8706-BAEA-41C0-AD19-A135FE19B520}" presName="hierChild5" presStyleCnt="0"/>
      <dgm:spPr/>
      <dgm:t>
        <a:bodyPr/>
        <a:lstStyle/>
        <a:p>
          <a:endParaRPr lang="zh-CN" altLang="en-US"/>
        </a:p>
      </dgm:t>
    </dgm:pt>
    <dgm:pt modelId="{505C173E-82D9-4130-98D2-2667E283AD53}" type="pres">
      <dgm:prSet presAssocID="{22C5E3A0-595B-4A45-86A5-8C8E6BD3523B}" presName="hierChild3" presStyleCnt="0"/>
      <dgm:spPr/>
      <dgm:t>
        <a:bodyPr/>
        <a:lstStyle/>
        <a:p>
          <a:endParaRPr lang="zh-CN" altLang="en-US"/>
        </a:p>
      </dgm:t>
    </dgm:pt>
    <dgm:pt modelId="{BADABD03-0171-4C5D-A986-AC7EC1C5704D}" type="pres">
      <dgm:prSet presAssocID="{DACE8F65-CE2C-475E-920E-D82D2003E6D8}" presName="Name115" presStyleLbl="parChTrans1D2" presStyleIdx="4" presStyleCnt="6"/>
      <dgm:spPr/>
      <dgm:t>
        <a:bodyPr/>
        <a:lstStyle/>
        <a:p>
          <a:endParaRPr lang="zh-CN" altLang="en-US"/>
        </a:p>
      </dgm:t>
    </dgm:pt>
    <dgm:pt modelId="{3E1C24F2-1B64-4677-8FE5-2934E0506F63}" type="pres">
      <dgm:prSet presAssocID="{3A05C8AF-3F7C-473F-8611-CC4445F40EBB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4BEAE185-3DB2-4954-8946-FF55871A0D12}" type="pres">
      <dgm:prSet presAssocID="{3A05C8AF-3F7C-473F-8611-CC4445F40EBB}" presName="rootComposite3" presStyleCnt="0"/>
      <dgm:spPr/>
      <dgm:t>
        <a:bodyPr/>
        <a:lstStyle/>
        <a:p>
          <a:endParaRPr lang="zh-CN" altLang="en-US"/>
        </a:p>
      </dgm:t>
    </dgm:pt>
    <dgm:pt modelId="{7C9DD1C1-EC14-45D0-B6FA-F7AE4C79C254}" type="pres">
      <dgm:prSet presAssocID="{3A05C8AF-3F7C-473F-8611-CC4445F40EBB}" presName="rootText3" presStyleLbl="asst1" presStyleIdx="0" presStyleCnt="2" custLinFactNeighborX="250" custLinFactNeighborY="-12568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7E62A80B-577E-4AD7-B46C-15F182F64982}" type="pres">
      <dgm:prSet presAssocID="{3A05C8AF-3F7C-473F-8611-CC4445F40EBB}" presName="rootConnector3" presStyleLbl="asst1" presStyleIdx="0" presStyleCnt="2"/>
      <dgm:spPr/>
      <dgm:t>
        <a:bodyPr/>
        <a:lstStyle/>
        <a:p>
          <a:endParaRPr lang="zh-CN" altLang="en-US"/>
        </a:p>
      </dgm:t>
    </dgm:pt>
    <dgm:pt modelId="{F9543F1F-537D-4A84-804D-87AF4E83F49B}" type="pres">
      <dgm:prSet presAssocID="{3A05C8AF-3F7C-473F-8611-CC4445F40EBB}" presName="hierChild6" presStyleCnt="0"/>
      <dgm:spPr/>
      <dgm:t>
        <a:bodyPr/>
        <a:lstStyle/>
        <a:p>
          <a:endParaRPr lang="zh-CN" altLang="en-US"/>
        </a:p>
      </dgm:t>
    </dgm:pt>
    <dgm:pt modelId="{808D1A32-ED8C-4531-9E27-ED5DE53F674C}" type="pres">
      <dgm:prSet presAssocID="{3A05C8AF-3F7C-473F-8611-CC4445F40EBB}" presName="hierChild7" presStyleCnt="0"/>
      <dgm:spPr/>
      <dgm:t>
        <a:bodyPr/>
        <a:lstStyle/>
        <a:p>
          <a:endParaRPr lang="zh-CN" altLang="en-US"/>
        </a:p>
      </dgm:t>
    </dgm:pt>
    <dgm:pt modelId="{9F5BA614-73A7-42FC-89EE-60D58A07E3DD}" type="pres">
      <dgm:prSet presAssocID="{61D88905-DA49-4C3A-8EEC-E01EB408224C}" presName="Name115" presStyleLbl="parChTrans1D2" presStyleIdx="5" presStyleCnt="6"/>
      <dgm:spPr/>
      <dgm:t>
        <a:bodyPr/>
        <a:lstStyle/>
        <a:p>
          <a:endParaRPr lang="zh-CN" altLang="en-US"/>
        </a:p>
      </dgm:t>
    </dgm:pt>
    <dgm:pt modelId="{1312E7F1-5D58-4EAD-8093-4CF07FE7274B}" type="pres">
      <dgm:prSet presAssocID="{C070CADA-198A-4168-9FC2-FE2083F3CDAD}" presName="hierRoot3" presStyleCnt="0">
        <dgm:presLayoutVars>
          <dgm:hierBranch val="init"/>
        </dgm:presLayoutVars>
      </dgm:prSet>
      <dgm:spPr/>
      <dgm:t>
        <a:bodyPr/>
        <a:lstStyle/>
        <a:p>
          <a:endParaRPr lang="zh-CN" altLang="en-US"/>
        </a:p>
      </dgm:t>
    </dgm:pt>
    <dgm:pt modelId="{4B68D1B2-A2BC-4D88-B893-4E9777A9842F}" type="pres">
      <dgm:prSet presAssocID="{C070CADA-198A-4168-9FC2-FE2083F3CDAD}" presName="rootComposite3" presStyleCnt="0"/>
      <dgm:spPr/>
      <dgm:t>
        <a:bodyPr/>
        <a:lstStyle/>
        <a:p>
          <a:endParaRPr lang="zh-CN" altLang="en-US"/>
        </a:p>
      </dgm:t>
    </dgm:pt>
    <dgm:pt modelId="{5DE66C14-3F32-40F7-B5DA-C369961016C2}" type="pres">
      <dgm:prSet presAssocID="{C070CADA-198A-4168-9FC2-FE2083F3CDAD}" presName="rootText3" presStyleLbl="asst1" presStyleIdx="1" presStyleCnt="2" custLinFactNeighborY="27028">
        <dgm:presLayoutVars>
          <dgm:chPref val="3"/>
        </dgm:presLayoutVars>
      </dgm:prSet>
      <dgm:spPr>
        <a:prstGeom prst="roundRect">
          <a:avLst/>
        </a:prstGeom>
      </dgm:spPr>
      <dgm:t>
        <a:bodyPr/>
        <a:lstStyle/>
        <a:p>
          <a:endParaRPr lang="zh-CN" altLang="en-US"/>
        </a:p>
      </dgm:t>
    </dgm:pt>
    <dgm:pt modelId="{2704A9D7-C2B4-428A-8628-D395E2872E29}" type="pres">
      <dgm:prSet presAssocID="{C070CADA-198A-4168-9FC2-FE2083F3CDAD}" presName="rootConnector3" presStyleLbl="asst1" presStyleIdx="1" presStyleCnt="2"/>
      <dgm:spPr/>
      <dgm:t>
        <a:bodyPr/>
        <a:lstStyle/>
        <a:p>
          <a:endParaRPr lang="zh-CN" altLang="en-US"/>
        </a:p>
      </dgm:t>
    </dgm:pt>
    <dgm:pt modelId="{70CD9C0B-C3CF-4D79-887F-251332C573BD}" type="pres">
      <dgm:prSet presAssocID="{C070CADA-198A-4168-9FC2-FE2083F3CDAD}" presName="hierChild6" presStyleCnt="0"/>
      <dgm:spPr/>
      <dgm:t>
        <a:bodyPr/>
        <a:lstStyle/>
        <a:p>
          <a:endParaRPr lang="zh-CN" altLang="en-US"/>
        </a:p>
      </dgm:t>
    </dgm:pt>
    <dgm:pt modelId="{42EAC2E4-5959-44E6-A329-889E8E31920C}" type="pres">
      <dgm:prSet presAssocID="{C070CADA-198A-4168-9FC2-FE2083F3CDAD}" presName="hierChild7" presStyleCnt="0"/>
      <dgm:spPr/>
      <dgm:t>
        <a:bodyPr/>
        <a:lstStyle/>
        <a:p>
          <a:endParaRPr lang="zh-CN" altLang="en-US"/>
        </a:p>
      </dgm:t>
    </dgm:pt>
  </dgm:ptLst>
  <dgm:cxnLst>
    <dgm:cxn modelId="{83BDE5A2-B352-4393-B2F0-90BA24B89144}" srcId="{C61B8706-BAEA-41C0-AD19-A135FE19B520}" destId="{B40BE8B6-83E9-42FE-8DBF-D669A440B711}" srcOrd="0" destOrd="0" parTransId="{FDF7670A-04F7-40E9-901A-8448AA55D1A1}" sibTransId="{2A657EF9-B29D-44F4-8D2B-04D1D2BFD4FF}"/>
    <dgm:cxn modelId="{8C27E09B-168E-4301-AC38-E8A7192E1930}" type="presOf" srcId="{22C5E3A0-595B-4A45-86A5-8C8E6BD3523B}" destId="{5DDBB4C8-14EE-433D-9091-FC17856724B2}" srcOrd="1" destOrd="0" presId="urn:microsoft.com/office/officeart/2009/3/layout/HorizontalOrganizationChart"/>
    <dgm:cxn modelId="{55C6CCC9-FA7D-42E4-A169-361754809D18}" type="presOf" srcId="{F23F6A8B-0C1B-4C6B-9E81-9E4606593E44}" destId="{580D7A31-99C0-4D67-8A69-DD4FB2B5640D}" srcOrd="0" destOrd="0" presId="urn:microsoft.com/office/officeart/2009/3/layout/HorizontalOrganizationChart"/>
    <dgm:cxn modelId="{5EC0EE2D-6E05-4E6A-B419-29EF18509DAF}" type="presOf" srcId="{B40BE8B6-83E9-42FE-8DBF-D669A440B711}" destId="{AEAB7EAF-C8FA-4A8F-A1C1-91F96B139AE9}" srcOrd="0" destOrd="0" presId="urn:microsoft.com/office/officeart/2009/3/layout/HorizontalOrganizationChart"/>
    <dgm:cxn modelId="{82D258C4-E744-438B-B9F5-55431705386C}" type="presOf" srcId="{78799412-43A8-4DEB-9344-EA474CABDC6A}" destId="{C4E257E9-668A-46DB-8DA8-86A5A347A6CF}" srcOrd="1" destOrd="0" presId="urn:microsoft.com/office/officeart/2009/3/layout/HorizontalOrganizationChart"/>
    <dgm:cxn modelId="{CD8B8B4D-E059-4708-8ED2-C07950A52D0E}" type="presOf" srcId="{22C5E3A0-595B-4A45-86A5-8C8E6BD3523B}" destId="{8A5D8639-D1BF-41D7-AF52-2C8A3A9AF72E}" srcOrd="0" destOrd="0" presId="urn:microsoft.com/office/officeart/2009/3/layout/HorizontalOrganizationChart"/>
    <dgm:cxn modelId="{940843F1-816B-48E6-81C7-907C2D31BAA4}" type="presOf" srcId="{3D3E92DE-1298-4F8C-B4F5-D04855B07297}" destId="{3F05054C-34B6-45CB-8333-3E3762C99BFD}" srcOrd="1" destOrd="0" presId="urn:microsoft.com/office/officeart/2009/3/layout/HorizontalOrganizationChart"/>
    <dgm:cxn modelId="{AAF6BBD4-F64D-43AF-8A46-72DB3B4ADBE9}" type="presOf" srcId="{8D94EBA3-201B-4177-AFD5-411F4D557864}" destId="{50172D6B-4C10-43F6-A39D-2C1A8B973127}" srcOrd="0" destOrd="0" presId="urn:microsoft.com/office/officeart/2009/3/layout/HorizontalOrganizationChart"/>
    <dgm:cxn modelId="{BC75AEAA-29CD-4FE5-B846-26350CB0A1E6}" srcId="{6E042866-D740-48D2-AF53-B46132745176}" destId="{E8D2F9B7-A8CB-4A0D-9222-6B22D5374EA4}" srcOrd="1" destOrd="0" parTransId="{B474C1E2-3190-4400-944F-9F76E6C0AA98}" sibTransId="{010B0E0D-1630-43F3-AFE6-CA0857191AF6}"/>
    <dgm:cxn modelId="{6B695872-E8E9-49B5-9473-1C2B4F092A8F}" type="presOf" srcId="{FDF7670A-04F7-40E9-901A-8448AA55D1A1}" destId="{89832C87-6479-43AB-A58B-1E0CE381BAB3}" srcOrd="0" destOrd="0" presId="urn:microsoft.com/office/officeart/2009/3/layout/HorizontalOrganizationChart"/>
    <dgm:cxn modelId="{E592CDB5-6555-4CE9-9A21-37DC36227EEA}" type="presOf" srcId="{DACE8F65-CE2C-475E-920E-D82D2003E6D8}" destId="{BADABD03-0171-4C5D-A986-AC7EC1C5704D}" srcOrd="0" destOrd="0" presId="urn:microsoft.com/office/officeart/2009/3/layout/HorizontalOrganizationChart"/>
    <dgm:cxn modelId="{9C2B6CEE-0671-44BB-87AC-F2586CB2B264}" type="presOf" srcId="{6E042866-D740-48D2-AF53-B46132745176}" destId="{45BC1F1C-0A01-457F-BAA2-BB36D895E8CC}" srcOrd="0" destOrd="0" presId="urn:microsoft.com/office/officeart/2009/3/layout/HorizontalOrganizationChart"/>
    <dgm:cxn modelId="{13264C42-4B0D-423D-8A38-B2DBA281652E}" srcId="{C61B8706-BAEA-41C0-AD19-A135FE19B520}" destId="{1B9D4759-E6C3-4D50-BB34-29E874FD8B5F}" srcOrd="1" destOrd="0" parTransId="{F23F6A8B-0C1B-4C6B-9E81-9E4606593E44}" sibTransId="{420F7F0C-8C2D-46F8-B4CD-2F93EB31F78B}"/>
    <dgm:cxn modelId="{81CAFDB8-3A78-4889-9882-EFE9BB5E370D}" type="presOf" srcId="{1B9D4759-E6C3-4D50-BB34-29E874FD8B5F}" destId="{EFA8E2E0-2F4A-4697-AA73-5BC314EECCB1}" srcOrd="1" destOrd="0" presId="urn:microsoft.com/office/officeart/2009/3/layout/HorizontalOrganizationChart"/>
    <dgm:cxn modelId="{FE203BE8-2C5C-42A9-9E1E-8ACCBDCBDEDF}" srcId="{22C5E3A0-595B-4A45-86A5-8C8E6BD3523B}" destId="{3A05C8AF-3F7C-473F-8611-CC4445F40EBB}" srcOrd="0" destOrd="0" parTransId="{DACE8F65-CE2C-475E-920E-D82D2003E6D8}" sibTransId="{DF02B209-A945-4803-85DC-27118FD932B0}"/>
    <dgm:cxn modelId="{AB486653-03FB-41FC-81CB-8A989CFE0797}" type="presOf" srcId="{B474C1E2-3190-4400-944F-9F76E6C0AA98}" destId="{28B1DA2A-A59D-4986-93E8-1EF3181C6AAD}" srcOrd="0" destOrd="0" presId="urn:microsoft.com/office/officeart/2009/3/layout/HorizontalOrganizationChart"/>
    <dgm:cxn modelId="{70AB267A-4188-44F5-BCD2-6173CD7F3CE0}" type="presOf" srcId="{D0D198D4-47A7-4232-927F-C5B3FAF1146B}" destId="{926A9878-B5BE-4D25-B4FC-2BE1F6F9C1AD}" srcOrd="0" destOrd="0" presId="urn:microsoft.com/office/officeart/2009/3/layout/HorizontalOrganizationChart"/>
    <dgm:cxn modelId="{D0AA513E-0724-4E17-B691-627947491B4E}" type="presOf" srcId="{98CE9837-FF74-4824-A018-EA72F69CEB6D}" destId="{E7DAFEA5-E847-435F-9964-FA95A4308FFF}" srcOrd="0" destOrd="0" presId="urn:microsoft.com/office/officeart/2009/3/layout/HorizontalOrganizationChart"/>
    <dgm:cxn modelId="{49B34082-8E58-476C-BF5D-87598BFF2CA0}" srcId="{78799412-43A8-4DEB-9344-EA474CABDC6A}" destId="{3D3E92DE-1298-4F8C-B4F5-D04855B07297}" srcOrd="0" destOrd="0" parTransId="{694BEE92-9DF4-4D18-8831-0266FB6B5716}" sibTransId="{5D81C5BC-F8E1-4BC4-A1BD-9AA827F0BD01}"/>
    <dgm:cxn modelId="{177A5EC4-62F2-4B19-A498-D5B3D1573EFA}" type="presOf" srcId="{3D3E92DE-1298-4F8C-B4F5-D04855B07297}" destId="{9058FF45-76CE-46BB-9CFD-EC6984307D0C}" srcOrd="0" destOrd="0" presId="urn:microsoft.com/office/officeart/2009/3/layout/HorizontalOrganizationChart"/>
    <dgm:cxn modelId="{66FB2538-1655-4771-A713-1A699A7CB08D}" type="presOf" srcId="{1B9D4759-E6C3-4D50-BB34-29E874FD8B5F}" destId="{472FBC54-7884-499E-92CA-AE0AE662C7C3}" srcOrd="0" destOrd="0" presId="urn:microsoft.com/office/officeart/2009/3/layout/HorizontalOrganizationChart"/>
    <dgm:cxn modelId="{A7D5968C-EF43-49CE-9A25-8970A4AFDFBB}" type="presOf" srcId="{4414A1B2-820A-4A83-A421-BF5A78BA2991}" destId="{5C9DA052-AC83-44D5-9F38-ABF703E987D8}" srcOrd="1" destOrd="0" presId="urn:microsoft.com/office/officeart/2009/3/layout/HorizontalOrganizationChart"/>
    <dgm:cxn modelId="{106F4850-F855-4409-97DD-668CE5D188BA}" type="presOf" srcId="{D0D198D4-47A7-4232-927F-C5B3FAF1146B}" destId="{EF84EB63-FD24-4542-881E-1E96FF5AFE00}" srcOrd="1" destOrd="0" presId="urn:microsoft.com/office/officeart/2009/3/layout/HorizontalOrganizationChart"/>
    <dgm:cxn modelId="{3C609052-6339-4929-890D-C566D42A9776}" type="presOf" srcId="{A2C7A706-D148-4D04-9C75-31C36ABCCC48}" destId="{7DA4B53B-93E8-4DD3-9D55-A59A03F7B070}" srcOrd="0" destOrd="0" presId="urn:microsoft.com/office/officeart/2009/3/layout/HorizontalOrganizationChart"/>
    <dgm:cxn modelId="{09D49253-EBD2-460D-9212-124D708E7832}" type="presOf" srcId="{915E8514-D09B-40F6-855E-8673A34702B4}" destId="{DDCDF04E-A42C-44C6-BD99-922D406B000D}" srcOrd="0" destOrd="0" presId="urn:microsoft.com/office/officeart/2009/3/layout/HorizontalOrganizationChart"/>
    <dgm:cxn modelId="{85E24126-253F-4DF7-996E-CA91359FF4E6}" srcId="{4414A1B2-820A-4A83-A421-BF5A78BA2991}" destId="{A2C7A706-D148-4D04-9C75-31C36ABCCC48}" srcOrd="0" destOrd="0" parTransId="{CA83146E-84A5-4CB2-A0DF-E7BB379803ED}" sibTransId="{3089D6F2-C1A0-44F6-98CB-9F42047357D2}"/>
    <dgm:cxn modelId="{91BF8EE8-89AD-468D-96DC-A1FED60820C5}" type="presOf" srcId="{3A05C8AF-3F7C-473F-8611-CC4445F40EBB}" destId="{7E62A80B-577E-4AD7-B46C-15F182F64982}" srcOrd="1" destOrd="0" presId="urn:microsoft.com/office/officeart/2009/3/layout/HorizontalOrganizationChart"/>
    <dgm:cxn modelId="{D3936879-9ADB-427B-9632-BEE8F25EE6F5}" type="presOf" srcId="{694BEE92-9DF4-4D18-8831-0266FB6B5716}" destId="{A9676B2A-23BD-4408-952A-5EE93E69C7AD}" srcOrd="0" destOrd="0" presId="urn:microsoft.com/office/officeart/2009/3/layout/HorizontalOrganizationChart"/>
    <dgm:cxn modelId="{82A3E36C-0C7D-4005-85E2-287F55F28573}" srcId="{6E042866-D740-48D2-AF53-B46132745176}" destId="{D0D198D4-47A7-4232-927F-C5B3FAF1146B}" srcOrd="0" destOrd="0" parTransId="{915E8514-D09B-40F6-855E-8673A34702B4}" sibTransId="{B678ED37-6DE3-40BA-8F17-F5D34855870E}"/>
    <dgm:cxn modelId="{39F60421-39A2-4200-9DBD-7EEE8E1588BE}" type="presOf" srcId="{C61B8706-BAEA-41C0-AD19-A135FE19B520}" destId="{18A78175-D8F0-4BC6-A522-4D81F6F16346}" srcOrd="1" destOrd="0" presId="urn:microsoft.com/office/officeart/2009/3/layout/HorizontalOrganizationChart"/>
    <dgm:cxn modelId="{FBA7086D-2EF4-40E3-AF6F-79275C06A0AD}" type="presOf" srcId="{2376A947-1A81-4621-B6A6-26780D47B47D}" destId="{4C90C283-266E-46C4-AAD7-33B031F1D718}" srcOrd="0" destOrd="0" presId="urn:microsoft.com/office/officeart/2009/3/layout/HorizontalOrganizationChart"/>
    <dgm:cxn modelId="{40560883-CFB3-447A-A552-79C6414C5B74}" srcId="{22C5E3A0-595B-4A45-86A5-8C8E6BD3523B}" destId="{4414A1B2-820A-4A83-A421-BF5A78BA2991}" srcOrd="4" destOrd="0" parTransId="{F0BA7A7A-2D0E-48F2-A714-0421AEDA7A1E}" sibTransId="{0559805B-D7FD-4C61-93FE-A12117C8B2A1}"/>
    <dgm:cxn modelId="{978C57C1-2D9B-4493-BC54-4C6E33075D1E}" srcId="{22C5E3A0-595B-4A45-86A5-8C8E6BD3523B}" destId="{C61B8706-BAEA-41C0-AD19-A135FE19B520}" srcOrd="5" destOrd="0" parTransId="{2376A947-1A81-4621-B6A6-26780D47B47D}" sibTransId="{9F3328C7-6B56-4BE8-A315-555340B8731E}"/>
    <dgm:cxn modelId="{A172D0EE-75A0-49A9-82EA-97EEE54D5B25}" type="presOf" srcId="{4414A1B2-820A-4A83-A421-BF5A78BA2991}" destId="{D2B4A1F7-4FBF-4F22-B597-FF0C3D7D1CBC}" srcOrd="0" destOrd="0" presId="urn:microsoft.com/office/officeart/2009/3/layout/HorizontalOrganizationChart"/>
    <dgm:cxn modelId="{170A7F23-EE94-45D7-BD82-0C0108B81DE8}" type="presOf" srcId="{A2C7A706-D148-4D04-9C75-31C36ABCCC48}" destId="{DDF72017-8193-452B-AB6E-96D2FDD76904}" srcOrd="1" destOrd="0" presId="urn:microsoft.com/office/officeart/2009/3/layout/HorizontalOrganizationChart"/>
    <dgm:cxn modelId="{B19C6520-091A-42B3-BB55-1053C16C9354}" type="presOf" srcId="{0C63E977-2BA5-43C1-BBAC-E9943D49ECA8}" destId="{7EBF971A-92F6-4020-891E-B3DEF3B7401D}" srcOrd="0" destOrd="0" presId="urn:microsoft.com/office/officeart/2009/3/layout/HorizontalOrganizationChart"/>
    <dgm:cxn modelId="{A9AEA4C4-E4D1-4732-A14F-9160BBC711C1}" type="presOf" srcId="{F0BA7A7A-2D0E-48F2-A714-0421AEDA7A1E}" destId="{4E11C26A-07B6-41CD-8969-658AC3DB03FE}" srcOrd="0" destOrd="0" presId="urn:microsoft.com/office/officeart/2009/3/layout/HorizontalOrganizationChart"/>
    <dgm:cxn modelId="{C0C9C33D-41A9-4ADC-8EAE-F65861596D61}" type="presOf" srcId="{6E042866-D740-48D2-AF53-B46132745176}" destId="{D8B52FBD-9A76-440A-BE1E-BB7D6A0333D5}" srcOrd="1" destOrd="0" presId="urn:microsoft.com/office/officeart/2009/3/layout/HorizontalOrganizationChart"/>
    <dgm:cxn modelId="{853FD31E-CE16-478E-8C8E-7665F7CD9A79}" srcId="{0C63E977-2BA5-43C1-BBAC-E9943D49ECA8}" destId="{22C5E3A0-595B-4A45-86A5-8C8E6BD3523B}" srcOrd="0" destOrd="0" parTransId="{B7A8D10E-6E9C-46BE-BD5A-85A0252B5EFF}" sibTransId="{FC9D9D34-C8B1-4A7F-AC7A-86AE62F19247}"/>
    <dgm:cxn modelId="{3A759916-B559-463E-8AA5-A7A9D769967F}" srcId="{22C5E3A0-595B-4A45-86A5-8C8E6BD3523B}" destId="{C070CADA-198A-4168-9FC2-FE2083F3CDAD}" srcOrd="1" destOrd="0" parTransId="{61D88905-DA49-4C3A-8EEC-E01EB408224C}" sibTransId="{FDD68EF8-EB91-4471-9506-4B4EE149F0EC}"/>
    <dgm:cxn modelId="{31D8568F-8F15-4058-B19D-0BCECD42BE67}" type="presOf" srcId="{78799412-43A8-4DEB-9344-EA474CABDC6A}" destId="{2B2F1F87-D255-4ADD-A4C3-FF27A00741A8}" srcOrd="0" destOrd="0" presId="urn:microsoft.com/office/officeart/2009/3/layout/HorizontalOrganizationChart"/>
    <dgm:cxn modelId="{EAEB6F05-8BDC-493E-AB75-6EF3274695BC}" type="presOf" srcId="{C070CADA-198A-4168-9FC2-FE2083F3CDAD}" destId="{2704A9D7-C2B4-428A-8628-D395E2872E29}" srcOrd="1" destOrd="0" presId="urn:microsoft.com/office/officeart/2009/3/layout/HorizontalOrganizationChart"/>
    <dgm:cxn modelId="{DA8E3EF7-24D6-4DBC-B7D1-EA2595D3E506}" type="presOf" srcId="{C070CADA-198A-4168-9FC2-FE2083F3CDAD}" destId="{5DE66C14-3F32-40F7-B5DA-C369961016C2}" srcOrd="0" destOrd="0" presId="urn:microsoft.com/office/officeart/2009/3/layout/HorizontalOrganizationChart"/>
    <dgm:cxn modelId="{18531DB2-B404-4861-BAD6-64A367021DFD}" srcId="{22C5E3A0-595B-4A45-86A5-8C8E6BD3523B}" destId="{6E042866-D740-48D2-AF53-B46132745176}" srcOrd="2" destOrd="0" parTransId="{98CE9837-FF74-4824-A018-EA72F69CEB6D}" sibTransId="{9547D06E-125B-4FC2-8F9B-4D23F753DB8E}"/>
    <dgm:cxn modelId="{225F7C16-9B5A-45A7-BFEC-51877997B10C}" type="presOf" srcId="{61D88905-DA49-4C3A-8EEC-E01EB408224C}" destId="{9F5BA614-73A7-42FC-89EE-60D58A07E3DD}" srcOrd="0" destOrd="0" presId="urn:microsoft.com/office/officeart/2009/3/layout/HorizontalOrganizationChart"/>
    <dgm:cxn modelId="{1ECE9E5A-3407-4D00-9D5D-2309EC249C91}" type="presOf" srcId="{3A05C8AF-3F7C-473F-8611-CC4445F40EBB}" destId="{7C9DD1C1-EC14-45D0-B6FA-F7AE4C79C254}" srcOrd="0" destOrd="0" presId="urn:microsoft.com/office/officeart/2009/3/layout/HorizontalOrganizationChart"/>
    <dgm:cxn modelId="{23286F52-3D82-49DA-8B57-9C957C05AB41}" type="presOf" srcId="{E8D2F9B7-A8CB-4A0D-9222-6B22D5374EA4}" destId="{0F0B67A5-7FF1-402F-BD88-42B261DB3BBD}" srcOrd="1" destOrd="0" presId="urn:microsoft.com/office/officeart/2009/3/layout/HorizontalOrganizationChart"/>
    <dgm:cxn modelId="{A499F96A-3854-4767-B594-E33232788568}" type="presOf" srcId="{CA83146E-84A5-4CB2-A0DF-E7BB379803ED}" destId="{E5F4E0C5-7431-4CA5-820A-80BCD40DC5B0}" srcOrd="0" destOrd="0" presId="urn:microsoft.com/office/officeart/2009/3/layout/HorizontalOrganizationChart"/>
    <dgm:cxn modelId="{2D67E60D-7545-476B-943C-2A8B5E7243CE}" type="presOf" srcId="{B40BE8B6-83E9-42FE-8DBF-D669A440B711}" destId="{9E68985E-7ECA-490E-8CCB-45C7A0878ECC}" srcOrd="1" destOrd="0" presId="urn:microsoft.com/office/officeart/2009/3/layout/HorizontalOrganizationChart"/>
    <dgm:cxn modelId="{0A56656A-0A6E-4703-ADCD-EB665419BF72}" srcId="{22C5E3A0-595B-4A45-86A5-8C8E6BD3523B}" destId="{78799412-43A8-4DEB-9344-EA474CABDC6A}" srcOrd="3" destOrd="0" parTransId="{8D94EBA3-201B-4177-AFD5-411F4D557864}" sibTransId="{80E34B42-208A-403B-A250-4A737E208EE5}"/>
    <dgm:cxn modelId="{692CE3E7-6147-4C14-B900-4F8BFBBEB0D9}" type="presOf" srcId="{E8D2F9B7-A8CB-4A0D-9222-6B22D5374EA4}" destId="{1316492C-5BF2-4117-A38D-0468ACBA1C31}" srcOrd="0" destOrd="0" presId="urn:microsoft.com/office/officeart/2009/3/layout/HorizontalOrganizationChart"/>
    <dgm:cxn modelId="{390510E6-2E58-495D-BB82-1235769DCC13}" type="presOf" srcId="{C61B8706-BAEA-41C0-AD19-A135FE19B520}" destId="{8C955E69-6ED8-496D-A2DA-6D221046A55C}" srcOrd="0" destOrd="0" presId="urn:microsoft.com/office/officeart/2009/3/layout/HorizontalOrganizationChart"/>
    <dgm:cxn modelId="{8A686585-E221-4450-8704-C54FB3819B36}" type="presParOf" srcId="{7EBF971A-92F6-4020-891E-B3DEF3B7401D}" destId="{41D8A664-54E2-48BC-8504-067F209801E5}" srcOrd="0" destOrd="0" presId="urn:microsoft.com/office/officeart/2009/3/layout/HorizontalOrganizationChart"/>
    <dgm:cxn modelId="{6D3F0C5E-06E8-4FC0-A80A-2EED9C12E281}" type="presParOf" srcId="{41D8A664-54E2-48BC-8504-067F209801E5}" destId="{AA82C4AB-9852-4122-A89A-04E8E34A14FB}" srcOrd="0" destOrd="0" presId="urn:microsoft.com/office/officeart/2009/3/layout/HorizontalOrganizationChart"/>
    <dgm:cxn modelId="{B0231875-378C-4E09-BFB6-440C3004421E}" type="presParOf" srcId="{AA82C4AB-9852-4122-A89A-04E8E34A14FB}" destId="{8A5D8639-D1BF-41D7-AF52-2C8A3A9AF72E}" srcOrd="0" destOrd="0" presId="urn:microsoft.com/office/officeart/2009/3/layout/HorizontalOrganizationChart"/>
    <dgm:cxn modelId="{AD1A5D2F-C7A6-4981-A487-979326CB7CB7}" type="presParOf" srcId="{AA82C4AB-9852-4122-A89A-04E8E34A14FB}" destId="{5DDBB4C8-14EE-433D-9091-FC17856724B2}" srcOrd="1" destOrd="0" presId="urn:microsoft.com/office/officeart/2009/3/layout/HorizontalOrganizationChart"/>
    <dgm:cxn modelId="{CCA3377D-1421-4455-932F-A45BF4F1C083}" type="presParOf" srcId="{41D8A664-54E2-48BC-8504-067F209801E5}" destId="{E454F9EE-8B75-4E53-B727-D4714182C23C}" srcOrd="1" destOrd="0" presId="urn:microsoft.com/office/officeart/2009/3/layout/HorizontalOrganizationChart"/>
    <dgm:cxn modelId="{4DAA85D2-4A05-46A4-9D2D-5F6FD32F0D39}" type="presParOf" srcId="{E454F9EE-8B75-4E53-B727-D4714182C23C}" destId="{E7DAFEA5-E847-435F-9964-FA95A4308FFF}" srcOrd="0" destOrd="0" presId="urn:microsoft.com/office/officeart/2009/3/layout/HorizontalOrganizationChart"/>
    <dgm:cxn modelId="{A6433F42-EFA7-43B5-A496-1AE88C4199E0}" type="presParOf" srcId="{E454F9EE-8B75-4E53-B727-D4714182C23C}" destId="{8704EC17-A2B1-4D13-80AD-A8B9C736CB67}" srcOrd="1" destOrd="0" presId="urn:microsoft.com/office/officeart/2009/3/layout/HorizontalOrganizationChart"/>
    <dgm:cxn modelId="{25C788B8-9595-45A2-819F-A90FD94C0393}" type="presParOf" srcId="{8704EC17-A2B1-4D13-80AD-A8B9C736CB67}" destId="{0D887D1F-60AA-4791-816D-8602685DB18D}" srcOrd="0" destOrd="0" presId="urn:microsoft.com/office/officeart/2009/3/layout/HorizontalOrganizationChart"/>
    <dgm:cxn modelId="{B1EC8266-C06F-4A3F-B2DD-99A851A074BB}" type="presParOf" srcId="{0D887D1F-60AA-4791-816D-8602685DB18D}" destId="{45BC1F1C-0A01-457F-BAA2-BB36D895E8CC}" srcOrd="0" destOrd="0" presId="urn:microsoft.com/office/officeart/2009/3/layout/HorizontalOrganizationChart"/>
    <dgm:cxn modelId="{9EEC8AF8-AB38-43A9-B857-69DFD22DE3C4}" type="presParOf" srcId="{0D887D1F-60AA-4791-816D-8602685DB18D}" destId="{D8B52FBD-9A76-440A-BE1E-BB7D6A0333D5}" srcOrd="1" destOrd="0" presId="urn:microsoft.com/office/officeart/2009/3/layout/HorizontalOrganizationChart"/>
    <dgm:cxn modelId="{601230DC-524D-49BA-A0F5-BBFA69675BBF}" type="presParOf" srcId="{8704EC17-A2B1-4D13-80AD-A8B9C736CB67}" destId="{18617820-E750-42CE-BB21-F8E5C894B7A2}" srcOrd="1" destOrd="0" presId="urn:microsoft.com/office/officeart/2009/3/layout/HorizontalOrganizationChart"/>
    <dgm:cxn modelId="{33F5C0B5-517C-4FB1-A68D-48A8792F403C}" type="presParOf" srcId="{18617820-E750-42CE-BB21-F8E5C894B7A2}" destId="{DDCDF04E-A42C-44C6-BD99-922D406B000D}" srcOrd="0" destOrd="0" presId="urn:microsoft.com/office/officeart/2009/3/layout/HorizontalOrganizationChart"/>
    <dgm:cxn modelId="{63F71796-7B2A-4A52-AEA0-2E6F65398980}" type="presParOf" srcId="{18617820-E750-42CE-BB21-F8E5C894B7A2}" destId="{6835F037-3C7D-45CF-BFD6-E27AF7B9BB49}" srcOrd="1" destOrd="0" presId="urn:microsoft.com/office/officeart/2009/3/layout/HorizontalOrganizationChart"/>
    <dgm:cxn modelId="{11FD59F3-2377-489F-B0A3-AB6DFFA0B28B}" type="presParOf" srcId="{6835F037-3C7D-45CF-BFD6-E27AF7B9BB49}" destId="{1FED3E5B-9FF4-43A8-8280-D1F6C2F570D5}" srcOrd="0" destOrd="0" presId="urn:microsoft.com/office/officeart/2009/3/layout/HorizontalOrganizationChart"/>
    <dgm:cxn modelId="{DCE711A3-A5DB-4F08-A312-48261842E4B7}" type="presParOf" srcId="{1FED3E5B-9FF4-43A8-8280-D1F6C2F570D5}" destId="{926A9878-B5BE-4D25-B4FC-2BE1F6F9C1AD}" srcOrd="0" destOrd="0" presId="urn:microsoft.com/office/officeart/2009/3/layout/HorizontalOrganizationChart"/>
    <dgm:cxn modelId="{0237ADB2-5F14-4F03-B98F-EA88D94FC352}" type="presParOf" srcId="{1FED3E5B-9FF4-43A8-8280-D1F6C2F570D5}" destId="{EF84EB63-FD24-4542-881E-1E96FF5AFE00}" srcOrd="1" destOrd="0" presId="urn:microsoft.com/office/officeart/2009/3/layout/HorizontalOrganizationChart"/>
    <dgm:cxn modelId="{81A4CF8D-825E-4E56-99A9-E0A92CAEF114}" type="presParOf" srcId="{6835F037-3C7D-45CF-BFD6-E27AF7B9BB49}" destId="{F807CDF5-6583-42AD-BDFE-3D74D976A427}" srcOrd="1" destOrd="0" presId="urn:microsoft.com/office/officeart/2009/3/layout/HorizontalOrganizationChart"/>
    <dgm:cxn modelId="{56A040B8-6BDE-42FC-8684-005914F0A9ED}" type="presParOf" srcId="{6835F037-3C7D-45CF-BFD6-E27AF7B9BB49}" destId="{38EDC425-7F7E-45D9-A05D-B9618C100C12}" srcOrd="2" destOrd="0" presId="urn:microsoft.com/office/officeart/2009/3/layout/HorizontalOrganizationChart"/>
    <dgm:cxn modelId="{70E9FB5B-2D96-4E54-AE82-2F569814DB0B}" type="presParOf" srcId="{18617820-E750-42CE-BB21-F8E5C894B7A2}" destId="{28B1DA2A-A59D-4986-93E8-1EF3181C6AAD}" srcOrd="2" destOrd="0" presId="urn:microsoft.com/office/officeart/2009/3/layout/HorizontalOrganizationChart"/>
    <dgm:cxn modelId="{E4853BAC-1C17-4894-95AC-CE6AA7F40D2C}" type="presParOf" srcId="{18617820-E750-42CE-BB21-F8E5C894B7A2}" destId="{65A449EC-AF00-4E27-96F7-5500511F3929}" srcOrd="3" destOrd="0" presId="urn:microsoft.com/office/officeart/2009/3/layout/HorizontalOrganizationChart"/>
    <dgm:cxn modelId="{6718F5E6-A20B-49A6-9F32-C916C4078513}" type="presParOf" srcId="{65A449EC-AF00-4E27-96F7-5500511F3929}" destId="{4AFEDF28-BA41-4599-A994-B0C10B4206FA}" srcOrd="0" destOrd="0" presId="urn:microsoft.com/office/officeart/2009/3/layout/HorizontalOrganizationChart"/>
    <dgm:cxn modelId="{90FA73C6-C135-4286-97C6-0F0D557BC720}" type="presParOf" srcId="{4AFEDF28-BA41-4599-A994-B0C10B4206FA}" destId="{1316492C-5BF2-4117-A38D-0468ACBA1C31}" srcOrd="0" destOrd="0" presId="urn:microsoft.com/office/officeart/2009/3/layout/HorizontalOrganizationChart"/>
    <dgm:cxn modelId="{58FEAD39-8664-4BEC-8C33-0CDCF0CCE9A3}" type="presParOf" srcId="{4AFEDF28-BA41-4599-A994-B0C10B4206FA}" destId="{0F0B67A5-7FF1-402F-BD88-42B261DB3BBD}" srcOrd="1" destOrd="0" presId="urn:microsoft.com/office/officeart/2009/3/layout/HorizontalOrganizationChart"/>
    <dgm:cxn modelId="{328D6C50-CB78-467D-9136-33E4B3C2EC6C}" type="presParOf" srcId="{65A449EC-AF00-4E27-96F7-5500511F3929}" destId="{FE2FF415-C437-4C0C-9734-D149B59750DF}" srcOrd="1" destOrd="0" presId="urn:microsoft.com/office/officeart/2009/3/layout/HorizontalOrganizationChart"/>
    <dgm:cxn modelId="{0C75BF27-0DA3-4D57-9F2F-EA34DDCD194D}" type="presParOf" srcId="{65A449EC-AF00-4E27-96F7-5500511F3929}" destId="{21DEBAA1-9757-4EC5-93BA-1AE3158AB210}" srcOrd="2" destOrd="0" presId="urn:microsoft.com/office/officeart/2009/3/layout/HorizontalOrganizationChart"/>
    <dgm:cxn modelId="{44845E1B-A6E4-41D7-B743-494818F25B84}" type="presParOf" srcId="{8704EC17-A2B1-4D13-80AD-A8B9C736CB67}" destId="{6420D304-8084-4CD7-80EA-D36C7F4BD579}" srcOrd="2" destOrd="0" presId="urn:microsoft.com/office/officeart/2009/3/layout/HorizontalOrganizationChart"/>
    <dgm:cxn modelId="{D1BAA123-E8C9-456D-8876-56B26B8E2216}" type="presParOf" srcId="{E454F9EE-8B75-4E53-B727-D4714182C23C}" destId="{50172D6B-4C10-43F6-A39D-2C1A8B973127}" srcOrd="2" destOrd="0" presId="urn:microsoft.com/office/officeart/2009/3/layout/HorizontalOrganizationChart"/>
    <dgm:cxn modelId="{2D9D1AE6-FA1B-4CC5-8B23-05AF6F32A421}" type="presParOf" srcId="{E454F9EE-8B75-4E53-B727-D4714182C23C}" destId="{568C84D8-9DFE-40F8-93C3-7244F2256C9C}" srcOrd="3" destOrd="0" presId="urn:microsoft.com/office/officeart/2009/3/layout/HorizontalOrganizationChart"/>
    <dgm:cxn modelId="{1A50E7B5-5148-48FD-BEAF-3350BC443342}" type="presParOf" srcId="{568C84D8-9DFE-40F8-93C3-7244F2256C9C}" destId="{2944B024-5F9F-449E-9AEF-84D415C0363E}" srcOrd="0" destOrd="0" presId="urn:microsoft.com/office/officeart/2009/3/layout/HorizontalOrganizationChart"/>
    <dgm:cxn modelId="{1D66DF94-DAF1-4B3D-A592-DE3DFEF1798A}" type="presParOf" srcId="{2944B024-5F9F-449E-9AEF-84D415C0363E}" destId="{2B2F1F87-D255-4ADD-A4C3-FF27A00741A8}" srcOrd="0" destOrd="0" presId="urn:microsoft.com/office/officeart/2009/3/layout/HorizontalOrganizationChart"/>
    <dgm:cxn modelId="{2484C152-38A7-476F-B3B1-0A8459EDB6A5}" type="presParOf" srcId="{2944B024-5F9F-449E-9AEF-84D415C0363E}" destId="{C4E257E9-668A-46DB-8DA8-86A5A347A6CF}" srcOrd="1" destOrd="0" presId="urn:microsoft.com/office/officeart/2009/3/layout/HorizontalOrganizationChart"/>
    <dgm:cxn modelId="{2C60FEAF-4BA1-48BA-8040-C3DD73866A22}" type="presParOf" srcId="{568C84D8-9DFE-40F8-93C3-7244F2256C9C}" destId="{D85A2C1E-C5C4-41BB-ACE6-E9891F76B1C9}" srcOrd="1" destOrd="0" presId="urn:microsoft.com/office/officeart/2009/3/layout/HorizontalOrganizationChart"/>
    <dgm:cxn modelId="{44A73172-9AFE-4A27-86BA-32BF27712966}" type="presParOf" srcId="{D85A2C1E-C5C4-41BB-ACE6-E9891F76B1C9}" destId="{A9676B2A-23BD-4408-952A-5EE93E69C7AD}" srcOrd="0" destOrd="0" presId="urn:microsoft.com/office/officeart/2009/3/layout/HorizontalOrganizationChart"/>
    <dgm:cxn modelId="{4839B2C7-08C2-44C3-9A74-1DE2BD070508}" type="presParOf" srcId="{D85A2C1E-C5C4-41BB-ACE6-E9891F76B1C9}" destId="{DC319784-1C58-4D96-ABDA-8DD5A436FFA0}" srcOrd="1" destOrd="0" presId="urn:microsoft.com/office/officeart/2009/3/layout/HorizontalOrganizationChart"/>
    <dgm:cxn modelId="{46B5B253-187E-4B28-8C3B-F7B93EE3323F}" type="presParOf" srcId="{DC319784-1C58-4D96-ABDA-8DD5A436FFA0}" destId="{6B49B799-1CEC-49C2-8C01-AFE7220F20DA}" srcOrd="0" destOrd="0" presId="urn:microsoft.com/office/officeart/2009/3/layout/HorizontalOrganizationChart"/>
    <dgm:cxn modelId="{D0666121-CC5A-4C13-949C-B6EB855F9B1B}" type="presParOf" srcId="{6B49B799-1CEC-49C2-8C01-AFE7220F20DA}" destId="{9058FF45-76CE-46BB-9CFD-EC6984307D0C}" srcOrd="0" destOrd="0" presId="urn:microsoft.com/office/officeart/2009/3/layout/HorizontalOrganizationChart"/>
    <dgm:cxn modelId="{1B8CA03B-0DAA-464D-957C-6F47F3B5960C}" type="presParOf" srcId="{6B49B799-1CEC-49C2-8C01-AFE7220F20DA}" destId="{3F05054C-34B6-45CB-8333-3E3762C99BFD}" srcOrd="1" destOrd="0" presId="urn:microsoft.com/office/officeart/2009/3/layout/HorizontalOrganizationChart"/>
    <dgm:cxn modelId="{EA5BE937-D6CF-408A-A9E3-9E737EE6AEC1}" type="presParOf" srcId="{DC319784-1C58-4D96-ABDA-8DD5A436FFA0}" destId="{75FA0CB1-DC1D-40C2-B495-1901F505A070}" srcOrd="1" destOrd="0" presId="urn:microsoft.com/office/officeart/2009/3/layout/HorizontalOrganizationChart"/>
    <dgm:cxn modelId="{653233DC-8125-4511-9DF5-5BC0D56F3AB6}" type="presParOf" srcId="{DC319784-1C58-4D96-ABDA-8DD5A436FFA0}" destId="{BF727BBB-4561-42B4-BB43-94B3A3AA157B}" srcOrd="2" destOrd="0" presId="urn:microsoft.com/office/officeart/2009/3/layout/HorizontalOrganizationChart"/>
    <dgm:cxn modelId="{3C9FF864-841B-4004-AF7D-47FB4E9A2493}" type="presParOf" srcId="{568C84D8-9DFE-40F8-93C3-7244F2256C9C}" destId="{4ABE7477-560D-4224-98EF-A2DD4248F239}" srcOrd="2" destOrd="0" presId="urn:microsoft.com/office/officeart/2009/3/layout/HorizontalOrganizationChart"/>
    <dgm:cxn modelId="{F4B817BD-50BD-455A-BBC0-0EA77C4D2F91}" type="presParOf" srcId="{E454F9EE-8B75-4E53-B727-D4714182C23C}" destId="{4E11C26A-07B6-41CD-8969-658AC3DB03FE}" srcOrd="4" destOrd="0" presId="urn:microsoft.com/office/officeart/2009/3/layout/HorizontalOrganizationChart"/>
    <dgm:cxn modelId="{0DC77CF5-891C-479B-9312-1E171024FE41}" type="presParOf" srcId="{E454F9EE-8B75-4E53-B727-D4714182C23C}" destId="{7792702F-EB00-4DEB-BDFB-F89D53497257}" srcOrd="5" destOrd="0" presId="urn:microsoft.com/office/officeart/2009/3/layout/HorizontalOrganizationChart"/>
    <dgm:cxn modelId="{10FE01F3-6B2C-450C-99F8-2600D41C5605}" type="presParOf" srcId="{7792702F-EB00-4DEB-BDFB-F89D53497257}" destId="{F6A3E63D-8C01-4CCB-A211-7496EDED1A22}" srcOrd="0" destOrd="0" presId="urn:microsoft.com/office/officeart/2009/3/layout/HorizontalOrganizationChart"/>
    <dgm:cxn modelId="{A71CD241-5B00-4530-80F8-563ECB77DF99}" type="presParOf" srcId="{F6A3E63D-8C01-4CCB-A211-7496EDED1A22}" destId="{D2B4A1F7-4FBF-4F22-B597-FF0C3D7D1CBC}" srcOrd="0" destOrd="0" presId="urn:microsoft.com/office/officeart/2009/3/layout/HorizontalOrganizationChart"/>
    <dgm:cxn modelId="{71375A05-C3D1-4883-8EC9-6C2D0AF4A3EC}" type="presParOf" srcId="{F6A3E63D-8C01-4CCB-A211-7496EDED1A22}" destId="{5C9DA052-AC83-44D5-9F38-ABF703E987D8}" srcOrd="1" destOrd="0" presId="urn:microsoft.com/office/officeart/2009/3/layout/HorizontalOrganizationChart"/>
    <dgm:cxn modelId="{3728BDC4-5E2F-46F6-941B-7B1373E0ED7F}" type="presParOf" srcId="{7792702F-EB00-4DEB-BDFB-F89D53497257}" destId="{0B83D9B5-C8C9-4944-986B-13A153EF23BF}" srcOrd="1" destOrd="0" presId="urn:microsoft.com/office/officeart/2009/3/layout/HorizontalOrganizationChart"/>
    <dgm:cxn modelId="{017AA1DD-F9B5-47C6-BD60-808D240CE956}" type="presParOf" srcId="{0B83D9B5-C8C9-4944-986B-13A153EF23BF}" destId="{E5F4E0C5-7431-4CA5-820A-80BCD40DC5B0}" srcOrd="0" destOrd="0" presId="urn:microsoft.com/office/officeart/2009/3/layout/HorizontalOrganizationChart"/>
    <dgm:cxn modelId="{9E172460-E2B6-4AD5-8D72-0FC5D0010416}" type="presParOf" srcId="{0B83D9B5-C8C9-4944-986B-13A153EF23BF}" destId="{C31B2EC3-7A78-4035-8ABC-C0A11255B2A7}" srcOrd="1" destOrd="0" presId="urn:microsoft.com/office/officeart/2009/3/layout/HorizontalOrganizationChart"/>
    <dgm:cxn modelId="{E7BFD498-9ACC-49E1-A4B8-05348635286E}" type="presParOf" srcId="{C31B2EC3-7A78-4035-8ABC-C0A11255B2A7}" destId="{7BB4CDB5-A35B-4715-AFF0-B4D0C1EB055C}" srcOrd="0" destOrd="0" presId="urn:microsoft.com/office/officeart/2009/3/layout/HorizontalOrganizationChart"/>
    <dgm:cxn modelId="{88C187A6-7128-486E-AA8C-67FA668AE8E4}" type="presParOf" srcId="{7BB4CDB5-A35B-4715-AFF0-B4D0C1EB055C}" destId="{7DA4B53B-93E8-4DD3-9D55-A59A03F7B070}" srcOrd="0" destOrd="0" presId="urn:microsoft.com/office/officeart/2009/3/layout/HorizontalOrganizationChart"/>
    <dgm:cxn modelId="{CDDD0F21-C5A1-41D8-8213-1D328E25908D}" type="presParOf" srcId="{7BB4CDB5-A35B-4715-AFF0-B4D0C1EB055C}" destId="{DDF72017-8193-452B-AB6E-96D2FDD76904}" srcOrd="1" destOrd="0" presId="urn:microsoft.com/office/officeart/2009/3/layout/HorizontalOrganizationChart"/>
    <dgm:cxn modelId="{B654D9E3-7E45-4861-AE38-EA4D72FE30B1}" type="presParOf" srcId="{C31B2EC3-7A78-4035-8ABC-C0A11255B2A7}" destId="{8940025C-DC5E-4FC9-95BB-5975A5E7D5E6}" srcOrd="1" destOrd="0" presId="urn:microsoft.com/office/officeart/2009/3/layout/HorizontalOrganizationChart"/>
    <dgm:cxn modelId="{55120196-83A8-4496-B204-92BDD4CB3251}" type="presParOf" srcId="{C31B2EC3-7A78-4035-8ABC-C0A11255B2A7}" destId="{FDDF2D4D-8609-4E16-81A8-3EDFD41325DB}" srcOrd="2" destOrd="0" presId="urn:microsoft.com/office/officeart/2009/3/layout/HorizontalOrganizationChart"/>
    <dgm:cxn modelId="{BB3009E8-670A-409A-BC9B-1C8D126B974F}" type="presParOf" srcId="{7792702F-EB00-4DEB-BDFB-F89D53497257}" destId="{9B7CF0EF-9604-4C6A-BB14-A5B0E9F1D80A}" srcOrd="2" destOrd="0" presId="urn:microsoft.com/office/officeart/2009/3/layout/HorizontalOrganizationChart"/>
    <dgm:cxn modelId="{0C92BB41-ADBA-46FA-A045-D4CECC75F91B}" type="presParOf" srcId="{E454F9EE-8B75-4E53-B727-D4714182C23C}" destId="{4C90C283-266E-46C4-AAD7-33B031F1D718}" srcOrd="6" destOrd="0" presId="urn:microsoft.com/office/officeart/2009/3/layout/HorizontalOrganizationChart"/>
    <dgm:cxn modelId="{7E5A5223-92C3-47F8-BA7E-DC414751FCF4}" type="presParOf" srcId="{E454F9EE-8B75-4E53-B727-D4714182C23C}" destId="{2FF6E2B7-8BBD-4B50-943E-8C334B16F623}" srcOrd="7" destOrd="0" presId="urn:microsoft.com/office/officeart/2009/3/layout/HorizontalOrganizationChart"/>
    <dgm:cxn modelId="{BF5A9CDB-FDC7-4179-9307-B7F1250F218A}" type="presParOf" srcId="{2FF6E2B7-8BBD-4B50-943E-8C334B16F623}" destId="{8E0BD352-EC19-4608-AF6B-731129B9970A}" srcOrd="0" destOrd="0" presId="urn:microsoft.com/office/officeart/2009/3/layout/HorizontalOrganizationChart"/>
    <dgm:cxn modelId="{FE214F87-578F-4345-8276-E13ECBCD8FF2}" type="presParOf" srcId="{8E0BD352-EC19-4608-AF6B-731129B9970A}" destId="{8C955E69-6ED8-496D-A2DA-6D221046A55C}" srcOrd="0" destOrd="0" presId="urn:microsoft.com/office/officeart/2009/3/layout/HorizontalOrganizationChart"/>
    <dgm:cxn modelId="{F3989CAF-6078-40C8-BB93-7C6DC99CD5D0}" type="presParOf" srcId="{8E0BD352-EC19-4608-AF6B-731129B9970A}" destId="{18A78175-D8F0-4BC6-A522-4D81F6F16346}" srcOrd="1" destOrd="0" presId="urn:microsoft.com/office/officeart/2009/3/layout/HorizontalOrganizationChart"/>
    <dgm:cxn modelId="{BF575910-56F4-4A60-AEA0-0F6046E6C46B}" type="presParOf" srcId="{2FF6E2B7-8BBD-4B50-943E-8C334B16F623}" destId="{80C24284-21A8-4891-AEAD-0304E22825F4}" srcOrd="1" destOrd="0" presId="urn:microsoft.com/office/officeart/2009/3/layout/HorizontalOrganizationChart"/>
    <dgm:cxn modelId="{5CD45BEE-8101-4329-BECA-F6355C345B5F}" type="presParOf" srcId="{80C24284-21A8-4891-AEAD-0304E22825F4}" destId="{89832C87-6479-43AB-A58B-1E0CE381BAB3}" srcOrd="0" destOrd="0" presId="urn:microsoft.com/office/officeart/2009/3/layout/HorizontalOrganizationChart"/>
    <dgm:cxn modelId="{2E5B3BC1-90DD-4E41-A4CD-4AF7826E60C0}" type="presParOf" srcId="{80C24284-21A8-4891-AEAD-0304E22825F4}" destId="{FAC95ED4-1569-4CE8-8975-57619DF065C6}" srcOrd="1" destOrd="0" presId="urn:microsoft.com/office/officeart/2009/3/layout/HorizontalOrganizationChart"/>
    <dgm:cxn modelId="{207D57B0-25E9-41AA-BE6A-BD154475A4BB}" type="presParOf" srcId="{FAC95ED4-1569-4CE8-8975-57619DF065C6}" destId="{62E08C67-C673-45B4-8A8F-86266CDE5E4B}" srcOrd="0" destOrd="0" presId="urn:microsoft.com/office/officeart/2009/3/layout/HorizontalOrganizationChart"/>
    <dgm:cxn modelId="{59E55085-3CB0-4DDE-91A3-EC246517BB93}" type="presParOf" srcId="{62E08C67-C673-45B4-8A8F-86266CDE5E4B}" destId="{AEAB7EAF-C8FA-4A8F-A1C1-91F96B139AE9}" srcOrd="0" destOrd="0" presId="urn:microsoft.com/office/officeart/2009/3/layout/HorizontalOrganizationChart"/>
    <dgm:cxn modelId="{94A28ECD-2D4E-423D-813A-096E69B6C555}" type="presParOf" srcId="{62E08C67-C673-45B4-8A8F-86266CDE5E4B}" destId="{9E68985E-7ECA-490E-8CCB-45C7A0878ECC}" srcOrd="1" destOrd="0" presId="urn:microsoft.com/office/officeart/2009/3/layout/HorizontalOrganizationChart"/>
    <dgm:cxn modelId="{0D460454-15EE-4519-B67B-4CB9E5A3E8E0}" type="presParOf" srcId="{FAC95ED4-1569-4CE8-8975-57619DF065C6}" destId="{90E2F292-85D7-41A2-95C8-0562D5263936}" srcOrd="1" destOrd="0" presId="urn:microsoft.com/office/officeart/2009/3/layout/HorizontalOrganizationChart"/>
    <dgm:cxn modelId="{89963355-F92F-48DD-9F8F-0089DF44FCA2}" type="presParOf" srcId="{FAC95ED4-1569-4CE8-8975-57619DF065C6}" destId="{6CABCD87-CE51-4616-8ED7-D8DB1342DB55}" srcOrd="2" destOrd="0" presId="urn:microsoft.com/office/officeart/2009/3/layout/HorizontalOrganizationChart"/>
    <dgm:cxn modelId="{E9231797-F48E-40B4-AAB9-9CB6B9CF02BA}" type="presParOf" srcId="{80C24284-21A8-4891-AEAD-0304E22825F4}" destId="{580D7A31-99C0-4D67-8A69-DD4FB2B5640D}" srcOrd="2" destOrd="0" presId="urn:microsoft.com/office/officeart/2009/3/layout/HorizontalOrganizationChart"/>
    <dgm:cxn modelId="{B7C9C79D-4751-4DC1-B300-2DE55F6B85D0}" type="presParOf" srcId="{80C24284-21A8-4891-AEAD-0304E22825F4}" destId="{FF521627-383E-45B2-88D0-2601521FFBD2}" srcOrd="3" destOrd="0" presId="urn:microsoft.com/office/officeart/2009/3/layout/HorizontalOrganizationChart"/>
    <dgm:cxn modelId="{80A37FCB-98F3-4633-B26F-26CA0B1F1AE8}" type="presParOf" srcId="{FF521627-383E-45B2-88D0-2601521FFBD2}" destId="{863AA5DF-866C-4940-98BD-FE64D82055BE}" srcOrd="0" destOrd="0" presId="urn:microsoft.com/office/officeart/2009/3/layout/HorizontalOrganizationChart"/>
    <dgm:cxn modelId="{6FC136C9-B20E-4525-8D53-E7429ADD83F0}" type="presParOf" srcId="{863AA5DF-866C-4940-98BD-FE64D82055BE}" destId="{472FBC54-7884-499E-92CA-AE0AE662C7C3}" srcOrd="0" destOrd="0" presId="urn:microsoft.com/office/officeart/2009/3/layout/HorizontalOrganizationChart"/>
    <dgm:cxn modelId="{0EB31D90-4A03-49D4-A982-181129D2D4F6}" type="presParOf" srcId="{863AA5DF-866C-4940-98BD-FE64D82055BE}" destId="{EFA8E2E0-2F4A-4697-AA73-5BC314EECCB1}" srcOrd="1" destOrd="0" presId="urn:microsoft.com/office/officeart/2009/3/layout/HorizontalOrganizationChart"/>
    <dgm:cxn modelId="{479756E7-8D60-4ADF-A5C0-0FCF6F7B9D8E}" type="presParOf" srcId="{FF521627-383E-45B2-88D0-2601521FFBD2}" destId="{31A5ABD8-B232-4B4D-92A0-557A45EFC74D}" srcOrd="1" destOrd="0" presId="urn:microsoft.com/office/officeart/2009/3/layout/HorizontalOrganizationChart"/>
    <dgm:cxn modelId="{E7829938-E152-4EC8-972C-DC13688236FC}" type="presParOf" srcId="{FF521627-383E-45B2-88D0-2601521FFBD2}" destId="{EAB1C423-41E6-4A8D-95E2-B19E158E722A}" srcOrd="2" destOrd="0" presId="urn:microsoft.com/office/officeart/2009/3/layout/HorizontalOrganizationChart"/>
    <dgm:cxn modelId="{8D0D3039-C5C6-402E-B84D-CE65F831B576}" type="presParOf" srcId="{2FF6E2B7-8BBD-4B50-943E-8C334B16F623}" destId="{999CA0A2-4F47-4174-8CBA-4F4B1E2E2B9E}" srcOrd="2" destOrd="0" presId="urn:microsoft.com/office/officeart/2009/3/layout/HorizontalOrganizationChart"/>
    <dgm:cxn modelId="{39B03EBE-4057-4782-9060-8B92561BACD5}" type="presParOf" srcId="{41D8A664-54E2-48BC-8504-067F209801E5}" destId="{505C173E-82D9-4130-98D2-2667E283AD53}" srcOrd="2" destOrd="0" presId="urn:microsoft.com/office/officeart/2009/3/layout/HorizontalOrganizationChart"/>
    <dgm:cxn modelId="{2590953D-E407-46FC-9310-C3E96900EE8B}" type="presParOf" srcId="{505C173E-82D9-4130-98D2-2667E283AD53}" destId="{BADABD03-0171-4C5D-A986-AC7EC1C5704D}" srcOrd="0" destOrd="0" presId="urn:microsoft.com/office/officeart/2009/3/layout/HorizontalOrganizationChart"/>
    <dgm:cxn modelId="{79CE8847-1583-42E4-B88D-AED7990FC637}" type="presParOf" srcId="{505C173E-82D9-4130-98D2-2667E283AD53}" destId="{3E1C24F2-1B64-4677-8FE5-2934E0506F63}" srcOrd="1" destOrd="0" presId="urn:microsoft.com/office/officeart/2009/3/layout/HorizontalOrganizationChart"/>
    <dgm:cxn modelId="{B787F1FB-E537-40AC-8B45-322C741CAAA0}" type="presParOf" srcId="{3E1C24F2-1B64-4677-8FE5-2934E0506F63}" destId="{4BEAE185-3DB2-4954-8946-FF55871A0D12}" srcOrd="0" destOrd="0" presId="urn:microsoft.com/office/officeart/2009/3/layout/HorizontalOrganizationChart"/>
    <dgm:cxn modelId="{73F64A67-D03C-47AB-9CA4-B173BCC26068}" type="presParOf" srcId="{4BEAE185-3DB2-4954-8946-FF55871A0D12}" destId="{7C9DD1C1-EC14-45D0-B6FA-F7AE4C79C254}" srcOrd="0" destOrd="0" presId="urn:microsoft.com/office/officeart/2009/3/layout/HorizontalOrganizationChart"/>
    <dgm:cxn modelId="{765FA97B-0329-4067-8216-E89605D0629A}" type="presParOf" srcId="{4BEAE185-3DB2-4954-8946-FF55871A0D12}" destId="{7E62A80B-577E-4AD7-B46C-15F182F64982}" srcOrd="1" destOrd="0" presId="urn:microsoft.com/office/officeart/2009/3/layout/HorizontalOrganizationChart"/>
    <dgm:cxn modelId="{CB493D11-DA83-424B-B5C6-F3A2C1E7B9CA}" type="presParOf" srcId="{3E1C24F2-1B64-4677-8FE5-2934E0506F63}" destId="{F9543F1F-537D-4A84-804D-87AF4E83F49B}" srcOrd="1" destOrd="0" presId="urn:microsoft.com/office/officeart/2009/3/layout/HorizontalOrganizationChart"/>
    <dgm:cxn modelId="{D0E80EEC-9482-4BBC-8EBC-3AB589F52B05}" type="presParOf" srcId="{3E1C24F2-1B64-4677-8FE5-2934E0506F63}" destId="{808D1A32-ED8C-4531-9E27-ED5DE53F674C}" srcOrd="2" destOrd="0" presId="urn:microsoft.com/office/officeart/2009/3/layout/HorizontalOrganizationChart"/>
    <dgm:cxn modelId="{09957303-66FE-45BC-992F-109FD91D09F7}" type="presParOf" srcId="{505C173E-82D9-4130-98D2-2667E283AD53}" destId="{9F5BA614-73A7-42FC-89EE-60D58A07E3DD}" srcOrd="2" destOrd="0" presId="urn:microsoft.com/office/officeart/2009/3/layout/HorizontalOrganizationChart"/>
    <dgm:cxn modelId="{FCE463BE-1122-43DB-A8F8-A7DFF8EF419B}" type="presParOf" srcId="{505C173E-82D9-4130-98D2-2667E283AD53}" destId="{1312E7F1-5D58-4EAD-8093-4CF07FE7274B}" srcOrd="3" destOrd="0" presId="urn:microsoft.com/office/officeart/2009/3/layout/HorizontalOrganizationChart"/>
    <dgm:cxn modelId="{A776B1D1-C5F4-44C4-A0B9-62FBE67EA7F9}" type="presParOf" srcId="{1312E7F1-5D58-4EAD-8093-4CF07FE7274B}" destId="{4B68D1B2-A2BC-4D88-B893-4E9777A9842F}" srcOrd="0" destOrd="0" presId="urn:microsoft.com/office/officeart/2009/3/layout/HorizontalOrganizationChart"/>
    <dgm:cxn modelId="{FBBFA464-E803-41EF-8261-8969584692C3}" type="presParOf" srcId="{4B68D1B2-A2BC-4D88-B893-4E9777A9842F}" destId="{5DE66C14-3F32-40F7-B5DA-C369961016C2}" srcOrd="0" destOrd="0" presId="urn:microsoft.com/office/officeart/2009/3/layout/HorizontalOrganizationChart"/>
    <dgm:cxn modelId="{7D601FA9-3680-4257-8D83-E810B2C8930A}" type="presParOf" srcId="{4B68D1B2-A2BC-4D88-B893-4E9777A9842F}" destId="{2704A9D7-C2B4-428A-8628-D395E2872E29}" srcOrd="1" destOrd="0" presId="urn:microsoft.com/office/officeart/2009/3/layout/HorizontalOrganizationChart"/>
    <dgm:cxn modelId="{5FA5A711-F7DB-4AEB-9823-6986BFF5D3CD}" type="presParOf" srcId="{1312E7F1-5D58-4EAD-8093-4CF07FE7274B}" destId="{70CD9C0B-C3CF-4D79-887F-251332C573BD}" srcOrd="1" destOrd="0" presId="urn:microsoft.com/office/officeart/2009/3/layout/HorizontalOrganizationChart"/>
    <dgm:cxn modelId="{E44CC5FA-5186-415A-932D-042F221D0710}" type="presParOf" srcId="{1312E7F1-5D58-4EAD-8093-4CF07FE7274B}" destId="{42EAC2E4-5959-44E6-A329-889E8E31920C}" srcOrd="2" destOrd="0" presId="urn:microsoft.com/office/officeart/2009/3/layout/HorizontalOrganizationChart"/>
  </dgm:cxnLst>
  <dgm:bg/>
  <dgm:whole>
    <a:ln w="38100">
      <a:noFill/>
    </a:ln>
  </dgm:whole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HorizontalOrganizationChart">
  <dgm:title val=""/>
  <dgm:desc val=""/>
  <dgm:catLst>
    <dgm:cat type="hierarchy" pri="43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T"/>
          <dgm:param type="chAlign" val="l"/>
        </dgm:alg>
      </dgm:if>
      <dgm:else name="Name2">
        <dgm:alg type="hierChild">
          <dgm:param type="linDir" val="fromT"/>
          <dgm:param type="ch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305"/>
      <dgm:constr type="w" for="des" forName="rootComposite" refType="w" fact="10"/>
      <dgm:constr type="h" for="des" forName="rootComposite" refType="w" refFor="des" refForName="rootComposite1" fact="0.305"/>
      <dgm:constr type="w" for="des" forName="rootComposite3" refType="w" fact="10"/>
      <dgm:constr type="h" for="des" forName="rootComposite3" refType="w" refFor="des" refForName="rootComposite1" fact="0.305"/>
      <dgm:constr type="primFontSz" for="des" ptType="node" op="equ"/>
      <dgm:constr type="sp" for="des" op="equ"/>
      <dgm:constr type="sp" for="des" forName="hierRoot1" refType="w" refFor="des" refForName="rootComposite1" fact="0.2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125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125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func="var" arg="dir" op="equ" val="norm">
                  <dgm:alg type="hierRoot">
                    <dgm:param type="hierAlign" val="lT"/>
                  </dgm:alg>
                  <dgm:constrLst>
                    <dgm:constr type="alignOff" val="0.75"/>
                  </dgm:constrLst>
                </dgm:if>
                <dgm:else name="Name9">
                  <dgm:alg type="hierRoot">
                    <dgm:param type="hierAlign" val="rT"/>
                  </dgm:alg>
                  <dgm:constrLst>
                    <dgm:constr type="alignOff" val="0.75"/>
                  </dgm:constrLst>
                </dgm:else>
              </dgm:choose>
            </dgm:if>
            <dgm:if name="Name10" func="var" arg="hierBranch" op="equ" val="r">
              <dgm:choose name="Name11">
                <dgm:if name="Name12" func="var" arg="dir" op="equ" val="norm">
                  <dgm:alg type="hierRoot">
                    <dgm:param type="hierAlign" val="lB"/>
                  </dgm:alg>
                  <dgm:constrLst>
                    <dgm:constr type="alignOff" val="0.75"/>
                  </dgm:constrLst>
                </dgm:if>
                <dgm:else name="Name13">
                  <dgm:alg type="hierRoot">
                    <dgm:param type="hierAlign" val="rB"/>
                  </dgm:alg>
                  <dgm:constrLst>
                    <dgm:constr type="alignOff" val="0.75"/>
                  </dgm:constrLst>
                </dgm:else>
              </dgm:choose>
            </dgm:if>
            <dgm:if name="Name14" func="var" arg="hierBranch" op="equ" val="hang">
              <dgm:choose name="Name15">
                <dgm:if name="Name16" func="var" arg="dir" op="equ" val="norm">
                  <dgm:alg type="hierRoot">
                    <dgm:param type="hierAlign" val="lCtrCh"/>
                  </dgm:alg>
                  <dgm:constrLst>
                    <dgm:constr type="alignOff" val="0.65"/>
                  </dgm:constrLst>
                </dgm:if>
                <dgm:else name="Name17">
                  <dgm:alg type="hierRoot">
                    <dgm:param type="hierAlign" val="rCtrCh"/>
                  </dgm:alg>
                  <dgm:constrLst>
                    <dgm:constr type="alignOff" val="0.65"/>
                  </dgm:constrLst>
                </dgm:else>
              </dgm:choose>
            </dgm:if>
            <dgm:else name="Name18">
              <dgm:choose name="Name19">
                <dgm:if name="Name20" func="var" arg="dir" op="equ" val="norm">
                  <dgm:alg type="hierRoot">
                    <dgm:param type="hierAlign" val="l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if>
                <dgm:else name="Name21">
                  <dgm:alg type="hierRoot">
                    <dgm:param type="hierAlign" val="rCtrCh"/>
                  </dgm:alg>
                  <dgm:constrLst>
                    <dgm:constr type="alignOff"/>
                    <dgm:constr type="bendDist" for="des" ptType="parTrans" refType="sp" fact="0.5"/>
                  </dgm:constrLst>
                </dgm:else>
              </dgm:choose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22">
              <dgm:if name="Name23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4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25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6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7">
              <dgm:if name="Name28" func="var" arg="hierBranch" op="equ" val="l">
                <dgm:choose name="Name29">
                  <dgm:if name="Name30" func="var" arg="dir" op="equ" val="norm">
                    <dgm:alg type="hierChild">
                      <dgm:param type="chAlign" val="t"/>
                      <dgm:param type="linDir" val="fromL"/>
                    </dgm:alg>
                  </dgm:if>
                  <dgm:else name="Name31">
                    <dgm:alg type="hierChild">
                      <dgm:param type="chAlign" val="t"/>
                      <dgm:param type="linDir" val="fromR"/>
                    </dgm:alg>
                  </dgm:else>
                </dgm:choose>
              </dgm:if>
              <dgm:if name="Name32" func="var" arg="hierBranch" op="equ" val="r">
                <dgm:choose name="Name33">
                  <dgm:if name="Name34" func="var" arg="dir" op="equ" val="norm">
                    <dgm:alg type="hierChild">
                      <dgm:param type="chAlign" val="b"/>
                      <dgm:param type="linDir" val="fromL"/>
                    </dgm:alg>
                  </dgm:if>
                  <dgm:else name="Name35">
                    <dgm:alg type="hierChild">
                      <dgm:param type="chAlign" val="b"/>
                      <dgm:param type="linDir" val="fromR"/>
                    </dgm:alg>
                  </dgm:else>
                </dgm:choose>
              </dgm:if>
              <dgm:if name="Name36" func="var" arg="hierBranch" op="equ" val="hang">
                <dgm:choose name="Name37">
                  <dgm:if name="Name38" func="var" arg="dir" op="equ" val="norm">
                    <dgm:alg type="hierChild">
                      <dgm:param type="chAlign" val="l"/>
                      <dgm:param type="linDir" val="fromT"/>
                      <dgm:param type="secChAlign" val="t"/>
                      <dgm:param type="secLinDir" val="fromL"/>
                    </dgm:alg>
                  </dgm:if>
                  <dgm:else name="Name39">
                    <dgm:alg type="hierChild">
                      <dgm:param type="chAlign" val="r"/>
                      <dgm:param type="linDir" val="fromT"/>
                      <dgm:param type="secChAlign" val="t"/>
                      <dgm:param type="secLinDir" val="fromR"/>
                    </dgm:alg>
                  </dgm:else>
                </dgm:choose>
              </dgm:if>
              <dgm:else name="Name40">
                <dgm:choose name="Name41">
                  <dgm:if name="Name42" func="var" arg="dir" op="equ" val="norm">
                    <dgm:alg type="hierChild">
                      <dgm:param type="linDir" val="fromT"/>
                      <dgm:param type="chAlign" val="l"/>
                    </dgm:alg>
                  </dgm:if>
                  <dgm:else name="Name43">
                    <dgm:alg type="hierChild">
                      <dgm:param type="linDir" val="fromT"/>
                      <dgm:param type="chAlign" val="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44" axis="precedSib" ptType="parTrans" st="-1" cnt="1">
                <dgm:choose name="Name45">
                  <dgm:if name="Name46" func="var" arg="hierBranch" op="equ" val="hang">
                    <dgm:layoutNode name="Name47">
                      <dgm:choose name="Name48">
                        <dgm:if name="Name4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 tCtr"/>
                          </dgm:alg>
                        </dgm:if>
                        <dgm:else name="Name5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 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1" func="var" arg="hierBranch" op="equ" val="l">
                    <dgm:layoutNode name="Name52">
                      <dgm:choose name="Name53">
                        <dgm:if name="Name54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tCtr"/>
                          </dgm:alg>
                        </dgm:if>
                        <dgm:else name="Name55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t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56" func="var" arg="hierBranch" op="equ" val="r">
                    <dgm:layoutNode name="Name57">
                      <dgm:choose name="Name58">
                        <dgm:if name="Name59" func="var" arg="dir" op="equ" val="norm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bCtr"/>
                          </dgm:alg>
                        </dgm:if>
                        <dgm:else name="Name60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bCtr"/>
                          </dgm:alg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61">
                    <dgm:choose name="Name62">
                      <dgm:if name="Name63" func="var" arg="dir" op="equ" val="norm">
                        <dgm:layoutNode name="Name6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R"/>
                            <dgm:param type="endPts" val="midL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if>
                      <dgm:else name="Name65">
                        <dgm:layoutNode name="Name66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midL"/>
                            <dgm:param type="endPts" val="midR"/>
                            <dgm:param type="bendPt" val="end"/>
                          </dgm:alg>
                          <dgm:shape xmlns:r="http://schemas.openxmlformats.org/officeDocument/2006/relationships" type="conn" r:blip="" zOrderOff="-99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else>
                    </dgm:choos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7">
                  <dgm:if name="Name68" func="var" arg="hierBranch" op="equ" val="l">
                    <dgm:choose name="Name69">
                      <dgm:if name="Name70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71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2" func="var" arg="hierBranch" op="equ" val="r">
                    <dgm:choose name="Name73">
                      <dgm:if name="Name74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75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76" func="var" arg="hierBranch" op="equ" val="hang">
                    <dgm:choose name="Name77">
                      <dgm:if name="Name78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79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80">
                    <dgm:choose name="Name81">
                      <dgm:if name="Name82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83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84">
                    <dgm:if name="Name85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6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7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8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9">
                    <dgm:if name="Name90" func="var" arg="hierBranch" op="equ" val="l">
                      <dgm:choose name="Name91">
                        <dgm:if name="Name92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93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r">
                      <dgm:choose name="Name95">
                        <dgm:if name="Name96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97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98" func="var" arg="hierBranch" op="equ" val="hang">
                      <dgm:choose name="Name99">
                        <dgm:if name="Name100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01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02">
                      <dgm:choose name="Name103">
                        <dgm:if name="Name104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05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a"/>
                </dgm:layoutNode>
                <dgm:layoutNode name="hierChild5">
                  <dgm:choose name="Name107">
                    <dgm:if name="Name108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09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10" ref="rep2b"/>
                </dgm:layoutNode>
              </dgm:layoutNode>
            </dgm:forEach>
          </dgm:layoutNode>
          <dgm:layoutNode name="hierChild3">
            <dgm:choose name="Name111">
              <dgm:if name="Name112" func="var" arg="dir" op="equ" val="norm">
                <dgm:alg type="hierChild">
                  <dgm:param type="chAlign" val="l"/>
                  <dgm:param type="linDir" val="fromT"/>
                  <dgm:param type="secChAlign" val="t"/>
                  <dgm:param type="secLinDir" val="fromL"/>
                </dgm:alg>
              </dgm:if>
              <dgm:else name="Name113">
                <dgm:alg type="hierChild">
                  <dgm:param type="chAlign" val="r"/>
                  <dgm:param type="linDir" val="fromT"/>
                  <dgm:param type="secChAlign" val="t"/>
                  <dgm:param type="sec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4" axis="precedSib" ptType="parTrans" st="-1" cnt="1">
                <dgm:layoutNode name="Name115">
                  <dgm:choose name="Name116">
                    <dgm:if name="Name117" func="var" arg="dir" op="equ" val="norm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R"/>
                        <dgm:param type="endPts" val="bCtr tCtr"/>
                      </dgm:alg>
                    </dgm:if>
                    <dgm:else name="Name11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midL"/>
                        <dgm:param type="endPts" val="bCtr tCtr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9">
                  <dgm:if name="Name120" func="var" arg="hierBranch" op="equ" val="l">
                    <dgm:choose name="Name121">
                      <dgm:if name="Name122" func="var" arg="dir" op="equ" val="norm">
                        <dgm:alg type="hierRoot">
                          <dgm:param type="hierAlign" val="lT"/>
                        </dgm:alg>
                        <dgm:constrLst>
                          <dgm:constr type="alignOff" val="0.75"/>
                        </dgm:constrLst>
                      </dgm:if>
                      <dgm:else name="Name123">
                        <dgm:alg type="hierRoot">
                          <dgm:param type="hierAlign" val="rT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4" func="var" arg="hierBranch" op="equ" val="r">
                    <dgm:choose name="Name125">
                      <dgm:if name="Name126" func="var" arg="dir" op="equ" val="norm">
                        <dgm:alg type="hierRoot">
                          <dgm:param type="hierAlign" val="lB"/>
                        </dgm:alg>
                        <dgm:constrLst>
                          <dgm:constr type="alignOff" val="0.75"/>
                        </dgm:constrLst>
                      </dgm:if>
                      <dgm:else name="Name127">
                        <dgm:alg type="hierRoot">
                          <dgm:param type="hierAlign" val="rB"/>
                        </dgm:alg>
                        <dgm:constrLst>
                          <dgm:constr type="alignOff" val="0.75"/>
                        </dgm:constrLst>
                      </dgm:else>
                    </dgm:choose>
                  </dgm:if>
                  <dgm:if name="Name128" func="var" arg="hierBranch" op="equ" val="hang">
                    <dgm:choose name="Name129">
                      <dgm:if name="Name130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 val="0.65"/>
                        </dgm:constrLst>
                      </dgm:if>
                      <dgm:else name="Name131">
                        <dgm:alg type="hierRoot">
                          <dgm:param type="hierAlign" val="rCtrCh"/>
                        </dgm:alg>
                        <dgm:constrLst>
                          <dgm:constr type="alignOff" val="0.65"/>
                        </dgm:constrLst>
                      </dgm:else>
                    </dgm:choose>
                  </dgm:if>
                  <dgm:else name="Name132">
                    <dgm:choose name="Name133">
                      <dgm:if name="Name134" func="var" arg="dir" op="equ" val="norm">
                        <dgm:alg type="hierRoot">
                          <dgm:param type="hierAlign" val="l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if>
                      <dgm:else name="Name135">
                        <dgm:alg type="hierRoot">
                          <dgm:param type="hierAlign" val="rCtrCh"/>
                        </dgm:alg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36">
                    <dgm:if name="Name137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8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39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40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41">
                    <dgm:if name="Name142" func="var" arg="hierBranch" op="equ" val="l">
                      <dgm:choose name="Name143">
                        <dgm:if name="Name144" func="var" arg="dir" op="equ" val="norm">
                          <dgm:alg type="hierChild">
                            <dgm:param type="chAlign" val="t"/>
                            <dgm:param type="linDir" val="fromL"/>
                          </dgm:alg>
                        </dgm:if>
                        <dgm:else name="Name145">
                          <dgm:alg type="hierChild">
                            <dgm:param type="chAlign" val="t"/>
                            <dgm:param type="linDir" val="fromR"/>
                          </dgm:alg>
                        </dgm:else>
                      </dgm:choose>
                    </dgm:if>
                    <dgm:if name="Name146" func="var" arg="hierBranch" op="equ" val="r">
                      <dgm:choose name="Name147">
                        <dgm:if name="Name148" func="var" arg="dir" op="equ" val="norm">
                          <dgm:alg type="hierChild">
                            <dgm:param type="chAlign" val="b"/>
                            <dgm:param type="linDir" val="fromL"/>
                          </dgm:alg>
                        </dgm:if>
                        <dgm:else name="Name149">
                          <dgm:alg type="hierChild">
                            <dgm:param type="chAlign" val="b"/>
                            <dgm:param type="linDir" val="fromR"/>
                          </dgm:alg>
                        </dgm:else>
                      </dgm:choose>
                    </dgm:if>
                    <dgm:if name="Name150" func="var" arg="hierBranch" op="equ" val="hang">
                      <dgm:choose name="Name151">
                        <dgm:if name="Name152" func="var" arg="dir" op="equ" val="norm">
                          <dgm:alg type="hierChild">
                            <dgm:param type="chAlign" val="l"/>
                            <dgm:param type="linDir" val="fromT"/>
                            <dgm:param type="secChAlign" val="t"/>
                            <dgm:param type="secLinDir" val="fromL"/>
                          </dgm:alg>
                        </dgm:if>
                        <dgm:else name="Name153">
                          <dgm:alg type="hierChild">
                            <dgm:param type="chAlign" val="r"/>
                            <dgm:param type="linDir" val="fromT"/>
                            <dgm:param type="secChAlign" val="t"/>
                            <dgm:param type="secLinDir" val="fromR"/>
                          </dgm:alg>
                        </dgm:else>
                      </dgm:choose>
                    </dgm:if>
                    <dgm:else name="Name154">
                      <dgm:choose name="Name155">
                        <dgm:if name="Name156" func="var" arg="dir" op="equ" val="norm">
                          <dgm:alg type="hierChild">
                            <dgm:param type="linDir" val="fromT"/>
                            <dgm:param type="chAlign" val="l"/>
                          </dgm:alg>
                        </dgm:if>
                        <dgm:else name="Name157">
                          <dgm:alg type="hierChild">
                            <dgm:param type="linDir" val="fromT"/>
                            <dgm:param type="chAlign" val="r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58" ref="rep2a"/>
                </dgm:layoutNode>
                <dgm:layoutNode name="hierChild7">
                  <dgm:choose name="Name159">
                    <dgm:if name="Name160" func="var" arg="dir" op="equ" val="norm">
                      <dgm:alg type="hierChild">
                        <dgm:param type="chAlign" val="l"/>
                        <dgm:param type="linDir" val="fromT"/>
                        <dgm:param type="secChAlign" val="t"/>
                        <dgm:param type="secLinDir" val="fromL"/>
                      </dgm:alg>
                    </dgm:if>
                    <dgm:else name="Name161">
                      <dgm:alg type="hierChild">
                        <dgm:param type="chAlign" val="r"/>
                        <dgm:param type="linDir" val="fromT"/>
                        <dgm:param type="secChAlign" val="t"/>
                        <dgm:param type="sec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62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hdphoto4.wdp>
</file>

<file path=ppt/media/image1.png>
</file>

<file path=ppt/media/image10.png>
</file>

<file path=ppt/media/image11.jpeg>
</file>

<file path=ppt/media/image12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666B6D2-66C1-4296-9CA6-8981AB6C9A4A}" type="datetimeFigureOut">
              <a:rPr lang="zh-CN" altLang="en-US" smtClean="0"/>
              <a:pPr/>
              <a:t>2018/2/25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D8E8EDC-1225-47E3-9680-C9FAF722F7AC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79449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smtClean="0"/>
              <a:t>pp</a:t>
            </a:r>
            <a:r>
              <a:rPr lang="zh-CN" altLang="en-US" smtClean="0"/>
              <a:t>琦素材站</a:t>
            </a:r>
            <a:r>
              <a:rPr lang="en-US" altLang="zh-CN" smtClean="0"/>
              <a:t>https://shop152350920.taobao.com/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38794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5891482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4915756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595316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823401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229352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2262388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223104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4064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001887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20696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8726288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4480060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5227144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22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80813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52361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9534810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25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30412746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26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083995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27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18494031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28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3880659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29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3929722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2176103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30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0567873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31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633521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32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09126603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33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5802571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34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153833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35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8093780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36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31400780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434B08-F099-47D6-8D9E-219F77B1083A}" type="slidenum">
              <a:rPr lang="zh-CN" altLang="en-US" smtClean="0"/>
              <a:pPr/>
              <a:t>37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0583737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434B08-F099-47D6-8D9E-219F77B1083A}" type="slidenum">
              <a:rPr lang="zh-CN" altLang="en-US" smtClean="0"/>
              <a:pPr/>
              <a:t>38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0275891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11B3DFA-39E5-4A56-B4B3-0F848918C53E}" type="slidenum">
              <a:rPr lang="zh-CN" altLang="en-US" smtClean="0"/>
              <a:pPr/>
              <a:t>39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33513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74324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662920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559854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53847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585857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D8E8EDC-1225-47E3-9680-C9FAF722F7AC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8960811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914281" y="2130426"/>
            <a:ext cx="10361851" cy="1470025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828562" y="3886200"/>
            <a:ext cx="8533289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61FE8-1670-4C7F-B426-4431DB3D1829}" type="datetimeFigureOut">
              <a:rPr lang="zh-CN" altLang="en-US" smtClean="0"/>
              <a:pPr/>
              <a:t>2018/2/25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C6328D-5539-411E-9223-10588D92157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343878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09521" y="274638"/>
            <a:ext cx="10971372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09521" y="1600201"/>
            <a:ext cx="1097137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09521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C61FE8-1670-4C7F-B426-4431DB3D1829}" type="datetimeFigureOut">
              <a:rPr lang="zh-CN" altLang="en-US" smtClean="0"/>
              <a:pPr/>
              <a:t>2018/2/25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165058" y="6356351"/>
            <a:ext cx="386029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736463" y="6356351"/>
            <a:ext cx="284443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C6328D-5539-411E-9223-10588D92157A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201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.xml"/><Relationship Id="rId3" Type="http://schemas.openxmlformats.org/officeDocument/2006/relationships/tags" Target="../tags/tag4.xml"/><Relationship Id="rId7" Type="http://schemas.openxmlformats.org/officeDocument/2006/relationships/tags" Target="../tags/tag6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audio" Target="../media/media1.mp3"/><Relationship Id="rId11" Type="http://schemas.openxmlformats.org/officeDocument/2006/relationships/image" Target="../media/image3.png"/><Relationship Id="rId5" Type="http://schemas.microsoft.com/office/2007/relationships/media" Target="../media/media1.mp3"/><Relationship Id="rId10" Type="http://schemas.openxmlformats.org/officeDocument/2006/relationships/image" Target="../media/image2.png"/><Relationship Id="rId4" Type="http://schemas.openxmlformats.org/officeDocument/2006/relationships/tags" Target="../tags/tag5.xml"/><Relationship Id="rId9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1.jpeg"/><Relationship Id="rId4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1.png"/><Relationship Id="rId7" Type="http://schemas.microsoft.com/office/2007/relationships/hdphoto" Target="../media/hdphoto2.wdp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jpeg"/><Relationship Id="rId11" Type="http://schemas.microsoft.com/office/2007/relationships/hdphoto" Target="../media/hdphoto4.wdp"/><Relationship Id="rId5" Type="http://schemas.microsoft.com/office/2007/relationships/hdphoto" Target="../media/hdphoto1.wdp"/><Relationship Id="rId10" Type="http://schemas.openxmlformats.org/officeDocument/2006/relationships/image" Target="../media/image9.jpeg"/><Relationship Id="rId4" Type="http://schemas.openxmlformats.org/officeDocument/2006/relationships/image" Target="../media/image6.jpeg"/><Relationship Id="rId9" Type="http://schemas.microsoft.com/office/2007/relationships/hdphoto" Target="../media/hdphoto3.wdp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0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A_矩形 8"/>
          <p:cNvSpPr/>
          <p:nvPr>
            <p:custDataLst>
              <p:tags r:id="rId1"/>
            </p:custDataLst>
          </p:nvPr>
        </p:nvSpPr>
        <p:spPr>
          <a:xfrm>
            <a:off x="16533" y="7029400"/>
            <a:ext cx="12190413" cy="6858000"/>
          </a:xfrm>
          <a:prstGeom prst="rect">
            <a:avLst/>
          </a:prstGeom>
          <a:blipFill dpi="0" rotWithShape="1">
            <a:blip r:embed="rId10" cstate="print"/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4" name="PA_矩形 3"/>
          <p:cNvSpPr/>
          <p:nvPr>
            <p:custDataLst>
              <p:tags r:id="rId2"/>
            </p:custDataLst>
          </p:nvPr>
        </p:nvSpPr>
        <p:spPr>
          <a:xfrm>
            <a:off x="3063231" y="3025636"/>
            <a:ext cx="6063950" cy="806727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 useBgFill="1">
        <p:nvSpPr>
          <p:cNvPr id="5" name="PA_文本框 4"/>
          <p:cNvSpPr txBox="1"/>
          <p:nvPr>
            <p:custDataLst>
              <p:tags r:id="rId3"/>
            </p:custDataLst>
          </p:nvPr>
        </p:nvSpPr>
        <p:spPr>
          <a:xfrm>
            <a:off x="3438068" y="2413893"/>
            <a:ext cx="5314276" cy="1323439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chemeClr val="bg1"/>
                </a:solidFill>
                <a:cs typeface="+mn-ea"/>
                <a:sym typeface="+mn-lt"/>
              </a:rPr>
              <a:t>商业计划</a:t>
            </a:r>
            <a:r>
              <a:rPr lang="zh-CN" altLang="en-US" sz="8000" b="1" dirty="0">
                <a:solidFill>
                  <a:schemeClr val="bg1"/>
                </a:solidFill>
                <a:cs typeface="+mn-ea"/>
                <a:sym typeface="+mn-lt"/>
              </a:rPr>
              <a:t>书</a:t>
            </a:r>
          </a:p>
        </p:txBody>
      </p:sp>
      <p:sp>
        <p:nvSpPr>
          <p:cNvPr id="10" name="PA_圆角矩形 9"/>
          <p:cNvSpPr/>
          <p:nvPr>
            <p:custDataLst>
              <p:tags r:id="rId4"/>
            </p:custDataLst>
          </p:nvPr>
        </p:nvSpPr>
        <p:spPr>
          <a:xfrm>
            <a:off x="3538922" y="3645024"/>
            <a:ext cx="5112568" cy="360040"/>
          </a:xfrm>
          <a:prstGeom prst="roundRect">
            <a:avLst>
              <a:gd name="adj" fmla="val 50000"/>
            </a:avLst>
          </a:prstGeom>
          <a:solidFill>
            <a:srgbClr val="F88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700" dirty="0" smtClean="0">
                <a:solidFill>
                  <a:schemeClr val="bg1"/>
                </a:solidFill>
                <a:cs typeface="+mn-ea"/>
                <a:sym typeface="+mn-lt"/>
              </a:rPr>
              <a:t>适用于营销策划</a:t>
            </a:r>
            <a:r>
              <a:rPr lang="en-US" altLang="zh-CN" sz="1700" dirty="0" smtClean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700" dirty="0" smtClean="0">
                <a:solidFill>
                  <a:schemeClr val="bg1"/>
                </a:solidFill>
                <a:cs typeface="+mn-ea"/>
                <a:sym typeface="+mn-lt"/>
              </a:rPr>
              <a:t>项目融资计划</a:t>
            </a:r>
            <a:r>
              <a:rPr lang="en-US" altLang="zh-CN" sz="1700" dirty="0" smtClean="0">
                <a:solidFill>
                  <a:schemeClr val="bg1"/>
                </a:solidFill>
                <a:cs typeface="+mn-ea"/>
                <a:sym typeface="+mn-lt"/>
              </a:rPr>
              <a:t>/</a:t>
            </a:r>
            <a:r>
              <a:rPr lang="zh-CN" altLang="en-US" sz="1700" dirty="0" smtClean="0">
                <a:solidFill>
                  <a:schemeClr val="bg1"/>
                </a:solidFill>
                <a:cs typeface="+mn-ea"/>
                <a:sym typeface="+mn-lt"/>
              </a:rPr>
              <a:t>公司商业推广等</a:t>
            </a:r>
            <a:endParaRPr lang="zh-CN" altLang="en-US" sz="17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pic>
        <p:nvPicPr>
          <p:cNvPr id="6" name="PA_ANew Day.mp3">
            <a:hlinkClick r:id="" action="ppaction://media"/>
          </p:cNvPr>
          <p:cNvPicPr>
            <a:picLocks noChangeAspect="1"/>
          </p:cNvPicPr>
          <p:nvPr>
            <a:audioFile r:link="rId6"/>
            <p:custDataLst>
              <p:tags r:id="rId7"/>
            </p:custDataLst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1" cstate="print"/>
          <a:stretch>
            <a:fillRect/>
          </a:stretch>
        </p:blipFill>
        <p:spPr>
          <a:xfrm>
            <a:off x="11728598" y="647010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107697"/>
      </p:ext>
    </p:extLst>
  </p:cSld>
  <p:clrMapOvr>
    <a:masterClrMapping/>
  </p:clrMapOvr>
  <p:transition spd="slow"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16" presetClass="entr" presetSubtype="37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9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75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750"/>
                            </p:stCondLst>
                            <p:childTnLst>
                              <p:par>
                                <p:cTn id="15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18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  <p:bldLst>
      <p:bldP spid="4" grpId="0" animBg="1"/>
      <p:bldP spid="5" grpId="0" animBg="1"/>
      <p:bldP spid="10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65"/>
          <p:cNvSpPr txBox="1"/>
          <p:nvPr/>
        </p:nvSpPr>
        <p:spPr>
          <a:xfrm>
            <a:off x="3358314" y="2780635"/>
            <a:ext cx="2954655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404652"/>
                </a:solidFill>
                <a:cs typeface="+mn-ea"/>
                <a:sym typeface="+mn-lt"/>
              </a:rPr>
              <a:t>项目简介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358314" y="3703965"/>
            <a:ext cx="2146742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项目来源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需求分析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项目解决的问题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>
                <a:solidFill>
                  <a:srgbClr val="404652"/>
                </a:solidFill>
                <a:cs typeface="+mn-ea"/>
                <a:sym typeface="+mn-lt"/>
              </a:rPr>
              <a:t>行业前景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竞争对手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可行性分析</a:t>
            </a:r>
          </a:p>
        </p:txBody>
      </p:sp>
      <p:sp>
        <p:nvSpPr>
          <p:cNvPr id="105" name="圆角矩形 104"/>
          <p:cNvSpPr/>
          <p:nvPr/>
        </p:nvSpPr>
        <p:spPr>
          <a:xfrm>
            <a:off x="1522433" y="2254415"/>
            <a:ext cx="1661723" cy="2160240"/>
          </a:xfrm>
          <a:prstGeom prst="roundRect">
            <a:avLst>
              <a:gd name="adj" fmla="val 3460"/>
            </a:avLst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1944368" y="3591398"/>
            <a:ext cx="8178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80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799295" y="4904064"/>
            <a:ext cx="1107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第二部分</a:t>
            </a:r>
          </a:p>
        </p:txBody>
      </p:sp>
      <p:sp>
        <p:nvSpPr>
          <p:cNvPr id="8" name="Freeform 3705"/>
          <p:cNvSpPr>
            <a:spLocks noEditPoints="1"/>
          </p:cNvSpPr>
          <p:nvPr/>
        </p:nvSpPr>
        <p:spPr bwMode="auto">
          <a:xfrm>
            <a:off x="1996075" y="2768553"/>
            <a:ext cx="714438" cy="632218"/>
          </a:xfrm>
          <a:custGeom>
            <a:avLst/>
            <a:gdLst>
              <a:gd name="T0" fmla="*/ 6 w 162"/>
              <a:gd name="T1" fmla="*/ 0 h 143"/>
              <a:gd name="T2" fmla="*/ 162 w 162"/>
              <a:gd name="T3" fmla="*/ 6 h 143"/>
              <a:gd name="T4" fmla="*/ 162 w 162"/>
              <a:gd name="T5" fmla="*/ 137 h 143"/>
              <a:gd name="T6" fmla="*/ 155 w 162"/>
              <a:gd name="T7" fmla="*/ 143 h 143"/>
              <a:gd name="T8" fmla="*/ 0 w 162"/>
              <a:gd name="T9" fmla="*/ 137 h 143"/>
              <a:gd name="T10" fmla="*/ 0 w 162"/>
              <a:gd name="T11" fmla="*/ 102 h 143"/>
              <a:gd name="T12" fmla="*/ 3 w 162"/>
              <a:gd name="T13" fmla="*/ 99 h 143"/>
              <a:gd name="T14" fmla="*/ 33 w 162"/>
              <a:gd name="T15" fmla="*/ 99 h 143"/>
              <a:gd name="T16" fmla="*/ 37 w 162"/>
              <a:gd name="T17" fmla="*/ 111 h 143"/>
              <a:gd name="T18" fmla="*/ 37 w 162"/>
              <a:gd name="T19" fmla="*/ 66 h 143"/>
              <a:gd name="T20" fmla="*/ 37 w 162"/>
              <a:gd name="T21" fmla="*/ 74 h 143"/>
              <a:gd name="T22" fmla="*/ 3 w 162"/>
              <a:gd name="T23" fmla="*/ 78 h 143"/>
              <a:gd name="T24" fmla="*/ 0 w 162"/>
              <a:gd name="T25" fmla="*/ 74 h 143"/>
              <a:gd name="T26" fmla="*/ 6 w 162"/>
              <a:gd name="T27" fmla="*/ 0 h 143"/>
              <a:gd name="T28" fmla="*/ 12 w 162"/>
              <a:gd name="T29" fmla="*/ 131 h 143"/>
              <a:gd name="T30" fmla="*/ 149 w 162"/>
              <a:gd name="T31" fmla="*/ 46 h 143"/>
              <a:gd name="T32" fmla="*/ 12 w 162"/>
              <a:gd name="T33" fmla="*/ 71 h 143"/>
              <a:gd name="T34" fmla="*/ 29 w 162"/>
              <a:gd name="T35" fmla="*/ 57 h 143"/>
              <a:gd name="T36" fmla="*/ 36 w 162"/>
              <a:gd name="T37" fmla="*/ 54 h 143"/>
              <a:gd name="T38" fmla="*/ 68 w 162"/>
              <a:gd name="T39" fmla="*/ 86 h 143"/>
              <a:gd name="T40" fmla="*/ 36 w 162"/>
              <a:gd name="T41" fmla="*/ 123 h 143"/>
              <a:gd name="T42" fmla="*/ 29 w 162"/>
              <a:gd name="T43" fmla="*/ 120 h 143"/>
              <a:gd name="T44" fmla="*/ 29 w 162"/>
              <a:gd name="T45" fmla="*/ 106 h 143"/>
              <a:gd name="T46" fmla="*/ 135 w 162"/>
              <a:gd name="T47" fmla="*/ 60 h 143"/>
              <a:gd name="T48" fmla="*/ 135 w 162"/>
              <a:gd name="T49" fmla="*/ 67 h 143"/>
              <a:gd name="T50" fmla="*/ 79 w 162"/>
              <a:gd name="T51" fmla="*/ 64 h 143"/>
              <a:gd name="T52" fmla="*/ 135 w 162"/>
              <a:gd name="T53" fmla="*/ 60 h 143"/>
              <a:gd name="T54" fmla="*/ 124 w 162"/>
              <a:gd name="T55" fmla="*/ 113 h 143"/>
              <a:gd name="T56" fmla="*/ 82 w 162"/>
              <a:gd name="T57" fmla="*/ 117 h 143"/>
              <a:gd name="T58" fmla="*/ 82 w 162"/>
              <a:gd name="T59" fmla="*/ 109 h 143"/>
              <a:gd name="T60" fmla="*/ 135 w 162"/>
              <a:gd name="T61" fmla="*/ 76 h 143"/>
              <a:gd name="T62" fmla="*/ 135 w 162"/>
              <a:gd name="T63" fmla="*/ 84 h 143"/>
              <a:gd name="T64" fmla="*/ 79 w 162"/>
              <a:gd name="T65" fmla="*/ 80 h 143"/>
              <a:gd name="T66" fmla="*/ 135 w 162"/>
              <a:gd name="T67" fmla="*/ 76 h 143"/>
              <a:gd name="T68" fmla="*/ 139 w 162"/>
              <a:gd name="T69" fmla="*/ 97 h 143"/>
              <a:gd name="T70" fmla="*/ 82 w 162"/>
              <a:gd name="T71" fmla="*/ 100 h 143"/>
              <a:gd name="T72" fmla="*/ 82 w 162"/>
              <a:gd name="T73" fmla="*/ 93 h 143"/>
              <a:gd name="T74" fmla="*/ 139 w 162"/>
              <a:gd name="T75" fmla="*/ 19 h 143"/>
              <a:gd name="T76" fmla="*/ 139 w 162"/>
              <a:gd name="T77" fmla="*/ 32 h 143"/>
              <a:gd name="T78" fmla="*/ 139 w 162"/>
              <a:gd name="T79" fmla="*/ 19 h 143"/>
              <a:gd name="T80" fmla="*/ 130 w 162"/>
              <a:gd name="T81" fmla="*/ 25 h 143"/>
              <a:gd name="T82" fmla="*/ 118 w 162"/>
              <a:gd name="T83" fmla="*/ 25 h 143"/>
              <a:gd name="T84" fmla="*/ 109 w 162"/>
              <a:gd name="T85" fmla="*/ 19 h 143"/>
              <a:gd name="T86" fmla="*/ 109 w 162"/>
              <a:gd name="T87" fmla="*/ 32 h 143"/>
              <a:gd name="T88" fmla="*/ 109 w 162"/>
              <a:gd name="T89" fmla="*/ 19 h 143"/>
              <a:gd name="T90" fmla="*/ 149 w 162"/>
              <a:gd name="T91" fmla="*/ 38 h 143"/>
              <a:gd name="T92" fmla="*/ 12 w 162"/>
              <a:gd name="T93" fmla="*/ 13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2" h="143">
                <a:moveTo>
                  <a:pt x="6" y="0"/>
                </a:moveTo>
                <a:cubicBezTo>
                  <a:pt x="6" y="0"/>
                  <a:pt x="6" y="0"/>
                  <a:pt x="6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9" y="0"/>
                  <a:pt x="162" y="3"/>
                  <a:pt x="162" y="6"/>
                </a:cubicBezTo>
                <a:cubicBezTo>
                  <a:pt x="162" y="6"/>
                  <a:pt x="162" y="6"/>
                  <a:pt x="162" y="6"/>
                </a:cubicBezTo>
                <a:cubicBezTo>
                  <a:pt x="162" y="137"/>
                  <a:pt x="162" y="137"/>
                  <a:pt x="162" y="137"/>
                </a:cubicBezTo>
                <a:cubicBezTo>
                  <a:pt x="162" y="141"/>
                  <a:pt x="159" y="143"/>
                  <a:pt x="155" y="143"/>
                </a:cubicBezTo>
                <a:cubicBezTo>
                  <a:pt x="155" y="143"/>
                  <a:pt x="155" y="143"/>
                  <a:pt x="155" y="143"/>
                </a:cubicBezTo>
                <a:cubicBezTo>
                  <a:pt x="6" y="143"/>
                  <a:pt x="6" y="143"/>
                  <a:pt x="6" y="143"/>
                </a:cubicBezTo>
                <a:cubicBezTo>
                  <a:pt x="2" y="143"/>
                  <a:pt x="0" y="141"/>
                  <a:pt x="0" y="137"/>
                </a:cubicBezTo>
                <a:cubicBezTo>
                  <a:pt x="0" y="137"/>
                  <a:pt x="0" y="137"/>
                  <a:pt x="0" y="137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00"/>
                  <a:pt x="1" y="99"/>
                  <a:pt x="3" y="99"/>
                </a:cubicBezTo>
                <a:cubicBezTo>
                  <a:pt x="33" y="99"/>
                  <a:pt x="33" y="99"/>
                  <a:pt x="33" y="99"/>
                </a:cubicBezTo>
                <a:cubicBezTo>
                  <a:pt x="33" y="99"/>
                  <a:pt x="33" y="99"/>
                  <a:pt x="33" y="99"/>
                </a:cubicBezTo>
                <a:cubicBezTo>
                  <a:pt x="35" y="99"/>
                  <a:pt x="37" y="100"/>
                  <a:pt x="37" y="102"/>
                </a:cubicBezTo>
                <a:cubicBezTo>
                  <a:pt x="37" y="111"/>
                  <a:pt x="37" y="111"/>
                  <a:pt x="37" y="111"/>
                </a:cubicBezTo>
                <a:cubicBezTo>
                  <a:pt x="60" y="88"/>
                  <a:pt x="60" y="88"/>
                  <a:pt x="60" y="88"/>
                </a:cubicBezTo>
                <a:cubicBezTo>
                  <a:pt x="37" y="66"/>
                  <a:pt x="37" y="66"/>
                  <a:pt x="37" y="66"/>
                </a:cubicBezTo>
                <a:cubicBezTo>
                  <a:pt x="37" y="74"/>
                  <a:pt x="37" y="74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7" y="77"/>
                  <a:pt x="35" y="78"/>
                  <a:pt x="33" y="78"/>
                </a:cubicBezTo>
                <a:cubicBezTo>
                  <a:pt x="3" y="78"/>
                  <a:pt x="3" y="78"/>
                  <a:pt x="3" y="78"/>
                </a:cubicBezTo>
                <a:cubicBezTo>
                  <a:pt x="1" y="78"/>
                  <a:pt x="0" y="77"/>
                  <a:pt x="0" y="74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6" y="0"/>
                </a:cubicBezTo>
                <a:close/>
                <a:moveTo>
                  <a:pt x="12" y="106"/>
                </a:moveTo>
                <a:cubicBezTo>
                  <a:pt x="12" y="131"/>
                  <a:pt x="12" y="131"/>
                  <a:pt x="12" y="131"/>
                </a:cubicBezTo>
                <a:cubicBezTo>
                  <a:pt x="149" y="131"/>
                  <a:pt x="149" y="131"/>
                  <a:pt x="149" y="131"/>
                </a:cubicBezTo>
                <a:cubicBezTo>
                  <a:pt x="149" y="46"/>
                  <a:pt x="149" y="46"/>
                  <a:pt x="149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71"/>
                  <a:pt x="12" y="71"/>
                  <a:pt x="12" y="71"/>
                </a:cubicBezTo>
                <a:cubicBezTo>
                  <a:pt x="29" y="71"/>
                  <a:pt x="29" y="71"/>
                  <a:pt x="29" y="71"/>
                </a:cubicBezTo>
                <a:cubicBezTo>
                  <a:pt x="29" y="57"/>
                  <a:pt x="29" y="57"/>
                  <a:pt x="29" y="57"/>
                </a:cubicBezTo>
                <a:cubicBezTo>
                  <a:pt x="29" y="54"/>
                  <a:pt x="31" y="53"/>
                  <a:pt x="33" y="53"/>
                </a:cubicBezTo>
                <a:cubicBezTo>
                  <a:pt x="34" y="53"/>
                  <a:pt x="35" y="53"/>
                  <a:pt x="36" y="54"/>
                </a:cubicBezTo>
                <a:cubicBezTo>
                  <a:pt x="36" y="54"/>
                  <a:pt x="36" y="54"/>
                  <a:pt x="36" y="54"/>
                </a:cubicBezTo>
                <a:cubicBezTo>
                  <a:pt x="68" y="86"/>
                  <a:pt x="68" y="86"/>
                  <a:pt x="68" y="86"/>
                </a:cubicBezTo>
                <a:cubicBezTo>
                  <a:pt x="69" y="87"/>
                  <a:pt x="69" y="90"/>
                  <a:pt x="68" y="91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4" y="124"/>
                  <a:pt x="32" y="124"/>
                  <a:pt x="30" y="123"/>
                </a:cubicBezTo>
                <a:cubicBezTo>
                  <a:pt x="30" y="122"/>
                  <a:pt x="29" y="121"/>
                  <a:pt x="29" y="120"/>
                </a:cubicBezTo>
                <a:cubicBezTo>
                  <a:pt x="29" y="120"/>
                  <a:pt x="29" y="120"/>
                  <a:pt x="29" y="120"/>
                </a:cubicBezTo>
                <a:cubicBezTo>
                  <a:pt x="29" y="106"/>
                  <a:pt x="29" y="106"/>
                  <a:pt x="29" y="106"/>
                </a:cubicBezTo>
                <a:cubicBezTo>
                  <a:pt x="12" y="106"/>
                  <a:pt x="12" y="106"/>
                  <a:pt x="12" y="106"/>
                </a:cubicBezTo>
                <a:close/>
                <a:moveTo>
                  <a:pt x="135" y="60"/>
                </a:moveTo>
                <a:cubicBezTo>
                  <a:pt x="137" y="60"/>
                  <a:pt x="139" y="62"/>
                  <a:pt x="139" y="64"/>
                </a:cubicBezTo>
                <a:cubicBezTo>
                  <a:pt x="139" y="66"/>
                  <a:pt x="137" y="67"/>
                  <a:pt x="135" y="67"/>
                </a:cubicBezTo>
                <a:cubicBezTo>
                  <a:pt x="82" y="67"/>
                  <a:pt x="82" y="67"/>
                  <a:pt x="82" y="67"/>
                </a:cubicBezTo>
                <a:cubicBezTo>
                  <a:pt x="80" y="67"/>
                  <a:pt x="79" y="66"/>
                  <a:pt x="79" y="64"/>
                </a:cubicBezTo>
                <a:cubicBezTo>
                  <a:pt x="79" y="62"/>
                  <a:pt x="80" y="60"/>
                  <a:pt x="82" y="60"/>
                </a:cubicBezTo>
                <a:cubicBezTo>
                  <a:pt x="135" y="60"/>
                  <a:pt x="135" y="60"/>
                  <a:pt x="135" y="60"/>
                </a:cubicBezTo>
                <a:close/>
                <a:moveTo>
                  <a:pt x="120" y="109"/>
                </a:moveTo>
                <a:cubicBezTo>
                  <a:pt x="122" y="109"/>
                  <a:pt x="124" y="111"/>
                  <a:pt x="124" y="113"/>
                </a:cubicBezTo>
                <a:cubicBezTo>
                  <a:pt x="124" y="115"/>
                  <a:pt x="122" y="117"/>
                  <a:pt x="120" y="117"/>
                </a:cubicBezTo>
                <a:cubicBezTo>
                  <a:pt x="82" y="117"/>
                  <a:pt x="82" y="117"/>
                  <a:pt x="82" y="117"/>
                </a:cubicBezTo>
                <a:cubicBezTo>
                  <a:pt x="80" y="117"/>
                  <a:pt x="79" y="115"/>
                  <a:pt x="79" y="113"/>
                </a:cubicBezTo>
                <a:cubicBezTo>
                  <a:pt x="79" y="111"/>
                  <a:pt x="80" y="109"/>
                  <a:pt x="82" y="109"/>
                </a:cubicBezTo>
                <a:cubicBezTo>
                  <a:pt x="120" y="109"/>
                  <a:pt x="120" y="109"/>
                  <a:pt x="120" y="109"/>
                </a:cubicBezTo>
                <a:close/>
                <a:moveTo>
                  <a:pt x="135" y="76"/>
                </a:moveTo>
                <a:cubicBezTo>
                  <a:pt x="137" y="76"/>
                  <a:pt x="139" y="78"/>
                  <a:pt x="139" y="80"/>
                </a:cubicBezTo>
                <a:cubicBezTo>
                  <a:pt x="139" y="82"/>
                  <a:pt x="137" y="84"/>
                  <a:pt x="135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0" y="84"/>
                  <a:pt x="79" y="82"/>
                  <a:pt x="79" y="80"/>
                </a:cubicBezTo>
                <a:cubicBezTo>
                  <a:pt x="79" y="78"/>
                  <a:pt x="80" y="76"/>
                  <a:pt x="82" y="76"/>
                </a:cubicBezTo>
                <a:cubicBezTo>
                  <a:pt x="135" y="76"/>
                  <a:pt x="135" y="76"/>
                  <a:pt x="135" y="76"/>
                </a:cubicBezTo>
                <a:close/>
                <a:moveTo>
                  <a:pt x="135" y="93"/>
                </a:moveTo>
                <a:cubicBezTo>
                  <a:pt x="137" y="93"/>
                  <a:pt x="139" y="95"/>
                  <a:pt x="139" y="97"/>
                </a:cubicBezTo>
                <a:cubicBezTo>
                  <a:pt x="139" y="99"/>
                  <a:pt x="137" y="100"/>
                  <a:pt x="135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0" y="100"/>
                  <a:pt x="79" y="99"/>
                  <a:pt x="79" y="97"/>
                </a:cubicBezTo>
                <a:cubicBezTo>
                  <a:pt x="79" y="95"/>
                  <a:pt x="80" y="93"/>
                  <a:pt x="82" y="93"/>
                </a:cubicBezTo>
                <a:cubicBezTo>
                  <a:pt x="135" y="93"/>
                  <a:pt x="135" y="93"/>
                  <a:pt x="135" y="93"/>
                </a:cubicBezTo>
                <a:close/>
                <a:moveTo>
                  <a:pt x="139" y="19"/>
                </a:moveTo>
                <a:cubicBezTo>
                  <a:pt x="143" y="19"/>
                  <a:pt x="146" y="22"/>
                  <a:pt x="146" y="25"/>
                </a:cubicBezTo>
                <a:cubicBezTo>
                  <a:pt x="146" y="29"/>
                  <a:pt x="143" y="32"/>
                  <a:pt x="139" y="32"/>
                </a:cubicBezTo>
                <a:cubicBezTo>
                  <a:pt x="136" y="32"/>
                  <a:pt x="133" y="29"/>
                  <a:pt x="133" y="25"/>
                </a:cubicBezTo>
                <a:cubicBezTo>
                  <a:pt x="133" y="22"/>
                  <a:pt x="136" y="19"/>
                  <a:pt x="139" y="19"/>
                </a:cubicBezTo>
                <a:close/>
                <a:moveTo>
                  <a:pt x="124" y="19"/>
                </a:moveTo>
                <a:cubicBezTo>
                  <a:pt x="128" y="19"/>
                  <a:pt x="130" y="22"/>
                  <a:pt x="130" y="25"/>
                </a:cubicBezTo>
                <a:cubicBezTo>
                  <a:pt x="130" y="29"/>
                  <a:pt x="128" y="32"/>
                  <a:pt x="124" y="32"/>
                </a:cubicBezTo>
                <a:cubicBezTo>
                  <a:pt x="121" y="32"/>
                  <a:pt x="118" y="29"/>
                  <a:pt x="118" y="25"/>
                </a:cubicBezTo>
                <a:cubicBezTo>
                  <a:pt x="118" y="22"/>
                  <a:pt x="121" y="19"/>
                  <a:pt x="124" y="19"/>
                </a:cubicBezTo>
                <a:close/>
                <a:moveTo>
                  <a:pt x="109" y="19"/>
                </a:moveTo>
                <a:cubicBezTo>
                  <a:pt x="112" y="19"/>
                  <a:pt x="115" y="22"/>
                  <a:pt x="115" y="25"/>
                </a:cubicBezTo>
                <a:cubicBezTo>
                  <a:pt x="115" y="29"/>
                  <a:pt x="112" y="32"/>
                  <a:pt x="109" y="32"/>
                </a:cubicBezTo>
                <a:cubicBezTo>
                  <a:pt x="105" y="32"/>
                  <a:pt x="103" y="29"/>
                  <a:pt x="103" y="25"/>
                </a:cubicBezTo>
                <a:cubicBezTo>
                  <a:pt x="103" y="22"/>
                  <a:pt x="105" y="19"/>
                  <a:pt x="109" y="19"/>
                </a:cubicBezTo>
                <a:close/>
                <a:moveTo>
                  <a:pt x="12" y="38"/>
                </a:moveTo>
                <a:cubicBezTo>
                  <a:pt x="149" y="38"/>
                  <a:pt x="149" y="38"/>
                  <a:pt x="149" y="38"/>
                </a:cubicBezTo>
                <a:cubicBezTo>
                  <a:pt x="149" y="13"/>
                  <a:pt x="149" y="13"/>
                  <a:pt x="149" y="13"/>
                </a:cubicBezTo>
                <a:cubicBezTo>
                  <a:pt x="12" y="13"/>
                  <a:pt x="12" y="13"/>
                  <a:pt x="12" y="13"/>
                </a:cubicBezTo>
                <a:cubicBezTo>
                  <a:pt x="12" y="38"/>
                  <a:pt x="12" y="38"/>
                  <a:pt x="12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460000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64" presetClass="path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8832D"/>
                                      </p:to>
                                    </p:animClr>
                                    <p:animClr clrSpc="rgb" dir="cw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8832D"/>
                                      </p:to>
                                    </p:animClr>
                                    <p:set>
                                      <p:cBhvr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64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4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26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975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105" grpId="0" animBg="1"/>
      <p:bldP spid="108" grpId="0"/>
      <p:bldP spid="108" grpId="1"/>
      <p:bldP spid="114" grpId="0"/>
      <p:bldP spid="8" grpId="0" animBg="1"/>
      <p:bldP spid="8" grpId="1" animBg="1"/>
      <p:bldP spid="8" grpId="2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5142431" y="2177617"/>
            <a:ext cx="2107651" cy="2680241"/>
            <a:chOff x="4539046" y="2177617"/>
            <a:chExt cx="2606902" cy="3315124"/>
          </a:xfrm>
        </p:grpSpPr>
        <p:sp>
          <p:nvSpPr>
            <p:cNvPr id="258" name="Freeform 3"/>
            <p:cNvSpPr>
              <a:spLocks noChangeArrowheads="1"/>
            </p:cNvSpPr>
            <p:nvPr/>
          </p:nvSpPr>
          <p:spPr bwMode="auto">
            <a:xfrm>
              <a:off x="5202933" y="2180559"/>
              <a:ext cx="1941736" cy="3312182"/>
            </a:xfrm>
            <a:custGeom>
              <a:avLst/>
              <a:gdLst>
                <a:gd name="T0" fmla="*/ 3624 w 6688"/>
                <a:gd name="T1" fmla="*/ 0 h 11406"/>
                <a:gd name="T2" fmla="*/ 0 w 6688"/>
                <a:gd name="T3" fmla="*/ 11405 h 11406"/>
                <a:gd name="T4" fmla="*/ 3624 w 6688"/>
                <a:gd name="T5" fmla="*/ 11405 h 11406"/>
                <a:gd name="T6" fmla="*/ 6687 w 6688"/>
                <a:gd name="T7" fmla="*/ 5688 h 11406"/>
                <a:gd name="T8" fmla="*/ 3624 w 6688"/>
                <a:gd name="T9" fmla="*/ 0 h 1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88" h="11406">
                  <a:moveTo>
                    <a:pt x="3624" y="0"/>
                  </a:moveTo>
                  <a:lnTo>
                    <a:pt x="0" y="11405"/>
                  </a:lnTo>
                  <a:lnTo>
                    <a:pt x="3624" y="11405"/>
                  </a:lnTo>
                  <a:lnTo>
                    <a:pt x="6687" y="5688"/>
                  </a:lnTo>
                  <a:lnTo>
                    <a:pt x="3624" y="0"/>
                  </a:lnTo>
                </a:path>
              </a:pathLst>
            </a:custGeom>
            <a:solidFill>
              <a:srgbClr val="F8832D"/>
            </a:solidFill>
            <a:ln>
              <a:noFill/>
            </a:ln>
            <a:effectLst/>
          </p:spPr>
          <p:txBody>
            <a:bodyPr wrap="none" lIns="121899" tIns="60950" rIns="121899" bIns="6095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sp>
          <p:nvSpPr>
            <p:cNvPr id="259" name="Freeform 4"/>
            <p:cNvSpPr>
              <a:spLocks noChangeArrowheads="1"/>
            </p:cNvSpPr>
            <p:nvPr/>
          </p:nvSpPr>
          <p:spPr bwMode="auto">
            <a:xfrm>
              <a:off x="5195252" y="2177617"/>
              <a:ext cx="1950696" cy="3312180"/>
            </a:xfrm>
            <a:custGeom>
              <a:avLst/>
              <a:gdLst>
                <a:gd name="T0" fmla="*/ 3657 w 6720"/>
                <a:gd name="T1" fmla="*/ 0 h 11406"/>
                <a:gd name="T2" fmla="*/ 0 w 6720"/>
                <a:gd name="T3" fmla="*/ 0 h 11406"/>
                <a:gd name="T4" fmla="*/ 3657 w 6720"/>
                <a:gd name="T5" fmla="*/ 11405 h 11406"/>
                <a:gd name="T6" fmla="*/ 6719 w 6720"/>
                <a:gd name="T7" fmla="*/ 5686 h 11406"/>
                <a:gd name="T8" fmla="*/ 3657 w 6720"/>
                <a:gd name="T9" fmla="*/ 0 h 114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720" h="11406">
                  <a:moveTo>
                    <a:pt x="3657" y="0"/>
                  </a:moveTo>
                  <a:lnTo>
                    <a:pt x="0" y="0"/>
                  </a:lnTo>
                  <a:lnTo>
                    <a:pt x="3657" y="11405"/>
                  </a:lnTo>
                  <a:lnTo>
                    <a:pt x="6719" y="5686"/>
                  </a:lnTo>
                  <a:lnTo>
                    <a:pt x="3657" y="0"/>
                  </a:lnTo>
                </a:path>
              </a:pathLst>
            </a:custGeom>
            <a:solidFill>
              <a:srgbClr val="0266B4"/>
            </a:solidFill>
            <a:ln>
              <a:noFill/>
            </a:ln>
            <a:effectLst/>
          </p:spPr>
          <p:txBody>
            <a:bodyPr wrap="none" lIns="121899" tIns="60950" rIns="121899" bIns="60950" anchor="ctr"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9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cs typeface="+mn-ea"/>
                <a:sym typeface="+mn-lt"/>
              </a:endParaRPr>
            </a:p>
          </p:txBody>
        </p:sp>
        <p:grpSp>
          <p:nvGrpSpPr>
            <p:cNvPr id="260" name="Group 47"/>
            <p:cNvGrpSpPr/>
            <p:nvPr/>
          </p:nvGrpSpPr>
          <p:grpSpPr>
            <a:xfrm>
              <a:off x="4539046" y="2992967"/>
              <a:ext cx="970893" cy="1347779"/>
              <a:chOff x="5578681" y="2027495"/>
              <a:chExt cx="728359" cy="1010834"/>
            </a:xfrm>
          </p:grpSpPr>
          <p:cxnSp>
            <p:nvCxnSpPr>
              <p:cNvPr id="261" name="Straight Connector 32"/>
              <p:cNvCxnSpPr/>
              <p:nvPr/>
            </p:nvCxnSpPr>
            <p:spPr>
              <a:xfrm flipV="1">
                <a:off x="5578681" y="2027495"/>
                <a:ext cx="551701" cy="286857"/>
              </a:xfrm>
              <a:prstGeom prst="line">
                <a:avLst/>
              </a:prstGeom>
              <a:noFill/>
              <a:ln w="12700" cap="flat" cmpd="sng" algn="ctr">
                <a:solidFill>
                  <a:srgbClr val="DBDBDB"/>
                </a:solidFill>
                <a:prstDash val="solid"/>
                <a:miter lim="800000"/>
              </a:ln>
              <a:effectLst/>
            </p:spPr>
          </p:cxnSp>
          <p:cxnSp>
            <p:nvCxnSpPr>
              <p:cNvPr id="262" name="Straight Connector 36"/>
              <p:cNvCxnSpPr/>
              <p:nvPr/>
            </p:nvCxnSpPr>
            <p:spPr>
              <a:xfrm>
                <a:off x="5578681" y="2314352"/>
                <a:ext cx="728359" cy="201765"/>
              </a:xfrm>
              <a:prstGeom prst="line">
                <a:avLst/>
              </a:prstGeom>
              <a:noFill/>
              <a:ln w="12700" cap="flat" cmpd="sng" algn="ctr">
                <a:solidFill>
                  <a:srgbClr val="DBDBDB"/>
                </a:solidFill>
                <a:prstDash val="solid"/>
                <a:miter lim="800000"/>
                <a:headEnd type="oval" w="lg" len="lg"/>
              </a:ln>
              <a:effectLst/>
            </p:spPr>
          </p:cxnSp>
          <p:cxnSp>
            <p:nvCxnSpPr>
              <p:cNvPr id="263" name="Straight Connector 39"/>
              <p:cNvCxnSpPr/>
              <p:nvPr/>
            </p:nvCxnSpPr>
            <p:spPr>
              <a:xfrm>
                <a:off x="5578681" y="2314352"/>
                <a:ext cx="704101" cy="723977"/>
              </a:xfrm>
              <a:prstGeom prst="line">
                <a:avLst/>
              </a:prstGeom>
              <a:noFill/>
              <a:ln w="12700" cap="flat" cmpd="sng" algn="ctr">
                <a:solidFill>
                  <a:srgbClr val="DBDBDB"/>
                </a:solidFill>
                <a:prstDash val="solid"/>
                <a:miter lim="800000"/>
              </a:ln>
              <a:effectLst/>
            </p:spPr>
          </p:cxnSp>
        </p:grpSp>
      </p:grpSp>
      <p:grpSp>
        <p:nvGrpSpPr>
          <p:cNvPr id="267" name="组合 266"/>
          <p:cNvGrpSpPr/>
          <p:nvPr/>
        </p:nvGrpSpPr>
        <p:grpSpPr>
          <a:xfrm>
            <a:off x="1057745" y="1704972"/>
            <a:ext cx="4538096" cy="3531899"/>
            <a:chOff x="6466725" y="1774182"/>
            <a:chExt cx="5052861" cy="3932529"/>
          </a:xfrm>
        </p:grpSpPr>
        <p:pic>
          <p:nvPicPr>
            <p:cNvPr id="268" name="Picture 20"/>
            <p:cNvPicPr>
              <a:picLocks noChangeAspect="1"/>
            </p:cNvPicPr>
            <p:nvPr/>
          </p:nvPicPr>
          <p:blipFill>
            <a:blip r:embed="rId4" cstate="screen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p:blipFill>
          <p:spPr>
            <a:xfrm>
              <a:off x="6466725" y="1774182"/>
              <a:ext cx="5052861" cy="3932529"/>
            </a:xfrm>
            <a:prstGeom prst="rect">
              <a:avLst/>
            </a:prstGeom>
          </p:spPr>
        </p:pic>
        <p:sp>
          <p:nvSpPr>
            <p:cNvPr id="269" name="矩形 268"/>
            <p:cNvSpPr/>
            <p:nvPr/>
          </p:nvSpPr>
          <p:spPr>
            <a:xfrm>
              <a:off x="7309110" y="2504079"/>
              <a:ext cx="3311998" cy="2067921"/>
            </a:xfrm>
            <a:prstGeom prst="rect">
              <a:avLst/>
            </a:prstGeom>
            <a:blipFill dpi="0" rotWithShape="1">
              <a:blip r:embed="rId5" cstate="screen">
                <a:extLst>
                  <a:ext uri="{28A0092B-C50C-407E-A947-70E740481C1C}">
                    <a14:useLocalDpi xmlns:a14="http://schemas.microsoft.com/office/drawing/2010/main"/>
                  </a:ext>
                </a:extLst>
              </a:blip>
              <a:srcRect/>
              <a:stretch>
                <a:fillRect/>
              </a:stretch>
            </a:blip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5"/>
          <p:cNvSpPr txBox="1"/>
          <p:nvPr/>
        </p:nvSpPr>
        <p:spPr>
          <a:xfrm>
            <a:off x="2426546" y="369003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cs typeface="+mn-ea"/>
                <a:sym typeface="+mn-lt"/>
              </a:rPr>
              <a:t>项目产生的背景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055644" y="2297021"/>
            <a:ext cx="405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28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0" name="TextBox 269"/>
          <p:cNvSpPr txBox="1"/>
          <p:nvPr/>
        </p:nvSpPr>
        <p:spPr>
          <a:xfrm>
            <a:off x="6461524" y="3257317"/>
            <a:ext cx="405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28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71" name="TextBox 270"/>
          <p:cNvSpPr txBox="1"/>
          <p:nvPr/>
        </p:nvSpPr>
        <p:spPr>
          <a:xfrm>
            <a:off x="5857402" y="4232400"/>
            <a:ext cx="40588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 smtClean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28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9" name="燕尾形 18"/>
          <p:cNvSpPr/>
          <p:nvPr/>
        </p:nvSpPr>
        <p:spPr>
          <a:xfrm>
            <a:off x="7124811" y="2179996"/>
            <a:ext cx="3384852" cy="619423"/>
          </a:xfrm>
          <a:prstGeom prst="chevron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00" dirty="0" smtClean="0">
                <a:cs typeface="+mn-ea"/>
                <a:sym typeface="+mn-lt"/>
              </a:rPr>
              <a:t>点击输入详细的文本内容，点击输入详细的文本内容。</a:t>
            </a:r>
            <a:endParaRPr lang="zh-CN" altLang="en-US" sz="1300" dirty="0">
              <a:cs typeface="+mn-ea"/>
              <a:sym typeface="+mn-lt"/>
            </a:endParaRPr>
          </a:p>
        </p:txBody>
      </p:sp>
      <p:sp>
        <p:nvSpPr>
          <p:cNvPr id="274" name="燕尾形 273"/>
          <p:cNvSpPr/>
          <p:nvPr/>
        </p:nvSpPr>
        <p:spPr>
          <a:xfrm>
            <a:off x="7497494" y="3207578"/>
            <a:ext cx="3384852" cy="619423"/>
          </a:xfrm>
          <a:prstGeom prst="chevron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00" dirty="0" smtClean="0">
                <a:cs typeface="+mn-ea"/>
                <a:sym typeface="+mn-lt"/>
              </a:rPr>
              <a:t>点击输入详细的文本内容，点击输入详细的文本内容。</a:t>
            </a:r>
            <a:endParaRPr lang="zh-CN" altLang="en-US" sz="1300" dirty="0">
              <a:cs typeface="+mn-ea"/>
              <a:sym typeface="+mn-lt"/>
            </a:endParaRPr>
          </a:p>
        </p:txBody>
      </p:sp>
      <p:sp>
        <p:nvSpPr>
          <p:cNvPr id="275" name="燕尾形 274"/>
          <p:cNvSpPr/>
          <p:nvPr/>
        </p:nvSpPr>
        <p:spPr>
          <a:xfrm>
            <a:off x="7124811" y="4236055"/>
            <a:ext cx="3384852" cy="619423"/>
          </a:xfrm>
          <a:prstGeom prst="chevron">
            <a:avLst/>
          </a:prstGeom>
          <a:solidFill>
            <a:srgbClr val="F88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en-US" sz="1300" dirty="0" smtClean="0">
                <a:cs typeface="+mn-ea"/>
                <a:sym typeface="+mn-lt"/>
              </a:rPr>
              <a:t>点击输入详细的文本内容，点击输入详细的文本内容。</a:t>
            </a:r>
            <a:endParaRPr lang="zh-CN" altLang="en-US" sz="1300" dirty="0">
              <a:cs typeface="+mn-ea"/>
              <a:sym typeface="+mn-lt"/>
            </a:endParaRPr>
          </a:p>
        </p:txBody>
      </p:sp>
      <p:sp>
        <p:nvSpPr>
          <p:cNvPr id="276" name="TextBox 275"/>
          <p:cNvSpPr txBox="1"/>
          <p:nvPr/>
        </p:nvSpPr>
        <p:spPr>
          <a:xfrm>
            <a:off x="1270671" y="5361143"/>
            <a:ext cx="9817930" cy="544183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>
              <a:lnSpc>
                <a:spcPts val="1800"/>
              </a:lnSpc>
              <a:defRPr/>
            </a:pPr>
            <a:r>
              <a:rPr lang="zh-CN" altLang="en-US" sz="1300" kern="0" dirty="0" smtClean="0">
                <a:solidFill>
                  <a:srgbClr val="404652"/>
                </a:solidFill>
                <a:cs typeface="+mn-ea"/>
                <a:sym typeface="+mn-lt"/>
              </a:rPr>
              <a:t>点击</a:t>
            </a:r>
            <a:r>
              <a:rPr lang="zh-CN" altLang="en-US" sz="1300" kern="0" dirty="0">
                <a:solidFill>
                  <a:srgbClr val="404652"/>
                </a:solidFill>
                <a:cs typeface="+mn-ea"/>
                <a:sym typeface="+mn-lt"/>
              </a:rPr>
              <a:t>输入详细的内容文本，点击输入详细的内容文本，点击输入详细的内容文本，点击输入详细的内容文本，点击输入详细的内容文本，点击输入详细的内容文本，点击输入详细的内容文本，点击输入详细的内容</a:t>
            </a:r>
            <a:r>
              <a:rPr lang="zh-CN" altLang="en-US" sz="1300" kern="0" dirty="0" smtClean="0">
                <a:solidFill>
                  <a:srgbClr val="404652"/>
                </a:solidFill>
                <a:cs typeface="+mn-ea"/>
                <a:sym typeface="+mn-lt"/>
              </a:rPr>
              <a:t>文本</a:t>
            </a:r>
            <a:r>
              <a:rPr lang="zh-CN" altLang="en-US" sz="1300" kern="0" dirty="0">
                <a:solidFill>
                  <a:srgbClr val="404652"/>
                </a:solidFill>
                <a:cs typeface="+mn-ea"/>
                <a:sym typeface="+mn-lt"/>
              </a:rPr>
              <a:t>。</a:t>
            </a:r>
            <a:endParaRPr kumimoji="0" lang="en-US" sz="1300" b="0" i="0" u="none" strike="noStrike" kern="0" cap="none" spc="0" normalizeH="0" baseline="0" noProof="0" dirty="0">
              <a:ln>
                <a:noFill/>
              </a:ln>
              <a:solidFill>
                <a:srgbClr val="404652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8" name="TextBox 237"/>
          <p:cNvSpPr txBox="1"/>
          <p:nvPr/>
        </p:nvSpPr>
        <p:spPr>
          <a:xfrm>
            <a:off x="5182131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项目来源</a:t>
            </a:r>
          </a:p>
        </p:txBody>
      </p:sp>
      <p:grpSp>
        <p:nvGrpSpPr>
          <p:cNvPr id="239" name="组合 238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40" name="组合 239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44" name="五角星 243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5" name="五角星 244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6" name="五角星 245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7" name="五角星 246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8" name="五角星 247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1" name="组合 240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42" name="直接连接符 241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直接连接符 242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153015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250"/>
                            </p:stCondLst>
                            <p:childTnLst>
                              <p:par>
                                <p:cTn id="2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36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750"/>
                            </p:stCondLst>
                            <p:childTnLst>
                              <p:par>
                                <p:cTn id="38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750"/>
                                        <p:tgtEl>
                                          <p:spTgt spid="2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1" dur="75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500"/>
                            </p:stCondLst>
                            <p:childTnLst>
                              <p:par>
                                <p:cTn id="43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750"/>
                                        <p:tgtEl>
                                          <p:spTgt spid="2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6" dur="75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525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9" grpId="0" animBg="1"/>
      <p:bldP spid="274" grpId="0" animBg="1"/>
      <p:bldP spid="275" grpId="0" animBg="1"/>
      <p:bldP spid="276" grpId="0"/>
      <p:bldP spid="238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26546" y="369003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cs typeface="+mn-ea"/>
                <a:sym typeface="+mn-lt"/>
              </a:rPr>
              <a:t>项目产生的背景</a:t>
            </a:r>
          </a:p>
        </p:txBody>
      </p:sp>
      <p:sp>
        <p:nvSpPr>
          <p:cNvPr id="238" name="Rectangle 681"/>
          <p:cNvSpPr>
            <a:spLocks noChangeArrowheads="1"/>
          </p:cNvSpPr>
          <p:nvPr/>
        </p:nvSpPr>
        <p:spPr bwMode="auto">
          <a:xfrm>
            <a:off x="5179053" y="2384363"/>
            <a:ext cx="2800447" cy="5693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3700" b="1" kern="0" dirty="0" smtClean="0">
                <a:solidFill>
                  <a:srgbClr val="404652"/>
                </a:solidFill>
                <a:latin typeface="+mn-lt"/>
                <a:cs typeface="+mn-ea"/>
                <a:sym typeface="+mn-lt"/>
              </a:rPr>
              <a:t>￥</a:t>
            </a:r>
            <a:r>
              <a:rPr kumimoji="0" lang="en-US" sz="3700" b="1" i="0" u="none" strike="noStrike" kern="0" cap="none" spc="0" normalizeH="0" baseline="0" noProof="0" dirty="0" smtClean="0">
                <a:ln>
                  <a:noFill/>
                </a:ln>
                <a:solidFill>
                  <a:srgbClr val="404652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7,978,668</a:t>
            </a:r>
            <a:endParaRPr kumimoji="0" lang="en-US" sz="1800" b="1" i="0" u="none" strike="noStrike" kern="0" cap="none" spc="0" normalizeH="0" baseline="0" noProof="0" dirty="0" smtClean="0">
              <a:ln>
                <a:noFill/>
              </a:ln>
              <a:solidFill>
                <a:srgbClr val="404652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sp>
        <p:nvSpPr>
          <p:cNvPr id="239" name="Rectangle 682"/>
          <p:cNvSpPr>
            <a:spLocks noChangeArrowheads="1"/>
          </p:cNvSpPr>
          <p:nvPr/>
        </p:nvSpPr>
        <p:spPr bwMode="auto">
          <a:xfrm>
            <a:off x="5258236" y="2093834"/>
            <a:ext cx="1384995" cy="2769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non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800" b="1" i="0" u="none" strike="noStrike" kern="0" cap="none" spc="0" normalizeH="0" baseline="0" noProof="0" dirty="0" smtClean="0">
                <a:ln>
                  <a:noFill/>
                </a:ln>
                <a:solidFill>
                  <a:srgbClr val="404652"/>
                </a:solidFill>
                <a:effectLst/>
                <a:uLnTx/>
                <a:uFillTx/>
                <a:latin typeface="+mn-lt"/>
                <a:cs typeface="+mn-ea"/>
                <a:sym typeface="+mn-lt"/>
              </a:rPr>
              <a:t>市场总需求量</a:t>
            </a:r>
            <a:endParaRPr kumimoji="0" lang="en-US" sz="1800" b="1" i="0" u="none" strike="noStrike" kern="0" cap="none" spc="0" normalizeH="0" baseline="0" noProof="0" dirty="0" smtClean="0">
              <a:ln>
                <a:noFill/>
              </a:ln>
              <a:solidFill>
                <a:srgbClr val="404652"/>
              </a:solidFill>
              <a:effectLst/>
              <a:uLnTx/>
              <a:uFillTx/>
              <a:latin typeface="+mn-lt"/>
              <a:cs typeface="+mn-ea"/>
              <a:sym typeface="+mn-lt"/>
            </a:endParaRPr>
          </a:p>
        </p:txBody>
      </p:sp>
      <p:grpSp>
        <p:nvGrpSpPr>
          <p:cNvPr id="240" name="组合 239"/>
          <p:cNvGrpSpPr/>
          <p:nvPr/>
        </p:nvGrpSpPr>
        <p:grpSpPr>
          <a:xfrm>
            <a:off x="5181306" y="3179801"/>
            <a:ext cx="1684174" cy="796110"/>
            <a:chOff x="5847835" y="3179801"/>
            <a:chExt cx="1684174" cy="796110"/>
          </a:xfrm>
        </p:grpSpPr>
        <p:grpSp>
          <p:nvGrpSpPr>
            <p:cNvPr id="241" name="组合 240"/>
            <p:cNvGrpSpPr/>
            <p:nvPr/>
          </p:nvGrpSpPr>
          <p:grpSpPr>
            <a:xfrm>
              <a:off x="6788216" y="3180011"/>
              <a:ext cx="743793" cy="795900"/>
              <a:chOff x="6684199" y="3817885"/>
              <a:chExt cx="743793" cy="795900"/>
            </a:xfrm>
          </p:grpSpPr>
          <p:sp>
            <p:nvSpPr>
              <p:cNvPr id="245" name="Rectangle 700"/>
              <p:cNvSpPr>
                <a:spLocks noChangeArrowheads="1"/>
              </p:cNvSpPr>
              <p:nvPr/>
            </p:nvSpPr>
            <p:spPr bwMode="auto">
              <a:xfrm>
                <a:off x="6684199" y="4290620"/>
                <a:ext cx="743793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1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latin typeface="+mn-lt"/>
                    <a:cs typeface="+mn-ea"/>
                    <a:sym typeface="+mn-lt"/>
                  </a:rPr>
                  <a:t>1,981</a:t>
                </a:r>
                <a:endPara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endParaRPr>
              </a:p>
            </p:txBody>
          </p:sp>
          <p:sp>
            <p:nvSpPr>
              <p:cNvPr id="246" name="Rectangle 700"/>
              <p:cNvSpPr>
                <a:spLocks noChangeArrowheads="1"/>
              </p:cNvSpPr>
              <p:nvPr/>
            </p:nvSpPr>
            <p:spPr bwMode="auto">
              <a:xfrm>
                <a:off x="6684199" y="3817885"/>
                <a:ext cx="718145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400" b="1" kern="0" dirty="0">
                    <a:solidFill>
                      <a:srgbClr val="404652"/>
                    </a:solidFill>
                    <a:latin typeface="+mn-lt"/>
                    <a:cs typeface="+mn-ea"/>
                    <a:sym typeface="+mn-lt"/>
                  </a:rPr>
                  <a:t>输</a:t>
                </a:r>
                <a:r>
                  <a:rPr lang="zh-CN" altLang="en-US" sz="1400" b="1" kern="0" dirty="0" smtClean="0">
                    <a:solidFill>
                      <a:srgbClr val="404652"/>
                    </a:solidFill>
                    <a:latin typeface="+mn-lt"/>
                    <a:cs typeface="+mn-ea"/>
                    <a:sym typeface="+mn-lt"/>
                  </a:rPr>
                  <a:t>入标题</a:t>
                </a:r>
                <a:endParaRPr kumimoji="0" lang="en-US" sz="11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endParaRPr>
              </a:p>
            </p:txBody>
          </p:sp>
          <p:sp>
            <p:nvSpPr>
              <p:cNvPr id="247" name="Rectangle 700"/>
              <p:cNvSpPr>
                <a:spLocks noChangeArrowheads="1"/>
              </p:cNvSpPr>
              <p:nvPr/>
            </p:nvSpPr>
            <p:spPr bwMode="auto">
              <a:xfrm>
                <a:off x="6684199" y="4033329"/>
                <a:ext cx="583493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1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latin typeface="+mn-lt"/>
                    <a:cs typeface="+mn-ea"/>
                    <a:sym typeface="+mn-lt"/>
                  </a:rPr>
                  <a:t>25%</a:t>
                </a:r>
                <a:endPara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endParaRPr>
              </a:p>
            </p:txBody>
          </p:sp>
        </p:grpSp>
        <p:grpSp>
          <p:nvGrpSpPr>
            <p:cNvPr id="242" name="组合 241"/>
            <p:cNvGrpSpPr/>
            <p:nvPr/>
          </p:nvGrpSpPr>
          <p:grpSpPr>
            <a:xfrm>
              <a:off x="5847835" y="3179801"/>
              <a:ext cx="770241" cy="772492"/>
              <a:chOff x="5743818" y="3817675"/>
              <a:chExt cx="770241" cy="772492"/>
            </a:xfrm>
          </p:grpSpPr>
          <p:sp>
            <p:nvSpPr>
              <p:cNvPr id="243" name="Freeform 704"/>
              <p:cNvSpPr>
                <a:spLocks noEditPoints="1"/>
              </p:cNvSpPr>
              <p:nvPr/>
            </p:nvSpPr>
            <p:spPr bwMode="auto">
              <a:xfrm>
                <a:off x="5743818" y="3817675"/>
                <a:ext cx="770241" cy="772492"/>
              </a:xfrm>
              <a:prstGeom prst="ellipse">
                <a:avLst/>
              </a:prstGeom>
              <a:solidFill>
                <a:srgbClr val="0266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44" name="Freeform 100"/>
              <p:cNvSpPr>
                <a:spLocks/>
              </p:cNvSpPr>
              <p:nvPr/>
            </p:nvSpPr>
            <p:spPr bwMode="auto">
              <a:xfrm>
                <a:off x="5940040" y="3991079"/>
                <a:ext cx="377796" cy="425684"/>
              </a:xfrm>
              <a:custGeom>
                <a:avLst/>
                <a:gdLst/>
                <a:ahLst/>
                <a:cxnLst>
                  <a:cxn ang="0">
                    <a:pos x="230" y="212"/>
                  </a:cxn>
                  <a:cxn ang="0">
                    <a:pos x="212" y="216"/>
                  </a:cxn>
                  <a:cxn ang="0">
                    <a:pos x="197" y="223"/>
                  </a:cxn>
                  <a:cxn ang="0">
                    <a:pos x="105" y="169"/>
                  </a:cxn>
                  <a:cxn ang="0">
                    <a:pos x="105" y="160"/>
                  </a:cxn>
                  <a:cxn ang="0">
                    <a:pos x="197" y="96"/>
                  </a:cxn>
                  <a:cxn ang="0">
                    <a:pos x="204" y="100"/>
                  </a:cxn>
                  <a:cxn ang="0">
                    <a:pos x="221" y="105"/>
                  </a:cxn>
                  <a:cxn ang="0">
                    <a:pos x="230" y="107"/>
                  </a:cxn>
                  <a:cxn ang="0">
                    <a:pos x="250" y="102"/>
                  </a:cxn>
                  <a:cxn ang="0">
                    <a:pos x="266" y="91"/>
                  </a:cxn>
                  <a:cxn ang="0">
                    <a:pos x="277" y="75"/>
                  </a:cxn>
                  <a:cxn ang="0">
                    <a:pos x="282" y="53"/>
                  </a:cxn>
                  <a:cxn ang="0">
                    <a:pos x="281" y="44"/>
                  </a:cxn>
                  <a:cxn ang="0">
                    <a:pos x="273" y="24"/>
                  </a:cxn>
                  <a:cxn ang="0">
                    <a:pos x="259" y="9"/>
                  </a:cxn>
                  <a:cxn ang="0">
                    <a:pos x="239" y="2"/>
                  </a:cxn>
                  <a:cxn ang="0">
                    <a:pos x="230" y="0"/>
                  </a:cxn>
                  <a:cxn ang="0">
                    <a:pos x="208" y="4"/>
                  </a:cxn>
                  <a:cxn ang="0">
                    <a:pos x="192" y="17"/>
                  </a:cxn>
                  <a:cxn ang="0">
                    <a:pos x="181" y="33"/>
                  </a:cxn>
                  <a:cxn ang="0">
                    <a:pos x="175" y="53"/>
                  </a:cxn>
                  <a:cxn ang="0">
                    <a:pos x="177" y="62"/>
                  </a:cxn>
                  <a:cxn ang="0">
                    <a:pos x="85" y="118"/>
                  </a:cxn>
                  <a:cxn ang="0">
                    <a:pos x="68" y="109"/>
                  </a:cxn>
                  <a:cxn ang="0">
                    <a:pos x="52" y="107"/>
                  </a:cxn>
                  <a:cxn ang="0">
                    <a:pos x="41" y="107"/>
                  </a:cxn>
                  <a:cxn ang="0">
                    <a:pos x="23" y="116"/>
                  </a:cxn>
                  <a:cxn ang="0">
                    <a:pos x="9" y="131"/>
                  </a:cxn>
                  <a:cxn ang="0">
                    <a:pos x="0" y="149"/>
                  </a:cxn>
                  <a:cxn ang="0">
                    <a:pos x="0" y="160"/>
                  </a:cxn>
                  <a:cxn ang="0">
                    <a:pos x="3" y="180"/>
                  </a:cxn>
                  <a:cxn ang="0">
                    <a:pos x="14" y="198"/>
                  </a:cxn>
                  <a:cxn ang="0">
                    <a:pos x="30" y="209"/>
                  </a:cxn>
                  <a:cxn ang="0">
                    <a:pos x="52" y="212"/>
                  </a:cxn>
                  <a:cxn ang="0">
                    <a:pos x="61" y="212"/>
                  </a:cxn>
                  <a:cxn ang="0">
                    <a:pos x="78" y="207"/>
                  </a:cxn>
                  <a:cxn ang="0">
                    <a:pos x="177" y="258"/>
                  </a:cxn>
                  <a:cxn ang="0">
                    <a:pos x="175" y="267"/>
                  </a:cxn>
                  <a:cxn ang="0">
                    <a:pos x="177" y="278"/>
                  </a:cxn>
                  <a:cxn ang="0">
                    <a:pos x="184" y="296"/>
                  </a:cxn>
                  <a:cxn ang="0">
                    <a:pos x="199" y="310"/>
                  </a:cxn>
                  <a:cxn ang="0">
                    <a:pos x="219" y="318"/>
                  </a:cxn>
                  <a:cxn ang="0">
                    <a:pos x="230" y="319"/>
                  </a:cxn>
                  <a:cxn ang="0">
                    <a:pos x="250" y="316"/>
                  </a:cxn>
                  <a:cxn ang="0">
                    <a:pos x="266" y="303"/>
                  </a:cxn>
                  <a:cxn ang="0">
                    <a:pos x="277" y="287"/>
                  </a:cxn>
                  <a:cxn ang="0">
                    <a:pos x="282" y="267"/>
                  </a:cxn>
                  <a:cxn ang="0">
                    <a:pos x="281" y="256"/>
                  </a:cxn>
                  <a:cxn ang="0">
                    <a:pos x="273" y="236"/>
                  </a:cxn>
                  <a:cxn ang="0">
                    <a:pos x="259" y="221"/>
                  </a:cxn>
                  <a:cxn ang="0">
                    <a:pos x="239" y="214"/>
                  </a:cxn>
                  <a:cxn ang="0">
                    <a:pos x="230" y="212"/>
                  </a:cxn>
                </a:cxnLst>
                <a:rect l="0" t="0" r="r" b="b"/>
                <a:pathLst>
                  <a:path w="282" h="319">
                    <a:moveTo>
                      <a:pt x="230" y="212"/>
                    </a:moveTo>
                    <a:lnTo>
                      <a:pt x="230" y="212"/>
                    </a:lnTo>
                    <a:lnTo>
                      <a:pt x="221" y="214"/>
                    </a:lnTo>
                    <a:lnTo>
                      <a:pt x="212" y="216"/>
                    </a:lnTo>
                    <a:lnTo>
                      <a:pt x="204" y="220"/>
                    </a:lnTo>
                    <a:lnTo>
                      <a:pt x="197" y="223"/>
                    </a:lnTo>
                    <a:lnTo>
                      <a:pt x="105" y="169"/>
                    </a:lnTo>
                    <a:lnTo>
                      <a:pt x="105" y="169"/>
                    </a:lnTo>
                    <a:lnTo>
                      <a:pt x="105" y="160"/>
                    </a:lnTo>
                    <a:lnTo>
                      <a:pt x="105" y="160"/>
                    </a:lnTo>
                    <a:lnTo>
                      <a:pt x="105" y="151"/>
                    </a:lnTo>
                    <a:lnTo>
                      <a:pt x="197" y="96"/>
                    </a:lnTo>
                    <a:lnTo>
                      <a:pt x="197" y="96"/>
                    </a:lnTo>
                    <a:lnTo>
                      <a:pt x="204" y="100"/>
                    </a:lnTo>
                    <a:lnTo>
                      <a:pt x="212" y="104"/>
                    </a:lnTo>
                    <a:lnTo>
                      <a:pt x="221" y="105"/>
                    </a:lnTo>
                    <a:lnTo>
                      <a:pt x="230" y="107"/>
                    </a:lnTo>
                    <a:lnTo>
                      <a:pt x="230" y="107"/>
                    </a:lnTo>
                    <a:lnTo>
                      <a:pt x="239" y="105"/>
                    </a:lnTo>
                    <a:lnTo>
                      <a:pt x="250" y="102"/>
                    </a:lnTo>
                    <a:lnTo>
                      <a:pt x="259" y="98"/>
                    </a:lnTo>
                    <a:lnTo>
                      <a:pt x="266" y="91"/>
                    </a:lnTo>
                    <a:lnTo>
                      <a:pt x="273" y="84"/>
                    </a:lnTo>
                    <a:lnTo>
                      <a:pt x="277" y="75"/>
                    </a:lnTo>
                    <a:lnTo>
                      <a:pt x="281" y="64"/>
                    </a:lnTo>
                    <a:lnTo>
                      <a:pt x="282" y="53"/>
                    </a:lnTo>
                    <a:lnTo>
                      <a:pt x="282" y="53"/>
                    </a:lnTo>
                    <a:lnTo>
                      <a:pt x="281" y="44"/>
                    </a:lnTo>
                    <a:lnTo>
                      <a:pt x="277" y="33"/>
                    </a:lnTo>
                    <a:lnTo>
                      <a:pt x="273" y="24"/>
                    </a:lnTo>
                    <a:lnTo>
                      <a:pt x="266" y="17"/>
                    </a:lnTo>
                    <a:lnTo>
                      <a:pt x="259" y="9"/>
                    </a:lnTo>
                    <a:lnTo>
                      <a:pt x="250" y="4"/>
                    </a:lnTo>
                    <a:lnTo>
                      <a:pt x="239" y="2"/>
                    </a:lnTo>
                    <a:lnTo>
                      <a:pt x="230" y="0"/>
                    </a:lnTo>
                    <a:lnTo>
                      <a:pt x="230" y="0"/>
                    </a:lnTo>
                    <a:lnTo>
                      <a:pt x="219" y="2"/>
                    </a:lnTo>
                    <a:lnTo>
                      <a:pt x="208" y="4"/>
                    </a:lnTo>
                    <a:lnTo>
                      <a:pt x="199" y="9"/>
                    </a:lnTo>
                    <a:lnTo>
                      <a:pt x="192" y="17"/>
                    </a:lnTo>
                    <a:lnTo>
                      <a:pt x="184" y="24"/>
                    </a:lnTo>
                    <a:lnTo>
                      <a:pt x="181" y="33"/>
                    </a:lnTo>
                    <a:lnTo>
                      <a:pt x="177" y="44"/>
                    </a:lnTo>
                    <a:lnTo>
                      <a:pt x="175" y="53"/>
                    </a:lnTo>
                    <a:lnTo>
                      <a:pt x="175" y="53"/>
                    </a:lnTo>
                    <a:lnTo>
                      <a:pt x="177" y="62"/>
                    </a:lnTo>
                    <a:lnTo>
                      <a:pt x="85" y="118"/>
                    </a:lnTo>
                    <a:lnTo>
                      <a:pt x="85" y="118"/>
                    </a:lnTo>
                    <a:lnTo>
                      <a:pt x="78" y="113"/>
                    </a:lnTo>
                    <a:lnTo>
                      <a:pt x="68" y="109"/>
                    </a:lnTo>
                    <a:lnTo>
                      <a:pt x="61" y="107"/>
                    </a:lnTo>
                    <a:lnTo>
                      <a:pt x="52" y="107"/>
                    </a:lnTo>
                    <a:lnTo>
                      <a:pt x="52" y="107"/>
                    </a:lnTo>
                    <a:lnTo>
                      <a:pt x="41" y="107"/>
                    </a:lnTo>
                    <a:lnTo>
                      <a:pt x="30" y="111"/>
                    </a:lnTo>
                    <a:lnTo>
                      <a:pt x="23" y="116"/>
                    </a:lnTo>
                    <a:lnTo>
                      <a:pt x="14" y="122"/>
                    </a:lnTo>
                    <a:lnTo>
                      <a:pt x="9" y="131"/>
                    </a:lnTo>
                    <a:lnTo>
                      <a:pt x="3" y="140"/>
                    </a:lnTo>
                    <a:lnTo>
                      <a:pt x="0" y="149"/>
                    </a:lnTo>
                    <a:lnTo>
                      <a:pt x="0" y="160"/>
                    </a:lnTo>
                    <a:lnTo>
                      <a:pt x="0" y="160"/>
                    </a:lnTo>
                    <a:lnTo>
                      <a:pt x="0" y="171"/>
                    </a:lnTo>
                    <a:lnTo>
                      <a:pt x="3" y="180"/>
                    </a:lnTo>
                    <a:lnTo>
                      <a:pt x="9" y="189"/>
                    </a:lnTo>
                    <a:lnTo>
                      <a:pt x="14" y="198"/>
                    </a:lnTo>
                    <a:lnTo>
                      <a:pt x="23" y="203"/>
                    </a:lnTo>
                    <a:lnTo>
                      <a:pt x="30" y="209"/>
                    </a:lnTo>
                    <a:lnTo>
                      <a:pt x="41" y="212"/>
                    </a:lnTo>
                    <a:lnTo>
                      <a:pt x="52" y="212"/>
                    </a:lnTo>
                    <a:lnTo>
                      <a:pt x="52" y="212"/>
                    </a:lnTo>
                    <a:lnTo>
                      <a:pt x="61" y="212"/>
                    </a:lnTo>
                    <a:lnTo>
                      <a:pt x="68" y="211"/>
                    </a:lnTo>
                    <a:lnTo>
                      <a:pt x="78" y="207"/>
                    </a:lnTo>
                    <a:lnTo>
                      <a:pt x="85" y="202"/>
                    </a:lnTo>
                    <a:lnTo>
                      <a:pt x="177" y="258"/>
                    </a:lnTo>
                    <a:lnTo>
                      <a:pt x="177" y="258"/>
                    </a:lnTo>
                    <a:lnTo>
                      <a:pt x="175" y="267"/>
                    </a:lnTo>
                    <a:lnTo>
                      <a:pt x="175" y="267"/>
                    </a:lnTo>
                    <a:lnTo>
                      <a:pt x="177" y="278"/>
                    </a:lnTo>
                    <a:lnTo>
                      <a:pt x="181" y="287"/>
                    </a:lnTo>
                    <a:lnTo>
                      <a:pt x="184" y="296"/>
                    </a:lnTo>
                    <a:lnTo>
                      <a:pt x="192" y="303"/>
                    </a:lnTo>
                    <a:lnTo>
                      <a:pt x="199" y="310"/>
                    </a:lnTo>
                    <a:lnTo>
                      <a:pt x="208" y="316"/>
                    </a:lnTo>
                    <a:lnTo>
                      <a:pt x="219" y="318"/>
                    </a:lnTo>
                    <a:lnTo>
                      <a:pt x="230" y="319"/>
                    </a:lnTo>
                    <a:lnTo>
                      <a:pt x="230" y="319"/>
                    </a:lnTo>
                    <a:lnTo>
                      <a:pt x="239" y="318"/>
                    </a:lnTo>
                    <a:lnTo>
                      <a:pt x="250" y="316"/>
                    </a:lnTo>
                    <a:lnTo>
                      <a:pt x="259" y="310"/>
                    </a:lnTo>
                    <a:lnTo>
                      <a:pt x="266" y="303"/>
                    </a:lnTo>
                    <a:lnTo>
                      <a:pt x="273" y="296"/>
                    </a:lnTo>
                    <a:lnTo>
                      <a:pt x="277" y="287"/>
                    </a:lnTo>
                    <a:lnTo>
                      <a:pt x="281" y="278"/>
                    </a:lnTo>
                    <a:lnTo>
                      <a:pt x="282" y="267"/>
                    </a:lnTo>
                    <a:lnTo>
                      <a:pt x="282" y="267"/>
                    </a:lnTo>
                    <a:lnTo>
                      <a:pt x="281" y="256"/>
                    </a:lnTo>
                    <a:lnTo>
                      <a:pt x="277" y="245"/>
                    </a:lnTo>
                    <a:lnTo>
                      <a:pt x="273" y="236"/>
                    </a:lnTo>
                    <a:lnTo>
                      <a:pt x="266" y="229"/>
                    </a:lnTo>
                    <a:lnTo>
                      <a:pt x="259" y="221"/>
                    </a:lnTo>
                    <a:lnTo>
                      <a:pt x="250" y="218"/>
                    </a:lnTo>
                    <a:lnTo>
                      <a:pt x="239" y="214"/>
                    </a:lnTo>
                    <a:lnTo>
                      <a:pt x="230" y="212"/>
                    </a:lnTo>
                    <a:lnTo>
                      <a:pt x="230" y="212"/>
                    </a:lnTo>
                    <a:close/>
                  </a:path>
                </a:pathLst>
              </a:custGeom>
              <a:solidFill>
                <a:schemeClr val="bg1"/>
              </a:solidFill>
              <a:ln w="9525">
                <a:noFill/>
                <a:round/>
                <a:headEnd/>
                <a:tailEnd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48" name="组合 247"/>
          <p:cNvGrpSpPr/>
          <p:nvPr/>
        </p:nvGrpSpPr>
        <p:grpSpPr>
          <a:xfrm>
            <a:off x="7363384" y="3170792"/>
            <a:ext cx="1664349" cy="805119"/>
            <a:chOff x="8095656" y="3170792"/>
            <a:chExt cx="1664349" cy="805119"/>
          </a:xfrm>
        </p:grpSpPr>
        <p:grpSp>
          <p:nvGrpSpPr>
            <p:cNvPr id="249" name="组合 248"/>
            <p:cNvGrpSpPr/>
            <p:nvPr/>
          </p:nvGrpSpPr>
          <p:grpSpPr>
            <a:xfrm>
              <a:off x="9016212" y="3180011"/>
              <a:ext cx="743793" cy="795900"/>
              <a:chOff x="9479582" y="3817885"/>
              <a:chExt cx="743793" cy="795900"/>
            </a:xfrm>
          </p:grpSpPr>
          <p:sp>
            <p:nvSpPr>
              <p:cNvPr id="256" name="Rectangle 700"/>
              <p:cNvSpPr>
                <a:spLocks noChangeArrowheads="1"/>
              </p:cNvSpPr>
              <p:nvPr/>
            </p:nvSpPr>
            <p:spPr bwMode="auto">
              <a:xfrm>
                <a:off x="9479582" y="4290620"/>
                <a:ext cx="743793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1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latin typeface="+mn-lt"/>
                    <a:cs typeface="+mn-ea"/>
                    <a:sym typeface="+mn-lt"/>
                  </a:rPr>
                  <a:t>1,981</a:t>
                </a:r>
                <a:endPara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endParaRPr>
              </a:p>
            </p:txBody>
          </p:sp>
          <p:sp>
            <p:nvSpPr>
              <p:cNvPr id="257" name="Rectangle 700"/>
              <p:cNvSpPr>
                <a:spLocks noChangeArrowheads="1"/>
              </p:cNvSpPr>
              <p:nvPr/>
            </p:nvSpPr>
            <p:spPr bwMode="auto">
              <a:xfrm>
                <a:off x="9479582" y="3817885"/>
                <a:ext cx="718145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400" b="1" kern="0" dirty="0">
                    <a:solidFill>
                      <a:srgbClr val="404652"/>
                    </a:solidFill>
                    <a:latin typeface="+mn-lt"/>
                    <a:cs typeface="+mn-ea"/>
                    <a:sym typeface="+mn-lt"/>
                  </a:rPr>
                  <a:t>输</a:t>
                </a:r>
                <a:r>
                  <a:rPr lang="zh-CN" altLang="en-US" sz="1400" b="1" kern="0" dirty="0" smtClean="0">
                    <a:solidFill>
                      <a:srgbClr val="404652"/>
                    </a:solidFill>
                    <a:latin typeface="+mn-lt"/>
                    <a:cs typeface="+mn-ea"/>
                    <a:sym typeface="+mn-lt"/>
                  </a:rPr>
                  <a:t>入标题</a:t>
                </a:r>
                <a:endParaRPr kumimoji="0" lang="en-US" sz="11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endParaRPr>
              </a:p>
            </p:txBody>
          </p:sp>
          <p:sp>
            <p:nvSpPr>
              <p:cNvPr id="264" name="Rectangle 700"/>
              <p:cNvSpPr>
                <a:spLocks noChangeArrowheads="1"/>
              </p:cNvSpPr>
              <p:nvPr/>
            </p:nvSpPr>
            <p:spPr bwMode="auto">
              <a:xfrm>
                <a:off x="9479582" y="4033329"/>
                <a:ext cx="583493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1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latin typeface="+mn-lt"/>
                    <a:cs typeface="+mn-ea"/>
                    <a:sym typeface="+mn-lt"/>
                  </a:rPr>
                  <a:t>1</a:t>
                </a:r>
                <a:r>
                  <a:rPr kumimoji="0" lang="en-US" sz="21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latin typeface="+mn-lt"/>
                    <a:cs typeface="+mn-ea"/>
                    <a:sym typeface="+mn-lt"/>
                  </a:rPr>
                  <a:t>5%</a:t>
                </a:r>
                <a:endPara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endParaRPr>
              </a:p>
            </p:txBody>
          </p:sp>
        </p:grpSp>
        <p:grpSp>
          <p:nvGrpSpPr>
            <p:cNvPr id="250" name="组合 249"/>
            <p:cNvGrpSpPr/>
            <p:nvPr/>
          </p:nvGrpSpPr>
          <p:grpSpPr>
            <a:xfrm>
              <a:off x="8095656" y="3170792"/>
              <a:ext cx="770241" cy="772492"/>
              <a:chOff x="8559026" y="3808666"/>
              <a:chExt cx="770241" cy="772492"/>
            </a:xfrm>
          </p:grpSpPr>
          <p:sp>
            <p:nvSpPr>
              <p:cNvPr id="251" name="Freeform 706"/>
              <p:cNvSpPr>
                <a:spLocks noEditPoints="1"/>
              </p:cNvSpPr>
              <p:nvPr/>
            </p:nvSpPr>
            <p:spPr bwMode="auto">
              <a:xfrm>
                <a:off x="8559026" y="3808666"/>
                <a:ext cx="770241" cy="772492"/>
              </a:xfrm>
              <a:prstGeom prst="ellipse">
                <a:avLst/>
              </a:prstGeom>
              <a:solidFill>
                <a:srgbClr val="0266B4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grpSp>
            <p:nvGrpSpPr>
              <p:cNvPr id="252" name="Group 67"/>
              <p:cNvGrpSpPr/>
              <p:nvPr/>
            </p:nvGrpSpPr>
            <p:grpSpPr>
              <a:xfrm>
                <a:off x="8691003" y="4093284"/>
                <a:ext cx="506285" cy="197336"/>
                <a:chOff x="1441430" y="4357700"/>
                <a:chExt cx="503238" cy="177800"/>
              </a:xfrm>
              <a:solidFill>
                <a:schemeClr val="bg1"/>
              </a:solidFill>
            </p:grpSpPr>
            <p:sp>
              <p:nvSpPr>
                <p:cNvPr id="253" name="Freeform 19"/>
                <p:cNvSpPr>
                  <a:spLocks/>
                </p:cNvSpPr>
                <p:nvPr/>
              </p:nvSpPr>
              <p:spPr bwMode="auto">
                <a:xfrm>
                  <a:off x="1441430" y="4357700"/>
                  <a:ext cx="231775" cy="177800"/>
                </a:xfrm>
                <a:custGeom>
                  <a:avLst/>
                  <a:gdLst/>
                  <a:ahLst/>
                  <a:cxnLst>
                    <a:cxn ang="0">
                      <a:pos x="192" y="0"/>
                    </a:cxn>
                    <a:cxn ang="0">
                      <a:pos x="203" y="0"/>
                    </a:cxn>
                    <a:cxn ang="0">
                      <a:pos x="225" y="5"/>
                    </a:cxn>
                    <a:cxn ang="0">
                      <a:pos x="245" y="13"/>
                    </a:cxn>
                    <a:cxn ang="0">
                      <a:pos x="262" y="26"/>
                    </a:cxn>
                    <a:cxn ang="0">
                      <a:pos x="271" y="32"/>
                    </a:cxn>
                    <a:cxn ang="0">
                      <a:pos x="282" y="47"/>
                    </a:cxn>
                    <a:cxn ang="0">
                      <a:pos x="292" y="63"/>
                    </a:cxn>
                    <a:cxn ang="0">
                      <a:pos x="232" y="63"/>
                    </a:cxn>
                    <a:cxn ang="0">
                      <a:pos x="213" y="53"/>
                    </a:cxn>
                    <a:cxn ang="0">
                      <a:pos x="192" y="49"/>
                    </a:cxn>
                    <a:cxn ang="0">
                      <a:pos x="112" y="49"/>
                    </a:cxn>
                    <a:cxn ang="0">
                      <a:pos x="88" y="54"/>
                    </a:cxn>
                    <a:cxn ang="0">
                      <a:pos x="68" y="68"/>
                    </a:cxn>
                    <a:cxn ang="0">
                      <a:pos x="61" y="77"/>
                    </a:cxn>
                    <a:cxn ang="0">
                      <a:pos x="51" y="99"/>
                    </a:cxn>
                    <a:cxn ang="0">
                      <a:pos x="50" y="111"/>
                    </a:cxn>
                    <a:cxn ang="0">
                      <a:pos x="51" y="124"/>
                    </a:cxn>
                    <a:cxn ang="0">
                      <a:pos x="61" y="146"/>
                    </a:cxn>
                    <a:cxn ang="0">
                      <a:pos x="68" y="154"/>
                    </a:cxn>
                    <a:cxn ang="0">
                      <a:pos x="88" y="168"/>
                    </a:cxn>
                    <a:cxn ang="0">
                      <a:pos x="112" y="173"/>
                    </a:cxn>
                    <a:cxn ang="0">
                      <a:pos x="192" y="173"/>
                    </a:cxn>
                    <a:cxn ang="0">
                      <a:pos x="213" y="169"/>
                    </a:cxn>
                    <a:cxn ang="0">
                      <a:pos x="232" y="158"/>
                    </a:cxn>
                    <a:cxn ang="0">
                      <a:pos x="292" y="158"/>
                    </a:cxn>
                    <a:cxn ang="0">
                      <a:pos x="282" y="175"/>
                    </a:cxn>
                    <a:cxn ang="0">
                      <a:pos x="271" y="189"/>
                    </a:cxn>
                    <a:cxn ang="0">
                      <a:pos x="262" y="196"/>
                    </a:cxn>
                    <a:cxn ang="0">
                      <a:pos x="245" y="209"/>
                    </a:cxn>
                    <a:cxn ang="0">
                      <a:pos x="225" y="217"/>
                    </a:cxn>
                    <a:cxn ang="0">
                      <a:pos x="203" y="221"/>
                    </a:cxn>
                    <a:cxn ang="0">
                      <a:pos x="112" y="222"/>
                    </a:cxn>
                    <a:cxn ang="0">
                      <a:pos x="100" y="221"/>
                    </a:cxn>
                    <a:cxn ang="0">
                      <a:pos x="78" y="217"/>
                    </a:cxn>
                    <a:cxn ang="0">
                      <a:pos x="58" y="209"/>
                    </a:cxn>
                    <a:cxn ang="0">
                      <a:pos x="41" y="196"/>
                    </a:cxn>
                    <a:cxn ang="0">
                      <a:pos x="34" y="189"/>
                    </a:cxn>
                    <a:cxn ang="0">
                      <a:pos x="20" y="173"/>
                    </a:cxn>
                    <a:cxn ang="0">
                      <a:pos x="9" y="154"/>
                    </a:cxn>
                    <a:cxn ang="0">
                      <a:pos x="3" y="133"/>
                    </a:cxn>
                    <a:cxn ang="0">
                      <a:pos x="0" y="111"/>
                    </a:cxn>
                    <a:cxn ang="0">
                      <a:pos x="0" y="111"/>
                    </a:cxn>
                    <a:cxn ang="0">
                      <a:pos x="3" y="89"/>
                    </a:cxn>
                    <a:cxn ang="0">
                      <a:pos x="9" y="68"/>
                    </a:cxn>
                    <a:cxn ang="0">
                      <a:pos x="20" y="49"/>
                    </a:cxn>
                    <a:cxn ang="0">
                      <a:pos x="34" y="32"/>
                    </a:cxn>
                    <a:cxn ang="0">
                      <a:pos x="41" y="26"/>
                    </a:cxn>
                    <a:cxn ang="0">
                      <a:pos x="58" y="13"/>
                    </a:cxn>
                    <a:cxn ang="0">
                      <a:pos x="78" y="5"/>
                    </a:cxn>
                    <a:cxn ang="0">
                      <a:pos x="100" y="0"/>
                    </a:cxn>
                    <a:cxn ang="0">
                      <a:pos x="112" y="0"/>
                    </a:cxn>
                  </a:cxnLst>
                  <a:rect l="0" t="0" r="r" b="b"/>
                  <a:pathLst>
                    <a:path w="292" h="222">
                      <a:moveTo>
                        <a:pt x="112" y="0"/>
                      </a:moveTo>
                      <a:lnTo>
                        <a:pt x="192" y="0"/>
                      </a:lnTo>
                      <a:lnTo>
                        <a:pt x="192" y="0"/>
                      </a:lnTo>
                      <a:lnTo>
                        <a:pt x="203" y="0"/>
                      </a:lnTo>
                      <a:lnTo>
                        <a:pt x="214" y="2"/>
                      </a:lnTo>
                      <a:lnTo>
                        <a:pt x="225" y="5"/>
                      </a:lnTo>
                      <a:lnTo>
                        <a:pt x="235" y="9"/>
                      </a:lnTo>
                      <a:lnTo>
                        <a:pt x="245" y="13"/>
                      </a:lnTo>
                      <a:lnTo>
                        <a:pt x="254" y="18"/>
                      </a:lnTo>
                      <a:lnTo>
                        <a:pt x="262" y="26"/>
                      </a:lnTo>
                      <a:lnTo>
                        <a:pt x="271" y="32"/>
                      </a:lnTo>
                      <a:lnTo>
                        <a:pt x="271" y="32"/>
                      </a:lnTo>
                      <a:lnTo>
                        <a:pt x="277" y="39"/>
                      </a:lnTo>
                      <a:lnTo>
                        <a:pt x="282" y="47"/>
                      </a:lnTo>
                      <a:lnTo>
                        <a:pt x="288" y="56"/>
                      </a:lnTo>
                      <a:lnTo>
                        <a:pt x="292" y="63"/>
                      </a:lnTo>
                      <a:lnTo>
                        <a:pt x="232" y="63"/>
                      </a:lnTo>
                      <a:lnTo>
                        <a:pt x="232" y="63"/>
                      </a:lnTo>
                      <a:lnTo>
                        <a:pt x="223" y="58"/>
                      </a:lnTo>
                      <a:lnTo>
                        <a:pt x="213" y="53"/>
                      </a:lnTo>
                      <a:lnTo>
                        <a:pt x="203" y="51"/>
                      </a:lnTo>
                      <a:lnTo>
                        <a:pt x="192" y="49"/>
                      </a:lnTo>
                      <a:lnTo>
                        <a:pt x="112" y="49"/>
                      </a:lnTo>
                      <a:lnTo>
                        <a:pt x="112" y="49"/>
                      </a:lnTo>
                      <a:lnTo>
                        <a:pt x="99" y="51"/>
                      </a:lnTo>
                      <a:lnTo>
                        <a:pt x="88" y="54"/>
                      </a:lnTo>
                      <a:lnTo>
                        <a:pt x="77" y="60"/>
                      </a:lnTo>
                      <a:lnTo>
                        <a:pt x="68" y="68"/>
                      </a:lnTo>
                      <a:lnTo>
                        <a:pt x="68" y="68"/>
                      </a:lnTo>
                      <a:lnTo>
                        <a:pt x="61" y="77"/>
                      </a:lnTo>
                      <a:lnTo>
                        <a:pt x="55" y="86"/>
                      </a:lnTo>
                      <a:lnTo>
                        <a:pt x="51" y="99"/>
                      </a:lnTo>
                      <a:lnTo>
                        <a:pt x="50" y="111"/>
                      </a:lnTo>
                      <a:lnTo>
                        <a:pt x="50" y="111"/>
                      </a:lnTo>
                      <a:lnTo>
                        <a:pt x="50" y="111"/>
                      </a:lnTo>
                      <a:lnTo>
                        <a:pt x="51" y="124"/>
                      </a:lnTo>
                      <a:lnTo>
                        <a:pt x="55" y="135"/>
                      </a:lnTo>
                      <a:lnTo>
                        <a:pt x="61" y="146"/>
                      </a:lnTo>
                      <a:lnTo>
                        <a:pt x="68" y="154"/>
                      </a:lnTo>
                      <a:lnTo>
                        <a:pt x="68" y="154"/>
                      </a:lnTo>
                      <a:lnTo>
                        <a:pt x="77" y="162"/>
                      </a:lnTo>
                      <a:lnTo>
                        <a:pt x="88" y="168"/>
                      </a:lnTo>
                      <a:lnTo>
                        <a:pt x="99" y="172"/>
                      </a:lnTo>
                      <a:lnTo>
                        <a:pt x="112" y="173"/>
                      </a:lnTo>
                      <a:lnTo>
                        <a:pt x="192" y="173"/>
                      </a:lnTo>
                      <a:lnTo>
                        <a:pt x="192" y="173"/>
                      </a:lnTo>
                      <a:lnTo>
                        <a:pt x="203" y="172"/>
                      </a:lnTo>
                      <a:lnTo>
                        <a:pt x="213" y="169"/>
                      </a:lnTo>
                      <a:lnTo>
                        <a:pt x="223" y="164"/>
                      </a:lnTo>
                      <a:lnTo>
                        <a:pt x="232" y="158"/>
                      </a:lnTo>
                      <a:lnTo>
                        <a:pt x="292" y="158"/>
                      </a:lnTo>
                      <a:lnTo>
                        <a:pt x="292" y="158"/>
                      </a:lnTo>
                      <a:lnTo>
                        <a:pt x="288" y="167"/>
                      </a:lnTo>
                      <a:lnTo>
                        <a:pt x="282" y="175"/>
                      </a:lnTo>
                      <a:lnTo>
                        <a:pt x="277" y="183"/>
                      </a:lnTo>
                      <a:lnTo>
                        <a:pt x="271" y="189"/>
                      </a:lnTo>
                      <a:lnTo>
                        <a:pt x="271" y="189"/>
                      </a:lnTo>
                      <a:lnTo>
                        <a:pt x="262" y="196"/>
                      </a:lnTo>
                      <a:lnTo>
                        <a:pt x="254" y="203"/>
                      </a:lnTo>
                      <a:lnTo>
                        <a:pt x="245" y="209"/>
                      </a:lnTo>
                      <a:lnTo>
                        <a:pt x="235" y="214"/>
                      </a:lnTo>
                      <a:lnTo>
                        <a:pt x="225" y="217"/>
                      </a:lnTo>
                      <a:lnTo>
                        <a:pt x="214" y="220"/>
                      </a:lnTo>
                      <a:lnTo>
                        <a:pt x="203" y="221"/>
                      </a:lnTo>
                      <a:lnTo>
                        <a:pt x="192" y="222"/>
                      </a:lnTo>
                      <a:lnTo>
                        <a:pt x="112" y="222"/>
                      </a:lnTo>
                      <a:lnTo>
                        <a:pt x="112" y="222"/>
                      </a:lnTo>
                      <a:lnTo>
                        <a:pt x="100" y="221"/>
                      </a:lnTo>
                      <a:lnTo>
                        <a:pt x="89" y="220"/>
                      </a:lnTo>
                      <a:lnTo>
                        <a:pt x="78" y="217"/>
                      </a:lnTo>
                      <a:lnTo>
                        <a:pt x="68" y="214"/>
                      </a:lnTo>
                      <a:lnTo>
                        <a:pt x="58" y="209"/>
                      </a:lnTo>
                      <a:lnTo>
                        <a:pt x="50" y="203"/>
                      </a:lnTo>
                      <a:lnTo>
                        <a:pt x="41" y="196"/>
                      </a:lnTo>
                      <a:lnTo>
                        <a:pt x="34" y="189"/>
                      </a:lnTo>
                      <a:lnTo>
                        <a:pt x="34" y="189"/>
                      </a:lnTo>
                      <a:lnTo>
                        <a:pt x="26" y="182"/>
                      </a:lnTo>
                      <a:lnTo>
                        <a:pt x="20" y="173"/>
                      </a:lnTo>
                      <a:lnTo>
                        <a:pt x="14" y="164"/>
                      </a:lnTo>
                      <a:lnTo>
                        <a:pt x="9" y="154"/>
                      </a:lnTo>
                      <a:lnTo>
                        <a:pt x="5" y="143"/>
                      </a:lnTo>
                      <a:lnTo>
                        <a:pt x="3" y="133"/>
                      </a:lnTo>
                      <a:lnTo>
                        <a:pt x="2" y="122"/>
                      </a:lnTo>
                      <a:lnTo>
                        <a:pt x="0" y="111"/>
                      </a:lnTo>
                      <a:lnTo>
                        <a:pt x="0" y="111"/>
                      </a:lnTo>
                      <a:lnTo>
                        <a:pt x="0" y="111"/>
                      </a:lnTo>
                      <a:lnTo>
                        <a:pt x="2" y="100"/>
                      </a:lnTo>
                      <a:lnTo>
                        <a:pt x="3" y="89"/>
                      </a:lnTo>
                      <a:lnTo>
                        <a:pt x="5" y="78"/>
                      </a:lnTo>
                      <a:lnTo>
                        <a:pt x="9" y="68"/>
                      </a:lnTo>
                      <a:lnTo>
                        <a:pt x="14" y="58"/>
                      </a:lnTo>
                      <a:lnTo>
                        <a:pt x="20" y="49"/>
                      </a:lnTo>
                      <a:lnTo>
                        <a:pt x="26" y="41"/>
                      </a:lnTo>
                      <a:lnTo>
                        <a:pt x="34" y="32"/>
                      </a:lnTo>
                      <a:lnTo>
                        <a:pt x="34" y="32"/>
                      </a:lnTo>
                      <a:lnTo>
                        <a:pt x="41" y="26"/>
                      </a:lnTo>
                      <a:lnTo>
                        <a:pt x="50" y="18"/>
                      </a:lnTo>
                      <a:lnTo>
                        <a:pt x="58" y="13"/>
                      </a:lnTo>
                      <a:lnTo>
                        <a:pt x="68" y="9"/>
                      </a:lnTo>
                      <a:lnTo>
                        <a:pt x="78" y="5"/>
                      </a:lnTo>
                      <a:lnTo>
                        <a:pt x="89" y="2"/>
                      </a:lnTo>
                      <a:lnTo>
                        <a:pt x="100" y="0"/>
                      </a:lnTo>
                      <a:lnTo>
                        <a:pt x="112" y="0"/>
                      </a:lnTo>
                      <a:lnTo>
                        <a:pt x="112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54" name="Freeform 20"/>
                <p:cNvSpPr>
                  <a:spLocks/>
                </p:cNvSpPr>
                <p:nvPr/>
              </p:nvSpPr>
              <p:spPr bwMode="auto">
                <a:xfrm>
                  <a:off x="1714480" y="4357700"/>
                  <a:ext cx="230188" cy="177800"/>
                </a:xfrm>
                <a:custGeom>
                  <a:avLst/>
                  <a:gdLst/>
                  <a:ahLst/>
                  <a:cxnLst>
                    <a:cxn ang="0">
                      <a:pos x="181" y="0"/>
                    </a:cxn>
                    <a:cxn ang="0">
                      <a:pos x="192" y="0"/>
                    </a:cxn>
                    <a:cxn ang="0">
                      <a:pos x="213" y="5"/>
                    </a:cxn>
                    <a:cxn ang="0">
                      <a:pos x="234" y="13"/>
                    </a:cxn>
                    <a:cxn ang="0">
                      <a:pos x="251" y="26"/>
                    </a:cxn>
                    <a:cxn ang="0">
                      <a:pos x="258" y="32"/>
                    </a:cxn>
                    <a:cxn ang="0">
                      <a:pos x="272" y="49"/>
                    </a:cxn>
                    <a:cxn ang="0">
                      <a:pos x="283" y="68"/>
                    </a:cxn>
                    <a:cxn ang="0">
                      <a:pos x="289" y="89"/>
                    </a:cxn>
                    <a:cxn ang="0">
                      <a:pos x="292" y="111"/>
                    </a:cxn>
                    <a:cxn ang="0">
                      <a:pos x="292" y="111"/>
                    </a:cxn>
                    <a:cxn ang="0">
                      <a:pos x="289" y="133"/>
                    </a:cxn>
                    <a:cxn ang="0">
                      <a:pos x="283" y="154"/>
                    </a:cxn>
                    <a:cxn ang="0">
                      <a:pos x="272" y="173"/>
                    </a:cxn>
                    <a:cxn ang="0">
                      <a:pos x="258" y="189"/>
                    </a:cxn>
                    <a:cxn ang="0">
                      <a:pos x="251" y="196"/>
                    </a:cxn>
                    <a:cxn ang="0">
                      <a:pos x="234" y="209"/>
                    </a:cxn>
                    <a:cxn ang="0">
                      <a:pos x="213" y="217"/>
                    </a:cxn>
                    <a:cxn ang="0">
                      <a:pos x="192" y="221"/>
                    </a:cxn>
                    <a:cxn ang="0">
                      <a:pos x="100" y="222"/>
                    </a:cxn>
                    <a:cxn ang="0">
                      <a:pos x="89" y="221"/>
                    </a:cxn>
                    <a:cxn ang="0">
                      <a:pos x="67" y="217"/>
                    </a:cxn>
                    <a:cxn ang="0">
                      <a:pos x="47" y="209"/>
                    </a:cxn>
                    <a:cxn ang="0">
                      <a:pos x="30" y="196"/>
                    </a:cxn>
                    <a:cxn ang="0">
                      <a:pos x="21" y="189"/>
                    </a:cxn>
                    <a:cxn ang="0">
                      <a:pos x="9" y="175"/>
                    </a:cxn>
                    <a:cxn ang="0">
                      <a:pos x="0" y="158"/>
                    </a:cxn>
                    <a:cxn ang="0">
                      <a:pos x="61" y="158"/>
                    </a:cxn>
                    <a:cxn ang="0">
                      <a:pos x="79" y="169"/>
                    </a:cxn>
                    <a:cxn ang="0">
                      <a:pos x="100" y="173"/>
                    </a:cxn>
                    <a:cxn ang="0">
                      <a:pos x="181" y="173"/>
                    </a:cxn>
                    <a:cxn ang="0">
                      <a:pos x="204" y="168"/>
                    </a:cxn>
                    <a:cxn ang="0">
                      <a:pos x="224" y="154"/>
                    </a:cxn>
                    <a:cxn ang="0">
                      <a:pos x="231" y="146"/>
                    </a:cxn>
                    <a:cxn ang="0">
                      <a:pos x="241" y="124"/>
                    </a:cxn>
                    <a:cxn ang="0">
                      <a:pos x="242" y="111"/>
                    </a:cxn>
                    <a:cxn ang="0">
                      <a:pos x="241" y="99"/>
                    </a:cxn>
                    <a:cxn ang="0">
                      <a:pos x="231" y="77"/>
                    </a:cxn>
                    <a:cxn ang="0">
                      <a:pos x="224" y="68"/>
                    </a:cxn>
                    <a:cxn ang="0">
                      <a:pos x="204" y="54"/>
                    </a:cxn>
                    <a:cxn ang="0">
                      <a:pos x="181" y="49"/>
                    </a:cxn>
                    <a:cxn ang="0">
                      <a:pos x="100" y="49"/>
                    </a:cxn>
                    <a:cxn ang="0">
                      <a:pos x="79" y="53"/>
                    </a:cxn>
                    <a:cxn ang="0">
                      <a:pos x="61" y="63"/>
                    </a:cxn>
                    <a:cxn ang="0">
                      <a:pos x="0" y="63"/>
                    </a:cxn>
                    <a:cxn ang="0">
                      <a:pos x="9" y="47"/>
                    </a:cxn>
                    <a:cxn ang="0">
                      <a:pos x="21" y="32"/>
                    </a:cxn>
                    <a:cxn ang="0">
                      <a:pos x="30" y="26"/>
                    </a:cxn>
                    <a:cxn ang="0">
                      <a:pos x="47" y="13"/>
                    </a:cxn>
                    <a:cxn ang="0">
                      <a:pos x="67" y="5"/>
                    </a:cxn>
                    <a:cxn ang="0">
                      <a:pos x="89" y="0"/>
                    </a:cxn>
                    <a:cxn ang="0">
                      <a:pos x="100" y="0"/>
                    </a:cxn>
                  </a:cxnLst>
                  <a:rect l="0" t="0" r="r" b="b"/>
                  <a:pathLst>
                    <a:path w="292" h="222">
                      <a:moveTo>
                        <a:pt x="100" y="0"/>
                      </a:moveTo>
                      <a:lnTo>
                        <a:pt x="181" y="0"/>
                      </a:lnTo>
                      <a:lnTo>
                        <a:pt x="181" y="0"/>
                      </a:lnTo>
                      <a:lnTo>
                        <a:pt x="192" y="0"/>
                      </a:lnTo>
                      <a:lnTo>
                        <a:pt x="203" y="2"/>
                      </a:lnTo>
                      <a:lnTo>
                        <a:pt x="213" y="5"/>
                      </a:lnTo>
                      <a:lnTo>
                        <a:pt x="224" y="9"/>
                      </a:lnTo>
                      <a:lnTo>
                        <a:pt x="234" y="13"/>
                      </a:lnTo>
                      <a:lnTo>
                        <a:pt x="242" y="18"/>
                      </a:lnTo>
                      <a:lnTo>
                        <a:pt x="251" y="26"/>
                      </a:lnTo>
                      <a:lnTo>
                        <a:pt x="258" y="32"/>
                      </a:lnTo>
                      <a:lnTo>
                        <a:pt x="258" y="32"/>
                      </a:lnTo>
                      <a:lnTo>
                        <a:pt x="266" y="41"/>
                      </a:lnTo>
                      <a:lnTo>
                        <a:pt x="272" y="49"/>
                      </a:lnTo>
                      <a:lnTo>
                        <a:pt x="278" y="58"/>
                      </a:lnTo>
                      <a:lnTo>
                        <a:pt x="283" y="68"/>
                      </a:lnTo>
                      <a:lnTo>
                        <a:pt x="287" y="78"/>
                      </a:lnTo>
                      <a:lnTo>
                        <a:pt x="289" y="89"/>
                      </a:lnTo>
                      <a:lnTo>
                        <a:pt x="291" y="100"/>
                      </a:lnTo>
                      <a:lnTo>
                        <a:pt x="292" y="111"/>
                      </a:lnTo>
                      <a:lnTo>
                        <a:pt x="292" y="111"/>
                      </a:lnTo>
                      <a:lnTo>
                        <a:pt x="292" y="111"/>
                      </a:lnTo>
                      <a:lnTo>
                        <a:pt x="291" y="122"/>
                      </a:lnTo>
                      <a:lnTo>
                        <a:pt x="289" y="133"/>
                      </a:lnTo>
                      <a:lnTo>
                        <a:pt x="287" y="143"/>
                      </a:lnTo>
                      <a:lnTo>
                        <a:pt x="283" y="154"/>
                      </a:lnTo>
                      <a:lnTo>
                        <a:pt x="278" y="164"/>
                      </a:lnTo>
                      <a:lnTo>
                        <a:pt x="272" y="173"/>
                      </a:lnTo>
                      <a:lnTo>
                        <a:pt x="266" y="182"/>
                      </a:lnTo>
                      <a:lnTo>
                        <a:pt x="258" y="189"/>
                      </a:lnTo>
                      <a:lnTo>
                        <a:pt x="258" y="189"/>
                      </a:lnTo>
                      <a:lnTo>
                        <a:pt x="251" y="196"/>
                      </a:lnTo>
                      <a:lnTo>
                        <a:pt x="242" y="203"/>
                      </a:lnTo>
                      <a:lnTo>
                        <a:pt x="234" y="209"/>
                      </a:lnTo>
                      <a:lnTo>
                        <a:pt x="224" y="214"/>
                      </a:lnTo>
                      <a:lnTo>
                        <a:pt x="213" y="217"/>
                      </a:lnTo>
                      <a:lnTo>
                        <a:pt x="203" y="220"/>
                      </a:lnTo>
                      <a:lnTo>
                        <a:pt x="192" y="221"/>
                      </a:lnTo>
                      <a:lnTo>
                        <a:pt x="181" y="222"/>
                      </a:lnTo>
                      <a:lnTo>
                        <a:pt x="100" y="222"/>
                      </a:lnTo>
                      <a:lnTo>
                        <a:pt x="100" y="222"/>
                      </a:lnTo>
                      <a:lnTo>
                        <a:pt x="89" y="221"/>
                      </a:lnTo>
                      <a:lnTo>
                        <a:pt x="78" y="220"/>
                      </a:lnTo>
                      <a:lnTo>
                        <a:pt x="67" y="217"/>
                      </a:lnTo>
                      <a:lnTo>
                        <a:pt x="57" y="214"/>
                      </a:lnTo>
                      <a:lnTo>
                        <a:pt x="47" y="209"/>
                      </a:lnTo>
                      <a:lnTo>
                        <a:pt x="38" y="203"/>
                      </a:lnTo>
                      <a:lnTo>
                        <a:pt x="30" y="196"/>
                      </a:lnTo>
                      <a:lnTo>
                        <a:pt x="21" y="189"/>
                      </a:lnTo>
                      <a:lnTo>
                        <a:pt x="21" y="189"/>
                      </a:lnTo>
                      <a:lnTo>
                        <a:pt x="15" y="183"/>
                      </a:lnTo>
                      <a:lnTo>
                        <a:pt x="9" y="175"/>
                      </a:lnTo>
                      <a:lnTo>
                        <a:pt x="4" y="167"/>
                      </a:lnTo>
                      <a:lnTo>
                        <a:pt x="0" y="158"/>
                      </a:lnTo>
                      <a:lnTo>
                        <a:pt x="61" y="158"/>
                      </a:lnTo>
                      <a:lnTo>
                        <a:pt x="61" y="158"/>
                      </a:lnTo>
                      <a:lnTo>
                        <a:pt x="69" y="164"/>
                      </a:lnTo>
                      <a:lnTo>
                        <a:pt x="79" y="169"/>
                      </a:lnTo>
                      <a:lnTo>
                        <a:pt x="89" y="172"/>
                      </a:lnTo>
                      <a:lnTo>
                        <a:pt x="100" y="173"/>
                      </a:lnTo>
                      <a:lnTo>
                        <a:pt x="181" y="173"/>
                      </a:lnTo>
                      <a:lnTo>
                        <a:pt x="181" y="173"/>
                      </a:lnTo>
                      <a:lnTo>
                        <a:pt x="193" y="172"/>
                      </a:lnTo>
                      <a:lnTo>
                        <a:pt x="204" y="168"/>
                      </a:lnTo>
                      <a:lnTo>
                        <a:pt x="215" y="162"/>
                      </a:lnTo>
                      <a:lnTo>
                        <a:pt x="224" y="154"/>
                      </a:lnTo>
                      <a:lnTo>
                        <a:pt x="224" y="154"/>
                      </a:lnTo>
                      <a:lnTo>
                        <a:pt x="231" y="146"/>
                      </a:lnTo>
                      <a:lnTo>
                        <a:pt x="237" y="135"/>
                      </a:lnTo>
                      <a:lnTo>
                        <a:pt x="241" y="124"/>
                      </a:lnTo>
                      <a:lnTo>
                        <a:pt x="242" y="111"/>
                      </a:lnTo>
                      <a:lnTo>
                        <a:pt x="242" y="111"/>
                      </a:lnTo>
                      <a:lnTo>
                        <a:pt x="242" y="111"/>
                      </a:lnTo>
                      <a:lnTo>
                        <a:pt x="241" y="99"/>
                      </a:lnTo>
                      <a:lnTo>
                        <a:pt x="237" y="86"/>
                      </a:lnTo>
                      <a:lnTo>
                        <a:pt x="231" y="77"/>
                      </a:lnTo>
                      <a:lnTo>
                        <a:pt x="224" y="68"/>
                      </a:lnTo>
                      <a:lnTo>
                        <a:pt x="224" y="68"/>
                      </a:lnTo>
                      <a:lnTo>
                        <a:pt x="215" y="60"/>
                      </a:lnTo>
                      <a:lnTo>
                        <a:pt x="204" y="54"/>
                      </a:lnTo>
                      <a:lnTo>
                        <a:pt x="193" y="51"/>
                      </a:lnTo>
                      <a:lnTo>
                        <a:pt x="181" y="49"/>
                      </a:lnTo>
                      <a:lnTo>
                        <a:pt x="100" y="49"/>
                      </a:lnTo>
                      <a:lnTo>
                        <a:pt x="100" y="49"/>
                      </a:lnTo>
                      <a:lnTo>
                        <a:pt x="89" y="51"/>
                      </a:lnTo>
                      <a:lnTo>
                        <a:pt x="79" y="53"/>
                      </a:lnTo>
                      <a:lnTo>
                        <a:pt x="69" y="58"/>
                      </a:lnTo>
                      <a:lnTo>
                        <a:pt x="61" y="63"/>
                      </a:lnTo>
                      <a:lnTo>
                        <a:pt x="0" y="63"/>
                      </a:lnTo>
                      <a:lnTo>
                        <a:pt x="0" y="63"/>
                      </a:lnTo>
                      <a:lnTo>
                        <a:pt x="4" y="56"/>
                      </a:lnTo>
                      <a:lnTo>
                        <a:pt x="9" y="47"/>
                      </a:lnTo>
                      <a:lnTo>
                        <a:pt x="15" y="39"/>
                      </a:lnTo>
                      <a:lnTo>
                        <a:pt x="21" y="32"/>
                      </a:lnTo>
                      <a:lnTo>
                        <a:pt x="21" y="32"/>
                      </a:lnTo>
                      <a:lnTo>
                        <a:pt x="30" y="26"/>
                      </a:lnTo>
                      <a:lnTo>
                        <a:pt x="38" y="18"/>
                      </a:lnTo>
                      <a:lnTo>
                        <a:pt x="47" y="13"/>
                      </a:lnTo>
                      <a:lnTo>
                        <a:pt x="57" y="9"/>
                      </a:lnTo>
                      <a:lnTo>
                        <a:pt x="67" y="5"/>
                      </a:lnTo>
                      <a:lnTo>
                        <a:pt x="78" y="2"/>
                      </a:lnTo>
                      <a:lnTo>
                        <a:pt x="89" y="0"/>
                      </a:lnTo>
                      <a:lnTo>
                        <a:pt x="100" y="0"/>
                      </a:lnTo>
                      <a:lnTo>
                        <a:pt x="100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  <p:sp>
              <p:nvSpPr>
                <p:cNvPr id="255" name="Freeform 21"/>
                <p:cNvSpPr>
                  <a:spLocks/>
                </p:cNvSpPr>
                <p:nvPr/>
              </p:nvSpPr>
              <p:spPr bwMode="auto">
                <a:xfrm>
                  <a:off x="1601767" y="4427550"/>
                  <a:ext cx="195263" cy="36513"/>
                </a:xfrm>
                <a:custGeom>
                  <a:avLst/>
                  <a:gdLst/>
                  <a:ahLst/>
                  <a:cxnLst>
                    <a:cxn ang="0">
                      <a:pos x="24" y="0"/>
                    </a:cxn>
                    <a:cxn ang="0">
                      <a:pos x="224" y="0"/>
                    </a:cxn>
                    <a:cxn ang="0">
                      <a:pos x="224" y="0"/>
                    </a:cxn>
                    <a:cxn ang="0">
                      <a:pos x="229" y="1"/>
                    </a:cxn>
                    <a:cxn ang="0">
                      <a:pos x="233" y="2"/>
                    </a:cxn>
                    <a:cxn ang="0">
                      <a:pos x="236" y="5"/>
                    </a:cxn>
                    <a:cxn ang="0">
                      <a:pos x="240" y="7"/>
                    </a:cxn>
                    <a:cxn ang="0">
                      <a:pos x="242" y="11"/>
                    </a:cxn>
                    <a:cxn ang="0">
                      <a:pos x="245" y="14"/>
                    </a:cxn>
                    <a:cxn ang="0">
                      <a:pos x="246" y="18"/>
                    </a:cxn>
                    <a:cxn ang="0">
                      <a:pos x="246" y="23"/>
                    </a:cxn>
                    <a:cxn ang="0">
                      <a:pos x="246" y="23"/>
                    </a:cxn>
                    <a:cxn ang="0">
                      <a:pos x="246" y="23"/>
                    </a:cxn>
                    <a:cxn ang="0">
                      <a:pos x="246" y="28"/>
                    </a:cxn>
                    <a:cxn ang="0">
                      <a:pos x="245" y="32"/>
                    </a:cxn>
                    <a:cxn ang="0">
                      <a:pos x="242" y="36"/>
                    </a:cxn>
                    <a:cxn ang="0">
                      <a:pos x="240" y="39"/>
                    </a:cxn>
                    <a:cxn ang="0">
                      <a:pos x="236" y="42"/>
                    </a:cxn>
                    <a:cxn ang="0">
                      <a:pos x="233" y="44"/>
                    </a:cxn>
                    <a:cxn ang="0">
                      <a:pos x="229" y="45"/>
                    </a:cxn>
                    <a:cxn ang="0">
                      <a:pos x="224" y="45"/>
                    </a:cxn>
                    <a:cxn ang="0">
                      <a:pos x="24" y="45"/>
                    </a:cxn>
                    <a:cxn ang="0">
                      <a:pos x="24" y="45"/>
                    </a:cxn>
                    <a:cxn ang="0">
                      <a:pos x="19" y="45"/>
                    </a:cxn>
                    <a:cxn ang="0">
                      <a:pos x="14" y="44"/>
                    </a:cxn>
                    <a:cxn ang="0">
                      <a:pos x="10" y="42"/>
                    </a:cxn>
                    <a:cxn ang="0">
                      <a:pos x="6" y="39"/>
                    </a:cxn>
                    <a:cxn ang="0">
                      <a:pos x="4" y="36"/>
                    </a:cxn>
                    <a:cxn ang="0">
                      <a:pos x="3" y="32"/>
                    </a:cxn>
                    <a:cxn ang="0">
                      <a:pos x="0" y="28"/>
                    </a:cxn>
                    <a:cxn ang="0">
                      <a:pos x="0" y="23"/>
                    </a:cxn>
                    <a:cxn ang="0">
                      <a:pos x="0" y="23"/>
                    </a:cxn>
                    <a:cxn ang="0">
                      <a:pos x="0" y="23"/>
                    </a:cxn>
                    <a:cxn ang="0">
                      <a:pos x="0" y="18"/>
                    </a:cxn>
                    <a:cxn ang="0">
                      <a:pos x="3" y="14"/>
                    </a:cxn>
                    <a:cxn ang="0">
                      <a:pos x="4" y="11"/>
                    </a:cxn>
                    <a:cxn ang="0">
                      <a:pos x="6" y="7"/>
                    </a:cxn>
                    <a:cxn ang="0">
                      <a:pos x="10" y="5"/>
                    </a:cxn>
                    <a:cxn ang="0">
                      <a:pos x="14" y="2"/>
                    </a:cxn>
                    <a:cxn ang="0">
                      <a:pos x="19" y="1"/>
                    </a:cxn>
                    <a:cxn ang="0">
                      <a:pos x="24" y="0"/>
                    </a:cxn>
                    <a:cxn ang="0">
                      <a:pos x="24" y="0"/>
                    </a:cxn>
                  </a:cxnLst>
                  <a:rect l="0" t="0" r="r" b="b"/>
                  <a:pathLst>
                    <a:path w="246" h="45">
                      <a:moveTo>
                        <a:pt x="24" y="0"/>
                      </a:moveTo>
                      <a:lnTo>
                        <a:pt x="224" y="0"/>
                      </a:lnTo>
                      <a:lnTo>
                        <a:pt x="224" y="0"/>
                      </a:lnTo>
                      <a:lnTo>
                        <a:pt x="229" y="1"/>
                      </a:lnTo>
                      <a:lnTo>
                        <a:pt x="233" y="2"/>
                      </a:lnTo>
                      <a:lnTo>
                        <a:pt x="236" y="5"/>
                      </a:lnTo>
                      <a:lnTo>
                        <a:pt x="240" y="7"/>
                      </a:lnTo>
                      <a:lnTo>
                        <a:pt x="242" y="11"/>
                      </a:lnTo>
                      <a:lnTo>
                        <a:pt x="245" y="14"/>
                      </a:lnTo>
                      <a:lnTo>
                        <a:pt x="246" y="18"/>
                      </a:lnTo>
                      <a:lnTo>
                        <a:pt x="246" y="23"/>
                      </a:lnTo>
                      <a:lnTo>
                        <a:pt x="246" y="23"/>
                      </a:lnTo>
                      <a:lnTo>
                        <a:pt x="246" y="23"/>
                      </a:lnTo>
                      <a:lnTo>
                        <a:pt x="246" y="28"/>
                      </a:lnTo>
                      <a:lnTo>
                        <a:pt x="245" y="32"/>
                      </a:lnTo>
                      <a:lnTo>
                        <a:pt x="242" y="36"/>
                      </a:lnTo>
                      <a:lnTo>
                        <a:pt x="240" y="39"/>
                      </a:lnTo>
                      <a:lnTo>
                        <a:pt x="236" y="42"/>
                      </a:lnTo>
                      <a:lnTo>
                        <a:pt x="233" y="44"/>
                      </a:lnTo>
                      <a:lnTo>
                        <a:pt x="229" y="45"/>
                      </a:lnTo>
                      <a:lnTo>
                        <a:pt x="224" y="45"/>
                      </a:lnTo>
                      <a:lnTo>
                        <a:pt x="24" y="45"/>
                      </a:lnTo>
                      <a:lnTo>
                        <a:pt x="24" y="45"/>
                      </a:lnTo>
                      <a:lnTo>
                        <a:pt x="19" y="45"/>
                      </a:lnTo>
                      <a:lnTo>
                        <a:pt x="14" y="44"/>
                      </a:lnTo>
                      <a:lnTo>
                        <a:pt x="10" y="42"/>
                      </a:lnTo>
                      <a:lnTo>
                        <a:pt x="6" y="39"/>
                      </a:lnTo>
                      <a:lnTo>
                        <a:pt x="4" y="36"/>
                      </a:lnTo>
                      <a:lnTo>
                        <a:pt x="3" y="32"/>
                      </a:lnTo>
                      <a:lnTo>
                        <a:pt x="0" y="28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0" y="23"/>
                      </a:lnTo>
                      <a:lnTo>
                        <a:pt x="0" y="18"/>
                      </a:lnTo>
                      <a:lnTo>
                        <a:pt x="3" y="14"/>
                      </a:lnTo>
                      <a:lnTo>
                        <a:pt x="4" y="11"/>
                      </a:lnTo>
                      <a:lnTo>
                        <a:pt x="6" y="7"/>
                      </a:lnTo>
                      <a:lnTo>
                        <a:pt x="10" y="5"/>
                      </a:lnTo>
                      <a:lnTo>
                        <a:pt x="14" y="2"/>
                      </a:lnTo>
                      <a:lnTo>
                        <a:pt x="19" y="1"/>
                      </a:lnTo>
                      <a:lnTo>
                        <a:pt x="24" y="0"/>
                      </a:lnTo>
                      <a:lnTo>
                        <a:pt x="24" y="0"/>
                      </a:lnTo>
                      <a:close/>
                    </a:path>
                  </a:pathLst>
                </a:custGeom>
                <a:grpFill/>
                <a:ln w="9525">
                  <a:noFill/>
                  <a:round/>
                  <a:headEnd/>
                  <a:tailEnd/>
                </a:ln>
              </p:spPr>
              <p:txBody>
                <a:bodyPr vert="horz" wrap="square" lIns="91440" tIns="45720" rIns="91440" bIns="45720" numCol="1" anchor="t" anchorCtr="0" compatLnSpc="1">
                  <a:prstTxWarp prst="textNoShape">
                    <a:avLst/>
                  </a:prstTxWarp>
                </a:bodyPr>
                <a:lstStyle/>
                <a:p>
                  <a:endParaRPr lang="en-US">
                    <a:cs typeface="+mn-ea"/>
                    <a:sym typeface="+mn-lt"/>
                  </a:endParaRPr>
                </a:p>
              </p:txBody>
            </p:sp>
          </p:grpSp>
        </p:grpSp>
      </p:grpSp>
      <p:grpSp>
        <p:nvGrpSpPr>
          <p:cNvPr id="265" name="组合 264"/>
          <p:cNvGrpSpPr/>
          <p:nvPr/>
        </p:nvGrpSpPr>
        <p:grpSpPr>
          <a:xfrm>
            <a:off x="9525637" y="3147384"/>
            <a:ext cx="1664349" cy="795900"/>
            <a:chOff x="10192166" y="3147384"/>
            <a:chExt cx="1664349" cy="795900"/>
          </a:xfrm>
        </p:grpSpPr>
        <p:grpSp>
          <p:nvGrpSpPr>
            <p:cNvPr id="266" name="组合 265"/>
            <p:cNvGrpSpPr/>
            <p:nvPr/>
          </p:nvGrpSpPr>
          <p:grpSpPr>
            <a:xfrm>
              <a:off x="11112722" y="3147384"/>
              <a:ext cx="743793" cy="795900"/>
              <a:chOff x="9479582" y="2338856"/>
              <a:chExt cx="743793" cy="795900"/>
            </a:xfrm>
          </p:grpSpPr>
          <p:sp>
            <p:nvSpPr>
              <p:cNvPr id="278" name="Rectangle 700"/>
              <p:cNvSpPr>
                <a:spLocks noChangeArrowheads="1"/>
              </p:cNvSpPr>
              <p:nvPr/>
            </p:nvSpPr>
            <p:spPr bwMode="auto">
              <a:xfrm>
                <a:off x="9479582" y="2811591"/>
                <a:ext cx="743793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1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latin typeface="+mn-lt"/>
                    <a:cs typeface="+mn-ea"/>
                    <a:sym typeface="+mn-lt"/>
                  </a:rPr>
                  <a:t>1,981</a:t>
                </a:r>
                <a:endPara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endParaRPr>
              </a:p>
            </p:txBody>
          </p:sp>
          <p:sp>
            <p:nvSpPr>
              <p:cNvPr id="279" name="Rectangle 700"/>
              <p:cNvSpPr>
                <a:spLocks noChangeArrowheads="1"/>
              </p:cNvSpPr>
              <p:nvPr/>
            </p:nvSpPr>
            <p:spPr bwMode="auto">
              <a:xfrm>
                <a:off x="9479582" y="2338856"/>
                <a:ext cx="718145" cy="215444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400" b="1" kern="0" dirty="0">
                    <a:solidFill>
                      <a:srgbClr val="404652"/>
                    </a:solidFill>
                    <a:latin typeface="+mn-lt"/>
                    <a:cs typeface="+mn-ea"/>
                    <a:sym typeface="+mn-lt"/>
                  </a:rPr>
                  <a:t>输</a:t>
                </a:r>
                <a:r>
                  <a:rPr lang="zh-CN" altLang="en-US" sz="1400" b="1" kern="0" dirty="0" smtClean="0">
                    <a:solidFill>
                      <a:srgbClr val="404652"/>
                    </a:solidFill>
                    <a:latin typeface="+mn-lt"/>
                    <a:cs typeface="+mn-ea"/>
                    <a:sym typeface="+mn-lt"/>
                  </a:rPr>
                  <a:t>入标题</a:t>
                </a:r>
                <a:endParaRPr kumimoji="0" lang="en-US" sz="11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endParaRPr>
              </a:p>
            </p:txBody>
          </p:sp>
          <p:sp>
            <p:nvSpPr>
              <p:cNvPr id="280" name="Rectangle 700"/>
              <p:cNvSpPr>
                <a:spLocks noChangeArrowheads="1"/>
              </p:cNvSpPr>
              <p:nvPr/>
            </p:nvSpPr>
            <p:spPr bwMode="auto">
              <a:xfrm>
                <a:off x="9479582" y="2554300"/>
                <a:ext cx="583493" cy="32316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none" lIns="0" tIns="0" rIns="0" bIns="0" numCol="1" anchor="t" anchorCtr="0" compatLnSpc="1">
                <a:prstTxWarp prst="textNoShape">
                  <a:avLst/>
                </a:prstTxWarp>
                <a:spAutoFit/>
              </a:bodyPr>
              <a:lstStyle>
                <a:lvl1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1pPr>
                <a:lvl2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2pPr>
                <a:lvl3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3pPr>
                <a:lvl4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4pPr>
                <a:lvl5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5pPr>
                <a:lvl6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6pPr>
                <a:lvl7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7pPr>
                <a:lvl8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8pPr>
                <a:lvl9pPr eaLnBrk="0" fontAlgn="base" hangingPunct="0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Arial" panose="020B0604020202020204" pitchFamily="34" charset="0"/>
                  </a:defRPr>
                </a:lvl9pPr>
              </a:lstStyle>
              <a:p>
                <a:pPr marL="0" marR="0" lvl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zh-CN" sz="21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latin typeface="+mn-lt"/>
                    <a:cs typeface="+mn-ea"/>
                    <a:sym typeface="+mn-lt"/>
                  </a:rPr>
                  <a:t>6</a:t>
                </a:r>
                <a:r>
                  <a:rPr kumimoji="0" lang="en-US" sz="2100" b="1" i="0" u="none" strike="noStrike" kern="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latin typeface="+mn-lt"/>
                    <a:cs typeface="+mn-ea"/>
                    <a:sym typeface="+mn-lt"/>
                  </a:rPr>
                  <a:t>5%</a:t>
                </a:r>
                <a:endParaRPr kumimoji="0" lang="en-US" sz="1800" b="1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cs typeface="+mn-ea"/>
                  <a:sym typeface="+mn-lt"/>
                </a:endParaRPr>
              </a:p>
            </p:txBody>
          </p:sp>
        </p:grpSp>
        <p:grpSp>
          <p:nvGrpSpPr>
            <p:cNvPr id="272" name="组合 271"/>
            <p:cNvGrpSpPr/>
            <p:nvPr/>
          </p:nvGrpSpPr>
          <p:grpSpPr>
            <a:xfrm>
              <a:off x="10192166" y="3164546"/>
              <a:ext cx="770241" cy="772492"/>
              <a:chOff x="8559026" y="2356018"/>
              <a:chExt cx="770241" cy="772492"/>
            </a:xfrm>
          </p:grpSpPr>
          <p:sp>
            <p:nvSpPr>
              <p:cNvPr id="273" name="Freeform 705"/>
              <p:cNvSpPr>
                <a:spLocks/>
              </p:cNvSpPr>
              <p:nvPr/>
            </p:nvSpPr>
            <p:spPr bwMode="auto">
              <a:xfrm>
                <a:off x="8559026" y="2356018"/>
                <a:ext cx="770241" cy="772492"/>
              </a:xfrm>
              <a:prstGeom prst="ellipse">
                <a:avLst/>
              </a:prstGeom>
              <a:solidFill>
                <a:srgbClr val="F8832D"/>
              </a:solidFill>
              <a:ln>
                <a:noFill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cs typeface="+mn-ea"/>
                  <a:sym typeface="+mn-lt"/>
                </a:endParaRPr>
              </a:p>
            </p:txBody>
          </p:sp>
          <p:sp>
            <p:nvSpPr>
              <p:cNvPr id="277" name="KSO_Shape"/>
              <p:cNvSpPr/>
              <p:nvPr/>
            </p:nvSpPr>
            <p:spPr>
              <a:xfrm>
                <a:off x="8751002" y="2549120"/>
                <a:ext cx="386287" cy="386287"/>
              </a:xfrm>
              <a:custGeom>
                <a:avLst/>
                <a:gdLst>
                  <a:gd name="connsiteX0" fmla="*/ 1063385 w 1944000"/>
                  <a:gd name="connsiteY0" fmla="*/ 1082014 h 1944000"/>
                  <a:gd name="connsiteX1" fmla="*/ 1093900 w 1944000"/>
                  <a:gd name="connsiteY1" fmla="*/ 1089952 h 1944000"/>
                  <a:gd name="connsiteX2" fmla="*/ 1121871 w 1944000"/>
                  <a:gd name="connsiteY2" fmla="*/ 1097572 h 1944000"/>
                  <a:gd name="connsiteX3" fmla="*/ 1146982 w 1944000"/>
                  <a:gd name="connsiteY3" fmla="*/ 1104557 h 1944000"/>
                  <a:gd name="connsiteX4" fmla="*/ 1169550 w 1944000"/>
                  <a:gd name="connsiteY4" fmla="*/ 1111542 h 1944000"/>
                  <a:gd name="connsiteX5" fmla="*/ 1188940 w 1944000"/>
                  <a:gd name="connsiteY5" fmla="*/ 1118209 h 1944000"/>
                  <a:gd name="connsiteX6" fmla="*/ 1205469 w 1944000"/>
                  <a:gd name="connsiteY6" fmla="*/ 1124559 h 1944000"/>
                  <a:gd name="connsiteX7" fmla="*/ 1212779 w 1944000"/>
                  <a:gd name="connsiteY7" fmla="*/ 1127734 h 1944000"/>
                  <a:gd name="connsiteX8" fmla="*/ 1219137 w 1944000"/>
                  <a:gd name="connsiteY8" fmla="*/ 1130592 h 1944000"/>
                  <a:gd name="connsiteX9" fmla="*/ 1225176 w 1944000"/>
                  <a:gd name="connsiteY9" fmla="*/ 1133449 h 1944000"/>
                  <a:gd name="connsiteX10" fmla="*/ 1230262 w 1944000"/>
                  <a:gd name="connsiteY10" fmla="*/ 1136307 h 1944000"/>
                  <a:gd name="connsiteX11" fmla="*/ 1238526 w 1944000"/>
                  <a:gd name="connsiteY11" fmla="*/ 1141704 h 1944000"/>
                  <a:gd name="connsiteX12" fmla="*/ 1245837 w 1944000"/>
                  <a:gd name="connsiteY12" fmla="*/ 1146784 h 1944000"/>
                  <a:gd name="connsiteX13" fmla="*/ 1253148 w 1944000"/>
                  <a:gd name="connsiteY13" fmla="*/ 1152499 h 1944000"/>
                  <a:gd name="connsiteX14" fmla="*/ 1259823 w 1944000"/>
                  <a:gd name="connsiteY14" fmla="*/ 1158532 h 1944000"/>
                  <a:gd name="connsiteX15" fmla="*/ 1265862 w 1944000"/>
                  <a:gd name="connsiteY15" fmla="*/ 1164564 h 1944000"/>
                  <a:gd name="connsiteX16" fmla="*/ 1271266 w 1944000"/>
                  <a:gd name="connsiteY16" fmla="*/ 1170914 h 1944000"/>
                  <a:gd name="connsiteX17" fmla="*/ 1276351 w 1944000"/>
                  <a:gd name="connsiteY17" fmla="*/ 1177582 h 1944000"/>
                  <a:gd name="connsiteX18" fmla="*/ 1280801 w 1944000"/>
                  <a:gd name="connsiteY18" fmla="*/ 1184567 h 1944000"/>
                  <a:gd name="connsiteX19" fmla="*/ 1284934 w 1944000"/>
                  <a:gd name="connsiteY19" fmla="*/ 1191234 h 1944000"/>
                  <a:gd name="connsiteX20" fmla="*/ 1288112 w 1944000"/>
                  <a:gd name="connsiteY20" fmla="*/ 1198537 h 1944000"/>
                  <a:gd name="connsiteX21" fmla="*/ 1291291 w 1944000"/>
                  <a:gd name="connsiteY21" fmla="*/ 1206157 h 1944000"/>
                  <a:gd name="connsiteX22" fmla="*/ 1293516 w 1944000"/>
                  <a:gd name="connsiteY22" fmla="*/ 1214094 h 1944000"/>
                  <a:gd name="connsiteX23" fmla="*/ 1295423 w 1944000"/>
                  <a:gd name="connsiteY23" fmla="*/ 1222032 h 1944000"/>
                  <a:gd name="connsiteX24" fmla="*/ 1296694 w 1944000"/>
                  <a:gd name="connsiteY24" fmla="*/ 1230287 h 1944000"/>
                  <a:gd name="connsiteX25" fmla="*/ 1297330 w 1944000"/>
                  <a:gd name="connsiteY25" fmla="*/ 1238859 h 1944000"/>
                  <a:gd name="connsiteX26" fmla="*/ 1297648 w 1944000"/>
                  <a:gd name="connsiteY26" fmla="*/ 1247432 h 1944000"/>
                  <a:gd name="connsiteX27" fmla="*/ 1297330 w 1944000"/>
                  <a:gd name="connsiteY27" fmla="*/ 1257275 h 1944000"/>
                  <a:gd name="connsiteX28" fmla="*/ 1296377 w 1944000"/>
                  <a:gd name="connsiteY28" fmla="*/ 1266800 h 1944000"/>
                  <a:gd name="connsiteX29" fmla="*/ 1295105 w 1944000"/>
                  <a:gd name="connsiteY29" fmla="*/ 1276007 h 1944000"/>
                  <a:gd name="connsiteX30" fmla="*/ 1292880 w 1944000"/>
                  <a:gd name="connsiteY30" fmla="*/ 1285215 h 1944000"/>
                  <a:gd name="connsiteX31" fmla="*/ 1290019 w 1944000"/>
                  <a:gd name="connsiteY31" fmla="*/ 1294422 h 1944000"/>
                  <a:gd name="connsiteX32" fmla="*/ 1286841 w 1944000"/>
                  <a:gd name="connsiteY32" fmla="*/ 1303312 h 1944000"/>
                  <a:gd name="connsiteX33" fmla="*/ 1283344 w 1944000"/>
                  <a:gd name="connsiteY33" fmla="*/ 1312202 h 1944000"/>
                  <a:gd name="connsiteX34" fmla="*/ 1278576 w 1944000"/>
                  <a:gd name="connsiteY34" fmla="*/ 1320775 h 1944000"/>
                  <a:gd name="connsiteX35" fmla="*/ 1273808 w 1944000"/>
                  <a:gd name="connsiteY35" fmla="*/ 1329347 h 1944000"/>
                  <a:gd name="connsiteX36" fmla="*/ 1267769 w 1944000"/>
                  <a:gd name="connsiteY36" fmla="*/ 1337602 h 1944000"/>
                  <a:gd name="connsiteX37" fmla="*/ 1261412 w 1944000"/>
                  <a:gd name="connsiteY37" fmla="*/ 1345857 h 1944000"/>
                  <a:gd name="connsiteX38" fmla="*/ 1254737 w 1944000"/>
                  <a:gd name="connsiteY38" fmla="*/ 1353795 h 1944000"/>
                  <a:gd name="connsiteX39" fmla="*/ 1247426 w 1944000"/>
                  <a:gd name="connsiteY39" fmla="*/ 1361732 h 1944000"/>
                  <a:gd name="connsiteX40" fmla="*/ 1239162 w 1944000"/>
                  <a:gd name="connsiteY40" fmla="*/ 1369670 h 1944000"/>
                  <a:gd name="connsiteX41" fmla="*/ 1230580 w 1944000"/>
                  <a:gd name="connsiteY41" fmla="*/ 1376655 h 1944000"/>
                  <a:gd name="connsiteX42" fmla="*/ 1221362 w 1944000"/>
                  <a:gd name="connsiteY42" fmla="*/ 1384275 h 1944000"/>
                  <a:gd name="connsiteX43" fmla="*/ 1214051 w 1944000"/>
                  <a:gd name="connsiteY43" fmla="*/ 1389672 h 1944000"/>
                  <a:gd name="connsiteX44" fmla="*/ 1206422 w 1944000"/>
                  <a:gd name="connsiteY44" fmla="*/ 1394435 h 1944000"/>
                  <a:gd name="connsiteX45" fmla="*/ 1198476 w 1944000"/>
                  <a:gd name="connsiteY45" fmla="*/ 1399515 h 1944000"/>
                  <a:gd name="connsiteX46" fmla="*/ 1190211 w 1944000"/>
                  <a:gd name="connsiteY46" fmla="*/ 1403960 h 1944000"/>
                  <a:gd name="connsiteX47" fmla="*/ 1181311 w 1944000"/>
                  <a:gd name="connsiteY47" fmla="*/ 1408087 h 1944000"/>
                  <a:gd name="connsiteX48" fmla="*/ 1172411 w 1944000"/>
                  <a:gd name="connsiteY48" fmla="*/ 1411897 h 1944000"/>
                  <a:gd name="connsiteX49" fmla="*/ 1163193 w 1944000"/>
                  <a:gd name="connsiteY49" fmla="*/ 1416025 h 1944000"/>
                  <a:gd name="connsiteX50" fmla="*/ 1153340 w 1944000"/>
                  <a:gd name="connsiteY50" fmla="*/ 1419517 h 1944000"/>
                  <a:gd name="connsiteX51" fmla="*/ 1143486 w 1944000"/>
                  <a:gd name="connsiteY51" fmla="*/ 1422692 h 1944000"/>
                  <a:gd name="connsiteX52" fmla="*/ 1132997 w 1944000"/>
                  <a:gd name="connsiteY52" fmla="*/ 1425867 h 1944000"/>
                  <a:gd name="connsiteX53" fmla="*/ 1122189 w 1944000"/>
                  <a:gd name="connsiteY53" fmla="*/ 1428407 h 1944000"/>
                  <a:gd name="connsiteX54" fmla="*/ 1111064 w 1944000"/>
                  <a:gd name="connsiteY54" fmla="*/ 1431265 h 1944000"/>
                  <a:gd name="connsiteX55" fmla="*/ 1099621 w 1944000"/>
                  <a:gd name="connsiteY55" fmla="*/ 1433487 h 1944000"/>
                  <a:gd name="connsiteX56" fmla="*/ 1087860 w 1944000"/>
                  <a:gd name="connsiteY56" fmla="*/ 1435392 h 1944000"/>
                  <a:gd name="connsiteX57" fmla="*/ 1075782 w 1944000"/>
                  <a:gd name="connsiteY57" fmla="*/ 1436980 h 1944000"/>
                  <a:gd name="connsiteX58" fmla="*/ 1063385 w 1944000"/>
                  <a:gd name="connsiteY58" fmla="*/ 1438567 h 1944000"/>
                  <a:gd name="connsiteX59" fmla="*/ 880616 w 1944000"/>
                  <a:gd name="connsiteY59" fmla="*/ 505752 h 1944000"/>
                  <a:gd name="connsiteX60" fmla="*/ 880616 w 1944000"/>
                  <a:gd name="connsiteY60" fmla="*/ 814362 h 1944000"/>
                  <a:gd name="connsiteX61" fmla="*/ 847241 w 1944000"/>
                  <a:gd name="connsiteY61" fmla="*/ 805789 h 1944000"/>
                  <a:gd name="connsiteX62" fmla="*/ 820223 w 1944000"/>
                  <a:gd name="connsiteY62" fmla="*/ 798804 h 1944000"/>
                  <a:gd name="connsiteX63" fmla="*/ 799879 w 1944000"/>
                  <a:gd name="connsiteY63" fmla="*/ 793089 h 1944000"/>
                  <a:gd name="connsiteX64" fmla="*/ 785894 w 1944000"/>
                  <a:gd name="connsiteY64" fmla="*/ 788327 h 1944000"/>
                  <a:gd name="connsiteX65" fmla="*/ 771590 w 1944000"/>
                  <a:gd name="connsiteY65" fmla="*/ 782929 h 1944000"/>
                  <a:gd name="connsiteX66" fmla="*/ 757922 w 1944000"/>
                  <a:gd name="connsiteY66" fmla="*/ 776897 h 1944000"/>
                  <a:gd name="connsiteX67" fmla="*/ 745843 w 1944000"/>
                  <a:gd name="connsiteY67" fmla="*/ 770229 h 1944000"/>
                  <a:gd name="connsiteX68" fmla="*/ 739804 w 1944000"/>
                  <a:gd name="connsiteY68" fmla="*/ 767054 h 1944000"/>
                  <a:gd name="connsiteX69" fmla="*/ 734400 w 1944000"/>
                  <a:gd name="connsiteY69" fmla="*/ 763879 h 1944000"/>
                  <a:gd name="connsiteX70" fmla="*/ 728679 w 1944000"/>
                  <a:gd name="connsiteY70" fmla="*/ 760069 h 1944000"/>
                  <a:gd name="connsiteX71" fmla="*/ 723593 w 1944000"/>
                  <a:gd name="connsiteY71" fmla="*/ 756577 h 1944000"/>
                  <a:gd name="connsiteX72" fmla="*/ 718825 w 1944000"/>
                  <a:gd name="connsiteY72" fmla="*/ 752767 h 1944000"/>
                  <a:gd name="connsiteX73" fmla="*/ 714057 w 1944000"/>
                  <a:gd name="connsiteY73" fmla="*/ 749274 h 1944000"/>
                  <a:gd name="connsiteX74" fmla="*/ 709925 w 1944000"/>
                  <a:gd name="connsiteY74" fmla="*/ 745464 h 1944000"/>
                  <a:gd name="connsiteX75" fmla="*/ 705475 w 1944000"/>
                  <a:gd name="connsiteY75" fmla="*/ 741337 h 1944000"/>
                  <a:gd name="connsiteX76" fmla="*/ 701979 w 1944000"/>
                  <a:gd name="connsiteY76" fmla="*/ 737209 h 1944000"/>
                  <a:gd name="connsiteX77" fmla="*/ 698164 w 1944000"/>
                  <a:gd name="connsiteY77" fmla="*/ 733082 h 1944000"/>
                  <a:gd name="connsiteX78" fmla="*/ 694668 w 1944000"/>
                  <a:gd name="connsiteY78" fmla="*/ 728954 h 1944000"/>
                  <a:gd name="connsiteX79" fmla="*/ 691807 w 1944000"/>
                  <a:gd name="connsiteY79" fmla="*/ 724827 h 1944000"/>
                  <a:gd name="connsiteX80" fmla="*/ 688629 w 1944000"/>
                  <a:gd name="connsiteY80" fmla="*/ 720699 h 1944000"/>
                  <a:gd name="connsiteX81" fmla="*/ 686086 w 1944000"/>
                  <a:gd name="connsiteY81" fmla="*/ 716254 h 1944000"/>
                  <a:gd name="connsiteX82" fmla="*/ 683543 w 1944000"/>
                  <a:gd name="connsiteY82" fmla="*/ 712127 h 1944000"/>
                  <a:gd name="connsiteX83" fmla="*/ 681000 w 1944000"/>
                  <a:gd name="connsiteY83" fmla="*/ 707682 h 1944000"/>
                  <a:gd name="connsiteX84" fmla="*/ 679093 w 1944000"/>
                  <a:gd name="connsiteY84" fmla="*/ 703237 h 1944000"/>
                  <a:gd name="connsiteX85" fmla="*/ 677186 w 1944000"/>
                  <a:gd name="connsiteY85" fmla="*/ 698474 h 1944000"/>
                  <a:gd name="connsiteX86" fmla="*/ 675596 w 1944000"/>
                  <a:gd name="connsiteY86" fmla="*/ 694347 h 1944000"/>
                  <a:gd name="connsiteX87" fmla="*/ 674325 w 1944000"/>
                  <a:gd name="connsiteY87" fmla="*/ 689584 h 1944000"/>
                  <a:gd name="connsiteX88" fmla="*/ 673053 w 1944000"/>
                  <a:gd name="connsiteY88" fmla="*/ 684822 h 1944000"/>
                  <a:gd name="connsiteX89" fmla="*/ 671782 w 1944000"/>
                  <a:gd name="connsiteY89" fmla="*/ 680059 h 1944000"/>
                  <a:gd name="connsiteX90" fmla="*/ 671146 w 1944000"/>
                  <a:gd name="connsiteY90" fmla="*/ 675297 h 1944000"/>
                  <a:gd name="connsiteX91" fmla="*/ 670511 w 1944000"/>
                  <a:gd name="connsiteY91" fmla="*/ 670217 h 1944000"/>
                  <a:gd name="connsiteX92" fmla="*/ 670193 w 1944000"/>
                  <a:gd name="connsiteY92" fmla="*/ 665137 h 1944000"/>
                  <a:gd name="connsiteX93" fmla="*/ 670193 w 1944000"/>
                  <a:gd name="connsiteY93" fmla="*/ 660374 h 1944000"/>
                  <a:gd name="connsiteX94" fmla="*/ 670511 w 1944000"/>
                  <a:gd name="connsiteY94" fmla="*/ 652437 h 1944000"/>
                  <a:gd name="connsiteX95" fmla="*/ 671146 w 1944000"/>
                  <a:gd name="connsiteY95" fmla="*/ 644499 h 1944000"/>
                  <a:gd name="connsiteX96" fmla="*/ 672736 w 1944000"/>
                  <a:gd name="connsiteY96" fmla="*/ 636879 h 1944000"/>
                  <a:gd name="connsiteX97" fmla="*/ 674643 w 1944000"/>
                  <a:gd name="connsiteY97" fmla="*/ 629259 h 1944000"/>
                  <a:gd name="connsiteX98" fmla="*/ 676868 w 1944000"/>
                  <a:gd name="connsiteY98" fmla="*/ 622274 h 1944000"/>
                  <a:gd name="connsiteX99" fmla="*/ 679728 w 1944000"/>
                  <a:gd name="connsiteY99" fmla="*/ 614972 h 1944000"/>
                  <a:gd name="connsiteX100" fmla="*/ 683225 w 1944000"/>
                  <a:gd name="connsiteY100" fmla="*/ 607669 h 1944000"/>
                  <a:gd name="connsiteX101" fmla="*/ 687039 w 1944000"/>
                  <a:gd name="connsiteY101" fmla="*/ 600684 h 1944000"/>
                  <a:gd name="connsiteX102" fmla="*/ 691807 w 1944000"/>
                  <a:gd name="connsiteY102" fmla="*/ 593699 h 1944000"/>
                  <a:gd name="connsiteX103" fmla="*/ 696575 w 1944000"/>
                  <a:gd name="connsiteY103" fmla="*/ 587349 h 1944000"/>
                  <a:gd name="connsiteX104" fmla="*/ 702297 w 1944000"/>
                  <a:gd name="connsiteY104" fmla="*/ 580682 h 1944000"/>
                  <a:gd name="connsiteX105" fmla="*/ 708336 w 1944000"/>
                  <a:gd name="connsiteY105" fmla="*/ 574014 h 1944000"/>
                  <a:gd name="connsiteX106" fmla="*/ 714693 w 1944000"/>
                  <a:gd name="connsiteY106" fmla="*/ 567664 h 1944000"/>
                  <a:gd name="connsiteX107" fmla="*/ 722004 w 1944000"/>
                  <a:gd name="connsiteY107" fmla="*/ 561632 h 1944000"/>
                  <a:gd name="connsiteX108" fmla="*/ 729632 w 1944000"/>
                  <a:gd name="connsiteY108" fmla="*/ 555282 h 1944000"/>
                  <a:gd name="connsiteX109" fmla="*/ 737897 w 1944000"/>
                  <a:gd name="connsiteY109" fmla="*/ 549249 h 1944000"/>
                  <a:gd name="connsiteX110" fmla="*/ 743936 w 1944000"/>
                  <a:gd name="connsiteY110" fmla="*/ 545122 h 1944000"/>
                  <a:gd name="connsiteX111" fmla="*/ 750293 w 1944000"/>
                  <a:gd name="connsiteY111" fmla="*/ 540994 h 1944000"/>
                  <a:gd name="connsiteX112" fmla="*/ 757286 w 1944000"/>
                  <a:gd name="connsiteY112" fmla="*/ 537502 h 1944000"/>
                  <a:gd name="connsiteX113" fmla="*/ 764597 w 1944000"/>
                  <a:gd name="connsiteY113" fmla="*/ 533692 h 1944000"/>
                  <a:gd name="connsiteX114" fmla="*/ 772544 w 1944000"/>
                  <a:gd name="connsiteY114" fmla="*/ 530517 h 1944000"/>
                  <a:gd name="connsiteX115" fmla="*/ 780490 w 1944000"/>
                  <a:gd name="connsiteY115" fmla="*/ 527342 h 1944000"/>
                  <a:gd name="connsiteX116" fmla="*/ 789072 w 1944000"/>
                  <a:gd name="connsiteY116" fmla="*/ 524167 h 1944000"/>
                  <a:gd name="connsiteX117" fmla="*/ 797654 w 1944000"/>
                  <a:gd name="connsiteY117" fmla="*/ 521627 h 1944000"/>
                  <a:gd name="connsiteX118" fmla="*/ 806872 w 1944000"/>
                  <a:gd name="connsiteY118" fmla="*/ 519087 h 1944000"/>
                  <a:gd name="connsiteX119" fmla="*/ 816408 w 1944000"/>
                  <a:gd name="connsiteY119" fmla="*/ 516229 h 1944000"/>
                  <a:gd name="connsiteX120" fmla="*/ 825944 w 1944000"/>
                  <a:gd name="connsiteY120" fmla="*/ 514324 h 1944000"/>
                  <a:gd name="connsiteX121" fmla="*/ 836116 w 1944000"/>
                  <a:gd name="connsiteY121" fmla="*/ 512102 h 1944000"/>
                  <a:gd name="connsiteX122" fmla="*/ 846923 w 1944000"/>
                  <a:gd name="connsiteY122" fmla="*/ 510514 h 1944000"/>
                  <a:gd name="connsiteX123" fmla="*/ 858048 w 1944000"/>
                  <a:gd name="connsiteY123" fmla="*/ 508927 h 1944000"/>
                  <a:gd name="connsiteX124" fmla="*/ 869173 w 1944000"/>
                  <a:gd name="connsiteY124" fmla="*/ 507022 h 1944000"/>
                  <a:gd name="connsiteX125" fmla="*/ 880616 w 1944000"/>
                  <a:gd name="connsiteY125" fmla="*/ 217144 h 1944000"/>
                  <a:gd name="connsiteX126" fmla="*/ 880616 w 1944000"/>
                  <a:gd name="connsiteY126" fmla="*/ 333984 h 1944000"/>
                  <a:gd name="connsiteX127" fmla="*/ 863451 w 1944000"/>
                  <a:gd name="connsiteY127" fmla="*/ 335254 h 1944000"/>
                  <a:gd name="connsiteX128" fmla="*/ 846287 w 1944000"/>
                  <a:gd name="connsiteY128" fmla="*/ 337159 h 1944000"/>
                  <a:gd name="connsiteX129" fmla="*/ 829440 w 1944000"/>
                  <a:gd name="connsiteY129" fmla="*/ 339382 h 1944000"/>
                  <a:gd name="connsiteX130" fmla="*/ 812912 w 1944000"/>
                  <a:gd name="connsiteY130" fmla="*/ 341922 h 1944000"/>
                  <a:gd name="connsiteX131" fmla="*/ 796701 w 1944000"/>
                  <a:gd name="connsiteY131" fmla="*/ 344779 h 1944000"/>
                  <a:gd name="connsiteX132" fmla="*/ 780490 w 1944000"/>
                  <a:gd name="connsiteY132" fmla="*/ 347954 h 1944000"/>
                  <a:gd name="connsiteX133" fmla="*/ 764279 w 1944000"/>
                  <a:gd name="connsiteY133" fmla="*/ 351764 h 1944000"/>
                  <a:gd name="connsiteX134" fmla="*/ 748386 w 1944000"/>
                  <a:gd name="connsiteY134" fmla="*/ 355892 h 1944000"/>
                  <a:gd name="connsiteX135" fmla="*/ 726136 w 1944000"/>
                  <a:gd name="connsiteY135" fmla="*/ 362242 h 1944000"/>
                  <a:gd name="connsiteX136" fmla="*/ 704839 w 1944000"/>
                  <a:gd name="connsiteY136" fmla="*/ 368909 h 1944000"/>
                  <a:gd name="connsiteX137" fmla="*/ 684814 w 1944000"/>
                  <a:gd name="connsiteY137" fmla="*/ 375894 h 1944000"/>
                  <a:gd name="connsiteX138" fmla="*/ 666061 w 1944000"/>
                  <a:gd name="connsiteY138" fmla="*/ 383197 h 1944000"/>
                  <a:gd name="connsiteX139" fmla="*/ 657160 w 1944000"/>
                  <a:gd name="connsiteY139" fmla="*/ 387324 h 1944000"/>
                  <a:gd name="connsiteX140" fmla="*/ 648260 w 1944000"/>
                  <a:gd name="connsiteY140" fmla="*/ 391134 h 1944000"/>
                  <a:gd name="connsiteX141" fmla="*/ 639996 w 1944000"/>
                  <a:gd name="connsiteY141" fmla="*/ 395262 h 1944000"/>
                  <a:gd name="connsiteX142" fmla="*/ 632050 w 1944000"/>
                  <a:gd name="connsiteY142" fmla="*/ 399072 h 1944000"/>
                  <a:gd name="connsiteX143" fmla="*/ 624103 w 1944000"/>
                  <a:gd name="connsiteY143" fmla="*/ 403517 h 1944000"/>
                  <a:gd name="connsiteX144" fmla="*/ 616792 w 1944000"/>
                  <a:gd name="connsiteY144" fmla="*/ 407644 h 1944000"/>
                  <a:gd name="connsiteX145" fmla="*/ 609481 w 1944000"/>
                  <a:gd name="connsiteY145" fmla="*/ 412089 h 1944000"/>
                  <a:gd name="connsiteX146" fmla="*/ 602806 w 1944000"/>
                  <a:gd name="connsiteY146" fmla="*/ 416534 h 1944000"/>
                  <a:gd name="connsiteX147" fmla="*/ 593906 w 1944000"/>
                  <a:gd name="connsiteY147" fmla="*/ 422567 h 1944000"/>
                  <a:gd name="connsiteX148" fmla="*/ 585642 w 1944000"/>
                  <a:gd name="connsiteY148" fmla="*/ 428282 h 1944000"/>
                  <a:gd name="connsiteX149" fmla="*/ 577060 w 1944000"/>
                  <a:gd name="connsiteY149" fmla="*/ 434632 h 1944000"/>
                  <a:gd name="connsiteX150" fmla="*/ 569113 w 1944000"/>
                  <a:gd name="connsiteY150" fmla="*/ 440982 h 1944000"/>
                  <a:gd name="connsiteX151" fmla="*/ 561167 w 1944000"/>
                  <a:gd name="connsiteY151" fmla="*/ 447967 h 1944000"/>
                  <a:gd name="connsiteX152" fmla="*/ 553538 w 1944000"/>
                  <a:gd name="connsiteY152" fmla="*/ 454317 h 1944000"/>
                  <a:gd name="connsiteX153" fmla="*/ 545910 w 1944000"/>
                  <a:gd name="connsiteY153" fmla="*/ 461302 h 1944000"/>
                  <a:gd name="connsiteX154" fmla="*/ 538917 w 1944000"/>
                  <a:gd name="connsiteY154" fmla="*/ 468604 h 1944000"/>
                  <a:gd name="connsiteX155" fmla="*/ 532241 w 1944000"/>
                  <a:gd name="connsiteY155" fmla="*/ 475907 h 1944000"/>
                  <a:gd name="connsiteX156" fmla="*/ 525249 w 1944000"/>
                  <a:gd name="connsiteY156" fmla="*/ 483527 h 1944000"/>
                  <a:gd name="connsiteX157" fmla="*/ 518891 w 1944000"/>
                  <a:gd name="connsiteY157" fmla="*/ 491464 h 1944000"/>
                  <a:gd name="connsiteX158" fmla="*/ 512534 w 1944000"/>
                  <a:gd name="connsiteY158" fmla="*/ 499402 h 1944000"/>
                  <a:gd name="connsiteX159" fmla="*/ 506813 w 1944000"/>
                  <a:gd name="connsiteY159" fmla="*/ 507022 h 1944000"/>
                  <a:gd name="connsiteX160" fmla="*/ 501091 w 1944000"/>
                  <a:gd name="connsiteY160" fmla="*/ 515277 h 1944000"/>
                  <a:gd name="connsiteX161" fmla="*/ 495370 w 1944000"/>
                  <a:gd name="connsiteY161" fmla="*/ 523849 h 1944000"/>
                  <a:gd name="connsiteX162" fmla="*/ 490284 w 1944000"/>
                  <a:gd name="connsiteY162" fmla="*/ 532422 h 1944000"/>
                  <a:gd name="connsiteX163" fmla="*/ 485198 w 1944000"/>
                  <a:gd name="connsiteY163" fmla="*/ 541312 h 1944000"/>
                  <a:gd name="connsiteX164" fmla="*/ 480430 w 1944000"/>
                  <a:gd name="connsiteY164" fmla="*/ 550202 h 1944000"/>
                  <a:gd name="connsiteX165" fmla="*/ 475980 w 1944000"/>
                  <a:gd name="connsiteY165" fmla="*/ 559092 h 1944000"/>
                  <a:gd name="connsiteX166" fmla="*/ 472166 w 1944000"/>
                  <a:gd name="connsiteY166" fmla="*/ 568299 h 1944000"/>
                  <a:gd name="connsiteX167" fmla="*/ 468352 w 1944000"/>
                  <a:gd name="connsiteY167" fmla="*/ 577507 h 1944000"/>
                  <a:gd name="connsiteX168" fmla="*/ 464855 w 1944000"/>
                  <a:gd name="connsiteY168" fmla="*/ 586714 h 1944000"/>
                  <a:gd name="connsiteX169" fmla="*/ 461994 w 1944000"/>
                  <a:gd name="connsiteY169" fmla="*/ 596239 h 1944000"/>
                  <a:gd name="connsiteX170" fmla="*/ 459134 w 1944000"/>
                  <a:gd name="connsiteY170" fmla="*/ 605764 h 1944000"/>
                  <a:gd name="connsiteX171" fmla="*/ 456591 w 1944000"/>
                  <a:gd name="connsiteY171" fmla="*/ 615289 h 1944000"/>
                  <a:gd name="connsiteX172" fmla="*/ 454684 w 1944000"/>
                  <a:gd name="connsiteY172" fmla="*/ 624814 h 1944000"/>
                  <a:gd name="connsiteX173" fmla="*/ 453094 w 1944000"/>
                  <a:gd name="connsiteY173" fmla="*/ 634657 h 1944000"/>
                  <a:gd name="connsiteX174" fmla="*/ 451187 w 1944000"/>
                  <a:gd name="connsiteY174" fmla="*/ 644182 h 1944000"/>
                  <a:gd name="connsiteX175" fmla="*/ 450234 w 1944000"/>
                  <a:gd name="connsiteY175" fmla="*/ 654024 h 1944000"/>
                  <a:gd name="connsiteX176" fmla="*/ 449280 w 1944000"/>
                  <a:gd name="connsiteY176" fmla="*/ 664184 h 1944000"/>
                  <a:gd name="connsiteX177" fmla="*/ 448962 w 1944000"/>
                  <a:gd name="connsiteY177" fmla="*/ 674344 h 1944000"/>
                  <a:gd name="connsiteX178" fmla="*/ 448644 w 1944000"/>
                  <a:gd name="connsiteY178" fmla="*/ 684822 h 1944000"/>
                  <a:gd name="connsiteX179" fmla="*/ 448962 w 1944000"/>
                  <a:gd name="connsiteY179" fmla="*/ 695934 h 1944000"/>
                  <a:gd name="connsiteX180" fmla="*/ 449598 w 1944000"/>
                  <a:gd name="connsiteY180" fmla="*/ 706729 h 1944000"/>
                  <a:gd name="connsiteX181" fmla="*/ 450552 w 1944000"/>
                  <a:gd name="connsiteY181" fmla="*/ 717842 h 1944000"/>
                  <a:gd name="connsiteX182" fmla="*/ 452141 w 1944000"/>
                  <a:gd name="connsiteY182" fmla="*/ 728637 h 1944000"/>
                  <a:gd name="connsiteX183" fmla="*/ 453730 w 1944000"/>
                  <a:gd name="connsiteY183" fmla="*/ 739432 h 1944000"/>
                  <a:gd name="connsiteX184" fmla="*/ 455955 w 1944000"/>
                  <a:gd name="connsiteY184" fmla="*/ 749909 h 1944000"/>
                  <a:gd name="connsiteX185" fmla="*/ 458180 w 1944000"/>
                  <a:gd name="connsiteY185" fmla="*/ 760387 h 1944000"/>
                  <a:gd name="connsiteX186" fmla="*/ 461359 w 1944000"/>
                  <a:gd name="connsiteY186" fmla="*/ 770547 h 1944000"/>
                  <a:gd name="connsiteX187" fmla="*/ 464537 w 1944000"/>
                  <a:gd name="connsiteY187" fmla="*/ 781024 h 1944000"/>
                  <a:gd name="connsiteX188" fmla="*/ 468352 w 1944000"/>
                  <a:gd name="connsiteY188" fmla="*/ 791184 h 1944000"/>
                  <a:gd name="connsiteX189" fmla="*/ 472484 w 1944000"/>
                  <a:gd name="connsiteY189" fmla="*/ 801027 h 1944000"/>
                  <a:gd name="connsiteX190" fmla="*/ 476934 w 1944000"/>
                  <a:gd name="connsiteY190" fmla="*/ 810869 h 1944000"/>
                  <a:gd name="connsiteX191" fmla="*/ 482020 w 1944000"/>
                  <a:gd name="connsiteY191" fmla="*/ 820712 h 1944000"/>
                  <a:gd name="connsiteX192" fmla="*/ 487423 w 1944000"/>
                  <a:gd name="connsiteY192" fmla="*/ 830237 h 1944000"/>
                  <a:gd name="connsiteX193" fmla="*/ 492827 w 1944000"/>
                  <a:gd name="connsiteY193" fmla="*/ 839762 h 1944000"/>
                  <a:gd name="connsiteX194" fmla="*/ 498866 w 1944000"/>
                  <a:gd name="connsiteY194" fmla="*/ 848969 h 1944000"/>
                  <a:gd name="connsiteX195" fmla="*/ 505541 w 1944000"/>
                  <a:gd name="connsiteY195" fmla="*/ 858177 h 1944000"/>
                  <a:gd name="connsiteX196" fmla="*/ 512216 w 1944000"/>
                  <a:gd name="connsiteY196" fmla="*/ 867067 h 1944000"/>
                  <a:gd name="connsiteX197" fmla="*/ 519527 w 1944000"/>
                  <a:gd name="connsiteY197" fmla="*/ 875957 h 1944000"/>
                  <a:gd name="connsiteX198" fmla="*/ 527156 w 1944000"/>
                  <a:gd name="connsiteY198" fmla="*/ 884212 h 1944000"/>
                  <a:gd name="connsiteX199" fmla="*/ 535102 w 1944000"/>
                  <a:gd name="connsiteY199" fmla="*/ 892467 h 1944000"/>
                  <a:gd name="connsiteX200" fmla="*/ 543367 w 1944000"/>
                  <a:gd name="connsiteY200" fmla="*/ 900404 h 1944000"/>
                  <a:gd name="connsiteX201" fmla="*/ 551949 w 1944000"/>
                  <a:gd name="connsiteY201" fmla="*/ 908024 h 1944000"/>
                  <a:gd name="connsiteX202" fmla="*/ 561167 w 1944000"/>
                  <a:gd name="connsiteY202" fmla="*/ 915644 h 1944000"/>
                  <a:gd name="connsiteX203" fmla="*/ 570385 w 1944000"/>
                  <a:gd name="connsiteY203" fmla="*/ 922947 h 1944000"/>
                  <a:gd name="connsiteX204" fmla="*/ 580238 w 1944000"/>
                  <a:gd name="connsiteY204" fmla="*/ 929932 h 1944000"/>
                  <a:gd name="connsiteX205" fmla="*/ 590410 w 1944000"/>
                  <a:gd name="connsiteY205" fmla="*/ 936282 h 1944000"/>
                  <a:gd name="connsiteX206" fmla="*/ 600899 w 1944000"/>
                  <a:gd name="connsiteY206" fmla="*/ 942632 h 1944000"/>
                  <a:gd name="connsiteX207" fmla="*/ 611706 w 1944000"/>
                  <a:gd name="connsiteY207" fmla="*/ 948982 h 1944000"/>
                  <a:gd name="connsiteX208" fmla="*/ 623149 w 1944000"/>
                  <a:gd name="connsiteY208" fmla="*/ 954697 h 1944000"/>
                  <a:gd name="connsiteX209" fmla="*/ 634592 w 1944000"/>
                  <a:gd name="connsiteY209" fmla="*/ 960412 h 1944000"/>
                  <a:gd name="connsiteX210" fmla="*/ 646671 w 1944000"/>
                  <a:gd name="connsiteY210" fmla="*/ 966127 h 1944000"/>
                  <a:gd name="connsiteX211" fmla="*/ 666378 w 1944000"/>
                  <a:gd name="connsiteY211" fmla="*/ 974064 h 1944000"/>
                  <a:gd name="connsiteX212" fmla="*/ 688629 w 1944000"/>
                  <a:gd name="connsiteY212" fmla="*/ 982637 h 1944000"/>
                  <a:gd name="connsiteX213" fmla="*/ 713739 w 1944000"/>
                  <a:gd name="connsiteY213" fmla="*/ 991209 h 1944000"/>
                  <a:gd name="connsiteX214" fmla="*/ 741711 w 1944000"/>
                  <a:gd name="connsiteY214" fmla="*/ 1000099 h 1944000"/>
                  <a:gd name="connsiteX215" fmla="*/ 772544 w 1944000"/>
                  <a:gd name="connsiteY215" fmla="*/ 1009307 h 1944000"/>
                  <a:gd name="connsiteX216" fmla="*/ 805919 w 1944000"/>
                  <a:gd name="connsiteY216" fmla="*/ 1018514 h 1944000"/>
                  <a:gd name="connsiteX217" fmla="*/ 841837 w 1944000"/>
                  <a:gd name="connsiteY217" fmla="*/ 1028357 h 1944000"/>
                  <a:gd name="connsiteX218" fmla="*/ 880616 w 1944000"/>
                  <a:gd name="connsiteY218" fmla="*/ 1038199 h 1944000"/>
                  <a:gd name="connsiteX219" fmla="*/ 880616 w 1944000"/>
                  <a:gd name="connsiteY219" fmla="*/ 1433487 h 1944000"/>
                  <a:gd name="connsiteX220" fmla="*/ 870444 w 1944000"/>
                  <a:gd name="connsiteY220" fmla="*/ 1431582 h 1944000"/>
                  <a:gd name="connsiteX221" fmla="*/ 860591 w 1944000"/>
                  <a:gd name="connsiteY221" fmla="*/ 1429042 h 1944000"/>
                  <a:gd name="connsiteX222" fmla="*/ 850737 w 1944000"/>
                  <a:gd name="connsiteY222" fmla="*/ 1426820 h 1944000"/>
                  <a:gd name="connsiteX223" fmla="*/ 841519 w 1944000"/>
                  <a:gd name="connsiteY223" fmla="*/ 1424280 h 1944000"/>
                  <a:gd name="connsiteX224" fmla="*/ 831983 w 1944000"/>
                  <a:gd name="connsiteY224" fmla="*/ 1421422 h 1944000"/>
                  <a:gd name="connsiteX225" fmla="*/ 823083 w 1944000"/>
                  <a:gd name="connsiteY225" fmla="*/ 1418247 h 1944000"/>
                  <a:gd name="connsiteX226" fmla="*/ 814183 w 1944000"/>
                  <a:gd name="connsiteY226" fmla="*/ 1415072 h 1944000"/>
                  <a:gd name="connsiteX227" fmla="*/ 805283 w 1944000"/>
                  <a:gd name="connsiteY227" fmla="*/ 1411580 h 1944000"/>
                  <a:gd name="connsiteX228" fmla="*/ 796701 w 1944000"/>
                  <a:gd name="connsiteY228" fmla="*/ 1408087 h 1944000"/>
                  <a:gd name="connsiteX229" fmla="*/ 788437 w 1944000"/>
                  <a:gd name="connsiteY229" fmla="*/ 1404277 h 1944000"/>
                  <a:gd name="connsiteX230" fmla="*/ 780490 w 1944000"/>
                  <a:gd name="connsiteY230" fmla="*/ 1400150 h 1944000"/>
                  <a:gd name="connsiteX231" fmla="*/ 772544 w 1944000"/>
                  <a:gd name="connsiteY231" fmla="*/ 1396022 h 1944000"/>
                  <a:gd name="connsiteX232" fmla="*/ 764915 w 1944000"/>
                  <a:gd name="connsiteY232" fmla="*/ 1391260 h 1944000"/>
                  <a:gd name="connsiteX233" fmla="*/ 757604 w 1944000"/>
                  <a:gd name="connsiteY233" fmla="*/ 1386815 h 1944000"/>
                  <a:gd name="connsiteX234" fmla="*/ 750293 w 1944000"/>
                  <a:gd name="connsiteY234" fmla="*/ 1381735 h 1944000"/>
                  <a:gd name="connsiteX235" fmla="*/ 743618 w 1944000"/>
                  <a:gd name="connsiteY235" fmla="*/ 1376655 h 1944000"/>
                  <a:gd name="connsiteX236" fmla="*/ 732811 w 1944000"/>
                  <a:gd name="connsiteY236" fmla="*/ 1368082 h 1944000"/>
                  <a:gd name="connsiteX237" fmla="*/ 722640 w 1944000"/>
                  <a:gd name="connsiteY237" fmla="*/ 1359192 h 1944000"/>
                  <a:gd name="connsiteX238" fmla="*/ 713104 w 1944000"/>
                  <a:gd name="connsiteY238" fmla="*/ 1349985 h 1944000"/>
                  <a:gd name="connsiteX239" fmla="*/ 704204 w 1944000"/>
                  <a:gd name="connsiteY239" fmla="*/ 1340142 h 1944000"/>
                  <a:gd name="connsiteX240" fmla="*/ 695621 w 1944000"/>
                  <a:gd name="connsiteY240" fmla="*/ 1329982 h 1944000"/>
                  <a:gd name="connsiteX241" fmla="*/ 687675 w 1944000"/>
                  <a:gd name="connsiteY241" fmla="*/ 1319187 h 1944000"/>
                  <a:gd name="connsiteX242" fmla="*/ 680046 w 1944000"/>
                  <a:gd name="connsiteY242" fmla="*/ 1308075 h 1944000"/>
                  <a:gd name="connsiteX243" fmla="*/ 673371 w 1944000"/>
                  <a:gd name="connsiteY243" fmla="*/ 1296327 h 1944000"/>
                  <a:gd name="connsiteX244" fmla="*/ 667014 w 1944000"/>
                  <a:gd name="connsiteY244" fmla="*/ 1284262 h 1944000"/>
                  <a:gd name="connsiteX245" fmla="*/ 660975 w 1944000"/>
                  <a:gd name="connsiteY245" fmla="*/ 1271562 h 1944000"/>
                  <a:gd name="connsiteX246" fmla="*/ 655889 w 1944000"/>
                  <a:gd name="connsiteY246" fmla="*/ 1258862 h 1944000"/>
                  <a:gd name="connsiteX247" fmla="*/ 651121 w 1944000"/>
                  <a:gd name="connsiteY247" fmla="*/ 1245209 h 1944000"/>
                  <a:gd name="connsiteX248" fmla="*/ 646989 w 1944000"/>
                  <a:gd name="connsiteY248" fmla="*/ 1231557 h 1944000"/>
                  <a:gd name="connsiteX249" fmla="*/ 642857 w 1944000"/>
                  <a:gd name="connsiteY249" fmla="*/ 1217269 h 1944000"/>
                  <a:gd name="connsiteX250" fmla="*/ 639996 w 1944000"/>
                  <a:gd name="connsiteY250" fmla="*/ 1202664 h 1944000"/>
                  <a:gd name="connsiteX251" fmla="*/ 637453 w 1944000"/>
                  <a:gd name="connsiteY251" fmla="*/ 1187424 h 1944000"/>
                  <a:gd name="connsiteX252" fmla="*/ 410819 w 1944000"/>
                  <a:gd name="connsiteY252" fmla="*/ 1219492 h 1944000"/>
                  <a:gd name="connsiteX253" fmla="*/ 413044 w 1944000"/>
                  <a:gd name="connsiteY253" fmla="*/ 1231557 h 1944000"/>
                  <a:gd name="connsiteX254" fmla="*/ 415587 w 1944000"/>
                  <a:gd name="connsiteY254" fmla="*/ 1243304 h 1944000"/>
                  <a:gd name="connsiteX255" fmla="*/ 418766 w 1944000"/>
                  <a:gd name="connsiteY255" fmla="*/ 1255370 h 1944000"/>
                  <a:gd name="connsiteX256" fmla="*/ 421626 w 1944000"/>
                  <a:gd name="connsiteY256" fmla="*/ 1266800 h 1944000"/>
                  <a:gd name="connsiteX257" fmla="*/ 424805 w 1944000"/>
                  <a:gd name="connsiteY257" fmla="*/ 1278230 h 1944000"/>
                  <a:gd name="connsiteX258" fmla="*/ 428619 w 1944000"/>
                  <a:gd name="connsiteY258" fmla="*/ 1289660 h 1944000"/>
                  <a:gd name="connsiteX259" fmla="*/ 432116 w 1944000"/>
                  <a:gd name="connsiteY259" fmla="*/ 1300455 h 1944000"/>
                  <a:gd name="connsiteX260" fmla="*/ 435930 w 1944000"/>
                  <a:gd name="connsiteY260" fmla="*/ 1311250 h 1944000"/>
                  <a:gd name="connsiteX261" fmla="*/ 440062 w 1944000"/>
                  <a:gd name="connsiteY261" fmla="*/ 1321727 h 1944000"/>
                  <a:gd name="connsiteX262" fmla="*/ 444512 w 1944000"/>
                  <a:gd name="connsiteY262" fmla="*/ 1332205 h 1944000"/>
                  <a:gd name="connsiteX263" fmla="*/ 448644 w 1944000"/>
                  <a:gd name="connsiteY263" fmla="*/ 1342682 h 1944000"/>
                  <a:gd name="connsiteX264" fmla="*/ 453412 w 1944000"/>
                  <a:gd name="connsiteY264" fmla="*/ 1352525 h 1944000"/>
                  <a:gd name="connsiteX265" fmla="*/ 458180 w 1944000"/>
                  <a:gd name="connsiteY265" fmla="*/ 1362367 h 1944000"/>
                  <a:gd name="connsiteX266" fmla="*/ 463266 w 1944000"/>
                  <a:gd name="connsiteY266" fmla="*/ 1372210 h 1944000"/>
                  <a:gd name="connsiteX267" fmla="*/ 468352 w 1944000"/>
                  <a:gd name="connsiteY267" fmla="*/ 1381735 h 1944000"/>
                  <a:gd name="connsiteX268" fmla="*/ 473755 w 1944000"/>
                  <a:gd name="connsiteY268" fmla="*/ 1390942 h 1944000"/>
                  <a:gd name="connsiteX269" fmla="*/ 479477 w 1944000"/>
                  <a:gd name="connsiteY269" fmla="*/ 1399832 h 1944000"/>
                  <a:gd name="connsiteX270" fmla="*/ 485198 w 1944000"/>
                  <a:gd name="connsiteY270" fmla="*/ 1409040 h 1944000"/>
                  <a:gd name="connsiteX271" fmla="*/ 491238 w 1944000"/>
                  <a:gd name="connsiteY271" fmla="*/ 1417612 h 1944000"/>
                  <a:gd name="connsiteX272" fmla="*/ 497595 w 1944000"/>
                  <a:gd name="connsiteY272" fmla="*/ 1426185 h 1944000"/>
                  <a:gd name="connsiteX273" fmla="*/ 503634 w 1944000"/>
                  <a:gd name="connsiteY273" fmla="*/ 1434757 h 1944000"/>
                  <a:gd name="connsiteX274" fmla="*/ 510309 w 1944000"/>
                  <a:gd name="connsiteY274" fmla="*/ 1442695 h 1944000"/>
                  <a:gd name="connsiteX275" fmla="*/ 517302 w 1944000"/>
                  <a:gd name="connsiteY275" fmla="*/ 1450950 h 1944000"/>
                  <a:gd name="connsiteX276" fmla="*/ 524295 w 1944000"/>
                  <a:gd name="connsiteY276" fmla="*/ 1458570 h 1944000"/>
                  <a:gd name="connsiteX277" fmla="*/ 531288 w 1944000"/>
                  <a:gd name="connsiteY277" fmla="*/ 1466190 h 1944000"/>
                  <a:gd name="connsiteX278" fmla="*/ 538599 w 1944000"/>
                  <a:gd name="connsiteY278" fmla="*/ 1473492 h 1944000"/>
                  <a:gd name="connsiteX279" fmla="*/ 546227 w 1944000"/>
                  <a:gd name="connsiteY279" fmla="*/ 1480795 h 1944000"/>
                  <a:gd name="connsiteX280" fmla="*/ 553856 w 1944000"/>
                  <a:gd name="connsiteY280" fmla="*/ 1487780 h 1944000"/>
                  <a:gd name="connsiteX281" fmla="*/ 561802 w 1944000"/>
                  <a:gd name="connsiteY281" fmla="*/ 1494765 h 1944000"/>
                  <a:gd name="connsiteX282" fmla="*/ 570067 w 1944000"/>
                  <a:gd name="connsiteY282" fmla="*/ 1501750 h 1944000"/>
                  <a:gd name="connsiteX283" fmla="*/ 578331 w 1944000"/>
                  <a:gd name="connsiteY283" fmla="*/ 1507782 h 1944000"/>
                  <a:gd name="connsiteX284" fmla="*/ 586913 w 1944000"/>
                  <a:gd name="connsiteY284" fmla="*/ 1514132 h 1944000"/>
                  <a:gd name="connsiteX285" fmla="*/ 600581 w 1944000"/>
                  <a:gd name="connsiteY285" fmla="*/ 1523657 h 1944000"/>
                  <a:gd name="connsiteX286" fmla="*/ 615203 w 1944000"/>
                  <a:gd name="connsiteY286" fmla="*/ 1532865 h 1944000"/>
                  <a:gd name="connsiteX287" fmla="*/ 630142 w 1944000"/>
                  <a:gd name="connsiteY287" fmla="*/ 1541437 h 1944000"/>
                  <a:gd name="connsiteX288" fmla="*/ 645717 w 1944000"/>
                  <a:gd name="connsiteY288" fmla="*/ 1549375 h 1944000"/>
                  <a:gd name="connsiteX289" fmla="*/ 661928 w 1944000"/>
                  <a:gd name="connsiteY289" fmla="*/ 1556995 h 1944000"/>
                  <a:gd name="connsiteX290" fmla="*/ 678775 w 1944000"/>
                  <a:gd name="connsiteY290" fmla="*/ 1563980 h 1944000"/>
                  <a:gd name="connsiteX291" fmla="*/ 696257 w 1944000"/>
                  <a:gd name="connsiteY291" fmla="*/ 1570647 h 1944000"/>
                  <a:gd name="connsiteX292" fmla="*/ 714375 w 1944000"/>
                  <a:gd name="connsiteY292" fmla="*/ 1576680 h 1944000"/>
                  <a:gd name="connsiteX293" fmla="*/ 733129 w 1944000"/>
                  <a:gd name="connsiteY293" fmla="*/ 1582395 h 1944000"/>
                  <a:gd name="connsiteX294" fmla="*/ 752518 w 1944000"/>
                  <a:gd name="connsiteY294" fmla="*/ 1587475 h 1944000"/>
                  <a:gd name="connsiteX295" fmla="*/ 772544 w 1944000"/>
                  <a:gd name="connsiteY295" fmla="*/ 1592237 h 1944000"/>
                  <a:gd name="connsiteX296" fmla="*/ 792887 w 1944000"/>
                  <a:gd name="connsiteY296" fmla="*/ 1596365 h 1944000"/>
                  <a:gd name="connsiteX297" fmla="*/ 814183 w 1944000"/>
                  <a:gd name="connsiteY297" fmla="*/ 1600175 h 1944000"/>
                  <a:gd name="connsiteX298" fmla="*/ 835480 w 1944000"/>
                  <a:gd name="connsiteY298" fmla="*/ 1603350 h 1944000"/>
                  <a:gd name="connsiteX299" fmla="*/ 858048 w 1944000"/>
                  <a:gd name="connsiteY299" fmla="*/ 1606525 h 1944000"/>
                  <a:gd name="connsiteX300" fmla="*/ 880616 w 1944000"/>
                  <a:gd name="connsiteY300" fmla="*/ 1608747 h 1944000"/>
                  <a:gd name="connsiteX301" fmla="*/ 880616 w 1944000"/>
                  <a:gd name="connsiteY301" fmla="*/ 1726857 h 1944000"/>
                  <a:gd name="connsiteX302" fmla="*/ 1063385 w 1944000"/>
                  <a:gd name="connsiteY302" fmla="*/ 1726857 h 1944000"/>
                  <a:gd name="connsiteX303" fmla="*/ 1063385 w 1944000"/>
                  <a:gd name="connsiteY303" fmla="*/ 1610652 h 1944000"/>
                  <a:gd name="connsiteX304" fmla="*/ 1077371 w 1944000"/>
                  <a:gd name="connsiteY304" fmla="*/ 1609382 h 1944000"/>
                  <a:gd name="connsiteX305" fmla="*/ 1091675 w 1944000"/>
                  <a:gd name="connsiteY305" fmla="*/ 1607795 h 1944000"/>
                  <a:gd name="connsiteX306" fmla="*/ 1105661 w 1944000"/>
                  <a:gd name="connsiteY306" fmla="*/ 1606207 h 1944000"/>
                  <a:gd name="connsiteX307" fmla="*/ 1119329 w 1944000"/>
                  <a:gd name="connsiteY307" fmla="*/ 1603985 h 1944000"/>
                  <a:gd name="connsiteX308" fmla="*/ 1133314 w 1944000"/>
                  <a:gd name="connsiteY308" fmla="*/ 1602080 h 1944000"/>
                  <a:gd name="connsiteX309" fmla="*/ 1146665 w 1944000"/>
                  <a:gd name="connsiteY309" fmla="*/ 1599857 h 1944000"/>
                  <a:gd name="connsiteX310" fmla="*/ 1160015 w 1944000"/>
                  <a:gd name="connsiteY310" fmla="*/ 1597317 h 1944000"/>
                  <a:gd name="connsiteX311" fmla="*/ 1173047 w 1944000"/>
                  <a:gd name="connsiteY311" fmla="*/ 1594142 h 1944000"/>
                  <a:gd name="connsiteX312" fmla="*/ 1186397 w 1944000"/>
                  <a:gd name="connsiteY312" fmla="*/ 1591285 h 1944000"/>
                  <a:gd name="connsiteX313" fmla="*/ 1199111 w 1944000"/>
                  <a:gd name="connsiteY313" fmla="*/ 1587792 h 1944000"/>
                  <a:gd name="connsiteX314" fmla="*/ 1212144 w 1944000"/>
                  <a:gd name="connsiteY314" fmla="*/ 1584300 h 1944000"/>
                  <a:gd name="connsiteX315" fmla="*/ 1224540 w 1944000"/>
                  <a:gd name="connsiteY315" fmla="*/ 1580807 h 1944000"/>
                  <a:gd name="connsiteX316" fmla="*/ 1236937 w 1944000"/>
                  <a:gd name="connsiteY316" fmla="*/ 1576680 h 1944000"/>
                  <a:gd name="connsiteX317" fmla="*/ 1249333 w 1944000"/>
                  <a:gd name="connsiteY317" fmla="*/ 1572552 h 1944000"/>
                  <a:gd name="connsiteX318" fmla="*/ 1261412 w 1944000"/>
                  <a:gd name="connsiteY318" fmla="*/ 1567790 h 1944000"/>
                  <a:gd name="connsiteX319" fmla="*/ 1273491 w 1944000"/>
                  <a:gd name="connsiteY319" fmla="*/ 1563345 h 1944000"/>
                  <a:gd name="connsiteX320" fmla="*/ 1288748 w 1944000"/>
                  <a:gd name="connsiteY320" fmla="*/ 1556995 h 1944000"/>
                  <a:gd name="connsiteX321" fmla="*/ 1304005 w 1944000"/>
                  <a:gd name="connsiteY321" fmla="*/ 1550010 h 1944000"/>
                  <a:gd name="connsiteX322" fmla="*/ 1318627 w 1944000"/>
                  <a:gd name="connsiteY322" fmla="*/ 1543025 h 1944000"/>
                  <a:gd name="connsiteX323" fmla="*/ 1332613 w 1944000"/>
                  <a:gd name="connsiteY323" fmla="*/ 1535722 h 1944000"/>
                  <a:gd name="connsiteX324" fmla="*/ 1346598 w 1944000"/>
                  <a:gd name="connsiteY324" fmla="*/ 1528102 h 1944000"/>
                  <a:gd name="connsiteX325" fmla="*/ 1359631 w 1944000"/>
                  <a:gd name="connsiteY325" fmla="*/ 1519847 h 1944000"/>
                  <a:gd name="connsiteX326" fmla="*/ 1372345 w 1944000"/>
                  <a:gd name="connsiteY326" fmla="*/ 1511592 h 1944000"/>
                  <a:gd name="connsiteX327" fmla="*/ 1384742 w 1944000"/>
                  <a:gd name="connsiteY327" fmla="*/ 1502702 h 1944000"/>
                  <a:gd name="connsiteX328" fmla="*/ 1396185 w 1944000"/>
                  <a:gd name="connsiteY328" fmla="*/ 1493812 h 1944000"/>
                  <a:gd name="connsiteX329" fmla="*/ 1407945 w 1944000"/>
                  <a:gd name="connsiteY329" fmla="*/ 1484287 h 1944000"/>
                  <a:gd name="connsiteX330" fmla="*/ 1418753 w 1944000"/>
                  <a:gd name="connsiteY330" fmla="*/ 1474762 h 1944000"/>
                  <a:gd name="connsiteX331" fmla="*/ 1429242 w 1944000"/>
                  <a:gd name="connsiteY331" fmla="*/ 1464602 h 1944000"/>
                  <a:gd name="connsiteX332" fmla="*/ 1439096 w 1944000"/>
                  <a:gd name="connsiteY332" fmla="*/ 1454125 h 1944000"/>
                  <a:gd name="connsiteX333" fmla="*/ 1448631 w 1944000"/>
                  <a:gd name="connsiteY333" fmla="*/ 1443647 h 1944000"/>
                  <a:gd name="connsiteX334" fmla="*/ 1457531 w 1944000"/>
                  <a:gd name="connsiteY334" fmla="*/ 1432535 h 1944000"/>
                  <a:gd name="connsiteX335" fmla="*/ 1466114 w 1944000"/>
                  <a:gd name="connsiteY335" fmla="*/ 1421422 h 1944000"/>
                  <a:gd name="connsiteX336" fmla="*/ 1474378 w 1944000"/>
                  <a:gd name="connsiteY336" fmla="*/ 1409675 h 1944000"/>
                  <a:gd name="connsiteX337" fmla="*/ 1482007 w 1944000"/>
                  <a:gd name="connsiteY337" fmla="*/ 1398245 h 1944000"/>
                  <a:gd name="connsiteX338" fmla="*/ 1489000 w 1944000"/>
                  <a:gd name="connsiteY338" fmla="*/ 1386497 h 1944000"/>
                  <a:gd name="connsiteX339" fmla="*/ 1495675 w 1944000"/>
                  <a:gd name="connsiteY339" fmla="*/ 1374432 h 1944000"/>
                  <a:gd name="connsiteX340" fmla="*/ 1501396 w 1944000"/>
                  <a:gd name="connsiteY340" fmla="*/ 1362685 h 1944000"/>
                  <a:gd name="connsiteX341" fmla="*/ 1507118 w 1944000"/>
                  <a:gd name="connsiteY341" fmla="*/ 1350620 h 1944000"/>
                  <a:gd name="connsiteX342" fmla="*/ 1512203 w 1944000"/>
                  <a:gd name="connsiteY342" fmla="*/ 1338555 h 1944000"/>
                  <a:gd name="connsiteX343" fmla="*/ 1516335 w 1944000"/>
                  <a:gd name="connsiteY343" fmla="*/ 1326490 h 1944000"/>
                  <a:gd name="connsiteX344" fmla="*/ 1520468 w 1944000"/>
                  <a:gd name="connsiteY344" fmla="*/ 1314107 h 1944000"/>
                  <a:gd name="connsiteX345" fmla="*/ 1523964 w 1944000"/>
                  <a:gd name="connsiteY345" fmla="*/ 1301725 h 1944000"/>
                  <a:gd name="connsiteX346" fmla="*/ 1526507 w 1944000"/>
                  <a:gd name="connsiteY346" fmla="*/ 1289025 h 1944000"/>
                  <a:gd name="connsiteX347" fmla="*/ 1528732 w 1944000"/>
                  <a:gd name="connsiteY347" fmla="*/ 1276642 h 1944000"/>
                  <a:gd name="connsiteX348" fmla="*/ 1530957 w 1944000"/>
                  <a:gd name="connsiteY348" fmla="*/ 1263942 h 1944000"/>
                  <a:gd name="connsiteX349" fmla="*/ 1532228 w 1944000"/>
                  <a:gd name="connsiteY349" fmla="*/ 1251242 h 1944000"/>
                  <a:gd name="connsiteX350" fmla="*/ 1532864 w 1944000"/>
                  <a:gd name="connsiteY350" fmla="*/ 1238542 h 1944000"/>
                  <a:gd name="connsiteX351" fmla="*/ 1533182 w 1944000"/>
                  <a:gd name="connsiteY351" fmla="*/ 1225207 h 1944000"/>
                  <a:gd name="connsiteX352" fmla="*/ 1533182 w 1944000"/>
                  <a:gd name="connsiteY352" fmla="*/ 1212189 h 1944000"/>
                  <a:gd name="connsiteX353" fmla="*/ 1532546 w 1944000"/>
                  <a:gd name="connsiteY353" fmla="*/ 1199172 h 1944000"/>
                  <a:gd name="connsiteX354" fmla="*/ 1531275 w 1944000"/>
                  <a:gd name="connsiteY354" fmla="*/ 1186789 h 1944000"/>
                  <a:gd name="connsiteX355" fmla="*/ 1530003 w 1944000"/>
                  <a:gd name="connsiteY355" fmla="*/ 1174407 h 1944000"/>
                  <a:gd name="connsiteX356" fmla="*/ 1527778 w 1944000"/>
                  <a:gd name="connsiteY356" fmla="*/ 1162342 h 1944000"/>
                  <a:gd name="connsiteX357" fmla="*/ 1525553 w 1944000"/>
                  <a:gd name="connsiteY357" fmla="*/ 1150594 h 1944000"/>
                  <a:gd name="connsiteX358" fmla="*/ 1522693 w 1944000"/>
                  <a:gd name="connsiteY358" fmla="*/ 1138847 h 1944000"/>
                  <a:gd name="connsiteX359" fmla="*/ 1519514 w 1944000"/>
                  <a:gd name="connsiteY359" fmla="*/ 1127734 h 1944000"/>
                  <a:gd name="connsiteX360" fmla="*/ 1516018 w 1944000"/>
                  <a:gd name="connsiteY360" fmla="*/ 1116939 h 1944000"/>
                  <a:gd name="connsiteX361" fmla="*/ 1511885 w 1944000"/>
                  <a:gd name="connsiteY361" fmla="*/ 1106144 h 1944000"/>
                  <a:gd name="connsiteX362" fmla="*/ 1507435 w 1944000"/>
                  <a:gd name="connsiteY362" fmla="*/ 1095349 h 1944000"/>
                  <a:gd name="connsiteX363" fmla="*/ 1502350 w 1944000"/>
                  <a:gd name="connsiteY363" fmla="*/ 1085189 h 1944000"/>
                  <a:gd name="connsiteX364" fmla="*/ 1496946 w 1944000"/>
                  <a:gd name="connsiteY364" fmla="*/ 1075347 h 1944000"/>
                  <a:gd name="connsiteX365" fmla="*/ 1491225 w 1944000"/>
                  <a:gd name="connsiteY365" fmla="*/ 1065822 h 1944000"/>
                  <a:gd name="connsiteX366" fmla="*/ 1485185 w 1944000"/>
                  <a:gd name="connsiteY366" fmla="*/ 1056614 h 1944000"/>
                  <a:gd name="connsiteX367" fmla="*/ 1478510 w 1944000"/>
                  <a:gd name="connsiteY367" fmla="*/ 1047407 h 1944000"/>
                  <a:gd name="connsiteX368" fmla="*/ 1471517 w 1944000"/>
                  <a:gd name="connsiteY368" fmla="*/ 1038517 h 1944000"/>
                  <a:gd name="connsiteX369" fmla="*/ 1463889 w 1944000"/>
                  <a:gd name="connsiteY369" fmla="*/ 1029944 h 1944000"/>
                  <a:gd name="connsiteX370" fmla="*/ 1456260 w 1944000"/>
                  <a:gd name="connsiteY370" fmla="*/ 1021689 h 1944000"/>
                  <a:gd name="connsiteX371" fmla="*/ 1448314 w 1944000"/>
                  <a:gd name="connsiteY371" fmla="*/ 1013752 h 1944000"/>
                  <a:gd name="connsiteX372" fmla="*/ 1440049 w 1944000"/>
                  <a:gd name="connsiteY372" fmla="*/ 1005814 h 1944000"/>
                  <a:gd name="connsiteX373" fmla="*/ 1431467 w 1944000"/>
                  <a:gd name="connsiteY373" fmla="*/ 998512 h 1944000"/>
                  <a:gd name="connsiteX374" fmla="*/ 1422567 w 1944000"/>
                  <a:gd name="connsiteY374" fmla="*/ 991527 h 1944000"/>
                  <a:gd name="connsiteX375" fmla="*/ 1413349 w 1944000"/>
                  <a:gd name="connsiteY375" fmla="*/ 984542 h 1944000"/>
                  <a:gd name="connsiteX376" fmla="*/ 1403813 w 1944000"/>
                  <a:gd name="connsiteY376" fmla="*/ 977557 h 1944000"/>
                  <a:gd name="connsiteX377" fmla="*/ 1393959 w 1944000"/>
                  <a:gd name="connsiteY377" fmla="*/ 971207 h 1944000"/>
                  <a:gd name="connsiteX378" fmla="*/ 1383788 w 1944000"/>
                  <a:gd name="connsiteY378" fmla="*/ 965174 h 1944000"/>
                  <a:gd name="connsiteX379" fmla="*/ 1373299 w 1944000"/>
                  <a:gd name="connsiteY379" fmla="*/ 959142 h 1944000"/>
                  <a:gd name="connsiteX380" fmla="*/ 1362491 w 1944000"/>
                  <a:gd name="connsiteY380" fmla="*/ 953427 h 1944000"/>
                  <a:gd name="connsiteX381" fmla="*/ 1351048 w 1944000"/>
                  <a:gd name="connsiteY381" fmla="*/ 948347 h 1944000"/>
                  <a:gd name="connsiteX382" fmla="*/ 1339605 w 1944000"/>
                  <a:gd name="connsiteY382" fmla="*/ 942949 h 1944000"/>
                  <a:gd name="connsiteX383" fmla="*/ 1327845 w 1944000"/>
                  <a:gd name="connsiteY383" fmla="*/ 937869 h 1944000"/>
                  <a:gd name="connsiteX384" fmla="*/ 1305912 w 1944000"/>
                  <a:gd name="connsiteY384" fmla="*/ 930249 h 1944000"/>
                  <a:gd name="connsiteX385" fmla="*/ 1280801 w 1944000"/>
                  <a:gd name="connsiteY385" fmla="*/ 921677 h 1944000"/>
                  <a:gd name="connsiteX386" fmla="*/ 1252512 w 1944000"/>
                  <a:gd name="connsiteY386" fmla="*/ 912469 h 1944000"/>
                  <a:gd name="connsiteX387" fmla="*/ 1221362 w 1944000"/>
                  <a:gd name="connsiteY387" fmla="*/ 902627 h 1944000"/>
                  <a:gd name="connsiteX388" fmla="*/ 1186397 w 1944000"/>
                  <a:gd name="connsiteY388" fmla="*/ 892784 h 1944000"/>
                  <a:gd name="connsiteX389" fmla="*/ 1148572 w 1944000"/>
                  <a:gd name="connsiteY389" fmla="*/ 882307 h 1944000"/>
                  <a:gd name="connsiteX390" fmla="*/ 1107568 w 1944000"/>
                  <a:gd name="connsiteY390" fmla="*/ 871512 h 1944000"/>
                  <a:gd name="connsiteX391" fmla="*/ 1063385 w 1944000"/>
                  <a:gd name="connsiteY391" fmla="*/ 860399 h 1944000"/>
                  <a:gd name="connsiteX392" fmla="*/ 1063385 w 1944000"/>
                  <a:gd name="connsiteY392" fmla="*/ 511149 h 1944000"/>
                  <a:gd name="connsiteX393" fmla="*/ 1078960 w 1944000"/>
                  <a:gd name="connsiteY393" fmla="*/ 514642 h 1944000"/>
                  <a:gd name="connsiteX394" fmla="*/ 1093582 w 1944000"/>
                  <a:gd name="connsiteY394" fmla="*/ 518769 h 1944000"/>
                  <a:gd name="connsiteX395" fmla="*/ 1108204 w 1944000"/>
                  <a:gd name="connsiteY395" fmla="*/ 523214 h 1944000"/>
                  <a:gd name="connsiteX396" fmla="*/ 1121554 w 1944000"/>
                  <a:gd name="connsiteY396" fmla="*/ 528612 h 1944000"/>
                  <a:gd name="connsiteX397" fmla="*/ 1128229 w 1944000"/>
                  <a:gd name="connsiteY397" fmla="*/ 531469 h 1944000"/>
                  <a:gd name="connsiteX398" fmla="*/ 1134904 w 1944000"/>
                  <a:gd name="connsiteY398" fmla="*/ 534644 h 1944000"/>
                  <a:gd name="connsiteX399" fmla="*/ 1141261 w 1944000"/>
                  <a:gd name="connsiteY399" fmla="*/ 537502 h 1944000"/>
                  <a:gd name="connsiteX400" fmla="*/ 1146982 w 1944000"/>
                  <a:gd name="connsiteY400" fmla="*/ 540677 h 1944000"/>
                  <a:gd name="connsiteX401" fmla="*/ 1153022 w 1944000"/>
                  <a:gd name="connsiteY401" fmla="*/ 544169 h 1944000"/>
                  <a:gd name="connsiteX402" fmla="*/ 1159061 w 1944000"/>
                  <a:gd name="connsiteY402" fmla="*/ 547662 h 1944000"/>
                  <a:gd name="connsiteX403" fmla="*/ 1164465 w 1944000"/>
                  <a:gd name="connsiteY403" fmla="*/ 551154 h 1944000"/>
                  <a:gd name="connsiteX404" fmla="*/ 1169868 w 1944000"/>
                  <a:gd name="connsiteY404" fmla="*/ 555282 h 1944000"/>
                  <a:gd name="connsiteX405" fmla="*/ 1178768 w 1944000"/>
                  <a:gd name="connsiteY405" fmla="*/ 561949 h 1944000"/>
                  <a:gd name="connsiteX406" fmla="*/ 1187351 w 1944000"/>
                  <a:gd name="connsiteY406" fmla="*/ 568934 h 1944000"/>
                  <a:gd name="connsiteX407" fmla="*/ 1195297 w 1944000"/>
                  <a:gd name="connsiteY407" fmla="*/ 576554 h 1944000"/>
                  <a:gd name="connsiteX408" fmla="*/ 1202926 w 1944000"/>
                  <a:gd name="connsiteY408" fmla="*/ 584174 h 1944000"/>
                  <a:gd name="connsiteX409" fmla="*/ 1209919 w 1944000"/>
                  <a:gd name="connsiteY409" fmla="*/ 592429 h 1944000"/>
                  <a:gd name="connsiteX410" fmla="*/ 1216594 w 1944000"/>
                  <a:gd name="connsiteY410" fmla="*/ 601002 h 1944000"/>
                  <a:gd name="connsiteX411" fmla="*/ 1222633 w 1944000"/>
                  <a:gd name="connsiteY411" fmla="*/ 609574 h 1944000"/>
                  <a:gd name="connsiteX412" fmla="*/ 1228355 w 1944000"/>
                  <a:gd name="connsiteY412" fmla="*/ 618782 h 1944000"/>
                  <a:gd name="connsiteX413" fmla="*/ 1233758 w 1944000"/>
                  <a:gd name="connsiteY413" fmla="*/ 627989 h 1944000"/>
                  <a:gd name="connsiteX414" fmla="*/ 1238844 w 1944000"/>
                  <a:gd name="connsiteY414" fmla="*/ 637832 h 1944000"/>
                  <a:gd name="connsiteX415" fmla="*/ 1242976 w 1944000"/>
                  <a:gd name="connsiteY415" fmla="*/ 647674 h 1944000"/>
                  <a:gd name="connsiteX416" fmla="*/ 1247108 w 1944000"/>
                  <a:gd name="connsiteY416" fmla="*/ 658469 h 1944000"/>
                  <a:gd name="connsiteX417" fmla="*/ 1250287 w 1944000"/>
                  <a:gd name="connsiteY417" fmla="*/ 668947 h 1944000"/>
                  <a:gd name="connsiteX418" fmla="*/ 1253465 w 1944000"/>
                  <a:gd name="connsiteY418" fmla="*/ 680059 h 1944000"/>
                  <a:gd name="connsiteX419" fmla="*/ 1256326 w 1944000"/>
                  <a:gd name="connsiteY419" fmla="*/ 691172 h 1944000"/>
                  <a:gd name="connsiteX420" fmla="*/ 1258233 w 1944000"/>
                  <a:gd name="connsiteY420" fmla="*/ 702919 h 1944000"/>
                  <a:gd name="connsiteX421" fmla="*/ 1482324 w 1944000"/>
                  <a:gd name="connsiteY421" fmla="*/ 675297 h 1944000"/>
                  <a:gd name="connsiteX422" fmla="*/ 1479464 w 1944000"/>
                  <a:gd name="connsiteY422" fmla="*/ 660692 h 1944000"/>
                  <a:gd name="connsiteX423" fmla="*/ 1475967 w 1944000"/>
                  <a:gd name="connsiteY423" fmla="*/ 646087 h 1944000"/>
                  <a:gd name="connsiteX424" fmla="*/ 1472789 w 1944000"/>
                  <a:gd name="connsiteY424" fmla="*/ 632434 h 1944000"/>
                  <a:gd name="connsiteX425" fmla="*/ 1469292 w 1944000"/>
                  <a:gd name="connsiteY425" fmla="*/ 618782 h 1944000"/>
                  <a:gd name="connsiteX426" fmla="*/ 1465160 w 1944000"/>
                  <a:gd name="connsiteY426" fmla="*/ 605764 h 1944000"/>
                  <a:gd name="connsiteX427" fmla="*/ 1461028 w 1944000"/>
                  <a:gd name="connsiteY427" fmla="*/ 592747 h 1944000"/>
                  <a:gd name="connsiteX428" fmla="*/ 1456260 w 1944000"/>
                  <a:gd name="connsiteY428" fmla="*/ 580364 h 1944000"/>
                  <a:gd name="connsiteX429" fmla="*/ 1451810 w 1944000"/>
                  <a:gd name="connsiteY429" fmla="*/ 568299 h 1944000"/>
                  <a:gd name="connsiteX430" fmla="*/ 1446406 w 1944000"/>
                  <a:gd name="connsiteY430" fmla="*/ 556552 h 1944000"/>
                  <a:gd name="connsiteX431" fmla="*/ 1441321 w 1944000"/>
                  <a:gd name="connsiteY431" fmla="*/ 545439 h 1944000"/>
                  <a:gd name="connsiteX432" fmla="*/ 1435599 w 1944000"/>
                  <a:gd name="connsiteY432" fmla="*/ 534644 h 1944000"/>
                  <a:gd name="connsiteX433" fmla="*/ 1429560 w 1944000"/>
                  <a:gd name="connsiteY433" fmla="*/ 523532 h 1944000"/>
                  <a:gd name="connsiteX434" fmla="*/ 1423838 w 1944000"/>
                  <a:gd name="connsiteY434" fmla="*/ 513689 h 1944000"/>
                  <a:gd name="connsiteX435" fmla="*/ 1417163 w 1944000"/>
                  <a:gd name="connsiteY435" fmla="*/ 503847 h 1944000"/>
                  <a:gd name="connsiteX436" fmla="*/ 1410488 w 1944000"/>
                  <a:gd name="connsiteY436" fmla="*/ 494322 h 1944000"/>
                  <a:gd name="connsiteX437" fmla="*/ 1403177 w 1944000"/>
                  <a:gd name="connsiteY437" fmla="*/ 485432 h 1944000"/>
                  <a:gd name="connsiteX438" fmla="*/ 1395867 w 1944000"/>
                  <a:gd name="connsiteY438" fmla="*/ 476542 h 1944000"/>
                  <a:gd name="connsiteX439" fmla="*/ 1388238 w 1944000"/>
                  <a:gd name="connsiteY439" fmla="*/ 467969 h 1944000"/>
                  <a:gd name="connsiteX440" fmla="*/ 1379974 w 1944000"/>
                  <a:gd name="connsiteY440" fmla="*/ 459714 h 1944000"/>
                  <a:gd name="connsiteX441" fmla="*/ 1371074 w 1944000"/>
                  <a:gd name="connsiteY441" fmla="*/ 451459 h 1944000"/>
                  <a:gd name="connsiteX442" fmla="*/ 1361538 w 1944000"/>
                  <a:gd name="connsiteY442" fmla="*/ 443522 h 1944000"/>
                  <a:gd name="connsiteX443" fmla="*/ 1351366 w 1944000"/>
                  <a:gd name="connsiteY443" fmla="*/ 435902 h 1944000"/>
                  <a:gd name="connsiteX444" fmla="*/ 1341195 w 1944000"/>
                  <a:gd name="connsiteY444" fmla="*/ 428599 h 1944000"/>
                  <a:gd name="connsiteX445" fmla="*/ 1330388 w 1944000"/>
                  <a:gd name="connsiteY445" fmla="*/ 421614 h 1944000"/>
                  <a:gd name="connsiteX446" fmla="*/ 1319262 w 1944000"/>
                  <a:gd name="connsiteY446" fmla="*/ 414629 h 1944000"/>
                  <a:gd name="connsiteX447" fmla="*/ 1307184 w 1944000"/>
                  <a:gd name="connsiteY447" fmla="*/ 407962 h 1944000"/>
                  <a:gd name="connsiteX448" fmla="*/ 1294787 w 1944000"/>
                  <a:gd name="connsiteY448" fmla="*/ 401294 h 1944000"/>
                  <a:gd name="connsiteX449" fmla="*/ 1282073 w 1944000"/>
                  <a:gd name="connsiteY449" fmla="*/ 395262 h 1944000"/>
                  <a:gd name="connsiteX450" fmla="*/ 1268723 w 1944000"/>
                  <a:gd name="connsiteY450" fmla="*/ 389229 h 1944000"/>
                  <a:gd name="connsiteX451" fmla="*/ 1254737 w 1944000"/>
                  <a:gd name="connsiteY451" fmla="*/ 383197 h 1944000"/>
                  <a:gd name="connsiteX452" fmla="*/ 1240751 w 1944000"/>
                  <a:gd name="connsiteY452" fmla="*/ 378117 h 1944000"/>
                  <a:gd name="connsiteX453" fmla="*/ 1225812 w 1944000"/>
                  <a:gd name="connsiteY453" fmla="*/ 372402 h 1944000"/>
                  <a:gd name="connsiteX454" fmla="*/ 1207058 w 1944000"/>
                  <a:gd name="connsiteY454" fmla="*/ 366369 h 1944000"/>
                  <a:gd name="connsiteX455" fmla="*/ 1187986 w 1944000"/>
                  <a:gd name="connsiteY455" fmla="*/ 360972 h 1944000"/>
                  <a:gd name="connsiteX456" fmla="*/ 1168279 w 1944000"/>
                  <a:gd name="connsiteY456" fmla="*/ 355574 h 1944000"/>
                  <a:gd name="connsiteX457" fmla="*/ 1147936 w 1944000"/>
                  <a:gd name="connsiteY457" fmla="*/ 351129 h 1944000"/>
                  <a:gd name="connsiteX458" fmla="*/ 1127593 w 1944000"/>
                  <a:gd name="connsiteY458" fmla="*/ 346684 h 1944000"/>
                  <a:gd name="connsiteX459" fmla="*/ 1106614 w 1944000"/>
                  <a:gd name="connsiteY459" fmla="*/ 343192 h 1944000"/>
                  <a:gd name="connsiteX460" fmla="*/ 1085000 w 1944000"/>
                  <a:gd name="connsiteY460" fmla="*/ 339699 h 1944000"/>
                  <a:gd name="connsiteX461" fmla="*/ 1063385 w 1944000"/>
                  <a:gd name="connsiteY461" fmla="*/ 337159 h 1944000"/>
                  <a:gd name="connsiteX462" fmla="*/ 1063385 w 1944000"/>
                  <a:gd name="connsiteY462" fmla="*/ 217144 h 1944000"/>
                  <a:gd name="connsiteX463" fmla="*/ 972000 w 1944000"/>
                  <a:gd name="connsiteY463" fmla="*/ 0 h 1944000"/>
                  <a:gd name="connsiteX464" fmla="*/ 1944000 w 1944000"/>
                  <a:gd name="connsiteY464" fmla="*/ 972000 h 1944000"/>
                  <a:gd name="connsiteX465" fmla="*/ 972000 w 1944000"/>
                  <a:gd name="connsiteY465" fmla="*/ 1944000 h 1944000"/>
                  <a:gd name="connsiteX466" fmla="*/ 0 w 1944000"/>
                  <a:gd name="connsiteY466" fmla="*/ 972000 h 1944000"/>
                  <a:gd name="connsiteX467" fmla="*/ 972000 w 1944000"/>
                  <a:gd name="connsiteY467" fmla="*/ 0 h 19440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  <a:cxn ang="0">
                    <a:pos x="connsiteX421" y="connsiteY421"/>
                  </a:cxn>
                  <a:cxn ang="0">
                    <a:pos x="connsiteX422" y="connsiteY422"/>
                  </a:cxn>
                  <a:cxn ang="0">
                    <a:pos x="connsiteX423" y="connsiteY423"/>
                  </a:cxn>
                  <a:cxn ang="0">
                    <a:pos x="connsiteX424" y="connsiteY424"/>
                  </a:cxn>
                  <a:cxn ang="0">
                    <a:pos x="connsiteX425" y="connsiteY425"/>
                  </a:cxn>
                  <a:cxn ang="0">
                    <a:pos x="connsiteX426" y="connsiteY426"/>
                  </a:cxn>
                  <a:cxn ang="0">
                    <a:pos x="connsiteX427" y="connsiteY427"/>
                  </a:cxn>
                  <a:cxn ang="0">
                    <a:pos x="connsiteX428" y="connsiteY428"/>
                  </a:cxn>
                  <a:cxn ang="0">
                    <a:pos x="connsiteX429" y="connsiteY429"/>
                  </a:cxn>
                  <a:cxn ang="0">
                    <a:pos x="connsiteX430" y="connsiteY430"/>
                  </a:cxn>
                  <a:cxn ang="0">
                    <a:pos x="connsiteX431" y="connsiteY431"/>
                  </a:cxn>
                  <a:cxn ang="0">
                    <a:pos x="connsiteX432" y="connsiteY432"/>
                  </a:cxn>
                  <a:cxn ang="0">
                    <a:pos x="connsiteX433" y="connsiteY433"/>
                  </a:cxn>
                  <a:cxn ang="0">
                    <a:pos x="connsiteX434" y="connsiteY434"/>
                  </a:cxn>
                  <a:cxn ang="0">
                    <a:pos x="connsiteX435" y="connsiteY435"/>
                  </a:cxn>
                  <a:cxn ang="0">
                    <a:pos x="connsiteX436" y="connsiteY436"/>
                  </a:cxn>
                  <a:cxn ang="0">
                    <a:pos x="connsiteX437" y="connsiteY437"/>
                  </a:cxn>
                  <a:cxn ang="0">
                    <a:pos x="connsiteX438" y="connsiteY438"/>
                  </a:cxn>
                  <a:cxn ang="0">
                    <a:pos x="connsiteX439" y="connsiteY439"/>
                  </a:cxn>
                  <a:cxn ang="0">
                    <a:pos x="connsiteX440" y="connsiteY440"/>
                  </a:cxn>
                  <a:cxn ang="0">
                    <a:pos x="connsiteX441" y="connsiteY441"/>
                  </a:cxn>
                  <a:cxn ang="0">
                    <a:pos x="connsiteX442" y="connsiteY442"/>
                  </a:cxn>
                  <a:cxn ang="0">
                    <a:pos x="connsiteX443" y="connsiteY443"/>
                  </a:cxn>
                  <a:cxn ang="0">
                    <a:pos x="connsiteX444" y="connsiteY444"/>
                  </a:cxn>
                  <a:cxn ang="0">
                    <a:pos x="connsiteX445" y="connsiteY445"/>
                  </a:cxn>
                  <a:cxn ang="0">
                    <a:pos x="connsiteX446" y="connsiteY446"/>
                  </a:cxn>
                  <a:cxn ang="0">
                    <a:pos x="connsiteX447" y="connsiteY447"/>
                  </a:cxn>
                  <a:cxn ang="0">
                    <a:pos x="connsiteX448" y="connsiteY448"/>
                  </a:cxn>
                  <a:cxn ang="0">
                    <a:pos x="connsiteX449" y="connsiteY449"/>
                  </a:cxn>
                  <a:cxn ang="0">
                    <a:pos x="connsiteX450" y="connsiteY450"/>
                  </a:cxn>
                  <a:cxn ang="0">
                    <a:pos x="connsiteX451" y="connsiteY451"/>
                  </a:cxn>
                  <a:cxn ang="0">
                    <a:pos x="connsiteX452" y="connsiteY452"/>
                  </a:cxn>
                  <a:cxn ang="0">
                    <a:pos x="connsiteX453" y="connsiteY453"/>
                  </a:cxn>
                  <a:cxn ang="0">
                    <a:pos x="connsiteX454" y="connsiteY454"/>
                  </a:cxn>
                  <a:cxn ang="0">
                    <a:pos x="connsiteX455" y="connsiteY455"/>
                  </a:cxn>
                  <a:cxn ang="0">
                    <a:pos x="connsiteX456" y="connsiteY456"/>
                  </a:cxn>
                  <a:cxn ang="0">
                    <a:pos x="connsiteX457" y="connsiteY457"/>
                  </a:cxn>
                  <a:cxn ang="0">
                    <a:pos x="connsiteX458" y="connsiteY458"/>
                  </a:cxn>
                  <a:cxn ang="0">
                    <a:pos x="connsiteX459" y="connsiteY459"/>
                  </a:cxn>
                  <a:cxn ang="0">
                    <a:pos x="connsiteX460" y="connsiteY460"/>
                  </a:cxn>
                  <a:cxn ang="0">
                    <a:pos x="connsiteX461" y="connsiteY461"/>
                  </a:cxn>
                  <a:cxn ang="0">
                    <a:pos x="connsiteX462" y="connsiteY462"/>
                  </a:cxn>
                  <a:cxn ang="0">
                    <a:pos x="connsiteX463" y="connsiteY463"/>
                  </a:cxn>
                  <a:cxn ang="0">
                    <a:pos x="connsiteX464" y="connsiteY464"/>
                  </a:cxn>
                  <a:cxn ang="0">
                    <a:pos x="connsiteX465" y="connsiteY465"/>
                  </a:cxn>
                  <a:cxn ang="0">
                    <a:pos x="connsiteX466" y="connsiteY466"/>
                  </a:cxn>
                  <a:cxn ang="0">
                    <a:pos x="connsiteX467" y="connsiteY467"/>
                  </a:cxn>
                </a:cxnLst>
                <a:rect l="l" t="t" r="r" b="b"/>
                <a:pathLst>
                  <a:path w="1944000" h="1944000">
                    <a:moveTo>
                      <a:pt x="1063385" y="1082014"/>
                    </a:moveTo>
                    <a:lnTo>
                      <a:pt x="1093900" y="1089952"/>
                    </a:lnTo>
                    <a:lnTo>
                      <a:pt x="1121871" y="1097572"/>
                    </a:lnTo>
                    <a:lnTo>
                      <a:pt x="1146982" y="1104557"/>
                    </a:lnTo>
                    <a:lnTo>
                      <a:pt x="1169550" y="1111542"/>
                    </a:lnTo>
                    <a:lnTo>
                      <a:pt x="1188940" y="1118209"/>
                    </a:lnTo>
                    <a:lnTo>
                      <a:pt x="1205469" y="1124559"/>
                    </a:lnTo>
                    <a:lnTo>
                      <a:pt x="1212779" y="1127734"/>
                    </a:lnTo>
                    <a:lnTo>
                      <a:pt x="1219137" y="1130592"/>
                    </a:lnTo>
                    <a:lnTo>
                      <a:pt x="1225176" y="1133449"/>
                    </a:lnTo>
                    <a:lnTo>
                      <a:pt x="1230262" y="1136307"/>
                    </a:lnTo>
                    <a:lnTo>
                      <a:pt x="1238526" y="1141704"/>
                    </a:lnTo>
                    <a:lnTo>
                      <a:pt x="1245837" y="1146784"/>
                    </a:lnTo>
                    <a:lnTo>
                      <a:pt x="1253148" y="1152499"/>
                    </a:lnTo>
                    <a:lnTo>
                      <a:pt x="1259823" y="1158532"/>
                    </a:lnTo>
                    <a:lnTo>
                      <a:pt x="1265862" y="1164564"/>
                    </a:lnTo>
                    <a:lnTo>
                      <a:pt x="1271266" y="1170914"/>
                    </a:lnTo>
                    <a:lnTo>
                      <a:pt x="1276351" y="1177582"/>
                    </a:lnTo>
                    <a:lnTo>
                      <a:pt x="1280801" y="1184567"/>
                    </a:lnTo>
                    <a:lnTo>
                      <a:pt x="1284934" y="1191234"/>
                    </a:lnTo>
                    <a:lnTo>
                      <a:pt x="1288112" y="1198537"/>
                    </a:lnTo>
                    <a:lnTo>
                      <a:pt x="1291291" y="1206157"/>
                    </a:lnTo>
                    <a:lnTo>
                      <a:pt x="1293516" y="1214094"/>
                    </a:lnTo>
                    <a:lnTo>
                      <a:pt x="1295423" y="1222032"/>
                    </a:lnTo>
                    <a:lnTo>
                      <a:pt x="1296694" y="1230287"/>
                    </a:lnTo>
                    <a:lnTo>
                      <a:pt x="1297330" y="1238859"/>
                    </a:lnTo>
                    <a:lnTo>
                      <a:pt x="1297648" y="1247432"/>
                    </a:lnTo>
                    <a:lnTo>
                      <a:pt x="1297330" y="1257275"/>
                    </a:lnTo>
                    <a:lnTo>
                      <a:pt x="1296377" y="1266800"/>
                    </a:lnTo>
                    <a:lnTo>
                      <a:pt x="1295105" y="1276007"/>
                    </a:lnTo>
                    <a:lnTo>
                      <a:pt x="1292880" y="1285215"/>
                    </a:lnTo>
                    <a:lnTo>
                      <a:pt x="1290019" y="1294422"/>
                    </a:lnTo>
                    <a:lnTo>
                      <a:pt x="1286841" y="1303312"/>
                    </a:lnTo>
                    <a:lnTo>
                      <a:pt x="1283344" y="1312202"/>
                    </a:lnTo>
                    <a:lnTo>
                      <a:pt x="1278576" y="1320775"/>
                    </a:lnTo>
                    <a:lnTo>
                      <a:pt x="1273808" y="1329347"/>
                    </a:lnTo>
                    <a:lnTo>
                      <a:pt x="1267769" y="1337602"/>
                    </a:lnTo>
                    <a:lnTo>
                      <a:pt x="1261412" y="1345857"/>
                    </a:lnTo>
                    <a:lnTo>
                      <a:pt x="1254737" y="1353795"/>
                    </a:lnTo>
                    <a:lnTo>
                      <a:pt x="1247426" y="1361732"/>
                    </a:lnTo>
                    <a:lnTo>
                      <a:pt x="1239162" y="1369670"/>
                    </a:lnTo>
                    <a:lnTo>
                      <a:pt x="1230580" y="1376655"/>
                    </a:lnTo>
                    <a:lnTo>
                      <a:pt x="1221362" y="1384275"/>
                    </a:lnTo>
                    <a:lnTo>
                      <a:pt x="1214051" y="1389672"/>
                    </a:lnTo>
                    <a:lnTo>
                      <a:pt x="1206422" y="1394435"/>
                    </a:lnTo>
                    <a:lnTo>
                      <a:pt x="1198476" y="1399515"/>
                    </a:lnTo>
                    <a:lnTo>
                      <a:pt x="1190211" y="1403960"/>
                    </a:lnTo>
                    <a:lnTo>
                      <a:pt x="1181311" y="1408087"/>
                    </a:lnTo>
                    <a:lnTo>
                      <a:pt x="1172411" y="1411897"/>
                    </a:lnTo>
                    <a:lnTo>
                      <a:pt x="1163193" y="1416025"/>
                    </a:lnTo>
                    <a:lnTo>
                      <a:pt x="1153340" y="1419517"/>
                    </a:lnTo>
                    <a:lnTo>
                      <a:pt x="1143486" y="1422692"/>
                    </a:lnTo>
                    <a:lnTo>
                      <a:pt x="1132997" y="1425867"/>
                    </a:lnTo>
                    <a:lnTo>
                      <a:pt x="1122189" y="1428407"/>
                    </a:lnTo>
                    <a:lnTo>
                      <a:pt x="1111064" y="1431265"/>
                    </a:lnTo>
                    <a:lnTo>
                      <a:pt x="1099621" y="1433487"/>
                    </a:lnTo>
                    <a:lnTo>
                      <a:pt x="1087860" y="1435392"/>
                    </a:lnTo>
                    <a:lnTo>
                      <a:pt x="1075782" y="1436980"/>
                    </a:lnTo>
                    <a:lnTo>
                      <a:pt x="1063385" y="1438567"/>
                    </a:lnTo>
                    <a:close/>
                    <a:moveTo>
                      <a:pt x="880616" y="505752"/>
                    </a:moveTo>
                    <a:lnTo>
                      <a:pt x="880616" y="814362"/>
                    </a:lnTo>
                    <a:lnTo>
                      <a:pt x="847241" y="805789"/>
                    </a:lnTo>
                    <a:lnTo>
                      <a:pt x="820223" y="798804"/>
                    </a:lnTo>
                    <a:lnTo>
                      <a:pt x="799879" y="793089"/>
                    </a:lnTo>
                    <a:lnTo>
                      <a:pt x="785894" y="788327"/>
                    </a:lnTo>
                    <a:lnTo>
                      <a:pt x="771590" y="782929"/>
                    </a:lnTo>
                    <a:lnTo>
                      <a:pt x="757922" y="776897"/>
                    </a:lnTo>
                    <a:lnTo>
                      <a:pt x="745843" y="770229"/>
                    </a:lnTo>
                    <a:lnTo>
                      <a:pt x="739804" y="767054"/>
                    </a:lnTo>
                    <a:lnTo>
                      <a:pt x="734400" y="763879"/>
                    </a:lnTo>
                    <a:lnTo>
                      <a:pt x="728679" y="760069"/>
                    </a:lnTo>
                    <a:lnTo>
                      <a:pt x="723593" y="756577"/>
                    </a:lnTo>
                    <a:lnTo>
                      <a:pt x="718825" y="752767"/>
                    </a:lnTo>
                    <a:lnTo>
                      <a:pt x="714057" y="749274"/>
                    </a:lnTo>
                    <a:lnTo>
                      <a:pt x="709925" y="745464"/>
                    </a:lnTo>
                    <a:lnTo>
                      <a:pt x="705475" y="741337"/>
                    </a:lnTo>
                    <a:lnTo>
                      <a:pt x="701979" y="737209"/>
                    </a:lnTo>
                    <a:lnTo>
                      <a:pt x="698164" y="733082"/>
                    </a:lnTo>
                    <a:lnTo>
                      <a:pt x="694668" y="728954"/>
                    </a:lnTo>
                    <a:lnTo>
                      <a:pt x="691807" y="724827"/>
                    </a:lnTo>
                    <a:lnTo>
                      <a:pt x="688629" y="720699"/>
                    </a:lnTo>
                    <a:lnTo>
                      <a:pt x="686086" y="716254"/>
                    </a:lnTo>
                    <a:lnTo>
                      <a:pt x="683543" y="712127"/>
                    </a:lnTo>
                    <a:lnTo>
                      <a:pt x="681000" y="707682"/>
                    </a:lnTo>
                    <a:lnTo>
                      <a:pt x="679093" y="703237"/>
                    </a:lnTo>
                    <a:lnTo>
                      <a:pt x="677186" y="698474"/>
                    </a:lnTo>
                    <a:lnTo>
                      <a:pt x="675596" y="694347"/>
                    </a:lnTo>
                    <a:lnTo>
                      <a:pt x="674325" y="689584"/>
                    </a:lnTo>
                    <a:lnTo>
                      <a:pt x="673053" y="684822"/>
                    </a:lnTo>
                    <a:lnTo>
                      <a:pt x="671782" y="680059"/>
                    </a:lnTo>
                    <a:lnTo>
                      <a:pt x="671146" y="675297"/>
                    </a:lnTo>
                    <a:lnTo>
                      <a:pt x="670511" y="670217"/>
                    </a:lnTo>
                    <a:lnTo>
                      <a:pt x="670193" y="665137"/>
                    </a:lnTo>
                    <a:lnTo>
                      <a:pt x="670193" y="660374"/>
                    </a:lnTo>
                    <a:lnTo>
                      <a:pt x="670511" y="652437"/>
                    </a:lnTo>
                    <a:lnTo>
                      <a:pt x="671146" y="644499"/>
                    </a:lnTo>
                    <a:lnTo>
                      <a:pt x="672736" y="636879"/>
                    </a:lnTo>
                    <a:lnTo>
                      <a:pt x="674643" y="629259"/>
                    </a:lnTo>
                    <a:lnTo>
                      <a:pt x="676868" y="622274"/>
                    </a:lnTo>
                    <a:lnTo>
                      <a:pt x="679728" y="614972"/>
                    </a:lnTo>
                    <a:lnTo>
                      <a:pt x="683225" y="607669"/>
                    </a:lnTo>
                    <a:lnTo>
                      <a:pt x="687039" y="600684"/>
                    </a:lnTo>
                    <a:lnTo>
                      <a:pt x="691807" y="593699"/>
                    </a:lnTo>
                    <a:lnTo>
                      <a:pt x="696575" y="587349"/>
                    </a:lnTo>
                    <a:lnTo>
                      <a:pt x="702297" y="580682"/>
                    </a:lnTo>
                    <a:lnTo>
                      <a:pt x="708336" y="574014"/>
                    </a:lnTo>
                    <a:lnTo>
                      <a:pt x="714693" y="567664"/>
                    </a:lnTo>
                    <a:lnTo>
                      <a:pt x="722004" y="561632"/>
                    </a:lnTo>
                    <a:lnTo>
                      <a:pt x="729632" y="555282"/>
                    </a:lnTo>
                    <a:lnTo>
                      <a:pt x="737897" y="549249"/>
                    </a:lnTo>
                    <a:lnTo>
                      <a:pt x="743936" y="545122"/>
                    </a:lnTo>
                    <a:lnTo>
                      <a:pt x="750293" y="540994"/>
                    </a:lnTo>
                    <a:lnTo>
                      <a:pt x="757286" y="537502"/>
                    </a:lnTo>
                    <a:lnTo>
                      <a:pt x="764597" y="533692"/>
                    </a:lnTo>
                    <a:lnTo>
                      <a:pt x="772544" y="530517"/>
                    </a:lnTo>
                    <a:lnTo>
                      <a:pt x="780490" y="527342"/>
                    </a:lnTo>
                    <a:lnTo>
                      <a:pt x="789072" y="524167"/>
                    </a:lnTo>
                    <a:lnTo>
                      <a:pt x="797654" y="521627"/>
                    </a:lnTo>
                    <a:lnTo>
                      <a:pt x="806872" y="519087"/>
                    </a:lnTo>
                    <a:lnTo>
                      <a:pt x="816408" y="516229"/>
                    </a:lnTo>
                    <a:lnTo>
                      <a:pt x="825944" y="514324"/>
                    </a:lnTo>
                    <a:lnTo>
                      <a:pt x="836116" y="512102"/>
                    </a:lnTo>
                    <a:lnTo>
                      <a:pt x="846923" y="510514"/>
                    </a:lnTo>
                    <a:lnTo>
                      <a:pt x="858048" y="508927"/>
                    </a:lnTo>
                    <a:lnTo>
                      <a:pt x="869173" y="507022"/>
                    </a:lnTo>
                    <a:close/>
                    <a:moveTo>
                      <a:pt x="880616" y="217144"/>
                    </a:moveTo>
                    <a:lnTo>
                      <a:pt x="880616" y="333984"/>
                    </a:lnTo>
                    <a:lnTo>
                      <a:pt x="863451" y="335254"/>
                    </a:lnTo>
                    <a:lnTo>
                      <a:pt x="846287" y="337159"/>
                    </a:lnTo>
                    <a:lnTo>
                      <a:pt x="829440" y="339382"/>
                    </a:lnTo>
                    <a:lnTo>
                      <a:pt x="812912" y="341922"/>
                    </a:lnTo>
                    <a:lnTo>
                      <a:pt x="796701" y="344779"/>
                    </a:lnTo>
                    <a:lnTo>
                      <a:pt x="780490" y="347954"/>
                    </a:lnTo>
                    <a:lnTo>
                      <a:pt x="764279" y="351764"/>
                    </a:lnTo>
                    <a:lnTo>
                      <a:pt x="748386" y="355892"/>
                    </a:lnTo>
                    <a:lnTo>
                      <a:pt x="726136" y="362242"/>
                    </a:lnTo>
                    <a:lnTo>
                      <a:pt x="704839" y="368909"/>
                    </a:lnTo>
                    <a:lnTo>
                      <a:pt x="684814" y="375894"/>
                    </a:lnTo>
                    <a:lnTo>
                      <a:pt x="666061" y="383197"/>
                    </a:lnTo>
                    <a:lnTo>
                      <a:pt x="657160" y="387324"/>
                    </a:lnTo>
                    <a:lnTo>
                      <a:pt x="648260" y="391134"/>
                    </a:lnTo>
                    <a:lnTo>
                      <a:pt x="639996" y="395262"/>
                    </a:lnTo>
                    <a:lnTo>
                      <a:pt x="632050" y="399072"/>
                    </a:lnTo>
                    <a:lnTo>
                      <a:pt x="624103" y="403517"/>
                    </a:lnTo>
                    <a:lnTo>
                      <a:pt x="616792" y="407644"/>
                    </a:lnTo>
                    <a:lnTo>
                      <a:pt x="609481" y="412089"/>
                    </a:lnTo>
                    <a:lnTo>
                      <a:pt x="602806" y="416534"/>
                    </a:lnTo>
                    <a:lnTo>
                      <a:pt x="593906" y="422567"/>
                    </a:lnTo>
                    <a:lnTo>
                      <a:pt x="585642" y="428282"/>
                    </a:lnTo>
                    <a:lnTo>
                      <a:pt x="577060" y="434632"/>
                    </a:lnTo>
                    <a:lnTo>
                      <a:pt x="569113" y="440982"/>
                    </a:lnTo>
                    <a:lnTo>
                      <a:pt x="561167" y="447967"/>
                    </a:lnTo>
                    <a:lnTo>
                      <a:pt x="553538" y="454317"/>
                    </a:lnTo>
                    <a:lnTo>
                      <a:pt x="545910" y="461302"/>
                    </a:lnTo>
                    <a:lnTo>
                      <a:pt x="538917" y="468604"/>
                    </a:lnTo>
                    <a:lnTo>
                      <a:pt x="532241" y="475907"/>
                    </a:lnTo>
                    <a:lnTo>
                      <a:pt x="525249" y="483527"/>
                    </a:lnTo>
                    <a:lnTo>
                      <a:pt x="518891" y="491464"/>
                    </a:lnTo>
                    <a:lnTo>
                      <a:pt x="512534" y="499402"/>
                    </a:lnTo>
                    <a:lnTo>
                      <a:pt x="506813" y="507022"/>
                    </a:lnTo>
                    <a:lnTo>
                      <a:pt x="501091" y="515277"/>
                    </a:lnTo>
                    <a:lnTo>
                      <a:pt x="495370" y="523849"/>
                    </a:lnTo>
                    <a:lnTo>
                      <a:pt x="490284" y="532422"/>
                    </a:lnTo>
                    <a:lnTo>
                      <a:pt x="485198" y="541312"/>
                    </a:lnTo>
                    <a:lnTo>
                      <a:pt x="480430" y="550202"/>
                    </a:lnTo>
                    <a:lnTo>
                      <a:pt x="475980" y="559092"/>
                    </a:lnTo>
                    <a:lnTo>
                      <a:pt x="472166" y="568299"/>
                    </a:lnTo>
                    <a:lnTo>
                      <a:pt x="468352" y="577507"/>
                    </a:lnTo>
                    <a:lnTo>
                      <a:pt x="464855" y="586714"/>
                    </a:lnTo>
                    <a:lnTo>
                      <a:pt x="461994" y="596239"/>
                    </a:lnTo>
                    <a:lnTo>
                      <a:pt x="459134" y="605764"/>
                    </a:lnTo>
                    <a:lnTo>
                      <a:pt x="456591" y="615289"/>
                    </a:lnTo>
                    <a:lnTo>
                      <a:pt x="454684" y="624814"/>
                    </a:lnTo>
                    <a:lnTo>
                      <a:pt x="453094" y="634657"/>
                    </a:lnTo>
                    <a:lnTo>
                      <a:pt x="451187" y="644182"/>
                    </a:lnTo>
                    <a:lnTo>
                      <a:pt x="450234" y="654024"/>
                    </a:lnTo>
                    <a:lnTo>
                      <a:pt x="449280" y="664184"/>
                    </a:lnTo>
                    <a:lnTo>
                      <a:pt x="448962" y="674344"/>
                    </a:lnTo>
                    <a:lnTo>
                      <a:pt x="448644" y="684822"/>
                    </a:lnTo>
                    <a:lnTo>
                      <a:pt x="448962" y="695934"/>
                    </a:lnTo>
                    <a:lnTo>
                      <a:pt x="449598" y="706729"/>
                    </a:lnTo>
                    <a:lnTo>
                      <a:pt x="450552" y="717842"/>
                    </a:lnTo>
                    <a:lnTo>
                      <a:pt x="452141" y="728637"/>
                    </a:lnTo>
                    <a:lnTo>
                      <a:pt x="453730" y="739432"/>
                    </a:lnTo>
                    <a:lnTo>
                      <a:pt x="455955" y="749909"/>
                    </a:lnTo>
                    <a:lnTo>
                      <a:pt x="458180" y="760387"/>
                    </a:lnTo>
                    <a:lnTo>
                      <a:pt x="461359" y="770547"/>
                    </a:lnTo>
                    <a:lnTo>
                      <a:pt x="464537" y="781024"/>
                    </a:lnTo>
                    <a:lnTo>
                      <a:pt x="468352" y="791184"/>
                    </a:lnTo>
                    <a:lnTo>
                      <a:pt x="472484" y="801027"/>
                    </a:lnTo>
                    <a:lnTo>
                      <a:pt x="476934" y="810869"/>
                    </a:lnTo>
                    <a:lnTo>
                      <a:pt x="482020" y="820712"/>
                    </a:lnTo>
                    <a:lnTo>
                      <a:pt x="487423" y="830237"/>
                    </a:lnTo>
                    <a:lnTo>
                      <a:pt x="492827" y="839762"/>
                    </a:lnTo>
                    <a:lnTo>
                      <a:pt x="498866" y="848969"/>
                    </a:lnTo>
                    <a:lnTo>
                      <a:pt x="505541" y="858177"/>
                    </a:lnTo>
                    <a:lnTo>
                      <a:pt x="512216" y="867067"/>
                    </a:lnTo>
                    <a:lnTo>
                      <a:pt x="519527" y="875957"/>
                    </a:lnTo>
                    <a:lnTo>
                      <a:pt x="527156" y="884212"/>
                    </a:lnTo>
                    <a:lnTo>
                      <a:pt x="535102" y="892467"/>
                    </a:lnTo>
                    <a:lnTo>
                      <a:pt x="543367" y="900404"/>
                    </a:lnTo>
                    <a:lnTo>
                      <a:pt x="551949" y="908024"/>
                    </a:lnTo>
                    <a:lnTo>
                      <a:pt x="561167" y="915644"/>
                    </a:lnTo>
                    <a:lnTo>
                      <a:pt x="570385" y="922947"/>
                    </a:lnTo>
                    <a:lnTo>
                      <a:pt x="580238" y="929932"/>
                    </a:lnTo>
                    <a:lnTo>
                      <a:pt x="590410" y="936282"/>
                    </a:lnTo>
                    <a:lnTo>
                      <a:pt x="600899" y="942632"/>
                    </a:lnTo>
                    <a:lnTo>
                      <a:pt x="611706" y="948982"/>
                    </a:lnTo>
                    <a:lnTo>
                      <a:pt x="623149" y="954697"/>
                    </a:lnTo>
                    <a:lnTo>
                      <a:pt x="634592" y="960412"/>
                    </a:lnTo>
                    <a:lnTo>
                      <a:pt x="646671" y="966127"/>
                    </a:lnTo>
                    <a:lnTo>
                      <a:pt x="666378" y="974064"/>
                    </a:lnTo>
                    <a:lnTo>
                      <a:pt x="688629" y="982637"/>
                    </a:lnTo>
                    <a:lnTo>
                      <a:pt x="713739" y="991209"/>
                    </a:lnTo>
                    <a:lnTo>
                      <a:pt x="741711" y="1000099"/>
                    </a:lnTo>
                    <a:lnTo>
                      <a:pt x="772544" y="1009307"/>
                    </a:lnTo>
                    <a:lnTo>
                      <a:pt x="805919" y="1018514"/>
                    </a:lnTo>
                    <a:lnTo>
                      <a:pt x="841837" y="1028357"/>
                    </a:lnTo>
                    <a:lnTo>
                      <a:pt x="880616" y="1038199"/>
                    </a:lnTo>
                    <a:lnTo>
                      <a:pt x="880616" y="1433487"/>
                    </a:lnTo>
                    <a:lnTo>
                      <a:pt x="870444" y="1431582"/>
                    </a:lnTo>
                    <a:lnTo>
                      <a:pt x="860591" y="1429042"/>
                    </a:lnTo>
                    <a:lnTo>
                      <a:pt x="850737" y="1426820"/>
                    </a:lnTo>
                    <a:lnTo>
                      <a:pt x="841519" y="1424280"/>
                    </a:lnTo>
                    <a:lnTo>
                      <a:pt x="831983" y="1421422"/>
                    </a:lnTo>
                    <a:lnTo>
                      <a:pt x="823083" y="1418247"/>
                    </a:lnTo>
                    <a:lnTo>
                      <a:pt x="814183" y="1415072"/>
                    </a:lnTo>
                    <a:lnTo>
                      <a:pt x="805283" y="1411580"/>
                    </a:lnTo>
                    <a:lnTo>
                      <a:pt x="796701" y="1408087"/>
                    </a:lnTo>
                    <a:lnTo>
                      <a:pt x="788437" y="1404277"/>
                    </a:lnTo>
                    <a:lnTo>
                      <a:pt x="780490" y="1400150"/>
                    </a:lnTo>
                    <a:lnTo>
                      <a:pt x="772544" y="1396022"/>
                    </a:lnTo>
                    <a:lnTo>
                      <a:pt x="764915" y="1391260"/>
                    </a:lnTo>
                    <a:lnTo>
                      <a:pt x="757604" y="1386815"/>
                    </a:lnTo>
                    <a:lnTo>
                      <a:pt x="750293" y="1381735"/>
                    </a:lnTo>
                    <a:lnTo>
                      <a:pt x="743618" y="1376655"/>
                    </a:lnTo>
                    <a:lnTo>
                      <a:pt x="732811" y="1368082"/>
                    </a:lnTo>
                    <a:lnTo>
                      <a:pt x="722640" y="1359192"/>
                    </a:lnTo>
                    <a:lnTo>
                      <a:pt x="713104" y="1349985"/>
                    </a:lnTo>
                    <a:lnTo>
                      <a:pt x="704204" y="1340142"/>
                    </a:lnTo>
                    <a:lnTo>
                      <a:pt x="695621" y="1329982"/>
                    </a:lnTo>
                    <a:lnTo>
                      <a:pt x="687675" y="1319187"/>
                    </a:lnTo>
                    <a:lnTo>
                      <a:pt x="680046" y="1308075"/>
                    </a:lnTo>
                    <a:lnTo>
                      <a:pt x="673371" y="1296327"/>
                    </a:lnTo>
                    <a:lnTo>
                      <a:pt x="667014" y="1284262"/>
                    </a:lnTo>
                    <a:lnTo>
                      <a:pt x="660975" y="1271562"/>
                    </a:lnTo>
                    <a:lnTo>
                      <a:pt x="655889" y="1258862"/>
                    </a:lnTo>
                    <a:lnTo>
                      <a:pt x="651121" y="1245209"/>
                    </a:lnTo>
                    <a:lnTo>
                      <a:pt x="646989" y="1231557"/>
                    </a:lnTo>
                    <a:lnTo>
                      <a:pt x="642857" y="1217269"/>
                    </a:lnTo>
                    <a:lnTo>
                      <a:pt x="639996" y="1202664"/>
                    </a:lnTo>
                    <a:lnTo>
                      <a:pt x="637453" y="1187424"/>
                    </a:lnTo>
                    <a:lnTo>
                      <a:pt x="410819" y="1219492"/>
                    </a:lnTo>
                    <a:lnTo>
                      <a:pt x="413044" y="1231557"/>
                    </a:lnTo>
                    <a:lnTo>
                      <a:pt x="415587" y="1243304"/>
                    </a:lnTo>
                    <a:lnTo>
                      <a:pt x="418766" y="1255370"/>
                    </a:lnTo>
                    <a:lnTo>
                      <a:pt x="421626" y="1266800"/>
                    </a:lnTo>
                    <a:lnTo>
                      <a:pt x="424805" y="1278230"/>
                    </a:lnTo>
                    <a:lnTo>
                      <a:pt x="428619" y="1289660"/>
                    </a:lnTo>
                    <a:lnTo>
                      <a:pt x="432116" y="1300455"/>
                    </a:lnTo>
                    <a:lnTo>
                      <a:pt x="435930" y="1311250"/>
                    </a:lnTo>
                    <a:lnTo>
                      <a:pt x="440062" y="1321727"/>
                    </a:lnTo>
                    <a:lnTo>
                      <a:pt x="444512" y="1332205"/>
                    </a:lnTo>
                    <a:lnTo>
                      <a:pt x="448644" y="1342682"/>
                    </a:lnTo>
                    <a:lnTo>
                      <a:pt x="453412" y="1352525"/>
                    </a:lnTo>
                    <a:lnTo>
                      <a:pt x="458180" y="1362367"/>
                    </a:lnTo>
                    <a:lnTo>
                      <a:pt x="463266" y="1372210"/>
                    </a:lnTo>
                    <a:lnTo>
                      <a:pt x="468352" y="1381735"/>
                    </a:lnTo>
                    <a:lnTo>
                      <a:pt x="473755" y="1390942"/>
                    </a:lnTo>
                    <a:lnTo>
                      <a:pt x="479477" y="1399832"/>
                    </a:lnTo>
                    <a:lnTo>
                      <a:pt x="485198" y="1409040"/>
                    </a:lnTo>
                    <a:lnTo>
                      <a:pt x="491238" y="1417612"/>
                    </a:lnTo>
                    <a:lnTo>
                      <a:pt x="497595" y="1426185"/>
                    </a:lnTo>
                    <a:lnTo>
                      <a:pt x="503634" y="1434757"/>
                    </a:lnTo>
                    <a:lnTo>
                      <a:pt x="510309" y="1442695"/>
                    </a:lnTo>
                    <a:lnTo>
                      <a:pt x="517302" y="1450950"/>
                    </a:lnTo>
                    <a:lnTo>
                      <a:pt x="524295" y="1458570"/>
                    </a:lnTo>
                    <a:lnTo>
                      <a:pt x="531288" y="1466190"/>
                    </a:lnTo>
                    <a:lnTo>
                      <a:pt x="538599" y="1473492"/>
                    </a:lnTo>
                    <a:lnTo>
                      <a:pt x="546227" y="1480795"/>
                    </a:lnTo>
                    <a:lnTo>
                      <a:pt x="553856" y="1487780"/>
                    </a:lnTo>
                    <a:lnTo>
                      <a:pt x="561802" y="1494765"/>
                    </a:lnTo>
                    <a:lnTo>
                      <a:pt x="570067" y="1501750"/>
                    </a:lnTo>
                    <a:lnTo>
                      <a:pt x="578331" y="1507782"/>
                    </a:lnTo>
                    <a:lnTo>
                      <a:pt x="586913" y="1514132"/>
                    </a:lnTo>
                    <a:lnTo>
                      <a:pt x="600581" y="1523657"/>
                    </a:lnTo>
                    <a:lnTo>
                      <a:pt x="615203" y="1532865"/>
                    </a:lnTo>
                    <a:lnTo>
                      <a:pt x="630142" y="1541437"/>
                    </a:lnTo>
                    <a:lnTo>
                      <a:pt x="645717" y="1549375"/>
                    </a:lnTo>
                    <a:lnTo>
                      <a:pt x="661928" y="1556995"/>
                    </a:lnTo>
                    <a:lnTo>
                      <a:pt x="678775" y="1563980"/>
                    </a:lnTo>
                    <a:lnTo>
                      <a:pt x="696257" y="1570647"/>
                    </a:lnTo>
                    <a:lnTo>
                      <a:pt x="714375" y="1576680"/>
                    </a:lnTo>
                    <a:lnTo>
                      <a:pt x="733129" y="1582395"/>
                    </a:lnTo>
                    <a:lnTo>
                      <a:pt x="752518" y="1587475"/>
                    </a:lnTo>
                    <a:lnTo>
                      <a:pt x="772544" y="1592237"/>
                    </a:lnTo>
                    <a:lnTo>
                      <a:pt x="792887" y="1596365"/>
                    </a:lnTo>
                    <a:lnTo>
                      <a:pt x="814183" y="1600175"/>
                    </a:lnTo>
                    <a:lnTo>
                      <a:pt x="835480" y="1603350"/>
                    </a:lnTo>
                    <a:lnTo>
                      <a:pt x="858048" y="1606525"/>
                    </a:lnTo>
                    <a:lnTo>
                      <a:pt x="880616" y="1608747"/>
                    </a:lnTo>
                    <a:lnTo>
                      <a:pt x="880616" y="1726857"/>
                    </a:lnTo>
                    <a:lnTo>
                      <a:pt x="1063385" y="1726857"/>
                    </a:lnTo>
                    <a:lnTo>
                      <a:pt x="1063385" y="1610652"/>
                    </a:lnTo>
                    <a:lnTo>
                      <a:pt x="1077371" y="1609382"/>
                    </a:lnTo>
                    <a:lnTo>
                      <a:pt x="1091675" y="1607795"/>
                    </a:lnTo>
                    <a:lnTo>
                      <a:pt x="1105661" y="1606207"/>
                    </a:lnTo>
                    <a:lnTo>
                      <a:pt x="1119329" y="1603985"/>
                    </a:lnTo>
                    <a:lnTo>
                      <a:pt x="1133314" y="1602080"/>
                    </a:lnTo>
                    <a:lnTo>
                      <a:pt x="1146665" y="1599857"/>
                    </a:lnTo>
                    <a:lnTo>
                      <a:pt x="1160015" y="1597317"/>
                    </a:lnTo>
                    <a:lnTo>
                      <a:pt x="1173047" y="1594142"/>
                    </a:lnTo>
                    <a:lnTo>
                      <a:pt x="1186397" y="1591285"/>
                    </a:lnTo>
                    <a:lnTo>
                      <a:pt x="1199111" y="1587792"/>
                    </a:lnTo>
                    <a:lnTo>
                      <a:pt x="1212144" y="1584300"/>
                    </a:lnTo>
                    <a:lnTo>
                      <a:pt x="1224540" y="1580807"/>
                    </a:lnTo>
                    <a:lnTo>
                      <a:pt x="1236937" y="1576680"/>
                    </a:lnTo>
                    <a:lnTo>
                      <a:pt x="1249333" y="1572552"/>
                    </a:lnTo>
                    <a:lnTo>
                      <a:pt x="1261412" y="1567790"/>
                    </a:lnTo>
                    <a:lnTo>
                      <a:pt x="1273491" y="1563345"/>
                    </a:lnTo>
                    <a:lnTo>
                      <a:pt x="1288748" y="1556995"/>
                    </a:lnTo>
                    <a:lnTo>
                      <a:pt x="1304005" y="1550010"/>
                    </a:lnTo>
                    <a:lnTo>
                      <a:pt x="1318627" y="1543025"/>
                    </a:lnTo>
                    <a:lnTo>
                      <a:pt x="1332613" y="1535722"/>
                    </a:lnTo>
                    <a:lnTo>
                      <a:pt x="1346598" y="1528102"/>
                    </a:lnTo>
                    <a:lnTo>
                      <a:pt x="1359631" y="1519847"/>
                    </a:lnTo>
                    <a:lnTo>
                      <a:pt x="1372345" y="1511592"/>
                    </a:lnTo>
                    <a:lnTo>
                      <a:pt x="1384742" y="1502702"/>
                    </a:lnTo>
                    <a:lnTo>
                      <a:pt x="1396185" y="1493812"/>
                    </a:lnTo>
                    <a:lnTo>
                      <a:pt x="1407945" y="1484287"/>
                    </a:lnTo>
                    <a:lnTo>
                      <a:pt x="1418753" y="1474762"/>
                    </a:lnTo>
                    <a:lnTo>
                      <a:pt x="1429242" y="1464602"/>
                    </a:lnTo>
                    <a:lnTo>
                      <a:pt x="1439096" y="1454125"/>
                    </a:lnTo>
                    <a:lnTo>
                      <a:pt x="1448631" y="1443647"/>
                    </a:lnTo>
                    <a:lnTo>
                      <a:pt x="1457531" y="1432535"/>
                    </a:lnTo>
                    <a:lnTo>
                      <a:pt x="1466114" y="1421422"/>
                    </a:lnTo>
                    <a:lnTo>
                      <a:pt x="1474378" y="1409675"/>
                    </a:lnTo>
                    <a:lnTo>
                      <a:pt x="1482007" y="1398245"/>
                    </a:lnTo>
                    <a:lnTo>
                      <a:pt x="1489000" y="1386497"/>
                    </a:lnTo>
                    <a:lnTo>
                      <a:pt x="1495675" y="1374432"/>
                    </a:lnTo>
                    <a:lnTo>
                      <a:pt x="1501396" y="1362685"/>
                    </a:lnTo>
                    <a:lnTo>
                      <a:pt x="1507118" y="1350620"/>
                    </a:lnTo>
                    <a:lnTo>
                      <a:pt x="1512203" y="1338555"/>
                    </a:lnTo>
                    <a:lnTo>
                      <a:pt x="1516335" y="1326490"/>
                    </a:lnTo>
                    <a:lnTo>
                      <a:pt x="1520468" y="1314107"/>
                    </a:lnTo>
                    <a:lnTo>
                      <a:pt x="1523964" y="1301725"/>
                    </a:lnTo>
                    <a:lnTo>
                      <a:pt x="1526507" y="1289025"/>
                    </a:lnTo>
                    <a:lnTo>
                      <a:pt x="1528732" y="1276642"/>
                    </a:lnTo>
                    <a:lnTo>
                      <a:pt x="1530957" y="1263942"/>
                    </a:lnTo>
                    <a:lnTo>
                      <a:pt x="1532228" y="1251242"/>
                    </a:lnTo>
                    <a:lnTo>
                      <a:pt x="1532864" y="1238542"/>
                    </a:lnTo>
                    <a:lnTo>
                      <a:pt x="1533182" y="1225207"/>
                    </a:lnTo>
                    <a:lnTo>
                      <a:pt x="1533182" y="1212189"/>
                    </a:lnTo>
                    <a:lnTo>
                      <a:pt x="1532546" y="1199172"/>
                    </a:lnTo>
                    <a:lnTo>
                      <a:pt x="1531275" y="1186789"/>
                    </a:lnTo>
                    <a:lnTo>
                      <a:pt x="1530003" y="1174407"/>
                    </a:lnTo>
                    <a:lnTo>
                      <a:pt x="1527778" y="1162342"/>
                    </a:lnTo>
                    <a:lnTo>
                      <a:pt x="1525553" y="1150594"/>
                    </a:lnTo>
                    <a:lnTo>
                      <a:pt x="1522693" y="1138847"/>
                    </a:lnTo>
                    <a:lnTo>
                      <a:pt x="1519514" y="1127734"/>
                    </a:lnTo>
                    <a:lnTo>
                      <a:pt x="1516018" y="1116939"/>
                    </a:lnTo>
                    <a:lnTo>
                      <a:pt x="1511885" y="1106144"/>
                    </a:lnTo>
                    <a:lnTo>
                      <a:pt x="1507435" y="1095349"/>
                    </a:lnTo>
                    <a:lnTo>
                      <a:pt x="1502350" y="1085189"/>
                    </a:lnTo>
                    <a:lnTo>
                      <a:pt x="1496946" y="1075347"/>
                    </a:lnTo>
                    <a:lnTo>
                      <a:pt x="1491225" y="1065822"/>
                    </a:lnTo>
                    <a:lnTo>
                      <a:pt x="1485185" y="1056614"/>
                    </a:lnTo>
                    <a:lnTo>
                      <a:pt x="1478510" y="1047407"/>
                    </a:lnTo>
                    <a:lnTo>
                      <a:pt x="1471517" y="1038517"/>
                    </a:lnTo>
                    <a:lnTo>
                      <a:pt x="1463889" y="1029944"/>
                    </a:lnTo>
                    <a:lnTo>
                      <a:pt x="1456260" y="1021689"/>
                    </a:lnTo>
                    <a:lnTo>
                      <a:pt x="1448314" y="1013752"/>
                    </a:lnTo>
                    <a:lnTo>
                      <a:pt x="1440049" y="1005814"/>
                    </a:lnTo>
                    <a:lnTo>
                      <a:pt x="1431467" y="998512"/>
                    </a:lnTo>
                    <a:lnTo>
                      <a:pt x="1422567" y="991527"/>
                    </a:lnTo>
                    <a:lnTo>
                      <a:pt x="1413349" y="984542"/>
                    </a:lnTo>
                    <a:lnTo>
                      <a:pt x="1403813" y="977557"/>
                    </a:lnTo>
                    <a:lnTo>
                      <a:pt x="1393959" y="971207"/>
                    </a:lnTo>
                    <a:lnTo>
                      <a:pt x="1383788" y="965174"/>
                    </a:lnTo>
                    <a:lnTo>
                      <a:pt x="1373299" y="959142"/>
                    </a:lnTo>
                    <a:lnTo>
                      <a:pt x="1362491" y="953427"/>
                    </a:lnTo>
                    <a:lnTo>
                      <a:pt x="1351048" y="948347"/>
                    </a:lnTo>
                    <a:lnTo>
                      <a:pt x="1339605" y="942949"/>
                    </a:lnTo>
                    <a:lnTo>
                      <a:pt x="1327845" y="937869"/>
                    </a:lnTo>
                    <a:lnTo>
                      <a:pt x="1305912" y="930249"/>
                    </a:lnTo>
                    <a:lnTo>
                      <a:pt x="1280801" y="921677"/>
                    </a:lnTo>
                    <a:lnTo>
                      <a:pt x="1252512" y="912469"/>
                    </a:lnTo>
                    <a:lnTo>
                      <a:pt x="1221362" y="902627"/>
                    </a:lnTo>
                    <a:lnTo>
                      <a:pt x="1186397" y="892784"/>
                    </a:lnTo>
                    <a:lnTo>
                      <a:pt x="1148572" y="882307"/>
                    </a:lnTo>
                    <a:lnTo>
                      <a:pt x="1107568" y="871512"/>
                    </a:lnTo>
                    <a:lnTo>
                      <a:pt x="1063385" y="860399"/>
                    </a:lnTo>
                    <a:lnTo>
                      <a:pt x="1063385" y="511149"/>
                    </a:lnTo>
                    <a:lnTo>
                      <a:pt x="1078960" y="514642"/>
                    </a:lnTo>
                    <a:lnTo>
                      <a:pt x="1093582" y="518769"/>
                    </a:lnTo>
                    <a:lnTo>
                      <a:pt x="1108204" y="523214"/>
                    </a:lnTo>
                    <a:lnTo>
                      <a:pt x="1121554" y="528612"/>
                    </a:lnTo>
                    <a:lnTo>
                      <a:pt x="1128229" y="531469"/>
                    </a:lnTo>
                    <a:lnTo>
                      <a:pt x="1134904" y="534644"/>
                    </a:lnTo>
                    <a:lnTo>
                      <a:pt x="1141261" y="537502"/>
                    </a:lnTo>
                    <a:lnTo>
                      <a:pt x="1146982" y="540677"/>
                    </a:lnTo>
                    <a:lnTo>
                      <a:pt x="1153022" y="544169"/>
                    </a:lnTo>
                    <a:lnTo>
                      <a:pt x="1159061" y="547662"/>
                    </a:lnTo>
                    <a:lnTo>
                      <a:pt x="1164465" y="551154"/>
                    </a:lnTo>
                    <a:lnTo>
                      <a:pt x="1169868" y="555282"/>
                    </a:lnTo>
                    <a:lnTo>
                      <a:pt x="1178768" y="561949"/>
                    </a:lnTo>
                    <a:lnTo>
                      <a:pt x="1187351" y="568934"/>
                    </a:lnTo>
                    <a:lnTo>
                      <a:pt x="1195297" y="576554"/>
                    </a:lnTo>
                    <a:lnTo>
                      <a:pt x="1202926" y="584174"/>
                    </a:lnTo>
                    <a:lnTo>
                      <a:pt x="1209919" y="592429"/>
                    </a:lnTo>
                    <a:lnTo>
                      <a:pt x="1216594" y="601002"/>
                    </a:lnTo>
                    <a:lnTo>
                      <a:pt x="1222633" y="609574"/>
                    </a:lnTo>
                    <a:lnTo>
                      <a:pt x="1228355" y="618782"/>
                    </a:lnTo>
                    <a:lnTo>
                      <a:pt x="1233758" y="627989"/>
                    </a:lnTo>
                    <a:lnTo>
                      <a:pt x="1238844" y="637832"/>
                    </a:lnTo>
                    <a:lnTo>
                      <a:pt x="1242976" y="647674"/>
                    </a:lnTo>
                    <a:lnTo>
                      <a:pt x="1247108" y="658469"/>
                    </a:lnTo>
                    <a:lnTo>
                      <a:pt x="1250287" y="668947"/>
                    </a:lnTo>
                    <a:lnTo>
                      <a:pt x="1253465" y="680059"/>
                    </a:lnTo>
                    <a:lnTo>
                      <a:pt x="1256326" y="691172"/>
                    </a:lnTo>
                    <a:lnTo>
                      <a:pt x="1258233" y="702919"/>
                    </a:lnTo>
                    <a:lnTo>
                      <a:pt x="1482324" y="675297"/>
                    </a:lnTo>
                    <a:lnTo>
                      <a:pt x="1479464" y="660692"/>
                    </a:lnTo>
                    <a:lnTo>
                      <a:pt x="1475967" y="646087"/>
                    </a:lnTo>
                    <a:lnTo>
                      <a:pt x="1472789" y="632434"/>
                    </a:lnTo>
                    <a:lnTo>
                      <a:pt x="1469292" y="618782"/>
                    </a:lnTo>
                    <a:lnTo>
                      <a:pt x="1465160" y="605764"/>
                    </a:lnTo>
                    <a:lnTo>
                      <a:pt x="1461028" y="592747"/>
                    </a:lnTo>
                    <a:lnTo>
                      <a:pt x="1456260" y="580364"/>
                    </a:lnTo>
                    <a:lnTo>
                      <a:pt x="1451810" y="568299"/>
                    </a:lnTo>
                    <a:lnTo>
                      <a:pt x="1446406" y="556552"/>
                    </a:lnTo>
                    <a:lnTo>
                      <a:pt x="1441321" y="545439"/>
                    </a:lnTo>
                    <a:lnTo>
                      <a:pt x="1435599" y="534644"/>
                    </a:lnTo>
                    <a:lnTo>
                      <a:pt x="1429560" y="523532"/>
                    </a:lnTo>
                    <a:lnTo>
                      <a:pt x="1423838" y="513689"/>
                    </a:lnTo>
                    <a:lnTo>
                      <a:pt x="1417163" y="503847"/>
                    </a:lnTo>
                    <a:lnTo>
                      <a:pt x="1410488" y="494322"/>
                    </a:lnTo>
                    <a:lnTo>
                      <a:pt x="1403177" y="485432"/>
                    </a:lnTo>
                    <a:lnTo>
                      <a:pt x="1395867" y="476542"/>
                    </a:lnTo>
                    <a:lnTo>
                      <a:pt x="1388238" y="467969"/>
                    </a:lnTo>
                    <a:lnTo>
                      <a:pt x="1379974" y="459714"/>
                    </a:lnTo>
                    <a:lnTo>
                      <a:pt x="1371074" y="451459"/>
                    </a:lnTo>
                    <a:lnTo>
                      <a:pt x="1361538" y="443522"/>
                    </a:lnTo>
                    <a:lnTo>
                      <a:pt x="1351366" y="435902"/>
                    </a:lnTo>
                    <a:lnTo>
                      <a:pt x="1341195" y="428599"/>
                    </a:lnTo>
                    <a:lnTo>
                      <a:pt x="1330388" y="421614"/>
                    </a:lnTo>
                    <a:lnTo>
                      <a:pt x="1319262" y="414629"/>
                    </a:lnTo>
                    <a:lnTo>
                      <a:pt x="1307184" y="407962"/>
                    </a:lnTo>
                    <a:lnTo>
                      <a:pt x="1294787" y="401294"/>
                    </a:lnTo>
                    <a:lnTo>
                      <a:pt x="1282073" y="395262"/>
                    </a:lnTo>
                    <a:lnTo>
                      <a:pt x="1268723" y="389229"/>
                    </a:lnTo>
                    <a:lnTo>
                      <a:pt x="1254737" y="383197"/>
                    </a:lnTo>
                    <a:lnTo>
                      <a:pt x="1240751" y="378117"/>
                    </a:lnTo>
                    <a:lnTo>
                      <a:pt x="1225812" y="372402"/>
                    </a:lnTo>
                    <a:lnTo>
                      <a:pt x="1207058" y="366369"/>
                    </a:lnTo>
                    <a:lnTo>
                      <a:pt x="1187986" y="360972"/>
                    </a:lnTo>
                    <a:lnTo>
                      <a:pt x="1168279" y="355574"/>
                    </a:lnTo>
                    <a:lnTo>
                      <a:pt x="1147936" y="351129"/>
                    </a:lnTo>
                    <a:lnTo>
                      <a:pt x="1127593" y="346684"/>
                    </a:lnTo>
                    <a:lnTo>
                      <a:pt x="1106614" y="343192"/>
                    </a:lnTo>
                    <a:lnTo>
                      <a:pt x="1085000" y="339699"/>
                    </a:lnTo>
                    <a:lnTo>
                      <a:pt x="1063385" y="337159"/>
                    </a:lnTo>
                    <a:lnTo>
                      <a:pt x="1063385" y="217144"/>
                    </a:lnTo>
                    <a:close/>
                    <a:moveTo>
                      <a:pt x="972000" y="0"/>
                    </a:moveTo>
                    <a:cubicBezTo>
                      <a:pt x="1508821" y="0"/>
                      <a:pt x="1944000" y="435179"/>
                      <a:pt x="1944000" y="972000"/>
                    </a:cubicBezTo>
                    <a:cubicBezTo>
                      <a:pt x="1944000" y="1508821"/>
                      <a:pt x="1508821" y="1944000"/>
                      <a:pt x="972000" y="1944000"/>
                    </a:cubicBezTo>
                    <a:cubicBezTo>
                      <a:pt x="435179" y="1944000"/>
                      <a:pt x="0" y="1508821"/>
                      <a:pt x="0" y="972000"/>
                    </a:cubicBezTo>
                    <a:cubicBezTo>
                      <a:pt x="0" y="435179"/>
                      <a:pt x="435179" y="0"/>
                      <a:pt x="972000" y="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endParaRPr lang="zh-CN" altLang="en-US">
                  <a:solidFill>
                    <a:srgbClr val="FFFFFF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281" name="Oval 1"/>
          <p:cNvSpPr/>
          <p:nvPr/>
        </p:nvSpPr>
        <p:spPr>
          <a:xfrm>
            <a:off x="1312623" y="2161504"/>
            <a:ext cx="2970440" cy="297044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cs typeface="+mn-ea"/>
              <a:sym typeface="+mn-lt"/>
            </a:endParaRPr>
          </a:p>
        </p:txBody>
      </p:sp>
      <p:grpSp>
        <p:nvGrpSpPr>
          <p:cNvPr id="282" name="组合 281"/>
          <p:cNvGrpSpPr/>
          <p:nvPr/>
        </p:nvGrpSpPr>
        <p:grpSpPr>
          <a:xfrm>
            <a:off x="985105" y="1895696"/>
            <a:ext cx="3502054" cy="3502054"/>
            <a:chOff x="1786626" y="2030688"/>
            <a:chExt cx="3232070" cy="3232070"/>
          </a:xfrm>
        </p:grpSpPr>
        <p:grpSp>
          <p:nvGrpSpPr>
            <p:cNvPr id="283" name="组合 282"/>
            <p:cNvGrpSpPr/>
            <p:nvPr/>
          </p:nvGrpSpPr>
          <p:grpSpPr>
            <a:xfrm>
              <a:off x="1786626" y="2030688"/>
              <a:ext cx="3232069" cy="3232069"/>
              <a:chOff x="1786626" y="2030688"/>
              <a:chExt cx="3232069" cy="3232069"/>
            </a:xfrm>
          </p:grpSpPr>
          <p:sp>
            <p:nvSpPr>
              <p:cNvPr id="290" name="Pie 5"/>
              <p:cNvSpPr/>
              <p:nvPr/>
            </p:nvSpPr>
            <p:spPr>
              <a:xfrm>
                <a:off x="1786626" y="2030688"/>
                <a:ext cx="3232069" cy="3232069"/>
              </a:xfrm>
              <a:prstGeom prst="pie">
                <a:avLst>
                  <a:gd name="adj1" fmla="val 8285753"/>
                  <a:gd name="adj2" fmla="val 16006752"/>
                </a:avLst>
              </a:prstGeom>
              <a:solidFill>
                <a:srgbClr val="F8832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91" name="TextBox 290"/>
              <p:cNvSpPr txBox="1"/>
              <p:nvPr/>
            </p:nvSpPr>
            <p:spPr>
              <a:xfrm>
                <a:off x="2226830" y="2986912"/>
                <a:ext cx="809540" cy="6817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4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65</a:t>
                </a:r>
                <a:r>
                  <a:rPr lang="en-US" sz="24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%</a:t>
                </a:r>
              </a:p>
              <a:p>
                <a:pPr algn="ctr"/>
                <a:r>
                  <a:rPr lang="zh-CN" altLang="en-US" dirty="0">
                    <a:solidFill>
                      <a:schemeClr val="bg1"/>
                    </a:solidFill>
                    <a:cs typeface="+mn-ea"/>
                    <a:sym typeface="+mn-lt"/>
                  </a:rPr>
                  <a:t>关键字</a:t>
                </a:r>
                <a:endParaRPr lang="en-US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84" name="组合 283"/>
            <p:cNvGrpSpPr/>
            <p:nvPr/>
          </p:nvGrpSpPr>
          <p:grpSpPr>
            <a:xfrm>
              <a:off x="1786626" y="2030689"/>
              <a:ext cx="3232069" cy="3232069"/>
              <a:chOff x="1786626" y="2030689"/>
              <a:chExt cx="3232069" cy="3232069"/>
            </a:xfrm>
          </p:grpSpPr>
          <p:sp>
            <p:nvSpPr>
              <p:cNvPr id="288" name="Pie 5"/>
              <p:cNvSpPr/>
              <p:nvPr/>
            </p:nvSpPr>
            <p:spPr>
              <a:xfrm rot="6300000">
                <a:off x="1786626" y="2030689"/>
                <a:ext cx="3232069" cy="3232069"/>
              </a:xfrm>
              <a:prstGeom prst="pie">
                <a:avLst>
                  <a:gd name="adj1" fmla="val 10331645"/>
                  <a:gd name="adj2" fmla="val 15851536"/>
                </a:avLst>
              </a:prstGeom>
              <a:solidFill>
                <a:srgbClr val="0266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89" name="TextBox 288"/>
              <p:cNvSpPr txBox="1"/>
              <p:nvPr/>
            </p:nvSpPr>
            <p:spPr>
              <a:xfrm>
                <a:off x="3700401" y="2840499"/>
                <a:ext cx="809540" cy="6817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4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25</a:t>
                </a:r>
                <a:r>
                  <a:rPr lang="en-US" sz="24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%</a:t>
                </a:r>
              </a:p>
              <a:p>
                <a:pPr algn="ctr"/>
                <a:r>
                  <a:rPr lang="zh-CN" altLang="en-US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关键字</a:t>
                </a:r>
                <a:endParaRPr lang="en-US" altLang="zh-CN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85" name="组合 284"/>
            <p:cNvGrpSpPr/>
            <p:nvPr/>
          </p:nvGrpSpPr>
          <p:grpSpPr>
            <a:xfrm>
              <a:off x="1786627" y="2030688"/>
              <a:ext cx="3232069" cy="3232069"/>
              <a:chOff x="1786627" y="2030688"/>
              <a:chExt cx="3232069" cy="3232069"/>
            </a:xfrm>
          </p:grpSpPr>
          <p:sp>
            <p:nvSpPr>
              <p:cNvPr id="286" name="Pie 5"/>
              <p:cNvSpPr/>
              <p:nvPr/>
            </p:nvSpPr>
            <p:spPr>
              <a:xfrm rot="13500000">
                <a:off x="1786627" y="2030688"/>
                <a:ext cx="3232069" cy="3232069"/>
              </a:xfrm>
              <a:prstGeom prst="pie">
                <a:avLst>
                  <a:gd name="adj1" fmla="val 9267410"/>
                  <a:gd name="adj2" fmla="val 12664814"/>
                </a:avLst>
              </a:prstGeom>
              <a:solidFill>
                <a:srgbClr val="0266B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87" name="TextBox 286"/>
              <p:cNvSpPr txBox="1"/>
              <p:nvPr/>
            </p:nvSpPr>
            <p:spPr>
              <a:xfrm>
                <a:off x="3736338" y="4124374"/>
                <a:ext cx="809540" cy="681718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altLang="zh-CN" sz="24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15</a:t>
                </a:r>
                <a:r>
                  <a:rPr lang="en-US" sz="24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%</a:t>
                </a:r>
              </a:p>
              <a:p>
                <a:pPr algn="ctr"/>
                <a:r>
                  <a:rPr lang="zh-CN" altLang="en-US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关键字</a:t>
                </a:r>
                <a:endParaRPr lang="en-US" altLang="zh-CN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92" name="组合 291"/>
          <p:cNvGrpSpPr/>
          <p:nvPr/>
        </p:nvGrpSpPr>
        <p:grpSpPr>
          <a:xfrm>
            <a:off x="5212388" y="4297863"/>
            <a:ext cx="6259762" cy="1107995"/>
            <a:chOff x="5073571" y="4204148"/>
            <a:chExt cx="6259762" cy="1107995"/>
          </a:xfrm>
        </p:grpSpPr>
        <p:sp>
          <p:nvSpPr>
            <p:cNvPr id="293" name="Dikdörtgen 101"/>
            <p:cNvSpPr/>
            <p:nvPr/>
          </p:nvSpPr>
          <p:spPr>
            <a:xfrm>
              <a:off x="5075825" y="4527313"/>
              <a:ext cx="6257508" cy="7848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ts val="1800"/>
                </a:lnSpc>
                <a:buClr>
                  <a:srgbClr val="202F3D">
                    <a:lumMod val="75000"/>
                  </a:srgbClr>
                </a:buClr>
                <a:defRPr/>
              </a:pP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点击这里输入详细的文本内容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，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点击这里输入详细的文本内容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，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点击这里输入详细的文本内容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，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点击这里输入详细的文本内容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，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点击这里输入详细的文本内容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，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点击这里输入详细的文本内容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，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点击这里输入详细的文本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内容。</a:t>
              </a:r>
              <a:endParaRPr lang="en-US" altLang="zh-CN" sz="13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94" name="矩形 293"/>
            <p:cNvSpPr/>
            <p:nvPr/>
          </p:nvSpPr>
          <p:spPr>
            <a:xfrm>
              <a:off x="5073571" y="4204148"/>
              <a:ext cx="3185487" cy="3231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>
                <a:lnSpc>
                  <a:spcPts val="1800"/>
                </a:lnSpc>
                <a:buClr>
                  <a:srgbClr val="202F3D">
                    <a:lumMod val="75000"/>
                  </a:srgbClr>
                </a:buClr>
                <a:defRPr/>
              </a:pPr>
              <a:r>
                <a:rPr lang="zh-CN" altLang="en-US" b="1" dirty="0" smtClean="0">
                  <a:solidFill>
                    <a:srgbClr val="404652"/>
                  </a:solidFill>
                  <a:cs typeface="+mn-ea"/>
                  <a:sym typeface="+mn-lt"/>
                </a:rPr>
                <a:t>项目所在传统行业存在危机！</a:t>
              </a:r>
              <a:endParaRPr lang="en-US" altLang="zh-CN" sz="18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60" name="TextBox 259"/>
          <p:cNvSpPr txBox="1"/>
          <p:nvPr/>
        </p:nvSpPr>
        <p:spPr>
          <a:xfrm>
            <a:off x="5182133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需求分析</a:t>
            </a:r>
          </a:p>
        </p:txBody>
      </p:sp>
      <p:grpSp>
        <p:nvGrpSpPr>
          <p:cNvPr id="261" name="组合 260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62" name="组合 261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69" name="五角星 268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0" name="五角星 269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1" name="五角星 270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4" name="五角星 273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5" name="五角星 274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63" name="组合 262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67" name="直接连接符 266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8" name="直接连接符 267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3881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5" dur="1000"/>
                                        <p:tgtEl>
                                          <p:spTgt spid="2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500"/>
                            </p:stCondLst>
                            <p:childTnLst>
                              <p:par>
                                <p:cTn id="2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3" presetClass="entr" presetSubtype="288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75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75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425"/>
                            </p:stCondLst>
                            <p:childTnLst>
                              <p:par>
                                <p:cTn id="36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5425"/>
                            </p:stCondLst>
                            <p:childTnLst>
                              <p:par>
                                <p:cTn id="5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750"/>
                                        <p:tgtEl>
                                          <p:spTgt spid="2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" grpId="0"/>
      <p:bldP spid="239" grpId="0"/>
      <p:bldP spid="281" grpId="0" animBg="1"/>
      <p:bldP spid="260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426546" y="3690032"/>
            <a:ext cx="18004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b="1" dirty="0" smtClean="0">
                <a:solidFill>
                  <a:schemeClr val="bg1"/>
                </a:solidFill>
                <a:cs typeface="+mn-ea"/>
                <a:sym typeface="+mn-lt"/>
              </a:rPr>
              <a:t>项目产生的背景</a:t>
            </a:r>
          </a:p>
        </p:txBody>
      </p:sp>
      <p:grpSp>
        <p:nvGrpSpPr>
          <p:cNvPr id="331" name="组合 330"/>
          <p:cNvGrpSpPr/>
          <p:nvPr/>
        </p:nvGrpSpPr>
        <p:grpSpPr>
          <a:xfrm>
            <a:off x="4249746" y="2036397"/>
            <a:ext cx="3692510" cy="3699606"/>
            <a:chOff x="3814386" y="1600200"/>
            <a:chExt cx="4563229" cy="4572000"/>
          </a:xfrm>
        </p:grpSpPr>
        <p:sp>
          <p:nvSpPr>
            <p:cNvPr id="332" name="Freeform 5"/>
            <p:cNvSpPr>
              <a:spLocks/>
            </p:cNvSpPr>
            <p:nvPr/>
          </p:nvSpPr>
          <p:spPr bwMode="auto">
            <a:xfrm>
              <a:off x="6995616" y="2780475"/>
              <a:ext cx="1381999" cy="2166344"/>
            </a:xfrm>
            <a:custGeom>
              <a:avLst/>
              <a:gdLst>
                <a:gd name="T0" fmla="*/ 111 w 731"/>
                <a:gd name="T1" fmla="*/ 870 h 1146"/>
                <a:gd name="T2" fmla="*/ 507 w 731"/>
                <a:gd name="T3" fmla="*/ 1086 h 1146"/>
                <a:gd name="T4" fmla="*/ 649 w 731"/>
                <a:gd name="T5" fmla="*/ 917 h 1146"/>
                <a:gd name="T6" fmla="*/ 617 w 731"/>
                <a:gd name="T7" fmla="*/ 140 h 1146"/>
                <a:gd name="T8" fmla="*/ 484 w 731"/>
                <a:gd name="T9" fmla="*/ 52 h 1146"/>
                <a:gd name="T10" fmla="*/ 75 w 731"/>
                <a:gd name="T11" fmla="*/ 302 h 1146"/>
                <a:gd name="T12" fmla="*/ 23 w 731"/>
                <a:gd name="T13" fmla="*/ 401 h 1146"/>
                <a:gd name="T14" fmla="*/ 41 w 731"/>
                <a:gd name="T15" fmla="*/ 692 h 1146"/>
                <a:gd name="T16" fmla="*/ 111 w 731"/>
                <a:gd name="T17" fmla="*/ 870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1" h="1146">
                  <a:moveTo>
                    <a:pt x="111" y="870"/>
                  </a:moveTo>
                  <a:cubicBezTo>
                    <a:pt x="176" y="904"/>
                    <a:pt x="507" y="1086"/>
                    <a:pt x="507" y="1086"/>
                  </a:cubicBezTo>
                  <a:cubicBezTo>
                    <a:pt x="507" y="1086"/>
                    <a:pt x="584" y="1146"/>
                    <a:pt x="649" y="917"/>
                  </a:cubicBezTo>
                  <a:cubicBezTo>
                    <a:pt x="714" y="689"/>
                    <a:pt x="731" y="416"/>
                    <a:pt x="617" y="140"/>
                  </a:cubicBezTo>
                  <a:cubicBezTo>
                    <a:pt x="602" y="104"/>
                    <a:pt x="565" y="0"/>
                    <a:pt x="484" y="52"/>
                  </a:cubicBezTo>
                  <a:cubicBezTo>
                    <a:pt x="403" y="103"/>
                    <a:pt x="75" y="302"/>
                    <a:pt x="75" y="302"/>
                  </a:cubicBezTo>
                  <a:cubicBezTo>
                    <a:pt x="75" y="302"/>
                    <a:pt x="11" y="338"/>
                    <a:pt x="23" y="401"/>
                  </a:cubicBezTo>
                  <a:cubicBezTo>
                    <a:pt x="36" y="463"/>
                    <a:pt x="60" y="594"/>
                    <a:pt x="41" y="692"/>
                  </a:cubicBezTo>
                  <a:cubicBezTo>
                    <a:pt x="23" y="782"/>
                    <a:pt x="0" y="813"/>
                    <a:pt x="111" y="870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33" name="Freeform 6"/>
            <p:cNvSpPr>
              <a:spLocks/>
            </p:cNvSpPr>
            <p:nvPr/>
          </p:nvSpPr>
          <p:spPr bwMode="auto">
            <a:xfrm>
              <a:off x="6167419" y="1610223"/>
              <a:ext cx="1881925" cy="1701501"/>
            </a:xfrm>
            <a:custGeom>
              <a:avLst/>
              <a:gdLst>
                <a:gd name="T0" fmla="*/ 517 w 995"/>
                <a:gd name="T1" fmla="*/ 834 h 900"/>
                <a:gd name="T2" fmla="*/ 905 w 995"/>
                <a:gd name="T3" fmla="*/ 604 h 900"/>
                <a:gd name="T4" fmla="*/ 831 w 995"/>
                <a:gd name="T5" fmla="*/ 395 h 900"/>
                <a:gd name="T6" fmla="*/ 147 w 995"/>
                <a:gd name="T7" fmla="*/ 26 h 900"/>
                <a:gd name="T8" fmla="*/ 3 w 995"/>
                <a:gd name="T9" fmla="*/ 96 h 900"/>
                <a:gd name="T10" fmla="*/ 9 w 995"/>
                <a:gd name="T11" fmla="*/ 576 h 900"/>
                <a:gd name="T12" fmla="*/ 68 w 995"/>
                <a:gd name="T13" fmla="*/ 670 h 900"/>
                <a:gd name="T14" fmla="*/ 328 w 995"/>
                <a:gd name="T15" fmla="*/ 804 h 900"/>
                <a:gd name="T16" fmla="*/ 517 w 995"/>
                <a:gd name="T17" fmla="*/ 834 h 9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5" h="900">
                  <a:moveTo>
                    <a:pt x="517" y="834"/>
                  </a:moveTo>
                  <a:cubicBezTo>
                    <a:pt x="579" y="796"/>
                    <a:pt x="905" y="604"/>
                    <a:pt x="905" y="604"/>
                  </a:cubicBezTo>
                  <a:cubicBezTo>
                    <a:pt x="905" y="604"/>
                    <a:pt x="995" y="568"/>
                    <a:pt x="831" y="395"/>
                  </a:cubicBezTo>
                  <a:cubicBezTo>
                    <a:pt x="669" y="223"/>
                    <a:pt x="442" y="70"/>
                    <a:pt x="147" y="26"/>
                  </a:cubicBezTo>
                  <a:cubicBezTo>
                    <a:pt x="108" y="21"/>
                    <a:pt x="0" y="0"/>
                    <a:pt x="3" y="96"/>
                  </a:cubicBezTo>
                  <a:cubicBezTo>
                    <a:pt x="6" y="192"/>
                    <a:pt x="9" y="576"/>
                    <a:pt x="9" y="576"/>
                  </a:cubicBezTo>
                  <a:cubicBezTo>
                    <a:pt x="9" y="576"/>
                    <a:pt x="8" y="649"/>
                    <a:pt x="68" y="670"/>
                  </a:cubicBezTo>
                  <a:cubicBezTo>
                    <a:pt x="128" y="692"/>
                    <a:pt x="253" y="737"/>
                    <a:pt x="328" y="804"/>
                  </a:cubicBezTo>
                  <a:cubicBezTo>
                    <a:pt x="396" y="865"/>
                    <a:pt x="411" y="900"/>
                    <a:pt x="517" y="834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34" name="Freeform 7"/>
            <p:cNvSpPr>
              <a:spLocks/>
            </p:cNvSpPr>
            <p:nvPr/>
          </p:nvSpPr>
          <p:spPr bwMode="auto">
            <a:xfrm>
              <a:off x="6154889" y="4460676"/>
              <a:ext cx="1865636" cy="1711524"/>
            </a:xfrm>
            <a:custGeom>
              <a:avLst/>
              <a:gdLst>
                <a:gd name="T0" fmla="*/ 7 w 987"/>
                <a:gd name="T1" fmla="*/ 357 h 905"/>
                <a:gd name="T2" fmla="*/ 23 w 987"/>
                <a:gd name="T3" fmla="*/ 808 h 905"/>
                <a:gd name="T4" fmla="*/ 242 w 987"/>
                <a:gd name="T5" fmla="*/ 844 h 905"/>
                <a:gd name="T6" fmla="*/ 894 w 987"/>
                <a:gd name="T7" fmla="*/ 420 h 905"/>
                <a:gd name="T8" fmla="*/ 901 w 987"/>
                <a:gd name="T9" fmla="*/ 261 h 905"/>
                <a:gd name="T10" fmla="*/ 477 w 987"/>
                <a:gd name="T11" fmla="*/ 36 h 905"/>
                <a:gd name="T12" fmla="*/ 366 w 987"/>
                <a:gd name="T13" fmla="*/ 43 h 905"/>
                <a:gd name="T14" fmla="*/ 124 w 987"/>
                <a:gd name="T15" fmla="*/ 206 h 905"/>
                <a:gd name="T16" fmla="*/ 7 w 987"/>
                <a:gd name="T17" fmla="*/ 357 h 9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7" h="905">
                  <a:moveTo>
                    <a:pt x="7" y="357"/>
                  </a:moveTo>
                  <a:cubicBezTo>
                    <a:pt x="11" y="430"/>
                    <a:pt x="23" y="808"/>
                    <a:pt x="23" y="808"/>
                  </a:cubicBezTo>
                  <a:cubicBezTo>
                    <a:pt x="23" y="808"/>
                    <a:pt x="11" y="905"/>
                    <a:pt x="242" y="844"/>
                  </a:cubicBezTo>
                  <a:cubicBezTo>
                    <a:pt x="470" y="783"/>
                    <a:pt x="714" y="658"/>
                    <a:pt x="894" y="420"/>
                  </a:cubicBezTo>
                  <a:cubicBezTo>
                    <a:pt x="917" y="389"/>
                    <a:pt x="987" y="304"/>
                    <a:pt x="901" y="261"/>
                  </a:cubicBezTo>
                  <a:cubicBezTo>
                    <a:pt x="815" y="217"/>
                    <a:pt x="477" y="36"/>
                    <a:pt x="477" y="36"/>
                  </a:cubicBezTo>
                  <a:cubicBezTo>
                    <a:pt x="477" y="36"/>
                    <a:pt x="413" y="0"/>
                    <a:pt x="366" y="43"/>
                  </a:cubicBezTo>
                  <a:cubicBezTo>
                    <a:pt x="318" y="85"/>
                    <a:pt x="219" y="173"/>
                    <a:pt x="124" y="206"/>
                  </a:cubicBezTo>
                  <a:cubicBezTo>
                    <a:pt x="38" y="237"/>
                    <a:pt x="0" y="232"/>
                    <a:pt x="7" y="357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35" name="Freeform 8"/>
            <p:cNvSpPr>
              <a:spLocks/>
            </p:cNvSpPr>
            <p:nvPr/>
          </p:nvSpPr>
          <p:spPr bwMode="auto">
            <a:xfrm>
              <a:off x="4146417" y="4436870"/>
              <a:ext cx="1886936" cy="1697742"/>
            </a:xfrm>
            <a:custGeom>
              <a:avLst/>
              <a:gdLst>
                <a:gd name="T0" fmla="*/ 477 w 998"/>
                <a:gd name="T1" fmla="*/ 67 h 898"/>
                <a:gd name="T2" fmla="*/ 90 w 998"/>
                <a:gd name="T3" fmla="*/ 299 h 898"/>
                <a:gd name="T4" fmla="*/ 165 w 998"/>
                <a:gd name="T5" fmla="*/ 508 h 898"/>
                <a:gd name="T6" fmla="*/ 851 w 998"/>
                <a:gd name="T7" fmla="*/ 873 h 898"/>
                <a:gd name="T8" fmla="*/ 995 w 998"/>
                <a:gd name="T9" fmla="*/ 802 h 898"/>
                <a:gd name="T10" fmla="*/ 986 w 998"/>
                <a:gd name="T11" fmla="*/ 323 h 898"/>
                <a:gd name="T12" fmla="*/ 926 w 998"/>
                <a:gd name="T13" fmla="*/ 229 h 898"/>
                <a:gd name="T14" fmla="*/ 666 w 998"/>
                <a:gd name="T15" fmla="*/ 96 h 898"/>
                <a:gd name="T16" fmla="*/ 477 w 998"/>
                <a:gd name="T17" fmla="*/ 67 h 8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8" h="898">
                  <a:moveTo>
                    <a:pt x="477" y="67"/>
                  </a:moveTo>
                  <a:cubicBezTo>
                    <a:pt x="415" y="106"/>
                    <a:pt x="90" y="299"/>
                    <a:pt x="90" y="299"/>
                  </a:cubicBezTo>
                  <a:cubicBezTo>
                    <a:pt x="90" y="299"/>
                    <a:pt x="0" y="336"/>
                    <a:pt x="165" y="508"/>
                  </a:cubicBezTo>
                  <a:cubicBezTo>
                    <a:pt x="328" y="679"/>
                    <a:pt x="556" y="831"/>
                    <a:pt x="851" y="873"/>
                  </a:cubicBezTo>
                  <a:cubicBezTo>
                    <a:pt x="890" y="878"/>
                    <a:pt x="998" y="898"/>
                    <a:pt x="995" y="802"/>
                  </a:cubicBezTo>
                  <a:cubicBezTo>
                    <a:pt x="991" y="706"/>
                    <a:pt x="986" y="323"/>
                    <a:pt x="986" y="323"/>
                  </a:cubicBezTo>
                  <a:cubicBezTo>
                    <a:pt x="986" y="323"/>
                    <a:pt x="986" y="250"/>
                    <a:pt x="926" y="229"/>
                  </a:cubicBezTo>
                  <a:cubicBezTo>
                    <a:pt x="866" y="208"/>
                    <a:pt x="741" y="163"/>
                    <a:pt x="666" y="96"/>
                  </a:cubicBezTo>
                  <a:cubicBezTo>
                    <a:pt x="597" y="36"/>
                    <a:pt x="582" y="0"/>
                    <a:pt x="477" y="67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36" name="Freeform 11"/>
            <p:cNvSpPr>
              <a:spLocks/>
            </p:cNvSpPr>
            <p:nvPr/>
          </p:nvSpPr>
          <p:spPr bwMode="auto">
            <a:xfrm>
              <a:off x="3814386" y="2785487"/>
              <a:ext cx="1381999" cy="2167597"/>
            </a:xfrm>
            <a:custGeom>
              <a:avLst/>
              <a:gdLst>
                <a:gd name="T0" fmla="*/ 620 w 731"/>
                <a:gd name="T1" fmla="*/ 276 h 1146"/>
                <a:gd name="T2" fmla="*/ 224 w 731"/>
                <a:gd name="T3" fmla="*/ 59 h 1146"/>
                <a:gd name="T4" fmla="*/ 81 w 731"/>
                <a:gd name="T5" fmla="*/ 229 h 1146"/>
                <a:gd name="T6" fmla="*/ 113 w 731"/>
                <a:gd name="T7" fmla="*/ 1006 h 1146"/>
                <a:gd name="T8" fmla="*/ 246 w 731"/>
                <a:gd name="T9" fmla="*/ 1094 h 1146"/>
                <a:gd name="T10" fmla="*/ 656 w 731"/>
                <a:gd name="T11" fmla="*/ 844 h 1146"/>
                <a:gd name="T12" fmla="*/ 707 w 731"/>
                <a:gd name="T13" fmla="*/ 745 h 1146"/>
                <a:gd name="T14" fmla="*/ 690 w 731"/>
                <a:gd name="T15" fmla="*/ 453 h 1146"/>
                <a:gd name="T16" fmla="*/ 620 w 731"/>
                <a:gd name="T17" fmla="*/ 276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31" h="1146">
                  <a:moveTo>
                    <a:pt x="620" y="276"/>
                  </a:moveTo>
                  <a:cubicBezTo>
                    <a:pt x="555" y="242"/>
                    <a:pt x="224" y="59"/>
                    <a:pt x="224" y="59"/>
                  </a:cubicBezTo>
                  <a:cubicBezTo>
                    <a:pt x="224" y="59"/>
                    <a:pt x="147" y="0"/>
                    <a:pt x="81" y="229"/>
                  </a:cubicBezTo>
                  <a:cubicBezTo>
                    <a:pt x="17" y="456"/>
                    <a:pt x="0" y="730"/>
                    <a:pt x="113" y="1006"/>
                  </a:cubicBezTo>
                  <a:cubicBezTo>
                    <a:pt x="128" y="1042"/>
                    <a:pt x="166" y="1146"/>
                    <a:pt x="246" y="1094"/>
                  </a:cubicBezTo>
                  <a:cubicBezTo>
                    <a:pt x="327" y="1042"/>
                    <a:pt x="656" y="844"/>
                    <a:pt x="656" y="844"/>
                  </a:cubicBezTo>
                  <a:cubicBezTo>
                    <a:pt x="656" y="844"/>
                    <a:pt x="719" y="807"/>
                    <a:pt x="707" y="745"/>
                  </a:cubicBezTo>
                  <a:cubicBezTo>
                    <a:pt x="695" y="682"/>
                    <a:pt x="670" y="552"/>
                    <a:pt x="690" y="453"/>
                  </a:cubicBezTo>
                  <a:cubicBezTo>
                    <a:pt x="708" y="363"/>
                    <a:pt x="731" y="333"/>
                    <a:pt x="620" y="276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37" name="Freeform 14"/>
            <p:cNvSpPr>
              <a:spLocks/>
            </p:cNvSpPr>
            <p:nvPr/>
          </p:nvSpPr>
          <p:spPr bwMode="auto">
            <a:xfrm>
              <a:off x="4161452" y="1600200"/>
              <a:ext cx="1883178" cy="1682706"/>
            </a:xfrm>
            <a:custGeom>
              <a:avLst/>
              <a:gdLst>
                <a:gd name="T0" fmla="*/ 982 w 996"/>
                <a:gd name="T1" fmla="*/ 547 h 890"/>
                <a:gd name="T2" fmla="*/ 982 w 996"/>
                <a:gd name="T3" fmla="*/ 96 h 890"/>
                <a:gd name="T4" fmla="*/ 764 w 996"/>
                <a:gd name="T5" fmla="*/ 53 h 890"/>
                <a:gd name="T6" fmla="*/ 98 w 996"/>
                <a:gd name="T7" fmla="*/ 453 h 890"/>
                <a:gd name="T8" fmla="*/ 85 w 996"/>
                <a:gd name="T9" fmla="*/ 613 h 890"/>
                <a:gd name="T10" fmla="*/ 501 w 996"/>
                <a:gd name="T11" fmla="*/ 852 h 890"/>
                <a:gd name="T12" fmla="*/ 612 w 996"/>
                <a:gd name="T13" fmla="*/ 849 h 890"/>
                <a:gd name="T14" fmla="*/ 859 w 996"/>
                <a:gd name="T15" fmla="*/ 694 h 890"/>
                <a:gd name="T16" fmla="*/ 982 w 996"/>
                <a:gd name="T17" fmla="*/ 547 h 8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96" h="890">
                  <a:moveTo>
                    <a:pt x="982" y="547"/>
                  </a:moveTo>
                  <a:cubicBezTo>
                    <a:pt x="980" y="474"/>
                    <a:pt x="982" y="96"/>
                    <a:pt x="982" y="96"/>
                  </a:cubicBezTo>
                  <a:cubicBezTo>
                    <a:pt x="982" y="96"/>
                    <a:pt x="996" y="0"/>
                    <a:pt x="764" y="53"/>
                  </a:cubicBezTo>
                  <a:cubicBezTo>
                    <a:pt x="534" y="105"/>
                    <a:pt x="286" y="222"/>
                    <a:pt x="98" y="453"/>
                  </a:cubicBezTo>
                  <a:cubicBezTo>
                    <a:pt x="73" y="484"/>
                    <a:pt x="0" y="567"/>
                    <a:pt x="85" y="613"/>
                  </a:cubicBezTo>
                  <a:cubicBezTo>
                    <a:pt x="169" y="659"/>
                    <a:pt x="501" y="852"/>
                    <a:pt x="501" y="852"/>
                  </a:cubicBezTo>
                  <a:cubicBezTo>
                    <a:pt x="501" y="852"/>
                    <a:pt x="563" y="890"/>
                    <a:pt x="612" y="849"/>
                  </a:cubicBezTo>
                  <a:cubicBezTo>
                    <a:pt x="661" y="808"/>
                    <a:pt x="764" y="724"/>
                    <a:pt x="859" y="694"/>
                  </a:cubicBezTo>
                  <a:cubicBezTo>
                    <a:pt x="947" y="667"/>
                    <a:pt x="984" y="672"/>
                    <a:pt x="982" y="547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grpSp>
        <p:nvGrpSpPr>
          <p:cNvPr id="338" name="组合 337"/>
          <p:cNvGrpSpPr/>
          <p:nvPr/>
        </p:nvGrpSpPr>
        <p:grpSpPr>
          <a:xfrm>
            <a:off x="4619291" y="2545237"/>
            <a:ext cx="2938118" cy="2674880"/>
            <a:chOff x="4309529" y="2263228"/>
            <a:chExt cx="3557641" cy="3238898"/>
          </a:xfrm>
        </p:grpSpPr>
        <p:sp>
          <p:nvSpPr>
            <p:cNvPr id="339" name="Freeform 41"/>
            <p:cNvSpPr>
              <a:spLocks/>
            </p:cNvSpPr>
            <p:nvPr/>
          </p:nvSpPr>
          <p:spPr bwMode="auto">
            <a:xfrm>
              <a:off x="5089885" y="2269856"/>
              <a:ext cx="400768" cy="376634"/>
            </a:xfrm>
            <a:custGeom>
              <a:avLst/>
              <a:gdLst>
                <a:gd name="T0" fmla="*/ 107 w 400"/>
                <a:gd name="T1" fmla="*/ 376 h 376"/>
                <a:gd name="T2" fmla="*/ 147 w 400"/>
                <a:gd name="T3" fmla="*/ 376 h 376"/>
                <a:gd name="T4" fmla="*/ 237 w 400"/>
                <a:gd name="T5" fmla="*/ 216 h 376"/>
                <a:gd name="T6" fmla="*/ 340 w 400"/>
                <a:gd name="T7" fmla="*/ 216 h 376"/>
                <a:gd name="T8" fmla="*/ 400 w 400"/>
                <a:gd name="T9" fmla="*/ 188 h 376"/>
                <a:gd name="T10" fmla="*/ 340 w 400"/>
                <a:gd name="T11" fmla="*/ 160 h 376"/>
                <a:gd name="T12" fmla="*/ 237 w 400"/>
                <a:gd name="T13" fmla="*/ 160 h 376"/>
                <a:gd name="T14" fmla="*/ 147 w 400"/>
                <a:gd name="T15" fmla="*/ 0 h 376"/>
                <a:gd name="T16" fmla="*/ 107 w 400"/>
                <a:gd name="T17" fmla="*/ 0 h 376"/>
                <a:gd name="T18" fmla="*/ 157 w 400"/>
                <a:gd name="T19" fmla="*/ 160 h 376"/>
                <a:gd name="T20" fmla="*/ 85 w 400"/>
                <a:gd name="T21" fmla="*/ 160 h 376"/>
                <a:gd name="T22" fmla="*/ 40 w 400"/>
                <a:gd name="T23" fmla="*/ 120 h 376"/>
                <a:gd name="T24" fmla="*/ 0 w 400"/>
                <a:gd name="T25" fmla="*/ 120 h 376"/>
                <a:gd name="T26" fmla="*/ 32 w 400"/>
                <a:gd name="T27" fmla="*/ 188 h 376"/>
                <a:gd name="T28" fmla="*/ 0 w 400"/>
                <a:gd name="T29" fmla="*/ 256 h 376"/>
                <a:gd name="T30" fmla="*/ 40 w 400"/>
                <a:gd name="T31" fmla="*/ 256 h 376"/>
                <a:gd name="T32" fmla="*/ 85 w 400"/>
                <a:gd name="T33" fmla="*/ 216 h 376"/>
                <a:gd name="T34" fmla="*/ 157 w 400"/>
                <a:gd name="T35" fmla="*/ 216 h 376"/>
                <a:gd name="T36" fmla="*/ 107 w 400"/>
                <a:gd name="T37" fmla="*/ 37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400" h="376">
                  <a:moveTo>
                    <a:pt x="107" y="376"/>
                  </a:moveTo>
                  <a:cubicBezTo>
                    <a:pt x="147" y="376"/>
                    <a:pt x="147" y="376"/>
                    <a:pt x="147" y="376"/>
                  </a:cubicBezTo>
                  <a:cubicBezTo>
                    <a:pt x="237" y="216"/>
                    <a:pt x="237" y="216"/>
                    <a:pt x="237" y="216"/>
                  </a:cubicBezTo>
                  <a:cubicBezTo>
                    <a:pt x="340" y="216"/>
                    <a:pt x="340" y="216"/>
                    <a:pt x="340" y="216"/>
                  </a:cubicBezTo>
                  <a:cubicBezTo>
                    <a:pt x="340" y="216"/>
                    <a:pt x="400" y="216"/>
                    <a:pt x="400" y="188"/>
                  </a:cubicBezTo>
                  <a:cubicBezTo>
                    <a:pt x="400" y="160"/>
                    <a:pt x="340" y="160"/>
                    <a:pt x="340" y="160"/>
                  </a:cubicBezTo>
                  <a:cubicBezTo>
                    <a:pt x="237" y="160"/>
                    <a:pt x="237" y="160"/>
                    <a:pt x="237" y="160"/>
                  </a:cubicBezTo>
                  <a:cubicBezTo>
                    <a:pt x="147" y="0"/>
                    <a:pt x="147" y="0"/>
                    <a:pt x="147" y="0"/>
                  </a:cubicBezTo>
                  <a:cubicBezTo>
                    <a:pt x="107" y="0"/>
                    <a:pt x="107" y="0"/>
                    <a:pt x="107" y="0"/>
                  </a:cubicBezTo>
                  <a:cubicBezTo>
                    <a:pt x="157" y="160"/>
                    <a:pt x="157" y="160"/>
                    <a:pt x="157" y="160"/>
                  </a:cubicBezTo>
                  <a:cubicBezTo>
                    <a:pt x="85" y="160"/>
                    <a:pt x="85" y="160"/>
                    <a:pt x="85" y="160"/>
                  </a:cubicBezTo>
                  <a:cubicBezTo>
                    <a:pt x="40" y="120"/>
                    <a:pt x="40" y="120"/>
                    <a:pt x="40" y="120"/>
                  </a:cubicBezTo>
                  <a:cubicBezTo>
                    <a:pt x="0" y="120"/>
                    <a:pt x="0" y="120"/>
                    <a:pt x="0" y="120"/>
                  </a:cubicBezTo>
                  <a:cubicBezTo>
                    <a:pt x="32" y="188"/>
                    <a:pt x="32" y="188"/>
                    <a:pt x="32" y="188"/>
                  </a:cubicBezTo>
                  <a:cubicBezTo>
                    <a:pt x="0" y="256"/>
                    <a:pt x="0" y="256"/>
                    <a:pt x="0" y="256"/>
                  </a:cubicBezTo>
                  <a:cubicBezTo>
                    <a:pt x="40" y="256"/>
                    <a:pt x="40" y="256"/>
                    <a:pt x="40" y="256"/>
                  </a:cubicBezTo>
                  <a:cubicBezTo>
                    <a:pt x="85" y="216"/>
                    <a:pt x="85" y="216"/>
                    <a:pt x="85" y="216"/>
                  </a:cubicBezTo>
                  <a:cubicBezTo>
                    <a:pt x="157" y="216"/>
                    <a:pt x="157" y="216"/>
                    <a:pt x="157" y="216"/>
                  </a:cubicBezTo>
                  <a:lnTo>
                    <a:pt x="107" y="37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340" name="Freeform 73"/>
            <p:cNvSpPr>
              <a:spLocks noEditPoints="1"/>
            </p:cNvSpPr>
            <p:nvPr/>
          </p:nvSpPr>
          <p:spPr bwMode="auto">
            <a:xfrm>
              <a:off x="6705634" y="2263228"/>
              <a:ext cx="362443" cy="374309"/>
            </a:xfrm>
            <a:custGeom>
              <a:avLst/>
              <a:gdLst>
                <a:gd name="T0" fmla="*/ 117 w 320"/>
                <a:gd name="T1" fmla="*/ 262 h 328"/>
                <a:gd name="T2" fmla="*/ 101 w 320"/>
                <a:gd name="T3" fmla="*/ 278 h 328"/>
                <a:gd name="T4" fmla="*/ 50 w 320"/>
                <a:gd name="T5" fmla="*/ 278 h 328"/>
                <a:gd name="T6" fmla="*/ 39 w 320"/>
                <a:gd name="T7" fmla="*/ 253 h 328"/>
                <a:gd name="T8" fmla="*/ 50 w 320"/>
                <a:gd name="T9" fmla="*/ 228 h 328"/>
                <a:gd name="T10" fmla="*/ 109 w 320"/>
                <a:gd name="T11" fmla="*/ 169 h 328"/>
                <a:gd name="T12" fmla="*/ 162 w 320"/>
                <a:gd name="T13" fmla="*/ 155 h 328"/>
                <a:gd name="T14" fmla="*/ 190 w 320"/>
                <a:gd name="T15" fmla="*/ 155 h 328"/>
                <a:gd name="T16" fmla="*/ 190 w 320"/>
                <a:gd name="T17" fmla="*/ 127 h 328"/>
                <a:gd name="T18" fmla="*/ 82 w 320"/>
                <a:gd name="T19" fmla="*/ 141 h 328"/>
                <a:gd name="T20" fmla="*/ 22 w 320"/>
                <a:gd name="T21" fmla="*/ 200 h 328"/>
                <a:gd name="T22" fmla="*/ 0 w 320"/>
                <a:gd name="T23" fmla="*/ 253 h 328"/>
                <a:gd name="T24" fmla="*/ 22 w 320"/>
                <a:gd name="T25" fmla="*/ 306 h 328"/>
                <a:gd name="T26" fmla="*/ 75 w 320"/>
                <a:gd name="T27" fmla="*/ 328 h 328"/>
                <a:gd name="T28" fmla="*/ 129 w 320"/>
                <a:gd name="T29" fmla="*/ 306 h 328"/>
                <a:gd name="T30" fmla="*/ 145 w 320"/>
                <a:gd name="T31" fmla="*/ 290 h 328"/>
                <a:gd name="T32" fmla="*/ 145 w 320"/>
                <a:gd name="T33" fmla="*/ 262 h 328"/>
                <a:gd name="T34" fmla="*/ 117 w 320"/>
                <a:gd name="T35" fmla="*/ 262 h 328"/>
                <a:gd name="T36" fmla="*/ 298 w 320"/>
                <a:gd name="T37" fmla="*/ 32 h 328"/>
                <a:gd name="T38" fmla="*/ 195 w 320"/>
                <a:gd name="T39" fmla="*/ 28 h 328"/>
                <a:gd name="T40" fmla="*/ 175 w 320"/>
                <a:gd name="T41" fmla="*/ 48 h 328"/>
                <a:gd name="T42" fmla="*/ 175 w 320"/>
                <a:gd name="T43" fmla="*/ 76 h 328"/>
                <a:gd name="T44" fmla="*/ 203 w 320"/>
                <a:gd name="T45" fmla="*/ 76 h 328"/>
                <a:gd name="T46" fmla="*/ 223 w 320"/>
                <a:gd name="T47" fmla="*/ 56 h 328"/>
                <a:gd name="T48" fmla="*/ 270 w 320"/>
                <a:gd name="T49" fmla="*/ 60 h 328"/>
                <a:gd name="T50" fmla="*/ 280 w 320"/>
                <a:gd name="T51" fmla="*/ 85 h 328"/>
                <a:gd name="T52" fmla="*/ 270 w 320"/>
                <a:gd name="T53" fmla="*/ 110 h 328"/>
                <a:gd name="T54" fmla="*/ 206 w 320"/>
                <a:gd name="T55" fmla="*/ 173 h 328"/>
                <a:gd name="T56" fmla="*/ 158 w 320"/>
                <a:gd name="T57" fmla="*/ 183 h 328"/>
                <a:gd name="T58" fmla="*/ 129 w 320"/>
                <a:gd name="T59" fmla="*/ 183 h 328"/>
                <a:gd name="T60" fmla="*/ 130 w 320"/>
                <a:gd name="T61" fmla="*/ 211 h 328"/>
                <a:gd name="T62" fmla="*/ 174 w 320"/>
                <a:gd name="T63" fmla="*/ 231 h 328"/>
                <a:gd name="T64" fmla="*/ 234 w 320"/>
                <a:gd name="T65" fmla="*/ 202 h 328"/>
                <a:gd name="T66" fmla="*/ 298 w 320"/>
                <a:gd name="T67" fmla="*/ 138 h 328"/>
                <a:gd name="T68" fmla="*/ 320 w 320"/>
                <a:gd name="T69" fmla="*/ 85 h 328"/>
                <a:gd name="T70" fmla="*/ 298 w 320"/>
                <a:gd name="T71" fmla="*/ 32 h 3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320" h="328">
                  <a:moveTo>
                    <a:pt x="117" y="262"/>
                  </a:moveTo>
                  <a:cubicBezTo>
                    <a:pt x="101" y="278"/>
                    <a:pt x="101" y="278"/>
                    <a:pt x="101" y="278"/>
                  </a:cubicBezTo>
                  <a:cubicBezTo>
                    <a:pt x="87" y="292"/>
                    <a:pt x="64" y="292"/>
                    <a:pt x="50" y="278"/>
                  </a:cubicBezTo>
                  <a:cubicBezTo>
                    <a:pt x="43" y="271"/>
                    <a:pt x="39" y="262"/>
                    <a:pt x="39" y="253"/>
                  </a:cubicBezTo>
                  <a:cubicBezTo>
                    <a:pt x="39" y="243"/>
                    <a:pt x="43" y="234"/>
                    <a:pt x="50" y="228"/>
                  </a:cubicBezTo>
                  <a:cubicBezTo>
                    <a:pt x="109" y="169"/>
                    <a:pt x="109" y="169"/>
                    <a:pt x="109" y="169"/>
                  </a:cubicBezTo>
                  <a:cubicBezTo>
                    <a:pt x="122" y="156"/>
                    <a:pt x="145" y="138"/>
                    <a:pt x="162" y="155"/>
                  </a:cubicBezTo>
                  <a:cubicBezTo>
                    <a:pt x="170" y="163"/>
                    <a:pt x="182" y="163"/>
                    <a:pt x="190" y="155"/>
                  </a:cubicBezTo>
                  <a:cubicBezTo>
                    <a:pt x="198" y="147"/>
                    <a:pt x="198" y="135"/>
                    <a:pt x="190" y="127"/>
                  </a:cubicBezTo>
                  <a:cubicBezTo>
                    <a:pt x="161" y="98"/>
                    <a:pt x="119" y="104"/>
                    <a:pt x="82" y="141"/>
                  </a:cubicBezTo>
                  <a:cubicBezTo>
                    <a:pt x="22" y="200"/>
                    <a:pt x="22" y="200"/>
                    <a:pt x="22" y="200"/>
                  </a:cubicBezTo>
                  <a:cubicBezTo>
                    <a:pt x="8" y="214"/>
                    <a:pt x="0" y="233"/>
                    <a:pt x="0" y="253"/>
                  </a:cubicBezTo>
                  <a:cubicBezTo>
                    <a:pt x="0" y="273"/>
                    <a:pt x="8" y="292"/>
                    <a:pt x="22" y="306"/>
                  </a:cubicBezTo>
                  <a:cubicBezTo>
                    <a:pt x="37" y="321"/>
                    <a:pt x="56" y="328"/>
                    <a:pt x="75" y="328"/>
                  </a:cubicBezTo>
                  <a:cubicBezTo>
                    <a:pt x="95" y="328"/>
                    <a:pt x="114" y="321"/>
                    <a:pt x="129" y="306"/>
                  </a:cubicBezTo>
                  <a:cubicBezTo>
                    <a:pt x="145" y="290"/>
                    <a:pt x="145" y="290"/>
                    <a:pt x="145" y="290"/>
                  </a:cubicBezTo>
                  <a:cubicBezTo>
                    <a:pt x="153" y="282"/>
                    <a:pt x="153" y="270"/>
                    <a:pt x="145" y="262"/>
                  </a:cubicBezTo>
                  <a:cubicBezTo>
                    <a:pt x="137" y="254"/>
                    <a:pt x="125" y="254"/>
                    <a:pt x="117" y="262"/>
                  </a:cubicBezTo>
                  <a:close/>
                  <a:moveTo>
                    <a:pt x="298" y="32"/>
                  </a:moveTo>
                  <a:cubicBezTo>
                    <a:pt x="267" y="1"/>
                    <a:pt x="223" y="0"/>
                    <a:pt x="195" y="28"/>
                  </a:cubicBezTo>
                  <a:cubicBezTo>
                    <a:pt x="175" y="48"/>
                    <a:pt x="175" y="48"/>
                    <a:pt x="175" y="48"/>
                  </a:cubicBezTo>
                  <a:cubicBezTo>
                    <a:pt x="167" y="56"/>
                    <a:pt x="167" y="68"/>
                    <a:pt x="175" y="76"/>
                  </a:cubicBezTo>
                  <a:cubicBezTo>
                    <a:pt x="182" y="84"/>
                    <a:pt x="195" y="84"/>
                    <a:pt x="203" y="76"/>
                  </a:cubicBezTo>
                  <a:cubicBezTo>
                    <a:pt x="223" y="56"/>
                    <a:pt x="223" y="56"/>
                    <a:pt x="223" y="56"/>
                  </a:cubicBezTo>
                  <a:cubicBezTo>
                    <a:pt x="238" y="42"/>
                    <a:pt x="257" y="48"/>
                    <a:pt x="270" y="60"/>
                  </a:cubicBezTo>
                  <a:cubicBezTo>
                    <a:pt x="276" y="67"/>
                    <a:pt x="280" y="76"/>
                    <a:pt x="280" y="85"/>
                  </a:cubicBezTo>
                  <a:cubicBezTo>
                    <a:pt x="280" y="95"/>
                    <a:pt x="276" y="104"/>
                    <a:pt x="270" y="110"/>
                  </a:cubicBezTo>
                  <a:cubicBezTo>
                    <a:pt x="206" y="173"/>
                    <a:pt x="206" y="173"/>
                    <a:pt x="206" y="173"/>
                  </a:cubicBezTo>
                  <a:cubicBezTo>
                    <a:pt x="177" y="202"/>
                    <a:pt x="163" y="189"/>
                    <a:pt x="158" y="183"/>
                  </a:cubicBezTo>
                  <a:cubicBezTo>
                    <a:pt x="150" y="175"/>
                    <a:pt x="137" y="175"/>
                    <a:pt x="129" y="183"/>
                  </a:cubicBezTo>
                  <a:cubicBezTo>
                    <a:pt x="122" y="191"/>
                    <a:pt x="122" y="203"/>
                    <a:pt x="130" y="211"/>
                  </a:cubicBezTo>
                  <a:cubicBezTo>
                    <a:pt x="143" y="224"/>
                    <a:pt x="158" y="231"/>
                    <a:pt x="174" y="231"/>
                  </a:cubicBezTo>
                  <a:cubicBezTo>
                    <a:pt x="194" y="231"/>
                    <a:pt x="214" y="221"/>
                    <a:pt x="234" y="202"/>
                  </a:cubicBezTo>
                  <a:cubicBezTo>
                    <a:pt x="298" y="138"/>
                    <a:pt x="298" y="138"/>
                    <a:pt x="298" y="138"/>
                  </a:cubicBezTo>
                  <a:cubicBezTo>
                    <a:pt x="312" y="124"/>
                    <a:pt x="320" y="105"/>
                    <a:pt x="320" y="85"/>
                  </a:cubicBezTo>
                  <a:cubicBezTo>
                    <a:pt x="320" y="65"/>
                    <a:pt x="312" y="46"/>
                    <a:pt x="298" y="3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341" name="Freeform 146"/>
            <p:cNvSpPr>
              <a:spLocks noEditPoints="1"/>
            </p:cNvSpPr>
            <p:nvPr/>
          </p:nvSpPr>
          <p:spPr bwMode="auto">
            <a:xfrm>
              <a:off x="5081886" y="5069356"/>
              <a:ext cx="347865" cy="432770"/>
            </a:xfrm>
            <a:custGeom>
              <a:avLst/>
              <a:gdLst>
                <a:gd name="T0" fmla="*/ 274 w 280"/>
                <a:gd name="T1" fmla="*/ 233 h 352"/>
                <a:gd name="T2" fmla="*/ 140 w 280"/>
                <a:gd name="T3" fmla="*/ 280 h 352"/>
                <a:gd name="T4" fmla="*/ 5 w 280"/>
                <a:gd name="T5" fmla="*/ 233 h 352"/>
                <a:gd name="T6" fmla="*/ 0 w 280"/>
                <a:gd name="T7" fmla="*/ 233 h 352"/>
                <a:gd name="T8" fmla="*/ 0 w 280"/>
                <a:gd name="T9" fmla="*/ 273 h 352"/>
                <a:gd name="T10" fmla="*/ 140 w 280"/>
                <a:gd name="T11" fmla="*/ 352 h 352"/>
                <a:gd name="T12" fmla="*/ 280 w 280"/>
                <a:gd name="T13" fmla="*/ 273 h 352"/>
                <a:gd name="T14" fmla="*/ 280 w 280"/>
                <a:gd name="T15" fmla="*/ 233 h 352"/>
                <a:gd name="T16" fmla="*/ 274 w 280"/>
                <a:gd name="T17" fmla="*/ 233 h 352"/>
                <a:gd name="T18" fmla="*/ 275 w 280"/>
                <a:gd name="T19" fmla="*/ 130 h 352"/>
                <a:gd name="T20" fmla="*/ 140 w 280"/>
                <a:gd name="T21" fmla="*/ 172 h 352"/>
                <a:gd name="T22" fmla="*/ 5 w 280"/>
                <a:gd name="T23" fmla="*/ 130 h 352"/>
                <a:gd name="T24" fmla="*/ 0 w 280"/>
                <a:gd name="T25" fmla="*/ 130 h 352"/>
                <a:gd name="T26" fmla="*/ 0 w 280"/>
                <a:gd name="T27" fmla="*/ 177 h 352"/>
                <a:gd name="T28" fmla="*/ 140 w 280"/>
                <a:gd name="T29" fmla="*/ 241 h 352"/>
                <a:gd name="T30" fmla="*/ 280 w 280"/>
                <a:gd name="T31" fmla="*/ 177 h 352"/>
                <a:gd name="T32" fmla="*/ 280 w 280"/>
                <a:gd name="T33" fmla="*/ 130 h 352"/>
                <a:gd name="T34" fmla="*/ 275 w 280"/>
                <a:gd name="T35" fmla="*/ 130 h 352"/>
                <a:gd name="T36" fmla="*/ 140 w 280"/>
                <a:gd name="T37" fmla="*/ 0 h 352"/>
                <a:gd name="T38" fmla="*/ 0 w 280"/>
                <a:gd name="T39" fmla="*/ 53 h 352"/>
                <a:gd name="T40" fmla="*/ 0 w 280"/>
                <a:gd name="T41" fmla="*/ 78 h 352"/>
                <a:gd name="T42" fmla="*/ 140 w 280"/>
                <a:gd name="T43" fmla="*/ 134 h 352"/>
                <a:gd name="T44" fmla="*/ 280 w 280"/>
                <a:gd name="T45" fmla="*/ 78 h 352"/>
                <a:gd name="T46" fmla="*/ 280 w 280"/>
                <a:gd name="T47" fmla="*/ 53 h 352"/>
                <a:gd name="T48" fmla="*/ 140 w 280"/>
                <a:gd name="T49" fmla="*/ 0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280" h="352">
                  <a:moveTo>
                    <a:pt x="274" y="233"/>
                  </a:moveTo>
                  <a:cubicBezTo>
                    <a:pt x="257" y="260"/>
                    <a:pt x="204" y="280"/>
                    <a:pt x="140" y="280"/>
                  </a:cubicBezTo>
                  <a:cubicBezTo>
                    <a:pt x="76" y="280"/>
                    <a:pt x="22" y="260"/>
                    <a:pt x="5" y="233"/>
                  </a:cubicBezTo>
                  <a:cubicBezTo>
                    <a:pt x="2" y="227"/>
                    <a:pt x="0" y="230"/>
                    <a:pt x="0" y="233"/>
                  </a:cubicBezTo>
                  <a:cubicBezTo>
                    <a:pt x="0" y="236"/>
                    <a:pt x="0" y="273"/>
                    <a:pt x="0" y="273"/>
                  </a:cubicBezTo>
                  <a:cubicBezTo>
                    <a:pt x="0" y="312"/>
                    <a:pt x="62" y="352"/>
                    <a:pt x="140" y="352"/>
                  </a:cubicBezTo>
                  <a:cubicBezTo>
                    <a:pt x="217" y="352"/>
                    <a:pt x="280" y="312"/>
                    <a:pt x="280" y="273"/>
                  </a:cubicBezTo>
                  <a:cubicBezTo>
                    <a:pt x="280" y="273"/>
                    <a:pt x="280" y="236"/>
                    <a:pt x="280" y="233"/>
                  </a:cubicBezTo>
                  <a:cubicBezTo>
                    <a:pt x="280" y="230"/>
                    <a:pt x="278" y="227"/>
                    <a:pt x="274" y="233"/>
                  </a:cubicBezTo>
                  <a:close/>
                  <a:moveTo>
                    <a:pt x="275" y="130"/>
                  </a:moveTo>
                  <a:cubicBezTo>
                    <a:pt x="258" y="155"/>
                    <a:pt x="204" y="172"/>
                    <a:pt x="140" y="172"/>
                  </a:cubicBezTo>
                  <a:cubicBezTo>
                    <a:pt x="76" y="172"/>
                    <a:pt x="22" y="155"/>
                    <a:pt x="5" y="130"/>
                  </a:cubicBezTo>
                  <a:cubicBezTo>
                    <a:pt x="2" y="125"/>
                    <a:pt x="0" y="128"/>
                    <a:pt x="0" y="130"/>
                  </a:cubicBezTo>
                  <a:cubicBezTo>
                    <a:pt x="0" y="133"/>
                    <a:pt x="0" y="177"/>
                    <a:pt x="0" y="177"/>
                  </a:cubicBezTo>
                  <a:cubicBezTo>
                    <a:pt x="0" y="213"/>
                    <a:pt x="62" y="241"/>
                    <a:pt x="140" y="241"/>
                  </a:cubicBezTo>
                  <a:cubicBezTo>
                    <a:pt x="217" y="241"/>
                    <a:pt x="280" y="213"/>
                    <a:pt x="280" y="177"/>
                  </a:cubicBezTo>
                  <a:cubicBezTo>
                    <a:pt x="280" y="177"/>
                    <a:pt x="280" y="133"/>
                    <a:pt x="280" y="130"/>
                  </a:cubicBezTo>
                  <a:cubicBezTo>
                    <a:pt x="280" y="128"/>
                    <a:pt x="278" y="125"/>
                    <a:pt x="275" y="130"/>
                  </a:cubicBezTo>
                  <a:close/>
                  <a:moveTo>
                    <a:pt x="140" y="0"/>
                  </a:moveTo>
                  <a:cubicBezTo>
                    <a:pt x="62" y="0"/>
                    <a:pt x="0" y="23"/>
                    <a:pt x="0" y="53"/>
                  </a:cubicBezTo>
                  <a:cubicBezTo>
                    <a:pt x="0" y="78"/>
                    <a:pt x="0" y="78"/>
                    <a:pt x="0" y="78"/>
                  </a:cubicBezTo>
                  <a:cubicBezTo>
                    <a:pt x="0" y="109"/>
                    <a:pt x="62" y="134"/>
                    <a:pt x="140" y="134"/>
                  </a:cubicBezTo>
                  <a:cubicBezTo>
                    <a:pt x="217" y="134"/>
                    <a:pt x="280" y="109"/>
                    <a:pt x="280" y="78"/>
                  </a:cubicBezTo>
                  <a:cubicBezTo>
                    <a:pt x="280" y="53"/>
                    <a:pt x="280" y="53"/>
                    <a:pt x="280" y="53"/>
                  </a:cubicBezTo>
                  <a:cubicBezTo>
                    <a:pt x="280" y="23"/>
                    <a:pt x="217" y="0"/>
                    <a:pt x="14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342" name="Freeform 153"/>
            <p:cNvSpPr>
              <a:spLocks noEditPoints="1"/>
            </p:cNvSpPr>
            <p:nvPr/>
          </p:nvSpPr>
          <p:spPr bwMode="auto">
            <a:xfrm>
              <a:off x="4309529" y="3660098"/>
              <a:ext cx="334550" cy="359250"/>
            </a:xfrm>
            <a:custGeom>
              <a:avLst/>
              <a:gdLst>
                <a:gd name="T0" fmla="*/ 207 w 328"/>
                <a:gd name="T1" fmla="*/ 333 h 352"/>
                <a:gd name="T2" fmla="*/ 218 w 328"/>
                <a:gd name="T3" fmla="*/ 345 h 352"/>
                <a:gd name="T4" fmla="*/ 298 w 328"/>
                <a:gd name="T5" fmla="*/ 352 h 352"/>
                <a:gd name="T6" fmla="*/ 311 w 328"/>
                <a:gd name="T7" fmla="*/ 342 h 352"/>
                <a:gd name="T8" fmla="*/ 317 w 328"/>
                <a:gd name="T9" fmla="*/ 276 h 352"/>
                <a:gd name="T10" fmla="*/ 213 w 328"/>
                <a:gd name="T11" fmla="*/ 267 h 352"/>
                <a:gd name="T12" fmla="*/ 207 w 328"/>
                <a:gd name="T13" fmla="*/ 333 h 352"/>
                <a:gd name="T14" fmla="*/ 11 w 328"/>
                <a:gd name="T15" fmla="*/ 276 h 352"/>
                <a:gd name="T16" fmla="*/ 17 w 328"/>
                <a:gd name="T17" fmla="*/ 342 h 352"/>
                <a:gd name="T18" fmla="*/ 30 w 328"/>
                <a:gd name="T19" fmla="*/ 352 h 352"/>
                <a:gd name="T20" fmla="*/ 110 w 328"/>
                <a:gd name="T21" fmla="*/ 345 h 352"/>
                <a:gd name="T22" fmla="*/ 120 w 328"/>
                <a:gd name="T23" fmla="*/ 333 h 352"/>
                <a:gd name="T24" fmla="*/ 114 w 328"/>
                <a:gd name="T25" fmla="*/ 267 h 352"/>
                <a:gd name="T26" fmla="*/ 11 w 328"/>
                <a:gd name="T27" fmla="*/ 276 h 352"/>
                <a:gd name="T28" fmla="*/ 0 w 328"/>
                <a:gd name="T29" fmla="*/ 168 h 352"/>
                <a:gd name="T30" fmla="*/ 7 w 328"/>
                <a:gd name="T31" fmla="*/ 235 h 352"/>
                <a:gd name="T32" fmla="*/ 110 w 328"/>
                <a:gd name="T33" fmla="*/ 227 h 352"/>
                <a:gd name="T34" fmla="*/ 104 w 328"/>
                <a:gd name="T35" fmla="*/ 159 h 352"/>
                <a:gd name="T36" fmla="*/ 104 w 328"/>
                <a:gd name="T37" fmla="*/ 154 h 352"/>
                <a:gd name="T38" fmla="*/ 164 w 328"/>
                <a:gd name="T39" fmla="*/ 98 h 352"/>
                <a:gd name="T40" fmla="*/ 224 w 328"/>
                <a:gd name="T41" fmla="*/ 154 h 352"/>
                <a:gd name="T42" fmla="*/ 224 w 328"/>
                <a:gd name="T43" fmla="*/ 159 h 352"/>
                <a:gd name="T44" fmla="*/ 217 w 328"/>
                <a:gd name="T45" fmla="*/ 227 h 352"/>
                <a:gd name="T46" fmla="*/ 321 w 328"/>
                <a:gd name="T47" fmla="*/ 235 h 352"/>
                <a:gd name="T48" fmla="*/ 327 w 328"/>
                <a:gd name="T49" fmla="*/ 168 h 352"/>
                <a:gd name="T50" fmla="*/ 328 w 328"/>
                <a:gd name="T51" fmla="*/ 154 h 352"/>
                <a:gd name="T52" fmla="*/ 164 w 328"/>
                <a:gd name="T53" fmla="*/ 0 h 352"/>
                <a:gd name="T54" fmla="*/ 0 w 328"/>
                <a:gd name="T55" fmla="*/ 154 h 352"/>
                <a:gd name="T56" fmla="*/ 0 w 328"/>
                <a:gd name="T57" fmla="*/ 168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28" h="352">
                  <a:moveTo>
                    <a:pt x="207" y="333"/>
                  </a:moveTo>
                  <a:cubicBezTo>
                    <a:pt x="206" y="339"/>
                    <a:pt x="211" y="345"/>
                    <a:pt x="218" y="345"/>
                  </a:cubicBezTo>
                  <a:cubicBezTo>
                    <a:pt x="298" y="352"/>
                    <a:pt x="298" y="352"/>
                    <a:pt x="298" y="352"/>
                  </a:cubicBezTo>
                  <a:cubicBezTo>
                    <a:pt x="304" y="352"/>
                    <a:pt x="310" y="348"/>
                    <a:pt x="311" y="342"/>
                  </a:cubicBezTo>
                  <a:cubicBezTo>
                    <a:pt x="317" y="276"/>
                    <a:pt x="317" y="276"/>
                    <a:pt x="317" y="276"/>
                  </a:cubicBezTo>
                  <a:cubicBezTo>
                    <a:pt x="213" y="267"/>
                    <a:pt x="213" y="267"/>
                    <a:pt x="213" y="267"/>
                  </a:cubicBezTo>
                  <a:lnTo>
                    <a:pt x="207" y="333"/>
                  </a:lnTo>
                  <a:close/>
                  <a:moveTo>
                    <a:pt x="11" y="276"/>
                  </a:moveTo>
                  <a:cubicBezTo>
                    <a:pt x="17" y="342"/>
                    <a:pt x="17" y="342"/>
                    <a:pt x="17" y="342"/>
                  </a:cubicBezTo>
                  <a:cubicBezTo>
                    <a:pt x="17" y="348"/>
                    <a:pt x="23" y="352"/>
                    <a:pt x="30" y="352"/>
                  </a:cubicBezTo>
                  <a:cubicBezTo>
                    <a:pt x="110" y="345"/>
                    <a:pt x="110" y="345"/>
                    <a:pt x="110" y="345"/>
                  </a:cubicBezTo>
                  <a:cubicBezTo>
                    <a:pt x="116" y="345"/>
                    <a:pt x="121" y="339"/>
                    <a:pt x="120" y="333"/>
                  </a:cubicBezTo>
                  <a:cubicBezTo>
                    <a:pt x="114" y="267"/>
                    <a:pt x="114" y="267"/>
                    <a:pt x="114" y="267"/>
                  </a:cubicBezTo>
                  <a:lnTo>
                    <a:pt x="11" y="276"/>
                  </a:lnTo>
                  <a:close/>
                  <a:moveTo>
                    <a:pt x="0" y="168"/>
                  </a:moveTo>
                  <a:cubicBezTo>
                    <a:pt x="7" y="235"/>
                    <a:pt x="7" y="235"/>
                    <a:pt x="7" y="235"/>
                  </a:cubicBezTo>
                  <a:cubicBezTo>
                    <a:pt x="110" y="227"/>
                    <a:pt x="110" y="227"/>
                    <a:pt x="110" y="227"/>
                  </a:cubicBezTo>
                  <a:cubicBezTo>
                    <a:pt x="104" y="159"/>
                    <a:pt x="104" y="159"/>
                    <a:pt x="104" y="159"/>
                  </a:cubicBezTo>
                  <a:cubicBezTo>
                    <a:pt x="104" y="157"/>
                    <a:pt x="104" y="156"/>
                    <a:pt x="104" y="154"/>
                  </a:cubicBezTo>
                  <a:cubicBezTo>
                    <a:pt x="104" y="123"/>
                    <a:pt x="131" y="98"/>
                    <a:pt x="164" y="98"/>
                  </a:cubicBezTo>
                  <a:cubicBezTo>
                    <a:pt x="197" y="98"/>
                    <a:pt x="224" y="123"/>
                    <a:pt x="224" y="154"/>
                  </a:cubicBezTo>
                  <a:cubicBezTo>
                    <a:pt x="224" y="156"/>
                    <a:pt x="224" y="157"/>
                    <a:pt x="224" y="159"/>
                  </a:cubicBezTo>
                  <a:cubicBezTo>
                    <a:pt x="217" y="227"/>
                    <a:pt x="217" y="227"/>
                    <a:pt x="217" y="227"/>
                  </a:cubicBezTo>
                  <a:cubicBezTo>
                    <a:pt x="321" y="235"/>
                    <a:pt x="321" y="235"/>
                    <a:pt x="321" y="235"/>
                  </a:cubicBezTo>
                  <a:cubicBezTo>
                    <a:pt x="327" y="168"/>
                    <a:pt x="327" y="168"/>
                    <a:pt x="327" y="168"/>
                  </a:cubicBezTo>
                  <a:cubicBezTo>
                    <a:pt x="328" y="163"/>
                    <a:pt x="328" y="159"/>
                    <a:pt x="328" y="154"/>
                  </a:cubicBezTo>
                  <a:cubicBezTo>
                    <a:pt x="328" y="69"/>
                    <a:pt x="254" y="0"/>
                    <a:pt x="164" y="0"/>
                  </a:cubicBezTo>
                  <a:cubicBezTo>
                    <a:pt x="73" y="0"/>
                    <a:pt x="0" y="69"/>
                    <a:pt x="0" y="154"/>
                  </a:cubicBezTo>
                  <a:cubicBezTo>
                    <a:pt x="0" y="159"/>
                    <a:pt x="0" y="163"/>
                    <a:pt x="0" y="168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343" name="Freeform 154"/>
            <p:cNvSpPr>
              <a:spLocks noEditPoints="1"/>
            </p:cNvSpPr>
            <p:nvPr/>
          </p:nvSpPr>
          <p:spPr bwMode="auto">
            <a:xfrm>
              <a:off x="7506059" y="3608784"/>
              <a:ext cx="361111" cy="361158"/>
            </a:xfrm>
            <a:custGeom>
              <a:avLst/>
              <a:gdLst>
                <a:gd name="T0" fmla="*/ 347 w 376"/>
                <a:gd name="T1" fmla="*/ 284 h 376"/>
                <a:gd name="T2" fmla="*/ 347 w 376"/>
                <a:gd name="T3" fmla="*/ 238 h 376"/>
                <a:gd name="T4" fmla="*/ 278 w 376"/>
                <a:gd name="T5" fmla="*/ 169 h 376"/>
                <a:gd name="T6" fmla="*/ 238 w 376"/>
                <a:gd name="T7" fmla="*/ 169 h 376"/>
                <a:gd name="T8" fmla="*/ 207 w 376"/>
                <a:gd name="T9" fmla="*/ 148 h 376"/>
                <a:gd name="T10" fmla="*/ 207 w 376"/>
                <a:gd name="T11" fmla="*/ 92 h 376"/>
                <a:gd name="T12" fmla="*/ 236 w 376"/>
                <a:gd name="T13" fmla="*/ 48 h 376"/>
                <a:gd name="T14" fmla="*/ 188 w 376"/>
                <a:gd name="T15" fmla="*/ 0 h 376"/>
                <a:gd name="T16" fmla="*/ 140 w 376"/>
                <a:gd name="T17" fmla="*/ 48 h 376"/>
                <a:gd name="T18" fmla="*/ 169 w 376"/>
                <a:gd name="T19" fmla="*/ 92 h 376"/>
                <a:gd name="T20" fmla="*/ 169 w 376"/>
                <a:gd name="T21" fmla="*/ 148 h 376"/>
                <a:gd name="T22" fmla="*/ 138 w 376"/>
                <a:gd name="T23" fmla="*/ 169 h 376"/>
                <a:gd name="T24" fmla="*/ 98 w 376"/>
                <a:gd name="T25" fmla="*/ 169 h 376"/>
                <a:gd name="T26" fmla="*/ 29 w 376"/>
                <a:gd name="T27" fmla="*/ 238 h 376"/>
                <a:gd name="T28" fmla="*/ 29 w 376"/>
                <a:gd name="T29" fmla="*/ 284 h 376"/>
                <a:gd name="T30" fmla="*/ 0 w 376"/>
                <a:gd name="T31" fmla="*/ 328 h 376"/>
                <a:gd name="T32" fmla="*/ 48 w 376"/>
                <a:gd name="T33" fmla="*/ 376 h 376"/>
                <a:gd name="T34" fmla="*/ 96 w 376"/>
                <a:gd name="T35" fmla="*/ 328 h 376"/>
                <a:gd name="T36" fmla="*/ 67 w 376"/>
                <a:gd name="T37" fmla="*/ 284 h 376"/>
                <a:gd name="T38" fmla="*/ 67 w 376"/>
                <a:gd name="T39" fmla="*/ 238 h 376"/>
                <a:gd name="T40" fmla="*/ 98 w 376"/>
                <a:gd name="T41" fmla="*/ 207 h 376"/>
                <a:gd name="T42" fmla="*/ 138 w 376"/>
                <a:gd name="T43" fmla="*/ 207 h 376"/>
                <a:gd name="T44" fmla="*/ 169 w 376"/>
                <a:gd name="T45" fmla="*/ 202 h 376"/>
                <a:gd name="T46" fmla="*/ 169 w 376"/>
                <a:gd name="T47" fmla="*/ 284 h 376"/>
                <a:gd name="T48" fmla="*/ 140 w 376"/>
                <a:gd name="T49" fmla="*/ 328 h 376"/>
                <a:gd name="T50" fmla="*/ 188 w 376"/>
                <a:gd name="T51" fmla="*/ 376 h 376"/>
                <a:gd name="T52" fmla="*/ 236 w 376"/>
                <a:gd name="T53" fmla="*/ 328 h 376"/>
                <a:gd name="T54" fmla="*/ 207 w 376"/>
                <a:gd name="T55" fmla="*/ 284 h 376"/>
                <a:gd name="T56" fmla="*/ 207 w 376"/>
                <a:gd name="T57" fmla="*/ 202 h 376"/>
                <a:gd name="T58" fmla="*/ 238 w 376"/>
                <a:gd name="T59" fmla="*/ 207 h 376"/>
                <a:gd name="T60" fmla="*/ 278 w 376"/>
                <a:gd name="T61" fmla="*/ 207 h 376"/>
                <a:gd name="T62" fmla="*/ 309 w 376"/>
                <a:gd name="T63" fmla="*/ 238 h 376"/>
                <a:gd name="T64" fmla="*/ 309 w 376"/>
                <a:gd name="T65" fmla="*/ 284 h 376"/>
                <a:gd name="T66" fmla="*/ 280 w 376"/>
                <a:gd name="T67" fmla="*/ 328 h 376"/>
                <a:gd name="T68" fmla="*/ 328 w 376"/>
                <a:gd name="T69" fmla="*/ 376 h 376"/>
                <a:gd name="T70" fmla="*/ 376 w 376"/>
                <a:gd name="T71" fmla="*/ 328 h 376"/>
                <a:gd name="T72" fmla="*/ 347 w 376"/>
                <a:gd name="T73" fmla="*/ 284 h 376"/>
                <a:gd name="T74" fmla="*/ 75 w 376"/>
                <a:gd name="T75" fmla="*/ 328 h 376"/>
                <a:gd name="T76" fmla="*/ 48 w 376"/>
                <a:gd name="T77" fmla="*/ 356 h 376"/>
                <a:gd name="T78" fmla="*/ 20 w 376"/>
                <a:gd name="T79" fmla="*/ 328 h 376"/>
                <a:gd name="T80" fmla="*/ 48 w 376"/>
                <a:gd name="T81" fmla="*/ 300 h 376"/>
                <a:gd name="T82" fmla="*/ 75 w 376"/>
                <a:gd name="T83" fmla="*/ 328 h 376"/>
                <a:gd name="T84" fmla="*/ 160 w 376"/>
                <a:gd name="T85" fmla="*/ 48 h 376"/>
                <a:gd name="T86" fmla="*/ 188 w 376"/>
                <a:gd name="T87" fmla="*/ 20 h 376"/>
                <a:gd name="T88" fmla="*/ 215 w 376"/>
                <a:gd name="T89" fmla="*/ 48 h 376"/>
                <a:gd name="T90" fmla="*/ 188 w 376"/>
                <a:gd name="T91" fmla="*/ 76 h 376"/>
                <a:gd name="T92" fmla="*/ 160 w 376"/>
                <a:gd name="T93" fmla="*/ 48 h 376"/>
                <a:gd name="T94" fmla="*/ 215 w 376"/>
                <a:gd name="T95" fmla="*/ 328 h 376"/>
                <a:gd name="T96" fmla="*/ 188 w 376"/>
                <a:gd name="T97" fmla="*/ 356 h 376"/>
                <a:gd name="T98" fmla="*/ 160 w 376"/>
                <a:gd name="T99" fmla="*/ 328 h 376"/>
                <a:gd name="T100" fmla="*/ 188 w 376"/>
                <a:gd name="T101" fmla="*/ 300 h 376"/>
                <a:gd name="T102" fmla="*/ 215 w 376"/>
                <a:gd name="T103" fmla="*/ 328 h 376"/>
                <a:gd name="T104" fmla="*/ 328 w 376"/>
                <a:gd name="T105" fmla="*/ 356 h 376"/>
                <a:gd name="T106" fmla="*/ 300 w 376"/>
                <a:gd name="T107" fmla="*/ 328 h 376"/>
                <a:gd name="T108" fmla="*/ 328 w 376"/>
                <a:gd name="T109" fmla="*/ 300 h 376"/>
                <a:gd name="T110" fmla="*/ 355 w 376"/>
                <a:gd name="T111" fmla="*/ 328 h 376"/>
                <a:gd name="T112" fmla="*/ 328 w 376"/>
                <a:gd name="T113" fmla="*/ 356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376" h="376">
                  <a:moveTo>
                    <a:pt x="347" y="284"/>
                  </a:moveTo>
                  <a:cubicBezTo>
                    <a:pt x="347" y="238"/>
                    <a:pt x="347" y="238"/>
                    <a:pt x="347" y="238"/>
                  </a:cubicBezTo>
                  <a:cubicBezTo>
                    <a:pt x="347" y="210"/>
                    <a:pt x="328" y="169"/>
                    <a:pt x="278" y="169"/>
                  </a:cubicBezTo>
                  <a:cubicBezTo>
                    <a:pt x="238" y="169"/>
                    <a:pt x="238" y="169"/>
                    <a:pt x="238" y="169"/>
                  </a:cubicBezTo>
                  <a:cubicBezTo>
                    <a:pt x="210" y="169"/>
                    <a:pt x="207" y="155"/>
                    <a:pt x="207" y="148"/>
                  </a:cubicBezTo>
                  <a:cubicBezTo>
                    <a:pt x="207" y="92"/>
                    <a:pt x="207" y="92"/>
                    <a:pt x="207" y="92"/>
                  </a:cubicBezTo>
                  <a:cubicBezTo>
                    <a:pt x="224" y="85"/>
                    <a:pt x="236" y="68"/>
                    <a:pt x="236" y="48"/>
                  </a:cubicBezTo>
                  <a:cubicBezTo>
                    <a:pt x="236" y="21"/>
                    <a:pt x="214" y="0"/>
                    <a:pt x="188" y="0"/>
                  </a:cubicBezTo>
                  <a:cubicBezTo>
                    <a:pt x="161" y="0"/>
                    <a:pt x="140" y="21"/>
                    <a:pt x="140" y="48"/>
                  </a:cubicBezTo>
                  <a:cubicBezTo>
                    <a:pt x="140" y="68"/>
                    <a:pt x="152" y="85"/>
                    <a:pt x="169" y="92"/>
                  </a:cubicBezTo>
                  <a:cubicBezTo>
                    <a:pt x="169" y="148"/>
                    <a:pt x="169" y="148"/>
                    <a:pt x="169" y="148"/>
                  </a:cubicBezTo>
                  <a:cubicBezTo>
                    <a:pt x="169" y="153"/>
                    <a:pt x="167" y="169"/>
                    <a:pt x="138" y="169"/>
                  </a:cubicBezTo>
                  <a:cubicBezTo>
                    <a:pt x="98" y="169"/>
                    <a:pt x="98" y="169"/>
                    <a:pt x="98" y="169"/>
                  </a:cubicBezTo>
                  <a:cubicBezTo>
                    <a:pt x="47" y="169"/>
                    <a:pt x="29" y="210"/>
                    <a:pt x="29" y="238"/>
                  </a:cubicBezTo>
                  <a:cubicBezTo>
                    <a:pt x="29" y="284"/>
                    <a:pt x="29" y="284"/>
                    <a:pt x="29" y="284"/>
                  </a:cubicBezTo>
                  <a:cubicBezTo>
                    <a:pt x="12" y="291"/>
                    <a:pt x="0" y="308"/>
                    <a:pt x="0" y="328"/>
                  </a:cubicBezTo>
                  <a:cubicBezTo>
                    <a:pt x="0" y="354"/>
                    <a:pt x="21" y="376"/>
                    <a:pt x="48" y="376"/>
                  </a:cubicBezTo>
                  <a:cubicBezTo>
                    <a:pt x="74" y="376"/>
                    <a:pt x="96" y="354"/>
                    <a:pt x="96" y="328"/>
                  </a:cubicBezTo>
                  <a:cubicBezTo>
                    <a:pt x="96" y="308"/>
                    <a:pt x="84" y="291"/>
                    <a:pt x="67" y="284"/>
                  </a:cubicBezTo>
                  <a:cubicBezTo>
                    <a:pt x="67" y="238"/>
                    <a:pt x="67" y="238"/>
                    <a:pt x="67" y="238"/>
                  </a:cubicBezTo>
                  <a:cubicBezTo>
                    <a:pt x="67" y="233"/>
                    <a:pt x="68" y="207"/>
                    <a:pt x="98" y="207"/>
                  </a:cubicBezTo>
                  <a:cubicBezTo>
                    <a:pt x="138" y="207"/>
                    <a:pt x="138" y="207"/>
                    <a:pt x="138" y="207"/>
                  </a:cubicBezTo>
                  <a:cubicBezTo>
                    <a:pt x="150" y="207"/>
                    <a:pt x="160" y="205"/>
                    <a:pt x="169" y="202"/>
                  </a:cubicBezTo>
                  <a:cubicBezTo>
                    <a:pt x="169" y="284"/>
                    <a:pt x="169" y="284"/>
                    <a:pt x="169" y="284"/>
                  </a:cubicBezTo>
                  <a:cubicBezTo>
                    <a:pt x="152" y="291"/>
                    <a:pt x="140" y="308"/>
                    <a:pt x="140" y="328"/>
                  </a:cubicBezTo>
                  <a:cubicBezTo>
                    <a:pt x="140" y="354"/>
                    <a:pt x="161" y="376"/>
                    <a:pt x="188" y="376"/>
                  </a:cubicBezTo>
                  <a:cubicBezTo>
                    <a:pt x="214" y="376"/>
                    <a:pt x="236" y="354"/>
                    <a:pt x="236" y="328"/>
                  </a:cubicBezTo>
                  <a:cubicBezTo>
                    <a:pt x="236" y="308"/>
                    <a:pt x="224" y="291"/>
                    <a:pt x="207" y="284"/>
                  </a:cubicBezTo>
                  <a:cubicBezTo>
                    <a:pt x="207" y="202"/>
                    <a:pt x="207" y="202"/>
                    <a:pt x="207" y="202"/>
                  </a:cubicBezTo>
                  <a:cubicBezTo>
                    <a:pt x="215" y="205"/>
                    <a:pt x="226" y="207"/>
                    <a:pt x="238" y="207"/>
                  </a:cubicBezTo>
                  <a:cubicBezTo>
                    <a:pt x="278" y="207"/>
                    <a:pt x="278" y="207"/>
                    <a:pt x="278" y="207"/>
                  </a:cubicBezTo>
                  <a:cubicBezTo>
                    <a:pt x="306" y="207"/>
                    <a:pt x="309" y="231"/>
                    <a:pt x="309" y="238"/>
                  </a:cubicBezTo>
                  <a:cubicBezTo>
                    <a:pt x="309" y="284"/>
                    <a:pt x="309" y="284"/>
                    <a:pt x="309" y="284"/>
                  </a:cubicBezTo>
                  <a:cubicBezTo>
                    <a:pt x="292" y="291"/>
                    <a:pt x="280" y="308"/>
                    <a:pt x="280" y="328"/>
                  </a:cubicBezTo>
                  <a:cubicBezTo>
                    <a:pt x="280" y="354"/>
                    <a:pt x="301" y="376"/>
                    <a:pt x="328" y="376"/>
                  </a:cubicBezTo>
                  <a:cubicBezTo>
                    <a:pt x="354" y="376"/>
                    <a:pt x="376" y="354"/>
                    <a:pt x="376" y="328"/>
                  </a:cubicBezTo>
                  <a:cubicBezTo>
                    <a:pt x="376" y="308"/>
                    <a:pt x="364" y="291"/>
                    <a:pt x="347" y="284"/>
                  </a:cubicBezTo>
                  <a:close/>
                  <a:moveTo>
                    <a:pt x="75" y="328"/>
                  </a:moveTo>
                  <a:cubicBezTo>
                    <a:pt x="75" y="343"/>
                    <a:pt x="63" y="356"/>
                    <a:pt x="48" y="356"/>
                  </a:cubicBezTo>
                  <a:cubicBezTo>
                    <a:pt x="32" y="356"/>
                    <a:pt x="20" y="343"/>
                    <a:pt x="20" y="328"/>
                  </a:cubicBezTo>
                  <a:cubicBezTo>
                    <a:pt x="20" y="313"/>
                    <a:pt x="32" y="300"/>
                    <a:pt x="48" y="300"/>
                  </a:cubicBezTo>
                  <a:cubicBezTo>
                    <a:pt x="63" y="300"/>
                    <a:pt x="75" y="313"/>
                    <a:pt x="75" y="328"/>
                  </a:cubicBezTo>
                  <a:close/>
                  <a:moveTo>
                    <a:pt x="160" y="48"/>
                  </a:moveTo>
                  <a:cubicBezTo>
                    <a:pt x="160" y="33"/>
                    <a:pt x="172" y="20"/>
                    <a:pt x="188" y="20"/>
                  </a:cubicBezTo>
                  <a:cubicBezTo>
                    <a:pt x="203" y="20"/>
                    <a:pt x="215" y="33"/>
                    <a:pt x="215" y="48"/>
                  </a:cubicBezTo>
                  <a:cubicBezTo>
                    <a:pt x="215" y="63"/>
                    <a:pt x="203" y="76"/>
                    <a:pt x="188" y="76"/>
                  </a:cubicBezTo>
                  <a:cubicBezTo>
                    <a:pt x="172" y="76"/>
                    <a:pt x="160" y="63"/>
                    <a:pt x="160" y="48"/>
                  </a:cubicBezTo>
                  <a:close/>
                  <a:moveTo>
                    <a:pt x="215" y="328"/>
                  </a:moveTo>
                  <a:cubicBezTo>
                    <a:pt x="215" y="343"/>
                    <a:pt x="203" y="356"/>
                    <a:pt x="188" y="356"/>
                  </a:cubicBezTo>
                  <a:cubicBezTo>
                    <a:pt x="172" y="356"/>
                    <a:pt x="160" y="343"/>
                    <a:pt x="160" y="328"/>
                  </a:cubicBezTo>
                  <a:cubicBezTo>
                    <a:pt x="160" y="313"/>
                    <a:pt x="172" y="300"/>
                    <a:pt x="188" y="300"/>
                  </a:cubicBezTo>
                  <a:cubicBezTo>
                    <a:pt x="203" y="300"/>
                    <a:pt x="215" y="313"/>
                    <a:pt x="215" y="328"/>
                  </a:cubicBezTo>
                  <a:close/>
                  <a:moveTo>
                    <a:pt x="328" y="356"/>
                  </a:moveTo>
                  <a:cubicBezTo>
                    <a:pt x="312" y="356"/>
                    <a:pt x="300" y="343"/>
                    <a:pt x="300" y="328"/>
                  </a:cubicBezTo>
                  <a:cubicBezTo>
                    <a:pt x="300" y="313"/>
                    <a:pt x="312" y="300"/>
                    <a:pt x="328" y="300"/>
                  </a:cubicBezTo>
                  <a:cubicBezTo>
                    <a:pt x="343" y="300"/>
                    <a:pt x="355" y="313"/>
                    <a:pt x="355" y="328"/>
                  </a:cubicBezTo>
                  <a:cubicBezTo>
                    <a:pt x="355" y="343"/>
                    <a:pt x="343" y="356"/>
                    <a:pt x="328" y="356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344" name="Freeform 34"/>
            <p:cNvSpPr>
              <a:spLocks noEditPoints="1"/>
            </p:cNvSpPr>
            <p:nvPr/>
          </p:nvSpPr>
          <p:spPr bwMode="auto">
            <a:xfrm>
              <a:off x="6756876" y="5069356"/>
              <a:ext cx="351505" cy="351550"/>
            </a:xfrm>
            <a:custGeom>
              <a:avLst/>
              <a:gdLst>
                <a:gd name="T0" fmla="*/ 222 w 368"/>
                <a:gd name="T1" fmla="*/ 0 h 368"/>
                <a:gd name="T2" fmla="*/ 77 w 368"/>
                <a:gd name="T3" fmla="*/ 133 h 368"/>
                <a:gd name="T4" fmla="*/ 0 w 368"/>
                <a:gd name="T5" fmla="*/ 247 h 368"/>
                <a:gd name="T6" fmla="*/ 121 w 368"/>
                <a:gd name="T7" fmla="*/ 368 h 368"/>
                <a:gd name="T8" fmla="*/ 234 w 368"/>
                <a:gd name="T9" fmla="*/ 290 h 368"/>
                <a:gd name="T10" fmla="*/ 368 w 368"/>
                <a:gd name="T11" fmla="*/ 145 h 368"/>
                <a:gd name="T12" fmla="*/ 222 w 368"/>
                <a:gd name="T13" fmla="*/ 0 h 368"/>
                <a:gd name="T14" fmla="*/ 121 w 368"/>
                <a:gd name="T15" fmla="*/ 327 h 368"/>
                <a:gd name="T16" fmla="*/ 40 w 368"/>
                <a:gd name="T17" fmla="*/ 247 h 368"/>
                <a:gd name="T18" fmla="*/ 80 w 368"/>
                <a:gd name="T19" fmla="*/ 177 h 368"/>
                <a:gd name="T20" fmla="*/ 191 w 368"/>
                <a:gd name="T21" fmla="*/ 287 h 368"/>
                <a:gd name="T22" fmla="*/ 121 w 368"/>
                <a:gd name="T23" fmla="*/ 327 h 368"/>
                <a:gd name="T24" fmla="*/ 122 w 368"/>
                <a:gd name="T25" fmla="*/ 166 h 368"/>
                <a:gd name="T26" fmla="*/ 202 w 368"/>
                <a:gd name="T27" fmla="*/ 245 h 368"/>
                <a:gd name="T28" fmla="*/ 122 w 368"/>
                <a:gd name="T29" fmla="*/ 166 h 368"/>
                <a:gd name="T30" fmla="*/ 243 w 368"/>
                <a:gd name="T31" fmla="*/ 245 h 368"/>
                <a:gd name="T32" fmla="*/ 122 w 368"/>
                <a:gd name="T33" fmla="*/ 125 h 368"/>
                <a:gd name="T34" fmla="*/ 222 w 368"/>
                <a:gd name="T35" fmla="*/ 44 h 368"/>
                <a:gd name="T36" fmla="*/ 324 w 368"/>
                <a:gd name="T37" fmla="*/ 145 h 368"/>
                <a:gd name="T38" fmla="*/ 243 w 368"/>
                <a:gd name="T39" fmla="*/ 245 h 368"/>
                <a:gd name="T40" fmla="*/ 41 w 368"/>
                <a:gd name="T41" fmla="*/ 86 h 368"/>
                <a:gd name="T42" fmla="*/ 83 w 368"/>
                <a:gd name="T43" fmla="*/ 45 h 368"/>
                <a:gd name="T44" fmla="*/ 41 w 368"/>
                <a:gd name="T45" fmla="*/ 3 h 368"/>
                <a:gd name="T46" fmla="*/ 0 w 368"/>
                <a:gd name="T47" fmla="*/ 45 h 368"/>
                <a:gd name="T48" fmla="*/ 41 w 368"/>
                <a:gd name="T49" fmla="*/ 86 h 368"/>
                <a:gd name="T50" fmla="*/ 41 w 368"/>
                <a:gd name="T51" fmla="*/ 22 h 368"/>
                <a:gd name="T52" fmla="*/ 64 w 368"/>
                <a:gd name="T53" fmla="*/ 45 h 368"/>
                <a:gd name="T54" fmla="*/ 41 w 368"/>
                <a:gd name="T55" fmla="*/ 68 h 368"/>
                <a:gd name="T56" fmla="*/ 18 w 368"/>
                <a:gd name="T57" fmla="*/ 45 h 368"/>
                <a:gd name="T58" fmla="*/ 41 w 368"/>
                <a:gd name="T59" fmla="*/ 22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368" h="368">
                  <a:moveTo>
                    <a:pt x="222" y="0"/>
                  </a:moveTo>
                  <a:cubicBezTo>
                    <a:pt x="146" y="0"/>
                    <a:pt x="83" y="59"/>
                    <a:pt x="77" y="133"/>
                  </a:cubicBezTo>
                  <a:cubicBezTo>
                    <a:pt x="32" y="151"/>
                    <a:pt x="0" y="195"/>
                    <a:pt x="0" y="247"/>
                  </a:cubicBezTo>
                  <a:cubicBezTo>
                    <a:pt x="0" y="313"/>
                    <a:pt x="54" y="368"/>
                    <a:pt x="121" y="368"/>
                  </a:cubicBezTo>
                  <a:cubicBezTo>
                    <a:pt x="173" y="368"/>
                    <a:pt x="217" y="336"/>
                    <a:pt x="234" y="290"/>
                  </a:cubicBezTo>
                  <a:cubicBezTo>
                    <a:pt x="309" y="284"/>
                    <a:pt x="368" y="221"/>
                    <a:pt x="368" y="145"/>
                  </a:cubicBezTo>
                  <a:cubicBezTo>
                    <a:pt x="368" y="65"/>
                    <a:pt x="302" y="0"/>
                    <a:pt x="222" y="0"/>
                  </a:cubicBezTo>
                  <a:close/>
                  <a:moveTo>
                    <a:pt x="121" y="327"/>
                  </a:moveTo>
                  <a:cubicBezTo>
                    <a:pt x="77" y="327"/>
                    <a:pt x="40" y="291"/>
                    <a:pt x="40" y="247"/>
                  </a:cubicBezTo>
                  <a:cubicBezTo>
                    <a:pt x="40" y="217"/>
                    <a:pt x="56" y="191"/>
                    <a:pt x="80" y="177"/>
                  </a:cubicBezTo>
                  <a:cubicBezTo>
                    <a:pt x="92" y="232"/>
                    <a:pt x="136" y="275"/>
                    <a:pt x="191" y="287"/>
                  </a:cubicBezTo>
                  <a:cubicBezTo>
                    <a:pt x="177" y="311"/>
                    <a:pt x="151" y="327"/>
                    <a:pt x="121" y="327"/>
                  </a:cubicBezTo>
                  <a:close/>
                  <a:moveTo>
                    <a:pt x="122" y="166"/>
                  </a:moveTo>
                  <a:cubicBezTo>
                    <a:pt x="166" y="166"/>
                    <a:pt x="201" y="202"/>
                    <a:pt x="202" y="245"/>
                  </a:cubicBezTo>
                  <a:cubicBezTo>
                    <a:pt x="162" y="237"/>
                    <a:pt x="131" y="206"/>
                    <a:pt x="122" y="166"/>
                  </a:cubicBezTo>
                  <a:close/>
                  <a:moveTo>
                    <a:pt x="243" y="245"/>
                  </a:moveTo>
                  <a:cubicBezTo>
                    <a:pt x="242" y="179"/>
                    <a:pt x="188" y="126"/>
                    <a:pt x="122" y="125"/>
                  </a:cubicBezTo>
                  <a:cubicBezTo>
                    <a:pt x="132" y="79"/>
                    <a:pt x="173" y="44"/>
                    <a:pt x="222" y="44"/>
                  </a:cubicBezTo>
                  <a:cubicBezTo>
                    <a:pt x="278" y="44"/>
                    <a:pt x="324" y="89"/>
                    <a:pt x="324" y="145"/>
                  </a:cubicBezTo>
                  <a:cubicBezTo>
                    <a:pt x="324" y="194"/>
                    <a:pt x="289" y="236"/>
                    <a:pt x="243" y="245"/>
                  </a:cubicBezTo>
                  <a:close/>
                  <a:moveTo>
                    <a:pt x="41" y="86"/>
                  </a:moveTo>
                  <a:cubicBezTo>
                    <a:pt x="64" y="86"/>
                    <a:pt x="83" y="68"/>
                    <a:pt x="83" y="45"/>
                  </a:cubicBezTo>
                  <a:cubicBezTo>
                    <a:pt x="83" y="22"/>
                    <a:pt x="64" y="3"/>
                    <a:pt x="41" y="3"/>
                  </a:cubicBezTo>
                  <a:cubicBezTo>
                    <a:pt x="18" y="3"/>
                    <a:pt x="0" y="22"/>
                    <a:pt x="0" y="45"/>
                  </a:cubicBezTo>
                  <a:cubicBezTo>
                    <a:pt x="0" y="68"/>
                    <a:pt x="18" y="86"/>
                    <a:pt x="41" y="86"/>
                  </a:cubicBezTo>
                  <a:close/>
                  <a:moveTo>
                    <a:pt x="41" y="22"/>
                  </a:moveTo>
                  <a:cubicBezTo>
                    <a:pt x="54" y="22"/>
                    <a:pt x="64" y="32"/>
                    <a:pt x="64" y="45"/>
                  </a:cubicBezTo>
                  <a:cubicBezTo>
                    <a:pt x="64" y="57"/>
                    <a:pt x="54" y="68"/>
                    <a:pt x="41" y="68"/>
                  </a:cubicBezTo>
                  <a:cubicBezTo>
                    <a:pt x="29" y="68"/>
                    <a:pt x="18" y="57"/>
                    <a:pt x="18" y="45"/>
                  </a:cubicBezTo>
                  <a:cubicBezTo>
                    <a:pt x="18" y="32"/>
                    <a:pt x="29" y="22"/>
                    <a:pt x="41" y="22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</p:grpSp>
      <p:grpSp>
        <p:nvGrpSpPr>
          <p:cNvPr id="345" name="组合 344"/>
          <p:cNvGrpSpPr/>
          <p:nvPr/>
        </p:nvGrpSpPr>
        <p:grpSpPr>
          <a:xfrm>
            <a:off x="1723764" y="2053481"/>
            <a:ext cx="8857107" cy="3915903"/>
            <a:chOff x="692801" y="1607708"/>
            <a:chExt cx="10945677" cy="4839300"/>
          </a:xfrm>
        </p:grpSpPr>
        <p:grpSp>
          <p:nvGrpSpPr>
            <p:cNvPr id="346" name="组合 345"/>
            <p:cNvGrpSpPr/>
            <p:nvPr/>
          </p:nvGrpSpPr>
          <p:grpSpPr>
            <a:xfrm>
              <a:off x="1179589" y="1611787"/>
              <a:ext cx="3019570" cy="1198269"/>
              <a:chOff x="1179589" y="1611787"/>
              <a:chExt cx="3019570" cy="1198269"/>
            </a:xfrm>
          </p:grpSpPr>
          <p:sp>
            <p:nvSpPr>
              <p:cNvPr id="362" name="Rectangle 24"/>
              <p:cNvSpPr/>
              <p:nvPr/>
            </p:nvSpPr>
            <p:spPr>
              <a:xfrm>
                <a:off x="1489637" y="1611787"/>
                <a:ext cx="2527266" cy="3613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sz="13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点击</a:t>
                </a:r>
                <a:r>
                  <a:rPr lang="zh-CN" altLang="en-US" sz="1300" b="1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300" b="1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3" name="矩形 362"/>
              <p:cNvSpPr/>
              <p:nvPr/>
            </p:nvSpPr>
            <p:spPr>
              <a:xfrm>
                <a:off x="1179589" y="1935246"/>
                <a:ext cx="3019570" cy="8748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ts val="1600"/>
                  </a:lnSpc>
                </a:pPr>
                <a:r>
                  <a:rPr lang="zh-CN" altLang="en-US" sz="12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点击输入详细的文本内容，点击输入详细的文本内容，点击输入详细的文本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内容。</a:t>
                </a:r>
                <a:endPara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47" name="组合 346"/>
            <p:cNvGrpSpPr/>
            <p:nvPr/>
          </p:nvGrpSpPr>
          <p:grpSpPr>
            <a:xfrm>
              <a:off x="692801" y="3354343"/>
              <a:ext cx="2933535" cy="1198269"/>
              <a:chOff x="1181652" y="1611787"/>
              <a:chExt cx="2933535" cy="1198269"/>
            </a:xfrm>
          </p:grpSpPr>
          <p:sp>
            <p:nvSpPr>
              <p:cNvPr id="360" name="Rectangle 24"/>
              <p:cNvSpPr/>
              <p:nvPr/>
            </p:nvSpPr>
            <p:spPr>
              <a:xfrm>
                <a:off x="1489637" y="1611787"/>
                <a:ext cx="2527267" cy="3613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sz="13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点击</a:t>
                </a:r>
                <a:r>
                  <a:rPr lang="zh-CN" altLang="en-US" sz="1300" b="1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300" b="1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1" name="矩形 360"/>
              <p:cNvSpPr/>
              <p:nvPr/>
            </p:nvSpPr>
            <p:spPr>
              <a:xfrm>
                <a:off x="1181652" y="1935246"/>
                <a:ext cx="2933535" cy="8748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ts val="1600"/>
                  </a:lnSpc>
                </a:pPr>
                <a:r>
                  <a:rPr lang="zh-CN" altLang="en-US" sz="12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点击输入详细的文本内容，点击输入详细的文本内容，点击输入详细的文本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内容。</a:t>
                </a:r>
                <a:endPara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48" name="组合 347"/>
            <p:cNvGrpSpPr/>
            <p:nvPr/>
          </p:nvGrpSpPr>
          <p:grpSpPr>
            <a:xfrm>
              <a:off x="1202889" y="5248739"/>
              <a:ext cx="3019570" cy="1198269"/>
              <a:chOff x="1202889" y="1611787"/>
              <a:chExt cx="3019570" cy="1198269"/>
            </a:xfrm>
          </p:grpSpPr>
          <p:sp>
            <p:nvSpPr>
              <p:cNvPr id="358" name="Rectangle 24"/>
              <p:cNvSpPr/>
              <p:nvPr/>
            </p:nvSpPr>
            <p:spPr>
              <a:xfrm>
                <a:off x="1489637" y="1611787"/>
                <a:ext cx="2527267" cy="3613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r"/>
                <a:r>
                  <a:rPr lang="zh-CN" altLang="en-US" sz="13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点击</a:t>
                </a:r>
                <a:r>
                  <a:rPr lang="zh-CN" altLang="en-US" sz="1300" b="1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300" b="1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9" name="矩形 358"/>
              <p:cNvSpPr/>
              <p:nvPr/>
            </p:nvSpPr>
            <p:spPr>
              <a:xfrm>
                <a:off x="1202889" y="1935246"/>
                <a:ext cx="3019570" cy="8748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ts val="1600"/>
                  </a:lnSpc>
                </a:pPr>
                <a:r>
                  <a:rPr lang="zh-CN" altLang="en-US" sz="12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点击输入详细的文本内容，点击输入详细的文本内容，点击输入详细的文本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内容。</a:t>
                </a:r>
                <a:endPara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49" name="组合 348"/>
            <p:cNvGrpSpPr/>
            <p:nvPr/>
          </p:nvGrpSpPr>
          <p:grpSpPr>
            <a:xfrm>
              <a:off x="8204579" y="5248739"/>
              <a:ext cx="3000678" cy="1198269"/>
              <a:chOff x="1558459" y="1611787"/>
              <a:chExt cx="3000678" cy="1198269"/>
            </a:xfrm>
          </p:grpSpPr>
          <p:sp>
            <p:nvSpPr>
              <p:cNvPr id="356" name="Rectangle 24"/>
              <p:cNvSpPr/>
              <p:nvPr/>
            </p:nvSpPr>
            <p:spPr>
              <a:xfrm>
                <a:off x="1558459" y="1611787"/>
                <a:ext cx="2527267" cy="3613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3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点击</a:t>
                </a:r>
                <a:r>
                  <a:rPr lang="zh-CN" altLang="en-US" sz="1300" b="1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300" b="1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7" name="矩形 356"/>
              <p:cNvSpPr/>
              <p:nvPr/>
            </p:nvSpPr>
            <p:spPr>
              <a:xfrm>
                <a:off x="1558459" y="1935246"/>
                <a:ext cx="3000678" cy="8748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ts val="1600"/>
                  </a:lnSpc>
                </a:pPr>
                <a:r>
                  <a:rPr lang="zh-CN" altLang="en-US" sz="12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点击输入详细的文本内容，点击输入详细的文本内容，点击输入详细的文本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内容。</a:t>
                </a:r>
                <a:endPara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50" name="组合 349"/>
            <p:cNvGrpSpPr/>
            <p:nvPr/>
          </p:nvGrpSpPr>
          <p:grpSpPr>
            <a:xfrm>
              <a:off x="8660132" y="3355316"/>
              <a:ext cx="2978346" cy="1198269"/>
              <a:chOff x="1558459" y="1611787"/>
              <a:chExt cx="2978346" cy="1198269"/>
            </a:xfrm>
          </p:grpSpPr>
          <p:sp>
            <p:nvSpPr>
              <p:cNvPr id="354" name="Rectangle 24"/>
              <p:cNvSpPr/>
              <p:nvPr/>
            </p:nvSpPr>
            <p:spPr>
              <a:xfrm>
                <a:off x="1558459" y="1611787"/>
                <a:ext cx="2527266" cy="3613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3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点击</a:t>
                </a:r>
                <a:r>
                  <a:rPr lang="zh-CN" altLang="en-US" sz="1300" b="1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300" b="1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5" name="矩形 354"/>
              <p:cNvSpPr/>
              <p:nvPr/>
            </p:nvSpPr>
            <p:spPr>
              <a:xfrm>
                <a:off x="1558459" y="1935246"/>
                <a:ext cx="2978346" cy="8748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ts val="1600"/>
                  </a:lnSpc>
                </a:pPr>
                <a:r>
                  <a:rPr lang="zh-CN" altLang="en-US" sz="12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点击输入详细的文本内容，点击输入详细的文本内容，点击输入详细的文本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内容。</a:t>
                </a:r>
                <a:endPara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51" name="组合 350"/>
            <p:cNvGrpSpPr/>
            <p:nvPr/>
          </p:nvGrpSpPr>
          <p:grpSpPr>
            <a:xfrm>
              <a:off x="8199311" y="1607708"/>
              <a:ext cx="2915413" cy="1198269"/>
              <a:chOff x="1558458" y="1611787"/>
              <a:chExt cx="2915413" cy="1198269"/>
            </a:xfrm>
          </p:grpSpPr>
          <p:sp>
            <p:nvSpPr>
              <p:cNvPr id="352" name="Rectangle 24"/>
              <p:cNvSpPr/>
              <p:nvPr/>
            </p:nvSpPr>
            <p:spPr>
              <a:xfrm>
                <a:off x="1558459" y="1611787"/>
                <a:ext cx="2527267" cy="36133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sz="13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点击</a:t>
                </a:r>
                <a:r>
                  <a:rPr lang="zh-CN" altLang="en-US" sz="1300" b="1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300" b="1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53" name="矩形 352"/>
              <p:cNvSpPr/>
              <p:nvPr/>
            </p:nvSpPr>
            <p:spPr>
              <a:xfrm>
                <a:off x="1558458" y="1935246"/>
                <a:ext cx="2915413" cy="874810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lnSpc>
                    <a:spcPts val="1600"/>
                  </a:lnSpc>
                </a:pPr>
                <a:r>
                  <a:rPr lang="zh-CN" altLang="en-US" sz="1200" dirty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点击输入详细的文本内容，点击输入详细的文本内容，点击输入详细的文本</a:t>
                </a:r>
                <a:r>
                  <a:rPr lang="zh-CN" altLang="en-US" sz="1200" dirty="0" smtClean="0">
                    <a:solidFill>
                      <a:schemeClr val="bg1">
                        <a:lumMod val="50000"/>
                      </a:schemeClr>
                    </a:solidFill>
                    <a:cs typeface="+mn-ea"/>
                    <a:sym typeface="+mn-lt"/>
                  </a:rPr>
                  <a:t>内容。</a:t>
                </a:r>
                <a:endParaRPr lang="en-US" altLang="zh-CN" sz="12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365" name="Rectangle 24"/>
          <p:cNvSpPr/>
          <p:nvPr/>
        </p:nvSpPr>
        <p:spPr>
          <a:xfrm>
            <a:off x="5421671" y="3531286"/>
            <a:ext cx="130264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zh-CN" altLang="en-US" sz="1800" b="1" dirty="0" smtClean="0">
                <a:solidFill>
                  <a:srgbClr val="404652"/>
                </a:solidFill>
                <a:cs typeface="+mn-ea"/>
                <a:sym typeface="+mn-lt"/>
              </a:rPr>
              <a:t>点击</a:t>
            </a:r>
            <a:endParaRPr lang="en-US" altLang="zh-CN" sz="1800" b="1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algn="ctr"/>
            <a:r>
              <a:rPr lang="zh-CN" altLang="en-US" sz="1800" b="1" dirty="0" smtClean="0">
                <a:solidFill>
                  <a:srgbClr val="404652"/>
                </a:solidFill>
                <a:cs typeface="+mn-ea"/>
                <a:sym typeface="+mn-lt"/>
              </a:rPr>
              <a:t>输入标题</a:t>
            </a:r>
            <a:endParaRPr lang="en-US" sz="1800" b="1" dirty="0" smtClean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51" name="TextBox 250"/>
          <p:cNvSpPr txBox="1"/>
          <p:nvPr/>
        </p:nvSpPr>
        <p:spPr>
          <a:xfrm>
            <a:off x="4566581" y="411654"/>
            <a:ext cx="305724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项目解决的问题</a:t>
            </a:r>
          </a:p>
        </p:txBody>
      </p:sp>
      <p:grpSp>
        <p:nvGrpSpPr>
          <p:cNvPr id="252" name="组合 251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53" name="组合 252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57" name="五角星 256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8" name="五角星 257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9" name="五角星 258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0" name="五角星 259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1" name="五角星 260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54" name="组合 253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55" name="直接连接符 254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6" name="直接连接符 255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856243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6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1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2)">
                                      <p:cBhvr>
                                        <p:cTn id="25" dur="125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750"/>
                            </p:stCondLst>
                            <p:childTnLst>
                              <p:par>
                                <p:cTn id="2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23" presetClass="entr" presetSubtype="28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3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5" grpId="0"/>
      <p:bldP spid="25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129245" y="2893340"/>
            <a:ext cx="2013517" cy="2628492"/>
            <a:chOff x="2129245" y="2893340"/>
            <a:chExt cx="2013517" cy="2628492"/>
          </a:xfrm>
        </p:grpSpPr>
        <p:sp>
          <p:nvSpPr>
            <p:cNvPr id="257" name="Rectangle 74"/>
            <p:cNvSpPr/>
            <p:nvPr/>
          </p:nvSpPr>
          <p:spPr>
            <a:xfrm>
              <a:off x="2129245" y="2893340"/>
              <a:ext cx="2013517" cy="2628492"/>
            </a:xfrm>
            <a:prstGeom prst="roundRect">
              <a:avLst>
                <a:gd name="adj" fmla="val 3090"/>
              </a:avLst>
            </a:prstGeom>
            <a:solidFill>
              <a:srgbClr val="0266B4"/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rtlCol="0" anchor="ctr"/>
            <a:lstStyle/>
            <a:p>
              <a:pPr algn="ctr"/>
              <a:endParaRPr lang="en-US" sz="2150" dirty="0">
                <a:cs typeface="+mn-ea"/>
                <a:sym typeface="+mn-lt"/>
              </a:endParaRPr>
            </a:p>
          </p:txBody>
        </p:sp>
        <p:cxnSp>
          <p:nvCxnSpPr>
            <p:cNvPr id="258" name="Straight Connector 7"/>
            <p:cNvCxnSpPr/>
            <p:nvPr/>
          </p:nvCxnSpPr>
          <p:spPr>
            <a:xfrm>
              <a:off x="2129245" y="3413560"/>
              <a:ext cx="2013517" cy="0"/>
            </a:xfrm>
            <a:prstGeom prst="line">
              <a:avLst/>
            </a:prstGeom>
            <a:ln w="38100" cmpd="sng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9" name="TextBox 258"/>
            <p:cNvSpPr txBox="1"/>
            <p:nvPr/>
          </p:nvSpPr>
          <p:spPr>
            <a:xfrm>
              <a:off x="2129245" y="3036180"/>
              <a:ext cx="2013516" cy="246221"/>
            </a:xfrm>
            <a:prstGeom prst="rect">
              <a:avLst/>
            </a:prstGeom>
            <a:noFill/>
          </p:spPr>
          <p:txBody>
            <a:bodyPr wrap="square" lIns="0" tIns="0" rIns="121872" bIns="0" rtlCol="0">
              <a:spAutoFit/>
            </a:bodyPr>
            <a:lstStyle/>
            <a:p>
              <a:pPr algn="ctr"/>
              <a:r>
                <a:rPr lang="zh-CN" altLang="en-US" sz="1600" b="1" dirty="0" smtClean="0">
                  <a:solidFill>
                    <a:schemeClr val="bg1"/>
                  </a:solidFill>
                  <a:cs typeface="+mn-ea"/>
                  <a:sym typeface="+mn-lt"/>
                </a:rPr>
                <a:t>发展趋势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60" name="TextBox 259"/>
            <p:cNvSpPr txBox="1"/>
            <p:nvPr/>
          </p:nvSpPr>
          <p:spPr>
            <a:xfrm>
              <a:off x="2253892" y="3575846"/>
              <a:ext cx="1888869" cy="1772793"/>
            </a:xfrm>
            <a:prstGeom prst="rect">
              <a:avLst/>
            </a:prstGeom>
            <a:noFill/>
          </p:spPr>
          <p:txBody>
            <a:bodyPr wrap="square" lIns="121899" tIns="0" rIns="121872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点击输入详细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的文本内容，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点击输入详细的文本内容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内容。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76" name="Freeform 95"/>
          <p:cNvSpPr>
            <a:spLocks noEditPoints="1"/>
          </p:cNvSpPr>
          <p:nvPr/>
        </p:nvSpPr>
        <p:spPr bwMode="auto">
          <a:xfrm>
            <a:off x="2867950" y="2260948"/>
            <a:ext cx="536106" cy="457599"/>
          </a:xfrm>
          <a:custGeom>
            <a:avLst/>
            <a:gdLst>
              <a:gd name="T0" fmla="*/ 302 w 400"/>
              <a:gd name="T1" fmla="*/ 104 h 340"/>
              <a:gd name="T2" fmla="*/ 316 w 400"/>
              <a:gd name="T3" fmla="*/ 104 h 340"/>
              <a:gd name="T4" fmla="*/ 316 w 400"/>
              <a:gd name="T5" fmla="*/ 144 h 340"/>
              <a:gd name="T6" fmla="*/ 400 w 400"/>
              <a:gd name="T7" fmla="*/ 72 h 340"/>
              <a:gd name="T8" fmla="*/ 316 w 400"/>
              <a:gd name="T9" fmla="*/ 0 h 340"/>
              <a:gd name="T10" fmla="*/ 316 w 400"/>
              <a:gd name="T11" fmla="*/ 48 h 340"/>
              <a:gd name="T12" fmla="*/ 302 w 400"/>
              <a:gd name="T13" fmla="*/ 48 h 340"/>
              <a:gd name="T14" fmla="*/ 149 w 400"/>
              <a:gd name="T15" fmla="*/ 151 h 340"/>
              <a:gd name="T16" fmla="*/ 42 w 400"/>
              <a:gd name="T17" fmla="*/ 232 h 340"/>
              <a:gd name="T18" fmla="*/ 0 w 400"/>
              <a:gd name="T19" fmla="*/ 232 h 340"/>
              <a:gd name="T20" fmla="*/ 0 w 400"/>
              <a:gd name="T21" fmla="*/ 288 h 340"/>
              <a:gd name="T22" fmla="*/ 42 w 400"/>
              <a:gd name="T23" fmla="*/ 288 h 340"/>
              <a:gd name="T24" fmla="*/ 194 w 400"/>
              <a:gd name="T25" fmla="*/ 185 h 340"/>
              <a:gd name="T26" fmla="*/ 302 w 400"/>
              <a:gd name="T27" fmla="*/ 104 h 340"/>
              <a:gd name="T28" fmla="*/ 108 w 400"/>
              <a:gd name="T29" fmla="*/ 139 h 340"/>
              <a:gd name="T30" fmla="*/ 118 w 400"/>
              <a:gd name="T31" fmla="*/ 127 h 340"/>
              <a:gd name="T32" fmla="*/ 143 w 400"/>
              <a:gd name="T33" fmla="*/ 95 h 340"/>
              <a:gd name="T34" fmla="*/ 42 w 400"/>
              <a:gd name="T35" fmla="*/ 52 h 340"/>
              <a:gd name="T36" fmla="*/ 0 w 400"/>
              <a:gd name="T37" fmla="*/ 52 h 340"/>
              <a:gd name="T38" fmla="*/ 0 w 400"/>
              <a:gd name="T39" fmla="*/ 108 h 340"/>
              <a:gd name="T40" fmla="*/ 42 w 400"/>
              <a:gd name="T41" fmla="*/ 108 h 340"/>
              <a:gd name="T42" fmla="*/ 108 w 400"/>
              <a:gd name="T43" fmla="*/ 139 h 340"/>
              <a:gd name="T44" fmla="*/ 316 w 400"/>
              <a:gd name="T45" fmla="*/ 236 h 340"/>
              <a:gd name="T46" fmla="*/ 302 w 400"/>
              <a:gd name="T47" fmla="*/ 236 h 340"/>
              <a:gd name="T48" fmla="*/ 232 w 400"/>
              <a:gd name="T49" fmla="*/ 201 h 340"/>
              <a:gd name="T50" fmla="*/ 226 w 400"/>
              <a:gd name="T51" fmla="*/ 209 h 340"/>
              <a:gd name="T52" fmla="*/ 197 w 400"/>
              <a:gd name="T53" fmla="*/ 245 h 340"/>
              <a:gd name="T54" fmla="*/ 302 w 400"/>
              <a:gd name="T55" fmla="*/ 292 h 340"/>
              <a:gd name="T56" fmla="*/ 316 w 400"/>
              <a:gd name="T57" fmla="*/ 292 h 340"/>
              <a:gd name="T58" fmla="*/ 316 w 400"/>
              <a:gd name="T59" fmla="*/ 340 h 340"/>
              <a:gd name="T60" fmla="*/ 400 w 400"/>
              <a:gd name="T61" fmla="*/ 268 h 340"/>
              <a:gd name="T62" fmla="*/ 316 w 400"/>
              <a:gd name="T63" fmla="*/ 196 h 340"/>
              <a:gd name="T64" fmla="*/ 316 w 400"/>
              <a:gd name="T65" fmla="*/ 236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00" h="340">
                <a:moveTo>
                  <a:pt x="302" y="104"/>
                </a:moveTo>
                <a:cubicBezTo>
                  <a:pt x="316" y="104"/>
                  <a:pt x="316" y="104"/>
                  <a:pt x="316" y="104"/>
                </a:cubicBezTo>
                <a:cubicBezTo>
                  <a:pt x="316" y="144"/>
                  <a:pt x="316" y="144"/>
                  <a:pt x="316" y="144"/>
                </a:cubicBezTo>
                <a:cubicBezTo>
                  <a:pt x="400" y="72"/>
                  <a:pt x="400" y="72"/>
                  <a:pt x="400" y="72"/>
                </a:cubicBezTo>
                <a:cubicBezTo>
                  <a:pt x="316" y="0"/>
                  <a:pt x="316" y="0"/>
                  <a:pt x="316" y="0"/>
                </a:cubicBezTo>
                <a:cubicBezTo>
                  <a:pt x="316" y="48"/>
                  <a:pt x="316" y="48"/>
                  <a:pt x="316" y="48"/>
                </a:cubicBezTo>
                <a:cubicBezTo>
                  <a:pt x="302" y="48"/>
                  <a:pt x="302" y="48"/>
                  <a:pt x="302" y="48"/>
                </a:cubicBezTo>
                <a:cubicBezTo>
                  <a:pt x="228" y="48"/>
                  <a:pt x="186" y="103"/>
                  <a:pt x="149" y="151"/>
                </a:cubicBezTo>
                <a:cubicBezTo>
                  <a:pt x="116" y="194"/>
                  <a:pt x="88" y="232"/>
                  <a:pt x="42" y="232"/>
                </a:cubicBezTo>
                <a:cubicBezTo>
                  <a:pt x="0" y="232"/>
                  <a:pt x="0" y="232"/>
                  <a:pt x="0" y="232"/>
                </a:cubicBezTo>
                <a:cubicBezTo>
                  <a:pt x="0" y="288"/>
                  <a:pt x="0" y="288"/>
                  <a:pt x="0" y="288"/>
                </a:cubicBezTo>
                <a:cubicBezTo>
                  <a:pt x="42" y="288"/>
                  <a:pt x="42" y="288"/>
                  <a:pt x="42" y="288"/>
                </a:cubicBezTo>
                <a:cubicBezTo>
                  <a:pt x="116" y="288"/>
                  <a:pt x="157" y="233"/>
                  <a:pt x="194" y="185"/>
                </a:cubicBezTo>
                <a:cubicBezTo>
                  <a:pt x="227" y="141"/>
                  <a:pt x="256" y="104"/>
                  <a:pt x="302" y="104"/>
                </a:cubicBezTo>
                <a:close/>
                <a:moveTo>
                  <a:pt x="108" y="139"/>
                </a:moveTo>
                <a:cubicBezTo>
                  <a:pt x="111" y="135"/>
                  <a:pt x="114" y="131"/>
                  <a:pt x="118" y="127"/>
                </a:cubicBezTo>
                <a:cubicBezTo>
                  <a:pt x="125" y="116"/>
                  <a:pt x="134" y="105"/>
                  <a:pt x="143" y="95"/>
                </a:cubicBezTo>
                <a:cubicBezTo>
                  <a:pt x="116" y="70"/>
                  <a:pt x="84" y="52"/>
                  <a:pt x="42" y="52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108"/>
                  <a:pt x="0" y="108"/>
                  <a:pt x="0" y="108"/>
                </a:cubicBezTo>
                <a:cubicBezTo>
                  <a:pt x="42" y="108"/>
                  <a:pt x="42" y="108"/>
                  <a:pt x="42" y="108"/>
                </a:cubicBezTo>
                <a:cubicBezTo>
                  <a:pt x="68" y="108"/>
                  <a:pt x="89" y="120"/>
                  <a:pt x="108" y="139"/>
                </a:cubicBezTo>
                <a:close/>
                <a:moveTo>
                  <a:pt x="316" y="236"/>
                </a:moveTo>
                <a:cubicBezTo>
                  <a:pt x="302" y="236"/>
                  <a:pt x="302" y="236"/>
                  <a:pt x="302" y="236"/>
                </a:cubicBezTo>
                <a:cubicBezTo>
                  <a:pt x="273" y="236"/>
                  <a:pt x="252" y="222"/>
                  <a:pt x="232" y="201"/>
                </a:cubicBezTo>
                <a:cubicBezTo>
                  <a:pt x="230" y="204"/>
                  <a:pt x="228" y="206"/>
                  <a:pt x="226" y="209"/>
                </a:cubicBezTo>
                <a:cubicBezTo>
                  <a:pt x="217" y="221"/>
                  <a:pt x="207" y="233"/>
                  <a:pt x="197" y="245"/>
                </a:cubicBezTo>
                <a:cubicBezTo>
                  <a:pt x="224" y="272"/>
                  <a:pt x="257" y="292"/>
                  <a:pt x="302" y="292"/>
                </a:cubicBezTo>
                <a:cubicBezTo>
                  <a:pt x="316" y="292"/>
                  <a:pt x="316" y="292"/>
                  <a:pt x="316" y="292"/>
                </a:cubicBezTo>
                <a:cubicBezTo>
                  <a:pt x="316" y="340"/>
                  <a:pt x="316" y="340"/>
                  <a:pt x="316" y="340"/>
                </a:cubicBezTo>
                <a:cubicBezTo>
                  <a:pt x="400" y="268"/>
                  <a:pt x="400" y="268"/>
                  <a:pt x="400" y="268"/>
                </a:cubicBezTo>
                <a:cubicBezTo>
                  <a:pt x="316" y="196"/>
                  <a:pt x="316" y="196"/>
                  <a:pt x="316" y="196"/>
                </a:cubicBezTo>
                <a:lnTo>
                  <a:pt x="316" y="236"/>
                </a:lnTo>
                <a:close/>
              </a:path>
            </a:pathLst>
          </a:custGeom>
          <a:solidFill>
            <a:srgbClr val="F8832D"/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77" name="Freeform 87"/>
          <p:cNvSpPr>
            <a:spLocks noEditPoints="1"/>
          </p:cNvSpPr>
          <p:nvPr/>
        </p:nvSpPr>
        <p:spPr bwMode="auto">
          <a:xfrm>
            <a:off x="5823217" y="2222828"/>
            <a:ext cx="555118" cy="495719"/>
          </a:xfrm>
          <a:custGeom>
            <a:avLst/>
            <a:gdLst>
              <a:gd name="T0" fmla="*/ 401952 w 256"/>
              <a:gd name="T1" fmla="*/ 206153 h 228"/>
              <a:gd name="T2" fmla="*/ 299493 w 256"/>
              <a:gd name="T3" fmla="*/ 103076 h 228"/>
              <a:gd name="T4" fmla="*/ 401952 w 256"/>
              <a:gd name="T5" fmla="*/ 0 h 228"/>
              <a:gd name="T6" fmla="*/ 504410 w 256"/>
              <a:gd name="T7" fmla="*/ 103076 h 228"/>
              <a:gd name="T8" fmla="*/ 401952 w 256"/>
              <a:gd name="T9" fmla="*/ 206153 h 228"/>
              <a:gd name="T10" fmla="*/ 449240 w 256"/>
              <a:gd name="T11" fmla="*/ 79289 h 228"/>
              <a:gd name="T12" fmla="*/ 425596 w 256"/>
              <a:gd name="T13" fmla="*/ 79289 h 228"/>
              <a:gd name="T14" fmla="*/ 425596 w 256"/>
              <a:gd name="T15" fmla="*/ 55503 h 228"/>
              <a:gd name="T16" fmla="*/ 401952 w 256"/>
              <a:gd name="T17" fmla="*/ 31716 h 228"/>
              <a:gd name="T18" fmla="*/ 378308 w 256"/>
              <a:gd name="T19" fmla="*/ 55503 h 228"/>
              <a:gd name="T20" fmla="*/ 378308 w 256"/>
              <a:gd name="T21" fmla="*/ 79289 h 228"/>
              <a:gd name="T22" fmla="*/ 354663 w 256"/>
              <a:gd name="T23" fmla="*/ 79289 h 228"/>
              <a:gd name="T24" fmla="*/ 331019 w 256"/>
              <a:gd name="T25" fmla="*/ 103076 h 228"/>
              <a:gd name="T26" fmla="*/ 354663 w 256"/>
              <a:gd name="T27" fmla="*/ 126863 h 228"/>
              <a:gd name="T28" fmla="*/ 378308 w 256"/>
              <a:gd name="T29" fmla="*/ 126863 h 228"/>
              <a:gd name="T30" fmla="*/ 378308 w 256"/>
              <a:gd name="T31" fmla="*/ 150650 h 228"/>
              <a:gd name="T32" fmla="*/ 401952 w 256"/>
              <a:gd name="T33" fmla="*/ 174437 h 228"/>
              <a:gd name="T34" fmla="*/ 425596 w 256"/>
              <a:gd name="T35" fmla="*/ 150650 h 228"/>
              <a:gd name="T36" fmla="*/ 425596 w 256"/>
              <a:gd name="T37" fmla="*/ 126863 h 228"/>
              <a:gd name="T38" fmla="*/ 449240 w 256"/>
              <a:gd name="T39" fmla="*/ 126863 h 228"/>
              <a:gd name="T40" fmla="*/ 472884 w 256"/>
              <a:gd name="T41" fmla="*/ 103076 h 228"/>
              <a:gd name="T42" fmla="*/ 449240 w 256"/>
              <a:gd name="T43" fmla="*/ 79289 h 228"/>
              <a:gd name="T44" fmla="*/ 191124 w 256"/>
              <a:gd name="T45" fmla="*/ 275531 h 228"/>
              <a:gd name="T46" fmla="*/ 394070 w 256"/>
              <a:gd name="T47" fmla="*/ 263638 h 228"/>
              <a:gd name="T48" fmla="*/ 409833 w 256"/>
              <a:gd name="T49" fmla="*/ 229939 h 228"/>
              <a:gd name="T50" fmla="*/ 468944 w 256"/>
              <a:gd name="T51" fmla="*/ 210117 h 228"/>
              <a:gd name="T52" fmla="*/ 431507 w 256"/>
              <a:gd name="T53" fmla="*/ 295353 h 228"/>
              <a:gd name="T54" fmla="*/ 411803 w 256"/>
              <a:gd name="T55" fmla="*/ 309229 h 228"/>
              <a:gd name="T56" fmla="*/ 206887 w 256"/>
              <a:gd name="T57" fmla="*/ 323105 h 228"/>
              <a:gd name="T58" fmla="*/ 218709 w 256"/>
              <a:gd name="T59" fmla="*/ 356803 h 228"/>
              <a:gd name="T60" fmla="*/ 441359 w 256"/>
              <a:gd name="T61" fmla="*/ 356803 h 228"/>
              <a:gd name="T62" fmla="*/ 488647 w 256"/>
              <a:gd name="T63" fmla="*/ 404376 h 228"/>
              <a:gd name="T64" fmla="*/ 441359 w 256"/>
              <a:gd name="T65" fmla="*/ 451950 h 228"/>
              <a:gd name="T66" fmla="*/ 394070 w 256"/>
              <a:gd name="T67" fmla="*/ 404376 h 228"/>
              <a:gd name="T68" fmla="*/ 173391 w 256"/>
              <a:gd name="T69" fmla="*/ 404376 h 228"/>
              <a:gd name="T70" fmla="*/ 126103 w 256"/>
              <a:gd name="T71" fmla="*/ 451950 h 228"/>
              <a:gd name="T72" fmla="*/ 78814 w 256"/>
              <a:gd name="T73" fmla="*/ 404376 h 228"/>
              <a:gd name="T74" fmla="*/ 126103 w 256"/>
              <a:gd name="T75" fmla="*/ 356803 h 228"/>
              <a:gd name="T76" fmla="*/ 169450 w 256"/>
              <a:gd name="T77" fmla="*/ 356803 h 228"/>
              <a:gd name="T78" fmla="*/ 76844 w 256"/>
              <a:gd name="T79" fmla="*/ 95147 h 228"/>
              <a:gd name="T80" fmla="*/ 23644 w 256"/>
              <a:gd name="T81" fmla="*/ 95147 h 228"/>
              <a:gd name="T82" fmla="*/ 0 w 256"/>
              <a:gd name="T83" fmla="*/ 71361 h 228"/>
              <a:gd name="T84" fmla="*/ 23644 w 256"/>
              <a:gd name="T85" fmla="*/ 47574 h 228"/>
              <a:gd name="T86" fmla="*/ 94577 w 256"/>
              <a:gd name="T87" fmla="*/ 47574 h 228"/>
              <a:gd name="T88" fmla="*/ 116251 w 256"/>
              <a:gd name="T89" fmla="*/ 63432 h 228"/>
              <a:gd name="T90" fmla="*/ 116251 w 256"/>
              <a:gd name="T91" fmla="*/ 63432 h 228"/>
              <a:gd name="T92" fmla="*/ 130043 w 256"/>
              <a:gd name="T93" fmla="*/ 103076 h 228"/>
              <a:gd name="T94" fmla="*/ 275849 w 256"/>
              <a:gd name="T95" fmla="*/ 103076 h 228"/>
              <a:gd name="T96" fmla="*/ 285701 w 256"/>
              <a:gd name="T97" fmla="*/ 150650 h 228"/>
              <a:gd name="T98" fmla="*/ 147776 w 256"/>
              <a:gd name="T99" fmla="*/ 150650 h 228"/>
              <a:gd name="T100" fmla="*/ 191124 w 256"/>
              <a:gd name="T101" fmla="*/ 275531 h 228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256" h="228">
                <a:moveTo>
                  <a:pt x="204" y="104"/>
                </a:moveTo>
                <a:cubicBezTo>
                  <a:pt x="175" y="104"/>
                  <a:pt x="152" y="81"/>
                  <a:pt x="152" y="52"/>
                </a:cubicBezTo>
                <a:cubicBezTo>
                  <a:pt x="152" y="23"/>
                  <a:pt x="175" y="0"/>
                  <a:pt x="204" y="0"/>
                </a:cubicBezTo>
                <a:cubicBezTo>
                  <a:pt x="233" y="0"/>
                  <a:pt x="256" y="23"/>
                  <a:pt x="256" y="52"/>
                </a:cubicBezTo>
                <a:cubicBezTo>
                  <a:pt x="256" y="81"/>
                  <a:pt x="233" y="104"/>
                  <a:pt x="204" y="104"/>
                </a:cubicBezTo>
                <a:moveTo>
                  <a:pt x="228" y="40"/>
                </a:moveTo>
                <a:cubicBezTo>
                  <a:pt x="216" y="40"/>
                  <a:pt x="216" y="40"/>
                  <a:pt x="216" y="40"/>
                </a:cubicBezTo>
                <a:cubicBezTo>
                  <a:pt x="216" y="28"/>
                  <a:pt x="216" y="28"/>
                  <a:pt x="216" y="28"/>
                </a:cubicBezTo>
                <a:cubicBezTo>
                  <a:pt x="216" y="21"/>
                  <a:pt x="211" y="16"/>
                  <a:pt x="204" y="16"/>
                </a:cubicBezTo>
                <a:cubicBezTo>
                  <a:pt x="197" y="16"/>
                  <a:pt x="192" y="21"/>
                  <a:pt x="192" y="28"/>
                </a:cubicBezTo>
                <a:cubicBezTo>
                  <a:pt x="192" y="40"/>
                  <a:pt x="192" y="40"/>
                  <a:pt x="192" y="40"/>
                </a:cubicBezTo>
                <a:cubicBezTo>
                  <a:pt x="180" y="40"/>
                  <a:pt x="180" y="40"/>
                  <a:pt x="180" y="40"/>
                </a:cubicBezTo>
                <a:cubicBezTo>
                  <a:pt x="173" y="40"/>
                  <a:pt x="168" y="45"/>
                  <a:pt x="168" y="52"/>
                </a:cubicBezTo>
                <a:cubicBezTo>
                  <a:pt x="168" y="59"/>
                  <a:pt x="173" y="64"/>
                  <a:pt x="180" y="64"/>
                </a:cubicBezTo>
                <a:cubicBezTo>
                  <a:pt x="192" y="64"/>
                  <a:pt x="192" y="64"/>
                  <a:pt x="192" y="64"/>
                </a:cubicBezTo>
                <a:cubicBezTo>
                  <a:pt x="192" y="76"/>
                  <a:pt x="192" y="76"/>
                  <a:pt x="192" y="76"/>
                </a:cubicBezTo>
                <a:cubicBezTo>
                  <a:pt x="192" y="83"/>
                  <a:pt x="197" y="88"/>
                  <a:pt x="204" y="88"/>
                </a:cubicBezTo>
                <a:cubicBezTo>
                  <a:pt x="211" y="88"/>
                  <a:pt x="216" y="83"/>
                  <a:pt x="216" y="76"/>
                </a:cubicBezTo>
                <a:cubicBezTo>
                  <a:pt x="216" y="64"/>
                  <a:pt x="216" y="64"/>
                  <a:pt x="216" y="64"/>
                </a:cubicBezTo>
                <a:cubicBezTo>
                  <a:pt x="228" y="64"/>
                  <a:pt x="228" y="64"/>
                  <a:pt x="228" y="64"/>
                </a:cubicBezTo>
                <a:cubicBezTo>
                  <a:pt x="235" y="64"/>
                  <a:pt x="240" y="59"/>
                  <a:pt x="240" y="52"/>
                </a:cubicBezTo>
                <a:cubicBezTo>
                  <a:pt x="240" y="45"/>
                  <a:pt x="235" y="40"/>
                  <a:pt x="228" y="40"/>
                </a:cubicBezTo>
                <a:moveTo>
                  <a:pt x="97" y="139"/>
                </a:moveTo>
                <a:cubicBezTo>
                  <a:pt x="200" y="133"/>
                  <a:pt x="200" y="133"/>
                  <a:pt x="200" y="133"/>
                </a:cubicBezTo>
                <a:cubicBezTo>
                  <a:pt x="208" y="116"/>
                  <a:pt x="208" y="116"/>
                  <a:pt x="208" y="116"/>
                </a:cubicBezTo>
                <a:cubicBezTo>
                  <a:pt x="219" y="115"/>
                  <a:pt x="229" y="112"/>
                  <a:pt x="238" y="106"/>
                </a:cubicBezTo>
                <a:cubicBezTo>
                  <a:pt x="219" y="149"/>
                  <a:pt x="219" y="149"/>
                  <a:pt x="219" y="149"/>
                </a:cubicBezTo>
                <a:cubicBezTo>
                  <a:pt x="217" y="153"/>
                  <a:pt x="213" y="156"/>
                  <a:pt x="209" y="156"/>
                </a:cubicBezTo>
                <a:cubicBezTo>
                  <a:pt x="105" y="163"/>
                  <a:pt x="105" y="163"/>
                  <a:pt x="105" y="163"/>
                </a:cubicBezTo>
                <a:cubicBezTo>
                  <a:pt x="111" y="180"/>
                  <a:pt x="111" y="180"/>
                  <a:pt x="111" y="180"/>
                </a:cubicBezTo>
                <a:cubicBezTo>
                  <a:pt x="224" y="180"/>
                  <a:pt x="224" y="180"/>
                  <a:pt x="224" y="180"/>
                </a:cubicBezTo>
                <a:cubicBezTo>
                  <a:pt x="237" y="180"/>
                  <a:pt x="248" y="191"/>
                  <a:pt x="248" y="204"/>
                </a:cubicBezTo>
                <a:cubicBezTo>
                  <a:pt x="248" y="217"/>
                  <a:pt x="237" y="228"/>
                  <a:pt x="224" y="228"/>
                </a:cubicBezTo>
                <a:cubicBezTo>
                  <a:pt x="211" y="228"/>
                  <a:pt x="200" y="217"/>
                  <a:pt x="200" y="204"/>
                </a:cubicBezTo>
                <a:cubicBezTo>
                  <a:pt x="88" y="204"/>
                  <a:pt x="88" y="204"/>
                  <a:pt x="88" y="204"/>
                </a:cubicBezTo>
                <a:cubicBezTo>
                  <a:pt x="88" y="217"/>
                  <a:pt x="77" y="228"/>
                  <a:pt x="64" y="228"/>
                </a:cubicBezTo>
                <a:cubicBezTo>
                  <a:pt x="51" y="228"/>
                  <a:pt x="40" y="217"/>
                  <a:pt x="40" y="204"/>
                </a:cubicBezTo>
                <a:cubicBezTo>
                  <a:pt x="40" y="191"/>
                  <a:pt x="51" y="180"/>
                  <a:pt x="64" y="180"/>
                </a:cubicBezTo>
                <a:cubicBezTo>
                  <a:pt x="86" y="180"/>
                  <a:pt x="86" y="180"/>
                  <a:pt x="86" y="180"/>
                </a:cubicBezTo>
                <a:cubicBezTo>
                  <a:pt x="39" y="48"/>
                  <a:pt x="39" y="48"/>
                  <a:pt x="39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5" y="48"/>
                  <a:pt x="0" y="43"/>
                  <a:pt x="0" y="36"/>
                </a:cubicBezTo>
                <a:cubicBezTo>
                  <a:pt x="0" y="29"/>
                  <a:pt x="5" y="24"/>
                  <a:pt x="12" y="24"/>
                </a:cubicBezTo>
                <a:cubicBezTo>
                  <a:pt x="48" y="24"/>
                  <a:pt x="48" y="24"/>
                  <a:pt x="48" y="24"/>
                </a:cubicBezTo>
                <a:cubicBezTo>
                  <a:pt x="53" y="24"/>
                  <a:pt x="58" y="27"/>
                  <a:pt x="59" y="32"/>
                </a:cubicBezTo>
                <a:cubicBezTo>
                  <a:pt x="59" y="32"/>
                  <a:pt x="59" y="32"/>
                  <a:pt x="59" y="32"/>
                </a:cubicBezTo>
                <a:cubicBezTo>
                  <a:pt x="66" y="52"/>
                  <a:pt x="66" y="52"/>
                  <a:pt x="66" y="52"/>
                </a:cubicBezTo>
                <a:cubicBezTo>
                  <a:pt x="140" y="52"/>
                  <a:pt x="140" y="52"/>
                  <a:pt x="140" y="52"/>
                </a:cubicBezTo>
                <a:cubicBezTo>
                  <a:pt x="140" y="60"/>
                  <a:pt x="142" y="69"/>
                  <a:pt x="145" y="76"/>
                </a:cubicBezTo>
                <a:cubicBezTo>
                  <a:pt x="75" y="76"/>
                  <a:pt x="75" y="76"/>
                  <a:pt x="75" y="76"/>
                </a:cubicBezTo>
                <a:lnTo>
                  <a:pt x="97" y="139"/>
                </a:lnTo>
                <a:close/>
              </a:path>
            </a:pathLst>
          </a:custGeom>
          <a:solidFill>
            <a:srgbClr val="F8832D"/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78" name="Freeform 39"/>
          <p:cNvSpPr>
            <a:spLocks/>
          </p:cNvSpPr>
          <p:nvPr/>
        </p:nvSpPr>
        <p:spPr bwMode="auto">
          <a:xfrm>
            <a:off x="8798337" y="2246510"/>
            <a:ext cx="536106" cy="448354"/>
          </a:xfrm>
          <a:custGeom>
            <a:avLst/>
            <a:gdLst>
              <a:gd name="T0" fmla="*/ 99 w 400"/>
              <a:gd name="T1" fmla="*/ 60 h 334"/>
              <a:gd name="T2" fmla="*/ 30 w 400"/>
              <a:gd name="T3" fmla="*/ 203 h 334"/>
              <a:gd name="T4" fmla="*/ 276 w 400"/>
              <a:gd name="T5" fmla="*/ 92 h 334"/>
              <a:gd name="T6" fmla="*/ 5 w 400"/>
              <a:gd name="T7" fmla="*/ 308 h 334"/>
              <a:gd name="T8" fmla="*/ 34 w 400"/>
              <a:gd name="T9" fmla="*/ 321 h 334"/>
              <a:gd name="T10" fmla="*/ 79 w 400"/>
              <a:gd name="T11" fmla="*/ 250 h 334"/>
              <a:gd name="T12" fmla="*/ 233 w 400"/>
              <a:gd name="T13" fmla="*/ 248 h 334"/>
              <a:gd name="T14" fmla="*/ 379 w 400"/>
              <a:gd name="T15" fmla="*/ 58 h 334"/>
              <a:gd name="T16" fmla="*/ 99 w 400"/>
              <a:gd name="T17" fmla="*/ 6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0" h="334">
                <a:moveTo>
                  <a:pt x="99" y="60"/>
                </a:moveTo>
                <a:cubicBezTo>
                  <a:pt x="23" y="104"/>
                  <a:pt x="27" y="177"/>
                  <a:pt x="30" y="203"/>
                </a:cubicBezTo>
                <a:cubicBezTo>
                  <a:pt x="128" y="86"/>
                  <a:pt x="276" y="92"/>
                  <a:pt x="276" y="92"/>
                </a:cubicBezTo>
                <a:cubicBezTo>
                  <a:pt x="276" y="92"/>
                  <a:pt x="67" y="164"/>
                  <a:pt x="5" y="308"/>
                </a:cubicBezTo>
                <a:cubicBezTo>
                  <a:pt x="0" y="319"/>
                  <a:pt x="28" y="334"/>
                  <a:pt x="34" y="321"/>
                </a:cubicBezTo>
                <a:cubicBezTo>
                  <a:pt x="53" y="281"/>
                  <a:pt x="79" y="250"/>
                  <a:pt x="79" y="250"/>
                </a:cubicBezTo>
                <a:cubicBezTo>
                  <a:pt x="118" y="265"/>
                  <a:pt x="185" y="282"/>
                  <a:pt x="233" y="248"/>
                </a:cubicBezTo>
                <a:cubicBezTo>
                  <a:pt x="296" y="204"/>
                  <a:pt x="289" y="106"/>
                  <a:pt x="379" y="58"/>
                </a:cubicBezTo>
                <a:cubicBezTo>
                  <a:pt x="400" y="47"/>
                  <a:pt x="203" y="0"/>
                  <a:pt x="99" y="60"/>
                </a:cubicBezTo>
                <a:close/>
              </a:path>
            </a:pathLst>
          </a:custGeom>
          <a:solidFill>
            <a:srgbClr val="F8832D"/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5088580" y="2893340"/>
            <a:ext cx="2022289" cy="2628492"/>
            <a:chOff x="5088580" y="2893340"/>
            <a:chExt cx="2022289" cy="2628492"/>
          </a:xfrm>
        </p:grpSpPr>
        <p:sp>
          <p:nvSpPr>
            <p:cNvPr id="281" name="Rectangle 74"/>
            <p:cNvSpPr/>
            <p:nvPr/>
          </p:nvSpPr>
          <p:spPr>
            <a:xfrm>
              <a:off x="5088580" y="2893340"/>
              <a:ext cx="2013517" cy="2628492"/>
            </a:xfrm>
            <a:prstGeom prst="roundRect">
              <a:avLst>
                <a:gd name="adj" fmla="val 3090"/>
              </a:avLst>
            </a:prstGeom>
            <a:solidFill>
              <a:srgbClr val="0266B4"/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rtlCol="0" anchor="ctr"/>
            <a:lstStyle/>
            <a:p>
              <a:pPr algn="ctr"/>
              <a:endParaRPr lang="en-US" sz="2150" dirty="0">
                <a:cs typeface="+mn-ea"/>
                <a:sym typeface="+mn-lt"/>
              </a:endParaRPr>
            </a:p>
          </p:txBody>
        </p:sp>
        <p:cxnSp>
          <p:nvCxnSpPr>
            <p:cNvPr id="262" name="Straight Connector 97"/>
            <p:cNvCxnSpPr/>
            <p:nvPr/>
          </p:nvCxnSpPr>
          <p:spPr>
            <a:xfrm>
              <a:off x="5094017" y="3413560"/>
              <a:ext cx="2013517" cy="0"/>
            </a:xfrm>
            <a:prstGeom prst="line">
              <a:avLst/>
            </a:prstGeom>
            <a:ln w="38100" cmpd="sng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3" name="TextBox 262"/>
            <p:cNvSpPr txBox="1"/>
            <p:nvPr/>
          </p:nvSpPr>
          <p:spPr>
            <a:xfrm>
              <a:off x="5094018" y="3046348"/>
              <a:ext cx="2013516" cy="246221"/>
            </a:xfrm>
            <a:prstGeom prst="rect">
              <a:avLst/>
            </a:prstGeom>
            <a:noFill/>
          </p:spPr>
          <p:txBody>
            <a:bodyPr wrap="square" lIns="0" tIns="0" rIns="121872" bIns="0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消费习惯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79" name="TextBox 278"/>
            <p:cNvSpPr txBox="1"/>
            <p:nvPr/>
          </p:nvSpPr>
          <p:spPr>
            <a:xfrm>
              <a:off x="5222000" y="3575846"/>
              <a:ext cx="1888869" cy="1772793"/>
            </a:xfrm>
            <a:prstGeom prst="rect">
              <a:avLst/>
            </a:prstGeom>
            <a:noFill/>
          </p:spPr>
          <p:txBody>
            <a:bodyPr wrap="square" lIns="121899" tIns="0" rIns="121872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点击输入详细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的文本内容，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点击输入详细的文本内容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内容。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058789" y="2893340"/>
            <a:ext cx="2013518" cy="2628492"/>
            <a:chOff x="8058789" y="2893340"/>
            <a:chExt cx="2013518" cy="2628492"/>
          </a:xfrm>
        </p:grpSpPr>
        <p:sp>
          <p:nvSpPr>
            <p:cNvPr id="282" name="Rectangle 74"/>
            <p:cNvSpPr/>
            <p:nvPr/>
          </p:nvSpPr>
          <p:spPr>
            <a:xfrm>
              <a:off x="8058789" y="2893340"/>
              <a:ext cx="2013517" cy="2628492"/>
            </a:xfrm>
            <a:prstGeom prst="roundRect">
              <a:avLst>
                <a:gd name="adj" fmla="val 3090"/>
              </a:avLst>
            </a:prstGeom>
            <a:solidFill>
              <a:srgbClr val="0266B4"/>
            </a:solidFill>
            <a:ln>
              <a:noFill/>
            </a:ln>
            <a:effectLst>
              <a:outerShdw blurRad="76200" dir="13500000" sy="23000" kx="1200000" algn="br" rotWithShape="0">
                <a:prstClr val="black">
                  <a:alpha val="20000"/>
                </a:prstClr>
              </a:outerShdw>
            </a:effectLst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lIns="121899" tIns="60950" rIns="121899" bIns="60950" rtlCol="0" anchor="ctr"/>
            <a:lstStyle/>
            <a:p>
              <a:pPr algn="ctr"/>
              <a:endParaRPr lang="en-US" sz="2150" dirty="0">
                <a:cs typeface="+mn-ea"/>
                <a:sym typeface="+mn-lt"/>
              </a:endParaRPr>
            </a:p>
          </p:txBody>
        </p:sp>
        <p:cxnSp>
          <p:nvCxnSpPr>
            <p:cNvPr id="266" name="Straight Connector 130"/>
            <p:cNvCxnSpPr/>
            <p:nvPr/>
          </p:nvCxnSpPr>
          <p:spPr>
            <a:xfrm>
              <a:off x="8058790" y="3405982"/>
              <a:ext cx="2013517" cy="0"/>
            </a:xfrm>
            <a:prstGeom prst="line">
              <a:avLst/>
            </a:prstGeom>
            <a:ln w="38100" cmpd="sng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67" name="TextBox 266"/>
            <p:cNvSpPr txBox="1"/>
            <p:nvPr/>
          </p:nvSpPr>
          <p:spPr>
            <a:xfrm>
              <a:off x="8058790" y="3030783"/>
              <a:ext cx="2013516" cy="246221"/>
            </a:xfrm>
            <a:prstGeom prst="rect">
              <a:avLst/>
            </a:prstGeom>
            <a:noFill/>
          </p:spPr>
          <p:txBody>
            <a:bodyPr wrap="square" lIns="0" tIns="0" rIns="121872" bIns="0" rtlCol="0">
              <a:spAutoFit/>
            </a:bodyPr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cs typeface="+mn-ea"/>
                  <a:sym typeface="+mn-lt"/>
                </a:rPr>
                <a:t>政府扶持</a:t>
              </a:r>
              <a:endParaRPr lang="en-US" sz="16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80" name="TextBox 279"/>
            <p:cNvSpPr txBox="1"/>
            <p:nvPr/>
          </p:nvSpPr>
          <p:spPr>
            <a:xfrm>
              <a:off x="8175603" y="3575846"/>
              <a:ext cx="1888869" cy="1772793"/>
            </a:xfrm>
            <a:prstGeom prst="rect">
              <a:avLst/>
            </a:prstGeom>
            <a:noFill/>
          </p:spPr>
          <p:txBody>
            <a:bodyPr wrap="square" lIns="121899" tIns="0" rIns="121872" bIns="0" rtlCol="0">
              <a:spAutoFit/>
            </a:bodyPr>
            <a:lstStyle/>
            <a:p>
              <a:pPr>
                <a:lnSpc>
                  <a:spcPct val="120000"/>
                </a:lnSpc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点击输入详细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的文本内容，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点击输入详细的文本内容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输入详细的文本内容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，点击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输入详细的文本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内容。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38" name="TextBox 237"/>
          <p:cNvSpPr txBox="1"/>
          <p:nvPr/>
        </p:nvSpPr>
        <p:spPr>
          <a:xfrm>
            <a:off x="5182134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行业前景</a:t>
            </a:r>
          </a:p>
        </p:txBody>
      </p:sp>
      <p:grpSp>
        <p:nvGrpSpPr>
          <p:cNvPr id="239" name="组合 238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40" name="组合 239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44" name="五角星 243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5" name="五角星 244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6" name="五角星 245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7" name="五角星 246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8" name="五角星 247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1" name="组合 240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42" name="直接连接符 241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直接连接符 242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2217517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5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5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7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5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750"/>
                                        <p:tgtEl>
                                          <p:spTgt spid="27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7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250"/>
                            </p:stCondLst>
                            <p:childTnLst>
                              <p:par>
                                <p:cTn id="33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75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75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3000"/>
                            </p:stCondLst>
                            <p:childTnLst>
                              <p:par>
                                <p:cTn id="41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3750"/>
                            </p:stCondLst>
                            <p:childTnLst>
                              <p:par>
                                <p:cTn id="49" presetID="53" presetClass="entr" presetSubtype="52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75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75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6" grpId="0" animBg="1"/>
      <p:bldP spid="277" grpId="0" animBg="1"/>
      <p:bldP spid="278" grpId="0" animBg="1"/>
      <p:bldP spid="238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Freeform 6"/>
          <p:cNvSpPr>
            <a:spLocks noEditPoints="1"/>
          </p:cNvSpPr>
          <p:nvPr/>
        </p:nvSpPr>
        <p:spPr bwMode="auto">
          <a:xfrm>
            <a:off x="4055006" y="1944150"/>
            <a:ext cx="4080402" cy="4078903"/>
          </a:xfrm>
          <a:custGeom>
            <a:avLst/>
            <a:gdLst>
              <a:gd name="T0" fmla="*/ 2847924 w 935"/>
              <a:gd name="T1" fmla="*/ 1988209 h 935"/>
              <a:gd name="T2" fmla="*/ 2847924 w 935"/>
              <a:gd name="T3" fmla="*/ 1988209 h 935"/>
              <a:gd name="T4" fmla="*/ 2638422 w 935"/>
              <a:gd name="T5" fmla="*/ 1530398 h 935"/>
              <a:gd name="T6" fmla="*/ 2847924 w 935"/>
              <a:gd name="T7" fmla="*/ 1069316 h 935"/>
              <a:gd name="T8" fmla="*/ 2847924 w 935"/>
              <a:gd name="T9" fmla="*/ 1069316 h 935"/>
              <a:gd name="T10" fmla="*/ 3060700 w 935"/>
              <a:gd name="T11" fmla="*/ 608235 h 935"/>
              <a:gd name="T12" fmla="*/ 2455107 w 935"/>
              <a:gd name="T13" fmla="*/ 0 h 935"/>
              <a:gd name="T14" fmla="*/ 1990273 w 935"/>
              <a:gd name="T15" fmla="*/ 212555 h 935"/>
              <a:gd name="T16" fmla="*/ 1990273 w 935"/>
              <a:gd name="T17" fmla="*/ 212555 h 935"/>
              <a:gd name="T18" fmla="*/ 1531987 w 935"/>
              <a:gd name="T19" fmla="*/ 421840 h 935"/>
              <a:gd name="T20" fmla="*/ 1073700 w 935"/>
              <a:gd name="T21" fmla="*/ 212555 h 935"/>
              <a:gd name="T22" fmla="*/ 1073700 w 935"/>
              <a:gd name="T23" fmla="*/ 212555 h 935"/>
              <a:gd name="T24" fmla="*/ 608867 w 935"/>
              <a:gd name="T25" fmla="*/ 0 h 935"/>
              <a:gd name="T26" fmla="*/ 0 w 935"/>
              <a:gd name="T27" fmla="*/ 608235 h 935"/>
              <a:gd name="T28" fmla="*/ 216049 w 935"/>
              <a:gd name="T29" fmla="*/ 1069316 h 935"/>
              <a:gd name="T30" fmla="*/ 216049 w 935"/>
              <a:gd name="T31" fmla="*/ 1069316 h 935"/>
              <a:gd name="T32" fmla="*/ 425552 w 935"/>
              <a:gd name="T33" fmla="*/ 1530398 h 935"/>
              <a:gd name="T34" fmla="*/ 216049 w 935"/>
              <a:gd name="T35" fmla="*/ 1988209 h 935"/>
              <a:gd name="T36" fmla="*/ 216049 w 935"/>
              <a:gd name="T37" fmla="*/ 1988209 h 935"/>
              <a:gd name="T38" fmla="*/ 0 w 935"/>
              <a:gd name="T39" fmla="*/ 2449290 h 935"/>
              <a:gd name="T40" fmla="*/ 608867 w 935"/>
              <a:gd name="T41" fmla="*/ 3057525 h 935"/>
              <a:gd name="T42" fmla="*/ 1073700 w 935"/>
              <a:gd name="T43" fmla="*/ 2844970 h 935"/>
              <a:gd name="T44" fmla="*/ 1073700 w 935"/>
              <a:gd name="T45" fmla="*/ 2844970 h 935"/>
              <a:gd name="T46" fmla="*/ 1531987 w 935"/>
              <a:gd name="T47" fmla="*/ 2635685 h 935"/>
              <a:gd name="T48" fmla="*/ 1990273 w 935"/>
              <a:gd name="T49" fmla="*/ 2844970 h 935"/>
              <a:gd name="T50" fmla="*/ 1990273 w 935"/>
              <a:gd name="T51" fmla="*/ 2844970 h 935"/>
              <a:gd name="T52" fmla="*/ 2455107 w 935"/>
              <a:gd name="T53" fmla="*/ 3057525 h 935"/>
              <a:gd name="T54" fmla="*/ 3060700 w 935"/>
              <a:gd name="T55" fmla="*/ 2449290 h 935"/>
              <a:gd name="T56" fmla="*/ 2847924 w 935"/>
              <a:gd name="T57" fmla="*/ 1988209 h 935"/>
              <a:gd name="T58" fmla="*/ 1531987 w 935"/>
              <a:gd name="T59" fmla="*/ 2226925 h 935"/>
              <a:gd name="T60" fmla="*/ 834736 w 935"/>
              <a:gd name="T61" fmla="*/ 1530398 h 935"/>
              <a:gd name="T62" fmla="*/ 1531987 w 935"/>
              <a:gd name="T63" fmla="*/ 833870 h 935"/>
              <a:gd name="T64" fmla="*/ 2229237 w 935"/>
              <a:gd name="T65" fmla="*/ 1530398 h 935"/>
              <a:gd name="T66" fmla="*/ 1531987 w 935"/>
              <a:gd name="T67" fmla="*/ 2226925 h 935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935" h="935">
                <a:moveTo>
                  <a:pt x="870" y="608"/>
                </a:moveTo>
                <a:cubicBezTo>
                  <a:pt x="870" y="608"/>
                  <a:pt x="870" y="608"/>
                  <a:pt x="870" y="608"/>
                </a:cubicBezTo>
                <a:cubicBezTo>
                  <a:pt x="831" y="574"/>
                  <a:pt x="806" y="524"/>
                  <a:pt x="806" y="468"/>
                </a:cubicBezTo>
                <a:cubicBezTo>
                  <a:pt x="806" y="412"/>
                  <a:pt x="831" y="362"/>
                  <a:pt x="870" y="327"/>
                </a:cubicBezTo>
                <a:cubicBezTo>
                  <a:pt x="870" y="327"/>
                  <a:pt x="870" y="327"/>
                  <a:pt x="870" y="327"/>
                </a:cubicBezTo>
                <a:cubicBezTo>
                  <a:pt x="910" y="293"/>
                  <a:pt x="935" y="243"/>
                  <a:pt x="935" y="186"/>
                </a:cubicBezTo>
                <a:cubicBezTo>
                  <a:pt x="935" y="83"/>
                  <a:pt x="852" y="0"/>
                  <a:pt x="750" y="0"/>
                </a:cubicBezTo>
                <a:cubicBezTo>
                  <a:pt x="693" y="0"/>
                  <a:pt x="642" y="25"/>
                  <a:pt x="608" y="65"/>
                </a:cubicBezTo>
                <a:cubicBezTo>
                  <a:pt x="608" y="65"/>
                  <a:pt x="608" y="65"/>
                  <a:pt x="608" y="65"/>
                </a:cubicBezTo>
                <a:cubicBezTo>
                  <a:pt x="574" y="105"/>
                  <a:pt x="524" y="129"/>
                  <a:pt x="468" y="129"/>
                </a:cubicBezTo>
                <a:cubicBezTo>
                  <a:pt x="412" y="129"/>
                  <a:pt x="362" y="105"/>
                  <a:pt x="328" y="65"/>
                </a:cubicBezTo>
                <a:cubicBezTo>
                  <a:pt x="328" y="65"/>
                  <a:pt x="328" y="65"/>
                  <a:pt x="328" y="65"/>
                </a:cubicBezTo>
                <a:cubicBezTo>
                  <a:pt x="294" y="25"/>
                  <a:pt x="243" y="0"/>
                  <a:pt x="186" y="0"/>
                </a:cubicBezTo>
                <a:cubicBezTo>
                  <a:pt x="83" y="0"/>
                  <a:pt x="0" y="83"/>
                  <a:pt x="0" y="186"/>
                </a:cubicBezTo>
                <a:cubicBezTo>
                  <a:pt x="0" y="243"/>
                  <a:pt x="26" y="293"/>
                  <a:pt x="66" y="327"/>
                </a:cubicBezTo>
                <a:cubicBezTo>
                  <a:pt x="66" y="327"/>
                  <a:pt x="66" y="327"/>
                  <a:pt x="66" y="327"/>
                </a:cubicBezTo>
                <a:cubicBezTo>
                  <a:pt x="105" y="362"/>
                  <a:pt x="130" y="412"/>
                  <a:pt x="130" y="468"/>
                </a:cubicBezTo>
                <a:cubicBezTo>
                  <a:pt x="130" y="524"/>
                  <a:pt x="105" y="574"/>
                  <a:pt x="66" y="608"/>
                </a:cubicBezTo>
                <a:cubicBezTo>
                  <a:pt x="66" y="608"/>
                  <a:pt x="66" y="608"/>
                  <a:pt x="66" y="608"/>
                </a:cubicBezTo>
                <a:cubicBezTo>
                  <a:pt x="26" y="642"/>
                  <a:pt x="0" y="693"/>
                  <a:pt x="0" y="749"/>
                </a:cubicBezTo>
                <a:cubicBezTo>
                  <a:pt x="0" y="852"/>
                  <a:pt x="83" y="935"/>
                  <a:pt x="186" y="935"/>
                </a:cubicBezTo>
                <a:cubicBezTo>
                  <a:pt x="243" y="935"/>
                  <a:pt x="294" y="910"/>
                  <a:pt x="328" y="870"/>
                </a:cubicBezTo>
                <a:cubicBezTo>
                  <a:pt x="328" y="870"/>
                  <a:pt x="328" y="870"/>
                  <a:pt x="328" y="870"/>
                </a:cubicBezTo>
                <a:cubicBezTo>
                  <a:pt x="362" y="831"/>
                  <a:pt x="412" y="806"/>
                  <a:pt x="468" y="806"/>
                </a:cubicBezTo>
                <a:cubicBezTo>
                  <a:pt x="524" y="806"/>
                  <a:pt x="574" y="831"/>
                  <a:pt x="608" y="870"/>
                </a:cubicBezTo>
                <a:cubicBezTo>
                  <a:pt x="608" y="870"/>
                  <a:pt x="608" y="870"/>
                  <a:pt x="608" y="870"/>
                </a:cubicBezTo>
                <a:cubicBezTo>
                  <a:pt x="642" y="910"/>
                  <a:pt x="693" y="935"/>
                  <a:pt x="750" y="935"/>
                </a:cubicBezTo>
                <a:cubicBezTo>
                  <a:pt x="852" y="935"/>
                  <a:pt x="935" y="852"/>
                  <a:pt x="935" y="749"/>
                </a:cubicBezTo>
                <a:cubicBezTo>
                  <a:pt x="935" y="693"/>
                  <a:pt x="910" y="642"/>
                  <a:pt x="870" y="608"/>
                </a:cubicBezTo>
                <a:close/>
                <a:moveTo>
                  <a:pt x="468" y="681"/>
                </a:moveTo>
                <a:cubicBezTo>
                  <a:pt x="350" y="681"/>
                  <a:pt x="255" y="585"/>
                  <a:pt x="255" y="468"/>
                </a:cubicBezTo>
                <a:cubicBezTo>
                  <a:pt x="255" y="350"/>
                  <a:pt x="350" y="255"/>
                  <a:pt x="468" y="255"/>
                </a:cubicBezTo>
                <a:cubicBezTo>
                  <a:pt x="585" y="255"/>
                  <a:pt x="681" y="350"/>
                  <a:pt x="681" y="468"/>
                </a:cubicBezTo>
                <a:cubicBezTo>
                  <a:pt x="681" y="585"/>
                  <a:pt x="585" y="681"/>
                  <a:pt x="468" y="681"/>
                </a:cubicBezTo>
                <a:close/>
              </a:path>
            </a:pathLst>
          </a:custGeom>
          <a:solidFill>
            <a:srgbClr val="000000">
              <a:alpha val="9804"/>
            </a:srgb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121926" tIns="60963" rIns="121926" bIns="60963"/>
          <a:lstStyle/>
          <a:p>
            <a:endParaRPr lang="zh-CN" altLang="en-US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239" name="组合 238"/>
          <p:cNvGrpSpPr/>
          <p:nvPr/>
        </p:nvGrpSpPr>
        <p:grpSpPr>
          <a:xfrm>
            <a:off x="4277228" y="2177109"/>
            <a:ext cx="3640192" cy="3638399"/>
            <a:chOff x="4277228" y="2177109"/>
            <a:chExt cx="3640192" cy="3638399"/>
          </a:xfrm>
        </p:grpSpPr>
        <p:sp>
          <p:nvSpPr>
            <p:cNvPr id="240" name="Oval 7"/>
            <p:cNvSpPr>
              <a:spLocks noChangeArrowheads="1"/>
            </p:cNvSpPr>
            <p:nvPr/>
          </p:nvSpPr>
          <p:spPr bwMode="auto">
            <a:xfrm>
              <a:off x="6734357" y="4633770"/>
              <a:ext cx="1183063" cy="1181738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  <a:extLst/>
          </p:spPr>
          <p:txBody>
            <a:bodyPr lIns="121926" tIns="60963" rIns="121926" bIns="60963"/>
            <a:lstStyle/>
            <a:p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1" name="Oval 8"/>
            <p:cNvSpPr>
              <a:spLocks noChangeArrowheads="1"/>
            </p:cNvSpPr>
            <p:nvPr/>
          </p:nvSpPr>
          <p:spPr bwMode="auto">
            <a:xfrm>
              <a:off x="4277228" y="2177109"/>
              <a:ext cx="1178829" cy="1177502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  <a:extLst/>
          </p:spPr>
          <p:txBody>
            <a:bodyPr lIns="121926" tIns="60963" rIns="121926" bIns="60963"/>
            <a:lstStyle/>
            <a:p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2" name="Oval 9"/>
            <p:cNvSpPr>
              <a:spLocks noChangeArrowheads="1"/>
            </p:cNvSpPr>
            <p:nvPr/>
          </p:nvSpPr>
          <p:spPr bwMode="auto">
            <a:xfrm>
              <a:off x="6734357" y="2177109"/>
              <a:ext cx="1183063" cy="1177502"/>
            </a:xfrm>
            <a:prstGeom prst="ellipse">
              <a:avLst/>
            </a:prstGeom>
            <a:solidFill>
              <a:srgbClr val="F8832D"/>
            </a:solidFill>
            <a:ln>
              <a:noFill/>
            </a:ln>
            <a:extLst/>
          </p:spPr>
          <p:txBody>
            <a:bodyPr lIns="121926" tIns="60963" rIns="121926" bIns="60963"/>
            <a:lstStyle/>
            <a:p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3" name="Oval 10"/>
            <p:cNvSpPr>
              <a:spLocks noChangeArrowheads="1"/>
            </p:cNvSpPr>
            <p:nvPr/>
          </p:nvSpPr>
          <p:spPr bwMode="auto">
            <a:xfrm>
              <a:off x="4277228" y="4633770"/>
              <a:ext cx="1178829" cy="1181738"/>
            </a:xfrm>
            <a:prstGeom prst="ellipse">
              <a:avLst/>
            </a:prstGeom>
            <a:solidFill>
              <a:srgbClr val="F8832D"/>
            </a:solidFill>
            <a:ln>
              <a:noFill/>
            </a:ln>
            <a:extLst/>
          </p:spPr>
          <p:txBody>
            <a:bodyPr lIns="121926" tIns="60963" rIns="121926" bIns="60963"/>
            <a:lstStyle/>
            <a:p>
              <a:endParaRPr lang="zh-CN" altLang="en-US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4" name="Text Box 11"/>
            <p:cNvSpPr txBox="1">
              <a:spLocks noChangeArrowheads="1"/>
            </p:cNvSpPr>
            <p:nvPr/>
          </p:nvSpPr>
          <p:spPr bwMode="auto">
            <a:xfrm>
              <a:off x="4566906" y="2435482"/>
              <a:ext cx="603704" cy="69250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21926" tIns="60963" rIns="121926" bIns="60963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700" b="1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A</a:t>
              </a:r>
              <a:endParaRPr lang="zh-CN" altLang="zh-CN" sz="37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5" name="Text Box 12"/>
            <p:cNvSpPr txBox="1">
              <a:spLocks noChangeArrowheads="1"/>
            </p:cNvSpPr>
            <p:nvPr/>
          </p:nvSpPr>
          <p:spPr bwMode="auto">
            <a:xfrm>
              <a:off x="7041157" y="2418068"/>
              <a:ext cx="613753" cy="69252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lIns="121926" tIns="60963" rIns="121926" bIns="60963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700" b="1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B</a:t>
              </a:r>
              <a:endParaRPr lang="zh-CN" altLang="zh-CN" sz="37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6" name="Text Box 13"/>
            <p:cNvSpPr txBox="1">
              <a:spLocks noChangeArrowheads="1"/>
            </p:cNvSpPr>
            <p:nvPr/>
          </p:nvSpPr>
          <p:spPr bwMode="auto">
            <a:xfrm>
              <a:off x="4559149" y="4875200"/>
              <a:ext cx="621336" cy="69250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21926" tIns="60963" rIns="121926" bIns="60963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700" b="1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D</a:t>
              </a:r>
              <a:endParaRPr lang="zh-CN" altLang="zh-CN" sz="37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47" name="Text Box 14"/>
            <p:cNvSpPr txBox="1">
              <a:spLocks noChangeArrowheads="1"/>
            </p:cNvSpPr>
            <p:nvPr/>
          </p:nvSpPr>
          <p:spPr bwMode="auto">
            <a:xfrm>
              <a:off x="7041157" y="4875200"/>
              <a:ext cx="565230" cy="69250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chemeClr val="accent1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wrap="none" lIns="121926" tIns="60963" rIns="121926" bIns="60963"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charset="0"/>
                <a:defRPr>
                  <a:solidFill>
                    <a:schemeClr val="tx1"/>
                  </a:solidFill>
                  <a:latin typeface="Arial" charset="0"/>
                  <a:ea typeface="宋体" charset="-122"/>
                </a:defRPr>
              </a:lvl9pPr>
            </a:lstStyle>
            <a:p>
              <a:pPr algn="ctr" eaLnBrk="1" hangingPunct="1"/>
              <a:r>
                <a:rPr lang="en-US" altLang="zh-CN" sz="3700" b="1" dirty="0" smtClean="0">
                  <a:solidFill>
                    <a:schemeClr val="bg1"/>
                  </a:solidFill>
                  <a:latin typeface="+mn-lt"/>
                  <a:ea typeface="+mn-ea"/>
                  <a:cs typeface="+mn-ea"/>
                  <a:sym typeface="+mn-lt"/>
                </a:rPr>
                <a:t>C</a:t>
              </a:r>
              <a:endParaRPr lang="zh-CN" altLang="zh-CN" sz="3700" b="1" dirty="0">
                <a:solidFill>
                  <a:schemeClr val="bg1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248" name="TextBox 247"/>
          <p:cNvSpPr txBox="1"/>
          <p:nvPr/>
        </p:nvSpPr>
        <p:spPr>
          <a:xfrm>
            <a:off x="5478274" y="3429603"/>
            <a:ext cx="1233864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6600" dirty="0" smtClean="0">
                <a:solidFill>
                  <a:srgbClr val="404652"/>
                </a:solidFill>
                <a:cs typeface="+mn-ea"/>
                <a:sym typeface="+mn-lt"/>
              </a:rPr>
              <a:t>VS</a:t>
            </a:r>
            <a:endParaRPr lang="zh-CN" altLang="en-US" sz="6600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grpSp>
        <p:nvGrpSpPr>
          <p:cNvPr id="249" name="组合 248"/>
          <p:cNvGrpSpPr/>
          <p:nvPr/>
        </p:nvGrpSpPr>
        <p:grpSpPr>
          <a:xfrm>
            <a:off x="721268" y="1992443"/>
            <a:ext cx="10839134" cy="3414288"/>
            <a:chOff x="721268" y="1992443"/>
            <a:chExt cx="10839134" cy="3414288"/>
          </a:xfrm>
        </p:grpSpPr>
        <p:grpSp>
          <p:nvGrpSpPr>
            <p:cNvPr id="250" name="Group 15"/>
            <p:cNvGrpSpPr>
              <a:grpSpLocks/>
            </p:cNvGrpSpPr>
            <p:nvPr/>
          </p:nvGrpSpPr>
          <p:grpSpPr bwMode="auto">
            <a:xfrm>
              <a:off x="8389375" y="5014975"/>
              <a:ext cx="292062" cy="292258"/>
              <a:chOff x="0" y="0"/>
              <a:chExt cx="205" cy="206"/>
            </a:xfrm>
            <a:solidFill>
              <a:srgbClr val="28C896"/>
            </a:solidFill>
          </p:grpSpPr>
          <p:sp>
            <p:nvSpPr>
              <p:cNvPr id="283" name="Freeform 16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103 w 140"/>
                  <a:gd name="T1" fmla="*/ 0 h 140"/>
                  <a:gd name="T2" fmla="*/ 0 w 140"/>
                  <a:gd name="T3" fmla="*/ 103 h 140"/>
                  <a:gd name="T4" fmla="*/ 103 w 140"/>
                  <a:gd name="T5" fmla="*/ 206 h 140"/>
                  <a:gd name="T6" fmla="*/ 205 w 140"/>
                  <a:gd name="T7" fmla="*/ 103 h 140"/>
                  <a:gd name="T8" fmla="*/ 103 w 140"/>
                  <a:gd name="T9" fmla="*/ 0 h 140"/>
                  <a:gd name="T10" fmla="*/ 103 w 140"/>
                  <a:gd name="T11" fmla="*/ 188 h 140"/>
                  <a:gd name="T12" fmla="*/ 18 w 140"/>
                  <a:gd name="T13" fmla="*/ 103 h 140"/>
                  <a:gd name="T14" fmla="*/ 103 w 140"/>
                  <a:gd name="T15" fmla="*/ 18 h 140"/>
                  <a:gd name="T16" fmla="*/ 187 w 140"/>
                  <a:gd name="T17" fmla="*/ 103 h 140"/>
                  <a:gd name="T18" fmla="*/ 103 w 140"/>
                  <a:gd name="T19" fmla="*/ 188 h 14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0"/>
                    </a:moveTo>
                    <a:cubicBezTo>
                      <a:pt x="32" y="0"/>
                      <a:pt x="0" y="32"/>
                      <a:pt x="0" y="70"/>
                    </a:cubicBezTo>
                    <a:cubicBezTo>
                      <a:pt x="0" y="109"/>
                      <a:pt x="32" y="140"/>
                      <a:pt x="70" y="140"/>
                    </a:cubicBezTo>
                    <a:cubicBezTo>
                      <a:pt x="109" y="140"/>
                      <a:pt x="140" y="109"/>
                      <a:pt x="140" y="70"/>
                    </a:cubicBezTo>
                    <a:cubicBezTo>
                      <a:pt x="140" y="32"/>
                      <a:pt x="109" y="0"/>
                      <a:pt x="70" y="0"/>
                    </a:cubicBezTo>
                    <a:close/>
                    <a:moveTo>
                      <a:pt x="70" y="128"/>
                    </a:moveTo>
                    <a:cubicBezTo>
                      <a:pt x="38" y="128"/>
                      <a:pt x="12" y="102"/>
                      <a:pt x="12" y="70"/>
                    </a:cubicBezTo>
                    <a:cubicBezTo>
                      <a:pt x="12" y="38"/>
                      <a:pt x="38" y="12"/>
                      <a:pt x="70" y="12"/>
                    </a:cubicBezTo>
                    <a:cubicBezTo>
                      <a:pt x="102" y="12"/>
                      <a:pt x="128" y="38"/>
                      <a:pt x="128" y="70"/>
                    </a:cubicBezTo>
                    <a:cubicBezTo>
                      <a:pt x="128" y="102"/>
                      <a:pt x="102" y="128"/>
                      <a:pt x="70" y="1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4" name="Freeform 17"/>
              <p:cNvSpPr>
                <a:spLocks/>
              </p:cNvSpPr>
              <p:nvPr/>
            </p:nvSpPr>
            <p:spPr bwMode="auto">
              <a:xfrm>
                <a:off x="60" y="60"/>
                <a:ext cx="87" cy="86"/>
              </a:xfrm>
              <a:custGeom>
                <a:avLst/>
                <a:gdLst>
                  <a:gd name="T0" fmla="*/ 83 w 59"/>
                  <a:gd name="T1" fmla="*/ 3 h 58"/>
                  <a:gd name="T2" fmla="*/ 71 w 59"/>
                  <a:gd name="T3" fmla="*/ 3 h 58"/>
                  <a:gd name="T4" fmla="*/ 43 w 59"/>
                  <a:gd name="T5" fmla="*/ 31 h 58"/>
                  <a:gd name="T6" fmla="*/ 16 w 59"/>
                  <a:gd name="T7" fmla="*/ 3 h 58"/>
                  <a:gd name="T8" fmla="*/ 3 w 59"/>
                  <a:gd name="T9" fmla="*/ 3 h 58"/>
                  <a:gd name="T10" fmla="*/ 3 w 59"/>
                  <a:gd name="T11" fmla="*/ 16 h 58"/>
                  <a:gd name="T12" fmla="*/ 31 w 59"/>
                  <a:gd name="T13" fmla="*/ 43 h 58"/>
                  <a:gd name="T14" fmla="*/ 3 w 59"/>
                  <a:gd name="T15" fmla="*/ 71 h 58"/>
                  <a:gd name="T16" fmla="*/ 3 w 59"/>
                  <a:gd name="T17" fmla="*/ 83 h 58"/>
                  <a:gd name="T18" fmla="*/ 10 w 59"/>
                  <a:gd name="T19" fmla="*/ 86 h 58"/>
                  <a:gd name="T20" fmla="*/ 16 w 59"/>
                  <a:gd name="T21" fmla="*/ 83 h 58"/>
                  <a:gd name="T22" fmla="*/ 43 w 59"/>
                  <a:gd name="T23" fmla="*/ 56 h 58"/>
                  <a:gd name="T24" fmla="*/ 71 w 59"/>
                  <a:gd name="T25" fmla="*/ 83 h 58"/>
                  <a:gd name="T26" fmla="*/ 77 w 59"/>
                  <a:gd name="T27" fmla="*/ 86 h 58"/>
                  <a:gd name="T28" fmla="*/ 83 w 59"/>
                  <a:gd name="T29" fmla="*/ 83 h 58"/>
                  <a:gd name="T30" fmla="*/ 83 w 59"/>
                  <a:gd name="T31" fmla="*/ 71 h 58"/>
                  <a:gd name="T32" fmla="*/ 56 w 59"/>
                  <a:gd name="T33" fmla="*/ 43 h 58"/>
                  <a:gd name="T34" fmla="*/ 83 w 59"/>
                  <a:gd name="T35" fmla="*/ 16 h 58"/>
                  <a:gd name="T36" fmla="*/ 83 w 59"/>
                  <a:gd name="T37" fmla="*/ 3 h 58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59" h="58">
                    <a:moveTo>
                      <a:pt x="56" y="2"/>
                    </a:moveTo>
                    <a:cubicBezTo>
                      <a:pt x="54" y="0"/>
                      <a:pt x="50" y="0"/>
                      <a:pt x="48" y="2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8" y="0"/>
                      <a:pt x="5" y="0"/>
                      <a:pt x="2" y="2"/>
                    </a:cubicBezTo>
                    <a:cubicBezTo>
                      <a:pt x="0" y="5"/>
                      <a:pt x="0" y="8"/>
                      <a:pt x="2" y="11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0" y="50"/>
                      <a:pt x="0" y="54"/>
                      <a:pt x="2" y="56"/>
                    </a:cubicBezTo>
                    <a:cubicBezTo>
                      <a:pt x="3" y="58"/>
                      <a:pt x="5" y="58"/>
                      <a:pt x="7" y="58"/>
                    </a:cubicBezTo>
                    <a:cubicBezTo>
                      <a:pt x="8" y="58"/>
                      <a:pt x="10" y="58"/>
                      <a:pt x="11" y="56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9" y="58"/>
                      <a:pt x="51" y="58"/>
                      <a:pt x="52" y="58"/>
                    </a:cubicBezTo>
                    <a:cubicBezTo>
                      <a:pt x="54" y="58"/>
                      <a:pt x="55" y="58"/>
                      <a:pt x="56" y="56"/>
                    </a:cubicBezTo>
                    <a:cubicBezTo>
                      <a:pt x="59" y="54"/>
                      <a:pt x="59" y="50"/>
                      <a:pt x="56" y="4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9" y="8"/>
                      <a:pt x="59" y="5"/>
                      <a:pt x="56" y="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5" name="Freeform 18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103 w 140"/>
                  <a:gd name="T1" fmla="*/ 0 h 140"/>
                  <a:gd name="T2" fmla="*/ 0 w 140"/>
                  <a:gd name="T3" fmla="*/ 103 h 140"/>
                  <a:gd name="T4" fmla="*/ 103 w 140"/>
                  <a:gd name="T5" fmla="*/ 206 h 140"/>
                  <a:gd name="T6" fmla="*/ 205 w 140"/>
                  <a:gd name="T7" fmla="*/ 103 h 140"/>
                  <a:gd name="T8" fmla="*/ 103 w 140"/>
                  <a:gd name="T9" fmla="*/ 0 h 140"/>
                  <a:gd name="T10" fmla="*/ 103 w 140"/>
                  <a:gd name="T11" fmla="*/ 188 h 140"/>
                  <a:gd name="T12" fmla="*/ 18 w 140"/>
                  <a:gd name="T13" fmla="*/ 103 h 140"/>
                  <a:gd name="T14" fmla="*/ 103 w 140"/>
                  <a:gd name="T15" fmla="*/ 18 h 140"/>
                  <a:gd name="T16" fmla="*/ 187 w 140"/>
                  <a:gd name="T17" fmla="*/ 103 h 140"/>
                  <a:gd name="T18" fmla="*/ 103 w 140"/>
                  <a:gd name="T19" fmla="*/ 188 h 14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0"/>
                    </a:moveTo>
                    <a:cubicBezTo>
                      <a:pt x="32" y="0"/>
                      <a:pt x="0" y="32"/>
                      <a:pt x="0" y="70"/>
                    </a:cubicBezTo>
                    <a:cubicBezTo>
                      <a:pt x="0" y="109"/>
                      <a:pt x="32" y="140"/>
                      <a:pt x="70" y="140"/>
                    </a:cubicBezTo>
                    <a:cubicBezTo>
                      <a:pt x="109" y="140"/>
                      <a:pt x="140" y="109"/>
                      <a:pt x="140" y="70"/>
                    </a:cubicBezTo>
                    <a:cubicBezTo>
                      <a:pt x="140" y="32"/>
                      <a:pt x="109" y="0"/>
                      <a:pt x="70" y="0"/>
                    </a:cubicBezTo>
                    <a:close/>
                    <a:moveTo>
                      <a:pt x="70" y="128"/>
                    </a:moveTo>
                    <a:cubicBezTo>
                      <a:pt x="38" y="128"/>
                      <a:pt x="12" y="102"/>
                      <a:pt x="12" y="70"/>
                    </a:cubicBezTo>
                    <a:cubicBezTo>
                      <a:pt x="12" y="38"/>
                      <a:pt x="38" y="12"/>
                      <a:pt x="70" y="12"/>
                    </a:cubicBezTo>
                    <a:cubicBezTo>
                      <a:pt x="102" y="12"/>
                      <a:pt x="128" y="38"/>
                      <a:pt x="128" y="70"/>
                    </a:cubicBezTo>
                    <a:cubicBezTo>
                      <a:pt x="128" y="102"/>
                      <a:pt x="102" y="128"/>
                      <a:pt x="70" y="128"/>
                    </a:cubicBezTo>
                    <a:close/>
                  </a:path>
                </a:pathLst>
              </a:custGeom>
              <a:solidFill>
                <a:srgbClr val="0266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6" name="Freeform 19"/>
              <p:cNvSpPr>
                <a:spLocks/>
              </p:cNvSpPr>
              <p:nvPr/>
            </p:nvSpPr>
            <p:spPr bwMode="auto">
              <a:xfrm>
                <a:off x="60" y="60"/>
                <a:ext cx="87" cy="86"/>
              </a:xfrm>
              <a:custGeom>
                <a:avLst/>
                <a:gdLst>
                  <a:gd name="T0" fmla="*/ 83 w 59"/>
                  <a:gd name="T1" fmla="*/ 3 h 58"/>
                  <a:gd name="T2" fmla="*/ 71 w 59"/>
                  <a:gd name="T3" fmla="*/ 3 h 58"/>
                  <a:gd name="T4" fmla="*/ 43 w 59"/>
                  <a:gd name="T5" fmla="*/ 31 h 58"/>
                  <a:gd name="T6" fmla="*/ 16 w 59"/>
                  <a:gd name="T7" fmla="*/ 3 h 58"/>
                  <a:gd name="T8" fmla="*/ 3 w 59"/>
                  <a:gd name="T9" fmla="*/ 3 h 58"/>
                  <a:gd name="T10" fmla="*/ 3 w 59"/>
                  <a:gd name="T11" fmla="*/ 16 h 58"/>
                  <a:gd name="T12" fmla="*/ 31 w 59"/>
                  <a:gd name="T13" fmla="*/ 43 h 58"/>
                  <a:gd name="T14" fmla="*/ 3 w 59"/>
                  <a:gd name="T15" fmla="*/ 71 h 58"/>
                  <a:gd name="T16" fmla="*/ 3 w 59"/>
                  <a:gd name="T17" fmla="*/ 83 h 58"/>
                  <a:gd name="T18" fmla="*/ 10 w 59"/>
                  <a:gd name="T19" fmla="*/ 86 h 58"/>
                  <a:gd name="T20" fmla="*/ 16 w 59"/>
                  <a:gd name="T21" fmla="*/ 83 h 58"/>
                  <a:gd name="T22" fmla="*/ 43 w 59"/>
                  <a:gd name="T23" fmla="*/ 56 h 58"/>
                  <a:gd name="T24" fmla="*/ 71 w 59"/>
                  <a:gd name="T25" fmla="*/ 83 h 58"/>
                  <a:gd name="T26" fmla="*/ 77 w 59"/>
                  <a:gd name="T27" fmla="*/ 86 h 58"/>
                  <a:gd name="T28" fmla="*/ 83 w 59"/>
                  <a:gd name="T29" fmla="*/ 83 h 58"/>
                  <a:gd name="T30" fmla="*/ 83 w 59"/>
                  <a:gd name="T31" fmla="*/ 71 h 58"/>
                  <a:gd name="T32" fmla="*/ 56 w 59"/>
                  <a:gd name="T33" fmla="*/ 43 h 58"/>
                  <a:gd name="T34" fmla="*/ 83 w 59"/>
                  <a:gd name="T35" fmla="*/ 16 h 58"/>
                  <a:gd name="T36" fmla="*/ 83 w 59"/>
                  <a:gd name="T37" fmla="*/ 3 h 58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59" h="58">
                    <a:moveTo>
                      <a:pt x="56" y="2"/>
                    </a:moveTo>
                    <a:cubicBezTo>
                      <a:pt x="54" y="0"/>
                      <a:pt x="50" y="0"/>
                      <a:pt x="48" y="2"/>
                    </a:cubicBezTo>
                    <a:cubicBezTo>
                      <a:pt x="29" y="21"/>
                      <a:pt x="29" y="21"/>
                      <a:pt x="29" y="21"/>
                    </a:cubicBezTo>
                    <a:cubicBezTo>
                      <a:pt x="11" y="2"/>
                      <a:pt x="11" y="2"/>
                      <a:pt x="11" y="2"/>
                    </a:cubicBezTo>
                    <a:cubicBezTo>
                      <a:pt x="8" y="0"/>
                      <a:pt x="5" y="0"/>
                      <a:pt x="2" y="2"/>
                    </a:cubicBezTo>
                    <a:cubicBezTo>
                      <a:pt x="0" y="5"/>
                      <a:pt x="0" y="8"/>
                      <a:pt x="2" y="11"/>
                    </a:cubicBezTo>
                    <a:cubicBezTo>
                      <a:pt x="21" y="29"/>
                      <a:pt x="21" y="29"/>
                      <a:pt x="21" y="29"/>
                    </a:cubicBezTo>
                    <a:cubicBezTo>
                      <a:pt x="2" y="48"/>
                      <a:pt x="2" y="48"/>
                      <a:pt x="2" y="48"/>
                    </a:cubicBezTo>
                    <a:cubicBezTo>
                      <a:pt x="0" y="50"/>
                      <a:pt x="0" y="54"/>
                      <a:pt x="2" y="56"/>
                    </a:cubicBezTo>
                    <a:cubicBezTo>
                      <a:pt x="3" y="58"/>
                      <a:pt x="5" y="58"/>
                      <a:pt x="7" y="58"/>
                    </a:cubicBezTo>
                    <a:cubicBezTo>
                      <a:pt x="8" y="58"/>
                      <a:pt x="10" y="58"/>
                      <a:pt x="11" y="56"/>
                    </a:cubicBezTo>
                    <a:cubicBezTo>
                      <a:pt x="29" y="38"/>
                      <a:pt x="29" y="38"/>
                      <a:pt x="29" y="38"/>
                    </a:cubicBezTo>
                    <a:cubicBezTo>
                      <a:pt x="48" y="56"/>
                      <a:pt x="48" y="56"/>
                      <a:pt x="48" y="56"/>
                    </a:cubicBezTo>
                    <a:cubicBezTo>
                      <a:pt x="49" y="58"/>
                      <a:pt x="51" y="58"/>
                      <a:pt x="52" y="58"/>
                    </a:cubicBezTo>
                    <a:cubicBezTo>
                      <a:pt x="54" y="58"/>
                      <a:pt x="55" y="58"/>
                      <a:pt x="56" y="56"/>
                    </a:cubicBezTo>
                    <a:cubicBezTo>
                      <a:pt x="59" y="54"/>
                      <a:pt x="59" y="50"/>
                      <a:pt x="56" y="48"/>
                    </a:cubicBezTo>
                    <a:cubicBezTo>
                      <a:pt x="38" y="29"/>
                      <a:pt x="38" y="29"/>
                      <a:pt x="38" y="29"/>
                    </a:cubicBezTo>
                    <a:cubicBezTo>
                      <a:pt x="56" y="11"/>
                      <a:pt x="56" y="11"/>
                      <a:pt x="56" y="11"/>
                    </a:cubicBezTo>
                    <a:cubicBezTo>
                      <a:pt x="59" y="8"/>
                      <a:pt x="59" y="5"/>
                      <a:pt x="56" y="2"/>
                    </a:cubicBezTo>
                    <a:close/>
                  </a:path>
                </a:pathLst>
              </a:custGeom>
              <a:solidFill>
                <a:srgbClr val="0266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51" name="Group 20"/>
            <p:cNvGrpSpPr>
              <a:grpSpLocks/>
            </p:cNvGrpSpPr>
            <p:nvPr/>
          </p:nvGrpSpPr>
          <p:grpSpPr bwMode="auto">
            <a:xfrm>
              <a:off x="8389375" y="2509606"/>
              <a:ext cx="292062" cy="292258"/>
              <a:chOff x="0" y="0"/>
              <a:chExt cx="205" cy="206"/>
            </a:xfrm>
            <a:solidFill>
              <a:srgbClr val="00B0F0"/>
            </a:solidFill>
          </p:grpSpPr>
          <p:sp>
            <p:nvSpPr>
              <p:cNvPr id="274" name="Freeform 21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6"/>
              </a:xfrm>
              <a:custGeom>
                <a:avLst/>
                <a:gdLst>
                  <a:gd name="T0" fmla="*/ 0 w 205"/>
                  <a:gd name="T1" fmla="*/ 0 h 206"/>
                  <a:gd name="T2" fmla="*/ 0 w 205"/>
                  <a:gd name="T3" fmla="*/ 206 h 206"/>
                  <a:gd name="T4" fmla="*/ 205 w 205"/>
                  <a:gd name="T5" fmla="*/ 206 h 206"/>
                  <a:gd name="T6" fmla="*/ 205 w 205"/>
                  <a:gd name="T7" fmla="*/ 0 h 206"/>
                  <a:gd name="T8" fmla="*/ 0 w 205"/>
                  <a:gd name="T9" fmla="*/ 0 h 206"/>
                  <a:gd name="T10" fmla="*/ 188 w 205"/>
                  <a:gd name="T11" fmla="*/ 188 h 206"/>
                  <a:gd name="T12" fmla="*/ 17 w 205"/>
                  <a:gd name="T13" fmla="*/ 188 h 206"/>
                  <a:gd name="T14" fmla="*/ 17 w 205"/>
                  <a:gd name="T15" fmla="*/ 17 h 206"/>
                  <a:gd name="T16" fmla="*/ 188 w 205"/>
                  <a:gd name="T17" fmla="*/ 17 h 206"/>
                  <a:gd name="T18" fmla="*/ 188 w 205"/>
                  <a:gd name="T19" fmla="*/ 188 h 20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205" h="206">
                    <a:moveTo>
                      <a:pt x="0" y="0"/>
                    </a:moveTo>
                    <a:lnTo>
                      <a:pt x="0" y="206"/>
                    </a:lnTo>
                    <a:lnTo>
                      <a:pt x="205" y="206"/>
                    </a:lnTo>
                    <a:lnTo>
                      <a:pt x="205" y="0"/>
                    </a:lnTo>
                    <a:lnTo>
                      <a:pt x="0" y="0"/>
                    </a:lnTo>
                    <a:close/>
                    <a:moveTo>
                      <a:pt x="188" y="188"/>
                    </a:moveTo>
                    <a:lnTo>
                      <a:pt x="17" y="188"/>
                    </a:lnTo>
                    <a:lnTo>
                      <a:pt x="17" y="17"/>
                    </a:lnTo>
                    <a:lnTo>
                      <a:pt x="188" y="17"/>
                    </a:lnTo>
                    <a:lnTo>
                      <a:pt x="188" y="188"/>
                    </a:lnTo>
                    <a:close/>
                  </a:path>
                </a:pathLst>
              </a:custGeom>
              <a:solidFill>
                <a:srgbClr val="F883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5" name="Freeform 22"/>
              <p:cNvSpPr>
                <a:spLocks/>
              </p:cNvSpPr>
              <p:nvPr/>
            </p:nvSpPr>
            <p:spPr bwMode="auto">
              <a:xfrm>
                <a:off x="48" y="60"/>
                <a:ext cx="112" cy="90"/>
              </a:xfrm>
              <a:custGeom>
                <a:avLst/>
                <a:gdLst>
                  <a:gd name="T0" fmla="*/ 112 w 112"/>
                  <a:gd name="T1" fmla="*/ 12 h 90"/>
                  <a:gd name="T2" fmla="*/ 99 w 112"/>
                  <a:gd name="T3" fmla="*/ 0 h 90"/>
                  <a:gd name="T4" fmla="*/ 44 w 112"/>
                  <a:gd name="T5" fmla="*/ 66 h 90"/>
                  <a:gd name="T6" fmla="*/ 10 w 112"/>
                  <a:gd name="T7" fmla="*/ 38 h 90"/>
                  <a:gd name="T8" fmla="*/ 0 w 112"/>
                  <a:gd name="T9" fmla="*/ 53 h 90"/>
                  <a:gd name="T10" fmla="*/ 47 w 112"/>
                  <a:gd name="T11" fmla="*/ 90 h 90"/>
                  <a:gd name="T12" fmla="*/ 112 w 112"/>
                  <a:gd name="T13" fmla="*/ 12 h 90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12" h="90">
                    <a:moveTo>
                      <a:pt x="112" y="12"/>
                    </a:moveTo>
                    <a:lnTo>
                      <a:pt x="99" y="0"/>
                    </a:lnTo>
                    <a:lnTo>
                      <a:pt x="44" y="66"/>
                    </a:lnTo>
                    <a:lnTo>
                      <a:pt x="10" y="38"/>
                    </a:lnTo>
                    <a:lnTo>
                      <a:pt x="0" y="53"/>
                    </a:lnTo>
                    <a:lnTo>
                      <a:pt x="47" y="90"/>
                    </a:lnTo>
                    <a:lnTo>
                      <a:pt x="112" y="12"/>
                    </a:lnTo>
                    <a:close/>
                  </a:path>
                </a:pathLst>
              </a:custGeom>
              <a:solidFill>
                <a:srgbClr val="F883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52" name="Group 23"/>
            <p:cNvGrpSpPr>
              <a:grpSpLocks/>
            </p:cNvGrpSpPr>
            <p:nvPr/>
          </p:nvGrpSpPr>
          <p:grpSpPr bwMode="auto">
            <a:xfrm>
              <a:off x="3521676" y="4993797"/>
              <a:ext cx="292062" cy="296493"/>
              <a:chOff x="0" y="0"/>
              <a:chExt cx="205" cy="208"/>
            </a:xfrm>
            <a:solidFill>
              <a:srgbClr val="78C85A"/>
            </a:solidFill>
          </p:grpSpPr>
          <p:sp>
            <p:nvSpPr>
              <p:cNvPr id="272" name="Freeform 24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8"/>
              </a:xfrm>
              <a:custGeom>
                <a:avLst/>
                <a:gdLst>
                  <a:gd name="T0" fmla="*/ 199 w 140"/>
                  <a:gd name="T1" fmla="*/ 81 h 141"/>
                  <a:gd name="T2" fmla="*/ 179 w 140"/>
                  <a:gd name="T3" fmla="*/ 68 h 141"/>
                  <a:gd name="T4" fmla="*/ 186 w 140"/>
                  <a:gd name="T5" fmla="*/ 43 h 141"/>
                  <a:gd name="T6" fmla="*/ 155 w 140"/>
                  <a:gd name="T7" fmla="*/ 21 h 141"/>
                  <a:gd name="T8" fmla="*/ 132 w 140"/>
                  <a:gd name="T9" fmla="*/ 25 h 141"/>
                  <a:gd name="T10" fmla="*/ 119 w 140"/>
                  <a:gd name="T11" fmla="*/ 3 h 141"/>
                  <a:gd name="T12" fmla="*/ 81 w 140"/>
                  <a:gd name="T13" fmla="*/ 9 h 141"/>
                  <a:gd name="T14" fmla="*/ 67 w 140"/>
                  <a:gd name="T15" fmla="*/ 28 h 141"/>
                  <a:gd name="T16" fmla="*/ 42 w 140"/>
                  <a:gd name="T17" fmla="*/ 21 h 141"/>
                  <a:gd name="T18" fmla="*/ 19 w 140"/>
                  <a:gd name="T19" fmla="*/ 53 h 141"/>
                  <a:gd name="T20" fmla="*/ 23 w 140"/>
                  <a:gd name="T21" fmla="*/ 75 h 141"/>
                  <a:gd name="T22" fmla="*/ 1 w 140"/>
                  <a:gd name="T23" fmla="*/ 89 h 141"/>
                  <a:gd name="T24" fmla="*/ 1 w 140"/>
                  <a:gd name="T25" fmla="*/ 119 h 141"/>
                  <a:gd name="T26" fmla="*/ 23 w 140"/>
                  <a:gd name="T27" fmla="*/ 133 h 141"/>
                  <a:gd name="T28" fmla="*/ 19 w 140"/>
                  <a:gd name="T29" fmla="*/ 156 h 141"/>
                  <a:gd name="T30" fmla="*/ 42 w 140"/>
                  <a:gd name="T31" fmla="*/ 187 h 141"/>
                  <a:gd name="T32" fmla="*/ 67 w 140"/>
                  <a:gd name="T33" fmla="*/ 181 h 141"/>
                  <a:gd name="T34" fmla="*/ 81 w 140"/>
                  <a:gd name="T35" fmla="*/ 201 h 141"/>
                  <a:gd name="T36" fmla="*/ 103 w 140"/>
                  <a:gd name="T37" fmla="*/ 208 h 141"/>
                  <a:gd name="T38" fmla="*/ 126 w 140"/>
                  <a:gd name="T39" fmla="*/ 201 h 141"/>
                  <a:gd name="T40" fmla="*/ 139 w 140"/>
                  <a:gd name="T41" fmla="*/ 181 h 141"/>
                  <a:gd name="T42" fmla="*/ 164 w 140"/>
                  <a:gd name="T43" fmla="*/ 187 h 141"/>
                  <a:gd name="T44" fmla="*/ 186 w 140"/>
                  <a:gd name="T45" fmla="*/ 156 h 141"/>
                  <a:gd name="T46" fmla="*/ 183 w 140"/>
                  <a:gd name="T47" fmla="*/ 133 h 141"/>
                  <a:gd name="T48" fmla="*/ 204 w 140"/>
                  <a:gd name="T49" fmla="*/ 119 h 141"/>
                  <a:gd name="T50" fmla="*/ 204 w 140"/>
                  <a:gd name="T51" fmla="*/ 89 h 141"/>
                  <a:gd name="T52" fmla="*/ 173 w 140"/>
                  <a:gd name="T53" fmla="*/ 118 h 141"/>
                  <a:gd name="T54" fmla="*/ 161 w 140"/>
                  <a:gd name="T55" fmla="*/ 136 h 141"/>
                  <a:gd name="T56" fmla="*/ 168 w 140"/>
                  <a:gd name="T57" fmla="*/ 159 h 141"/>
                  <a:gd name="T58" fmla="*/ 144 w 140"/>
                  <a:gd name="T59" fmla="*/ 164 h 141"/>
                  <a:gd name="T60" fmla="*/ 122 w 140"/>
                  <a:gd name="T61" fmla="*/ 168 h 141"/>
                  <a:gd name="T62" fmla="*/ 111 w 140"/>
                  <a:gd name="T63" fmla="*/ 189 h 141"/>
                  <a:gd name="T64" fmla="*/ 89 w 140"/>
                  <a:gd name="T65" fmla="*/ 174 h 141"/>
                  <a:gd name="T66" fmla="*/ 72 w 140"/>
                  <a:gd name="T67" fmla="*/ 164 h 141"/>
                  <a:gd name="T68" fmla="*/ 48 w 140"/>
                  <a:gd name="T69" fmla="*/ 170 h 141"/>
                  <a:gd name="T70" fmla="*/ 45 w 140"/>
                  <a:gd name="T71" fmla="*/ 145 h 141"/>
                  <a:gd name="T72" fmla="*/ 40 w 140"/>
                  <a:gd name="T73" fmla="*/ 124 h 141"/>
                  <a:gd name="T74" fmla="*/ 19 w 140"/>
                  <a:gd name="T75" fmla="*/ 112 h 141"/>
                  <a:gd name="T76" fmla="*/ 19 w 140"/>
                  <a:gd name="T77" fmla="*/ 96 h 141"/>
                  <a:gd name="T78" fmla="*/ 40 w 140"/>
                  <a:gd name="T79" fmla="*/ 86 h 141"/>
                  <a:gd name="T80" fmla="*/ 45 w 140"/>
                  <a:gd name="T81" fmla="*/ 65 h 141"/>
                  <a:gd name="T82" fmla="*/ 48 w 140"/>
                  <a:gd name="T83" fmla="*/ 38 h 141"/>
                  <a:gd name="T84" fmla="*/ 72 w 140"/>
                  <a:gd name="T85" fmla="*/ 46 h 141"/>
                  <a:gd name="T86" fmla="*/ 89 w 140"/>
                  <a:gd name="T87" fmla="*/ 34 h 141"/>
                  <a:gd name="T88" fmla="*/ 111 w 140"/>
                  <a:gd name="T89" fmla="*/ 19 h 141"/>
                  <a:gd name="T90" fmla="*/ 122 w 140"/>
                  <a:gd name="T91" fmla="*/ 40 h 141"/>
                  <a:gd name="T92" fmla="*/ 144 w 140"/>
                  <a:gd name="T93" fmla="*/ 46 h 141"/>
                  <a:gd name="T94" fmla="*/ 168 w 140"/>
                  <a:gd name="T95" fmla="*/ 50 h 141"/>
                  <a:gd name="T96" fmla="*/ 161 w 140"/>
                  <a:gd name="T97" fmla="*/ 72 h 141"/>
                  <a:gd name="T98" fmla="*/ 173 w 140"/>
                  <a:gd name="T99" fmla="*/ 91 h 141"/>
                  <a:gd name="T100" fmla="*/ 187 w 140"/>
                  <a:gd name="T101" fmla="*/ 105 h 141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140" h="141">
                    <a:moveTo>
                      <a:pt x="139" y="60"/>
                    </a:moveTo>
                    <a:cubicBezTo>
                      <a:pt x="139" y="58"/>
                      <a:pt x="138" y="56"/>
                      <a:pt x="136" y="55"/>
                    </a:cubicBezTo>
                    <a:cubicBezTo>
                      <a:pt x="125" y="51"/>
                      <a:pt x="125" y="51"/>
                      <a:pt x="125" y="51"/>
                    </a:cubicBezTo>
                    <a:cubicBezTo>
                      <a:pt x="124" y="50"/>
                      <a:pt x="123" y="48"/>
                      <a:pt x="122" y="46"/>
                    </a:cubicBezTo>
                    <a:cubicBezTo>
                      <a:pt x="127" y="36"/>
                      <a:pt x="127" y="36"/>
                      <a:pt x="127" y="36"/>
                    </a:cubicBezTo>
                    <a:cubicBezTo>
                      <a:pt x="128" y="34"/>
                      <a:pt x="128" y="31"/>
                      <a:pt x="127" y="29"/>
                    </a:cubicBezTo>
                    <a:cubicBezTo>
                      <a:pt x="123" y="24"/>
                      <a:pt x="117" y="19"/>
                      <a:pt x="112" y="14"/>
                    </a:cubicBezTo>
                    <a:cubicBezTo>
                      <a:pt x="110" y="13"/>
                      <a:pt x="108" y="13"/>
                      <a:pt x="106" y="14"/>
                    </a:cubicBezTo>
                    <a:cubicBezTo>
                      <a:pt x="95" y="19"/>
                      <a:pt x="95" y="19"/>
                      <a:pt x="95" y="19"/>
                    </a:cubicBezTo>
                    <a:cubicBezTo>
                      <a:pt x="93" y="18"/>
                      <a:pt x="91" y="17"/>
                      <a:pt x="90" y="17"/>
                    </a:cubicBezTo>
                    <a:cubicBezTo>
                      <a:pt x="86" y="6"/>
                      <a:pt x="86" y="6"/>
                      <a:pt x="86" y="6"/>
                    </a:cubicBezTo>
                    <a:cubicBezTo>
                      <a:pt x="85" y="4"/>
                      <a:pt x="83" y="2"/>
                      <a:pt x="81" y="2"/>
                    </a:cubicBezTo>
                    <a:cubicBezTo>
                      <a:pt x="73" y="0"/>
                      <a:pt x="67" y="0"/>
                      <a:pt x="60" y="2"/>
                    </a:cubicBezTo>
                    <a:cubicBezTo>
                      <a:pt x="58" y="2"/>
                      <a:pt x="56" y="4"/>
                      <a:pt x="55" y="6"/>
                    </a:cubicBezTo>
                    <a:cubicBezTo>
                      <a:pt x="51" y="17"/>
                      <a:pt x="51" y="17"/>
                      <a:pt x="51" y="17"/>
                    </a:cubicBezTo>
                    <a:cubicBezTo>
                      <a:pt x="49" y="17"/>
                      <a:pt x="47" y="18"/>
                      <a:pt x="46" y="19"/>
                    </a:cubicBezTo>
                    <a:cubicBezTo>
                      <a:pt x="35" y="14"/>
                      <a:pt x="35" y="14"/>
                      <a:pt x="35" y="14"/>
                    </a:cubicBezTo>
                    <a:cubicBezTo>
                      <a:pt x="33" y="13"/>
                      <a:pt x="31" y="13"/>
                      <a:pt x="29" y="14"/>
                    </a:cubicBezTo>
                    <a:cubicBezTo>
                      <a:pt x="23" y="19"/>
                      <a:pt x="18" y="24"/>
                      <a:pt x="14" y="29"/>
                    </a:cubicBezTo>
                    <a:cubicBezTo>
                      <a:pt x="13" y="31"/>
                      <a:pt x="12" y="34"/>
                      <a:pt x="13" y="36"/>
                    </a:cubicBezTo>
                    <a:cubicBezTo>
                      <a:pt x="18" y="46"/>
                      <a:pt x="18" y="46"/>
                      <a:pt x="18" y="46"/>
                    </a:cubicBezTo>
                    <a:cubicBezTo>
                      <a:pt x="18" y="48"/>
                      <a:pt x="17" y="50"/>
                      <a:pt x="16" y="51"/>
                    </a:cubicBezTo>
                    <a:cubicBezTo>
                      <a:pt x="5" y="55"/>
                      <a:pt x="5" y="55"/>
                      <a:pt x="5" y="55"/>
                    </a:cubicBezTo>
                    <a:cubicBezTo>
                      <a:pt x="3" y="56"/>
                      <a:pt x="2" y="58"/>
                      <a:pt x="1" y="60"/>
                    </a:cubicBezTo>
                    <a:cubicBezTo>
                      <a:pt x="1" y="64"/>
                      <a:pt x="0" y="67"/>
                      <a:pt x="0" y="71"/>
                    </a:cubicBezTo>
                    <a:cubicBezTo>
                      <a:pt x="0" y="74"/>
                      <a:pt x="1" y="77"/>
                      <a:pt x="1" y="81"/>
                    </a:cubicBezTo>
                    <a:cubicBezTo>
                      <a:pt x="2" y="84"/>
                      <a:pt x="3" y="85"/>
                      <a:pt x="5" y="86"/>
                    </a:cubicBezTo>
                    <a:cubicBezTo>
                      <a:pt x="16" y="90"/>
                      <a:pt x="16" y="90"/>
                      <a:pt x="16" y="90"/>
                    </a:cubicBezTo>
                    <a:cubicBezTo>
                      <a:pt x="17" y="92"/>
                      <a:pt x="18" y="94"/>
                      <a:pt x="18" y="95"/>
                    </a:cubicBezTo>
                    <a:cubicBezTo>
                      <a:pt x="13" y="106"/>
                      <a:pt x="13" y="106"/>
                      <a:pt x="13" y="106"/>
                    </a:cubicBezTo>
                    <a:cubicBezTo>
                      <a:pt x="12" y="108"/>
                      <a:pt x="13" y="110"/>
                      <a:pt x="14" y="112"/>
                    </a:cubicBezTo>
                    <a:cubicBezTo>
                      <a:pt x="18" y="118"/>
                      <a:pt x="23" y="123"/>
                      <a:pt x="29" y="127"/>
                    </a:cubicBezTo>
                    <a:cubicBezTo>
                      <a:pt x="31" y="128"/>
                      <a:pt x="33" y="129"/>
                      <a:pt x="35" y="128"/>
                    </a:cubicBezTo>
                    <a:cubicBezTo>
                      <a:pt x="46" y="123"/>
                      <a:pt x="46" y="123"/>
                      <a:pt x="46" y="123"/>
                    </a:cubicBezTo>
                    <a:cubicBezTo>
                      <a:pt x="47" y="124"/>
                      <a:pt x="49" y="124"/>
                      <a:pt x="51" y="125"/>
                    </a:cubicBezTo>
                    <a:cubicBezTo>
                      <a:pt x="55" y="136"/>
                      <a:pt x="55" y="136"/>
                      <a:pt x="55" y="136"/>
                    </a:cubicBezTo>
                    <a:cubicBezTo>
                      <a:pt x="56" y="138"/>
                      <a:pt x="58" y="140"/>
                      <a:pt x="60" y="140"/>
                    </a:cubicBezTo>
                    <a:cubicBezTo>
                      <a:pt x="64" y="140"/>
                      <a:pt x="67" y="141"/>
                      <a:pt x="70" y="141"/>
                    </a:cubicBezTo>
                    <a:cubicBezTo>
                      <a:pt x="74" y="141"/>
                      <a:pt x="77" y="140"/>
                      <a:pt x="81" y="140"/>
                    </a:cubicBezTo>
                    <a:cubicBezTo>
                      <a:pt x="83" y="140"/>
                      <a:pt x="85" y="138"/>
                      <a:pt x="86" y="136"/>
                    </a:cubicBezTo>
                    <a:cubicBezTo>
                      <a:pt x="90" y="125"/>
                      <a:pt x="90" y="125"/>
                      <a:pt x="90" y="125"/>
                    </a:cubicBezTo>
                    <a:cubicBezTo>
                      <a:pt x="91" y="124"/>
                      <a:pt x="93" y="124"/>
                      <a:pt x="95" y="123"/>
                    </a:cubicBezTo>
                    <a:cubicBezTo>
                      <a:pt x="106" y="128"/>
                      <a:pt x="106" y="128"/>
                      <a:pt x="106" y="128"/>
                    </a:cubicBezTo>
                    <a:cubicBezTo>
                      <a:pt x="108" y="129"/>
                      <a:pt x="110" y="128"/>
                      <a:pt x="112" y="127"/>
                    </a:cubicBezTo>
                    <a:cubicBezTo>
                      <a:pt x="117" y="123"/>
                      <a:pt x="123" y="118"/>
                      <a:pt x="127" y="112"/>
                    </a:cubicBezTo>
                    <a:cubicBezTo>
                      <a:pt x="128" y="110"/>
                      <a:pt x="128" y="108"/>
                      <a:pt x="127" y="106"/>
                    </a:cubicBezTo>
                    <a:cubicBezTo>
                      <a:pt x="122" y="95"/>
                      <a:pt x="122" y="95"/>
                      <a:pt x="122" y="95"/>
                    </a:cubicBezTo>
                    <a:cubicBezTo>
                      <a:pt x="123" y="94"/>
                      <a:pt x="124" y="92"/>
                      <a:pt x="125" y="90"/>
                    </a:cubicBezTo>
                    <a:cubicBezTo>
                      <a:pt x="136" y="86"/>
                      <a:pt x="136" y="86"/>
                      <a:pt x="136" y="86"/>
                    </a:cubicBezTo>
                    <a:cubicBezTo>
                      <a:pt x="138" y="85"/>
                      <a:pt x="139" y="84"/>
                      <a:pt x="139" y="81"/>
                    </a:cubicBezTo>
                    <a:cubicBezTo>
                      <a:pt x="140" y="77"/>
                      <a:pt x="140" y="74"/>
                      <a:pt x="140" y="71"/>
                    </a:cubicBezTo>
                    <a:cubicBezTo>
                      <a:pt x="140" y="67"/>
                      <a:pt x="140" y="64"/>
                      <a:pt x="139" y="60"/>
                    </a:cubicBezTo>
                    <a:close/>
                    <a:moveTo>
                      <a:pt x="128" y="76"/>
                    </a:moveTo>
                    <a:cubicBezTo>
                      <a:pt x="118" y="80"/>
                      <a:pt x="118" y="80"/>
                      <a:pt x="118" y="80"/>
                    </a:cubicBezTo>
                    <a:cubicBezTo>
                      <a:pt x="116" y="80"/>
                      <a:pt x="115" y="82"/>
                      <a:pt x="114" y="84"/>
                    </a:cubicBezTo>
                    <a:cubicBezTo>
                      <a:pt x="113" y="87"/>
                      <a:pt x="112" y="90"/>
                      <a:pt x="110" y="92"/>
                    </a:cubicBezTo>
                    <a:cubicBezTo>
                      <a:pt x="109" y="94"/>
                      <a:pt x="109" y="96"/>
                      <a:pt x="110" y="98"/>
                    </a:cubicBezTo>
                    <a:cubicBezTo>
                      <a:pt x="115" y="108"/>
                      <a:pt x="115" y="108"/>
                      <a:pt x="115" y="108"/>
                    </a:cubicBezTo>
                    <a:cubicBezTo>
                      <a:pt x="113" y="111"/>
                      <a:pt x="110" y="113"/>
                      <a:pt x="107" y="115"/>
                    </a:cubicBezTo>
                    <a:cubicBezTo>
                      <a:pt x="98" y="111"/>
                      <a:pt x="98" y="111"/>
                      <a:pt x="98" y="111"/>
                    </a:cubicBezTo>
                    <a:cubicBezTo>
                      <a:pt x="96" y="110"/>
                      <a:pt x="94" y="110"/>
                      <a:pt x="92" y="111"/>
                    </a:cubicBezTo>
                    <a:cubicBezTo>
                      <a:pt x="89" y="112"/>
                      <a:pt x="86" y="113"/>
                      <a:pt x="83" y="114"/>
                    </a:cubicBezTo>
                    <a:cubicBezTo>
                      <a:pt x="81" y="115"/>
                      <a:pt x="80" y="116"/>
                      <a:pt x="79" y="118"/>
                    </a:cubicBezTo>
                    <a:cubicBezTo>
                      <a:pt x="76" y="128"/>
                      <a:pt x="76" y="128"/>
                      <a:pt x="76" y="128"/>
                    </a:cubicBezTo>
                    <a:cubicBezTo>
                      <a:pt x="72" y="129"/>
                      <a:pt x="69" y="129"/>
                      <a:pt x="65" y="128"/>
                    </a:cubicBezTo>
                    <a:cubicBezTo>
                      <a:pt x="61" y="118"/>
                      <a:pt x="61" y="118"/>
                      <a:pt x="61" y="118"/>
                    </a:cubicBezTo>
                    <a:cubicBezTo>
                      <a:pt x="61" y="116"/>
                      <a:pt x="59" y="115"/>
                      <a:pt x="57" y="114"/>
                    </a:cubicBezTo>
                    <a:cubicBezTo>
                      <a:pt x="54" y="113"/>
                      <a:pt x="51" y="112"/>
                      <a:pt x="49" y="111"/>
                    </a:cubicBezTo>
                    <a:cubicBezTo>
                      <a:pt x="47" y="110"/>
                      <a:pt x="45" y="110"/>
                      <a:pt x="43" y="111"/>
                    </a:cubicBezTo>
                    <a:cubicBezTo>
                      <a:pt x="33" y="115"/>
                      <a:pt x="33" y="115"/>
                      <a:pt x="33" y="115"/>
                    </a:cubicBezTo>
                    <a:cubicBezTo>
                      <a:pt x="31" y="113"/>
                      <a:pt x="28" y="111"/>
                      <a:pt x="26" y="108"/>
                    </a:cubicBezTo>
                    <a:cubicBezTo>
                      <a:pt x="31" y="98"/>
                      <a:pt x="31" y="98"/>
                      <a:pt x="31" y="98"/>
                    </a:cubicBezTo>
                    <a:cubicBezTo>
                      <a:pt x="31" y="96"/>
                      <a:pt x="31" y="94"/>
                      <a:pt x="30" y="92"/>
                    </a:cubicBezTo>
                    <a:cubicBezTo>
                      <a:pt x="29" y="90"/>
                      <a:pt x="28" y="87"/>
                      <a:pt x="27" y="84"/>
                    </a:cubicBezTo>
                    <a:cubicBezTo>
                      <a:pt x="26" y="82"/>
                      <a:pt x="25" y="80"/>
                      <a:pt x="23" y="80"/>
                    </a:cubicBezTo>
                    <a:cubicBezTo>
                      <a:pt x="13" y="76"/>
                      <a:pt x="13" y="76"/>
                      <a:pt x="13" y="76"/>
                    </a:cubicBezTo>
                    <a:cubicBezTo>
                      <a:pt x="12" y="74"/>
                      <a:pt x="12" y="72"/>
                      <a:pt x="12" y="71"/>
                    </a:cubicBezTo>
                    <a:cubicBezTo>
                      <a:pt x="12" y="69"/>
                      <a:pt x="12" y="67"/>
                      <a:pt x="13" y="65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25" y="61"/>
                      <a:pt x="26" y="60"/>
                      <a:pt x="27" y="58"/>
                    </a:cubicBezTo>
                    <a:cubicBezTo>
                      <a:pt x="28" y="55"/>
                      <a:pt x="29" y="52"/>
                      <a:pt x="30" y="49"/>
                    </a:cubicBezTo>
                    <a:cubicBezTo>
                      <a:pt x="31" y="47"/>
                      <a:pt x="31" y="45"/>
                      <a:pt x="31" y="44"/>
                    </a:cubicBezTo>
                    <a:cubicBezTo>
                      <a:pt x="26" y="34"/>
                      <a:pt x="26" y="34"/>
                      <a:pt x="26" y="34"/>
                    </a:cubicBezTo>
                    <a:cubicBezTo>
                      <a:pt x="28" y="31"/>
                      <a:pt x="31" y="28"/>
                      <a:pt x="33" y="26"/>
                    </a:cubicBezTo>
                    <a:cubicBezTo>
                      <a:pt x="43" y="31"/>
                      <a:pt x="43" y="31"/>
                      <a:pt x="43" y="31"/>
                    </a:cubicBezTo>
                    <a:cubicBezTo>
                      <a:pt x="45" y="32"/>
                      <a:pt x="47" y="32"/>
                      <a:pt x="49" y="31"/>
                    </a:cubicBezTo>
                    <a:cubicBezTo>
                      <a:pt x="51" y="29"/>
                      <a:pt x="54" y="28"/>
                      <a:pt x="57" y="27"/>
                    </a:cubicBezTo>
                    <a:cubicBezTo>
                      <a:pt x="59" y="27"/>
                      <a:pt x="61" y="25"/>
                      <a:pt x="61" y="23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69" y="13"/>
                      <a:pt x="72" y="13"/>
                      <a:pt x="76" y="13"/>
                    </a:cubicBezTo>
                    <a:cubicBezTo>
                      <a:pt x="79" y="23"/>
                      <a:pt x="79" y="23"/>
                      <a:pt x="79" y="23"/>
                    </a:cubicBezTo>
                    <a:cubicBezTo>
                      <a:pt x="80" y="25"/>
                      <a:pt x="81" y="27"/>
                      <a:pt x="83" y="27"/>
                    </a:cubicBezTo>
                    <a:cubicBezTo>
                      <a:pt x="86" y="28"/>
                      <a:pt x="89" y="29"/>
                      <a:pt x="92" y="31"/>
                    </a:cubicBezTo>
                    <a:cubicBezTo>
                      <a:pt x="94" y="32"/>
                      <a:pt x="96" y="32"/>
                      <a:pt x="98" y="31"/>
                    </a:cubicBezTo>
                    <a:cubicBezTo>
                      <a:pt x="107" y="26"/>
                      <a:pt x="107" y="26"/>
                      <a:pt x="107" y="26"/>
                    </a:cubicBezTo>
                    <a:cubicBezTo>
                      <a:pt x="110" y="28"/>
                      <a:pt x="113" y="31"/>
                      <a:pt x="115" y="34"/>
                    </a:cubicBezTo>
                    <a:cubicBezTo>
                      <a:pt x="110" y="44"/>
                      <a:pt x="110" y="44"/>
                      <a:pt x="110" y="44"/>
                    </a:cubicBezTo>
                    <a:cubicBezTo>
                      <a:pt x="109" y="45"/>
                      <a:pt x="109" y="47"/>
                      <a:pt x="110" y="49"/>
                    </a:cubicBezTo>
                    <a:cubicBezTo>
                      <a:pt x="112" y="52"/>
                      <a:pt x="113" y="55"/>
                      <a:pt x="114" y="58"/>
                    </a:cubicBezTo>
                    <a:cubicBezTo>
                      <a:pt x="115" y="60"/>
                      <a:pt x="116" y="61"/>
                      <a:pt x="118" y="62"/>
                    </a:cubicBezTo>
                    <a:cubicBezTo>
                      <a:pt x="128" y="65"/>
                      <a:pt x="128" y="65"/>
                      <a:pt x="128" y="65"/>
                    </a:cubicBezTo>
                    <a:cubicBezTo>
                      <a:pt x="128" y="67"/>
                      <a:pt x="128" y="69"/>
                      <a:pt x="128" y="71"/>
                    </a:cubicBezTo>
                    <a:cubicBezTo>
                      <a:pt x="128" y="72"/>
                      <a:pt x="128" y="74"/>
                      <a:pt x="128" y="76"/>
                    </a:cubicBezTo>
                    <a:close/>
                  </a:path>
                </a:pathLst>
              </a:custGeom>
              <a:solidFill>
                <a:srgbClr val="F883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3" name="Freeform 25"/>
              <p:cNvSpPr>
                <a:spLocks noEditPoints="1"/>
              </p:cNvSpPr>
              <p:nvPr/>
            </p:nvSpPr>
            <p:spPr bwMode="auto">
              <a:xfrm>
                <a:off x="63" y="62"/>
                <a:ext cx="81" cy="81"/>
              </a:xfrm>
              <a:custGeom>
                <a:avLst/>
                <a:gdLst>
                  <a:gd name="T0" fmla="*/ 40 w 55"/>
                  <a:gd name="T1" fmla="*/ 0 h 55"/>
                  <a:gd name="T2" fmla="*/ 0 w 55"/>
                  <a:gd name="T3" fmla="*/ 40 h 55"/>
                  <a:gd name="T4" fmla="*/ 40 w 55"/>
                  <a:gd name="T5" fmla="*/ 81 h 55"/>
                  <a:gd name="T6" fmla="*/ 81 w 55"/>
                  <a:gd name="T7" fmla="*/ 40 h 55"/>
                  <a:gd name="T8" fmla="*/ 40 w 55"/>
                  <a:gd name="T9" fmla="*/ 0 h 55"/>
                  <a:gd name="T10" fmla="*/ 40 w 55"/>
                  <a:gd name="T11" fmla="*/ 63 h 55"/>
                  <a:gd name="T12" fmla="*/ 18 w 55"/>
                  <a:gd name="T13" fmla="*/ 40 h 55"/>
                  <a:gd name="T14" fmla="*/ 40 w 55"/>
                  <a:gd name="T15" fmla="*/ 18 h 55"/>
                  <a:gd name="T16" fmla="*/ 63 w 55"/>
                  <a:gd name="T17" fmla="*/ 40 h 55"/>
                  <a:gd name="T18" fmla="*/ 40 w 55"/>
                  <a:gd name="T19" fmla="*/ 63 h 55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55" h="55">
                    <a:moveTo>
                      <a:pt x="27" y="0"/>
                    </a:moveTo>
                    <a:cubicBezTo>
                      <a:pt x="12" y="0"/>
                      <a:pt x="0" y="12"/>
                      <a:pt x="0" y="27"/>
                    </a:cubicBezTo>
                    <a:cubicBezTo>
                      <a:pt x="0" y="43"/>
                      <a:pt x="12" y="55"/>
                      <a:pt x="27" y="55"/>
                    </a:cubicBezTo>
                    <a:cubicBezTo>
                      <a:pt x="43" y="55"/>
                      <a:pt x="55" y="43"/>
                      <a:pt x="55" y="27"/>
                    </a:cubicBezTo>
                    <a:cubicBezTo>
                      <a:pt x="55" y="12"/>
                      <a:pt x="43" y="0"/>
                      <a:pt x="27" y="0"/>
                    </a:cubicBezTo>
                    <a:close/>
                    <a:moveTo>
                      <a:pt x="27" y="43"/>
                    </a:moveTo>
                    <a:cubicBezTo>
                      <a:pt x="19" y="43"/>
                      <a:pt x="12" y="36"/>
                      <a:pt x="12" y="27"/>
                    </a:cubicBezTo>
                    <a:cubicBezTo>
                      <a:pt x="12" y="19"/>
                      <a:pt x="19" y="12"/>
                      <a:pt x="27" y="12"/>
                    </a:cubicBezTo>
                    <a:cubicBezTo>
                      <a:pt x="36" y="12"/>
                      <a:pt x="43" y="19"/>
                      <a:pt x="43" y="27"/>
                    </a:cubicBezTo>
                    <a:cubicBezTo>
                      <a:pt x="43" y="36"/>
                      <a:pt x="36" y="43"/>
                      <a:pt x="27" y="43"/>
                    </a:cubicBezTo>
                    <a:close/>
                  </a:path>
                </a:pathLst>
              </a:custGeom>
              <a:solidFill>
                <a:srgbClr val="F883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53" name="Group 26"/>
            <p:cNvGrpSpPr>
              <a:grpSpLocks/>
            </p:cNvGrpSpPr>
            <p:nvPr/>
          </p:nvGrpSpPr>
          <p:grpSpPr bwMode="auto">
            <a:xfrm>
              <a:off x="3523101" y="2509606"/>
              <a:ext cx="292062" cy="292258"/>
              <a:chOff x="0" y="0"/>
              <a:chExt cx="205" cy="207"/>
            </a:xfrm>
            <a:solidFill>
              <a:srgbClr val="22C8D1"/>
            </a:solidFill>
          </p:grpSpPr>
          <p:sp>
            <p:nvSpPr>
              <p:cNvPr id="270" name="Freeform 27"/>
              <p:cNvSpPr>
                <a:spLocks noEditPoints="1"/>
              </p:cNvSpPr>
              <p:nvPr/>
            </p:nvSpPr>
            <p:spPr bwMode="auto">
              <a:xfrm>
                <a:off x="0" y="0"/>
                <a:ext cx="205" cy="207"/>
              </a:xfrm>
              <a:custGeom>
                <a:avLst/>
                <a:gdLst>
                  <a:gd name="T0" fmla="*/ 103 w 140"/>
                  <a:gd name="T1" fmla="*/ 207 h 140"/>
                  <a:gd name="T2" fmla="*/ 0 w 140"/>
                  <a:gd name="T3" fmla="*/ 104 h 140"/>
                  <a:gd name="T4" fmla="*/ 103 w 140"/>
                  <a:gd name="T5" fmla="*/ 0 h 140"/>
                  <a:gd name="T6" fmla="*/ 205 w 140"/>
                  <a:gd name="T7" fmla="*/ 104 h 140"/>
                  <a:gd name="T8" fmla="*/ 103 w 140"/>
                  <a:gd name="T9" fmla="*/ 207 h 140"/>
                  <a:gd name="T10" fmla="*/ 103 w 140"/>
                  <a:gd name="T11" fmla="*/ 18 h 140"/>
                  <a:gd name="T12" fmla="*/ 18 w 140"/>
                  <a:gd name="T13" fmla="*/ 104 h 140"/>
                  <a:gd name="T14" fmla="*/ 103 w 140"/>
                  <a:gd name="T15" fmla="*/ 189 h 140"/>
                  <a:gd name="T16" fmla="*/ 187 w 140"/>
                  <a:gd name="T17" fmla="*/ 104 h 140"/>
                  <a:gd name="T18" fmla="*/ 103 w 140"/>
                  <a:gd name="T19" fmla="*/ 18 h 140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140" h="140">
                    <a:moveTo>
                      <a:pt x="70" y="140"/>
                    </a:moveTo>
                    <a:cubicBezTo>
                      <a:pt x="32" y="140"/>
                      <a:pt x="0" y="109"/>
                      <a:pt x="0" y="70"/>
                    </a:cubicBezTo>
                    <a:cubicBezTo>
                      <a:pt x="0" y="32"/>
                      <a:pt x="32" y="0"/>
                      <a:pt x="70" y="0"/>
                    </a:cubicBezTo>
                    <a:cubicBezTo>
                      <a:pt x="109" y="0"/>
                      <a:pt x="140" y="32"/>
                      <a:pt x="140" y="70"/>
                    </a:cubicBezTo>
                    <a:cubicBezTo>
                      <a:pt x="140" y="109"/>
                      <a:pt x="109" y="140"/>
                      <a:pt x="70" y="140"/>
                    </a:cubicBezTo>
                    <a:close/>
                    <a:moveTo>
                      <a:pt x="70" y="12"/>
                    </a:moveTo>
                    <a:cubicBezTo>
                      <a:pt x="38" y="12"/>
                      <a:pt x="12" y="38"/>
                      <a:pt x="12" y="70"/>
                    </a:cubicBezTo>
                    <a:cubicBezTo>
                      <a:pt x="12" y="102"/>
                      <a:pt x="38" y="128"/>
                      <a:pt x="70" y="128"/>
                    </a:cubicBezTo>
                    <a:cubicBezTo>
                      <a:pt x="102" y="128"/>
                      <a:pt x="128" y="102"/>
                      <a:pt x="128" y="70"/>
                    </a:cubicBezTo>
                    <a:cubicBezTo>
                      <a:pt x="128" y="38"/>
                      <a:pt x="102" y="12"/>
                      <a:pt x="70" y="12"/>
                    </a:cubicBezTo>
                    <a:close/>
                  </a:path>
                </a:pathLst>
              </a:custGeom>
              <a:solidFill>
                <a:srgbClr val="0266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1" name="Freeform 28"/>
              <p:cNvSpPr>
                <a:spLocks/>
              </p:cNvSpPr>
              <p:nvPr/>
            </p:nvSpPr>
            <p:spPr bwMode="auto">
              <a:xfrm>
                <a:off x="94" y="40"/>
                <a:ext cx="63" cy="72"/>
              </a:xfrm>
              <a:custGeom>
                <a:avLst/>
                <a:gdLst>
                  <a:gd name="T0" fmla="*/ 54 w 43"/>
                  <a:gd name="T1" fmla="*/ 72 h 49"/>
                  <a:gd name="T2" fmla="*/ 9 w 43"/>
                  <a:gd name="T3" fmla="*/ 72 h 49"/>
                  <a:gd name="T4" fmla="*/ 0 w 43"/>
                  <a:gd name="T5" fmla="*/ 63 h 49"/>
                  <a:gd name="T6" fmla="*/ 0 w 43"/>
                  <a:gd name="T7" fmla="*/ 9 h 49"/>
                  <a:gd name="T8" fmla="*/ 9 w 43"/>
                  <a:gd name="T9" fmla="*/ 0 h 49"/>
                  <a:gd name="T10" fmla="*/ 18 w 43"/>
                  <a:gd name="T11" fmla="*/ 9 h 49"/>
                  <a:gd name="T12" fmla="*/ 18 w 43"/>
                  <a:gd name="T13" fmla="*/ 54 h 49"/>
                  <a:gd name="T14" fmla="*/ 54 w 43"/>
                  <a:gd name="T15" fmla="*/ 54 h 49"/>
                  <a:gd name="T16" fmla="*/ 63 w 43"/>
                  <a:gd name="T17" fmla="*/ 63 h 49"/>
                  <a:gd name="T18" fmla="*/ 54 w 43"/>
                  <a:gd name="T19" fmla="*/ 72 h 49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</a:gdLst>
                <a:ahLst/>
                <a:cxnLst>
                  <a:cxn ang="T20">
                    <a:pos x="T0" y="T1"/>
                  </a:cxn>
                  <a:cxn ang="T21">
                    <a:pos x="T2" y="T3"/>
                  </a:cxn>
                  <a:cxn ang="T22">
                    <a:pos x="T4" y="T5"/>
                  </a:cxn>
                  <a:cxn ang="T23">
                    <a:pos x="T6" y="T7"/>
                  </a:cxn>
                  <a:cxn ang="T24">
                    <a:pos x="T8" y="T9"/>
                  </a:cxn>
                  <a:cxn ang="T25">
                    <a:pos x="T10" y="T11"/>
                  </a:cxn>
                  <a:cxn ang="T26">
                    <a:pos x="T12" y="T13"/>
                  </a:cxn>
                  <a:cxn ang="T27">
                    <a:pos x="T14" y="T15"/>
                  </a:cxn>
                  <a:cxn ang="T28">
                    <a:pos x="T16" y="T17"/>
                  </a:cxn>
                  <a:cxn ang="T29">
                    <a:pos x="T18" y="T19"/>
                  </a:cxn>
                </a:cxnLst>
                <a:rect l="0" t="0" r="r" b="b"/>
                <a:pathLst>
                  <a:path w="43" h="49">
                    <a:moveTo>
                      <a:pt x="37" y="49"/>
                    </a:moveTo>
                    <a:cubicBezTo>
                      <a:pt x="6" y="49"/>
                      <a:pt x="6" y="49"/>
                      <a:pt x="6" y="49"/>
                    </a:cubicBezTo>
                    <a:cubicBezTo>
                      <a:pt x="3" y="49"/>
                      <a:pt x="0" y="46"/>
                      <a:pt x="0" y="43"/>
                    </a:cubicBezTo>
                    <a:cubicBezTo>
                      <a:pt x="0" y="6"/>
                      <a:pt x="0" y="6"/>
                      <a:pt x="0" y="6"/>
                    </a:cubicBezTo>
                    <a:cubicBezTo>
                      <a:pt x="0" y="3"/>
                      <a:pt x="3" y="0"/>
                      <a:pt x="6" y="0"/>
                    </a:cubicBezTo>
                    <a:cubicBezTo>
                      <a:pt x="10" y="0"/>
                      <a:pt x="12" y="3"/>
                      <a:pt x="12" y="6"/>
                    </a:cubicBezTo>
                    <a:cubicBezTo>
                      <a:pt x="12" y="37"/>
                      <a:pt x="12" y="37"/>
                      <a:pt x="12" y="37"/>
                    </a:cubicBezTo>
                    <a:cubicBezTo>
                      <a:pt x="37" y="37"/>
                      <a:pt x="37" y="37"/>
                      <a:pt x="37" y="37"/>
                    </a:cubicBezTo>
                    <a:cubicBezTo>
                      <a:pt x="40" y="37"/>
                      <a:pt x="43" y="40"/>
                      <a:pt x="43" y="43"/>
                    </a:cubicBezTo>
                    <a:cubicBezTo>
                      <a:pt x="43" y="46"/>
                      <a:pt x="40" y="49"/>
                      <a:pt x="37" y="49"/>
                    </a:cubicBezTo>
                    <a:close/>
                  </a:path>
                </a:pathLst>
              </a:custGeom>
              <a:solidFill>
                <a:srgbClr val="0266B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endParaRPr lang="zh-CN" alt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254" name="TextBox 253"/>
            <p:cNvSpPr txBox="1"/>
            <p:nvPr/>
          </p:nvSpPr>
          <p:spPr>
            <a:xfrm>
              <a:off x="818491" y="2292137"/>
              <a:ext cx="2684427" cy="521361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defRPr sz="9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点击输</a:t>
              </a:r>
              <a:r>
                <a:rPr kumimoji="0" lang="zh-CN" alt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入文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字内容，文字内容需概括精炼</a:t>
              </a:r>
              <a:r>
                <a:rPr kumimoji="0" lang="zh-CN" alt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，言简意赅</a:t>
              </a:r>
              <a:r>
                <a:rPr kumimoji="0" lang="zh-CN" alt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的说明该项内容。</a:t>
              </a:r>
              <a:endParaRPr kumimoji="0" lang="en-US" altLang="zh-CN" sz="1200" b="0" i="0" u="none" strike="noStrike" kern="0" cap="none" spc="0" normalizeH="0" baseline="0" noProof="0" dirty="0">
                <a:ln>
                  <a:noFill/>
                </a:ln>
                <a:solidFill>
                  <a:srgbClr val="404652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55" name="TextBox 254"/>
            <p:cNvSpPr txBox="1"/>
            <p:nvPr/>
          </p:nvSpPr>
          <p:spPr>
            <a:xfrm>
              <a:off x="1915804" y="199244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r" defTabSz="914400">
                <a:defRPr/>
              </a:pPr>
              <a:r>
                <a:rPr lang="zh-CN" altLang="en-US" sz="1800" b="1" kern="0" dirty="0">
                  <a:solidFill>
                    <a:srgbClr val="404652"/>
                  </a:solidFill>
                  <a:cs typeface="+mn-ea"/>
                  <a:sym typeface="+mn-lt"/>
                </a:rPr>
                <a:t>处于起步阶段</a:t>
              </a:r>
            </a:p>
          </p:txBody>
        </p:sp>
        <p:sp>
          <p:nvSpPr>
            <p:cNvPr id="256" name="TextBox 255"/>
            <p:cNvSpPr txBox="1"/>
            <p:nvPr/>
          </p:nvSpPr>
          <p:spPr>
            <a:xfrm>
              <a:off x="8875975" y="2292137"/>
              <a:ext cx="2684427" cy="5647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defRPr sz="9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点击输</a:t>
              </a: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入文</a:t>
              </a: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字内容，文字内容需概括精炼</a:t>
              </a: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，言</a:t>
              </a: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简意赅的说明该项内容。</a:t>
              </a:r>
              <a:endPara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404652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61" name="TextBox 260"/>
            <p:cNvSpPr txBox="1"/>
            <p:nvPr/>
          </p:nvSpPr>
          <p:spPr>
            <a:xfrm>
              <a:off x="8786661" y="1992443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 defTabSz="914400">
                <a:defRPr/>
              </a:pPr>
              <a:r>
                <a:rPr lang="zh-CN" altLang="en-US" sz="1800" b="1" kern="0" dirty="0">
                  <a:solidFill>
                    <a:srgbClr val="404652"/>
                  </a:solidFill>
                  <a:cs typeface="+mn-ea"/>
                  <a:sym typeface="+mn-lt"/>
                </a:rPr>
                <a:t>整体规模较小</a:t>
              </a:r>
            </a:p>
          </p:txBody>
        </p:sp>
        <p:sp>
          <p:nvSpPr>
            <p:cNvPr id="264" name="TextBox 263"/>
            <p:cNvSpPr txBox="1"/>
            <p:nvPr/>
          </p:nvSpPr>
          <p:spPr>
            <a:xfrm>
              <a:off x="8875975" y="4841961"/>
              <a:ext cx="2684427" cy="5647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defRPr sz="9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点击输</a:t>
              </a: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入文</a:t>
              </a: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字内容，文字内容需概括精炼</a:t>
              </a: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，言</a:t>
              </a: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简意赅的说明该项内容。</a:t>
              </a:r>
              <a:endPara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404652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65" name="TextBox 264"/>
            <p:cNvSpPr txBox="1"/>
            <p:nvPr/>
          </p:nvSpPr>
          <p:spPr>
            <a:xfrm>
              <a:off x="8786661" y="4542267"/>
              <a:ext cx="15696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 defTabSz="914400">
                <a:defRPr/>
              </a:pPr>
              <a:r>
                <a:rPr lang="zh-CN" altLang="en-US" sz="1800" b="1" kern="0" dirty="0">
                  <a:solidFill>
                    <a:srgbClr val="404652"/>
                  </a:solidFill>
                  <a:cs typeface="+mn-ea"/>
                  <a:sym typeface="+mn-lt"/>
                </a:rPr>
                <a:t>市场占有率低</a:t>
              </a:r>
            </a:p>
          </p:txBody>
        </p:sp>
        <p:sp>
          <p:nvSpPr>
            <p:cNvPr id="268" name="TextBox 267"/>
            <p:cNvSpPr txBox="1"/>
            <p:nvPr/>
          </p:nvSpPr>
          <p:spPr>
            <a:xfrm>
              <a:off x="721268" y="4841961"/>
              <a:ext cx="2684427" cy="564770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>
              <a:defPPr>
                <a:defRPr lang="zh-CN"/>
              </a:defPPr>
              <a:lvl1pPr algn="just">
                <a:defRPr sz="900">
                  <a:solidFill>
                    <a:schemeClr val="tx1">
                      <a:lumMod val="65000"/>
                      <a:lumOff val="35000"/>
                    </a:schemeClr>
                  </a:solidFill>
                  <a:latin typeface="微软雅黑" pitchFamily="34" charset="-122"/>
                  <a:ea typeface="微软雅黑" pitchFamily="34" charset="-122"/>
                </a:defRPr>
              </a:lvl1pPr>
            </a:lstStyle>
            <a:p>
              <a:pPr marL="0" marR="0" lvl="0" indent="0" algn="l" defTabSz="91440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点击输</a:t>
              </a: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入文</a:t>
              </a: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字内容，文字内容需概括精炼</a:t>
              </a:r>
              <a:r>
                <a:rPr kumimoji="0" lang="zh-CN" altLang="en-US" sz="13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，言简意赅</a:t>
              </a:r>
              <a:r>
                <a:rPr kumimoji="0" lang="zh-CN" altLang="en-US" sz="1300" b="0" i="0" u="none" strike="noStrike" kern="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的说明该项内容。</a:t>
              </a:r>
              <a:endParaRPr kumimoji="0" lang="en-US" altLang="zh-CN" sz="1300" b="0" i="0" u="none" strike="noStrike" kern="0" cap="none" spc="0" normalizeH="0" baseline="0" noProof="0" dirty="0">
                <a:ln>
                  <a:noFill/>
                </a:ln>
                <a:solidFill>
                  <a:srgbClr val="404652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69" name="TextBox 268"/>
            <p:cNvSpPr txBox="1"/>
            <p:nvPr/>
          </p:nvSpPr>
          <p:spPr>
            <a:xfrm>
              <a:off x="1915804" y="4542267"/>
              <a:ext cx="156966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lvl="0" algn="ctr" defTabSz="914400">
                <a:defRPr/>
              </a:pPr>
              <a:r>
                <a:rPr lang="zh-CN" altLang="en-US" sz="1800" b="1" kern="0" dirty="0">
                  <a:solidFill>
                    <a:srgbClr val="404652"/>
                  </a:solidFill>
                  <a:cs typeface="+mn-ea"/>
                  <a:sym typeface="+mn-lt"/>
                </a:rPr>
                <a:t>市场认知度低</a:t>
              </a:r>
            </a:p>
          </p:txBody>
        </p:sp>
      </p:grpSp>
      <p:sp>
        <p:nvSpPr>
          <p:cNvPr id="257" name="TextBox 256"/>
          <p:cNvSpPr txBox="1"/>
          <p:nvPr/>
        </p:nvSpPr>
        <p:spPr>
          <a:xfrm>
            <a:off x="5182135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竞争对手</a:t>
            </a:r>
          </a:p>
        </p:txBody>
      </p:sp>
      <p:grpSp>
        <p:nvGrpSpPr>
          <p:cNvPr id="258" name="组合 257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59" name="组合 258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66" name="五角星 265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7" name="五角星 266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6" name="五角星 275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7" name="五角星 276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8" name="五角星 277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60" name="组合 259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62" name="直接连接符 261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直接连接符 262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947582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3" presetClass="entr" presetSubtype="28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" grpId="0" animBg="1"/>
      <p:bldP spid="248" grpId="0"/>
      <p:bldP spid="25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/>
        </p:nvGrpSpPr>
        <p:grpSpPr>
          <a:xfrm>
            <a:off x="4695410" y="2454973"/>
            <a:ext cx="2762157" cy="2204083"/>
            <a:chOff x="4695410" y="2454973"/>
            <a:chExt cx="2762157" cy="2204083"/>
          </a:xfrm>
        </p:grpSpPr>
        <p:cxnSp>
          <p:nvCxnSpPr>
            <p:cNvPr id="266" name="Straight Connector 51"/>
            <p:cNvCxnSpPr/>
            <p:nvPr/>
          </p:nvCxnSpPr>
          <p:spPr>
            <a:xfrm flipH="1">
              <a:off x="6667444" y="2454973"/>
              <a:ext cx="790123" cy="777163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Straight Connector 52"/>
            <p:cNvCxnSpPr/>
            <p:nvPr/>
          </p:nvCxnSpPr>
          <p:spPr>
            <a:xfrm flipH="1" flipV="1">
              <a:off x="6698271" y="3557132"/>
              <a:ext cx="743162" cy="7687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Straight Connector 91"/>
            <p:cNvCxnSpPr/>
            <p:nvPr/>
          </p:nvCxnSpPr>
          <p:spPr>
            <a:xfrm>
              <a:off x="4695410" y="2477677"/>
              <a:ext cx="790857" cy="777163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Straight Connector 92"/>
            <p:cNvCxnSpPr/>
            <p:nvPr/>
          </p:nvCxnSpPr>
          <p:spPr>
            <a:xfrm flipV="1">
              <a:off x="4711559" y="3579837"/>
              <a:ext cx="743853" cy="7687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Straight Connector 96"/>
            <p:cNvCxnSpPr/>
            <p:nvPr/>
          </p:nvCxnSpPr>
          <p:spPr>
            <a:xfrm flipV="1">
              <a:off x="4706636" y="3894070"/>
              <a:ext cx="790857" cy="764986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Straight Connector 98"/>
            <p:cNvCxnSpPr/>
            <p:nvPr/>
          </p:nvCxnSpPr>
          <p:spPr>
            <a:xfrm flipH="1" flipV="1">
              <a:off x="6674194" y="3894070"/>
              <a:ext cx="767236" cy="754459"/>
            </a:xfrm>
            <a:prstGeom prst="line">
              <a:avLst/>
            </a:prstGeom>
            <a:ln w="12700">
              <a:solidFill>
                <a:schemeClr val="tx1">
                  <a:lumMod val="65000"/>
                  <a:lumOff val="35000"/>
                </a:schemeClr>
              </a:solidFill>
              <a:headEnd type="triangle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3" name="Freeform 65"/>
          <p:cNvSpPr>
            <a:spLocks noChangeArrowheads="1"/>
          </p:cNvSpPr>
          <p:nvPr/>
        </p:nvSpPr>
        <p:spPr bwMode="auto">
          <a:xfrm>
            <a:off x="5558812" y="3079174"/>
            <a:ext cx="1063998" cy="1063998"/>
          </a:xfrm>
          <a:custGeom>
            <a:avLst/>
            <a:gdLst>
              <a:gd name="T0" fmla="*/ 381 w 417"/>
              <a:gd name="T1" fmla="*/ 203 h 417"/>
              <a:gd name="T2" fmla="*/ 381 w 417"/>
              <a:gd name="T3" fmla="*/ 203 h 417"/>
              <a:gd name="T4" fmla="*/ 416 w 417"/>
              <a:gd name="T5" fmla="*/ 141 h 417"/>
              <a:gd name="T6" fmla="*/ 408 w 417"/>
              <a:gd name="T7" fmla="*/ 106 h 417"/>
              <a:gd name="T8" fmla="*/ 337 w 417"/>
              <a:gd name="T9" fmla="*/ 79 h 417"/>
              <a:gd name="T10" fmla="*/ 319 w 417"/>
              <a:gd name="T11" fmla="*/ 17 h 417"/>
              <a:gd name="T12" fmla="*/ 275 w 417"/>
              <a:gd name="T13" fmla="*/ 0 h 417"/>
              <a:gd name="T14" fmla="*/ 213 w 417"/>
              <a:gd name="T15" fmla="*/ 35 h 417"/>
              <a:gd name="T16" fmla="*/ 151 w 417"/>
              <a:gd name="T17" fmla="*/ 0 h 417"/>
              <a:gd name="T18" fmla="*/ 107 w 417"/>
              <a:gd name="T19" fmla="*/ 17 h 417"/>
              <a:gd name="T20" fmla="*/ 89 w 417"/>
              <a:gd name="T21" fmla="*/ 79 h 417"/>
              <a:gd name="T22" fmla="*/ 18 w 417"/>
              <a:gd name="T23" fmla="*/ 106 h 417"/>
              <a:gd name="T24" fmla="*/ 0 w 417"/>
              <a:gd name="T25" fmla="*/ 141 h 417"/>
              <a:gd name="T26" fmla="*/ 44 w 417"/>
              <a:gd name="T27" fmla="*/ 203 h 417"/>
              <a:gd name="T28" fmla="*/ 0 w 417"/>
              <a:gd name="T29" fmla="*/ 275 h 417"/>
              <a:gd name="T30" fmla="*/ 18 w 417"/>
              <a:gd name="T31" fmla="*/ 310 h 417"/>
              <a:gd name="T32" fmla="*/ 89 w 417"/>
              <a:gd name="T33" fmla="*/ 328 h 417"/>
              <a:gd name="T34" fmla="*/ 107 w 417"/>
              <a:gd name="T35" fmla="*/ 398 h 417"/>
              <a:gd name="T36" fmla="*/ 151 w 417"/>
              <a:gd name="T37" fmla="*/ 416 h 417"/>
              <a:gd name="T38" fmla="*/ 213 w 417"/>
              <a:gd name="T39" fmla="*/ 372 h 417"/>
              <a:gd name="T40" fmla="*/ 275 w 417"/>
              <a:gd name="T41" fmla="*/ 416 h 417"/>
              <a:gd name="T42" fmla="*/ 319 w 417"/>
              <a:gd name="T43" fmla="*/ 398 h 417"/>
              <a:gd name="T44" fmla="*/ 337 w 417"/>
              <a:gd name="T45" fmla="*/ 328 h 417"/>
              <a:gd name="T46" fmla="*/ 408 w 417"/>
              <a:gd name="T47" fmla="*/ 310 h 417"/>
              <a:gd name="T48" fmla="*/ 416 w 417"/>
              <a:gd name="T49" fmla="*/ 265 h 417"/>
              <a:gd name="T50" fmla="*/ 381 w 417"/>
              <a:gd name="T51" fmla="*/ 203 h 417"/>
              <a:gd name="T52" fmla="*/ 213 w 417"/>
              <a:gd name="T53" fmla="*/ 292 h 417"/>
              <a:gd name="T54" fmla="*/ 213 w 417"/>
              <a:gd name="T55" fmla="*/ 292 h 417"/>
              <a:gd name="T56" fmla="*/ 125 w 417"/>
              <a:gd name="T57" fmla="*/ 203 h 417"/>
              <a:gd name="T58" fmla="*/ 213 w 417"/>
              <a:gd name="T59" fmla="*/ 115 h 417"/>
              <a:gd name="T60" fmla="*/ 301 w 417"/>
              <a:gd name="T61" fmla="*/ 203 h 417"/>
              <a:gd name="T62" fmla="*/ 213 w 417"/>
              <a:gd name="T63" fmla="*/ 292 h 4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17" h="417">
                <a:moveTo>
                  <a:pt x="381" y="203"/>
                </a:moveTo>
                <a:lnTo>
                  <a:pt x="381" y="203"/>
                </a:lnTo>
                <a:cubicBezTo>
                  <a:pt x="381" y="177"/>
                  <a:pt x="399" y="159"/>
                  <a:pt x="416" y="141"/>
                </a:cubicBezTo>
                <a:cubicBezTo>
                  <a:pt x="416" y="132"/>
                  <a:pt x="408" y="115"/>
                  <a:pt x="408" y="106"/>
                </a:cubicBezTo>
                <a:cubicBezTo>
                  <a:pt x="372" y="115"/>
                  <a:pt x="354" y="97"/>
                  <a:pt x="337" y="79"/>
                </a:cubicBezTo>
                <a:cubicBezTo>
                  <a:pt x="319" y="62"/>
                  <a:pt x="310" y="44"/>
                  <a:pt x="319" y="17"/>
                </a:cubicBezTo>
                <a:cubicBezTo>
                  <a:pt x="310" y="9"/>
                  <a:pt x="293" y="0"/>
                  <a:pt x="275" y="0"/>
                </a:cubicBezTo>
                <a:cubicBezTo>
                  <a:pt x="266" y="17"/>
                  <a:pt x="240" y="35"/>
                  <a:pt x="213" y="35"/>
                </a:cubicBezTo>
                <a:cubicBezTo>
                  <a:pt x="187" y="35"/>
                  <a:pt x="160" y="17"/>
                  <a:pt x="151" y="0"/>
                </a:cubicBezTo>
                <a:cubicBezTo>
                  <a:pt x="133" y="0"/>
                  <a:pt x="116" y="9"/>
                  <a:pt x="107" y="17"/>
                </a:cubicBezTo>
                <a:cubicBezTo>
                  <a:pt x="116" y="44"/>
                  <a:pt x="107" y="62"/>
                  <a:pt x="89" y="79"/>
                </a:cubicBezTo>
                <a:cubicBezTo>
                  <a:pt x="72" y="97"/>
                  <a:pt x="44" y="115"/>
                  <a:pt x="18" y="106"/>
                </a:cubicBezTo>
                <a:cubicBezTo>
                  <a:pt x="18" y="115"/>
                  <a:pt x="9" y="132"/>
                  <a:pt x="0" y="141"/>
                </a:cubicBezTo>
                <a:cubicBezTo>
                  <a:pt x="27" y="159"/>
                  <a:pt x="44" y="177"/>
                  <a:pt x="44" y="203"/>
                </a:cubicBezTo>
                <a:cubicBezTo>
                  <a:pt x="44" y="230"/>
                  <a:pt x="27" y="256"/>
                  <a:pt x="0" y="275"/>
                </a:cubicBezTo>
                <a:cubicBezTo>
                  <a:pt x="9" y="283"/>
                  <a:pt x="18" y="301"/>
                  <a:pt x="18" y="310"/>
                </a:cubicBezTo>
                <a:cubicBezTo>
                  <a:pt x="44" y="310"/>
                  <a:pt x="72" y="310"/>
                  <a:pt x="89" y="328"/>
                </a:cubicBezTo>
                <a:cubicBezTo>
                  <a:pt x="107" y="345"/>
                  <a:pt x="116" y="372"/>
                  <a:pt x="107" y="398"/>
                </a:cubicBezTo>
                <a:cubicBezTo>
                  <a:pt x="116" y="407"/>
                  <a:pt x="133" y="407"/>
                  <a:pt x="151" y="416"/>
                </a:cubicBezTo>
                <a:cubicBezTo>
                  <a:pt x="160" y="389"/>
                  <a:pt x="187" y="372"/>
                  <a:pt x="213" y="372"/>
                </a:cubicBezTo>
                <a:cubicBezTo>
                  <a:pt x="240" y="372"/>
                  <a:pt x="266" y="389"/>
                  <a:pt x="275" y="416"/>
                </a:cubicBezTo>
                <a:cubicBezTo>
                  <a:pt x="293" y="407"/>
                  <a:pt x="310" y="407"/>
                  <a:pt x="319" y="398"/>
                </a:cubicBezTo>
                <a:cubicBezTo>
                  <a:pt x="310" y="372"/>
                  <a:pt x="319" y="345"/>
                  <a:pt x="337" y="328"/>
                </a:cubicBezTo>
                <a:cubicBezTo>
                  <a:pt x="354" y="310"/>
                  <a:pt x="372" y="301"/>
                  <a:pt x="408" y="310"/>
                </a:cubicBezTo>
                <a:cubicBezTo>
                  <a:pt x="408" y="292"/>
                  <a:pt x="416" y="283"/>
                  <a:pt x="416" y="265"/>
                </a:cubicBezTo>
                <a:cubicBezTo>
                  <a:pt x="399" y="256"/>
                  <a:pt x="381" y="230"/>
                  <a:pt x="381" y="203"/>
                </a:cubicBezTo>
                <a:close/>
                <a:moveTo>
                  <a:pt x="213" y="292"/>
                </a:moveTo>
                <a:lnTo>
                  <a:pt x="213" y="292"/>
                </a:lnTo>
                <a:cubicBezTo>
                  <a:pt x="160" y="292"/>
                  <a:pt x="125" y="256"/>
                  <a:pt x="125" y="203"/>
                </a:cubicBezTo>
                <a:cubicBezTo>
                  <a:pt x="125" y="159"/>
                  <a:pt x="160" y="115"/>
                  <a:pt x="213" y="115"/>
                </a:cubicBezTo>
                <a:cubicBezTo>
                  <a:pt x="266" y="115"/>
                  <a:pt x="301" y="159"/>
                  <a:pt x="301" y="203"/>
                </a:cubicBezTo>
                <a:cubicBezTo>
                  <a:pt x="301" y="256"/>
                  <a:pt x="266" y="292"/>
                  <a:pt x="213" y="292"/>
                </a:cubicBezTo>
                <a:close/>
              </a:path>
            </a:pathLst>
          </a:custGeom>
          <a:solidFill>
            <a:srgbClr val="F8832D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900" dirty="0">
              <a:cs typeface="+mn-ea"/>
              <a:sym typeface="+mn-lt"/>
            </a:endParaRPr>
          </a:p>
        </p:txBody>
      </p:sp>
      <p:sp>
        <p:nvSpPr>
          <p:cNvPr id="294" name="Freeform 67"/>
          <p:cNvSpPr>
            <a:spLocks noChangeArrowheads="1"/>
          </p:cNvSpPr>
          <p:nvPr/>
        </p:nvSpPr>
        <p:spPr bwMode="auto">
          <a:xfrm>
            <a:off x="5999183" y="3420281"/>
            <a:ext cx="271643" cy="319112"/>
          </a:xfrm>
          <a:custGeom>
            <a:avLst/>
            <a:gdLst>
              <a:gd name="T0" fmla="*/ 434 w 453"/>
              <a:gd name="T1" fmla="*/ 186 h 533"/>
              <a:gd name="T2" fmla="*/ 434 w 453"/>
              <a:gd name="T3" fmla="*/ 186 h 533"/>
              <a:gd name="T4" fmla="*/ 44 w 453"/>
              <a:gd name="T5" fmla="*/ 160 h 533"/>
              <a:gd name="T6" fmla="*/ 0 w 453"/>
              <a:gd name="T7" fmla="*/ 178 h 533"/>
              <a:gd name="T8" fmla="*/ 88 w 453"/>
              <a:gd name="T9" fmla="*/ 532 h 533"/>
              <a:gd name="T10" fmla="*/ 141 w 453"/>
              <a:gd name="T11" fmla="*/ 532 h 533"/>
              <a:gd name="T12" fmla="*/ 97 w 453"/>
              <a:gd name="T13" fmla="*/ 355 h 533"/>
              <a:gd name="T14" fmla="*/ 443 w 453"/>
              <a:gd name="T15" fmla="*/ 195 h 533"/>
              <a:gd name="T16" fmla="*/ 434 w 453"/>
              <a:gd name="T17" fmla="*/ 186 h 5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53" h="533">
                <a:moveTo>
                  <a:pt x="434" y="186"/>
                </a:moveTo>
                <a:lnTo>
                  <a:pt x="434" y="186"/>
                </a:lnTo>
                <a:cubicBezTo>
                  <a:pt x="151" y="301"/>
                  <a:pt x="266" y="0"/>
                  <a:pt x="44" y="160"/>
                </a:cubicBezTo>
                <a:cubicBezTo>
                  <a:pt x="0" y="178"/>
                  <a:pt x="0" y="178"/>
                  <a:pt x="0" y="178"/>
                </a:cubicBezTo>
                <a:cubicBezTo>
                  <a:pt x="88" y="532"/>
                  <a:pt x="88" y="532"/>
                  <a:pt x="88" y="532"/>
                </a:cubicBezTo>
                <a:cubicBezTo>
                  <a:pt x="141" y="532"/>
                  <a:pt x="141" y="532"/>
                  <a:pt x="141" y="532"/>
                </a:cubicBezTo>
                <a:cubicBezTo>
                  <a:pt x="97" y="355"/>
                  <a:pt x="97" y="355"/>
                  <a:pt x="97" y="355"/>
                </a:cubicBezTo>
                <a:cubicBezTo>
                  <a:pt x="293" y="195"/>
                  <a:pt x="213" y="532"/>
                  <a:pt x="443" y="195"/>
                </a:cubicBezTo>
                <a:cubicBezTo>
                  <a:pt x="452" y="195"/>
                  <a:pt x="443" y="186"/>
                  <a:pt x="434" y="186"/>
                </a:cubicBezTo>
              </a:path>
            </a:pathLst>
          </a:custGeom>
          <a:solidFill>
            <a:srgbClr val="F8832D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900" dirty="0">
              <a:cs typeface="+mn-ea"/>
              <a:sym typeface="+mn-lt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2092892" y="2097299"/>
            <a:ext cx="7964768" cy="2881728"/>
            <a:chOff x="2092892" y="2097299"/>
            <a:chExt cx="7964768" cy="2881728"/>
          </a:xfrm>
        </p:grpSpPr>
        <p:sp>
          <p:nvSpPr>
            <p:cNvPr id="257" name="Round Same Side Corner Rectangle 29"/>
            <p:cNvSpPr/>
            <p:nvPr/>
          </p:nvSpPr>
          <p:spPr>
            <a:xfrm rot="5400000">
              <a:off x="8918191" y="1330096"/>
              <a:ext cx="372265" cy="190667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58" name="Round Same Side Corner Rectangle 30"/>
            <p:cNvSpPr/>
            <p:nvPr/>
          </p:nvSpPr>
          <p:spPr>
            <a:xfrm rot="5400000">
              <a:off x="8909686" y="2610472"/>
              <a:ext cx="372268" cy="190667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59" name="Round Same Side Corner Rectangle 34"/>
            <p:cNvSpPr/>
            <p:nvPr/>
          </p:nvSpPr>
          <p:spPr>
            <a:xfrm rot="5400000">
              <a:off x="8919212" y="3813754"/>
              <a:ext cx="370224" cy="190667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60" name="Round Same Side Corner Rectangle 45"/>
            <p:cNvSpPr/>
            <p:nvPr/>
          </p:nvSpPr>
          <p:spPr>
            <a:xfrm rot="16200000">
              <a:off x="7659272" y="1971306"/>
              <a:ext cx="372265" cy="625101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62" name="Round Same Side Corner Rectangle 46"/>
            <p:cNvSpPr/>
            <p:nvPr/>
          </p:nvSpPr>
          <p:spPr>
            <a:xfrm rot="16200000">
              <a:off x="7650688" y="3251255"/>
              <a:ext cx="372265" cy="625101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63" name="Round Same Side Corner Rectangle 47"/>
            <p:cNvSpPr/>
            <p:nvPr/>
          </p:nvSpPr>
          <p:spPr>
            <a:xfrm rot="16200000">
              <a:off x="7654941" y="4455557"/>
              <a:ext cx="372265" cy="625101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76" name="Round Same Side Corner Rectangle 55"/>
            <p:cNvSpPr/>
            <p:nvPr/>
          </p:nvSpPr>
          <p:spPr>
            <a:xfrm rot="16200000" flipH="1">
              <a:off x="2860981" y="1351915"/>
              <a:ext cx="372265" cy="190844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77" name="Round Same Side Corner Rectangle 56"/>
            <p:cNvSpPr/>
            <p:nvPr/>
          </p:nvSpPr>
          <p:spPr>
            <a:xfrm rot="16200000" flipH="1">
              <a:off x="2869492" y="2626512"/>
              <a:ext cx="372265" cy="190844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78" name="Round Same Side Corner Rectangle 57"/>
            <p:cNvSpPr/>
            <p:nvPr/>
          </p:nvSpPr>
          <p:spPr>
            <a:xfrm rot="16200000" flipH="1">
              <a:off x="2860981" y="3838673"/>
              <a:ext cx="372265" cy="1908443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79" name="Round Same Side Corner Rectangle 86"/>
            <p:cNvSpPr/>
            <p:nvPr/>
          </p:nvSpPr>
          <p:spPr>
            <a:xfrm rot="5400000" flipH="1">
              <a:off x="4121079" y="1993720"/>
              <a:ext cx="372265" cy="62568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80" name="Round Same Side Corner Rectangle 87"/>
            <p:cNvSpPr/>
            <p:nvPr/>
          </p:nvSpPr>
          <p:spPr>
            <a:xfrm rot="5400000" flipH="1">
              <a:off x="4129671" y="3273669"/>
              <a:ext cx="372265" cy="62568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81" name="Round Same Side Corner Rectangle 88"/>
            <p:cNvSpPr/>
            <p:nvPr/>
          </p:nvSpPr>
          <p:spPr>
            <a:xfrm rot="5400000" flipH="1">
              <a:off x="4125414" y="4477971"/>
              <a:ext cx="372265" cy="625682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109710" tIns="54855" rIns="109710" bIns="54855" rtlCol="0" anchor="ctr"/>
            <a:lstStyle/>
            <a:p>
              <a:pPr algn="ctr"/>
              <a:endParaRPr lang="bg-BG" sz="900" dirty="0">
                <a:cs typeface="+mn-ea"/>
                <a:sym typeface="+mn-lt"/>
              </a:endParaRPr>
            </a:p>
          </p:txBody>
        </p:sp>
        <p:sp>
          <p:nvSpPr>
            <p:cNvPr id="290" name="Freeform 3"/>
            <p:cNvSpPr>
              <a:spLocks noChangeArrowheads="1"/>
            </p:cNvSpPr>
            <p:nvPr/>
          </p:nvSpPr>
          <p:spPr bwMode="auto">
            <a:xfrm>
              <a:off x="4145811" y="3470980"/>
              <a:ext cx="298014" cy="239993"/>
            </a:xfrm>
            <a:custGeom>
              <a:avLst/>
              <a:gdLst>
                <a:gd name="T0" fmla="*/ 487 w 497"/>
                <a:gd name="T1" fmla="*/ 71 h 400"/>
                <a:gd name="T2" fmla="*/ 487 w 497"/>
                <a:gd name="T3" fmla="*/ 71 h 400"/>
                <a:gd name="T4" fmla="*/ 372 w 497"/>
                <a:gd name="T5" fmla="*/ 0 h 400"/>
                <a:gd name="T6" fmla="*/ 354 w 497"/>
                <a:gd name="T7" fmla="*/ 0 h 400"/>
                <a:gd name="T8" fmla="*/ 248 w 497"/>
                <a:gd name="T9" fmla="*/ 71 h 400"/>
                <a:gd name="T10" fmla="*/ 142 w 497"/>
                <a:gd name="T11" fmla="*/ 0 h 400"/>
                <a:gd name="T12" fmla="*/ 123 w 497"/>
                <a:gd name="T13" fmla="*/ 0 h 400"/>
                <a:gd name="T14" fmla="*/ 8 w 497"/>
                <a:gd name="T15" fmla="*/ 71 h 400"/>
                <a:gd name="T16" fmla="*/ 0 w 497"/>
                <a:gd name="T17" fmla="*/ 89 h 400"/>
                <a:gd name="T18" fmla="*/ 0 w 497"/>
                <a:gd name="T19" fmla="*/ 382 h 400"/>
                <a:gd name="T20" fmla="*/ 8 w 497"/>
                <a:gd name="T21" fmla="*/ 390 h 400"/>
                <a:gd name="T22" fmla="*/ 26 w 497"/>
                <a:gd name="T23" fmla="*/ 390 h 400"/>
                <a:gd name="T24" fmla="*/ 132 w 497"/>
                <a:gd name="T25" fmla="*/ 328 h 400"/>
                <a:gd name="T26" fmla="*/ 239 w 497"/>
                <a:gd name="T27" fmla="*/ 390 h 400"/>
                <a:gd name="T28" fmla="*/ 257 w 497"/>
                <a:gd name="T29" fmla="*/ 390 h 400"/>
                <a:gd name="T30" fmla="*/ 363 w 497"/>
                <a:gd name="T31" fmla="*/ 328 h 400"/>
                <a:gd name="T32" fmla="*/ 470 w 497"/>
                <a:gd name="T33" fmla="*/ 390 h 400"/>
                <a:gd name="T34" fmla="*/ 478 w 497"/>
                <a:gd name="T35" fmla="*/ 399 h 400"/>
                <a:gd name="T36" fmla="*/ 487 w 497"/>
                <a:gd name="T37" fmla="*/ 390 h 400"/>
                <a:gd name="T38" fmla="*/ 496 w 497"/>
                <a:gd name="T39" fmla="*/ 382 h 400"/>
                <a:gd name="T40" fmla="*/ 496 w 497"/>
                <a:gd name="T41" fmla="*/ 89 h 400"/>
                <a:gd name="T42" fmla="*/ 487 w 497"/>
                <a:gd name="T43" fmla="*/ 71 h 400"/>
                <a:gd name="T44" fmla="*/ 115 w 497"/>
                <a:gd name="T45" fmla="*/ 293 h 400"/>
                <a:gd name="T46" fmla="*/ 115 w 497"/>
                <a:gd name="T47" fmla="*/ 293 h 400"/>
                <a:gd name="T48" fmla="*/ 35 w 497"/>
                <a:gd name="T49" fmla="*/ 346 h 400"/>
                <a:gd name="T50" fmla="*/ 35 w 497"/>
                <a:gd name="T51" fmla="*/ 98 h 400"/>
                <a:gd name="T52" fmla="*/ 115 w 497"/>
                <a:gd name="T53" fmla="*/ 44 h 400"/>
                <a:gd name="T54" fmla="*/ 115 w 497"/>
                <a:gd name="T55" fmla="*/ 293 h 400"/>
                <a:gd name="T56" fmla="*/ 230 w 497"/>
                <a:gd name="T57" fmla="*/ 346 h 400"/>
                <a:gd name="T58" fmla="*/ 230 w 497"/>
                <a:gd name="T59" fmla="*/ 346 h 400"/>
                <a:gd name="T60" fmla="*/ 150 w 497"/>
                <a:gd name="T61" fmla="*/ 293 h 400"/>
                <a:gd name="T62" fmla="*/ 150 w 497"/>
                <a:gd name="T63" fmla="*/ 44 h 400"/>
                <a:gd name="T64" fmla="*/ 230 w 497"/>
                <a:gd name="T65" fmla="*/ 98 h 400"/>
                <a:gd name="T66" fmla="*/ 230 w 497"/>
                <a:gd name="T67" fmla="*/ 346 h 400"/>
                <a:gd name="T68" fmla="*/ 345 w 497"/>
                <a:gd name="T69" fmla="*/ 293 h 400"/>
                <a:gd name="T70" fmla="*/ 345 w 497"/>
                <a:gd name="T71" fmla="*/ 293 h 400"/>
                <a:gd name="T72" fmla="*/ 266 w 497"/>
                <a:gd name="T73" fmla="*/ 346 h 400"/>
                <a:gd name="T74" fmla="*/ 266 w 497"/>
                <a:gd name="T75" fmla="*/ 98 h 400"/>
                <a:gd name="T76" fmla="*/ 345 w 497"/>
                <a:gd name="T77" fmla="*/ 44 h 400"/>
                <a:gd name="T78" fmla="*/ 345 w 497"/>
                <a:gd name="T79" fmla="*/ 293 h 400"/>
                <a:gd name="T80" fmla="*/ 461 w 497"/>
                <a:gd name="T81" fmla="*/ 346 h 400"/>
                <a:gd name="T82" fmla="*/ 461 w 497"/>
                <a:gd name="T83" fmla="*/ 346 h 400"/>
                <a:gd name="T84" fmla="*/ 380 w 497"/>
                <a:gd name="T85" fmla="*/ 293 h 400"/>
                <a:gd name="T86" fmla="*/ 380 w 497"/>
                <a:gd name="T87" fmla="*/ 44 h 400"/>
                <a:gd name="T88" fmla="*/ 461 w 497"/>
                <a:gd name="T89" fmla="*/ 98 h 400"/>
                <a:gd name="T90" fmla="*/ 461 w 497"/>
                <a:gd name="T91" fmla="*/ 346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97" h="400">
                  <a:moveTo>
                    <a:pt x="487" y="71"/>
                  </a:moveTo>
                  <a:lnTo>
                    <a:pt x="487" y="71"/>
                  </a:lnTo>
                  <a:cubicBezTo>
                    <a:pt x="372" y="0"/>
                    <a:pt x="372" y="0"/>
                    <a:pt x="372" y="0"/>
                  </a:cubicBezTo>
                  <a:cubicBezTo>
                    <a:pt x="363" y="0"/>
                    <a:pt x="363" y="0"/>
                    <a:pt x="354" y="0"/>
                  </a:cubicBezTo>
                  <a:cubicBezTo>
                    <a:pt x="248" y="71"/>
                    <a:pt x="248" y="71"/>
                    <a:pt x="248" y="71"/>
                  </a:cubicBezTo>
                  <a:cubicBezTo>
                    <a:pt x="142" y="0"/>
                    <a:pt x="142" y="0"/>
                    <a:pt x="142" y="0"/>
                  </a:cubicBezTo>
                  <a:cubicBezTo>
                    <a:pt x="132" y="0"/>
                    <a:pt x="132" y="0"/>
                    <a:pt x="123" y="0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0" y="80"/>
                    <a:pt x="0" y="80"/>
                    <a:pt x="0" y="89"/>
                  </a:cubicBezTo>
                  <a:cubicBezTo>
                    <a:pt x="0" y="382"/>
                    <a:pt x="0" y="382"/>
                    <a:pt x="0" y="382"/>
                  </a:cubicBezTo>
                  <a:cubicBezTo>
                    <a:pt x="0" y="382"/>
                    <a:pt x="0" y="390"/>
                    <a:pt x="8" y="390"/>
                  </a:cubicBezTo>
                  <a:cubicBezTo>
                    <a:pt x="8" y="399"/>
                    <a:pt x="17" y="399"/>
                    <a:pt x="26" y="390"/>
                  </a:cubicBezTo>
                  <a:cubicBezTo>
                    <a:pt x="132" y="328"/>
                    <a:pt x="132" y="328"/>
                    <a:pt x="132" y="328"/>
                  </a:cubicBezTo>
                  <a:cubicBezTo>
                    <a:pt x="239" y="390"/>
                    <a:pt x="239" y="390"/>
                    <a:pt x="239" y="390"/>
                  </a:cubicBezTo>
                  <a:cubicBezTo>
                    <a:pt x="248" y="399"/>
                    <a:pt x="248" y="399"/>
                    <a:pt x="257" y="390"/>
                  </a:cubicBezTo>
                  <a:cubicBezTo>
                    <a:pt x="363" y="328"/>
                    <a:pt x="363" y="328"/>
                    <a:pt x="363" y="328"/>
                  </a:cubicBezTo>
                  <a:cubicBezTo>
                    <a:pt x="470" y="390"/>
                    <a:pt x="470" y="390"/>
                    <a:pt x="470" y="390"/>
                  </a:cubicBezTo>
                  <a:cubicBezTo>
                    <a:pt x="470" y="399"/>
                    <a:pt x="478" y="399"/>
                    <a:pt x="478" y="399"/>
                  </a:cubicBezTo>
                  <a:cubicBezTo>
                    <a:pt x="478" y="399"/>
                    <a:pt x="487" y="399"/>
                    <a:pt x="487" y="390"/>
                  </a:cubicBezTo>
                  <a:cubicBezTo>
                    <a:pt x="496" y="390"/>
                    <a:pt x="496" y="382"/>
                    <a:pt x="496" y="382"/>
                  </a:cubicBezTo>
                  <a:cubicBezTo>
                    <a:pt x="496" y="89"/>
                    <a:pt x="496" y="89"/>
                    <a:pt x="496" y="89"/>
                  </a:cubicBezTo>
                  <a:cubicBezTo>
                    <a:pt x="496" y="80"/>
                    <a:pt x="496" y="80"/>
                    <a:pt x="487" y="71"/>
                  </a:cubicBezTo>
                  <a:close/>
                  <a:moveTo>
                    <a:pt x="115" y="293"/>
                  </a:moveTo>
                  <a:lnTo>
                    <a:pt x="115" y="293"/>
                  </a:lnTo>
                  <a:cubicBezTo>
                    <a:pt x="35" y="346"/>
                    <a:pt x="35" y="346"/>
                    <a:pt x="35" y="346"/>
                  </a:cubicBezTo>
                  <a:cubicBezTo>
                    <a:pt x="35" y="98"/>
                    <a:pt x="35" y="98"/>
                    <a:pt x="35" y="98"/>
                  </a:cubicBezTo>
                  <a:cubicBezTo>
                    <a:pt x="115" y="44"/>
                    <a:pt x="115" y="44"/>
                    <a:pt x="115" y="44"/>
                  </a:cubicBezTo>
                  <a:lnTo>
                    <a:pt x="115" y="293"/>
                  </a:lnTo>
                  <a:close/>
                  <a:moveTo>
                    <a:pt x="230" y="346"/>
                  </a:moveTo>
                  <a:lnTo>
                    <a:pt x="230" y="346"/>
                  </a:lnTo>
                  <a:cubicBezTo>
                    <a:pt x="150" y="293"/>
                    <a:pt x="150" y="293"/>
                    <a:pt x="150" y="293"/>
                  </a:cubicBezTo>
                  <a:cubicBezTo>
                    <a:pt x="150" y="44"/>
                    <a:pt x="150" y="44"/>
                    <a:pt x="150" y="44"/>
                  </a:cubicBezTo>
                  <a:cubicBezTo>
                    <a:pt x="230" y="98"/>
                    <a:pt x="230" y="98"/>
                    <a:pt x="230" y="98"/>
                  </a:cubicBezTo>
                  <a:lnTo>
                    <a:pt x="230" y="346"/>
                  </a:lnTo>
                  <a:close/>
                  <a:moveTo>
                    <a:pt x="345" y="293"/>
                  </a:moveTo>
                  <a:lnTo>
                    <a:pt x="345" y="293"/>
                  </a:lnTo>
                  <a:cubicBezTo>
                    <a:pt x="266" y="346"/>
                    <a:pt x="266" y="346"/>
                    <a:pt x="266" y="346"/>
                  </a:cubicBezTo>
                  <a:cubicBezTo>
                    <a:pt x="266" y="98"/>
                    <a:pt x="266" y="98"/>
                    <a:pt x="266" y="98"/>
                  </a:cubicBezTo>
                  <a:cubicBezTo>
                    <a:pt x="345" y="44"/>
                    <a:pt x="345" y="44"/>
                    <a:pt x="345" y="44"/>
                  </a:cubicBezTo>
                  <a:lnTo>
                    <a:pt x="345" y="293"/>
                  </a:lnTo>
                  <a:close/>
                  <a:moveTo>
                    <a:pt x="461" y="346"/>
                  </a:moveTo>
                  <a:lnTo>
                    <a:pt x="461" y="346"/>
                  </a:lnTo>
                  <a:cubicBezTo>
                    <a:pt x="380" y="293"/>
                    <a:pt x="380" y="293"/>
                    <a:pt x="380" y="293"/>
                  </a:cubicBezTo>
                  <a:cubicBezTo>
                    <a:pt x="380" y="44"/>
                    <a:pt x="380" y="44"/>
                    <a:pt x="380" y="44"/>
                  </a:cubicBezTo>
                  <a:cubicBezTo>
                    <a:pt x="461" y="98"/>
                    <a:pt x="461" y="98"/>
                    <a:pt x="461" y="98"/>
                  </a:cubicBezTo>
                  <a:lnTo>
                    <a:pt x="461" y="34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291" name="Freeform 9"/>
            <p:cNvSpPr>
              <a:spLocks noChangeArrowheads="1"/>
            </p:cNvSpPr>
            <p:nvPr/>
          </p:nvSpPr>
          <p:spPr bwMode="auto">
            <a:xfrm>
              <a:off x="7676647" y="2148087"/>
              <a:ext cx="255819" cy="255817"/>
            </a:xfrm>
            <a:custGeom>
              <a:avLst/>
              <a:gdLst>
                <a:gd name="T0" fmla="*/ 212 w 426"/>
                <a:gd name="T1" fmla="*/ 0 h 426"/>
                <a:gd name="T2" fmla="*/ 212 w 426"/>
                <a:gd name="T3" fmla="*/ 0 h 426"/>
                <a:gd name="T4" fmla="*/ 0 w 426"/>
                <a:gd name="T5" fmla="*/ 213 h 426"/>
                <a:gd name="T6" fmla="*/ 212 w 426"/>
                <a:gd name="T7" fmla="*/ 425 h 426"/>
                <a:gd name="T8" fmla="*/ 425 w 426"/>
                <a:gd name="T9" fmla="*/ 213 h 426"/>
                <a:gd name="T10" fmla="*/ 212 w 426"/>
                <a:gd name="T11" fmla="*/ 0 h 426"/>
                <a:gd name="T12" fmla="*/ 229 w 426"/>
                <a:gd name="T13" fmla="*/ 390 h 426"/>
                <a:gd name="T14" fmla="*/ 229 w 426"/>
                <a:gd name="T15" fmla="*/ 390 h 426"/>
                <a:gd name="T16" fmla="*/ 229 w 426"/>
                <a:gd name="T17" fmla="*/ 292 h 426"/>
                <a:gd name="T18" fmla="*/ 194 w 426"/>
                <a:gd name="T19" fmla="*/ 292 h 426"/>
                <a:gd name="T20" fmla="*/ 194 w 426"/>
                <a:gd name="T21" fmla="*/ 390 h 426"/>
                <a:gd name="T22" fmla="*/ 35 w 426"/>
                <a:gd name="T23" fmla="*/ 230 h 426"/>
                <a:gd name="T24" fmla="*/ 132 w 426"/>
                <a:gd name="T25" fmla="*/ 230 h 426"/>
                <a:gd name="T26" fmla="*/ 132 w 426"/>
                <a:gd name="T27" fmla="*/ 195 h 426"/>
                <a:gd name="T28" fmla="*/ 35 w 426"/>
                <a:gd name="T29" fmla="*/ 195 h 426"/>
                <a:gd name="T30" fmla="*/ 194 w 426"/>
                <a:gd name="T31" fmla="*/ 44 h 426"/>
                <a:gd name="T32" fmla="*/ 194 w 426"/>
                <a:gd name="T33" fmla="*/ 142 h 426"/>
                <a:gd name="T34" fmla="*/ 229 w 426"/>
                <a:gd name="T35" fmla="*/ 142 h 426"/>
                <a:gd name="T36" fmla="*/ 229 w 426"/>
                <a:gd name="T37" fmla="*/ 44 h 426"/>
                <a:gd name="T38" fmla="*/ 380 w 426"/>
                <a:gd name="T39" fmla="*/ 195 h 426"/>
                <a:gd name="T40" fmla="*/ 292 w 426"/>
                <a:gd name="T41" fmla="*/ 195 h 426"/>
                <a:gd name="T42" fmla="*/ 292 w 426"/>
                <a:gd name="T43" fmla="*/ 230 h 426"/>
                <a:gd name="T44" fmla="*/ 380 w 426"/>
                <a:gd name="T45" fmla="*/ 230 h 426"/>
                <a:gd name="T46" fmla="*/ 229 w 426"/>
                <a:gd name="T47" fmla="*/ 390 h 4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426" h="426">
                  <a:moveTo>
                    <a:pt x="212" y="0"/>
                  </a:moveTo>
                  <a:lnTo>
                    <a:pt x="212" y="0"/>
                  </a:lnTo>
                  <a:cubicBezTo>
                    <a:pt x="97" y="0"/>
                    <a:pt x="0" y="97"/>
                    <a:pt x="0" y="213"/>
                  </a:cubicBezTo>
                  <a:cubicBezTo>
                    <a:pt x="0" y="336"/>
                    <a:pt x="97" y="425"/>
                    <a:pt x="212" y="425"/>
                  </a:cubicBezTo>
                  <a:cubicBezTo>
                    <a:pt x="327" y="425"/>
                    <a:pt x="425" y="336"/>
                    <a:pt x="425" y="213"/>
                  </a:cubicBezTo>
                  <a:cubicBezTo>
                    <a:pt x="425" y="97"/>
                    <a:pt x="327" y="0"/>
                    <a:pt x="212" y="0"/>
                  </a:cubicBezTo>
                  <a:close/>
                  <a:moveTo>
                    <a:pt x="229" y="390"/>
                  </a:moveTo>
                  <a:lnTo>
                    <a:pt x="229" y="390"/>
                  </a:lnTo>
                  <a:cubicBezTo>
                    <a:pt x="229" y="292"/>
                    <a:pt x="229" y="292"/>
                    <a:pt x="229" y="292"/>
                  </a:cubicBezTo>
                  <a:cubicBezTo>
                    <a:pt x="194" y="292"/>
                    <a:pt x="194" y="292"/>
                    <a:pt x="194" y="292"/>
                  </a:cubicBezTo>
                  <a:cubicBezTo>
                    <a:pt x="194" y="390"/>
                    <a:pt x="194" y="390"/>
                    <a:pt x="194" y="390"/>
                  </a:cubicBezTo>
                  <a:cubicBezTo>
                    <a:pt x="114" y="380"/>
                    <a:pt x="44" y="310"/>
                    <a:pt x="35" y="230"/>
                  </a:cubicBezTo>
                  <a:cubicBezTo>
                    <a:pt x="132" y="230"/>
                    <a:pt x="132" y="230"/>
                    <a:pt x="132" y="230"/>
                  </a:cubicBezTo>
                  <a:cubicBezTo>
                    <a:pt x="132" y="195"/>
                    <a:pt x="132" y="195"/>
                    <a:pt x="132" y="195"/>
                  </a:cubicBezTo>
                  <a:cubicBezTo>
                    <a:pt x="35" y="195"/>
                    <a:pt x="35" y="195"/>
                    <a:pt x="35" y="195"/>
                  </a:cubicBezTo>
                  <a:cubicBezTo>
                    <a:pt x="44" y="115"/>
                    <a:pt x="114" y="53"/>
                    <a:pt x="194" y="44"/>
                  </a:cubicBezTo>
                  <a:cubicBezTo>
                    <a:pt x="194" y="142"/>
                    <a:pt x="194" y="142"/>
                    <a:pt x="194" y="142"/>
                  </a:cubicBezTo>
                  <a:cubicBezTo>
                    <a:pt x="229" y="142"/>
                    <a:pt x="229" y="142"/>
                    <a:pt x="229" y="142"/>
                  </a:cubicBezTo>
                  <a:cubicBezTo>
                    <a:pt x="229" y="44"/>
                    <a:pt x="229" y="44"/>
                    <a:pt x="229" y="44"/>
                  </a:cubicBezTo>
                  <a:cubicBezTo>
                    <a:pt x="310" y="53"/>
                    <a:pt x="380" y="115"/>
                    <a:pt x="380" y="195"/>
                  </a:cubicBezTo>
                  <a:cubicBezTo>
                    <a:pt x="292" y="195"/>
                    <a:pt x="292" y="195"/>
                    <a:pt x="292" y="195"/>
                  </a:cubicBezTo>
                  <a:cubicBezTo>
                    <a:pt x="292" y="230"/>
                    <a:pt x="292" y="230"/>
                    <a:pt x="292" y="230"/>
                  </a:cubicBezTo>
                  <a:cubicBezTo>
                    <a:pt x="380" y="230"/>
                    <a:pt x="380" y="230"/>
                    <a:pt x="380" y="230"/>
                  </a:cubicBezTo>
                  <a:cubicBezTo>
                    <a:pt x="380" y="310"/>
                    <a:pt x="310" y="380"/>
                    <a:pt x="229" y="39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295" name="Freeform 70"/>
            <p:cNvSpPr>
              <a:spLocks noChangeArrowheads="1"/>
            </p:cNvSpPr>
            <p:nvPr/>
          </p:nvSpPr>
          <p:spPr bwMode="auto">
            <a:xfrm>
              <a:off x="4155135" y="4665592"/>
              <a:ext cx="298016" cy="266368"/>
            </a:xfrm>
            <a:custGeom>
              <a:avLst/>
              <a:gdLst>
                <a:gd name="T0" fmla="*/ 142 w 497"/>
                <a:gd name="T1" fmla="*/ 275 h 445"/>
                <a:gd name="T2" fmla="*/ 142 w 497"/>
                <a:gd name="T3" fmla="*/ 275 h 445"/>
                <a:gd name="T4" fmla="*/ 142 w 497"/>
                <a:gd name="T5" fmla="*/ 125 h 445"/>
                <a:gd name="T6" fmla="*/ 53 w 497"/>
                <a:gd name="T7" fmla="*/ 125 h 445"/>
                <a:gd name="T8" fmla="*/ 0 w 497"/>
                <a:gd name="T9" fmla="*/ 178 h 445"/>
                <a:gd name="T10" fmla="*/ 0 w 497"/>
                <a:gd name="T11" fmla="*/ 319 h 445"/>
                <a:gd name="T12" fmla="*/ 53 w 497"/>
                <a:gd name="T13" fmla="*/ 373 h 445"/>
                <a:gd name="T14" fmla="*/ 71 w 497"/>
                <a:gd name="T15" fmla="*/ 373 h 445"/>
                <a:gd name="T16" fmla="*/ 71 w 497"/>
                <a:gd name="T17" fmla="*/ 444 h 445"/>
                <a:gd name="T18" fmla="*/ 151 w 497"/>
                <a:gd name="T19" fmla="*/ 373 h 445"/>
                <a:gd name="T20" fmla="*/ 274 w 497"/>
                <a:gd name="T21" fmla="*/ 373 h 445"/>
                <a:gd name="T22" fmla="*/ 319 w 497"/>
                <a:gd name="T23" fmla="*/ 319 h 445"/>
                <a:gd name="T24" fmla="*/ 319 w 497"/>
                <a:gd name="T25" fmla="*/ 275 h 445"/>
                <a:gd name="T26" fmla="*/ 319 w 497"/>
                <a:gd name="T27" fmla="*/ 275 h 445"/>
                <a:gd name="T28" fmla="*/ 142 w 497"/>
                <a:gd name="T29" fmla="*/ 275 h 445"/>
                <a:gd name="T30" fmla="*/ 443 w 497"/>
                <a:gd name="T31" fmla="*/ 0 h 445"/>
                <a:gd name="T32" fmla="*/ 443 w 497"/>
                <a:gd name="T33" fmla="*/ 0 h 445"/>
                <a:gd name="T34" fmla="*/ 221 w 497"/>
                <a:gd name="T35" fmla="*/ 0 h 445"/>
                <a:gd name="T36" fmla="*/ 177 w 497"/>
                <a:gd name="T37" fmla="*/ 54 h 445"/>
                <a:gd name="T38" fmla="*/ 177 w 497"/>
                <a:gd name="T39" fmla="*/ 248 h 445"/>
                <a:gd name="T40" fmla="*/ 346 w 497"/>
                <a:gd name="T41" fmla="*/ 248 h 445"/>
                <a:gd name="T42" fmla="*/ 425 w 497"/>
                <a:gd name="T43" fmla="*/ 319 h 445"/>
                <a:gd name="T44" fmla="*/ 425 w 497"/>
                <a:gd name="T45" fmla="*/ 248 h 445"/>
                <a:gd name="T46" fmla="*/ 443 w 497"/>
                <a:gd name="T47" fmla="*/ 248 h 445"/>
                <a:gd name="T48" fmla="*/ 496 w 497"/>
                <a:gd name="T49" fmla="*/ 195 h 445"/>
                <a:gd name="T50" fmla="*/ 496 w 497"/>
                <a:gd name="T51" fmla="*/ 54 h 445"/>
                <a:gd name="T52" fmla="*/ 443 w 497"/>
                <a:gd name="T53" fmla="*/ 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497" h="445">
                  <a:moveTo>
                    <a:pt x="142" y="275"/>
                  </a:moveTo>
                  <a:lnTo>
                    <a:pt x="142" y="275"/>
                  </a:lnTo>
                  <a:cubicBezTo>
                    <a:pt x="142" y="125"/>
                    <a:pt x="142" y="125"/>
                    <a:pt x="142" y="125"/>
                  </a:cubicBezTo>
                  <a:cubicBezTo>
                    <a:pt x="53" y="125"/>
                    <a:pt x="53" y="125"/>
                    <a:pt x="53" y="125"/>
                  </a:cubicBezTo>
                  <a:cubicBezTo>
                    <a:pt x="18" y="125"/>
                    <a:pt x="0" y="151"/>
                    <a:pt x="0" y="178"/>
                  </a:cubicBezTo>
                  <a:cubicBezTo>
                    <a:pt x="0" y="319"/>
                    <a:pt x="0" y="319"/>
                    <a:pt x="0" y="319"/>
                  </a:cubicBezTo>
                  <a:cubicBezTo>
                    <a:pt x="0" y="354"/>
                    <a:pt x="18" y="373"/>
                    <a:pt x="53" y="373"/>
                  </a:cubicBezTo>
                  <a:cubicBezTo>
                    <a:pt x="71" y="373"/>
                    <a:pt x="71" y="373"/>
                    <a:pt x="71" y="373"/>
                  </a:cubicBezTo>
                  <a:cubicBezTo>
                    <a:pt x="71" y="444"/>
                    <a:pt x="71" y="444"/>
                    <a:pt x="71" y="444"/>
                  </a:cubicBezTo>
                  <a:cubicBezTo>
                    <a:pt x="151" y="373"/>
                    <a:pt x="151" y="373"/>
                    <a:pt x="151" y="373"/>
                  </a:cubicBezTo>
                  <a:cubicBezTo>
                    <a:pt x="274" y="373"/>
                    <a:pt x="274" y="373"/>
                    <a:pt x="274" y="373"/>
                  </a:cubicBezTo>
                  <a:cubicBezTo>
                    <a:pt x="302" y="373"/>
                    <a:pt x="319" y="354"/>
                    <a:pt x="319" y="319"/>
                  </a:cubicBezTo>
                  <a:cubicBezTo>
                    <a:pt x="319" y="275"/>
                    <a:pt x="319" y="275"/>
                    <a:pt x="319" y="275"/>
                  </a:cubicBezTo>
                  <a:lnTo>
                    <a:pt x="319" y="275"/>
                  </a:lnTo>
                  <a:lnTo>
                    <a:pt x="142" y="275"/>
                  </a:lnTo>
                  <a:close/>
                  <a:moveTo>
                    <a:pt x="443" y="0"/>
                  </a:moveTo>
                  <a:lnTo>
                    <a:pt x="443" y="0"/>
                  </a:lnTo>
                  <a:cubicBezTo>
                    <a:pt x="221" y="0"/>
                    <a:pt x="221" y="0"/>
                    <a:pt x="221" y="0"/>
                  </a:cubicBezTo>
                  <a:cubicBezTo>
                    <a:pt x="195" y="0"/>
                    <a:pt x="177" y="27"/>
                    <a:pt x="177" y="54"/>
                  </a:cubicBezTo>
                  <a:cubicBezTo>
                    <a:pt x="177" y="248"/>
                    <a:pt x="177" y="248"/>
                    <a:pt x="177" y="248"/>
                  </a:cubicBezTo>
                  <a:cubicBezTo>
                    <a:pt x="346" y="248"/>
                    <a:pt x="346" y="248"/>
                    <a:pt x="346" y="248"/>
                  </a:cubicBezTo>
                  <a:cubicBezTo>
                    <a:pt x="425" y="319"/>
                    <a:pt x="425" y="319"/>
                    <a:pt x="425" y="319"/>
                  </a:cubicBezTo>
                  <a:cubicBezTo>
                    <a:pt x="425" y="248"/>
                    <a:pt x="425" y="248"/>
                    <a:pt x="425" y="248"/>
                  </a:cubicBezTo>
                  <a:cubicBezTo>
                    <a:pt x="443" y="248"/>
                    <a:pt x="443" y="248"/>
                    <a:pt x="443" y="248"/>
                  </a:cubicBezTo>
                  <a:cubicBezTo>
                    <a:pt x="470" y="248"/>
                    <a:pt x="496" y="231"/>
                    <a:pt x="496" y="195"/>
                  </a:cubicBezTo>
                  <a:cubicBezTo>
                    <a:pt x="496" y="54"/>
                    <a:pt x="496" y="54"/>
                    <a:pt x="496" y="54"/>
                  </a:cubicBezTo>
                  <a:cubicBezTo>
                    <a:pt x="496" y="27"/>
                    <a:pt x="470" y="0"/>
                    <a:pt x="443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296" name="Freeform 102"/>
            <p:cNvSpPr>
              <a:spLocks noChangeArrowheads="1"/>
            </p:cNvSpPr>
            <p:nvPr/>
          </p:nvSpPr>
          <p:spPr bwMode="auto">
            <a:xfrm>
              <a:off x="7672919" y="4638271"/>
              <a:ext cx="298016" cy="266366"/>
            </a:xfrm>
            <a:custGeom>
              <a:avLst/>
              <a:gdLst>
                <a:gd name="T0" fmla="*/ 80 w 498"/>
                <a:gd name="T1" fmla="*/ 151 h 445"/>
                <a:gd name="T2" fmla="*/ 80 w 498"/>
                <a:gd name="T3" fmla="*/ 151 h 445"/>
                <a:gd name="T4" fmla="*/ 142 w 498"/>
                <a:gd name="T5" fmla="*/ 169 h 445"/>
                <a:gd name="T6" fmla="*/ 151 w 498"/>
                <a:gd name="T7" fmla="*/ 169 h 445"/>
                <a:gd name="T8" fmla="*/ 195 w 498"/>
                <a:gd name="T9" fmla="*/ 134 h 445"/>
                <a:gd name="T10" fmla="*/ 195 w 498"/>
                <a:gd name="T11" fmla="*/ 125 h 445"/>
                <a:gd name="T12" fmla="*/ 178 w 498"/>
                <a:gd name="T13" fmla="*/ 107 h 445"/>
                <a:gd name="T14" fmla="*/ 275 w 498"/>
                <a:gd name="T15" fmla="*/ 10 h 445"/>
                <a:gd name="T16" fmla="*/ 195 w 498"/>
                <a:gd name="T17" fmla="*/ 0 h 445"/>
                <a:gd name="T18" fmla="*/ 107 w 498"/>
                <a:gd name="T19" fmla="*/ 54 h 445"/>
                <a:gd name="T20" fmla="*/ 72 w 498"/>
                <a:gd name="T21" fmla="*/ 81 h 445"/>
                <a:gd name="T22" fmla="*/ 53 w 498"/>
                <a:gd name="T23" fmla="*/ 116 h 445"/>
                <a:gd name="T24" fmla="*/ 18 w 498"/>
                <a:gd name="T25" fmla="*/ 125 h 445"/>
                <a:gd name="T26" fmla="*/ 0 w 498"/>
                <a:gd name="T27" fmla="*/ 143 h 445"/>
                <a:gd name="T28" fmla="*/ 0 w 498"/>
                <a:gd name="T29" fmla="*/ 151 h 445"/>
                <a:gd name="T30" fmla="*/ 36 w 498"/>
                <a:gd name="T31" fmla="*/ 187 h 445"/>
                <a:gd name="T32" fmla="*/ 53 w 498"/>
                <a:gd name="T33" fmla="*/ 196 h 445"/>
                <a:gd name="T34" fmla="*/ 72 w 498"/>
                <a:gd name="T35" fmla="*/ 178 h 445"/>
                <a:gd name="T36" fmla="*/ 80 w 498"/>
                <a:gd name="T37" fmla="*/ 151 h 445"/>
                <a:gd name="T38" fmla="*/ 222 w 498"/>
                <a:gd name="T39" fmla="*/ 160 h 445"/>
                <a:gd name="T40" fmla="*/ 222 w 498"/>
                <a:gd name="T41" fmla="*/ 160 h 445"/>
                <a:gd name="T42" fmla="*/ 213 w 498"/>
                <a:gd name="T43" fmla="*/ 160 h 445"/>
                <a:gd name="T44" fmla="*/ 178 w 498"/>
                <a:gd name="T45" fmla="*/ 187 h 445"/>
                <a:gd name="T46" fmla="*/ 169 w 498"/>
                <a:gd name="T47" fmla="*/ 204 h 445"/>
                <a:gd name="T48" fmla="*/ 381 w 498"/>
                <a:gd name="T49" fmla="*/ 435 h 445"/>
                <a:gd name="T50" fmla="*/ 399 w 498"/>
                <a:gd name="T51" fmla="*/ 435 h 445"/>
                <a:gd name="T52" fmla="*/ 426 w 498"/>
                <a:gd name="T53" fmla="*/ 417 h 445"/>
                <a:gd name="T54" fmla="*/ 426 w 498"/>
                <a:gd name="T55" fmla="*/ 400 h 445"/>
                <a:gd name="T56" fmla="*/ 222 w 498"/>
                <a:gd name="T57" fmla="*/ 160 h 445"/>
                <a:gd name="T58" fmla="*/ 497 w 498"/>
                <a:gd name="T59" fmla="*/ 63 h 445"/>
                <a:gd name="T60" fmla="*/ 497 w 498"/>
                <a:gd name="T61" fmla="*/ 63 h 445"/>
                <a:gd name="T62" fmla="*/ 479 w 498"/>
                <a:gd name="T63" fmla="*/ 54 h 445"/>
                <a:gd name="T64" fmla="*/ 461 w 498"/>
                <a:gd name="T65" fmla="*/ 89 h 445"/>
                <a:gd name="T66" fmla="*/ 408 w 498"/>
                <a:gd name="T67" fmla="*/ 107 h 445"/>
                <a:gd name="T68" fmla="*/ 399 w 498"/>
                <a:gd name="T69" fmla="*/ 63 h 445"/>
                <a:gd name="T70" fmla="*/ 417 w 498"/>
                <a:gd name="T71" fmla="*/ 19 h 445"/>
                <a:gd name="T72" fmla="*/ 408 w 498"/>
                <a:gd name="T73" fmla="*/ 10 h 445"/>
                <a:gd name="T74" fmla="*/ 337 w 498"/>
                <a:gd name="T75" fmla="*/ 72 h 445"/>
                <a:gd name="T76" fmla="*/ 319 w 498"/>
                <a:gd name="T77" fmla="*/ 151 h 445"/>
                <a:gd name="T78" fmla="*/ 284 w 498"/>
                <a:gd name="T79" fmla="*/ 187 h 445"/>
                <a:gd name="T80" fmla="*/ 319 w 498"/>
                <a:gd name="T81" fmla="*/ 231 h 445"/>
                <a:gd name="T82" fmla="*/ 364 w 498"/>
                <a:gd name="T83" fmla="*/ 187 h 445"/>
                <a:gd name="T84" fmla="*/ 408 w 498"/>
                <a:gd name="T85" fmla="*/ 178 h 445"/>
                <a:gd name="T86" fmla="*/ 488 w 498"/>
                <a:gd name="T87" fmla="*/ 143 h 445"/>
                <a:gd name="T88" fmla="*/ 497 w 498"/>
                <a:gd name="T89" fmla="*/ 63 h 445"/>
                <a:gd name="T90" fmla="*/ 72 w 498"/>
                <a:gd name="T91" fmla="*/ 400 h 445"/>
                <a:gd name="T92" fmla="*/ 72 w 498"/>
                <a:gd name="T93" fmla="*/ 400 h 445"/>
                <a:gd name="T94" fmla="*/ 72 w 498"/>
                <a:gd name="T95" fmla="*/ 417 h 445"/>
                <a:gd name="T96" fmla="*/ 89 w 498"/>
                <a:gd name="T97" fmla="*/ 444 h 445"/>
                <a:gd name="T98" fmla="*/ 107 w 498"/>
                <a:gd name="T99" fmla="*/ 435 h 445"/>
                <a:gd name="T100" fmla="*/ 231 w 498"/>
                <a:gd name="T101" fmla="*/ 320 h 445"/>
                <a:gd name="T102" fmla="*/ 195 w 498"/>
                <a:gd name="T103" fmla="*/ 275 h 445"/>
                <a:gd name="T104" fmla="*/ 72 w 498"/>
                <a:gd name="T105" fmla="*/ 400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498" h="445">
                  <a:moveTo>
                    <a:pt x="80" y="151"/>
                  </a:moveTo>
                  <a:lnTo>
                    <a:pt x="80" y="151"/>
                  </a:lnTo>
                  <a:cubicBezTo>
                    <a:pt x="97" y="134"/>
                    <a:pt x="116" y="143"/>
                    <a:pt x="142" y="169"/>
                  </a:cubicBezTo>
                  <a:cubicBezTo>
                    <a:pt x="151" y="178"/>
                    <a:pt x="151" y="169"/>
                    <a:pt x="151" y="169"/>
                  </a:cubicBezTo>
                  <a:cubicBezTo>
                    <a:pt x="160" y="169"/>
                    <a:pt x="186" y="134"/>
                    <a:pt x="195" y="134"/>
                  </a:cubicBezTo>
                  <a:cubicBezTo>
                    <a:pt x="195" y="134"/>
                    <a:pt x="195" y="134"/>
                    <a:pt x="195" y="125"/>
                  </a:cubicBezTo>
                  <a:cubicBezTo>
                    <a:pt x="186" y="125"/>
                    <a:pt x="178" y="116"/>
                    <a:pt x="178" y="107"/>
                  </a:cubicBezTo>
                  <a:cubicBezTo>
                    <a:pt x="133" y="45"/>
                    <a:pt x="301" y="10"/>
                    <a:pt x="275" y="10"/>
                  </a:cubicBezTo>
                  <a:cubicBezTo>
                    <a:pt x="257" y="0"/>
                    <a:pt x="204" y="0"/>
                    <a:pt x="195" y="0"/>
                  </a:cubicBezTo>
                  <a:cubicBezTo>
                    <a:pt x="169" y="10"/>
                    <a:pt x="125" y="36"/>
                    <a:pt x="107" y="54"/>
                  </a:cubicBezTo>
                  <a:cubicBezTo>
                    <a:pt x="80" y="72"/>
                    <a:pt x="72" y="81"/>
                    <a:pt x="72" y="81"/>
                  </a:cubicBezTo>
                  <a:cubicBezTo>
                    <a:pt x="62" y="89"/>
                    <a:pt x="72" y="107"/>
                    <a:pt x="53" y="116"/>
                  </a:cubicBezTo>
                  <a:cubicBezTo>
                    <a:pt x="36" y="125"/>
                    <a:pt x="27" y="116"/>
                    <a:pt x="18" y="125"/>
                  </a:cubicBezTo>
                  <a:cubicBezTo>
                    <a:pt x="18" y="134"/>
                    <a:pt x="9" y="134"/>
                    <a:pt x="0" y="143"/>
                  </a:cubicBezTo>
                  <a:lnTo>
                    <a:pt x="0" y="151"/>
                  </a:lnTo>
                  <a:lnTo>
                    <a:pt x="36" y="187"/>
                  </a:lnTo>
                  <a:cubicBezTo>
                    <a:pt x="36" y="196"/>
                    <a:pt x="44" y="196"/>
                    <a:pt x="53" y="196"/>
                  </a:cubicBezTo>
                  <a:cubicBezTo>
                    <a:pt x="53" y="187"/>
                    <a:pt x="62" y="178"/>
                    <a:pt x="72" y="178"/>
                  </a:cubicBezTo>
                  <a:cubicBezTo>
                    <a:pt x="72" y="178"/>
                    <a:pt x="72" y="151"/>
                    <a:pt x="80" y="151"/>
                  </a:cubicBezTo>
                  <a:close/>
                  <a:moveTo>
                    <a:pt x="222" y="160"/>
                  </a:moveTo>
                  <a:lnTo>
                    <a:pt x="222" y="160"/>
                  </a:lnTo>
                  <a:cubicBezTo>
                    <a:pt x="213" y="160"/>
                    <a:pt x="213" y="160"/>
                    <a:pt x="213" y="160"/>
                  </a:cubicBezTo>
                  <a:cubicBezTo>
                    <a:pt x="178" y="187"/>
                    <a:pt x="178" y="187"/>
                    <a:pt x="178" y="187"/>
                  </a:cubicBezTo>
                  <a:cubicBezTo>
                    <a:pt x="169" y="196"/>
                    <a:pt x="169" y="196"/>
                    <a:pt x="169" y="204"/>
                  </a:cubicBezTo>
                  <a:cubicBezTo>
                    <a:pt x="381" y="435"/>
                    <a:pt x="381" y="435"/>
                    <a:pt x="381" y="435"/>
                  </a:cubicBezTo>
                  <a:cubicBezTo>
                    <a:pt x="381" y="444"/>
                    <a:pt x="391" y="444"/>
                    <a:pt x="399" y="435"/>
                  </a:cubicBezTo>
                  <a:cubicBezTo>
                    <a:pt x="426" y="417"/>
                    <a:pt x="426" y="417"/>
                    <a:pt x="426" y="417"/>
                  </a:cubicBezTo>
                  <a:cubicBezTo>
                    <a:pt x="426" y="408"/>
                    <a:pt x="426" y="400"/>
                    <a:pt x="426" y="400"/>
                  </a:cubicBezTo>
                  <a:lnTo>
                    <a:pt x="222" y="160"/>
                  </a:lnTo>
                  <a:close/>
                  <a:moveTo>
                    <a:pt x="497" y="63"/>
                  </a:moveTo>
                  <a:lnTo>
                    <a:pt x="497" y="63"/>
                  </a:lnTo>
                  <a:cubicBezTo>
                    <a:pt x="488" y="45"/>
                    <a:pt x="488" y="54"/>
                    <a:pt x="479" y="54"/>
                  </a:cubicBezTo>
                  <a:cubicBezTo>
                    <a:pt x="479" y="63"/>
                    <a:pt x="461" y="81"/>
                    <a:pt x="461" y="89"/>
                  </a:cubicBezTo>
                  <a:cubicBezTo>
                    <a:pt x="452" y="107"/>
                    <a:pt x="435" y="125"/>
                    <a:pt x="408" y="107"/>
                  </a:cubicBezTo>
                  <a:cubicBezTo>
                    <a:pt x="381" y="81"/>
                    <a:pt x="391" y="72"/>
                    <a:pt x="399" y="63"/>
                  </a:cubicBezTo>
                  <a:cubicBezTo>
                    <a:pt x="399" y="54"/>
                    <a:pt x="417" y="28"/>
                    <a:pt x="417" y="19"/>
                  </a:cubicBezTo>
                  <a:cubicBezTo>
                    <a:pt x="426" y="19"/>
                    <a:pt x="417" y="10"/>
                    <a:pt x="408" y="10"/>
                  </a:cubicBezTo>
                  <a:cubicBezTo>
                    <a:pt x="399" y="19"/>
                    <a:pt x="346" y="36"/>
                    <a:pt x="337" y="72"/>
                  </a:cubicBezTo>
                  <a:cubicBezTo>
                    <a:pt x="328" y="98"/>
                    <a:pt x="346" y="125"/>
                    <a:pt x="319" y="151"/>
                  </a:cubicBezTo>
                  <a:cubicBezTo>
                    <a:pt x="284" y="187"/>
                    <a:pt x="284" y="187"/>
                    <a:pt x="284" y="187"/>
                  </a:cubicBezTo>
                  <a:cubicBezTo>
                    <a:pt x="319" y="231"/>
                    <a:pt x="319" y="231"/>
                    <a:pt x="319" y="231"/>
                  </a:cubicBezTo>
                  <a:cubicBezTo>
                    <a:pt x="364" y="187"/>
                    <a:pt x="364" y="187"/>
                    <a:pt x="364" y="187"/>
                  </a:cubicBezTo>
                  <a:cubicBezTo>
                    <a:pt x="372" y="178"/>
                    <a:pt x="391" y="169"/>
                    <a:pt x="408" y="178"/>
                  </a:cubicBezTo>
                  <a:cubicBezTo>
                    <a:pt x="452" y="187"/>
                    <a:pt x="470" y="169"/>
                    <a:pt x="488" y="143"/>
                  </a:cubicBezTo>
                  <a:cubicBezTo>
                    <a:pt x="497" y="116"/>
                    <a:pt x="497" y="72"/>
                    <a:pt x="497" y="63"/>
                  </a:cubicBezTo>
                  <a:close/>
                  <a:moveTo>
                    <a:pt x="72" y="400"/>
                  </a:moveTo>
                  <a:lnTo>
                    <a:pt x="72" y="400"/>
                  </a:lnTo>
                  <a:cubicBezTo>
                    <a:pt x="62" y="408"/>
                    <a:pt x="62" y="417"/>
                    <a:pt x="72" y="417"/>
                  </a:cubicBezTo>
                  <a:cubicBezTo>
                    <a:pt x="89" y="444"/>
                    <a:pt x="89" y="444"/>
                    <a:pt x="89" y="444"/>
                  </a:cubicBezTo>
                  <a:cubicBezTo>
                    <a:pt x="97" y="444"/>
                    <a:pt x="107" y="444"/>
                    <a:pt x="107" y="435"/>
                  </a:cubicBezTo>
                  <a:cubicBezTo>
                    <a:pt x="231" y="320"/>
                    <a:pt x="231" y="320"/>
                    <a:pt x="231" y="320"/>
                  </a:cubicBezTo>
                  <a:cubicBezTo>
                    <a:pt x="195" y="275"/>
                    <a:pt x="195" y="275"/>
                    <a:pt x="195" y="275"/>
                  </a:cubicBezTo>
                  <a:lnTo>
                    <a:pt x="72" y="40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297" name="Freeform 116"/>
            <p:cNvSpPr>
              <a:spLocks noChangeArrowheads="1"/>
            </p:cNvSpPr>
            <p:nvPr/>
          </p:nvSpPr>
          <p:spPr bwMode="auto">
            <a:xfrm>
              <a:off x="7676647" y="3411517"/>
              <a:ext cx="266368" cy="276915"/>
            </a:xfrm>
            <a:custGeom>
              <a:avLst/>
              <a:gdLst>
                <a:gd name="T0" fmla="*/ 400 w 445"/>
                <a:gd name="T1" fmla="*/ 159 h 462"/>
                <a:gd name="T2" fmla="*/ 400 w 445"/>
                <a:gd name="T3" fmla="*/ 159 h 462"/>
                <a:gd name="T4" fmla="*/ 266 w 445"/>
                <a:gd name="T5" fmla="*/ 8 h 462"/>
                <a:gd name="T6" fmla="*/ 36 w 445"/>
                <a:gd name="T7" fmla="*/ 248 h 462"/>
                <a:gd name="T8" fmla="*/ 9 w 445"/>
                <a:gd name="T9" fmla="*/ 319 h 462"/>
                <a:gd name="T10" fmla="*/ 81 w 445"/>
                <a:gd name="T11" fmla="*/ 355 h 462"/>
                <a:gd name="T12" fmla="*/ 98 w 445"/>
                <a:gd name="T13" fmla="*/ 346 h 462"/>
                <a:gd name="T14" fmla="*/ 134 w 445"/>
                <a:gd name="T15" fmla="*/ 372 h 462"/>
                <a:gd name="T16" fmla="*/ 160 w 445"/>
                <a:gd name="T17" fmla="*/ 434 h 462"/>
                <a:gd name="T18" fmla="*/ 187 w 445"/>
                <a:gd name="T19" fmla="*/ 452 h 462"/>
                <a:gd name="T20" fmla="*/ 240 w 445"/>
                <a:gd name="T21" fmla="*/ 434 h 462"/>
                <a:gd name="T22" fmla="*/ 249 w 445"/>
                <a:gd name="T23" fmla="*/ 416 h 462"/>
                <a:gd name="T24" fmla="*/ 231 w 445"/>
                <a:gd name="T25" fmla="*/ 390 h 462"/>
                <a:gd name="T26" fmla="*/ 204 w 445"/>
                <a:gd name="T27" fmla="*/ 337 h 462"/>
                <a:gd name="T28" fmla="*/ 231 w 445"/>
                <a:gd name="T29" fmla="*/ 310 h 462"/>
                <a:gd name="T30" fmla="*/ 417 w 445"/>
                <a:gd name="T31" fmla="*/ 355 h 462"/>
                <a:gd name="T32" fmla="*/ 400 w 445"/>
                <a:gd name="T33" fmla="*/ 159 h 462"/>
                <a:gd name="T34" fmla="*/ 390 w 445"/>
                <a:gd name="T35" fmla="*/ 310 h 462"/>
                <a:gd name="T36" fmla="*/ 390 w 445"/>
                <a:gd name="T37" fmla="*/ 310 h 462"/>
                <a:gd name="T38" fmla="*/ 302 w 445"/>
                <a:gd name="T39" fmla="*/ 204 h 462"/>
                <a:gd name="T40" fmla="*/ 284 w 445"/>
                <a:gd name="T41" fmla="*/ 62 h 462"/>
                <a:gd name="T42" fmla="*/ 364 w 445"/>
                <a:gd name="T43" fmla="*/ 177 h 462"/>
                <a:gd name="T44" fmla="*/ 390 w 445"/>
                <a:gd name="T45" fmla="*/ 310 h 4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5" h="462">
                  <a:moveTo>
                    <a:pt x="400" y="159"/>
                  </a:moveTo>
                  <a:lnTo>
                    <a:pt x="400" y="159"/>
                  </a:lnTo>
                  <a:cubicBezTo>
                    <a:pt x="364" y="71"/>
                    <a:pt x="302" y="0"/>
                    <a:pt x="266" y="8"/>
                  </a:cubicBezTo>
                  <a:cubicBezTo>
                    <a:pt x="213" y="36"/>
                    <a:pt x="302" y="142"/>
                    <a:pt x="36" y="248"/>
                  </a:cubicBezTo>
                  <a:cubicBezTo>
                    <a:pt x="9" y="257"/>
                    <a:pt x="0" y="292"/>
                    <a:pt x="9" y="319"/>
                  </a:cubicBezTo>
                  <a:cubicBezTo>
                    <a:pt x="18" y="337"/>
                    <a:pt x="53" y="363"/>
                    <a:pt x="81" y="355"/>
                  </a:cubicBezTo>
                  <a:lnTo>
                    <a:pt x="98" y="346"/>
                  </a:lnTo>
                  <a:cubicBezTo>
                    <a:pt x="116" y="372"/>
                    <a:pt x="134" y="355"/>
                    <a:pt x="134" y="372"/>
                  </a:cubicBezTo>
                  <a:cubicBezTo>
                    <a:pt x="143" y="390"/>
                    <a:pt x="160" y="425"/>
                    <a:pt x="160" y="434"/>
                  </a:cubicBezTo>
                  <a:cubicBezTo>
                    <a:pt x="169" y="443"/>
                    <a:pt x="178" y="461"/>
                    <a:pt x="187" y="452"/>
                  </a:cubicBezTo>
                  <a:cubicBezTo>
                    <a:pt x="196" y="452"/>
                    <a:pt x="231" y="443"/>
                    <a:pt x="240" y="434"/>
                  </a:cubicBezTo>
                  <a:cubicBezTo>
                    <a:pt x="257" y="434"/>
                    <a:pt x="257" y="425"/>
                    <a:pt x="249" y="416"/>
                  </a:cubicBezTo>
                  <a:cubicBezTo>
                    <a:pt x="249" y="408"/>
                    <a:pt x="231" y="399"/>
                    <a:pt x="231" y="390"/>
                  </a:cubicBezTo>
                  <a:cubicBezTo>
                    <a:pt x="222" y="381"/>
                    <a:pt x="213" y="346"/>
                    <a:pt x="204" y="337"/>
                  </a:cubicBezTo>
                  <a:cubicBezTo>
                    <a:pt x="196" y="328"/>
                    <a:pt x="213" y="310"/>
                    <a:pt x="231" y="310"/>
                  </a:cubicBezTo>
                  <a:cubicBezTo>
                    <a:pt x="355" y="302"/>
                    <a:pt x="373" y="372"/>
                    <a:pt x="417" y="355"/>
                  </a:cubicBezTo>
                  <a:cubicBezTo>
                    <a:pt x="444" y="346"/>
                    <a:pt x="444" y="248"/>
                    <a:pt x="400" y="159"/>
                  </a:cubicBezTo>
                  <a:close/>
                  <a:moveTo>
                    <a:pt x="390" y="310"/>
                  </a:moveTo>
                  <a:lnTo>
                    <a:pt x="390" y="310"/>
                  </a:lnTo>
                  <a:cubicBezTo>
                    <a:pt x="381" y="310"/>
                    <a:pt x="328" y="275"/>
                    <a:pt x="302" y="204"/>
                  </a:cubicBezTo>
                  <a:cubicBezTo>
                    <a:pt x="275" y="133"/>
                    <a:pt x="275" y="62"/>
                    <a:pt x="284" y="62"/>
                  </a:cubicBezTo>
                  <a:cubicBezTo>
                    <a:pt x="293" y="62"/>
                    <a:pt x="337" y="106"/>
                    <a:pt x="364" y="177"/>
                  </a:cubicBezTo>
                  <a:cubicBezTo>
                    <a:pt x="400" y="248"/>
                    <a:pt x="390" y="302"/>
                    <a:pt x="390" y="31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298" name="Freeform 22"/>
            <p:cNvSpPr>
              <a:spLocks noChangeArrowheads="1"/>
            </p:cNvSpPr>
            <p:nvPr/>
          </p:nvSpPr>
          <p:spPr bwMode="auto">
            <a:xfrm>
              <a:off x="4156951" y="2170367"/>
              <a:ext cx="276915" cy="276917"/>
            </a:xfrm>
            <a:custGeom>
              <a:avLst/>
              <a:gdLst>
                <a:gd name="T0" fmla="*/ 230 w 461"/>
                <a:gd name="T1" fmla="*/ 8 h 461"/>
                <a:gd name="T2" fmla="*/ 230 w 461"/>
                <a:gd name="T3" fmla="*/ 8 h 461"/>
                <a:gd name="T4" fmla="*/ 0 w 461"/>
                <a:gd name="T5" fmla="*/ 239 h 461"/>
                <a:gd name="T6" fmla="*/ 230 w 461"/>
                <a:gd name="T7" fmla="*/ 460 h 461"/>
                <a:gd name="T8" fmla="*/ 460 w 461"/>
                <a:gd name="T9" fmla="*/ 230 h 461"/>
                <a:gd name="T10" fmla="*/ 230 w 461"/>
                <a:gd name="T11" fmla="*/ 8 h 461"/>
                <a:gd name="T12" fmla="*/ 230 w 461"/>
                <a:gd name="T13" fmla="*/ 35 h 461"/>
                <a:gd name="T14" fmla="*/ 230 w 461"/>
                <a:gd name="T15" fmla="*/ 35 h 461"/>
                <a:gd name="T16" fmla="*/ 319 w 461"/>
                <a:gd name="T17" fmla="*/ 53 h 461"/>
                <a:gd name="T18" fmla="*/ 291 w 461"/>
                <a:gd name="T19" fmla="*/ 106 h 461"/>
                <a:gd name="T20" fmla="*/ 230 w 461"/>
                <a:gd name="T21" fmla="*/ 97 h 461"/>
                <a:gd name="T22" fmla="*/ 168 w 461"/>
                <a:gd name="T23" fmla="*/ 106 h 461"/>
                <a:gd name="T24" fmla="*/ 141 w 461"/>
                <a:gd name="T25" fmla="*/ 53 h 461"/>
                <a:gd name="T26" fmla="*/ 230 w 461"/>
                <a:gd name="T27" fmla="*/ 35 h 461"/>
                <a:gd name="T28" fmla="*/ 106 w 461"/>
                <a:gd name="T29" fmla="*/ 292 h 461"/>
                <a:gd name="T30" fmla="*/ 106 w 461"/>
                <a:gd name="T31" fmla="*/ 292 h 461"/>
                <a:gd name="T32" fmla="*/ 53 w 461"/>
                <a:gd name="T33" fmla="*/ 327 h 461"/>
                <a:gd name="T34" fmla="*/ 35 w 461"/>
                <a:gd name="T35" fmla="*/ 239 h 461"/>
                <a:gd name="T36" fmla="*/ 53 w 461"/>
                <a:gd name="T37" fmla="*/ 141 h 461"/>
                <a:gd name="T38" fmla="*/ 106 w 461"/>
                <a:gd name="T39" fmla="*/ 167 h 461"/>
                <a:gd name="T40" fmla="*/ 88 w 461"/>
                <a:gd name="T41" fmla="*/ 230 h 461"/>
                <a:gd name="T42" fmla="*/ 106 w 461"/>
                <a:gd name="T43" fmla="*/ 292 h 461"/>
                <a:gd name="T44" fmla="*/ 230 w 461"/>
                <a:gd name="T45" fmla="*/ 433 h 461"/>
                <a:gd name="T46" fmla="*/ 230 w 461"/>
                <a:gd name="T47" fmla="*/ 433 h 461"/>
                <a:gd name="T48" fmla="*/ 141 w 461"/>
                <a:gd name="T49" fmla="*/ 407 h 461"/>
                <a:gd name="T50" fmla="*/ 168 w 461"/>
                <a:gd name="T51" fmla="*/ 354 h 461"/>
                <a:gd name="T52" fmla="*/ 230 w 461"/>
                <a:gd name="T53" fmla="*/ 372 h 461"/>
                <a:gd name="T54" fmla="*/ 291 w 461"/>
                <a:gd name="T55" fmla="*/ 354 h 461"/>
                <a:gd name="T56" fmla="*/ 319 w 461"/>
                <a:gd name="T57" fmla="*/ 407 h 461"/>
                <a:gd name="T58" fmla="*/ 230 w 461"/>
                <a:gd name="T59" fmla="*/ 433 h 461"/>
                <a:gd name="T60" fmla="*/ 230 w 461"/>
                <a:gd name="T61" fmla="*/ 345 h 461"/>
                <a:gd name="T62" fmla="*/ 230 w 461"/>
                <a:gd name="T63" fmla="*/ 345 h 461"/>
                <a:gd name="T64" fmla="*/ 124 w 461"/>
                <a:gd name="T65" fmla="*/ 230 h 461"/>
                <a:gd name="T66" fmla="*/ 230 w 461"/>
                <a:gd name="T67" fmla="*/ 123 h 461"/>
                <a:gd name="T68" fmla="*/ 336 w 461"/>
                <a:gd name="T69" fmla="*/ 230 h 461"/>
                <a:gd name="T70" fmla="*/ 230 w 461"/>
                <a:gd name="T71" fmla="*/ 345 h 461"/>
                <a:gd name="T72" fmla="*/ 354 w 461"/>
                <a:gd name="T73" fmla="*/ 292 h 461"/>
                <a:gd name="T74" fmla="*/ 354 w 461"/>
                <a:gd name="T75" fmla="*/ 292 h 461"/>
                <a:gd name="T76" fmla="*/ 372 w 461"/>
                <a:gd name="T77" fmla="*/ 230 h 461"/>
                <a:gd name="T78" fmla="*/ 354 w 461"/>
                <a:gd name="T79" fmla="*/ 167 h 461"/>
                <a:gd name="T80" fmla="*/ 407 w 461"/>
                <a:gd name="T81" fmla="*/ 141 h 461"/>
                <a:gd name="T82" fmla="*/ 425 w 461"/>
                <a:gd name="T83" fmla="*/ 230 h 461"/>
                <a:gd name="T84" fmla="*/ 407 w 461"/>
                <a:gd name="T85" fmla="*/ 327 h 461"/>
                <a:gd name="T86" fmla="*/ 354 w 461"/>
                <a:gd name="T87" fmla="*/ 292 h 4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1" h="461">
                  <a:moveTo>
                    <a:pt x="230" y="8"/>
                  </a:moveTo>
                  <a:lnTo>
                    <a:pt x="230" y="8"/>
                  </a:lnTo>
                  <a:cubicBezTo>
                    <a:pt x="97" y="8"/>
                    <a:pt x="0" y="106"/>
                    <a:pt x="0" y="239"/>
                  </a:cubicBezTo>
                  <a:cubicBezTo>
                    <a:pt x="0" y="363"/>
                    <a:pt x="106" y="460"/>
                    <a:pt x="230" y="460"/>
                  </a:cubicBezTo>
                  <a:cubicBezTo>
                    <a:pt x="363" y="460"/>
                    <a:pt x="460" y="354"/>
                    <a:pt x="460" y="230"/>
                  </a:cubicBezTo>
                  <a:cubicBezTo>
                    <a:pt x="460" y="106"/>
                    <a:pt x="354" y="0"/>
                    <a:pt x="230" y="8"/>
                  </a:cubicBezTo>
                  <a:close/>
                  <a:moveTo>
                    <a:pt x="230" y="35"/>
                  </a:moveTo>
                  <a:lnTo>
                    <a:pt x="230" y="35"/>
                  </a:lnTo>
                  <a:cubicBezTo>
                    <a:pt x="256" y="35"/>
                    <a:pt x="291" y="44"/>
                    <a:pt x="319" y="53"/>
                  </a:cubicBezTo>
                  <a:cubicBezTo>
                    <a:pt x="291" y="106"/>
                    <a:pt x="291" y="106"/>
                    <a:pt x="291" y="106"/>
                  </a:cubicBezTo>
                  <a:cubicBezTo>
                    <a:pt x="275" y="97"/>
                    <a:pt x="247" y="97"/>
                    <a:pt x="230" y="97"/>
                  </a:cubicBezTo>
                  <a:cubicBezTo>
                    <a:pt x="203" y="97"/>
                    <a:pt x="185" y="97"/>
                    <a:pt x="168" y="106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68" y="44"/>
                    <a:pt x="194" y="35"/>
                    <a:pt x="230" y="35"/>
                  </a:cubicBezTo>
                  <a:close/>
                  <a:moveTo>
                    <a:pt x="106" y="292"/>
                  </a:moveTo>
                  <a:lnTo>
                    <a:pt x="106" y="292"/>
                  </a:lnTo>
                  <a:cubicBezTo>
                    <a:pt x="53" y="327"/>
                    <a:pt x="53" y="327"/>
                    <a:pt x="53" y="327"/>
                  </a:cubicBezTo>
                  <a:cubicBezTo>
                    <a:pt x="35" y="301"/>
                    <a:pt x="35" y="265"/>
                    <a:pt x="35" y="239"/>
                  </a:cubicBezTo>
                  <a:cubicBezTo>
                    <a:pt x="26" y="204"/>
                    <a:pt x="35" y="167"/>
                    <a:pt x="53" y="141"/>
                  </a:cubicBezTo>
                  <a:cubicBezTo>
                    <a:pt x="106" y="167"/>
                    <a:pt x="106" y="167"/>
                    <a:pt x="106" y="167"/>
                  </a:cubicBezTo>
                  <a:cubicBezTo>
                    <a:pt x="97" y="185"/>
                    <a:pt x="88" y="212"/>
                    <a:pt x="88" y="230"/>
                  </a:cubicBezTo>
                  <a:cubicBezTo>
                    <a:pt x="88" y="257"/>
                    <a:pt x="97" y="274"/>
                    <a:pt x="106" y="292"/>
                  </a:cubicBezTo>
                  <a:close/>
                  <a:moveTo>
                    <a:pt x="230" y="433"/>
                  </a:moveTo>
                  <a:lnTo>
                    <a:pt x="230" y="433"/>
                  </a:lnTo>
                  <a:cubicBezTo>
                    <a:pt x="194" y="433"/>
                    <a:pt x="168" y="425"/>
                    <a:pt x="141" y="407"/>
                  </a:cubicBezTo>
                  <a:cubicBezTo>
                    <a:pt x="168" y="354"/>
                    <a:pt x="168" y="354"/>
                    <a:pt x="168" y="354"/>
                  </a:cubicBezTo>
                  <a:cubicBezTo>
                    <a:pt x="185" y="363"/>
                    <a:pt x="203" y="372"/>
                    <a:pt x="230" y="372"/>
                  </a:cubicBezTo>
                  <a:cubicBezTo>
                    <a:pt x="247" y="372"/>
                    <a:pt x="275" y="363"/>
                    <a:pt x="291" y="354"/>
                  </a:cubicBezTo>
                  <a:cubicBezTo>
                    <a:pt x="319" y="407"/>
                    <a:pt x="319" y="407"/>
                    <a:pt x="319" y="407"/>
                  </a:cubicBezTo>
                  <a:cubicBezTo>
                    <a:pt x="291" y="425"/>
                    <a:pt x="266" y="433"/>
                    <a:pt x="230" y="433"/>
                  </a:cubicBezTo>
                  <a:close/>
                  <a:moveTo>
                    <a:pt x="230" y="345"/>
                  </a:moveTo>
                  <a:lnTo>
                    <a:pt x="230" y="345"/>
                  </a:lnTo>
                  <a:cubicBezTo>
                    <a:pt x="168" y="345"/>
                    <a:pt x="124" y="292"/>
                    <a:pt x="124" y="230"/>
                  </a:cubicBezTo>
                  <a:cubicBezTo>
                    <a:pt x="124" y="167"/>
                    <a:pt x="168" y="123"/>
                    <a:pt x="230" y="123"/>
                  </a:cubicBezTo>
                  <a:cubicBezTo>
                    <a:pt x="291" y="123"/>
                    <a:pt x="336" y="167"/>
                    <a:pt x="336" y="230"/>
                  </a:cubicBezTo>
                  <a:cubicBezTo>
                    <a:pt x="336" y="292"/>
                    <a:pt x="291" y="345"/>
                    <a:pt x="230" y="345"/>
                  </a:cubicBezTo>
                  <a:close/>
                  <a:moveTo>
                    <a:pt x="354" y="292"/>
                  </a:moveTo>
                  <a:lnTo>
                    <a:pt x="354" y="292"/>
                  </a:lnTo>
                  <a:cubicBezTo>
                    <a:pt x="363" y="274"/>
                    <a:pt x="372" y="257"/>
                    <a:pt x="372" y="230"/>
                  </a:cubicBezTo>
                  <a:cubicBezTo>
                    <a:pt x="372" y="212"/>
                    <a:pt x="363" y="185"/>
                    <a:pt x="354" y="167"/>
                  </a:cubicBezTo>
                  <a:cubicBezTo>
                    <a:pt x="407" y="141"/>
                    <a:pt x="407" y="141"/>
                    <a:pt x="407" y="141"/>
                  </a:cubicBezTo>
                  <a:cubicBezTo>
                    <a:pt x="416" y="167"/>
                    <a:pt x="425" y="195"/>
                    <a:pt x="425" y="230"/>
                  </a:cubicBezTo>
                  <a:cubicBezTo>
                    <a:pt x="425" y="265"/>
                    <a:pt x="416" y="292"/>
                    <a:pt x="407" y="327"/>
                  </a:cubicBezTo>
                  <a:lnTo>
                    <a:pt x="354" y="29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/>
          </p:spPr>
          <p:txBody>
            <a:bodyPr wrap="none" anchor="ctr"/>
            <a:lstStyle/>
            <a:p>
              <a:endParaRPr lang="en-US" sz="900" dirty="0">
                <a:cs typeface="+mn-ea"/>
                <a:sym typeface="+mn-lt"/>
              </a:endParaRPr>
            </a:p>
          </p:txBody>
        </p:sp>
        <p:sp>
          <p:nvSpPr>
            <p:cNvPr id="302" name="Rectangle 41"/>
            <p:cNvSpPr/>
            <p:nvPr/>
          </p:nvSpPr>
          <p:spPr>
            <a:xfrm>
              <a:off x="2406861" y="2141247"/>
              <a:ext cx="1298781" cy="326225"/>
            </a:xfrm>
            <a:prstGeom prst="rect">
              <a:avLst/>
            </a:prstGeom>
          </p:spPr>
          <p:txBody>
            <a:bodyPr wrap="none" lIns="109710" tIns="54855" rIns="109710" bIns="54855">
              <a:spAutoFit/>
            </a:bodyPr>
            <a:lstStyle/>
            <a:p>
              <a:pPr algn="ctr"/>
              <a:r>
                <a:rPr lang="zh-CN" altLang="en-US" sz="1400" dirty="0" smtClean="0">
                  <a:solidFill>
                    <a:schemeClr val="bg1"/>
                  </a:solidFill>
                  <a:cs typeface="+mn-ea"/>
                  <a:sym typeface="+mn-lt"/>
                </a:rPr>
                <a:t>强大的执行力</a:t>
              </a:r>
              <a:endParaRPr lang="en-US" sz="1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03" name="Rectangle 48"/>
            <p:cNvSpPr/>
            <p:nvPr/>
          </p:nvSpPr>
          <p:spPr>
            <a:xfrm>
              <a:off x="2210611" y="3422149"/>
              <a:ext cx="1657853" cy="326225"/>
            </a:xfrm>
            <a:prstGeom prst="rect">
              <a:avLst/>
            </a:prstGeom>
          </p:spPr>
          <p:txBody>
            <a:bodyPr wrap="none" lIns="109710" tIns="54855" rIns="109710" bIns="54855">
              <a:spAutoFit/>
            </a:bodyPr>
            <a:lstStyle/>
            <a:p>
              <a:pPr algn="ctr"/>
              <a:r>
                <a:rPr lang="zh-CN" altLang="en-US" sz="1400" dirty="0" smtClean="0">
                  <a:solidFill>
                    <a:schemeClr val="bg1"/>
                  </a:solidFill>
                  <a:cs typeface="+mn-ea"/>
                  <a:sym typeface="+mn-lt"/>
                </a:rPr>
                <a:t>对项目的深刻理解</a:t>
              </a:r>
              <a:endParaRPr lang="en-US" sz="1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04" name="Rectangle 49"/>
            <p:cNvSpPr/>
            <p:nvPr/>
          </p:nvSpPr>
          <p:spPr>
            <a:xfrm>
              <a:off x="2311519" y="4625974"/>
              <a:ext cx="1478318" cy="326225"/>
            </a:xfrm>
            <a:prstGeom prst="rect">
              <a:avLst/>
            </a:prstGeom>
          </p:spPr>
          <p:txBody>
            <a:bodyPr wrap="none" lIns="109710" tIns="54855" rIns="109710" bIns="54855">
              <a:spAutoFit/>
            </a:bodyPr>
            <a:lstStyle/>
            <a:p>
              <a:pPr algn="ctr"/>
              <a:r>
                <a:rPr lang="zh-CN" altLang="en-US" sz="1400" dirty="0" smtClean="0">
                  <a:solidFill>
                    <a:schemeClr val="bg1"/>
                  </a:solidFill>
                  <a:cs typeface="+mn-ea"/>
                  <a:sym typeface="+mn-lt"/>
                </a:rPr>
                <a:t>领先的技术优势</a:t>
              </a:r>
              <a:endParaRPr lang="en-US" sz="1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08" name="Rectangle 62"/>
            <p:cNvSpPr/>
            <p:nvPr/>
          </p:nvSpPr>
          <p:spPr>
            <a:xfrm>
              <a:off x="8356313" y="2120401"/>
              <a:ext cx="1478317" cy="326225"/>
            </a:xfrm>
            <a:prstGeom prst="rect">
              <a:avLst/>
            </a:prstGeom>
          </p:spPr>
          <p:txBody>
            <a:bodyPr wrap="none" lIns="109710" tIns="54855" rIns="109710" bIns="54855">
              <a:spAutoFit/>
            </a:bodyPr>
            <a:lstStyle/>
            <a:p>
              <a:pPr algn="ctr"/>
              <a:r>
                <a:rPr lang="zh-CN" altLang="en-US" sz="1400" dirty="0" smtClean="0">
                  <a:solidFill>
                    <a:schemeClr val="bg1"/>
                  </a:solidFill>
                  <a:cs typeface="+mn-ea"/>
                  <a:sym typeface="+mn-lt"/>
                </a:rPr>
                <a:t>精准的营销能力</a:t>
              </a:r>
              <a:endParaRPr lang="en-US" sz="1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09" name="Rectangle 63"/>
            <p:cNvSpPr/>
            <p:nvPr/>
          </p:nvSpPr>
          <p:spPr>
            <a:xfrm>
              <a:off x="8160061" y="3401304"/>
              <a:ext cx="1837391" cy="326225"/>
            </a:xfrm>
            <a:prstGeom prst="rect">
              <a:avLst/>
            </a:prstGeom>
          </p:spPr>
          <p:txBody>
            <a:bodyPr wrap="none" lIns="109710" tIns="54855" rIns="109710" bIns="54855">
              <a:spAutoFit/>
            </a:bodyPr>
            <a:lstStyle/>
            <a:p>
              <a:pPr algn="ctr"/>
              <a:r>
                <a:rPr lang="zh-CN" altLang="en-US" sz="1400" dirty="0" smtClean="0">
                  <a:solidFill>
                    <a:schemeClr val="bg1"/>
                  </a:solidFill>
                  <a:cs typeface="+mn-ea"/>
                  <a:sym typeface="+mn-lt"/>
                </a:rPr>
                <a:t>丰富的产品运营经验</a:t>
              </a:r>
              <a:endParaRPr lang="en-US" sz="1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310" name="Rectangle 64"/>
            <p:cNvSpPr/>
            <p:nvPr/>
          </p:nvSpPr>
          <p:spPr>
            <a:xfrm>
              <a:off x="8350740" y="4605129"/>
              <a:ext cx="1478318" cy="326225"/>
            </a:xfrm>
            <a:prstGeom prst="rect">
              <a:avLst/>
            </a:prstGeom>
          </p:spPr>
          <p:txBody>
            <a:bodyPr wrap="none" lIns="109710" tIns="54855" rIns="109710" bIns="54855">
              <a:spAutoFit/>
            </a:bodyPr>
            <a:lstStyle/>
            <a:p>
              <a:pPr algn="ctr"/>
              <a:r>
                <a:rPr lang="zh-CN" altLang="en-US" sz="1400" dirty="0" smtClean="0">
                  <a:solidFill>
                    <a:schemeClr val="bg1"/>
                  </a:solidFill>
                  <a:cs typeface="+mn-ea"/>
                  <a:sym typeface="+mn-lt"/>
                </a:rPr>
                <a:t>过硬的开发能力</a:t>
              </a:r>
              <a:endParaRPr lang="en-US" sz="1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311" name="TextBox 310"/>
          <p:cNvSpPr txBox="1"/>
          <p:nvPr/>
        </p:nvSpPr>
        <p:spPr>
          <a:xfrm>
            <a:off x="1270671" y="5361143"/>
            <a:ext cx="9817930" cy="544183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>
              <a:lnSpc>
                <a:spcPts val="1800"/>
              </a:lnSpc>
              <a:defRPr/>
            </a:pPr>
            <a:r>
              <a:rPr lang="zh-CN" altLang="en-US" sz="1300" kern="0" dirty="0" smtClean="0">
                <a:solidFill>
                  <a:srgbClr val="404652"/>
                </a:solidFill>
                <a:cs typeface="+mn-ea"/>
                <a:sym typeface="+mn-lt"/>
              </a:rPr>
              <a:t>点击</a:t>
            </a:r>
            <a:r>
              <a:rPr lang="zh-CN" altLang="en-US" sz="1300" kern="0" dirty="0">
                <a:solidFill>
                  <a:srgbClr val="404652"/>
                </a:solidFill>
                <a:cs typeface="+mn-ea"/>
                <a:sym typeface="+mn-lt"/>
              </a:rPr>
              <a:t>输入详细的内容文本，点击输入详细的内容文本，点击输入详细的内容文本，点击输入详细的内容文本，点击输入详细的内容文本，点击输入详细的内容文本，点击输入详细的内容文本，点击输入详细的内容</a:t>
            </a:r>
            <a:r>
              <a:rPr lang="zh-CN" altLang="en-US" sz="1300" kern="0" dirty="0" smtClean="0">
                <a:solidFill>
                  <a:srgbClr val="404652"/>
                </a:solidFill>
                <a:cs typeface="+mn-ea"/>
                <a:sym typeface="+mn-lt"/>
              </a:rPr>
              <a:t>文本</a:t>
            </a:r>
            <a:r>
              <a:rPr lang="zh-CN" altLang="en-US" sz="1300" kern="0" dirty="0">
                <a:solidFill>
                  <a:srgbClr val="404652"/>
                </a:solidFill>
                <a:cs typeface="+mn-ea"/>
                <a:sym typeface="+mn-lt"/>
              </a:rPr>
              <a:t>。</a:t>
            </a:r>
            <a:endParaRPr kumimoji="0" lang="en-US" sz="1300" b="0" i="0" u="none" strike="noStrike" kern="0" cap="none" spc="0" normalizeH="0" baseline="0" noProof="0" dirty="0">
              <a:ln>
                <a:noFill/>
              </a:ln>
              <a:solidFill>
                <a:srgbClr val="404652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50" name="TextBox 249"/>
          <p:cNvSpPr txBox="1"/>
          <p:nvPr/>
        </p:nvSpPr>
        <p:spPr>
          <a:xfrm>
            <a:off x="4976949" y="411654"/>
            <a:ext cx="223651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我们的优势</a:t>
            </a:r>
          </a:p>
        </p:txBody>
      </p:sp>
      <p:grpSp>
        <p:nvGrpSpPr>
          <p:cNvPr id="251" name="组合 250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52" name="组合 251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56" name="五角星 255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1" name="五角星 260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4" name="五角星 263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5" name="五角星 264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8" name="五角星 267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53" name="组合 252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54" name="直接连接符 253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直接连接符 254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96542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75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23" dur="75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24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000"/>
                            </p:stCondLst>
                            <p:childTnLst>
                              <p:par>
                                <p:cTn id="3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3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3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3" grpId="0" animBg="1"/>
      <p:bldP spid="293" grpId="1" animBg="1"/>
      <p:bldP spid="294" grpId="0" animBg="1"/>
      <p:bldP spid="311" grpId="0"/>
      <p:bldP spid="25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组合 249"/>
          <p:cNvGrpSpPr/>
          <p:nvPr/>
        </p:nvGrpSpPr>
        <p:grpSpPr>
          <a:xfrm>
            <a:off x="4394819" y="2344552"/>
            <a:ext cx="3402363" cy="3321353"/>
            <a:chOff x="4394819" y="2344552"/>
            <a:chExt cx="3402363" cy="3321353"/>
          </a:xfrm>
        </p:grpSpPr>
        <p:sp>
          <p:nvSpPr>
            <p:cNvPr id="251" name="Freeform 5"/>
            <p:cNvSpPr>
              <a:spLocks/>
            </p:cNvSpPr>
            <p:nvPr/>
          </p:nvSpPr>
          <p:spPr bwMode="auto">
            <a:xfrm>
              <a:off x="4455435" y="2344552"/>
              <a:ext cx="2644823" cy="2629649"/>
            </a:xfrm>
            <a:custGeom>
              <a:avLst/>
              <a:gdLst>
                <a:gd name="T0" fmla="*/ 2100 w 2100"/>
                <a:gd name="T1" fmla="*/ 630 h 2147"/>
                <a:gd name="T2" fmla="*/ 634 w 2100"/>
                <a:gd name="T3" fmla="*/ 510 h 2147"/>
                <a:gd name="T4" fmla="*/ 1574 w 2100"/>
                <a:gd name="T5" fmla="*/ 1621 h 2147"/>
                <a:gd name="T6" fmla="*/ 991 w 2100"/>
                <a:gd name="T7" fmla="*/ 1572 h 2147"/>
                <a:gd name="T8" fmla="*/ 2100 w 2100"/>
                <a:gd name="T9" fmla="*/ 630 h 2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00" h="2147">
                  <a:moveTo>
                    <a:pt x="2100" y="630"/>
                  </a:moveTo>
                  <a:cubicBezTo>
                    <a:pt x="1728" y="193"/>
                    <a:pt x="1072" y="139"/>
                    <a:pt x="634" y="510"/>
                  </a:cubicBezTo>
                  <a:cubicBezTo>
                    <a:pt x="0" y="1047"/>
                    <a:pt x="953" y="2147"/>
                    <a:pt x="1574" y="1621"/>
                  </a:cubicBezTo>
                  <a:cubicBezTo>
                    <a:pt x="1400" y="1768"/>
                    <a:pt x="1139" y="1747"/>
                    <a:pt x="991" y="1572"/>
                  </a:cubicBezTo>
                  <a:cubicBezTo>
                    <a:pt x="466" y="952"/>
                    <a:pt x="1563" y="0"/>
                    <a:pt x="2100" y="630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2" name="Freeform 6"/>
            <p:cNvSpPr>
              <a:spLocks/>
            </p:cNvSpPr>
            <p:nvPr/>
          </p:nvSpPr>
          <p:spPr bwMode="auto">
            <a:xfrm>
              <a:off x="5099786" y="2405315"/>
              <a:ext cx="2697396" cy="2568886"/>
            </a:xfrm>
            <a:custGeom>
              <a:avLst/>
              <a:gdLst>
                <a:gd name="T0" fmla="*/ 1521 w 2142"/>
                <a:gd name="T1" fmla="*/ 2097 h 2097"/>
                <a:gd name="T2" fmla="*/ 1637 w 2142"/>
                <a:gd name="T3" fmla="*/ 634 h 2097"/>
                <a:gd name="T4" fmla="*/ 526 w 2142"/>
                <a:gd name="T5" fmla="*/ 1574 h 2097"/>
                <a:gd name="T6" fmla="*/ 575 w 2142"/>
                <a:gd name="T7" fmla="*/ 991 h 2097"/>
                <a:gd name="T8" fmla="*/ 1521 w 2142"/>
                <a:gd name="T9" fmla="*/ 2097 h 20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2" h="2097">
                  <a:moveTo>
                    <a:pt x="1521" y="2097"/>
                  </a:moveTo>
                  <a:cubicBezTo>
                    <a:pt x="1954" y="1724"/>
                    <a:pt x="2007" y="1071"/>
                    <a:pt x="1637" y="634"/>
                  </a:cubicBezTo>
                  <a:cubicBezTo>
                    <a:pt x="1100" y="0"/>
                    <a:pt x="0" y="953"/>
                    <a:pt x="526" y="1574"/>
                  </a:cubicBezTo>
                  <a:cubicBezTo>
                    <a:pt x="379" y="1400"/>
                    <a:pt x="400" y="1139"/>
                    <a:pt x="575" y="991"/>
                  </a:cubicBezTo>
                  <a:cubicBezTo>
                    <a:pt x="1194" y="467"/>
                    <a:pt x="2142" y="1558"/>
                    <a:pt x="1521" y="2097"/>
                  </a:cubicBezTo>
                  <a:close/>
                </a:path>
              </a:pathLst>
            </a:custGeom>
            <a:solidFill>
              <a:srgbClr val="F8832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3" name="Freeform 7"/>
            <p:cNvSpPr>
              <a:spLocks/>
            </p:cNvSpPr>
            <p:nvPr/>
          </p:nvSpPr>
          <p:spPr bwMode="auto">
            <a:xfrm>
              <a:off x="4394819" y="3056411"/>
              <a:ext cx="2705438" cy="2573699"/>
            </a:xfrm>
            <a:custGeom>
              <a:avLst/>
              <a:gdLst>
                <a:gd name="T0" fmla="*/ 633 w 2148"/>
                <a:gd name="T1" fmla="*/ 0 h 2101"/>
                <a:gd name="T2" fmla="*/ 512 w 2148"/>
                <a:gd name="T3" fmla="*/ 1467 h 2101"/>
                <a:gd name="T4" fmla="*/ 1623 w 2148"/>
                <a:gd name="T5" fmla="*/ 527 h 2101"/>
                <a:gd name="T6" fmla="*/ 1574 w 2148"/>
                <a:gd name="T7" fmla="*/ 1110 h 2101"/>
                <a:gd name="T8" fmla="*/ 633 w 2148"/>
                <a:gd name="T9" fmla="*/ 0 h 2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48" h="2101">
                  <a:moveTo>
                    <a:pt x="633" y="0"/>
                  </a:moveTo>
                  <a:cubicBezTo>
                    <a:pt x="195" y="371"/>
                    <a:pt x="140" y="1028"/>
                    <a:pt x="512" y="1467"/>
                  </a:cubicBezTo>
                  <a:cubicBezTo>
                    <a:pt x="1048" y="2101"/>
                    <a:pt x="2148" y="1148"/>
                    <a:pt x="1623" y="527"/>
                  </a:cubicBezTo>
                  <a:cubicBezTo>
                    <a:pt x="1770" y="701"/>
                    <a:pt x="1748" y="962"/>
                    <a:pt x="1574" y="1110"/>
                  </a:cubicBezTo>
                  <a:cubicBezTo>
                    <a:pt x="953" y="1636"/>
                    <a:pt x="0" y="536"/>
                    <a:pt x="633" y="0"/>
                  </a:cubicBezTo>
                  <a:close/>
                </a:path>
              </a:pathLst>
            </a:custGeom>
            <a:solidFill>
              <a:srgbClr val="F8832D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254" name="Freeform 8"/>
            <p:cNvSpPr>
              <a:spLocks/>
            </p:cNvSpPr>
            <p:nvPr/>
          </p:nvSpPr>
          <p:spPr bwMode="auto">
            <a:xfrm>
              <a:off x="5091744" y="3041671"/>
              <a:ext cx="2641111" cy="2624234"/>
            </a:xfrm>
            <a:custGeom>
              <a:avLst/>
              <a:gdLst>
                <a:gd name="T0" fmla="*/ 0 w 2097"/>
                <a:gd name="T1" fmla="*/ 1520 h 2142"/>
                <a:gd name="T2" fmla="*/ 1463 w 2097"/>
                <a:gd name="T3" fmla="*/ 1636 h 2142"/>
                <a:gd name="T4" fmla="*/ 523 w 2097"/>
                <a:gd name="T5" fmla="*/ 525 h 2142"/>
                <a:gd name="T6" fmla="*/ 1106 w 2097"/>
                <a:gd name="T7" fmla="*/ 574 h 2142"/>
                <a:gd name="T8" fmla="*/ 0 w 2097"/>
                <a:gd name="T9" fmla="*/ 1520 h 2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97" h="2142">
                  <a:moveTo>
                    <a:pt x="0" y="1520"/>
                  </a:moveTo>
                  <a:cubicBezTo>
                    <a:pt x="373" y="1954"/>
                    <a:pt x="1026" y="2006"/>
                    <a:pt x="1463" y="1636"/>
                  </a:cubicBezTo>
                  <a:cubicBezTo>
                    <a:pt x="2097" y="1100"/>
                    <a:pt x="1144" y="0"/>
                    <a:pt x="523" y="525"/>
                  </a:cubicBezTo>
                  <a:cubicBezTo>
                    <a:pt x="697" y="378"/>
                    <a:pt x="958" y="400"/>
                    <a:pt x="1106" y="574"/>
                  </a:cubicBezTo>
                  <a:cubicBezTo>
                    <a:pt x="1630" y="1193"/>
                    <a:pt x="539" y="2142"/>
                    <a:pt x="0" y="1520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55" name="Freeform 19"/>
          <p:cNvSpPr>
            <a:spLocks/>
          </p:cNvSpPr>
          <p:nvPr/>
        </p:nvSpPr>
        <p:spPr bwMode="auto">
          <a:xfrm>
            <a:off x="4832544" y="5556255"/>
            <a:ext cx="288446" cy="221274"/>
          </a:xfrm>
          <a:custGeom>
            <a:avLst/>
            <a:gdLst/>
            <a:ahLst/>
            <a:cxnLst>
              <a:cxn ang="0">
                <a:pos x="192" y="0"/>
              </a:cxn>
              <a:cxn ang="0">
                <a:pos x="203" y="0"/>
              </a:cxn>
              <a:cxn ang="0">
                <a:pos x="225" y="5"/>
              </a:cxn>
              <a:cxn ang="0">
                <a:pos x="245" y="13"/>
              </a:cxn>
              <a:cxn ang="0">
                <a:pos x="262" y="26"/>
              </a:cxn>
              <a:cxn ang="0">
                <a:pos x="271" y="32"/>
              </a:cxn>
              <a:cxn ang="0">
                <a:pos x="282" y="47"/>
              </a:cxn>
              <a:cxn ang="0">
                <a:pos x="292" y="63"/>
              </a:cxn>
              <a:cxn ang="0">
                <a:pos x="232" y="63"/>
              </a:cxn>
              <a:cxn ang="0">
                <a:pos x="213" y="53"/>
              </a:cxn>
              <a:cxn ang="0">
                <a:pos x="192" y="49"/>
              </a:cxn>
              <a:cxn ang="0">
                <a:pos x="112" y="49"/>
              </a:cxn>
              <a:cxn ang="0">
                <a:pos x="88" y="54"/>
              </a:cxn>
              <a:cxn ang="0">
                <a:pos x="68" y="68"/>
              </a:cxn>
              <a:cxn ang="0">
                <a:pos x="61" y="77"/>
              </a:cxn>
              <a:cxn ang="0">
                <a:pos x="51" y="99"/>
              </a:cxn>
              <a:cxn ang="0">
                <a:pos x="50" y="111"/>
              </a:cxn>
              <a:cxn ang="0">
                <a:pos x="51" y="124"/>
              </a:cxn>
              <a:cxn ang="0">
                <a:pos x="61" y="146"/>
              </a:cxn>
              <a:cxn ang="0">
                <a:pos x="68" y="154"/>
              </a:cxn>
              <a:cxn ang="0">
                <a:pos x="88" y="168"/>
              </a:cxn>
              <a:cxn ang="0">
                <a:pos x="112" y="173"/>
              </a:cxn>
              <a:cxn ang="0">
                <a:pos x="192" y="173"/>
              </a:cxn>
              <a:cxn ang="0">
                <a:pos x="213" y="169"/>
              </a:cxn>
              <a:cxn ang="0">
                <a:pos x="232" y="158"/>
              </a:cxn>
              <a:cxn ang="0">
                <a:pos x="292" y="158"/>
              </a:cxn>
              <a:cxn ang="0">
                <a:pos x="282" y="175"/>
              </a:cxn>
              <a:cxn ang="0">
                <a:pos x="271" y="189"/>
              </a:cxn>
              <a:cxn ang="0">
                <a:pos x="262" y="196"/>
              </a:cxn>
              <a:cxn ang="0">
                <a:pos x="245" y="209"/>
              </a:cxn>
              <a:cxn ang="0">
                <a:pos x="225" y="217"/>
              </a:cxn>
              <a:cxn ang="0">
                <a:pos x="203" y="221"/>
              </a:cxn>
              <a:cxn ang="0">
                <a:pos x="112" y="222"/>
              </a:cxn>
              <a:cxn ang="0">
                <a:pos x="100" y="221"/>
              </a:cxn>
              <a:cxn ang="0">
                <a:pos x="78" y="217"/>
              </a:cxn>
              <a:cxn ang="0">
                <a:pos x="58" y="209"/>
              </a:cxn>
              <a:cxn ang="0">
                <a:pos x="41" y="196"/>
              </a:cxn>
              <a:cxn ang="0">
                <a:pos x="34" y="189"/>
              </a:cxn>
              <a:cxn ang="0">
                <a:pos x="20" y="173"/>
              </a:cxn>
              <a:cxn ang="0">
                <a:pos x="9" y="154"/>
              </a:cxn>
              <a:cxn ang="0">
                <a:pos x="3" y="133"/>
              </a:cxn>
              <a:cxn ang="0">
                <a:pos x="0" y="111"/>
              </a:cxn>
              <a:cxn ang="0">
                <a:pos x="0" y="111"/>
              </a:cxn>
              <a:cxn ang="0">
                <a:pos x="3" y="89"/>
              </a:cxn>
              <a:cxn ang="0">
                <a:pos x="9" y="68"/>
              </a:cxn>
              <a:cxn ang="0">
                <a:pos x="20" y="49"/>
              </a:cxn>
              <a:cxn ang="0">
                <a:pos x="34" y="32"/>
              </a:cxn>
              <a:cxn ang="0">
                <a:pos x="41" y="26"/>
              </a:cxn>
              <a:cxn ang="0">
                <a:pos x="58" y="13"/>
              </a:cxn>
              <a:cxn ang="0">
                <a:pos x="78" y="5"/>
              </a:cxn>
              <a:cxn ang="0">
                <a:pos x="100" y="0"/>
              </a:cxn>
              <a:cxn ang="0">
                <a:pos x="112" y="0"/>
              </a:cxn>
            </a:cxnLst>
            <a:rect l="0" t="0" r="r" b="b"/>
            <a:pathLst>
              <a:path w="292" h="222">
                <a:moveTo>
                  <a:pt x="112" y="0"/>
                </a:moveTo>
                <a:lnTo>
                  <a:pt x="192" y="0"/>
                </a:lnTo>
                <a:lnTo>
                  <a:pt x="192" y="0"/>
                </a:lnTo>
                <a:lnTo>
                  <a:pt x="203" y="0"/>
                </a:lnTo>
                <a:lnTo>
                  <a:pt x="214" y="2"/>
                </a:lnTo>
                <a:lnTo>
                  <a:pt x="225" y="5"/>
                </a:lnTo>
                <a:lnTo>
                  <a:pt x="235" y="9"/>
                </a:lnTo>
                <a:lnTo>
                  <a:pt x="245" y="13"/>
                </a:lnTo>
                <a:lnTo>
                  <a:pt x="254" y="18"/>
                </a:lnTo>
                <a:lnTo>
                  <a:pt x="262" y="26"/>
                </a:lnTo>
                <a:lnTo>
                  <a:pt x="271" y="32"/>
                </a:lnTo>
                <a:lnTo>
                  <a:pt x="271" y="32"/>
                </a:lnTo>
                <a:lnTo>
                  <a:pt x="277" y="39"/>
                </a:lnTo>
                <a:lnTo>
                  <a:pt x="282" y="47"/>
                </a:lnTo>
                <a:lnTo>
                  <a:pt x="288" y="56"/>
                </a:lnTo>
                <a:lnTo>
                  <a:pt x="292" y="63"/>
                </a:lnTo>
                <a:lnTo>
                  <a:pt x="232" y="63"/>
                </a:lnTo>
                <a:lnTo>
                  <a:pt x="232" y="63"/>
                </a:lnTo>
                <a:lnTo>
                  <a:pt x="223" y="58"/>
                </a:lnTo>
                <a:lnTo>
                  <a:pt x="213" y="53"/>
                </a:lnTo>
                <a:lnTo>
                  <a:pt x="203" y="51"/>
                </a:lnTo>
                <a:lnTo>
                  <a:pt x="192" y="49"/>
                </a:lnTo>
                <a:lnTo>
                  <a:pt x="112" y="49"/>
                </a:lnTo>
                <a:lnTo>
                  <a:pt x="112" y="49"/>
                </a:lnTo>
                <a:lnTo>
                  <a:pt x="99" y="51"/>
                </a:lnTo>
                <a:lnTo>
                  <a:pt x="88" y="54"/>
                </a:lnTo>
                <a:lnTo>
                  <a:pt x="77" y="60"/>
                </a:lnTo>
                <a:lnTo>
                  <a:pt x="68" y="68"/>
                </a:lnTo>
                <a:lnTo>
                  <a:pt x="68" y="68"/>
                </a:lnTo>
                <a:lnTo>
                  <a:pt x="61" y="77"/>
                </a:lnTo>
                <a:lnTo>
                  <a:pt x="55" y="86"/>
                </a:lnTo>
                <a:lnTo>
                  <a:pt x="51" y="99"/>
                </a:lnTo>
                <a:lnTo>
                  <a:pt x="50" y="111"/>
                </a:lnTo>
                <a:lnTo>
                  <a:pt x="50" y="111"/>
                </a:lnTo>
                <a:lnTo>
                  <a:pt x="50" y="111"/>
                </a:lnTo>
                <a:lnTo>
                  <a:pt x="51" y="124"/>
                </a:lnTo>
                <a:lnTo>
                  <a:pt x="55" y="135"/>
                </a:lnTo>
                <a:lnTo>
                  <a:pt x="61" y="146"/>
                </a:lnTo>
                <a:lnTo>
                  <a:pt x="68" y="154"/>
                </a:lnTo>
                <a:lnTo>
                  <a:pt x="68" y="154"/>
                </a:lnTo>
                <a:lnTo>
                  <a:pt x="77" y="162"/>
                </a:lnTo>
                <a:lnTo>
                  <a:pt x="88" y="168"/>
                </a:lnTo>
                <a:lnTo>
                  <a:pt x="99" y="172"/>
                </a:lnTo>
                <a:lnTo>
                  <a:pt x="112" y="173"/>
                </a:lnTo>
                <a:lnTo>
                  <a:pt x="192" y="173"/>
                </a:lnTo>
                <a:lnTo>
                  <a:pt x="192" y="173"/>
                </a:lnTo>
                <a:lnTo>
                  <a:pt x="203" y="172"/>
                </a:lnTo>
                <a:lnTo>
                  <a:pt x="213" y="169"/>
                </a:lnTo>
                <a:lnTo>
                  <a:pt x="223" y="164"/>
                </a:lnTo>
                <a:lnTo>
                  <a:pt x="232" y="158"/>
                </a:lnTo>
                <a:lnTo>
                  <a:pt x="292" y="158"/>
                </a:lnTo>
                <a:lnTo>
                  <a:pt x="292" y="158"/>
                </a:lnTo>
                <a:lnTo>
                  <a:pt x="288" y="167"/>
                </a:lnTo>
                <a:lnTo>
                  <a:pt x="282" y="175"/>
                </a:lnTo>
                <a:lnTo>
                  <a:pt x="277" y="183"/>
                </a:lnTo>
                <a:lnTo>
                  <a:pt x="271" y="189"/>
                </a:lnTo>
                <a:lnTo>
                  <a:pt x="271" y="189"/>
                </a:lnTo>
                <a:lnTo>
                  <a:pt x="262" y="196"/>
                </a:lnTo>
                <a:lnTo>
                  <a:pt x="254" y="203"/>
                </a:lnTo>
                <a:lnTo>
                  <a:pt x="245" y="209"/>
                </a:lnTo>
                <a:lnTo>
                  <a:pt x="235" y="214"/>
                </a:lnTo>
                <a:lnTo>
                  <a:pt x="225" y="217"/>
                </a:lnTo>
                <a:lnTo>
                  <a:pt x="214" y="220"/>
                </a:lnTo>
                <a:lnTo>
                  <a:pt x="203" y="221"/>
                </a:lnTo>
                <a:lnTo>
                  <a:pt x="192" y="222"/>
                </a:lnTo>
                <a:lnTo>
                  <a:pt x="112" y="222"/>
                </a:lnTo>
                <a:lnTo>
                  <a:pt x="112" y="222"/>
                </a:lnTo>
                <a:lnTo>
                  <a:pt x="100" y="221"/>
                </a:lnTo>
                <a:lnTo>
                  <a:pt x="89" y="220"/>
                </a:lnTo>
                <a:lnTo>
                  <a:pt x="78" y="217"/>
                </a:lnTo>
                <a:lnTo>
                  <a:pt x="68" y="214"/>
                </a:lnTo>
                <a:lnTo>
                  <a:pt x="58" y="209"/>
                </a:lnTo>
                <a:lnTo>
                  <a:pt x="50" y="203"/>
                </a:lnTo>
                <a:lnTo>
                  <a:pt x="41" y="196"/>
                </a:lnTo>
                <a:lnTo>
                  <a:pt x="34" y="189"/>
                </a:lnTo>
                <a:lnTo>
                  <a:pt x="34" y="189"/>
                </a:lnTo>
                <a:lnTo>
                  <a:pt x="26" y="182"/>
                </a:lnTo>
                <a:lnTo>
                  <a:pt x="20" y="173"/>
                </a:lnTo>
                <a:lnTo>
                  <a:pt x="14" y="164"/>
                </a:lnTo>
                <a:lnTo>
                  <a:pt x="9" y="154"/>
                </a:lnTo>
                <a:lnTo>
                  <a:pt x="5" y="143"/>
                </a:lnTo>
                <a:lnTo>
                  <a:pt x="3" y="133"/>
                </a:lnTo>
                <a:lnTo>
                  <a:pt x="2" y="122"/>
                </a:lnTo>
                <a:lnTo>
                  <a:pt x="0" y="111"/>
                </a:lnTo>
                <a:lnTo>
                  <a:pt x="0" y="111"/>
                </a:lnTo>
                <a:lnTo>
                  <a:pt x="0" y="111"/>
                </a:lnTo>
                <a:lnTo>
                  <a:pt x="2" y="100"/>
                </a:lnTo>
                <a:lnTo>
                  <a:pt x="3" y="89"/>
                </a:lnTo>
                <a:lnTo>
                  <a:pt x="5" y="78"/>
                </a:lnTo>
                <a:lnTo>
                  <a:pt x="9" y="68"/>
                </a:lnTo>
                <a:lnTo>
                  <a:pt x="14" y="58"/>
                </a:lnTo>
                <a:lnTo>
                  <a:pt x="20" y="49"/>
                </a:lnTo>
                <a:lnTo>
                  <a:pt x="26" y="41"/>
                </a:lnTo>
                <a:lnTo>
                  <a:pt x="34" y="32"/>
                </a:lnTo>
                <a:lnTo>
                  <a:pt x="34" y="32"/>
                </a:lnTo>
                <a:lnTo>
                  <a:pt x="41" y="26"/>
                </a:lnTo>
                <a:lnTo>
                  <a:pt x="50" y="18"/>
                </a:lnTo>
                <a:lnTo>
                  <a:pt x="58" y="13"/>
                </a:lnTo>
                <a:lnTo>
                  <a:pt x="68" y="9"/>
                </a:lnTo>
                <a:lnTo>
                  <a:pt x="78" y="5"/>
                </a:lnTo>
                <a:lnTo>
                  <a:pt x="89" y="2"/>
                </a:lnTo>
                <a:lnTo>
                  <a:pt x="100" y="0"/>
                </a:lnTo>
                <a:lnTo>
                  <a:pt x="112" y="0"/>
                </a:lnTo>
                <a:lnTo>
                  <a:pt x="112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6" name="Freeform 20"/>
          <p:cNvSpPr>
            <a:spLocks/>
          </p:cNvSpPr>
          <p:nvPr/>
        </p:nvSpPr>
        <p:spPr bwMode="auto">
          <a:xfrm>
            <a:off x="5172357" y="5556255"/>
            <a:ext cx="286471" cy="221274"/>
          </a:xfrm>
          <a:custGeom>
            <a:avLst/>
            <a:gdLst/>
            <a:ahLst/>
            <a:cxnLst>
              <a:cxn ang="0">
                <a:pos x="181" y="0"/>
              </a:cxn>
              <a:cxn ang="0">
                <a:pos x="192" y="0"/>
              </a:cxn>
              <a:cxn ang="0">
                <a:pos x="213" y="5"/>
              </a:cxn>
              <a:cxn ang="0">
                <a:pos x="234" y="13"/>
              </a:cxn>
              <a:cxn ang="0">
                <a:pos x="251" y="26"/>
              </a:cxn>
              <a:cxn ang="0">
                <a:pos x="258" y="32"/>
              </a:cxn>
              <a:cxn ang="0">
                <a:pos x="272" y="49"/>
              </a:cxn>
              <a:cxn ang="0">
                <a:pos x="283" y="68"/>
              </a:cxn>
              <a:cxn ang="0">
                <a:pos x="289" y="89"/>
              </a:cxn>
              <a:cxn ang="0">
                <a:pos x="292" y="111"/>
              </a:cxn>
              <a:cxn ang="0">
                <a:pos x="292" y="111"/>
              </a:cxn>
              <a:cxn ang="0">
                <a:pos x="289" y="133"/>
              </a:cxn>
              <a:cxn ang="0">
                <a:pos x="283" y="154"/>
              </a:cxn>
              <a:cxn ang="0">
                <a:pos x="272" y="173"/>
              </a:cxn>
              <a:cxn ang="0">
                <a:pos x="258" y="189"/>
              </a:cxn>
              <a:cxn ang="0">
                <a:pos x="251" y="196"/>
              </a:cxn>
              <a:cxn ang="0">
                <a:pos x="234" y="209"/>
              </a:cxn>
              <a:cxn ang="0">
                <a:pos x="213" y="217"/>
              </a:cxn>
              <a:cxn ang="0">
                <a:pos x="192" y="221"/>
              </a:cxn>
              <a:cxn ang="0">
                <a:pos x="100" y="222"/>
              </a:cxn>
              <a:cxn ang="0">
                <a:pos x="89" y="221"/>
              </a:cxn>
              <a:cxn ang="0">
                <a:pos x="67" y="217"/>
              </a:cxn>
              <a:cxn ang="0">
                <a:pos x="47" y="209"/>
              </a:cxn>
              <a:cxn ang="0">
                <a:pos x="30" y="196"/>
              </a:cxn>
              <a:cxn ang="0">
                <a:pos x="21" y="189"/>
              </a:cxn>
              <a:cxn ang="0">
                <a:pos x="9" y="175"/>
              </a:cxn>
              <a:cxn ang="0">
                <a:pos x="0" y="158"/>
              </a:cxn>
              <a:cxn ang="0">
                <a:pos x="61" y="158"/>
              </a:cxn>
              <a:cxn ang="0">
                <a:pos x="79" y="169"/>
              </a:cxn>
              <a:cxn ang="0">
                <a:pos x="100" y="173"/>
              </a:cxn>
              <a:cxn ang="0">
                <a:pos x="181" y="173"/>
              </a:cxn>
              <a:cxn ang="0">
                <a:pos x="204" y="168"/>
              </a:cxn>
              <a:cxn ang="0">
                <a:pos x="224" y="154"/>
              </a:cxn>
              <a:cxn ang="0">
                <a:pos x="231" y="146"/>
              </a:cxn>
              <a:cxn ang="0">
                <a:pos x="241" y="124"/>
              </a:cxn>
              <a:cxn ang="0">
                <a:pos x="242" y="111"/>
              </a:cxn>
              <a:cxn ang="0">
                <a:pos x="241" y="99"/>
              </a:cxn>
              <a:cxn ang="0">
                <a:pos x="231" y="77"/>
              </a:cxn>
              <a:cxn ang="0">
                <a:pos x="224" y="68"/>
              </a:cxn>
              <a:cxn ang="0">
                <a:pos x="204" y="54"/>
              </a:cxn>
              <a:cxn ang="0">
                <a:pos x="181" y="49"/>
              </a:cxn>
              <a:cxn ang="0">
                <a:pos x="100" y="49"/>
              </a:cxn>
              <a:cxn ang="0">
                <a:pos x="79" y="53"/>
              </a:cxn>
              <a:cxn ang="0">
                <a:pos x="61" y="63"/>
              </a:cxn>
              <a:cxn ang="0">
                <a:pos x="0" y="63"/>
              </a:cxn>
              <a:cxn ang="0">
                <a:pos x="9" y="47"/>
              </a:cxn>
              <a:cxn ang="0">
                <a:pos x="21" y="32"/>
              </a:cxn>
              <a:cxn ang="0">
                <a:pos x="30" y="26"/>
              </a:cxn>
              <a:cxn ang="0">
                <a:pos x="47" y="13"/>
              </a:cxn>
              <a:cxn ang="0">
                <a:pos x="67" y="5"/>
              </a:cxn>
              <a:cxn ang="0">
                <a:pos x="89" y="0"/>
              </a:cxn>
              <a:cxn ang="0">
                <a:pos x="100" y="0"/>
              </a:cxn>
            </a:cxnLst>
            <a:rect l="0" t="0" r="r" b="b"/>
            <a:pathLst>
              <a:path w="292" h="222">
                <a:moveTo>
                  <a:pt x="100" y="0"/>
                </a:moveTo>
                <a:lnTo>
                  <a:pt x="181" y="0"/>
                </a:lnTo>
                <a:lnTo>
                  <a:pt x="181" y="0"/>
                </a:lnTo>
                <a:lnTo>
                  <a:pt x="192" y="0"/>
                </a:lnTo>
                <a:lnTo>
                  <a:pt x="203" y="2"/>
                </a:lnTo>
                <a:lnTo>
                  <a:pt x="213" y="5"/>
                </a:lnTo>
                <a:lnTo>
                  <a:pt x="224" y="9"/>
                </a:lnTo>
                <a:lnTo>
                  <a:pt x="234" y="13"/>
                </a:lnTo>
                <a:lnTo>
                  <a:pt x="242" y="18"/>
                </a:lnTo>
                <a:lnTo>
                  <a:pt x="251" y="26"/>
                </a:lnTo>
                <a:lnTo>
                  <a:pt x="258" y="32"/>
                </a:lnTo>
                <a:lnTo>
                  <a:pt x="258" y="32"/>
                </a:lnTo>
                <a:lnTo>
                  <a:pt x="266" y="41"/>
                </a:lnTo>
                <a:lnTo>
                  <a:pt x="272" y="49"/>
                </a:lnTo>
                <a:lnTo>
                  <a:pt x="278" y="58"/>
                </a:lnTo>
                <a:lnTo>
                  <a:pt x="283" y="68"/>
                </a:lnTo>
                <a:lnTo>
                  <a:pt x="287" y="78"/>
                </a:lnTo>
                <a:lnTo>
                  <a:pt x="289" y="89"/>
                </a:lnTo>
                <a:lnTo>
                  <a:pt x="291" y="100"/>
                </a:lnTo>
                <a:lnTo>
                  <a:pt x="292" y="111"/>
                </a:lnTo>
                <a:lnTo>
                  <a:pt x="292" y="111"/>
                </a:lnTo>
                <a:lnTo>
                  <a:pt x="292" y="111"/>
                </a:lnTo>
                <a:lnTo>
                  <a:pt x="291" y="122"/>
                </a:lnTo>
                <a:lnTo>
                  <a:pt x="289" y="133"/>
                </a:lnTo>
                <a:lnTo>
                  <a:pt x="287" y="143"/>
                </a:lnTo>
                <a:lnTo>
                  <a:pt x="283" y="154"/>
                </a:lnTo>
                <a:lnTo>
                  <a:pt x="278" y="164"/>
                </a:lnTo>
                <a:lnTo>
                  <a:pt x="272" y="173"/>
                </a:lnTo>
                <a:lnTo>
                  <a:pt x="266" y="182"/>
                </a:lnTo>
                <a:lnTo>
                  <a:pt x="258" y="189"/>
                </a:lnTo>
                <a:lnTo>
                  <a:pt x="258" y="189"/>
                </a:lnTo>
                <a:lnTo>
                  <a:pt x="251" y="196"/>
                </a:lnTo>
                <a:lnTo>
                  <a:pt x="242" y="203"/>
                </a:lnTo>
                <a:lnTo>
                  <a:pt x="234" y="209"/>
                </a:lnTo>
                <a:lnTo>
                  <a:pt x="224" y="214"/>
                </a:lnTo>
                <a:lnTo>
                  <a:pt x="213" y="217"/>
                </a:lnTo>
                <a:lnTo>
                  <a:pt x="203" y="220"/>
                </a:lnTo>
                <a:lnTo>
                  <a:pt x="192" y="221"/>
                </a:lnTo>
                <a:lnTo>
                  <a:pt x="181" y="222"/>
                </a:lnTo>
                <a:lnTo>
                  <a:pt x="100" y="222"/>
                </a:lnTo>
                <a:lnTo>
                  <a:pt x="100" y="222"/>
                </a:lnTo>
                <a:lnTo>
                  <a:pt x="89" y="221"/>
                </a:lnTo>
                <a:lnTo>
                  <a:pt x="78" y="220"/>
                </a:lnTo>
                <a:lnTo>
                  <a:pt x="67" y="217"/>
                </a:lnTo>
                <a:lnTo>
                  <a:pt x="57" y="214"/>
                </a:lnTo>
                <a:lnTo>
                  <a:pt x="47" y="209"/>
                </a:lnTo>
                <a:lnTo>
                  <a:pt x="38" y="203"/>
                </a:lnTo>
                <a:lnTo>
                  <a:pt x="30" y="196"/>
                </a:lnTo>
                <a:lnTo>
                  <a:pt x="21" y="189"/>
                </a:lnTo>
                <a:lnTo>
                  <a:pt x="21" y="189"/>
                </a:lnTo>
                <a:lnTo>
                  <a:pt x="15" y="183"/>
                </a:lnTo>
                <a:lnTo>
                  <a:pt x="9" y="175"/>
                </a:lnTo>
                <a:lnTo>
                  <a:pt x="4" y="167"/>
                </a:lnTo>
                <a:lnTo>
                  <a:pt x="0" y="158"/>
                </a:lnTo>
                <a:lnTo>
                  <a:pt x="61" y="158"/>
                </a:lnTo>
                <a:lnTo>
                  <a:pt x="61" y="158"/>
                </a:lnTo>
                <a:lnTo>
                  <a:pt x="69" y="164"/>
                </a:lnTo>
                <a:lnTo>
                  <a:pt x="79" y="169"/>
                </a:lnTo>
                <a:lnTo>
                  <a:pt x="89" y="172"/>
                </a:lnTo>
                <a:lnTo>
                  <a:pt x="100" y="173"/>
                </a:lnTo>
                <a:lnTo>
                  <a:pt x="181" y="173"/>
                </a:lnTo>
                <a:lnTo>
                  <a:pt x="181" y="173"/>
                </a:lnTo>
                <a:lnTo>
                  <a:pt x="193" y="172"/>
                </a:lnTo>
                <a:lnTo>
                  <a:pt x="204" y="168"/>
                </a:lnTo>
                <a:lnTo>
                  <a:pt x="215" y="162"/>
                </a:lnTo>
                <a:lnTo>
                  <a:pt x="224" y="154"/>
                </a:lnTo>
                <a:lnTo>
                  <a:pt x="224" y="154"/>
                </a:lnTo>
                <a:lnTo>
                  <a:pt x="231" y="146"/>
                </a:lnTo>
                <a:lnTo>
                  <a:pt x="237" y="135"/>
                </a:lnTo>
                <a:lnTo>
                  <a:pt x="241" y="124"/>
                </a:lnTo>
                <a:lnTo>
                  <a:pt x="242" y="111"/>
                </a:lnTo>
                <a:lnTo>
                  <a:pt x="242" y="111"/>
                </a:lnTo>
                <a:lnTo>
                  <a:pt x="242" y="111"/>
                </a:lnTo>
                <a:lnTo>
                  <a:pt x="241" y="99"/>
                </a:lnTo>
                <a:lnTo>
                  <a:pt x="237" y="86"/>
                </a:lnTo>
                <a:lnTo>
                  <a:pt x="231" y="77"/>
                </a:lnTo>
                <a:lnTo>
                  <a:pt x="224" y="68"/>
                </a:lnTo>
                <a:lnTo>
                  <a:pt x="224" y="68"/>
                </a:lnTo>
                <a:lnTo>
                  <a:pt x="215" y="60"/>
                </a:lnTo>
                <a:lnTo>
                  <a:pt x="204" y="54"/>
                </a:lnTo>
                <a:lnTo>
                  <a:pt x="193" y="51"/>
                </a:lnTo>
                <a:lnTo>
                  <a:pt x="181" y="49"/>
                </a:lnTo>
                <a:lnTo>
                  <a:pt x="100" y="49"/>
                </a:lnTo>
                <a:lnTo>
                  <a:pt x="100" y="49"/>
                </a:lnTo>
                <a:lnTo>
                  <a:pt x="89" y="51"/>
                </a:lnTo>
                <a:lnTo>
                  <a:pt x="79" y="53"/>
                </a:lnTo>
                <a:lnTo>
                  <a:pt x="69" y="58"/>
                </a:lnTo>
                <a:lnTo>
                  <a:pt x="61" y="63"/>
                </a:lnTo>
                <a:lnTo>
                  <a:pt x="0" y="63"/>
                </a:lnTo>
                <a:lnTo>
                  <a:pt x="0" y="63"/>
                </a:lnTo>
                <a:lnTo>
                  <a:pt x="4" y="56"/>
                </a:lnTo>
                <a:lnTo>
                  <a:pt x="9" y="47"/>
                </a:lnTo>
                <a:lnTo>
                  <a:pt x="15" y="39"/>
                </a:lnTo>
                <a:lnTo>
                  <a:pt x="21" y="32"/>
                </a:lnTo>
                <a:lnTo>
                  <a:pt x="21" y="32"/>
                </a:lnTo>
                <a:lnTo>
                  <a:pt x="30" y="26"/>
                </a:lnTo>
                <a:lnTo>
                  <a:pt x="38" y="18"/>
                </a:lnTo>
                <a:lnTo>
                  <a:pt x="47" y="13"/>
                </a:lnTo>
                <a:lnTo>
                  <a:pt x="57" y="9"/>
                </a:lnTo>
                <a:lnTo>
                  <a:pt x="67" y="5"/>
                </a:lnTo>
                <a:lnTo>
                  <a:pt x="78" y="2"/>
                </a:lnTo>
                <a:lnTo>
                  <a:pt x="89" y="0"/>
                </a:lnTo>
                <a:lnTo>
                  <a:pt x="100" y="0"/>
                </a:lnTo>
                <a:lnTo>
                  <a:pt x="10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grpSp>
        <p:nvGrpSpPr>
          <p:cNvPr id="261" name="组合 260"/>
          <p:cNvGrpSpPr/>
          <p:nvPr/>
        </p:nvGrpSpPr>
        <p:grpSpPr>
          <a:xfrm>
            <a:off x="438032" y="1942976"/>
            <a:ext cx="11349614" cy="4140272"/>
            <a:chOff x="438032" y="1942976"/>
            <a:chExt cx="11349614" cy="4140272"/>
          </a:xfrm>
        </p:grpSpPr>
        <p:grpSp>
          <p:nvGrpSpPr>
            <p:cNvPr id="264" name="组合 263"/>
            <p:cNvGrpSpPr/>
            <p:nvPr/>
          </p:nvGrpSpPr>
          <p:grpSpPr>
            <a:xfrm>
              <a:off x="1400176" y="1942976"/>
              <a:ext cx="3031809" cy="862712"/>
              <a:chOff x="8039421" y="2508828"/>
              <a:chExt cx="3546690" cy="862712"/>
            </a:xfrm>
          </p:grpSpPr>
          <p:sp>
            <p:nvSpPr>
              <p:cNvPr id="301" name="Content Placeholder 2"/>
              <p:cNvSpPr txBox="1">
                <a:spLocks/>
              </p:cNvSpPr>
              <p:nvPr/>
            </p:nvSpPr>
            <p:spPr>
              <a:xfrm>
                <a:off x="8039421" y="2783300"/>
                <a:ext cx="3546690" cy="588240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marL="0" indent="0" algn="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1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457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0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8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6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ts val="1800"/>
                  </a:lnSpc>
                  <a:buClr>
                    <a:srgbClr val="202F3D">
                      <a:lumMod val="75000"/>
                    </a:srgbClr>
                  </a:buClr>
                  <a:defRPr/>
                </a:pPr>
                <a:r>
                  <a:rPr kumimoji="0" lang="zh-CN" altLang="en-US" sz="13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点击输入详细文本内容，点击输入详细文本内容，点击输入详细的文本内容</a:t>
                </a:r>
                <a:endParaRPr lang="en-US" altLang="zh-CN" sz="1300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5" name="Title 13"/>
              <p:cNvSpPr txBox="1">
                <a:spLocks/>
              </p:cNvSpPr>
              <p:nvPr/>
            </p:nvSpPr>
            <p:spPr>
              <a:xfrm>
                <a:off x="9335031" y="2508828"/>
                <a:ext cx="2251080" cy="338554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ctr">
                <a:spAutoFit/>
              </a:bodyPr>
              <a:lstStyle>
                <a:lvl1pPr algn="l" defTabSz="914400" rtl="0" eaLnBrk="1" latinLnBrk="0" hangingPunct="1">
                  <a:spcBef>
                    <a:spcPct val="0"/>
                  </a:spcBef>
                  <a:buNone/>
                  <a:defRPr sz="3200" b="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ource Sans Pro Light" pitchFamily="34" charset="0"/>
                    <a:ea typeface="+mj-ea"/>
                    <a:cs typeface="+mj-cs"/>
                  </a:defRPr>
                </a:lvl1pPr>
              </a:lstStyle>
              <a:p>
                <a:pPr algn="r"/>
                <a:r>
                  <a:rPr lang="zh-CN" altLang="en-US" sz="1600" b="1" dirty="0">
                    <a:solidFill>
                      <a:srgbClr val="404652"/>
                    </a:solidFill>
                    <a:latin typeface="+mn-lt"/>
                    <a:ea typeface="+mn-ea"/>
                    <a:cs typeface="+mn-ea"/>
                    <a:sym typeface="+mn-lt"/>
                  </a:rPr>
                  <a:t>主要任务</a:t>
                </a:r>
              </a:p>
            </p:txBody>
          </p:sp>
        </p:grpSp>
        <p:grpSp>
          <p:nvGrpSpPr>
            <p:cNvPr id="265" name="组合 264"/>
            <p:cNvGrpSpPr/>
            <p:nvPr/>
          </p:nvGrpSpPr>
          <p:grpSpPr>
            <a:xfrm>
              <a:off x="8755837" y="3565471"/>
              <a:ext cx="3031809" cy="862712"/>
              <a:chOff x="8039421" y="2508828"/>
              <a:chExt cx="3546690" cy="862712"/>
            </a:xfrm>
          </p:grpSpPr>
          <p:sp>
            <p:nvSpPr>
              <p:cNvPr id="299" name="Content Placeholder 2"/>
              <p:cNvSpPr txBox="1">
                <a:spLocks/>
              </p:cNvSpPr>
              <p:nvPr/>
            </p:nvSpPr>
            <p:spPr>
              <a:xfrm>
                <a:off x="8039421" y="2783300"/>
                <a:ext cx="3546690" cy="588240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marL="0" indent="0" algn="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1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457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0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8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6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l">
                  <a:lnSpc>
                    <a:spcPts val="1800"/>
                  </a:lnSpc>
                  <a:buClr>
                    <a:srgbClr val="202F3D">
                      <a:lumMod val="75000"/>
                    </a:srgbClr>
                  </a:buClr>
                  <a:defRPr/>
                </a:pPr>
                <a:r>
                  <a:rPr kumimoji="0" lang="zh-CN" altLang="en-US" sz="13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点击输入详细文本内容，点击输入详细文本内容，点击输入详细的文本内容</a:t>
                </a:r>
                <a:endParaRPr lang="en-US" altLang="zh-CN" sz="1300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00" name="Title 13"/>
              <p:cNvSpPr txBox="1">
                <a:spLocks/>
              </p:cNvSpPr>
              <p:nvPr/>
            </p:nvSpPr>
            <p:spPr>
              <a:xfrm>
                <a:off x="8039422" y="2508828"/>
                <a:ext cx="2251081" cy="338554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ctr">
                <a:spAutoFit/>
              </a:bodyPr>
              <a:lstStyle>
                <a:lvl1pPr algn="l" defTabSz="914400" rtl="0" eaLnBrk="1" latinLnBrk="0" hangingPunct="1">
                  <a:spcBef>
                    <a:spcPct val="0"/>
                  </a:spcBef>
                  <a:buNone/>
                  <a:defRPr sz="3200" b="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ource Sans Pro Light" pitchFamily="34" charset="0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操作科学</a:t>
                </a:r>
                <a:endPara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268" name="组合 267"/>
            <p:cNvGrpSpPr/>
            <p:nvPr/>
          </p:nvGrpSpPr>
          <p:grpSpPr>
            <a:xfrm>
              <a:off x="7771625" y="5220536"/>
              <a:ext cx="3031809" cy="862712"/>
              <a:chOff x="8039421" y="2508828"/>
              <a:chExt cx="3546690" cy="862712"/>
            </a:xfrm>
          </p:grpSpPr>
          <p:sp>
            <p:nvSpPr>
              <p:cNvPr id="285" name="Content Placeholder 2"/>
              <p:cNvSpPr txBox="1">
                <a:spLocks/>
              </p:cNvSpPr>
              <p:nvPr/>
            </p:nvSpPr>
            <p:spPr>
              <a:xfrm>
                <a:off x="8039421" y="2783300"/>
                <a:ext cx="3546690" cy="588240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marL="0" indent="0" algn="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1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457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0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8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6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l">
                  <a:lnSpc>
                    <a:spcPts val="1800"/>
                  </a:lnSpc>
                  <a:buClr>
                    <a:srgbClr val="202F3D">
                      <a:lumMod val="75000"/>
                    </a:srgbClr>
                  </a:buClr>
                  <a:defRPr/>
                </a:pPr>
                <a:r>
                  <a:rPr kumimoji="0" lang="zh-CN" altLang="en-US" sz="13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点击输入详细文本内容，点击输入详细文本内容，点击输入详细的文本内容</a:t>
                </a:r>
                <a:endParaRPr lang="en-US" altLang="zh-CN" sz="1300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6" name="Title 13"/>
              <p:cNvSpPr txBox="1">
                <a:spLocks/>
              </p:cNvSpPr>
              <p:nvPr/>
            </p:nvSpPr>
            <p:spPr>
              <a:xfrm>
                <a:off x="8039422" y="2508828"/>
                <a:ext cx="2251080" cy="338554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ctr">
                <a:spAutoFit/>
              </a:bodyPr>
              <a:lstStyle>
                <a:lvl1pPr algn="l" defTabSz="914400" rtl="0" eaLnBrk="1" latinLnBrk="0" hangingPunct="1">
                  <a:spcBef>
                    <a:spcPct val="0"/>
                  </a:spcBef>
                  <a:buNone/>
                  <a:defRPr sz="3200" b="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ource Sans Pro Light" pitchFamily="34" charset="0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zh-CN" altLang="en-US" sz="1600" b="1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latin typeface="+mn-lt"/>
                    <a:ea typeface="+mn-ea"/>
                    <a:cs typeface="+mn-ea"/>
                    <a:sym typeface="+mn-lt"/>
                  </a:rPr>
                  <a:t>团队</a:t>
                </a:r>
                <a:r>
                  <a:rPr lang="zh-CN" altLang="en-US" sz="1600" b="1" dirty="0">
                    <a:solidFill>
                      <a:srgbClr val="404652"/>
                    </a:solidFill>
                    <a:latin typeface="+mn-lt"/>
                    <a:ea typeface="+mn-ea"/>
                    <a:cs typeface="+mn-ea"/>
                    <a:sym typeface="+mn-lt"/>
                  </a:rPr>
                  <a:t>协同较好</a:t>
                </a:r>
                <a:endPara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269" name="组合 268"/>
            <p:cNvGrpSpPr/>
            <p:nvPr/>
          </p:nvGrpSpPr>
          <p:grpSpPr>
            <a:xfrm>
              <a:off x="1400175" y="5220536"/>
              <a:ext cx="3031809" cy="862712"/>
              <a:chOff x="8039421" y="2508828"/>
              <a:chExt cx="3546690" cy="862712"/>
            </a:xfrm>
          </p:grpSpPr>
          <p:sp>
            <p:nvSpPr>
              <p:cNvPr id="283" name="Content Placeholder 2"/>
              <p:cNvSpPr txBox="1">
                <a:spLocks/>
              </p:cNvSpPr>
              <p:nvPr/>
            </p:nvSpPr>
            <p:spPr>
              <a:xfrm>
                <a:off x="8039421" y="2783300"/>
                <a:ext cx="3546690" cy="588240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marL="0" indent="0" algn="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1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457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0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8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6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ts val="1800"/>
                  </a:lnSpc>
                  <a:buClr>
                    <a:srgbClr val="202F3D">
                      <a:lumMod val="75000"/>
                    </a:srgbClr>
                  </a:buClr>
                  <a:defRPr/>
                </a:pPr>
                <a:r>
                  <a:rPr kumimoji="0" lang="zh-CN" altLang="en-US" sz="13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点击输入详细文本内容，点击输入详细文本内容，点击输入详细的文本内容</a:t>
                </a:r>
                <a:endParaRPr lang="en-US" altLang="zh-CN" sz="1300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84" name="Title 13"/>
              <p:cNvSpPr txBox="1">
                <a:spLocks/>
              </p:cNvSpPr>
              <p:nvPr/>
            </p:nvSpPr>
            <p:spPr>
              <a:xfrm>
                <a:off x="9335031" y="2508828"/>
                <a:ext cx="2251080" cy="338554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ctr">
                <a:spAutoFit/>
              </a:bodyPr>
              <a:lstStyle>
                <a:lvl1pPr algn="l" defTabSz="914400" rtl="0" eaLnBrk="1" latinLnBrk="0" hangingPunct="1">
                  <a:spcBef>
                    <a:spcPct val="0"/>
                  </a:spcBef>
                  <a:buNone/>
                  <a:defRPr sz="3200" b="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ource Sans Pro Light" pitchFamily="34" charset="0"/>
                    <a:ea typeface="+mj-ea"/>
                    <a:cs typeface="+mj-cs"/>
                  </a:defRPr>
                </a:lvl1pPr>
              </a:lstStyle>
              <a:p>
                <a:pPr algn="r"/>
                <a:r>
                  <a:rPr lang="zh-CN" altLang="en-US" sz="1600" b="1" dirty="0" smtClean="0">
                    <a:solidFill>
                      <a:srgbClr val="404652"/>
                    </a:solidFill>
                    <a:latin typeface="+mn-lt"/>
                    <a:ea typeface="+mn-ea"/>
                    <a:cs typeface="+mn-ea"/>
                    <a:sym typeface="+mn-lt"/>
                  </a:rPr>
                  <a:t>效益预测</a:t>
                </a:r>
                <a:endParaRPr lang="zh-CN" altLang="en-US" sz="1600" b="1" dirty="0">
                  <a:solidFill>
                    <a:srgbClr val="404652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270" name="组合 269"/>
            <p:cNvGrpSpPr/>
            <p:nvPr/>
          </p:nvGrpSpPr>
          <p:grpSpPr>
            <a:xfrm>
              <a:off x="7771625" y="1942976"/>
              <a:ext cx="3031809" cy="862712"/>
              <a:chOff x="8039421" y="2508828"/>
              <a:chExt cx="3546690" cy="862712"/>
            </a:xfrm>
          </p:grpSpPr>
          <p:sp>
            <p:nvSpPr>
              <p:cNvPr id="274" name="Content Placeholder 2"/>
              <p:cNvSpPr txBox="1">
                <a:spLocks/>
              </p:cNvSpPr>
              <p:nvPr/>
            </p:nvSpPr>
            <p:spPr>
              <a:xfrm>
                <a:off x="8039421" y="2783300"/>
                <a:ext cx="3546690" cy="588240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marL="0" indent="0" algn="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1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457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0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8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6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 algn="l">
                  <a:lnSpc>
                    <a:spcPts val="1800"/>
                  </a:lnSpc>
                  <a:buClr>
                    <a:srgbClr val="202F3D">
                      <a:lumMod val="75000"/>
                    </a:srgbClr>
                  </a:buClr>
                  <a:defRPr/>
                </a:pPr>
                <a:r>
                  <a:rPr kumimoji="0" lang="zh-CN" altLang="en-US" sz="13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点击输入详细文本内容，点击输入详细文本内容，点击输入详细的文本内容</a:t>
                </a:r>
                <a:endParaRPr lang="en-US" altLang="zh-CN" sz="1300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5" name="Title 13"/>
              <p:cNvSpPr txBox="1">
                <a:spLocks/>
              </p:cNvSpPr>
              <p:nvPr/>
            </p:nvSpPr>
            <p:spPr>
              <a:xfrm>
                <a:off x="8039422" y="2508828"/>
                <a:ext cx="2251081" cy="338554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ctr">
                <a:spAutoFit/>
              </a:bodyPr>
              <a:lstStyle>
                <a:lvl1pPr algn="l" defTabSz="914400" rtl="0" eaLnBrk="1" latinLnBrk="0" hangingPunct="1">
                  <a:spcBef>
                    <a:spcPct val="0"/>
                  </a:spcBef>
                  <a:buNone/>
                  <a:defRPr sz="3200" b="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ource Sans Pro Light" pitchFamily="34" charset="0"/>
                    <a:ea typeface="+mj-ea"/>
                    <a:cs typeface="+mj-cs"/>
                  </a:defRPr>
                </a:lvl1pPr>
              </a:lstStyle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lang="zh-CN" altLang="en-US" sz="1600" b="1" dirty="0" smtClean="0">
                    <a:solidFill>
                      <a:srgbClr val="404652"/>
                    </a:solidFill>
                    <a:latin typeface="+mn-lt"/>
                    <a:ea typeface="+mn-ea"/>
                    <a:cs typeface="+mn-ea"/>
                    <a:sym typeface="+mn-lt"/>
                  </a:rPr>
                  <a:t>资金略欠缺</a:t>
                </a:r>
                <a:endParaRPr kumimoji="0" lang="en-US" sz="1600" b="1" i="0" u="none" strike="noStrike" kern="1200" cap="none" spc="0" normalizeH="0" baseline="0" noProof="0" dirty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  <p:grpSp>
          <p:nvGrpSpPr>
            <p:cNvPr id="271" name="组合 270"/>
            <p:cNvGrpSpPr/>
            <p:nvPr/>
          </p:nvGrpSpPr>
          <p:grpSpPr>
            <a:xfrm>
              <a:off x="438032" y="3565471"/>
              <a:ext cx="3031809" cy="862712"/>
              <a:chOff x="8039421" y="2508828"/>
              <a:chExt cx="3546690" cy="862712"/>
            </a:xfrm>
          </p:grpSpPr>
          <p:sp>
            <p:nvSpPr>
              <p:cNvPr id="272" name="Content Placeholder 2"/>
              <p:cNvSpPr txBox="1">
                <a:spLocks/>
              </p:cNvSpPr>
              <p:nvPr/>
            </p:nvSpPr>
            <p:spPr>
              <a:xfrm>
                <a:off x="8039421" y="2783300"/>
                <a:ext cx="3546690" cy="588240"/>
              </a:xfrm>
              <a:prstGeom prst="rect">
                <a:avLst/>
              </a:prstGeom>
            </p:spPr>
            <p:txBody>
              <a:bodyPr vert="horz" lIns="91440" tIns="45720" rIns="91440" bIns="45720" rtlCol="0" anchor="t">
                <a:noAutofit/>
              </a:bodyPr>
              <a:lstStyle>
                <a:lvl1pPr marL="0" indent="0" algn="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100" kern="1200" cap="none">
                    <a:solidFill>
                      <a:schemeClr val="tx1"/>
                    </a:solidFill>
                    <a:effectLst/>
                    <a:latin typeface="+mn-lt"/>
                    <a:ea typeface="+mn-ea"/>
                    <a:cs typeface="+mn-cs"/>
                  </a:defRPr>
                </a:lvl1pPr>
                <a:lvl2pPr marL="457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20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8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6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spcAft>
                    <a:spcPts val="600"/>
                  </a:spcAft>
                  <a:buClr>
                    <a:schemeClr val="accent1">
                      <a:lumMod val="75000"/>
                    </a:schemeClr>
                  </a:buClr>
                  <a:buSzPct val="145000"/>
                  <a:buFont typeface="Arial"/>
                  <a:buNone/>
                  <a:defRPr sz="1400" kern="1200" cap="none">
                    <a:solidFill>
                      <a:schemeClr val="tx1">
                        <a:tint val="75000"/>
                      </a:schemeClr>
                    </a:solidFill>
                    <a:effectLst/>
                    <a:latin typeface="+mn-lt"/>
                    <a:ea typeface="+mn-ea"/>
                    <a:cs typeface="+mn-cs"/>
                  </a:defRPr>
                </a:lvl9pPr>
              </a:lstStyle>
              <a:p>
                <a:pPr lvl="0">
                  <a:lnSpc>
                    <a:spcPts val="1800"/>
                  </a:lnSpc>
                  <a:buClr>
                    <a:srgbClr val="202F3D">
                      <a:lumMod val="75000"/>
                    </a:srgbClr>
                  </a:buClr>
                  <a:defRPr/>
                </a:pPr>
                <a:r>
                  <a:rPr kumimoji="0" lang="zh-CN" altLang="en-US" sz="1300" b="0" i="0" u="none" strike="noStrike" kern="1200" cap="none" spc="0" normalizeH="0" baseline="0" noProof="0" dirty="0" smtClean="0">
                    <a:ln>
                      <a:noFill/>
                    </a:ln>
                    <a:solidFill>
                      <a:srgbClr val="404652"/>
                    </a:solidFill>
                    <a:effectLst/>
                    <a:uLnTx/>
                    <a:uFillTx/>
                    <a:cs typeface="+mn-ea"/>
                    <a:sym typeface="+mn-lt"/>
                  </a:rPr>
                  <a:t>点击输入详细文本内容，点击输入详细文本内容，点击输入详细的文本内容</a:t>
                </a:r>
                <a:endParaRPr lang="en-US" altLang="zh-CN" sz="1300" dirty="0" smtClean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73" name="Title 13"/>
              <p:cNvSpPr txBox="1">
                <a:spLocks/>
              </p:cNvSpPr>
              <p:nvPr/>
            </p:nvSpPr>
            <p:spPr>
              <a:xfrm>
                <a:off x="9335031" y="2508828"/>
                <a:ext cx="2251080" cy="338554"/>
              </a:xfrm>
              <a:prstGeom prst="rect">
                <a:avLst/>
              </a:prstGeom>
            </p:spPr>
            <p:txBody>
              <a:bodyPr vert="horz" wrap="square" lIns="91440" tIns="45720" rIns="91440" bIns="45720" rtlCol="0" anchor="ctr">
                <a:spAutoFit/>
              </a:bodyPr>
              <a:lstStyle>
                <a:lvl1pPr algn="l" defTabSz="914400" rtl="0" eaLnBrk="1" latinLnBrk="0" hangingPunct="1">
                  <a:spcBef>
                    <a:spcPct val="0"/>
                  </a:spcBef>
                  <a:buNone/>
                  <a:defRPr sz="3200" b="0" kern="120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Source Sans Pro Light" pitchFamily="34" charset="0"/>
                    <a:ea typeface="+mj-ea"/>
                    <a:cs typeface="+mj-cs"/>
                  </a:defRPr>
                </a:lvl1pPr>
              </a:lstStyle>
              <a:p>
                <a:pPr algn="r"/>
                <a:r>
                  <a:rPr lang="zh-CN" altLang="en-US" sz="1600" b="1" dirty="0" smtClean="0">
                    <a:solidFill>
                      <a:srgbClr val="404652"/>
                    </a:solidFill>
                    <a:latin typeface="+mn-lt"/>
                    <a:ea typeface="+mn-ea"/>
                    <a:cs typeface="+mn-ea"/>
                    <a:sym typeface="+mn-lt"/>
                  </a:rPr>
                  <a:t>时间表</a:t>
                </a:r>
                <a:endParaRPr lang="zh-CN" altLang="en-US" sz="1600" b="1" dirty="0">
                  <a:solidFill>
                    <a:srgbClr val="404652"/>
                  </a:solidFill>
                  <a:latin typeface="+mn-lt"/>
                  <a:ea typeface="+mn-ea"/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306" name="组合 305"/>
          <p:cNvGrpSpPr/>
          <p:nvPr/>
        </p:nvGrpSpPr>
        <p:grpSpPr>
          <a:xfrm>
            <a:off x="3810179" y="1978476"/>
            <a:ext cx="4576351" cy="4069272"/>
            <a:chOff x="3810179" y="1978476"/>
            <a:chExt cx="4576351" cy="4069272"/>
          </a:xfrm>
        </p:grpSpPr>
        <p:sp>
          <p:nvSpPr>
            <p:cNvPr id="307" name="Rectangle 23"/>
            <p:cNvSpPr/>
            <p:nvPr/>
          </p:nvSpPr>
          <p:spPr>
            <a:xfrm>
              <a:off x="4756328" y="5256035"/>
              <a:ext cx="791751" cy="791712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12" name="Rectangle 13"/>
            <p:cNvSpPr/>
            <p:nvPr/>
          </p:nvSpPr>
          <p:spPr>
            <a:xfrm>
              <a:off x="4756328" y="1978476"/>
              <a:ext cx="791752" cy="791712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13" name="Rectangle 27"/>
            <p:cNvSpPr/>
            <p:nvPr/>
          </p:nvSpPr>
          <p:spPr>
            <a:xfrm>
              <a:off x="6648627" y="5256036"/>
              <a:ext cx="791751" cy="791712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14" name="Rectangle 26"/>
            <p:cNvSpPr/>
            <p:nvPr/>
          </p:nvSpPr>
          <p:spPr>
            <a:xfrm>
              <a:off x="7594778" y="3617256"/>
              <a:ext cx="791752" cy="791712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15" name="Rectangle 16"/>
            <p:cNvSpPr/>
            <p:nvPr/>
          </p:nvSpPr>
          <p:spPr>
            <a:xfrm>
              <a:off x="3810179" y="3617255"/>
              <a:ext cx="791751" cy="791712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16" name="Rectangle 22"/>
            <p:cNvSpPr/>
            <p:nvPr/>
          </p:nvSpPr>
          <p:spPr>
            <a:xfrm>
              <a:off x="6648628" y="1978476"/>
              <a:ext cx="791752" cy="791712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317" name="Freeform 100"/>
            <p:cNvSpPr>
              <a:spLocks/>
            </p:cNvSpPr>
            <p:nvPr/>
          </p:nvSpPr>
          <p:spPr bwMode="auto">
            <a:xfrm>
              <a:off x="4967777" y="2161490"/>
              <a:ext cx="377796" cy="425684"/>
            </a:xfrm>
            <a:custGeom>
              <a:avLst/>
              <a:gdLst/>
              <a:ahLst/>
              <a:cxnLst>
                <a:cxn ang="0">
                  <a:pos x="230" y="212"/>
                </a:cxn>
                <a:cxn ang="0">
                  <a:pos x="212" y="216"/>
                </a:cxn>
                <a:cxn ang="0">
                  <a:pos x="197" y="223"/>
                </a:cxn>
                <a:cxn ang="0">
                  <a:pos x="105" y="169"/>
                </a:cxn>
                <a:cxn ang="0">
                  <a:pos x="105" y="160"/>
                </a:cxn>
                <a:cxn ang="0">
                  <a:pos x="197" y="96"/>
                </a:cxn>
                <a:cxn ang="0">
                  <a:pos x="204" y="100"/>
                </a:cxn>
                <a:cxn ang="0">
                  <a:pos x="221" y="105"/>
                </a:cxn>
                <a:cxn ang="0">
                  <a:pos x="230" y="107"/>
                </a:cxn>
                <a:cxn ang="0">
                  <a:pos x="250" y="102"/>
                </a:cxn>
                <a:cxn ang="0">
                  <a:pos x="266" y="91"/>
                </a:cxn>
                <a:cxn ang="0">
                  <a:pos x="277" y="75"/>
                </a:cxn>
                <a:cxn ang="0">
                  <a:pos x="282" y="53"/>
                </a:cxn>
                <a:cxn ang="0">
                  <a:pos x="281" y="44"/>
                </a:cxn>
                <a:cxn ang="0">
                  <a:pos x="273" y="24"/>
                </a:cxn>
                <a:cxn ang="0">
                  <a:pos x="259" y="9"/>
                </a:cxn>
                <a:cxn ang="0">
                  <a:pos x="239" y="2"/>
                </a:cxn>
                <a:cxn ang="0">
                  <a:pos x="230" y="0"/>
                </a:cxn>
                <a:cxn ang="0">
                  <a:pos x="208" y="4"/>
                </a:cxn>
                <a:cxn ang="0">
                  <a:pos x="192" y="17"/>
                </a:cxn>
                <a:cxn ang="0">
                  <a:pos x="181" y="33"/>
                </a:cxn>
                <a:cxn ang="0">
                  <a:pos x="175" y="53"/>
                </a:cxn>
                <a:cxn ang="0">
                  <a:pos x="177" y="62"/>
                </a:cxn>
                <a:cxn ang="0">
                  <a:pos x="85" y="118"/>
                </a:cxn>
                <a:cxn ang="0">
                  <a:pos x="68" y="109"/>
                </a:cxn>
                <a:cxn ang="0">
                  <a:pos x="52" y="107"/>
                </a:cxn>
                <a:cxn ang="0">
                  <a:pos x="41" y="107"/>
                </a:cxn>
                <a:cxn ang="0">
                  <a:pos x="23" y="116"/>
                </a:cxn>
                <a:cxn ang="0">
                  <a:pos x="9" y="131"/>
                </a:cxn>
                <a:cxn ang="0">
                  <a:pos x="0" y="149"/>
                </a:cxn>
                <a:cxn ang="0">
                  <a:pos x="0" y="160"/>
                </a:cxn>
                <a:cxn ang="0">
                  <a:pos x="3" y="180"/>
                </a:cxn>
                <a:cxn ang="0">
                  <a:pos x="14" y="198"/>
                </a:cxn>
                <a:cxn ang="0">
                  <a:pos x="30" y="209"/>
                </a:cxn>
                <a:cxn ang="0">
                  <a:pos x="52" y="212"/>
                </a:cxn>
                <a:cxn ang="0">
                  <a:pos x="61" y="212"/>
                </a:cxn>
                <a:cxn ang="0">
                  <a:pos x="78" y="207"/>
                </a:cxn>
                <a:cxn ang="0">
                  <a:pos x="177" y="258"/>
                </a:cxn>
                <a:cxn ang="0">
                  <a:pos x="175" y="267"/>
                </a:cxn>
                <a:cxn ang="0">
                  <a:pos x="177" y="278"/>
                </a:cxn>
                <a:cxn ang="0">
                  <a:pos x="184" y="296"/>
                </a:cxn>
                <a:cxn ang="0">
                  <a:pos x="199" y="310"/>
                </a:cxn>
                <a:cxn ang="0">
                  <a:pos x="219" y="318"/>
                </a:cxn>
                <a:cxn ang="0">
                  <a:pos x="230" y="319"/>
                </a:cxn>
                <a:cxn ang="0">
                  <a:pos x="250" y="316"/>
                </a:cxn>
                <a:cxn ang="0">
                  <a:pos x="266" y="303"/>
                </a:cxn>
                <a:cxn ang="0">
                  <a:pos x="277" y="287"/>
                </a:cxn>
                <a:cxn ang="0">
                  <a:pos x="282" y="267"/>
                </a:cxn>
                <a:cxn ang="0">
                  <a:pos x="281" y="256"/>
                </a:cxn>
                <a:cxn ang="0">
                  <a:pos x="273" y="236"/>
                </a:cxn>
                <a:cxn ang="0">
                  <a:pos x="259" y="221"/>
                </a:cxn>
                <a:cxn ang="0">
                  <a:pos x="239" y="214"/>
                </a:cxn>
                <a:cxn ang="0">
                  <a:pos x="230" y="212"/>
                </a:cxn>
              </a:cxnLst>
              <a:rect l="0" t="0" r="r" b="b"/>
              <a:pathLst>
                <a:path w="282" h="319">
                  <a:moveTo>
                    <a:pt x="230" y="212"/>
                  </a:moveTo>
                  <a:lnTo>
                    <a:pt x="230" y="212"/>
                  </a:lnTo>
                  <a:lnTo>
                    <a:pt x="221" y="214"/>
                  </a:lnTo>
                  <a:lnTo>
                    <a:pt x="212" y="216"/>
                  </a:lnTo>
                  <a:lnTo>
                    <a:pt x="204" y="220"/>
                  </a:lnTo>
                  <a:lnTo>
                    <a:pt x="197" y="223"/>
                  </a:lnTo>
                  <a:lnTo>
                    <a:pt x="105" y="169"/>
                  </a:lnTo>
                  <a:lnTo>
                    <a:pt x="105" y="169"/>
                  </a:lnTo>
                  <a:lnTo>
                    <a:pt x="105" y="160"/>
                  </a:lnTo>
                  <a:lnTo>
                    <a:pt x="105" y="160"/>
                  </a:lnTo>
                  <a:lnTo>
                    <a:pt x="105" y="151"/>
                  </a:lnTo>
                  <a:lnTo>
                    <a:pt x="197" y="96"/>
                  </a:lnTo>
                  <a:lnTo>
                    <a:pt x="197" y="96"/>
                  </a:lnTo>
                  <a:lnTo>
                    <a:pt x="204" y="100"/>
                  </a:lnTo>
                  <a:lnTo>
                    <a:pt x="212" y="104"/>
                  </a:lnTo>
                  <a:lnTo>
                    <a:pt x="221" y="105"/>
                  </a:lnTo>
                  <a:lnTo>
                    <a:pt x="230" y="107"/>
                  </a:lnTo>
                  <a:lnTo>
                    <a:pt x="230" y="107"/>
                  </a:lnTo>
                  <a:lnTo>
                    <a:pt x="239" y="105"/>
                  </a:lnTo>
                  <a:lnTo>
                    <a:pt x="250" y="102"/>
                  </a:lnTo>
                  <a:lnTo>
                    <a:pt x="259" y="98"/>
                  </a:lnTo>
                  <a:lnTo>
                    <a:pt x="266" y="91"/>
                  </a:lnTo>
                  <a:lnTo>
                    <a:pt x="273" y="84"/>
                  </a:lnTo>
                  <a:lnTo>
                    <a:pt x="277" y="75"/>
                  </a:lnTo>
                  <a:lnTo>
                    <a:pt x="281" y="64"/>
                  </a:lnTo>
                  <a:lnTo>
                    <a:pt x="282" y="53"/>
                  </a:lnTo>
                  <a:lnTo>
                    <a:pt x="282" y="53"/>
                  </a:lnTo>
                  <a:lnTo>
                    <a:pt x="281" y="44"/>
                  </a:lnTo>
                  <a:lnTo>
                    <a:pt x="277" y="33"/>
                  </a:lnTo>
                  <a:lnTo>
                    <a:pt x="273" y="24"/>
                  </a:lnTo>
                  <a:lnTo>
                    <a:pt x="266" y="17"/>
                  </a:lnTo>
                  <a:lnTo>
                    <a:pt x="259" y="9"/>
                  </a:lnTo>
                  <a:lnTo>
                    <a:pt x="250" y="4"/>
                  </a:lnTo>
                  <a:lnTo>
                    <a:pt x="239" y="2"/>
                  </a:lnTo>
                  <a:lnTo>
                    <a:pt x="230" y="0"/>
                  </a:lnTo>
                  <a:lnTo>
                    <a:pt x="230" y="0"/>
                  </a:lnTo>
                  <a:lnTo>
                    <a:pt x="219" y="2"/>
                  </a:lnTo>
                  <a:lnTo>
                    <a:pt x="208" y="4"/>
                  </a:lnTo>
                  <a:lnTo>
                    <a:pt x="199" y="9"/>
                  </a:lnTo>
                  <a:lnTo>
                    <a:pt x="192" y="17"/>
                  </a:lnTo>
                  <a:lnTo>
                    <a:pt x="184" y="24"/>
                  </a:lnTo>
                  <a:lnTo>
                    <a:pt x="181" y="33"/>
                  </a:lnTo>
                  <a:lnTo>
                    <a:pt x="177" y="44"/>
                  </a:lnTo>
                  <a:lnTo>
                    <a:pt x="175" y="53"/>
                  </a:lnTo>
                  <a:lnTo>
                    <a:pt x="175" y="53"/>
                  </a:lnTo>
                  <a:lnTo>
                    <a:pt x="177" y="62"/>
                  </a:lnTo>
                  <a:lnTo>
                    <a:pt x="85" y="118"/>
                  </a:lnTo>
                  <a:lnTo>
                    <a:pt x="85" y="118"/>
                  </a:lnTo>
                  <a:lnTo>
                    <a:pt x="78" y="113"/>
                  </a:lnTo>
                  <a:lnTo>
                    <a:pt x="68" y="109"/>
                  </a:lnTo>
                  <a:lnTo>
                    <a:pt x="61" y="107"/>
                  </a:lnTo>
                  <a:lnTo>
                    <a:pt x="52" y="107"/>
                  </a:lnTo>
                  <a:lnTo>
                    <a:pt x="52" y="107"/>
                  </a:lnTo>
                  <a:lnTo>
                    <a:pt x="41" y="107"/>
                  </a:lnTo>
                  <a:lnTo>
                    <a:pt x="30" y="111"/>
                  </a:lnTo>
                  <a:lnTo>
                    <a:pt x="23" y="116"/>
                  </a:lnTo>
                  <a:lnTo>
                    <a:pt x="14" y="122"/>
                  </a:lnTo>
                  <a:lnTo>
                    <a:pt x="9" y="131"/>
                  </a:lnTo>
                  <a:lnTo>
                    <a:pt x="3" y="140"/>
                  </a:lnTo>
                  <a:lnTo>
                    <a:pt x="0" y="149"/>
                  </a:lnTo>
                  <a:lnTo>
                    <a:pt x="0" y="160"/>
                  </a:lnTo>
                  <a:lnTo>
                    <a:pt x="0" y="160"/>
                  </a:lnTo>
                  <a:lnTo>
                    <a:pt x="0" y="171"/>
                  </a:lnTo>
                  <a:lnTo>
                    <a:pt x="3" y="180"/>
                  </a:lnTo>
                  <a:lnTo>
                    <a:pt x="9" y="189"/>
                  </a:lnTo>
                  <a:lnTo>
                    <a:pt x="14" y="198"/>
                  </a:lnTo>
                  <a:lnTo>
                    <a:pt x="23" y="203"/>
                  </a:lnTo>
                  <a:lnTo>
                    <a:pt x="30" y="209"/>
                  </a:lnTo>
                  <a:lnTo>
                    <a:pt x="41" y="212"/>
                  </a:lnTo>
                  <a:lnTo>
                    <a:pt x="52" y="212"/>
                  </a:lnTo>
                  <a:lnTo>
                    <a:pt x="52" y="212"/>
                  </a:lnTo>
                  <a:lnTo>
                    <a:pt x="61" y="212"/>
                  </a:lnTo>
                  <a:lnTo>
                    <a:pt x="68" y="211"/>
                  </a:lnTo>
                  <a:lnTo>
                    <a:pt x="78" y="207"/>
                  </a:lnTo>
                  <a:lnTo>
                    <a:pt x="85" y="202"/>
                  </a:lnTo>
                  <a:lnTo>
                    <a:pt x="177" y="258"/>
                  </a:lnTo>
                  <a:lnTo>
                    <a:pt x="177" y="258"/>
                  </a:lnTo>
                  <a:lnTo>
                    <a:pt x="175" y="267"/>
                  </a:lnTo>
                  <a:lnTo>
                    <a:pt x="175" y="267"/>
                  </a:lnTo>
                  <a:lnTo>
                    <a:pt x="177" y="278"/>
                  </a:lnTo>
                  <a:lnTo>
                    <a:pt x="181" y="287"/>
                  </a:lnTo>
                  <a:lnTo>
                    <a:pt x="184" y="296"/>
                  </a:lnTo>
                  <a:lnTo>
                    <a:pt x="192" y="303"/>
                  </a:lnTo>
                  <a:lnTo>
                    <a:pt x="199" y="310"/>
                  </a:lnTo>
                  <a:lnTo>
                    <a:pt x="208" y="316"/>
                  </a:lnTo>
                  <a:lnTo>
                    <a:pt x="219" y="318"/>
                  </a:lnTo>
                  <a:lnTo>
                    <a:pt x="230" y="319"/>
                  </a:lnTo>
                  <a:lnTo>
                    <a:pt x="230" y="319"/>
                  </a:lnTo>
                  <a:lnTo>
                    <a:pt x="239" y="318"/>
                  </a:lnTo>
                  <a:lnTo>
                    <a:pt x="250" y="316"/>
                  </a:lnTo>
                  <a:lnTo>
                    <a:pt x="259" y="310"/>
                  </a:lnTo>
                  <a:lnTo>
                    <a:pt x="266" y="303"/>
                  </a:lnTo>
                  <a:lnTo>
                    <a:pt x="273" y="296"/>
                  </a:lnTo>
                  <a:lnTo>
                    <a:pt x="277" y="287"/>
                  </a:lnTo>
                  <a:lnTo>
                    <a:pt x="281" y="278"/>
                  </a:lnTo>
                  <a:lnTo>
                    <a:pt x="282" y="267"/>
                  </a:lnTo>
                  <a:lnTo>
                    <a:pt x="282" y="267"/>
                  </a:lnTo>
                  <a:lnTo>
                    <a:pt x="281" y="256"/>
                  </a:lnTo>
                  <a:lnTo>
                    <a:pt x="277" y="245"/>
                  </a:lnTo>
                  <a:lnTo>
                    <a:pt x="273" y="236"/>
                  </a:lnTo>
                  <a:lnTo>
                    <a:pt x="266" y="229"/>
                  </a:lnTo>
                  <a:lnTo>
                    <a:pt x="259" y="221"/>
                  </a:lnTo>
                  <a:lnTo>
                    <a:pt x="250" y="218"/>
                  </a:lnTo>
                  <a:lnTo>
                    <a:pt x="239" y="214"/>
                  </a:lnTo>
                  <a:lnTo>
                    <a:pt x="230" y="212"/>
                  </a:lnTo>
                  <a:lnTo>
                    <a:pt x="230" y="212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18" name="AutoShape 115"/>
            <p:cNvSpPr>
              <a:spLocks/>
            </p:cNvSpPr>
            <p:nvPr/>
          </p:nvSpPr>
          <p:spPr bwMode="auto">
            <a:xfrm>
              <a:off x="7821118" y="3786805"/>
              <a:ext cx="339071" cy="452611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19800" y="12825"/>
                  </a:moveTo>
                  <a:lnTo>
                    <a:pt x="19800" y="13500"/>
                  </a:lnTo>
                  <a:lnTo>
                    <a:pt x="19800" y="14850"/>
                  </a:lnTo>
                  <a:lnTo>
                    <a:pt x="19800" y="15525"/>
                  </a:lnTo>
                  <a:cubicBezTo>
                    <a:pt x="19800" y="18129"/>
                    <a:pt x="16972" y="20249"/>
                    <a:pt x="13499" y="20249"/>
                  </a:cubicBezTo>
                  <a:lnTo>
                    <a:pt x="8099" y="20249"/>
                  </a:lnTo>
                  <a:cubicBezTo>
                    <a:pt x="4627" y="20249"/>
                    <a:pt x="1800" y="18129"/>
                    <a:pt x="1800" y="15525"/>
                  </a:cubicBezTo>
                  <a:lnTo>
                    <a:pt x="1800" y="14850"/>
                  </a:lnTo>
                  <a:lnTo>
                    <a:pt x="1800" y="13500"/>
                  </a:lnTo>
                  <a:lnTo>
                    <a:pt x="1800" y="12825"/>
                  </a:lnTo>
                  <a:lnTo>
                    <a:pt x="1800" y="10800"/>
                  </a:lnTo>
                  <a:cubicBezTo>
                    <a:pt x="1800" y="10427"/>
                    <a:pt x="2203" y="10124"/>
                    <a:pt x="2699" y="10124"/>
                  </a:cubicBezTo>
                  <a:lnTo>
                    <a:pt x="4499" y="10124"/>
                  </a:lnTo>
                  <a:lnTo>
                    <a:pt x="17100" y="10124"/>
                  </a:lnTo>
                  <a:lnTo>
                    <a:pt x="18899" y="10124"/>
                  </a:lnTo>
                  <a:cubicBezTo>
                    <a:pt x="19396" y="10124"/>
                    <a:pt x="19800" y="10427"/>
                    <a:pt x="19800" y="10800"/>
                  </a:cubicBezTo>
                  <a:cubicBezTo>
                    <a:pt x="19800" y="10800"/>
                    <a:pt x="19800" y="12825"/>
                    <a:pt x="19800" y="12825"/>
                  </a:cubicBezTo>
                  <a:close/>
                  <a:moveTo>
                    <a:pt x="14400" y="6075"/>
                  </a:moveTo>
                  <a:lnTo>
                    <a:pt x="14400" y="6076"/>
                  </a:lnTo>
                  <a:lnTo>
                    <a:pt x="14400" y="8774"/>
                  </a:lnTo>
                  <a:lnTo>
                    <a:pt x="7200" y="8774"/>
                  </a:lnTo>
                  <a:lnTo>
                    <a:pt x="7200" y="6076"/>
                  </a:lnTo>
                  <a:lnTo>
                    <a:pt x="7200" y="6075"/>
                  </a:lnTo>
                  <a:cubicBezTo>
                    <a:pt x="7200" y="4583"/>
                    <a:pt x="8811" y="3375"/>
                    <a:pt x="10800" y="3375"/>
                  </a:cubicBezTo>
                  <a:cubicBezTo>
                    <a:pt x="12788" y="3375"/>
                    <a:pt x="14400" y="4583"/>
                    <a:pt x="14400" y="6075"/>
                  </a:cubicBezTo>
                  <a:moveTo>
                    <a:pt x="4499" y="6075"/>
                  </a:moveTo>
                  <a:cubicBezTo>
                    <a:pt x="4499" y="3465"/>
                    <a:pt x="7320" y="1350"/>
                    <a:pt x="10800" y="1350"/>
                  </a:cubicBezTo>
                  <a:cubicBezTo>
                    <a:pt x="14279" y="1350"/>
                    <a:pt x="17100" y="3465"/>
                    <a:pt x="17100" y="6075"/>
                  </a:cubicBezTo>
                  <a:lnTo>
                    <a:pt x="17100" y="8774"/>
                  </a:lnTo>
                  <a:lnTo>
                    <a:pt x="15299" y="8774"/>
                  </a:lnTo>
                  <a:lnTo>
                    <a:pt x="15299" y="6076"/>
                  </a:lnTo>
                  <a:cubicBezTo>
                    <a:pt x="15299" y="4212"/>
                    <a:pt x="13285" y="2701"/>
                    <a:pt x="10800" y="2701"/>
                  </a:cubicBezTo>
                  <a:cubicBezTo>
                    <a:pt x="8314" y="2701"/>
                    <a:pt x="6299" y="4212"/>
                    <a:pt x="6299" y="6076"/>
                  </a:cubicBezTo>
                  <a:lnTo>
                    <a:pt x="6299" y="8774"/>
                  </a:lnTo>
                  <a:lnTo>
                    <a:pt x="4499" y="8774"/>
                  </a:lnTo>
                  <a:cubicBezTo>
                    <a:pt x="4499" y="8774"/>
                    <a:pt x="4499" y="6075"/>
                    <a:pt x="4499" y="6075"/>
                  </a:cubicBezTo>
                  <a:close/>
                  <a:moveTo>
                    <a:pt x="18899" y="8774"/>
                  </a:moveTo>
                  <a:lnTo>
                    <a:pt x="18899" y="6075"/>
                  </a:lnTo>
                  <a:cubicBezTo>
                    <a:pt x="18899" y="2719"/>
                    <a:pt x="15274" y="0"/>
                    <a:pt x="10800" y="0"/>
                  </a:cubicBezTo>
                  <a:cubicBezTo>
                    <a:pt x="6325" y="0"/>
                    <a:pt x="2699" y="2719"/>
                    <a:pt x="2699" y="6075"/>
                  </a:cubicBezTo>
                  <a:lnTo>
                    <a:pt x="2699" y="8774"/>
                  </a:lnTo>
                  <a:cubicBezTo>
                    <a:pt x="1208" y="8774"/>
                    <a:pt x="0" y="9681"/>
                    <a:pt x="0" y="10800"/>
                  </a:cubicBezTo>
                  <a:lnTo>
                    <a:pt x="0" y="12825"/>
                  </a:lnTo>
                  <a:lnTo>
                    <a:pt x="0" y="13500"/>
                  </a:lnTo>
                  <a:lnTo>
                    <a:pt x="0" y="14850"/>
                  </a:lnTo>
                  <a:lnTo>
                    <a:pt x="0" y="15525"/>
                  </a:lnTo>
                  <a:cubicBezTo>
                    <a:pt x="0" y="18880"/>
                    <a:pt x="3625" y="21599"/>
                    <a:pt x="8099" y="21599"/>
                  </a:cubicBezTo>
                  <a:lnTo>
                    <a:pt x="13499" y="21599"/>
                  </a:lnTo>
                  <a:cubicBezTo>
                    <a:pt x="17974" y="21599"/>
                    <a:pt x="21600" y="18880"/>
                    <a:pt x="21600" y="15525"/>
                  </a:cubicBezTo>
                  <a:lnTo>
                    <a:pt x="21600" y="14850"/>
                  </a:lnTo>
                  <a:lnTo>
                    <a:pt x="21600" y="13500"/>
                  </a:lnTo>
                  <a:lnTo>
                    <a:pt x="21600" y="12825"/>
                  </a:lnTo>
                  <a:lnTo>
                    <a:pt x="21600" y="10800"/>
                  </a:lnTo>
                  <a:cubicBezTo>
                    <a:pt x="21600" y="9681"/>
                    <a:pt x="20391" y="8774"/>
                    <a:pt x="18899" y="8774"/>
                  </a:cubicBezTo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38100" tIns="38100" rIns="38100" bIns="38100" anchor="ctr"/>
            <a:lstStyle/>
            <a:p>
              <a:pPr defTabSz="457200"/>
              <a:endParaRPr lang="en-US" sz="3000">
                <a:solidFill>
                  <a:srgbClr val="FFFFFF"/>
                </a:solidFill>
                <a:effectLst>
                  <a:outerShdw blurRad="38100" dist="38100" dir="2700000" algn="tl">
                    <a:srgbClr val="000000"/>
                  </a:outerShdw>
                </a:effectLst>
                <a:cs typeface="+mn-ea"/>
                <a:sym typeface="+mn-lt"/>
              </a:endParaRPr>
            </a:p>
          </p:txBody>
        </p:sp>
        <p:sp>
          <p:nvSpPr>
            <p:cNvPr id="319" name="Freeform 23"/>
            <p:cNvSpPr>
              <a:spLocks noEditPoints="1"/>
            </p:cNvSpPr>
            <p:nvPr/>
          </p:nvSpPr>
          <p:spPr bwMode="auto">
            <a:xfrm>
              <a:off x="6802394" y="5451022"/>
              <a:ext cx="484216" cy="401740"/>
            </a:xfrm>
            <a:custGeom>
              <a:avLst/>
              <a:gdLst/>
              <a:ahLst/>
              <a:cxnLst>
                <a:cxn ang="0">
                  <a:pos x="312" y="110"/>
                </a:cxn>
                <a:cxn ang="0">
                  <a:pos x="323" y="138"/>
                </a:cxn>
                <a:cxn ang="0">
                  <a:pos x="350" y="127"/>
                </a:cxn>
                <a:cxn ang="0">
                  <a:pos x="339" y="100"/>
                </a:cxn>
                <a:cxn ang="0">
                  <a:pos x="25" y="100"/>
                </a:cxn>
                <a:cxn ang="0">
                  <a:pos x="15" y="127"/>
                </a:cxn>
                <a:cxn ang="0">
                  <a:pos x="42" y="138"/>
                </a:cxn>
                <a:cxn ang="0">
                  <a:pos x="53" y="110"/>
                </a:cxn>
                <a:cxn ang="0">
                  <a:pos x="270" y="60"/>
                </a:cxn>
                <a:cxn ang="0">
                  <a:pos x="248" y="69"/>
                </a:cxn>
                <a:cxn ang="0">
                  <a:pos x="239" y="91"/>
                </a:cxn>
                <a:cxn ang="0">
                  <a:pos x="252" y="116"/>
                </a:cxn>
                <a:cxn ang="0">
                  <a:pos x="276" y="121"/>
                </a:cxn>
                <a:cxn ang="0">
                  <a:pos x="297" y="103"/>
                </a:cxn>
                <a:cxn ang="0">
                  <a:pos x="297" y="80"/>
                </a:cxn>
                <a:cxn ang="0">
                  <a:pos x="276" y="62"/>
                </a:cxn>
                <a:cxn ang="0">
                  <a:pos x="330" y="183"/>
                </a:cxn>
                <a:cxn ang="0">
                  <a:pos x="321" y="152"/>
                </a:cxn>
                <a:cxn ang="0">
                  <a:pos x="350" y="158"/>
                </a:cxn>
                <a:cxn ang="0">
                  <a:pos x="364" y="185"/>
                </a:cxn>
                <a:cxn ang="0">
                  <a:pos x="83" y="63"/>
                </a:cxn>
                <a:cxn ang="0">
                  <a:pos x="65" y="85"/>
                </a:cxn>
                <a:cxn ang="0">
                  <a:pos x="71" y="109"/>
                </a:cxn>
                <a:cxn ang="0">
                  <a:pos x="96" y="121"/>
                </a:cxn>
                <a:cxn ang="0">
                  <a:pos x="118" y="112"/>
                </a:cxn>
                <a:cxn ang="0">
                  <a:pos x="127" y="91"/>
                </a:cxn>
                <a:cxn ang="0">
                  <a:pos x="112" y="65"/>
                </a:cxn>
                <a:cxn ang="0">
                  <a:pos x="35" y="150"/>
                </a:cxn>
                <a:cxn ang="0">
                  <a:pos x="36" y="176"/>
                </a:cxn>
                <a:cxn ang="0">
                  <a:pos x="0" y="185"/>
                </a:cxn>
                <a:cxn ang="0">
                  <a:pos x="15" y="158"/>
                </a:cxn>
                <a:cxn ang="0">
                  <a:pos x="183" y="0"/>
                </a:cxn>
                <a:cxn ang="0">
                  <a:pos x="151" y="13"/>
                </a:cxn>
                <a:cxn ang="0">
                  <a:pos x="138" y="45"/>
                </a:cxn>
                <a:cxn ang="0">
                  <a:pos x="158" y="81"/>
                </a:cxn>
                <a:cxn ang="0">
                  <a:pos x="192" y="89"/>
                </a:cxn>
                <a:cxn ang="0">
                  <a:pos x="225" y="62"/>
                </a:cxn>
                <a:cxn ang="0">
                  <a:pos x="225" y="27"/>
                </a:cxn>
                <a:cxn ang="0">
                  <a:pos x="192" y="0"/>
                </a:cxn>
                <a:cxn ang="0">
                  <a:pos x="265" y="174"/>
                </a:cxn>
                <a:cxn ang="0">
                  <a:pos x="256" y="136"/>
                </a:cxn>
                <a:cxn ang="0">
                  <a:pos x="279" y="136"/>
                </a:cxn>
                <a:cxn ang="0">
                  <a:pos x="316" y="165"/>
                </a:cxn>
                <a:cxn ang="0">
                  <a:pos x="100" y="272"/>
                </a:cxn>
                <a:cxn ang="0">
                  <a:pos x="51" y="165"/>
                </a:cxn>
                <a:cxn ang="0">
                  <a:pos x="85" y="136"/>
                </a:cxn>
                <a:cxn ang="0">
                  <a:pos x="109" y="136"/>
                </a:cxn>
                <a:cxn ang="0">
                  <a:pos x="100" y="174"/>
                </a:cxn>
                <a:cxn ang="0">
                  <a:pos x="252" y="159"/>
                </a:cxn>
                <a:cxn ang="0">
                  <a:pos x="210" y="109"/>
                </a:cxn>
                <a:cxn ang="0">
                  <a:pos x="154" y="109"/>
                </a:cxn>
                <a:cxn ang="0">
                  <a:pos x="112" y="159"/>
                </a:cxn>
              </a:cxnLst>
              <a:rect l="0" t="0" r="r" b="b"/>
              <a:pathLst>
                <a:path w="364" h="301">
                  <a:moveTo>
                    <a:pt x="332" y="98"/>
                  </a:moveTo>
                  <a:lnTo>
                    <a:pt x="332" y="98"/>
                  </a:lnTo>
                  <a:lnTo>
                    <a:pt x="323" y="100"/>
                  </a:lnTo>
                  <a:lnTo>
                    <a:pt x="317" y="105"/>
                  </a:lnTo>
                  <a:lnTo>
                    <a:pt x="312" y="110"/>
                  </a:lnTo>
                  <a:lnTo>
                    <a:pt x="310" y="120"/>
                  </a:lnTo>
                  <a:lnTo>
                    <a:pt x="310" y="120"/>
                  </a:lnTo>
                  <a:lnTo>
                    <a:pt x="312" y="127"/>
                  </a:lnTo>
                  <a:lnTo>
                    <a:pt x="317" y="134"/>
                  </a:lnTo>
                  <a:lnTo>
                    <a:pt x="323" y="138"/>
                  </a:lnTo>
                  <a:lnTo>
                    <a:pt x="332" y="139"/>
                  </a:lnTo>
                  <a:lnTo>
                    <a:pt x="332" y="139"/>
                  </a:lnTo>
                  <a:lnTo>
                    <a:pt x="339" y="138"/>
                  </a:lnTo>
                  <a:lnTo>
                    <a:pt x="346" y="134"/>
                  </a:lnTo>
                  <a:lnTo>
                    <a:pt x="350" y="127"/>
                  </a:lnTo>
                  <a:lnTo>
                    <a:pt x="352" y="120"/>
                  </a:lnTo>
                  <a:lnTo>
                    <a:pt x="352" y="120"/>
                  </a:lnTo>
                  <a:lnTo>
                    <a:pt x="350" y="110"/>
                  </a:lnTo>
                  <a:lnTo>
                    <a:pt x="346" y="105"/>
                  </a:lnTo>
                  <a:lnTo>
                    <a:pt x="339" y="100"/>
                  </a:lnTo>
                  <a:lnTo>
                    <a:pt x="332" y="98"/>
                  </a:lnTo>
                  <a:lnTo>
                    <a:pt x="332" y="98"/>
                  </a:lnTo>
                  <a:close/>
                  <a:moveTo>
                    <a:pt x="35" y="98"/>
                  </a:moveTo>
                  <a:lnTo>
                    <a:pt x="35" y="98"/>
                  </a:lnTo>
                  <a:lnTo>
                    <a:pt x="25" y="100"/>
                  </a:lnTo>
                  <a:lnTo>
                    <a:pt x="20" y="105"/>
                  </a:lnTo>
                  <a:lnTo>
                    <a:pt x="15" y="110"/>
                  </a:lnTo>
                  <a:lnTo>
                    <a:pt x="13" y="120"/>
                  </a:lnTo>
                  <a:lnTo>
                    <a:pt x="13" y="120"/>
                  </a:lnTo>
                  <a:lnTo>
                    <a:pt x="15" y="127"/>
                  </a:lnTo>
                  <a:lnTo>
                    <a:pt x="20" y="134"/>
                  </a:lnTo>
                  <a:lnTo>
                    <a:pt x="25" y="138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42" y="138"/>
                  </a:lnTo>
                  <a:lnTo>
                    <a:pt x="49" y="134"/>
                  </a:lnTo>
                  <a:lnTo>
                    <a:pt x="53" y="127"/>
                  </a:lnTo>
                  <a:lnTo>
                    <a:pt x="54" y="120"/>
                  </a:lnTo>
                  <a:lnTo>
                    <a:pt x="54" y="120"/>
                  </a:lnTo>
                  <a:lnTo>
                    <a:pt x="53" y="110"/>
                  </a:lnTo>
                  <a:lnTo>
                    <a:pt x="49" y="105"/>
                  </a:lnTo>
                  <a:lnTo>
                    <a:pt x="42" y="100"/>
                  </a:lnTo>
                  <a:lnTo>
                    <a:pt x="35" y="98"/>
                  </a:lnTo>
                  <a:lnTo>
                    <a:pt x="35" y="98"/>
                  </a:lnTo>
                  <a:close/>
                  <a:moveTo>
                    <a:pt x="270" y="60"/>
                  </a:moveTo>
                  <a:lnTo>
                    <a:pt x="270" y="60"/>
                  </a:lnTo>
                  <a:lnTo>
                    <a:pt x="263" y="62"/>
                  </a:lnTo>
                  <a:lnTo>
                    <a:pt x="258" y="63"/>
                  </a:lnTo>
                  <a:lnTo>
                    <a:pt x="252" y="65"/>
                  </a:lnTo>
                  <a:lnTo>
                    <a:pt x="248" y="69"/>
                  </a:lnTo>
                  <a:lnTo>
                    <a:pt x="245" y="74"/>
                  </a:lnTo>
                  <a:lnTo>
                    <a:pt x="241" y="80"/>
                  </a:lnTo>
                  <a:lnTo>
                    <a:pt x="239" y="85"/>
                  </a:lnTo>
                  <a:lnTo>
                    <a:pt x="239" y="91"/>
                  </a:lnTo>
                  <a:lnTo>
                    <a:pt x="239" y="91"/>
                  </a:lnTo>
                  <a:lnTo>
                    <a:pt x="239" y="98"/>
                  </a:lnTo>
                  <a:lnTo>
                    <a:pt x="241" y="103"/>
                  </a:lnTo>
                  <a:lnTo>
                    <a:pt x="245" y="109"/>
                  </a:lnTo>
                  <a:lnTo>
                    <a:pt x="248" y="112"/>
                  </a:lnTo>
                  <a:lnTo>
                    <a:pt x="252" y="116"/>
                  </a:lnTo>
                  <a:lnTo>
                    <a:pt x="258" y="120"/>
                  </a:lnTo>
                  <a:lnTo>
                    <a:pt x="263" y="121"/>
                  </a:lnTo>
                  <a:lnTo>
                    <a:pt x="270" y="121"/>
                  </a:lnTo>
                  <a:lnTo>
                    <a:pt x="270" y="121"/>
                  </a:lnTo>
                  <a:lnTo>
                    <a:pt x="276" y="121"/>
                  </a:lnTo>
                  <a:lnTo>
                    <a:pt x="281" y="120"/>
                  </a:lnTo>
                  <a:lnTo>
                    <a:pt x="287" y="116"/>
                  </a:lnTo>
                  <a:lnTo>
                    <a:pt x="292" y="112"/>
                  </a:lnTo>
                  <a:lnTo>
                    <a:pt x="296" y="109"/>
                  </a:lnTo>
                  <a:lnTo>
                    <a:pt x="297" y="103"/>
                  </a:lnTo>
                  <a:lnTo>
                    <a:pt x="299" y="98"/>
                  </a:lnTo>
                  <a:lnTo>
                    <a:pt x="301" y="91"/>
                  </a:lnTo>
                  <a:lnTo>
                    <a:pt x="301" y="91"/>
                  </a:lnTo>
                  <a:lnTo>
                    <a:pt x="299" y="85"/>
                  </a:lnTo>
                  <a:lnTo>
                    <a:pt x="297" y="80"/>
                  </a:lnTo>
                  <a:lnTo>
                    <a:pt x="296" y="74"/>
                  </a:lnTo>
                  <a:lnTo>
                    <a:pt x="292" y="69"/>
                  </a:lnTo>
                  <a:lnTo>
                    <a:pt x="287" y="65"/>
                  </a:lnTo>
                  <a:lnTo>
                    <a:pt x="281" y="63"/>
                  </a:lnTo>
                  <a:lnTo>
                    <a:pt x="276" y="62"/>
                  </a:lnTo>
                  <a:lnTo>
                    <a:pt x="270" y="60"/>
                  </a:lnTo>
                  <a:lnTo>
                    <a:pt x="270" y="60"/>
                  </a:lnTo>
                  <a:close/>
                  <a:moveTo>
                    <a:pt x="364" y="248"/>
                  </a:moveTo>
                  <a:lnTo>
                    <a:pt x="330" y="248"/>
                  </a:lnTo>
                  <a:lnTo>
                    <a:pt x="330" y="183"/>
                  </a:lnTo>
                  <a:lnTo>
                    <a:pt x="330" y="183"/>
                  </a:lnTo>
                  <a:lnTo>
                    <a:pt x="330" y="176"/>
                  </a:lnTo>
                  <a:lnTo>
                    <a:pt x="328" y="167"/>
                  </a:lnTo>
                  <a:lnTo>
                    <a:pt x="321" y="152"/>
                  </a:lnTo>
                  <a:lnTo>
                    <a:pt x="321" y="152"/>
                  </a:lnTo>
                  <a:lnTo>
                    <a:pt x="332" y="150"/>
                  </a:lnTo>
                  <a:lnTo>
                    <a:pt x="332" y="150"/>
                  </a:lnTo>
                  <a:lnTo>
                    <a:pt x="337" y="152"/>
                  </a:lnTo>
                  <a:lnTo>
                    <a:pt x="345" y="154"/>
                  </a:lnTo>
                  <a:lnTo>
                    <a:pt x="350" y="158"/>
                  </a:lnTo>
                  <a:lnTo>
                    <a:pt x="355" y="161"/>
                  </a:lnTo>
                  <a:lnTo>
                    <a:pt x="359" y="167"/>
                  </a:lnTo>
                  <a:lnTo>
                    <a:pt x="363" y="172"/>
                  </a:lnTo>
                  <a:lnTo>
                    <a:pt x="364" y="178"/>
                  </a:lnTo>
                  <a:lnTo>
                    <a:pt x="364" y="185"/>
                  </a:lnTo>
                  <a:lnTo>
                    <a:pt x="364" y="248"/>
                  </a:lnTo>
                  <a:close/>
                  <a:moveTo>
                    <a:pt x="96" y="60"/>
                  </a:moveTo>
                  <a:lnTo>
                    <a:pt x="96" y="60"/>
                  </a:lnTo>
                  <a:lnTo>
                    <a:pt x="89" y="62"/>
                  </a:lnTo>
                  <a:lnTo>
                    <a:pt x="83" y="63"/>
                  </a:lnTo>
                  <a:lnTo>
                    <a:pt x="78" y="65"/>
                  </a:lnTo>
                  <a:lnTo>
                    <a:pt x="74" y="69"/>
                  </a:lnTo>
                  <a:lnTo>
                    <a:pt x="71" y="74"/>
                  </a:lnTo>
                  <a:lnTo>
                    <a:pt x="67" y="80"/>
                  </a:lnTo>
                  <a:lnTo>
                    <a:pt x="65" y="85"/>
                  </a:lnTo>
                  <a:lnTo>
                    <a:pt x="65" y="91"/>
                  </a:lnTo>
                  <a:lnTo>
                    <a:pt x="65" y="91"/>
                  </a:lnTo>
                  <a:lnTo>
                    <a:pt x="65" y="98"/>
                  </a:lnTo>
                  <a:lnTo>
                    <a:pt x="67" y="103"/>
                  </a:lnTo>
                  <a:lnTo>
                    <a:pt x="71" y="109"/>
                  </a:lnTo>
                  <a:lnTo>
                    <a:pt x="74" y="112"/>
                  </a:lnTo>
                  <a:lnTo>
                    <a:pt x="78" y="116"/>
                  </a:lnTo>
                  <a:lnTo>
                    <a:pt x="83" y="120"/>
                  </a:lnTo>
                  <a:lnTo>
                    <a:pt x="89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102" y="121"/>
                  </a:lnTo>
                  <a:lnTo>
                    <a:pt x="107" y="120"/>
                  </a:lnTo>
                  <a:lnTo>
                    <a:pt x="112" y="116"/>
                  </a:lnTo>
                  <a:lnTo>
                    <a:pt x="118" y="112"/>
                  </a:lnTo>
                  <a:lnTo>
                    <a:pt x="122" y="109"/>
                  </a:lnTo>
                  <a:lnTo>
                    <a:pt x="123" y="103"/>
                  </a:lnTo>
                  <a:lnTo>
                    <a:pt x="125" y="98"/>
                  </a:lnTo>
                  <a:lnTo>
                    <a:pt x="127" y="91"/>
                  </a:lnTo>
                  <a:lnTo>
                    <a:pt x="127" y="91"/>
                  </a:lnTo>
                  <a:lnTo>
                    <a:pt x="125" y="85"/>
                  </a:lnTo>
                  <a:lnTo>
                    <a:pt x="123" y="80"/>
                  </a:lnTo>
                  <a:lnTo>
                    <a:pt x="122" y="74"/>
                  </a:lnTo>
                  <a:lnTo>
                    <a:pt x="118" y="69"/>
                  </a:lnTo>
                  <a:lnTo>
                    <a:pt x="112" y="65"/>
                  </a:lnTo>
                  <a:lnTo>
                    <a:pt x="107" y="63"/>
                  </a:lnTo>
                  <a:lnTo>
                    <a:pt x="102" y="62"/>
                  </a:lnTo>
                  <a:lnTo>
                    <a:pt x="96" y="60"/>
                  </a:lnTo>
                  <a:lnTo>
                    <a:pt x="96" y="60"/>
                  </a:lnTo>
                  <a:close/>
                  <a:moveTo>
                    <a:pt x="35" y="150"/>
                  </a:moveTo>
                  <a:lnTo>
                    <a:pt x="35" y="150"/>
                  </a:lnTo>
                  <a:lnTo>
                    <a:pt x="44" y="152"/>
                  </a:lnTo>
                  <a:lnTo>
                    <a:pt x="44" y="152"/>
                  </a:lnTo>
                  <a:lnTo>
                    <a:pt x="38" y="167"/>
                  </a:lnTo>
                  <a:lnTo>
                    <a:pt x="36" y="176"/>
                  </a:lnTo>
                  <a:lnTo>
                    <a:pt x="35" y="183"/>
                  </a:lnTo>
                  <a:lnTo>
                    <a:pt x="35" y="248"/>
                  </a:lnTo>
                  <a:lnTo>
                    <a:pt x="0" y="248"/>
                  </a:lnTo>
                  <a:lnTo>
                    <a:pt x="0" y="185"/>
                  </a:lnTo>
                  <a:lnTo>
                    <a:pt x="0" y="185"/>
                  </a:lnTo>
                  <a:lnTo>
                    <a:pt x="0" y="178"/>
                  </a:lnTo>
                  <a:lnTo>
                    <a:pt x="2" y="172"/>
                  </a:lnTo>
                  <a:lnTo>
                    <a:pt x="6" y="167"/>
                  </a:lnTo>
                  <a:lnTo>
                    <a:pt x="9" y="161"/>
                  </a:lnTo>
                  <a:lnTo>
                    <a:pt x="15" y="158"/>
                  </a:lnTo>
                  <a:lnTo>
                    <a:pt x="20" y="154"/>
                  </a:lnTo>
                  <a:lnTo>
                    <a:pt x="27" y="152"/>
                  </a:lnTo>
                  <a:lnTo>
                    <a:pt x="35" y="150"/>
                  </a:lnTo>
                  <a:lnTo>
                    <a:pt x="35" y="150"/>
                  </a:lnTo>
                  <a:close/>
                  <a:moveTo>
                    <a:pt x="183" y="0"/>
                  </a:moveTo>
                  <a:lnTo>
                    <a:pt x="183" y="0"/>
                  </a:lnTo>
                  <a:lnTo>
                    <a:pt x="174" y="0"/>
                  </a:lnTo>
                  <a:lnTo>
                    <a:pt x="165" y="4"/>
                  </a:lnTo>
                  <a:lnTo>
                    <a:pt x="158" y="7"/>
                  </a:lnTo>
                  <a:lnTo>
                    <a:pt x="151" y="13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6"/>
                  </a:lnTo>
                  <a:lnTo>
                    <a:pt x="138" y="45"/>
                  </a:lnTo>
                  <a:lnTo>
                    <a:pt x="138" y="45"/>
                  </a:lnTo>
                  <a:lnTo>
                    <a:pt x="138" y="54"/>
                  </a:lnTo>
                  <a:lnTo>
                    <a:pt x="141" y="62"/>
                  </a:lnTo>
                  <a:lnTo>
                    <a:pt x="145" y="71"/>
                  </a:lnTo>
                  <a:lnTo>
                    <a:pt x="151" y="76"/>
                  </a:lnTo>
                  <a:lnTo>
                    <a:pt x="158" y="81"/>
                  </a:lnTo>
                  <a:lnTo>
                    <a:pt x="165" y="87"/>
                  </a:lnTo>
                  <a:lnTo>
                    <a:pt x="174" y="89"/>
                  </a:lnTo>
                  <a:lnTo>
                    <a:pt x="183" y="91"/>
                  </a:lnTo>
                  <a:lnTo>
                    <a:pt x="183" y="91"/>
                  </a:lnTo>
                  <a:lnTo>
                    <a:pt x="192" y="89"/>
                  </a:lnTo>
                  <a:lnTo>
                    <a:pt x="200" y="87"/>
                  </a:lnTo>
                  <a:lnTo>
                    <a:pt x="209" y="81"/>
                  </a:lnTo>
                  <a:lnTo>
                    <a:pt x="214" y="76"/>
                  </a:lnTo>
                  <a:lnTo>
                    <a:pt x="219" y="71"/>
                  </a:lnTo>
                  <a:lnTo>
                    <a:pt x="225" y="62"/>
                  </a:lnTo>
                  <a:lnTo>
                    <a:pt x="227" y="54"/>
                  </a:lnTo>
                  <a:lnTo>
                    <a:pt x="229" y="45"/>
                  </a:lnTo>
                  <a:lnTo>
                    <a:pt x="229" y="45"/>
                  </a:lnTo>
                  <a:lnTo>
                    <a:pt x="227" y="36"/>
                  </a:lnTo>
                  <a:lnTo>
                    <a:pt x="225" y="27"/>
                  </a:lnTo>
                  <a:lnTo>
                    <a:pt x="219" y="20"/>
                  </a:lnTo>
                  <a:lnTo>
                    <a:pt x="214" y="13"/>
                  </a:lnTo>
                  <a:lnTo>
                    <a:pt x="209" y="7"/>
                  </a:lnTo>
                  <a:lnTo>
                    <a:pt x="200" y="4"/>
                  </a:lnTo>
                  <a:lnTo>
                    <a:pt x="192" y="0"/>
                  </a:lnTo>
                  <a:lnTo>
                    <a:pt x="183" y="0"/>
                  </a:lnTo>
                  <a:lnTo>
                    <a:pt x="183" y="0"/>
                  </a:lnTo>
                  <a:close/>
                  <a:moveTo>
                    <a:pt x="319" y="272"/>
                  </a:moveTo>
                  <a:lnTo>
                    <a:pt x="265" y="272"/>
                  </a:lnTo>
                  <a:lnTo>
                    <a:pt x="265" y="174"/>
                  </a:lnTo>
                  <a:lnTo>
                    <a:pt x="265" y="174"/>
                  </a:lnTo>
                  <a:lnTo>
                    <a:pt x="265" y="163"/>
                  </a:lnTo>
                  <a:lnTo>
                    <a:pt x="263" y="154"/>
                  </a:lnTo>
                  <a:lnTo>
                    <a:pt x="259" y="145"/>
                  </a:lnTo>
                  <a:lnTo>
                    <a:pt x="256" y="136"/>
                  </a:lnTo>
                  <a:lnTo>
                    <a:pt x="256" y="136"/>
                  </a:lnTo>
                  <a:lnTo>
                    <a:pt x="263" y="134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9" y="136"/>
                  </a:lnTo>
                  <a:lnTo>
                    <a:pt x="288" y="138"/>
                  </a:lnTo>
                  <a:lnTo>
                    <a:pt x="297" y="143"/>
                  </a:lnTo>
                  <a:lnTo>
                    <a:pt x="305" y="149"/>
                  </a:lnTo>
                  <a:lnTo>
                    <a:pt x="310" y="156"/>
                  </a:lnTo>
                  <a:lnTo>
                    <a:pt x="316" y="165"/>
                  </a:lnTo>
                  <a:lnTo>
                    <a:pt x="317" y="174"/>
                  </a:lnTo>
                  <a:lnTo>
                    <a:pt x="319" y="183"/>
                  </a:lnTo>
                  <a:lnTo>
                    <a:pt x="319" y="272"/>
                  </a:lnTo>
                  <a:close/>
                  <a:moveTo>
                    <a:pt x="100" y="174"/>
                  </a:moveTo>
                  <a:lnTo>
                    <a:pt x="100" y="272"/>
                  </a:lnTo>
                  <a:lnTo>
                    <a:pt x="45" y="272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47" y="174"/>
                  </a:lnTo>
                  <a:lnTo>
                    <a:pt x="51" y="165"/>
                  </a:lnTo>
                  <a:lnTo>
                    <a:pt x="54" y="156"/>
                  </a:lnTo>
                  <a:lnTo>
                    <a:pt x="60" y="149"/>
                  </a:lnTo>
                  <a:lnTo>
                    <a:pt x="67" y="143"/>
                  </a:lnTo>
                  <a:lnTo>
                    <a:pt x="76" y="138"/>
                  </a:lnTo>
                  <a:lnTo>
                    <a:pt x="85" y="136"/>
                  </a:lnTo>
                  <a:lnTo>
                    <a:pt x="96" y="134"/>
                  </a:lnTo>
                  <a:lnTo>
                    <a:pt x="96" y="134"/>
                  </a:lnTo>
                  <a:lnTo>
                    <a:pt x="103" y="134"/>
                  </a:lnTo>
                  <a:lnTo>
                    <a:pt x="109" y="136"/>
                  </a:lnTo>
                  <a:lnTo>
                    <a:pt x="109" y="136"/>
                  </a:lnTo>
                  <a:lnTo>
                    <a:pt x="105" y="145"/>
                  </a:lnTo>
                  <a:lnTo>
                    <a:pt x="102" y="154"/>
                  </a:lnTo>
                  <a:lnTo>
                    <a:pt x="100" y="163"/>
                  </a:lnTo>
                  <a:lnTo>
                    <a:pt x="100" y="174"/>
                  </a:lnTo>
                  <a:lnTo>
                    <a:pt x="100" y="174"/>
                  </a:lnTo>
                  <a:close/>
                  <a:moveTo>
                    <a:pt x="111" y="301"/>
                  </a:moveTo>
                  <a:lnTo>
                    <a:pt x="254" y="301"/>
                  </a:lnTo>
                  <a:lnTo>
                    <a:pt x="254" y="174"/>
                  </a:lnTo>
                  <a:lnTo>
                    <a:pt x="254" y="174"/>
                  </a:lnTo>
                  <a:lnTo>
                    <a:pt x="252" y="159"/>
                  </a:lnTo>
                  <a:lnTo>
                    <a:pt x="248" y="145"/>
                  </a:lnTo>
                  <a:lnTo>
                    <a:pt x="241" y="134"/>
                  </a:lnTo>
                  <a:lnTo>
                    <a:pt x="232" y="123"/>
                  </a:lnTo>
                  <a:lnTo>
                    <a:pt x="223" y="114"/>
                  </a:lnTo>
                  <a:lnTo>
                    <a:pt x="210" y="109"/>
                  </a:lnTo>
                  <a:lnTo>
                    <a:pt x="198" y="103"/>
                  </a:lnTo>
                  <a:lnTo>
                    <a:pt x="183" y="101"/>
                  </a:lnTo>
                  <a:lnTo>
                    <a:pt x="183" y="101"/>
                  </a:lnTo>
                  <a:lnTo>
                    <a:pt x="169" y="103"/>
                  </a:lnTo>
                  <a:lnTo>
                    <a:pt x="154" y="109"/>
                  </a:lnTo>
                  <a:lnTo>
                    <a:pt x="143" y="114"/>
                  </a:lnTo>
                  <a:lnTo>
                    <a:pt x="132" y="123"/>
                  </a:lnTo>
                  <a:lnTo>
                    <a:pt x="123" y="134"/>
                  </a:lnTo>
                  <a:lnTo>
                    <a:pt x="116" y="145"/>
                  </a:lnTo>
                  <a:lnTo>
                    <a:pt x="112" y="159"/>
                  </a:lnTo>
                  <a:lnTo>
                    <a:pt x="111" y="174"/>
                  </a:lnTo>
                  <a:lnTo>
                    <a:pt x="111" y="30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20" name="Freeform 21"/>
            <p:cNvSpPr>
              <a:spLocks/>
            </p:cNvSpPr>
            <p:nvPr/>
          </p:nvSpPr>
          <p:spPr bwMode="auto">
            <a:xfrm>
              <a:off x="5032085" y="5643184"/>
              <a:ext cx="243006" cy="45441"/>
            </a:xfrm>
            <a:custGeom>
              <a:avLst/>
              <a:gdLst/>
              <a:ahLst/>
              <a:cxnLst>
                <a:cxn ang="0">
                  <a:pos x="24" y="0"/>
                </a:cxn>
                <a:cxn ang="0">
                  <a:pos x="224" y="0"/>
                </a:cxn>
                <a:cxn ang="0">
                  <a:pos x="224" y="0"/>
                </a:cxn>
                <a:cxn ang="0">
                  <a:pos x="229" y="1"/>
                </a:cxn>
                <a:cxn ang="0">
                  <a:pos x="233" y="2"/>
                </a:cxn>
                <a:cxn ang="0">
                  <a:pos x="236" y="5"/>
                </a:cxn>
                <a:cxn ang="0">
                  <a:pos x="240" y="7"/>
                </a:cxn>
                <a:cxn ang="0">
                  <a:pos x="242" y="11"/>
                </a:cxn>
                <a:cxn ang="0">
                  <a:pos x="245" y="14"/>
                </a:cxn>
                <a:cxn ang="0">
                  <a:pos x="246" y="18"/>
                </a:cxn>
                <a:cxn ang="0">
                  <a:pos x="246" y="23"/>
                </a:cxn>
                <a:cxn ang="0">
                  <a:pos x="246" y="23"/>
                </a:cxn>
                <a:cxn ang="0">
                  <a:pos x="246" y="23"/>
                </a:cxn>
                <a:cxn ang="0">
                  <a:pos x="246" y="28"/>
                </a:cxn>
                <a:cxn ang="0">
                  <a:pos x="245" y="32"/>
                </a:cxn>
                <a:cxn ang="0">
                  <a:pos x="242" y="36"/>
                </a:cxn>
                <a:cxn ang="0">
                  <a:pos x="240" y="39"/>
                </a:cxn>
                <a:cxn ang="0">
                  <a:pos x="236" y="42"/>
                </a:cxn>
                <a:cxn ang="0">
                  <a:pos x="233" y="44"/>
                </a:cxn>
                <a:cxn ang="0">
                  <a:pos x="229" y="45"/>
                </a:cxn>
                <a:cxn ang="0">
                  <a:pos x="224" y="45"/>
                </a:cxn>
                <a:cxn ang="0">
                  <a:pos x="24" y="45"/>
                </a:cxn>
                <a:cxn ang="0">
                  <a:pos x="24" y="45"/>
                </a:cxn>
                <a:cxn ang="0">
                  <a:pos x="19" y="45"/>
                </a:cxn>
                <a:cxn ang="0">
                  <a:pos x="14" y="44"/>
                </a:cxn>
                <a:cxn ang="0">
                  <a:pos x="10" y="42"/>
                </a:cxn>
                <a:cxn ang="0">
                  <a:pos x="6" y="39"/>
                </a:cxn>
                <a:cxn ang="0">
                  <a:pos x="4" y="36"/>
                </a:cxn>
                <a:cxn ang="0">
                  <a:pos x="3" y="32"/>
                </a:cxn>
                <a:cxn ang="0">
                  <a:pos x="0" y="28"/>
                </a:cxn>
                <a:cxn ang="0">
                  <a:pos x="0" y="23"/>
                </a:cxn>
                <a:cxn ang="0">
                  <a:pos x="0" y="23"/>
                </a:cxn>
                <a:cxn ang="0">
                  <a:pos x="0" y="23"/>
                </a:cxn>
                <a:cxn ang="0">
                  <a:pos x="0" y="18"/>
                </a:cxn>
                <a:cxn ang="0">
                  <a:pos x="3" y="14"/>
                </a:cxn>
                <a:cxn ang="0">
                  <a:pos x="4" y="11"/>
                </a:cxn>
                <a:cxn ang="0">
                  <a:pos x="6" y="7"/>
                </a:cxn>
                <a:cxn ang="0">
                  <a:pos x="10" y="5"/>
                </a:cxn>
                <a:cxn ang="0">
                  <a:pos x="14" y="2"/>
                </a:cxn>
                <a:cxn ang="0">
                  <a:pos x="19" y="1"/>
                </a:cxn>
                <a:cxn ang="0">
                  <a:pos x="24" y="0"/>
                </a:cxn>
                <a:cxn ang="0">
                  <a:pos x="24" y="0"/>
                </a:cxn>
              </a:cxnLst>
              <a:rect l="0" t="0" r="r" b="b"/>
              <a:pathLst>
                <a:path w="246" h="45">
                  <a:moveTo>
                    <a:pt x="24" y="0"/>
                  </a:moveTo>
                  <a:lnTo>
                    <a:pt x="224" y="0"/>
                  </a:lnTo>
                  <a:lnTo>
                    <a:pt x="224" y="0"/>
                  </a:lnTo>
                  <a:lnTo>
                    <a:pt x="229" y="1"/>
                  </a:lnTo>
                  <a:lnTo>
                    <a:pt x="233" y="2"/>
                  </a:lnTo>
                  <a:lnTo>
                    <a:pt x="236" y="5"/>
                  </a:lnTo>
                  <a:lnTo>
                    <a:pt x="240" y="7"/>
                  </a:lnTo>
                  <a:lnTo>
                    <a:pt x="242" y="11"/>
                  </a:lnTo>
                  <a:lnTo>
                    <a:pt x="245" y="14"/>
                  </a:lnTo>
                  <a:lnTo>
                    <a:pt x="246" y="18"/>
                  </a:lnTo>
                  <a:lnTo>
                    <a:pt x="246" y="23"/>
                  </a:lnTo>
                  <a:lnTo>
                    <a:pt x="246" y="23"/>
                  </a:lnTo>
                  <a:lnTo>
                    <a:pt x="246" y="23"/>
                  </a:lnTo>
                  <a:lnTo>
                    <a:pt x="246" y="28"/>
                  </a:lnTo>
                  <a:lnTo>
                    <a:pt x="245" y="32"/>
                  </a:lnTo>
                  <a:lnTo>
                    <a:pt x="242" y="36"/>
                  </a:lnTo>
                  <a:lnTo>
                    <a:pt x="240" y="39"/>
                  </a:lnTo>
                  <a:lnTo>
                    <a:pt x="236" y="42"/>
                  </a:lnTo>
                  <a:lnTo>
                    <a:pt x="233" y="44"/>
                  </a:lnTo>
                  <a:lnTo>
                    <a:pt x="229" y="45"/>
                  </a:lnTo>
                  <a:lnTo>
                    <a:pt x="224" y="45"/>
                  </a:lnTo>
                  <a:lnTo>
                    <a:pt x="24" y="45"/>
                  </a:lnTo>
                  <a:lnTo>
                    <a:pt x="24" y="45"/>
                  </a:lnTo>
                  <a:lnTo>
                    <a:pt x="19" y="45"/>
                  </a:lnTo>
                  <a:lnTo>
                    <a:pt x="14" y="44"/>
                  </a:lnTo>
                  <a:lnTo>
                    <a:pt x="10" y="42"/>
                  </a:lnTo>
                  <a:lnTo>
                    <a:pt x="6" y="39"/>
                  </a:lnTo>
                  <a:lnTo>
                    <a:pt x="4" y="36"/>
                  </a:lnTo>
                  <a:lnTo>
                    <a:pt x="3" y="32"/>
                  </a:lnTo>
                  <a:lnTo>
                    <a:pt x="0" y="28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23"/>
                  </a:lnTo>
                  <a:lnTo>
                    <a:pt x="0" y="18"/>
                  </a:lnTo>
                  <a:lnTo>
                    <a:pt x="3" y="14"/>
                  </a:lnTo>
                  <a:lnTo>
                    <a:pt x="4" y="11"/>
                  </a:lnTo>
                  <a:lnTo>
                    <a:pt x="6" y="7"/>
                  </a:lnTo>
                  <a:lnTo>
                    <a:pt x="10" y="5"/>
                  </a:lnTo>
                  <a:lnTo>
                    <a:pt x="14" y="2"/>
                  </a:lnTo>
                  <a:lnTo>
                    <a:pt x="19" y="1"/>
                  </a:lnTo>
                  <a:lnTo>
                    <a:pt x="24" y="0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  <p:sp>
          <p:nvSpPr>
            <p:cNvPr id="321" name="KSO_Shape"/>
            <p:cNvSpPr/>
            <p:nvPr/>
          </p:nvSpPr>
          <p:spPr>
            <a:xfrm>
              <a:off x="6851360" y="2181188"/>
              <a:ext cx="386287" cy="386287"/>
            </a:xfrm>
            <a:custGeom>
              <a:avLst/>
              <a:gdLst>
                <a:gd name="connsiteX0" fmla="*/ 1063385 w 1944000"/>
                <a:gd name="connsiteY0" fmla="*/ 1082014 h 1944000"/>
                <a:gd name="connsiteX1" fmla="*/ 1093900 w 1944000"/>
                <a:gd name="connsiteY1" fmla="*/ 1089952 h 1944000"/>
                <a:gd name="connsiteX2" fmla="*/ 1121871 w 1944000"/>
                <a:gd name="connsiteY2" fmla="*/ 1097572 h 1944000"/>
                <a:gd name="connsiteX3" fmla="*/ 1146982 w 1944000"/>
                <a:gd name="connsiteY3" fmla="*/ 1104557 h 1944000"/>
                <a:gd name="connsiteX4" fmla="*/ 1169550 w 1944000"/>
                <a:gd name="connsiteY4" fmla="*/ 1111542 h 1944000"/>
                <a:gd name="connsiteX5" fmla="*/ 1188940 w 1944000"/>
                <a:gd name="connsiteY5" fmla="*/ 1118209 h 1944000"/>
                <a:gd name="connsiteX6" fmla="*/ 1205469 w 1944000"/>
                <a:gd name="connsiteY6" fmla="*/ 1124559 h 1944000"/>
                <a:gd name="connsiteX7" fmla="*/ 1212779 w 1944000"/>
                <a:gd name="connsiteY7" fmla="*/ 1127734 h 1944000"/>
                <a:gd name="connsiteX8" fmla="*/ 1219137 w 1944000"/>
                <a:gd name="connsiteY8" fmla="*/ 1130592 h 1944000"/>
                <a:gd name="connsiteX9" fmla="*/ 1225176 w 1944000"/>
                <a:gd name="connsiteY9" fmla="*/ 1133449 h 1944000"/>
                <a:gd name="connsiteX10" fmla="*/ 1230262 w 1944000"/>
                <a:gd name="connsiteY10" fmla="*/ 1136307 h 1944000"/>
                <a:gd name="connsiteX11" fmla="*/ 1238526 w 1944000"/>
                <a:gd name="connsiteY11" fmla="*/ 1141704 h 1944000"/>
                <a:gd name="connsiteX12" fmla="*/ 1245837 w 1944000"/>
                <a:gd name="connsiteY12" fmla="*/ 1146784 h 1944000"/>
                <a:gd name="connsiteX13" fmla="*/ 1253148 w 1944000"/>
                <a:gd name="connsiteY13" fmla="*/ 1152499 h 1944000"/>
                <a:gd name="connsiteX14" fmla="*/ 1259823 w 1944000"/>
                <a:gd name="connsiteY14" fmla="*/ 1158532 h 1944000"/>
                <a:gd name="connsiteX15" fmla="*/ 1265862 w 1944000"/>
                <a:gd name="connsiteY15" fmla="*/ 1164564 h 1944000"/>
                <a:gd name="connsiteX16" fmla="*/ 1271266 w 1944000"/>
                <a:gd name="connsiteY16" fmla="*/ 1170914 h 1944000"/>
                <a:gd name="connsiteX17" fmla="*/ 1276351 w 1944000"/>
                <a:gd name="connsiteY17" fmla="*/ 1177582 h 1944000"/>
                <a:gd name="connsiteX18" fmla="*/ 1280801 w 1944000"/>
                <a:gd name="connsiteY18" fmla="*/ 1184567 h 1944000"/>
                <a:gd name="connsiteX19" fmla="*/ 1284934 w 1944000"/>
                <a:gd name="connsiteY19" fmla="*/ 1191234 h 1944000"/>
                <a:gd name="connsiteX20" fmla="*/ 1288112 w 1944000"/>
                <a:gd name="connsiteY20" fmla="*/ 1198537 h 1944000"/>
                <a:gd name="connsiteX21" fmla="*/ 1291291 w 1944000"/>
                <a:gd name="connsiteY21" fmla="*/ 1206157 h 1944000"/>
                <a:gd name="connsiteX22" fmla="*/ 1293516 w 1944000"/>
                <a:gd name="connsiteY22" fmla="*/ 1214094 h 1944000"/>
                <a:gd name="connsiteX23" fmla="*/ 1295423 w 1944000"/>
                <a:gd name="connsiteY23" fmla="*/ 1222032 h 1944000"/>
                <a:gd name="connsiteX24" fmla="*/ 1296694 w 1944000"/>
                <a:gd name="connsiteY24" fmla="*/ 1230287 h 1944000"/>
                <a:gd name="connsiteX25" fmla="*/ 1297330 w 1944000"/>
                <a:gd name="connsiteY25" fmla="*/ 1238859 h 1944000"/>
                <a:gd name="connsiteX26" fmla="*/ 1297648 w 1944000"/>
                <a:gd name="connsiteY26" fmla="*/ 1247432 h 1944000"/>
                <a:gd name="connsiteX27" fmla="*/ 1297330 w 1944000"/>
                <a:gd name="connsiteY27" fmla="*/ 1257275 h 1944000"/>
                <a:gd name="connsiteX28" fmla="*/ 1296377 w 1944000"/>
                <a:gd name="connsiteY28" fmla="*/ 1266800 h 1944000"/>
                <a:gd name="connsiteX29" fmla="*/ 1295105 w 1944000"/>
                <a:gd name="connsiteY29" fmla="*/ 1276007 h 1944000"/>
                <a:gd name="connsiteX30" fmla="*/ 1292880 w 1944000"/>
                <a:gd name="connsiteY30" fmla="*/ 1285215 h 1944000"/>
                <a:gd name="connsiteX31" fmla="*/ 1290019 w 1944000"/>
                <a:gd name="connsiteY31" fmla="*/ 1294422 h 1944000"/>
                <a:gd name="connsiteX32" fmla="*/ 1286841 w 1944000"/>
                <a:gd name="connsiteY32" fmla="*/ 1303312 h 1944000"/>
                <a:gd name="connsiteX33" fmla="*/ 1283344 w 1944000"/>
                <a:gd name="connsiteY33" fmla="*/ 1312202 h 1944000"/>
                <a:gd name="connsiteX34" fmla="*/ 1278576 w 1944000"/>
                <a:gd name="connsiteY34" fmla="*/ 1320775 h 1944000"/>
                <a:gd name="connsiteX35" fmla="*/ 1273808 w 1944000"/>
                <a:gd name="connsiteY35" fmla="*/ 1329347 h 1944000"/>
                <a:gd name="connsiteX36" fmla="*/ 1267769 w 1944000"/>
                <a:gd name="connsiteY36" fmla="*/ 1337602 h 1944000"/>
                <a:gd name="connsiteX37" fmla="*/ 1261412 w 1944000"/>
                <a:gd name="connsiteY37" fmla="*/ 1345857 h 1944000"/>
                <a:gd name="connsiteX38" fmla="*/ 1254737 w 1944000"/>
                <a:gd name="connsiteY38" fmla="*/ 1353795 h 1944000"/>
                <a:gd name="connsiteX39" fmla="*/ 1247426 w 1944000"/>
                <a:gd name="connsiteY39" fmla="*/ 1361732 h 1944000"/>
                <a:gd name="connsiteX40" fmla="*/ 1239162 w 1944000"/>
                <a:gd name="connsiteY40" fmla="*/ 1369670 h 1944000"/>
                <a:gd name="connsiteX41" fmla="*/ 1230580 w 1944000"/>
                <a:gd name="connsiteY41" fmla="*/ 1376655 h 1944000"/>
                <a:gd name="connsiteX42" fmla="*/ 1221362 w 1944000"/>
                <a:gd name="connsiteY42" fmla="*/ 1384275 h 1944000"/>
                <a:gd name="connsiteX43" fmla="*/ 1214051 w 1944000"/>
                <a:gd name="connsiteY43" fmla="*/ 1389672 h 1944000"/>
                <a:gd name="connsiteX44" fmla="*/ 1206422 w 1944000"/>
                <a:gd name="connsiteY44" fmla="*/ 1394435 h 1944000"/>
                <a:gd name="connsiteX45" fmla="*/ 1198476 w 1944000"/>
                <a:gd name="connsiteY45" fmla="*/ 1399515 h 1944000"/>
                <a:gd name="connsiteX46" fmla="*/ 1190211 w 1944000"/>
                <a:gd name="connsiteY46" fmla="*/ 1403960 h 1944000"/>
                <a:gd name="connsiteX47" fmla="*/ 1181311 w 1944000"/>
                <a:gd name="connsiteY47" fmla="*/ 1408087 h 1944000"/>
                <a:gd name="connsiteX48" fmla="*/ 1172411 w 1944000"/>
                <a:gd name="connsiteY48" fmla="*/ 1411897 h 1944000"/>
                <a:gd name="connsiteX49" fmla="*/ 1163193 w 1944000"/>
                <a:gd name="connsiteY49" fmla="*/ 1416025 h 1944000"/>
                <a:gd name="connsiteX50" fmla="*/ 1153340 w 1944000"/>
                <a:gd name="connsiteY50" fmla="*/ 1419517 h 1944000"/>
                <a:gd name="connsiteX51" fmla="*/ 1143486 w 1944000"/>
                <a:gd name="connsiteY51" fmla="*/ 1422692 h 1944000"/>
                <a:gd name="connsiteX52" fmla="*/ 1132997 w 1944000"/>
                <a:gd name="connsiteY52" fmla="*/ 1425867 h 1944000"/>
                <a:gd name="connsiteX53" fmla="*/ 1122189 w 1944000"/>
                <a:gd name="connsiteY53" fmla="*/ 1428407 h 1944000"/>
                <a:gd name="connsiteX54" fmla="*/ 1111064 w 1944000"/>
                <a:gd name="connsiteY54" fmla="*/ 1431265 h 1944000"/>
                <a:gd name="connsiteX55" fmla="*/ 1099621 w 1944000"/>
                <a:gd name="connsiteY55" fmla="*/ 1433487 h 1944000"/>
                <a:gd name="connsiteX56" fmla="*/ 1087860 w 1944000"/>
                <a:gd name="connsiteY56" fmla="*/ 1435392 h 1944000"/>
                <a:gd name="connsiteX57" fmla="*/ 1075782 w 1944000"/>
                <a:gd name="connsiteY57" fmla="*/ 1436980 h 1944000"/>
                <a:gd name="connsiteX58" fmla="*/ 1063385 w 1944000"/>
                <a:gd name="connsiteY58" fmla="*/ 1438567 h 1944000"/>
                <a:gd name="connsiteX59" fmla="*/ 880616 w 1944000"/>
                <a:gd name="connsiteY59" fmla="*/ 505752 h 1944000"/>
                <a:gd name="connsiteX60" fmla="*/ 880616 w 1944000"/>
                <a:gd name="connsiteY60" fmla="*/ 814362 h 1944000"/>
                <a:gd name="connsiteX61" fmla="*/ 847241 w 1944000"/>
                <a:gd name="connsiteY61" fmla="*/ 805789 h 1944000"/>
                <a:gd name="connsiteX62" fmla="*/ 820223 w 1944000"/>
                <a:gd name="connsiteY62" fmla="*/ 798804 h 1944000"/>
                <a:gd name="connsiteX63" fmla="*/ 799879 w 1944000"/>
                <a:gd name="connsiteY63" fmla="*/ 793089 h 1944000"/>
                <a:gd name="connsiteX64" fmla="*/ 785894 w 1944000"/>
                <a:gd name="connsiteY64" fmla="*/ 788327 h 1944000"/>
                <a:gd name="connsiteX65" fmla="*/ 771590 w 1944000"/>
                <a:gd name="connsiteY65" fmla="*/ 782929 h 1944000"/>
                <a:gd name="connsiteX66" fmla="*/ 757922 w 1944000"/>
                <a:gd name="connsiteY66" fmla="*/ 776897 h 1944000"/>
                <a:gd name="connsiteX67" fmla="*/ 745843 w 1944000"/>
                <a:gd name="connsiteY67" fmla="*/ 770229 h 1944000"/>
                <a:gd name="connsiteX68" fmla="*/ 739804 w 1944000"/>
                <a:gd name="connsiteY68" fmla="*/ 767054 h 1944000"/>
                <a:gd name="connsiteX69" fmla="*/ 734400 w 1944000"/>
                <a:gd name="connsiteY69" fmla="*/ 763879 h 1944000"/>
                <a:gd name="connsiteX70" fmla="*/ 728679 w 1944000"/>
                <a:gd name="connsiteY70" fmla="*/ 760069 h 1944000"/>
                <a:gd name="connsiteX71" fmla="*/ 723593 w 1944000"/>
                <a:gd name="connsiteY71" fmla="*/ 756577 h 1944000"/>
                <a:gd name="connsiteX72" fmla="*/ 718825 w 1944000"/>
                <a:gd name="connsiteY72" fmla="*/ 752767 h 1944000"/>
                <a:gd name="connsiteX73" fmla="*/ 714057 w 1944000"/>
                <a:gd name="connsiteY73" fmla="*/ 749274 h 1944000"/>
                <a:gd name="connsiteX74" fmla="*/ 709925 w 1944000"/>
                <a:gd name="connsiteY74" fmla="*/ 745464 h 1944000"/>
                <a:gd name="connsiteX75" fmla="*/ 705475 w 1944000"/>
                <a:gd name="connsiteY75" fmla="*/ 741337 h 1944000"/>
                <a:gd name="connsiteX76" fmla="*/ 701979 w 1944000"/>
                <a:gd name="connsiteY76" fmla="*/ 737209 h 1944000"/>
                <a:gd name="connsiteX77" fmla="*/ 698164 w 1944000"/>
                <a:gd name="connsiteY77" fmla="*/ 733082 h 1944000"/>
                <a:gd name="connsiteX78" fmla="*/ 694668 w 1944000"/>
                <a:gd name="connsiteY78" fmla="*/ 728954 h 1944000"/>
                <a:gd name="connsiteX79" fmla="*/ 691807 w 1944000"/>
                <a:gd name="connsiteY79" fmla="*/ 724827 h 1944000"/>
                <a:gd name="connsiteX80" fmla="*/ 688629 w 1944000"/>
                <a:gd name="connsiteY80" fmla="*/ 720699 h 1944000"/>
                <a:gd name="connsiteX81" fmla="*/ 686086 w 1944000"/>
                <a:gd name="connsiteY81" fmla="*/ 716254 h 1944000"/>
                <a:gd name="connsiteX82" fmla="*/ 683543 w 1944000"/>
                <a:gd name="connsiteY82" fmla="*/ 712127 h 1944000"/>
                <a:gd name="connsiteX83" fmla="*/ 681000 w 1944000"/>
                <a:gd name="connsiteY83" fmla="*/ 707682 h 1944000"/>
                <a:gd name="connsiteX84" fmla="*/ 679093 w 1944000"/>
                <a:gd name="connsiteY84" fmla="*/ 703237 h 1944000"/>
                <a:gd name="connsiteX85" fmla="*/ 677186 w 1944000"/>
                <a:gd name="connsiteY85" fmla="*/ 698474 h 1944000"/>
                <a:gd name="connsiteX86" fmla="*/ 675596 w 1944000"/>
                <a:gd name="connsiteY86" fmla="*/ 694347 h 1944000"/>
                <a:gd name="connsiteX87" fmla="*/ 674325 w 1944000"/>
                <a:gd name="connsiteY87" fmla="*/ 689584 h 1944000"/>
                <a:gd name="connsiteX88" fmla="*/ 673053 w 1944000"/>
                <a:gd name="connsiteY88" fmla="*/ 684822 h 1944000"/>
                <a:gd name="connsiteX89" fmla="*/ 671782 w 1944000"/>
                <a:gd name="connsiteY89" fmla="*/ 680059 h 1944000"/>
                <a:gd name="connsiteX90" fmla="*/ 671146 w 1944000"/>
                <a:gd name="connsiteY90" fmla="*/ 675297 h 1944000"/>
                <a:gd name="connsiteX91" fmla="*/ 670511 w 1944000"/>
                <a:gd name="connsiteY91" fmla="*/ 670217 h 1944000"/>
                <a:gd name="connsiteX92" fmla="*/ 670193 w 1944000"/>
                <a:gd name="connsiteY92" fmla="*/ 665137 h 1944000"/>
                <a:gd name="connsiteX93" fmla="*/ 670193 w 1944000"/>
                <a:gd name="connsiteY93" fmla="*/ 660374 h 1944000"/>
                <a:gd name="connsiteX94" fmla="*/ 670511 w 1944000"/>
                <a:gd name="connsiteY94" fmla="*/ 652437 h 1944000"/>
                <a:gd name="connsiteX95" fmla="*/ 671146 w 1944000"/>
                <a:gd name="connsiteY95" fmla="*/ 644499 h 1944000"/>
                <a:gd name="connsiteX96" fmla="*/ 672736 w 1944000"/>
                <a:gd name="connsiteY96" fmla="*/ 636879 h 1944000"/>
                <a:gd name="connsiteX97" fmla="*/ 674643 w 1944000"/>
                <a:gd name="connsiteY97" fmla="*/ 629259 h 1944000"/>
                <a:gd name="connsiteX98" fmla="*/ 676868 w 1944000"/>
                <a:gd name="connsiteY98" fmla="*/ 622274 h 1944000"/>
                <a:gd name="connsiteX99" fmla="*/ 679728 w 1944000"/>
                <a:gd name="connsiteY99" fmla="*/ 614972 h 1944000"/>
                <a:gd name="connsiteX100" fmla="*/ 683225 w 1944000"/>
                <a:gd name="connsiteY100" fmla="*/ 607669 h 1944000"/>
                <a:gd name="connsiteX101" fmla="*/ 687039 w 1944000"/>
                <a:gd name="connsiteY101" fmla="*/ 600684 h 1944000"/>
                <a:gd name="connsiteX102" fmla="*/ 691807 w 1944000"/>
                <a:gd name="connsiteY102" fmla="*/ 593699 h 1944000"/>
                <a:gd name="connsiteX103" fmla="*/ 696575 w 1944000"/>
                <a:gd name="connsiteY103" fmla="*/ 587349 h 1944000"/>
                <a:gd name="connsiteX104" fmla="*/ 702297 w 1944000"/>
                <a:gd name="connsiteY104" fmla="*/ 580682 h 1944000"/>
                <a:gd name="connsiteX105" fmla="*/ 708336 w 1944000"/>
                <a:gd name="connsiteY105" fmla="*/ 574014 h 1944000"/>
                <a:gd name="connsiteX106" fmla="*/ 714693 w 1944000"/>
                <a:gd name="connsiteY106" fmla="*/ 567664 h 1944000"/>
                <a:gd name="connsiteX107" fmla="*/ 722004 w 1944000"/>
                <a:gd name="connsiteY107" fmla="*/ 561632 h 1944000"/>
                <a:gd name="connsiteX108" fmla="*/ 729632 w 1944000"/>
                <a:gd name="connsiteY108" fmla="*/ 555282 h 1944000"/>
                <a:gd name="connsiteX109" fmla="*/ 737897 w 1944000"/>
                <a:gd name="connsiteY109" fmla="*/ 549249 h 1944000"/>
                <a:gd name="connsiteX110" fmla="*/ 743936 w 1944000"/>
                <a:gd name="connsiteY110" fmla="*/ 545122 h 1944000"/>
                <a:gd name="connsiteX111" fmla="*/ 750293 w 1944000"/>
                <a:gd name="connsiteY111" fmla="*/ 540994 h 1944000"/>
                <a:gd name="connsiteX112" fmla="*/ 757286 w 1944000"/>
                <a:gd name="connsiteY112" fmla="*/ 537502 h 1944000"/>
                <a:gd name="connsiteX113" fmla="*/ 764597 w 1944000"/>
                <a:gd name="connsiteY113" fmla="*/ 533692 h 1944000"/>
                <a:gd name="connsiteX114" fmla="*/ 772544 w 1944000"/>
                <a:gd name="connsiteY114" fmla="*/ 530517 h 1944000"/>
                <a:gd name="connsiteX115" fmla="*/ 780490 w 1944000"/>
                <a:gd name="connsiteY115" fmla="*/ 527342 h 1944000"/>
                <a:gd name="connsiteX116" fmla="*/ 789072 w 1944000"/>
                <a:gd name="connsiteY116" fmla="*/ 524167 h 1944000"/>
                <a:gd name="connsiteX117" fmla="*/ 797654 w 1944000"/>
                <a:gd name="connsiteY117" fmla="*/ 521627 h 1944000"/>
                <a:gd name="connsiteX118" fmla="*/ 806872 w 1944000"/>
                <a:gd name="connsiteY118" fmla="*/ 519087 h 1944000"/>
                <a:gd name="connsiteX119" fmla="*/ 816408 w 1944000"/>
                <a:gd name="connsiteY119" fmla="*/ 516229 h 1944000"/>
                <a:gd name="connsiteX120" fmla="*/ 825944 w 1944000"/>
                <a:gd name="connsiteY120" fmla="*/ 514324 h 1944000"/>
                <a:gd name="connsiteX121" fmla="*/ 836116 w 1944000"/>
                <a:gd name="connsiteY121" fmla="*/ 512102 h 1944000"/>
                <a:gd name="connsiteX122" fmla="*/ 846923 w 1944000"/>
                <a:gd name="connsiteY122" fmla="*/ 510514 h 1944000"/>
                <a:gd name="connsiteX123" fmla="*/ 858048 w 1944000"/>
                <a:gd name="connsiteY123" fmla="*/ 508927 h 1944000"/>
                <a:gd name="connsiteX124" fmla="*/ 869173 w 1944000"/>
                <a:gd name="connsiteY124" fmla="*/ 507022 h 1944000"/>
                <a:gd name="connsiteX125" fmla="*/ 880616 w 1944000"/>
                <a:gd name="connsiteY125" fmla="*/ 217144 h 1944000"/>
                <a:gd name="connsiteX126" fmla="*/ 880616 w 1944000"/>
                <a:gd name="connsiteY126" fmla="*/ 333984 h 1944000"/>
                <a:gd name="connsiteX127" fmla="*/ 863451 w 1944000"/>
                <a:gd name="connsiteY127" fmla="*/ 335254 h 1944000"/>
                <a:gd name="connsiteX128" fmla="*/ 846287 w 1944000"/>
                <a:gd name="connsiteY128" fmla="*/ 337159 h 1944000"/>
                <a:gd name="connsiteX129" fmla="*/ 829440 w 1944000"/>
                <a:gd name="connsiteY129" fmla="*/ 339382 h 1944000"/>
                <a:gd name="connsiteX130" fmla="*/ 812912 w 1944000"/>
                <a:gd name="connsiteY130" fmla="*/ 341922 h 1944000"/>
                <a:gd name="connsiteX131" fmla="*/ 796701 w 1944000"/>
                <a:gd name="connsiteY131" fmla="*/ 344779 h 1944000"/>
                <a:gd name="connsiteX132" fmla="*/ 780490 w 1944000"/>
                <a:gd name="connsiteY132" fmla="*/ 347954 h 1944000"/>
                <a:gd name="connsiteX133" fmla="*/ 764279 w 1944000"/>
                <a:gd name="connsiteY133" fmla="*/ 351764 h 1944000"/>
                <a:gd name="connsiteX134" fmla="*/ 748386 w 1944000"/>
                <a:gd name="connsiteY134" fmla="*/ 355892 h 1944000"/>
                <a:gd name="connsiteX135" fmla="*/ 726136 w 1944000"/>
                <a:gd name="connsiteY135" fmla="*/ 362242 h 1944000"/>
                <a:gd name="connsiteX136" fmla="*/ 704839 w 1944000"/>
                <a:gd name="connsiteY136" fmla="*/ 368909 h 1944000"/>
                <a:gd name="connsiteX137" fmla="*/ 684814 w 1944000"/>
                <a:gd name="connsiteY137" fmla="*/ 375894 h 1944000"/>
                <a:gd name="connsiteX138" fmla="*/ 666061 w 1944000"/>
                <a:gd name="connsiteY138" fmla="*/ 383197 h 1944000"/>
                <a:gd name="connsiteX139" fmla="*/ 657160 w 1944000"/>
                <a:gd name="connsiteY139" fmla="*/ 387324 h 1944000"/>
                <a:gd name="connsiteX140" fmla="*/ 648260 w 1944000"/>
                <a:gd name="connsiteY140" fmla="*/ 391134 h 1944000"/>
                <a:gd name="connsiteX141" fmla="*/ 639996 w 1944000"/>
                <a:gd name="connsiteY141" fmla="*/ 395262 h 1944000"/>
                <a:gd name="connsiteX142" fmla="*/ 632050 w 1944000"/>
                <a:gd name="connsiteY142" fmla="*/ 399072 h 1944000"/>
                <a:gd name="connsiteX143" fmla="*/ 624103 w 1944000"/>
                <a:gd name="connsiteY143" fmla="*/ 403517 h 1944000"/>
                <a:gd name="connsiteX144" fmla="*/ 616792 w 1944000"/>
                <a:gd name="connsiteY144" fmla="*/ 407644 h 1944000"/>
                <a:gd name="connsiteX145" fmla="*/ 609481 w 1944000"/>
                <a:gd name="connsiteY145" fmla="*/ 412089 h 1944000"/>
                <a:gd name="connsiteX146" fmla="*/ 602806 w 1944000"/>
                <a:gd name="connsiteY146" fmla="*/ 416534 h 1944000"/>
                <a:gd name="connsiteX147" fmla="*/ 593906 w 1944000"/>
                <a:gd name="connsiteY147" fmla="*/ 422567 h 1944000"/>
                <a:gd name="connsiteX148" fmla="*/ 585642 w 1944000"/>
                <a:gd name="connsiteY148" fmla="*/ 428282 h 1944000"/>
                <a:gd name="connsiteX149" fmla="*/ 577060 w 1944000"/>
                <a:gd name="connsiteY149" fmla="*/ 434632 h 1944000"/>
                <a:gd name="connsiteX150" fmla="*/ 569113 w 1944000"/>
                <a:gd name="connsiteY150" fmla="*/ 440982 h 1944000"/>
                <a:gd name="connsiteX151" fmla="*/ 561167 w 1944000"/>
                <a:gd name="connsiteY151" fmla="*/ 447967 h 1944000"/>
                <a:gd name="connsiteX152" fmla="*/ 553538 w 1944000"/>
                <a:gd name="connsiteY152" fmla="*/ 454317 h 1944000"/>
                <a:gd name="connsiteX153" fmla="*/ 545910 w 1944000"/>
                <a:gd name="connsiteY153" fmla="*/ 461302 h 1944000"/>
                <a:gd name="connsiteX154" fmla="*/ 538917 w 1944000"/>
                <a:gd name="connsiteY154" fmla="*/ 468604 h 1944000"/>
                <a:gd name="connsiteX155" fmla="*/ 532241 w 1944000"/>
                <a:gd name="connsiteY155" fmla="*/ 475907 h 1944000"/>
                <a:gd name="connsiteX156" fmla="*/ 525249 w 1944000"/>
                <a:gd name="connsiteY156" fmla="*/ 483527 h 1944000"/>
                <a:gd name="connsiteX157" fmla="*/ 518891 w 1944000"/>
                <a:gd name="connsiteY157" fmla="*/ 491464 h 1944000"/>
                <a:gd name="connsiteX158" fmla="*/ 512534 w 1944000"/>
                <a:gd name="connsiteY158" fmla="*/ 499402 h 1944000"/>
                <a:gd name="connsiteX159" fmla="*/ 506813 w 1944000"/>
                <a:gd name="connsiteY159" fmla="*/ 507022 h 1944000"/>
                <a:gd name="connsiteX160" fmla="*/ 501091 w 1944000"/>
                <a:gd name="connsiteY160" fmla="*/ 515277 h 1944000"/>
                <a:gd name="connsiteX161" fmla="*/ 495370 w 1944000"/>
                <a:gd name="connsiteY161" fmla="*/ 523849 h 1944000"/>
                <a:gd name="connsiteX162" fmla="*/ 490284 w 1944000"/>
                <a:gd name="connsiteY162" fmla="*/ 532422 h 1944000"/>
                <a:gd name="connsiteX163" fmla="*/ 485198 w 1944000"/>
                <a:gd name="connsiteY163" fmla="*/ 541312 h 1944000"/>
                <a:gd name="connsiteX164" fmla="*/ 480430 w 1944000"/>
                <a:gd name="connsiteY164" fmla="*/ 550202 h 1944000"/>
                <a:gd name="connsiteX165" fmla="*/ 475980 w 1944000"/>
                <a:gd name="connsiteY165" fmla="*/ 559092 h 1944000"/>
                <a:gd name="connsiteX166" fmla="*/ 472166 w 1944000"/>
                <a:gd name="connsiteY166" fmla="*/ 568299 h 1944000"/>
                <a:gd name="connsiteX167" fmla="*/ 468352 w 1944000"/>
                <a:gd name="connsiteY167" fmla="*/ 577507 h 1944000"/>
                <a:gd name="connsiteX168" fmla="*/ 464855 w 1944000"/>
                <a:gd name="connsiteY168" fmla="*/ 586714 h 1944000"/>
                <a:gd name="connsiteX169" fmla="*/ 461994 w 1944000"/>
                <a:gd name="connsiteY169" fmla="*/ 596239 h 1944000"/>
                <a:gd name="connsiteX170" fmla="*/ 459134 w 1944000"/>
                <a:gd name="connsiteY170" fmla="*/ 605764 h 1944000"/>
                <a:gd name="connsiteX171" fmla="*/ 456591 w 1944000"/>
                <a:gd name="connsiteY171" fmla="*/ 615289 h 1944000"/>
                <a:gd name="connsiteX172" fmla="*/ 454684 w 1944000"/>
                <a:gd name="connsiteY172" fmla="*/ 624814 h 1944000"/>
                <a:gd name="connsiteX173" fmla="*/ 453094 w 1944000"/>
                <a:gd name="connsiteY173" fmla="*/ 634657 h 1944000"/>
                <a:gd name="connsiteX174" fmla="*/ 451187 w 1944000"/>
                <a:gd name="connsiteY174" fmla="*/ 644182 h 1944000"/>
                <a:gd name="connsiteX175" fmla="*/ 450234 w 1944000"/>
                <a:gd name="connsiteY175" fmla="*/ 654024 h 1944000"/>
                <a:gd name="connsiteX176" fmla="*/ 449280 w 1944000"/>
                <a:gd name="connsiteY176" fmla="*/ 664184 h 1944000"/>
                <a:gd name="connsiteX177" fmla="*/ 448962 w 1944000"/>
                <a:gd name="connsiteY177" fmla="*/ 674344 h 1944000"/>
                <a:gd name="connsiteX178" fmla="*/ 448644 w 1944000"/>
                <a:gd name="connsiteY178" fmla="*/ 684822 h 1944000"/>
                <a:gd name="connsiteX179" fmla="*/ 448962 w 1944000"/>
                <a:gd name="connsiteY179" fmla="*/ 695934 h 1944000"/>
                <a:gd name="connsiteX180" fmla="*/ 449598 w 1944000"/>
                <a:gd name="connsiteY180" fmla="*/ 706729 h 1944000"/>
                <a:gd name="connsiteX181" fmla="*/ 450552 w 1944000"/>
                <a:gd name="connsiteY181" fmla="*/ 717842 h 1944000"/>
                <a:gd name="connsiteX182" fmla="*/ 452141 w 1944000"/>
                <a:gd name="connsiteY182" fmla="*/ 728637 h 1944000"/>
                <a:gd name="connsiteX183" fmla="*/ 453730 w 1944000"/>
                <a:gd name="connsiteY183" fmla="*/ 739432 h 1944000"/>
                <a:gd name="connsiteX184" fmla="*/ 455955 w 1944000"/>
                <a:gd name="connsiteY184" fmla="*/ 749909 h 1944000"/>
                <a:gd name="connsiteX185" fmla="*/ 458180 w 1944000"/>
                <a:gd name="connsiteY185" fmla="*/ 760387 h 1944000"/>
                <a:gd name="connsiteX186" fmla="*/ 461359 w 1944000"/>
                <a:gd name="connsiteY186" fmla="*/ 770547 h 1944000"/>
                <a:gd name="connsiteX187" fmla="*/ 464537 w 1944000"/>
                <a:gd name="connsiteY187" fmla="*/ 781024 h 1944000"/>
                <a:gd name="connsiteX188" fmla="*/ 468352 w 1944000"/>
                <a:gd name="connsiteY188" fmla="*/ 791184 h 1944000"/>
                <a:gd name="connsiteX189" fmla="*/ 472484 w 1944000"/>
                <a:gd name="connsiteY189" fmla="*/ 801027 h 1944000"/>
                <a:gd name="connsiteX190" fmla="*/ 476934 w 1944000"/>
                <a:gd name="connsiteY190" fmla="*/ 810869 h 1944000"/>
                <a:gd name="connsiteX191" fmla="*/ 482020 w 1944000"/>
                <a:gd name="connsiteY191" fmla="*/ 820712 h 1944000"/>
                <a:gd name="connsiteX192" fmla="*/ 487423 w 1944000"/>
                <a:gd name="connsiteY192" fmla="*/ 830237 h 1944000"/>
                <a:gd name="connsiteX193" fmla="*/ 492827 w 1944000"/>
                <a:gd name="connsiteY193" fmla="*/ 839762 h 1944000"/>
                <a:gd name="connsiteX194" fmla="*/ 498866 w 1944000"/>
                <a:gd name="connsiteY194" fmla="*/ 848969 h 1944000"/>
                <a:gd name="connsiteX195" fmla="*/ 505541 w 1944000"/>
                <a:gd name="connsiteY195" fmla="*/ 858177 h 1944000"/>
                <a:gd name="connsiteX196" fmla="*/ 512216 w 1944000"/>
                <a:gd name="connsiteY196" fmla="*/ 867067 h 1944000"/>
                <a:gd name="connsiteX197" fmla="*/ 519527 w 1944000"/>
                <a:gd name="connsiteY197" fmla="*/ 875957 h 1944000"/>
                <a:gd name="connsiteX198" fmla="*/ 527156 w 1944000"/>
                <a:gd name="connsiteY198" fmla="*/ 884212 h 1944000"/>
                <a:gd name="connsiteX199" fmla="*/ 535102 w 1944000"/>
                <a:gd name="connsiteY199" fmla="*/ 892467 h 1944000"/>
                <a:gd name="connsiteX200" fmla="*/ 543367 w 1944000"/>
                <a:gd name="connsiteY200" fmla="*/ 900404 h 1944000"/>
                <a:gd name="connsiteX201" fmla="*/ 551949 w 1944000"/>
                <a:gd name="connsiteY201" fmla="*/ 908024 h 1944000"/>
                <a:gd name="connsiteX202" fmla="*/ 561167 w 1944000"/>
                <a:gd name="connsiteY202" fmla="*/ 915644 h 1944000"/>
                <a:gd name="connsiteX203" fmla="*/ 570385 w 1944000"/>
                <a:gd name="connsiteY203" fmla="*/ 922947 h 1944000"/>
                <a:gd name="connsiteX204" fmla="*/ 580238 w 1944000"/>
                <a:gd name="connsiteY204" fmla="*/ 929932 h 1944000"/>
                <a:gd name="connsiteX205" fmla="*/ 590410 w 1944000"/>
                <a:gd name="connsiteY205" fmla="*/ 936282 h 1944000"/>
                <a:gd name="connsiteX206" fmla="*/ 600899 w 1944000"/>
                <a:gd name="connsiteY206" fmla="*/ 942632 h 1944000"/>
                <a:gd name="connsiteX207" fmla="*/ 611706 w 1944000"/>
                <a:gd name="connsiteY207" fmla="*/ 948982 h 1944000"/>
                <a:gd name="connsiteX208" fmla="*/ 623149 w 1944000"/>
                <a:gd name="connsiteY208" fmla="*/ 954697 h 1944000"/>
                <a:gd name="connsiteX209" fmla="*/ 634592 w 1944000"/>
                <a:gd name="connsiteY209" fmla="*/ 960412 h 1944000"/>
                <a:gd name="connsiteX210" fmla="*/ 646671 w 1944000"/>
                <a:gd name="connsiteY210" fmla="*/ 966127 h 1944000"/>
                <a:gd name="connsiteX211" fmla="*/ 666378 w 1944000"/>
                <a:gd name="connsiteY211" fmla="*/ 974064 h 1944000"/>
                <a:gd name="connsiteX212" fmla="*/ 688629 w 1944000"/>
                <a:gd name="connsiteY212" fmla="*/ 982637 h 1944000"/>
                <a:gd name="connsiteX213" fmla="*/ 713739 w 1944000"/>
                <a:gd name="connsiteY213" fmla="*/ 991209 h 1944000"/>
                <a:gd name="connsiteX214" fmla="*/ 741711 w 1944000"/>
                <a:gd name="connsiteY214" fmla="*/ 1000099 h 1944000"/>
                <a:gd name="connsiteX215" fmla="*/ 772544 w 1944000"/>
                <a:gd name="connsiteY215" fmla="*/ 1009307 h 1944000"/>
                <a:gd name="connsiteX216" fmla="*/ 805919 w 1944000"/>
                <a:gd name="connsiteY216" fmla="*/ 1018514 h 1944000"/>
                <a:gd name="connsiteX217" fmla="*/ 841837 w 1944000"/>
                <a:gd name="connsiteY217" fmla="*/ 1028357 h 1944000"/>
                <a:gd name="connsiteX218" fmla="*/ 880616 w 1944000"/>
                <a:gd name="connsiteY218" fmla="*/ 1038199 h 1944000"/>
                <a:gd name="connsiteX219" fmla="*/ 880616 w 1944000"/>
                <a:gd name="connsiteY219" fmla="*/ 1433487 h 1944000"/>
                <a:gd name="connsiteX220" fmla="*/ 870444 w 1944000"/>
                <a:gd name="connsiteY220" fmla="*/ 1431582 h 1944000"/>
                <a:gd name="connsiteX221" fmla="*/ 860591 w 1944000"/>
                <a:gd name="connsiteY221" fmla="*/ 1429042 h 1944000"/>
                <a:gd name="connsiteX222" fmla="*/ 850737 w 1944000"/>
                <a:gd name="connsiteY222" fmla="*/ 1426820 h 1944000"/>
                <a:gd name="connsiteX223" fmla="*/ 841519 w 1944000"/>
                <a:gd name="connsiteY223" fmla="*/ 1424280 h 1944000"/>
                <a:gd name="connsiteX224" fmla="*/ 831983 w 1944000"/>
                <a:gd name="connsiteY224" fmla="*/ 1421422 h 1944000"/>
                <a:gd name="connsiteX225" fmla="*/ 823083 w 1944000"/>
                <a:gd name="connsiteY225" fmla="*/ 1418247 h 1944000"/>
                <a:gd name="connsiteX226" fmla="*/ 814183 w 1944000"/>
                <a:gd name="connsiteY226" fmla="*/ 1415072 h 1944000"/>
                <a:gd name="connsiteX227" fmla="*/ 805283 w 1944000"/>
                <a:gd name="connsiteY227" fmla="*/ 1411580 h 1944000"/>
                <a:gd name="connsiteX228" fmla="*/ 796701 w 1944000"/>
                <a:gd name="connsiteY228" fmla="*/ 1408087 h 1944000"/>
                <a:gd name="connsiteX229" fmla="*/ 788437 w 1944000"/>
                <a:gd name="connsiteY229" fmla="*/ 1404277 h 1944000"/>
                <a:gd name="connsiteX230" fmla="*/ 780490 w 1944000"/>
                <a:gd name="connsiteY230" fmla="*/ 1400150 h 1944000"/>
                <a:gd name="connsiteX231" fmla="*/ 772544 w 1944000"/>
                <a:gd name="connsiteY231" fmla="*/ 1396022 h 1944000"/>
                <a:gd name="connsiteX232" fmla="*/ 764915 w 1944000"/>
                <a:gd name="connsiteY232" fmla="*/ 1391260 h 1944000"/>
                <a:gd name="connsiteX233" fmla="*/ 757604 w 1944000"/>
                <a:gd name="connsiteY233" fmla="*/ 1386815 h 1944000"/>
                <a:gd name="connsiteX234" fmla="*/ 750293 w 1944000"/>
                <a:gd name="connsiteY234" fmla="*/ 1381735 h 1944000"/>
                <a:gd name="connsiteX235" fmla="*/ 743618 w 1944000"/>
                <a:gd name="connsiteY235" fmla="*/ 1376655 h 1944000"/>
                <a:gd name="connsiteX236" fmla="*/ 732811 w 1944000"/>
                <a:gd name="connsiteY236" fmla="*/ 1368082 h 1944000"/>
                <a:gd name="connsiteX237" fmla="*/ 722640 w 1944000"/>
                <a:gd name="connsiteY237" fmla="*/ 1359192 h 1944000"/>
                <a:gd name="connsiteX238" fmla="*/ 713104 w 1944000"/>
                <a:gd name="connsiteY238" fmla="*/ 1349985 h 1944000"/>
                <a:gd name="connsiteX239" fmla="*/ 704204 w 1944000"/>
                <a:gd name="connsiteY239" fmla="*/ 1340142 h 1944000"/>
                <a:gd name="connsiteX240" fmla="*/ 695621 w 1944000"/>
                <a:gd name="connsiteY240" fmla="*/ 1329982 h 1944000"/>
                <a:gd name="connsiteX241" fmla="*/ 687675 w 1944000"/>
                <a:gd name="connsiteY241" fmla="*/ 1319187 h 1944000"/>
                <a:gd name="connsiteX242" fmla="*/ 680046 w 1944000"/>
                <a:gd name="connsiteY242" fmla="*/ 1308075 h 1944000"/>
                <a:gd name="connsiteX243" fmla="*/ 673371 w 1944000"/>
                <a:gd name="connsiteY243" fmla="*/ 1296327 h 1944000"/>
                <a:gd name="connsiteX244" fmla="*/ 667014 w 1944000"/>
                <a:gd name="connsiteY244" fmla="*/ 1284262 h 1944000"/>
                <a:gd name="connsiteX245" fmla="*/ 660975 w 1944000"/>
                <a:gd name="connsiteY245" fmla="*/ 1271562 h 1944000"/>
                <a:gd name="connsiteX246" fmla="*/ 655889 w 1944000"/>
                <a:gd name="connsiteY246" fmla="*/ 1258862 h 1944000"/>
                <a:gd name="connsiteX247" fmla="*/ 651121 w 1944000"/>
                <a:gd name="connsiteY247" fmla="*/ 1245209 h 1944000"/>
                <a:gd name="connsiteX248" fmla="*/ 646989 w 1944000"/>
                <a:gd name="connsiteY248" fmla="*/ 1231557 h 1944000"/>
                <a:gd name="connsiteX249" fmla="*/ 642857 w 1944000"/>
                <a:gd name="connsiteY249" fmla="*/ 1217269 h 1944000"/>
                <a:gd name="connsiteX250" fmla="*/ 639996 w 1944000"/>
                <a:gd name="connsiteY250" fmla="*/ 1202664 h 1944000"/>
                <a:gd name="connsiteX251" fmla="*/ 637453 w 1944000"/>
                <a:gd name="connsiteY251" fmla="*/ 1187424 h 1944000"/>
                <a:gd name="connsiteX252" fmla="*/ 410819 w 1944000"/>
                <a:gd name="connsiteY252" fmla="*/ 1219492 h 1944000"/>
                <a:gd name="connsiteX253" fmla="*/ 413044 w 1944000"/>
                <a:gd name="connsiteY253" fmla="*/ 1231557 h 1944000"/>
                <a:gd name="connsiteX254" fmla="*/ 415587 w 1944000"/>
                <a:gd name="connsiteY254" fmla="*/ 1243304 h 1944000"/>
                <a:gd name="connsiteX255" fmla="*/ 418766 w 1944000"/>
                <a:gd name="connsiteY255" fmla="*/ 1255370 h 1944000"/>
                <a:gd name="connsiteX256" fmla="*/ 421626 w 1944000"/>
                <a:gd name="connsiteY256" fmla="*/ 1266800 h 1944000"/>
                <a:gd name="connsiteX257" fmla="*/ 424805 w 1944000"/>
                <a:gd name="connsiteY257" fmla="*/ 1278230 h 1944000"/>
                <a:gd name="connsiteX258" fmla="*/ 428619 w 1944000"/>
                <a:gd name="connsiteY258" fmla="*/ 1289660 h 1944000"/>
                <a:gd name="connsiteX259" fmla="*/ 432116 w 1944000"/>
                <a:gd name="connsiteY259" fmla="*/ 1300455 h 1944000"/>
                <a:gd name="connsiteX260" fmla="*/ 435930 w 1944000"/>
                <a:gd name="connsiteY260" fmla="*/ 1311250 h 1944000"/>
                <a:gd name="connsiteX261" fmla="*/ 440062 w 1944000"/>
                <a:gd name="connsiteY261" fmla="*/ 1321727 h 1944000"/>
                <a:gd name="connsiteX262" fmla="*/ 444512 w 1944000"/>
                <a:gd name="connsiteY262" fmla="*/ 1332205 h 1944000"/>
                <a:gd name="connsiteX263" fmla="*/ 448644 w 1944000"/>
                <a:gd name="connsiteY263" fmla="*/ 1342682 h 1944000"/>
                <a:gd name="connsiteX264" fmla="*/ 453412 w 1944000"/>
                <a:gd name="connsiteY264" fmla="*/ 1352525 h 1944000"/>
                <a:gd name="connsiteX265" fmla="*/ 458180 w 1944000"/>
                <a:gd name="connsiteY265" fmla="*/ 1362367 h 1944000"/>
                <a:gd name="connsiteX266" fmla="*/ 463266 w 1944000"/>
                <a:gd name="connsiteY266" fmla="*/ 1372210 h 1944000"/>
                <a:gd name="connsiteX267" fmla="*/ 468352 w 1944000"/>
                <a:gd name="connsiteY267" fmla="*/ 1381735 h 1944000"/>
                <a:gd name="connsiteX268" fmla="*/ 473755 w 1944000"/>
                <a:gd name="connsiteY268" fmla="*/ 1390942 h 1944000"/>
                <a:gd name="connsiteX269" fmla="*/ 479477 w 1944000"/>
                <a:gd name="connsiteY269" fmla="*/ 1399832 h 1944000"/>
                <a:gd name="connsiteX270" fmla="*/ 485198 w 1944000"/>
                <a:gd name="connsiteY270" fmla="*/ 1409040 h 1944000"/>
                <a:gd name="connsiteX271" fmla="*/ 491238 w 1944000"/>
                <a:gd name="connsiteY271" fmla="*/ 1417612 h 1944000"/>
                <a:gd name="connsiteX272" fmla="*/ 497595 w 1944000"/>
                <a:gd name="connsiteY272" fmla="*/ 1426185 h 1944000"/>
                <a:gd name="connsiteX273" fmla="*/ 503634 w 1944000"/>
                <a:gd name="connsiteY273" fmla="*/ 1434757 h 1944000"/>
                <a:gd name="connsiteX274" fmla="*/ 510309 w 1944000"/>
                <a:gd name="connsiteY274" fmla="*/ 1442695 h 1944000"/>
                <a:gd name="connsiteX275" fmla="*/ 517302 w 1944000"/>
                <a:gd name="connsiteY275" fmla="*/ 1450950 h 1944000"/>
                <a:gd name="connsiteX276" fmla="*/ 524295 w 1944000"/>
                <a:gd name="connsiteY276" fmla="*/ 1458570 h 1944000"/>
                <a:gd name="connsiteX277" fmla="*/ 531288 w 1944000"/>
                <a:gd name="connsiteY277" fmla="*/ 1466190 h 1944000"/>
                <a:gd name="connsiteX278" fmla="*/ 538599 w 1944000"/>
                <a:gd name="connsiteY278" fmla="*/ 1473492 h 1944000"/>
                <a:gd name="connsiteX279" fmla="*/ 546227 w 1944000"/>
                <a:gd name="connsiteY279" fmla="*/ 1480795 h 1944000"/>
                <a:gd name="connsiteX280" fmla="*/ 553856 w 1944000"/>
                <a:gd name="connsiteY280" fmla="*/ 1487780 h 1944000"/>
                <a:gd name="connsiteX281" fmla="*/ 561802 w 1944000"/>
                <a:gd name="connsiteY281" fmla="*/ 1494765 h 1944000"/>
                <a:gd name="connsiteX282" fmla="*/ 570067 w 1944000"/>
                <a:gd name="connsiteY282" fmla="*/ 1501750 h 1944000"/>
                <a:gd name="connsiteX283" fmla="*/ 578331 w 1944000"/>
                <a:gd name="connsiteY283" fmla="*/ 1507782 h 1944000"/>
                <a:gd name="connsiteX284" fmla="*/ 586913 w 1944000"/>
                <a:gd name="connsiteY284" fmla="*/ 1514132 h 1944000"/>
                <a:gd name="connsiteX285" fmla="*/ 600581 w 1944000"/>
                <a:gd name="connsiteY285" fmla="*/ 1523657 h 1944000"/>
                <a:gd name="connsiteX286" fmla="*/ 615203 w 1944000"/>
                <a:gd name="connsiteY286" fmla="*/ 1532865 h 1944000"/>
                <a:gd name="connsiteX287" fmla="*/ 630142 w 1944000"/>
                <a:gd name="connsiteY287" fmla="*/ 1541437 h 1944000"/>
                <a:gd name="connsiteX288" fmla="*/ 645717 w 1944000"/>
                <a:gd name="connsiteY288" fmla="*/ 1549375 h 1944000"/>
                <a:gd name="connsiteX289" fmla="*/ 661928 w 1944000"/>
                <a:gd name="connsiteY289" fmla="*/ 1556995 h 1944000"/>
                <a:gd name="connsiteX290" fmla="*/ 678775 w 1944000"/>
                <a:gd name="connsiteY290" fmla="*/ 1563980 h 1944000"/>
                <a:gd name="connsiteX291" fmla="*/ 696257 w 1944000"/>
                <a:gd name="connsiteY291" fmla="*/ 1570647 h 1944000"/>
                <a:gd name="connsiteX292" fmla="*/ 714375 w 1944000"/>
                <a:gd name="connsiteY292" fmla="*/ 1576680 h 1944000"/>
                <a:gd name="connsiteX293" fmla="*/ 733129 w 1944000"/>
                <a:gd name="connsiteY293" fmla="*/ 1582395 h 1944000"/>
                <a:gd name="connsiteX294" fmla="*/ 752518 w 1944000"/>
                <a:gd name="connsiteY294" fmla="*/ 1587475 h 1944000"/>
                <a:gd name="connsiteX295" fmla="*/ 772544 w 1944000"/>
                <a:gd name="connsiteY295" fmla="*/ 1592237 h 1944000"/>
                <a:gd name="connsiteX296" fmla="*/ 792887 w 1944000"/>
                <a:gd name="connsiteY296" fmla="*/ 1596365 h 1944000"/>
                <a:gd name="connsiteX297" fmla="*/ 814183 w 1944000"/>
                <a:gd name="connsiteY297" fmla="*/ 1600175 h 1944000"/>
                <a:gd name="connsiteX298" fmla="*/ 835480 w 1944000"/>
                <a:gd name="connsiteY298" fmla="*/ 1603350 h 1944000"/>
                <a:gd name="connsiteX299" fmla="*/ 858048 w 1944000"/>
                <a:gd name="connsiteY299" fmla="*/ 1606525 h 1944000"/>
                <a:gd name="connsiteX300" fmla="*/ 880616 w 1944000"/>
                <a:gd name="connsiteY300" fmla="*/ 1608747 h 1944000"/>
                <a:gd name="connsiteX301" fmla="*/ 880616 w 1944000"/>
                <a:gd name="connsiteY301" fmla="*/ 1726857 h 1944000"/>
                <a:gd name="connsiteX302" fmla="*/ 1063385 w 1944000"/>
                <a:gd name="connsiteY302" fmla="*/ 1726857 h 1944000"/>
                <a:gd name="connsiteX303" fmla="*/ 1063385 w 1944000"/>
                <a:gd name="connsiteY303" fmla="*/ 1610652 h 1944000"/>
                <a:gd name="connsiteX304" fmla="*/ 1077371 w 1944000"/>
                <a:gd name="connsiteY304" fmla="*/ 1609382 h 1944000"/>
                <a:gd name="connsiteX305" fmla="*/ 1091675 w 1944000"/>
                <a:gd name="connsiteY305" fmla="*/ 1607795 h 1944000"/>
                <a:gd name="connsiteX306" fmla="*/ 1105661 w 1944000"/>
                <a:gd name="connsiteY306" fmla="*/ 1606207 h 1944000"/>
                <a:gd name="connsiteX307" fmla="*/ 1119329 w 1944000"/>
                <a:gd name="connsiteY307" fmla="*/ 1603985 h 1944000"/>
                <a:gd name="connsiteX308" fmla="*/ 1133314 w 1944000"/>
                <a:gd name="connsiteY308" fmla="*/ 1602080 h 1944000"/>
                <a:gd name="connsiteX309" fmla="*/ 1146665 w 1944000"/>
                <a:gd name="connsiteY309" fmla="*/ 1599857 h 1944000"/>
                <a:gd name="connsiteX310" fmla="*/ 1160015 w 1944000"/>
                <a:gd name="connsiteY310" fmla="*/ 1597317 h 1944000"/>
                <a:gd name="connsiteX311" fmla="*/ 1173047 w 1944000"/>
                <a:gd name="connsiteY311" fmla="*/ 1594142 h 1944000"/>
                <a:gd name="connsiteX312" fmla="*/ 1186397 w 1944000"/>
                <a:gd name="connsiteY312" fmla="*/ 1591285 h 1944000"/>
                <a:gd name="connsiteX313" fmla="*/ 1199111 w 1944000"/>
                <a:gd name="connsiteY313" fmla="*/ 1587792 h 1944000"/>
                <a:gd name="connsiteX314" fmla="*/ 1212144 w 1944000"/>
                <a:gd name="connsiteY314" fmla="*/ 1584300 h 1944000"/>
                <a:gd name="connsiteX315" fmla="*/ 1224540 w 1944000"/>
                <a:gd name="connsiteY315" fmla="*/ 1580807 h 1944000"/>
                <a:gd name="connsiteX316" fmla="*/ 1236937 w 1944000"/>
                <a:gd name="connsiteY316" fmla="*/ 1576680 h 1944000"/>
                <a:gd name="connsiteX317" fmla="*/ 1249333 w 1944000"/>
                <a:gd name="connsiteY317" fmla="*/ 1572552 h 1944000"/>
                <a:gd name="connsiteX318" fmla="*/ 1261412 w 1944000"/>
                <a:gd name="connsiteY318" fmla="*/ 1567790 h 1944000"/>
                <a:gd name="connsiteX319" fmla="*/ 1273491 w 1944000"/>
                <a:gd name="connsiteY319" fmla="*/ 1563345 h 1944000"/>
                <a:gd name="connsiteX320" fmla="*/ 1288748 w 1944000"/>
                <a:gd name="connsiteY320" fmla="*/ 1556995 h 1944000"/>
                <a:gd name="connsiteX321" fmla="*/ 1304005 w 1944000"/>
                <a:gd name="connsiteY321" fmla="*/ 1550010 h 1944000"/>
                <a:gd name="connsiteX322" fmla="*/ 1318627 w 1944000"/>
                <a:gd name="connsiteY322" fmla="*/ 1543025 h 1944000"/>
                <a:gd name="connsiteX323" fmla="*/ 1332613 w 1944000"/>
                <a:gd name="connsiteY323" fmla="*/ 1535722 h 1944000"/>
                <a:gd name="connsiteX324" fmla="*/ 1346598 w 1944000"/>
                <a:gd name="connsiteY324" fmla="*/ 1528102 h 1944000"/>
                <a:gd name="connsiteX325" fmla="*/ 1359631 w 1944000"/>
                <a:gd name="connsiteY325" fmla="*/ 1519847 h 1944000"/>
                <a:gd name="connsiteX326" fmla="*/ 1372345 w 1944000"/>
                <a:gd name="connsiteY326" fmla="*/ 1511592 h 1944000"/>
                <a:gd name="connsiteX327" fmla="*/ 1384742 w 1944000"/>
                <a:gd name="connsiteY327" fmla="*/ 1502702 h 1944000"/>
                <a:gd name="connsiteX328" fmla="*/ 1396185 w 1944000"/>
                <a:gd name="connsiteY328" fmla="*/ 1493812 h 1944000"/>
                <a:gd name="connsiteX329" fmla="*/ 1407945 w 1944000"/>
                <a:gd name="connsiteY329" fmla="*/ 1484287 h 1944000"/>
                <a:gd name="connsiteX330" fmla="*/ 1418753 w 1944000"/>
                <a:gd name="connsiteY330" fmla="*/ 1474762 h 1944000"/>
                <a:gd name="connsiteX331" fmla="*/ 1429242 w 1944000"/>
                <a:gd name="connsiteY331" fmla="*/ 1464602 h 1944000"/>
                <a:gd name="connsiteX332" fmla="*/ 1439096 w 1944000"/>
                <a:gd name="connsiteY332" fmla="*/ 1454125 h 1944000"/>
                <a:gd name="connsiteX333" fmla="*/ 1448631 w 1944000"/>
                <a:gd name="connsiteY333" fmla="*/ 1443647 h 1944000"/>
                <a:gd name="connsiteX334" fmla="*/ 1457531 w 1944000"/>
                <a:gd name="connsiteY334" fmla="*/ 1432535 h 1944000"/>
                <a:gd name="connsiteX335" fmla="*/ 1466114 w 1944000"/>
                <a:gd name="connsiteY335" fmla="*/ 1421422 h 1944000"/>
                <a:gd name="connsiteX336" fmla="*/ 1474378 w 1944000"/>
                <a:gd name="connsiteY336" fmla="*/ 1409675 h 1944000"/>
                <a:gd name="connsiteX337" fmla="*/ 1482007 w 1944000"/>
                <a:gd name="connsiteY337" fmla="*/ 1398245 h 1944000"/>
                <a:gd name="connsiteX338" fmla="*/ 1489000 w 1944000"/>
                <a:gd name="connsiteY338" fmla="*/ 1386497 h 1944000"/>
                <a:gd name="connsiteX339" fmla="*/ 1495675 w 1944000"/>
                <a:gd name="connsiteY339" fmla="*/ 1374432 h 1944000"/>
                <a:gd name="connsiteX340" fmla="*/ 1501396 w 1944000"/>
                <a:gd name="connsiteY340" fmla="*/ 1362685 h 1944000"/>
                <a:gd name="connsiteX341" fmla="*/ 1507118 w 1944000"/>
                <a:gd name="connsiteY341" fmla="*/ 1350620 h 1944000"/>
                <a:gd name="connsiteX342" fmla="*/ 1512203 w 1944000"/>
                <a:gd name="connsiteY342" fmla="*/ 1338555 h 1944000"/>
                <a:gd name="connsiteX343" fmla="*/ 1516335 w 1944000"/>
                <a:gd name="connsiteY343" fmla="*/ 1326490 h 1944000"/>
                <a:gd name="connsiteX344" fmla="*/ 1520468 w 1944000"/>
                <a:gd name="connsiteY344" fmla="*/ 1314107 h 1944000"/>
                <a:gd name="connsiteX345" fmla="*/ 1523964 w 1944000"/>
                <a:gd name="connsiteY345" fmla="*/ 1301725 h 1944000"/>
                <a:gd name="connsiteX346" fmla="*/ 1526507 w 1944000"/>
                <a:gd name="connsiteY346" fmla="*/ 1289025 h 1944000"/>
                <a:gd name="connsiteX347" fmla="*/ 1528732 w 1944000"/>
                <a:gd name="connsiteY347" fmla="*/ 1276642 h 1944000"/>
                <a:gd name="connsiteX348" fmla="*/ 1530957 w 1944000"/>
                <a:gd name="connsiteY348" fmla="*/ 1263942 h 1944000"/>
                <a:gd name="connsiteX349" fmla="*/ 1532228 w 1944000"/>
                <a:gd name="connsiteY349" fmla="*/ 1251242 h 1944000"/>
                <a:gd name="connsiteX350" fmla="*/ 1532864 w 1944000"/>
                <a:gd name="connsiteY350" fmla="*/ 1238542 h 1944000"/>
                <a:gd name="connsiteX351" fmla="*/ 1533182 w 1944000"/>
                <a:gd name="connsiteY351" fmla="*/ 1225207 h 1944000"/>
                <a:gd name="connsiteX352" fmla="*/ 1533182 w 1944000"/>
                <a:gd name="connsiteY352" fmla="*/ 1212189 h 1944000"/>
                <a:gd name="connsiteX353" fmla="*/ 1532546 w 1944000"/>
                <a:gd name="connsiteY353" fmla="*/ 1199172 h 1944000"/>
                <a:gd name="connsiteX354" fmla="*/ 1531275 w 1944000"/>
                <a:gd name="connsiteY354" fmla="*/ 1186789 h 1944000"/>
                <a:gd name="connsiteX355" fmla="*/ 1530003 w 1944000"/>
                <a:gd name="connsiteY355" fmla="*/ 1174407 h 1944000"/>
                <a:gd name="connsiteX356" fmla="*/ 1527778 w 1944000"/>
                <a:gd name="connsiteY356" fmla="*/ 1162342 h 1944000"/>
                <a:gd name="connsiteX357" fmla="*/ 1525553 w 1944000"/>
                <a:gd name="connsiteY357" fmla="*/ 1150594 h 1944000"/>
                <a:gd name="connsiteX358" fmla="*/ 1522693 w 1944000"/>
                <a:gd name="connsiteY358" fmla="*/ 1138847 h 1944000"/>
                <a:gd name="connsiteX359" fmla="*/ 1519514 w 1944000"/>
                <a:gd name="connsiteY359" fmla="*/ 1127734 h 1944000"/>
                <a:gd name="connsiteX360" fmla="*/ 1516018 w 1944000"/>
                <a:gd name="connsiteY360" fmla="*/ 1116939 h 1944000"/>
                <a:gd name="connsiteX361" fmla="*/ 1511885 w 1944000"/>
                <a:gd name="connsiteY361" fmla="*/ 1106144 h 1944000"/>
                <a:gd name="connsiteX362" fmla="*/ 1507435 w 1944000"/>
                <a:gd name="connsiteY362" fmla="*/ 1095349 h 1944000"/>
                <a:gd name="connsiteX363" fmla="*/ 1502350 w 1944000"/>
                <a:gd name="connsiteY363" fmla="*/ 1085189 h 1944000"/>
                <a:gd name="connsiteX364" fmla="*/ 1496946 w 1944000"/>
                <a:gd name="connsiteY364" fmla="*/ 1075347 h 1944000"/>
                <a:gd name="connsiteX365" fmla="*/ 1491225 w 1944000"/>
                <a:gd name="connsiteY365" fmla="*/ 1065822 h 1944000"/>
                <a:gd name="connsiteX366" fmla="*/ 1485185 w 1944000"/>
                <a:gd name="connsiteY366" fmla="*/ 1056614 h 1944000"/>
                <a:gd name="connsiteX367" fmla="*/ 1478510 w 1944000"/>
                <a:gd name="connsiteY367" fmla="*/ 1047407 h 1944000"/>
                <a:gd name="connsiteX368" fmla="*/ 1471517 w 1944000"/>
                <a:gd name="connsiteY368" fmla="*/ 1038517 h 1944000"/>
                <a:gd name="connsiteX369" fmla="*/ 1463889 w 1944000"/>
                <a:gd name="connsiteY369" fmla="*/ 1029944 h 1944000"/>
                <a:gd name="connsiteX370" fmla="*/ 1456260 w 1944000"/>
                <a:gd name="connsiteY370" fmla="*/ 1021689 h 1944000"/>
                <a:gd name="connsiteX371" fmla="*/ 1448314 w 1944000"/>
                <a:gd name="connsiteY371" fmla="*/ 1013752 h 1944000"/>
                <a:gd name="connsiteX372" fmla="*/ 1440049 w 1944000"/>
                <a:gd name="connsiteY372" fmla="*/ 1005814 h 1944000"/>
                <a:gd name="connsiteX373" fmla="*/ 1431467 w 1944000"/>
                <a:gd name="connsiteY373" fmla="*/ 998512 h 1944000"/>
                <a:gd name="connsiteX374" fmla="*/ 1422567 w 1944000"/>
                <a:gd name="connsiteY374" fmla="*/ 991527 h 1944000"/>
                <a:gd name="connsiteX375" fmla="*/ 1413349 w 1944000"/>
                <a:gd name="connsiteY375" fmla="*/ 984542 h 1944000"/>
                <a:gd name="connsiteX376" fmla="*/ 1403813 w 1944000"/>
                <a:gd name="connsiteY376" fmla="*/ 977557 h 1944000"/>
                <a:gd name="connsiteX377" fmla="*/ 1393959 w 1944000"/>
                <a:gd name="connsiteY377" fmla="*/ 971207 h 1944000"/>
                <a:gd name="connsiteX378" fmla="*/ 1383788 w 1944000"/>
                <a:gd name="connsiteY378" fmla="*/ 965174 h 1944000"/>
                <a:gd name="connsiteX379" fmla="*/ 1373299 w 1944000"/>
                <a:gd name="connsiteY379" fmla="*/ 959142 h 1944000"/>
                <a:gd name="connsiteX380" fmla="*/ 1362491 w 1944000"/>
                <a:gd name="connsiteY380" fmla="*/ 953427 h 1944000"/>
                <a:gd name="connsiteX381" fmla="*/ 1351048 w 1944000"/>
                <a:gd name="connsiteY381" fmla="*/ 948347 h 1944000"/>
                <a:gd name="connsiteX382" fmla="*/ 1339605 w 1944000"/>
                <a:gd name="connsiteY382" fmla="*/ 942949 h 1944000"/>
                <a:gd name="connsiteX383" fmla="*/ 1327845 w 1944000"/>
                <a:gd name="connsiteY383" fmla="*/ 937869 h 1944000"/>
                <a:gd name="connsiteX384" fmla="*/ 1305912 w 1944000"/>
                <a:gd name="connsiteY384" fmla="*/ 930249 h 1944000"/>
                <a:gd name="connsiteX385" fmla="*/ 1280801 w 1944000"/>
                <a:gd name="connsiteY385" fmla="*/ 921677 h 1944000"/>
                <a:gd name="connsiteX386" fmla="*/ 1252512 w 1944000"/>
                <a:gd name="connsiteY386" fmla="*/ 912469 h 1944000"/>
                <a:gd name="connsiteX387" fmla="*/ 1221362 w 1944000"/>
                <a:gd name="connsiteY387" fmla="*/ 902627 h 1944000"/>
                <a:gd name="connsiteX388" fmla="*/ 1186397 w 1944000"/>
                <a:gd name="connsiteY388" fmla="*/ 892784 h 1944000"/>
                <a:gd name="connsiteX389" fmla="*/ 1148572 w 1944000"/>
                <a:gd name="connsiteY389" fmla="*/ 882307 h 1944000"/>
                <a:gd name="connsiteX390" fmla="*/ 1107568 w 1944000"/>
                <a:gd name="connsiteY390" fmla="*/ 871512 h 1944000"/>
                <a:gd name="connsiteX391" fmla="*/ 1063385 w 1944000"/>
                <a:gd name="connsiteY391" fmla="*/ 860399 h 1944000"/>
                <a:gd name="connsiteX392" fmla="*/ 1063385 w 1944000"/>
                <a:gd name="connsiteY392" fmla="*/ 511149 h 1944000"/>
                <a:gd name="connsiteX393" fmla="*/ 1078960 w 1944000"/>
                <a:gd name="connsiteY393" fmla="*/ 514642 h 1944000"/>
                <a:gd name="connsiteX394" fmla="*/ 1093582 w 1944000"/>
                <a:gd name="connsiteY394" fmla="*/ 518769 h 1944000"/>
                <a:gd name="connsiteX395" fmla="*/ 1108204 w 1944000"/>
                <a:gd name="connsiteY395" fmla="*/ 523214 h 1944000"/>
                <a:gd name="connsiteX396" fmla="*/ 1121554 w 1944000"/>
                <a:gd name="connsiteY396" fmla="*/ 528612 h 1944000"/>
                <a:gd name="connsiteX397" fmla="*/ 1128229 w 1944000"/>
                <a:gd name="connsiteY397" fmla="*/ 531469 h 1944000"/>
                <a:gd name="connsiteX398" fmla="*/ 1134904 w 1944000"/>
                <a:gd name="connsiteY398" fmla="*/ 534644 h 1944000"/>
                <a:gd name="connsiteX399" fmla="*/ 1141261 w 1944000"/>
                <a:gd name="connsiteY399" fmla="*/ 537502 h 1944000"/>
                <a:gd name="connsiteX400" fmla="*/ 1146982 w 1944000"/>
                <a:gd name="connsiteY400" fmla="*/ 540677 h 1944000"/>
                <a:gd name="connsiteX401" fmla="*/ 1153022 w 1944000"/>
                <a:gd name="connsiteY401" fmla="*/ 544169 h 1944000"/>
                <a:gd name="connsiteX402" fmla="*/ 1159061 w 1944000"/>
                <a:gd name="connsiteY402" fmla="*/ 547662 h 1944000"/>
                <a:gd name="connsiteX403" fmla="*/ 1164465 w 1944000"/>
                <a:gd name="connsiteY403" fmla="*/ 551154 h 1944000"/>
                <a:gd name="connsiteX404" fmla="*/ 1169868 w 1944000"/>
                <a:gd name="connsiteY404" fmla="*/ 555282 h 1944000"/>
                <a:gd name="connsiteX405" fmla="*/ 1178768 w 1944000"/>
                <a:gd name="connsiteY405" fmla="*/ 561949 h 1944000"/>
                <a:gd name="connsiteX406" fmla="*/ 1187351 w 1944000"/>
                <a:gd name="connsiteY406" fmla="*/ 568934 h 1944000"/>
                <a:gd name="connsiteX407" fmla="*/ 1195297 w 1944000"/>
                <a:gd name="connsiteY407" fmla="*/ 576554 h 1944000"/>
                <a:gd name="connsiteX408" fmla="*/ 1202926 w 1944000"/>
                <a:gd name="connsiteY408" fmla="*/ 584174 h 1944000"/>
                <a:gd name="connsiteX409" fmla="*/ 1209919 w 1944000"/>
                <a:gd name="connsiteY409" fmla="*/ 592429 h 1944000"/>
                <a:gd name="connsiteX410" fmla="*/ 1216594 w 1944000"/>
                <a:gd name="connsiteY410" fmla="*/ 601002 h 1944000"/>
                <a:gd name="connsiteX411" fmla="*/ 1222633 w 1944000"/>
                <a:gd name="connsiteY411" fmla="*/ 609574 h 1944000"/>
                <a:gd name="connsiteX412" fmla="*/ 1228355 w 1944000"/>
                <a:gd name="connsiteY412" fmla="*/ 618782 h 1944000"/>
                <a:gd name="connsiteX413" fmla="*/ 1233758 w 1944000"/>
                <a:gd name="connsiteY413" fmla="*/ 627989 h 1944000"/>
                <a:gd name="connsiteX414" fmla="*/ 1238844 w 1944000"/>
                <a:gd name="connsiteY414" fmla="*/ 637832 h 1944000"/>
                <a:gd name="connsiteX415" fmla="*/ 1242976 w 1944000"/>
                <a:gd name="connsiteY415" fmla="*/ 647674 h 1944000"/>
                <a:gd name="connsiteX416" fmla="*/ 1247108 w 1944000"/>
                <a:gd name="connsiteY416" fmla="*/ 658469 h 1944000"/>
                <a:gd name="connsiteX417" fmla="*/ 1250287 w 1944000"/>
                <a:gd name="connsiteY417" fmla="*/ 668947 h 1944000"/>
                <a:gd name="connsiteX418" fmla="*/ 1253465 w 1944000"/>
                <a:gd name="connsiteY418" fmla="*/ 680059 h 1944000"/>
                <a:gd name="connsiteX419" fmla="*/ 1256326 w 1944000"/>
                <a:gd name="connsiteY419" fmla="*/ 691172 h 1944000"/>
                <a:gd name="connsiteX420" fmla="*/ 1258233 w 1944000"/>
                <a:gd name="connsiteY420" fmla="*/ 702919 h 1944000"/>
                <a:gd name="connsiteX421" fmla="*/ 1482324 w 1944000"/>
                <a:gd name="connsiteY421" fmla="*/ 675297 h 1944000"/>
                <a:gd name="connsiteX422" fmla="*/ 1479464 w 1944000"/>
                <a:gd name="connsiteY422" fmla="*/ 660692 h 1944000"/>
                <a:gd name="connsiteX423" fmla="*/ 1475967 w 1944000"/>
                <a:gd name="connsiteY423" fmla="*/ 646087 h 1944000"/>
                <a:gd name="connsiteX424" fmla="*/ 1472789 w 1944000"/>
                <a:gd name="connsiteY424" fmla="*/ 632434 h 1944000"/>
                <a:gd name="connsiteX425" fmla="*/ 1469292 w 1944000"/>
                <a:gd name="connsiteY425" fmla="*/ 618782 h 1944000"/>
                <a:gd name="connsiteX426" fmla="*/ 1465160 w 1944000"/>
                <a:gd name="connsiteY426" fmla="*/ 605764 h 1944000"/>
                <a:gd name="connsiteX427" fmla="*/ 1461028 w 1944000"/>
                <a:gd name="connsiteY427" fmla="*/ 592747 h 1944000"/>
                <a:gd name="connsiteX428" fmla="*/ 1456260 w 1944000"/>
                <a:gd name="connsiteY428" fmla="*/ 580364 h 1944000"/>
                <a:gd name="connsiteX429" fmla="*/ 1451810 w 1944000"/>
                <a:gd name="connsiteY429" fmla="*/ 568299 h 1944000"/>
                <a:gd name="connsiteX430" fmla="*/ 1446406 w 1944000"/>
                <a:gd name="connsiteY430" fmla="*/ 556552 h 1944000"/>
                <a:gd name="connsiteX431" fmla="*/ 1441321 w 1944000"/>
                <a:gd name="connsiteY431" fmla="*/ 545439 h 1944000"/>
                <a:gd name="connsiteX432" fmla="*/ 1435599 w 1944000"/>
                <a:gd name="connsiteY432" fmla="*/ 534644 h 1944000"/>
                <a:gd name="connsiteX433" fmla="*/ 1429560 w 1944000"/>
                <a:gd name="connsiteY433" fmla="*/ 523532 h 1944000"/>
                <a:gd name="connsiteX434" fmla="*/ 1423838 w 1944000"/>
                <a:gd name="connsiteY434" fmla="*/ 513689 h 1944000"/>
                <a:gd name="connsiteX435" fmla="*/ 1417163 w 1944000"/>
                <a:gd name="connsiteY435" fmla="*/ 503847 h 1944000"/>
                <a:gd name="connsiteX436" fmla="*/ 1410488 w 1944000"/>
                <a:gd name="connsiteY436" fmla="*/ 494322 h 1944000"/>
                <a:gd name="connsiteX437" fmla="*/ 1403177 w 1944000"/>
                <a:gd name="connsiteY437" fmla="*/ 485432 h 1944000"/>
                <a:gd name="connsiteX438" fmla="*/ 1395867 w 1944000"/>
                <a:gd name="connsiteY438" fmla="*/ 476542 h 1944000"/>
                <a:gd name="connsiteX439" fmla="*/ 1388238 w 1944000"/>
                <a:gd name="connsiteY439" fmla="*/ 467969 h 1944000"/>
                <a:gd name="connsiteX440" fmla="*/ 1379974 w 1944000"/>
                <a:gd name="connsiteY440" fmla="*/ 459714 h 1944000"/>
                <a:gd name="connsiteX441" fmla="*/ 1371074 w 1944000"/>
                <a:gd name="connsiteY441" fmla="*/ 451459 h 1944000"/>
                <a:gd name="connsiteX442" fmla="*/ 1361538 w 1944000"/>
                <a:gd name="connsiteY442" fmla="*/ 443522 h 1944000"/>
                <a:gd name="connsiteX443" fmla="*/ 1351366 w 1944000"/>
                <a:gd name="connsiteY443" fmla="*/ 435902 h 1944000"/>
                <a:gd name="connsiteX444" fmla="*/ 1341195 w 1944000"/>
                <a:gd name="connsiteY444" fmla="*/ 428599 h 1944000"/>
                <a:gd name="connsiteX445" fmla="*/ 1330388 w 1944000"/>
                <a:gd name="connsiteY445" fmla="*/ 421614 h 1944000"/>
                <a:gd name="connsiteX446" fmla="*/ 1319262 w 1944000"/>
                <a:gd name="connsiteY446" fmla="*/ 414629 h 1944000"/>
                <a:gd name="connsiteX447" fmla="*/ 1307184 w 1944000"/>
                <a:gd name="connsiteY447" fmla="*/ 407962 h 1944000"/>
                <a:gd name="connsiteX448" fmla="*/ 1294787 w 1944000"/>
                <a:gd name="connsiteY448" fmla="*/ 401294 h 1944000"/>
                <a:gd name="connsiteX449" fmla="*/ 1282073 w 1944000"/>
                <a:gd name="connsiteY449" fmla="*/ 395262 h 1944000"/>
                <a:gd name="connsiteX450" fmla="*/ 1268723 w 1944000"/>
                <a:gd name="connsiteY450" fmla="*/ 389229 h 1944000"/>
                <a:gd name="connsiteX451" fmla="*/ 1254737 w 1944000"/>
                <a:gd name="connsiteY451" fmla="*/ 383197 h 1944000"/>
                <a:gd name="connsiteX452" fmla="*/ 1240751 w 1944000"/>
                <a:gd name="connsiteY452" fmla="*/ 378117 h 1944000"/>
                <a:gd name="connsiteX453" fmla="*/ 1225812 w 1944000"/>
                <a:gd name="connsiteY453" fmla="*/ 372402 h 1944000"/>
                <a:gd name="connsiteX454" fmla="*/ 1207058 w 1944000"/>
                <a:gd name="connsiteY454" fmla="*/ 366369 h 1944000"/>
                <a:gd name="connsiteX455" fmla="*/ 1187986 w 1944000"/>
                <a:gd name="connsiteY455" fmla="*/ 360972 h 1944000"/>
                <a:gd name="connsiteX456" fmla="*/ 1168279 w 1944000"/>
                <a:gd name="connsiteY456" fmla="*/ 355574 h 1944000"/>
                <a:gd name="connsiteX457" fmla="*/ 1147936 w 1944000"/>
                <a:gd name="connsiteY457" fmla="*/ 351129 h 1944000"/>
                <a:gd name="connsiteX458" fmla="*/ 1127593 w 1944000"/>
                <a:gd name="connsiteY458" fmla="*/ 346684 h 1944000"/>
                <a:gd name="connsiteX459" fmla="*/ 1106614 w 1944000"/>
                <a:gd name="connsiteY459" fmla="*/ 343192 h 1944000"/>
                <a:gd name="connsiteX460" fmla="*/ 1085000 w 1944000"/>
                <a:gd name="connsiteY460" fmla="*/ 339699 h 1944000"/>
                <a:gd name="connsiteX461" fmla="*/ 1063385 w 1944000"/>
                <a:gd name="connsiteY461" fmla="*/ 337159 h 1944000"/>
                <a:gd name="connsiteX462" fmla="*/ 1063385 w 1944000"/>
                <a:gd name="connsiteY462" fmla="*/ 217144 h 1944000"/>
                <a:gd name="connsiteX463" fmla="*/ 972000 w 1944000"/>
                <a:gd name="connsiteY463" fmla="*/ 0 h 1944000"/>
                <a:gd name="connsiteX464" fmla="*/ 1944000 w 1944000"/>
                <a:gd name="connsiteY464" fmla="*/ 972000 h 1944000"/>
                <a:gd name="connsiteX465" fmla="*/ 972000 w 1944000"/>
                <a:gd name="connsiteY465" fmla="*/ 1944000 h 1944000"/>
                <a:gd name="connsiteX466" fmla="*/ 0 w 1944000"/>
                <a:gd name="connsiteY466" fmla="*/ 972000 h 1944000"/>
                <a:gd name="connsiteX467" fmla="*/ 972000 w 1944000"/>
                <a:gd name="connsiteY467" fmla="*/ 0 h 194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  <a:cxn ang="0">
                  <a:pos x="connsiteX146" y="connsiteY146"/>
                </a:cxn>
                <a:cxn ang="0">
                  <a:pos x="connsiteX147" y="connsiteY147"/>
                </a:cxn>
                <a:cxn ang="0">
                  <a:pos x="connsiteX148" y="connsiteY148"/>
                </a:cxn>
                <a:cxn ang="0">
                  <a:pos x="connsiteX149" y="connsiteY149"/>
                </a:cxn>
                <a:cxn ang="0">
                  <a:pos x="connsiteX150" y="connsiteY150"/>
                </a:cxn>
                <a:cxn ang="0">
                  <a:pos x="connsiteX151" y="connsiteY151"/>
                </a:cxn>
                <a:cxn ang="0">
                  <a:pos x="connsiteX152" y="connsiteY152"/>
                </a:cxn>
                <a:cxn ang="0">
                  <a:pos x="connsiteX153" y="connsiteY153"/>
                </a:cxn>
                <a:cxn ang="0">
                  <a:pos x="connsiteX154" y="connsiteY154"/>
                </a:cxn>
                <a:cxn ang="0">
                  <a:pos x="connsiteX155" y="connsiteY155"/>
                </a:cxn>
                <a:cxn ang="0">
                  <a:pos x="connsiteX156" y="connsiteY156"/>
                </a:cxn>
                <a:cxn ang="0">
                  <a:pos x="connsiteX157" y="connsiteY157"/>
                </a:cxn>
                <a:cxn ang="0">
                  <a:pos x="connsiteX158" y="connsiteY158"/>
                </a:cxn>
                <a:cxn ang="0">
                  <a:pos x="connsiteX159" y="connsiteY159"/>
                </a:cxn>
                <a:cxn ang="0">
                  <a:pos x="connsiteX160" y="connsiteY160"/>
                </a:cxn>
                <a:cxn ang="0">
                  <a:pos x="connsiteX161" y="connsiteY161"/>
                </a:cxn>
                <a:cxn ang="0">
                  <a:pos x="connsiteX162" y="connsiteY162"/>
                </a:cxn>
                <a:cxn ang="0">
                  <a:pos x="connsiteX163" y="connsiteY163"/>
                </a:cxn>
                <a:cxn ang="0">
                  <a:pos x="connsiteX164" y="connsiteY164"/>
                </a:cxn>
                <a:cxn ang="0">
                  <a:pos x="connsiteX165" y="connsiteY165"/>
                </a:cxn>
                <a:cxn ang="0">
                  <a:pos x="connsiteX166" y="connsiteY166"/>
                </a:cxn>
                <a:cxn ang="0">
                  <a:pos x="connsiteX167" y="connsiteY167"/>
                </a:cxn>
                <a:cxn ang="0">
                  <a:pos x="connsiteX168" y="connsiteY168"/>
                </a:cxn>
                <a:cxn ang="0">
                  <a:pos x="connsiteX169" y="connsiteY169"/>
                </a:cxn>
                <a:cxn ang="0">
                  <a:pos x="connsiteX170" y="connsiteY170"/>
                </a:cxn>
                <a:cxn ang="0">
                  <a:pos x="connsiteX171" y="connsiteY171"/>
                </a:cxn>
                <a:cxn ang="0">
                  <a:pos x="connsiteX172" y="connsiteY172"/>
                </a:cxn>
                <a:cxn ang="0">
                  <a:pos x="connsiteX173" y="connsiteY173"/>
                </a:cxn>
                <a:cxn ang="0">
                  <a:pos x="connsiteX174" y="connsiteY174"/>
                </a:cxn>
                <a:cxn ang="0">
                  <a:pos x="connsiteX175" y="connsiteY175"/>
                </a:cxn>
                <a:cxn ang="0">
                  <a:pos x="connsiteX176" y="connsiteY176"/>
                </a:cxn>
                <a:cxn ang="0">
                  <a:pos x="connsiteX177" y="connsiteY177"/>
                </a:cxn>
                <a:cxn ang="0">
                  <a:pos x="connsiteX178" y="connsiteY178"/>
                </a:cxn>
                <a:cxn ang="0">
                  <a:pos x="connsiteX179" y="connsiteY179"/>
                </a:cxn>
                <a:cxn ang="0">
                  <a:pos x="connsiteX180" y="connsiteY180"/>
                </a:cxn>
                <a:cxn ang="0">
                  <a:pos x="connsiteX181" y="connsiteY181"/>
                </a:cxn>
                <a:cxn ang="0">
                  <a:pos x="connsiteX182" y="connsiteY182"/>
                </a:cxn>
                <a:cxn ang="0">
                  <a:pos x="connsiteX183" y="connsiteY183"/>
                </a:cxn>
                <a:cxn ang="0">
                  <a:pos x="connsiteX184" y="connsiteY184"/>
                </a:cxn>
                <a:cxn ang="0">
                  <a:pos x="connsiteX185" y="connsiteY185"/>
                </a:cxn>
                <a:cxn ang="0">
                  <a:pos x="connsiteX186" y="connsiteY186"/>
                </a:cxn>
                <a:cxn ang="0">
                  <a:pos x="connsiteX187" y="connsiteY187"/>
                </a:cxn>
                <a:cxn ang="0">
                  <a:pos x="connsiteX188" y="connsiteY188"/>
                </a:cxn>
                <a:cxn ang="0">
                  <a:pos x="connsiteX189" y="connsiteY189"/>
                </a:cxn>
                <a:cxn ang="0">
                  <a:pos x="connsiteX190" y="connsiteY190"/>
                </a:cxn>
                <a:cxn ang="0">
                  <a:pos x="connsiteX191" y="connsiteY191"/>
                </a:cxn>
                <a:cxn ang="0">
                  <a:pos x="connsiteX192" y="connsiteY192"/>
                </a:cxn>
                <a:cxn ang="0">
                  <a:pos x="connsiteX193" y="connsiteY193"/>
                </a:cxn>
                <a:cxn ang="0">
                  <a:pos x="connsiteX194" y="connsiteY194"/>
                </a:cxn>
                <a:cxn ang="0">
                  <a:pos x="connsiteX195" y="connsiteY195"/>
                </a:cxn>
                <a:cxn ang="0">
                  <a:pos x="connsiteX196" y="connsiteY196"/>
                </a:cxn>
                <a:cxn ang="0">
                  <a:pos x="connsiteX197" y="connsiteY197"/>
                </a:cxn>
                <a:cxn ang="0">
                  <a:pos x="connsiteX198" y="connsiteY198"/>
                </a:cxn>
                <a:cxn ang="0">
                  <a:pos x="connsiteX199" y="connsiteY199"/>
                </a:cxn>
                <a:cxn ang="0">
                  <a:pos x="connsiteX200" y="connsiteY200"/>
                </a:cxn>
                <a:cxn ang="0">
                  <a:pos x="connsiteX201" y="connsiteY201"/>
                </a:cxn>
                <a:cxn ang="0">
                  <a:pos x="connsiteX202" y="connsiteY202"/>
                </a:cxn>
                <a:cxn ang="0">
                  <a:pos x="connsiteX203" y="connsiteY203"/>
                </a:cxn>
                <a:cxn ang="0">
                  <a:pos x="connsiteX204" y="connsiteY204"/>
                </a:cxn>
                <a:cxn ang="0">
                  <a:pos x="connsiteX205" y="connsiteY205"/>
                </a:cxn>
                <a:cxn ang="0">
                  <a:pos x="connsiteX206" y="connsiteY206"/>
                </a:cxn>
                <a:cxn ang="0">
                  <a:pos x="connsiteX207" y="connsiteY207"/>
                </a:cxn>
                <a:cxn ang="0">
                  <a:pos x="connsiteX208" y="connsiteY208"/>
                </a:cxn>
                <a:cxn ang="0">
                  <a:pos x="connsiteX209" y="connsiteY209"/>
                </a:cxn>
                <a:cxn ang="0">
                  <a:pos x="connsiteX210" y="connsiteY210"/>
                </a:cxn>
                <a:cxn ang="0">
                  <a:pos x="connsiteX211" y="connsiteY211"/>
                </a:cxn>
                <a:cxn ang="0">
                  <a:pos x="connsiteX212" y="connsiteY212"/>
                </a:cxn>
                <a:cxn ang="0">
                  <a:pos x="connsiteX213" y="connsiteY213"/>
                </a:cxn>
                <a:cxn ang="0">
                  <a:pos x="connsiteX214" y="connsiteY214"/>
                </a:cxn>
                <a:cxn ang="0">
                  <a:pos x="connsiteX215" y="connsiteY215"/>
                </a:cxn>
                <a:cxn ang="0">
                  <a:pos x="connsiteX216" y="connsiteY216"/>
                </a:cxn>
                <a:cxn ang="0">
                  <a:pos x="connsiteX217" y="connsiteY217"/>
                </a:cxn>
                <a:cxn ang="0">
                  <a:pos x="connsiteX218" y="connsiteY218"/>
                </a:cxn>
                <a:cxn ang="0">
                  <a:pos x="connsiteX219" y="connsiteY219"/>
                </a:cxn>
                <a:cxn ang="0">
                  <a:pos x="connsiteX220" y="connsiteY220"/>
                </a:cxn>
                <a:cxn ang="0">
                  <a:pos x="connsiteX221" y="connsiteY221"/>
                </a:cxn>
                <a:cxn ang="0">
                  <a:pos x="connsiteX222" y="connsiteY222"/>
                </a:cxn>
                <a:cxn ang="0">
                  <a:pos x="connsiteX223" y="connsiteY223"/>
                </a:cxn>
                <a:cxn ang="0">
                  <a:pos x="connsiteX224" y="connsiteY224"/>
                </a:cxn>
                <a:cxn ang="0">
                  <a:pos x="connsiteX225" y="connsiteY225"/>
                </a:cxn>
                <a:cxn ang="0">
                  <a:pos x="connsiteX226" y="connsiteY226"/>
                </a:cxn>
                <a:cxn ang="0">
                  <a:pos x="connsiteX227" y="connsiteY227"/>
                </a:cxn>
                <a:cxn ang="0">
                  <a:pos x="connsiteX228" y="connsiteY228"/>
                </a:cxn>
                <a:cxn ang="0">
                  <a:pos x="connsiteX229" y="connsiteY229"/>
                </a:cxn>
                <a:cxn ang="0">
                  <a:pos x="connsiteX230" y="connsiteY230"/>
                </a:cxn>
                <a:cxn ang="0">
                  <a:pos x="connsiteX231" y="connsiteY231"/>
                </a:cxn>
                <a:cxn ang="0">
                  <a:pos x="connsiteX232" y="connsiteY232"/>
                </a:cxn>
                <a:cxn ang="0">
                  <a:pos x="connsiteX233" y="connsiteY233"/>
                </a:cxn>
                <a:cxn ang="0">
                  <a:pos x="connsiteX234" y="connsiteY234"/>
                </a:cxn>
                <a:cxn ang="0">
                  <a:pos x="connsiteX235" y="connsiteY235"/>
                </a:cxn>
                <a:cxn ang="0">
                  <a:pos x="connsiteX236" y="connsiteY236"/>
                </a:cxn>
                <a:cxn ang="0">
                  <a:pos x="connsiteX237" y="connsiteY237"/>
                </a:cxn>
                <a:cxn ang="0">
                  <a:pos x="connsiteX238" y="connsiteY238"/>
                </a:cxn>
                <a:cxn ang="0">
                  <a:pos x="connsiteX239" y="connsiteY239"/>
                </a:cxn>
                <a:cxn ang="0">
                  <a:pos x="connsiteX240" y="connsiteY240"/>
                </a:cxn>
                <a:cxn ang="0">
                  <a:pos x="connsiteX241" y="connsiteY241"/>
                </a:cxn>
                <a:cxn ang="0">
                  <a:pos x="connsiteX242" y="connsiteY242"/>
                </a:cxn>
                <a:cxn ang="0">
                  <a:pos x="connsiteX243" y="connsiteY243"/>
                </a:cxn>
                <a:cxn ang="0">
                  <a:pos x="connsiteX244" y="connsiteY244"/>
                </a:cxn>
                <a:cxn ang="0">
                  <a:pos x="connsiteX245" y="connsiteY245"/>
                </a:cxn>
                <a:cxn ang="0">
                  <a:pos x="connsiteX246" y="connsiteY246"/>
                </a:cxn>
                <a:cxn ang="0">
                  <a:pos x="connsiteX247" y="connsiteY247"/>
                </a:cxn>
                <a:cxn ang="0">
                  <a:pos x="connsiteX248" y="connsiteY248"/>
                </a:cxn>
                <a:cxn ang="0">
                  <a:pos x="connsiteX249" y="connsiteY249"/>
                </a:cxn>
                <a:cxn ang="0">
                  <a:pos x="connsiteX250" y="connsiteY250"/>
                </a:cxn>
                <a:cxn ang="0">
                  <a:pos x="connsiteX251" y="connsiteY251"/>
                </a:cxn>
                <a:cxn ang="0">
                  <a:pos x="connsiteX252" y="connsiteY252"/>
                </a:cxn>
                <a:cxn ang="0">
                  <a:pos x="connsiteX253" y="connsiteY253"/>
                </a:cxn>
                <a:cxn ang="0">
                  <a:pos x="connsiteX254" y="connsiteY254"/>
                </a:cxn>
                <a:cxn ang="0">
                  <a:pos x="connsiteX255" y="connsiteY255"/>
                </a:cxn>
                <a:cxn ang="0">
                  <a:pos x="connsiteX256" y="connsiteY256"/>
                </a:cxn>
                <a:cxn ang="0">
                  <a:pos x="connsiteX257" y="connsiteY257"/>
                </a:cxn>
                <a:cxn ang="0">
                  <a:pos x="connsiteX258" y="connsiteY258"/>
                </a:cxn>
                <a:cxn ang="0">
                  <a:pos x="connsiteX259" y="connsiteY259"/>
                </a:cxn>
                <a:cxn ang="0">
                  <a:pos x="connsiteX260" y="connsiteY260"/>
                </a:cxn>
                <a:cxn ang="0">
                  <a:pos x="connsiteX261" y="connsiteY261"/>
                </a:cxn>
                <a:cxn ang="0">
                  <a:pos x="connsiteX262" y="connsiteY262"/>
                </a:cxn>
                <a:cxn ang="0">
                  <a:pos x="connsiteX263" y="connsiteY263"/>
                </a:cxn>
                <a:cxn ang="0">
                  <a:pos x="connsiteX264" y="connsiteY264"/>
                </a:cxn>
                <a:cxn ang="0">
                  <a:pos x="connsiteX265" y="connsiteY265"/>
                </a:cxn>
                <a:cxn ang="0">
                  <a:pos x="connsiteX266" y="connsiteY266"/>
                </a:cxn>
                <a:cxn ang="0">
                  <a:pos x="connsiteX267" y="connsiteY267"/>
                </a:cxn>
                <a:cxn ang="0">
                  <a:pos x="connsiteX268" y="connsiteY268"/>
                </a:cxn>
                <a:cxn ang="0">
                  <a:pos x="connsiteX269" y="connsiteY269"/>
                </a:cxn>
                <a:cxn ang="0">
                  <a:pos x="connsiteX270" y="connsiteY270"/>
                </a:cxn>
                <a:cxn ang="0">
                  <a:pos x="connsiteX271" y="connsiteY271"/>
                </a:cxn>
                <a:cxn ang="0">
                  <a:pos x="connsiteX272" y="connsiteY272"/>
                </a:cxn>
                <a:cxn ang="0">
                  <a:pos x="connsiteX273" y="connsiteY273"/>
                </a:cxn>
                <a:cxn ang="0">
                  <a:pos x="connsiteX274" y="connsiteY274"/>
                </a:cxn>
                <a:cxn ang="0">
                  <a:pos x="connsiteX275" y="connsiteY275"/>
                </a:cxn>
                <a:cxn ang="0">
                  <a:pos x="connsiteX276" y="connsiteY276"/>
                </a:cxn>
                <a:cxn ang="0">
                  <a:pos x="connsiteX277" y="connsiteY277"/>
                </a:cxn>
                <a:cxn ang="0">
                  <a:pos x="connsiteX278" y="connsiteY278"/>
                </a:cxn>
                <a:cxn ang="0">
                  <a:pos x="connsiteX279" y="connsiteY279"/>
                </a:cxn>
                <a:cxn ang="0">
                  <a:pos x="connsiteX280" y="connsiteY280"/>
                </a:cxn>
                <a:cxn ang="0">
                  <a:pos x="connsiteX281" y="connsiteY281"/>
                </a:cxn>
                <a:cxn ang="0">
                  <a:pos x="connsiteX282" y="connsiteY282"/>
                </a:cxn>
                <a:cxn ang="0">
                  <a:pos x="connsiteX283" y="connsiteY283"/>
                </a:cxn>
                <a:cxn ang="0">
                  <a:pos x="connsiteX284" y="connsiteY284"/>
                </a:cxn>
                <a:cxn ang="0">
                  <a:pos x="connsiteX285" y="connsiteY285"/>
                </a:cxn>
                <a:cxn ang="0">
                  <a:pos x="connsiteX286" y="connsiteY286"/>
                </a:cxn>
                <a:cxn ang="0">
                  <a:pos x="connsiteX287" y="connsiteY287"/>
                </a:cxn>
                <a:cxn ang="0">
                  <a:pos x="connsiteX288" y="connsiteY288"/>
                </a:cxn>
                <a:cxn ang="0">
                  <a:pos x="connsiteX289" y="connsiteY289"/>
                </a:cxn>
                <a:cxn ang="0">
                  <a:pos x="connsiteX290" y="connsiteY290"/>
                </a:cxn>
                <a:cxn ang="0">
                  <a:pos x="connsiteX291" y="connsiteY291"/>
                </a:cxn>
                <a:cxn ang="0">
                  <a:pos x="connsiteX292" y="connsiteY292"/>
                </a:cxn>
                <a:cxn ang="0">
                  <a:pos x="connsiteX293" y="connsiteY293"/>
                </a:cxn>
                <a:cxn ang="0">
                  <a:pos x="connsiteX294" y="connsiteY294"/>
                </a:cxn>
                <a:cxn ang="0">
                  <a:pos x="connsiteX295" y="connsiteY295"/>
                </a:cxn>
                <a:cxn ang="0">
                  <a:pos x="connsiteX296" y="connsiteY296"/>
                </a:cxn>
                <a:cxn ang="0">
                  <a:pos x="connsiteX297" y="connsiteY297"/>
                </a:cxn>
                <a:cxn ang="0">
                  <a:pos x="connsiteX298" y="connsiteY298"/>
                </a:cxn>
                <a:cxn ang="0">
                  <a:pos x="connsiteX299" y="connsiteY299"/>
                </a:cxn>
                <a:cxn ang="0">
                  <a:pos x="connsiteX300" y="connsiteY300"/>
                </a:cxn>
                <a:cxn ang="0">
                  <a:pos x="connsiteX301" y="connsiteY301"/>
                </a:cxn>
                <a:cxn ang="0">
                  <a:pos x="connsiteX302" y="connsiteY302"/>
                </a:cxn>
                <a:cxn ang="0">
                  <a:pos x="connsiteX303" y="connsiteY303"/>
                </a:cxn>
                <a:cxn ang="0">
                  <a:pos x="connsiteX304" y="connsiteY304"/>
                </a:cxn>
                <a:cxn ang="0">
                  <a:pos x="connsiteX305" y="connsiteY305"/>
                </a:cxn>
                <a:cxn ang="0">
                  <a:pos x="connsiteX306" y="connsiteY306"/>
                </a:cxn>
                <a:cxn ang="0">
                  <a:pos x="connsiteX307" y="connsiteY307"/>
                </a:cxn>
                <a:cxn ang="0">
                  <a:pos x="connsiteX308" y="connsiteY308"/>
                </a:cxn>
                <a:cxn ang="0">
                  <a:pos x="connsiteX309" y="connsiteY309"/>
                </a:cxn>
                <a:cxn ang="0">
                  <a:pos x="connsiteX310" y="connsiteY310"/>
                </a:cxn>
                <a:cxn ang="0">
                  <a:pos x="connsiteX311" y="connsiteY311"/>
                </a:cxn>
                <a:cxn ang="0">
                  <a:pos x="connsiteX312" y="connsiteY312"/>
                </a:cxn>
                <a:cxn ang="0">
                  <a:pos x="connsiteX313" y="connsiteY313"/>
                </a:cxn>
                <a:cxn ang="0">
                  <a:pos x="connsiteX314" y="connsiteY314"/>
                </a:cxn>
                <a:cxn ang="0">
                  <a:pos x="connsiteX315" y="connsiteY315"/>
                </a:cxn>
                <a:cxn ang="0">
                  <a:pos x="connsiteX316" y="connsiteY316"/>
                </a:cxn>
                <a:cxn ang="0">
                  <a:pos x="connsiteX317" y="connsiteY317"/>
                </a:cxn>
                <a:cxn ang="0">
                  <a:pos x="connsiteX318" y="connsiteY318"/>
                </a:cxn>
                <a:cxn ang="0">
                  <a:pos x="connsiteX319" y="connsiteY319"/>
                </a:cxn>
                <a:cxn ang="0">
                  <a:pos x="connsiteX320" y="connsiteY320"/>
                </a:cxn>
                <a:cxn ang="0">
                  <a:pos x="connsiteX321" y="connsiteY321"/>
                </a:cxn>
                <a:cxn ang="0">
                  <a:pos x="connsiteX322" y="connsiteY322"/>
                </a:cxn>
                <a:cxn ang="0">
                  <a:pos x="connsiteX323" y="connsiteY323"/>
                </a:cxn>
                <a:cxn ang="0">
                  <a:pos x="connsiteX324" y="connsiteY324"/>
                </a:cxn>
                <a:cxn ang="0">
                  <a:pos x="connsiteX325" y="connsiteY325"/>
                </a:cxn>
                <a:cxn ang="0">
                  <a:pos x="connsiteX326" y="connsiteY326"/>
                </a:cxn>
                <a:cxn ang="0">
                  <a:pos x="connsiteX327" y="connsiteY327"/>
                </a:cxn>
                <a:cxn ang="0">
                  <a:pos x="connsiteX328" y="connsiteY328"/>
                </a:cxn>
                <a:cxn ang="0">
                  <a:pos x="connsiteX329" y="connsiteY329"/>
                </a:cxn>
                <a:cxn ang="0">
                  <a:pos x="connsiteX330" y="connsiteY330"/>
                </a:cxn>
                <a:cxn ang="0">
                  <a:pos x="connsiteX331" y="connsiteY331"/>
                </a:cxn>
                <a:cxn ang="0">
                  <a:pos x="connsiteX332" y="connsiteY332"/>
                </a:cxn>
                <a:cxn ang="0">
                  <a:pos x="connsiteX333" y="connsiteY333"/>
                </a:cxn>
                <a:cxn ang="0">
                  <a:pos x="connsiteX334" y="connsiteY334"/>
                </a:cxn>
                <a:cxn ang="0">
                  <a:pos x="connsiteX335" y="connsiteY335"/>
                </a:cxn>
                <a:cxn ang="0">
                  <a:pos x="connsiteX336" y="connsiteY336"/>
                </a:cxn>
                <a:cxn ang="0">
                  <a:pos x="connsiteX337" y="connsiteY337"/>
                </a:cxn>
                <a:cxn ang="0">
                  <a:pos x="connsiteX338" y="connsiteY338"/>
                </a:cxn>
                <a:cxn ang="0">
                  <a:pos x="connsiteX339" y="connsiteY339"/>
                </a:cxn>
                <a:cxn ang="0">
                  <a:pos x="connsiteX340" y="connsiteY340"/>
                </a:cxn>
                <a:cxn ang="0">
                  <a:pos x="connsiteX341" y="connsiteY341"/>
                </a:cxn>
                <a:cxn ang="0">
                  <a:pos x="connsiteX342" y="connsiteY342"/>
                </a:cxn>
                <a:cxn ang="0">
                  <a:pos x="connsiteX343" y="connsiteY343"/>
                </a:cxn>
                <a:cxn ang="0">
                  <a:pos x="connsiteX344" y="connsiteY344"/>
                </a:cxn>
                <a:cxn ang="0">
                  <a:pos x="connsiteX345" y="connsiteY345"/>
                </a:cxn>
                <a:cxn ang="0">
                  <a:pos x="connsiteX346" y="connsiteY346"/>
                </a:cxn>
                <a:cxn ang="0">
                  <a:pos x="connsiteX347" y="connsiteY347"/>
                </a:cxn>
                <a:cxn ang="0">
                  <a:pos x="connsiteX348" y="connsiteY348"/>
                </a:cxn>
                <a:cxn ang="0">
                  <a:pos x="connsiteX349" y="connsiteY349"/>
                </a:cxn>
                <a:cxn ang="0">
                  <a:pos x="connsiteX350" y="connsiteY350"/>
                </a:cxn>
                <a:cxn ang="0">
                  <a:pos x="connsiteX351" y="connsiteY351"/>
                </a:cxn>
                <a:cxn ang="0">
                  <a:pos x="connsiteX352" y="connsiteY352"/>
                </a:cxn>
                <a:cxn ang="0">
                  <a:pos x="connsiteX353" y="connsiteY353"/>
                </a:cxn>
                <a:cxn ang="0">
                  <a:pos x="connsiteX354" y="connsiteY354"/>
                </a:cxn>
                <a:cxn ang="0">
                  <a:pos x="connsiteX355" y="connsiteY355"/>
                </a:cxn>
                <a:cxn ang="0">
                  <a:pos x="connsiteX356" y="connsiteY356"/>
                </a:cxn>
                <a:cxn ang="0">
                  <a:pos x="connsiteX357" y="connsiteY357"/>
                </a:cxn>
                <a:cxn ang="0">
                  <a:pos x="connsiteX358" y="connsiteY358"/>
                </a:cxn>
                <a:cxn ang="0">
                  <a:pos x="connsiteX359" y="connsiteY359"/>
                </a:cxn>
                <a:cxn ang="0">
                  <a:pos x="connsiteX360" y="connsiteY360"/>
                </a:cxn>
                <a:cxn ang="0">
                  <a:pos x="connsiteX361" y="connsiteY361"/>
                </a:cxn>
                <a:cxn ang="0">
                  <a:pos x="connsiteX362" y="connsiteY362"/>
                </a:cxn>
                <a:cxn ang="0">
                  <a:pos x="connsiteX363" y="connsiteY363"/>
                </a:cxn>
                <a:cxn ang="0">
                  <a:pos x="connsiteX364" y="connsiteY364"/>
                </a:cxn>
                <a:cxn ang="0">
                  <a:pos x="connsiteX365" y="connsiteY365"/>
                </a:cxn>
                <a:cxn ang="0">
                  <a:pos x="connsiteX366" y="connsiteY366"/>
                </a:cxn>
                <a:cxn ang="0">
                  <a:pos x="connsiteX367" y="connsiteY367"/>
                </a:cxn>
                <a:cxn ang="0">
                  <a:pos x="connsiteX368" y="connsiteY368"/>
                </a:cxn>
                <a:cxn ang="0">
                  <a:pos x="connsiteX369" y="connsiteY369"/>
                </a:cxn>
                <a:cxn ang="0">
                  <a:pos x="connsiteX370" y="connsiteY370"/>
                </a:cxn>
                <a:cxn ang="0">
                  <a:pos x="connsiteX371" y="connsiteY371"/>
                </a:cxn>
                <a:cxn ang="0">
                  <a:pos x="connsiteX372" y="connsiteY372"/>
                </a:cxn>
                <a:cxn ang="0">
                  <a:pos x="connsiteX373" y="connsiteY373"/>
                </a:cxn>
                <a:cxn ang="0">
                  <a:pos x="connsiteX374" y="connsiteY374"/>
                </a:cxn>
                <a:cxn ang="0">
                  <a:pos x="connsiteX375" y="connsiteY375"/>
                </a:cxn>
                <a:cxn ang="0">
                  <a:pos x="connsiteX376" y="connsiteY376"/>
                </a:cxn>
                <a:cxn ang="0">
                  <a:pos x="connsiteX377" y="connsiteY377"/>
                </a:cxn>
                <a:cxn ang="0">
                  <a:pos x="connsiteX378" y="connsiteY378"/>
                </a:cxn>
                <a:cxn ang="0">
                  <a:pos x="connsiteX379" y="connsiteY379"/>
                </a:cxn>
                <a:cxn ang="0">
                  <a:pos x="connsiteX380" y="connsiteY380"/>
                </a:cxn>
                <a:cxn ang="0">
                  <a:pos x="connsiteX381" y="connsiteY381"/>
                </a:cxn>
                <a:cxn ang="0">
                  <a:pos x="connsiteX382" y="connsiteY382"/>
                </a:cxn>
                <a:cxn ang="0">
                  <a:pos x="connsiteX383" y="connsiteY383"/>
                </a:cxn>
                <a:cxn ang="0">
                  <a:pos x="connsiteX384" y="connsiteY384"/>
                </a:cxn>
                <a:cxn ang="0">
                  <a:pos x="connsiteX385" y="connsiteY385"/>
                </a:cxn>
                <a:cxn ang="0">
                  <a:pos x="connsiteX386" y="connsiteY386"/>
                </a:cxn>
                <a:cxn ang="0">
                  <a:pos x="connsiteX387" y="connsiteY387"/>
                </a:cxn>
                <a:cxn ang="0">
                  <a:pos x="connsiteX388" y="connsiteY388"/>
                </a:cxn>
                <a:cxn ang="0">
                  <a:pos x="connsiteX389" y="connsiteY389"/>
                </a:cxn>
                <a:cxn ang="0">
                  <a:pos x="connsiteX390" y="connsiteY390"/>
                </a:cxn>
                <a:cxn ang="0">
                  <a:pos x="connsiteX391" y="connsiteY391"/>
                </a:cxn>
                <a:cxn ang="0">
                  <a:pos x="connsiteX392" y="connsiteY392"/>
                </a:cxn>
                <a:cxn ang="0">
                  <a:pos x="connsiteX393" y="connsiteY393"/>
                </a:cxn>
                <a:cxn ang="0">
                  <a:pos x="connsiteX394" y="connsiteY394"/>
                </a:cxn>
                <a:cxn ang="0">
                  <a:pos x="connsiteX395" y="connsiteY395"/>
                </a:cxn>
                <a:cxn ang="0">
                  <a:pos x="connsiteX396" y="connsiteY396"/>
                </a:cxn>
                <a:cxn ang="0">
                  <a:pos x="connsiteX397" y="connsiteY397"/>
                </a:cxn>
                <a:cxn ang="0">
                  <a:pos x="connsiteX398" y="connsiteY398"/>
                </a:cxn>
                <a:cxn ang="0">
                  <a:pos x="connsiteX399" y="connsiteY399"/>
                </a:cxn>
                <a:cxn ang="0">
                  <a:pos x="connsiteX400" y="connsiteY400"/>
                </a:cxn>
                <a:cxn ang="0">
                  <a:pos x="connsiteX401" y="connsiteY401"/>
                </a:cxn>
                <a:cxn ang="0">
                  <a:pos x="connsiteX402" y="connsiteY402"/>
                </a:cxn>
                <a:cxn ang="0">
                  <a:pos x="connsiteX403" y="connsiteY403"/>
                </a:cxn>
                <a:cxn ang="0">
                  <a:pos x="connsiteX404" y="connsiteY404"/>
                </a:cxn>
                <a:cxn ang="0">
                  <a:pos x="connsiteX405" y="connsiteY405"/>
                </a:cxn>
                <a:cxn ang="0">
                  <a:pos x="connsiteX406" y="connsiteY406"/>
                </a:cxn>
                <a:cxn ang="0">
                  <a:pos x="connsiteX407" y="connsiteY407"/>
                </a:cxn>
                <a:cxn ang="0">
                  <a:pos x="connsiteX408" y="connsiteY408"/>
                </a:cxn>
                <a:cxn ang="0">
                  <a:pos x="connsiteX409" y="connsiteY409"/>
                </a:cxn>
                <a:cxn ang="0">
                  <a:pos x="connsiteX410" y="connsiteY410"/>
                </a:cxn>
                <a:cxn ang="0">
                  <a:pos x="connsiteX411" y="connsiteY411"/>
                </a:cxn>
                <a:cxn ang="0">
                  <a:pos x="connsiteX412" y="connsiteY412"/>
                </a:cxn>
                <a:cxn ang="0">
                  <a:pos x="connsiteX413" y="connsiteY413"/>
                </a:cxn>
                <a:cxn ang="0">
                  <a:pos x="connsiteX414" y="connsiteY414"/>
                </a:cxn>
                <a:cxn ang="0">
                  <a:pos x="connsiteX415" y="connsiteY415"/>
                </a:cxn>
                <a:cxn ang="0">
                  <a:pos x="connsiteX416" y="connsiteY416"/>
                </a:cxn>
                <a:cxn ang="0">
                  <a:pos x="connsiteX417" y="connsiteY417"/>
                </a:cxn>
                <a:cxn ang="0">
                  <a:pos x="connsiteX418" y="connsiteY418"/>
                </a:cxn>
                <a:cxn ang="0">
                  <a:pos x="connsiteX419" y="connsiteY419"/>
                </a:cxn>
                <a:cxn ang="0">
                  <a:pos x="connsiteX420" y="connsiteY420"/>
                </a:cxn>
                <a:cxn ang="0">
                  <a:pos x="connsiteX421" y="connsiteY421"/>
                </a:cxn>
                <a:cxn ang="0">
                  <a:pos x="connsiteX422" y="connsiteY422"/>
                </a:cxn>
                <a:cxn ang="0">
                  <a:pos x="connsiteX423" y="connsiteY423"/>
                </a:cxn>
                <a:cxn ang="0">
                  <a:pos x="connsiteX424" y="connsiteY424"/>
                </a:cxn>
                <a:cxn ang="0">
                  <a:pos x="connsiteX425" y="connsiteY425"/>
                </a:cxn>
                <a:cxn ang="0">
                  <a:pos x="connsiteX426" y="connsiteY426"/>
                </a:cxn>
                <a:cxn ang="0">
                  <a:pos x="connsiteX427" y="connsiteY427"/>
                </a:cxn>
                <a:cxn ang="0">
                  <a:pos x="connsiteX428" y="connsiteY428"/>
                </a:cxn>
                <a:cxn ang="0">
                  <a:pos x="connsiteX429" y="connsiteY429"/>
                </a:cxn>
                <a:cxn ang="0">
                  <a:pos x="connsiteX430" y="connsiteY430"/>
                </a:cxn>
                <a:cxn ang="0">
                  <a:pos x="connsiteX431" y="connsiteY431"/>
                </a:cxn>
                <a:cxn ang="0">
                  <a:pos x="connsiteX432" y="connsiteY432"/>
                </a:cxn>
                <a:cxn ang="0">
                  <a:pos x="connsiteX433" y="connsiteY433"/>
                </a:cxn>
                <a:cxn ang="0">
                  <a:pos x="connsiteX434" y="connsiteY434"/>
                </a:cxn>
                <a:cxn ang="0">
                  <a:pos x="connsiteX435" y="connsiteY435"/>
                </a:cxn>
                <a:cxn ang="0">
                  <a:pos x="connsiteX436" y="connsiteY436"/>
                </a:cxn>
                <a:cxn ang="0">
                  <a:pos x="connsiteX437" y="connsiteY437"/>
                </a:cxn>
                <a:cxn ang="0">
                  <a:pos x="connsiteX438" y="connsiteY438"/>
                </a:cxn>
                <a:cxn ang="0">
                  <a:pos x="connsiteX439" y="connsiteY439"/>
                </a:cxn>
                <a:cxn ang="0">
                  <a:pos x="connsiteX440" y="connsiteY440"/>
                </a:cxn>
                <a:cxn ang="0">
                  <a:pos x="connsiteX441" y="connsiteY441"/>
                </a:cxn>
                <a:cxn ang="0">
                  <a:pos x="connsiteX442" y="connsiteY442"/>
                </a:cxn>
                <a:cxn ang="0">
                  <a:pos x="connsiteX443" y="connsiteY443"/>
                </a:cxn>
                <a:cxn ang="0">
                  <a:pos x="connsiteX444" y="connsiteY444"/>
                </a:cxn>
                <a:cxn ang="0">
                  <a:pos x="connsiteX445" y="connsiteY445"/>
                </a:cxn>
                <a:cxn ang="0">
                  <a:pos x="connsiteX446" y="connsiteY446"/>
                </a:cxn>
                <a:cxn ang="0">
                  <a:pos x="connsiteX447" y="connsiteY447"/>
                </a:cxn>
                <a:cxn ang="0">
                  <a:pos x="connsiteX448" y="connsiteY448"/>
                </a:cxn>
                <a:cxn ang="0">
                  <a:pos x="connsiteX449" y="connsiteY449"/>
                </a:cxn>
                <a:cxn ang="0">
                  <a:pos x="connsiteX450" y="connsiteY450"/>
                </a:cxn>
                <a:cxn ang="0">
                  <a:pos x="connsiteX451" y="connsiteY451"/>
                </a:cxn>
                <a:cxn ang="0">
                  <a:pos x="connsiteX452" y="connsiteY452"/>
                </a:cxn>
                <a:cxn ang="0">
                  <a:pos x="connsiteX453" y="connsiteY453"/>
                </a:cxn>
                <a:cxn ang="0">
                  <a:pos x="connsiteX454" y="connsiteY454"/>
                </a:cxn>
                <a:cxn ang="0">
                  <a:pos x="connsiteX455" y="connsiteY455"/>
                </a:cxn>
                <a:cxn ang="0">
                  <a:pos x="connsiteX456" y="connsiteY456"/>
                </a:cxn>
                <a:cxn ang="0">
                  <a:pos x="connsiteX457" y="connsiteY457"/>
                </a:cxn>
                <a:cxn ang="0">
                  <a:pos x="connsiteX458" y="connsiteY458"/>
                </a:cxn>
                <a:cxn ang="0">
                  <a:pos x="connsiteX459" y="connsiteY459"/>
                </a:cxn>
                <a:cxn ang="0">
                  <a:pos x="connsiteX460" y="connsiteY460"/>
                </a:cxn>
                <a:cxn ang="0">
                  <a:pos x="connsiteX461" y="connsiteY461"/>
                </a:cxn>
                <a:cxn ang="0">
                  <a:pos x="connsiteX462" y="connsiteY462"/>
                </a:cxn>
                <a:cxn ang="0">
                  <a:pos x="connsiteX463" y="connsiteY463"/>
                </a:cxn>
                <a:cxn ang="0">
                  <a:pos x="connsiteX464" y="connsiteY464"/>
                </a:cxn>
                <a:cxn ang="0">
                  <a:pos x="connsiteX465" y="connsiteY465"/>
                </a:cxn>
                <a:cxn ang="0">
                  <a:pos x="connsiteX466" y="connsiteY466"/>
                </a:cxn>
                <a:cxn ang="0">
                  <a:pos x="connsiteX467" y="connsiteY467"/>
                </a:cxn>
              </a:cxnLst>
              <a:rect l="l" t="t" r="r" b="b"/>
              <a:pathLst>
                <a:path w="1944000" h="1944000">
                  <a:moveTo>
                    <a:pt x="1063385" y="1082014"/>
                  </a:moveTo>
                  <a:lnTo>
                    <a:pt x="1093900" y="1089952"/>
                  </a:lnTo>
                  <a:lnTo>
                    <a:pt x="1121871" y="1097572"/>
                  </a:lnTo>
                  <a:lnTo>
                    <a:pt x="1146982" y="1104557"/>
                  </a:lnTo>
                  <a:lnTo>
                    <a:pt x="1169550" y="1111542"/>
                  </a:lnTo>
                  <a:lnTo>
                    <a:pt x="1188940" y="1118209"/>
                  </a:lnTo>
                  <a:lnTo>
                    <a:pt x="1205469" y="1124559"/>
                  </a:lnTo>
                  <a:lnTo>
                    <a:pt x="1212779" y="1127734"/>
                  </a:lnTo>
                  <a:lnTo>
                    <a:pt x="1219137" y="1130592"/>
                  </a:lnTo>
                  <a:lnTo>
                    <a:pt x="1225176" y="1133449"/>
                  </a:lnTo>
                  <a:lnTo>
                    <a:pt x="1230262" y="1136307"/>
                  </a:lnTo>
                  <a:lnTo>
                    <a:pt x="1238526" y="1141704"/>
                  </a:lnTo>
                  <a:lnTo>
                    <a:pt x="1245837" y="1146784"/>
                  </a:lnTo>
                  <a:lnTo>
                    <a:pt x="1253148" y="1152499"/>
                  </a:lnTo>
                  <a:lnTo>
                    <a:pt x="1259823" y="1158532"/>
                  </a:lnTo>
                  <a:lnTo>
                    <a:pt x="1265862" y="1164564"/>
                  </a:lnTo>
                  <a:lnTo>
                    <a:pt x="1271266" y="1170914"/>
                  </a:lnTo>
                  <a:lnTo>
                    <a:pt x="1276351" y="1177582"/>
                  </a:lnTo>
                  <a:lnTo>
                    <a:pt x="1280801" y="1184567"/>
                  </a:lnTo>
                  <a:lnTo>
                    <a:pt x="1284934" y="1191234"/>
                  </a:lnTo>
                  <a:lnTo>
                    <a:pt x="1288112" y="1198537"/>
                  </a:lnTo>
                  <a:lnTo>
                    <a:pt x="1291291" y="1206157"/>
                  </a:lnTo>
                  <a:lnTo>
                    <a:pt x="1293516" y="1214094"/>
                  </a:lnTo>
                  <a:lnTo>
                    <a:pt x="1295423" y="1222032"/>
                  </a:lnTo>
                  <a:lnTo>
                    <a:pt x="1296694" y="1230287"/>
                  </a:lnTo>
                  <a:lnTo>
                    <a:pt x="1297330" y="1238859"/>
                  </a:lnTo>
                  <a:lnTo>
                    <a:pt x="1297648" y="1247432"/>
                  </a:lnTo>
                  <a:lnTo>
                    <a:pt x="1297330" y="1257275"/>
                  </a:lnTo>
                  <a:lnTo>
                    <a:pt x="1296377" y="1266800"/>
                  </a:lnTo>
                  <a:lnTo>
                    <a:pt x="1295105" y="1276007"/>
                  </a:lnTo>
                  <a:lnTo>
                    <a:pt x="1292880" y="1285215"/>
                  </a:lnTo>
                  <a:lnTo>
                    <a:pt x="1290019" y="1294422"/>
                  </a:lnTo>
                  <a:lnTo>
                    <a:pt x="1286841" y="1303312"/>
                  </a:lnTo>
                  <a:lnTo>
                    <a:pt x="1283344" y="1312202"/>
                  </a:lnTo>
                  <a:lnTo>
                    <a:pt x="1278576" y="1320775"/>
                  </a:lnTo>
                  <a:lnTo>
                    <a:pt x="1273808" y="1329347"/>
                  </a:lnTo>
                  <a:lnTo>
                    <a:pt x="1267769" y="1337602"/>
                  </a:lnTo>
                  <a:lnTo>
                    <a:pt x="1261412" y="1345857"/>
                  </a:lnTo>
                  <a:lnTo>
                    <a:pt x="1254737" y="1353795"/>
                  </a:lnTo>
                  <a:lnTo>
                    <a:pt x="1247426" y="1361732"/>
                  </a:lnTo>
                  <a:lnTo>
                    <a:pt x="1239162" y="1369670"/>
                  </a:lnTo>
                  <a:lnTo>
                    <a:pt x="1230580" y="1376655"/>
                  </a:lnTo>
                  <a:lnTo>
                    <a:pt x="1221362" y="1384275"/>
                  </a:lnTo>
                  <a:lnTo>
                    <a:pt x="1214051" y="1389672"/>
                  </a:lnTo>
                  <a:lnTo>
                    <a:pt x="1206422" y="1394435"/>
                  </a:lnTo>
                  <a:lnTo>
                    <a:pt x="1198476" y="1399515"/>
                  </a:lnTo>
                  <a:lnTo>
                    <a:pt x="1190211" y="1403960"/>
                  </a:lnTo>
                  <a:lnTo>
                    <a:pt x="1181311" y="1408087"/>
                  </a:lnTo>
                  <a:lnTo>
                    <a:pt x="1172411" y="1411897"/>
                  </a:lnTo>
                  <a:lnTo>
                    <a:pt x="1163193" y="1416025"/>
                  </a:lnTo>
                  <a:lnTo>
                    <a:pt x="1153340" y="1419517"/>
                  </a:lnTo>
                  <a:lnTo>
                    <a:pt x="1143486" y="1422692"/>
                  </a:lnTo>
                  <a:lnTo>
                    <a:pt x="1132997" y="1425867"/>
                  </a:lnTo>
                  <a:lnTo>
                    <a:pt x="1122189" y="1428407"/>
                  </a:lnTo>
                  <a:lnTo>
                    <a:pt x="1111064" y="1431265"/>
                  </a:lnTo>
                  <a:lnTo>
                    <a:pt x="1099621" y="1433487"/>
                  </a:lnTo>
                  <a:lnTo>
                    <a:pt x="1087860" y="1435392"/>
                  </a:lnTo>
                  <a:lnTo>
                    <a:pt x="1075782" y="1436980"/>
                  </a:lnTo>
                  <a:lnTo>
                    <a:pt x="1063385" y="1438567"/>
                  </a:lnTo>
                  <a:close/>
                  <a:moveTo>
                    <a:pt x="880616" y="505752"/>
                  </a:moveTo>
                  <a:lnTo>
                    <a:pt x="880616" y="814362"/>
                  </a:lnTo>
                  <a:lnTo>
                    <a:pt x="847241" y="805789"/>
                  </a:lnTo>
                  <a:lnTo>
                    <a:pt x="820223" y="798804"/>
                  </a:lnTo>
                  <a:lnTo>
                    <a:pt x="799879" y="793089"/>
                  </a:lnTo>
                  <a:lnTo>
                    <a:pt x="785894" y="788327"/>
                  </a:lnTo>
                  <a:lnTo>
                    <a:pt x="771590" y="782929"/>
                  </a:lnTo>
                  <a:lnTo>
                    <a:pt x="757922" y="776897"/>
                  </a:lnTo>
                  <a:lnTo>
                    <a:pt x="745843" y="770229"/>
                  </a:lnTo>
                  <a:lnTo>
                    <a:pt x="739804" y="767054"/>
                  </a:lnTo>
                  <a:lnTo>
                    <a:pt x="734400" y="763879"/>
                  </a:lnTo>
                  <a:lnTo>
                    <a:pt x="728679" y="760069"/>
                  </a:lnTo>
                  <a:lnTo>
                    <a:pt x="723593" y="756577"/>
                  </a:lnTo>
                  <a:lnTo>
                    <a:pt x="718825" y="752767"/>
                  </a:lnTo>
                  <a:lnTo>
                    <a:pt x="714057" y="749274"/>
                  </a:lnTo>
                  <a:lnTo>
                    <a:pt x="709925" y="745464"/>
                  </a:lnTo>
                  <a:lnTo>
                    <a:pt x="705475" y="741337"/>
                  </a:lnTo>
                  <a:lnTo>
                    <a:pt x="701979" y="737209"/>
                  </a:lnTo>
                  <a:lnTo>
                    <a:pt x="698164" y="733082"/>
                  </a:lnTo>
                  <a:lnTo>
                    <a:pt x="694668" y="728954"/>
                  </a:lnTo>
                  <a:lnTo>
                    <a:pt x="691807" y="724827"/>
                  </a:lnTo>
                  <a:lnTo>
                    <a:pt x="688629" y="720699"/>
                  </a:lnTo>
                  <a:lnTo>
                    <a:pt x="686086" y="716254"/>
                  </a:lnTo>
                  <a:lnTo>
                    <a:pt x="683543" y="712127"/>
                  </a:lnTo>
                  <a:lnTo>
                    <a:pt x="681000" y="707682"/>
                  </a:lnTo>
                  <a:lnTo>
                    <a:pt x="679093" y="703237"/>
                  </a:lnTo>
                  <a:lnTo>
                    <a:pt x="677186" y="698474"/>
                  </a:lnTo>
                  <a:lnTo>
                    <a:pt x="675596" y="694347"/>
                  </a:lnTo>
                  <a:lnTo>
                    <a:pt x="674325" y="689584"/>
                  </a:lnTo>
                  <a:lnTo>
                    <a:pt x="673053" y="684822"/>
                  </a:lnTo>
                  <a:lnTo>
                    <a:pt x="671782" y="680059"/>
                  </a:lnTo>
                  <a:lnTo>
                    <a:pt x="671146" y="675297"/>
                  </a:lnTo>
                  <a:lnTo>
                    <a:pt x="670511" y="670217"/>
                  </a:lnTo>
                  <a:lnTo>
                    <a:pt x="670193" y="665137"/>
                  </a:lnTo>
                  <a:lnTo>
                    <a:pt x="670193" y="660374"/>
                  </a:lnTo>
                  <a:lnTo>
                    <a:pt x="670511" y="652437"/>
                  </a:lnTo>
                  <a:lnTo>
                    <a:pt x="671146" y="644499"/>
                  </a:lnTo>
                  <a:lnTo>
                    <a:pt x="672736" y="636879"/>
                  </a:lnTo>
                  <a:lnTo>
                    <a:pt x="674643" y="629259"/>
                  </a:lnTo>
                  <a:lnTo>
                    <a:pt x="676868" y="622274"/>
                  </a:lnTo>
                  <a:lnTo>
                    <a:pt x="679728" y="614972"/>
                  </a:lnTo>
                  <a:lnTo>
                    <a:pt x="683225" y="607669"/>
                  </a:lnTo>
                  <a:lnTo>
                    <a:pt x="687039" y="600684"/>
                  </a:lnTo>
                  <a:lnTo>
                    <a:pt x="691807" y="593699"/>
                  </a:lnTo>
                  <a:lnTo>
                    <a:pt x="696575" y="587349"/>
                  </a:lnTo>
                  <a:lnTo>
                    <a:pt x="702297" y="580682"/>
                  </a:lnTo>
                  <a:lnTo>
                    <a:pt x="708336" y="574014"/>
                  </a:lnTo>
                  <a:lnTo>
                    <a:pt x="714693" y="567664"/>
                  </a:lnTo>
                  <a:lnTo>
                    <a:pt x="722004" y="561632"/>
                  </a:lnTo>
                  <a:lnTo>
                    <a:pt x="729632" y="555282"/>
                  </a:lnTo>
                  <a:lnTo>
                    <a:pt x="737897" y="549249"/>
                  </a:lnTo>
                  <a:lnTo>
                    <a:pt x="743936" y="545122"/>
                  </a:lnTo>
                  <a:lnTo>
                    <a:pt x="750293" y="540994"/>
                  </a:lnTo>
                  <a:lnTo>
                    <a:pt x="757286" y="537502"/>
                  </a:lnTo>
                  <a:lnTo>
                    <a:pt x="764597" y="533692"/>
                  </a:lnTo>
                  <a:lnTo>
                    <a:pt x="772544" y="530517"/>
                  </a:lnTo>
                  <a:lnTo>
                    <a:pt x="780490" y="527342"/>
                  </a:lnTo>
                  <a:lnTo>
                    <a:pt x="789072" y="524167"/>
                  </a:lnTo>
                  <a:lnTo>
                    <a:pt x="797654" y="521627"/>
                  </a:lnTo>
                  <a:lnTo>
                    <a:pt x="806872" y="519087"/>
                  </a:lnTo>
                  <a:lnTo>
                    <a:pt x="816408" y="516229"/>
                  </a:lnTo>
                  <a:lnTo>
                    <a:pt x="825944" y="514324"/>
                  </a:lnTo>
                  <a:lnTo>
                    <a:pt x="836116" y="512102"/>
                  </a:lnTo>
                  <a:lnTo>
                    <a:pt x="846923" y="510514"/>
                  </a:lnTo>
                  <a:lnTo>
                    <a:pt x="858048" y="508927"/>
                  </a:lnTo>
                  <a:lnTo>
                    <a:pt x="869173" y="507022"/>
                  </a:lnTo>
                  <a:close/>
                  <a:moveTo>
                    <a:pt x="880616" y="217144"/>
                  </a:moveTo>
                  <a:lnTo>
                    <a:pt x="880616" y="333984"/>
                  </a:lnTo>
                  <a:lnTo>
                    <a:pt x="863451" y="335254"/>
                  </a:lnTo>
                  <a:lnTo>
                    <a:pt x="846287" y="337159"/>
                  </a:lnTo>
                  <a:lnTo>
                    <a:pt x="829440" y="339382"/>
                  </a:lnTo>
                  <a:lnTo>
                    <a:pt x="812912" y="341922"/>
                  </a:lnTo>
                  <a:lnTo>
                    <a:pt x="796701" y="344779"/>
                  </a:lnTo>
                  <a:lnTo>
                    <a:pt x="780490" y="347954"/>
                  </a:lnTo>
                  <a:lnTo>
                    <a:pt x="764279" y="351764"/>
                  </a:lnTo>
                  <a:lnTo>
                    <a:pt x="748386" y="355892"/>
                  </a:lnTo>
                  <a:lnTo>
                    <a:pt x="726136" y="362242"/>
                  </a:lnTo>
                  <a:lnTo>
                    <a:pt x="704839" y="368909"/>
                  </a:lnTo>
                  <a:lnTo>
                    <a:pt x="684814" y="375894"/>
                  </a:lnTo>
                  <a:lnTo>
                    <a:pt x="666061" y="383197"/>
                  </a:lnTo>
                  <a:lnTo>
                    <a:pt x="657160" y="387324"/>
                  </a:lnTo>
                  <a:lnTo>
                    <a:pt x="648260" y="391134"/>
                  </a:lnTo>
                  <a:lnTo>
                    <a:pt x="639996" y="395262"/>
                  </a:lnTo>
                  <a:lnTo>
                    <a:pt x="632050" y="399072"/>
                  </a:lnTo>
                  <a:lnTo>
                    <a:pt x="624103" y="403517"/>
                  </a:lnTo>
                  <a:lnTo>
                    <a:pt x="616792" y="407644"/>
                  </a:lnTo>
                  <a:lnTo>
                    <a:pt x="609481" y="412089"/>
                  </a:lnTo>
                  <a:lnTo>
                    <a:pt x="602806" y="416534"/>
                  </a:lnTo>
                  <a:lnTo>
                    <a:pt x="593906" y="422567"/>
                  </a:lnTo>
                  <a:lnTo>
                    <a:pt x="585642" y="428282"/>
                  </a:lnTo>
                  <a:lnTo>
                    <a:pt x="577060" y="434632"/>
                  </a:lnTo>
                  <a:lnTo>
                    <a:pt x="569113" y="440982"/>
                  </a:lnTo>
                  <a:lnTo>
                    <a:pt x="561167" y="447967"/>
                  </a:lnTo>
                  <a:lnTo>
                    <a:pt x="553538" y="454317"/>
                  </a:lnTo>
                  <a:lnTo>
                    <a:pt x="545910" y="461302"/>
                  </a:lnTo>
                  <a:lnTo>
                    <a:pt x="538917" y="468604"/>
                  </a:lnTo>
                  <a:lnTo>
                    <a:pt x="532241" y="475907"/>
                  </a:lnTo>
                  <a:lnTo>
                    <a:pt x="525249" y="483527"/>
                  </a:lnTo>
                  <a:lnTo>
                    <a:pt x="518891" y="491464"/>
                  </a:lnTo>
                  <a:lnTo>
                    <a:pt x="512534" y="499402"/>
                  </a:lnTo>
                  <a:lnTo>
                    <a:pt x="506813" y="507022"/>
                  </a:lnTo>
                  <a:lnTo>
                    <a:pt x="501091" y="515277"/>
                  </a:lnTo>
                  <a:lnTo>
                    <a:pt x="495370" y="523849"/>
                  </a:lnTo>
                  <a:lnTo>
                    <a:pt x="490284" y="532422"/>
                  </a:lnTo>
                  <a:lnTo>
                    <a:pt x="485198" y="541312"/>
                  </a:lnTo>
                  <a:lnTo>
                    <a:pt x="480430" y="550202"/>
                  </a:lnTo>
                  <a:lnTo>
                    <a:pt x="475980" y="559092"/>
                  </a:lnTo>
                  <a:lnTo>
                    <a:pt x="472166" y="568299"/>
                  </a:lnTo>
                  <a:lnTo>
                    <a:pt x="468352" y="577507"/>
                  </a:lnTo>
                  <a:lnTo>
                    <a:pt x="464855" y="586714"/>
                  </a:lnTo>
                  <a:lnTo>
                    <a:pt x="461994" y="596239"/>
                  </a:lnTo>
                  <a:lnTo>
                    <a:pt x="459134" y="605764"/>
                  </a:lnTo>
                  <a:lnTo>
                    <a:pt x="456591" y="615289"/>
                  </a:lnTo>
                  <a:lnTo>
                    <a:pt x="454684" y="624814"/>
                  </a:lnTo>
                  <a:lnTo>
                    <a:pt x="453094" y="634657"/>
                  </a:lnTo>
                  <a:lnTo>
                    <a:pt x="451187" y="644182"/>
                  </a:lnTo>
                  <a:lnTo>
                    <a:pt x="450234" y="654024"/>
                  </a:lnTo>
                  <a:lnTo>
                    <a:pt x="449280" y="664184"/>
                  </a:lnTo>
                  <a:lnTo>
                    <a:pt x="448962" y="674344"/>
                  </a:lnTo>
                  <a:lnTo>
                    <a:pt x="448644" y="684822"/>
                  </a:lnTo>
                  <a:lnTo>
                    <a:pt x="448962" y="695934"/>
                  </a:lnTo>
                  <a:lnTo>
                    <a:pt x="449598" y="706729"/>
                  </a:lnTo>
                  <a:lnTo>
                    <a:pt x="450552" y="717842"/>
                  </a:lnTo>
                  <a:lnTo>
                    <a:pt x="452141" y="728637"/>
                  </a:lnTo>
                  <a:lnTo>
                    <a:pt x="453730" y="739432"/>
                  </a:lnTo>
                  <a:lnTo>
                    <a:pt x="455955" y="749909"/>
                  </a:lnTo>
                  <a:lnTo>
                    <a:pt x="458180" y="760387"/>
                  </a:lnTo>
                  <a:lnTo>
                    <a:pt x="461359" y="770547"/>
                  </a:lnTo>
                  <a:lnTo>
                    <a:pt x="464537" y="781024"/>
                  </a:lnTo>
                  <a:lnTo>
                    <a:pt x="468352" y="791184"/>
                  </a:lnTo>
                  <a:lnTo>
                    <a:pt x="472484" y="801027"/>
                  </a:lnTo>
                  <a:lnTo>
                    <a:pt x="476934" y="810869"/>
                  </a:lnTo>
                  <a:lnTo>
                    <a:pt x="482020" y="820712"/>
                  </a:lnTo>
                  <a:lnTo>
                    <a:pt x="487423" y="830237"/>
                  </a:lnTo>
                  <a:lnTo>
                    <a:pt x="492827" y="839762"/>
                  </a:lnTo>
                  <a:lnTo>
                    <a:pt x="498866" y="848969"/>
                  </a:lnTo>
                  <a:lnTo>
                    <a:pt x="505541" y="858177"/>
                  </a:lnTo>
                  <a:lnTo>
                    <a:pt x="512216" y="867067"/>
                  </a:lnTo>
                  <a:lnTo>
                    <a:pt x="519527" y="875957"/>
                  </a:lnTo>
                  <a:lnTo>
                    <a:pt x="527156" y="884212"/>
                  </a:lnTo>
                  <a:lnTo>
                    <a:pt x="535102" y="892467"/>
                  </a:lnTo>
                  <a:lnTo>
                    <a:pt x="543367" y="900404"/>
                  </a:lnTo>
                  <a:lnTo>
                    <a:pt x="551949" y="908024"/>
                  </a:lnTo>
                  <a:lnTo>
                    <a:pt x="561167" y="915644"/>
                  </a:lnTo>
                  <a:lnTo>
                    <a:pt x="570385" y="922947"/>
                  </a:lnTo>
                  <a:lnTo>
                    <a:pt x="580238" y="929932"/>
                  </a:lnTo>
                  <a:lnTo>
                    <a:pt x="590410" y="936282"/>
                  </a:lnTo>
                  <a:lnTo>
                    <a:pt x="600899" y="942632"/>
                  </a:lnTo>
                  <a:lnTo>
                    <a:pt x="611706" y="948982"/>
                  </a:lnTo>
                  <a:lnTo>
                    <a:pt x="623149" y="954697"/>
                  </a:lnTo>
                  <a:lnTo>
                    <a:pt x="634592" y="960412"/>
                  </a:lnTo>
                  <a:lnTo>
                    <a:pt x="646671" y="966127"/>
                  </a:lnTo>
                  <a:lnTo>
                    <a:pt x="666378" y="974064"/>
                  </a:lnTo>
                  <a:lnTo>
                    <a:pt x="688629" y="982637"/>
                  </a:lnTo>
                  <a:lnTo>
                    <a:pt x="713739" y="991209"/>
                  </a:lnTo>
                  <a:lnTo>
                    <a:pt x="741711" y="1000099"/>
                  </a:lnTo>
                  <a:lnTo>
                    <a:pt x="772544" y="1009307"/>
                  </a:lnTo>
                  <a:lnTo>
                    <a:pt x="805919" y="1018514"/>
                  </a:lnTo>
                  <a:lnTo>
                    <a:pt x="841837" y="1028357"/>
                  </a:lnTo>
                  <a:lnTo>
                    <a:pt x="880616" y="1038199"/>
                  </a:lnTo>
                  <a:lnTo>
                    <a:pt x="880616" y="1433487"/>
                  </a:lnTo>
                  <a:lnTo>
                    <a:pt x="870444" y="1431582"/>
                  </a:lnTo>
                  <a:lnTo>
                    <a:pt x="860591" y="1429042"/>
                  </a:lnTo>
                  <a:lnTo>
                    <a:pt x="850737" y="1426820"/>
                  </a:lnTo>
                  <a:lnTo>
                    <a:pt x="841519" y="1424280"/>
                  </a:lnTo>
                  <a:lnTo>
                    <a:pt x="831983" y="1421422"/>
                  </a:lnTo>
                  <a:lnTo>
                    <a:pt x="823083" y="1418247"/>
                  </a:lnTo>
                  <a:lnTo>
                    <a:pt x="814183" y="1415072"/>
                  </a:lnTo>
                  <a:lnTo>
                    <a:pt x="805283" y="1411580"/>
                  </a:lnTo>
                  <a:lnTo>
                    <a:pt x="796701" y="1408087"/>
                  </a:lnTo>
                  <a:lnTo>
                    <a:pt x="788437" y="1404277"/>
                  </a:lnTo>
                  <a:lnTo>
                    <a:pt x="780490" y="1400150"/>
                  </a:lnTo>
                  <a:lnTo>
                    <a:pt x="772544" y="1396022"/>
                  </a:lnTo>
                  <a:lnTo>
                    <a:pt x="764915" y="1391260"/>
                  </a:lnTo>
                  <a:lnTo>
                    <a:pt x="757604" y="1386815"/>
                  </a:lnTo>
                  <a:lnTo>
                    <a:pt x="750293" y="1381735"/>
                  </a:lnTo>
                  <a:lnTo>
                    <a:pt x="743618" y="1376655"/>
                  </a:lnTo>
                  <a:lnTo>
                    <a:pt x="732811" y="1368082"/>
                  </a:lnTo>
                  <a:lnTo>
                    <a:pt x="722640" y="1359192"/>
                  </a:lnTo>
                  <a:lnTo>
                    <a:pt x="713104" y="1349985"/>
                  </a:lnTo>
                  <a:lnTo>
                    <a:pt x="704204" y="1340142"/>
                  </a:lnTo>
                  <a:lnTo>
                    <a:pt x="695621" y="1329982"/>
                  </a:lnTo>
                  <a:lnTo>
                    <a:pt x="687675" y="1319187"/>
                  </a:lnTo>
                  <a:lnTo>
                    <a:pt x="680046" y="1308075"/>
                  </a:lnTo>
                  <a:lnTo>
                    <a:pt x="673371" y="1296327"/>
                  </a:lnTo>
                  <a:lnTo>
                    <a:pt x="667014" y="1284262"/>
                  </a:lnTo>
                  <a:lnTo>
                    <a:pt x="660975" y="1271562"/>
                  </a:lnTo>
                  <a:lnTo>
                    <a:pt x="655889" y="1258862"/>
                  </a:lnTo>
                  <a:lnTo>
                    <a:pt x="651121" y="1245209"/>
                  </a:lnTo>
                  <a:lnTo>
                    <a:pt x="646989" y="1231557"/>
                  </a:lnTo>
                  <a:lnTo>
                    <a:pt x="642857" y="1217269"/>
                  </a:lnTo>
                  <a:lnTo>
                    <a:pt x="639996" y="1202664"/>
                  </a:lnTo>
                  <a:lnTo>
                    <a:pt x="637453" y="1187424"/>
                  </a:lnTo>
                  <a:lnTo>
                    <a:pt x="410819" y="1219492"/>
                  </a:lnTo>
                  <a:lnTo>
                    <a:pt x="413044" y="1231557"/>
                  </a:lnTo>
                  <a:lnTo>
                    <a:pt x="415587" y="1243304"/>
                  </a:lnTo>
                  <a:lnTo>
                    <a:pt x="418766" y="1255370"/>
                  </a:lnTo>
                  <a:lnTo>
                    <a:pt x="421626" y="1266800"/>
                  </a:lnTo>
                  <a:lnTo>
                    <a:pt x="424805" y="1278230"/>
                  </a:lnTo>
                  <a:lnTo>
                    <a:pt x="428619" y="1289660"/>
                  </a:lnTo>
                  <a:lnTo>
                    <a:pt x="432116" y="1300455"/>
                  </a:lnTo>
                  <a:lnTo>
                    <a:pt x="435930" y="1311250"/>
                  </a:lnTo>
                  <a:lnTo>
                    <a:pt x="440062" y="1321727"/>
                  </a:lnTo>
                  <a:lnTo>
                    <a:pt x="444512" y="1332205"/>
                  </a:lnTo>
                  <a:lnTo>
                    <a:pt x="448644" y="1342682"/>
                  </a:lnTo>
                  <a:lnTo>
                    <a:pt x="453412" y="1352525"/>
                  </a:lnTo>
                  <a:lnTo>
                    <a:pt x="458180" y="1362367"/>
                  </a:lnTo>
                  <a:lnTo>
                    <a:pt x="463266" y="1372210"/>
                  </a:lnTo>
                  <a:lnTo>
                    <a:pt x="468352" y="1381735"/>
                  </a:lnTo>
                  <a:lnTo>
                    <a:pt x="473755" y="1390942"/>
                  </a:lnTo>
                  <a:lnTo>
                    <a:pt x="479477" y="1399832"/>
                  </a:lnTo>
                  <a:lnTo>
                    <a:pt x="485198" y="1409040"/>
                  </a:lnTo>
                  <a:lnTo>
                    <a:pt x="491238" y="1417612"/>
                  </a:lnTo>
                  <a:lnTo>
                    <a:pt x="497595" y="1426185"/>
                  </a:lnTo>
                  <a:lnTo>
                    <a:pt x="503634" y="1434757"/>
                  </a:lnTo>
                  <a:lnTo>
                    <a:pt x="510309" y="1442695"/>
                  </a:lnTo>
                  <a:lnTo>
                    <a:pt x="517302" y="1450950"/>
                  </a:lnTo>
                  <a:lnTo>
                    <a:pt x="524295" y="1458570"/>
                  </a:lnTo>
                  <a:lnTo>
                    <a:pt x="531288" y="1466190"/>
                  </a:lnTo>
                  <a:lnTo>
                    <a:pt x="538599" y="1473492"/>
                  </a:lnTo>
                  <a:lnTo>
                    <a:pt x="546227" y="1480795"/>
                  </a:lnTo>
                  <a:lnTo>
                    <a:pt x="553856" y="1487780"/>
                  </a:lnTo>
                  <a:lnTo>
                    <a:pt x="561802" y="1494765"/>
                  </a:lnTo>
                  <a:lnTo>
                    <a:pt x="570067" y="1501750"/>
                  </a:lnTo>
                  <a:lnTo>
                    <a:pt x="578331" y="1507782"/>
                  </a:lnTo>
                  <a:lnTo>
                    <a:pt x="586913" y="1514132"/>
                  </a:lnTo>
                  <a:lnTo>
                    <a:pt x="600581" y="1523657"/>
                  </a:lnTo>
                  <a:lnTo>
                    <a:pt x="615203" y="1532865"/>
                  </a:lnTo>
                  <a:lnTo>
                    <a:pt x="630142" y="1541437"/>
                  </a:lnTo>
                  <a:lnTo>
                    <a:pt x="645717" y="1549375"/>
                  </a:lnTo>
                  <a:lnTo>
                    <a:pt x="661928" y="1556995"/>
                  </a:lnTo>
                  <a:lnTo>
                    <a:pt x="678775" y="1563980"/>
                  </a:lnTo>
                  <a:lnTo>
                    <a:pt x="696257" y="1570647"/>
                  </a:lnTo>
                  <a:lnTo>
                    <a:pt x="714375" y="1576680"/>
                  </a:lnTo>
                  <a:lnTo>
                    <a:pt x="733129" y="1582395"/>
                  </a:lnTo>
                  <a:lnTo>
                    <a:pt x="752518" y="1587475"/>
                  </a:lnTo>
                  <a:lnTo>
                    <a:pt x="772544" y="1592237"/>
                  </a:lnTo>
                  <a:lnTo>
                    <a:pt x="792887" y="1596365"/>
                  </a:lnTo>
                  <a:lnTo>
                    <a:pt x="814183" y="1600175"/>
                  </a:lnTo>
                  <a:lnTo>
                    <a:pt x="835480" y="1603350"/>
                  </a:lnTo>
                  <a:lnTo>
                    <a:pt x="858048" y="1606525"/>
                  </a:lnTo>
                  <a:lnTo>
                    <a:pt x="880616" y="1608747"/>
                  </a:lnTo>
                  <a:lnTo>
                    <a:pt x="880616" y="1726857"/>
                  </a:lnTo>
                  <a:lnTo>
                    <a:pt x="1063385" y="1726857"/>
                  </a:lnTo>
                  <a:lnTo>
                    <a:pt x="1063385" y="1610652"/>
                  </a:lnTo>
                  <a:lnTo>
                    <a:pt x="1077371" y="1609382"/>
                  </a:lnTo>
                  <a:lnTo>
                    <a:pt x="1091675" y="1607795"/>
                  </a:lnTo>
                  <a:lnTo>
                    <a:pt x="1105661" y="1606207"/>
                  </a:lnTo>
                  <a:lnTo>
                    <a:pt x="1119329" y="1603985"/>
                  </a:lnTo>
                  <a:lnTo>
                    <a:pt x="1133314" y="1602080"/>
                  </a:lnTo>
                  <a:lnTo>
                    <a:pt x="1146665" y="1599857"/>
                  </a:lnTo>
                  <a:lnTo>
                    <a:pt x="1160015" y="1597317"/>
                  </a:lnTo>
                  <a:lnTo>
                    <a:pt x="1173047" y="1594142"/>
                  </a:lnTo>
                  <a:lnTo>
                    <a:pt x="1186397" y="1591285"/>
                  </a:lnTo>
                  <a:lnTo>
                    <a:pt x="1199111" y="1587792"/>
                  </a:lnTo>
                  <a:lnTo>
                    <a:pt x="1212144" y="1584300"/>
                  </a:lnTo>
                  <a:lnTo>
                    <a:pt x="1224540" y="1580807"/>
                  </a:lnTo>
                  <a:lnTo>
                    <a:pt x="1236937" y="1576680"/>
                  </a:lnTo>
                  <a:lnTo>
                    <a:pt x="1249333" y="1572552"/>
                  </a:lnTo>
                  <a:lnTo>
                    <a:pt x="1261412" y="1567790"/>
                  </a:lnTo>
                  <a:lnTo>
                    <a:pt x="1273491" y="1563345"/>
                  </a:lnTo>
                  <a:lnTo>
                    <a:pt x="1288748" y="1556995"/>
                  </a:lnTo>
                  <a:lnTo>
                    <a:pt x="1304005" y="1550010"/>
                  </a:lnTo>
                  <a:lnTo>
                    <a:pt x="1318627" y="1543025"/>
                  </a:lnTo>
                  <a:lnTo>
                    <a:pt x="1332613" y="1535722"/>
                  </a:lnTo>
                  <a:lnTo>
                    <a:pt x="1346598" y="1528102"/>
                  </a:lnTo>
                  <a:lnTo>
                    <a:pt x="1359631" y="1519847"/>
                  </a:lnTo>
                  <a:lnTo>
                    <a:pt x="1372345" y="1511592"/>
                  </a:lnTo>
                  <a:lnTo>
                    <a:pt x="1384742" y="1502702"/>
                  </a:lnTo>
                  <a:lnTo>
                    <a:pt x="1396185" y="1493812"/>
                  </a:lnTo>
                  <a:lnTo>
                    <a:pt x="1407945" y="1484287"/>
                  </a:lnTo>
                  <a:lnTo>
                    <a:pt x="1418753" y="1474762"/>
                  </a:lnTo>
                  <a:lnTo>
                    <a:pt x="1429242" y="1464602"/>
                  </a:lnTo>
                  <a:lnTo>
                    <a:pt x="1439096" y="1454125"/>
                  </a:lnTo>
                  <a:lnTo>
                    <a:pt x="1448631" y="1443647"/>
                  </a:lnTo>
                  <a:lnTo>
                    <a:pt x="1457531" y="1432535"/>
                  </a:lnTo>
                  <a:lnTo>
                    <a:pt x="1466114" y="1421422"/>
                  </a:lnTo>
                  <a:lnTo>
                    <a:pt x="1474378" y="1409675"/>
                  </a:lnTo>
                  <a:lnTo>
                    <a:pt x="1482007" y="1398245"/>
                  </a:lnTo>
                  <a:lnTo>
                    <a:pt x="1489000" y="1386497"/>
                  </a:lnTo>
                  <a:lnTo>
                    <a:pt x="1495675" y="1374432"/>
                  </a:lnTo>
                  <a:lnTo>
                    <a:pt x="1501396" y="1362685"/>
                  </a:lnTo>
                  <a:lnTo>
                    <a:pt x="1507118" y="1350620"/>
                  </a:lnTo>
                  <a:lnTo>
                    <a:pt x="1512203" y="1338555"/>
                  </a:lnTo>
                  <a:lnTo>
                    <a:pt x="1516335" y="1326490"/>
                  </a:lnTo>
                  <a:lnTo>
                    <a:pt x="1520468" y="1314107"/>
                  </a:lnTo>
                  <a:lnTo>
                    <a:pt x="1523964" y="1301725"/>
                  </a:lnTo>
                  <a:lnTo>
                    <a:pt x="1526507" y="1289025"/>
                  </a:lnTo>
                  <a:lnTo>
                    <a:pt x="1528732" y="1276642"/>
                  </a:lnTo>
                  <a:lnTo>
                    <a:pt x="1530957" y="1263942"/>
                  </a:lnTo>
                  <a:lnTo>
                    <a:pt x="1532228" y="1251242"/>
                  </a:lnTo>
                  <a:lnTo>
                    <a:pt x="1532864" y="1238542"/>
                  </a:lnTo>
                  <a:lnTo>
                    <a:pt x="1533182" y="1225207"/>
                  </a:lnTo>
                  <a:lnTo>
                    <a:pt x="1533182" y="1212189"/>
                  </a:lnTo>
                  <a:lnTo>
                    <a:pt x="1532546" y="1199172"/>
                  </a:lnTo>
                  <a:lnTo>
                    <a:pt x="1531275" y="1186789"/>
                  </a:lnTo>
                  <a:lnTo>
                    <a:pt x="1530003" y="1174407"/>
                  </a:lnTo>
                  <a:lnTo>
                    <a:pt x="1527778" y="1162342"/>
                  </a:lnTo>
                  <a:lnTo>
                    <a:pt x="1525553" y="1150594"/>
                  </a:lnTo>
                  <a:lnTo>
                    <a:pt x="1522693" y="1138847"/>
                  </a:lnTo>
                  <a:lnTo>
                    <a:pt x="1519514" y="1127734"/>
                  </a:lnTo>
                  <a:lnTo>
                    <a:pt x="1516018" y="1116939"/>
                  </a:lnTo>
                  <a:lnTo>
                    <a:pt x="1511885" y="1106144"/>
                  </a:lnTo>
                  <a:lnTo>
                    <a:pt x="1507435" y="1095349"/>
                  </a:lnTo>
                  <a:lnTo>
                    <a:pt x="1502350" y="1085189"/>
                  </a:lnTo>
                  <a:lnTo>
                    <a:pt x="1496946" y="1075347"/>
                  </a:lnTo>
                  <a:lnTo>
                    <a:pt x="1491225" y="1065822"/>
                  </a:lnTo>
                  <a:lnTo>
                    <a:pt x="1485185" y="1056614"/>
                  </a:lnTo>
                  <a:lnTo>
                    <a:pt x="1478510" y="1047407"/>
                  </a:lnTo>
                  <a:lnTo>
                    <a:pt x="1471517" y="1038517"/>
                  </a:lnTo>
                  <a:lnTo>
                    <a:pt x="1463889" y="1029944"/>
                  </a:lnTo>
                  <a:lnTo>
                    <a:pt x="1456260" y="1021689"/>
                  </a:lnTo>
                  <a:lnTo>
                    <a:pt x="1448314" y="1013752"/>
                  </a:lnTo>
                  <a:lnTo>
                    <a:pt x="1440049" y="1005814"/>
                  </a:lnTo>
                  <a:lnTo>
                    <a:pt x="1431467" y="998512"/>
                  </a:lnTo>
                  <a:lnTo>
                    <a:pt x="1422567" y="991527"/>
                  </a:lnTo>
                  <a:lnTo>
                    <a:pt x="1413349" y="984542"/>
                  </a:lnTo>
                  <a:lnTo>
                    <a:pt x="1403813" y="977557"/>
                  </a:lnTo>
                  <a:lnTo>
                    <a:pt x="1393959" y="971207"/>
                  </a:lnTo>
                  <a:lnTo>
                    <a:pt x="1383788" y="965174"/>
                  </a:lnTo>
                  <a:lnTo>
                    <a:pt x="1373299" y="959142"/>
                  </a:lnTo>
                  <a:lnTo>
                    <a:pt x="1362491" y="953427"/>
                  </a:lnTo>
                  <a:lnTo>
                    <a:pt x="1351048" y="948347"/>
                  </a:lnTo>
                  <a:lnTo>
                    <a:pt x="1339605" y="942949"/>
                  </a:lnTo>
                  <a:lnTo>
                    <a:pt x="1327845" y="937869"/>
                  </a:lnTo>
                  <a:lnTo>
                    <a:pt x="1305912" y="930249"/>
                  </a:lnTo>
                  <a:lnTo>
                    <a:pt x="1280801" y="921677"/>
                  </a:lnTo>
                  <a:lnTo>
                    <a:pt x="1252512" y="912469"/>
                  </a:lnTo>
                  <a:lnTo>
                    <a:pt x="1221362" y="902627"/>
                  </a:lnTo>
                  <a:lnTo>
                    <a:pt x="1186397" y="892784"/>
                  </a:lnTo>
                  <a:lnTo>
                    <a:pt x="1148572" y="882307"/>
                  </a:lnTo>
                  <a:lnTo>
                    <a:pt x="1107568" y="871512"/>
                  </a:lnTo>
                  <a:lnTo>
                    <a:pt x="1063385" y="860399"/>
                  </a:lnTo>
                  <a:lnTo>
                    <a:pt x="1063385" y="511149"/>
                  </a:lnTo>
                  <a:lnTo>
                    <a:pt x="1078960" y="514642"/>
                  </a:lnTo>
                  <a:lnTo>
                    <a:pt x="1093582" y="518769"/>
                  </a:lnTo>
                  <a:lnTo>
                    <a:pt x="1108204" y="523214"/>
                  </a:lnTo>
                  <a:lnTo>
                    <a:pt x="1121554" y="528612"/>
                  </a:lnTo>
                  <a:lnTo>
                    <a:pt x="1128229" y="531469"/>
                  </a:lnTo>
                  <a:lnTo>
                    <a:pt x="1134904" y="534644"/>
                  </a:lnTo>
                  <a:lnTo>
                    <a:pt x="1141261" y="537502"/>
                  </a:lnTo>
                  <a:lnTo>
                    <a:pt x="1146982" y="540677"/>
                  </a:lnTo>
                  <a:lnTo>
                    <a:pt x="1153022" y="544169"/>
                  </a:lnTo>
                  <a:lnTo>
                    <a:pt x="1159061" y="547662"/>
                  </a:lnTo>
                  <a:lnTo>
                    <a:pt x="1164465" y="551154"/>
                  </a:lnTo>
                  <a:lnTo>
                    <a:pt x="1169868" y="555282"/>
                  </a:lnTo>
                  <a:lnTo>
                    <a:pt x="1178768" y="561949"/>
                  </a:lnTo>
                  <a:lnTo>
                    <a:pt x="1187351" y="568934"/>
                  </a:lnTo>
                  <a:lnTo>
                    <a:pt x="1195297" y="576554"/>
                  </a:lnTo>
                  <a:lnTo>
                    <a:pt x="1202926" y="584174"/>
                  </a:lnTo>
                  <a:lnTo>
                    <a:pt x="1209919" y="592429"/>
                  </a:lnTo>
                  <a:lnTo>
                    <a:pt x="1216594" y="601002"/>
                  </a:lnTo>
                  <a:lnTo>
                    <a:pt x="1222633" y="609574"/>
                  </a:lnTo>
                  <a:lnTo>
                    <a:pt x="1228355" y="618782"/>
                  </a:lnTo>
                  <a:lnTo>
                    <a:pt x="1233758" y="627989"/>
                  </a:lnTo>
                  <a:lnTo>
                    <a:pt x="1238844" y="637832"/>
                  </a:lnTo>
                  <a:lnTo>
                    <a:pt x="1242976" y="647674"/>
                  </a:lnTo>
                  <a:lnTo>
                    <a:pt x="1247108" y="658469"/>
                  </a:lnTo>
                  <a:lnTo>
                    <a:pt x="1250287" y="668947"/>
                  </a:lnTo>
                  <a:lnTo>
                    <a:pt x="1253465" y="680059"/>
                  </a:lnTo>
                  <a:lnTo>
                    <a:pt x="1256326" y="691172"/>
                  </a:lnTo>
                  <a:lnTo>
                    <a:pt x="1258233" y="702919"/>
                  </a:lnTo>
                  <a:lnTo>
                    <a:pt x="1482324" y="675297"/>
                  </a:lnTo>
                  <a:lnTo>
                    <a:pt x="1479464" y="660692"/>
                  </a:lnTo>
                  <a:lnTo>
                    <a:pt x="1475967" y="646087"/>
                  </a:lnTo>
                  <a:lnTo>
                    <a:pt x="1472789" y="632434"/>
                  </a:lnTo>
                  <a:lnTo>
                    <a:pt x="1469292" y="618782"/>
                  </a:lnTo>
                  <a:lnTo>
                    <a:pt x="1465160" y="605764"/>
                  </a:lnTo>
                  <a:lnTo>
                    <a:pt x="1461028" y="592747"/>
                  </a:lnTo>
                  <a:lnTo>
                    <a:pt x="1456260" y="580364"/>
                  </a:lnTo>
                  <a:lnTo>
                    <a:pt x="1451810" y="568299"/>
                  </a:lnTo>
                  <a:lnTo>
                    <a:pt x="1446406" y="556552"/>
                  </a:lnTo>
                  <a:lnTo>
                    <a:pt x="1441321" y="545439"/>
                  </a:lnTo>
                  <a:lnTo>
                    <a:pt x="1435599" y="534644"/>
                  </a:lnTo>
                  <a:lnTo>
                    <a:pt x="1429560" y="523532"/>
                  </a:lnTo>
                  <a:lnTo>
                    <a:pt x="1423838" y="513689"/>
                  </a:lnTo>
                  <a:lnTo>
                    <a:pt x="1417163" y="503847"/>
                  </a:lnTo>
                  <a:lnTo>
                    <a:pt x="1410488" y="494322"/>
                  </a:lnTo>
                  <a:lnTo>
                    <a:pt x="1403177" y="485432"/>
                  </a:lnTo>
                  <a:lnTo>
                    <a:pt x="1395867" y="476542"/>
                  </a:lnTo>
                  <a:lnTo>
                    <a:pt x="1388238" y="467969"/>
                  </a:lnTo>
                  <a:lnTo>
                    <a:pt x="1379974" y="459714"/>
                  </a:lnTo>
                  <a:lnTo>
                    <a:pt x="1371074" y="451459"/>
                  </a:lnTo>
                  <a:lnTo>
                    <a:pt x="1361538" y="443522"/>
                  </a:lnTo>
                  <a:lnTo>
                    <a:pt x="1351366" y="435902"/>
                  </a:lnTo>
                  <a:lnTo>
                    <a:pt x="1341195" y="428599"/>
                  </a:lnTo>
                  <a:lnTo>
                    <a:pt x="1330388" y="421614"/>
                  </a:lnTo>
                  <a:lnTo>
                    <a:pt x="1319262" y="414629"/>
                  </a:lnTo>
                  <a:lnTo>
                    <a:pt x="1307184" y="407962"/>
                  </a:lnTo>
                  <a:lnTo>
                    <a:pt x="1294787" y="401294"/>
                  </a:lnTo>
                  <a:lnTo>
                    <a:pt x="1282073" y="395262"/>
                  </a:lnTo>
                  <a:lnTo>
                    <a:pt x="1268723" y="389229"/>
                  </a:lnTo>
                  <a:lnTo>
                    <a:pt x="1254737" y="383197"/>
                  </a:lnTo>
                  <a:lnTo>
                    <a:pt x="1240751" y="378117"/>
                  </a:lnTo>
                  <a:lnTo>
                    <a:pt x="1225812" y="372402"/>
                  </a:lnTo>
                  <a:lnTo>
                    <a:pt x="1207058" y="366369"/>
                  </a:lnTo>
                  <a:lnTo>
                    <a:pt x="1187986" y="360972"/>
                  </a:lnTo>
                  <a:lnTo>
                    <a:pt x="1168279" y="355574"/>
                  </a:lnTo>
                  <a:lnTo>
                    <a:pt x="1147936" y="351129"/>
                  </a:lnTo>
                  <a:lnTo>
                    <a:pt x="1127593" y="346684"/>
                  </a:lnTo>
                  <a:lnTo>
                    <a:pt x="1106614" y="343192"/>
                  </a:lnTo>
                  <a:lnTo>
                    <a:pt x="1085000" y="339699"/>
                  </a:lnTo>
                  <a:lnTo>
                    <a:pt x="1063385" y="337159"/>
                  </a:lnTo>
                  <a:lnTo>
                    <a:pt x="1063385" y="217144"/>
                  </a:lnTo>
                  <a:close/>
                  <a:moveTo>
                    <a:pt x="972000" y="0"/>
                  </a:moveTo>
                  <a:cubicBezTo>
                    <a:pt x="1508821" y="0"/>
                    <a:pt x="1944000" y="435179"/>
                    <a:pt x="1944000" y="972000"/>
                  </a:cubicBezTo>
                  <a:cubicBezTo>
                    <a:pt x="1944000" y="1508821"/>
                    <a:pt x="1508821" y="1944000"/>
                    <a:pt x="972000" y="1944000"/>
                  </a:cubicBezTo>
                  <a:cubicBezTo>
                    <a:pt x="435179" y="1944000"/>
                    <a:pt x="0" y="1508821"/>
                    <a:pt x="0" y="972000"/>
                  </a:cubicBezTo>
                  <a:cubicBezTo>
                    <a:pt x="0" y="435179"/>
                    <a:pt x="435179" y="0"/>
                    <a:pt x="97200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sp>
          <p:nvSpPr>
            <p:cNvPr id="322" name="KSO_Shape"/>
            <p:cNvSpPr>
              <a:spLocks/>
            </p:cNvSpPr>
            <p:nvPr/>
          </p:nvSpPr>
          <p:spPr bwMode="auto">
            <a:xfrm>
              <a:off x="3980123" y="3786805"/>
              <a:ext cx="451862" cy="452616"/>
            </a:xfrm>
            <a:custGeom>
              <a:avLst/>
              <a:gdLst>
                <a:gd name="T0" fmla="*/ 923363 w 1752600"/>
                <a:gd name="T1" fmla="*/ 1417153 h 1754188"/>
                <a:gd name="T2" fmla="*/ 958587 w 1752600"/>
                <a:gd name="T3" fmla="*/ 1476612 h 1754188"/>
                <a:gd name="T4" fmla="*/ 945181 w 1752600"/>
                <a:gd name="T5" fmla="*/ 1530763 h 1754188"/>
                <a:gd name="T6" fmla="*/ 886299 w 1752600"/>
                <a:gd name="T7" fmla="*/ 1566067 h 1754188"/>
                <a:gd name="T8" fmla="*/ 832675 w 1752600"/>
                <a:gd name="T9" fmla="*/ 1552795 h 1754188"/>
                <a:gd name="T10" fmla="*/ 797714 w 1752600"/>
                <a:gd name="T11" fmla="*/ 1493335 h 1754188"/>
                <a:gd name="T12" fmla="*/ 810857 w 1752600"/>
                <a:gd name="T13" fmla="*/ 1439185 h 1754188"/>
                <a:gd name="T14" fmla="*/ 869739 w 1752600"/>
                <a:gd name="T15" fmla="*/ 1403616 h 1754188"/>
                <a:gd name="T16" fmla="*/ 1526266 w 1752600"/>
                <a:gd name="T17" fmla="*/ 809406 h 1754188"/>
                <a:gd name="T18" fmla="*/ 1561836 w 1752600"/>
                <a:gd name="T19" fmla="*/ 868866 h 1754188"/>
                <a:gd name="T20" fmla="*/ 1548298 w 1752600"/>
                <a:gd name="T21" fmla="*/ 923016 h 1754188"/>
                <a:gd name="T22" fmla="*/ 1488839 w 1752600"/>
                <a:gd name="T23" fmla="*/ 958586 h 1754188"/>
                <a:gd name="T24" fmla="*/ 1434954 w 1752600"/>
                <a:gd name="T25" fmla="*/ 945048 h 1754188"/>
                <a:gd name="T26" fmla="*/ 1399385 w 1752600"/>
                <a:gd name="T27" fmla="*/ 885589 h 1754188"/>
                <a:gd name="T28" fmla="*/ 1412922 w 1752600"/>
                <a:gd name="T29" fmla="*/ 831438 h 1754188"/>
                <a:gd name="T30" fmla="*/ 1472116 w 1752600"/>
                <a:gd name="T31" fmla="*/ 795869 h 1754188"/>
                <a:gd name="T32" fmla="*/ 931422 w 1752600"/>
                <a:gd name="T33" fmla="*/ 210375 h 1754188"/>
                <a:gd name="T34" fmla="*/ 985331 w 1752600"/>
                <a:gd name="T35" fmla="*/ 812351 h 1754188"/>
                <a:gd name="T36" fmla="*/ 997223 w 1752600"/>
                <a:gd name="T37" fmla="*/ 915108 h 1754188"/>
                <a:gd name="T38" fmla="*/ 946749 w 1752600"/>
                <a:gd name="T39" fmla="*/ 982906 h 1754188"/>
                <a:gd name="T40" fmla="*/ 857693 w 1752600"/>
                <a:gd name="T41" fmla="*/ 1003564 h 1754188"/>
                <a:gd name="T42" fmla="*/ 763351 w 1752600"/>
                <a:gd name="T43" fmla="*/ 937354 h 1754188"/>
                <a:gd name="T44" fmla="*/ 353480 w 1752600"/>
                <a:gd name="T45" fmla="*/ 893921 h 1754188"/>
                <a:gd name="T46" fmla="*/ 383342 w 1752600"/>
                <a:gd name="T47" fmla="*/ 820296 h 1754188"/>
                <a:gd name="T48" fmla="*/ 815147 w 1752600"/>
                <a:gd name="T49" fmla="*/ 764945 h 1754188"/>
                <a:gd name="T50" fmla="*/ 858486 w 1752600"/>
                <a:gd name="T51" fmla="*/ 180713 h 1754188"/>
                <a:gd name="T52" fmla="*/ 670516 w 1752600"/>
                <a:gd name="T53" fmla="*/ 152975 h 1754188"/>
                <a:gd name="T54" fmla="*/ 441192 w 1752600"/>
                <a:gd name="T55" fmla="*/ 263340 h 1754188"/>
                <a:gd name="T56" fmla="*/ 263181 w 1752600"/>
                <a:gd name="T57" fmla="*/ 441458 h 1754188"/>
                <a:gd name="T58" fmla="*/ 152883 w 1752600"/>
                <a:gd name="T59" fmla="*/ 670921 h 1754188"/>
                <a:gd name="T60" fmla="*/ 126168 w 1752600"/>
                <a:gd name="T61" fmla="*/ 934791 h 1754188"/>
                <a:gd name="T62" fmla="*/ 190707 w 1752600"/>
                <a:gd name="T63" fmla="*/ 1186485 h 1754188"/>
                <a:gd name="T64" fmla="*/ 332216 w 1752600"/>
                <a:gd name="T65" fmla="*/ 1396099 h 1754188"/>
                <a:gd name="T66" fmla="*/ 534297 w 1752600"/>
                <a:gd name="T67" fmla="*/ 1547221 h 1754188"/>
                <a:gd name="T68" fmla="*/ 780550 w 1752600"/>
                <a:gd name="T69" fmla="*/ 1623709 h 1754188"/>
                <a:gd name="T70" fmla="*/ 1045847 w 1752600"/>
                <a:gd name="T71" fmla="*/ 1610476 h 1754188"/>
                <a:gd name="T72" fmla="*/ 1281255 w 1752600"/>
                <a:gd name="T73" fmla="*/ 1511227 h 1754188"/>
                <a:gd name="T74" fmla="*/ 1467730 w 1752600"/>
                <a:gd name="T75" fmla="*/ 1341578 h 1754188"/>
                <a:gd name="T76" fmla="*/ 1588873 w 1752600"/>
                <a:gd name="T77" fmla="*/ 1118202 h 1754188"/>
                <a:gd name="T78" fmla="*/ 1628019 w 1752600"/>
                <a:gd name="T79" fmla="*/ 857509 h 1754188"/>
                <a:gd name="T80" fmla="*/ 1576176 w 1752600"/>
                <a:gd name="T81" fmla="*/ 601315 h 1754188"/>
                <a:gd name="T82" fmla="*/ 1444718 w 1752600"/>
                <a:gd name="T83" fmla="*/ 384820 h 1754188"/>
                <a:gd name="T84" fmla="*/ 1250573 w 1752600"/>
                <a:gd name="T85" fmla="*/ 224170 h 1754188"/>
                <a:gd name="T86" fmla="*/ 1009345 w 1752600"/>
                <a:gd name="T87" fmla="*/ 136037 h 1754188"/>
                <a:gd name="T88" fmla="*/ 987656 w 1752600"/>
                <a:gd name="T89" fmla="*/ 7146 h 1754188"/>
                <a:gd name="T90" fmla="*/ 1274907 w 1752600"/>
                <a:gd name="T91" fmla="*/ 96337 h 1754188"/>
                <a:gd name="T92" fmla="*/ 1510315 w 1752600"/>
                <a:gd name="T93" fmla="*/ 272074 h 1754188"/>
                <a:gd name="T94" fmla="*/ 1675101 w 1752600"/>
                <a:gd name="T95" fmla="*/ 516358 h 1754188"/>
                <a:gd name="T96" fmla="*/ 1749955 w 1752600"/>
                <a:gd name="T97" fmla="*/ 809605 h 1754188"/>
                <a:gd name="T98" fmla="*/ 1719273 w 1752600"/>
                <a:gd name="T99" fmla="*/ 1116879 h 1754188"/>
                <a:gd name="T100" fmla="*/ 1590724 w 1752600"/>
                <a:gd name="T101" fmla="*/ 1384453 h 1754188"/>
                <a:gd name="T102" fmla="*/ 1383353 w 1752600"/>
                <a:gd name="T103" fmla="*/ 1591949 h 1754188"/>
                <a:gd name="T104" fmla="*/ 1115940 w 1752600"/>
                <a:gd name="T105" fmla="*/ 1720576 h 1754188"/>
                <a:gd name="T106" fmla="*/ 809116 w 1752600"/>
                <a:gd name="T107" fmla="*/ 1751277 h 1754188"/>
                <a:gd name="T108" fmla="*/ 516046 w 1752600"/>
                <a:gd name="T109" fmla="*/ 1676377 h 1754188"/>
                <a:gd name="T110" fmla="*/ 271909 w 1752600"/>
                <a:gd name="T111" fmla="*/ 1511492 h 1754188"/>
                <a:gd name="T112" fmla="*/ 95750 w 1752600"/>
                <a:gd name="T113" fmla="*/ 1275941 h 1754188"/>
                <a:gd name="T114" fmla="*/ 6877 w 1752600"/>
                <a:gd name="T115" fmla="*/ 988782 h 1754188"/>
                <a:gd name="T116" fmla="*/ 22483 w 1752600"/>
                <a:gd name="T117" fmla="*/ 679126 h 1754188"/>
                <a:gd name="T118" fmla="*/ 138071 w 1752600"/>
                <a:gd name="T119" fmla="*/ 404935 h 1754188"/>
                <a:gd name="T120" fmla="*/ 335655 w 1752600"/>
                <a:gd name="T121" fmla="*/ 187117 h 1754188"/>
                <a:gd name="T122" fmla="*/ 595662 w 1752600"/>
                <a:gd name="T123" fmla="*/ 46051 h 1754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1752600" h="1754188">
                  <a:moveTo>
                    <a:pt x="873945" y="1403350"/>
                  </a:moveTo>
                  <a:lnTo>
                    <a:pt x="877888" y="1403350"/>
                  </a:lnTo>
                  <a:lnTo>
                    <a:pt x="882356" y="1403350"/>
                  </a:lnTo>
                  <a:lnTo>
                    <a:pt x="886299" y="1403616"/>
                  </a:lnTo>
                  <a:lnTo>
                    <a:pt x="890505" y="1404146"/>
                  </a:lnTo>
                  <a:lnTo>
                    <a:pt x="894448" y="1404943"/>
                  </a:lnTo>
                  <a:lnTo>
                    <a:pt x="898128" y="1405739"/>
                  </a:lnTo>
                  <a:lnTo>
                    <a:pt x="901808" y="1406801"/>
                  </a:lnTo>
                  <a:lnTo>
                    <a:pt x="906014" y="1408393"/>
                  </a:lnTo>
                  <a:lnTo>
                    <a:pt x="909432" y="1409455"/>
                  </a:lnTo>
                  <a:lnTo>
                    <a:pt x="913112" y="1411048"/>
                  </a:lnTo>
                  <a:lnTo>
                    <a:pt x="916529" y="1412906"/>
                  </a:lnTo>
                  <a:lnTo>
                    <a:pt x="919946" y="1415030"/>
                  </a:lnTo>
                  <a:lnTo>
                    <a:pt x="923363" y="1417153"/>
                  </a:lnTo>
                  <a:lnTo>
                    <a:pt x="929672" y="1421931"/>
                  </a:lnTo>
                  <a:lnTo>
                    <a:pt x="935192" y="1427240"/>
                  </a:lnTo>
                  <a:lnTo>
                    <a:pt x="940450" y="1432814"/>
                  </a:lnTo>
                  <a:lnTo>
                    <a:pt x="945181" y="1439185"/>
                  </a:lnTo>
                  <a:lnTo>
                    <a:pt x="947284" y="1442636"/>
                  </a:lnTo>
                  <a:lnTo>
                    <a:pt x="949124" y="1446086"/>
                  </a:lnTo>
                  <a:lnTo>
                    <a:pt x="951227" y="1449537"/>
                  </a:lnTo>
                  <a:lnTo>
                    <a:pt x="952804" y="1452988"/>
                  </a:lnTo>
                  <a:lnTo>
                    <a:pt x="953856" y="1456704"/>
                  </a:lnTo>
                  <a:lnTo>
                    <a:pt x="955433" y="1460420"/>
                  </a:lnTo>
                  <a:lnTo>
                    <a:pt x="956484" y="1464667"/>
                  </a:lnTo>
                  <a:lnTo>
                    <a:pt x="957273" y="1468384"/>
                  </a:lnTo>
                  <a:lnTo>
                    <a:pt x="958062" y="1472365"/>
                  </a:lnTo>
                  <a:lnTo>
                    <a:pt x="958587" y="1476612"/>
                  </a:lnTo>
                  <a:lnTo>
                    <a:pt x="958850" y="1480594"/>
                  </a:lnTo>
                  <a:lnTo>
                    <a:pt x="958850" y="1485107"/>
                  </a:lnTo>
                  <a:lnTo>
                    <a:pt x="958850" y="1489088"/>
                  </a:lnTo>
                  <a:lnTo>
                    <a:pt x="958587" y="1493335"/>
                  </a:lnTo>
                  <a:lnTo>
                    <a:pt x="958062" y="1497317"/>
                  </a:lnTo>
                  <a:lnTo>
                    <a:pt x="957273" y="1501299"/>
                  </a:lnTo>
                  <a:lnTo>
                    <a:pt x="956484" y="1505546"/>
                  </a:lnTo>
                  <a:lnTo>
                    <a:pt x="955433" y="1509262"/>
                  </a:lnTo>
                  <a:lnTo>
                    <a:pt x="953856" y="1512978"/>
                  </a:lnTo>
                  <a:lnTo>
                    <a:pt x="952804" y="1516694"/>
                  </a:lnTo>
                  <a:lnTo>
                    <a:pt x="951227" y="1520145"/>
                  </a:lnTo>
                  <a:lnTo>
                    <a:pt x="949124" y="1524127"/>
                  </a:lnTo>
                  <a:lnTo>
                    <a:pt x="947284" y="1527312"/>
                  </a:lnTo>
                  <a:lnTo>
                    <a:pt x="945181" y="1530763"/>
                  </a:lnTo>
                  <a:lnTo>
                    <a:pt x="940450" y="1536868"/>
                  </a:lnTo>
                  <a:lnTo>
                    <a:pt x="935192" y="1542973"/>
                  </a:lnTo>
                  <a:lnTo>
                    <a:pt x="929672" y="1548017"/>
                  </a:lnTo>
                  <a:lnTo>
                    <a:pt x="923363" y="1552795"/>
                  </a:lnTo>
                  <a:lnTo>
                    <a:pt x="919946" y="1554918"/>
                  </a:lnTo>
                  <a:lnTo>
                    <a:pt x="916529" y="1556776"/>
                  </a:lnTo>
                  <a:lnTo>
                    <a:pt x="913112" y="1558634"/>
                  </a:lnTo>
                  <a:lnTo>
                    <a:pt x="909432" y="1560227"/>
                  </a:lnTo>
                  <a:lnTo>
                    <a:pt x="906014" y="1561820"/>
                  </a:lnTo>
                  <a:lnTo>
                    <a:pt x="901808" y="1563147"/>
                  </a:lnTo>
                  <a:lnTo>
                    <a:pt x="898128" y="1564209"/>
                  </a:lnTo>
                  <a:lnTo>
                    <a:pt x="894448" y="1565005"/>
                  </a:lnTo>
                  <a:lnTo>
                    <a:pt x="890505" y="1565801"/>
                  </a:lnTo>
                  <a:lnTo>
                    <a:pt x="886299" y="1566067"/>
                  </a:lnTo>
                  <a:lnTo>
                    <a:pt x="882356" y="1566598"/>
                  </a:lnTo>
                  <a:lnTo>
                    <a:pt x="877888" y="1566863"/>
                  </a:lnTo>
                  <a:lnTo>
                    <a:pt x="873945" y="1566598"/>
                  </a:lnTo>
                  <a:lnTo>
                    <a:pt x="869739" y="1566067"/>
                  </a:lnTo>
                  <a:lnTo>
                    <a:pt x="865796" y="1565801"/>
                  </a:lnTo>
                  <a:lnTo>
                    <a:pt x="861853" y="1565005"/>
                  </a:lnTo>
                  <a:lnTo>
                    <a:pt x="857647" y="1564209"/>
                  </a:lnTo>
                  <a:lnTo>
                    <a:pt x="853967" y="1563147"/>
                  </a:lnTo>
                  <a:lnTo>
                    <a:pt x="850287" y="1561820"/>
                  </a:lnTo>
                  <a:lnTo>
                    <a:pt x="846607" y="1560227"/>
                  </a:lnTo>
                  <a:lnTo>
                    <a:pt x="842664" y="1558634"/>
                  </a:lnTo>
                  <a:lnTo>
                    <a:pt x="839247" y="1556776"/>
                  </a:lnTo>
                  <a:lnTo>
                    <a:pt x="835829" y="1554918"/>
                  </a:lnTo>
                  <a:lnTo>
                    <a:pt x="832675" y="1552795"/>
                  </a:lnTo>
                  <a:lnTo>
                    <a:pt x="826629" y="1548017"/>
                  </a:lnTo>
                  <a:lnTo>
                    <a:pt x="820583" y="1542973"/>
                  </a:lnTo>
                  <a:lnTo>
                    <a:pt x="815589" y="1536868"/>
                  </a:lnTo>
                  <a:lnTo>
                    <a:pt x="810857" y="1530763"/>
                  </a:lnTo>
                  <a:lnTo>
                    <a:pt x="808754" y="1527312"/>
                  </a:lnTo>
                  <a:lnTo>
                    <a:pt x="806914" y="1524127"/>
                  </a:lnTo>
                  <a:lnTo>
                    <a:pt x="805074" y="1520145"/>
                  </a:lnTo>
                  <a:lnTo>
                    <a:pt x="803497" y="1516694"/>
                  </a:lnTo>
                  <a:lnTo>
                    <a:pt x="801920" y="1512978"/>
                  </a:lnTo>
                  <a:lnTo>
                    <a:pt x="800605" y="1509262"/>
                  </a:lnTo>
                  <a:lnTo>
                    <a:pt x="799554" y="1505546"/>
                  </a:lnTo>
                  <a:lnTo>
                    <a:pt x="798765" y="1501299"/>
                  </a:lnTo>
                  <a:lnTo>
                    <a:pt x="797977" y="1497317"/>
                  </a:lnTo>
                  <a:lnTo>
                    <a:pt x="797714" y="1493335"/>
                  </a:lnTo>
                  <a:lnTo>
                    <a:pt x="797188" y="1489088"/>
                  </a:lnTo>
                  <a:lnTo>
                    <a:pt x="796925" y="1485107"/>
                  </a:lnTo>
                  <a:lnTo>
                    <a:pt x="797188" y="1480594"/>
                  </a:lnTo>
                  <a:lnTo>
                    <a:pt x="797714" y="1476612"/>
                  </a:lnTo>
                  <a:lnTo>
                    <a:pt x="797977" y="1472365"/>
                  </a:lnTo>
                  <a:lnTo>
                    <a:pt x="798765" y="1468384"/>
                  </a:lnTo>
                  <a:lnTo>
                    <a:pt x="799554" y="1464667"/>
                  </a:lnTo>
                  <a:lnTo>
                    <a:pt x="800605" y="1460420"/>
                  </a:lnTo>
                  <a:lnTo>
                    <a:pt x="801920" y="1456704"/>
                  </a:lnTo>
                  <a:lnTo>
                    <a:pt x="803497" y="1452988"/>
                  </a:lnTo>
                  <a:lnTo>
                    <a:pt x="805074" y="1449537"/>
                  </a:lnTo>
                  <a:lnTo>
                    <a:pt x="806914" y="1446086"/>
                  </a:lnTo>
                  <a:lnTo>
                    <a:pt x="808754" y="1442636"/>
                  </a:lnTo>
                  <a:lnTo>
                    <a:pt x="810857" y="1439185"/>
                  </a:lnTo>
                  <a:lnTo>
                    <a:pt x="815589" y="1432814"/>
                  </a:lnTo>
                  <a:lnTo>
                    <a:pt x="820583" y="1427240"/>
                  </a:lnTo>
                  <a:lnTo>
                    <a:pt x="826629" y="1421931"/>
                  </a:lnTo>
                  <a:lnTo>
                    <a:pt x="832675" y="1417153"/>
                  </a:lnTo>
                  <a:lnTo>
                    <a:pt x="835829" y="1415030"/>
                  </a:lnTo>
                  <a:lnTo>
                    <a:pt x="839247" y="1412906"/>
                  </a:lnTo>
                  <a:lnTo>
                    <a:pt x="842664" y="1411048"/>
                  </a:lnTo>
                  <a:lnTo>
                    <a:pt x="846607" y="1409455"/>
                  </a:lnTo>
                  <a:lnTo>
                    <a:pt x="850287" y="1408393"/>
                  </a:lnTo>
                  <a:lnTo>
                    <a:pt x="853967" y="1406801"/>
                  </a:lnTo>
                  <a:lnTo>
                    <a:pt x="857647" y="1405739"/>
                  </a:lnTo>
                  <a:lnTo>
                    <a:pt x="861853" y="1404943"/>
                  </a:lnTo>
                  <a:lnTo>
                    <a:pt x="865796" y="1404146"/>
                  </a:lnTo>
                  <a:lnTo>
                    <a:pt x="869739" y="1403616"/>
                  </a:lnTo>
                  <a:lnTo>
                    <a:pt x="873945" y="1403350"/>
                  </a:lnTo>
                  <a:close/>
                  <a:moveTo>
                    <a:pt x="1480345" y="795338"/>
                  </a:moveTo>
                  <a:lnTo>
                    <a:pt x="1484857" y="795603"/>
                  </a:lnTo>
                  <a:lnTo>
                    <a:pt x="1488839" y="795869"/>
                  </a:lnTo>
                  <a:lnTo>
                    <a:pt x="1493086" y="796134"/>
                  </a:lnTo>
                  <a:lnTo>
                    <a:pt x="1497068" y="797196"/>
                  </a:lnTo>
                  <a:lnTo>
                    <a:pt x="1500784" y="797727"/>
                  </a:lnTo>
                  <a:lnTo>
                    <a:pt x="1505031" y="799054"/>
                  </a:lnTo>
                  <a:lnTo>
                    <a:pt x="1508747" y="800381"/>
                  </a:lnTo>
                  <a:lnTo>
                    <a:pt x="1512198" y="801974"/>
                  </a:lnTo>
                  <a:lnTo>
                    <a:pt x="1515914" y="803567"/>
                  </a:lnTo>
                  <a:lnTo>
                    <a:pt x="1519365" y="805425"/>
                  </a:lnTo>
                  <a:lnTo>
                    <a:pt x="1522816" y="807283"/>
                  </a:lnTo>
                  <a:lnTo>
                    <a:pt x="1526266" y="809406"/>
                  </a:lnTo>
                  <a:lnTo>
                    <a:pt x="1532637" y="814184"/>
                  </a:lnTo>
                  <a:lnTo>
                    <a:pt x="1538211" y="819228"/>
                  </a:lnTo>
                  <a:lnTo>
                    <a:pt x="1543520" y="825068"/>
                  </a:lnTo>
                  <a:lnTo>
                    <a:pt x="1548298" y="831438"/>
                  </a:lnTo>
                  <a:lnTo>
                    <a:pt x="1550422" y="834624"/>
                  </a:lnTo>
                  <a:lnTo>
                    <a:pt x="1552545" y="838074"/>
                  </a:lnTo>
                  <a:lnTo>
                    <a:pt x="1554403" y="841791"/>
                  </a:lnTo>
                  <a:lnTo>
                    <a:pt x="1555996" y="845241"/>
                  </a:lnTo>
                  <a:lnTo>
                    <a:pt x="1557589" y="848958"/>
                  </a:lnTo>
                  <a:lnTo>
                    <a:pt x="1558650" y="852939"/>
                  </a:lnTo>
                  <a:lnTo>
                    <a:pt x="1559712" y="856655"/>
                  </a:lnTo>
                  <a:lnTo>
                    <a:pt x="1560509" y="860637"/>
                  </a:lnTo>
                  <a:lnTo>
                    <a:pt x="1561305" y="864884"/>
                  </a:lnTo>
                  <a:lnTo>
                    <a:pt x="1561836" y="868866"/>
                  </a:lnTo>
                  <a:lnTo>
                    <a:pt x="1562101" y="872847"/>
                  </a:lnTo>
                  <a:lnTo>
                    <a:pt x="1562101" y="877094"/>
                  </a:lnTo>
                  <a:lnTo>
                    <a:pt x="1562101" y="881342"/>
                  </a:lnTo>
                  <a:lnTo>
                    <a:pt x="1561836" y="885589"/>
                  </a:lnTo>
                  <a:lnTo>
                    <a:pt x="1561305" y="889570"/>
                  </a:lnTo>
                  <a:lnTo>
                    <a:pt x="1560509" y="893817"/>
                  </a:lnTo>
                  <a:lnTo>
                    <a:pt x="1559712" y="897534"/>
                  </a:lnTo>
                  <a:lnTo>
                    <a:pt x="1558650" y="901515"/>
                  </a:lnTo>
                  <a:lnTo>
                    <a:pt x="1557589" y="905497"/>
                  </a:lnTo>
                  <a:lnTo>
                    <a:pt x="1555996" y="908948"/>
                  </a:lnTo>
                  <a:lnTo>
                    <a:pt x="1554403" y="912664"/>
                  </a:lnTo>
                  <a:lnTo>
                    <a:pt x="1552545" y="916115"/>
                  </a:lnTo>
                  <a:lnTo>
                    <a:pt x="1550422" y="919565"/>
                  </a:lnTo>
                  <a:lnTo>
                    <a:pt x="1548298" y="923016"/>
                  </a:lnTo>
                  <a:lnTo>
                    <a:pt x="1543520" y="929387"/>
                  </a:lnTo>
                  <a:lnTo>
                    <a:pt x="1538211" y="934961"/>
                  </a:lnTo>
                  <a:lnTo>
                    <a:pt x="1532637" y="940270"/>
                  </a:lnTo>
                  <a:lnTo>
                    <a:pt x="1526266" y="945048"/>
                  </a:lnTo>
                  <a:lnTo>
                    <a:pt x="1522816" y="947171"/>
                  </a:lnTo>
                  <a:lnTo>
                    <a:pt x="1519365" y="949030"/>
                  </a:lnTo>
                  <a:lnTo>
                    <a:pt x="1515914" y="950888"/>
                  </a:lnTo>
                  <a:lnTo>
                    <a:pt x="1512198" y="952480"/>
                  </a:lnTo>
                  <a:lnTo>
                    <a:pt x="1508747" y="953808"/>
                  </a:lnTo>
                  <a:lnTo>
                    <a:pt x="1505031" y="955400"/>
                  </a:lnTo>
                  <a:lnTo>
                    <a:pt x="1500784" y="956197"/>
                  </a:lnTo>
                  <a:lnTo>
                    <a:pt x="1497068" y="957258"/>
                  </a:lnTo>
                  <a:lnTo>
                    <a:pt x="1493086" y="957789"/>
                  </a:lnTo>
                  <a:lnTo>
                    <a:pt x="1488839" y="958586"/>
                  </a:lnTo>
                  <a:lnTo>
                    <a:pt x="1484857" y="958851"/>
                  </a:lnTo>
                  <a:lnTo>
                    <a:pt x="1480345" y="958851"/>
                  </a:lnTo>
                  <a:lnTo>
                    <a:pt x="1476363" y="958851"/>
                  </a:lnTo>
                  <a:lnTo>
                    <a:pt x="1472116" y="958586"/>
                  </a:lnTo>
                  <a:lnTo>
                    <a:pt x="1468134" y="957789"/>
                  </a:lnTo>
                  <a:lnTo>
                    <a:pt x="1464153" y="957258"/>
                  </a:lnTo>
                  <a:lnTo>
                    <a:pt x="1459906" y="956197"/>
                  </a:lnTo>
                  <a:lnTo>
                    <a:pt x="1456189" y="955400"/>
                  </a:lnTo>
                  <a:lnTo>
                    <a:pt x="1452473" y="953808"/>
                  </a:lnTo>
                  <a:lnTo>
                    <a:pt x="1448757" y="952480"/>
                  </a:lnTo>
                  <a:lnTo>
                    <a:pt x="1445306" y="950888"/>
                  </a:lnTo>
                  <a:lnTo>
                    <a:pt x="1441325" y="949030"/>
                  </a:lnTo>
                  <a:lnTo>
                    <a:pt x="1437874" y="947171"/>
                  </a:lnTo>
                  <a:lnTo>
                    <a:pt x="1434954" y="945048"/>
                  </a:lnTo>
                  <a:lnTo>
                    <a:pt x="1428583" y="940270"/>
                  </a:lnTo>
                  <a:lnTo>
                    <a:pt x="1422478" y="934961"/>
                  </a:lnTo>
                  <a:lnTo>
                    <a:pt x="1417435" y="929387"/>
                  </a:lnTo>
                  <a:lnTo>
                    <a:pt x="1412922" y="923016"/>
                  </a:lnTo>
                  <a:lnTo>
                    <a:pt x="1410533" y="919565"/>
                  </a:lnTo>
                  <a:lnTo>
                    <a:pt x="1408675" y="916115"/>
                  </a:lnTo>
                  <a:lnTo>
                    <a:pt x="1406817" y="912664"/>
                  </a:lnTo>
                  <a:lnTo>
                    <a:pt x="1405224" y="908948"/>
                  </a:lnTo>
                  <a:lnTo>
                    <a:pt x="1403632" y="905497"/>
                  </a:lnTo>
                  <a:lnTo>
                    <a:pt x="1402304" y="901515"/>
                  </a:lnTo>
                  <a:lnTo>
                    <a:pt x="1401243" y="897534"/>
                  </a:lnTo>
                  <a:lnTo>
                    <a:pt x="1400446" y="893817"/>
                  </a:lnTo>
                  <a:lnTo>
                    <a:pt x="1399650" y="889570"/>
                  </a:lnTo>
                  <a:lnTo>
                    <a:pt x="1399385" y="885589"/>
                  </a:lnTo>
                  <a:lnTo>
                    <a:pt x="1398854" y="881342"/>
                  </a:lnTo>
                  <a:lnTo>
                    <a:pt x="1398588" y="877094"/>
                  </a:lnTo>
                  <a:lnTo>
                    <a:pt x="1398854" y="872847"/>
                  </a:lnTo>
                  <a:lnTo>
                    <a:pt x="1399385" y="868866"/>
                  </a:lnTo>
                  <a:lnTo>
                    <a:pt x="1399650" y="864884"/>
                  </a:lnTo>
                  <a:lnTo>
                    <a:pt x="1400446" y="860637"/>
                  </a:lnTo>
                  <a:lnTo>
                    <a:pt x="1401243" y="856655"/>
                  </a:lnTo>
                  <a:lnTo>
                    <a:pt x="1402304" y="852939"/>
                  </a:lnTo>
                  <a:lnTo>
                    <a:pt x="1403632" y="848958"/>
                  </a:lnTo>
                  <a:lnTo>
                    <a:pt x="1405224" y="845241"/>
                  </a:lnTo>
                  <a:lnTo>
                    <a:pt x="1406817" y="841791"/>
                  </a:lnTo>
                  <a:lnTo>
                    <a:pt x="1408675" y="838074"/>
                  </a:lnTo>
                  <a:lnTo>
                    <a:pt x="1410533" y="834624"/>
                  </a:lnTo>
                  <a:lnTo>
                    <a:pt x="1412922" y="831438"/>
                  </a:lnTo>
                  <a:lnTo>
                    <a:pt x="1417435" y="825068"/>
                  </a:lnTo>
                  <a:lnTo>
                    <a:pt x="1422478" y="819228"/>
                  </a:lnTo>
                  <a:lnTo>
                    <a:pt x="1428583" y="814184"/>
                  </a:lnTo>
                  <a:lnTo>
                    <a:pt x="1434954" y="809406"/>
                  </a:lnTo>
                  <a:lnTo>
                    <a:pt x="1437874" y="807283"/>
                  </a:lnTo>
                  <a:lnTo>
                    <a:pt x="1441325" y="805425"/>
                  </a:lnTo>
                  <a:lnTo>
                    <a:pt x="1445306" y="803567"/>
                  </a:lnTo>
                  <a:lnTo>
                    <a:pt x="1448757" y="801974"/>
                  </a:lnTo>
                  <a:lnTo>
                    <a:pt x="1452473" y="800381"/>
                  </a:lnTo>
                  <a:lnTo>
                    <a:pt x="1456189" y="799054"/>
                  </a:lnTo>
                  <a:lnTo>
                    <a:pt x="1459906" y="797727"/>
                  </a:lnTo>
                  <a:lnTo>
                    <a:pt x="1464153" y="797196"/>
                  </a:lnTo>
                  <a:lnTo>
                    <a:pt x="1468134" y="796134"/>
                  </a:lnTo>
                  <a:lnTo>
                    <a:pt x="1472116" y="795869"/>
                  </a:lnTo>
                  <a:lnTo>
                    <a:pt x="1476363" y="795603"/>
                  </a:lnTo>
                  <a:lnTo>
                    <a:pt x="1480345" y="795338"/>
                  </a:lnTo>
                  <a:close/>
                  <a:moveTo>
                    <a:pt x="876984" y="177800"/>
                  </a:moveTo>
                  <a:lnTo>
                    <a:pt x="883326" y="178065"/>
                  </a:lnTo>
                  <a:lnTo>
                    <a:pt x="889669" y="179124"/>
                  </a:lnTo>
                  <a:lnTo>
                    <a:pt x="895482" y="180713"/>
                  </a:lnTo>
                  <a:lnTo>
                    <a:pt x="901032" y="182832"/>
                  </a:lnTo>
                  <a:lnTo>
                    <a:pt x="906581" y="185215"/>
                  </a:lnTo>
                  <a:lnTo>
                    <a:pt x="911867" y="188393"/>
                  </a:lnTo>
                  <a:lnTo>
                    <a:pt x="916359" y="191836"/>
                  </a:lnTo>
                  <a:lnTo>
                    <a:pt x="920851" y="196074"/>
                  </a:lnTo>
                  <a:lnTo>
                    <a:pt x="924815" y="200311"/>
                  </a:lnTo>
                  <a:lnTo>
                    <a:pt x="928251" y="205078"/>
                  </a:lnTo>
                  <a:lnTo>
                    <a:pt x="931422" y="210375"/>
                  </a:lnTo>
                  <a:lnTo>
                    <a:pt x="934065" y="215672"/>
                  </a:lnTo>
                  <a:lnTo>
                    <a:pt x="936179" y="221498"/>
                  </a:lnTo>
                  <a:lnTo>
                    <a:pt x="937764" y="227325"/>
                  </a:lnTo>
                  <a:lnTo>
                    <a:pt x="938821" y="233681"/>
                  </a:lnTo>
                  <a:lnTo>
                    <a:pt x="939086" y="240037"/>
                  </a:lnTo>
                  <a:lnTo>
                    <a:pt x="939086" y="766534"/>
                  </a:lnTo>
                  <a:lnTo>
                    <a:pt x="945956" y="770772"/>
                  </a:lnTo>
                  <a:lnTo>
                    <a:pt x="952827" y="775539"/>
                  </a:lnTo>
                  <a:lnTo>
                    <a:pt x="959169" y="780835"/>
                  </a:lnTo>
                  <a:lnTo>
                    <a:pt x="964983" y="786397"/>
                  </a:lnTo>
                  <a:lnTo>
                    <a:pt x="971061" y="792488"/>
                  </a:lnTo>
                  <a:lnTo>
                    <a:pt x="976082" y="798844"/>
                  </a:lnTo>
                  <a:lnTo>
                    <a:pt x="980839" y="805465"/>
                  </a:lnTo>
                  <a:lnTo>
                    <a:pt x="985331" y="812351"/>
                  </a:lnTo>
                  <a:lnTo>
                    <a:pt x="989295" y="819502"/>
                  </a:lnTo>
                  <a:lnTo>
                    <a:pt x="992995" y="826917"/>
                  </a:lnTo>
                  <a:lnTo>
                    <a:pt x="995902" y="834862"/>
                  </a:lnTo>
                  <a:lnTo>
                    <a:pt x="998545" y="843072"/>
                  </a:lnTo>
                  <a:lnTo>
                    <a:pt x="1000394" y="851282"/>
                  </a:lnTo>
                  <a:lnTo>
                    <a:pt x="1001980" y="859757"/>
                  </a:lnTo>
                  <a:lnTo>
                    <a:pt x="1002773" y="868497"/>
                  </a:lnTo>
                  <a:lnTo>
                    <a:pt x="1003301" y="877236"/>
                  </a:lnTo>
                  <a:lnTo>
                    <a:pt x="1002773" y="883857"/>
                  </a:lnTo>
                  <a:lnTo>
                    <a:pt x="1002244" y="889948"/>
                  </a:lnTo>
                  <a:lnTo>
                    <a:pt x="1001716" y="896569"/>
                  </a:lnTo>
                  <a:lnTo>
                    <a:pt x="1000394" y="902925"/>
                  </a:lnTo>
                  <a:lnTo>
                    <a:pt x="999073" y="909017"/>
                  </a:lnTo>
                  <a:lnTo>
                    <a:pt x="997223" y="915108"/>
                  </a:lnTo>
                  <a:lnTo>
                    <a:pt x="995373" y="921199"/>
                  </a:lnTo>
                  <a:lnTo>
                    <a:pt x="993259" y="926761"/>
                  </a:lnTo>
                  <a:lnTo>
                    <a:pt x="990352" y="932322"/>
                  </a:lnTo>
                  <a:lnTo>
                    <a:pt x="987445" y="938149"/>
                  </a:lnTo>
                  <a:lnTo>
                    <a:pt x="984803" y="943446"/>
                  </a:lnTo>
                  <a:lnTo>
                    <a:pt x="981367" y="948478"/>
                  </a:lnTo>
                  <a:lnTo>
                    <a:pt x="977932" y="953509"/>
                  </a:lnTo>
                  <a:lnTo>
                    <a:pt x="973968" y="958541"/>
                  </a:lnTo>
                  <a:lnTo>
                    <a:pt x="970004" y="962779"/>
                  </a:lnTo>
                  <a:lnTo>
                    <a:pt x="965512" y="967281"/>
                  </a:lnTo>
                  <a:lnTo>
                    <a:pt x="961284" y="971783"/>
                  </a:lnTo>
                  <a:lnTo>
                    <a:pt x="956527" y="975756"/>
                  </a:lnTo>
                  <a:lnTo>
                    <a:pt x="951770" y="979464"/>
                  </a:lnTo>
                  <a:lnTo>
                    <a:pt x="946749" y="982906"/>
                  </a:lnTo>
                  <a:lnTo>
                    <a:pt x="941728" y="986349"/>
                  </a:lnTo>
                  <a:lnTo>
                    <a:pt x="936443" y="989527"/>
                  </a:lnTo>
                  <a:lnTo>
                    <a:pt x="930893" y="992441"/>
                  </a:lnTo>
                  <a:lnTo>
                    <a:pt x="925344" y="994824"/>
                  </a:lnTo>
                  <a:lnTo>
                    <a:pt x="919530" y="996943"/>
                  </a:lnTo>
                  <a:lnTo>
                    <a:pt x="913716" y="999062"/>
                  </a:lnTo>
                  <a:lnTo>
                    <a:pt x="907374" y="1000915"/>
                  </a:lnTo>
                  <a:lnTo>
                    <a:pt x="901560" y="1001975"/>
                  </a:lnTo>
                  <a:lnTo>
                    <a:pt x="895218" y="1003299"/>
                  </a:lnTo>
                  <a:lnTo>
                    <a:pt x="888611" y="1004358"/>
                  </a:lnTo>
                  <a:lnTo>
                    <a:pt x="882269" y="1004623"/>
                  </a:lnTo>
                  <a:lnTo>
                    <a:pt x="875663" y="1004888"/>
                  </a:lnTo>
                  <a:lnTo>
                    <a:pt x="866678" y="1004623"/>
                  </a:lnTo>
                  <a:lnTo>
                    <a:pt x="857693" y="1003564"/>
                  </a:lnTo>
                  <a:lnTo>
                    <a:pt x="849236" y="1001975"/>
                  </a:lnTo>
                  <a:lnTo>
                    <a:pt x="840780" y="999856"/>
                  </a:lnTo>
                  <a:lnTo>
                    <a:pt x="832324" y="997473"/>
                  </a:lnTo>
                  <a:lnTo>
                    <a:pt x="824396" y="994030"/>
                  </a:lnTo>
                  <a:lnTo>
                    <a:pt x="816732" y="990587"/>
                  </a:lnTo>
                  <a:lnTo>
                    <a:pt x="809333" y="986084"/>
                  </a:lnTo>
                  <a:lnTo>
                    <a:pt x="802198" y="981317"/>
                  </a:lnTo>
                  <a:lnTo>
                    <a:pt x="795591" y="976286"/>
                  </a:lnTo>
                  <a:lnTo>
                    <a:pt x="788984" y="970724"/>
                  </a:lnTo>
                  <a:lnTo>
                    <a:pt x="783170" y="964633"/>
                  </a:lnTo>
                  <a:lnTo>
                    <a:pt x="777357" y="958541"/>
                  </a:lnTo>
                  <a:lnTo>
                    <a:pt x="772600" y="951920"/>
                  </a:lnTo>
                  <a:lnTo>
                    <a:pt x="767843" y="944770"/>
                  </a:lnTo>
                  <a:lnTo>
                    <a:pt x="763351" y="937354"/>
                  </a:lnTo>
                  <a:lnTo>
                    <a:pt x="413204" y="937354"/>
                  </a:lnTo>
                  <a:lnTo>
                    <a:pt x="406597" y="937090"/>
                  </a:lnTo>
                  <a:lnTo>
                    <a:pt x="400519" y="936295"/>
                  </a:lnTo>
                  <a:lnTo>
                    <a:pt x="394705" y="934706"/>
                  </a:lnTo>
                  <a:lnTo>
                    <a:pt x="388627" y="932322"/>
                  </a:lnTo>
                  <a:lnTo>
                    <a:pt x="383342" y="929939"/>
                  </a:lnTo>
                  <a:lnTo>
                    <a:pt x="378321" y="926761"/>
                  </a:lnTo>
                  <a:lnTo>
                    <a:pt x="373564" y="923053"/>
                  </a:lnTo>
                  <a:lnTo>
                    <a:pt x="368808" y="919345"/>
                  </a:lnTo>
                  <a:lnTo>
                    <a:pt x="365108" y="914843"/>
                  </a:lnTo>
                  <a:lnTo>
                    <a:pt x="361408" y="909811"/>
                  </a:lnTo>
                  <a:lnTo>
                    <a:pt x="358237" y="904779"/>
                  </a:lnTo>
                  <a:lnTo>
                    <a:pt x="355859" y="899483"/>
                  </a:lnTo>
                  <a:lnTo>
                    <a:pt x="353480" y="893921"/>
                  </a:lnTo>
                  <a:lnTo>
                    <a:pt x="352159" y="887830"/>
                  </a:lnTo>
                  <a:lnTo>
                    <a:pt x="351102" y="881474"/>
                  </a:lnTo>
                  <a:lnTo>
                    <a:pt x="350838" y="875382"/>
                  </a:lnTo>
                  <a:lnTo>
                    <a:pt x="351102" y="868761"/>
                  </a:lnTo>
                  <a:lnTo>
                    <a:pt x="352159" y="862670"/>
                  </a:lnTo>
                  <a:lnTo>
                    <a:pt x="353480" y="856844"/>
                  </a:lnTo>
                  <a:lnTo>
                    <a:pt x="355859" y="850752"/>
                  </a:lnTo>
                  <a:lnTo>
                    <a:pt x="358237" y="845456"/>
                  </a:lnTo>
                  <a:lnTo>
                    <a:pt x="361408" y="840424"/>
                  </a:lnTo>
                  <a:lnTo>
                    <a:pt x="365108" y="835392"/>
                  </a:lnTo>
                  <a:lnTo>
                    <a:pt x="368808" y="831154"/>
                  </a:lnTo>
                  <a:lnTo>
                    <a:pt x="373564" y="827447"/>
                  </a:lnTo>
                  <a:lnTo>
                    <a:pt x="378321" y="823474"/>
                  </a:lnTo>
                  <a:lnTo>
                    <a:pt x="383342" y="820296"/>
                  </a:lnTo>
                  <a:lnTo>
                    <a:pt x="388627" y="817913"/>
                  </a:lnTo>
                  <a:lnTo>
                    <a:pt x="394705" y="815794"/>
                  </a:lnTo>
                  <a:lnTo>
                    <a:pt x="400519" y="814205"/>
                  </a:lnTo>
                  <a:lnTo>
                    <a:pt x="406597" y="813146"/>
                  </a:lnTo>
                  <a:lnTo>
                    <a:pt x="413204" y="812881"/>
                  </a:lnTo>
                  <a:lnTo>
                    <a:pt x="765465" y="812881"/>
                  </a:lnTo>
                  <a:lnTo>
                    <a:pt x="770222" y="805730"/>
                  </a:lnTo>
                  <a:lnTo>
                    <a:pt x="775507" y="798579"/>
                  </a:lnTo>
                  <a:lnTo>
                    <a:pt x="780792" y="791959"/>
                  </a:lnTo>
                  <a:lnTo>
                    <a:pt x="786870" y="785602"/>
                  </a:lnTo>
                  <a:lnTo>
                    <a:pt x="793477" y="779511"/>
                  </a:lnTo>
                  <a:lnTo>
                    <a:pt x="800348" y="774214"/>
                  </a:lnTo>
                  <a:lnTo>
                    <a:pt x="807483" y="769183"/>
                  </a:lnTo>
                  <a:lnTo>
                    <a:pt x="815147" y="764945"/>
                  </a:lnTo>
                  <a:lnTo>
                    <a:pt x="815147" y="240037"/>
                  </a:lnTo>
                  <a:lnTo>
                    <a:pt x="815411" y="233681"/>
                  </a:lnTo>
                  <a:lnTo>
                    <a:pt x="816204" y="227325"/>
                  </a:lnTo>
                  <a:lnTo>
                    <a:pt x="817789" y="221498"/>
                  </a:lnTo>
                  <a:lnTo>
                    <a:pt x="819639" y="215672"/>
                  </a:lnTo>
                  <a:lnTo>
                    <a:pt x="822546" y="210375"/>
                  </a:lnTo>
                  <a:lnTo>
                    <a:pt x="825717" y="205078"/>
                  </a:lnTo>
                  <a:lnTo>
                    <a:pt x="829153" y="200311"/>
                  </a:lnTo>
                  <a:lnTo>
                    <a:pt x="833116" y="196074"/>
                  </a:lnTo>
                  <a:lnTo>
                    <a:pt x="837609" y="191836"/>
                  </a:lnTo>
                  <a:lnTo>
                    <a:pt x="842366" y="188393"/>
                  </a:lnTo>
                  <a:lnTo>
                    <a:pt x="847387" y="185215"/>
                  </a:lnTo>
                  <a:lnTo>
                    <a:pt x="852936" y="182832"/>
                  </a:lnTo>
                  <a:lnTo>
                    <a:pt x="858486" y="180713"/>
                  </a:lnTo>
                  <a:lnTo>
                    <a:pt x="864564" y="179124"/>
                  </a:lnTo>
                  <a:lnTo>
                    <a:pt x="870642" y="178065"/>
                  </a:lnTo>
                  <a:lnTo>
                    <a:pt x="876984" y="177800"/>
                  </a:lnTo>
                  <a:close/>
                  <a:moveTo>
                    <a:pt x="856991" y="124392"/>
                  </a:moveTo>
                  <a:lnTo>
                    <a:pt x="837683" y="125450"/>
                  </a:lnTo>
                  <a:lnTo>
                    <a:pt x="818374" y="126774"/>
                  </a:lnTo>
                  <a:lnTo>
                    <a:pt x="799594" y="128362"/>
                  </a:lnTo>
                  <a:lnTo>
                    <a:pt x="780550" y="130479"/>
                  </a:lnTo>
                  <a:lnTo>
                    <a:pt x="762034" y="132861"/>
                  </a:lnTo>
                  <a:lnTo>
                    <a:pt x="743255" y="136037"/>
                  </a:lnTo>
                  <a:lnTo>
                    <a:pt x="725004" y="139478"/>
                  </a:lnTo>
                  <a:lnTo>
                    <a:pt x="706489" y="143712"/>
                  </a:lnTo>
                  <a:lnTo>
                    <a:pt x="688502" y="147947"/>
                  </a:lnTo>
                  <a:lnTo>
                    <a:pt x="670516" y="152975"/>
                  </a:lnTo>
                  <a:lnTo>
                    <a:pt x="653059" y="158269"/>
                  </a:lnTo>
                  <a:lnTo>
                    <a:pt x="635337" y="164091"/>
                  </a:lnTo>
                  <a:lnTo>
                    <a:pt x="617880" y="169914"/>
                  </a:lnTo>
                  <a:lnTo>
                    <a:pt x="600687" y="176530"/>
                  </a:lnTo>
                  <a:lnTo>
                    <a:pt x="583759" y="183412"/>
                  </a:lnTo>
                  <a:lnTo>
                    <a:pt x="567095" y="191087"/>
                  </a:lnTo>
                  <a:lnTo>
                    <a:pt x="550432" y="198762"/>
                  </a:lnTo>
                  <a:lnTo>
                    <a:pt x="534297" y="206967"/>
                  </a:lnTo>
                  <a:lnTo>
                    <a:pt x="517898" y="215436"/>
                  </a:lnTo>
                  <a:lnTo>
                    <a:pt x="502292" y="224170"/>
                  </a:lnTo>
                  <a:lnTo>
                    <a:pt x="486686" y="233698"/>
                  </a:lnTo>
                  <a:lnTo>
                    <a:pt x="471345" y="242961"/>
                  </a:lnTo>
                  <a:lnTo>
                    <a:pt x="456268" y="253018"/>
                  </a:lnTo>
                  <a:lnTo>
                    <a:pt x="441192" y="263340"/>
                  </a:lnTo>
                  <a:lnTo>
                    <a:pt x="426379" y="274191"/>
                  </a:lnTo>
                  <a:lnTo>
                    <a:pt x="412361" y="285042"/>
                  </a:lnTo>
                  <a:lnTo>
                    <a:pt x="398342" y="296423"/>
                  </a:lnTo>
                  <a:lnTo>
                    <a:pt x="384588" y="308333"/>
                  </a:lnTo>
                  <a:lnTo>
                    <a:pt x="371098" y="320243"/>
                  </a:lnTo>
                  <a:lnTo>
                    <a:pt x="357608" y="332417"/>
                  </a:lnTo>
                  <a:lnTo>
                    <a:pt x="344648" y="344856"/>
                  </a:lnTo>
                  <a:lnTo>
                    <a:pt x="332216" y="358089"/>
                  </a:lnTo>
                  <a:lnTo>
                    <a:pt x="319784" y="371323"/>
                  </a:lnTo>
                  <a:lnTo>
                    <a:pt x="307617" y="384820"/>
                  </a:lnTo>
                  <a:lnTo>
                    <a:pt x="295979" y="398583"/>
                  </a:lnTo>
                  <a:lnTo>
                    <a:pt x="284870" y="412610"/>
                  </a:lnTo>
                  <a:lnTo>
                    <a:pt x="273761" y="427167"/>
                  </a:lnTo>
                  <a:lnTo>
                    <a:pt x="263181" y="441458"/>
                  </a:lnTo>
                  <a:lnTo>
                    <a:pt x="252865" y="456544"/>
                  </a:lnTo>
                  <a:lnTo>
                    <a:pt x="242814" y="471630"/>
                  </a:lnTo>
                  <a:lnTo>
                    <a:pt x="233027" y="486980"/>
                  </a:lnTo>
                  <a:lnTo>
                    <a:pt x="224034" y="502596"/>
                  </a:lnTo>
                  <a:lnTo>
                    <a:pt x="215041" y="518740"/>
                  </a:lnTo>
                  <a:lnTo>
                    <a:pt x="206577" y="534620"/>
                  </a:lnTo>
                  <a:lnTo>
                    <a:pt x="198377" y="551029"/>
                  </a:lnTo>
                  <a:lnTo>
                    <a:pt x="190707" y="567438"/>
                  </a:lnTo>
                  <a:lnTo>
                    <a:pt x="183301" y="584112"/>
                  </a:lnTo>
                  <a:lnTo>
                    <a:pt x="176424" y="601315"/>
                  </a:lnTo>
                  <a:lnTo>
                    <a:pt x="169811" y="618253"/>
                  </a:lnTo>
                  <a:lnTo>
                    <a:pt x="163992" y="635986"/>
                  </a:lnTo>
                  <a:lnTo>
                    <a:pt x="157908" y="653454"/>
                  </a:lnTo>
                  <a:lnTo>
                    <a:pt x="152883" y="670921"/>
                  </a:lnTo>
                  <a:lnTo>
                    <a:pt x="147857" y="689183"/>
                  </a:lnTo>
                  <a:lnTo>
                    <a:pt x="143625" y="707180"/>
                  </a:lnTo>
                  <a:lnTo>
                    <a:pt x="139393" y="725707"/>
                  </a:lnTo>
                  <a:lnTo>
                    <a:pt x="135955" y="743704"/>
                  </a:lnTo>
                  <a:lnTo>
                    <a:pt x="132781" y="762495"/>
                  </a:lnTo>
                  <a:lnTo>
                    <a:pt x="130400" y="781551"/>
                  </a:lnTo>
                  <a:lnTo>
                    <a:pt x="128019" y="800342"/>
                  </a:lnTo>
                  <a:lnTo>
                    <a:pt x="126168" y="819133"/>
                  </a:lnTo>
                  <a:lnTo>
                    <a:pt x="125110" y="838189"/>
                  </a:lnTo>
                  <a:lnTo>
                    <a:pt x="124316" y="857509"/>
                  </a:lnTo>
                  <a:lnTo>
                    <a:pt x="124052" y="877094"/>
                  </a:lnTo>
                  <a:lnTo>
                    <a:pt x="124316" y="896414"/>
                  </a:lnTo>
                  <a:lnTo>
                    <a:pt x="125110" y="915735"/>
                  </a:lnTo>
                  <a:lnTo>
                    <a:pt x="126168" y="934791"/>
                  </a:lnTo>
                  <a:lnTo>
                    <a:pt x="128019" y="953846"/>
                  </a:lnTo>
                  <a:lnTo>
                    <a:pt x="130400" y="972637"/>
                  </a:lnTo>
                  <a:lnTo>
                    <a:pt x="132781" y="991428"/>
                  </a:lnTo>
                  <a:lnTo>
                    <a:pt x="135955" y="1009955"/>
                  </a:lnTo>
                  <a:lnTo>
                    <a:pt x="139393" y="1028481"/>
                  </a:lnTo>
                  <a:lnTo>
                    <a:pt x="143625" y="1046743"/>
                  </a:lnTo>
                  <a:lnTo>
                    <a:pt x="147857" y="1065005"/>
                  </a:lnTo>
                  <a:lnTo>
                    <a:pt x="152883" y="1082737"/>
                  </a:lnTo>
                  <a:lnTo>
                    <a:pt x="157908" y="1100734"/>
                  </a:lnTo>
                  <a:lnTo>
                    <a:pt x="163992" y="1118202"/>
                  </a:lnTo>
                  <a:lnTo>
                    <a:pt x="169811" y="1135405"/>
                  </a:lnTo>
                  <a:lnTo>
                    <a:pt x="176424" y="1152608"/>
                  </a:lnTo>
                  <a:lnTo>
                    <a:pt x="183301" y="1169547"/>
                  </a:lnTo>
                  <a:lnTo>
                    <a:pt x="190707" y="1186485"/>
                  </a:lnTo>
                  <a:lnTo>
                    <a:pt x="198377" y="1203159"/>
                  </a:lnTo>
                  <a:lnTo>
                    <a:pt x="206577" y="1219568"/>
                  </a:lnTo>
                  <a:lnTo>
                    <a:pt x="215041" y="1235448"/>
                  </a:lnTo>
                  <a:lnTo>
                    <a:pt x="224034" y="1251592"/>
                  </a:lnTo>
                  <a:lnTo>
                    <a:pt x="233027" y="1267208"/>
                  </a:lnTo>
                  <a:lnTo>
                    <a:pt x="242814" y="1282558"/>
                  </a:lnTo>
                  <a:lnTo>
                    <a:pt x="252865" y="1297644"/>
                  </a:lnTo>
                  <a:lnTo>
                    <a:pt x="263181" y="1312200"/>
                  </a:lnTo>
                  <a:lnTo>
                    <a:pt x="273761" y="1327021"/>
                  </a:lnTo>
                  <a:lnTo>
                    <a:pt x="284870" y="1341578"/>
                  </a:lnTo>
                  <a:lnTo>
                    <a:pt x="295979" y="1355605"/>
                  </a:lnTo>
                  <a:lnTo>
                    <a:pt x="307617" y="1369368"/>
                  </a:lnTo>
                  <a:lnTo>
                    <a:pt x="319784" y="1382865"/>
                  </a:lnTo>
                  <a:lnTo>
                    <a:pt x="332216" y="1396099"/>
                  </a:lnTo>
                  <a:lnTo>
                    <a:pt x="344648" y="1408803"/>
                  </a:lnTo>
                  <a:lnTo>
                    <a:pt x="357608" y="1421771"/>
                  </a:lnTo>
                  <a:lnTo>
                    <a:pt x="371098" y="1433946"/>
                  </a:lnTo>
                  <a:lnTo>
                    <a:pt x="384588" y="1445855"/>
                  </a:lnTo>
                  <a:lnTo>
                    <a:pt x="398342" y="1457501"/>
                  </a:lnTo>
                  <a:lnTo>
                    <a:pt x="412361" y="1469146"/>
                  </a:lnTo>
                  <a:lnTo>
                    <a:pt x="426379" y="1479997"/>
                  </a:lnTo>
                  <a:lnTo>
                    <a:pt x="441192" y="1490848"/>
                  </a:lnTo>
                  <a:lnTo>
                    <a:pt x="456268" y="1501170"/>
                  </a:lnTo>
                  <a:lnTo>
                    <a:pt x="471345" y="1511227"/>
                  </a:lnTo>
                  <a:lnTo>
                    <a:pt x="486686" y="1520490"/>
                  </a:lnTo>
                  <a:lnTo>
                    <a:pt x="502292" y="1530018"/>
                  </a:lnTo>
                  <a:lnTo>
                    <a:pt x="517898" y="1538752"/>
                  </a:lnTo>
                  <a:lnTo>
                    <a:pt x="534297" y="1547221"/>
                  </a:lnTo>
                  <a:lnTo>
                    <a:pt x="550432" y="1555426"/>
                  </a:lnTo>
                  <a:lnTo>
                    <a:pt x="567095" y="1563101"/>
                  </a:lnTo>
                  <a:lnTo>
                    <a:pt x="583759" y="1570512"/>
                  </a:lnTo>
                  <a:lnTo>
                    <a:pt x="600687" y="1577393"/>
                  </a:lnTo>
                  <a:lnTo>
                    <a:pt x="617880" y="1583745"/>
                  </a:lnTo>
                  <a:lnTo>
                    <a:pt x="635337" y="1590097"/>
                  </a:lnTo>
                  <a:lnTo>
                    <a:pt x="653059" y="1595655"/>
                  </a:lnTo>
                  <a:lnTo>
                    <a:pt x="670516" y="1601213"/>
                  </a:lnTo>
                  <a:lnTo>
                    <a:pt x="688502" y="1605712"/>
                  </a:lnTo>
                  <a:lnTo>
                    <a:pt x="706489" y="1610476"/>
                  </a:lnTo>
                  <a:lnTo>
                    <a:pt x="725004" y="1614181"/>
                  </a:lnTo>
                  <a:lnTo>
                    <a:pt x="743255" y="1618151"/>
                  </a:lnTo>
                  <a:lnTo>
                    <a:pt x="762034" y="1620798"/>
                  </a:lnTo>
                  <a:lnTo>
                    <a:pt x="780550" y="1623709"/>
                  </a:lnTo>
                  <a:lnTo>
                    <a:pt x="799594" y="1625826"/>
                  </a:lnTo>
                  <a:lnTo>
                    <a:pt x="818374" y="1627414"/>
                  </a:lnTo>
                  <a:lnTo>
                    <a:pt x="837683" y="1628738"/>
                  </a:lnTo>
                  <a:lnTo>
                    <a:pt x="856991" y="1629267"/>
                  </a:lnTo>
                  <a:lnTo>
                    <a:pt x="876300" y="1629532"/>
                  </a:lnTo>
                  <a:lnTo>
                    <a:pt x="895873" y="1629267"/>
                  </a:lnTo>
                  <a:lnTo>
                    <a:pt x="914918" y="1628738"/>
                  </a:lnTo>
                  <a:lnTo>
                    <a:pt x="933962" y="1627414"/>
                  </a:lnTo>
                  <a:lnTo>
                    <a:pt x="953271" y="1625826"/>
                  </a:lnTo>
                  <a:lnTo>
                    <a:pt x="972050" y="1623709"/>
                  </a:lnTo>
                  <a:lnTo>
                    <a:pt x="990830" y="1620798"/>
                  </a:lnTo>
                  <a:lnTo>
                    <a:pt x="1009345" y="1618151"/>
                  </a:lnTo>
                  <a:lnTo>
                    <a:pt x="1027861" y="1614181"/>
                  </a:lnTo>
                  <a:lnTo>
                    <a:pt x="1045847" y="1610476"/>
                  </a:lnTo>
                  <a:lnTo>
                    <a:pt x="1064098" y="1605712"/>
                  </a:lnTo>
                  <a:lnTo>
                    <a:pt x="1082084" y="1601213"/>
                  </a:lnTo>
                  <a:lnTo>
                    <a:pt x="1099806" y="1595655"/>
                  </a:lnTo>
                  <a:lnTo>
                    <a:pt x="1117263" y="1590097"/>
                  </a:lnTo>
                  <a:lnTo>
                    <a:pt x="1134720" y="1583745"/>
                  </a:lnTo>
                  <a:lnTo>
                    <a:pt x="1151913" y="1577393"/>
                  </a:lnTo>
                  <a:lnTo>
                    <a:pt x="1168841" y="1570512"/>
                  </a:lnTo>
                  <a:lnTo>
                    <a:pt x="1185769" y="1563101"/>
                  </a:lnTo>
                  <a:lnTo>
                    <a:pt x="1201904" y="1555426"/>
                  </a:lnTo>
                  <a:lnTo>
                    <a:pt x="1218568" y="1547221"/>
                  </a:lnTo>
                  <a:lnTo>
                    <a:pt x="1234702" y="1538752"/>
                  </a:lnTo>
                  <a:lnTo>
                    <a:pt x="1250573" y="1530018"/>
                  </a:lnTo>
                  <a:lnTo>
                    <a:pt x="1265914" y="1520490"/>
                  </a:lnTo>
                  <a:lnTo>
                    <a:pt x="1281255" y="1511227"/>
                  </a:lnTo>
                  <a:lnTo>
                    <a:pt x="1296596" y="1501170"/>
                  </a:lnTo>
                  <a:lnTo>
                    <a:pt x="1311408" y="1490848"/>
                  </a:lnTo>
                  <a:lnTo>
                    <a:pt x="1325956" y="1479997"/>
                  </a:lnTo>
                  <a:lnTo>
                    <a:pt x="1340504" y="1469146"/>
                  </a:lnTo>
                  <a:lnTo>
                    <a:pt x="1354522" y="1457501"/>
                  </a:lnTo>
                  <a:lnTo>
                    <a:pt x="1368277" y="1445855"/>
                  </a:lnTo>
                  <a:lnTo>
                    <a:pt x="1381766" y="1433946"/>
                  </a:lnTo>
                  <a:lnTo>
                    <a:pt x="1394991" y="1421771"/>
                  </a:lnTo>
                  <a:lnTo>
                    <a:pt x="1407952" y="1408803"/>
                  </a:lnTo>
                  <a:lnTo>
                    <a:pt x="1420384" y="1396099"/>
                  </a:lnTo>
                  <a:lnTo>
                    <a:pt x="1432815" y="1382865"/>
                  </a:lnTo>
                  <a:lnTo>
                    <a:pt x="1444718" y="1369368"/>
                  </a:lnTo>
                  <a:lnTo>
                    <a:pt x="1456356" y="1355605"/>
                  </a:lnTo>
                  <a:lnTo>
                    <a:pt x="1467730" y="1341578"/>
                  </a:lnTo>
                  <a:lnTo>
                    <a:pt x="1479104" y="1327021"/>
                  </a:lnTo>
                  <a:lnTo>
                    <a:pt x="1489684" y="1312200"/>
                  </a:lnTo>
                  <a:lnTo>
                    <a:pt x="1499735" y="1297644"/>
                  </a:lnTo>
                  <a:lnTo>
                    <a:pt x="1509786" y="1282558"/>
                  </a:lnTo>
                  <a:lnTo>
                    <a:pt x="1519308" y="1267208"/>
                  </a:lnTo>
                  <a:lnTo>
                    <a:pt x="1528830" y="1251592"/>
                  </a:lnTo>
                  <a:lnTo>
                    <a:pt x="1537559" y="1235448"/>
                  </a:lnTo>
                  <a:lnTo>
                    <a:pt x="1546023" y="1219568"/>
                  </a:lnTo>
                  <a:lnTo>
                    <a:pt x="1554223" y="1203159"/>
                  </a:lnTo>
                  <a:lnTo>
                    <a:pt x="1561893" y="1186485"/>
                  </a:lnTo>
                  <a:lnTo>
                    <a:pt x="1569299" y="1169547"/>
                  </a:lnTo>
                  <a:lnTo>
                    <a:pt x="1576176" y="1152608"/>
                  </a:lnTo>
                  <a:lnTo>
                    <a:pt x="1582789" y="1135405"/>
                  </a:lnTo>
                  <a:lnTo>
                    <a:pt x="1588873" y="1118202"/>
                  </a:lnTo>
                  <a:lnTo>
                    <a:pt x="1594692" y="1100734"/>
                  </a:lnTo>
                  <a:lnTo>
                    <a:pt x="1599982" y="1082737"/>
                  </a:lnTo>
                  <a:lnTo>
                    <a:pt x="1604743" y="1065005"/>
                  </a:lnTo>
                  <a:lnTo>
                    <a:pt x="1608975" y="1046743"/>
                  </a:lnTo>
                  <a:lnTo>
                    <a:pt x="1613207" y="1028481"/>
                  </a:lnTo>
                  <a:lnTo>
                    <a:pt x="1616645" y="1009955"/>
                  </a:lnTo>
                  <a:lnTo>
                    <a:pt x="1619555" y="991428"/>
                  </a:lnTo>
                  <a:lnTo>
                    <a:pt x="1622464" y="972637"/>
                  </a:lnTo>
                  <a:lnTo>
                    <a:pt x="1624581" y="953846"/>
                  </a:lnTo>
                  <a:lnTo>
                    <a:pt x="1626168" y="934791"/>
                  </a:lnTo>
                  <a:lnTo>
                    <a:pt x="1627490" y="915735"/>
                  </a:lnTo>
                  <a:lnTo>
                    <a:pt x="1628019" y="896414"/>
                  </a:lnTo>
                  <a:lnTo>
                    <a:pt x="1628548" y="877094"/>
                  </a:lnTo>
                  <a:lnTo>
                    <a:pt x="1628019" y="857509"/>
                  </a:lnTo>
                  <a:lnTo>
                    <a:pt x="1627490" y="838189"/>
                  </a:lnTo>
                  <a:lnTo>
                    <a:pt x="1626168" y="819133"/>
                  </a:lnTo>
                  <a:lnTo>
                    <a:pt x="1624581" y="800342"/>
                  </a:lnTo>
                  <a:lnTo>
                    <a:pt x="1622464" y="781551"/>
                  </a:lnTo>
                  <a:lnTo>
                    <a:pt x="1619555" y="762495"/>
                  </a:lnTo>
                  <a:lnTo>
                    <a:pt x="1616645" y="743704"/>
                  </a:lnTo>
                  <a:lnTo>
                    <a:pt x="1613207" y="725707"/>
                  </a:lnTo>
                  <a:lnTo>
                    <a:pt x="1608975" y="707180"/>
                  </a:lnTo>
                  <a:lnTo>
                    <a:pt x="1604743" y="689183"/>
                  </a:lnTo>
                  <a:lnTo>
                    <a:pt x="1599982" y="670921"/>
                  </a:lnTo>
                  <a:lnTo>
                    <a:pt x="1594692" y="653454"/>
                  </a:lnTo>
                  <a:lnTo>
                    <a:pt x="1588873" y="635986"/>
                  </a:lnTo>
                  <a:lnTo>
                    <a:pt x="1582789" y="618253"/>
                  </a:lnTo>
                  <a:lnTo>
                    <a:pt x="1576176" y="601315"/>
                  </a:lnTo>
                  <a:lnTo>
                    <a:pt x="1569299" y="584112"/>
                  </a:lnTo>
                  <a:lnTo>
                    <a:pt x="1561893" y="567438"/>
                  </a:lnTo>
                  <a:lnTo>
                    <a:pt x="1554223" y="551029"/>
                  </a:lnTo>
                  <a:lnTo>
                    <a:pt x="1546023" y="534620"/>
                  </a:lnTo>
                  <a:lnTo>
                    <a:pt x="1537559" y="518740"/>
                  </a:lnTo>
                  <a:lnTo>
                    <a:pt x="1528830" y="502596"/>
                  </a:lnTo>
                  <a:lnTo>
                    <a:pt x="1519308" y="486980"/>
                  </a:lnTo>
                  <a:lnTo>
                    <a:pt x="1509786" y="471630"/>
                  </a:lnTo>
                  <a:lnTo>
                    <a:pt x="1499735" y="456544"/>
                  </a:lnTo>
                  <a:lnTo>
                    <a:pt x="1489684" y="441458"/>
                  </a:lnTo>
                  <a:lnTo>
                    <a:pt x="1479104" y="427167"/>
                  </a:lnTo>
                  <a:lnTo>
                    <a:pt x="1467730" y="412610"/>
                  </a:lnTo>
                  <a:lnTo>
                    <a:pt x="1456356" y="398583"/>
                  </a:lnTo>
                  <a:lnTo>
                    <a:pt x="1444718" y="384820"/>
                  </a:lnTo>
                  <a:lnTo>
                    <a:pt x="1432815" y="371323"/>
                  </a:lnTo>
                  <a:lnTo>
                    <a:pt x="1420384" y="358089"/>
                  </a:lnTo>
                  <a:lnTo>
                    <a:pt x="1407952" y="344856"/>
                  </a:lnTo>
                  <a:lnTo>
                    <a:pt x="1394991" y="332417"/>
                  </a:lnTo>
                  <a:lnTo>
                    <a:pt x="1381766" y="320243"/>
                  </a:lnTo>
                  <a:lnTo>
                    <a:pt x="1368277" y="308333"/>
                  </a:lnTo>
                  <a:lnTo>
                    <a:pt x="1354522" y="296423"/>
                  </a:lnTo>
                  <a:lnTo>
                    <a:pt x="1340504" y="285042"/>
                  </a:lnTo>
                  <a:lnTo>
                    <a:pt x="1325956" y="274191"/>
                  </a:lnTo>
                  <a:lnTo>
                    <a:pt x="1311408" y="263340"/>
                  </a:lnTo>
                  <a:lnTo>
                    <a:pt x="1296596" y="253018"/>
                  </a:lnTo>
                  <a:lnTo>
                    <a:pt x="1281255" y="242961"/>
                  </a:lnTo>
                  <a:lnTo>
                    <a:pt x="1265914" y="233698"/>
                  </a:lnTo>
                  <a:lnTo>
                    <a:pt x="1250573" y="224170"/>
                  </a:lnTo>
                  <a:lnTo>
                    <a:pt x="1234702" y="215436"/>
                  </a:lnTo>
                  <a:lnTo>
                    <a:pt x="1218568" y="206967"/>
                  </a:lnTo>
                  <a:lnTo>
                    <a:pt x="1201904" y="198762"/>
                  </a:lnTo>
                  <a:lnTo>
                    <a:pt x="1185769" y="191087"/>
                  </a:lnTo>
                  <a:lnTo>
                    <a:pt x="1168841" y="183412"/>
                  </a:lnTo>
                  <a:lnTo>
                    <a:pt x="1151913" y="176530"/>
                  </a:lnTo>
                  <a:lnTo>
                    <a:pt x="1134720" y="169914"/>
                  </a:lnTo>
                  <a:lnTo>
                    <a:pt x="1117263" y="164091"/>
                  </a:lnTo>
                  <a:lnTo>
                    <a:pt x="1099806" y="158269"/>
                  </a:lnTo>
                  <a:lnTo>
                    <a:pt x="1082084" y="152975"/>
                  </a:lnTo>
                  <a:lnTo>
                    <a:pt x="1064098" y="147947"/>
                  </a:lnTo>
                  <a:lnTo>
                    <a:pt x="1045847" y="143712"/>
                  </a:lnTo>
                  <a:lnTo>
                    <a:pt x="1027861" y="139478"/>
                  </a:lnTo>
                  <a:lnTo>
                    <a:pt x="1009345" y="136037"/>
                  </a:lnTo>
                  <a:lnTo>
                    <a:pt x="990830" y="132861"/>
                  </a:lnTo>
                  <a:lnTo>
                    <a:pt x="972050" y="130479"/>
                  </a:lnTo>
                  <a:lnTo>
                    <a:pt x="953271" y="128362"/>
                  </a:lnTo>
                  <a:lnTo>
                    <a:pt x="933962" y="126774"/>
                  </a:lnTo>
                  <a:lnTo>
                    <a:pt x="914918" y="125450"/>
                  </a:lnTo>
                  <a:lnTo>
                    <a:pt x="895873" y="124392"/>
                  </a:lnTo>
                  <a:lnTo>
                    <a:pt x="876300" y="124392"/>
                  </a:lnTo>
                  <a:lnTo>
                    <a:pt x="856991" y="124392"/>
                  </a:lnTo>
                  <a:close/>
                  <a:moveTo>
                    <a:pt x="876300" y="0"/>
                  </a:moveTo>
                  <a:lnTo>
                    <a:pt x="899048" y="265"/>
                  </a:lnTo>
                  <a:lnTo>
                    <a:pt x="921266" y="1323"/>
                  </a:lnTo>
                  <a:lnTo>
                    <a:pt x="943749" y="2382"/>
                  </a:lnTo>
                  <a:lnTo>
                    <a:pt x="965702" y="4764"/>
                  </a:lnTo>
                  <a:lnTo>
                    <a:pt x="987656" y="7146"/>
                  </a:lnTo>
                  <a:lnTo>
                    <a:pt x="1009610" y="10057"/>
                  </a:lnTo>
                  <a:lnTo>
                    <a:pt x="1031299" y="13763"/>
                  </a:lnTo>
                  <a:lnTo>
                    <a:pt x="1052724" y="17997"/>
                  </a:lnTo>
                  <a:lnTo>
                    <a:pt x="1074149" y="22496"/>
                  </a:lnTo>
                  <a:lnTo>
                    <a:pt x="1095045" y="27525"/>
                  </a:lnTo>
                  <a:lnTo>
                    <a:pt x="1115940" y="33348"/>
                  </a:lnTo>
                  <a:lnTo>
                    <a:pt x="1136572" y="39435"/>
                  </a:lnTo>
                  <a:lnTo>
                    <a:pt x="1157203" y="46051"/>
                  </a:lnTo>
                  <a:lnTo>
                    <a:pt x="1177305" y="53197"/>
                  </a:lnTo>
                  <a:lnTo>
                    <a:pt x="1197407" y="60873"/>
                  </a:lnTo>
                  <a:lnTo>
                    <a:pt x="1216981" y="69077"/>
                  </a:lnTo>
                  <a:lnTo>
                    <a:pt x="1236818" y="77811"/>
                  </a:lnTo>
                  <a:lnTo>
                    <a:pt x="1255863" y="86545"/>
                  </a:lnTo>
                  <a:lnTo>
                    <a:pt x="1274907" y="96337"/>
                  </a:lnTo>
                  <a:lnTo>
                    <a:pt x="1293687" y="105865"/>
                  </a:lnTo>
                  <a:lnTo>
                    <a:pt x="1312202" y="116452"/>
                  </a:lnTo>
                  <a:lnTo>
                    <a:pt x="1330453" y="127303"/>
                  </a:lnTo>
                  <a:lnTo>
                    <a:pt x="1348439" y="138154"/>
                  </a:lnTo>
                  <a:lnTo>
                    <a:pt x="1365896" y="149799"/>
                  </a:lnTo>
                  <a:lnTo>
                    <a:pt x="1383353" y="162239"/>
                  </a:lnTo>
                  <a:lnTo>
                    <a:pt x="1400282" y="174413"/>
                  </a:lnTo>
                  <a:lnTo>
                    <a:pt x="1416945" y="187117"/>
                  </a:lnTo>
                  <a:lnTo>
                    <a:pt x="1433609" y="200615"/>
                  </a:lnTo>
                  <a:lnTo>
                    <a:pt x="1449479" y="214113"/>
                  </a:lnTo>
                  <a:lnTo>
                    <a:pt x="1465085" y="228404"/>
                  </a:lnTo>
                  <a:lnTo>
                    <a:pt x="1480426" y="242432"/>
                  </a:lnTo>
                  <a:lnTo>
                    <a:pt x="1495503" y="257253"/>
                  </a:lnTo>
                  <a:lnTo>
                    <a:pt x="1510315" y="272074"/>
                  </a:lnTo>
                  <a:lnTo>
                    <a:pt x="1524863" y="287424"/>
                  </a:lnTo>
                  <a:lnTo>
                    <a:pt x="1538881" y="303569"/>
                  </a:lnTo>
                  <a:lnTo>
                    <a:pt x="1552371" y="319449"/>
                  </a:lnTo>
                  <a:lnTo>
                    <a:pt x="1565596" y="335858"/>
                  </a:lnTo>
                  <a:lnTo>
                    <a:pt x="1578292" y="352796"/>
                  </a:lnTo>
                  <a:lnTo>
                    <a:pt x="1590724" y="369735"/>
                  </a:lnTo>
                  <a:lnTo>
                    <a:pt x="1602627" y="386938"/>
                  </a:lnTo>
                  <a:lnTo>
                    <a:pt x="1614265" y="404935"/>
                  </a:lnTo>
                  <a:lnTo>
                    <a:pt x="1625639" y="422667"/>
                  </a:lnTo>
                  <a:lnTo>
                    <a:pt x="1636219" y="440929"/>
                  </a:lnTo>
                  <a:lnTo>
                    <a:pt x="1646534" y="459455"/>
                  </a:lnTo>
                  <a:lnTo>
                    <a:pt x="1656585" y="478247"/>
                  </a:lnTo>
                  <a:lnTo>
                    <a:pt x="1666108" y="497038"/>
                  </a:lnTo>
                  <a:lnTo>
                    <a:pt x="1675101" y="516358"/>
                  </a:lnTo>
                  <a:lnTo>
                    <a:pt x="1683565" y="535943"/>
                  </a:lnTo>
                  <a:lnTo>
                    <a:pt x="1691764" y="555528"/>
                  </a:lnTo>
                  <a:lnTo>
                    <a:pt x="1699170" y="575643"/>
                  </a:lnTo>
                  <a:lnTo>
                    <a:pt x="1706577" y="596022"/>
                  </a:lnTo>
                  <a:lnTo>
                    <a:pt x="1712925" y="616401"/>
                  </a:lnTo>
                  <a:lnTo>
                    <a:pt x="1719273" y="637309"/>
                  </a:lnTo>
                  <a:lnTo>
                    <a:pt x="1725092" y="658218"/>
                  </a:lnTo>
                  <a:lnTo>
                    <a:pt x="1730382" y="679126"/>
                  </a:lnTo>
                  <a:lnTo>
                    <a:pt x="1734614" y="700564"/>
                  </a:lnTo>
                  <a:lnTo>
                    <a:pt x="1739111" y="721737"/>
                  </a:lnTo>
                  <a:lnTo>
                    <a:pt x="1742549" y="743439"/>
                  </a:lnTo>
                  <a:lnTo>
                    <a:pt x="1745723" y="765406"/>
                  </a:lnTo>
                  <a:lnTo>
                    <a:pt x="1748104" y="787373"/>
                  </a:lnTo>
                  <a:lnTo>
                    <a:pt x="1749955" y="809605"/>
                  </a:lnTo>
                  <a:lnTo>
                    <a:pt x="1751542" y="831837"/>
                  </a:lnTo>
                  <a:lnTo>
                    <a:pt x="1752336" y="854598"/>
                  </a:lnTo>
                  <a:lnTo>
                    <a:pt x="1752600" y="877094"/>
                  </a:lnTo>
                  <a:lnTo>
                    <a:pt x="1752336" y="899590"/>
                  </a:lnTo>
                  <a:lnTo>
                    <a:pt x="1751542" y="922351"/>
                  </a:lnTo>
                  <a:lnTo>
                    <a:pt x="1749955" y="944583"/>
                  </a:lnTo>
                  <a:lnTo>
                    <a:pt x="1748104" y="966550"/>
                  </a:lnTo>
                  <a:lnTo>
                    <a:pt x="1745723" y="988782"/>
                  </a:lnTo>
                  <a:lnTo>
                    <a:pt x="1742549" y="1010220"/>
                  </a:lnTo>
                  <a:lnTo>
                    <a:pt x="1739111" y="1031922"/>
                  </a:lnTo>
                  <a:lnTo>
                    <a:pt x="1734614" y="1053624"/>
                  </a:lnTo>
                  <a:lnTo>
                    <a:pt x="1730382" y="1075062"/>
                  </a:lnTo>
                  <a:lnTo>
                    <a:pt x="1725092" y="1095970"/>
                  </a:lnTo>
                  <a:lnTo>
                    <a:pt x="1719273" y="1116879"/>
                  </a:lnTo>
                  <a:lnTo>
                    <a:pt x="1712925" y="1137523"/>
                  </a:lnTo>
                  <a:lnTo>
                    <a:pt x="1706577" y="1157902"/>
                  </a:lnTo>
                  <a:lnTo>
                    <a:pt x="1699170" y="1178016"/>
                  </a:lnTo>
                  <a:lnTo>
                    <a:pt x="1691764" y="1198130"/>
                  </a:lnTo>
                  <a:lnTo>
                    <a:pt x="1683565" y="1217980"/>
                  </a:lnTo>
                  <a:lnTo>
                    <a:pt x="1675101" y="1237565"/>
                  </a:lnTo>
                  <a:lnTo>
                    <a:pt x="1666108" y="1256886"/>
                  </a:lnTo>
                  <a:lnTo>
                    <a:pt x="1656585" y="1275941"/>
                  </a:lnTo>
                  <a:lnTo>
                    <a:pt x="1646534" y="1294733"/>
                  </a:lnTo>
                  <a:lnTo>
                    <a:pt x="1636219" y="1313259"/>
                  </a:lnTo>
                  <a:lnTo>
                    <a:pt x="1625639" y="1331521"/>
                  </a:lnTo>
                  <a:lnTo>
                    <a:pt x="1614265" y="1349253"/>
                  </a:lnTo>
                  <a:lnTo>
                    <a:pt x="1602627" y="1366986"/>
                  </a:lnTo>
                  <a:lnTo>
                    <a:pt x="1590724" y="1384453"/>
                  </a:lnTo>
                  <a:lnTo>
                    <a:pt x="1578292" y="1401392"/>
                  </a:lnTo>
                  <a:lnTo>
                    <a:pt x="1565596" y="1418066"/>
                  </a:lnTo>
                  <a:lnTo>
                    <a:pt x="1552371" y="1434475"/>
                  </a:lnTo>
                  <a:lnTo>
                    <a:pt x="1538881" y="1450619"/>
                  </a:lnTo>
                  <a:lnTo>
                    <a:pt x="1524863" y="1466234"/>
                  </a:lnTo>
                  <a:lnTo>
                    <a:pt x="1510315" y="1481585"/>
                  </a:lnTo>
                  <a:lnTo>
                    <a:pt x="1495503" y="1496671"/>
                  </a:lnTo>
                  <a:lnTo>
                    <a:pt x="1480426" y="1511492"/>
                  </a:lnTo>
                  <a:lnTo>
                    <a:pt x="1465085" y="1525784"/>
                  </a:lnTo>
                  <a:lnTo>
                    <a:pt x="1449479" y="1540075"/>
                  </a:lnTo>
                  <a:lnTo>
                    <a:pt x="1433609" y="1553573"/>
                  </a:lnTo>
                  <a:lnTo>
                    <a:pt x="1416945" y="1566542"/>
                  </a:lnTo>
                  <a:lnTo>
                    <a:pt x="1400282" y="1579510"/>
                  </a:lnTo>
                  <a:lnTo>
                    <a:pt x="1383353" y="1591949"/>
                  </a:lnTo>
                  <a:lnTo>
                    <a:pt x="1365896" y="1603859"/>
                  </a:lnTo>
                  <a:lnTo>
                    <a:pt x="1348439" y="1615505"/>
                  </a:lnTo>
                  <a:lnTo>
                    <a:pt x="1330453" y="1626885"/>
                  </a:lnTo>
                  <a:lnTo>
                    <a:pt x="1312202" y="1637472"/>
                  </a:lnTo>
                  <a:lnTo>
                    <a:pt x="1293687" y="1647793"/>
                  </a:lnTo>
                  <a:lnTo>
                    <a:pt x="1274907" y="1657851"/>
                  </a:lnTo>
                  <a:lnTo>
                    <a:pt x="1255863" y="1667379"/>
                  </a:lnTo>
                  <a:lnTo>
                    <a:pt x="1236818" y="1676377"/>
                  </a:lnTo>
                  <a:lnTo>
                    <a:pt x="1216981" y="1684846"/>
                  </a:lnTo>
                  <a:lnTo>
                    <a:pt x="1197407" y="1693051"/>
                  </a:lnTo>
                  <a:lnTo>
                    <a:pt x="1177305" y="1700726"/>
                  </a:lnTo>
                  <a:lnTo>
                    <a:pt x="1157203" y="1707607"/>
                  </a:lnTo>
                  <a:lnTo>
                    <a:pt x="1136572" y="1714753"/>
                  </a:lnTo>
                  <a:lnTo>
                    <a:pt x="1115940" y="1720576"/>
                  </a:lnTo>
                  <a:lnTo>
                    <a:pt x="1095045" y="1726134"/>
                  </a:lnTo>
                  <a:lnTo>
                    <a:pt x="1074149" y="1731427"/>
                  </a:lnTo>
                  <a:lnTo>
                    <a:pt x="1052724" y="1736191"/>
                  </a:lnTo>
                  <a:lnTo>
                    <a:pt x="1031299" y="1740426"/>
                  </a:lnTo>
                  <a:lnTo>
                    <a:pt x="1009610" y="1743866"/>
                  </a:lnTo>
                  <a:lnTo>
                    <a:pt x="987656" y="1747042"/>
                  </a:lnTo>
                  <a:lnTo>
                    <a:pt x="965702" y="1749424"/>
                  </a:lnTo>
                  <a:lnTo>
                    <a:pt x="943749" y="1751277"/>
                  </a:lnTo>
                  <a:lnTo>
                    <a:pt x="921266" y="1752865"/>
                  </a:lnTo>
                  <a:lnTo>
                    <a:pt x="899048" y="1753923"/>
                  </a:lnTo>
                  <a:lnTo>
                    <a:pt x="876300" y="1754188"/>
                  </a:lnTo>
                  <a:lnTo>
                    <a:pt x="853817" y="1753923"/>
                  </a:lnTo>
                  <a:lnTo>
                    <a:pt x="831335" y="1752865"/>
                  </a:lnTo>
                  <a:lnTo>
                    <a:pt x="809116" y="1751277"/>
                  </a:lnTo>
                  <a:lnTo>
                    <a:pt x="786898" y="1749424"/>
                  </a:lnTo>
                  <a:lnTo>
                    <a:pt x="764944" y="1747042"/>
                  </a:lnTo>
                  <a:lnTo>
                    <a:pt x="742990" y="1743866"/>
                  </a:lnTo>
                  <a:lnTo>
                    <a:pt x="721301" y="1740426"/>
                  </a:lnTo>
                  <a:lnTo>
                    <a:pt x="699876" y="1736191"/>
                  </a:lnTo>
                  <a:lnTo>
                    <a:pt x="678716" y="1731427"/>
                  </a:lnTo>
                  <a:lnTo>
                    <a:pt x="657820" y="1726134"/>
                  </a:lnTo>
                  <a:lnTo>
                    <a:pt x="636660" y="1720576"/>
                  </a:lnTo>
                  <a:lnTo>
                    <a:pt x="616028" y="1714753"/>
                  </a:lnTo>
                  <a:lnTo>
                    <a:pt x="595662" y="1707607"/>
                  </a:lnTo>
                  <a:lnTo>
                    <a:pt x="575295" y="1700726"/>
                  </a:lnTo>
                  <a:lnTo>
                    <a:pt x="555193" y="1693051"/>
                  </a:lnTo>
                  <a:lnTo>
                    <a:pt x="535619" y="1684846"/>
                  </a:lnTo>
                  <a:lnTo>
                    <a:pt x="516046" y="1676377"/>
                  </a:lnTo>
                  <a:lnTo>
                    <a:pt x="496737" y="1667379"/>
                  </a:lnTo>
                  <a:lnTo>
                    <a:pt x="477958" y="1657851"/>
                  </a:lnTo>
                  <a:lnTo>
                    <a:pt x="458913" y="1647793"/>
                  </a:lnTo>
                  <a:lnTo>
                    <a:pt x="440663" y="1637472"/>
                  </a:lnTo>
                  <a:lnTo>
                    <a:pt x="422412" y="1626885"/>
                  </a:lnTo>
                  <a:lnTo>
                    <a:pt x="404161" y="1615505"/>
                  </a:lnTo>
                  <a:lnTo>
                    <a:pt x="386704" y="1603859"/>
                  </a:lnTo>
                  <a:lnTo>
                    <a:pt x="369511" y="1591949"/>
                  </a:lnTo>
                  <a:lnTo>
                    <a:pt x="352318" y="1579510"/>
                  </a:lnTo>
                  <a:lnTo>
                    <a:pt x="335655" y="1566542"/>
                  </a:lnTo>
                  <a:lnTo>
                    <a:pt x="319255" y="1553573"/>
                  </a:lnTo>
                  <a:lnTo>
                    <a:pt x="303121" y="1540075"/>
                  </a:lnTo>
                  <a:lnTo>
                    <a:pt x="287251" y="1525784"/>
                  </a:lnTo>
                  <a:lnTo>
                    <a:pt x="271909" y="1511492"/>
                  </a:lnTo>
                  <a:lnTo>
                    <a:pt x="256833" y="1496671"/>
                  </a:lnTo>
                  <a:lnTo>
                    <a:pt x="242285" y="1481585"/>
                  </a:lnTo>
                  <a:lnTo>
                    <a:pt x="227737" y="1466234"/>
                  </a:lnTo>
                  <a:lnTo>
                    <a:pt x="213983" y="1450619"/>
                  </a:lnTo>
                  <a:lnTo>
                    <a:pt x="200229" y="1434475"/>
                  </a:lnTo>
                  <a:lnTo>
                    <a:pt x="187004" y="1418066"/>
                  </a:lnTo>
                  <a:lnTo>
                    <a:pt x="174308" y="1401392"/>
                  </a:lnTo>
                  <a:lnTo>
                    <a:pt x="161876" y="1384453"/>
                  </a:lnTo>
                  <a:lnTo>
                    <a:pt x="149709" y="1366986"/>
                  </a:lnTo>
                  <a:lnTo>
                    <a:pt x="138071" y="1349253"/>
                  </a:lnTo>
                  <a:lnTo>
                    <a:pt x="126961" y="1331521"/>
                  </a:lnTo>
                  <a:lnTo>
                    <a:pt x="116117" y="1313259"/>
                  </a:lnTo>
                  <a:lnTo>
                    <a:pt x="105801" y="1294733"/>
                  </a:lnTo>
                  <a:lnTo>
                    <a:pt x="95750" y="1275941"/>
                  </a:lnTo>
                  <a:lnTo>
                    <a:pt x="86492" y="1256886"/>
                  </a:lnTo>
                  <a:lnTo>
                    <a:pt x="77499" y="1237565"/>
                  </a:lnTo>
                  <a:lnTo>
                    <a:pt x="69035" y="1217980"/>
                  </a:lnTo>
                  <a:lnTo>
                    <a:pt x="60836" y="1198130"/>
                  </a:lnTo>
                  <a:lnTo>
                    <a:pt x="53165" y="1178016"/>
                  </a:lnTo>
                  <a:lnTo>
                    <a:pt x="46023" y="1157902"/>
                  </a:lnTo>
                  <a:lnTo>
                    <a:pt x="39411" y="1137523"/>
                  </a:lnTo>
                  <a:lnTo>
                    <a:pt x="33327" y="1116879"/>
                  </a:lnTo>
                  <a:lnTo>
                    <a:pt x="27508" y="1095970"/>
                  </a:lnTo>
                  <a:lnTo>
                    <a:pt x="22483" y="1075062"/>
                  </a:lnTo>
                  <a:lnTo>
                    <a:pt x="17721" y="1053624"/>
                  </a:lnTo>
                  <a:lnTo>
                    <a:pt x="13754" y="1031922"/>
                  </a:lnTo>
                  <a:lnTo>
                    <a:pt x="10051" y="1010220"/>
                  </a:lnTo>
                  <a:lnTo>
                    <a:pt x="6877" y="988782"/>
                  </a:lnTo>
                  <a:lnTo>
                    <a:pt x="4496" y="966550"/>
                  </a:lnTo>
                  <a:lnTo>
                    <a:pt x="2380" y="944583"/>
                  </a:lnTo>
                  <a:lnTo>
                    <a:pt x="1322" y="922351"/>
                  </a:lnTo>
                  <a:lnTo>
                    <a:pt x="264" y="899590"/>
                  </a:lnTo>
                  <a:lnTo>
                    <a:pt x="0" y="877094"/>
                  </a:lnTo>
                  <a:lnTo>
                    <a:pt x="264" y="854598"/>
                  </a:lnTo>
                  <a:lnTo>
                    <a:pt x="1322" y="831837"/>
                  </a:lnTo>
                  <a:lnTo>
                    <a:pt x="2380" y="809605"/>
                  </a:lnTo>
                  <a:lnTo>
                    <a:pt x="4496" y="787373"/>
                  </a:lnTo>
                  <a:lnTo>
                    <a:pt x="6877" y="765406"/>
                  </a:lnTo>
                  <a:lnTo>
                    <a:pt x="10051" y="743439"/>
                  </a:lnTo>
                  <a:lnTo>
                    <a:pt x="13754" y="721737"/>
                  </a:lnTo>
                  <a:lnTo>
                    <a:pt x="17721" y="700564"/>
                  </a:lnTo>
                  <a:lnTo>
                    <a:pt x="22483" y="679126"/>
                  </a:lnTo>
                  <a:lnTo>
                    <a:pt x="27508" y="658218"/>
                  </a:lnTo>
                  <a:lnTo>
                    <a:pt x="33327" y="637309"/>
                  </a:lnTo>
                  <a:lnTo>
                    <a:pt x="39411" y="616401"/>
                  </a:lnTo>
                  <a:lnTo>
                    <a:pt x="46023" y="596022"/>
                  </a:lnTo>
                  <a:lnTo>
                    <a:pt x="53165" y="575643"/>
                  </a:lnTo>
                  <a:lnTo>
                    <a:pt x="60836" y="555528"/>
                  </a:lnTo>
                  <a:lnTo>
                    <a:pt x="69035" y="535943"/>
                  </a:lnTo>
                  <a:lnTo>
                    <a:pt x="77499" y="516358"/>
                  </a:lnTo>
                  <a:lnTo>
                    <a:pt x="86492" y="497038"/>
                  </a:lnTo>
                  <a:lnTo>
                    <a:pt x="95750" y="478247"/>
                  </a:lnTo>
                  <a:lnTo>
                    <a:pt x="105801" y="459455"/>
                  </a:lnTo>
                  <a:lnTo>
                    <a:pt x="116117" y="440929"/>
                  </a:lnTo>
                  <a:lnTo>
                    <a:pt x="126961" y="422667"/>
                  </a:lnTo>
                  <a:lnTo>
                    <a:pt x="138071" y="404935"/>
                  </a:lnTo>
                  <a:lnTo>
                    <a:pt x="149709" y="386938"/>
                  </a:lnTo>
                  <a:lnTo>
                    <a:pt x="161876" y="369735"/>
                  </a:lnTo>
                  <a:lnTo>
                    <a:pt x="174308" y="352796"/>
                  </a:lnTo>
                  <a:lnTo>
                    <a:pt x="187004" y="335858"/>
                  </a:lnTo>
                  <a:lnTo>
                    <a:pt x="200229" y="319449"/>
                  </a:lnTo>
                  <a:lnTo>
                    <a:pt x="213983" y="303569"/>
                  </a:lnTo>
                  <a:lnTo>
                    <a:pt x="227737" y="287424"/>
                  </a:lnTo>
                  <a:lnTo>
                    <a:pt x="242285" y="272074"/>
                  </a:lnTo>
                  <a:lnTo>
                    <a:pt x="256833" y="257253"/>
                  </a:lnTo>
                  <a:lnTo>
                    <a:pt x="271909" y="242432"/>
                  </a:lnTo>
                  <a:lnTo>
                    <a:pt x="287251" y="228404"/>
                  </a:lnTo>
                  <a:lnTo>
                    <a:pt x="303121" y="214113"/>
                  </a:lnTo>
                  <a:lnTo>
                    <a:pt x="319255" y="200615"/>
                  </a:lnTo>
                  <a:lnTo>
                    <a:pt x="335655" y="187117"/>
                  </a:lnTo>
                  <a:lnTo>
                    <a:pt x="352318" y="174413"/>
                  </a:lnTo>
                  <a:lnTo>
                    <a:pt x="369511" y="162239"/>
                  </a:lnTo>
                  <a:lnTo>
                    <a:pt x="386704" y="149799"/>
                  </a:lnTo>
                  <a:lnTo>
                    <a:pt x="404161" y="138154"/>
                  </a:lnTo>
                  <a:lnTo>
                    <a:pt x="422412" y="127303"/>
                  </a:lnTo>
                  <a:lnTo>
                    <a:pt x="440663" y="116452"/>
                  </a:lnTo>
                  <a:lnTo>
                    <a:pt x="458913" y="105865"/>
                  </a:lnTo>
                  <a:lnTo>
                    <a:pt x="477958" y="96337"/>
                  </a:lnTo>
                  <a:lnTo>
                    <a:pt x="496737" y="86545"/>
                  </a:lnTo>
                  <a:lnTo>
                    <a:pt x="516046" y="77811"/>
                  </a:lnTo>
                  <a:lnTo>
                    <a:pt x="535619" y="69077"/>
                  </a:lnTo>
                  <a:lnTo>
                    <a:pt x="555193" y="60873"/>
                  </a:lnTo>
                  <a:lnTo>
                    <a:pt x="575295" y="53197"/>
                  </a:lnTo>
                  <a:lnTo>
                    <a:pt x="595662" y="46051"/>
                  </a:lnTo>
                  <a:lnTo>
                    <a:pt x="616028" y="39435"/>
                  </a:lnTo>
                  <a:lnTo>
                    <a:pt x="636660" y="33348"/>
                  </a:lnTo>
                  <a:lnTo>
                    <a:pt x="657820" y="27525"/>
                  </a:lnTo>
                  <a:lnTo>
                    <a:pt x="678716" y="22496"/>
                  </a:lnTo>
                  <a:lnTo>
                    <a:pt x="699876" y="17997"/>
                  </a:lnTo>
                  <a:lnTo>
                    <a:pt x="721301" y="13763"/>
                  </a:lnTo>
                  <a:lnTo>
                    <a:pt x="742990" y="10057"/>
                  </a:lnTo>
                  <a:lnTo>
                    <a:pt x="764944" y="7146"/>
                  </a:lnTo>
                  <a:lnTo>
                    <a:pt x="786898" y="4764"/>
                  </a:lnTo>
                  <a:lnTo>
                    <a:pt x="809116" y="2382"/>
                  </a:lnTo>
                  <a:lnTo>
                    <a:pt x="831335" y="1323"/>
                  </a:lnTo>
                  <a:lnTo>
                    <a:pt x="853817" y="265"/>
                  </a:lnTo>
                  <a:lnTo>
                    <a:pt x="87630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57" name="TextBox 256"/>
          <p:cNvSpPr txBox="1"/>
          <p:nvPr/>
        </p:nvSpPr>
        <p:spPr>
          <a:xfrm>
            <a:off x="4976948" y="411654"/>
            <a:ext cx="22365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可行性分析</a:t>
            </a:r>
          </a:p>
        </p:txBody>
      </p:sp>
      <p:grpSp>
        <p:nvGrpSpPr>
          <p:cNvPr id="258" name="组合 257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59" name="组合 258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66" name="五角星 265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7" name="五角星 266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6" name="五角星 275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7" name="五角星 276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8" name="五角星 277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60" name="组合 259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62" name="直接连接符 261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3" name="直接连接符 262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944881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8" presetClass="emph" presetSubtype="0" fill="hold" nodeType="withEffect" p14:presetBounceEnd="42000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 p14:bounceEnd="42000">
                                          <p:cBhvr>
                                            <p:cTn id="23" dur="1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fill="hold" nodeType="withEffect" p14:presetBounceEnd="42000">
                                      <p:stCondLst>
                                        <p:cond delay="750"/>
                                      </p:stCondLst>
                                      <p:childTnLst>
                                        <p:animRot by="-21600000" p14:bounceEnd="42000">
                                          <p:cBhvr>
                                            <p:cTn id="30" dur="1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750" fill="hold"/>
                                            <p:tgtEl>
                                              <p:spTgt spid="2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750" fill="hold"/>
                                            <p:tgtEl>
                                              <p:spTgt spid="2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750"/>
                                            <p:tgtEl>
                                              <p:spTgt spid="2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7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53" presetClass="entr" presetSubtype="16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7" dur="500" fill="hold"/>
                                            <p:tgtEl>
                                              <p:spTgt spid="258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8" dur="500" fill="hold"/>
                                            <p:tgtEl>
                                              <p:spTgt spid="258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9" dur="500"/>
                                            <p:tgtEl>
                                              <p:spTgt spid="2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0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1" presetID="53" presetClass="entr" presetSubtype="16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3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4" dur="500" fill="hold"/>
                                            <p:tgtEl>
                                              <p:spTgt spid="257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15" dur="500"/>
                                            <p:tgtEl>
                                              <p:spTgt spid="2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6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7" presetID="53" presetClass="entr" presetSubtype="16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19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0" dur="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1" dur="500"/>
                                            <p:tgtEl>
                                              <p:spTgt spid="25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2" presetID="8" presetClass="emph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23" dur="1500" fill="hold"/>
                                            <p:tgtEl>
                                              <p:spTgt spid="25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4" presetID="53" presetClass="entr" presetSubtype="16" fill="hold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6" dur="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7" dur="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8" dur="500"/>
                                            <p:tgtEl>
                                              <p:spTgt spid="30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9" presetID="8" presetClass="emph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30" dur="1500" fill="hold"/>
                                            <p:tgtEl>
                                              <p:spTgt spid="306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31" presetID="53" presetClass="entr" presetSubtype="16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6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33" dur="750" fill="hold"/>
                                            <p:tgtEl>
                                              <p:spTgt spid="261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750" fill="hold"/>
                                            <p:tgtEl>
                                              <p:spTgt spid="261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5" dur="750"/>
                                            <p:tgtEl>
                                              <p:spTgt spid="26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57" grpId="0"/>
        </p:bldLst>
      </p:timing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65"/>
          <p:cNvSpPr txBox="1"/>
          <p:nvPr/>
        </p:nvSpPr>
        <p:spPr>
          <a:xfrm>
            <a:off x="3358314" y="2780635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404652"/>
                </a:solidFill>
                <a:cs typeface="+mn-ea"/>
                <a:sym typeface="+mn-lt"/>
              </a:rPr>
              <a:t>产品和运营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358314" y="3703965"/>
            <a:ext cx="1915909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产品概述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产品形式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网络营销方案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地面推广方案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代理推广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利润分析</a:t>
            </a:r>
          </a:p>
        </p:txBody>
      </p:sp>
      <p:sp>
        <p:nvSpPr>
          <p:cNvPr id="105" name="圆角矩形 104"/>
          <p:cNvSpPr/>
          <p:nvPr/>
        </p:nvSpPr>
        <p:spPr>
          <a:xfrm>
            <a:off x="1522433" y="2254415"/>
            <a:ext cx="1661723" cy="2160240"/>
          </a:xfrm>
          <a:prstGeom prst="roundRect">
            <a:avLst>
              <a:gd name="adj" fmla="val 3460"/>
            </a:avLst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1944368" y="3591398"/>
            <a:ext cx="8178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80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799295" y="4904064"/>
            <a:ext cx="1107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第三部分</a:t>
            </a:r>
          </a:p>
        </p:txBody>
      </p:sp>
      <p:sp>
        <p:nvSpPr>
          <p:cNvPr id="8" name="Freeform 137"/>
          <p:cNvSpPr>
            <a:spLocks noEditPoints="1"/>
          </p:cNvSpPr>
          <p:nvPr/>
        </p:nvSpPr>
        <p:spPr bwMode="auto">
          <a:xfrm>
            <a:off x="2001062" y="2768493"/>
            <a:ext cx="704464" cy="631814"/>
          </a:xfrm>
          <a:custGeom>
            <a:avLst/>
            <a:gdLst>
              <a:gd name="T0" fmla="*/ 62 w 401"/>
              <a:gd name="T1" fmla="*/ 116 h 357"/>
              <a:gd name="T2" fmla="*/ 117 w 401"/>
              <a:gd name="T3" fmla="*/ 135 h 357"/>
              <a:gd name="T4" fmla="*/ 124 w 401"/>
              <a:gd name="T5" fmla="*/ 133 h 357"/>
              <a:gd name="T6" fmla="*/ 155 w 401"/>
              <a:gd name="T7" fmla="*/ 106 h 357"/>
              <a:gd name="T8" fmla="*/ 156 w 401"/>
              <a:gd name="T9" fmla="*/ 100 h 357"/>
              <a:gd name="T10" fmla="*/ 141 w 401"/>
              <a:gd name="T11" fmla="*/ 81 h 357"/>
              <a:gd name="T12" fmla="*/ 219 w 401"/>
              <a:gd name="T13" fmla="*/ 1 h 357"/>
              <a:gd name="T14" fmla="*/ 160 w 401"/>
              <a:gd name="T15" fmla="*/ 1 h 357"/>
              <a:gd name="T16" fmla="*/ 86 w 401"/>
              <a:gd name="T17" fmla="*/ 39 h 357"/>
              <a:gd name="T18" fmla="*/ 55 w 401"/>
              <a:gd name="T19" fmla="*/ 63 h 357"/>
              <a:gd name="T20" fmla="*/ 43 w 401"/>
              <a:gd name="T21" fmla="*/ 90 h 357"/>
              <a:gd name="T22" fmla="*/ 18 w 401"/>
              <a:gd name="T23" fmla="*/ 98 h 357"/>
              <a:gd name="T24" fmla="*/ 3 w 401"/>
              <a:gd name="T25" fmla="*/ 110 h 357"/>
              <a:gd name="T26" fmla="*/ 2 w 401"/>
              <a:gd name="T27" fmla="*/ 120 h 357"/>
              <a:gd name="T28" fmla="*/ 30 w 401"/>
              <a:gd name="T29" fmla="*/ 150 h 357"/>
              <a:gd name="T30" fmla="*/ 41 w 401"/>
              <a:gd name="T31" fmla="*/ 152 h 357"/>
              <a:gd name="T32" fmla="*/ 55 w 401"/>
              <a:gd name="T33" fmla="*/ 139 h 357"/>
              <a:gd name="T34" fmla="*/ 62 w 401"/>
              <a:gd name="T35" fmla="*/ 116 h 357"/>
              <a:gd name="T36" fmla="*/ 177 w 401"/>
              <a:gd name="T37" fmla="*/ 126 h 357"/>
              <a:gd name="T38" fmla="*/ 169 w 401"/>
              <a:gd name="T39" fmla="*/ 125 h 357"/>
              <a:gd name="T40" fmla="*/ 140 w 401"/>
              <a:gd name="T41" fmla="*/ 150 h 357"/>
              <a:gd name="T42" fmla="*/ 139 w 401"/>
              <a:gd name="T43" fmla="*/ 158 h 357"/>
              <a:gd name="T44" fmla="*/ 305 w 401"/>
              <a:gd name="T45" fmla="*/ 347 h 357"/>
              <a:gd name="T46" fmla="*/ 320 w 401"/>
              <a:gd name="T47" fmla="*/ 348 h 357"/>
              <a:gd name="T48" fmla="*/ 340 w 401"/>
              <a:gd name="T49" fmla="*/ 332 h 357"/>
              <a:gd name="T50" fmla="*/ 341 w 401"/>
              <a:gd name="T51" fmla="*/ 317 h 357"/>
              <a:gd name="T52" fmla="*/ 177 w 401"/>
              <a:gd name="T53" fmla="*/ 126 h 357"/>
              <a:gd name="T54" fmla="*/ 398 w 401"/>
              <a:gd name="T55" fmla="*/ 46 h 357"/>
              <a:gd name="T56" fmla="*/ 389 w 401"/>
              <a:gd name="T57" fmla="*/ 42 h 357"/>
              <a:gd name="T58" fmla="*/ 369 w 401"/>
              <a:gd name="T59" fmla="*/ 72 h 357"/>
              <a:gd name="T60" fmla="*/ 331 w 401"/>
              <a:gd name="T61" fmla="*/ 80 h 357"/>
              <a:gd name="T62" fmla="*/ 320 w 401"/>
              <a:gd name="T63" fmla="*/ 45 h 357"/>
              <a:gd name="T64" fmla="*/ 338 w 401"/>
              <a:gd name="T65" fmla="*/ 13 h 357"/>
              <a:gd name="T66" fmla="*/ 330 w 401"/>
              <a:gd name="T67" fmla="*/ 6 h 357"/>
              <a:gd name="T68" fmla="*/ 274 w 401"/>
              <a:gd name="T69" fmla="*/ 51 h 357"/>
              <a:gd name="T70" fmla="*/ 257 w 401"/>
              <a:gd name="T71" fmla="*/ 121 h 357"/>
              <a:gd name="T72" fmla="*/ 230 w 401"/>
              <a:gd name="T73" fmla="*/ 149 h 357"/>
              <a:gd name="T74" fmla="*/ 257 w 401"/>
              <a:gd name="T75" fmla="*/ 181 h 357"/>
              <a:gd name="T76" fmla="*/ 290 w 401"/>
              <a:gd name="T77" fmla="*/ 149 h 357"/>
              <a:gd name="T78" fmla="*/ 330 w 401"/>
              <a:gd name="T79" fmla="*/ 137 h 357"/>
              <a:gd name="T80" fmla="*/ 391 w 401"/>
              <a:gd name="T81" fmla="*/ 112 h 357"/>
              <a:gd name="T82" fmla="*/ 398 w 401"/>
              <a:gd name="T83" fmla="*/ 46 h 357"/>
              <a:gd name="T84" fmla="*/ 55 w 401"/>
              <a:gd name="T85" fmla="*/ 319 h 357"/>
              <a:gd name="T86" fmla="*/ 55 w 401"/>
              <a:gd name="T87" fmla="*/ 334 h 357"/>
              <a:gd name="T88" fmla="*/ 74 w 401"/>
              <a:gd name="T89" fmla="*/ 353 h 357"/>
              <a:gd name="T90" fmla="*/ 89 w 401"/>
              <a:gd name="T91" fmla="*/ 351 h 357"/>
              <a:gd name="T92" fmla="*/ 187 w 401"/>
              <a:gd name="T93" fmla="*/ 254 h 357"/>
              <a:gd name="T94" fmla="*/ 157 w 401"/>
              <a:gd name="T95" fmla="*/ 220 h 357"/>
              <a:gd name="T96" fmla="*/ 55 w 401"/>
              <a:gd name="T97" fmla="*/ 319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01" h="357">
                <a:moveTo>
                  <a:pt x="62" y="116"/>
                </a:moveTo>
                <a:cubicBezTo>
                  <a:pt x="81" y="101"/>
                  <a:pt x="97" y="111"/>
                  <a:pt x="117" y="135"/>
                </a:cubicBezTo>
                <a:cubicBezTo>
                  <a:pt x="120" y="138"/>
                  <a:pt x="123" y="135"/>
                  <a:pt x="124" y="133"/>
                </a:cubicBezTo>
                <a:cubicBezTo>
                  <a:pt x="126" y="132"/>
                  <a:pt x="154" y="107"/>
                  <a:pt x="155" y="106"/>
                </a:cubicBezTo>
                <a:cubicBezTo>
                  <a:pt x="156" y="105"/>
                  <a:pt x="158" y="102"/>
                  <a:pt x="156" y="100"/>
                </a:cubicBezTo>
                <a:cubicBezTo>
                  <a:pt x="154" y="98"/>
                  <a:pt x="146" y="88"/>
                  <a:pt x="141" y="81"/>
                </a:cubicBezTo>
                <a:cubicBezTo>
                  <a:pt x="105" y="34"/>
                  <a:pt x="240" y="2"/>
                  <a:pt x="219" y="1"/>
                </a:cubicBezTo>
                <a:cubicBezTo>
                  <a:pt x="208" y="1"/>
                  <a:pt x="166" y="0"/>
                  <a:pt x="160" y="1"/>
                </a:cubicBezTo>
                <a:cubicBezTo>
                  <a:pt x="134" y="4"/>
                  <a:pt x="102" y="28"/>
                  <a:pt x="86" y="39"/>
                </a:cubicBezTo>
                <a:cubicBezTo>
                  <a:pt x="64" y="53"/>
                  <a:pt x="57" y="62"/>
                  <a:pt x="55" y="63"/>
                </a:cubicBezTo>
                <a:cubicBezTo>
                  <a:pt x="49" y="68"/>
                  <a:pt x="54" y="80"/>
                  <a:pt x="43" y="90"/>
                </a:cubicBezTo>
                <a:cubicBezTo>
                  <a:pt x="32" y="100"/>
                  <a:pt x="25" y="92"/>
                  <a:pt x="18" y="98"/>
                </a:cubicBezTo>
                <a:cubicBezTo>
                  <a:pt x="15" y="101"/>
                  <a:pt x="5" y="108"/>
                  <a:pt x="3" y="110"/>
                </a:cubicBezTo>
                <a:cubicBezTo>
                  <a:pt x="0" y="113"/>
                  <a:pt x="0" y="117"/>
                  <a:pt x="2" y="120"/>
                </a:cubicBezTo>
                <a:cubicBezTo>
                  <a:pt x="2" y="120"/>
                  <a:pt x="28" y="148"/>
                  <a:pt x="30" y="150"/>
                </a:cubicBezTo>
                <a:cubicBezTo>
                  <a:pt x="32" y="153"/>
                  <a:pt x="38" y="155"/>
                  <a:pt x="41" y="152"/>
                </a:cubicBezTo>
                <a:cubicBezTo>
                  <a:pt x="45" y="149"/>
                  <a:pt x="54" y="141"/>
                  <a:pt x="55" y="139"/>
                </a:cubicBezTo>
                <a:cubicBezTo>
                  <a:pt x="57" y="138"/>
                  <a:pt x="54" y="122"/>
                  <a:pt x="62" y="116"/>
                </a:cubicBezTo>
                <a:close/>
                <a:moveTo>
                  <a:pt x="177" y="126"/>
                </a:moveTo>
                <a:cubicBezTo>
                  <a:pt x="174" y="123"/>
                  <a:pt x="171" y="123"/>
                  <a:pt x="169" y="125"/>
                </a:cubicBezTo>
                <a:cubicBezTo>
                  <a:pt x="140" y="150"/>
                  <a:pt x="140" y="150"/>
                  <a:pt x="140" y="150"/>
                </a:cubicBezTo>
                <a:cubicBezTo>
                  <a:pt x="138" y="152"/>
                  <a:pt x="137" y="156"/>
                  <a:pt x="139" y="158"/>
                </a:cubicBezTo>
                <a:cubicBezTo>
                  <a:pt x="305" y="347"/>
                  <a:pt x="305" y="347"/>
                  <a:pt x="305" y="347"/>
                </a:cubicBezTo>
                <a:cubicBezTo>
                  <a:pt x="309" y="352"/>
                  <a:pt x="316" y="352"/>
                  <a:pt x="320" y="348"/>
                </a:cubicBezTo>
                <a:cubicBezTo>
                  <a:pt x="340" y="332"/>
                  <a:pt x="340" y="332"/>
                  <a:pt x="340" y="332"/>
                </a:cubicBezTo>
                <a:cubicBezTo>
                  <a:pt x="344" y="328"/>
                  <a:pt x="345" y="321"/>
                  <a:pt x="341" y="317"/>
                </a:cubicBezTo>
                <a:lnTo>
                  <a:pt x="177" y="126"/>
                </a:lnTo>
                <a:close/>
                <a:moveTo>
                  <a:pt x="398" y="46"/>
                </a:moveTo>
                <a:cubicBezTo>
                  <a:pt x="396" y="36"/>
                  <a:pt x="391" y="38"/>
                  <a:pt x="389" y="42"/>
                </a:cubicBezTo>
                <a:cubicBezTo>
                  <a:pt x="386" y="46"/>
                  <a:pt x="374" y="64"/>
                  <a:pt x="369" y="72"/>
                </a:cubicBezTo>
                <a:cubicBezTo>
                  <a:pt x="364" y="80"/>
                  <a:pt x="353" y="96"/>
                  <a:pt x="331" y="80"/>
                </a:cubicBezTo>
                <a:cubicBezTo>
                  <a:pt x="308" y="64"/>
                  <a:pt x="316" y="53"/>
                  <a:pt x="320" y="45"/>
                </a:cubicBezTo>
                <a:cubicBezTo>
                  <a:pt x="324" y="38"/>
                  <a:pt x="336" y="16"/>
                  <a:pt x="338" y="13"/>
                </a:cubicBezTo>
                <a:cubicBezTo>
                  <a:pt x="340" y="11"/>
                  <a:pt x="338" y="3"/>
                  <a:pt x="330" y="6"/>
                </a:cubicBezTo>
                <a:cubicBezTo>
                  <a:pt x="323" y="9"/>
                  <a:pt x="280" y="27"/>
                  <a:pt x="274" y="51"/>
                </a:cubicBezTo>
                <a:cubicBezTo>
                  <a:pt x="268" y="76"/>
                  <a:pt x="279" y="99"/>
                  <a:pt x="257" y="121"/>
                </a:cubicBezTo>
                <a:cubicBezTo>
                  <a:pt x="230" y="149"/>
                  <a:pt x="230" y="149"/>
                  <a:pt x="230" y="149"/>
                </a:cubicBezTo>
                <a:cubicBezTo>
                  <a:pt x="257" y="181"/>
                  <a:pt x="257" y="181"/>
                  <a:pt x="257" y="181"/>
                </a:cubicBezTo>
                <a:cubicBezTo>
                  <a:pt x="290" y="149"/>
                  <a:pt x="290" y="149"/>
                  <a:pt x="290" y="149"/>
                </a:cubicBezTo>
                <a:cubicBezTo>
                  <a:pt x="298" y="141"/>
                  <a:pt x="315" y="134"/>
                  <a:pt x="330" y="137"/>
                </a:cubicBezTo>
                <a:cubicBezTo>
                  <a:pt x="363" y="144"/>
                  <a:pt x="381" y="132"/>
                  <a:pt x="391" y="112"/>
                </a:cubicBezTo>
                <a:cubicBezTo>
                  <a:pt x="401" y="94"/>
                  <a:pt x="399" y="56"/>
                  <a:pt x="398" y="46"/>
                </a:cubicBezTo>
                <a:close/>
                <a:moveTo>
                  <a:pt x="55" y="319"/>
                </a:moveTo>
                <a:cubicBezTo>
                  <a:pt x="50" y="323"/>
                  <a:pt x="50" y="330"/>
                  <a:pt x="55" y="334"/>
                </a:cubicBezTo>
                <a:cubicBezTo>
                  <a:pt x="74" y="353"/>
                  <a:pt x="74" y="353"/>
                  <a:pt x="74" y="353"/>
                </a:cubicBezTo>
                <a:cubicBezTo>
                  <a:pt x="78" y="357"/>
                  <a:pt x="84" y="355"/>
                  <a:pt x="89" y="351"/>
                </a:cubicBezTo>
                <a:cubicBezTo>
                  <a:pt x="187" y="254"/>
                  <a:pt x="187" y="254"/>
                  <a:pt x="187" y="254"/>
                </a:cubicBezTo>
                <a:cubicBezTo>
                  <a:pt x="157" y="220"/>
                  <a:pt x="157" y="220"/>
                  <a:pt x="157" y="220"/>
                </a:cubicBezTo>
                <a:lnTo>
                  <a:pt x="55" y="3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915179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64" presetClass="path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8832D"/>
                                      </p:to>
                                    </p:animClr>
                                    <p:animClr clrSpc="rgb" dir="cw">
                                      <p:cBhvr>
                                        <p:cTn id="20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8832D"/>
                                      </p:to>
                                    </p:animClr>
                                    <p:set>
                                      <p:cBhvr>
                                        <p:cTn id="21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75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64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4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26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5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105" grpId="0" animBg="1"/>
      <p:bldP spid="108" grpId="0"/>
      <p:bldP spid="108" grpId="1"/>
      <p:bldP spid="114" grpId="0"/>
      <p:bldP spid="8" grpId="0" animBg="1"/>
      <p:bldP spid="8" grpId="1" animBg="1"/>
      <p:bldP spid="8" grpId="2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Freeform 19"/>
          <p:cNvSpPr>
            <a:spLocks/>
          </p:cNvSpPr>
          <p:nvPr/>
        </p:nvSpPr>
        <p:spPr bwMode="auto">
          <a:xfrm>
            <a:off x="4832544" y="5556255"/>
            <a:ext cx="288446" cy="221274"/>
          </a:xfrm>
          <a:custGeom>
            <a:avLst/>
            <a:gdLst/>
            <a:ahLst/>
            <a:cxnLst>
              <a:cxn ang="0">
                <a:pos x="192" y="0"/>
              </a:cxn>
              <a:cxn ang="0">
                <a:pos x="203" y="0"/>
              </a:cxn>
              <a:cxn ang="0">
                <a:pos x="225" y="5"/>
              </a:cxn>
              <a:cxn ang="0">
                <a:pos x="245" y="13"/>
              </a:cxn>
              <a:cxn ang="0">
                <a:pos x="262" y="26"/>
              </a:cxn>
              <a:cxn ang="0">
                <a:pos x="271" y="32"/>
              </a:cxn>
              <a:cxn ang="0">
                <a:pos x="282" y="47"/>
              </a:cxn>
              <a:cxn ang="0">
                <a:pos x="292" y="63"/>
              </a:cxn>
              <a:cxn ang="0">
                <a:pos x="232" y="63"/>
              </a:cxn>
              <a:cxn ang="0">
                <a:pos x="213" y="53"/>
              </a:cxn>
              <a:cxn ang="0">
                <a:pos x="192" y="49"/>
              </a:cxn>
              <a:cxn ang="0">
                <a:pos x="112" y="49"/>
              </a:cxn>
              <a:cxn ang="0">
                <a:pos x="88" y="54"/>
              </a:cxn>
              <a:cxn ang="0">
                <a:pos x="68" y="68"/>
              </a:cxn>
              <a:cxn ang="0">
                <a:pos x="61" y="77"/>
              </a:cxn>
              <a:cxn ang="0">
                <a:pos x="51" y="99"/>
              </a:cxn>
              <a:cxn ang="0">
                <a:pos x="50" y="111"/>
              </a:cxn>
              <a:cxn ang="0">
                <a:pos x="51" y="124"/>
              </a:cxn>
              <a:cxn ang="0">
                <a:pos x="61" y="146"/>
              </a:cxn>
              <a:cxn ang="0">
                <a:pos x="68" y="154"/>
              </a:cxn>
              <a:cxn ang="0">
                <a:pos x="88" y="168"/>
              </a:cxn>
              <a:cxn ang="0">
                <a:pos x="112" y="173"/>
              </a:cxn>
              <a:cxn ang="0">
                <a:pos x="192" y="173"/>
              </a:cxn>
              <a:cxn ang="0">
                <a:pos x="213" y="169"/>
              </a:cxn>
              <a:cxn ang="0">
                <a:pos x="232" y="158"/>
              </a:cxn>
              <a:cxn ang="0">
                <a:pos x="292" y="158"/>
              </a:cxn>
              <a:cxn ang="0">
                <a:pos x="282" y="175"/>
              </a:cxn>
              <a:cxn ang="0">
                <a:pos x="271" y="189"/>
              </a:cxn>
              <a:cxn ang="0">
                <a:pos x="262" y="196"/>
              </a:cxn>
              <a:cxn ang="0">
                <a:pos x="245" y="209"/>
              </a:cxn>
              <a:cxn ang="0">
                <a:pos x="225" y="217"/>
              </a:cxn>
              <a:cxn ang="0">
                <a:pos x="203" y="221"/>
              </a:cxn>
              <a:cxn ang="0">
                <a:pos x="112" y="222"/>
              </a:cxn>
              <a:cxn ang="0">
                <a:pos x="100" y="221"/>
              </a:cxn>
              <a:cxn ang="0">
                <a:pos x="78" y="217"/>
              </a:cxn>
              <a:cxn ang="0">
                <a:pos x="58" y="209"/>
              </a:cxn>
              <a:cxn ang="0">
                <a:pos x="41" y="196"/>
              </a:cxn>
              <a:cxn ang="0">
                <a:pos x="34" y="189"/>
              </a:cxn>
              <a:cxn ang="0">
                <a:pos x="20" y="173"/>
              </a:cxn>
              <a:cxn ang="0">
                <a:pos x="9" y="154"/>
              </a:cxn>
              <a:cxn ang="0">
                <a:pos x="3" y="133"/>
              </a:cxn>
              <a:cxn ang="0">
                <a:pos x="0" y="111"/>
              </a:cxn>
              <a:cxn ang="0">
                <a:pos x="0" y="111"/>
              </a:cxn>
              <a:cxn ang="0">
                <a:pos x="3" y="89"/>
              </a:cxn>
              <a:cxn ang="0">
                <a:pos x="9" y="68"/>
              </a:cxn>
              <a:cxn ang="0">
                <a:pos x="20" y="49"/>
              </a:cxn>
              <a:cxn ang="0">
                <a:pos x="34" y="32"/>
              </a:cxn>
              <a:cxn ang="0">
                <a:pos x="41" y="26"/>
              </a:cxn>
              <a:cxn ang="0">
                <a:pos x="58" y="13"/>
              </a:cxn>
              <a:cxn ang="0">
                <a:pos x="78" y="5"/>
              </a:cxn>
              <a:cxn ang="0">
                <a:pos x="100" y="0"/>
              </a:cxn>
              <a:cxn ang="0">
                <a:pos x="112" y="0"/>
              </a:cxn>
            </a:cxnLst>
            <a:rect l="0" t="0" r="r" b="b"/>
            <a:pathLst>
              <a:path w="292" h="222">
                <a:moveTo>
                  <a:pt x="112" y="0"/>
                </a:moveTo>
                <a:lnTo>
                  <a:pt x="192" y="0"/>
                </a:lnTo>
                <a:lnTo>
                  <a:pt x="192" y="0"/>
                </a:lnTo>
                <a:lnTo>
                  <a:pt x="203" y="0"/>
                </a:lnTo>
                <a:lnTo>
                  <a:pt x="214" y="2"/>
                </a:lnTo>
                <a:lnTo>
                  <a:pt x="225" y="5"/>
                </a:lnTo>
                <a:lnTo>
                  <a:pt x="235" y="9"/>
                </a:lnTo>
                <a:lnTo>
                  <a:pt x="245" y="13"/>
                </a:lnTo>
                <a:lnTo>
                  <a:pt x="254" y="18"/>
                </a:lnTo>
                <a:lnTo>
                  <a:pt x="262" y="26"/>
                </a:lnTo>
                <a:lnTo>
                  <a:pt x="271" y="32"/>
                </a:lnTo>
                <a:lnTo>
                  <a:pt x="271" y="32"/>
                </a:lnTo>
                <a:lnTo>
                  <a:pt x="277" y="39"/>
                </a:lnTo>
                <a:lnTo>
                  <a:pt x="282" y="47"/>
                </a:lnTo>
                <a:lnTo>
                  <a:pt x="288" y="56"/>
                </a:lnTo>
                <a:lnTo>
                  <a:pt x="292" y="63"/>
                </a:lnTo>
                <a:lnTo>
                  <a:pt x="232" y="63"/>
                </a:lnTo>
                <a:lnTo>
                  <a:pt x="232" y="63"/>
                </a:lnTo>
                <a:lnTo>
                  <a:pt x="223" y="58"/>
                </a:lnTo>
                <a:lnTo>
                  <a:pt x="213" y="53"/>
                </a:lnTo>
                <a:lnTo>
                  <a:pt x="203" y="51"/>
                </a:lnTo>
                <a:lnTo>
                  <a:pt x="192" y="49"/>
                </a:lnTo>
                <a:lnTo>
                  <a:pt x="112" y="49"/>
                </a:lnTo>
                <a:lnTo>
                  <a:pt x="112" y="49"/>
                </a:lnTo>
                <a:lnTo>
                  <a:pt x="99" y="51"/>
                </a:lnTo>
                <a:lnTo>
                  <a:pt x="88" y="54"/>
                </a:lnTo>
                <a:lnTo>
                  <a:pt x="77" y="60"/>
                </a:lnTo>
                <a:lnTo>
                  <a:pt x="68" y="68"/>
                </a:lnTo>
                <a:lnTo>
                  <a:pt x="68" y="68"/>
                </a:lnTo>
                <a:lnTo>
                  <a:pt x="61" y="77"/>
                </a:lnTo>
                <a:lnTo>
                  <a:pt x="55" y="86"/>
                </a:lnTo>
                <a:lnTo>
                  <a:pt x="51" y="99"/>
                </a:lnTo>
                <a:lnTo>
                  <a:pt x="50" y="111"/>
                </a:lnTo>
                <a:lnTo>
                  <a:pt x="50" y="111"/>
                </a:lnTo>
                <a:lnTo>
                  <a:pt x="50" y="111"/>
                </a:lnTo>
                <a:lnTo>
                  <a:pt x="51" y="124"/>
                </a:lnTo>
                <a:lnTo>
                  <a:pt x="55" y="135"/>
                </a:lnTo>
                <a:lnTo>
                  <a:pt x="61" y="146"/>
                </a:lnTo>
                <a:lnTo>
                  <a:pt x="68" y="154"/>
                </a:lnTo>
                <a:lnTo>
                  <a:pt x="68" y="154"/>
                </a:lnTo>
                <a:lnTo>
                  <a:pt x="77" y="162"/>
                </a:lnTo>
                <a:lnTo>
                  <a:pt x="88" y="168"/>
                </a:lnTo>
                <a:lnTo>
                  <a:pt x="99" y="172"/>
                </a:lnTo>
                <a:lnTo>
                  <a:pt x="112" y="173"/>
                </a:lnTo>
                <a:lnTo>
                  <a:pt x="192" y="173"/>
                </a:lnTo>
                <a:lnTo>
                  <a:pt x="192" y="173"/>
                </a:lnTo>
                <a:lnTo>
                  <a:pt x="203" y="172"/>
                </a:lnTo>
                <a:lnTo>
                  <a:pt x="213" y="169"/>
                </a:lnTo>
                <a:lnTo>
                  <a:pt x="223" y="164"/>
                </a:lnTo>
                <a:lnTo>
                  <a:pt x="232" y="158"/>
                </a:lnTo>
                <a:lnTo>
                  <a:pt x="292" y="158"/>
                </a:lnTo>
                <a:lnTo>
                  <a:pt x="292" y="158"/>
                </a:lnTo>
                <a:lnTo>
                  <a:pt x="288" y="167"/>
                </a:lnTo>
                <a:lnTo>
                  <a:pt x="282" y="175"/>
                </a:lnTo>
                <a:lnTo>
                  <a:pt x="277" y="183"/>
                </a:lnTo>
                <a:lnTo>
                  <a:pt x="271" y="189"/>
                </a:lnTo>
                <a:lnTo>
                  <a:pt x="271" y="189"/>
                </a:lnTo>
                <a:lnTo>
                  <a:pt x="262" y="196"/>
                </a:lnTo>
                <a:lnTo>
                  <a:pt x="254" y="203"/>
                </a:lnTo>
                <a:lnTo>
                  <a:pt x="245" y="209"/>
                </a:lnTo>
                <a:lnTo>
                  <a:pt x="235" y="214"/>
                </a:lnTo>
                <a:lnTo>
                  <a:pt x="225" y="217"/>
                </a:lnTo>
                <a:lnTo>
                  <a:pt x="214" y="220"/>
                </a:lnTo>
                <a:lnTo>
                  <a:pt x="203" y="221"/>
                </a:lnTo>
                <a:lnTo>
                  <a:pt x="192" y="222"/>
                </a:lnTo>
                <a:lnTo>
                  <a:pt x="112" y="222"/>
                </a:lnTo>
                <a:lnTo>
                  <a:pt x="112" y="222"/>
                </a:lnTo>
                <a:lnTo>
                  <a:pt x="100" y="221"/>
                </a:lnTo>
                <a:lnTo>
                  <a:pt x="89" y="220"/>
                </a:lnTo>
                <a:lnTo>
                  <a:pt x="78" y="217"/>
                </a:lnTo>
                <a:lnTo>
                  <a:pt x="68" y="214"/>
                </a:lnTo>
                <a:lnTo>
                  <a:pt x="58" y="209"/>
                </a:lnTo>
                <a:lnTo>
                  <a:pt x="50" y="203"/>
                </a:lnTo>
                <a:lnTo>
                  <a:pt x="41" y="196"/>
                </a:lnTo>
                <a:lnTo>
                  <a:pt x="34" y="189"/>
                </a:lnTo>
                <a:lnTo>
                  <a:pt x="34" y="189"/>
                </a:lnTo>
                <a:lnTo>
                  <a:pt x="26" y="182"/>
                </a:lnTo>
                <a:lnTo>
                  <a:pt x="20" y="173"/>
                </a:lnTo>
                <a:lnTo>
                  <a:pt x="14" y="164"/>
                </a:lnTo>
                <a:lnTo>
                  <a:pt x="9" y="154"/>
                </a:lnTo>
                <a:lnTo>
                  <a:pt x="5" y="143"/>
                </a:lnTo>
                <a:lnTo>
                  <a:pt x="3" y="133"/>
                </a:lnTo>
                <a:lnTo>
                  <a:pt x="2" y="122"/>
                </a:lnTo>
                <a:lnTo>
                  <a:pt x="0" y="111"/>
                </a:lnTo>
                <a:lnTo>
                  <a:pt x="0" y="111"/>
                </a:lnTo>
                <a:lnTo>
                  <a:pt x="0" y="111"/>
                </a:lnTo>
                <a:lnTo>
                  <a:pt x="2" y="100"/>
                </a:lnTo>
                <a:lnTo>
                  <a:pt x="3" y="89"/>
                </a:lnTo>
                <a:lnTo>
                  <a:pt x="5" y="78"/>
                </a:lnTo>
                <a:lnTo>
                  <a:pt x="9" y="68"/>
                </a:lnTo>
                <a:lnTo>
                  <a:pt x="14" y="58"/>
                </a:lnTo>
                <a:lnTo>
                  <a:pt x="20" y="49"/>
                </a:lnTo>
                <a:lnTo>
                  <a:pt x="26" y="41"/>
                </a:lnTo>
                <a:lnTo>
                  <a:pt x="34" y="32"/>
                </a:lnTo>
                <a:lnTo>
                  <a:pt x="34" y="32"/>
                </a:lnTo>
                <a:lnTo>
                  <a:pt x="41" y="26"/>
                </a:lnTo>
                <a:lnTo>
                  <a:pt x="50" y="18"/>
                </a:lnTo>
                <a:lnTo>
                  <a:pt x="58" y="13"/>
                </a:lnTo>
                <a:lnTo>
                  <a:pt x="68" y="9"/>
                </a:lnTo>
                <a:lnTo>
                  <a:pt x="78" y="5"/>
                </a:lnTo>
                <a:lnTo>
                  <a:pt x="89" y="2"/>
                </a:lnTo>
                <a:lnTo>
                  <a:pt x="100" y="0"/>
                </a:lnTo>
                <a:lnTo>
                  <a:pt x="112" y="0"/>
                </a:lnTo>
                <a:lnTo>
                  <a:pt x="112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6" name="Freeform 20"/>
          <p:cNvSpPr>
            <a:spLocks/>
          </p:cNvSpPr>
          <p:nvPr/>
        </p:nvSpPr>
        <p:spPr bwMode="auto">
          <a:xfrm>
            <a:off x="5172357" y="5556255"/>
            <a:ext cx="286471" cy="221274"/>
          </a:xfrm>
          <a:custGeom>
            <a:avLst/>
            <a:gdLst/>
            <a:ahLst/>
            <a:cxnLst>
              <a:cxn ang="0">
                <a:pos x="181" y="0"/>
              </a:cxn>
              <a:cxn ang="0">
                <a:pos x="192" y="0"/>
              </a:cxn>
              <a:cxn ang="0">
                <a:pos x="213" y="5"/>
              </a:cxn>
              <a:cxn ang="0">
                <a:pos x="234" y="13"/>
              </a:cxn>
              <a:cxn ang="0">
                <a:pos x="251" y="26"/>
              </a:cxn>
              <a:cxn ang="0">
                <a:pos x="258" y="32"/>
              </a:cxn>
              <a:cxn ang="0">
                <a:pos x="272" y="49"/>
              </a:cxn>
              <a:cxn ang="0">
                <a:pos x="283" y="68"/>
              </a:cxn>
              <a:cxn ang="0">
                <a:pos x="289" y="89"/>
              </a:cxn>
              <a:cxn ang="0">
                <a:pos x="292" y="111"/>
              </a:cxn>
              <a:cxn ang="0">
                <a:pos x="292" y="111"/>
              </a:cxn>
              <a:cxn ang="0">
                <a:pos x="289" y="133"/>
              </a:cxn>
              <a:cxn ang="0">
                <a:pos x="283" y="154"/>
              </a:cxn>
              <a:cxn ang="0">
                <a:pos x="272" y="173"/>
              </a:cxn>
              <a:cxn ang="0">
                <a:pos x="258" y="189"/>
              </a:cxn>
              <a:cxn ang="0">
                <a:pos x="251" y="196"/>
              </a:cxn>
              <a:cxn ang="0">
                <a:pos x="234" y="209"/>
              </a:cxn>
              <a:cxn ang="0">
                <a:pos x="213" y="217"/>
              </a:cxn>
              <a:cxn ang="0">
                <a:pos x="192" y="221"/>
              </a:cxn>
              <a:cxn ang="0">
                <a:pos x="100" y="222"/>
              </a:cxn>
              <a:cxn ang="0">
                <a:pos x="89" y="221"/>
              </a:cxn>
              <a:cxn ang="0">
                <a:pos x="67" y="217"/>
              </a:cxn>
              <a:cxn ang="0">
                <a:pos x="47" y="209"/>
              </a:cxn>
              <a:cxn ang="0">
                <a:pos x="30" y="196"/>
              </a:cxn>
              <a:cxn ang="0">
                <a:pos x="21" y="189"/>
              </a:cxn>
              <a:cxn ang="0">
                <a:pos x="9" y="175"/>
              </a:cxn>
              <a:cxn ang="0">
                <a:pos x="0" y="158"/>
              </a:cxn>
              <a:cxn ang="0">
                <a:pos x="61" y="158"/>
              </a:cxn>
              <a:cxn ang="0">
                <a:pos x="79" y="169"/>
              </a:cxn>
              <a:cxn ang="0">
                <a:pos x="100" y="173"/>
              </a:cxn>
              <a:cxn ang="0">
                <a:pos x="181" y="173"/>
              </a:cxn>
              <a:cxn ang="0">
                <a:pos x="204" y="168"/>
              </a:cxn>
              <a:cxn ang="0">
                <a:pos x="224" y="154"/>
              </a:cxn>
              <a:cxn ang="0">
                <a:pos x="231" y="146"/>
              </a:cxn>
              <a:cxn ang="0">
                <a:pos x="241" y="124"/>
              </a:cxn>
              <a:cxn ang="0">
                <a:pos x="242" y="111"/>
              </a:cxn>
              <a:cxn ang="0">
                <a:pos x="241" y="99"/>
              </a:cxn>
              <a:cxn ang="0">
                <a:pos x="231" y="77"/>
              </a:cxn>
              <a:cxn ang="0">
                <a:pos x="224" y="68"/>
              </a:cxn>
              <a:cxn ang="0">
                <a:pos x="204" y="54"/>
              </a:cxn>
              <a:cxn ang="0">
                <a:pos x="181" y="49"/>
              </a:cxn>
              <a:cxn ang="0">
                <a:pos x="100" y="49"/>
              </a:cxn>
              <a:cxn ang="0">
                <a:pos x="79" y="53"/>
              </a:cxn>
              <a:cxn ang="0">
                <a:pos x="61" y="63"/>
              </a:cxn>
              <a:cxn ang="0">
                <a:pos x="0" y="63"/>
              </a:cxn>
              <a:cxn ang="0">
                <a:pos x="9" y="47"/>
              </a:cxn>
              <a:cxn ang="0">
                <a:pos x="21" y="32"/>
              </a:cxn>
              <a:cxn ang="0">
                <a:pos x="30" y="26"/>
              </a:cxn>
              <a:cxn ang="0">
                <a:pos x="47" y="13"/>
              </a:cxn>
              <a:cxn ang="0">
                <a:pos x="67" y="5"/>
              </a:cxn>
              <a:cxn ang="0">
                <a:pos x="89" y="0"/>
              </a:cxn>
              <a:cxn ang="0">
                <a:pos x="100" y="0"/>
              </a:cxn>
            </a:cxnLst>
            <a:rect l="0" t="0" r="r" b="b"/>
            <a:pathLst>
              <a:path w="292" h="222">
                <a:moveTo>
                  <a:pt x="100" y="0"/>
                </a:moveTo>
                <a:lnTo>
                  <a:pt x="181" y="0"/>
                </a:lnTo>
                <a:lnTo>
                  <a:pt x="181" y="0"/>
                </a:lnTo>
                <a:lnTo>
                  <a:pt x="192" y="0"/>
                </a:lnTo>
                <a:lnTo>
                  <a:pt x="203" y="2"/>
                </a:lnTo>
                <a:lnTo>
                  <a:pt x="213" y="5"/>
                </a:lnTo>
                <a:lnTo>
                  <a:pt x="224" y="9"/>
                </a:lnTo>
                <a:lnTo>
                  <a:pt x="234" y="13"/>
                </a:lnTo>
                <a:lnTo>
                  <a:pt x="242" y="18"/>
                </a:lnTo>
                <a:lnTo>
                  <a:pt x="251" y="26"/>
                </a:lnTo>
                <a:lnTo>
                  <a:pt x="258" y="32"/>
                </a:lnTo>
                <a:lnTo>
                  <a:pt x="258" y="32"/>
                </a:lnTo>
                <a:lnTo>
                  <a:pt x="266" y="41"/>
                </a:lnTo>
                <a:lnTo>
                  <a:pt x="272" y="49"/>
                </a:lnTo>
                <a:lnTo>
                  <a:pt x="278" y="58"/>
                </a:lnTo>
                <a:lnTo>
                  <a:pt x="283" y="68"/>
                </a:lnTo>
                <a:lnTo>
                  <a:pt x="287" y="78"/>
                </a:lnTo>
                <a:lnTo>
                  <a:pt x="289" y="89"/>
                </a:lnTo>
                <a:lnTo>
                  <a:pt x="291" y="100"/>
                </a:lnTo>
                <a:lnTo>
                  <a:pt x="292" y="111"/>
                </a:lnTo>
                <a:lnTo>
                  <a:pt x="292" y="111"/>
                </a:lnTo>
                <a:lnTo>
                  <a:pt x="292" y="111"/>
                </a:lnTo>
                <a:lnTo>
                  <a:pt x="291" y="122"/>
                </a:lnTo>
                <a:lnTo>
                  <a:pt x="289" y="133"/>
                </a:lnTo>
                <a:lnTo>
                  <a:pt x="287" y="143"/>
                </a:lnTo>
                <a:lnTo>
                  <a:pt x="283" y="154"/>
                </a:lnTo>
                <a:lnTo>
                  <a:pt x="278" y="164"/>
                </a:lnTo>
                <a:lnTo>
                  <a:pt x="272" y="173"/>
                </a:lnTo>
                <a:lnTo>
                  <a:pt x="266" y="182"/>
                </a:lnTo>
                <a:lnTo>
                  <a:pt x="258" y="189"/>
                </a:lnTo>
                <a:lnTo>
                  <a:pt x="258" y="189"/>
                </a:lnTo>
                <a:lnTo>
                  <a:pt x="251" y="196"/>
                </a:lnTo>
                <a:lnTo>
                  <a:pt x="242" y="203"/>
                </a:lnTo>
                <a:lnTo>
                  <a:pt x="234" y="209"/>
                </a:lnTo>
                <a:lnTo>
                  <a:pt x="224" y="214"/>
                </a:lnTo>
                <a:lnTo>
                  <a:pt x="213" y="217"/>
                </a:lnTo>
                <a:lnTo>
                  <a:pt x="203" y="220"/>
                </a:lnTo>
                <a:lnTo>
                  <a:pt x="192" y="221"/>
                </a:lnTo>
                <a:lnTo>
                  <a:pt x="181" y="222"/>
                </a:lnTo>
                <a:lnTo>
                  <a:pt x="100" y="222"/>
                </a:lnTo>
                <a:lnTo>
                  <a:pt x="100" y="222"/>
                </a:lnTo>
                <a:lnTo>
                  <a:pt x="89" y="221"/>
                </a:lnTo>
                <a:lnTo>
                  <a:pt x="78" y="220"/>
                </a:lnTo>
                <a:lnTo>
                  <a:pt x="67" y="217"/>
                </a:lnTo>
                <a:lnTo>
                  <a:pt x="57" y="214"/>
                </a:lnTo>
                <a:lnTo>
                  <a:pt x="47" y="209"/>
                </a:lnTo>
                <a:lnTo>
                  <a:pt x="38" y="203"/>
                </a:lnTo>
                <a:lnTo>
                  <a:pt x="30" y="196"/>
                </a:lnTo>
                <a:lnTo>
                  <a:pt x="21" y="189"/>
                </a:lnTo>
                <a:lnTo>
                  <a:pt x="21" y="189"/>
                </a:lnTo>
                <a:lnTo>
                  <a:pt x="15" y="183"/>
                </a:lnTo>
                <a:lnTo>
                  <a:pt x="9" y="175"/>
                </a:lnTo>
                <a:lnTo>
                  <a:pt x="4" y="167"/>
                </a:lnTo>
                <a:lnTo>
                  <a:pt x="0" y="158"/>
                </a:lnTo>
                <a:lnTo>
                  <a:pt x="61" y="158"/>
                </a:lnTo>
                <a:lnTo>
                  <a:pt x="61" y="158"/>
                </a:lnTo>
                <a:lnTo>
                  <a:pt x="69" y="164"/>
                </a:lnTo>
                <a:lnTo>
                  <a:pt x="79" y="169"/>
                </a:lnTo>
                <a:lnTo>
                  <a:pt x="89" y="172"/>
                </a:lnTo>
                <a:lnTo>
                  <a:pt x="100" y="173"/>
                </a:lnTo>
                <a:lnTo>
                  <a:pt x="181" y="173"/>
                </a:lnTo>
                <a:lnTo>
                  <a:pt x="181" y="173"/>
                </a:lnTo>
                <a:lnTo>
                  <a:pt x="193" y="172"/>
                </a:lnTo>
                <a:lnTo>
                  <a:pt x="204" y="168"/>
                </a:lnTo>
                <a:lnTo>
                  <a:pt x="215" y="162"/>
                </a:lnTo>
                <a:lnTo>
                  <a:pt x="224" y="154"/>
                </a:lnTo>
                <a:lnTo>
                  <a:pt x="224" y="154"/>
                </a:lnTo>
                <a:lnTo>
                  <a:pt x="231" y="146"/>
                </a:lnTo>
                <a:lnTo>
                  <a:pt x="237" y="135"/>
                </a:lnTo>
                <a:lnTo>
                  <a:pt x="241" y="124"/>
                </a:lnTo>
                <a:lnTo>
                  <a:pt x="242" y="111"/>
                </a:lnTo>
                <a:lnTo>
                  <a:pt x="242" y="111"/>
                </a:lnTo>
                <a:lnTo>
                  <a:pt x="242" y="111"/>
                </a:lnTo>
                <a:lnTo>
                  <a:pt x="241" y="99"/>
                </a:lnTo>
                <a:lnTo>
                  <a:pt x="237" y="86"/>
                </a:lnTo>
                <a:lnTo>
                  <a:pt x="231" y="77"/>
                </a:lnTo>
                <a:lnTo>
                  <a:pt x="224" y="68"/>
                </a:lnTo>
                <a:lnTo>
                  <a:pt x="224" y="68"/>
                </a:lnTo>
                <a:lnTo>
                  <a:pt x="215" y="60"/>
                </a:lnTo>
                <a:lnTo>
                  <a:pt x="204" y="54"/>
                </a:lnTo>
                <a:lnTo>
                  <a:pt x="193" y="51"/>
                </a:lnTo>
                <a:lnTo>
                  <a:pt x="181" y="49"/>
                </a:lnTo>
                <a:lnTo>
                  <a:pt x="100" y="49"/>
                </a:lnTo>
                <a:lnTo>
                  <a:pt x="100" y="49"/>
                </a:lnTo>
                <a:lnTo>
                  <a:pt x="89" y="51"/>
                </a:lnTo>
                <a:lnTo>
                  <a:pt x="79" y="53"/>
                </a:lnTo>
                <a:lnTo>
                  <a:pt x="69" y="58"/>
                </a:lnTo>
                <a:lnTo>
                  <a:pt x="61" y="63"/>
                </a:lnTo>
                <a:lnTo>
                  <a:pt x="0" y="63"/>
                </a:lnTo>
                <a:lnTo>
                  <a:pt x="0" y="63"/>
                </a:lnTo>
                <a:lnTo>
                  <a:pt x="4" y="56"/>
                </a:lnTo>
                <a:lnTo>
                  <a:pt x="9" y="47"/>
                </a:lnTo>
                <a:lnTo>
                  <a:pt x="15" y="39"/>
                </a:lnTo>
                <a:lnTo>
                  <a:pt x="21" y="32"/>
                </a:lnTo>
                <a:lnTo>
                  <a:pt x="21" y="32"/>
                </a:lnTo>
                <a:lnTo>
                  <a:pt x="30" y="26"/>
                </a:lnTo>
                <a:lnTo>
                  <a:pt x="38" y="18"/>
                </a:lnTo>
                <a:lnTo>
                  <a:pt x="47" y="13"/>
                </a:lnTo>
                <a:lnTo>
                  <a:pt x="57" y="9"/>
                </a:lnTo>
                <a:lnTo>
                  <a:pt x="67" y="5"/>
                </a:lnTo>
                <a:lnTo>
                  <a:pt x="78" y="2"/>
                </a:lnTo>
                <a:lnTo>
                  <a:pt x="89" y="0"/>
                </a:lnTo>
                <a:lnTo>
                  <a:pt x="100" y="0"/>
                </a:lnTo>
                <a:lnTo>
                  <a:pt x="100" y="0"/>
                </a:lnTo>
                <a:close/>
              </a:path>
            </a:pathLst>
          </a:custGeom>
          <a:solidFill>
            <a:schemeClr val="bg1"/>
          </a:solidFill>
          <a:ln w="9525">
            <a:noFill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57" name="Freeform 25"/>
          <p:cNvSpPr>
            <a:spLocks/>
          </p:cNvSpPr>
          <p:nvPr/>
        </p:nvSpPr>
        <p:spPr bwMode="auto">
          <a:xfrm>
            <a:off x="5909900" y="2772717"/>
            <a:ext cx="2035091" cy="2032373"/>
          </a:xfrm>
          <a:custGeom>
            <a:avLst/>
            <a:gdLst>
              <a:gd name="T0" fmla="*/ 750 w 1497"/>
              <a:gd name="T1" fmla="*/ 0 h 1495"/>
              <a:gd name="T2" fmla="*/ 1497 w 1497"/>
              <a:gd name="T3" fmla="*/ 747 h 1495"/>
              <a:gd name="T4" fmla="*/ 750 w 1497"/>
              <a:gd name="T5" fmla="*/ 1495 h 1495"/>
              <a:gd name="T6" fmla="*/ 662 w 1497"/>
              <a:gd name="T7" fmla="*/ 1407 h 1495"/>
              <a:gd name="T8" fmla="*/ 776 w 1497"/>
              <a:gd name="T9" fmla="*/ 1293 h 1495"/>
              <a:gd name="T10" fmla="*/ 776 w 1497"/>
              <a:gd name="T11" fmla="*/ 1388 h 1495"/>
              <a:gd name="T12" fmla="*/ 845 w 1497"/>
              <a:gd name="T13" fmla="*/ 1388 h 1495"/>
              <a:gd name="T14" fmla="*/ 845 w 1497"/>
              <a:gd name="T15" fmla="*/ 1176 h 1495"/>
              <a:gd name="T16" fmla="*/ 632 w 1497"/>
              <a:gd name="T17" fmla="*/ 1176 h 1495"/>
              <a:gd name="T18" fmla="*/ 632 w 1497"/>
              <a:gd name="T19" fmla="*/ 1245 h 1495"/>
              <a:gd name="T20" fmla="*/ 727 w 1497"/>
              <a:gd name="T21" fmla="*/ 1245 h 1495"/>
              <a:gd name="T22" fmla="*/ 613 w 1497"/>
              <a:gd name="T23" fmla="*/ 1358 h 1495"/>
              <a:gd name="T24" fmla="*/ 526 w 1497"/>
              <a:gd name="T25" fmla="*/ 1271 h 1495"/>
              <a:gd name="T26" fmla="*/ 893 w 1497"/>
              <a:gd name="T27" fmla="*/ 905 h 1495"/>
              <a:gd name="T28" fmla="*/ 0 w 1497"/>
              <a:gd name="T29" fmla="*/ 905 h 1495"/>
              <a:gd name="T30" fmla="*/ 0 w 1497"/>
              <a:gd name="T31" fmla="*/ 782 h 1495"/>
              <a:gd name="T32" fmla="*/ 162 w 1497"/>
              <a:gd name="T33" fmla="*/ 782 h 1495"/>
              <a:gd name="T34" fmla="*/ 95 w 1497"/>
              <a:gd name="T35" fmla="*/ 849 h 1495"/>
              <a:gd name="T36" fmla="*/ 144 w 1497"/>
              <a:gd name="T37" fmla="*/ 898 h 1495"/>
              <a:gd name="T38" fmla="*/ 294 w 1497"/>
              <a:gd name="T39" fmla="*/ 747 h 1495"/>
              <a:gd name="T40" fmla="*/ 144 w 1497"/>
              <a:gd name="T41" fmla="*/ 597 h 1495"/>
              <a:gd name="T42" fmla="*/ 95 w 1497"/>
              <a:gd name="T43" fmla="*/ 646 h 1495"/>
              <a:gd name="T44" fmla="*/ 162 w 1497"/>
              <a:gd name="T45" fmla="*/ 713 h 1495"/>
              <a:gd name="T46" fmla="*/ 0 w 1497"/>
              <a:gd name="T47" fmla="*/ 713 h 1495"/>
              <a:gd name="T48" fmla="*/ 0 w 1497"/>
              <a:gd name="T49" fmla="*/ 590 h 1495"/>
              <a:gd name="T50" fmla="*/ 893 w 1497"/>
              <a:gd name="T51" fmla="*/ 590 h 1495"/>
              <a:gd name="T52" fmla="*/ 527 w 1497"/>
              <a:gd name="T53" fmla="*/ 224 h 1495"/>
              <a:gd name="T54" fmla="*/ 613 w 1497"/>
              <a:gd name="T55" fmla="*/ 136 h 1495"/>
              <a:gd name="T56" fmla="*/ 727 w 1497"/>
              <a:gd name="T57" fmla="*/ 251 h 1495"/>
              <a:gd name="T58" fmla="*/ 632 w 1497"/>
              <a:gd name="T59" fmla="*/ 251 h 1495"/>
              <a:gd name="T60" fmla="*/ 632 w 1497"/>
              <a:gd name="T61" fmla="*/ 319 h 1495"/>
              <a:gd name="T62" fmla="*/ 845 w 1497"/>
              <a:gd name="T63" fmla="*/ 319 h 1495"/>
              <a:gd name="T64" fmla="*/ 845 w 1497"/>
              <a:gd name="T65" fmla="*/ 107 h 1495"/>
              <a:gd name="T66" fmla="*/ 776 w 1497"/>
              <a:gd name="T67" fmla="*/ 107 h 1495"/>
              <a:gd name="T68" fmla="*/ 776 w 1497"/>
              <a:gd name="T69" fmla="*/ 202 h 1495"/>
              <a:gd name="T70" fmla="*/ 662 w 1497"/>
              <a:gd name="T71" fmla="*/ 87 h 1495"/>
              <a:gd name="T72" fmla="*/ 750 w 1497"/>
              <a:gd name="T73" fmla="*/ 0 h 1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97" h="1495">
                <a:moveTo>
                  <a:pt x="750" y="0"/>
                </a:moveTo>
                <a:lnTo>
                  <a:pt x="1497" y="747"/>
                </a:lnTo>
                <a:lnTo>
                  <a:pt x="750" y="1495"/>
                </a:lnTo>
                <a:lnTo>
                  <a:pt x="662" y="1407"/>
                </a:lnTo>
                <a:lnTo>
                  <a:pt x="776" y="1293"/>
                </a:lnTo>
                <a:lnTo>
                  <a:pt x="776" y="1388"/>
                </a:lnTo>
                <a:lnTo>
                  <a:pt x="845" y="1388"/>
                </a:lnTo>
                <a:lnTo>
                  <a:pt x="845" y="1176"/>
                </a:lnTo>
                <a:lnTo>
                  <a:pt x="632" y="1176"/>
                </a:lnTo>
                <a:lnTo>
                  <a:pt x="632" y="1245"/>
                </a:lnTo>
                <a:lnTo>
                  <a:pt x="727" y="1245"/>
                </a:lnTo>
                <a:lnTo>
                  <a:pt x="613" y="1358"/>
                </a:lnTo>
                <a:lnTo>
                  <a:pt x="526" y="1271"/>
                </a:lnTo>
                <a:lnTo>
                  <a:pt x="893" y="905"/>
                </a:lnTo>
                <a:lnTo>
                  <a:pt x="0" y="905"/>
                </a:lnTo>
                <a:lnTo>
                  <a:pt x="0" y="782"/>
                </a:lnTo>
                <a:lnTo>
                  <a:pt x="162" y="782"/>
                </a:lnTo>
                <a:lnTo>
                  <a:pt x="95" y="849"/>
                </a:lnTo>
                <a:lnTo>
                  <a:pt x="144" y="898"/>
                </a:lnTo>
                <a:lnTo>
                  <a:pt x="294" y="747"/>
                </a:lnTo>
                <a:lnTo>
                  <a:pt x="144" y="597"/>
                </a:lnTo>
                <a:lnTo>
                  <a:pt x="95" y="646"/>
                </a:lnTo>
                <a:lnTo>
                  <a:pt x="162" y="713"/>
                </a:lnTo>
                <a:lnTo>
                  <a:pt x="0" y="713"/>
                </a:lnTo>
                <a:lnTo>
                  <a:pt x="0" y="590"/>
                </a:lnTo>
                <a:lnTo>
                  <a:pt x="893" y="590"/>
                </a:lnTo>
                <a:lnTo>
                  <a:pt x="527" y="224"/>
                </a:lnTo>
                <a:lnTo>
                  <a:pt x="613" y="136"/>
                </a:lnTo>
                <a:lnTo>
                  <a:pt x="727" y="251"/>
                </a:lnTo>
                <a:lnTo>
                  <a:pt x="632" y="251"/>
                </a:lnTo>
                <a:lnTo>
                  <a:pt x="632" y="319"/>
                </a:lnTo>
                <a:lnTo>
                  <a:pt x="845" y="319"/>
                </a:lnTo>
                <a:lnTo>
                  <a:pt x="845" y="107"/>
                </a:lnTo>
                <a:lnTo>
                  <a:pt x="776" y="107"/>
                </a:lnTo>
                <a:lnTo>
                  <a:pt x="776" y="202"/>
                </a:lnTo>
                <a:lnTo>
                  <a:pt x="662" y="87"/>
                </a:lnTo>
                <a:lnTo>
                  <a:pt x="75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Oval 2467"/>
          <p:cNvSpPr/>
          <p:nvPr/>
        </p:nvSpPr>
        <p:spPr>
          <a:xfrm flipH="1">
            <a:off x="8327454" y="2687560"/>
            <a:ext cx="2305951" cy="2289406"/>
          </a:xfrm>
          <a:prstGeom prst="ellipse">
            <a:avLst/>
          </a:prstGeom>
          <a:solidFill>
            <a:srgbClr val="0070C0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grpSp>
        <p:nvGrpSpPr>
          <p:cNvPr id="259" name="组合 258"/>
          <p:cNvGrpSpPr/>
          <p:nvPr/>
        </p:nvGrpSpPr>
        <p:grpSpPr>
          <a:xfrm>
            <a:off x="8885465" y="3110813"/>
            <a:ext cx="1210588" cy="1245070"/>
            <a:chOff x="1798371" y="3372704"/>
            <a:chExt cx="1210588" cy="1245070"/>
          </a:xfrm>
        </p:grpSpPr>
        <p:sp>
          <p:nvSpPr>
            <p:cNvPr id="260" name="TextBox 259"/>
            <p:cNvSpPr txBox="1"/>
            <p:nvPr/>
          </p:nvSpPr>
          <p:spPr>
            <a:xfrm>
              <a:off x="1798371" y="4217664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产</a:t>
              </a:r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品概述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262" name="Group 63"/>
            <p:cNvGrpSpPr/>
            <p:nvPr/>
          </p:nvGrpSpPr>
          <p:grpSpPr>
            <a:xfrm>
              <a:off x="2059816" y="3372704"/>
              <a:ext cx="667037" cy="752359"/>
              <a:chOff x="5513440" y="1766202"/>
              <a:chExt cx="429274" cy="484183"/>
            </a:xfrm>
            <a:solidFill>
              <a:schemeClr val="bg1"/>
            </a:solidFill>
          </p:grpSpPr>
          <p:sp>
            <p:nvSpPr>
              <p:cNvPr id="263" name="Freeform 147"/>
              <p:cNvSpPr>
                <a:spLocks/>
              </p:cNvSpPr>
              <p:nvPr/>
            </p:nvSpPr>
            <p:spPr bwMode="auto">
              <a:xfrm>
                <a:off x="5513440" y="1766202"/>
                <a:ext cx="429274" cy="87353"/>
              </a:xfrm>
              <a:custGeom>
                <a:avLst/>
                <a:gdLst>
                  <a:gd name="T0" fmla="*/ 68 w 129"/>
                  <a:gd name="T1" fmla="*/ 8 h 26"/>
                  <a:gd name="T2" fmla="*/ 68 w 129"/>
                  <a:gd name="T3" fmla="*/ 4 h 26"/>
                  <a:gd name="T4" fmla="*/ 64 w 129"/>
                  <a:gd name="T5" fmla="*/ 0 h 26"/>
                  <a:gd name="T6" fmla="*/ 61 w 129"/>
                  <a:gd name="T7" fmla="*/ 4 h 26"/>
                  <a:gd name="T8" fmla="*/ 61 w 129"/>
                  <a:gd name="T9" fmla="*/ 8 h 26"/>
                  <a:gd name="T10" fmla="*/ 0 w 129"/>
                  <a:gd name="T11" fmla="*/ 8 h 26"/>
                  <a:gd name="T12" fmla="*/ 0 w 129"/>
                  <a:gd name="T13" fmla="*/ 26 h 26"/>
                  <a:gd name="T14" fmla="*/ 129 w 129"/>
                  <a:gd name="T15" fmla="*/ 26 h 26"/>
                  <a:gd name="T16" fmla="*/ 129 w 129"/>
                  <a:gd name="T17" fmla="*/ 8 h 26"/>
                  <a:gd name="T18" fmla="*/ 68 w 129"/>
                  <a:gd name="T19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9" h="26">
                    <a:moveTo>
                      <a:pt x="68" y="8"/>
                    </a:moveTo>
                    <a:cubicBezTo>
                      <a:pt x="68" y="4"/>
                      <a:pt x="68" y="4"/>
                      <a:pt x="68" y="4"/>
                    </a:cubicBezTo>
                    <a:cubicBezTo>
                      <a:pt x="68" y="2"/>
                      <a:pt x="66" y="0"/>
                      <a:pt x="64" y="0"/>
                    </a:cubicBezTo>
                    <a:cubicBezTo>
                      <a:pt x="63" y="0"/>
                      <a:pt x="61" y="2"/>
                      <a:pt x="61" y="4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8"/>
                      <a:pt x="129" y="8"/>
                      <a:pt x="129" y="8"/>
                    </a:cubicBezTo>
                    <a:lnTo>
                      <a:pt x="6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66" name="Freeform 148"/>
              <p:cNvSpPr>
                <a:spLocks noEditPoints="1"/>
              </p:cNvSpPr>
              <p:nvPr/>
            </p:nvSpPr>
            <p:spPr bwMode="auto">
              <a:xfrm>
                <a:off x="5550876" y="1873521"/>
                <a:ext cx="356897" cy="376864"/>
              </a:xfrm>
              <a:custGeom>
                <a:avLst/>
                <a:gdLst>
                  <a:gd name="T0" fmla="*/ 143 w 143"/>
                  <a:gd name="T1" fmla="*/ 95 h 151"/>
                  <a:gd name="T2" fmla="*/ 143 w 143"/>
                  <a:gd name="T3" fmla="*/ 0 h 151"/>
                  <a:gd name="T4" fmla="*/ 0 w 143"/>
                  <a:gd name="T5" fmla="*/ 0 h 151"/>
                  <a:gd name="T6" fmla="*/ 0 w 143"/>
                  <a:gd name="T7" fmla="*/ 95 h 151"/>
                  <a:gd name="T8" fmla="*/ 63 w 143"/>
                  <a:gd name="T9" fmla="*/ 95 h 151"/>
                  <a:gd name="T10" fmla="*/ 63 w 143"/>
                  <a:gd name="T11" fmla="*/ 125 h 151"/>
                  <a:gd name="T12" fmla="*/ 45 w 143"/>
                  <a:gd name="T13" fmla="*/ 125 h 151"/>
                  <a:gd name="T14" fmla="*/ 45 w 143"/>
                  <a:gd name="T15" fmla="*/ 121 h 151"/>
                  <a:gd name="T16" fmla="*/ 37 w 143"/>
                  <a:gd name="T17" fmla="*/ 121 h 151"/>
                  <a:gd name="T18" fmla="*/ 25 w 143"/>
                  <a:gd name="T19" fmla="*/ 151 h 151"/>
                  <a:gd name="T20" fmla="*/ 33 w 143"/>
                  <a:gd name="T21" fmla="*/ 151 h 151"/>
                  <a:gd name="T22" fmla="*/ 40 w 143"/>
                  <a:gd name="T23" fmla="*/ 137 h 151"/>
                  <a:gd name="T24" fmla="*/ 104 w 143"/>
                  <a:gd name="T25" fmla="*/ 137 h 151"/>
                  <a:gd name="T26" fmla="*/ 109 w 143"/>
                  <a:gd name="T27" fmla="*/ 151 h 151"/>
                  <a:gd name="T28" fmla="*/ 119 w 143"/>
                  <a:gd name="T29" fmla="*/ 151 h 151"/>
                  <a:gd name="T30" fmla="*/ 107 w 143"/>
                  <a:gd name="T31" fmla="*/ 121 h 151"/>
                  <a:gd name="T32" fmla="*/ 97 w 143"/>
                  <a:gd name="T33" fmla="*/ 121 h 151"/>
                  <a:gd name="T34" fmla="*/ 97 w 143"/>
                  <a:gd name="T35" fmla="*/ 125 h 151"/>
                  <a:gd name="T36" fmla="*/ 80 w 143"/>
                  <a:gd name="T37" fmla="*/ 125 h 151"/>
                  <a:gd name="T38" fmla="*/ 80 w 143"/>
                  <a:gd name="T39" fmla="*/ 95 h 151"/>
                  <a:gd name="T40" fmla="*/ 143 w 143"/>
                  <a:gd name="T41" fmla="*/ 95 h 151"/>
                  <a:gd name="T42" fmla="*/ 92 w 143"/>
                  <a:gd name="T43" fmla="*/ 28 h 151"/>
                  <a:gd name="T44" fmla="*/ 133 w 143"/>
                  <a:gd name="T45" fmla="*/ 28 h 151"/>
                  <a:gd name="T46" fmla="*/ 133 w 143"/>
                  <a:gd name="T47" fmla="*/ 37 h 151"/>
                  <a:gd name="T48" fmla="*/ 92 w 143"/>
                  <a:gd name="T49" fmla="*/ 37 h 151"/>
                  <a:gd name="T50" fmla="*/ 92 w 143"/>
                  <a:gd name="T51" fmla="*/ 28 h 151"/>
                  <a:gd name="T52" fmla="*/ 92 w 143"/>
                  <a:gd name="T53" fmla="*/ 46 h 151"/>
                  <a:gd name="T54" fmla="*/ 133 w 143"/>
                  <a:gd name="T55" fmla="*/ 46 h 151"/>
                  <a:gd name="T56" fmla="*/ 133 w 143"/>
                  <a:gd name="T57" fmla="*/ 56 h 151"/>
                  <a:gd name="T58" fmla="*/ 92 w 143"/>
                  <a:gd name="T59" fmla="*/ 56 h 151"/>
                  <a:gd name="T60" fmla="*/ 92 w 143"/>
                  <a:gd name="T61" fmla="*/ 46 h 151"/>
                  <a:gd name="T62" fmla="*/ 92 w 143"/>
                  <a:gd name="T63" fmla="*/ 63 h 151"/>
                  <a:gd name="T64" fmla="*/ 133 w 143"/>
                  <a:gd name="T65" fmla="*/ 63 h 151"/>
                  <a:gd name="T66" fmla="*/ 133 w 143"/>
                  <a:gd name="T67" fmla="*/ 74 h 151"/>
                  <a:gd name="T68" fmla="*/ 92 w 143"/>
                  <a:gd name="T69" fmla="*/ 74 h 151"/>
                  <a:gd name="T70" fmla="*/ 92 w 143"/>
                  <a:gd name="T71" fmla="*/ 63 h 151"/>
                  <a:gd name="T72" fmla="*/ 8 w 143"/>
                  <a:gd name="T73" fmla="*/ 75 h 151"/>
                  <a:gd name="T74" fmla="*/ 8 w 143"/>
                  <a:gd name="T75" fmla="*/ 24 h 151"/>
                  <a:gd name="T76" fmla="*/ 83 w 143"/>
                  <a:gd name="T77" fmla="*/ 24 h 151"/>
                  <a:gd name="T78" fmla="*/ 83 w 143"/>
                  <a:gd name="T79" fmla="*/ 75 h 151"/>
                  <a:gd name="T80" fmla="*/ 8 w 143"/>
                  <a:gd name="T81" fmla="*/ 7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3" h="151">
                    <a:moveTo>
                      <a:pt x="143" y="95"/>
                    </a:moveTo>
                    <a:lnTo>
                      <a:pt x="143" y="0"/>
                    </a:lnTo>
                    <a:lnTo>
                      <a:pt x="0" y="0"/>
                    </a:lnTo>
                    <a:lnTo>
                      <a:pt x="0" y="95"/>
                    </a:lnTo>
                    <a:lnTo>
                      <a:pt x="63" y="95"/>
                    </a:lnTo>
                    <a:lnTo>
                      <a:pt x="63" y="125"/>
                    </a:lnTo>
                    <a:lnTo>
                      <a:pt x="45" y="125"/>
                    </a:lnTo>
                    <a:lnTo>
                      <a:pt x="45" y="121"/>
                    </a:lnTo>
                    <a:lnTo>
                      <a:pt x="37" y="121"/>
                    </a:lnTo>
                    <a:lnTo>
                      <a:pt x="25" y="151"/>
                    </a:lnTo>
                    <a:lnTo>
                      <a:pt x="33" y="151"/>
                    </a:lnTo>
                    <a:lnTo>
                      <a:pt x="40" y="137"/>
                    </a:lnTo>
                    <a:lnTo>
                      <a:pt x="104" y="137"/>
                    </a:lnTo>
                    <a:lnTo>
                      <a:pt x="109" y="151"/>
                    </a:lnTo>
                    <a:lnTo>
                      <a:pt x="119" y="151"/>
                    </a:lnTo>
                    <a:lnTo>
                      <a:pt x="107" y="121"/>
                    </a:lnTo>
                    <a:lnTo>
                      <a:pt x="97" y="121"/>
                    </a:lnTo>
                    <a:lnTo>
                      <a:pt x="97" y="125"/>
                    </a:lnTo>
                    <a:lnTo>
                      <a:pt x="80" y="125"/>
                    </a:lnTo>
                    <a:lnTo>
                      <a:pt x="80" y="95"/>
                    </a:lnTo>
                    <a:lnTo>
                      <a:pt x="143" y="95"/>
                    </a:lnTo>
                    <a:close/>
                    <a:moveTo>
                      <a:pt x="92" y="28"/>
                    </a:moveTo>
                    <a:lnTo>
                      <a:pt x="133" y="28"/>
                    </a:lnTo>
                    <a:lnTo>
                      <a:pt x="133" y="37"/>
                    </a:lnTo>
                    <a:lnTo>
                      <a:pt x="92" y="37"/>
                    </a:lnTo>
                    <a:lnTo>
                      <a:pt x="92" y="28"/>
                    </a:lnTo>
                    <a:close/>
                    <a:moveTo>
                      <a:pt x="92" y="46"/>
                    </a:moveTo>
                    <a:lnTo>
                      <a:pt x="133" y="46"/>
                    </a:lnTo>
                    <a:lnTo>
                      <a:pt x="133" y="56"/>
                    </a:lnTo>
                    <a:lnTo>
                      <a:pt x="92" y="56"/>
                    </a:lnTo>
                    <a:lnTo>
                      <a:pt x="92" y="46"/>
                    </a:lnTo>
                    <a:close/>
                    <a:moveTo>
                      <a:pt x="92" y="63"/>
                    </a:moveTo>
                    <a:lnTo>
                      <a:pt x="133" y="63"/>
                    </a:lnTo>
                    <a:lnTo>
                      <a:pt x="133" y="74"/>
                    </a:lnTo>
                    <a:lnTo>
                      <a:pt x="92" y="74"/>
                    </a:lnTo>
                    <a:lnTo>
                      <a:pt x="92" y="63"/>
                    </a:lnTo>
                    <a:close/>
                    <a:moveTo>
                      <a:pt x="8" y="75"/>
                    </a:moveTo>
                    <a:lnTo>
                      <a:pt x="8" y="24"/>
                    </a:lnTo>
                    <a:lnTo>
                      <a:pt x="83" y="24"/>
                    </a:lnTo>
                    <a:lnTo>
                      <a:pt x="83" y="75"/>
                    </a:lnTo>
                    <a:lnTo>
                      <a:pt x="8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67" name="Freeform 149"/>
              <p:cNvSpPr>
                <a:spLocks/>
              </p:cNvSpPr>
              <p:nvPr/>
            </p:nvSpPr>
            <p:spPr bwMode="auto">
              <a:xfrm>
                <a:off x="5578330" y="1945898"/>
                <a:ext cx="174705" cy="102328"/>
              </a:xfrm>
              <a:custGeom>
                <a:avLst/>
                <a:gdLst>
                  <a:gd name="T0" fmla="*/ 58 w 70"/>
                  <a:gd name="T1" fmla="*/ 12 h 41"/>
                  <a:gd name="T2" fmla="*/ 54 w 70"/>
                  <a:gd name="T3" fmla="*/ 20 h 41"/>
                  <a:gd name="T4" fmla="*/ 48 w 70"/>
                  <a:gd name="T5" fmla="*/ 16 h 41"/>
                  <a:gd name="T6" fmla="*/ 48 w 70"/>
                  <a:gd name="T7" fmla="*/ 16 h 41"/>
                  <a:gd name="T8" fmla="*/ 34 w 70"/>
                  <a:gd name="T9" fmla="*/ 8 h 41"/>
                  <a:gd name="T10" fmla="*/ 32 w 70"/>
                  <a:gd name="T11" fmla="*/ 12 h 41"/>
                  <a:gd name="T12" fmla="*/ 28 w 70"/>
                  <a:gd name="T13" fmla="*/ 20 h 41"/>
                  <a:gd name="T14" fmla="*/ 16 w 70"/>
                  <a:gd name="T15" fmla="*/ 12 h 41"/>
                  <a:gd name="T16" fmla="*/ 12 w 70"/>
                  <a:gd name="T17" fmla="*/ 17 h 41"/>
                  <a:gd name="T18" fmla="*/ 12 w 70"/>
                  <a:gd name="T19" fmla="*/ 17 h 41"/>
                  <a:gd name="T20" fmla="*/ 0 w 70"/>
                  <a:gd name="T21" fmla="*/ 37 h 41"/>
                  <a:gd name="T22" fmla="*/ 5 w 70"/>
                  <a:gd name="T23" fmla="*/ 41 h 41"/>
                  <a:gd name="T24" fmla="*/ 17 w 70"/>
                  <a:gd name="T25" fmla="*/ 21 h 41"/>
                  <a:gd name="T26" fmla="*/ 24 w 70"/>
                  <a:gd name="T27" fmla="*/ 25 h 41"/>
                  <a:gd name="T28" fmla="*/ 24 w 70"/>
                  <a:gd name="T29" fmla="*/ 25 h 41"/>
                  <a:gd name="T30" fmla="*/ 30 w 70"/>
                  <a:gd name="T31" fmla="*/ 29 h 41"/>
                  <a:gd name="T32" fmla="*/ 37 w 70"/>
                  <a:gd name="T33" fmla="*/ 17 h 41"/>
                  <a:gd name="T34" fmla="*/ 42 w 70"/>
                  <a:gd name="T35" fmla="*/ 21 h 41"/>
                  <a:gd name="T36" fmla="*/ 42 w 70"/>
                  <a:gd name="T37" fmla="*/ 21 h 41"/>
                  <a:gd name="T38" fmla="*/ 56 w 70"/>
                  <a:gd name="T39" fmla="*/ 28 h 41"/>
                  <a:gd name="T40" fmla="*/ 57 w 70"/>
                  <a:gd name="T41" fmla="*/ 28 h 41"/>
                  <a:gd name="T42" fmla="*/ 57 w 70"/>
                  <a:gd name="T43" fmla="*/ 28 h 41"/>
                  <a:gd name="T44" fmla="*/ 64 w 70"/>
                  <a:gd name="T45" fmla="*/ 17 h 41"/>
                  <a:gd name="T46" fmla="*/ 64 w 70"/>
                  <a:gd name="T47" fmla="*/ 17 h 41"/>
                  <a:gd name="T48" fmla="*/ 70 w 70"/>
                  <a:gd name="T49" fmla="*/ 4 h 41"/>
                  <a:gd name="T50" fmla="*/ 65 w 70"/>
                  <a:gd name="T51" fmla="*/ 0 h 41"/>
                  <a:gd name="T52" fmla="*/ 58 w 70"/>
                  <a:gd name="T53" fmla="*/ 1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41">
                    <a:moveTo>
                      <a:pt x="58" y="12"/>
                    </a:moveTo>
                    <a:lnTo>
                      <a:pt x="54" y="20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34" y="8"/>
                    </a:lnTo>
                    <a:lnTo>
                      <a:pt x="32" y="12"/>
                    </a:lnTo>
                    <a:lnTo>
                      <a:pt x="28" y="20"/>
                    </a:lnTo>
                    <a:lnTo>
                      <a:pt x="16" y="12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0" y="37"/>
                    </a:lnTo>
                    <a:lnTo>
                      <a:pt x="5" y="41"/>
                    </a:lnTo>
                    <a:lnTo>
                      <a:pt x="17" y="21"/>
                    </a:lnTo>
                    <a:lnTo>
                      <a:pt x="24" y="25"/>
                    </a:lnTo>
                    <a:lnTo>
                      <a:pt x="24" y="25"/>
                    </a:lnTo>
                    <a:lnTo>
                      <a:pt x="30" y="29"/>
                    </a:lnTo>
                    <a:lnTo>
                      <a:pt x="37" y="17"/>
                    </a:lnTo>
                    <a:lnTo>
                      <a:pt x="42" y="21"/>
                    </a:lnTo>
                    <a:lnTo>
                      <a:pt x="42" y="21"/>
                    </a:lnTo>
                    <a:lnTo>
                      <a:pt x="56" y="28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70" y="4"/>
                    </a:lnTo>
                    <a:lnTo>
                      <a:pt x="65" y="0"/>
                    </a:lnTo>
                    <a:lnTo>
                      <a:pt x="58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76" name="组合 275"/>
          <p:cNvGrpSpPr/>
          <p:nvPr/>
        </p:nvGrpSpPr>
        <p:grpSpPr>
          <a:xfrm>
            <a:off x="5232896" y="1917626"/>
            <a:ext cx="1179999" cy="1026382"/>
            <a:chOff x="5232896" y="1917626"/>
            <a:chExt cx="1179999" cy="1026382"/>
          </a:xfrm>
        </p:grpSpPr>
        <p:sp>
          <p:nvSpPr>
            <p:cNvPr id="277" name="Freeform 27"/>
            <p:cNvSpPr>
              <a:spLocks/>
            </p:cNvSpPr>
            <p:nvPr/>
          </p:nvSpPr>
          <p:spPr bwMode="auto">
            <a:xfrm>
              <a:off x="5232896" y="1917626"/>
              <a:ext cx="1179999" cy="1026382"/>
            </a:xfrm>
            <a:custGeom>
              <a:avLst/>
              <a:gdLst>
                <a:gd name="T0" fmla="*/ 1133 w 1133"/>
                <a:gd name="T1" fmla="*/ 835 h 987"/>
                <a:gd name="T2" fmla="*/ 937 w 1133"/>
                <a:gd name="T3" fmla="*/ 710 h 987"/>
                <a:gd name="T4" fmla="*/ 987 w 1133"/>
                <a:gd name="T5" fmla="*/ 494 h 987"/>
                <a:gd name="T6" fmla="*/ 493 w 1133"/>
                <a:gd name="T7" fmla="*/ 0 h 987"/>
                <a:gd name="T8" fmla="*/ 0 w 1133"/>
                <a:gd name="T9" fmla="*/ 494 h 987"/>
                <a:gd name="T10" fmla="*/ 493 w 1133"/>
                <a:gd name="T11" fmla="*/ 987 h 987"/>
                <a:gd name="T12" fmla="*/ 849 w 1133"/>
                <a:gd name="T13" fmla="*/ 835 h 987"/>
                <a:gd name="T14" fmla="*/ 1133 w 1133"/>
                <a:gd name="T15" fmla="*/ 835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33" h="987">
                  <a:moveTo>
                    <a:pt x="1133" y="835"/>
                  </a:moveTo>
                  <a:cubicBezTo>
                    <a:pt x="937" y="710"/>
                    <a:pt x="937" y="710"/>
                    <a:pt x="937" y="710"/>
                  </a:cubicBezTo>
                  <a:cubicBezTo>
                    <a:pt x="969" y="645"/>
                    <a:pt x="987" y="571"/>
                    <a:pt x="987" y="494"/>
                  </a:cubicBezTo>
                  <a:cubicBezTo>
                    <a:pt x="987" y="221"/>
                    <a:pt x="766" y="0"/>
                    <a:pt x="493" y="0"/>
                  </a:cubicBezTo>
                  <a:cubicBezTo>
                    <a:pt x="221" y="0"/>
                    <a:pt x="0" y="221"/>
                    <a:pt x="0" y="494"/>
                  </a:cubicBezTo>
                  <a:cubicBezTo>
                    <a:pt x="0" y="766"/>
                    <a:pt x="221" y="987"/>
                    <a:pt x="493" y="987"/>
                  </a:cubicBezTo>
                  <a:cubicBezTo>
                    <a:pt x="633" y="987"/>
                    <a:pt x="759" y="929"/>
                    <a:pt x="849" y="835"/>
                  </a:cubicBezTo>
                  <a:lnTo>
                    <a:pt x="1133" y="835"/>
                  </a:ln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8" name="KSO_Shape"/>
            <p:cNvSpPr>
              <a:spLocks noChangeAspect="1"/>
            </p:cNvSpPr>
            <p:nvPr/>
          </p:nvSpPr>
          <p:spPr bwMode="auto">
            <a:xfrm>
              <a:off x="5577688" y="2151479"/>
              <a:ext cx="363552" cy="495302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79" name="组合 278"/>
          <p:cNvGrpSpPr/>
          <p:nvPr/>
        </p:nvGrpSpPr>
        <p:grpSpPr>
          <a:xfrm>
            <a:off x="4511031" y="3275712"/>
            <a:ext cx="1260207" cy="1026382"/>
            <a:chOff x="4511031" y="3275712"/>
            <a:chExt cx="1260207" cy="1026382"/>
          </a:xfrm>
        </p:grpSpPr>
        <p:sp>
          <p:nvSpPr>
            <p:cNvPr id="280" name="Freeform 26"/>
            <p:cNvSpPr>
              <a:spLocks/>
            </p:cNvSpPr>
            <p:nvPr/>
          </p:nvSpPr>
          <p:spPr bwMode="auto">
            <a:xfrm>
              <a:off x="4511031" y="3275712"/>
              <a:ext cx="1260207" cy="1026382"/>
            </a:xfrm>
            <a:custGeom>
              <a:avLst/>
              <a:gdLst>
                <a:gd name="T0" fmla="*/ 1210 w 1210"/>
                <a:gd name="T1" fmla="*/ 491 h 986"/>
                <a:gd name="T2" fmla="*/ 982 w 1210"/>
                <a:gd name="T3" fmla="*/ 424 h 986"/>
                <a:gd name="T4" fmla="*/ 494 w 1210"/>
                <a:gd name="T5" fmla="*/ 0 h 986"/>
                <a:gd name="T6" fmla="*/ 0 w 1210"/>
                <a:gd name="T7" fmla="*/ 493 h 986"/>
                <a:gd name="T8" fmla="*/ 494 w 1210"/>
                <a:gd name="T9" fmla="*/ 986 h 986"/>
                <a:gd name="T10" fmla="*/ 983 w 1210"/>
                <a:gd name="T11" fmla="*/ 557 h 986"/>
                <a:gd name="T12" fmla="*/ 1210 w 1210"/>
                <a:gd name="T13" fmla="*/ 491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0" h="986">
                  <a:moveTo>
                    <a:pt x="1210" y="491"/>
                  </a:moveTo>
                  <a:cubicBezTo>
                    <a:pt x="982" y="424"/>
                    <a:pt x="982" y="424"/>
                    <a:pt x="982" y="424"/>
                  </a:cubicBezTo>
                  <a:cubicBezTo>
                    <a:pt x="949" y="184"/>
                    <a:pt x="743" y="0"/>
                    <a:pt x="494" y="0"/>
                  </a:cubicBezTo>
                  <a:cubicBezTo>
                    <a:pt x="221" y="0"/>
                    <a:pt x="0" y="221"/>
                    <a:pt x="0" y="493"/>
                  </a:cubicBezTo>
                  <a:cubicBezTo>
                    <a:pt x="0" y="766"/>
                    <a:pt x="221" y="986"/>
                    <a:pt x="494" y="986"/>
                  </a:cubicBezTo>
                  <a:cubicBezTo>
                    <a:pt x="745" y="986"/>
                    <a:pt x="952" y="799"/>
                    <a:pt x="983" y="557"/>
                  </a:cubicBezTo>
                  <a:lnTo>
                    <a:pt x="1210" y="491"/>
                  </a:ln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81" name="组合 280"/>
            <p:cNvGrpSpPr/>
            <p:nvPr/>
          </p:nvGrpSpPr>
          <p:grpSpPr>
            <a:xfrm>
              <a:off x="4705983" y="3473671"/>
              <a:ext cx="646784" cy="631384"/>
              <a:chOff x="4394819" y="2344552"/>
              <a:chExt cx="3402363" cy="3321353"/>
            </a:xfrm>
            <a:solidFill>
              <a:schemeClr val="bg1"/>
            </a:solidFill>
          </p:grpSpPr>
          <p:sp>
            <p:nvSpPr>
              <p:cNvPr id="282" name="Freeform 5"/>
              <p:cNvSpPr>
                <a:spLocks/>
              </p:cNvSpPr>
              <p:nvPr/>
            </p:nvSpPr>
            <p:spPr bwMode="auto">
              <a:xfrm>
                <a:off x="4455435" y="2344552"/>
                <a:ext cx="2644823" cy="2629649"/>
              </a:xfrm>
              <a:custGeom>
                <a:avLst/>
                <a:gdLst>
                  <a:gd name="T0" fmla="*/ 2100 w 2100"/>
                  <a:gd name="T1" fmla="*/ 630 h 2147"/>
                  <a:gd name="T2" fmla="*/ 634 w 2100"/>
                  <a:gd name="T3" fmla="*/ 510 h 2147"/>
                  <a:gd name="T4" fmla="*/ 1574 w 2100"/>
                  <a:gd name="T5" fmla="*/ 1621 h 2147"/>
                  <a:gd name="T6" fmla="*/ 991 w 2100"/>
                  <a:gd name="T7" fmla="*/ 1572 h 2147"/>
                  <a:gd name="T8" fmla="*/ 2100 w 2100"/>
                  <a:gd name="T9" fmla="*/ 630 h 2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00" h="2147">
                    <a:moveTo>
                      <a:pt x="2100" y="630"/>
                    </a:moveTo>
                    <a:cubicBezTo>
                      <a:pt x="1728" y="193"/>
                      <a:pt x="1072" y="139"/>
                      <a:pt x="634" y="510"/>
                    </a:cubicBezTo>
                    <a:cubicBezTo>
                      <a:pt x="0" y="1047"/>
                      <a:pt x="953" y="2147"/>
                      <a:pt x="1574" y="1621"/>
                    </a:cubicBezTo>
                    <a:cubicBezTo>
                      <a:pt x="1400" y="1768"/>
                      <a:pt x="1139" y="1747"/>
                      <a:pt x="991" y="1572"/>
                    </a:cubicBezTo>
                    <a:cubicBezTo>
                      <a:pt x="466" y="952"/>
                      <a:pt x="1563" y="0"/>
                      <a:pt x="2100" y="63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87" name="Freeform 6"/>
              <p:cNvSpPr>
                <a:spLocks/>
              </p:cNvSpPr>
              <p:nvPr/>
            </p:nvSpPr>
            <p:spPr bwMode="auto">
              <a:xfrm>
                <a:off x="5099786" y="2405315"/>
                <a:ext cx="2697396" cy="2568886"/>
              </a:xfrm>
              <a:custGeom>
                <a:avLst/>
                <a:gdLst>
                  <a:gd name="T0" fmla="*/ 1521 w 2142"/>
                  <a:gd name="T1" fmla="*/ 2097 h 2097"/>
                  <a:gd name="T2" fmla="*/ 1637 w 2142"/>
                  <a:gd name="T3" fmla="*/ 634 h 2097"/>
                  <a:gd name="T4" fmla="*/ 526 w 2142"/>
                  <a:gd name="T5" fmla="*/ 1574 h 2097"/>
                  <a:gd name="T6" fmla="*/ 575 w 2142"/>
                  <a:gd name="T7" fmla="*/ 991 h 2097"/>
                  <a:gd name="T8" fmla="*/ 1521 w 2142"/>
                  <a:gd name="T9" fmla="*/ 2097 h 20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2" h="2097">
                    <a:moveTo>
                      <a:pt x="1521" y="2097"/>
                    </a:moveTo>
                    <a:cubicBezTo>
                      <a:pt x="1954" y="1724"/>
                      <a:pt x="2007" y="1071"/>
                      <a:pt x="1637" y="634"/>
                    </a:cubicBezTo>
                    <a:cubicBezTo>
                      <a:pt x="1100" y="0"/>
                      <a:pt x="0" y="953"/>
                      <a:pt x="526" y="1574"/>
                    </a:cubicBezTo>
                    <a:cubicBezTo>
                      <a:pt x="379" y="1400"/>
                      <a:pt x="400" y="1139"/>
                      <a:pt x="575" y="991"/>
                    </a:cubicBezTo>
                    <a:cubicBezTo>
                      <a:pt x="1194" y="467"/>
                      <a:pt x="2142" y="1558"/>
                      <a:pt x="1521" y="2097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88" name="Freeform 7"/>
              <p:cNvSpPr>
                <a:spLocks/>
              </p:cNvSpPr>
              <p:nvPr/>
            </p:nvSpPr>
            <p:spPr bwMode="auto">
              <a:xfrm>
                <a:off x="4394819" y="3056411"/>
                <a:ext cx="2705438" cy="2573699"/>
              </a:xfrm>
              <a:custGeom>
                <a:avLst/>
                <a:gdLst>
                  <a:gd name="T0" fmla="*/ 633 w 2148"/>
                  <a:gd name="T1" fmla="*/ 0 h 2101"/>
                  <a:gd name="T2" fmla="*/ 512 w 2148"/>
                  <a:gd name="T3" fmla="*/ 1467 h 2101"/>
                  <a:gd name="T4" fmla="*/ 1623 w 2148"/>
                  <a:gd name="T5" fmla="*/ 527 h 2101"/>
                  <a:gd name="T6" fmla="*/ 1574 w 2148"/>
                  <a:gd name="T7" fmla="*/ 1110 h 2101"/>
                  <a:gd name="T8" fmla="*/ 633 w 2148"/>
                  <a:gd name="T9" fmla="*/ 0 h 21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48" h="2101">
                    <a:moveTo>
                      <a:pt x="633" y="0"/>
                    </a:moveTo>
                    <a:cubicBezTo>
                      <a:pt x="195" y="371"/>
                      <a:pt x="140" y="1028"/>
                      <a:pt x="512" y="1467"/>
                    </a:cubicBezTo>
                    <a:cubicBezTo>
                      <a:pt x="1048" y="2101"/>
                      <a:pt x="2148" y="1148"/>
                      <a:pt x="1623" y="527"/>
                    </a:cubicBezTo>
                    <a:cubicBezTo>
                      <a:pt x="1770" y="701"/>
                      <a:pt x="1748" y="962"/>
                      <a:pt x="1574" y="1110"/>
                    </a:cubicBezTo>
                    <a:cubicBezTo>
                      <a:pt x="953" y="1636"/>
                      <a:pt x="0" y="536"/>
                      <a:pt x="633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89" name="Freeform 8"/>
              <p:cNvSpPr>
                <a:spLocks/>
              </p:cNvSpPr>
              <p:nvPr/>
            </p:nvSpPr>
            <p:spPr bwMode="auto">
              <a:xfrm>
                <a:off x="5091744" y="3041671"/>
                <a:ext cx="2641111" cy="2624234"/>
              </a:xfrm>
              <a:custGeom>
                <a:avLst/>
                <a:gdLst>
                  <a:gd name="T0" fmla="*/ 0 w 2097"/>
                  <a:gd name="T1" fmla="*/ 1520 h 2142"/>
                  <a:gd name="T2" fmla="*/ 1463 w 2097"/>
                  <a:gd name="T3" fmla="*/ 1636 h 2142"/>
                  <a:gd name="T4" fmla="*/ 523 w 2097"/>
                  <a:gd name="T5" fmla="*/ 525 h 2142"/>
                  <a:gd name="T6" fmla="*/ 1106 w 2097"/>
                  <a:gd name="T7" fmla="*/ 574 h 2142"/>
                  <a:gd name="T8" fmla="*/ 0 w 2097"/>
                  <a:gd name="T9" fmla="*/ 1520 h 21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97" h="2142">
                    <a:moveTo>
                      <a:pt x="0" y="1520"/>
                    </a:moveTo>
                    <a:cubicBezTo>
                      <a:pt x="373" y="1954"/>
                      <a:pt x="1026" y="2006"/>
                      <a:pt x="1463" y="1636"/>
                    </a:cubicBezTo>
                    <a:cubicBezTo>
                      <a:pt x="2097" y="1100"/>
                      <a:pt x="1144" y="0"/>
                      <a:pt x="523" y="525"/>
                    </a:cubicBezTo>
                    <a:cubicBezTo>
                      <a:pt x="697" y="378"/>
                      <a:pt x="958" y="400"/>
                      <a:pt x="1106" y="574"/>
                    </a:cubicBezTo>
                    <a:cubicBezTo>
                      <a:pt x="1630" y="1193"/>
                      <a:pt x="539" y="2142"/>
                      <a:pt x="0" y="152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90" name="组合 289"/>
          <p:cNvGrpSpPr/>
          <p:nvPr/>
        </p:nvGrpSpPr>
        <p:grpSpPr>
          <a:xfrm>
            <a:off x="5249628" y="4684290"/>
            <a:ext cx="1179999" cy="1026382"/>
            <a:chOff x="5249628" y="4684290"/>
            <a:chExt cx="1179999" cy="1026382"/>
          </a:xfrm>
        </p:grpSpPr>
        <p:sp>
          <p:nvSpPr>
            <p:cNvPr id="291" name="Freeform 28"/>
            <p:cNvSpPr>
              <a:spLocks/>
            </p:cNvSpPr>
            <p:nvPr/>
          </p:nvSpPr>
          <p:spPr bwMode="auto">
            <a:xfrm>
              <a:off x="5249628" y="4684290"/>
              <a:ext cx="1179999" cy="1026382"/>
            </a:xfrm>
            <a:custGeom>
              <a:avLst/>
              <a:gdLst>
                <a:gd name="T0" fmla="*/ 1133 w 1133"/>
                <a:gd name="T1" fmla="*/ 151 h 986"/>
                <a:gd name="T2" fmla="*/ 849 w 1133"/>
                <a:gd name="T3" fmla="*/ 151 h 986"/>
                <a:gd name="T4" fmla="*/ 493 w 1133"/>
                <a:gd name="T5" fmla="*/ 0 h 986"/>
                <a:gd name="T6" fmla="*/ 0 w 1133"/>
                <a:gd name="T7" fmla="*/ 493 h 986"/>
                <a:gd name="T8" fmla="*/ 493 w 1133"/>
                <a:gd name="T9" fmla="*/ 986 h 986"/>
                <a:gd name="T10" fmla="*/ 987 w 1133"/>
                <a:gd name="T11" fmla="*/ 493 h 986"/>
                <a:gd name="T12" fmla="*/ 937 w 1133"/>
                <a:gd name="T13" fmla="*/ 277 h 986"/>
                <a:gd name="T14" fmla="*/ 1133 w 1133"/>
                <a:gd name="T15" fmla="*/ 151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33" h="986">
                  <a:moveTo>
                    <a:pt x="1133" y="151"/>
                  </a:moveTo>
                  <a:cubicBezTo>
                    <a:pt x="849" y="151"/>
                    <a:pt x="849" y="151"/>
                    <a:pt x="849" y="151"/>
                  </a:cubicBezTo>
                  <a:cubicBezTo>
                    <a:pt x="759" y="58"/>
                    <a:pt x="633" y="0"/>
                    <a:pt x="493" y="0"/>
                  </a:cubicBezTo>
                  <a:cubicBezTo>
                    <a:pt x="221" y="0"/>
                    <a:pt x="0" y="220"/>
                    <a:pt x="0" y="493"/>
                  </a:cubicBezTo>
                  <a:cubicBezTo>
                    <a:pt x="0" y="765"/>
                    <a:pt x="221" y="986"/>
                    <a:pt x="493" y="986"/>
                  </a:cubicBezTo>
                  <a:cubicBezTo>
                    <a:pt x="766" y="986"/>
                    <a:pt x="987" y="765"/>
                    <a:pt x="987" y="493"/>
                  </a:cubicBezTo>
                  <a:cubicBezTo>
                    <a:pt x="987" y="415"/>
                    <a:pt x="969" y="342"/>
                    <a:pt x="937" y="277"/>
                  </a:cubicBezTo>
                  <a:lnTo>
                    <a:pt x="1133" y="151"/>
                  </a:ln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2" name="Freeform 58"/>
            <p:cNvSpPr>
              <a:spLocks noEditPoints="1"/>
            </p:cNvSpPr>
            <p:nvPr/>
          </p:nvSpPr>
          <p:spPr bwMode="auto">
            <a:xfrm>
              <a:off x="5577688" y="4976966"/>
              <a:ext cx="434597" cy="382196"/>
            </a:xfrm>
            <a:custGeom>
              <a:avLst/>
              <a:gdLst>
                <a:gd name="T0" fmla="*/ 400 w 400"/>
                <a:gd name="T1" fmla="*/ 352 h 352"/>
                <a:gd name="T2" fmla="*/ 394 w 400"/>
                <a:gd name="T3" fmla="*/ 268 h 352"/>
                <a:gd name="T4" fmla="*/ 342 w 400"/>
                <a:gd name="T5" fmla="*/ 236 h 352"/>
                <a:gd name="T6" fmla="*/ 303 w 400"/>
                <a:gd name="T7" fmla="*/ 191 h 352"/>
                <a:gd name="T8" fmla="*/ 316 w 400"/>
                <a:gd name="T9" fmla="*/ 157 h 352"/>
                <a:gd name="T10" fmla="*/ 327 w 400"/>
                <a:gd name="T11" fmla="*/ 134 h 352"/>
                <a:gd name="T12" fmla="*/ 322 w 400"/>
                <a:gd name="T13" fmla="*/ 122 h 352"/>
                <a:gd name="T14" fmla="*/ 325 w 400"/>
                <a:gd name="T15" fmla="*/ 98 h 352"/>
                <a:gd name="T16" fmla="*/ 278 w 400"/>
                <a:gd name="T17" fmla="*/ 51 h 352"/>
                <a:gd name="T18" fmla="*/ 230 w 400"/>
                <a:gd name="T19" fmla="*/ 98 h 352"/>
                <a:gd name="T20" fmla="*/ 233 w 400"/>
                <a:gd name="T21" fmla="*/ 122 h 352"/>
                <a:gd name="T22" fmla="*/ 229 w 400"/>
                <a:gd name="T23" fmla="*/ 134 h 352"/>
                <a:gd name="T24" fmla="*/ 240 w 400"/>
                <a:gd name="T25" fmla="*/ 157 h 352"/>
                <a:gd name="T26" fmla="*/ 253 w 400"/>
                <a:gd name="T27" fmla="*/ 191 h 352"/>
                <a:gd name="T28" fmla="*/ 236 w 400"/>
                <a:gd name="T29" fmla="*/ 224 h 352"/>
                <a:gd name="T30" fmla="*/ 310 w 400"/>
                <a:gd name="T31" fmla="*/ 292 h 352"/>
                <a:gd name="T32" fmla="*/ 310 w 400"/>
                <a:gd name="T33" fmla="*/ 352 h 352"/>
                <a:gd name="T34" fmla="*/ 400 w 400"/>
                <a:gd name="T35" fmla="*/ 352 h 352"/>
                <a:gd name="T36" fmla="*/ 204 w 400"/>
                <a:gd name="T37" fmla="*/ 247 h 352"/>
                <a:gd name="T38" fmla="*/ 152 w 400"/>
                <a:gd name="T39" fmla="*/ 187 h 352"/>
                <a:gd name="T40" fmla="*/ 169 w 400"/>
                <a:gd name="T41" fmla="*/ 142 h 352"/>
                <a:gd name="T42" fmla="*/ 184 w 400"/>
                <a:gd name="T43" fmla="*/ 111 h 352"/>
                <a:gd name="T44" fmla="*/ 179 w 400"/>
                <a:gd name="T45" fmla="*/ 95 h 352"/>
                <a:gd name="T46" fmla="*/ 183 w 400"/>
                <a:gd name="T47" fmla="*/ 63 h 352"/>
                <a:gd name="T48" fmla="*/ 119 w 400"/>
                <a:gd name="T49" fmla="*/ 0 h 352"/>
                <a:gd name="T50" fmla="*/ 55 w 400"/>
                <a:gd name="T51" fmla="*/ 63 h 352"/>
                <a:gd name="T52" fmla="*/ 59 w 400"/>
                <a:gd name="T53" fmla="*/ 95 h 352"/>
                <a:gd name="T54" fmla="*/ 53 w 400"/>
                <a:gd name="T55" fmla="*/ 111 h 352"/>
                <a:gd name="T56" fmla="*/ 68 w 400"/>
                <a:gd name="T57" fmla="*/ 142 h 352"/>
                <a:gd name="T58" fmla="*/ 86 w 400"/>
                <a:gd name="T59" fmla="*/ 187 h 352"/>
                <a:gd name="T60" fmla="*/ 33 w 400"/>
                <a:gd name="T61" fmla="*/ 247 h 352"/>
                <a:gd name="T62" fmla="*/ 0 w 400"/>
                <a:gd name="T63" fmla="*/ 279 h 352"/>
                <a:gd name="T64" fmla="*/ 0 w 400"/>
                <a:gd name="T65" fmla="*/ 352 h 352"/>
                <a:gd name="T66" fmla="*/ 278 w 400"/>
                <a:gd name="T67" fmla="*/ 352 h 352"/>
                <a:gd name="T68" fmla="*/ 278 w 400"/>
                <a:gd name="T69" fmla="*/ 297 h 352"/>
                <a:gd name="T70" fmla="*/ 204 w 400"/>
                <a:gd name="T71" fmla="*/ 247 h 3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400" h="352">
                  <a:moveTo>
                    <a:pt x="400" y="352"/>
                  </a:moveTo>
                  <a:cubicBezTo>
                    <a:pt x="400" y="352"/>
                    <a:pt x="399" y="276"/>
                    <a:pt x="394" y="268"/>
                  </a:cubicBezTo>
                  <a:cubicBezTo>
                    <a:pt x="387" y="257"/>
                    <a:pt x="371" y="249"/>
                    <a:pt x="342" y="236"/>
                  </a:cubicBezTo>
                  <a:cubicBezTo>
                    <a:pt x="312" y="224"/>
                    <a:pt x="303" y="213"/>
                    <a:pt x="303" y="191"/>
                  </a:cubicBezTo>
                  <a:cubicBezTo>
                    <a:pt x="303" y="177"/>
                    <a:pt x="312" y="182"/>
                    <a:pt x="316" y="157"/>
                  </a:cubicBezTo>
                  <a:cubicBezTo>
                    <a:pt x="317" y="147"/>
                    <a:pt x="325" y="157"/>
                    <a:pt x="327" y="134"/>
                  </a:cubicBezTo>
                  <a:cubicBezTo>
                    <a:pt x="327" y="124"/>
                    <a:pt x="322" y="122"/>
                    <a:pt x="322" y="122"/>
                  </a:cubicBezTo>
                  <a:cubicBezTo>
                    <a:pt x="322" y="122"/>
                    <a:pt x="325" y="108"/>
                    <a:pt x="325" y="98"/>
                  </a:cubicBezTo>
                  <a:cubicBezTo>
                    <a:pt x="327" y="85"/>
                    <a:pt x="319" y="51"/>
                    <a:pt x="278" y="51"/>
                  </a:cubicBezTo>
                  <a:cubicBezTo>
                    <a:pt x="236" y="51"/>
                    <a:pt x="229" y="85"/>
                    <a:pt x="230" y="98"/>
                  </a:cubicBezTo>
                  <a:cubicBezTo>
                    <a:pt x="231" y="108"/>
                    <a:pt x="233" y="122"/>
                    <a:pt x="233" y="122"/>
                  </a:cubicBezTo>
                  <a:cubicBezTo>
                    <a:pt x="233" y="122"/>
                    <a:pt x="229" y="124"/>
                    <a:pt x="229" y="134"/>
                  </a:cubicBezTo>
                  <a:cubicBezTo>
                    <a:pt x="230" y="157"/>
                    <a:pt x="238" y="147"/>
                    <a:pt x="240" y="157"/>
                  </a:cubicBezTo>
                  <a:cubicBezTo>
                    <a:pt x="244" y="182"/>
                    <a:pt x="253" y="177"/>
                    <a:pt x="253" y="191"/>
                  </a:cubicBezTo>
                  <a:cubicBezTo>
                    <a:pt x="253" y="206"/>
                    <a:pt x="248" y="216"/>
                    <a:pt x="236" y="224"/>
                  </a:cubicBezTo>
                  <a:cubicBezTo>
                    <a:pt x="301" y="257"/>
                    <a:pt x="310" y="263"/>
                    <a:pt x="310" y="292"/>
                  </a:cubicBezTo>
                  <a:cubicBezTo>
                    <a:pt x="310" y="352"/>
                    <a:pt x="310" y="352"/>
                    <a:pt x="310" y="352"/>
                  </a:cubicBezTo>
                  <a:lnTo>
                    <a:pt x="400" y="352"/>
                  </a:lnTo>
                  <a:close/>
                  <a:moveTo>
                    <a:pt x="204" y="247"/>
                  </a:moveTo>
                  <a:cubicBezTo>
                    <a:pt x="165" y="231"/>
                    <a:pt x="152" y="217"/>
                    <a:pt x="152" y="187"/>
                  </a:cubicBezTo>
                  <a:cubicBezTo>
                    <a:pt x="152" y="169"/>
                    <a:pt x="164" y="175"/>
                    <a:pt x="169" y="142"/>
                  </a:cubicBezTo>
                  <a:cubicBezTo>
                    <a:pt x="172" y="129"/>
                    <a:pt x="182" y="142"/>
                    <a:pt x="184" y="111"/>
                  </a:cubicBezTo>
                  <a:cubicBezTo>
                    <a:pt x="184" y="98"/>
                    <a:pt x="179" y="95"/>
                    <a:pt x="179" y="95"/>
                  </a:cubicBezTo>
                  <a:cubicBezTo>
                    <a:pt x="179" y="95"/>
                    <a:pt x="181" y="77"/>
                    <a:pt x="183" y="63"/>
                  </a:cubicBezTo>
                  <a:cubicBezTo>
                    <a:pt x="184" y="45"/>
                    <a:pt x="174" y="0"/>
                    <a:pt x="119" y="0"/>
                  </a:cubicBezTo>
                  <a:cubicBezTo>
                    <a:pt x="64" y="0"/>
                    <a:pt x="54" y="45"/>
                    <a:pt x="55" y="63"/>
                  </a:cubicBezTo>
                  <a:cubicBezTo>
                    <a:pt x="56" y="77"/>
                    <a:pt x="59" y="95"/>
                    <a:pt x="59" y="95"/>
                  </a:cubicBezTo>
                  <a:cubicBezTo>
                    <a:pt x="59" y="95"/>
                    <a:pt x="53" y="98"/>
                    <a:pt x="53" y="111"/>
                  </a:cubicBezTo>
                  <a:cubicBezTo>
                    <a:pt x="55" y="142"/>
                    <a:pt x="66" y="129"/>
                    <a:pt x="68" y="142"/>
                  </a:cubicBezTo>
                  <a:cubicBezTo>
                    <a:pt x="74" y="175"/>
                    <a:pt x="86" y="169"/>
                    <a:pt x="86" y="187"/>
                  </a:cubicBezTo>
                  <a:cubicBezTo>
                    <a:pt x="86" y="217"/>
                    <a:pt x="73" y="231"/>
                    <a:pt x="33" y="247"/>
                  </a:cubicBezTo>
                  <a:cubicBezTo>
                    <a:pt x="21" y="252"/>
                    <a:pt x="0" y="260"/>
                    <a:pt x="0" y="279"/>
                  </a:cubicBezTo>
                  <a:cubicBezTo>
                    <a:pt x="0" y="352"/>
                    <a:pt x="0" y="352"/>
                    <a:pt x="0" y="352"/>
                  </a:cubicBezTo>
                  <a:cubicBezTo>
                    <a:pt x="278" y="352"/>
                    <a:pt x="278" y="352"/>
                    <a:pt x="278" y="352"/>
                  </a:cubicBezTo>
                  <a:cubicBezTo>
                    <a:pt x="278" y="352"/>
                    <a:pt x="278" y="309"/>
                    <a:pt x="278" y="297"/>
                  </a:cubicBezTo>
                  <a:cubicBezTo>
                    <a:pt x="278" y="280"/>
                    <a:pt x="244" y="264"/>
                    <a:pt x="204" y="24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</p:grpSp>
      <p:grpSp>
        <p:nvGrpSpPr>
          <p:cNvPr id="293" name="组合 292"/>
          <p:cNvGrpSpPr/>
          <p:nvPr/>
        </p:nvGrpSpPr>
        <p:grpSpPr>
          <a:xfrm>
            <a:off x="1703388" y="1917360"/>
            <a:ext cx="3460177" cy="826161"/>
            <a:chOff x="1701405" y="2036835"/>
            <a:chExt cx="3460177" cy="826161"/>
          </a:xfrm>
        </p:grpSpPr>
        <p:sp>
          <p:nvSpPr>
            <p:cNvPr id="294" name="Rectangle 24"/>
            <p:cNvSpPr/>
            <p:nvPr/>
          </p:nvSpPr>
          <p:spPr>
            <a:xfrm>
              <a:off x="2562041" y="2036835"/>
              <a:ext cx="25272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6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效益丰厚</a:t>
              </a:r>
              <a:endParaRPr lang="en-US" sz="1600" b="1" dirty="0" smtClean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95" name="矩形 294"/>
            <p:cNvSpPr/>
            <p:nvPr/>
          </p:nvSpPr>
          <p:spPr>
            <a:xfrm>
              <a:off x="1701405" y="2360294"/>
              <a:ext cx="3460177" cy="5027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600"/>
                </a:lnSpc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点击输入详细的文本内容，点击输入详细的文本内容，点击输入详细的文本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内容。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96" name="组合 295"/>
          <p:cNvGrpSpPr/>
          <p:nvPr/>
        </p:nvGrpSpPr>
        <p:grpSpPr>
          <a:xfrm>
            <a:off x="953991" y="3378075"/>
            <a:ext cx="3460177" cy="826161"/>
            <a:chOff x="1701405" y="2036835"/>
            <a:chExt cx="3460177" cy="826161"/>
          </a:xfrm>
        </p:grpSpPr>
        <p:sp>
          <p:nvSpPr>
            <p:cNvPr id="297" name="Rectangle 24"/>
            <p:cNvSpPr/>
            <p:nvPr/>
          </p:nvSpPr>
          <p:spPr>
            <a:xfrm>
              <a:off x="2562041" y="2036835"/>
              <a:ext cx="25272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6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潜力巨大</a:t>
              </a:r>
              <a:endParaRPr lang="en-US" sz="1600" b="1" dirty="0" smtClean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98" name="矩形 297"/>
            <p:cNvSpPr/>
            <p:nvPr/>
          </p:nvSpPr>
          <p:spPr>
            <a:xfrm>
              <a:off x="1701405" y="2360294"/>
              <a:ext cx="3460177" cy="5027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600"/>
                </a:lnSpc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点击输入详细的文本内容，点击输入详细的文本内容，点击输入详细的文本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内容。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02" name="组合 301"/>
          <p:cNvGrpSpPr/>
          <p:nvPr/>
        </p:nvGrpSpPr>
        <p:grpSpPr>
          <a:xfrm>
            <a:off x="1703388" y="4781695"/>
            <a:ext cx="3460177" cy="826161"/>
            <a:chOff x="1701405" y="2036835"/>
            <a:chExt cx="3460177" cy="826161"/>
          </a:xfrm>
        </p:grpSpPr>
        <p:sp>
          <p:nvSpPr>
            <p:cNvPr id="303" name="Rectangle 24"/>
            <p:cNvSpPr/>
            <p:nvPr/>
          </p:nvSpPr>
          <p:spPr>
            <a:xfrm>
              <a:off x="2562041" y="2036835"/>
              <a:ext cx="2527267" cy="33855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/>
              <a:r>
                <a:rPr lang="zh-CN" altLang="en-US" sz="16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有益民生</a:t>
              </a:r>
              <a:endParaRPr lang="en-US" sz="1600" b="1" dirty="0" smtClean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304" name="矩形 303"/>
            <p:cNvSpPr/>
            <p:nvPr/>
          </p:nvSpPr>
          <p:spPr>
            <a:xfrm>
              <a:off x="1701405" y="2360294"/>
              <a:ext cx="3460177" cy="50270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ts val="1600"/>
                </a:lnSpc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点击输入详细的文本内容，点击输入详细的文本内容，点击输入详细的文本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内容。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38" name="TextBox 237"/>
          <p:cNvSpPr txBox="1"/>
          <p:nvPr/>
        </p:nvSpPr>
        <p:spPr>
          <a:xfrm>
            <a:off x="5182131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产品概述</a:t>
            </a:r>
          </a:p>
        </p:txBody>
      </p:sp>
      <p:grpSp>
        <p:nvGrpSpPr>
          <p:cNvPr id="239" name="组合 238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40" name="组合 239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44" name="五角星 243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5" name="五角星 244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6" name="五角星 245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7" name="五角星 246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8" name="五角星 247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1" name="组合 240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42" name="直接连接符 241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直接连接符 242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321889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9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7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5" fill="hold">
                            <p:stCondLst>
                              <p:cond delay="2000"/>
                            </p:stCondLst>
                            <p:childTnLst>
                              <p:par>
                                <p:cTn id="46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8" dur="500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49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2500"/>
                            </p:stCondLst>
                            <p:childTnLst>
                              <p:par>
                                <p:cTn id="5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6" presetClass="emph" presetSubtype="0" decel="52000" autoRev="1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7" dur="500" fill="hold"/>
                                        <p:tgtEl>
                                          <p:spTgt spid="258"/>
                                        </p:tgtEl>
                                      </p:cBhvr>
                                      <p:by x="150000" y="150000"/>
                                    </p:animScale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7" grpId="0" animBg="1"/>
      <p:bldP spid="258" grpId="0" animBg="1"/>
      <p:bldP spid="258" grpId="1" animBg="1"/>
      <p:bldP spid="23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圆角矩形 65"/>
          <p:cNvSpPr/>
          <p:nvPr/>
        </p:nvSpPr>
        <p:spPr>
          <a:xfrm>
            <a:off x="9020859" y="2254415"/>
            <a:ext cx="1661723" cy="2160240"/>
          </a:xfrm>
          <a:prstGeom prst="roundRect">
            <a:avLst>
              <a:gd name="adj" fmla="val 3460"/>
            </a:avLst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8" name="圆角矩形 17"/>
          <p:cNvSpPr/>
          <p:nvPr/>
        </p:nvSpPr>
        <p:spPr>
          <a:xfrm>
            <a:off x="1522433" y="2254415"/>
            <a:ext cx="1661723" cy="2160240"/>
          </a:xfrm>
          <a:prstGeom prst="roundRect">
            <a:avLst>
              <a:gd name="adj" fmla="val 3460"/>
            </a:avLst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67" name="圆角矩形 66"/>
          <p:cNvSpPr/>
          <p:nvPr/>
        </p:nvSpPr>
        <p:spPr>
          <a:xfrm>
            <a:off x="3397039" y="2254415"/>
            <a:ext cx="1661723" cy="2160240"/>
          </a:xfrm>
          <a:prstGeom prst="roundRect">
            <a:avLst>
              <a:gd name="adj" fmla="val 3460"/>
            </a:avLst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0" name="圆角矩形 69"/>
          <p:cNvSpPr/>
          <p:nvPr/>
        </p:nvSpPr>
        <p:spPr>
          <a:xfrm>
            <a:off x="5271645" y="2254415"/>
            <a:ext cx="1661723" cy="2160240"/>
          </a:xfrm>
          <a:prstGeom prst="roundRect">
            <a:avLst>
              <a:gd name="adj" fmla="val 3460"/>
            </a:avLst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71" name="圆角矩形 70"/>
          <p:cNvSpPr/>
          <p:nvPr/>
        </p:nvSpPr>
        <p:spPr>
          <a:xfrm>
            <a:off x="7146251" y="2254415"/>
            <a:ext cx="1661723" cy="2160240"/>
          </a:xfrm>
          <a:prstGeom prst="roundRect">
            <a:avLst>
              <a:gd name="adj" fmla="val 3460"/>
            </a:avLst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592504" y="411654"/>
            <a:ext cx="100540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目录</a:t>
            </a:r>
          </a:p>
        </p:txBody>
      </p:sp>
      <p:grpSp>
        <p:nvGrpSpPr>
          <p:cNvPr id="5" name="组合 4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6" name="组合 5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3" name="五角星 2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1" name="五角星 10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2" name="五角星 11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" name="五角星 12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4" name="五角星 13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7" name="组合 16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15" name="直接连接符 14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接连接符 15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4" name="KSO_Shape"/>
          <p:cNvSpPr>
            <a:spLocks/>
          </p:cNvSpPr>
          <p:nvPr/>
        </p:nvSpPr>
        <p:spPr bwMode="auto">
          <a:xfrm>
            <a:off x="1892941" y="2768552"/>
            <a:ext cx="920706" cy="632218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944368" y="3591398"/>
            <a:ext cx="8178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80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518770" y="4558671"/>
            <a:ext cx="1669047" cy="602387"/>
            <a:chOff x="1518770" y="4725144"/>
            <a:chExt cx="1669047" cy="602387"/>
          </a:xfrm>
        </p:grpSpPr>
        <p:sp>
          <p:nvSpPr>
            <p:cNvPr id="28" name="TextBox 27"/>
            <p:cNvSpPr txBox="1"/>
            <p:nvPr/>
          </p:nvSpPr>
          <p:spPr>
            <a:xfrm>
              <a:off x="1518770" y="4725144"/>
              <a:ext cx="166904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F8832D"/>
                  </a:solidFill>
                  <a:cs typeface="+mn-ea"/>
                  <a:sym typeface="+mn-lt"/>
                </a:rPr>
                <a:t>公司</a:t>
              </a:r>
              <a:r>
                <a:rPr lang="en-US" altLang="zh-CN" dirty="0" smtClean="0">
                  <a:solidFill>
                    <a:srgbClr val="F8832D"/>
                  </a:solidFill>
                  <a:cs typeface="+mn-ea"/>
                  <a:sym typeface="+mn-lt"/>
                </a:rPr>
                <a:t>/</a:t>
              </a:r>
              <a:r>
                <a:rPr lang="zh-CN" altLang="en-US" dirty="0" smtClean="0">
                  <a:solidFill>
                    <a:srgbClr val="F8832D"/>
                  </a:solidFill>
                  <a:cs typeface="+mn-ea"/>
                  <a:sym typeface="+mn-lt"/>
                </a:rPr>
                <a:t>团队介绍</a:t>
              </a:r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842577" y="5019754"/>
              <a:ext cx="10214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(</a:t>
              </a:r>
              <a:r>
                <a:rPr lang="zh-CN" altLang="en-US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我们是谁</a:t>
              </a:r>
              <a:r>
                <a:rPr lang="en-US" altLang="zh-CN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)</a:t>
              </a:r>
              <a:endParaRPr lang="zh-CN" altLang="en-US" sz="1400" dirty="0" smtClean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3535655" y="4558671"/>
            <a:ext cx="1380507" cy="602387"/>
            <a:chOff x="1663040" y="4725144"/>
            <a:chExt cx="1380507" cy="602387"/>
          </a:xfrm>
        </p:grpSpPr>
        <p:sp>
          <p:nvSpPr>
            <p:cNvPr id="32" name="TextBox 31"/>
            <p:cNvSpPr txBox="1"/>
            <p:nvPr/>
          </p:nvSpPr>
          <p:spPr>
            <a:xfrm>
              <a:off x="1799294" y="4725144"/>
              <a:ext cx="11079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F8832D"/>
                  </a:solidFill>
                  <a:cs typeface="+mn-ea"/>
                  <a:sym typeface="+mn-lt"/>
                </a:rPr>
                <a:t>项目简介</a:t>
              </a: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1663040" y="5019754"/>
              <a:ext cx="138050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(</a:t>
              </a:r>
              <a:r>
                <a:rPr lang="zh-CN" altLang="en-US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我们要做什么</a:t>
              </a:r>
              <a:r>
                <a:rPr lang="en-US" altLang="zh-CN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)</a:t>
              </a:r>
              <a:endParaRPr lang="zh-CN" altLang="en-US" sz="1400" dirty="0" smtClean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4" name="组合 33"/>
          <p:cNvGrpSpPr/>
          <p:nvPr/>
        </p:nvGrpSpPr>
        <p:grpSpPr>
          <a:xfrm>
            <a:off x="5429110" y="4558671"/>
            <a:ext cx="1338829" cy="602387"/>
            <a:chOff x="1683880" y="4725144"/>
            <a:chExt cx="1338829" cy="602387"/>
          </a:xfrm>
        </p:grpSpPr>
        <p:sp>
          <p:nvSpPr>
            <p:cNvPr id="35" name="TextBox 34"/>
            <p:cNvSpPr txBox="1"/>
            <p:nvPr/>
          </p:nvSpPr>
          <p:spPr>
            <a:xfrm>
              <a:off x="1683880" y="4725144"/>
              <a:ext cx="1338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F8832D"/>
                  </a:solidFill>
                  <a:cs typeface="+mn-ea"/>
                  <a:sym typeface="+mn-lt"/>
                </a:rPr>
                <a:t>产品和运营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752809" y="5019754"/>
              <a:ext cx="12009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(</a:t>
              </a:r>
              <a:r>
                <a:rPr lang="zh-CN" altLang="en-US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我们怎么做</a:t>
              </a:r>
              <a:r>
                <a:rPr lang="en-US" altLang="zh-CN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)</a:t>
              </a:r>
              <a:endParaRPr lang="zh-CN" altLang="en-US" sz="1400" dirty="0" smtClean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7186309" y="4558671"/>
            <a:ext cx="1569661" cy="602387"/>
            <a:chOff x="1568464" y="4725144"/>
            <a:chExt cx="1569661" cy="602387"/>
          </a:xfrm>
        </p:grpSpPr>
        <p:sp>
          <p:nvSpPr>
            <p:cNvPr id="38" name="TextBox 37"/>
            <p:cNvSpPr txBox="1"/>
            <p:nvPr/>
          </p:nvSpPr>
          <p:spPr>
            <a:xfrm>
              <a:off x="1568464" y="4725144"/>
              <a:ext cx="156966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F8832D"/>
                  </a:solidFill>
                  <a:cs typeface="+mn-ea"/>
                  <a:sym typeface="+mn-lt"/>
                </a:rPr>
                <a:t>公司发展计划</a:t>
              </a:r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1573272" y="5019754"/>
              <a:ext cx="156004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(</a:t>
              </a:r>
              <a:r>
                <a:rPr lang="zh-CN" altLang="en-US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长远打算是什么</a:t>
              </a:r>
              <a:r>
                <a:rPr lang="en-US" altLang="zh-CN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)</a:t>
              </a:r>
              <a:endParaRPr lang="zh-CN" altLang="en-US" sz="1400" dirty="0" smtClean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>
            <a:off x="9174339" y="4558671"/>
            <a:ext cx="1338829" cy="602387"/>
            <a:chOff x="1683878" y="4725144"/>
            <a:chExt cx="1338829" cy="602387"/>
          </a:xfrm>
        </p:grpSpPr>
        <p:sp>
          <p:nvSpPr>
            <p:cNvPr id="41" name="TextBox 40"/>
            <p:cNvSpPr txBox="1"/>
            <p:nvPr/>
          </p:nvSpPr>
          <p:spPr>
            <a:xfrm>
              <a:off x="1683878" y="4725144"/>
              <a:ext cx="13388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dirty="0" smtClean="0">
                  <a:solidFill>
                    <a:srgbClr val="F8832D"/>
                  </a:solidFill>
                  <a:cs typeface="+mn-ea"/>
                  <a:sym typeface="+mn-lt"/>
                </a:rPr>
                <a:t>财务与融资</a:t>
              </a:r>
            </a:p>
          </p:txBody>
        </p:sp>
        <p:sp>
          <p:nvSpPr>
            <p:cNvPr id="42" name="TextBox 41"/>
            <p:cNvSpPr txBox="1"/>
            <p:nvPr/>
          </p:nvSpPr>
          <p:spPr>
            <a:xfrm>
              <a:off x="1842577" y="5019754"/>
              <a:ext cx="1021433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(</a:t>
              </a:r>
              <a:r>
                <a:rPr lang="zh-CN" altLang="en-US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我们是谁</a:t>
              </a:r>
              <a:r>
                <a:rPr lang="en-US" altLang="zh-CN" sz="1400" dirty="0" smtClean="0">
                  <a:solidFill>
                    <a:srgbClr val="404652"/>
                  </a:solidFill>
                  <a:cs typeface="+mn-ea"/>
                  <a:sym typeface="+mn-lt"/>
                </a:rPr>
                <a:t>)</a:t>
              </a:r>
              <a:endParaRPr lang="zh-CN" altLang="en-US" sz="1400" dirty="0" smtClean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43" name="Freeform 3705"/>
          <p:cNvSpPr>
            <a:spLocks noEditPoints="1"/>
          </p:cNvSpPr>
          <p:nvPr/>
        </p:nvSpPr>
        <p:spPr bwMode="auto">
          <a:xfrm>
            <a:off x="3867031" y="2768553"/>
            <a:ext cx="714438" cy="632218"/>
          </a:xfrm>
          <a:custGeom>
            <a:avLst/>
            <a:gdLst>
              <a:gd name="T0" fmla="*/ 6 w 162"/>
              <a:gd name="T1" fmla="*/ 0 h 143"/>
              <a:gd name="T2" fmla="*/ 162 w 162"/>
              <a:gd name="T3" fmla="*/ 6 h 143"/>
              <a:gd name="T4" fmla="*/ 162 w 162"/>
              <a:gd name="T5" fmla="*/ 137 h 143"/>
              <a:gd name="T6" fmla="*/ 155 w 162"/>
              <a:gd name="T7" fmla="*/ 143 h 143"/>
              <a:gd name="T8" fmla="*/ 0 w 162"/>
              <a:gd name="T9" fmla="*/ 137 h 143"/>
              <a:gd name="T10" fmla="*/ 0 w 162"/>
              <a:gd name="T11" fmla="*/ 102 h 143"/>
              <a:gd name="T12" fmla="*/ 3 w 162"/>
              <a:gd name="T13" fmla="*/ 99 h 143"/>
              <a:gd name="T14" fmla="*/ 33 w 162"/>
              <a:gd name="T15" fmla="*/ 99 h 143"/>
              <a:gd name="T16" fmla="*/ 37 w 162"/>
              <a:gd name="T17" fmla="*/ 111 h 143"/>
              <a:gd name="T18" fmla="*/ 37 w 162"/>
              <a:gd name="T19" fmla="*/ 66 h 143"/>
              <a:gd name="T20" fmla="*/ 37 w 162"/>
              <a:gd name="T21" fmla="*/ 74 h 143"/>
              <a:gd name="T22" fmla="*/ 3 w 162"/>
              <a:gd name="T23" fmla="*/ 78 h 143"/>
              <a:gd name="T24" fmla="*/ 0 w 162"/>
              <a:gd name="T25" fmla="*/ 74 h 143"/>
              <a:gd name="T26" fmla="*/ 6 w 162"/>
              <a:gd name="T27" fmla="*/ 0 h 143"/>
              <a:gd name="T28" fmla="*/ 12 w 162"/>
              <a:gd name="T29" fmla="*/ 131 h 143"/>
              <a:gd name="T30" fmla="*/ 149 w 162"/>
              <a:gd name="T31" fmla="*/ 46 h 143"/>
              <a:gd name="T32" fmla="*/ 12 w 162"/>
              <a:gd name="T33" fmla="*/ 71 h 143"/>
              <a:gd name="T34" fmla="*/ 29 w 162"/>
              <a:gd name="T35" fmla="*/ 57 h 143"/>
              <a:gd name="T36" fmla="*/ 36 w 162"/>
              <a:gd name="T37" fmla="*/ 54 h 143"/>
              <a:gd name="T38" fmla="*/ 68 w 162"/>
              <a:gd name="T39" fmla="*/ 86 h 143"/>
              <a:gd name="T40" fmla="*/ 36 w 162"/>
              <a:gd name="T41" fmla="*/ 123 h 143"/>
              <a:gd name="T42" fmla="*/ 29 w 162"/>
              <a:gd name="T43" fmla="*/ 120 h 143"/>
              <a:gd name="T44" fmla="*/ 29 w 162"/>
              <a:gd name="T45" fmla="*/ 106 h 143"/>
              <a:gd name="T46" fmla="*/ 135 w 162"/>
              <a:gd name="T47" fmla="*/ 60 h 143"/>
              <a:gd name="T48" fmla="*/ 135 w 162"/>
              <a:gd name="T49" fmla="*/ 67 h 143"/>
              <a:gd name="T50" fmla="*/ 79 w 162"/>
              <a:gd name="T51" fmla="*/ 64 h 143"/>
              <a:gd name="T52" fmla="*/ 135 w 162"/>
              <a:gd name="T53" fmla="*/ 60 h 143"/>
              <a:gd name="T54" fmla="*/ 124 w 162"/>
              <a:gd name="T55" fmla="*/ 113 h 143"/>
              <a:gd name="T56" fmla="*/ 82 w 162"/>
              <a:gd name="T57" fmla="*/ 117 h 143"/>
              <a:gd name="T58" fmla="*/ 82 w 162"/>
              <a:gd name="T59" fmla="*/ 109 h 143"/>
              <a:gd name="T60" fmla="*/ 135 w 162"/>
              <a:gd name="T61" fmla="*/ 76 h 143"/>
              <a:gd name="T62" fmla="*/ 135 w 162"/>
              <a:gd name="T63" fmla="*/ 84 h 143"/>
              <a:gd name="T64" fmla="*/ 79 w 162"/>
              <a:gd name="T65" fmla="*/ 80 h 143"/>
              <a:gd name="T66" fmla="*/ 135 w 162"/>
              <a:gd name="T67" fmla="*/ 76 h 143"/>
              <a:gd name="T68" fmla="*/ 139 w 162"/>
              <a:gd name="T69" fmla="*/ 97 h 143"/>
              <a:gd name="T70" fmla="*/ 82 w 162"/>
              <a:gd name="T71" fmla="*/ 100 h 143"/>
              <a:gd name="T72" fmla="*/ 82 w 162"/>
              <a:gd name="T73" fmla="*/ 93 h 143"/>
              <a:gd name="T74" fmla="*/ 139 w 162"/>
              <a:gd name="T75" fmla="*/ 19 h 143"/>
              <a:gd name="T76" fmla="*/ 139 w 162"/>
              <a:gd name="T77" fmla="*/ 32 h 143"/>
              <a:gd name="T78" fmla="*/ 139 w 162"/>
              <a:gd name="T79" fmla="*/ 19 h 143"/>
              <a:gd name="T80" fmla="*/ 130 w 162"/>
              <a:gd name="T81" fmla="*/ 25 h 143"/>
              <a:gd name="T82" fmla="*/ 118 w 162"/>
              <a:gd name="T83" fmla="*/ 25 h 143"/>
              <a:gd name="T84" fmla="*/ 109 w 162"/>
              <a:gd name="T85" fmla="*/ 19 h 143"/>
              <a:gd name="T86" fmla="*/ 109 w 162"/>
              <a:gd name="T87" fmla="*/ 32 h 143"/>
              <a:gd name="T88" fmla="*/ 109 w 162"/>
              <a:gd name="T89" fmla="*/ 19 h 143"/>
              <a:gd name="T90" fmla="*/ 149 w 162"/>
              <a:gd name="T91" fmla="*/ 38 h 143"/>
              <a:gd name="T92" fmla="*/ 12 w 162"/>
              <a:gd name="T93" fmla="*/ 13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2" h="143">
                <a:moveTo>
                  <a:pt x="6" y="0"/>
                </a:moveTo>
                <a:cubicBezTo>
                  <a:pt x="6" y="0"/>
                  <a:pt x="6" y="0"/>
                  <a:pt x="6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9" y="0"/>
                  <a:pt x="162" y="3"/>
                  <a:pt x="162" y="6"/>
                </a:cubicBezTo>
                <a:cubicBezTo>
                  <a:pt x="162" y="6"/>
                  <a:pt x="162" y="6"/>
                  <a:pt x="162" y="6"/>
                </a:cubicBezTo>
                <a:cubicBezTo>
                  <a:pt x="162" y="137"/>
                  <a:pt x="162" y="137"/>
                  <a:pt x="162" y="137"/>
                </a:cubicBezTo>
                <a:cubicBezTo>
                  <a:pt x="162" y="141"/>
                  <a:pt x="159" y="143"/>
                  <a:pt x="155" y="143"/>
                </a:cubicBezTo>
                <a:cubicBezTo>
                  <a:pt x="155" y="143"/>
                  <a:pt x="155" y="143"/>
                  <a:pt x="155" y="143"/>
                </a:cubicBezTo>
                <a:cubicBezTo>
                  <a:pt x="6" y="143"/>
                  <a:pt x="6" y="143"/>
                  <a:pt x="6" y="143"/>
                </a:cubicBezTo>
                <a:cubicBezTo>
                  <a:pt x="2" y="143"/>
                  <a:pt x="0" y="141"/>
                  <a:pt x="0" y="137"/>
                </a:cubicBezTo>
                <a:cubicBezTo>
                  <a:pt x="0" y="137"/>
                  <a:pt x="0" y="137"/>
                  <a:pt x="0" y="137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00"/>
                  <a:pt x="1" y="99"/>
                  <a:pt x="3" y="99"/>
                </a:cubicBezTo>
                <a:cubicBezTo>
                  <a:pt x="33" y="99"/>
                  <a:pt x="33" y="99"/>
                  <a:pt x="33" y="99"/>
                </a:cubicBezTo>
                <a:cubicBezTo>
                  <a:pt x="33" y="99"/>
                  <a:pt x="33" y="99"/>
                  <a:pt x="33" y="99"/>
                </a:cubicBezTo>
                <a:cubicBezTo>
                  <a:pt x="35" y="99"/>
                  <a:pt x="37" y="100"/>
                  <a:pt x="37" y="102"/>
                </a:cubicBezTo>
                <a:cubicBezTo>
                  <a:pt x="37" y="111"/>
                  <a:pt x="37" y="111"/>
                  <a:pt x="37" y="111"/>
                </a:cubicBezTo>
                <a:cubicBezTo>
                  <a:pt x="60" y="88"/>
                  <a:pt x="60" y="88"/>
                  <a:pt x="60" y="88"/>
                </a:cubicBezTo>
                <a:cubicBezTo>
                  <a:pt x="37" y="66"/>
                  <a:pt x="37" y="66"/>
                  <a:pt x="37" y="66"/>
                </a:cubicBezTo>
                <a:cubicBezTo>
                  <a:pt x="37" y="74"/>
                  <a:pt x="37" y="74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7" y="77"/>
                  <a:pt x="35" y="78"/>
                  <a:pt x="33" y="78"/>
                </a:cubicBezTo>
                <a:cubicBezTo>
                  <a:pt x="3" y="78"/>
                  <a:pt x="3" y="78"/>
                  <a:pt x="3" y="78"/>
                </a:cubicBezTo>
                <a:cubicBezTo>
                  <a:pt x="1" y="78"/>
                  <a:pt x="0" y="77"/>
                  <a:pt x="0" y="74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6" y="0"/>
                </a:cubicBezTo>
                <a:close/>
                <a:moveTo>
                  <a:pt x="12" y="106"/>
                </a:moveTo>
                <a:cubicBezTo>
                  <a:pt x="12" y="131"/>
                  <a:pt x="12" y="131"/>
                  <a:pt x="12" y="131"/>
                </a:cubicBezTo>
                <a:cubicBezTo>
                  <a:pt x="149" y="131"/>
                  <a:pt x="149" y="131"/>
                  <a:pt x="149" y="131"/>
                </a:cubicBezTo>
                <a:cubicBezTo>
                  <a:pt x="149" y="46"/>
                  <a:pt x="149" y="46"/>
                  <a:pt x="149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71"/>
                  <a:pt x="12" y="71"/>
                  <a:pt x="12" y="71"/>
                </a:cubicBezTo>
                <a:cubicBezTo>
                  <a:pt x="29" y="71"/>
                  <a:pt x="29" y="71"/>
                  <a:pt x="29" y="71"/>
                </a:cubicBezTo>
                <a:cubicBezTo>
                  <a:pt x="29" y="57"/>
                  <a:pt x="29" y="57"/>
                  <a:pt x="29" y="57"/>
                </a:cubicBezTo>
                <a:cubicBezTo>
                  <a:pt x="29" y="54"/>
                  <a:pt x="31" y="53"/>
                  <a:pt x="33" y="53"/>
                </a:cubicBezTo>
                <a:cubicBezTo>
                  <a:pt x="34" y="53"/>
                  <a:pt x="35" y="53"/>
                  <a:pt x="36" y="54"/>
                </a:cubicBezTo>
                <a:cubicBezTo>
                  <a:pt x="36" y="54"/>
                  <a:pt x="36" y="54"/>
                  <a:pt x="36" y="54"/>
                </a:cubicBezTo>
                <a:cubicBezTo>
                  <a:pt x="68" y="86"/>
                  <a:pt x="68" y="86"/>
                  <a:pt x="68" y="86"/>
                </a:cubicBezTo>
                <a:cubicBezTo>
                  <a:pt x="69" y="87"/>
                  <a:pt x="69" y="90"/>
                  <a:pt x="68" y="91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4" y="124"/>
                  <a:pt x="32" y="124"/>
                  <a:pt x="30" y="123"/>
                </a:cubicBezTo>
                <a:cubicBezTo>
                  <a:pt x="30" y="122"/>
                  <a:pt x="29" y="121"/>
                  <a:pt x="29" y="120"/>
                </a:cubicBezTo>
                <a:cubicBezTo>
                  <a:pt x="29" y="120"/>
                  <a:pt x="29" y="120"/>
                  <a:pt x="29" y="120"/>
                </a:cubicBezTo>
                <a:cubicBezTo>
                  <a:pt x="29" y="106"/>
                  <a:pt x="29" y="106"/>
                  <a:pt x="29" y="106"/>
                </a:cubicBezTo>
                <a:cubicBezTo>
                  <a:pt x="12" y="106"/>
                  <a:pt x="12" y="106"/>
                  <a:pt x="12" y="106"/>
                </a:cubicBezTo>
                <a:close/>
                <a:moveTo>
                  <a:pt x="135" y="60"/>
                </a:moveTo>
                <a:cubicBezTo>
                  <a:pt x="137" y="60"/>
                  <a:pt x="139" y="62"/>
                  <a:pt x="139" y="64"/>
                </a:cubicBezTo>
                <a:cubicBezTo>
                  <a:pt x="139" y="66"/>
                  <a:pt x="137" y="67"/>
                  <a:pt x="135" y="67"/>
                </a:cubicBezTo>
                <a:cubicBezTo>
                  <a:pt x="82" y="67"/>
                  <a:pt x="82" y="67"/>
                  <a:pt x="82" y="67"/>
                </a:cubicBezTo>
                <a:cubicBezTo>
                  <a:pt x="80" y="67"/>
                  <a:pt x="79" y="66"/>
                  <a:pt x="79" y="64"/>
                </a:cubicBezTo>
                <a:cubicBezTo>
                  <a:pt x="79" y="62"/>
                  <a:pt x="80" y="60"/>
                  <a:pt x="82" y="60"/>
                </a:cubicBezTo>
                <a:cubicBezTo>
                  <a:pt x="135" y="60"/>
                  <a:pt x="135" y="60"/>
                  <a:pt x="135" y="60"/>
                </a:cubicBezTo>
                <a:close/>
                <a:moveTo>
                  <a:pt x="120" y="109"/>
                </a:moveTo>
                <a:cubicBezTo>
                  <a:pt x="122" y="109"/>
                  <a:pt x="124" y="111"/>
                  <a:pt x="124" y="113"/>
                </a:cubicBezTo>
                <a:cubicBezTo>
                  <a:pt x="124" y="115"/>
                  <a:pt x="122" y="117"/>
                  <a:pt x="120" y="117"/>
                </a:cubicBezTo>
                <a:cubicBezTo>
                  <a:pt x="82" y="117"/>
                  <a:pt x="82" y="117"/>
                  <a:pt x="82" y="117"/>
                </a:cubicBezTo>
                <a:cubicBezTo>
                  <a:pt x="80" y="117"/>
                  <a:pt x="79" y="115"/>
                  <a:pt x="79" y="113"/>
                </a:cubicBezTo>
                <a:cubicBezTo>
                  <a:pt x="79" y="111"/>
                  <a:pt x="80" y="109"/>
                  <a:pt x="82" y="109"/>
                </a:cubicBezTo>
                <a:cubicBezTo>
                  <a:pt x="120" y="109"/>
                  <a:pt x="120" y="109"/>
                  <a:pt x="120" y="109"/>
                </a:cubicBezTo>
                <a:close/>
                <a:moveTo>
                  <a:pt x="135" y="76"/>
                </a:moveTo>
                <a:cubicBezTo>
                  <a:pt x="137" y="76"/>
                  <a:pt x="139" y="78"/>
                  <a:pt x="139" y="80"/>
                </a:cubicBezTo>
                <a:cubicBezTo>
                  <a:pt x="139" y="82"/>
                  <a:pt x="137" y="84"/>
                  <a:pt x="135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0" y="84"/>
                  <a:pt x="79" y="82"/>
                  <a:pt x="79" y="80"/>
                </a:cubicBezTo>
                <a:cubicBezTo>
                  <a:pt x="79" y="78"/>
                  <a:pt x="80" y="76"/>
                  <a:pt x="82" y="76"/>
                </a:cubicBezTo>
                <a:cubicBezTo>
                  <a:pt x="135" y="76"/>
                  <a:pt x="135" y="76"/>
                  <a:pt x="135" y="76"/>
                </a:cubicBezTo>
                <a:close/>
                <a:moveTo>
                  <a:pt x="135" y="93"/>
                </a:moveTo>
                <a:cubicBezTo>
                  <a:pt x="137" y="93"/>
                  <a:pt x="139" y="95"/>
                  <a:pt x="139" y="97"/>
                </a:cubicBezTo>
                <a:cubicBezTo>
                  <a:pt x="139" y="99"/>
                  <a:pt x="137" y="100"/>
                  <a:pt x="135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0" y="100"/>
                  <a:pt x="79" y="99"/>
                  <a:pt x="79" y="97"/>
                </a:cubicBezTo>
                <a:cubicBezTo>
                  <a:pt x="79" y="95"/>
                  <a:pt x="80" y="93"/>
                  <a:pt x="82" y="93"/>
                </a:cubicBezTo>
                <a:cubicBezTo>
                  <a:pt x="135" y="93"/>
                  <a:pt x="135" y="93"/>
                  <a:pt x="135" y="93"/>
                </a:cubicBezTo>
                <a:close/>
                <a:moveTo>
                  <a:pt x="139" y="19"/>
                </a:moveTo>
                <a:cubicBezTo>
                  <a:pt x="143" y="19"/>
                  <a:pt x="146" y="22"/>
                  <a:pt x="146" y="25"/>
                </a:cubicBezTo>
                <a:cubicBezTo>
                  <a:pt x="146" y="29"/>
                  <a:pt x="143" y="32"/>
                  <a:pt x="139" y="32"/>
                </a:cubicBezTo>
                <a:cubicBezTo>
                  <a:pt x="136" y="32"/>
                  <a:pt x="133" y="29"/>
                  <a:pt x="133" y="25"/>
                </a:cubicBezTo>
                <a:cubicBezTo>
                  <a:pt x="133" y="22"/>
                  <a:pt x="136" y="19"/>
                  <a:pt x="139" y="19"/>
                </a:cubicBezTo>
                <a:close/>
                <a:moveTo>
                  <a:pt x="124" y="19"/>
                </a:moveTo>
                <a:cubicBezTo>
                  <a:pt x="128" y="19"/>
                  <a:pt x="130" y="22"/>
                  <a:pt x="130" y="25"/>
                </a:cubicBezTo>
                <a:cubicBezTo>
                  <a:pt x="130" y="29"/>
                  <a:pt x="128" y="32"/>
                  <a:pt x="124" y="32"/>
                </a:cubicBezTo>
                <a:cubicBezTo>
                  <a:pt x="121" y="32"/>
                  <a:pt x="118" y="29"/>
                  <a:pt x="118" y="25"/>
                </a:cubicBezTo>
                <a:cubicBezTo>
                  <a:pt x="118" y="22"/>
                  <a:pt x="121" y="19"/>
                  <a:pt x="124" y="19"/>
                </a:cubicBezTo>
                <a:close/>
                <a:moveTo>
                  <a:pt x="109" y="19"/>
                </a:moveTo>
                <a:cubicBezTo>
                  <a:pt x="112" y="19"/>
                  <a:pt x="115" y="22"/>
                  <a:pt x="115" y="25"/>
                </a:cubicBezTo>
                <a:cubicBezTo>
                  <a:pt x="115" y="29"/>
                  <a:pt x="112" y="32"/>
                  <a:pt x="109" y="32"/>
                </a:cubicBezTo>
                <a:cubicBezTo>
                  <a:pt x="105" y="32"/>
                  <a:pt x="103" y="29"/>
                  <a:pt x="103" y="25"/>
                </a:cubicBezTo>
                <a:cubicBezTo>
                  <a:pt x="103" y="22"/>
                  <a:pt x="105" y="19"/>
                  <a:pt x="109" y="19"/>
                </a:cubicBezTo>
                <a:close/>
                <a:moveTo>
                  <a:pt x="12" y="38"/>
                </a:moveTo>
                <a:cubicBezTo>
                  <a:pt x="149" y="38"/>
                  <a:pt x="149" y="38"/>
                  <a:pt x="149" y="38"/>
                </a:cubicBezTo>
                <a:cubicBezTo>
                  <a:pt x="149" y="13"/>
                  <a:pt x="149" y="13"/>
                  <a:pt x="149" y="13"/>
                </a:cubicBezTo>
                <a:cubicBezTo>
                  <a:pt x="12" y="13"/>
                  <a:pt x="12" y="13"/>
                  <a:pt x="12" y="13"/>
                </a:cubicBezTo>
                <a:cubicBezTo>
                  <a:pt x="12" y="38"/>
                  <a:pt x="12" y="38"/>
                  <a:pt x="12" y="3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4" name="Freeform 137"/>
          <p:cNvSpPr>
            <a:spLocks noEditPoints="1"/>
          </p:cNvSpPr>
          <p:nvPr/>
        </p:nvSpPr>
        <p:spPr bwMode="auto">
          <a:xfrm>
            <a:off x="5742973" y="2768493"/>
            <a:ext cx="704464" cy="631814"/>
          </a:xfrm>
          <a:custGeom>
            <a:avLst/>
            <a:gdLst>
              <a:gd name="T0" fmla="*/ 62 w 401"/>
              <a:gd name="T1" fmla="*/ 116 h 357"/>
              <a:gd name="T2" fmla="*/ 117 w 401"/>
              <a:gd name="T3" fmla="*/ 135 h 357"/>
              <a:gd name="T4" fmla="*/ 124 w 401"/>
              <a:gd name="T5" fmla="*/ 133 h 357"/>
              <a:gd name="T6" fmla="*/ 155 w 401"/>
              <a:gd name="T7" fmla="*/ 106 h 357"/>
              <a:gd name="T8" fmla="*/ 156 w 401"/>
              <a:gd name="T9" fmla="*/ 100 h 357"/>
              <a:gd name="T10" fmla="*/ 141 w 401"/>
              <a:gd name="T11" fmla="*/ 81 h 357"/>
              <a:gd name="T12" fmla="*/ 219 w 401"/>
              <a:gd name="T13" fmla="*/ 1 h 357"/>
              <a:gd name="T14" fmla="*/ 160 w 401"/>
              <a:gd name="T15" fmla="*/ 1 h 357"/>
              <a:gd name="T16" fmla="*/ 86 w 401"/>
              <a:gd name="T17" fmla="*/ 39 h 357"/>
              <a:gd name="T18" fmla="*/ 55 w 401"/>
              <a:gd name="T19" fmla="*/ 63 h 357"/>
              <a:gd name="T20" fmla="*/ 43 w 401"/>
              <a:gd name="T21" fmla="*/ 90 h 357"/>
              <a:gd name="T22" fmla="*/ 18 w 401"/>
              <a:gd name="T23" fmla="*/ 98 h 357"/>
              <a:gd name="T24" fmla="*/ 3 w 401"/>
              <a:gd name="T25" fmla="*/ 110 h 357"/>
              <a:gd name="T26" fmla="*/ 2 w 401"/>
              <a:gd name="T27" fmla="*/ 120 h 357"/>
              <a:gd name="T28" fmla="*/ 30 w 401"/>
              <a:gd name="T29" fmla="*/ 150 h 357"/>
              <a:gd name="T30" fmla="*/ 41 w 401"/>
              <a:gd name="T31" fmla="*/ 152 h 357"/>
              <a:gd name="T32" fmla="*/ 55 w 401"/>
              <a:gd name="T33" fmla="*/ 139 h 357"/>
              <a:gd name="T34" fmla="*/ 62 w 401"/>
              <a:gd name="T35" fmla="*/ 116 h 357"/>
              <a:gd name="T36" fmla="*/ 177 w 401"/>
              <a:gd name="T37" fmla="*/ 126 h 357"/>
              <a:gd name="T38" fmla="*/ 169 w 401"/>
              <a:gd name="T39" fmla="*/ 125 h 357"/>
              <a:gd name="T40" fmla="*/ 140 w 401"/>
              <a:gd name="T41" fmla="*/ 150 h 357"/>
              <a:gd name="T42" fmla="*/ 139 w 401"/>
              <a:gd name="T43" fmla="*/ 158 h 357"/>
              <a:gd name="T44" fmla="*/ 305 w 401"/>
              <a:gd name="T45" fmla="*/ 347 h 357"/>
              <a:gd name="T46" fmla="*/ 320 w 401"/>
              <a:gd name="T47" fmla="*/ 348 h 357"/>
              <a:gd name="T48" fmla="*/ 340 w 401"/>
              <a:gd name="T49" fmla="*/ 332 h 357"/>
              <a:gd name="T50" fmla="*/ 341 w 401"/>
              <a:gd name="T51" fmla="*/ 317 h 357"/>
              <a:gd name="T52" fmla="*/ 177 w 401"/>
              <a:gd name="T53" fmla="*/ 126 h 357"/>
              <a:gd name="T54" fmla="*/ 398 w 401"/>
              <a:gd name="T55" fmla="*/ 46 h 357"/>
              <a:gd name="T56" fmla="*/ 389 w 401"/>
              <a:gd name="T57" fmla="*/ 42 h 357"/>
              <a:gd name="T58" fmla="*/ 369 w 401"/>
              <a:gd name="T59" fmla="*/ 72 h 357"/>
              <a:gd name="T60" fmla="*/ 331 w 401"/>
              <a:gd name="T61" fmla="*/ 80 h 357"/>
              <a:gd name="T62" fmla="*/ 320 w 401"/>
              <a:gd name="T63" fmla="*/ 45 h 357"/>
              <a:gd name="T64" fmla="*/ 338 w 401"/>
              <a:gd name="T65" fmla="*/ 13 h 357"/>
              <a:gd name="T66" fmla="*/ 330 w 401"/>
              <a:gd name="T67" fmla="*/ 6 h 357"/>
              <a:gd name="T68" fmla="*/ 274 w 401"/>
              <a:gd name="T69" fmla="*/ 51 h 357"/>
              <a:gd name="T70" fmla="*/ 257 w 401"/>
              <a:gd name="T71" fmla="*/ 121 h 357"/>
              <a:gd name="T72" fmla="*/ 230 w 401"/>
              <a:gd name="T73" fmla="*/ 149 h 357"/>
              <a:gd name="T74" fmla="*/ 257 w 401"/>
              <a:gd name="T75" fmla="*/ 181 h 357"/>
              <a:gd name="T76" fmla="*/ 290 w 401"/>
              <a:gd name="T77" fmla="*/ 149 h 357"/>
              <a:gd name="T78" fmla="*/ 330 w 401"/>
              <a:gd name="T79" fmla="*/ 137 h 357"/>
              <a:gd name="T80" fmla="*/ 391 w 401"/>
              <a:gd name="T81" fmla="*/ 112 h 357"/>
              <a:gd name="T82" fmla="*/ 398 w 401"/>
              <a:gd name="T83" fmla="*/ 46 h 357"/>
              <a:gd name="T84" fmla="*/ 55 w 401"/>
              <a:gd name="T85" fmla="*/ 319 h 357"/>
              <a:gd name="T86" fmla="*/ 55 w 401"/>
              <a:gd name="T87" fmla="*/ 334 h 357"/>
              <a:gd name="T88" fmla="*/ 74 w 401"/>
              <a:gd name="T89" fmla="*/ 353 h 357"/>
              <a:gd name="T90" fmla="*/ 89 w 401"/>
              <a:gd name="T91" fmla="*/ 351 h 357"/>
              <a:gd name="T92" fmla="*/ 187 w 401"/>
              <a:gd name="T93" fmla="*/ 254 h 357"/>
              <a:gd name="T94" fmla="*/ 157 w 401"/>
              <a:gd name="T95" fmla="*/ 220 h 357"/>
              <a:gd name="T96" fmla="*/ 55 w 401"/>
              <a:gd name="T97" fmla="*/ 319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01" h="357">
                <a:moveTo>
                  <a:pt x="62" y="116"/>
                </a:moveTo>
                <a:cubicBezTo>
                  <a:pt x="81" y="101"/>
                  <a:pt x="97" y="111"/>
                  <a:pt x="117" y="135"/>
                </a:cubicBezTo>
                <a:cubicBezTo>
                  <a:pt x="120" y="138"/>
                  <a:pt x="123" y="135"/>
                  <a:pt x="124" y="133"/>
                </a:cubicBezTo>
                <a:cubicBezTo>
                  <a:pt x="126" y="132"/>
                  <a:pt x="154" y="107"/>
                  <a:pt x="155" y="106"/>
                </a:cubicBezTo>
                <a:cubicBezTo>
                  <a:pt x="156" y="105"/>
                  <a:pt x="158" y="102"/>
                  <a:pt x="156" y="100"/>
                </a:cubicBezTo>
                <a:cubicBezTo>
                  <a:pt x="154" y="98"/>
                  <a:pt x="146" y="88"/>
                  <a:pt x="141" y="81"/>
                </a:cubicBezTo>
                <a:cubicBezTo>
                  <a:pt x="105" y="34"/>
                  <a:pt x="240" y="2"/>
                  <a:pt x="219" y="1"/>
                </a:cubicBezTo>
                <a:cubicBezTo>
                  <a:pt x="208" y="1"/>
                  <a:pt x="166" y="0"/>
                  <a:pt x="160" y="1"/>
                </a:cubicBezTo>
                <a:cubicBezTo>
                  <a:pt x="134" y="4"/>
                  <a:pt x="102" y="28"/>
                  <a:pt x="86" y="39"/>
                </a:cubicBezTo>
                <a:cubicBezTo>
                  <a:pt x="64" y="53"/>
                  <a:pt x="57" y="62"/>
                  <a:pt x="55" y="63"/>
                </a:cubicBezTo>
                <a:cubicBezTo>
                  <a:pt x="49" y="68"/>
                  <a:pt x="54" y="80"/>
                  <a:pt x="43" y="90"/>
                </a:cubicBezTo>
                <a:cubicBezTo>
                  <a:pt x="32" y="100"/>
                  <a:pt x="25" y="92"/>
                  <a:pt x="18" y="98"/>
                </a:cubicBezTo>
                <a:cubicBezTo>
                  <a:pt x="15" y="101"/>
                  <a:pt x="5" y="108"/>
                  <a:pt x="3" y="110"/>
                </a:cubicBezTo>
                <a:cubicBezTo>
                  <a:pt x="0" y="113"/>
                  <a:pt x="0" y="117"/>
                  <a:pt x="2" y="120"/>
                </a:cubicBezTo>
                <a:cubicBezTo>
                  <a:pt x="2" y="120"/>
                  <a:pt x="28" y="148"/>
                  <a:pt x="30" y="150"/>
                </a:cubicBezTo>
                <a:cubicBezTo>
                  <a:pt x="32" y="153"/>
                  <a:pt x="38" y="155"/>
                  <a:pt x="41" y="152"/>
                </a:cubicBezTo>
                <a:cubicBezTo>
                  <a:pt x="45" y="149"/>
                  <a:pt x="54" y="141"/>
                  <a:pt x="55" y="139"/>
                </a:cubicBezTo>
                <a:cubicBezTo>
                  <a:pt x="57" y="138"/>
                  <a:pt x="54" y="122"/>
                  <a:pt x="62" y="116"/>
                </a:cubicBezTo>
                <a:close/>
                <a:moveTo>
                  <a:pt x="177" y="126"/>
                </a:moveTo>
                <a:cubicBezTo>
                  <a:pt x="174" y="123"/>
                  <a:pt x="171" y="123"/>
                  <a:pt x="169" y="125"/>
                </a:cubicBezTo>
                <a:cubicBezTo>
                  <a:pt x="140" y="150"/>
                  <a:pt x="140" y="150"/>
                  <a:pt x="140" y="150"/>
                </a:cubicBezTo>
                <a:cubicBezTo>
                  <a:pt x="138" y="152"/>
                  <a:pt x="137" y="156"/>
                  <a:pt x="139" y="158"/>
                </a:cubicBezTo>
                <a:cubicBezTo>
                  <a:pt x="305" y="347"/>
                  <a:pt x="305" y="347"/>
                  <a:pt x="305" y="347"/>
                </a:cubicBezTo>
                <a:cubicBezTo>
                  <a:pt x="309" y="352"/>
                  <a:pt x="316" y="352"/>
                  <a:pt x="320" y="348"/>
                </a:cubicBezTo>
                <a:cubicBezTo>
                  <a:pt x="340" y="332"/>
                  <a:pt x="340" y="332"/>
                  <a:pt x="340" y="332"/>
                </a:cubicBezTo>
                <a:cubicBezTo>
                  <a:pt x="344" y="328"/>
                  <a:pt x="345" y="321"/>
                  <a:pt x="341" y="317"/>
                </a:cubicBezTo>
                <a:lnTo>
                  <a:pt x="177" y="126"/>
                </a:lnTo>
                <a:close/>
                <a:moveTo>
                  <a:pt x="398" y="46"/>
                </a:moveTo>
                <a:cubicBezTo>
                  <a:pt x="396" y="36"/>
                  <a:pt x="391" y="38"/>
                  <a:pt x="389" y="42"/>
                </a:cubicBezTo>
                <a:cubicBezTo>
                  <a:pt x="386" y="46"/>
                  <a:pt x="374" y="64"/>
                  <a:pt x="369" y="72"/>
                </a:cubicBezTo>
                <a:cubicBezTo>
                  <a:pt x="364" y="80"/>
                  <a:pt x="353" y="96"/>
                  <a:pt x="331" y="80"/>
                </a:cubicBezTo>
                <a:cubicBezTo>
                  <a:pt x="308" y="64"/>
                  <a:pt x="316" y="53"/>
                  <a:pt x="320" y="45"/>
                </a:cubicBezTo>
                <a:cubicBezTo>
                  <a:pt x="324" y="38"/>
                  <a:pt x="336" y="16"/>
                  <a:pt x="338" y="13"/>
                </a:cubicBezTo>
                <a:cubicBezTo>
                  <a:pt x="340" y="11"/>
                  <a:pt x="338" y="3"/>
                  <a:pt x="330" y="6"/>
                </a:cubicBezTo>
                <a:cubicBezTo>
                  <a:pt x="323" y="9"/>
                  <a:pt x="280" y="27"/>
                  <a:pt x="274" y="51"/>
                </a:cubicBezTo>
                <a:cubicBezTo>
                  <a:pt x="268" y="76"/>
                  <a:pt x="279" y="99"/>
                  <a:pt x="257" y="121"/>
                </a:cubicBezTo>
                <a:cubicBezTo>
                  <a:pt x="230" y="149"/>
                  <a:pt x="230" y="149"/>
                  <a:pt x="230" y="149"/>
                </a:cubicBezTo>
                <a:cubicBezTo>
                  <a:pt x="257" y="181"/>
                  <a:pt x="257" y="181"/>
                  <a:pt x="257" y="181"/>
                </a:cubicBezTo>
                <a:cubicBezTo>
                  <a:pt x="290" y="149"/>
                  <a:pt x="290" y="149"/>
                  <a:pt x="290" y="149"/>
                </a:cubicBezTo>
                <a:cubicBezTo>
                  <a:pt x="298" y="141"/>
                  <a:pt x="315" y="134"/>
                  <a:pt x="330" y="137"/>
                </a:cubicBezTo>
                <a:cubicBezTo>
                  <a:pt x="363" y="144"/>
                  <a:pt x="381" y="132"/>
                  <a:pt x="391" y="112"/>
                </a:cubicBezTo>
                <a:cubicBezTo>
                  <a:pt x="401" y="94"/>
                  <a:pt x="399" y="56"/>
                  <a:pt x="398" y="46"/>
                </a:cubicBezTo>
                <a:close/>
                <a:moveTo>
                  <a:pt x="55" y="319"/>
                </a:moveTo>
                <a:cubicBezTo>
                  <a:pt x="50" y="323"/>
                  <a:pt x="50" y="330"/>
                  <a:pt x="55" y="334"/>
                </a:cubicBezTo>
                <a:cubicBezTo>
                  <a:pt x="74" y="353"/>
                  <a:pt x="74" y="353"/>
                  <a:pt x="74" y="353"/>
                </a:cubicBezTo>
                <a:cubicBezTo>
                  <a:pt x="78" y="357"/>
                  <a:pt x="84" y="355"/>
                  <a:pt x="89" y="351"/>
                </a:cubicBezTo>
                <a:cubicBezTo>
                  <a:pt x="187" y="254"/>
                  <a:pt x="187" y="254"/>
                  <a:pt x="187" y="254"/>
                </a:cubicBezTo>
                <a:cubicBezTo>
                  <a:pt x="157" y="220"/>
                  <a:pt x="157" y="220"/>
                  <a:pt x="157" y="220"/>
                </a:cubicBezTo>
                <a:lnTo>
                  <a:pt x="55" y="3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815323" y="3591397"/>
            <a:ext cx="8178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cs typeface="+mn-ea"/>
                <a:sym typeface="+mn-lt"/>
              </a:rPr>
              <a:t>2</a:t>
            </a:r>
            <a:endParaRPr lang="zh-CN" altLang="en-US" sz="80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5686277" y="3591396"/>
            <a:ext cx="8178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cs typeface="+mn-ea"/>
                <a:sym typeface="+mn-lt"/>
              </a:rPr>
              <a:t>3</a:t>
            </a:r>
            <a:endParaRPr lang="zh-CN" altLang="en-US" sz="80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49" name="TextBox 48"/>
          <p:cNvSpPr txBox="1"/>
          <p:nvPr/>
        </p:nvSpPr>
        <p:spPr>
          <a:xfrm>
            <a:off x="7557236" y="3591396"/>
            <a:ext cx="8178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80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9428192" y="3591396"/>
            <a:ext cx="817852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cs typeface="+mn-ea"/>
                <a:sym typeface="+mn-lt"/>
              </a:rPr>
              <a:t>5</a:t>
            </a:r>
            <a:endParaRPr lang="zh-CN" altLang="en-US" sz="80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grpSp>
        <p:nvGrpSpPr>
          <p:cNvPr id="62" name="组合 61"/>
          <p:cNvGrpSpPr/>
          <p:nvPr/>
        </p:nvGrpSpPr>
        <p:grpSpPr>
          <a:xfrm>
            <a:off x="9356079" y="2796183"/>
            <a:ext cx="962078" cy="602110"/>
            <a:chOff x="5477666" y="3467033"/>
            <a:chExt cx="1323018" cy="828003"/>
          </a:xfrm>
          <a:solidFill>
            <a:schemeClr val="bg1"/>
          </a:solidFill>
        </p:grpSpPr>
        <p:sp>
          <p:nvSpPr>
            <p:cNvPr id="63" name="KSO_Shape"/>
            <p:cNvSpPr>
              <a:spLocks noChangeAspect="1"/>
            </p:cNvSpPr>
            <p:nvPr/>
          </p:nvSpPr>
          <p:spPr bwMode="auto">
            <a:xfrm>
              <a:off x="5477666" y="3687143"/>
              <a:ext cx="435198" cy="592915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4" name="KSO_Shape"/>
            <p:cNvSpPr>
              <a:spLocks noChangeAspect="1"/>
            </p:cNvSpPr>
            <p:nvPr/>
          </p:nvSpPr>
          <p:spPr bwMode="auto">
            <a:xfrm>
              <a:off x="5855380" y="3467033"/>
              <a:ext cx="607752" cy="828003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65" name="KSO_Shape"/>
            <p:cNvSpPr>
              <a:spLocks noChangeAspect="1"/>
            </p:cNvSpPr>
            <p:nvPr/>
          </p:nvSpPr>
          <p:spPr bwMode="auto">
            <a:xfrm>
              <a:off x="6365486" y="3687143"/>
              <a:ext cx="435198" cy="592915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1" name="Freeform 50"/>
          <p:cNvSpPr>
            <a:spLocks noEditPoints="1"/>
          </p:cNvSpPr>
          <p:nvPr/>
        </p:nvSpPr>
        <p:spPr bwMode="auto">
          <a:xfrm>
            <a:off x="7664585" y="2723040"/>
            <a:ext cx="625054" cy="625135"/>
          </a:xfrm>
          <a:custGeom>
            <a:avLst/>
            <a:gdLst>
              <a:gd name="T0" fmla="*/ 320 w 360"/>
              <a:gd name="T1" fmla="*/ 40 h 360"/>
              <a:gd name="T2" fmla="*/ 302 w 360"/>
              <a:gd name="T3" fmla="*/ 40 h 360"/>
              <a:gd name="T4" fmla="*/ 302 w 360"/>
              <a:gd name="T5" fmla="*/ 80 h 360"/>
              <a:gd name="T6" fmla="*/ 238 w 360"/>
              <a:gd name="T7" fmla="*/ 80 h 360"/>
              <a:gd name="T8" fmla="*/ 238 w 360"/>
              <a:gd name="T9" fmla="*/ 40 h 360"/>
              <a:gd name="T10" fmla="*/ 122 w 360"/>
              <a:gd name="T11" fmla="*/ 40 h 360"/>
              <a:gd name="T12" fmla="*/ 122 w 360"/>
              <a:gd name="T13" fmla="*/ 80 h 360"/>
              <a:gd name="T14" fmla="*/ 58 w 360"/>
              <a:gd name="T15" fmla="*/ 80 h 360"/>
              <a:gd name="T16" fmla="*/ 58 w 360"/>
              <a:gd name="T17" fmla="*/ 40 h 360"/>
              <a:gd name="T18" fmla="*/ 40 w 360"/>
              <a:gd name="T19" fmla="*/ 40 h 360"/>
              <a:gd name="T20" fmla="*/ 0 w 360"/>
              <a:gd name="T21" fmla="*/ 80 h 360"/>
              <a:gd name="T22" fmla="*/ 0 w 360"/>
              <a:gd name="T23" fmla="*/ 320 h 360"/>
              <a:gd name="T24" fmla="*/ 40 w 360"/>
              <a:gd name="T25" fmla="*/ 360 h 360"/>
              <a:gd name="T26" fmla="*/ 320 w 360"/>
              <a:gd name="T27" fmla="*/ 360 h 360"/>
              <a:gd name="T28" fmla="*/ 360 w 360"/>
              <a:gd name="T29" fmla="*/ 320 h 360"/>
              <a:gd name="T30" fmla="*/ 360 w 360"/>
              <a:gd name="T31" fmla="*/ 80 h 360"/>
              <a:gd name="T32" fmla="*/ 320 w 360"/>
              <a:gd name="T33" fmla="*/ 40 h 360"/>
              <a:gd name="T34" fmla="*/ 320 w 360"/>
              <a:gd name="T35" fmla="*/ 320 h 360"/>
              <a:gd name="T36" fmla="*/ 40 w 360"/>
              <a:gd name="T37" fmla="*/ 320 h 360"/>
              <a:gd name="T38" fmla="*/ 40 w 360"/>
              <a:gd name="T39" fmla="*/ 160 h 360"/>
              <a:gd name="T40" fmla="*/ 320 w 360"/>
              <a:gd name="T41" fmla="*/ 160 h 360"/>
              <a:gd name="T42" fmla="*/ 320 w 360"/>
              <a:gd name="T43" fmla="*/ 320 h 360"/>
              <a:gd name="T44" fmla="*/ 104 w 360"/>
              <a:gd name="T45" fmla="*/ 0 h 360"/>
              <a:gd name="T46" fmla="*/ 76 w 360"/>
              <a:gd name="T47" fmla="*/ 0 h 360"/>
              <a:gd name="T48" fmla="*/ 76 w 360"/>
              <a:gd name="T49" fmla="*/ 68 h 360"/>
              <a:gd name="T50" fmla="*/ 104 w 360"/>
              <a:gd name="T51" fmla="*/ 68 h 360"/>
              <a:gd name="T52" fmla="*/ 104 w 360"/>
              <a:gd name="T53" fmla="*/ 0 h 360"/>
              <a:gd name="T54" fmla="*/ 284 w 360"/>
              <a:gd name="T55" fmla="*/ 0 h 360"/>
              <a:gd name="T56" fmla="*/ 256 w 360"/>
              <a:gd name="T57" fmla="*/ 0 h 360"/>
              <a:gd name="T58" fmla="*/ 256 w 360"/>
              <a:gd name="T59" fmla="*/ 68 h 360"/>
              <a:gd name="T60" fmla="*/ 284 w 360"/>
              <a:gd name="T61" fmla="*/ 68 h 360"/>
              <a:gd name="T62" fmla="*/ 284 w 360"/>
              <a:gd name="T63" fmla="*/ 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60" h="360">
                <a:moveTo>
                  <a:pt x="320" y="40"/>
                </a:moveTo>
                <a:cubicBezTo>
                  <a:pt x="302" y="40"/>
                  <a:pt x="302" y="40"/>
                  <a:pt x="302" y="40"/>
                </a:cubicBezTo>
                <a:cubicBezTo>
                  <a:pt x="302" y="80"/>
                  <a:pt x="302" y="80"/>
                  <a:pt x="302" y="80"/>
                </a:cubicBezTo>
                <a:cubicBezTo>
                  <a:pt x="238" y="80"/>
                  <a:pt x="238" y="80"/>
                  <a:pt x="238" y="80"/>
                </a:cubicBezTo>
                <a:cubicBezTo>
                  <a:pt x="238" y="40"/>
                  <a:pt x="238" y="40"/>
                  <a:pt x="238" y="40"/>
                </a:cubicBezTo>
                <a:cubicBezTo>
                  <a:pt x="122" y="40"/>
                  <a:pt x="122" y="40"/>
                  <a:pt x="122" y="40"/>
                </a:cubicBezTo>
                <a:cubicBezTo>
                  <a:pt x="122" y="80"/>
                  <a:pt x="122" y="80"/>
                  <a:pt x="122" y="80"/>
                </a:cubicBezTo>
                <a:cubicBezTo>
                  <a:pt x="58" y="80"/>
                  <a:pt x="58" y="80"/>
                  <a:pt x="58" y="80"/>
                </a:cubicBezTo>
                <a:cubicBezTo>
                  <a:pt x="58" y="40"/>
                  <a:pt x="58" y="40"/>
                  <a:pt x="58" y="40"/>
                </a:cubicBezTo>
                <a:cubicBezTo>
                  <a:pt x="40" y="40"/>
                  <a:pt x="40" y="40"/>
                  <a:pt x="40" y="40"/>
                </a:cubicBezTo>
                <a:cubicBezTo>
                  <a:pt x="18" y="40"/>
                  <a:pt x="0" y="58"/>
                  <a:pt x="0" y="80"/>
                </a:cubicBezTo>
                <a:cubicBezTo>
                  <a:pt x="0" y="320"/>
                  <a:pt x="0" y="320"/>
                  <a:pt x="0" y="320"/>
                </a:cubicBezTo>
                <a:cubicBezTo>
                  <a:pt x="0" y="342"/>
                  <a:pt x="18" y="360"/>
                  <a:pt x="40" y="360"/>
                </a:cubicBezTo>
                <a:cubicBezTo>
                  <a:pt x="320" y="360"/>
                  <a:pt x="320" y="360"/>
                  <a:pt x="320" y="360"/>
                </a:cubicBezTo>
                <a:cubicBezTo>
                  <a:pt x="342" y="360"/>
                  <a:pt x="360" y="342"/>
                  <a:pt x="360" y="320"/>
                </a:cubicBezTo>
                <a:cubicBezTo>
                  <a:pt x="360" y="80"/>
                  <a:pt x="360" y="80"/>
                  <a:pt x="360" y="80"/>
                </a:cubicBezTo>
                <a:cubicBezTo>
                  <a:pt x="360" y="58"/>
                  <a:pt x="342" y="40"/>
                  <a:pt x="320" y="40"/>
                </a:cubicBezTo>
                <a:close/>
                <a:moveTo>
                  <a:pt x="320" y="320"/>
                </a:moveTo>
                <a:cubicBezTo>
                  <a:pt x="40" y="320"/>
                  <a:pt x="40" y="320"/>
                  <a:pt x="40" y="320"/>
                </a:cubicBezTo>
                <a:cubicBezTo>
                  <a:pt x="40" y="160"/>
                  <a:pt x="40" y="160"/>
                  <a:pt x="40" y="160"/>
                </a:cubicBezTo>
                <a:cubicBezTo>
                  <a:pt x="320" y="160"/>
                  <a:pt x="320" y="160"/>
                  <a:pt x="320" y="160"/>
                </a:cubicBezTo>
                <a:lnTo>
                  <a:pt x="320" y="320"/>
                </a:lnTo>
                <a:close/>
                <a:moveTo>
                  <a:pt x="104" y="0"/>
                </a:moveTo>
                <a:cubicBezTo>
                  <a:pt x="76" y="0"/>
                  <a:pt x="76" y="0"/>
                  <a:pt x="76" y="0"/>
                </a:cubicBezTo>
                <a:cubicBezTo>
                  <a:pt x="76" y="68"/>
                  <a:pt x="76" y="68"/>
                  <a:pt x="76" y="68"/>
                </a:cubicBezTo>
                <a:cubicBezTo>
                  <a:pt x="104" y="68"/>
                  <a:pt x="104" y="68"/>
                  <a:pt x="104" y="68"/>
                </a:cubicBezTo>
                <a:lnTo>
                  <a:pt x="104" y="0"/>
                </a:lnTo>
                <a:close/>
                <a:moveTo>
                  <a:pt x="284" y="0"/>
                </a:moveTo>
                <a:cubicBezTo>
                  <a:pt x="256" y="0"/>
                  <a:pt x="256" y="0"/>
                  <a:pt x="256" y="0"/>
                </a:cubicBezTo>
                <a:cubicBezTo>
                  <a:pt x="256" y="68"/>
                  <a:pt x="256" y="68"/>
                  <a:pt x="256" y="68"/>
                </a:cubicBezTo>
                <a:cubicBezTo>
                  <a:pt x="284" y="68"/>
                  <a:pt x="284" y="68"/>
                  <a:pt x="284" y="68"/>
                </a:cubicBezTo>
                <a:lnTo>
                  <a:pt x="2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5706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250"/>
                            </p:stCondLst>
                            <p:childTnLst>
                              <p:par>
                                <p:cTn id="3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750" fill="hold"/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0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500"/>
                            </p:stCondLst>
                            <p:childTnLst>
                              <p:par>
                                <p:cTn id="6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750" fill="hold"/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4250"/>
                            </p:stCondLst>
                            <p:childTnLst>
                              <p:par>
                                <p:cTn id="6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7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4750"/>
                            </p:stCondLst>
                            <p:childTnLst>
                              <p:par>
                                <p:cTn id="8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5500"/>
                            </p:stCondLst>
                            <p:childTnLst>
                              <p:par>
                                <p:cTn id="8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3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8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4" fill="hold">
                            <p:stCondLst>
                              <p:cond delay="6000"/>
                            </p:stCondLst>
                            <p:childTnLst>
                              <p:par>
                                <p:cTn id="10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7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8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0" fill="hold">
                            <p:stCondLst>
                              <p:cond delay="6750"/>
                            </p:stCondLst>
                            <p:childTnLst>
                              <p:par>
                                <p:cTn id="11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5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8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0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1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3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4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18" grpId="0" animBg="1"/>
      <p:bldP spid="67" grpId="0" animBg="1"/>
      <p:bldP spid="70" grpId="0" animBg="1"/>
      <p:bldP spid="71" grpId="0" animBg="1"/>
      <p:bldP spid="2" grpId="0"/>
      <p:bldP spid="24" grpId="0" animBg="1"/>
      <p:bldP spid="25" grpId="0"/>
      <p:bldP spid="43" grpId="0" animBg="1"/>
      <p:bldP spid="44" grpId="0" animBg="1"/>
      <p:bldP spid="45" grpId="0"/>
      <p:bldP spid="46" grpId="0"/>
      <p:bldP spid="49" grpId="0"/>
      <p:bldP spid="50" grpId="0"/>
      <p:bldP spid="61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组合 258"/>
          <p:cNvGrpSpPr/>
          <p:nvPr/>
        </p:nvGrpSpPr>
        <p:grpSpPr>
          <a:xfrm>
            <a:off x="8885465" y="2274875"/>
            <a:ext cx="1210588" cy="1245070"/>
            <a:chOff x="1798371" y="3372704"/>
            <a:chExt cx="1210588" cy="1245070"/>
          </a:xfrm>
        </p:grpSpPr>
        <p:sp>
          <p:nvSpPr>
            <p:cNvPr id="260" name="TextBox 259"/>
            <p:cNvSpPr txBox="1"/>
            <p:nvPr/>
          </p:nvSpPr>
          <p:spPr>
            <a:xfrm>
              <a:off x="1798371" y="4217664"/>
              <a:ext cx="121058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2000" b="1" dirty="0">
                  <a:solidFill>
                    <a:schemeClr val="bg1"/>
                  </a:solidFill>
                  <a:cs typeface="+mn-ea"/>
                  <a:sym typeface="+mn-lt"/>
                </a:rPr>
                <a:t>产</a:t>
              </a:r>
              <a:r>
                <a:rPr lang="zh-CN" altLang="en-US" sz="2000" b="1" dirty="0" smtClean="0">
                  <a:solidFill>
                    <a:schemeClr val="bg1"/>
                  </a:solidFill>
                  <a:cs typeface="+mn-ea"/>
                  <a:sym typeface="+mn-lt"/>
                </a:rPr>
                <a:t>品概述</a:t>
              </a:r>
              <a:endParaRPr lang="zh-CN" altLang="en-US" sz="20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262" name="Group 63"/>
            <p:cNvGrpSpPr/>
            <p:nvPr/>
          </p:nvGrpSpPr>
          <p:grpSpPr>
            <a:xfrm>
              <a:off x="2059816" y="3372704"/>
              <a:ext cx="667037" cy="752359"/>
              <a:chOff x="5513440" y="1766202"/>
              <a:chExt cx="429274" cy="484183"/>
            </a:xfrm>
            <a:solidFill>
              <a:schemeClr val="bg1"/>
            </a:solidFill>
          </p:grpSpPr>
          <p:sp>
            <p:nvSpPr>
              <p:cNvPr id="263" name="Freeform 147"/>
              <p:cNvSpPr>
                <a:spLocks/>
              </p:cNvSpPr>
              <p:nvPr/>
            </p:nvSpPr>
            <p:spPr bwMode="auto">
              <a:xfrm>
                <a:off x="5513440" y="1766202"/>
                <a:ext cx="429274" cy="87353"/>
              </a:xfrm>
              <a:custGeom>
                <a:avLst/>
                <a:gdLst>
                  <a:gd name="T0" fmla="*/ 68 w 129"/>
                  <a:gd name="T1" fmla="*/ 8 h 26"/>
                  <a:gd name="T2" fmla="*/ 68 w 129"/>
                  <a:gd name="T3" fmla="*/ 4 h 26"/>
                  <a:gd name="T4" fmla="*/ 64 w 129"/>
                  <a:gd name="T5" fmla="*/ 0 h 26"/>
                  <a:gd name="T6" fmla="*/ 61 w 129"/>
                  <a:gd name="T7" fmla="*/ 4 h 26"/>
                  <a:gd name="T8" fmla="*/ 61 w 129"/>
                  <a:gd name="T9" fmla="*/ 8 h 26"/>
                  <a:gd name="T10" fmla="*/ 0 w 129"/>
                  <a:gd name="T11" fmla="*/ 8 h 26"/>
                  <a:gd name="T12" fmla="*/ 0 w 129"/>
                  <a:gd name="T13" fmla="*/ 26 h 26"/>
                  <a:gd name="T14" fmla="*/ 129 w 129"/>
                  <a:gd name="T15" fmla="*/ 26 h 26"/>
                  <a:gd name="T16" fmla="*/ 129 w 129"/>
                  <a:gd name="T17" fmla="*/ 8 h 26"/>
                  <a:gd name="T18" fmla="*/ 68 w 129"/>
                  <a:gd name="T19" fmla="*/ 8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9" h="26">
                    <a:moveTo>
                      <a:pt x="68" y="8"/>
                    </a:moveTo>
                    <a:cubicBezTo>
                      <a:pt x="68" y="4"/>
                      <a:pt x="68" y="4"/>
                      <a:pt x="68" y="4"/>
                    </a:cubicBezTo>
                    <a:cubicBezTo>
                      <a:pt x="68" y="2"/>
                      <a:pt x="66" y="0"/>
                      <a:pt x="64" y="0"/>
                    </a:cubicBezTo>
                    <a:cubicBezTo>
                      <a:pt x="63" y="0"/>
                      <a:pt x="61" y="2"/>
                      <a:pt x="61" y="4"/>
                    </a:cubicBezTo>
                    <a:cubicBezTo>
                      <a:pt x="61" y="8"/>
                      <a:pt x="61" y="8"/>
                      <a:pt x="61" y="8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0" y="26"/>
                      <a:pt x="0" y="26"/>
                      <a:pt x="0" y="26"/>
                    </a:cubicBezTo>
                    <a:cubicBezTo>
                      <a:pt x="129" y="26"/>
                      <a:pt x="129" y="26"/>
                      <a:pt x="129" y="26"/>
                    </a:cubicBezTo>
                    <a:cubicBezTo>
                      <a:pt x="129" y="8"/>
                      <a:pt x="129" y="8"/>
                      <a:pt x="129" y="8"/>
                    </a:cubicBezTo>
                    <a:lnTo>
                      <a:pt x="68" y="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66" name="Freeform 148"/>
              <p:cNvSpPr>
                <a:spLocks noEditPoints="1"/>
              </p:cNvSpPr>
              <p:nvPr/>
            </p:nvSpPr>
            <p:spPr bwMode="auto">
              <a:xfrm>
                <a:off x="5550876" y="1873521"/>
                <a:ext cx="356897" cy="376864"/>
              </a:xfrm>
              <a:custGeom>
                <a:avLst/>
                <a:gdLst>
                  <a:gd name="T0" fmla="*/ 143 w 143"/>
                  <a:gd name="T1" fmla="*/ 95 h 151"/>
                  <a:gd name="T2" fmla="*/ 143 w 143"/>
                  <a:gd name="T3" fmla="*/ 0 h 151"/>
                  <a:gd name="T4" fmla="*/ 0 w 143"/>
                  <a:gd name="T5" fmla="*/ 0 h 151"/>
                  <a:gd name="T6" fmla="*/ 0 w 143"/>
                  <a:gd name="T7" fmla="*/ 95 h 151"/>
                  <a:gd name="T8" fmla="*/ 63 w 143"/>
                  <a:gd name="T9" fmla="*/ 95 h 151"/>
                  <a:gd name="T10" fmla="*/ 63 w 143"/>
                  <a:gd name="T11" fmla="*/ 125 h 151"/>
                  <a:gd name="T12" fmla="*/ 45 w 143"/>
                  <a:gd name="T13" fmla="*/ 125 h 151"/>
                  <a:gd name="T14" fmla="*/ 45 w 143"/>
                  <a:gd name="T15" fmla="*/ 121 h 151"/>
                  <a:gd name="T16" fmla="*/ 37 w 143"/>
                  <a:gd name="T17" fmla="*/ 121 h 151"/>
                  <a:gd name="T18" fmla="*/ 25 w 143"/>
                  <a:gd name="T19" fmla="*/ 151 h 151"/>
                  <a:gd name="T20" fmla="*/ 33 w 143"/>
                  <a:gd name="T21" fmla="*/ 151 h 151"/>
                  <a:gd name="T22" fmla="*/ 40 w 143"/>
                  <a:gd name="T23" fmla="*/ 137 h 151"/>
                  <a:gd name="T24" fmla="*/ 104 w 143"/>
                  <a:gd name="T25" fmla="*/ 137 h 151"/>
                  <a:gd name="T26" fmla="*/ 109 w 143"/>
                  <a:gd name="T27" fmla="*/ 151 h 151"/>
                  <a:gd name="T28" fmla="*/ 119 w 143"/>
                  <a:gd name="T29" fmla="*/ 151 h 151"/>
                  <a:gd name="T30" fmla="*/ 107 w 143"/>
                  <a:gd name="T31" fmla="*/ 121 h 151"/>
                  <a:gd name="T32" fmla="*/ 97 w 143"/>
                  <a:gd name="T33" fmla="*/ 121 h 151"/>
                  <a:gd name="T34" fmla="*/ 97 w 143"/>
                  <a:gd name="T35" fmla="*/ 125 h 151"/>
                  <a:gd name="T36" fmla="*/ 80 w 143"/>
                  <a:gd name="T37" fmla="*/ 125 h 151"/>
                  <a:gd name="T38" fmla="*/ 80 w 143"/>
                  <a:gd name="T39" fmla="*/ 95 h 151"/>
                  <a:gd name="T40" fmla="*/ 143 w 143"/>
                  <a:gd name="T41" fmla="*/ 95 h 151"/>
                  <a:gd name="T42" fmla="*/ 92 w 143"/>
                  <a:gd name="T43" fmla="*/ 28 h 151"/>
                  <a:gd name="T44" fmla="*/ 133 w 143"/>
                  <a:gd name="T45" fmla="*/ 28 h 151"/>
                  <a:gd name="T46" fmla="*/ 133 w 143"/>
                  <a:gd name="T47" fmla="*/ 37 h 151"/>
                  <a:gd name="T48" fmla="*/ 92 w 143"/>
                  <a:gd name="T49" fmla="*/ 37 h 151"/>
                  <a:gd name="T50" fmla="*/ 92 w 143"/>
                  <a:gd name="T51" fmla="*/ 28 h 151"/>
                  <a:gd name="T52" fmla="*/ 92 w 143"/>
                  <a:gd name="T53" fmla="*/ 46 h 151"/>
                  <a:gd name="T54" fmla="*/ 133 w 143"/>
                  <a:gd name="T55" fmla="*/ 46 h 151"/>
                  <a:gd name="T56" fmla="*/ 133 w 143"/>
                  <a:gd name="T57" fmla="*/ 56 h 151"/>
                  <a:gd name="T58" fmla="*/ 92 w 143"/>
                  <a:gd name="T59" fmla="*/ 56 h 151"/>
                  <a:gd name="T60" fmla="*/ 92 w 143"/>
                  <a:gd name="T61" fmla="*/ 46 h 151"/>
                  <a:gd name="T62" fmla="*/ 92 w 143"/>
                  <a:gd name="T63" fmla="*/ 63 h 151"/>
                  <a:gd name="T64" fmla="*/ 133 w 143"/>
                  <a:gd name="T65" fmla="*/ 63 h 151"/>
                  <a:gd name="T66" fmla="*/ 133 w 143"/>
                  <a:gd name="T67" fmla="*/ 74 h 151"/>
                  <a:gd name="T68" fmla="*/ 92 w 143"/>
                  <a:gd name="T69" fmla="*/ 74 h 151"/>
                  <a:gd name="T70" fmla="*/ 92 w 143"/>
                  <a:gd name="T71" fmla="*/ 63 h 151"/>
                  <a:gd name="T72" fmla="*/ 8 w 143"/>
                  <a:gd name="T73" fmla="*/ 75 h 151"/>
                  <a:gd name="T74" fmla="*/ 8 w 143"/>
                  <a:gd name="T75" fmla="*/ 24 h 151"/>
                  <a:gd name="T76" fmla="*/ 83 w 143"/>
                  <a:gd name="T77" fmla="*/ 24 h 151"/>
                  <a:gd name="T78" fmla="*/ 83 w 143"/>
                  <a:gd name="T79" fmla="*/ 75 h 151"/>
                  <a:gd name="T80" fmla="*/ 8 w 143"/>
                  <a:gd name="T81" fmla="*/ 75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</a:cxnLst>
                <a:rect l="0" t="0" r="r" b="b"/>
                <a:pathLst>
                  <a:path w="143" h="151">
                    <a:moveTo>
                      <a:pt x="143" y="95"/>
                    </a:moveTo>
                    <a:lnTo>
                      <a:pt x="143" y="0"/>
                    </a:lnTo>
                    <a:lnTo>
                      <a:pt x="0" y="0"/>
                    </a:lnTo>
                    <a:lnTo>
                      <a:pt x="0" y="95"/>
                    </a:lnTo>
                    <a:lnTo>
                      <a:pt x="63" y="95"/>
                    </a:lnTo>
                    <a:lnTo>
                      <a:pt x="63" y="125"/>
                    </a:lnTo>
                    <a:lnTo>
                      <a:pt x="45" y="125"/>
                    </a:lnTo>
                    <a:lnTo>
                      <a:pt x="45" y="121"/>
                    </a:lnTo>
                    <a:lnTo>
                      <a:pt x="37" y="121"/>
                    </a:lnTo>
                    <a:lnTo>
                      <a:pt x="25" y="151"/>
                    </a:lnTo>
                    <a:lnTo>
                      <a:pt x="33" y="151"/>
                    </a:lnTo>
                    <a:lnTo>
                      <a:pt x="40" y="137"/>
                    </a:lnTo>
                    <a:lnTo>
                      <a:pt x="104" y="137"/>
                    </a:lnTo>
                    <a:lnTo>
                      <a:pt x="109" y="151"/>
                    </a:lnTo>
                    <a:lnTo>
                      <a:pt x="119" y="151"/>
                    </a:lnTo>
                    <a:lnTo>
                      <a:pt x="107" y="121"/>
                    </a:lnTo>
                    <a:lnTo>
                      <a:pt x="97" y="121"/>
                    </a:lnTo>
                    <a:lnTo>
                      <a:pt x="97" y="125"/>
                    </a:lnTo>
                    <a:lnTo>
                      <a:pt x="80" y="125"/>
                    </a:lnTo>
                    <a:lnTo>
                      <a:pt x="80" y="95"/>
                    </a:lnTo>
                    <a:lnTo>
                      <a:pt x="143" y="95"/>
                    </a:lnTo>
                    <a:close/>
                    <a:moveTo>
                      <a:pt x="92" y="28"/>
                    </a:moveTo>
                    <a:lnTo>
                      <a:pt x="133" y="28"/>
                    </a:lnTo>
                    <a:lnTo>
                      <a:pt x="133" y="37"/>
                    </a:lnTo>
                    <a:lnTo>
                      <a:pt x="92" y="37"/>
                    </a:lnTo>
                    <a:lnTo>
                      <a:pt x="92" y="28"/>
                    </a:lnTo>
                    <a:close/>
                    <a:moveTo>
                      <a:pt x="92" y="46"/>
                    </a:moveTo>
                    <a:lnTo>
                      <a:pt x="133" y="46"/>
                    </a:lnTo>
                    <a:lnTo>
                      <a:pt x="133" y="56"/>
                    </a:lnTo>
                    <a:lnTo>
                      <a:pt x="92" y="56"/>
                    </a:lnTo>
                    <a:lnTo>
                      <a:pt x="92" y="46"/>
                    </a:lnTo>
                    <a:close/>
                    <a:moveTo>
                      <a:pt x="92" y="63"/>
                    </a:moveTo>
                    <a:lnTo>
                      <a:pt x="133" y="63"/>
                    </a:lnTo>
                    <a:lnTo>
                      <a:pt x="133" y="74"/>
                    </a:lnTo>
                    <a:lnTo>
                      <a:pt x="92" y="74"/>
                    </a:lnTo>
                    <a:lnTo>
                      <a:pt x="92" y="63"/>
                    </a:lnTo>
                    <a:close/>
                    <a:moveTo>
                      <a:pt x="8" y="75"/>
                    </a:moveTo>
                    <a:lnTo>
                      <a:pt x="8" y="24"/>
                    </a:lnTo>
                    <a:lnTo>
                      <a:pt x="83" y="24"/>
                    </a:lnTo>
                    <a:lnTo>
                      <a:pt x="83" y="75"/>
                    </a:lnTo>
                    <a:lnTo>
                      <a:pt x="8" y="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  <p:sp>
            <p:nvSpPr>
              <p:cNvPr id="267" name="Freeform 149"/>
              <p:cNvSpPr>
                <a:spLocks/>
              </p:cNvSpPr>
              <p:nvPr/>
            </p:nvSpPr>
            <p:spPr bwMode="auto">
              <a:xfrm>
                <a:off x="5578330" y="1945898"/>
                <a:ext cx="174705" cy="102328"/>
              </a:xfrm>
              <a:custGeom>
                <a:avLst/>
                <a:gdLst>
                  <a:gd name="T0" fmla="*/ 58 w 70"/>
                  <a:gd name="T1" fmla="*/ 12 h 41"/>
                  <a:gd name="T2" fmla="*/ 54 w 70"/>
                  <a:gd name="T3" fmla="*/ 20 h 41"/>
                  <a:gd name="T4" fmla="*/ 48 w 70"/>
                  <a:gd name="T5" fmla="*/ 16 h 41"/>
                  <a:gd name="T6" fmla="*/ 48 w 70"/>
                  <a:gd name="T7" fmla="*/ 16 h 41"/>
                  <a:gd name="T8" fmla="*/ 34 w 70"/>
                  <a:gd name="T9" fmla="*/ 8 h 41"/>
                  <a:gd name="T10" fmla="*/ 32 w 70"/>
                  <a:gd name="T11" fmla="*/ 12 h 41"/>
                  <a:gd name="T12" fmla="*/ 28 w 70"/>
                  <a:gd name="T13" fmla="*/ 20 h 41"/>
                  <a:gd name="T14" fmla="*/ 16 w 70"/>
                  <a:gd name="T15" fmla="*/ 12 h 41"/>
                  <a:gd name="T16" fmla="*/ 12 w 70"/>
                  <a:gd name="T17" fmla="*/ 17 h 41"/>
                  <a:gd name="T18" fmla="*/ 12 w 70"/>
                  <a:gd name="T19" fmla="*/ 17 h 41"/>
                  <a:gd name="T20" fmla="*/ 0 w 70"/>
                  <a:gd name="T21" fmla="*/ 37 h 41"/>
                  <a:gd name="T22" fmla="*/ 5 w 70"/>
                  <a:gd name="T23" fmla="*/ 41 h 41"/>
                  <a:gd name="T24" fmla="*/ 17 w 70"/>
                  <a:gd name="T25" fmla="*/ 21 h 41"/>
                  <a:gd name="T26" fmla="*/ 24 w 70"/>
                  <a:gd name="T27" fmla="*/ 25 h 41"/>
                  <a:gd name="T28" fmla="*/ 24 w 70"/>
                  <a:gd name="T29" fmla="*/ 25 h 41"/>
                  <a:gd name="T30" fmla="*/ 30 w 70"/>
                  <a:gd name="T31" fmla="*/ 29 h 41"/>
                  <a:gd name="T32" fmla="*/ 37 w 70"/>
                  <a:gd name="T33" fmla="*/ 17 h 41"/>
                  <a:gd name="T34" fmla="*/ 42 w 70"/>
                  <a:gd name="T35" fmla="*/ 21 h 41"/>
                  <a:gd name="T36" fmla="*/ 42 w 70"/>
                  <a:gd name="T37" fmla="*/ 21 h 41"/>
                  <a:gd name="T38" fmla="*/ 56 w 70"/>
                  <a:gd name="T39" fmla="*/ 28 h 41"/>
                  <a:gd name="T40" fmla="*/ 57 w 70"/>
                  <a:gd name="T41" fmla="*/ 28 h 41"/>
                  <a:gd name="T42" fmla="*/ 57 w 70"/>
                  <a:gd name="T43" fmla="*/ 28 h 41"/>
                  <a:gd name="T44" fmla="*/ 64 w 70"/>
                  <a:gd name="T45" fmla="*/ 17 h 41"/>
                  <a:gd name="T46" fmla="*/ 64 w 70"/>
                  <a:gd name="T47" fmla="*/ 17 h 41"/>
                  <a:gd name="T48" fmla="*/ 70 w 70"/>
                  <a:gd name="T49" fmla="*/ 4 h 41"/>
                  <a:gd name="T50" fmla="*/ 65 w 70"/>
                  <a:gd name="T51" fmla="*/ 0 h 41"/>
                  <a:gd name="T52" fmla="*/ 58 w 70"/>
                  <a:gd name="T53" fmla="*/ 1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</a:cxnLst>
                <a:rect l="0" t="0" r="r" b="b"/>
                <a:pathLst>
                  <a:path w="70" h="41">
                    <a:moveTo>
                      <a:pt x="58" y="12"/>
                    </a:moveTo>
                    <a:lnTo>
                      <a:pt x="54" y="20"/>
                    </a:lnTo>
                    <a:lnTo>
                      <a:pt x="48" y="16"/>
                    </a:lnTo>
                    <a:lnTo>
                      <a:pt x="48" y="16"/>
                    </a:lnTo>
                    <a:lnTo>
                      <a:pt x="34" y="8"/>
                    </a:lnTo>
                    <a:lnTo>
                      <a:pt x="32" y="12"/>
                    </a:lnTo>
                    <a:lnTo>
                      <a:pt x="28" y="20"/>
                    </a:lnTo>
                    <a:lnTo>
                      <a:pt x="16" y="12"/>
                    </a:lnTo>
                    <a:lnTo>
                      <a:pt x="12" y="17"/>
                    </a:lnTo>
                    <a:lnTo>
                      <a:pt x="12" y="17"/>
                    </a:lnTo>
                    <a:lnTo>
                      <a:pt x="0" y="37"/>
                    </a:lnTo>
                    <a:lnTo>
                      <a:pt x="5" y="41"/>
                    </a:lnTo>
                    <a:lnTo>
                      <a:pt x="17" y="21"/>
                    </a:lnTo>
                    <a:lnTo>
                      <a:pt x="24" y="25"/>
                    </a:lnTo>
                    <a:lnTo>
                      <a:pt x="24" y="25"/>
                    </a:lnTo>
                    <a:lnTo>
                      <a:pt x="30" y="29"/>
                    </a:lnTo>
                    <a:lnTo>
                      <a:pt x="37" y="17"/>
                    </a:lnTo>
                    <a:lnTo>
                      <a:pt x="42" y="21"/>
                    </a:lnTo>
                    <a:lnTo>
                      <a:pt x="42" y="21"/>
                    </a:lnTo>
                    <a:lnTo>
                      <a:pt x="56" y="28"/>
                    </a:lnTo>
                    <a:lnTo>
                      <a:pt x="57" y="28"/>
                    </a:lnTo>
                    <a:lnTo>
                      <a:pt x="57" y="28"/>
                    </a:lnTo>
                    <a:lnTo>
                      <a:pt x="64" y="17"/>
                    </a:lnTo>
                    <a:lnTo>
                      <a:pt x="64" y="17"/>
                    </a:lnTo>
                    <a:lnTo>
                      <a:pt x="70" y="4"/>
                    </a:lnTo>
                    <a:lnTo>
                      <a:pt x="65" y="0"/>
                    </a:lnTo>
                    <a:lnTo>
                      <a:pt x="58" y="1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46" name="组合 245"/>
          <p:cNvGrpSpPr/>
          <p:nvPr/>
        </p:nvGrpSpPr>
        <p:grpSpPr>
          <a:xfrm>
            <a:off x="5087488" y="1840275"/>
            <a:ext cx="2014542" cy="2015796"/>
            <a:chOff x="5182632" y="1700808"/>
            <a:chExt cx="2015329" cy="2015329"/>
          </a:xfrm>
        </p:grpSpPr>
        <p:sp>
          <p:nvSpPr>
            <p:cNvPr id="247" name="Oval 6"/>
            <p:cNvSpPr>
              <a:spLocks noChangeArrowheads="1"/>
            </p:cNvSpPr>
            <p:nvPr/>
          </p:nvSpPr>
          <p:spPr bwMode="auto">
            <a:xfrm>
              <a:off x="5182632" y="1700808"/>
              <a:ext cx="2015329" cy="2015329"/>
            </a:xfrm>
            <a:prstGeom prst="ellipse">
              <a:avLst/>
            </a:prstGeom>
            <a:solidFill>
              <a:srgbClr val="F8832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48" name="Freeform 7"/>
            <p:cNvSpPr>
              <a:spLocks noEditPoints="1"/>
            </p:cNvSpPr>
            <p:nvPr/>
          </p:nvSpPr>
          <p:spPr bwMode="auto">
            <a:xfrm>
              <a:off x="5873838" y="2166591"/>
              <a:ext cx="676946" cy="1083764"/>
            </a:xfrm>
            <a:custGeom>
              <a:avLst/>
              <a:gdLst>
                <a:gd name="T0" fmla="*/ 74 w 991"/>
                <a:gd name="T1" fmla="*/ 0 h 1589"/>
                <a:gd name="T2" fmla="*/ 0 w 991"/>
                <a:gd name="T3" fmla="*/ 1517 h 1589"/>
                <a:gd name="T4" fmla="*/ 917 w 991"/>
                <a:gd name="T5" fmla="*/ 1589 h 1589"/>
                <a:gd name="T6" fmla="*/ 991 w 991"/>
                <a:gd name="T7" fmla="*/ 72 h 1589"/>
                <a:gd name="T8" fmla="*/ 401 w 991"/>
                <a:gd name="T9" fmla="*/ 38 h 1589"/>
                <a:gd name="T10" fmla="*/ 577 w 991"/>
                <a:gd name="T11" fmla="*/ 38 h 1589"/>
                <a:gd name="T12" fmla="*/ 577 w 991"/>
                <a:gd name="T13" fmla="*/ 88 h 1589"/>
                <a:gd name="T14" fmla="*/ 376 w 991"/>
                <a:gd name="T15" fmla="*/ 63 h 1589"/>
                <a:gd name="T16" fmla="*/ 753 w 991"/>
                <a:gd name="T17" fmla="*/ 1472 h 1589"/>
                <a:gd name="T18" fmla="*/ 722 w 991"/>
                <a:gd name="T19" fmla="*/ 1503 h 1589"/>
                <a:gd name="T20" fmla="*/ 180 w 991"/>
                <a:gd name="T21" fmla="*/ 1472 h 1589"/>
                <a:gd name="T22" fmla="*/ 211 w 991"/>
                <a:gd name="T23" fmla="*/ 1439 h 1589"/>
                <a:gd name="T24" fmla="*/ 753 w 991"/>
                <a:gd name="T25" fmla="*/ 1470 h 1589"/>
                <a:gd name="T26" fmla="*/ 866 w 991"/>
                <a:gd name="T27" fmla="*/ 1503 h 1589"/>
                <a:gd name="T28" fmla="*/ 835 w 991"/>
                <a:gd name="T29" fmla="*/ 1471 h 1589"/>
                <a:gd name="T30" fmla="*/ 898 w 991"/>
                <a:gd name="T31" fmla="*/ 1471 h 1589"/>
                <a:gd name="T32" fmla="*/ 903 w 991"/>
                <a:gd name="T33" fmla="*/ 1349 h 1589"/>
                <a:gd name="T34" fmla="*/ 88 w 991"/>
                <a:gd name="T35" fmla="*/ 1349 h 1589"/>
                <a:gd name="T36" fmla="*/ 903 w 991"/>
                <a:gd name="T37" fmla="*/ 141 h 1589"/>
                <a:gd name="T38" fmla="*/ 211 w 991"/>
                <a:gd name="T39" fmla="*/ 877 h 1589"/>
                <a:gd name="T40" fmla="*/ 347 w 991"/>
                <a:gd name="T41" fmla="*/ 1004 h 1589"/>
                <a:gd name="T42" fmla="*/ 289 w 991"/>
                <a:gd name="T43" fmla="*/ 556 h 1589"/>
                <a:gd name="T44" fmla="*/ 145 w 991"/>
                <a:gd name="T45" fmla="*/ 1004 h 1589"/>
                <a:gd name="T46" fmla="*/ 211 w 991"/>
                <a:gd name="T47" fmla="*/ 877 h 1589"/>
                <a:gd name="T48" fmla="*/ 222 w 991"/>
                <a:gd name="T49" fmla="*/ 823 h 1589"/>
                <a:gd name="T50" fmla="*/ 306 w 991"/>
                <a:gd name="T51" fmla="*/ 823 h 1589"/>
                <a:gd name="T52" fmla="*/ 456 w 991"/>
                <a:gd name="T53" fmla="*/ 818 h 1589"/>
                <a:gd name="T54" fmla="*/ 621 w 991"/>
                <a:gd name="T55" fmla="*/ 684 h 1589"/>
                <a:gd name="T56" fmla="*/ 420 w 991"/>
                <a:gd name="T57" fmla="*/ 556 h 1589"/>
                <a:gd name="T58" fmla="*/ 456 w 991"/>
                <a:gd name="T59" fmla="*/ 1004 h 1589"/>
                <a:gd name="T60" fmla="*/ 456 w 991"/>
                <a:gd name="T61" fmla="*/ 608 h 1589"/>
                <a:gd name="T62" fmla="*/ 584 w 991"/>
                <a:gd name="T63" fmla="*/ 684 h 1589"/>
                <a:gd name="T64" fmla="*/ 456 w 991"/>
                <a:gd name="T65" fmla="*/ 765 h 1589"/>
                <a:gd name="T66" fmla="*/ 690 w 991"/>
                <a:gd name="T67" fmla="*/ 818 h 1589"/>
                <a:gd name="T68" fmla="*/ 856 w 991"/>
                <a:gd name="T69" fmla="*/ 684 h 1589"/>
                <a:gd name="T70" fmla="*/ 654 w 991"/>
                <a:gd name="T71" fmla="*/ 556 h 1589"/>
                <a:gd name="T72" fmla="*/ 690 w 991"/>
                <a:gd name="T73" fmla="*/ 1004 h 1589"/>
                <a:gd name="T74" fmla="*/ 690 w 991"/>
                <a:gd name="T75" fmla="*/ 608 h 1589"/>
                <a:gd name="T76" fmla="*/ 818 w 991"/>
                <a:gd name="T77" fmla="*/ 684 h 1589"/>
                <a:gd name="T78" fmla="*/ 690 w 991"/>
                <a:gd name="T79" fmla="*/ 765 h 15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991" h="1589">
                  <a:moveTo>
                    <a:pt x="917" y="0"/>
                  </a:moveTo>
                  <a:lnTo>
                    <a:pt x="74" y="0"/>
                  </a:lnTo>
                  <a:cubicBezTo>
                    <a:pt x="33" y="0"/>
                    <a:pt x="0" y="32"/>
                    <a:pt x="0" y="72"/>
                  </a:cubicBezTo>
                  <a:lnTo>
                    <a:pt x="0" y="1517"/>
                  </a:lnTo>
                  <a:cubicBezTo>
                    <a:pt x="0" y="1556"/>
                    <a:pt x="33" y="1589"/>
                    <a:pt x="74" y="1589"/>
                  </a:cubicBezTo>
                  <a:lnTo>
                    <a:pt x="917" y="1589"/>
                  </a:lnTo>
                  <a:cubicBezTo>
                    <a:pt x="957" y="1589"/>
                    <a:pt x="991" y="1556"/>
                    <a:pt x="991" y="1517"/>
                  </a:cubicBezTo>
                  <a:lnTo>
                    <a:pt x="991" y="72"/>
                  </a:lnTo>
                  <a:cubicBezTo>
                    <a:pt x="991" y="32"/>
                    <a:pt x="957" y="0"/>
                    <a:pt x="917" y="0"/>
                  </a:cubicBezTo>
                  <a:close/>
                  <a:moveTo>
                    <a:pt x="401" y="38"/>
                  </a:moveTo>
                  <a:lnTo>
                    <a:pt x="401" y="38"/>
                  </a:lnTo>
                  <a:lnTo>
                    <a:pt x="577" y="38"/>
                  </a:lnTo>
                  <a:cubicBezTo>
                    <a:pt x="591" y="38"/>
                    <a:pt x="602" y="49"/>
                    <a:pt x="602" y="63"/>
                  </a:cubicBezTo>
                  <a:cubicBezTo>
                    <a:pt x="602" y="77"/>
                    <a:pt x="591" y="88"/>
                    <a:pt x="577" y="88"/>
                  </a:cubicBezTo>
                  <a:lnTo>
                    <a:pt x="401" y="88"/>
                  </a:lnTo>
                  <a:cubicBezTo>
                    <a:pt x="387" y="88"/>
                    <a:pt x="376" y="77"/>
                    <a:pt x="376" y="63"/>
                  </a:cubicBezTo>
                  <a:cubicBezTo>
                    <a:pt x="376" y="49"/>
                    <a:pt x="387" y="38"/>
                    <a:pt x="401" y="38"/>
                  </a:cubicBezTo>
                  <a:close/>
                  <a:moveTo>
                    <a:pt x="753" y="1472"/>
                  </a:moveTo>
                  <a:lnTo>
                    <a:pt x="753" y="1472"/>
                  </a:lnTo>
                  <a:cubicBezTo>
                    <a:pt x="753" y="1489"/>
                    <a:pt x="739" y="1503"/>
                    <a:pt x="722" y="1503"/>
                  </a:cubicBezTo>
                  <a:lnTo>
                    <a:pt x="211" y="1503"/>
                  </a:lnTo>
                  <a:cubicBezTo>
                    <a:pt x="194" y="1503"/>
                    <a:pt x="180" y="1489"/>
                    <a:pt x="180" y="1472"/>
                  </a:cubicBezTo>
                  <a:lnTo>
                    <a:pt x="180" y="1470"/>
                  </a:lnTo>
                  <a:cubicBezTo>
                    <a:pt x="180" y="1453"/>
                    <a:pt x="194" y="1439"/>
                    <a:pt x="211" y="1439"/>
                  </a:cubicBezTo>
                  <a:lnTo>
                    <a:pt x="722" y="1439"/>
                  </a:lnTo>
                  <a:cubicBezTo>
                    <a:pt x="739" y="1439"/>
                    <a:pt x="753" y="1453"/>
                    <a:pt x="753" y="1470"/>
                  </a:cubicBezTo>
                  <a:lnTo>
                    <a:pt x="753" y="1472"/>
                  </a:lnTo>
                  <a:close/>
                  <a:moveTo>
                    <a:pt x="866" y="1503"/>
                  </a:moveTo>
                  <a:lnTo>
                    <a:pt x="866" y="1503"/>
                  </a:lnTo>
                  <a:cubicBezTo>
                    <a:pt x="849" y="1503"/>
                    <a:pt x="835" y="1488"/>
                    <a:pt x="835" y="1471"/>
                  </a:cubicBezTo>
                  <a:cubicBezTo>
                    <a:pt x="835" y="1453"/>
                    <a:pt x="849" y="1439"/>
                    <a:pt x="866" y="1439"/>
                  </a:cubicBezTo>
                  <a:cubicBezTo>
                    <a:pt x="884" y="1439"/>
                    <a:pt x="898" y="1453"/>
                    <a:pt x="898" y="1471"/>
                  </a:cubicBezTo>
                  <a:cubicBezTo>
                    <a:pt x="898" y="1488"/>
                    <a:pt x="884" y="1503"/>
                    <a:pt x="866" y="1503"/>
                  </a:cubicBezTo>
                  <a:close/>
                  <a:moveTo>
                    <a:pt x="903" y="1349"/>
                  </a:moveTo>
                  <a:lnTo>
                    <a:pt x="903" y="1349"/>
                  </a:lnTo>
                  <a:lnTo>
                    <a:pt x="88" y="1349"/>
                  </a:lnTo>
                  <a:lnTo>
                    <a:pt x="88" y="141"/>
                  </a:lnTo>
                  <a:lnTo>
                    <a:pt x="903" y="141"/>
                  </a:lnTo>
                  <a:lnTo>
                    <a:pt x="903" y="1349"/>
                  </a:lnTo>
                  <a:close/>
                  <a:moveTo>
                    <a:pt x="211" y="877"/>
                  </a:moveTo>
                  <a:lnTo>
                    <a:pt x="320" y="877"/>
                  </a:lnTo>
                  <a:lnTo>
                    <a:pt x="347" y="1004"/>
                  </a:lnTo>
                  <a:lnTo>
                    <a:pt x="387" y="1004"/>
                  </a:lnTo>
                  <a:lnTo>
                    <a:pt x="289" y="556"/>
                  </a:lnTo>
                  <a:lnTo>
                    <a:pt x="247" y="556"/>
                  </a:lnTo>
                  <a:lnTo>
                    <a:pt x="145" y="1004"/>
                  </a:lnTo>
                  <a:lnTo>
                    <a:pt x="183" y="1004"/>
                  </a:lnTo>
                  <a:lnTo>
                    <a:pt x="211" y="877"/>
                  </a:lnTo>
                  <a:close/>
                  <a:moveTo>
                    <a:pt x="306" y="823"/>
                  </a:moveTo>
                  <a:lnTo>
                    <a:pt x="222" y="823"/>
                  </a:lnTo>
                  <a:lnTo>
                    <a:pt x="266" y="623"/>
                  </a:lnTo>
                  <a:lnTo>
                    <a:pt x="306" y="823"/>
                  </a:lnTo>
                  <a:close/>
                  <a:moveTo>
                    <a:pt x="456" y="1004"/>
                  </a:moveTo>
                  <a:lnTo>
                    <a:pt x="456" y="818"/>
                  </a:lnTo>
                  <a:lnTo>
                    <a:pt x="541" y="818"/>
                  </a:lnTo>
                  <a:cubicBezTo>
                    <a:pt x="592" y="815"/>
                    <a:pt x="619" y="770"/>
                    <a:pt x="621" y="684"/>
                  </a:cubicBezTo>
                  <a:cubicBezTo>
                    <a:pt x="619" y="602"/>
                    <a:pt x="592" y="559"/>
                    <a:pt x="541" y="556"/>
                  </a:cubicBezTo>
                  <a:lnTo>
                    <a:pt x="420" y="556"/>
                  </a:lnTo>
                  <a:lnTo>
                    <a:pt x="420" y="1004"/>
                  </a:lnTo>
                  <a:lnTo>
                    <a:pt x="456" y="1004"/>
                  </a:lnTo>
                  <a:close/>
                  <a:moveTo>
                    <a:pt x="456" y="765"/>
                  </a:moveTo>
                  <a:lnTo>
                    <a:pt x="456" y="608"/>
                  </a:lnTo>
                  <a:lnTo>
                    <a:pt x="530" y="608"/>
                  </a:lnTo>
                  <a:cubicBezTo>
                    <a:pt x="566" y="608"/>
                    <a:pt x="584" y="633"/>
                    <a:pt x="584" y="684"/>
                  </a:cubicBezTo>
                  <a:cubicBezTo>
                    <a:pt x="585" y="739"/>
                    <a:pt x="566" y="766"/>
                    <a:pt x="529" y="765"/>
                  </a:cubicBezTo>
                  <a:lnTo>
                    <a:pt x="456" y="765"/>
                  </a:lnTo>
                  <a:close/>
                  <a:moveTo>
                    <a:pt x="690" y="1004"/>
                  </a:moveTo>
                  <a:lnTo>
                    <a:pt x="690" y="818"/>
                  </a:lnTo>
                  <a:lnTo>
                    <a:pt x="775" y="818"/>
                  </a:lnTo>
                  <a:cubicBezTo>
                    <a:pt x="826" y="815"/>
                    <a:pt x="853" y="770"/>
                    <a:pt x="856" y="684"/>
                  </a:cubicBezTo>
                  <a:cubicBezTo>
                    <a:pt x="853" y="602"/>
                    <a:pt x="826" y="559"/>
                    <a:pt x="775" y="556"/>
                  </a:cubicBezTo>
                  <a:lnTo>
                    <a:pt x="654" y="556"/>
                  </a:lnTo>
                  <a:lnTo>
                    <a:pt x="654" y="1004"/>
                  </a:lnTo>
                  <a:lnTo>
                    <a:pt x="690" y="1004"/>
                  </a:lnTo>
                  <a:close/>
                  <a:moveTo>
                    <a:pt x="690" y="765"/>
                  </a:moveTo>
                  <a:lnTo>
                    <a:pt x="690" y="608"/>
                  </a:lnTo>
                  <a:lnTo>
                    <a:pt x="764" y="608"/>
                  </a:lnTo>
                  <a:cubicBezTo>
                    <a:pt x="800" y="608"/>
                    <a:pt x="818" y="633"/>
                    <a:pt x="818" y="684"/>
                  </a:cubicBezTo>
                  <a:cubicBezTo>
                    <a:pt x="819" y="739"/>
                    <a:pt x="801" y="766"/>
                    <a:pt x="763" y="765"/>
                  </a:cubicBezTo>
                  <a:lnTo>
                    <a:pt x="690" y="765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9" name="组合 248"/>
          <p:cNvGrpSpPr/>
          <p:nvPr/>
        </p:nvGrpSpPr>
        <p:grpSpPr>
          <a:xfrm>
            <a:off x="8398563" y="1840275"/>
            <a:ext cx="2015961" cy="2015796"/>
            <a:chOff x="8758812" y="1700808"/>
            <a:chExt cx="2016749" cy="2015329"/>
          </a:xfrm>
        </p:grpSpPr>
        <p:sp>
          <p:nvSpPr>
            <p:cNvPr id="250" name="Oval 8"/>
            <p:cNvSpPr>
              <a:spLocks noChangeArrowheads="1"/>
            </p:cNvSpPr>
            <p:nvPr/>
          </p:nvSpPr>
          <p:spPr bwMode="auto">
            <a:xfrm>
              <a:off x="8758812" y="1700808"/>
              <a:ext cx="2016749" cy="2015329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51" name="Freeform 9"/>
            <p:cNvSpPr>
              <a:spLocks noEditPoints="1"/>
            </p:cNvSpPr>
            <p:nvPr/>
          </p:nvSpPr>
          <p:spPr bwMode="auto">
            <a:xfrm>
              <a:off x="9261430" y="2398304"/>
              <a:ext cx="1020034" cy="767124"/>
            </a:xfrm>
            <a:custGeom>
              <a:avLst/>
              <a:gdLst>
                <a:gd name="T0" fmla="*/ 42 w 1545"/>
                <a:gd name="T1" fmla="*/ 0 h 1162"/>
                <a:gd name="T2" fmla="*/ 0 w 1545"/>
                <a:gd name="T3" fmla="*/ 932 h 1162"/>
                <a:gd name="T4" fmla="*/ 1503 w 1545"/>
                <a:gd name="T5" fmla="*/ 973 h 1162"/>
                <a:gd name="T6" fmla="*/ 1545 w 1545"/>
                <a:gd name="T7" fmla="*/ 41 h 1162"/>
                <a:gd name="T8" fmla="*/ 866 w 1545"/>
                <a:gd name="T9" fmla="*/ 907 h 1162"/>
                <a:gd name="T10" fmla="*/ 850 w 1545"/>
                <a:gd name="T11" fmla="*/ 922 h 1162"/>
                <a:gd name="T12" fmla="*/ 681 w 1545"/>
                <a:gd name="T13" fmla="*/ 907 h 1162"/>
                <a:gd name="T14" fmla="*/ 696 w 1545"/>
                <a:gd name="T15" fmla="*/ 885 h 1162"/>
                <a:gd name="T16" fmla="*/ 866 w 1545"/>
                <a:gd name="T17" fmla="*/ 900 h 1162"/>
                <a:gd name="T18" fmla="*/ 1481 w 1545"/>
                <a:gd name="T19" fmla="*/ 818 h 1162"/>
                <a:gd name="T20" fmla="*/ 64 w 1545"/>
                <a:gd name="T21" fmla="*/ 818 h 1162"/>
                <a:gd name="T22" fmla="*/ 1481 w 1545"/>
                <a:gd name="T23" fmla="*/ 65 h 1162"/>
                <a:gd name="T24" fmla="*/ 1008 w 1545"/>
                <a:gd name="T25" fmla="*/ 1083 h 1162"/>
                <a:gd name="T26" fmla="*/ 648 w 1545"/>
                <a:gd name="T27" fmla="*/ 1000 h 1162"/>
                <a:gd name="T28" fmla="*/ 1008 w 1545"/>
                <a:gd name="T29" fmla="*/ 1083 h 1162"/>
                <a:gd name="T30" fmla="*/ 477 w 1545"/>
                <a:gd name="T31" fmla="*/ 1162 h 1162"/>
                <a:gd name="T32" fmla="*/ 1051 w 1545"/>
                <a:gd name="T33" fmla="*/ 1107 h 1162"/>
                <a:gd name="T34" fmla="*/ 307 w 1545"/>
                <a:gd name="T35" fmla="*/ 550 h 1162"/>
                <a:gd name="T36" fmla="*/ 533 w 1545"/>
                <a:gd name="T37" fmla="*/ 678 h 1162"/>
                <a:gd name="T38" fmla="*/ 437 w 1545"/>
                <a:gd name="T39" fmla="*/ 230 h 1162"/>
                <a:gd name="T40" fmla="*/ 197 w 1545"/>
                <a:gd name="T41" fmla="*/ 678 h 1162"/>
                <a:gd name="T42" fmla="*/ 307 w 1545"/>
                <a:gd name="T43" fmla="*/ 550 h 1162"/>
                <a:gd name="T44" fmla="*/ 325 w 1545"/>
                <a:gd name="T45" fmla="*/ 497 h 1162"/>
                <a:gd name="T46" fmla="*/ 466 w 1545"/>
                <a:gd name="T47" fmla="*/ 497 h 1162"/>
                <a:gd name="T48" fmla="*/ 715 w 1545"/>
                <a:gd name="T49" fmla="*/ 492 h 1162"/>
                <a:gd name="T50" fmla="*/ 991 w 1545"/>
                <a:gd name="T51" fmla="*/ 358 h 1162"/>
                <a:gd name="T52" fmla="*/ 655 w 1545"/>
                <a:gd name="T53" fmla="*/ 230 h 1162"/>
                <a:gd name="T54" fmla="*/ 715 w 1545"/>
                <a:gd name="T55" fmla="*/ 678 h 1162"/>
                <a:gd name="T56" fmla="*/ 715 w 1545"/>
                <a:gd name="T57" fmla="*/ 282 h 1162"/>
                <a:gd name="T58" fmla="*/ 928 w 1545"/>
                <a:gd name="T59" fmla="*/ 358 h 1162"/>
                <a:gd name="T60" fmla="*/ 715 w 1545"/>
                <a:gd name="T61" fmla="*/ 438 h 1162"/>
                <a:gd name="T62" fmla="*/ 1106 w 1545"/>
                <a:gd name="T63" fmla="*/ 492 h 1162"/>
                <a:gd name="T64" fmla="*/ 1381 w 1545"/>
                <a:gd name="T65" fmla="*/ 358 h 1162"/>
                <a:gd name="T66" fmla="*/ 1045 w 1545"/>
                <a:gd name="T67" fmla="*/ 230 h 1162"/>
                <a:gd name="T68" fmla="*/ 1106 w 1545"/>
                <a:gd name="T69" fmla="*/ 678 h 1162"/>
                <a:gd name="T70" fmla="*/ 1106 w 1545"/>
                <a:gd name="T71" fmla="*/ 282 h 1162"/>
                <a:gd name="T72" fmla="*/ 1318 w 1545"/>
                <a:gd name="T73" fmla="*/ 358 h 1162"/>
                <a:gd name="T74" fmla="*/ 1106 w 1545"/>
                <a:gd name="T75" fmla="*/ 438 h 1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545" h="1162">
                  <a:moveTo>
                    <a:pt x="1503" y="0"/>
                  </a:moveTo>
                  <a:lnTo>
                    <a:pt x="42" y="0"/>
                  </a:lnTo>
                  <a:cubicBezTo>
                    <a:pt x="19" y="0"/>
                    <a:pt x="0" y="18"/>
                    <a:pt x="0" y="41"/>
                  </a:cubicBezTo>
                  <a:lnTo>
                    <a:pt x="0" y="932"/>
                  </a:lnTo>
                  <a:cubicBezTo>
                    <a:pt x="0" y="955"/>
                    <a:pt x="19" y="973"/>
                    <a:pt x="42" y="973"/>
                  </a:cubicBezTo>
                  <a:lnTo>
                    <a:pt x="1503" y="973"/>
                  </a:lnTo>
                  <a:cubicBezTo>
                    <a:pt x="1526" y="973"/>
                    <a:pt x="1545" y="955"/>
                    <a:pt x="1545" y="932"/>
                  </a:cubicBezTo>
                  <a:lnTo>
                    <a:pt x="1545" y="41"/>
                  </a:lnTo>
                  <a:cubicBezTo>
                    <a:pt x="1545" y="18"/>
                    <a:pt x="1526" y="0"/>
                    <a:pt x="1503" y="0"/>
                  </a:cubicBezTo>
                  <a:close/>
                  <a:moveTo>
                    <a:pt x="866" y="907"/>
                  </a:moveTo>
                  <a:lnTo>
                    <a:pt x="866" y="907"/>
                  </a:lnTo>
                  <a:cubicBezTo>
                    <a:pt x="866" y="915"/>
                    <a:pt x="859" y="922"/>
                    <a:pt x="850" y="922"/>
                  </a:cubicBezTo>
                  <a:lnTo>
                    <a:pt x="696" y="922"/>
                  </a:lnTo>
                  <a:cubicBezTo>
                    <a:pt x="687" y="922"/>
                    <a:pt x="681" y="915"/>
                    <a:pt x="681" y="907"/>
                  </a:cubicBezTo>
                  <a:lnTo>
                    <a:pt x="681" y="900"/>
                  </a:lnTo>
                  <a:cubicBezTo>
                    <a:pt x="681" y="892"/>
                    <a:pt x="687" y="885"/>
                    <a:pt x="696" y="885"/>
                  </a:cubicBezTo>
                  <a:lnTo>
                    <a:pt x="850" y="885"/>
                  </a:lnTo>
                  <a:cubicBezTo>
                    <a:pt x="859" y="885"/>
                    <a:pt x="866" y="892"/>
                    <a:pt x="866" y="900"/>
                  </a:cubicBezTo>
                  <a:lnTo>
                    <a:pt x="866" y="907"/>
                  </a:lnTo>
                  <a:close/>
                  <a:moveTo>
                    <a:pt x="1481" y="818"/>
                  </a:moveTo>
                  <a:lnTo>
                    <a:pt x="1481" y="818"/>
                  </a:lnTo>
                  <a:lnTo>
                    <a:pt x="64" y="818"/>
                  </a:lnTo>
                  <a:lnTo>
                    <a:pt x="64" y="65"/>
                  </a:lnTo>
                  <a:lnTo>
                    <a:pt x="1481" y="65"/>
                  </a:lnTo>
                  <a:lnTo>
                    <a:pt x="1481" y="818"/>
                  </a:lnTo>
                  <a:close/>
                  <a:moveTo>
                    <a:pt x="1008" y="1083"/>
                  </a:moveTo>
                  <a:lnTo>
                    <a:pt x="537" y="1083"/>
                  </a:lnTo>
                  <a:lnTo>
                    <a:pt x="648" y="1000"/>
                  </a:lnTo>
                  <a:lnTo>
                    <a:pt x="897" y="1000"/>
                  </a:lnTo>
                  <a:lnTo>
                    <a:pt x="1008" y="1083"/>
                  </a:lnTo>
                  <a:close/>
                  <a:moveTo>
                    <a:pt x="1051" y="1162"/>
                  </a:moveTo>
                  <a:lnTo>
                    <a:pt x="477" y="1162"/>
                  </a:lnTo>
                  <a:lnTo>
                    <a:pt x="477" y="1107"/>
                  </a:lnTo>
                  <a:lnTo>
                    <a:pt x="1051" y="1107"/>
                  </a:lnTo>
                  <a:lnTo>
                    <a:pt x="1051" y="1162"/>
                  </a:lnTo>
                  <a:close/>
                  <a:moveTo>
                    <a:pt x="307" y="550"/>
                  </a:moveTo>
                  <a:lnTo>
                    <a:pt x="489" y="550"/>
                  </a:lnTo>
                  <a:lnTo>
                    <a:pt x="533" y="678"/>
                  </a:lnTo>
                  <a:lnTo>
                    <a:pt x="600" y="678"/>
                  </a:lnTo>
                  <a:lnTo>
                    <a:pt x="437" y="230"/>
                  </a:lnTo>
                  <a:lnTo>
                    <a:pt x="367" y="230"/>
                  </a:lnTo>
                  <a:lnTo>
                    <a:pt x="197" y="678"/>
                  </a:lnTo>
                  <a:lnTo>
                    <a:pt x="260" y="678"/>
                  </a:lnTo>
                  <a:lnTo>
                    <a:pt x="307" y="550"/>
                  </a:lnTo>
                  <a:close/>
                  <a:moveTo>
                    <a:pt x="466" y="497"/>
                  </a:moveTo>
                  <a:lnTo>
                    <a:pt x="325" y="497"/>
                  </a:lnTo>
                  <a:lnTo>
                    <a:pt x="399" y="297"/>
                  </a:lnTo>
                  <a:lnTo>
                    <a:pt x="466" y="497"/>
                  </a:lnTo>
                  <a:close/>
                  <a:moveTo>
                    <a:pt x="715" y="678"/>
                  </a:moveTo>
                  <a:lnTo>
                    <a:pt x="715" y="492"/>
                  </a:lnTo>
                  <a:lnTo>
                    <a:pt x="856" y="492"/>
                  </a:lnTo>
                  <a:cubicBezTo>
                    <a:pt x="942" y="489"/>
                    <a:pt x="986" y="444"/>
                    <a:pt x="991" y="358"/>
                  </a:cubicBezTo>
                  <a:cubicBezTo>
                    <a:pt x="986" y="276"/>
                    <a:pt x="942" y="233"/>
                    <a:pt x="856" y="230"/>
                  </a:cubicBezTo>
                  <a:lnTo>
                    <a:pt x="655" y="230"/>
                  </a:lnTo>
                  <a:lnTo>
                    <a:pt x="655" y="678"/>
                  </a:lnTo>
                  <a:lnTo>
                    <a:pt x="715" y="678"/>
                  </a:lnTo>
                  <a:close/>
                  <a:moveTo>
                    <a:pt x="715" y="438"/>
                  </a:moveTo>
                  <a:lnTo>
                    <a:pt x="715" y="282"/>
                  </a:lnTo>
                  <a:lnTo>
                    <a:pt x="838" y="282"/>
                  </a:lnTo>
                  <a:cubicBezTo>
                    <a:pt x="898" y="282"/>
                    <a:pt x="928" y="307"/>
                    <a:pt x="928" y="358"/>
                  </a:cubicBezTo>
                  <a:cubicBezTo>
                    <a:pt x="930" y="413"/>
                    <a:pt x="899" y="440"/>
                    <a:pt x="836" y="438"/>
                  </a:cubicBezTo>
                  <a:lnTo>
                    <a:pt x="715" y="438"/>
                  </a:lnTo>
                  <a:close/>
                  <a:moveTo>
                    <a:pt x="1106" y="678"/>
                  </a:moveTo>
                  <a:lnTo>
                    <a:pt x="1106" y="492"/>
                  </a:lnTo>
                  <a:lnTo>
                    <a:pt x="1247" y="492"/>
                  </a:lnTo>
                  <a:cubicBezTo>
                    <a:pt x="1332" y="489"/>
                    <a:pt x="1377" y="444"/>
                    <a:pt x="1381" y="358"/>
                  </a:cubicBezTo>
                  <a:cubicBezTo>
                    <a:pt x="1377" y="276"/>
                    <a:pt x="1332" y="233"/>
                    <a:pt x="1247" y="230"/>
                  </a:cubicBezTo>
                  <a:lnTo>
                    <a:pt x="1045" y="230"/>
                  </a:lnTo>
                  <a:lnTo>
                    <a:pt x="1045" y="678"/>
                  </a:lnTo>
                  <a:lnTo>
                    <a:pt x="1106" y="678"/>
                  </a:lnTo>
                  <a:close/>
                  <a:moveTo>
                    <a:pt x="1106" y="438"/>
                  </a:moveTo>
                  <a:lnTo>
                    <a:pt x="1106" y="282"/>
                  </a:lnTo>
                  <a:lnTo>
                    <a:pt x="1229" y="282"/>
                  </a:lnTo>
                  <a:cubicBezTo>
                    <a:pt x="1289" y="282"/>
                    <a:pt x="1318" y="307"/>
                    <a:pt x="1318" y="358"/>
                  </a:cubicBezTo>
                  <a:cubicBezTo>
                    <a:pt x="1320" y="413"/>
                    <a:pt x="1289" y="440"/>
                    <a:pt x="1227" y="438"/>
                  </a:cubicBezTo>
                  <a:lnTo>
                    <a:pt x="1106" y="438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52" name="组合 251"/>
          <p:cNvGrpSpPr/>
          <p:nvPr/>
        </p:nvGrpSpPr>
        <p:grpSpPr>
          <a:xfrm>
            <a:off x="1833387" y="1840275"/>
            <a:ext cx="2015961" cy="2015796"/>
            <a:chOff x="1204523" y="1700808"/>
            <a:chExt cx="2016749" cy="2015329"/>
          </a:xfrm>
        </p:grpSpPr>
        <p:sp>
          <p:nvSpPr>
            <p:cNvPr id="253" name="Oval 10"/>
            <p:cNvSpPr>
              <a:spLocks noChangeArrowheads="1"/>
            </p:cNvSpPr>
            <p:nvPr/>
          </p:nvSpPr>
          <p:spPr bwMode="auto">
            <a:xfrm>
              <a:off x="1204523" y="1700808"/>
              <a:ext cx="2016749" cy="2015329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54" name="Freeform 11"/>
            <p:cNvSpPr>
              <a:spLocks noEditPoints="1"/>
            </p:cNvSpPr>
            <p:nvPr/>
          </p:nvSpPr>
          <p:spPr bwMode="auto">
            <a:xfrm>
              <a:off x="1652062" y="2324909"/>
              <a:ext cx="1162858" cy="767126"/>
            </a:xfrm>
            <a:custGeom>
              <a:avLst/>
              <a:gdLst>
                <a:gd name="T0" fmla="*/ 1295 w 1747"/>
                <a:gd name="T1" fmla="*/ 377 h 1154"/>
                <a:gd name="T2" fmla="*/ 1260 w 1747"/>
                <a:gd name="T3" fmla="*/ 0 h 1154"/>
                <a:gd name="T4" fmla="*/ 641 w 1747"/>
                <a:gd name="T5" fmla="*/ 1031 h 1154"/>
                <a:gd name="T6" fmla="*/ 59 w 1747"/>
                <a:gd name="T7" fmla="*/ 1031 h 1154"/>
                <a:gd name="T8" fmla="*/ 1747 w 1747"/>
                <a:gd name="T9" fmla="*/ 1154 h 1154"/>
                <a:gd name="T10" fmla="*/ 371 w 1747"/>
                <a:gd name="T11" fmla="*/ 962 h 1154"/>
                <a:gd name="T12" fmla="*/ 270 w 1747"/>
                <a:gd name="T13" fmla="*/ 863 h 1154"/>
                <a:gd name="T14" fmla="*/ 371 w 1747"/>
                <a:gd name="T15" fmla="*/ 830 h 1154"/>
                <a:gd name="T16" fmla="*/ 270 w 1747"/>
                <a:gd name="T17" fmla="*/ 731 h 1154"/>
                <a:gd name="T18" fmla="*/ 371 w 1747"/>
                <a:gd name="T19" fmla="*/ 691 h 1154"/>
                <a:gd name="T20" fmla="*/ 270 w 1747"/>
                <a:gd name="T21" fmla="*/ 592 h 1154"/>
                <a:gd name="T22" fmla="*/ 371 w 1747"/>
                <a:gd name="T23" fmla="*/ 559 h 1154"/>
                <a:gd name="T24" fmla="*/ 270 w 1747"/>
                <a:gd name="T25" fmla="*/ 460 h 1154"/>
                <a:gd name="T26" fmla="*/ 524 w 1747"/>
                <a:gd name="T27" fmla="*/ 962 h 1154"/>
                <a:gd name="T28" fmla="*/ 422 w 1747"/>
                <a:gd name="T29" fmla="*/ 863 h 1154"/>
                <a:gd name="T30" fmla="*/ 524 w 1747"/>
                <a:gd name="T31" fmla="*/ 830 h 1154"/>
                <a:gd name="T32" fmla="*/ 422 w 1747"/>
                <a:gd name="T33" fmla="*/ 731 h 1154"/>
                <a:gd name="T34" fmla="*/ 524 w 1747"/>
                <a:gd name="T35" fmla="*/ 691 h 1154"/>
                <a:gd name="T36" fmla="*/ 422 w 1747"/>
                <a:gd name="T37" fmla="*/ 592 h 1154"/>
                <a:gd name="T38" fmla="*/ 524 w 1747"/>
                <a:gd name="T39" fmla="*/ 559 h 1154"/>
                <a:gd name="T40" fmla="*/ 422 w 1747"/>
                <a:gd name="T41" fmla="*/ 460 h 1154"/>
                <a:gd name="T42" fmla="*/ 940 w 1747"/>
                <a:gd name="T43" fmla="*/ 938 h 1154"/>
                <a:gd name="T44" fmla="*/ 774 w 1747"/>
                <a:gd name="T45" fmla="*/ 776 h 1154"/>
                <a:gd name="T46" fmla="*/ 940 w 1747"/>
                <a:gd name="T47" fmla="*/ 723 h 1154"/>
                <a:gd name="T48" fmla="*/ 774 w 1747"/>
                <a:gd name="T49" fmla="*/ 561 h 1154"/>
                <a:gd name="T50" fmla="*/ 940 w 1747"/>
                <a:gd name="T51" fmla="*/ 496 h 1154"/>
                <a:gd name="T52" fmla="*/ 774 w 1747"/>
                <a:gd name="T53" fmla="*/ 334 h 1154"/>
                <a:gd name="T54" fmla="*/ 940 w 1747"/>
                <a:gd name="T55" fmla="*/ 281 h 1154"/>
                <a:gd name="T56" fmla="*/ 774 w 1747"/>
                <a:gd name="T57" fmla="*/ 119 h 1154"/>
                <a:gd name="T58" fmla="*/ 1163 w 1747"/>
                <a:gd name="T59" fmla="*/ 938 h 1154"/>
                <a:gd name="T60" fmla="*/ 997 w 1747"/>
                <a:gd name="T61" fmla="*/ 776 h 1154"/>
                <a:gd name="T62" fmla="*/ 1163 w 1747"/>
                <a:gd name="T63" fmla="*/ 723 h 1154"/>
                <a:gd name="T64" fmla="*/ 997 w 1747"/>
                <a:gd name="T65" fmla="*/ 561 h 1154"/>
                <a:gd name="T66" fmla="*/ 1163 w 1747"/>
                <a:gd name="T67" fmla="*/ 496 h 1154"/>
                <a:gd name="T68" fmla="*/ 997 w 1747"/>
                <a:gd name="T69" fmla="*/ 334 h 1154"/>
                <a:gd name="T70" fmla="*/ 1163 w 1747"/>
                <a:gd name="T71" fmla="*/ 281 h 1154"/>
                <a:gd name="T72" fmla="*/ 997 w 1747"/>
                <a:gd name="T73" fmla="*/ 119 h 1154"/>
                <a:gd name="T74" fmla="*/ 1463 w 1747"/>
                <a:gd name="T75" fmla="*/ 950 h 1154"/>
                <a:gd name="T76" fmla="*/ 1361 w 1747"/>
                <a:gd name="T77" fmla="*/ 850 h 1154"/>
                <a:gd name="T78" fmla="*/ 1463 w 1747"/>
                <a:gd name="T79" fmla="*/ 810 h 1154"/>
                <a:gd name="T80" fmla="*/ 1361 w 1747"/>
                <a:gd name="T81" fmla="*/ 711 h 1154"/>
                <a:gd name="T82" fmla="*/ 1463 w 1747"/>
                <a:gd name="T83" fmla="*/ 679 h 1154"/>
                <a:gd name="T84" fmla="*/ 1361 w 1747"/>
                <a:gd name="T85" fmla="*/ 579 h 1154"/>
                <a:gd name="T86" fmla="*/ 1615 w 1747"/>
                <a:gd name="T87" fmla="*/ 950 h 1154"/>
                <a:gd name="T88" fmla="*/ 1514 w 1747"/>
                <a:gd name="T89" fmla="*/ 850 h 1154"/>
                <a:gd name="T90" fmla="*/ 1615 w 1747"/>
                <a:gd name="T91" fmla="*/ 810 h 1154"/>
                <a:gd name="T92" fmla="*/ 1514 w 1747"/>
                <a:gd name="T93" fmla="*/ 711 h 1154"/>
                <a:gd name="T94" fmla="*/ 1615 w 1747"/>
                <a:gd name="T95" fmla="*/ 679 h 1154"/>
                <a:gd name="T96" fmla="*/ 1514 w 1747"/>
                <a:gd name="T97" fmla="*/ 579 h 1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747" h="1154">
                  <a:moveTo>
                    <a:pt x="1689" y="1031"/>
                  </a:moveTo>
                  <a:lnTo>
                    <a:pt x="1689" y="548"/>
                  </a:lnTo>
                  <a:lnTo>
                    <a:pt x="1295" y="377"/>
                  </a:lnTo>
                  <a:lnTo>
                    <a:pt x="1295" y="1031"/>
                  </a:lnTo>
                  <a:lnTo>
                    <a:pt x="1260" y="1031"/>
                  </a:lnTo>
                  <a:lnTo>
                    <a:pt x="1260" y="0"/>
                  </a:lnTo>
                  <a:lnTo>
                    <a:pt x="677" y="0"/>
                  </a:lnTo>
                  <a:lnTo>
                    <a:pt x="677" y="1031"/>
                  </a:lnTo>
                  <a:lnTo>
                    <a:pt x="641" y="1031"/>
                  </a:lnTo>
                  <a:lnTo>
                    <a:pt x="641" y="262"/>
                  </a:lnTo>
                  <a:lnTo>
                    <a:pt x="59" y="463"/>
                  </a:lnTo>
                  <a:lnTo>
                    <a:pt x="59" y="1031"/>
                  </a:lnTo>
                  <a:lnTo>
                    <a:pt x="0" y="1031"/>
                  </a:lnTo>
                  <a:lnTo>
                    <a:pt x="0" y="1154"/>
                  </a:lnTo>
                  <a:lnTo>
                    <a:pt x="1747" y="1154"/>
                  </a:lnTo>
                  <a:lnTo>
                    <a:pt x="1747" y="1031"/>
                  </a:lnTo>
                  <a:lnTo>
                    <a:pt x="1689" y="1031"/>
                  </a:lnTo>
                  <a:close/>
                  <a:moveTo>
                    <a:pt x="371" y="962"/>
                  </a:moveTo>
                  <a:lnTo>
                    <a:pt x="371" y="962"/>
                  </a:lnTo>
                  <a:lnTo>
                    <a:pt x="270" y="962"/>
                  </a:lnTo>
                  <a:lnTo>
                    <a:pt x="270" y="863"/>
                  </a:lnTo>
                  <a:lnTo>
                    <a:pt x="371" y="863"/>
                  </a:lnTo>
                  <a:lnTo>
                    <a:pt x="371" y="962"/>
                  </a:lnTo>
                  <a:close/>
                  <a:moveTo>
                    <a:pt x="371" y="830"/>
                  </a:moveTo>
                  <a:lnTo>
                    <a:pt x="371" y="830"/>
                  </a:lnTo>
                  <a:lnTo>
                    <a:pt x="270" y="830"/>
                  </a:lnTo>
                  <a:lnTo>
                    <a:pt x="270" y="731"/>
                  </a:lnTo>
                  <a:lnTo>
                    <a:pt x="371" y="731"/>
                  </a:lnTo>
                  <a:lnTo>
                    <a:pt x="371" y="830"/>
                  </a:lnTo>
                  <a:close/>
                  <a:moveTo>
                    <a:pt x="371" y="691"/>
                  </a:moveTo>
                  <a:lnTo>
                    <a:pt x="371" y="691"/>
                  </a:lnTo>
                  <a:lnTo>
                    <a:pt x="270" y="691"/>
                  </a:lnTo>
                  <a:lnTo>
                    <a:pt x="270" y="592"/>
                  </a:lnTo>
                  <a:lnTo>
                    <a:pt x="371" y="592"/>
                  </a:lnTo>
                  <a:lnTo>
                    <a:pt x="371" y="691"/>
                  </a:lnTo>
                  <a:close/>
                  <a:moveTo>
                    <a:pt x="371" y="559"/>
                  </a:moveTo>
                  <a:lnTo>
                    <a:pt x="371" y="559"/>
                  </a:lnTo>
                  <a:lnTo>
                    <a:pt x="270" y="559"/>
                  </a:lnTo>
                  <a:lnTo>
                    <a:pt x="270" y="460"/>
                  </a:lnTo>
                  <a:lnTo>
                    <a:pt x="371" y="460"/>
                  </a:lnTo>
                  <a:lnTo>
                    <a:pt x="371" y="559"/>
                  </a:lnTo>
                  <a:close/>
                  <a:moveTo>
                    <a:pt x="524" y="962"/>
                  </a:moveTo>
                  <a:lnTo>
                    <a:pt x="524" y="962"/>
                  </a:lnTo>
                  <a:lnTo>
                    <a:pt x="422" y="962"/>
                  </a:lnTo>
                  <a:lnTo>
                    <a:pt x="422" y="863"/>
                  </a:lnTo>
                  <a:lnTo>
                    <a:pt x="524" y="863"/>
                  </a:lnTo>
                  <a:lnTo>
                    <a:pt x="524" y="962"/>
                  </a:lnTo>
                  <a:close/>
                  <a:moveTo>
                    <a:pt x="524" y="830"/>
                  </a:moveTo>
                  <a:lnTo>
                    <a:pt x="524" y="830"/>
                  </a:lnTo>
                  <a:lnTo>
                    <a:pt x="422" y="830"/>
                  </a:lnTo>
                  <a:lnTo>
                    <a:pt x="422" y="731"/>
                  </a:lnTo>
                  <a:lnTo>
                    <a:pt x="524" y="731"/>
                  </a:lnTo>
                  <a:lnTo>
                    <a:pt x="524" y="830"/>
                  </a:lnTo>
                  <a:close/>
                  <a:moveTo>
                    <a:pt x="524" y="691"/>
                  </a:moveTo>
                  <a:lnTo>
                    <a:pt x="524" y="691"/>
                  </a:lnTo>
                  <a:lnTo>
                    <a:pt x="422" y="691"/>
                  </a:lnTo>
                  <a:lnTo>
                    <a:pt x="422" y="592"/>
                  </a:lnTo>
                  <a:lnTo>
                    <a:pt x="524" y="592"/>
                  </a:lnTo>
                  <a:lnTo>
                    <a:pt x="524" y="691"/>
                  </a:lnTo>
                  <a:close/>
                  <a:moveTo>
                    <a:pt x="524" y="559"/>
                  </a:moveTo>
                  <a:lnTo>
                    <a:pt x="524" y="559"/>
                  </a:lnTo>
                  <a:lnTo>
                    <a:pt x="422" y="559"/>
                  </a:lnTo>
                  <a:lnTo>
                    <a:pt x="422" y="460"/>
                  </a:lnTo>
                  <a:lnTo>
                    <a:pt x="524" y="460"/>
                  </a:lnTo>
                  <a:lnTo>
                    <a:pt x="524" y="559"/>
                  </a:lnTo>
                  <a:close/>
                  <a:moveTo>
                    <a:pt x="940" y="938"/>
                  </a:moveTo>
                  <a:lnTo>
                    <a:pt x="940" y="938"/>
                  </a:lnTo>
                  <a:lnTo>
                    <a:pt x="774" y="938"/>
                  </a:lnTo>
                  <a:lnTo>
                    <a:pt x="774" y="776"/>
                  </a:lnTo>
                  <a:lnTo>
                    <a:pt x="940" y="776"/>
                  </a:lnTo>
                  <a:lnTo>
                    <a:pt x="940" y="938"/>
                  </a:lnTo>
                  <a:close/>
                  <a:moveTo>
                    <a:pt x="940" y="723"/>
                  </a:moveTo>
                  <a:lnTo>
                    <a:pt x="940" y="723"/>
                  </a:lnTo>
                  <a:lnTo>
                    <a:pt x="774" y="723"/>
                  </a:lnTo>
                  <a:lnTo>
                    <a:pt x="774" y="561"/>
                  </a:lnTo>
                  <a:lnTo>
                    <a:pt x="940" y="561"/>
                  </a:lnTo>
                  <a:lnTo>
                    <a:pt x="940" y="723"/>
                  </a:lnTo>
                  <a:close/>
                  <a:moveTo>
                    <a:pt x="940" y="496"/>
                  </a:moveTo>
                  <a:lnTo>
                    <a:pt x="940" y="496"/>
                  </a:lnTo>
                  <a:lnTo>
                    <a:pt x="774" y="496"/>
                  </a:lnTo>
                  <a:lnTo>
                    <a:pt x="774" y="334"/>
                  </a:lnTo>
                  <a:lnTo>
                    <a:pt x="940" y="334"/>
                  </a:lnTo>
                  <a:lnTo>
                    <a:pt x="940" y="496"/>
                  </a:lnTo>
                  <a:close/>
                  <a:moveTo>
                    <a:pt x="940" y="281"/>
                  </a:moveTo>
                  <a:lnTo>
                    <a:pt x="940" y="281"/>
                  </a:lnTo>
                  <a:lnTo>
                    <a:pt x="774" y="281"/>
                  </a:lnTo>
                  <a:lnTo>
                    <a:pt x="774" y="119"/>
                  </a:lnTo>
                  <a:lnTo>
                    <a:pt x="940" y="119"/>
                  </a:lnTo>
                  <a:lnTo>
                    <a:pt x="940" y="281"/>
                  </a:lnTo>
                  <a:close/>
                  <a:moveTo>
                    <a:pt x="1163" y="938"/>
                  </a:moveTo>
                  <a:lnTo>
                    <a:pt x="1163" y="938"/>
                  </a:lnTo>
                  <a:lnTo>
                    <a:pt x="997" y="938"/>
                  </a:lnTo>
                  <a:lnTo>
                    <a:pt x="997" y="776"/>
                  </a:lnTo>
                  <a:lnTo>
                    <a:pt x="1163" y="776"/>
                  </a:lnTo>
                  <a:lnTo>
                    <a:pt x="1163" y="938"/>
                  </a:lnTo>
                  <a:close/>
                  <a:moveTo>
                    <a:pt x="1163" y="723"/>
                  </a:moveTo>
                  <a:lnTo>
                    <a:pt x="1163" y="723"/>
                  </a:lnTo>
                  <a:lnTo>
                    <a:pt x="997" y="723"/>
                  </a:lnTo>
                  <a:lnTo>
                    <a:pt x="997" y="561"/>
                  </a:lnTo>
                  <a:lnTo>
                    <a:pt x="1163" y="561"/>
                  </a:lnTo>
                  <a:lnTo>
                    <a:pt x="1163" y="723"/>
                  </a:lnTo>
                  <a:close/>
                  <a:moveTo>
                    <a:pt x="1163" y="496"/>
                  </a:moveTo>
                  <a:lnTo>
                    <a:pt x="1163" y="496"/>
                  </a:lnTo>
                  <a:lnTo>
                    <a:pt x="997" y="496"/>
                  </a:lnTo>
                  <a:lnTo>
                    <a:pt x="997" y="334"/>
                  </a:lnTo>
                  <a:lnTo>
                    <a:pt x="1163" y="334"/>
                  </a:lnTo>
                  <a:lnTo>
                    <a:pt x="1163" y="496"/>
                  </a:lnTo>
                  <a:close/>
                  <a:moveTo>
                    <a:pt x="1163" y="281"/>
                  </a:moveTo>
                  <a:lnTo>
                    <a:pt x="1163" y="281"/>
                  </a:lnTo>
                  <a:lnTo>
                    <a:pt x="997" y="281"/>
                  </a:lnTo>
                  <a:lnTo>
                    <a:pt x="997" y="119"/>
                  </a:lnTo>
                  <a:lnTo>
                    <a:pt x="1163" y="119"/>
                  </a:lnTo>
                  <a:lnTo>
                    <a:pt x="1163" y="281"/>
                  </a:lnTo>
                  <a:close/>
                  <a:moveTo>
                    <a:pt x="1463" y="950"/>
                  </a:moveTo>
                  <a:lnTo>
                    <a:pt x="1463" y="950"/>
                  </a:lnTo>
                  <a:lnTo>
                    <a:pt x="1361" y="950"/>
                  </a:lnTo>
                  <a:lnTo>
                    <a:pt x="1361" y="850"/>
                  </a:lnTo>
                  <a:lnTo>
                    <a:pt x="1463" y="850"/>
                  </a:lnTo>
                  <a:lnTo>
                    <a:pt x="1463" y="950"/>
                  </a:lnTo>
                  <a:close/>
                  <a:moveTo>
                    <a:pt x="1463" y="810"/>
                  </a:moveTo>
                  <a:lnTo>
                    <a:pt x="1463" y="810"/>
                  </a:lnTo>
                  <a:lnTo>
                    <a:pt x="1361" y="810"/>
                  </a:lnTo>
                  <a:lnTo>
                    <a:pt x="1361" y="711"/>
                  </a:lnTo>
                  <a:lnTo>
                    <a:pt x="1463" y="711"/>
                  </a:lnTo>
                  <a:lnTo>
                    <a:pt x="1463" y="810"/>
                  </a:lnTo>
                  <a:close/>
                  <a:moveTo>
                    <a:pt x="1463" y="679"/>
                  </a:moveTo>
                  <a:lnTo>
                    <a:pt x="1463" y="679"/>
                  </a:lnTo>
                  <a:lnTo>
                    <a:pt x="1361" y="679"/>
                  </a:lnTo>
                  <a:lnTo>
                    <a:pt x="1361" y="579"/>
                  </a:lnTo>
                  <a:lnTo>
                    <a:pt x="1463" y="579"/>
                  </a:lnTo>
                  <a:lnTo>
                    <a:pt x="1463" y="679"/>
                  </a:lnTo>
                  <a:close/>
                  <a:moveTo>
                    <a:pt x="1615" y="950"/>
                  </a:moveTo>
                  <a:lnTo>
                    <a:pt x="1615" y="950"/>
                  </a:lnTo>
                  <a:lnTo>
                    <a:pt x="1514" y="950"/>
                  </a:lnTo>
                  <a:lnTo>
                    <a:pt x="1514" y="850"/>
                  </a:lnTo>
                  <a:lnTo>
                    <a:pt x="1615" y="850"/>
                  </a:lnTo>
                  <a:lnTo>
                    <a:pt x="1615" y="950"/>
                  </a:lnTo>
                  <a:close/>
                  <a:moveTo>
                    <a:pt x="1615" y="810"/>
                  </a:moveTo>
                  <a:lnTo>
                    <a:pt x="1615" y="810"/>
                  </a:lnTo>
                  <a:lnTo>
                    <a:pt x="1514" y="810"/>
                  </a:lnTo>
                  <a:lnTo>
                    <a:pt x="1514" y="711"/>
                  </a:lnTo>
                  <a:lnTo>
                    <a:pt x="1615" y="711"/>
                  </a:lnTo>
                  <a:lnTo>
                    <a:pt x="1615" y="810"/>
                  </a:lnTo>
                  <a:close/>
                  <a:moveTo>
                    <a:pt x="1615" y="679"/>
                  </a:moveTo>
                  <a:lnTo>
                    <a:pt x="1615" y="679"/>
                  </a:lnTo>
                  <a:lnTo>
                    <a:pt x="1514" y="679"/>
                  </a:lnTo>
                  <a:lnTo>
                    <a:pt x="1514" y="579"/>
                  </a:lnTo>
                  <a:lnTo>
                    <a:pt x="1615" y="579"/>
                  </a:lnTo>
                  <a:lnTo>
                    <a:pt x="1615" y="679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55" name="Freeform 12"/>
          <p:cNvSpPr>
            <a:spLocks/>
          </p:cNvSpPr>
          <p:nvPr/>
        </p:nvSpPr>
        <p:spPr bwMode="auto">
          <a:xfrm>
            <a:off x="4216076" y="2526413"/>
            <a:ext cx="583493" cy="583856"/>
          </a:xfrm>
          <a:custGeom>
            <a:avLst/>
            <a:gdLst>
              <a:gd name="T0" fmla="*/ 269 w 653"/>
              <a:gd name="T1" fmla="*/ 653 h 653"/>
              <a:gd name="T2" fmla="*/ 269 w 653"/>
              <a:gd name="T3" fmla="*/ 382 h 653"/>
              <a:gd name="T4" fmla="*/ 0 w 653"/>
              <a:gd name="T5" fmla="*/ 382 h 653"/>
              <a:gd name="T6" fmla="*/ 0 w 653"/>
              <a:gd name="T7" fmla="*/ 269 h 653"/>
              <a:gd name="T8" fmla="*/ 269 w 653"/>
              <a:gd name="T9" fmla="*/ 269 h 653"/>
              <a:gd name="T10" fmla="*/ 269 w 653"/>
              <a:gd name="T11" fmla="*/ 0 h 653"/>
              <a:gd name="T12" fmla="*/ 384 w 653"/>
              <a:gd name="T13" fmla="*/ 0 h 653"/>
              <a:gd name="T14" fmla="*/ 384 w 653"/>
              <a:gd name="T15" fmla="*/ 269 h 653"/>
              <a:gd name="T16" fmla="*/ 653 w 653"/>
              <a:gd name="T17" fmla="*/ 269 h 653"/>
              <a:gd name="T18" fmla="*/ 653 w 653"/>
              <a:gd name="T19" fmla="*/ 382 h 653"/>
              <a:gd name="T20" fmla="*/ 384 w 653"/>
              <a:gd name="T21" fmla="*/ 382 h 653"/>
              <a:gd name="T22" fmla="*/ 384 w 653"/>
              <a:gd name="T23" fmla="*/ 653 h 653"/>
              <a:gd name="T24" fmla="*/ 269 w 653"/>
              <a:gd name="T25" fmla="*/ 653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53" h="653">
                <a:moveTo>
                  <a:pt x="269" y="653"/>
                </a:moveTo>
                <a:lnTo>
                  <a:pt x="269" y="382"/>
                </a:lnTo>
                <a:lnTo>
                  <a:pt x="0" y="382"/>
                </a:lnTo>
                <a:lnTo>
                  <a:pt x="0" y="269"/>
                </a:lnTo>
                <a:lnTo>
                  <a:pt x="269" y="269"/>
                </a:lnTo>
                <a:lnTo>
                  <a:pt x="269" y="0"/>
                </a:lnTo>
                <a:lnTo>
                  <a:pt x="384" y="0"/>
                </a:lnTo>
                <a:lnTo>
                  <a:pt x="384" y="269"/>
                </a:lnTo>
                <a:lnTo>
                  <a:pt x="653" y="269"/>
                </a:lnTo>
                <a:lnTo>
                  <a:pt x="653" y="382"/>
                </a:lnTo>
                <a:lnTo>
                  <a:pt x="384" y="382"/>
                </a:lnTo>
                <a:lnTo>
                  <a:pt x="384" y="653"/>
                </a:lnTo>
                <a:lnTo>
                  <a:pt x="269" y="65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56" name="Freeform 13"/>
          <p:cNvSpPr>
            <a:spLocks/>
          </p:cNvSpPr>
          <p:nvPr/>
        </p:nvSpPr>
        <p:spPr bwMode="auto">
          <a:xfrm>
            <a:off x="7534804" y="2526413"/>
            <a:ext cx="583493" cy="583856"/>
          </a:xfrm>
          <a:custGeom>
            <a:avLst/>
            <a:gdLst>
              <a:gd name="T0" fmla="*/ 269 w 653"/>
              <a:gd name="T1" fmla="*/ 653 h 653"/>
              <a:gd name="T2" fmla="*/ 269 w 653"/>
              <a:gd name="T3" fmla="*/ 382 h 653"/>
              <a:gd name="T4" fmla="*/ 0 w 653"/>
              <a:gd name="T5" fmla="*/ 382 h 653"/>
              <a:gd name="T6" fmla="*/ 0 w 653"/>
              <a:gd name="T7" fmla="*/ 269 h 653"/>
              <a:gd name="T8" fmla="*/ 269 w 653"/>
              <a:gd name="T9" fmla="*/ 269 h 653"/>
              <a:gd name="T10" fmla="*/ 269 w 653"/>
              <a:gd name="T11" fmla="*/ 0 h 653"/>
              <a:gd name="T12" fmla="*/ 384 w 653"/>
              <a:gd name="T13" fmla="*/ 0 h 653"/>
              <a:gd name="T14" fmla="*/ 384 w 653"/>
              <a:gd name="T15" fmla="*/ 269 h 653"/>
              <a:gd name="T16" fmla="*/ 653 w 653"/>
              <a:gd name="T17" fmla="*/ 269 h 653"/>
              <a:gd name="T18" fmla="*/ 653 w 653"/>
              <a:gd name="T19" fmla="*/ 382 h 653"/>
              <a:gd name="T20" fmla="*/ 384 w 653"/>
              <a:gd name="T21" fmla="*/ 382 h 653"/>
              <a:gd name="T22" fmla="*/ 384 w 653"/>
              <a:gd name="T23" fmla="*/ 653 h 653"/>
              <a:gd name="T24" fmla="*/ 269 w 653"/>
              <a:gd name="T25" fmla="*/ 653 h 6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653" h="653">
                <a:moveTo>
                  <a:pt x="269" y="653"/>
                </a:moveTo>
                <a:lnTo>
                  <a:pt x="269" y="382"/>
                </a:lnTo>
                <a:lnTo>
                  <a:pt x="0" y="382"/>
                </a:lnTo>
                <a:lnTo>
                  <a:pt x="0" y="269"/>
                </a:lnTo>
                <a:lnTo>
                  <a:pt x="269" y="269"/>
                </a:lnTo>
                <a:lnTo>
                  <a:pt x="269" y="0"/>
                </a:lnTo>
                <a:lnTo>
                  <a:pt x="384" y="0"/>
                </a:lnTo>
                <a:lnTo>
                  <a:pt x="384" y="269"/>
                </a:lnTo>
                <a:lnTo>
                  <a:pt x="653" y="269"/>
                </a:lnTo>
                <a:lnTo>
                  <a:pt x="653" y="382"/>
                </a:lnTo>
                <a:lnTo>
                  <a:pt x="384" y="382"/>
                </a:lnTo>
                <a:lnTo>
                  <a:pt x="384" y="653"/>
                </a:lnTo>
                <a:lnTo>
                  <a:pt x="269" y="65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57" name="TextBox 256"/>
          <p:cNvSpPr txBox="1"/>
          <p:nvPr/>
        </p:nvSpPr>
        <p:spPr>
          <a:xfrm>
            <a:off x="1979004" y="3984016"/>
            <a:ext cx="1663068" cy="400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rgbClr val="404652"/>
                </a:solidFill>
                <a:cs typeface="+mn-ea"/>
                <a:sym typeface="+mn-lt"/>
              </a:rPr>
              <a:t>线下门店</a:t>
            </a:r>
            <a:endParaRPr lang="zh-CN" altLang="en-US" sz="2000" b="1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58" name="TextBox 257"/>
          <p:cNvSpPr txBox="1"/>
          <p:nvPr/>
        </p:nvSpPr>
        <p:spPr>
          <a:xfrm>
            <a:off x="5226499" y="3984016"/>
            <a:ext cx="1663068" cy="400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rgbClr val="404652"/>
                </a:solidFill>
                <a:cs typeface="+mn-ea"/>
                <a:sym typeface="+mn-lt"/>
              </a:rPr>
              <a:t>手机</a:t>
            </a:r>
            <a:r>
              <a:rPr lang="en-US" altLang="zh-CN" sz="2000" b="1" dirty="0" smtClean="0">
                <a:solidFill>
                  <a:srgbClr val="404652"/>
                </a:solidFill>
                <a:cs typeface="+mn-ea"/>
                <a:sym typeface="+mn-lt"/>
              </a:rPr>
              <a:t>APP</a:t>
            </a:r>
            <a:endParaRPr lang="zh-CN" altLang="en-US" sz="2000" b="1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61" name="TextBox 260"/>
          <p:cNvSpPr txBox="1"/>
          <p:nvPr/>
        </p:nvSpPr>
        <p:spPr>
          <a:xfrm>
            <a:off x="8632604" y="3984016"/>
            <a:ext cx="1663068" cy="4002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000" b="1" dirty="0" smtClean="0">
                <a:solidFill>
                  <a:srgbClr val="404652"/>
                </a:solidFill>
                <a:cs typeface="+mn-ea"/>
                <a:sym typeface="+mn-lt"/>
              </a:rPr>
              <a:t>电脑客户端</a:t>
            </a:r>
            <a:endParaRPr lang="zh-CN" altLang="en-US" sz="2000" b="1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64" name="TextBox 59"/>
          <p:cNvSpPr txBox="1"/>
          <p:nvPr/>
        </p:nvSpPr>
        <p:spPr>
          <a:xfrm>
            <a:off x="851141" y="5432936"/>
            <a:ext cx="1038577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just">
              <a:lnSpc>
                <a:spcPts val="1800"/>
              </a:lnSpc>
            </a:pPr>
            <a:r>
              <a:rPr lang="zh-CN" altLang="en-US" sz="1300" dirty="0" smtClean="0">
                <a:solidFill>
                  <a:srgbClr val="404652"/>
                </a:solidFill>
                <a:latin typeface="+mn-lt"/>
                <a:cs typeface="+mn-ea"/>
                <a:sym typeface="+mn-lt"/>
              </a:rPr>
              <a:t>点击输入简要文字解说，解说文字尽量概括精炼，不用多余的文字修饰，简洁精准的 解说所提炼的核心概念。点击输入简要文字解说，解说文字尽量概括精炼，不用多余的文字修饰，简洁精准的 解说所提炼的核心概念。</a:t>
            </a:r>
            <a:endParaRPr lang="zh-CN" altLang="en-US" sz="1300" dirty="0">
              <a:solidFill>
                <a:srgbClr val="404652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265" name="矩形 264"/>
          <p:cNvSpPr/>
          <p:nvPr/>
        </p:nvSpPr>
        <p:spPr>
          <a:xfrm>
            <a:off x="851141" y="5065519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b="1" dirty="0">
                <a:solidFill>
                  <a:srgbClr val="404652"/>
                </a:solidFill>
                <a:cs typeface="+mn-ea"/>
                <a:sym typeface="+mn-lt"/>
              </a:rPr>
              <a:t>点击输入标题</a:t>
            </a:r>
            <a:endParaRPr lang="id-ID" altLang="zh-CN" sz="1800" b="1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26" name="TextBox 225"/>
          <p:cNvSpPr txBox="1"/>
          <p:nvPr/>
        </p:nvSpPr>
        <p:spPr>
          <a:xfrm>
            <a:off x="5182131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产品形式</a:t>
            </a:r>
          </a:p>
        </p:txBody>
      </p:sp>
      <p:grpSp>
        <p:nvGrpSpPr>
          <p:cNvPr id="227" name="组合 226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28" name="组合 227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32" name="五角星 231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3" name="五角星 232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4" name="五角星 233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5" name="五角星 234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6" name="五角星 235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29" name="组合 228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30" name="直接连接符 229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1" name="直接连接符 230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329476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3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3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3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800"/>
                            </p:stCondLst>
                            <p:childTnLst>
                              <p:par>
                                <p:cTn id="4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3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800"/>
                            </p:stCondLst>
                            <p:childTnLst>
                              <p:par>
                                <p:cTn id="53" presetID="3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3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3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3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3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100"/>
                            </p:stCondLst>
                            <p:childTnLst>
                              <p:par>
                                <p:cTn id="60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42" presetClass="entr" presetSubtype="0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0" fill="hold">
                            <p:stCondLst>
                              <p:cond delay="5000"/>
                            </p:stCondLst>
                            <p:childTnLst>
                              <p:par>
                                <p:cTn id="71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3" dur="500"/>
                                        <p:tgtEl>
                                          <p:spTgt spid="2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4" fill="hold">
                            <p:stCondLst>
                              <p:cond delay="5500"/>
                            </p:stCondLst>
                            <p:childTnLst>
                              <p:par>
                                <p:cTn id="7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7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5" grpId="0" animBg="1"/>
      <p:bldP spid="256" grpId="0" animBg="1"/>
      <p:bldP spid="257" grpId="0"/>
      <p:bldP spid="258" grpId="0"/>
      <p:bldP spid="261" grpId="0"/>
      <p:bldP spid="264" grpId="0"/>
      <p:bldP spid="265" grpId="0"/>
      <p:bldP spid="226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6" name="组合 225"/>
          <p:cNvGrpSpPr/>
          <p:nvPr/>
        </p:nvGrpSpPr>
        <p:grpSpPr>
          <a:xfrm>
            <a:off x="1514423" y="1653100"/>
            <a:ext cx="2130989" cy="1740684"/>
            <a:chOff x="4912058" y="4224317"/>
            <a:chExt cx="754063" cy="615951"/>
          </a:xfrm>
          <a:solidFill>
            <a:srgbClr val="404652"/>
          </a:solidFill>
        </p:grpSpPr>
        <p:sp>
          <p:nvSpPr>
            <p:cNvPr id="227" name="Freeform 12"/>
            <p:cNvSpPr>
              <a:spLocks noEditPoints="1"/>
            </p:cNvSpPr>
            <p:nvPr/>
          </p:nvSpPr>
          <p:spPr bwMode="auto">
            <a:xfrm>
              <a:off x="5239083" y="4664055"/>
              <a:ext cx="427038" cy="168275"/>
            </a:xfrm>
            <a:custGeom>
              <a:avLst/>
              <a:gdLst>
                <a:gd name="T0" fmla="*/ 105 w 114"/>
                <a:gd name="T1" fmla="*/ 4 h 45"/>
                <a:gd name="T2" fmla="*/ 85 w 114"/>
                <a:gd name="T3" fmla="*/ 4 h 45"/>
                <a:gd name="T4" fmla="*/ 69 w 114"/>
                <a:gd name="T5" fmla="*/ 11 h 45"/>
                <a:gd name="T6" fmla="*/ 64 w 114"/>
                <a:gd name="T7" fmla="*/ 12 h 45"/>
                <a:gd name="T8" fmla="*/ 69 w 114"/>
                <a:gd name="T9" fmla="*/ 20 h 45"/>
                <a:gd name="T10" fmla="*/ 65 w 114"/>
                <a:gd name="T11" fmla="*/ 27 h 45"/>
                <a:gd name="T12" fmla="*/ 58 w 114"/>
                <a:gd name="T13" fmla="*/ 8 h 45"/>
                <a:gd name="T14" fmla="*/ 63 w 114"/>
                <a:gd name="T15" fmla="*/ 15 h 45"/>
                <a:gd name="T16" fmla="*/ 58 w 114"/>
                <a:gd name="T17" fmla="*/ 16 h 45"/>
                <a:gd name="T18" fmla="*/ 63 w 114"/>
                <a:gd name="T19" fmla="*/ 24 h 45"/>
                <a:gd name="T20" fmla="*/ 58 w 114"/>
                <a:gd name="T21" fmla="*/ 30 h 45"/>
                <a:gd name="T22" fmla="*/ 52 w 114"/>
                <a:gd name="T23" fmla="*/ 12 h 45"/>
                <a:gd name="T24" fmla="*/ 56 w 114"/>
                <a:gd name="T25" fmla="*/ 19 h 45"/>
                <a:gd name="T26" fmla="*/ 52 w 114"/>
                <a:gd name="T27" fmla="*/ 20 h 45"/>
                <a:gd name="T28" fmla="*/ 56 w 114"/>
                <a:gd name="T29" fmla="*/ 28 h 45"/>
                <a:gd name="T30" fmla="*/ 46 w 114"/>
                <a:gd name="T31" fmla="*/ 11 h 45"/>
                <a:gd name="T32" fmla="*/ 45 w 114"/>
                <a:gd name="T33" fmla="*/ 16 h 45"/>
                <a:gd name="T34" fmla="*/ 50 w 114"/>
                <a:gd name="T35" fmla="*/ 23 h 45"/>
                <a:gd name="T36" fmla="*/ 45 w 114"/>
                <a:gd name="T37" fmla="*/ 24 h 45"/>
                <a:gd name="T38" fmla="*/ 17 w 114"/>
                <a:gd name="T39" fmla="*/ 30 h 45"/>
                <a:gd name="T40" fmla="*/ 23 w 114"/>
                <a:gd name="T41" fmla="*/ 24 h 45"/>
                <a:gd name="T42" fmla="*/ 24 w 114"/>
                <a:gd name="T43" fmla="*/ 19 h 45"/>
                <a:gd name="T44" fmla="*/ 21 w 114"/>
                <a:gd name="T45" fmla="*/ 12 h 45"/>
                <a:gd name="T46" fmla="*/ 25 w 114"/>
                <a:gd name="T47" fmla="*/ 11 h 45"/>
                <a:gd name="T48" fmla="*/ 25 w 114"/>
                <a:gd name="T49" fmla="*/ 26 h 45"/>
                <a:gd name="T50" fmla="*/ 30 w 114"/>
                <a:gd name="T51" fmla="*/ 20 h 45"/>
                <a:gd name="T52" fmla="*/ 31 w 114"/>
                <a:gd name="T53" fmla="*/ 15 h 45"/>
                <a:gd name="T54" fmla="*/ 28 w 114"/>
                <a:gd name="T55" fmla="*/ 8 h 45"/>
                <a:gd name="T56" fmla="*/ 36 w 114"/>
                <a:gd name="T57" fmla="*/ 30 h 45"/>
                <a:gd name="T58" fmla="*/ 32 w 114"/>
                <a:gd name="T59" fmla="*/ 22 h 45"/>
                <a:gd name="T60" fmla="*/ 37 w 114"/>
                <a:gd name="T61" fmla="*/ 16 h 45"/>
                <a:gd name="T62" fmla="*/ 38 w 114"/>
                <a:gd name="T63" fmla="*/ 11 h 45"/>
                <a:gd name="T64" fmla="*/ 38 w 114"/>
                <a:gd name="T65" fmla="*/ 28 h 45"/>
                <a:gd name="T66" fmla="*/ 43 w 114"/>
                <a:gd name="T67" fmla="*/ 26 h 45"/>
                <a:gd name="T68" fmla="*/ 39 w 114"/>
                <a:gd name="T69" fmla="*/ 19 h 45"/>
                <a:gd name="T70" fmla="*/ 44 w 114"/>
                <a:gd name="T71" fmla="*/ 12 h 45"/>
                <a:gd name="T72" fmla="*/ 71 w 114"/>
                <a:gd name="T73" fmla="*/ 43 h 45"/>
                <a:gd name="T74" fmla="*/ 71 w 114"/>
                <a:gd name="T75" fmla="*/ 33 h 45"/>
                <a:gd name="T76" fmla="*/ 76 w 114"/>
                <a:gd name="T77" fmla="*/ 27 h 45"/>
                <a:gd name="T78" fmla="*/ 71 w 114"/>
                <a:gd name="T79" fmla="*/ 20 h 45"/>
                <a:gd name="T80" fmla="*/ 76 w 114"/>
                <a:gd name="T81" fmla="*/ 19 h 45"/>
                <a:gd name="T82" fmla="*/ 71 w 114"/>
                <a:gd name="T83" fmla="*/ 11 h 45"/>
                <a:gd name="T84" fmla="*/ 71 w 114"/>
                <a:gd name="T85" fmla="*/ 3 h 45"/>
                <a:gd name="T86" fmla="*/ 79 w 114"/>
                <a:gd name="T87" fmla="*/ 31 h 45"/>
                <a:gd name="T88" fmla="*/ 83 w 114"/>
                <a:gd name="T89" fmla="*/ 24 h 45"/>
                <a:gd name="T90" fmla="*/ 82 w 114"/>
                <a:gd name="T91" fmla="*/ 19 h 45"/>
                <a:gd name="T92" fmla="*/ 77 w 114"/>
                <a:gd name="T93" fmla="*/ 12 h 45"/>
                <a:gd name="T94" fmla="*/ 81 w 114"/>
                <a:gd name="T95" fmla="*/ 11 h 45"/>
                <a:gd name="T96" fmla="*/ 85 w 114"/>
                <a:gd name="T97" fmla="*/ 27 h 45"/>
                <a:gd name="T98" fmla="*/ 89 w 114"/>
                <a:gd name="T99" fmla="*/ 20 h 45"/>
                <a:gd name="T100" fmla="*/ 88 w 114"/>
                <a:gd name="T101" fmla="*/ 15 h 45"/>
                <a:gd name="T102" fmla="*/ 83 w 114"/>
                <a:gd name="T103" fmla="*/ 8 h 45"/>
                <a:gd name="T104" fmla="*/ 97 w 114"/>
                <a:gd name="T105" fmla="*/ 31 h 45"/>
                <a:gd name="T106" fmla="*/ 91 w 114"/>
                <a:gd name="T107" fmla="*/ 23 h 45"/>
                <a:gd name="T108" fmla="*/ 95 w 114"/>
                <a:gd name="T109" fmla="*/ 16 h 45"/>
                <a:gd name="T110" fmla="*/ 94 w 114"/>
                <a:gd name="T111" fmla="*/ 11 h 45"/>
                <a:gd name="T112" fmla="*/ 89 w 114"/>
                <a:gd name="T113" fmla="*/ 5 h 45"/>
                <a:gd name="T114" fmla="*/ 101 w 114"/>
                <a:gd name="T115" fmla="*/ 4 h 45"/>
                <a:gd name="T116" fmla="*/ 101 w 114"/>
                <a:gd name="T117" fmla="*/ 3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114" h="45">
                  <a:moveTo>
                    <a:pt x="16" y="0"/>
                  </a:moveTo>
                  <a:cubicBezTo>
                    <a:pt x="13" y="0"/>
                    <a:pt x="11" y="2"/>
                    <a:pt x="10" y="4"/>
                  </a:cubicBezTo>
                  <a:cubicBezTo>
                    <a:pt x="1" y="41"/>
                    <a:pt x="1" y="41"/>
                    <a:pt x="1" y="41"/>
                  </a:cubicBezTo>
                  <a:cubicBezTo>
                    <a:pt x="0" y="43"/>
                    <a:pt x="3" y="45"/>
                    <a:pt x="6" y="45"/>
                  </a:cubicBezTo>
                  <a:cubicBezTo>
                    <a:pt x="108" y="45"/>
                    <a:pt x="108" y="45"/>
                    <a:pt x="108" y="45"/>
                  </a:cubicBezTo>
                  <a:cubicBezTo>
                    <a:pt x="112" y="45"/>
                    <a:pt x="114" y="43"/>
                    <a:pt x="113" y="41"/>
                  </a:cubicBezTo>
                  <a:cubicBezTo>
                    <a:pt x="105" y="4"/>
                    <a:pt x="105" y="4"/>
                    <a:pt x="105" y="4"/>
                  </a:cubicBezTo>
                  <a:cubicBezTo>
                    <a:pt x="104" y="2"/>
                    <a:pt x="101" y="0"/>
                    <a:pt x="99" y="0"/>
                  </a:cubicBezTo>
                  <a:lnTo>
                    <a:pt x="16" y="0"/>
                  </a:lnTo>
                  <a:close/>
                  <a:moveTo>
                    <a:pt x="79" y="3"/>
                  </a:moveTo>
                  <a:cubicBezTo>
                    <a:pt x="79" y="3"/>
                    <a:pt x="79" y="2"/>
                    <a:pt x="80" y="2"/>
                  </a:cubicBezTo>
                  <a:cubicBezTo>
                    <a:pt x="83" y="2"/>
                    <a:pt x="83" y="2"/>
                    <a:pt x="83" y="2"/>
                  </a:cubicBezTo>
                  <a:cubicBezTo>
                    <a:pt x="84" y="2"/>
                    <a:pt x="84" y="3"/>
                    <a:pt x="85" y="3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5" y="5"/>
                    <a:pt x="84" y="5"/>
                    <a:pt x="83" y="5"/>
                  </a:cubicBezTo>
                  <a:cubicBezTo>
                    <a:pt x="81" y="5"/>
                    <a:pt x="81" y="5"/>
                    <a:pt x="81" y="5"/>
                  </a:cubicBezTo>
                  <a:cubicBezTo>
                    <a:pt x="80" y="5"/>
                    <a:pt x="79" y="5"/>
                    <a:pt x="79" y="4"/>
                  </a:cubicBezTo>
                  <a:lnTo>
                    <a:pt x="79" y="3"/>
                  </a:lnTo>
                  <a:close/>
                  <a:moveTo>
                    <a:pt x="64" y="8"/>
                  </a:moveTo>
                  <a:cubicBezTo>
                    <a:pt x="69" y="8"/>
                    <a:pt x="69" y="8"/>
                    <a:pt x="69" y="8"/>
                  </a:cubicBezTo>
                  <a:cubicBezTo>
                    <a:pt x="69" y="11"/>
                    <a:pt x="69" y="11"/>
                    <a:pt x="69" y="11"/>
                  </a:cubicBezTo>
                  <a:cubicBezTo>
                    <a:pt x="64" y="11"/>
                    <a:pt x="64" y="11"/>
                    <a:pt x="64" y="11"/>
                  </a:cubicBezTo>
                  <a:lnTo>
                    <a:pt x="64" y="8"/>
                  </a:lnTo>
                  <a:close/>
                  <a:moveTo>
                    <a:pt x="64" y="12"/>
                  </a:moveTo>
                  <a:cubicBezTo>
                    <a:pt x="69" y="12"/>
                    <a:pt x="69" y="12"/>
                    <a:pt x="69" y="12"/>
                  </a:cubicBezTo>
                  <a:cubicBezTo>
                    <a:pt x="69" y="15"/>
                    <a:pt x="69" y="15"/>
                    <a:pt x="69" y="15"/>
                  </a:cubicBezTo>
                  <a:cubicBezTo>
                    <a:pt x="65" y="15"/>
                    <a:pt x="65" y="15"/>
                    <a:pt x="65" y="15"/>
                  </a:cubicBezTo>
                  <a:lnTo>
                    <a:pt x="64" y="12"/>
                  </a:lnTo>
                  <a:close/>
                  <a:moveTo>
                    <a:pt x="65" y="16"/>
                  </a:moveTo>
                  <a:cubicBezTo>
                    <a:pt x="69" y="16"/>
                    <a:pt x="69" y="16"/>
                    <a:pt x="69" y="16"/>
                  </a:cubicBezTo>
                  <a:cubicBezTo>
                    <a:pt x="69" y="19"/>
                    <a:pt x="69" y="19"/>
                    <a:pt x="69" y="19"/>
                  </a:cubicBezTo>
                  <a:cubicBezTo>
                    <a:pt x="65" y="19"/>
                    <a:pt x="65" y="19"/>
                    <a:pt x="65" y="19"/>
                  </a:cubicBezTo>
                  <a:lnTo>
                    <a:pt x="65" y="16"/>
                  </a:lnTo>
                  <a:close/>
                  <a:moveTo>
                    <a:pt x="65" y="20"/>
                  </a:moveTo>
                  <a:cubicBezTo>
                    <a:pt x="69" y="20"/>
                    <a:pt x="69" y="20"/>
                    <a:pt x="69" y="20"/>
                  </a:cubicBezTo>
                  <a:cubicBezTo>
                    <a:pt x="70" y="23"/>
                    <a:pt x="70" y="23"/>
                    <a:pt x="70" y="23"/>
                  </a:cubicBezTo>
                  <a:cubicBezTo>
                    <a:pt x="65" y="23"/>
                    <a:pt x="65" y="23"/>
                    <a:pt x="65" y="23"/>
                  </a:cubicBezTo>
                  <a:lnTo>
                    <a:pt x="65" y="20"/>
                  </a:lnTo>
                  <a:close/>
                  <a:moveTo>
                    <a:pt x="65" y="24"/>
                  </a:moveTo>
                  <a:cubicBezTo>
                    <a:pt x="70" y="24"/>
                    <a:pt x="70" y="24"/>
                    <a:pt x="70" y="24"/>
                  </a:cubicBezTo>
                  <a:cubicBezTo>
                    <a:pt x="70" y="27"/>
                    <a:pt x="70" y="27"/>
                    <a:pt x="70" y="27"/>
                  </a:cubicBezTo>
                  <a:cubicBezTo>
                    <a:pt x="65" y="27"/>
                    <a:pt x="65" y="27"/>
                    <a:pt x="65" y="27"/>
                  </a:cubicBezTo>
                  <a:lnTo>
                    <a:pt x="65" y="24"/>
                  </a:lnTo>
                  <a:close/>
                  <a:moveTo>
                    <a:pt x="65" y="28"/>
                  </a:moveTo>
                  <a:cubicBezTo>
                    <a:pt x="70" y="28"/>
                    <a:pt x="70" y="28"/>
                    <a:pt x="70" y="28"/>
                  </a:cubicBezTo>
                  <a:cubicBezTo>
                    <a:pt x="70" y="31"/>
                    <a:pt x="70" y="31"/>
                    <a:pt x="70" y="31"/>
                  </a:cubicBezTo>
                  <a:cubicBezTo>
                    <a:pt x="65" y="31"/>
                    <a:pt x="65" y="31"/>
                    <a:pt x="65" y="31"/>
                  </a:cubicBezTo>
                  <a:lnTo>
                    <a:pt x="65" y="28"/>
                  </a:lnTo>
                  <a:close/>
                  <a:moveTo>
                    <a:pt x="58" y="8"/>
                  </a:moveTo>
                  <a:cubicBezTo>
                    <a:pt x="63" y="8"/>
                    <a:pt x="63" y="8"/>
                    <a:pt x="63" y="8"/>
                  </a:cubicBezTo>
                  <a:cubicBezTo>
                    <a:pt x="63" y="11"/>
                    <a:pt x="63" y="11"/>
                    <a:pt x="63" y="11"/>
                  </a:cubicBezTo>
                  <a:cubicBezTo>
                    <a:pt x="58" y="11"/>
                    <a:pt x="58" y="11"/>
                    <a:pt x="58" y="11"/>
                  </a:cubicBezTo>
                  <a:lnTo>
                    <a:pt x="58" y="8"/>
                  </a:lnTo>
                  <a:close/>
                  <a:moveTo>
                    <a:pt x="58" y="12"/>
                  </a:moveTo>
                  <a:cubicBezTo>
                    <a:pt x="63" y="12"/>
                    <a:pt x="63" y="12"/>
                    <a:pt x="63" y="12"/>
                  </a:cubicBezTo>
                  <a:cubicBezTo>
                    <a:pt x="63" y="15"/>
                    <a:pt x="63" y="15"/>
                    <a:pt x="63" y="15"/>
                  </a:cubicBezTo>
                  <a:cubicBezTo>
                    <a:pt x="58" y="15"/>
                    <a:pt x="58" y="15"/>
                    <a:pt x="58" y="15"/>
                  </a:cubicBezTo>
                  <a:lnTo>
                    <a:pt x="58" y="12"/>
                  </a:lnTo>
                  <a:close/>
                  <a:moveTo>
                    <a:pt x="58" y="16"/>
                  </a:moveTo>
                  <a:cubicBezTo>
                    <a:pt x="63" y="16"/>
                    <a:pt x="63" y="16"/>
                    <a:pt x="63" y="16"/>
                  </a:cubicBezTo>
                  <a:cubicBezTo>
                    <a:pt x="63" y="19"/>
                    <a:pt x="63" y="19"/>
                    <a:pt x="63" y="19"/>
                  </a:cubicBezTo>
                  <a:cubicBezTo>
                    <a:pt x="58" y="19"/>
                    <a:pt x="58" y="19"/>
                    <a:pt x="58" y="19"/>
                  </a:cubicBezTo>
                  <a:lnTo>
                    <a:pt x="58" y="16"/>
                  </a:lnTo>
                  <a:close/>
                  <a:moveTo>
                    <a:pt x="58" y="20"/>
                  </a:moveTo>
                  <a:cubicBezTo>
                    <a:pt x="63" y="20"/>
                    <a:pt x="63" y="20"/>
                    <a:pt x="63" y="20"/>
                  </a:cubicBezTo>
                  <a:cubicBezTo>
                    <a:pt x="63" y="23"/>
                    <a:pt x="63" y="23"/>
                    <a:pt x="63" y="23"/>
                  </a:cubicBezTo>
                  <a:cubicBezTo>
                    <a:pt x="58" y="23"/>
                    <a:pt x="58" y="23"/>
                    <a:pt x="58" y="23"/>
                  </a:cubicBezTo>
                  <a:lnTo>
                    <a:pt x="58" y="20"/>
                  </a:lnTo>
                  <a:close/>
                  <a:moveTo>
                    <a:pt x="58" y="24"/>
                  </a:moveTo>
                  <a:cubicBezTo>
                    <a:pt x="63" y="24"/>
                    <a:pt x="63" y="24"/>
                    <a:pt x="63" y="24"/>
                  </a:cubicBezTo>
                  <a:cubicBezTo>
                    <a:pt x="63" y="27"/>
                    <a:pt x="63" y="27"/>
                    <a:pt x="63" y="27"/>
                  </a:cubicBezTo>
                  <a:cubicBezTo>
                    <a:pt x="58" y="27"/>
                    <a:pt x="58" y="27"/>
                    <a:pt x="58" y="27"/>
                  </a:cubicBezTo>
                  <a:lnTo>
                    <a:pt x="58" y="24"/>
                  </a:lnTo>
                  <a:close/>
                  <a:moveTo>
                    <a:pt x="58" y="28"/>
                  </a:moveTo>
                  <a:cubicBezTo>
                    <a:pt x="63" y="28"/>
                    <a:pt x="63" y="28"/>
                    <a:pt x="63" y="28"/>
                  </a:cubicBezTo>
                  <a:cubicBezTo>
                    <a:pt x="63" y="31"/>
                    <a:pt x="63" y="31"/>
                    <a:pt x="63" y="31"/>
                  </a:cubicBezTo>
                  <a:cubicBezTo>
                    <a:pt x="58" y="30"/>
                    <a:pt x="58" y="30"/>
                    <a:pt x="58" y="30"/>
                  </a:cubicBezTo>
                  <a:lnTo>
                    <a:pt x="58" y="28"/>
                  </a:lnTo>
                  <a:close/>
                  <a:moveTo>
                    <a:pt x="52" y="8"/>
                  </a:moveTo>
                  <a:cubicBezTo>
                    <a:pt x="57" y="8"/>
                    <a:pt x="57" y="8"/>
                    <a:pt x="57" y="8"/>
                  </a:cubicBezTo>
                  <a:cubicBezTo>
                    <a:pt x="57" y="11"/>
                    <a:pt x="57" y="11"/>
                    <a:pt x="57" y="11"/>
                  </a:cubicBezTo>
                  <a:cubicBezTo>
                    <a:pt x="52" y="11"/>
                    <a:pt x="52" y="11"/>
                    <a:pt x="52" y="11"/>
                  </a:cubicBezTo>
                  <a:lnTo>
                    <a:pt x="52" y="8"/>
                  </a:lnTo>
                  <a:close/>
                  <a:moveTo>
                    <a:pt x="52" y="12"/>
                  </a:moveTo>
                  <a:cubicBezTo>
                    <a:pt x="56" y="12"/>
                    <a:pt x="56" y="12"/>
                    <a:pt x="56" y="12"/>
                  </a:cubicBezTo>
                  <a:cubicBezTo>
                    <a:pt x="56" y="15"/>
                    <a:pt x="56" y="15"/>
                    <a:pt x="56" y="15"/>
                  </a:cubicBezTo>
                  <a:cubicBezTo>
                    <a:pt x="52" y="15"/>
                    <a:pt x="52" y="15"/>
                    <a:pt x="52" y="15"/>
                  </a:cubicBezTo>
                  <a:lnTo>
                    <a:pt x="52" y="12"/>
                  </a:lnTo>
                  <a:close/>
                  <a:moveTo>
                    <a:pt x="52" y="16"/>
                  </a:moveTo>
                  <a:cubicBezTo>
                    <a:pt x="56" y="16"/>
                    <a:pt x="56" y="16"/>
                    <a:pt x="56" y="16"/>
                  </a:cubicBezTo>
                  <a:cubicBezTo>
                    <a:pt x="56" y="19"/>
                    <a:pt x="56" y="19"/>
                    <a:pt x="56" y="19"/>
                  </a:cubicBezTo>
                  <a:cubicBezTo>
                    <a:pt x="52" y="19"/>
                    <a:pt x="52" y="19"/>
                    <a:pt x="52" y="19"/>
                  </a:cubicBezTo>
                  <a:lnTo>
                    <a:pt x="52" y="16"/>
                  </a:lnTo>
                  <a:close/>
                  <a:moveTo>
                    <a:pt x="52" y="20"/>
                  </a:moveTo>
                  <a:cubicBezTo>
                    <a:pt x="56" y="20"/>
                    <a:pt x="56" y="20"/>
                    <a:pt x="56" y="20"/>
                  </a:cubicBezTo>
                  <a:cubicBezTo>
                    <a:pt x="56" y="23"/>
                    <a:pt x="56" y="23"/>
                    <a:pt x="56" y="23"/>
                  </a:cubicBezTo>
                  <a:cubicBezTo>
                    <a:pt x="52" y="23"/>
                    <a:pt x="52" y="23"/>
                    <a:pt x="52" y="23"/>
                  </a:cubicBezTo>
                  <a:lnTo>
                    <a:pt x="52" y="20"/>
                  </a:lnTo>
                  <a:close/>
                  <a:moveTo>
                    <a:pt x="52" y="24"/>
                  </a:moveTo>
                  <a:cubicBezTo>
                    <a:pt x="56" y="24"/>
                    <a:pt x="56" y="24"/>
                    <a:pt x="56" y="24"/>
                  </a:cubicBezTo>
                  <a:cubicBezTo>
                    <a:pt x="56" y="27"/>
                    <a:pt x="56" y="27"/>
                    <a:pt x="56" y="27"/>
                  </a:cubicBezTo>
                  <a:cubicBezTo>
                    <a:pt x="51" y="26"/>
                    <a:pt x="51" y="26"/>
                    <a:pt x="51" y="26"/>
                  </a:cubicBezTo>
                  <a:lnTo>
                    <a:pt x="52" y="24"/>
                  </a:lnTo>
                  <a:close/>
                  <a:moveTo>
                    <a:pt x="51" y="28"/>
                  </a:moveTo>
                  <a:cubicBezTo>
                    <a:pt x="56" y="28"/>
                    <a:pt x="56" y="28"/>
                    <a:pt x="56" y="28"/>
                  </a:cubicBezTo>
                  <a:cubicBezTo>
                    <a:pt x="56" y="30"/>
                    <a:pt x="56" y="30"/>
                    <a:pt x="56" y="30"/>
                  </a:cubicBezTo>
                  <a:cubicBezTo>
                    <a:pt x="51" y="30"/>
                    <a:pt x="51" y="30"/>
                    <a:pt x="51" y="30"/>
                  </a:cubicBezTo>
                  <a:lnTo>
                    <a:pt x="51" y="28"/>
                  </a:lnTo>
                  <a:close/>
                  <a:moveTo>
                    <a:pt x="46" y="8"/>
                  </a:moveTo>
                  <a:cubicBezTo>
                    <a:pt x="50" y="8"/>
                    <a:pt x="50" y="8"/>
                    <a:pt x="50" y="8"/>
                  </a:cubicBezTo>
                  <a:cubicBezTo>
                    <a:pt x="50" y="11"/>
                    <a:pt x="50" y="11"/>
                    <a:pt x="50" y="11"/>
                  </a:cubicBezTo>
                  <a:cubicBezTo>
                    <a:pt x="46" y="11"/>
                    <a:pt x="46" y="11"/>
                    <a:pt x="46" y="11"/>
                  </a:cubicBezTo>
                  <a:lnTo>
                    <a:pt x="46" y="8"/>
                  </a:lnTo>
                  <a:close/>
                  <a:moveTo>
                    <a:pt x="46" y="12"/>
                  </a:moveTo>
                  <a:cubicBezTo>
                    <a:pt x="50" y="12"/>
                    <a:pt x="50" y="12"/>
                    <a:pt x="50" y="12"/>
                  </a:cubicBezTo>
                  <a:cubicBezTo>
                    <a:pt x="50" y="15"/>
                    <a:pt x="50" y="15"/>
                    <a:pt x="50" y="15"/>
                  </a:cubicBezTo>
                  <a:cubicBezTo>
                    <a:pt x="46" y="15"/>
                    <a:pt x="46" y="15"/>
                    <a:pt x="46" y="15"/>
                  </a:cubicBezTo>
                  <a:lnTo>
                    <a:pt x="46" y="12"/>
                  </a:lnTo>
                  <a:close/>
                  <a:moveTo>
                    <a:pt x="45" y="16"/>
                  </a:moveTo>
                  <a:cubicBezTo>
                    <a:pt x="50" y="16"/>
                    <a:pt x="50" y="16"/>
                    <a:pt x="50" y="16"/>
                  </a:cubicBezTo>
                  <a:cubicBezTo>
                    <a:pt x="50" y="19"/>
                    <a:pt x="50" y="19"/>
                    <a:pt x="50" y="19"/>
                  </a:cubicBezTo>
                  <a:cubicBezTo>
                    <a:pt x="45" y="19"/>
                    <a:pt x="45" y="19"/>
                    <a:pt x="45" y="19"/>
                  </a:cubicBezTo>
                  <a:lnTo>
                    <a:pt x="45" y="16"/>
                  </a:lnTo>
                  <a:close/>
                  <a:moveTo>
                    <a:pt x="45" y="20"/>
                  </a:moveTo>
                  <a:cubicBezTo>
                    <a:pt x="50" y="20"/>
                    <a:pt x="50" y="20"/>
                    <a:pt x="50" y="20"/>
                  </a:cubicBezTo>
                  <a:cubicBezTo>
                    <a:pt x="50" y="23"/>
                    <a:pt x="50" y="23"/>
                    <a:pt x="50" y="23"/>
                  </a:cubicBezTo>
                  <a:cubicBezTo>
                    <a:pt x="45" y="23"/>
                    <a:pt x="45" y="23"/>
                    <a:pt x="45" y="23"/>
                  </a:cubicBezTo>
                  <a:lnTo>
                    <a:pt x="45" y="20"/>
                  </a:lnTo>
                  <a:close/>
                  <a:moveTo>
                    <a:pt x="45" y="24"/>
                  </a:moveTo>
                  <a:cubicBezTo>
                    <a:pt x="50" y="24"/>
                    <a:pt x="50" y="24"/>
                    <a:pt x="50" y="24"/>
                  </a:cubicBezTo>
                  <a:cubicBezTo>
                    <a:pt x="50" y="26"/>
                    <a:pt x="50" y="26"/>
                    <a:pt x="50" y="26"/>
                  </a:cubicBezTo>
                  <a:cubicBezTo>
                    <a:pt x="45" y="26"/>
                    <a:pt x="45" y="26"/>
                    <a:pt x="45" y="26"/>
                  </a:cubicBezTo>
                  <a:lnTo>
                    <a:pt x="45" y="24"/>
                  </a:lnTo>
                  <a:close/>
                  <a:moveTo>
                    <a:pt x="45" y="28"/>
                  </a:moveTo>
                  <a:cubicBezTo>
                    <a:pt x="50" y="28"/>
                    <a:pt x="50" y="28"/>
                    <a:pt x="50" y="28"/>
                  </a:cubicBezTo>
                  <a:cubicBezTo>
                    <a:pt x="49" y="30"/>
                    <a:pt x="49" y="30"/>
                    <a:pt x="49" y="30"/>
                  </a:cubicBezTo>
                  <a:cubicBezTo>
                    <a:pt x="44" y="30"/>
                    <a:pt x="44" y="30"/>
                    <a:pt x="44" y="30"/>
                  </a:cubicBezTo>
                  <a:lnTo>
                    <a:pt x="45" y="28"/>
                  </a:lnTo>
                  <a:close/>
                  <a:moveTo>
                    <a:pt x="22" y="30"/>
                  </a:moveTo>
                  <a:cubicBezTo>
                    <a:pt x="17" y="30"/>
                    <a:pt x="17" y="30"/>
                    <a:pt x="17" y="30"/>
                  </a:cubicBezTo>
                  <a:cubicBezTo>
                    <a:pt x="18" y="27"/>
                    <a:pt x="18" y="27"/>
                    <a:pt x="18" y="27"/>
                  </a:cubicBezTo>
                  <a:cubicBezTo>
                    <a:pt x="23" y="27"/>
                    <a:pt x="23" y="27"/>
                    <a:pt x="23" y="27"/>
                  </a:cubicBezTo>
                  <a:lnTo>
                    <a:pt x="22" y="30"/>
                  </a:lnTo>
                  <a:close/>
                  <a:moveTo>
                    <a:pt x="23" y="26"/>
                  </a:moveTo>
                  <a:cubicBezTo>
                    <a:pt x="18" y="26"/>
                    <a:pt x="18" y="26"/>
                    <a:pt x="18" y="26"/>
                  </a:cubicBezTo>
                  <a:cubicBezTo>
                    <a:pt x="18" y="24"/>
                    <a:pt x="18" y="24"/>
                    <a:pt x="18" y="24"/>
                  </a:cubicBezTo>
                  <a:cubicBezTo>
                    <a:pt x="23" y="24"/>
                    <a:pt x="23" y="24"/>
                    <a:pt x="23" y="24"/>
                  </a:cubicBezTo>
                  <a:lnTo>
                    <a:pt x="23" y="26"/>
                  </a:lnTo>
                  <a:close/>
                  <a:moveTo>
                    <a:pt x="23" y="22"/>
                  </a:moveTo>
                  <a:cubicBezTo>
                    <a:pt x="19" y="22"/>
                    <a:pt x="19" y="22"/>
                    <a:pt x="19" y="22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24" y="20"/>
                    <a:pt x="24" y="20"/>
                    <a:pt x="24" y="20"/>
                  </a:cubicBezTo>
                  <a:lnTo>
                    <a:pt x="23" y="22"/>
                  </a:lnTo>
                  <a:close/>
                  <a:moveTo>
                    <a:pt x="24" y="19"/>
                  </a:moveTo>
                  <a:cubicBezTo>
                    <a:pt x="19" y="18"/>
                    <a:pt x="19" y="18"/>
                    <a:pt x="19" y="18"/>
                  </a:cubicBezTo>
                  <a:cubicBezTo>
                    <a:pt x="20" y="16"/>
                    <a:pt x="20" y="16"/>
                    <a:pt x="20" y="16"/>
                  </a:cubicBezTo>
                  <a:cubicBezTo>
                    <a:pt x="25" y="16"/>
                    <a:pt x="25" y="16"/>
                    <a:pt x="25" y="16"/>
                  </a:cubicBezTo>
                  <a:lnTo>
                    <a:pt x="24" y="19"/>
                  </a:lnTo>
                  <a:close/>
                  <a:moveTo>
                    <a:pt x="25" y="15"/>
                  </a:moveTo>
                  <a:cubicBezTo>
                    <a:pt x="20" y="15"/>
                    <a:pt x="20" y="15"/>
                    <a:pt x="20" y="15"/>
                  </a:cubicBezTo>
                  <a:cubicBezTo>
                    <a:pt x="21" y="12"/>
                    <a:pt x="21" y="12"/>
                    <a:pt x="21" y="12"/>
                  </a:cubicBezTo>
                  <a:cubicBezTo>
                    <a:pt x="25" y="12"/>
                    <a:pt x="25" y="12"/>
                    <a:pt x="25" y="12"/>
                  </a:cubicBezTo>
                  <a:lnTo>
                    <a:pt x="25" y="15"/>
                  </a:lnTo>
                  <a:close/>
                  <a:moveTo>
                    <a:pt x="25" y="11"/>
                  </a:moveTo>
                  <a:cubicBezTo>
                    <a:pt x="21" y="11"/>
                    <a:pt x="21" y="11"/>
                    <a:pt x="21" y="11"/>
                  </a:cubicBezTo>
                  <a:cubicBezTo>
                    <a:pt x="21" y="8"/>
                    <a:pt x="21" y="8"/>
                    <a:pt x="21" y="8"/>
                  </a:cubicBezTo>
                  <a:cubicBezTo>
                    <a:pt x="26" y="8"/>
                    <a:pt x="26" y="8"/>
                    <a:pt x="26" y="8"/>
                  </a:cubicBezTo>
                  <a:lnTo>
                    <a:pt x="25" y="11"/>
                  </a:lnTo>
                  <a:close/>
                  <a:moveTo>
                    <a:pt x="29" y="30"/>
                  </a:moveTo>
                  <a:cubicBezTo>
                    <a:pt x="24" y="30"/>
                    <a:pt x="24" y="30"/>
                    <a:pt x="24" y="30"/>
                  </a:cubicBezTo>
                  <a:cubicBezTo>
                    <a:pt x="24" y="27"/>
                    <a:pt x="24" y="27"/>
                    <a:pt x="24" y="27"/>
                  </a:cubicBezTo>
                  <a:cubicBezTo>
                    <a:pt x="29" y="28"/>
                    <a:pt x="29" y="28"/>
                    <a:pt x="29" y="28"/>
                  </a:cubicBezTo>
                  <a:lnTo>
                    <a:pt x="29" y="30"/>
                  </a:lnTo>
                  <a:close/>
                  <a:moveTo>
                    <a:pt x="29" y="26"/>
                  </a:moveTo>
                  <a:cubicBezTo>
                    <a:pt x="25" y="26"/>
                    <a:pt x="25" y="26"/>
                    <a:pt x="25" y="26"/>
                  </a:cubicBezTo>
                  <a:cubicBezTo>
                    <a:pt x="25" y="24"/>
                    <a:pt x="25" y="24"/>
                    <a:pt x="25" y="24"/>
                  </a:cubicBezTo>
                  <a:cubicBezTo>
                    <a:pt x="30" y="24"/>
                    <a:pt x="30" y="24"/>
                    <a:pt x="30" y="24"/>
                  </a:cubicBezTo>
                  <a:lnTo>
                    <a:pt x="29" y="26"/>
                  </a:lnTo>
                  <a:close/>
                  <a:moveTo>
                    <a:pt x="30" y="22"/>
                  </a:moveTo>
                  <a:cubicBezTo>
                    <a:pt x="25" y="22"/>
                    <a:pt x="25" y="22"/>
                    <a:pt x="25" y="22"/>
                  </a:cubicBezTo>
                  <a:cubicBezTo>
                    <a:pt x="26" y="20"/>
                    <a:pt x="26" y="20"/>
                    <a:pt x="26" y="20"/>
                  </a:cubicBezTo>
                  <a:cubicBezTo>
                    <a:pt x="30" y="20"/>
                    <a:pt x="30" y="20"/>
                    <a:pt x="30" y="20"/>
                  </a:cubicBezTo>
                  <a:lnTo>
                    <a:pt x="30" y="22"/>
                  </a:lnTo>
                  <a:close/>
                  <a:moveTo>
                    <a:pt x="31" y="19"/>
                  </a:moveTo>
                  <a:cubicBezTo>
                    <a:pt x="26" y="19"/>
                    <a:pt x="26" y="19"/>
                    <a:pt x="26" y="19"/>
                  </a:cubicBezTo>
                  <a:cubicBezTo>
                    <a:pt x="26" y="16"/>
                    <a:pt x="26" y="16"/>
                    <a:pt x="26" y="16"/>
                  </a:cubicBezTo>
                  <a:cubicBezTo>
                    <a:pt x="31" y="16"/>
                    <a:pt x="31" y="16"/>
                    <a:pt x="31" y="16"/>
                  </a:cubicBezTo>
                  <a:lnTo>
                    <a:pt x="31" y="19"/>
                  </a:lnTo>
                  <a:close/>
                  <a:moveTo>
                    <a:pt x="31" y="15"/>
                  </a:moveTo>
                  <a:cubicBezTo>
                    <a:pt x="26" y="15"/>
                    <a:pt x="26" y="15"/>
                    <a:pt x="26" y="15"/>
                  </a:cubicBezTo>
                  <a:cubicBezTo>
                    <a:pt x="27" y="12"/>
                    <a:pt x="27" y="12"/>
                    <a:pt x="27" y="12"/>
                  </a:cubicBezTo>
                  <a:cubicBezTo>
                    <a:pt x="31" y="12"/>
                    <a:pt x="31" y="12"/>
                    <a:pt x="31" y="12"/>
                  </a:cubicBezTo>
                  <a:lnTo>
                    <a:pt x="31" y="15"/>
                  </a:lnTo>
                  <a:close/>
                  <a:moveTo>
                    <a:pt x="32" y="11"/>
                  </a:moveTo>
                  <a:cubicBezTo>
                    <a:pt x="27" y="11"/>
                    <a:pt x="27" y="11"/>
                    <a:pt x="27" y="11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32" y="8"/>
                    <a:pt x="32" y="8"/>
                    <a:pt x="32" y="8"/>
                  </a:cubicBezTo>
                  <a:lnTo>
                    <a:pt x="32" y="11"/>
                  </a:lnTo>
                  <a:close/>
                  <a:moveTo>
                    <a:pt x="36" y="30"/>
                  </a:moveTo>
                  <a:cubicBezTo>
                    <a:pt x="31" y="30"/>
                    <a:pt x="31" y="30"/>
                    <a:pt x="31" y="30"/>
                  </a:cubicBezTo>
                  <a:cubicBezTo>
                    <a:pt x="31" y="28"/>
                    <a:pt x="31" y="28"/>
                    <a:pt x="31" y="28"/>
                  </a:cubicBezTo>
                  <a:cubicBezTo>
                    <a:pt x="36" y="28"/>
                    <a:pt x="36" y="28"/>
                    <a:pt x="36" y="28"/>
                  </a:cubicBezTo>
                  <a:lnTo>
                    <a:pt x="36" y="30"/>
                  </a:lnTo>
                  <a:close/>
                  <a:moveTo>
                    <a:pt x="36" y="26"/>
                  </a:moveTo>
                  <a:cubicBezTo>
                    <a:pt x="31" y="26"/>
                    <a:pt x="31" y="26"/>
                    <a:pt x="31" y="26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6" y="24"/>
                    <a:pt x="36" y="24"/>
                    <a:pt x="36" y="24"/>
                  </a:cubicBezTo>
                  <a:lnTo>
                    <a:pt x="36" y="26"/>
                  </a:lnTo>
                  <a:close/>
                  <a:moveTo>
                    <a:pt x="37" y="22"/>
                  </a:moveTo>
                  <a:cubicBezTo>
                    <a:pt x="32" y="22"/>
                    <a:pt x="32" y="22"/>
                    <a:pt x="32" y="22"/>
                  </a:cubicBezTo>
                  <a:cubicBezTo>
                    <a:pt x="32" y="20"/>
                    <a:pt x="32" y="20"/>
                    <a:pt x="32" y="20"/>
                  </a:cubicBezTo>
                  <a:cubicBezTo>
                    <a:pt x="37" y="20"/>
                    <a:pt x="37" y="20"/>
                    <a:pt x="37" y="20"/>
                  </a:cubicBezTo>
                  <a:lnTo>
                    <a:pt x="37" y="22"/>
                  </a:lnTo>
                  <a:close/>
                  <a:moveTo>
                    <a:pt x="37" y="19"/>
                  </a:moveTo>
                  <a:cubicBezTo>
                    <a:pt x="32" y="19"/>
                    <a:pt x="32" y="19"/>
                    <a:pt x="32" y="19"/>
                  </a:cubicBezTo>
                  <a:cubicBezTo>
                    <a:pt x="33" y="16"/>
                    <a:pt x="33" y="16"/>
                    <a:pt x="33" y="16"/>
                  </a:cubicBezTo>
                  <a:cubicBezTo>
                    <a:pt x="37" y="16"/>
                    <a:pt x="37" y="16"/>
                    <a:pt x="37" y="16"/>
                  </a:cubicBezTo>
                  <a:lnTo>
                    <a:pt x="37" y="19"/>
                  </a:lnTo>
                  <a:close/>
                  <a:moveTo>
                    <a:pt x="37" y="15"/>
                  </a:moveTo>
                  <a:cubicBezTo>
                    <a:pt x="33" y="15"/>
                    <a:pt x="33" y="15"/>
                    <a:pt x="33" y="15"/>
                  </a:cubicBezTo>
                  <a:cubicBezTo>
                    <a:pt x="33" y="12"/>
                    <a:pt x="33" y="12"/>
                    <a:pt x="33" y="12"/>
                  </a:cubicBezTo>
                  <a:cubicBezTo>
                    <a:pt x="38" y="12"/>
                    <a:pt x="38" y="12"/>
                    <a:pt x="38" y="12"/>
                  </a:cubicBezTo>
                  <a:lnTo>
                    <a:pt x="37" y="15"/>
                  </a:lnTo>
                  <a:close/>
                  <a:moveTo>
                    <a:pt x="38" y="11"/>
                  </a:moveTo>
                  <a:cubicBezTo>
                    <a:pt x="33" y="11"/>
                    <a:pt x="33" y="11"/>
                    <a:pt x="33" y="11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8" y="8"/>
                    <a:pt x="38" y="8"/>
                    <a:pt x="38" y="8"/>
                  </a:cubicBezTo>
                  <a:lnTo>
                    <a:pt x="38" y="11"/>
                  </a:lnTo>
                  <a:close/>
                  <a:moveTo>
                    <a:pt x="43" y="30"/>
                  </a:moveTo>
                  <a:cubicBezTo>
                    <a:pt x="38" y="30"/>
                    <a:pt x="38" y="30"/>
                    <a:pt x="38" y="30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43" y="28"/>
                    <a:pt x="43" y="28"/>
                    <a:pt x="43" y="28"/>
                  </a:cubicBezTo>
                  <a:lnTo>
                    <a:pt x="43" y="30"/>
                  </a:lnTo>
                  <a:close/>
                  <a:moveTo>
                    <a:pt x="43" y="26"/>
                  </a:moveTo>
                  <a:cubicBezTo>
                    <a:pt x="38" y="26"/>
                    <a:pt x="38" y="26"/>
                    <a:pt x="38" y="26"/>
                  </a:cubicBezTo>
                  <a:cubicBezTo>
                    <a:pt x="38" y="24"/>
                    <a:pt x="38" y="24"/>
                    <a:pt x="38" y="24"/>
                  </a:cubicBezTo>
                  <a:cubicBezTo>
                    <a:pt x="43" y="24"/>
                    <a:pt x="43" y="24"/>
                    <a:pt x="43" y="24"/>
                  </a:cubicBezTo>
                  <a:lnTo>
                    <a:pt x="43" y="26"/>
                  </a:lnTo>
                  <a:close/>
                  <a:moveTo>
                    <a:pt x="43" y="23"/>
                  </a:moveTo>
                  <a:cubicBezTo>
                    <a:pt x="38" y="22"/>
                    <a:pt x="38" y="22"/>
                    <a:pt x="38" y="22"/>
                  </a:cubicBezTo>
                  <a:cubicBezTo>
                    <a:pt x="39" y="20"/>
                    <a:pt x="39" y="20"/>
                    <a:pt x="39" y="20"/>
                  </a:cubicBezTo>
                  <a:cubicBezTo>
                    <a:pt x="43" y="20"/>
                    <a:pt x="43" y="20"/>
                    <a:pt x="43" y="20"/>
                  </a:cubicBezTo>
                  <a:lnTo>
                    <a:pt x="43" y="23"/>
                  </a:lnTo>
                  <a:close/>
                  <a:moveTo>
                    <a:pt x="43" y="19"/>
                  </a:moveTo>
                  <a:cubicBezTo>
                    <a:pt x="39" y="19"/>
                    <a:pt x="39" y="19"/>
                    <a:pt x="39" y="19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4" y="16"/>
                    <a:pt x="44" y="16"/>
                    <a:pt x="44" y="16"/>
                  </a:cubicBezTo>
                  <a:lnTo>
                    <a:pt x="43" y="19"/>
                  </a:lnTo>
                  <a:close/>
                  <a:moveTo>
                    <a:pt x="44" y="15"/>
                  </a:moveTo>
                  <a:cubicBezTo>
                    <a:pt x="39" y="15"/>
                    <a:pt x="39" y="15"/>
                    <a:pt x="39" y="15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44" y="12"/>
                    <a:pt x="44" y="12"/>
                    <a:pt x="44" y="12"/>
                  </a:cubicBezTo>
                  <a:lnTo>
                    <a:pt x="44" y="15"/>
                  </a:lnTo>
                  <a:close/>
                  <a:moveTo>
                    <a:pt x="44" y="11"/>
                  </a:moveTo>
                  <a:cubicBezTo>
                    <a:pt x="40" y="11"/>
                    <a:pt x="40" y="11"/>
                    <a:pt x="40" y="11"/>
                  </a:cubicBezTo>
                  <a:cubicBezTo>
                    <a:pt x="40" y="8"/>
                    <a:pt x="40" y="8"/>
                    <a:pt x="40" y="8"/>
                  </a:cubicBezTo>
                  <a:cubicBezTo>
                    <a:pt x="44" y="8"/>
                    <a:pt x="44" y="8"/>
                    <a:pt x="44" y="8"/>
                  </a:cubicBezTo>
                  <a:lnTo>
                    <a:pt x="44" y="11"/>
                  </a:lnTo>
                  <a:close/>
                  <a:moveTo>
                    <a:pt x="71" y="43"/>
                  </a:moveTo>
                  <a:cubicBezTo>
                    <a:pt x="71" y="44"/>
                    <a:pt x="71" y="44"/>
                    <a:pt x="70" y="44"/>
                  </a:cubicBezTo>
                  <a:cubicBezTo>
                    <a:pt x="45" y="44"/>
                    <a:pt x="45" y="44"/>
                    <a:pt x="45" y="44"/>
                  </a:cubicBezTo>
                  <a:cubicBezTo>
                    <a:pt x="44" y="44"/>
                    <a:pt x="43" y="44"/>
                    <a:pt x="43" y="43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4" y="32"/>
                    <a:pt x="44" y="32"/>
                    <a:pt x="45" y="32"/>
                  </a:cubicBezTo>
                  <a:cubicBezTo>
                    <a:pt x="69" y="32"/>
                    <a:pt x="69" y="32"/>
                    <a:pt x="69" y="32"/>
                  </a:cubicBezTo>
                  <a:cubicBezTo>
                    <a:pt x="70" y="32"/>
                    <a:pt x="71" y="32"/>
                    <a:pt x="71" y="33"/>
                  </a:cubicBezTo>
                  <a:lnTo>
                    <a:pt x="71" y="43"/>
                  </a:lnTo>
                  <a:close/>
                  <a:moveTo>
                    <a:pt x="77" y="31"/>
                  </a:moveTo>
                  <a:cubicBezTo>
                    <a:pt x="72" y="31"/>
                    <a:pt x="72" y="31"/>
                    <a:pt x="72" y="31"/>
                  </a:cubicBezTo>
                  <a:cubicBezTo>
                    <a:pt x="72" y="28"/>
                    <a:pt x="72" y="28"/>
                    <a:pt x="72" y="28"/>
                  </a:cubicBezTo>
                  <a:cubicBezTo>
                    <a:pt x="77" y="28"/>
                    <a:pt x="77" y="28"/>
                    <a:pt x="77" y="28"/>
                  </a:cubicBezTo>
                  <a:lnTo>
                    <a:pt x="77" y="31"/>
                  </a:lnTo>
                  <a:close/>
                  <a:moveTo>
                    <a:pt x="76" y="27"/>
                  </a:moveTo>
                  <a:cubicBezTo>
                    <a:pt x="72" y="27"/>
                    <a:pt x="72" y="27"/>
                    <a:pt x="72" y="27"/>
                  </a:cubicBezTo>
                  <a:cubicBezTo>
                    <a:pt x="71" y="24"/>
                    <a:pt x="71" y="24"/>
                    <a:pt x="71" y="24"/>
                  </a:cubicBezTo>
                  <a:cubicBezTo>
                    <a:pt x="76" y="24"/>
                    <a:pt x="76" y="24"/>
                    <a:pt x="76" y="24"/>
                  </a:cubicBezTo>
                  <a:lnTo>
                    <a:pt x="76" y="27"/>
                  </a:lnTo>
                  <a:close/>
                  <a:moveTo>
                    <a:pt x="76" y="23"/>
                  </a:moveTo>
                  <a:cubicBezTo>
                    <a:pt x="71" y="23"/>
                    <a:pt x="71" y="23"/>
                    <a:pt x="71" y="23"/>
                  </a:cubicBezTo>
                  <a:cubicBezTo>
                    <a:pt x="71" y="20"/>
                    <a:pt x="71" y="20"/>
                    <a:pt x="71" y="20"/>
                  </a:cubicBezTo>
                  <a:cubicBezTo>
                    <a:pt x="76" y="20"/>
                    <a:pt x="76" y="20"/>
                    <a:pt x="76" y="20"/>
                  </a:cubicBezTo>
                  <a:lnTo>
                    <a:pt x="76" y="23"/>
                  </a:lnTo>
                  <a:close/>
                  <a:moveTo>
                    <a:pt x="76" y="19"/>
                  </a:moveTo>
                  <a:cubicBezTo>
                    <a:pt x="71" y="19"/>
                    <a:pt x="71" y="19"/>
                    <a:pt x="71" y="19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6" y="16"/>
                    <a:pt x="76" y="16"/>
                    <a:pt x="76" y="16"/>
                  </a:cubicBezTo>
                  <a:lnTo>
                    <a:pt x="76" y="19"/>
                  </a:lnTo>
                  <a:close/>
                  <a:moveTo>
                    <a:pt x="75" y="15"/>
                  </a:moveTo>
                  <a:cubicBezTo>
                    <a:pt x="71" y="15"/>
                    <a:pt x="71" y="15"/>
                    <a:pt x="71" y="15"/>
                  </a:cubicBezTo>
                  <a:cubicBezTo>
                    <a:pt x="71" y="12"/>
                    <a:pt x="71" y="12"/>
                    <a:pt x="71" y="12"/>
                  </a:cubicBezTo>
                  <a:cubicBezTo>
                    <a:pt x="75" y="12"/>
                    <a:pt x="75" y="12"/>
                    <a:pt x="75" y="12"/>
                  </a:cubicBezTo>
                  <a:lnTo>
                    <a:pt x="75" y="15"/>
                  </a:lnTo>
                  <a:close/>
                  <a:moveTo>
                    <a:pt x="75" y="11"/>
                  </a:moveTo>
                  <a:cubicBezTo>
                    <a:pt x="71" y="11"/>
                    <a:pt x="71" y="11"/>
                    <a:pt x="71" y="11"/>
                  </a:cubicBezTo>
                  <a:cubicBezTo>
                    <a:pt x="70" y="8"/>
                    <a:pt x="70" y="8"/>
                    <a:pt x="70" y="8"/>
                  </a:cubicBezTo>
                  <a:cubicBezTo>
                    <a:pt x="75" y="8"/>
                    <a:pt x="75" y="8"/>
                    <a:pt x="75" y="8"/>
                  </a:cubicBezTo>
                  <a:lnTo>
                    <a:pt x="75" y="11"/>
                  </a:lnTo>
                  <a:close/>
                  <a:moveTo>
                    <a:pt x="75" y="5"/>
                  </a:moveTo>
                  <a:cubicBezTo>
                    <a:pt x="72" y="5"/>
                    <a:pt x="72" y="5"/>
                    <a:pt x="72" y="5"/>
                  </a:cubicBezTo>
                  <a:cubicBezTo>
                    <a:pt x="72" y="5"/>
                    <a:pt x="71" y="5"/>
                    <a:pt x="71" y="4"/>
                  </a:cubicBezTo>
                  <a:cubicBezTo>
                    <a:pt x="71" y="3"/>
                    <a:pt x="71" y="3"/>
                    <a:pt x="71" y="3"/>
                  </a:cubicBezTo>
                  <a:cubicBezTo>
                    <a:pt x="71" y="3"/>
                    <a:pt x="71" y="2"/>
                    <a:pt x="72" y="2"/>
                  </a:cubicBezTo>
                  <a:cubicBezTo>
                    <a:pt x="75" y="2"/>
                    <a:pt x="75" y="2"/>
                    <a:pt x="75" y="2"/>
                  </a:cubicBezTo>
                  <a:cubicBezTo>
                    <a:pt x="76" y="2"/>
                    <a:pt x="76" y="3"/>
                    <a:pt x="76" y="3"/>
                  </a:cubicBezTo>
                  <a:cubicBezTo>
                    <a:pt x="77" y="4"/>
                    <a:pt x="77" y="4"/>
                    <a:pt x="77" y="4"/>
                  </a:cubicBezTo>
                  <a:cubicBezTo>
                    <a:pt x="77" y="5"/>
                    <a:pt x="76" y="5"/>
                    <a:pt x="75" y="5"/>
                  </a:cubicBezTo>
                  <a:close/>
                  <a:moveTo>
                    <a:pt x="84" y="31"/>
                  </a:moveTo>
                  <a:cubicBezTo>
                    <a:pt x="79" y="31"/>
                    <a:pt x="79" y="31"/>
                    <a:pt x="79" y="31"/>
                  </a:cubicBezTo>
                  <a:cubicBezTo>
                    <a:pt x="78" y="28"/>
                    <a:pt x="78" y="28"/>
                    <a:pt x="78" y="28"/>
                  </a:cubicBezTo>
                  <a:cubicBezTo>
                    <a:pt x="83" y="28"/>
                    <a:pt x="83" y="28"/>
                    <a:pt x="83" y="28"/>
                  </a:cubicBezTo>
                  <a:lnTo>
                    <a:pt x="84" y="31"/>
                  </a:lnTo>
                  <a:close/>
                  <a:moveTo>
                    <a:pt x="83" y="27"/>
                  </a:moveTo>
                  <a:cubicBezTo>
                    <a:pt x="78" y="27"/>
                    <a:pt x="78" y="27"/>
                    <a:pt x="78" y="27"/>
                  </a:cubicBezTo>
                  <a:cubicBezTo>
                    <a:pt x="78" y="24"/>
                    <a:pt x="78" y="24"/>
                    <a:pt x="78" y="24"/>
                  </a:cubicBezTo>
                  <a:cubicBezTo>
                    <a:pt x="83" y="24"/>
                    <a:pt x="83" y="24"/>
                    <a:pt x="83" y="24"/>
                  </a:cubicBezTo>
                  <a:lnTo>
                    <a:pt x="83" y="27"/>
                  </a:lnTo>
                  <a:close/>
                  <a:moveTo>
                    <a:pt x="83" y="23"/>
                  </a:moveTo>
                  <a:cubicBezTo>
                    <a:pt x="78" y="23"/>
                    <a:pt x="78" y="23"/>
                    <a:pt x="78" y="23"/>
                  </a:cubicBezTo>
                  <a:cubicBezTo>
                    <a:pt x="78" y="20"/>
                    <a:pt x="78" y="20"/>
                    <a:pt x="78" y="20"/>
                  </a:cubicBezTo>
                  <a:cubicBezTo>
                    <a:pt x="82" y="20"/>
                    <a:pt x="82" y="20"/>
                    <a:pt x="82" y="20"/>
                  </a:cubicBezTo>
                  <a:lnTo>
                    <a:pt x="83" y="23"/>
                  </a:lnTo>
                  <a:close/>
                  <a:moveTo>
                    <a:pt x="82" y="19"/>
                  </a:moveTo>
                  <a:cubicBezTo>
                    <a:pt x="78" y="19"/>
                    <a:pt x="78" y="19"/>
                    <a:pt x="78" y="19"/>
                  </a:cubicBezTo>
                  <a:cubicBezTo>
                    <a:pt x="77" y="16"/>
                    <a:pt x="77" y="16"/>
                    <a:pt x="77" y="16"/>
                  </a:cubicBezTo>
                  <a:cubicBezTo>
                    <a:pt x="82" y="16"/>
                    <a:pt x="82" y="16"/>
                    <a:pt x="82" y="16"/>
                  </a:cubicBezTo>
                  <a:lnTo>
                    <a:pt x="82" y="19"/>
                  </a:lnTo>
                  <a:close/>
                  <a:moveTo>
                    <a:pt x="82" y="15"/>
                  </a:moveTo>
                  <a:cubicBezTo>
                    <a:pt x="77" y="15"/>
                    <a:pt x="77" y="15"/>
                    <a:pt x="77" y="15"/>
                  </a:cubicBezTo>
                  <a:cubicBezTo>
                    <a:pt x="77" y="12"/>
                    <a:pt x="77" y="12"/>
                    <a:pt x="77" y="12"/>
                  </a:cubicBezTo>
                  <a:cubicBezTo>
                    <a:pt x="81" y="12"/>
                    <a:pt x="81" y="12"/>
                    <a:pt x="81" y="12"/>
                  </a:cubicBezTo>
                  <a:lnTo>
                    <a:pt x="82" y="15"/>
                  </a:lnTo>
                  <a:close/>
                  <a:moveTo>
                    <a:pt x="81" y="11"/>
                  </a:moveTo>
                  <a:cubicBezTo>
                    <a:pt x="77" y="11"/>
                    <a:pt x="77" y="11"/>
                    <a:pt x="77" y="11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81" y="8"/>
                    <a:pt x="81" y="8"/>
                    <a:pt x="81" y="8"/>
                  </a:cubicBezTo>
                  <a:lnTo>
                    <a:pt x="81" y="11"/>
                  </a:lnTo>
                  <a:close/>
                  <a:moveTo>
                    <a:pt x="90" y="31"/>
                  </a:moveTo>
                  <a:cubicBezTo>
                    <a:pt x="85" y="31"/>
                    <a:pt x="85" y="31"/>
                    <a:pt x="85" y="31"/>
                  </a:cubicBezTo>
                  <a:cubicBezTo>
                    <a:pt x="85" y="28"/>
                    <a:pt x="85" y="28"/>
                    <a:pt x="85" y="28"/>
                  </a:cubicBezTo>
                  <a:cubicBezTo>
                    <a:pt x="90" y="28"/>
                    <a:pt x="90" y="28"/>
                    <a:pt x="90" y="28"/>
                  </a:cubicBezTo>
                  <a:lnTo>
                    <a:pt x="90" y="31"/>
                  </a:lnTo>
                  <a:close/>
                  <a:moveTo>
                    <a:pt x="90" y="27"/>
                  </a:moveTo>
                  <a:cubicBezTo>
                    <a:pt x="85" y="27"/>
                    <a:pt x="85" y="27"/>
                    <a:pt x="85" y="27"/>
                  </a:cubicBezTo>
                  <a:cubicBezTo>
                    <a:pt x="85" y="24"/>
                    <a:pt x="85" y="24"/>
                    <a:pt x="85" y="24"/>
                  </a:cubicBezTo>
                  <a:cubicBezTo>
                    <a:pt x="89" y="24"/>
                    <a:pt x="89" y="24"/>
                    <a:pt x="89" y="24"/>
                  </a:cubicBezTo>
                  <a:lnTo>
                    <a:pt x="90" y="27"/>
                  </a:lnTo>
                  <a:close/>
                  <a:moveTo>
                    <a:pt x="89" y="23"/>
                  </a:moveTo>
                  <a:cubicBezTo>
                    <a:pt x="84" y="23"/>
                    <a:pt x="84" y="23"/>
                    <a:pt x="84" y="23"/>
                  </a:cubicBezTo>
                  <a:cubicBezTo>
                    <a:pt x="84" y="20"/>
                    <a:pt x="84" y="20"/>
                    <a:pt x="84" y="20"/>
                  </a:cubicBezTo>
                  <a:cubicBezTo>
                    <a:pt x="89" y="20"/>
                    <a:pt x="89" y="20"/>
                    <a:pt x="89" y="20"/>
                  </a:cubicBezTo>
                  <a:lnTo>
                    <a:pt x="89" y="23"/>
                  </a:lnTo>
                  <a:close/>
                  <a:moveTo>
                    <a:pt x="89" y="19"/>
                  </a:moveTo>
                  <a:cubicBezTo>
                    <a:pt x="84" y="19"/>
                    <a:pt x="84" y="19"/>
                    <a:pt x="84" y="19"/>
                  </a:cubicBezTo>
                  <a:cubicBezTo>
                    <a:pt x="84" y="16"/>
                    <a:pt x="84" y="16"/>
                    <a:pt x="84" y="16"/>
                  </a:cubicBezTo>
                  <a:cubicBezTo>
                    <a:pt x="88" y="16"/>
                    <a:pt x="88" y="16"/>
                    <a:pt x="88" y="16"/>
                  </a:cubicBezTo>
                  <a:lnTo>
                    <a:pt x="89" y="19"/>
                  </a:lnTo>
                  <a:close/>
                  <a:moveTo>
                    <a:pt x="88" y="15"/>
                  </a:moveTo>
                  <a:cubicBezTo>
                    <a:pt x="84" y="15"/>
                    <a:pt x="84" y="15"/>
                    <a:pt x="84" y="15"/>
                  </a:cubicBezTo>
                  <a:cubicBezTo>
                    <a:pt x="83" y="12"/>
                    <a:pt x="83" y="12"/>
                    <a:pt x="83" y="12"/>
                  </a:cubicBezTo>
                  <a:cubicBezTo>
                    <a:pt x="88" y="12"/>
                    <a:pt x="88" y="12"/>
                    <a:pt x="88" y="12"/>
                  </a:cubicBezTo>
                  <a:lnTo>
                    <a:pt x="88" y="15"/>
                  </a:lnTo>
                  <a:close/>
                  <a:moveTo>
                    <a:pt x="88" y="11"/>
                  </a:moveTo>
                  <a:cubicBezTo>
                    <a:pt x="83" y="11"/>
                    <a:pt x="83" y="11"/>
                    <a:pt x="83" y="11"/>
                  </a:cubicBezTo>
                  <a:cubicBezTo>
                    <a:pt x="83" y="8"/>
                    <a:pt x="83" y="8"/>
                    <a:pt x="83" y="8"/>
                  </a:cubicBezTo>
                  <a:cubicBezTo>
                    <a:pt x="87" y="8"/>
                    <a:pt x="87" y="8"/>
                    <a:pt x="87" y="8"/>
                  </a:cubicBezTo>
                  <a:lnTo>
                    <a:pt x="88" y="11"/>
                  </a:lnTo>
                  <a:close/>
                  <a:moveTo>
                    <a:pt x="97" y="31"/>
                  </a:moveTo>
                  <a:cubicBezTo>
                    <a:pt x="92" y="31"/>
                    <a:pt x="92" y="31"/>
                    <a:pt x="92" y="31"/>
                  </a:cubicBezTo>
                  <a:cubicBezTo>
                    <a:pt x="92" y="28"/>
                    <a:pt x="92" y="28"/>
                    <a:pt x="92" y="28"/>
                  </a:cubicBezTo>
                  <a:cubicBezTo>
                    <a:pt x="97" y="28"/>
                    <a:pt x="97" y="28"/>
                    <a:pt x="97" y="28"/>
                  </a:cubicBezTo>
                  <a:lnTo>
                    <a:pt x="97" y="31"/>
                  </a:lnTo>
                  <a:close/>
                  <a:moveTo>
                    <a:pt x="97" y="27"/>
                  </a:moveTo>
                  <a:cubicBezTo>
                    <a:pt x="92" y="27"/>
                    <a:pt x="92" y="27"/>
                    <a:pt x="92" y="27"/>
                  </a:cubicBezTo>
                  <a:cubicBezTo>
                    <a:pt x="91" y="24"/>
                    <a:pt x="91" y="24"/>
                    <a:pt x="91" y="24"/>
                  </a:cubicBezTo>
                  <a:cubicBezTo>
                    <a:pt x="96" y="24"/>
                    <a:pt x="96" y="24"/>
                    <a:pt x="96" y="24"/>
                  </a:cubicBezTo>
                  <a:lnTo>
                    <a:pt x="97" y="27"/>
                  </a:lnTo>
                  <a:close/>
                  <a:moveTo>
                    <a:pt x="96" y="23"/>
                  </a:moveTo>
                  <a:cubicBezTo>
                    <a:pt x="91" y="23"/>
                    <a:pt x="91" y="23"/>
                    <a:pt x="91" y="23"/>
                  </a:cubicBezTo>
                  <a:cubicBezTo>
                    <a:pt x="91" y="20"/>
                    <a:pt x="91" y="20"/>
                    <a:pt x="91" y="20"/>
                  </a:cubicBezTo>
                  <a:cubicBezTo>
                    <a:pt x="95" y="20"/>
                    <a:pt x="95" y="20"/>
                    <a:pt x="95" y="20"/>
                  </a:cubicBezTo>
                  <a:lnTo>
                    <a:pt x="96" y="23"/>
                  </a:lnTo>
                  <a:close/>
                  <a:moveTo>
                    <a:pt x="95" y="19"/>
                  </a:moveTo>
                  <a:cubicBezTo>
                    <a:pt x="90" y="19"/>
                    <a:pt x="90" y="19"/>
                    <a:pt x="90" y="19"/>
                  </a:cubicBezTo>
                  <a:cubicBezTo>
                    <a:pt x="90" y="16"/>
                    <a:pt x="90" y="16"/>
                    <a:pt x="90" y="16"/>
                  </a:cubicBezTo>
                  <a:cubicBezTo>
                    <a:pt x="95" y="16"/>
                    <a:pt x="95" y="16"/>
                    <a:pt x="95" y="16"/>
                  </a:cubicBezTo>
                  <a:lnTo>
                    <a:pt x="95" y="19"/>
                  </a:lnTo>
                  <a:close/>
                  <a:moveTo>
                    <a:pt x="94" y="15"/>
                  </a:moveTo>
                  <a:cubicBezTo>
                    <a:pt x="90" y="15"/>
                    <a:pt x="90" y="15"/>
                    <a:pt x="90" y="15"/>
                  </a:cubicBezTo>
                  <a:cubicBezTo>
                    <a:pt x="89" y="12"/>
                    <a:pt x="89" y="12"/>
                    <a:pt x="89" y="12"/>
                  </a:cubicBezTo>
                  <a:cubicBezTo>
                    <a:pt x="94" y="12"/>
                    <a:pt x="94" y="12"/>
                    <a:pt x="94" y="12"/>
                  </a:cubicBezTo>
                  <a:lnTo>
                    <a:pt x="94" y="15"/>
                  </a:lnTo>
                  <a:close/>
                  <a:moveTo>
                    <a:pt x="94" y="11"/>
                  </a:moveTo>
                  <a:cubicBezTo>
                    <a:pt x="89" y="11"/>
                    <a:pt x="89" y="11"/>
                    <a:pt x="89" y="11"/>
                  </a:cubicBezTo>
                  <a:cubicBezTo>
                    <a:pt x="89" y="8"/>
                    <a:pt x="89" y="8"/>
                    <a:pt x="89" y="8"/>
                  </a:cubicBezTo>
                  <a:cubicBezTo>
                    <a:pt x="93" y="8"/>
                    <a:pt x="93" y="8"/>
                    <a:pt x="93" y="8"/>
                  </a:cubicBezTo>
                  <a:lnTo>
                    <a:pt x="94" y="11"/>
                  </a:lnTo>
                  <a:close/>
                  <a:moveTo>
                    <a:pt x="93" y="4"/>
                  </a:moveTo>
                  <a:cubicBezTo>
                    <a:pt x="93" y="5"/>
                    <a:pt x="92" y="5"/>
                    <a:pt x="91" y="5"/>
                  </a:cubicBezTo>
                  <a:cubicBezTo>
                    <a:pt x="89" y="5"/>
                    <a:pt x="89" y="5"/>
                    <a:pt x="89" y="5"/>
                  </a:cubicBezTo>
                  <a:cubicBezTo>
                    <a:pt x="88" y="5"/>
                    <a:pt x="87" y="5"/>
                    <a:pt x="87" y="4"/>
                  </a:cubicBezTo>
                  <a:cubicBezTo>
                    <a:pt x="87" y="3"/>
                    <a:pt x="87" y="3"/>
                    <a:pt x="87" y="3"/>
                  </a:cubicBezTo>
                  <a:cubicBezTo>
                    <a:pt x="87" y="3"/>
                    <a:pt x="87" y="2"/>
                    <a:pt x="88" y="2"/>
                  </a:cubicBezTo>
                  <a:cubicBezTo>
                    <a:pt x="91" y="2"/>
                    <a:pt x="91" y="2"/>
                    <a:pt x="91" y="2"/>
                  </a:cubicBezTo>
                  <a:cubicBezTo>
                    <a:pt x="92" y="2"/>
                    <a:pt x="92" y="3"/>
                    <a:pt x="92" y="3"/>
                  </a:cubicBezTo>
                  <a:lnTo>
                    <a:pt x="93" y="4"/>
                  </a:lnTo>
                  <a:close/>
                  <a:moveTo>
                    <a:pt x="101" y="4"/>
                  </a:moveTo>
                  <a:cubicBezTo>
                    <a:pt x="101" y="5"/>
                    <a:pt x="100" y="5"/>
                    <a:pt x="100" y="5"/>
                  </a:cubicBezTo>
                  <a:cubicBezTo>
                    <a:pt x="97" y="5"/>
                    <a:pt x="97" y="5"/>
                    <a:pt x="97" y="5"/>
                  </a:cubicBezTo>
                  <a:cubicBezTo>
                    <a:pt x="96" y="5"/>
                    <a:pt x="95" y="5"/>
                    <a:pt x="95" y="4"/>
                  </a:cubicBezTo>
                  <a:cubicBezTo>
                    <a:pt x="95" y="3"/>
                    <a:pt x="95" y="3"/>
                    <a:pt x="95" y="3"/>
                  </a:cubicBezTo>
                  <a:cubicBezTo>
                    <a:pt x="95" y="3"/>
                    <a:pt x="95" y="2"/>
                    <a:pt x="96" y="2"/>
                  </a:cubicBezTo>
                  <a:cubicBezTo>
                    <a:pt x="99" y="2"/>
                    <a:pt x="99" y="2"/>
                    <a:pt x="99" y="2"/>
                  </a:cubicBezTo>
                  <a:cubicBezTo>
                    <a:pt x="100" y="2"/>
                    <a:pt x="100" y="3"/>
                    <a:pt x="101" y="3"/>
                  </a:cubicBezTo>
                  <a:lnTo>
                    <a:pt x="101" y="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8" name="Freeform 13"/>
            <p:cNvSpPr>
              <a:spLocks noEditPoints="1"/>
            </p:cNvSpPr>
            <p:nvPr/>
          </p:nvSpPr>
          <p:spPr bwMode="auto">
            <a:xfrm>
              <a:off x="5283533" y="4411642"/>
              <a:ext cx="341313" cy="244475"/>
            </a:xfrm>
            <a:custGeom>
              <a:avLst/>
              <a:gdLst>
                <a:gd name="T0" fmla="*/ 89 w 91"/>
                <a:gd name="T1" fmla="*/ 0 h 65"/>
                <a:gd name="T2" fmla="*/ 2 w 91"/>
                <a:gd name="T3" fmla="*/ 0 h 65"/>
                <a:gd name="T4" fmla="*/ 0 w 91"/>
                <a:gd name="T5" fmla="*/ 2 h 65"/>
                <a:gd name="T6" fmla="*/ 0 w 91"/>
                <a:gd name="T7" fmla="*/ 63 h 65"/>
                <a:gd name="T8" fmla="*/ 2 w 91"/>
                <a:gd name="T9" fmla="*/ 65 h 65"/>
                <a:gd name="T10" fmla="*/ 89 w 91"/>
                <a:gd name="T11" fmla="*/ 65 h 65"/>
                <a:gd name="T12" fmla="*/ 91 w 91"/>
                <a:gd name="T13" fmla="*/ 63 h 65"/>
                <a:gd name="T14" fmla="*/ 91 w 91"/>
                <a:gd name="T15" fmla="*/ 2 h 65"/>
                <a:gd name="T16" fmla="*/ 89 w 91"/>
                <a:gd name="T17" fmla="*/ 0 h 65"/>
                <a:gd name="T18" fmla="*/ 87 w 91"/>
                <a:gd name="T19" fmla="*/ 59 h 65"/>
                <a:gd name="T20" fmla="*/ 85 w 91"/>
                <a:gd name="T21" fmla="*/ 61 h 65"/>
                <a:gd name="T22" fmla="*/ 6 w 91"/>
                <a:gd name="T23" fmla="*/ 61 h 65"/>
                <a:gd name="T24" fmla="*/ 4 w 91"/>
                <a:gd name="T25" fmla="*/ 59 h 65"/>
                <a:gd name="T26" fmla="*/ 4 w 91"/>
                <a:gd name="T27" fmla="*/ 6 h 65"/>
                <a:gd name="T28" fmla="*/ 6 w 91"/>
                <a:gd name="T29" fmla="*/ 4 h 65"/>
                <a:gd name="T30" fmla="*/ 85 w 91"/>
                <a:gd name="T31" fmla="*/ 4 h 65"/>
                <a:gd name="T32" fmla="*/ 87 w 91"/>
                <a:gd name="T33" fmla="*/ 6 h 65"/>
                <a:gd name="T34" fmla="*/ 87 w 91"/>
                <a:gd name="T35" fmla="*/ 59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91" h="65">
                  <a:moveTo>
                    <a:pt x="89" y="0"/>
                  </a:moveTo>
                  <a:cubicBezTo>
                    <a:pt x="2" y="0"/>
                    <a:pt x="2" y="0"/>
                    <a:pt x="2" y="0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64"/>
                    <a:pt x="1" y="65"/>
                    <a:pt x="2" y="65"/>
                  </a:cubicBezTo>
                  <a:cubicBezTo>
                    <a:pt x="89" y="65"/>
                    <a:pt x="89" y="65"/>
                    <a:pt x="89" y="65"/>
                  </a:cubicBezTo>
                  <a:cubicBezTo>
                    <a:pt x="90" y="65"/>
                    <a:pt x="91" y="64"/>
                    <a:pt x="91" y="63"/>
                  </a:cubicBezTo>
                  <a:cubicBezTo>
                    <a:pt x="91" y="2"/>
                    <a:pt x="91" y="2"/>
                    <a:pt x="91" y="2"/>
                  </a:cubicBezTo>
                  <a:cubicBezTo>
                    <a:pt x="91" y="1"/>
                    <a:pt x="90" y="0"/>
                    <a:pt x="89" y="0"/>
                  </a:cubicBezTo>
                  <a:close/>
                  <a:moveTo>
                    <a:pt x="87" y="59"/>
                  </a:moveTo>
                  <a:cubicBezTo>
                    <a:pt x="87" y="60"/>
                    <a:pt x="86" y="61"/>
                    <a:pt x="85" y="61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5" y="61"/>
                    <a:pt x="4" y="60"/>
                    <a:pt x="4" y="59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4" y="5"/>
                    <a:pt x="5" y="4"/>
                    <a:pt x="6" y="4"/>
                  </a:cubicBezTo>
                  <a:cubicBezTo>
                    <a:pt x="85" y="4"/>
                    <a:pt x="85" y="4"/>
                    <a:pt x="85" y="4"/>
                  </a:cubicBezTo>
                  <a:cubicBezTo>
                    <a:pt x="86" y="4"/>
                    <a:pt x="87" y="5"/>
                    <a:pt x="87" y="6"/>
                  </a:cubicBezTo>
                  <a:lnTo>
                    <a:pt x="87" y="5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9" name="Freeform 14"/>
            <p:cNvSpPr>
              <a:spLocks/>
            </p:cNvSpPr>
            <p:nvPr/>
          </p:nvSpPr>
          <p:spPr bwMode="auto">
            <a:xfrm>
              <a:off x="5250196" y="4832330"/>
              <a:ext cx="401638" cy="7938"/>
            </a:xfrm>
            <a:custGeom>
              <a:avLst/>
              <a:gdLst>
                <a:gd name="T0" fmla="*/ 107 w 107"/>
                <a:gd name="T1" fmla="*/ 2 h 2"/>
                <a:gd name="T2" fmla="*/ 106 w 107"/>
                <a:gd name="T3" fmla="*/ 2 h 2"/>
                <a:gd name="T4" fmla="*/ 2 w 107"/>
                <a:gd name="T5" fmla="*/ 2 h 2"/>
                <a:gd name="T6" fmla="*/ 0 w 107"/>
                <a:gd name="T7" fmla="*/ 2 h 2"/>
                <a:gd name="T8" fmla="*/ 0 w 107"/>
                <a:gd name="T9" fmla="*/ 1 h 2"/>
                <a:gd name="T10" fmla="*/ 2 w 107"/>
                <a:gd name="T11" fmla="*/ 0 h 2"/>
                <a:gd name="T12" fmla="*/ 106 w 107"/>
                <a:gd name="T13" fmla="*/ 0 h 2"/>
                <a:gd name="T14" fmla="*/ 107 w 107"/>
                <a:gd name="T15" fmla="*/ 1 h 2"/>
                <a:gd name="T16" fmla="*/ 107 w 107"/>
                <a:gd name="T17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7" h="2">
                  <a:moveTo>
                    <a:pt x="107" y="2"/>
                  </a:moveTo>
                  <a:cubicBezTo>
                    <a:pt x="107" y="2"/>
                    <a:pt x="107" y="2"/>
                    <a:pt x="106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1" y="2"/>
                    <a:pt x="0" y="2"/>
                    <a:pt x="0" y="2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06" y="0"/>
                    <a:pt x="106" y="0"/>
                    <a:pt x="106" y="0"/>
                  </a:cubicBezTo>
                  <a:cubicBezTo>
                    <a:pt x="107" y="0"/>
                    <a:pt x="107" y="1"/>
                    <a:pt x="107" y="1"/>
                  </a:cubicBezTo>
                  <a:lnTo>
                    <a:pt x="107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0" name="Freeform 15"/>
            <p:cNvSpPr>
              <a:spLocks/>
            </p:cNvSpPr>
            <p:nvPr/>
          </p:nvSpPr>
          <p:spPr bwMode="auto">
            <a:xfrm>
              <a:off x="5313696" y="4438630"/>
              <a:ext cx="134938" cy="119063"/>
            </a:xfrm>
            <a:custGeom>
              <a:avLst/>
              <a:gdLst>
                <a:gd name="T0" fmla="*/ 0 w 36"/>
                <a:gd name="T1" fmla="*/ 32 h 32"/>
                <a:gd name="T2" fmla="*/ 0 w 36"/>
                <a:gd name="T3" fmla="*/ 1 h 32"/>
                <a:gd name="T4" fmla="*/ 36 w 36"/>
                <a:gd name="T5" fmla="*/ 2 h 32"/>
                <a:gd name="T6" fmla="*/ 3 w 36"/>
                <a:gd name="T7" fmla="*/ 5 h 32"/>
                <a:gd name="T8" fmla="*/ 0 w 36"/>
                <a:gd name="T9" fmla="*/ 32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6" h="32">
                  <a:moveTo>
                    <a:pt x="0" y="32"/>
                  </a:moveTo>
                  <a:cubicBezTo>
                    <a:pt x="0" y="32"/>
                    <a:pt x="0" y="3"/>
                    <a:pt x="0" y="1"/>
                  </a:cubicBezTo>
                  <a:cubicBezTo>
                    <a:pt x="1" y="0"/>
                    <a:pt x="36" y="2"/>
                    <a:pt x="36" y="2"/>
                  </a:cubicBezTo>
                  <a:cubicBezTo>
                    <a:pt x="36" y="2"/>
                    <a:pt x="4" y="3"/>
                    <a:pt x="3" y="5"/>
                  </a:cubicBezTo>
                  <a:cubicBezTo>
                    <a:pt x="2" y="7"/>
                    <a:pt x="0" y="32"/>
                    <a:pt x="0" y="3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1" name="Freeform 16"/>
            <p:cNvSpPr>
              <a:spLocks/>
            </p:cNvSpPr>
            <p:nvPr/>
          </p:nvSpPr>
          <p:spPr bwMode="auto">
            <a:xfrm>
              <a:off x="5459746" y="4510067"/>
              <a:ext cx="139700" cy="119063"/>
            </a:xfrm>
            <a:custGeom>
              <a:avLst/>
              <a:gdLst>
                <a:gd name="T0" fmla="*/ 37 w 37"/>
                <a:gd name="T1" fmla="*/ 0 h 32"/>
                <a:gd name="T2" fmla="*/ 36 w 37"/>
                <a:gd name="T3" fmla="*/ 30 h 32"/>
                <a:gd name="T4" fmla="*/ 0 w 37"/>
                <a:gd name="T5" fmla="*/ 30 h 32"/>
                <a:gd name="T6" fmla="*/ 33 w 37"/>
                <a:gd name="T7" fmla="*/ 27 h 32"/>
                <a:gd name="T8" fmla="*/ 37 w 37"/>
                <a:gd name="T9" fmla="*/ 0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" h="32">
                  <a:moveTo>
                    <a:pt x="37" y="0"/>
                  </a:moveTo>
                  <a:cubicBezTo>
                    <a:pt x="37" y="0"/>
                    <a:pt x="37" y="29"/>
                    <a:pt x="36" y="30"/>
                  </a:cubicBezTo>
                  <a:cubicBezTo>
                    <a:pt x="36" y="32"/>
                    <a:pt x="0" y="30"/>
                    <a:pt x="0" y="30"/>
                  </a:cubicBezTo>
                  <a:cubicBezTo>
                    <a:pt x="0" y="30"/>
                    <a:pt x="32" y="29"/>
                    <a:pt x="33" y="27"/>
                  </a:cubicBezTo>
                  <a:cubicBezTo>
                    <a:pt x="34" y="25"/>
                    <a:pt x="37" y="0"/>
                    <a:pt x="37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2" name="Freeform 17"/>
            <p:cNvSpPr>
              <a:spLocks noEditPoints="1"/>
            </p:cNvSpPr>
            <p:nvPr/>
          </p:nvSpPr>
          <p:spPr bwMode="auto">
            <a:xfrm>
              <a:off x="4912058" y="4224317"/>
              <a:ext cx="577850" cy="608013"/>
            </a:xfrm>
            <a:custGeom>
              <a:avLst/>
              <a:gdLst>
                <a:gd name="T0" fmla="*/ 84 w 154"/>
                <a:gd name="T1" fmla="*/ 137 h 162"/>
                <a:gd name="T2" fmla="*/ 84 w 154"/>
                <a:gd name="T3" fmla="*/ 130 h 162"/>
                <a:gd name="T4" fmla="*/ 93 w 154"/>
                <a:gd name="T5" fmla="*/ 102 h 162"/>
                <a:gd name="T6" fmla="*/ 93 w 154"/>
                <a:gd name="T7" fmla="*/ 84 h 162"/>
                <a:gd name="T8" fmla="*/ 84 w 154"/>
                <a:gd name="T9" fmla="*/ 61 h 162"/>
                <a:gd name="T10" fmla="*/ 84 w 154"/>
                <a:gd name="T11" fmla="*/ 54 h 162"/>
                <a:gd name="T12" fmla="*/ 104 w 154"/>
                <a:gd name="T13" fmla="*/ 38 h 162"/>
                <a:gd name="T14" fmla="*/ 108 w 154"/>
                <a:gd name="T15" fmla="*/ 30 h 162"/>
                <a:gd name="T16" fmla="*/ 134 w 154"/>
                <a:gd name="T17" fmla="*/ 45 h 162"/>
                <a:gd name="T18" fmla="*/ 134 w 154"/>
                <a:gd name="T19" fmla="*/ 28 h 162"/>
                <a:gd name="T20" fmla="*/ 154 w 154"/>
                <a:gd name="T21" fmla="*/ 45 h 162"/>
                <a:gd name="T22" fmla="*/ 137 w 154"/>
                <a:gd name="T23" fmla="*/ 22 h 162"/>
                <a:gd name="T24" fmla="*/ 30 w 154"/>
                <a:gd name="T25" fmla="*/ 18 h 162"/>
                <a:gd name="T26" fmla="*/ 9 w 154"/>
                <a:gd name="T27" fmla="*/ 43 h 162"/>
                <a:gd name="T28" fmla="*/ 12 w 154"/>
                <a:gd name="T29" fmla="*/ 125 h 162"/>
                <a:gd name="T30" fmla="*/ 81 w 154"/>
                <a:gd name="T31" fmla="*/ 162 h 162"/>
                <a:gd name="T32" fmla="*/ 124 w 154"/>
                <a:gd name="T33" fmla="*/ 20 h 162"/>
                <a:gd name="T34" fmla="*/ 125 w 154"/>
                <a:gd name="T35" fmla="*/ 20 h 162"/>
                <a:gd name="T36" fmla="*/ 98 w 154"/>
                <a:gd name="T37" fmla="*/ 10 h 162"/>
                <a:gd name="T38" fmla="*/ 91 w 154"/>
                <a:gd name="T39" fmla="*/ 11 h 162"/>
                <a:gd name="T40" fmla="*/ 84 w 154"/>
                <a:gd name="T41" fmla="*/ 6 h 162"/>
                <a:gd name="T42" fmla="*/ 48 w 154"/>
                <a:gd name="T43" fmla="*/ 22 h 162"/>
                <a:gd name="T44" fmla="*/ 48 w 154"/>
                <a:gd name="T45" fmla="*/ 104 h 162"/>
                <a:gd name="T46" fmla="*/ 47 w 154"/>
                <a:gd name="T47" fmla="*/ 84 h 162"/>
                <a:gd name="T48" fmla="*/ 36 w 154"/>
                <a:gd name="T49" fmla="*/ 55 h 162"/>
                <a:gd name="T50" fmla="*/ 29 w 154"/>
                <a:gd name="T51" fmla="*/ 78 h 162"/>
                <a:gd name="T52" fmla="*/ 54 w 154"/>
                <a:gd name="T53" fmla="*/ 132 h 162"/>
                <a:gd name="T54" fmla="*/ 38 w 154"/>
                <a:gd name="T55" fmla="*/ 113 h 162"/>
                <a:gd name="T56" fmla="*/ 44 w 154"/>
                <a:gd name="T57" fmla="*/ 28 h 162"/>
                <a:gd name="T58" fmla="*/ 49 w 154"/>
                <a:gd name="T59" fmla="*/ 52 h 162"/>
                <a:gd name="T60" fmla="*/ 37 w 154"/>
                <a:gd name="T61" fmla="*/ 20 h 162"/>
                <a:gd name="T62" fmla="*/ 31 w 154"/>
                <a:gd name="T63" fmla="*/ 25 h 162"/>
                <a:gd name="T64" fmla="*/ 28 w 154"/>
                <a:gd name="T65" fmla="*/ 46 h 162"/>
                <a:gd name="T66" fmla="*/ 28 w 154"/>
                <a:gd name="T67" fmla="*/ 28 h 162"/>
                <a:gd name="T68" fmla="*/ 22 w 154"/>
                <a:gd name="T69" fmla="*/ 78 h 162"/>
                <a:gd name="T70" fmla="*/ 6 w 154"/>
                <a:gd name="T71" fmla="*/ 84 h 162"/>
                <a:gd name="T72" fmla="*/ 25 w 154"/>
                <a:gd name="T73" fmla="*/ 111 h 162"/>
                <a:gd name="T74" fmla="*/ 28 w 154"/>
                <a:gd name="T75" fmla="*/ 134 h 162"/>
                <a:gd name="T76" fmla="*/ 37 w 154"/>
                <a:gd name="T77" fmla="*/ 135 h 162"/>
                <a:gd name="T78" fmla="*/ 37 w 154"/>
                <a:gd name="T79" fmla="*/ 142 h 162"/>
                <a:gd name="T80" fmla="*/ 48 w 154"/>
                <a:gd name="T81" fmla="*/ 149 h 162"/>
                <a:gd name="T82" fmla="*/ 56 w 154"/>
                <a:gd name="T83" fmla="*/ 138 h 162"/>
                <a:gd name="T84" fmla="*/ 78 w 154"/>
                <a:gd name="T85" fmla="*/ 156 h 162"/>
                <a:gd name="T86" fmla="*/ 78 w 154"/>
                <a:gd name="T87" fmla="*/ 137 h 162"/>
                <a:gd name="T88" fmla="*/ 61 w 154"/>
                <a:gd name="T89" fmla="*/ 131 h 162"/>
                <a:gd name="T90" fmla="*/ 78 w 154"/>
                <a:gd name="T91" fmla="*/ 108 h 162"/>
                <a:gd name="T92" fmla="*/ 54 w 154"/>
                <a:gd name="T93" fmla="*/ 103 h 162"/>
                <a:gd name="T94" fmla="*/ 78 w 154"/>
                <a:gd name="T95" fmla="*/ 101 h 162"/>
                <a:gd name="T96" fmla="*/ 54 w 154"/>
                <a:gd name="T97" fmla="*/ 59 h 162"/>
                <a:gd name="T98" fmla="*/ 78 w 154"/>
                <a:gd name="T99" fmla="*/ 54 h 162"/>
                <a:gd name="T100" fmla="*/ 78 w 154"/>
                <a:gd name="T101" fmla="*/ 32 h 162"/>
                <a:gd name="T102" fmla="*/ 71 w 154"/>
                <a:gd name="T103" fmla="*/ 11 h 162"/>
                <a:gd name="T104" fmla="*/ 63 w 154"/>
                <a:gd name="T105" fmla="*/ 25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154" h="162">
                  <a:moveTo>
                    <a:pt x="81" y="162"/>
                  </a:moveTo>
                  <a:cubicBezTo>
                    <a:pt x="84" y="150"/>
                    <a:pt x="84" y="150"/>
                    <a:pt x="84" y="150"/>
                  </a:cubicBezTo>
                  <a:cubicBezTo>
                    <a:pt x="84" y="137"/>
                    <a:pt x="84" y="137"/>
                    <a:pt x="84" y="137"/>
                  </a:cubicBezTo>
                  <a:cubicBezTo>
                    <a:pt x="85" y="137"/>
                    <a:pt x="86" y="137"/>
                    <a:pt x="87" y="137"/>
                  </a:cubicBezTo>
                  <a:cubicBezTo>
                    <a:pt x="89" y="130"/>
                    <a:pt x="89" y="130"/>
                    <a:pt x="89" y="130"/>
                  </a:cubicBezTo>
                  <a:cubicBezTo>
                    <a:pt x="87" y="130"/>
                    <a:pt x="86" y="130"/>
                    <a:pt x="84" y="130"/>
                  </a:cubicBezTo>
                  <a:cubicBezTo>
                    <a:pt x="84" y="108"/>
                    <a:pt x="84" y="108"/>
                    <a:pt x="84" y="108"/>
                  </a:cubicBezTo>
                  <a:cubicBezTo>
                    <a:pt x="87" y="108"/>
                    <a:pt x="90" y="108"/>
                    <a:pt x="93" y="108"/>
                  </a:cubicBezTo>
                  <a:cubicBezTo>
                    <a:pt x="93" y="102"/>
                    <a:pt x="93" y="102"/>
                    <a:pt x="93" y="102"/>
                  </a:cubicBezTo>
                  <a:cubicBezTo>
                    <a:pt x="90" y="102"/>
                    <a:pt x="87" y="101"/>
                    <a:pt x="84" y="101"/>
                  </a:cubicBezTo>
                  <a:cubicBezTo>
                    <a:pt x="84" y="84"/>
                    <a:pt x="84" y="84"/>
                    <a:pt x="84" y="84"/>
                  </a:cubicBezTo>
                  <a:cubicBezTo>
                    <a:pt x="93" y="84"/>
                    <a:pt x="93" y="84"/>
                    <a:pt x="93" y="84"/>
                  </a:cubicBezTo>
                  <a:cubicBezTo>
                    <a:pt x="93" y="78"/>
                    <a:pt x="93" y="78"/>
                    <a:pt x="93" y="78"/>
                  </a:cubicBezTo>
                  <a:cubicBezTo>
                    <a:pt x="84" y="78"/>
                    <a:pt x="84" y="78"/>
                    <a:pt x="84" y="78"/>
                  </a:cubicBezTo>
                  <a:cubicBezTo>
                    <a:pt x="84" y="61"/>
                    <a:pt x="84" y="61"/>
                    <a:pt x="84" y="61"/>
                  </a:cubicBezTo>
                  <a:cubicBezTo>
                    <a:pt x="87" y="60"/>
                    <a:pt x="90" y="60"/>
                    <a:pt x="93" y="60"/>
                  </a:cubicBezTo>
                  <a:cubicBezTo>
                    <a:pt x="93" y="54"/>
                    <a:pt x="93" y="54"/>
                    <a:pt x="93" y="54"/>
                  </a:cubicBezTo>
                  <a:cubicBezTo>
                    <a:pt x="90" y="54"/>
                    <a:pt x="87" y="54"/>
                    <a:pt x="84" y="54"/>
                  </a:cubicBezTo>
                  <a:cubicBezTo>
                    <a:pt x="84" y="32"/>
                    <a:pt x="84" y="32"/>
                    <a:pt x="84" y="32"/>
                  </a:cubicBezTo>
                  <a:cubicBezTo>
                    <a:pt x="90" y="32"/>
                    <a:pt x="96" y="31"/>
                    <a:pt x="101" y="31"/>
                  </a:cubicBezTo>
                  <a:cubicBezTo>
                    <a:pt x="102" y="33"/>
                    <a:pt x="103" y="35"/>
                    <a:pt x="104" y="38"/>
                  </a:cubicBezTo>
                  <a:cubicBezTo>
                    <a:pt x="104" y="40"/>
                    <a:pt x="105" y="42"/>
                    <a:pt x="105" y="45"/>
                  </a:cubicBezTo>
                  <a:cubicBezTo>
                    <a:pt x="112" y="45"/>
                    <a:pt x="112" y="45"/>
                    <a:pt x="112" y="45"/>
                  </a:cubicBezTo>
                  <a:cubicBezTo>
                    <a:pt x="111" y="39"/>
                    <a:pt x="109" y="34"/>
                    <a:pt x="108" y="30"/>
                  </a:cubicBezTo>
                  <a:cubicBezTo>
                    <a:pt x="111" y="29"/>
                    <a:pt x="115" y="29"/>
                    <a:pt x="118" y="28"/>
                  </a:cubicBezTo>
                  <a:cubicBezTo>
                    <a:pt x="122" y="33"/>
                    <a:pt x="125" y="39"/>
                    <a:pt x="127" y="45"/>
                  </a:cubicBezTo>
                  <a:cubicBezTo>
                    <a:pt x="134" y="45"/>
                    <a:pt x="134" y="45"/>
                    <a:pt x="134" y="45"/>
                  </a:cubicBezTo>
                  <a:cubicBezTo>
                    <a:pt x="131" y="38"/>
                    <a:pt x="128" y="32"/>
                    <a:pt x="125" y="26"/>
                  </a:cubicBezTo>
                  <a:cubicBezTo>
                    <a:pt x="127" y="26"/>
                    <a:pt x="129" y="25"/>
                    <a:pt x="131" y="25"/>
                  </a:cubicBezTo>
                  <a:cubicBezTo>
                    <a:pt x="132" y="26"/>
                    <a:pt x="133" y="27"/>
                    <a:pt x="134" y="28"/>
                  </a:cubicBezTo>
                  <a:cubicBezTo>
                    <a:pt x="138" y="32"/>
                    <a:pt x="142" y="36"/>
                    <a:pt x="145" y="41"/>
                  </a:cubicBezTo>
                  <a:cubicBezTo>
                    <a:pt x="142" y="42"/>
                    <a:pt x="140" y="44"/>
                    <a:pt x="137" y="45"/>
                  </a:cubicBezTo>
                  <a:cubicBezTo>
                    <a:pt x="154" y="45"/>
                    <a:pt x="154" y="45"/>
                    <a:pt x="154" y="45"/>
                  </a:cubicBezTo>
                  <a:cubicBezTo>
                    <a:pt x="154" y="44"/>
                    <a:pt x="153" y="43"/>
                    <a:pt x="153" y="43"/>
                  </a:cubicBezTo>
                  <a:cubicBezTo>
                    <a:pt x="152" y="41"/>
                    <a:pt x="151" y="39"/>
                    <a:pt x="150" y="37"/>
                  </a:cubicBezTo>
                  <a:cubicBezTo>
                    <a:pt x="146" y="32"/>
                    <a:pt x="142" y="27"/>
                    <a:pt x="137" y="22"/>
                  </a:cubicBezTo>
                  <a:cubicBezTo>
                    <a:pt x="136" y="21"/>
                    <a:pt x="134" y="19"/>
                    <a:pt x="132" y="18"/>
                  </a:cubicBezTo>
                  <a:cubicBezTo>
                    <a:pt x="118" y="6"/>
                    <a:pt x="100" y="0"/>
                    <a:pt x="81" y="0"/>
                  </a:cubicBezTo>
                  <a:cubicBezTo>
                    <a:pt x="62" y="0"/>
                    <a:pt x="44" y="6"/>
                    <a:pt x="30" y="18"/>
                  </a:cubicBezTo>
                  <a:cubicBezTo>
                    <a:pt x="28" y="19"/>
                    <a:pt x="26" y="21"/>
                    <a:pt x="25" y="22"/>
                  </a:cubicBezTo>
                  <a:cubicBezTo>
                    <a:pt x="20" y="27"/>
                    <a:pt x="16" y="32"/>
                    <a:pt x="12" y="37"/>
                  </a:cubicBezTo>
                  <a:cubicBezTo>
                    <a:pt x="11" y="39"/>
                    <a:pt x="10" y="41"/>
                    <a:pt x="9" y="43"/>
                  </a:cubicBezTo>
                  <a:cubicBezTo>
                    <a:pt x="3" y="54"/>
                    <a:pt x="0" y="67"/>
                    <a:pt x="0" y="81"/>
                  </a:cubicBezTo>
                  <a:cubicBezTo>
                    <a:pt x="0" y="95"/>
                    <a:pt x="3" y="108"/>
                    <a:pt x="9" y="119"/>
                  </a:cubicBezTo>
                  <a:cubicBezTo>
                    <a:pt x="10" y="121"/>
                    <a:pt x="11" y="123"/>
                    <a:pt x="12" y="125"/>
                  </a:cubicBezTo>
                  <a:cubicBezTo>
                    <a:pt x="16" y="130"/>
                    <a:pt x="20" y="135"/>
                    <a:pt x="25" y="140"/>
                  </a:cubicBezTo>
                  <a:cubicBezTo>
                    <a:pt x="26" y="141"/>
                    <a:pt x="28" y="143"/>
                    <a:pt x="30" y="144"/>
                  </a:cubicBezTo>
                  <a:cubicBezTo>
                    <a:pt x="44" y="156"/>
                    <a:pt x="62" y="162"/>
                    <a:pt x="81" y="162"/>
                  </a:cubicBezTo>
                  <a:cubicBezTo>
                    <a:pt x="81" y="162"/>
                    <a:pt x="81" y="162"/>
                    <a:pt x="81" y="162"/>
                  </a:cubicBezTo>
                  <a:close/>
                  <a:moveTo>
                    <a:pt x="125" y="20"/>
                  </a:moveTo>
                  <a:cubicBezTo>
                    <a:pt x="125" y="20"/>
                    <a:pt x="124" y="20"/>
                    <a:pt x="124" y="20"/>
                  </a:cubicBezTo>
                  <a:cubicBezTo>
                    <a:pt x="123" y="21"/>
                    <a:pt x="122" y="21"/>
                    <a:pt x="121" y="21"/>
                  </a:cubicBezTo>
                  <a:cubicBezTo>
                    <a:pt x="119" y="18"/>
                    <a:pt x="116" y="16"/>
                    <a:pt x="114" y="13"/>
                  </a:cubicBezTo>
                  <a:cubicBezTo>
                    <a:pt x="118" y="15"/>
                    <a:pt x="121" y="17"/>
                    <a:pt x="125" y="20"/>
                  </a:cubicBezTo>
                  <a:close/>
                  <a:moveTo>
                    <a:pt x="114" y="22"/>
                  </a:moveTo>
                  <a:cubicBezTo>
                    <a:pt x="111" y="23"/>
                    <a:pt x="108" y="23"/>
                    <a:pt x="106" y="24"/>
                  </a:cubicBezTo>
                  <a:cubicBezTo>
                    <a:pt x="103" y="18"/>
                    <a:pt x="101" y="14"/>
                    <a:pt x="98" y="10"/>
                  </a:cubicBezTo>
                  <a:cubicBezTo>
                    <a:pt x="104" y="13"/>
                    <a:pt x="109" y="17"/>
                    <a:pt x="114" y="22"/>
                  </a:cubicBezTo>
                  <a:close/>
                  <a:moveTo>
                    <a:pt x="84" y="6"/>
                  </a:moveTo>
                  <a:cubicBezTo>
                    <a:pt x="86" y="7"/>
                    <a:pt x="89" y="9"/>
                    <a:pt x="91" y="11"/>
                  </a:cubicBezTo>
                  <a:cubicBezTo>
                    <a:pt x="94" y="14"/>
                    <a:pt x="97" y="19"/>
                    <a:pt x="99" y="25"/>
                  </a:cubicBezTo>
                  <a:cubicBezTo>
                    <a:pt x="94" y="25"/>
                    <a:pt x="89" y="25"/>
                    <a:pt x="84" y="25"/>
                  </a:cubicBezTo>
                  <a:lnTo>
                    <a:pt x="84" y="6"/>
                  </a:lnTo>
                  <a:close/>
                  <a:moveTo>
                    <a:pt x="64" y="10"/>
                  </a:moveTo>
                  <a:cubicBezTo>
                    <a:pt x="61" y="14"/>
                    <a:pt x="59" y="18"/>
                    <a:pt x="56" y="24"/>
                  </a:cubicBezTo>
                  <a:cubicBezTo>
                    <a:pt x="54" y="23"/>
                    <a:pt x="51" y="23"/>
                    <a:pt x="48" y="22"/>
                  </a:cubicBezTo>
                  <a:cubicBezTo>
                    <a:pt x="53" y="17"/>
                    <a:pt x="58" y="13"/>
                    <a:pt x="64" y="10"/>
                  </a:cubicBezTo>
                  <a:close/>
                  <a:moveTo>
                    <a:pt x="47" y="84"/>
                  </a:moveTo>
                  <a:cubicBezTo>
                    <a:pt x="47" y="91"/>
                    <a:pt x="48" y="98"/>
                    <a:pt x="48" y="104"/>
                  </a:cubicBezTo>
                  <a:cubicBezTo>
                    <a:pt x="42" y="105"/>
                    <a:pt x="37" y="107"/>
                    <a:pt x="32" y="108"/>
                  </a:cubicBezTo>
                  <a:cubicBezTo>
                    <a:pt x="30" y="101"/>
                    <a:pt x="29" y="92"/>
                    <a:pt x="29" y="84"/>
                  </a:cubicBezTo>
                  <a:lnTo>
                    <a:pt x="47" y="84"/>
                  </a:lnTo>
                  <a:close/>
                  <a:moveTo>
                    <a:pt x="29" y="78"/>
                  </a:moveTo>
                  <a:cubicBezTo>
                    <a:pt x="29" y="69"/>
                    <a:pt x="30" y="61"/>
                    <a:pt x="32" y="54"/>
                  </a:cubicBezTo>
                  <a:cubicBezTo>
                    <a:pt x="33" y="54"/>
                    <a:pt x="35" y="55"/>
                    <a:pt x="36" y="55"/>
                  </a:cubicBezTo>
                  <a:cubicBezTo>
                    <a:pt x="40" y="56"/>
                    <a:pt x="44" y="57"/>
                    <a:pt x="48" y="58"/>
                  </a:cubicBezTo>
                  <a:cubicBezTo>
                    <a:pt x="48" y="64"/>
                    <a:pt x="47" y="71"/>
                    <a:pt x="47" y="78"/>
                  </a:cubicBezTo>
                  <a:lnTo>
                    <a:pt x="29" y="78"/>
                  </a:lnTo>
                  <a:close/>
                  <a:moveTo>
                    <a:pt x="38" y="113"/>
                  </a:moveTo>
                  <a:cubicBezTo>
                    <a:pt x="42" y="112"/>
                    <a:pt x="45" y="111"/>
                    <a:pt x="49" y="110"/>
                  </a:cubicBezTo>
                  <a:cubicBezTo>
                    <a:pt x="50" y="118"/>
                    <a:pt x="52" y="126"/>
                    <a:pt x="54" y="132"/>
                  </a:cubicBezTo>
                  <a:cubicBezTo>
                    <a:pt x="51" y="133"/>
                    <a:pt x="47" y="133"/>
                    <a:pt x="44" y="134"/>
                  </a:cubicBezTo>
                  <a:cubicBezTo>
                    <a:pt x="40" y="128"/>
                    <a:pt x="36" y="121"/>
                    <a:pt x="34" y="114"/>
                  </a:cubicBezTo>
                  <a:cubicBezTo>
                    <a:pt x="35" y="114"/>
                    <a:pt x="37" y="113"/>
                    <a:pt x="38" y="113"/>
                  </a:cubicBezTo>
                  <a:close/>
                  <a:moveTo>
                    <a:pt x="49" y="52"/>
                  </a:moveTo>
                  <a:cubicBezTo>
                    <a:pt x="44" y="51"/>
                    <a:pt x="38" y="49"/>
                    <a:pt x="34" y="48"/>
                  </a:cubicBezTo>
                  <a:cubicBezTo>
                    <a:pt x="36" y="40"/>
                    <a:pt x="40" y="34"/>
                    <a:pt x="44" y="28"/>
                  </a:cubicBezTo>
                  <a:cubicBezTo>
                    <a:pt x="47" y="29"/>
                    <a:pt x="51" y="29"/>
                    <a:pt x="54" y="30"/>
                  </a:cubicBezTo>
                  <a:cubicBezTo>
                    <a:pt x="54" y="32"/>
                    <a:pt x="53" y="34"/>
                    <a:pt x="52" y="36"/>
                  </a:cubicBezTo>
                  <a:cubicBezTo>
                    <a:pt x="51" y="41"/>
                    <a:pt x="50" y="46"/>
                    <a:pt x="49" y="52"/>
                  </a:cubicBezTo>
                  <a:close/>
                  <a:moveTo>
                    <a:pt x="48" y="13"/>
                  </a:moveTo>
                  <a:cubicBezTo>
                    <a:pt x="46" y="16"/>
                    <a:pt x="43" y="18"/>
                    <a:pt x="41" y="21"/>
                  </a:cubicBezTo>
                  <a:cubicBezTo>
                    <a:pt x="40" y="21"/>
                    <a:pt x="38" y="20"/>
                    <a:pt x="37" y="20"/>
                  </a:cubicBezTo>
                  <a:cubicBezTo>
                    <a:pt x="41" y="17"/>
                    <a:pt x="44" y="15"/>
                    <a:pt x="48" y="13"/>
                  </a:cubicBezTo>
                  <a:close/>
                  <a:moveTo>
                    <a:pt x="28" y="28"/>
                  </a:moveTo>
                  <a:cubicBezTo>
                    <a:pt x="29" y="27"/>
                    <a:pt x="30" y="26"/>
                    <a:pt x="31" y="25"/>
                  </a:cubicBezTo>
                  <a:cubicBezTo>
                    <a:pt x="33" y="25"/>
                    <a:pt x="35" y="26"/>
                    <a:pt x="36" y="26"/>
                  </a:cubicBezTo>
                  <a:cubicBezTo>
                    <a:pt x="37" y="26"/>
                    <a:pt x="37" y="26"/>
                    <a:pt x="37" y="26"/>
                  </a:cubicBezTo>
                  <a:cubicBezTo>
                    <a:pt x="34" y="32"/>
                    <a:pt x="30" y="39"/>
                    <a:pt x="28" y="46"/>
                  </a:cubicBezTo>
                  <a:cubicBezTo>
                    <a:pt x="28" y="46"/>
                    <a:pt x="27" y="46"/>
                    <a:pt x="27" y="46"/>
                  </a:cubicBezTo>
                  <a:cubicBezTo>
                    <a:pt x="23" y="44"/>
                    <a:pt x="20" y="43"/>
                    <a:pt x="17" y="41"/>
                  </a:cubicBezTo>
                  <a:cubicBezTo>
                    <a:pt x="20" y="36"/>
                    <a:pt x="24" y="32"/>
                    <a:pt x="28" y="28"/>
                  </a:cubicBezTo>
                  <a:close/>
                  <a:moveTo>
                    <a:pt x="14" y="46"/>
                  </a:moveTo>
                  <a:cubicBezTo>
                    <a:pt x="18" y="48"/>
                    <a:pt x="22" y="50"/>
                    <a:pt x="26" y="52"/>
                  </a:cubicBezTo>
                  <a:cubicBezTo>
                    <a:pt x="24" y="60"/>
                    <a:pt x="23" y="69"/>
                    <a:pt x="22" y="78"/>
                  </a:cubicBezTo>
                  <a:cubicBezTo>
                    <a:pt x="6" y="78"/>
                    <a:pt x="6" y="78"/>
                    <a:pt x="6" y="78"/>
                  </a:cubicBezTo>
                  <a:cubicBezTo>
                    <a:pt x="6" y="67"/>
                    <a:pt x="9" y="56"/>
                    <a:pt x="14" y="46"/>
                  </a:cubicBezTo>
                  <a:close/>
                  <a:moveTo>
                    <a:pt x="6" y="84"/>
                  </a:moveTo>
                  <a:cubicBezTo>
                    <a:pt x="22" y="84"/>
                    <a:pt x="22" y="84"/>
                    <a:pt x="22" y="84"/>
                  </a:cubicBezTo>
                  <a:cubicBezTo>
                    <a:pt x="23" y="93"/>
                    <a:pt x="24" y="102"/>
                    <a:pt x="26" y="110"/>
                  </a:cubicBezTo>
                  <a:cubicBezTo>
                    <a:pt x="26" y="110"/>
                    <a:pt x="25" y="110"/>
                    <a:pt x="25" y="111"/>
                  </a:cubicBezTo>
                  <a:cubicBezTo>
                    <a:pt x="21" y="112"/>
                    <a:pt x="17" y="114"/>
                    <a:pt x="14" y="116"/>
                  </a:cubicBezTo>
                  <a:cubicBezTo>
                    <a:pt x="9" y="106"/>
                    <a:pt x="6" y="95"/>
                    <a:pt x="6" y="84"/>
                  </a:cubicBezTo>
                  <a:close/>
                  <a:moveTo>
                    <a:pt x="28" y="134"/>
                  </a:moveTo>
                  <a:cubicBezTo>
                    <a:pt x="24" y="130"/>
                    <a:pt x="20" y="126"/>
                    <a:pt x="17" y="121"/>
                  </a:cubicBezTo>
                  <a:cubicBezTo>
                    <a:pt x="20" y="119"/>
                    <a:pt x="24" y="118"/>
                    <a:pt x="28" y="116"/>
                  </a:cubicBezTo>
                  <a:cubicBezTo>
                    <a:pt x="30" y="123"/>
                    <a:pt x="34" y="130"/>
                    <a:pt x="37" y="135"/>
                  </a:cubicBezTo>
                  <a:cubicBezTo>
                    <a:pt x="35" y="136"/>
                    <a:pt x="33" y="137"/>
                    <a:pt x="31" y="137"/>
                  </a:cubicBezTo>
                  <a:cubicBezTo>
                    <a:pt x="30" y="136"/>
                    <a:pt x="29" y="135"/>
                    <a:pt x="28" y="134"/>
                  </a:cubicBezTo>
                  <a:close/>
                  <a:moveTo>
                    <a:pt x="37" y="142"/>
                  </a:moveTo>
                  <a:cubicBezTo>
                    <a:pt x="37" y="142"/>
                    <a:pt x="38" y="142"/>
                    <a:pt x="38" y="142"/>
                  </a:cubicBezTo>
                  <a:cubicBezTo>
                    <a:pt x="39" y="141"/>
                    <a:pt x="40" y="141"/>
                    <a:pt x="41" y="141"/>
                  </a:cubicBezTo>
                  <a:cubicBezTo>
                    <a:pt x="43" y="144"/>
                    <a:pt x="46" y="146"/>
                    <a:pt x="48" y="149"/>
                  </a:cubicBezTo>
                  <a:cubicBezTo>
                    <a:pt x="44" y="147"/>
                    <a:pt x="41" y="145"/>
                    <a:pt x="37" y="142"/>
                  </a:cubicBezTo>
                  <a:close/>
                  <a:moveTo>
                    <a:pt x="48" y="139"/>
                  </a:moveTo>
                  <a:cubicBezTo>
                    <a:pt x="51" y="139"/>
                    <a:pt x="54" y="138"/>
                    <a:pt x="56" y="138"/>
                  </a:cubicBezTo>
                  <a:cubicBezTo>
                    <a:pt x="59" y="144"/>
                    <a:pt x="61" y="148"/>
                    <a:pt x="64" y="152"/>
                  </a:cubicBezTo>
                  <a:cubicBezTo>
                    <a:pt x="58" y="149"/>
                    <a:pt x="53" y="145"/>
                    <a:pt x="48" y="139"/>
                  </a:cubicBezTo>
                  <a:close/>
                  <a:moveTo>
                    <a:pt x="78" y="156"/>
                  </a:moveTo>
                  <a:cubicBezTo>
                    <a:pt x="76" y="155"/>
                    <a:pt x="73" y="153"/>
                    <a:pt x="71" y="151"/>
                  </a:cubicBezTo>
                  <a:cubicBezTo>
                    <a:pt x="68" y="148"/>
                    <a:pt x="65" y="143"/>
                    <a:pt x="63" y="137"/>
                  </a:cubicBezTo>
                  <a:cubicBezTo>
                    <a:pt x="68" y="137"/>
                    <a:pt x="73" y="137"/>
                    <a:pt x="78" y="137"/>
                  </a:cubicBezTo>
                  <a:lnTo>
                    <a:pt x="78" y="156"/>
                  </a:lnTo>
                  <a:close/>
                  <a:moveTo>
                    <a:pt x="78" y="130"/>
                  </a:moveTo>
                  <a:cubicBezTo>
                    <a:pt x="72" y="130"/>
                    <a:pt x="66" y="131"/>
                    <a:pt x="61" y="131"/>
                  </a:cubicBezTo>
                  <a:cubicBezTo>
                    <a:pt x="60" y="129"/>
                    <a:pt x="59" y="127"/>
                    <a:pt x="58" y="124"/>
                  </a:cubicBezTo>
                  <a:cubicBezTo>
                    <a:pt x="57" y="119"/>
                    <a:pt x="56" y="114"/>
                    <a:pt x="55" y="109"/>
                  </a:cubicBezTo>
                  <a:cubicBezTo>
                    <a:pt x="62" y="108"/>
                    <a:pt x="70" y="108"/>
                    <a:pt x="78" y="108"/>
                  </a:cubicBezTo>
                  <a:lnTo>
                    <a:pt x="78" y="130"/>
                  </a:lnTo>
                  <a:close/>
                  <a:moveTo>
                    <a:pt x="78" y="101"/>
                  </a:moveTo>
                  <a:cubicBezTo>
                    <a:pt x="70" y="102"/>
                    <a:pt x="62" y="102"/>
                    <a:pt x="54" y="103"/>
                  </a:cubicBezTo>
                  <a:cubicBezTo>
                    <a:pt x="54" y="97"/>
                    <a:pt x="53" y="91"/>
                    <a:pt x="53" y="84"/>
                  </a:cubicBezTo>
                  <a:cubicBezTo>
                    <a:pt x="78" y="84"/>
                    <a:pt x="78" y="84"/>
                    <a:pt x="78" y="84"/>
                  </a:cubicBezTo>
                  <a:lnTo>
                    <a:pt x="78" y="101"/>
                  </a:lnTo>
                  <a:close/>
                  <a:moveTo>
                    <a:pt x="78" y="78"/>
                  </a:moveTo>
                  <a:cubicBezTo>
                    <a:pt x="53" y="78"/>
                    <a:pt x="53" y="78"/>
                    <a:pt x="53" y="78"/>
                  </a:cubicBezTo>
                  <a:cubicBezTo>
                    <a:pt x="53" y="71"/>
                    <a:pt x="54" y="65"/>
                    <a:pt x="54" y="59"/>
                  </a:cubicBezTo>
                  <a:cubicBezTo>
                    <a:pt x="62" y="60"/>
                    <a:pt x="70" y="60"/>
                    <a:pt x="78" y="61"/>
                  </a:cubicBezTo>
                  <a:lnTo>
                    <a:pt x="78" y="78"/>
                  </a:lnTo>
                  <a:close/>
                  <a:moveTo>
                    <a:pt x="78" y="54"/>
                  </a:moveTo>
                  <a:cubicBezTo>
                    <a:pt x="70" y="54"/>
                    <a:pt x="62" y="54"/>
                    <a:pt x="55" y="53"/>
                  </a:cubicBezTo>
                  <a:cubicBezTo>
                    <a:pt x="57" y="44"/>
                    <a:pt x="58" y="37"/>
                    <a:pt x="61" y="31"/>
                  </a:cubicBezTo>
                  <a:cubicBezTo>
                    <a:pt x="66" y="31"/>
                    <a:pt x="72" y="32"/>
                    <a:pt x="78" y="32"/>
                  </a:cubicBezTo>
                  <a:lnTo>
                    <a:pt x="78" y="54"/>
                  </a:lnTo>
                  <a:close/>
                  <a:moveTo>
                    <a:pt x="63" y="25"/>
                  </a:moveTo>
                  <a:cubicBezTo>
                    <a:pt x="65" y="19"/>
                    <a:pt x="68" y="14"/>
                    <a:pt x="71" y="11"/>
                  </a:cubicBezTo>
                  <a:cubicBezTo>
                    <a:pt x="73" y="9"/>
                    <a:pt x="76" y="7"/>
                    <a:pt x="78" y="6"/>
                  </a:cubicBezTo>
                  <a:cubicBezTo>
                    <a:pt x="78" y="25"/>
                    <a:pt x="78" y="25"/>
                    <a:pt x="78" y="25"/>
                  </a:cubicBezTo>
                  <a:cubicBezTo>
                    <a:pt x="73" y="25"/>
                    <a:pt x="68" y="25"/>
                    <a:pt x="63" y="2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33" name="组合 232"/>
          <p:cNvGrpSpPr/>
          <p:nvPr/>
        </p:nvGrpSpPr>
        <p:grpSpPr>
          <a:xfrm>
            <a:off x="2014585" y="1888658"/>
            <a:ext cx="3836058" cy="3827518"/>
            <a:chOff x="1633836" y="1888658"/>
            <a:chExt cx="3836058" cy="3827518"/>
          </a:xfrm>
        </p:grpSpPr>
        <p:sp>
          <p:nvSpPr>
            <p:cNvPr id="234" name="AutoShape 4"/>
            <p:cNvSpPr>
              <a:spLocks noChangeAspect="1" noChangeArrowheads="1" noTextEdit="1"/>
            </p:cNvSpPr>
            <p:nvPr/>
          </p:nvSpPr>
          <p:spPr bwMode="auto">
            <a:xfrm>
              <a:off x="1633836" y="1888658"/>
              <a:ext cx="3836058" cy="38241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5" name="Freeform 6"/>
            <p:cNvSpPr>
              <a:spLocks/>
            </p:cNvSpPr>
            <p:nvPr/>
          </p:nvSpPr>
          <p:spPr bwMode="auto">
            <a:xfrm>
              <a:off x="3553573" y="4401054"/>
              <a:ext cx="1356113" cy="1315122"/>
            </a:xfrm>
            <a:custGeom>
              <a:avLst/>
              <a:gdLst>
                <a:gd name="T0" fmla="*/ 0 w 336"/>
                <a:gd name="T1" fmla="*/ 61 h 326"/>
                <a:gd name="T2" fmla="*/ 0 w 336"/>
                <a:gd name="T3" fmla="*/ 326 h 326"/>
                <a:gd name="T4" fmla="*/ 336 w 336"/>
                <a:gd name="T5" fmla="*/ 187 h 326"/>
                <a:gd name="T6" fmla="*/ 148 w 336"/>
                <a:gd name="T7" fmla="*/ 0 h 326"/>
                <a:gd name="T8" fmla="*/ 0 w 336"/>
                <a:gd name="T9" fmla="*/ 61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326">
                  <a:moveTo>
                    <a:pt x="0" y="61"/>
                  </a:moveTo>
                  <a:cubicBezTo>
                    <a:pt x="0" y="326"/>
                    <a:pt x="0" y="326"/>
                    <a:pt x="0" y="326"/>
                  </a:cubicBezTo>
                  <a:cubicBezTo>
                    <a:pt x="131" y="326"/>
                    <a:pt x="250" y="273"/>
                    <a:pt x="336" y="187"/>
                  </a:cubicBezTo>
                  <a:cubicBezTo>
                    <a:pt x="148" y="0"/>
                    <a:pt x="148" y="0"/>
                    <a:pt x="148" y="0"/>
                  </a:cubicBezTo>
                  <a:cubicBezTo>
                    <a:pt x="110" y="38"/>
                    <a:pt x="58" y="61"/>
                    <a:pt x="0" y="61"/>
                  </a:cubicBezTo>
                  <a:close/>
                </a:path>
              </a:pathLst>
            </a:custGeom>
            <a:solidFill>
              <a:srgbClr val="F8832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6" name="Freeform 7"/>
            <p:cNvSpPr>
              <a:spLocks/>
            </p:cNvSpPr>
            <p:nvPr/>
          </p:nvSpPr>
          <p:spPr bwMode="auto">
            <a:xfrm>
              <a:off x="4151356" y="3804979"/>
              <a:ext cx="1318538" cy="1350989"/>
            </a:xfrm>
            <a:custGeom>
              <a:avLst/>
              <a:gdLst>
                <a:gd name="T0" fmla="*/ 62 w 327"/>
                <a:gd name="T1" fmla="*/ 0 h 335"/>
                <a:gd name="T2" fmla="*/ 0 w 327"/>
                <a:gd name="T3" fmla="*/ 148 h 335"/>
                <a:gd name="T4" fmla="*/ 188 w 327"/>
                <a:gd name="T5" fmla="*/ 335 h 335"/>
                <a:gd name="T6" fmla="*/ 327 w 327"/>
                <a:gd name="T7" fmla="*/ 0 h 335"/>
                <a:gd name="T8" fmla="*/ 62 w 327"/>
                <a:gd name="T9" fmla="*/ 0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335">
                  <a:moveTo>
                    <a:pt x="62" y="0"/>
                  </a:moveTo>
                  <a:cubicBezTo>
                    <a:pt x="62" y="58"/>
                    <a:pt x="38" y="110"/>
                    <a:pt x="0" y="148"/>
                  </a:cubicBezTo>
                  <a:cubicBezTo>
                    <a:pt x="188" y="335"/>
                    <a:pt x="188" y="335"/>
                    <a:pt x="188" y="335"/>
                  </a:cubicBezTo>
                  <a:cubicBezTo>
                    <a:pt x="274" y="250"/>
                    <a:pt x="327" y="131"/>
                    <a:pt x="327" y="0"/>
                  </a:cubicBezTo>
                  <a:lnTo>
                    <a:pt x="62" y="0"/>
                  </a:ln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8" name="Freeform 8"/>
            <p:cNvSpPr>
              <a:spLocks/>
            </p:cNvSpPr>
            <p:nvPr/>
          </p:nvSpPr>
          <p:spPr bwMode="auto">
            <a:xfrm>
              <a:off x="2199169" y="4401054"/>
              <a:ext cx="1354406" cy="1315122"/>
            </a:xfrm>
            <a:custGeom>
              <a:avLst/>
              <a:gdLst>
                <a:gd name="T0" fmla="*/ 188 w 336"/>
                <a:gd name="T1" fmla="*/ 0 h 326"/>
                <a:gd name="T2" fmla="*/ 0 w 336"/>
                <a:gd name="T3" fmla="*/ 187 h 326"/>
                <a:gd name="T4" fmla="*/ 336 w 336"/>
                <a:gd name="T5" fmla="*/ 326 h 326"/>
                <a:gd name="T6" fmla="*/ 336 w 336"/>
                <a:gd name="T7" fmla="*/ 61 h 326"/>
                <a:gd name="T8" fmla="*/ 188 w 336"/>
                <a:gd name="T9" fmla="*/ 0 h 3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326">
                  <a:moveTo>
                    <a:pt x="188" y="0"/>
                  </a:moveTo>
                  <a:cubicBezTo>
                    <a:pt x="0" y="187"/>
                    <a:pt x="0" y="187"/>
                    <a:pt x="0" y="187"/>
                  </a:cubicBezTo>
                  <a:cubicBezTo>
                    <a:pt x="86" y="273"/>
                    <a:pt x="205" y="326"/>
                    <a:pt x="336" y="326"/>
                  </a:cubicBezTo>
                  <a:cubicBezTo>
                    <a:pt x="336" y="61"/>
                    <a:pt x="336" y="61"/>
                    <a:pt x="336" y="61"/>
                  </a:cubicBezTo>
                  <a:cubicBezTo>
                    <a:pt x="278" y="61"/>
                    <a:pt x="226" y="38"/>
                    <a:pt x="188" y="0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9" name="Freeform 10"/>
            <p:cNvSpPr>
              <a:spLocks/>
            </p:cNvSpPr>
            <p:nvPr/>
          </p:nvSpPr>
          <p:spPr bwMode="auto">
            <a:xfrm>
              <a:off x="4151356" y="2448866"/>
              <a:ext cx="1318538" cy="1356113"/>
            </a:xfrm>
            <a:custGeom>
              <a:avLst/>
              <a:gdLst>
                <a:gd name="T0" fmla="*/ 62 w 327"/>
                <a:gd name="T1" fmla="*/ 336 h 336"/>
                <a:gd name="T2" fmla="*/ 327 w 327"/>
                <a:gd name="T3" fmla="*/ 336 h 336"/>
                <a:gd name="T4" fmla="*/ 188 w 327"/>
                <a:gd name="T5" fmla="*/ 0 h 336"/>
                <a:gd name="T6" fmla="*/ 0 w 327"/>
                <a:gd name="T7" fmla="*/ 188 h 336"/>
                <a:gd name="T8" fmla="*/ 62 w 327"/>
                <a:gd name="T9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336">
                  <a:moveTo>
                    <a:pt x="62" y="336"/>
                  </a:moveTo>
                  <a:cubicBezTo>
                    <a:pt x="327" y="336"/>
                    <a:pt x="327" y="336"/>
                    <a:pt x="327" y="336"/>
                  </a:cubicBezTo>
                  <a:cubicBezTo>
                    <a:pt x="327" y="205"/>
                    <a:pt x="274" y="86"/>
                    <a:pt x="188" y="0"/>
                  </a:cubicBezTo>
                  <a:cubicBezTo>
                    <a:pt x="0" y="188"/>
                    <a:pt x="0" y="188"/>
                    <a:pt x="0" y="188"/>
                  </a:cubicBezTo>
                  <a:cubicBezTo>
                    <a:pt x="38" y="226"/>
                    <a:pt x="62" y="278"/>
                    <a:pt x="62" y="336"/>
                  </a:cubicBezTo>
                  <a:close/>
                </a:path>
              </a:pathLst>
            </a:custGeom>
            <a:solidFill>
              <a:srgbClr val="F8832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0" name="Freeform 11"/>
            <p:cNvSpPr>
              <a:spLocks/>
            </p:cNvSpPr>
            <p:nvPr/>
          </p:nvSpPr>
          <p:spPr bwMode="auto">
            <a:xfrm>
              <a:off x="3553573" y="1888658"/>
              <a:ext cx="1356113" cy="1318538"/>
            </a:xfrm>
            <a:custGeom>
              <a:avLst/>
              <a:gdLst>
                <a:gd name="T0" fmla="*/ 148 w 336"/>
                <a:gd name="T1" fmla="*/ 327 h 327"/>
                <a:gd name="T2" fmla="*/ 336 w 336"/>
                <a:gd name="T3" fmla="*/ 139 h 327"/>
                <a:gd name="T4" fmla="*/ 0 w 336"/>
                <a:gd name="T5" fmla="*/ 0 h 327"/>
                <a:gd name="T6" fmla="*/ 0 w 336"/>
                <a:gd name="T7" fmla="*/ 265 h 327"/>
                <a:gd name="T8" fmla="*/ 148 w 336"/>
                <a:gd name="T9" fmla="*/ 327 h 3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6" h="327">
                  <a:moveTo>
                    <a:pt x="148" y="327"/>
                  </a:moveTo>
                  <a:cubicBezTo>
                    <a:pt x="336" y="139"/>
                    <a:pt x="336" y="139"/>
                    <a:pt x="336" y="139"/>
                  </a:cubicBezTo>
                  <a:cubicBezTo>
                    <a:pt x="250" y="53"/>
                    <a:pt x="131" y="0"/>
                    <a:pt x="0" y="0"/>
                  </a:cubicBezTo>
                  <a:cubicBezTo>
                    <a:pt x="0" y="265"/>
                    <a:pt x="0" y="265"/>
                    <a:pt x="0" y="265"/>
                  </a:cubicBezTo>
                  <a:cubicBezTo>
                    <a:pt x="58" y="265"/>
                    <a:pt x="110" y="289"/>
                    <a:pt x="148" y="327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1" name="Freeform 13"/>
            <p:cNvSpPr>
              <a:spLocks/>
            </p:cNvSpPr>
            <p:nvPr/>
          </p:nvSpPr>
          <p:spPr bwMode="auto">
            <a:xfrm>
              <a:off x="1637252" y="3804979"/>
              <a:ext cx="1320247" cy="1350989"/>
            </a:xfrm>
            <a:custGeom>
              <a:avLst/>
              <a:gdLst>
                <a:gd name="T0" fmla="*/ 266 w 327"/>
                <a:gd name="T1" fmla="*/ 0 h 335"/>
                <a:gd name="T2" fmla="*/ 0 w 327"/>
                <a:gd name="T3" fmla="*/ 0 h 335"/>
                <a:gd name="T4" fmla="*/ 139 w 327"/>
                <a:gd name="T5" fmla="*/ 335 h 335"/>
                <a:gd name="T6" fmla="*/ 327 w 327"/>
                <a:gd name="T7" fmla="*/ 148 h 335"/>
                <a:gd name="T8" fmla="*/ 266 w 327"/>
                <a:gd name="T9" fmla="*/ 0 h 3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27" h="335">
                  <a:moveTo>
                    <a:pt x="266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31"/>
                    <a:pt x="54" y="250"/>
                    <a:pt x="139" y="335"/>
                  </a:cubicBezTo>
                  <a:cubicBezTo>
                    <a:pt x="327" y="148"/>
                    <a:pt x="327" y="148"/>
                    <a:pt x="327" y="148"/>
                  </a:cubicBezTo>
                  <a:cubicBezTo>
                    <a:pt x="289" y="110"/>
                    <a:pt x="266" y="58"/>
                    <a:pt x="266" y="0"/>
                  </a:cubicBezTo>
                  <a:close/>
                </a:path>
              </a:pathLst>
            </a:custGeom>
            <a:solidFill>
              <a:srgbClr val="F8832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2" name="Freeform 14"/>
            <p:cNvSpPr>
              <a:spLocks/>
            </p:cNvSpPr>
            <p:nvPr/>
          </p:nvSpPr>
          <p:spPr bwMode="auto">
            <a:xfrm>
              <a:off x="5194914" y="3799856"/>
              <a:ext cx="186167" cy="162256"/>
            </a:xfrm>
            <a:custGeom>
              <a:avLst/>
              <a:gdLst>
                <a:gd name="T0" fmla="*/ 109 w 109"/>
                <a:gd name="T1" fmla="*/ 0 h 95"/>
                <a:gd name="T2" fmla="*/ 55 w 109"/>
                <a:gd name="T3" fmla="*/ 95 h 95"/>
                <a:gd name="T4" fmla="*/ 0 w 109"/>
                <a:gd name="T5" fmla="*/ 0 h 95"/>
                <a:gd name="T6" fmla="*/ 109 w 109"/>
                <a:gd name="T7" fmla="*/ 0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9" h="95">
                  <a:moveTo>
                    <a:pt x="109" y="0"/>
                  </a:moveTo>
                  <a:lnTo>
                    <a:pt x="55" y="95"/>
                  </a:lnTo>
                  <a:lnTo>
                    <a:pt x="0" y="0"/>
                  </a:lnTo>
                  <a:lnTo>
                    <a:pt x="109" y="0"/>
                  </a:lnTo>
                  <a:close/>
                </a:path>
              </a:pathLst>
            </a:custGeom>
            <a:solidFill>
              <a:srgbClr val="F8832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3" name="Freeform 15"/>
            <p:cNvSpPr>
              <a:spLocks/>
            </p:cNvSpPr>
            <p:nvPr/>
          </p:nvSpPr>
          <p:spPr bwMode="auto">
            <a:xfrm>
              <a:off x="4714980" y="2505229"/>
              <a:ext cx="177627" cy="182751"/>
            </a:xfrm>
            <a:custGeom>
              <a:avLst/>
              <a:gdLst>
                <a:gd name="T0" fmla="*/ 76 w 104"/>
                <a:gd name="T1" fmla="*/ 0 h 107"/>
                <a:gd name="T2" fmla="*/ 104 w 104"/>
                <a:gd name="T3" fmla="*/ 107 h 107"/>
                <a:gd name="T4" fmla="*/ 0 w 104"/>
                <a:gd name="T5" fmla="*/ 78 h 107"/>
                <a:gd name="T6" fmla="*/ 76 w 104"/>
                <a:gd name="T7" fmla="*/ 0 h 1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4" h="107">
                  <a:moveTo>
                    <a:pt x="76" y="0"/>
                  </a:moveTo>
                  <a:lnTo>
                    <a:pt x="104" y="107"/>
                  </a:lnTo>
                  <a:lnTo>
                    <a:pt x="0" y="78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4" name="Freeform 19"/>
            <p:cNvSpPr>
              <a:spLocks/>
            </p:cNvSpPr>
            <p:nvPr/>
          </p:nvSpPr>
          <p:spPr bwMode="auto">
            <a:xfrm>
              <a:off x="2238451" y="4898067"/>
              <a:ext cx="177627" cy="181043"/>
            </a:xfrm>
            <a:custGeom>
              <a:avLst/>
              <a:gdLst>
                <a:gd name="T0" fmla="*/ 29 w 104"/>
                <a:gd name="T1" fmla="*/ 106 h 106"/>
                <a:gd name="T2" fmla="*/ 0 w 104"/>
                <a:gd name="T3" fmla="*/ 0 h 106"/>
                <a:gd name="T4" fmla="*/ 104 w 104"/>
                <a:gd name="T5" fmla="*/ 28 h 106"/>
                <a:gd name="T6" fmla="*/ 29 w 104"/>
                <a:gd name="T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4" h="106">
                  <a:moveTo>
                    <a:pt x="29" y="106"/>
                  </a:moveTo>
                  <a:lnTo>
                    <a:pt x="0" y="0"/>
                  </a:lnTo>
                  <a:lnTo>
                    <a:pt x="104" y="28"/>
                  </a:lnTo>
                  <a:lnTo>
                    <a:pt x="29" y="106"/>
                  </a:ln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45" name="Freeform 20"/>
            <p:cNvSpPr>
              <a:spLocks/>
            </p:cNvSpPr>
            <p:nvPr/>
          </p:nvSpPr>
          <p:spPr bwMode="auto">
            <a:xfrm>
              <a:off x="3396442" y="5422409"/>
              <a:ext cx="162256" cy="186167"/>
            </a:xfrm>
            <a:custGeom>
              <a:avLst/>
              <a:gdLst>
                <a:gd name="T0" fmla="*/ 95 w 95"/>
                <a:gd name="T1" fmla="*/ 109 h 109"/>
                <a:gd name="T2" fmla="*/ 0 w 95"/>
                <a:gd name="T3" fmla="*/ 54 h 109"/>
                <a:gd name="T4" fmla="*/ 95 w 95"/>
                <a:gd name="T5" fmla="*/ 0 h 109"/>
                <a:gd name="T6" fmla="*/ 95 w 95"/>
                <a:gd name="T7" fmla="*/ 109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95" h="109">
                  <a:moveTo>
                    <a:pt x="95" y="109"/>
                  </a:moveTo>
                  <a:lnTo>
                    <a:pt x="0" y="54"/>
                  </a:lnTo>
                  <a:lnTo>
                    <a:pt x="95" y="0"/>
                  </a:lnTo>
                  <a:lnTo>
                    <a:pt x="95" y="109"/>
                  </a:lnTo>
                  <a:close/>
                </a:path>
              </a:pathLst>
            </a:custGeom>
            <a:solidFill>
              <a:srgbClr val="F8832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8" name="Freeform 21"/>
            <p:cNvSpPr>
              <a:spLocks/>
            </p:cNvSpPr>
            <p:nvPr/>
          </p:nvSpPr>
          <p:spPr bwMode="auto">
            <a:xfrm>
              <a:off x="4663741" y="4954430"/>
              <a:ext cx="181043" cy="181043"/>
            </a:xfrm>
            <a:custGeom>
              <a:avLst/>
              <a:gdLst>
                <a:gd name="T0" fmla="*/ 106 w 106"/>
                <a:gd name="T1" fmla="*/ 78 h 106"/>
                <a:gd name="T2" fmla="*/ 0 w 106"/>
                <a:gd name="T3" fmla="*/ 106 h 106"/>
                <a:gd name="T4" fmla="*/ 28 w 106"/>
                <a:gd name="T5" fmla="*/ 0 h 106"/>
                <a:gd name="T6" fmla="*/ 106 w 106"/>
                <a:gd name="T7" fmla="*/ 78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06" h="106">
                  <a:moveTo>
                    <a:pt x="106" y="78"/>
                  </a:moveTo>
                  <a:lnTo>
                    <a:pt x="0" y="106"/>
                  </a:lnTo>
                  <a:lnTo>
                    <a:pt x="28" y="0"/>
                  </a:lnTo>
                  <a:lnTo>
                    <a:pt x="106" y="78"/>
                  </a:ln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9" name="KSO_Shape"/>
            <p:cNvSpPr>
              <a:spLocks/>
            </p:cNvSpPr>
            <p:nvPr/>
          </p:nvSpPr>
          <p:spPr bwMode="auto">
            <a:xfrm>
              <a:off x="2703228" y="4709575"/>
              <a:ext cx="576845" cy="670752"/>
            </a:xfrm>
            <a:custGeom>
              <a:avLst/>
              <a:gdLst>
                <a:gd name="T0" fmla="*/ 2147483646 w 5822"/>
                <a:gd name="T1" fmla="*/ 2147483646 h 6759"/>
                <a:gd name="T2" fmla="*/ 2147483646 w 5822"/>
                <a:gd name="T3" fmla="*/ 2147483646 h 6759"/>
                <a:gd name="T4" fmla="*/ 2147483646 w 5822"/>
                <a:gd name="T5" fmla="*/ 2147483646 h 6759"/>
                <a:gd name="T6" fmla="*/ 2147483646 w 5822"/>
                <a:gd name="T7" fmla="*/ 2147483646 h 6759"/>
                <a:gd name="T8" fmla="*/ 2147483646 w 5822"/>
                <a:gd name="T9" fmla="*/ 2147483646 h 6759"/>
                <a:gd name="T10" fmla="*/ 2147483646 w 5822"/>
                <a:gd name="T11" fmla="*/ 1253760573 h 6759"/>
                <a:gd name="T12" fmla="*/ 2147483646 w 5822"/>
                <a:gd name="T13" fmla="*/ 2147483646 h 6759"/>
                <a:gd name="T14" fmla="*/ 2147483646 w 5822"/>
                <a:gd name="T15" fmla="*/ 2147483646 h 6759"/>
                <a:gd name="T16" fmla="*/ 2147483646 w 5822"/>
                <a:gd name="T17" fmla="*/ 2147483646 h 6759"/>
                <a:gd name="T18" fmla="*/ 2147483646 w 5822"/>
                <a:gd name="T19" fmla="*/ 2147483646 h 6759"/>
                <a:gd name="T20" fmla="*/ 2147483646 w 5822"/>
                <a:gd name="T21" fmla="*/ 2147483646 h 6759"/>
                <a:gd name="T22" fmla="*/ 2147483646 w 5822"/>
                <a:gd name="T23" fmla="*/ 2147483646 h 6759"/>
                <a:gd name="T24" fmla="*/ 2147483646 w 5822"/>
                <a:gd name="T25" fmla="*/ 2147483646 h 6759"/>
                <a:gd name="T26" fmla="*/ 2147483646 w 5822"/>
                <a:gd name="T27" fmla="*/ 2147483646 h 6759"/>
                <a:gd name="T28" fmla="*/ 2147483646 w 5822"/>
                <a:gd name="T29" fmla="*/ 2147483646 h 6759"/>
                <a:gd name="T30" fmla="*/ 2147483646 w 5822"/>
                <a:gd name="T31" fmla="*/ 2147483646 h 6759"/>
                <a:gd name="T32" fmla="*/ 2147483646 w 5822"/>
                <a:gd name="T33" fmla="*/ 2147483646 h 6759"/>
                <a:gd name="T34" fmla="*/ 2147483646 w 5822"/>
                <a:gd name="T35" fmla="*/ 2147483646 h 6759"/>
                <a:gd name="T36" fmla="*/ 2147483646 w 5822"/>
                <a:gd name="T37" fmla="*/ 2147483646 h 6759"/>
                <a:gd name="T38" fmla="*/ 2147483646 w 5822"/>
                <a:gd name="T39" fmla="*/ 2147483646 h 6759"/>
                <a:gd name="T40" fmla="*/ 0 w 5822"/>
                <a:gd name="T41" fmla="*/ 2147483646 h 6759"/>
                <a:gd name="T42" fmla="*/ 2147483646 w 5822"/>
                <a:gd name="T43" fmla="*/ 2147483646 h 6759"/>
                <a:gd name="T44" fmla="*/ 2147483646 w 5822"/>
                <a:gd name="T45" fmla="*/ 2147483646 h 6759"/>
                <a:gd name="T46" fmla="*/ 2147483646 w 5822"/>
                <a:gd name="T47" fmla="*/ 2147483646 h 6759"/>
                <a:gd name="T48" fmla="*/ 2147483646 w 5822"/>
                <a:gd name="T49" fmla="*/ 2147483646 h 6759"/>
                <a:gd name="T50" fmla="*/ 2147483646 w 5822"/>
                <a:gd name="T51" fmla="*/ 2147483646 h 6759"/>
                <a:gd name="T52" fmla="*/ 2147483646 w 5822"/>
                <a:gd name="T53" fmla="*/ 2147483646 h 6759"/>
                <a:gd name="T54" fmla="*/ 2147483646 w 5822"/>
                <a:gd name="T55" fmla="*/ 2147483646 h 6759"/>
                <a:gd name="T56" fmla="*/ 2147483646 w 5822"/>
                <a:gd name="T57" fmla="*/ 2147483646 h 6759"/>
                <a:gd name="T58" fmla="*/ 2147483646 w 5822"/>
                <a:gd name="T59" fmla="*/ 2147483646 h 6759"/>
                <a:gd name="T60" fmla="*/ 2147483646 w 5822"/>
                <a:gd name="T61" fmla="*/ 2147483646 h 6759"/>
                <a:gd name="T62" fmla="*/ 2147483646 w 5822"/>
                <a:gd name="T63" fmla="*/ 2147483646 h 6759"/>
                <a:gd name="T64" fmla="*/ 2147483646 w 5822"/>
                <a:gd name="T65" fmla="*/ 2147483646 h 6759"/>
                <a:gd name="T66" fmla="*/ 2147483646 w 5822"/>
                <a:gd name="T67" fmla="*/ 2147483646 h 6759"/>
                <a:gd name="T68" fmla="*/ 2147483646 w 5822"/>
                <a:gd name="T69" fmla="*/ 2147483646 h 6759"/>
                <a:gd name="T70" fmla="*/ 2147483646 w 5822"/>
                <a:gd name="T71" fmla="*/ 2147483646 h 6759"/>
                <a:gd name="T72" fmla="*/ 2147483646 w 5822"/>
                <a:gd name="T73" fmla="*/ 2147483646 h 6759"/>
                <a:gd name="T74" fmla="*/ 2147483646 w 5822"/>
                <a:gd name="T75" fmla="*/ 2147483646 h 6759"/>
                <a:gd name="T76" fmla="*/ 2147483646 w 5822"/>
                <a:gd name="T77" fmla="*/ 2147483646 h 6759"/>
                <a:gd name="T78" fmla="*/ 2147483646 w 5822"/>
                <a:gd name="T79" fmla="*/ 2147483646 h 6759"/>
                <a:gd name="T80" fmla="*/ 2147483646 w 5822"/>
                <a:gd name="T81" fmla="*/ 2147483646 h 6759"/>
                <a:gd name="T82" fmla="*/ 2147483646 w 5822"/>
                <a:gd name="T83" fmla="*/ 2147483646 h 6759"/>
                <a:gd name="T84" fmla="*/ 2147483646 w 5822"/>
                <a:gd name="T85" fmla="*/ 2147483646 h 6759"/>
                <a:gd name="T86" fmla="*/ 2147483646 w 5822"/>
                <a:gd name="T87" fmla="*/ 2147483646 h 6759"/>
                <a:gd name="T88" fmla="*/ 2147483646 w 5822"/>
                <a:gd name="T89" fmla="*/ 2147483646 h 6759"/>
                <a:gd name="T90" fmla="*/ 2147483646 w 5822"/>
                <a:gd name="T91" fmla="*/ 2147483646 h 6759"/>
                <a:gd name="T92" fmla="*/ 2147483646 w 5822"/>
                <a:gd name="T93" fmla="*/ 2147483646 h 6759"/>
                <a:gd name="T94" fmla="*/ 2147483646 w 5822"/>
                <a:gd name="T95" fmla="*/ 2147483646 h 6759"/>
                <a:gd name="T96" fmla="*/ 2147483646 w 5822"/>
                <a:gd name="T97" fmla="*/ 2147483646 h 6759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5822" h="6759">
                  <a:moveTo>
                    <a:pt x="0" y="6351"/>
                  </a:moveTo>
                  <a:lnTo>
                    <a:pt x="129" y="6351"/>
                  </a:lnTo>
                  <a:lnTo>
                    <a:pt x="129" y="3057"/>
                  </a:lnTo>
                  <a:lnTo>
                    <a:pt x="129" y="2914"/>
                  </a:lnTo>
                  <a:lnTo>
                    <a:pt x="266" y="2865"/>
                  </a:lnTo>
                  <a:lnTo>
                    <a:pt x="1775" y="2337"/>
                  </a:lnTo>
                  <a:lnTo>
                    <a:pt x="1775" y="1515"/>
                  </a:lnTo>
                  <a:lnTo>
                    <a:pt x="1775" y="1386"/>
                  </a:lnTo>
                  <a:lnTo>
                    <a:pt x="1892" y="1331"/>
                  </a:lnTo>
                  <a:lnTo>
                    <a:pt x="4422" y="137"/>
                  </a:lnTo>
                  <a:lnTo>
                    <a:pt x="4714" y="0"/>
                  </a:lnTo>
                  <a:lnTo>
                    <a:pt x="4714" y="56"/>
                  </a:lnTo>
                  <a:lnTo>
                    <a:pt x="5511" y="532"/>
                  </a:lnTo>
                  <a:lnTo>
                    <a:pt x="5511" y="6326"/>
                  </a:lnTo>
                  <a:lnTo>
                    <a:pt x="5822" y="6326"/>
                  </a:lnTo>
                  <a:lnTo>
                    <a:pt x="5822" y="6734"/>
                  </a:lnTo>
                  <a:lnTo>
                    <a:pt x="4510" y="6734"/>
                  </a:lnTo>
                  <a:lnTo>
                    <a:pt x="4305" y="6734"/>
                  </a:lnTo>
                  <a:lnTo>
                    <a:pt x="4305" y="6529"/>
                  </a:lnTo>
                  <a:lnTo>
                    <a:pt x="4305" y="643"/>
                  </a:lnTo>
                  <a:lnTo>
                    <a:pt x="2183" y="1644"/>
                  </a:lnTo>
                  <a:lnTo>
                    <a:pt x="2183" y="2194"/>
                  </a:lnTo>
                  <a:lnTo>
                    <a:pt x="2798" y="1979"/>
                  </a:lnTo>
                  <a:lnTo>
                    <a:pt x="3035" y="1895"/>
                  </a:lnTo>
                  <a:lnTo>
                    <a:pt x="3035" y="1889"/>
                  </a:lnTo>
                  <a:lnTo>
                    <a:pt x="3042" y="1892"/>
                  </a:lnTo>
                  <a:lnTo>
                    <a:pt x="3068" y="1884"/>
                  </a:lnTo>
                  <a:lnTo>
                    <a:pt x="3068" y="1909"/>
                  </a:lnTo>
                  <a:lnTo>
                    <a:pt x="3862" y="2381"/>
                  </a:lnTo>
                  <a:lnTo>
                    <a:pt x="3862" y="6313"/>
                  </a:lnTo>
                  <a:lnTo>
                    <a:pt x="4177" y="6313"/>
                  </a:lnTo>
                  <a:lnTo>
                    <a:pt x="4177" y="6722"/>
                  </a:lnTo>
                  <a:lnTo>
                    <a:pt x="2865" y="6722"/>
                  </a:lnTo>
                  <a:lnTo>
                    <a:pt x="2661" y="6722"/>
                  </a:lnTo>
                  <a:lnTo>
                    <a:pt x="2661" y="6517"/>
                  </a:lnTo>
                  <a:lnTo>
                    <a:pt x="2661" y="2458"/>
                  </a:lnTo>
                  <a:lnTo>
                    <a:pt x="538" y="3202"/>
                  </a:lnTo>
                  <a:lnTo>
                    <a:pt x="538" y="6556"/>
                  </a:lnTo>
                  <a:lnTo>
                    <a:pt x="538" y="6759"/>
                  </a:lnTo>
                  <a:lnTo>
                    <a:pt x="334" y="6759"/>
                  </a:lnTo>
                  <a:lnTo>
                    <a:pt x="0" y="6759"/>
                  </a:lnTo>
                  <a:lnTo>
                    <a:pt x="0" y="6351"/>
                  </a:lnTo>
                  <a:close/>
                  <a:moveTo>
                    <a:pt x="776" y="6707"/>
                  </a:moveTo>
                  <a:lnTo>
                    <a:pt x="776" y="6707"/>
                  </a:lnTo>
                  <a:lnTo>
                    <a:pt x="1501" y="6707"/>
                  </a:lnTo>
                  <a:lnTo>
                    <a:pt x="2348" y="6707"/>
                  </a:lnTo>
                  <a:lnTo>
                    <a:pt x="2348" y="5989"/>
                  </a:lnTo>
                  <a:lnTo>
                    <a:pt x="1501" y="6044"/>
                  </a:lnTo>
                  <a:lnTo>
                    <a:pt x="776" y="6092"/>
                  </a:lnTo>
                  <a:lnTo>
                    <a:pt x="776" y="6707"/>
                  </a:lnTo>
                  <a:close/>
                  <a:moveTo>
                    <a:pt x="776" y="4048"/>
                  </a:moveTo>
                  <a:lnTo>
                    <a:pt x="776" y="4048"/>
                  </a:lnTo>
                  <a:lnTo>
                    <a:pt x="1501" y="3842"/>
                  </a:lnTo>
                  <a:lnTo>
                    <a:pt x="2348" y="3604"/>
                  </a:lnTo>
                  <a:lnTo>
                    <a:pt x="2348" y="2883"/>
                  </a:lnTo>
                  <a:lnTo>
                    <a:pt x="1501" y="3178"/>
                  </a:lnTo>
                  <a:lnTo>
                    <a:pt x="776" y="3431"/>
                  </a:lnTo>
                  <a:lnTo>
                    <a:pt x="776" y="4048"/>
                  </a:lnTo>
                  <a:close/>
                  <a:moveTo>
                    <a:pt x="776" y="4926"/>
                  </a:moveTo>
                  <a:lnTo>
                    <a:pt x="776" y="4926"/>
                  </a:lnTo>
                  <a:lnTo>
                    <a:pt x="1501" y="4788"/>
                  </a:lnTo>
                  <a:lnTo>
                    <a:pt x="2348" y="4628"/>
                  </a:lnTo>
                  <a:lnTo>
                    <a:pt x="2348" y="3909"/>
                  </a:lnTo>
                  <a:lnTo>
                    <a:pt x="1501" y="4124"/>
                  </a:lnTo>
                  <a:lnTo>
                    <a:pt x="776" y="4310"/>
                  </a:lnTo>
                  <a:lnTo>
                    <a:pt x="776" y="4926"/>
                  </a:lnTo>
                  <a:close/>
                  <a:moveTo>
                    <a:pt x="776" y="5811"/>
                  </a:moveTo>
                  <a:lnTo>
                    <a:pt x="776" y="5811"/>
                  </a:lnTo>
                  <a:lnTo>
                    <a:pt x="1501" y="5741"/>
                  </a:lnTo>
                  <a:lnTo>
                    <a:pt x="2348" y="5661"/>
                  </a:lnTo>
                  <a:lnTo>
                    <a:pt x="2348" y="4942"/>
                  </a:lnTo>
                  <a:lnTo>
                    <a:pt x="1501" y="5078"/>
                  </a:lnTo>
                  <a:lnTo>
                    <a:pt x="776" y="5194"/>
                  </a:lnTo>
                  <a:lnTo>
                    <a:pt x="776" y="581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28C896"/>
                </a:solidFill>
                <a:cs typeface="+mn-ea"/>
                <a:sym typeface="+mn-lt"/>
              </a:endParaRPr>
            </a:p>
          </p:txBody>
        </p:sp>
        <p:sp>
          <p:nvSpPr>
            <p:cNvPr id="270" name="KSO_Shape"/>
            <p:cNvSpPr>
              <a:spLocks/>
            </p:cNvSpPr>
            <p:nvPr/>
          </p:nvSpPr>
          <p:spPr bwMode="auto">
            <a:xfrm>
              <a:off x="3788433" y="2232940"/>
              <a:ext cx="613969" cy="517780"/>
            </a:xfrm>
            <a:custGeom>
              <a:avLst/>
              <a:gdLst>
                <a:gd name="T0" fmla="*/ 332222 w 2301876"/>
                <a:gd name="T1" fmla="*/ 1410232 h 1941513"/>
                <a:gd name="T2" fmla="*/ 321717 w 2301876"/>
                <a:gd name="T3" fmla="*/ 1470415 h 1941513"/>
                <a:gd name="T4" fmla="*/ 382384 w 2301876"/>
                <a:gd name="T5" fmla="*/ 1525343 h 1941513"/>
                <a:gd name="T6" fmla="*/ 696485 w 2301876"/>
                <a:gd name="T7" fmla="*/ 1509573 h 1941513"/>
                <a:gd name="T8" fmla="*/ 723010 w 2301876"/>
                <a:gd name="T9" fmla="*/ 1444398 h 1941513"/>
                <a:gd name="T10" fmla="*/ 671273 w 2301876"/>
                <a:gd name="T11" fmla="*/ 1380797 h 1941513"/>
                <a:gd name="T12" fmla="*/ 1348867 w 2301876"/>
                <a:gd name="T13" fmla="*/ 1247408 h 1941513"/>
                <a:gd name="T14" fmla="*/ 1327043 w 2301876"/>
                <a:gd name="T15" fmla="*/ 1320445 h 1941513"/>
                <a:gd name="T16" fmla="*/ 1593934 w 2301876"/>
                <a:gd name="T17" fmla="*/ 1356438 h 1941513"/>
                <a:gd name="T18" fmla="*/ 1647838 w 2301876"/>
                <a:gd name="T19" fmla="*/ 1303105 h 1941513"/>
                <a:gd name="T20" fmla="*/ 1606030 w 2301876"/>
                <a:gd name="T21" fmla="*/ 1239789 h 1941513"/>
                <a:gd name="T22" fmla="*/ 1529191 w 2301876"/>
                <a:gd name="T23" fmla="*/ 516517 h 1941513"/>
                <a:gd name="T24" fmla="*/ 1584982 w 2301876"/>
                <a:gd name="T25" fmla="*/ 576970 h 1941513"/>
                <a:gd name="T26" fmla="*/ 1601035 w 2301876"/>
                <a:gd name="T27" fmla="*/ 667649 h 1941513"/>
                <a:gd name="T28" fmla="*/ 1640510 w 2301876"/>
                <a:gd name="T29" fmla="*/ 716799 h 1941513"/>
                <a:gd name="T30" fmla="*/ 1583140 w 2301876"/>
                <a:gd name="T31" fmla="*/ 840071 h 1941513"/>
                <a:gd name="T32" fmla="*/ 1691827 w 2301876"/>
                <a:gd name="T33" fmla="*/ 916820 h 1941513"/>
                <a:gd name="T34" fmla="*/ 1229710 w 2301876"/>
                <a:gd name="T35" fmla="*/ 1106063 h 1941513"/>
                <a:gd name="T36" fmla="*/ 1284448 w 2301876"/>
                <a:gd name="T37" fmla="*/ 909460 h 1941513"/>
                <a:gd name="T38" fmla="*/ 1396556 w 2301876"/>
                <a:gd name="T39" fmla="*/ 836654 h 1941513"/>
                <a:gd name="T40" fmla="*/ 1335239 w 2301876"/>
                <a:gd name="T41" fmla="*/ 712857 h 1941513"/>
                <a:gd name="T42" fmla="*/ 1370240 w 2301876"/>
                <a:gd name="T43" fmla="*/ 660815 h 1941513"/>
                <a:gd name="T44" fmla="*/ 1388398 w 2301876"/>
                <a:gd name="T45" fmla="*/ 571451 h 1941513"/>
                <a:gd name="T46" fmla="*/ 1446031 w 2301876"/>
                <a:gd name="T47" fmla="*/ 514152 h 1941513"/>
                <a:gd name="T48" fmla="*/ 570227 w 2301876"/>
                <a:gd name="T49" fmla="*/ 477627 h 1941513"/>
                <a:gd name="T50" fmla="*/ 641756 w 2301876"/>
                <a:gd name="T51" fmla="*/ 549062 h 1941513"/>
                <a:gd name="T52" fmla="*/ 661216 w 2301876"/>
                <a:gd name="T53" fmla="*/ 657005 h 1941513"/>
                <a:gd name="T54" fmla="*/ 633078 w 2301876"/>
                <a:gd name="T55" fmla="*/ 739471 h 1941513"/>
                <a:gd name="T56" fmla="*/ 574697 w 2301876"/>
                <a:gd name="T57" fmla="*/ 792786 h 1941513"/>
                <a:gd name="T58" fmla="*/ 708552 w 2301876"/>
                <a:gd name="T59" fmla="*/ 915697 h 1941513"/>
                <a:gd name="T60" fmla="*/ 815320 w 2301876"/>
                <a:gd name="T61" fmla="*/ 1036508 h 1941513"/>
                <a:gd name="T62" fmla="*/ 222836 w 2301876"/>
                <a:gd name="T63" fmla="*/ 1047276 h 1941513"/>
                <a:gd name="T64" fmla="*/ 324870 w 2301876"/>
                <a:gd name="T65" fmla="*/ 922526 h 1941513"/>
                <a:gd name="T66" fmla="*/ 473189 w 2301876"/>
                <a:gd name="T67" fmla="*/ 794886 h 1941513"/>
                <a:gd name="T68" fmla="*/ 413493 w 2301876"/>
                <a:gd name="T69" fmla="*/ 744461 h 1941513"/>
                <a:gd name="T70" fmla="*/ 382462 w 2301876"/>
                <a:gd name="T71" fmla="*/ 663570 h 1941513"/>
                <a:gd name="T72" fmla="*/ 397978 w 2301876"/>
                <a:gd name="T73" fmla="*/ 556154 h 1941513"/>
                <a:gd name="T74" fmla="*/ 466878 w 2301876"/>
                <a:gd name="T75" fmla="*/ 480778 h 1941513"/>
                <a:gd name="T76" fmla="*/ 140242 w 2301876"/>
                <a:gd name="T77" fmla="*/ 134558 h 1941513"/>
                <a:gd name="T78" fmla="*/ 133677 w 2301876"/>
                <a:gd name="T79" fmla="*/ 1210760 h 1941513"/>
                <a:gd name="T80" fmla="*/ 198545 w 2301876"/>
                <a:gd name="T81" fmla="*/ 1290654 h 1941513"/>
                <a:gd name="T82" fmla="*/ 905010 w 2301876"/>
                <a:gd name="T83" fmla="*/ 1223901 h 1941513"/>
                <a:gd name="T84" fmla="*/ 906061 w 2301876"/>
                <a:gd name="T85" fmla="*/ 137186 h 1941513"/>
                <a:gd name="T86" fmla="*/ 1795088 w 2301876"/>
                <a:gd name="T87" fmla="*/ 130835 h 1941513"/>
                <a:gd name="T88" fmla="*/ 1869239 w 2301876"/>
                <a:gd name="T89" fmla="*/ 166040 h 1941513"/>
                <a:gd name="T90" fmla="*/ 1904211 w 2301876"/>
                <a:gd name="T91" fmla="*/ 240391 h 1941513"/>
                <a:gd name="T92" fmla="*/ 1879757 w 2301876"/>
                <a:gd name="T93" fmla="*/ 1330166 h 1941513"/>
                <a:gd name="T94" fmla="*/ 1769057 w 2301876"/>
                <a:gd name="T95" fmla="*/ 1410033 h 1941513"/>
                <a:gd name="T96" fmla="*/ 1237904 w 2301876"/>
                <a:gd name="T97" fmla="*/ 1415550 h 1941513"/>
                <a:gd name="T98" fmla="*/ 1189785 w 2301876"/>
                <a:gd name="T99" fmla="*/ 1139429 h 1941513"/>
                <a:gd name="T100" fmla="*/ 1756435 w 2301876"/>
                <a:gd name="T101" fmla="*/ 1159921 h 1941513"/>
                <a:gd name="T102" fmla="*/ 1799821 w 2301876"/>
                <a:gd name="T103" fmla="*/ 1088198 h 1941513"/>
                <a:gd name="T104" fmla="*/ 898445 w 2301876"/>
                <a:gd name="T105" fmla="*/ 262 h 1941513"/>
                <a:gd name="T106" fmla="*/ 992990 w 2301876"/>
                <a:gd name="T107" fmla="*/ 39421 h 1941513"/>
                <a:gd name="T108" fmla="*/ 1041313 w 2301876"/>
                <a:gd name="T109" fmla="*/ 129302 h 1941513"/>
                <a:gd name="T110" fmla="*/ 1017414 w 2301876"/>
                <a:gd name="T111" fmla="*/ 1483030 h 1941513"/>
                <a:gd name="T112" fmla="*/ 887939 w 2301876"/>
                <a:gd name="T113" fmla="*/ 1588417 h 1941513"/>
                <a:gd name="T114" fmla="*/ 200909 w 2301876"/>
                <a:gd name="T115" fmla="*/ 1599454 h 1941513"/>
                <a:gd name="T116" fmla="*/ 45959 w 2301876"/>
                <a:gd name="T117" fmla="*/ 1513779 h 1941513"/>
                <a:gd name="T118" fmla="*/ 0 w 2301876"/>
                <a:gd name="T119" fmla="*/ 152429 h 1941513"/>
                <a:gd name="T120" fmla="*/ 34667 w 2301876"/>
                <a:gd name="T121" fmla="*/ 55452 h 1941513"/>
                <a:gd name="T122" fmla="*/ 121596 w 2301876"/>
                <a:gd name="T123" fmla="*/ 2891 h 1941513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301876" h="1941513">
                  <a:moveTo>
                    <a:pt x="475693" y="1664563"/>
                  </a:moveTo>
                  <a:lnTo>
                    <a:pt x="471250" y="1664880"/>
                  </a:lnTo>
                  <a:lnTo>
                    <a:pt x="466490" y="1665198"/>
                  </a:lnTo>
                  <a:lnTo>
                    <a:pt x="462047" y="1665515"/>
                  </a:lnTo>
                  <a:lnTo>
                    <a:pt x="457605" y="1666468"/>
                  </a:lnTo>
                  <a:lnTo>
                    <a:pt x="453162" y="1667421"/>
                  </a:lnTo>
                  <a:lnTo>
                    <a:pt x="449354" y="1668691"/>
                  </a:lnTo>
                  <a:lnTo>
                    <a:pt x="440786" y="1671550"/>
                  </a:lnTo>
                  <a:lnTo>
                    <a:pt x="433170" y="1675679"/>
                  </a:lnTo>
                  <a:lnTo>
                    <a:pt x="425553" y="1680125"/>
                  </a:lnTo>
                  <a:lnTo>
                    <a:pt x="418572" y="1685207"/>
                  </a:lnTo>
                  <a:lnTo>
                    <a:pt x="412542" y="1691241"/>
                  </a:lnTo>
                  <a:lnTo>
                    <a:pt x="406513" y="1697276"/>
                  </a:lnTo>
                  <a:lnTo>
                    <a:pt x="401435" y="1704263"/>
                  </a:lnTo>
                  <a:lnTo>
                    <a:pt x="396993" y="1711886"/>
                  </a:lnTo>
                  <a:lnTo>
                    <a:pt x="392867" y="1719508"/>
                  </a:lnTo>
                  <a:lnTo>
                    <a:pt x="390011" y="1728083"/>
                  </a:lnTo>
                  <a:lnTo>
                    <a:pt x="388742" y="1732212"/>
                  </a:lnTo>
                  <a:lnTo>
                    <a:pt x="387790" y="1736341"/>
                  </a:lnTo>
                  <a:lnTo>
                    <a:pt x="386838" y="1740787"/>
                  </a:lnTo>
                  <a:lnTo>
                    <a:pt x="386203" y="1745552"/>
                  </a:lnTo>
                  <a:lnTo>
                    <a:pt x="385886" y="1749998"/>
                  </a:lnTo>
                  <a:lnTo>
                    <a:pt x="385886" y="1754444"/>
                  </a:lnTo>
                  <a:lnTo>
                    <a:pt x="385886" y="1759209"/>
                  </a:lnTo>
                  <a:lnTo>
                    <a:pt x="386203" y="1763655"/>
                  </a:lnTo>
                  <a:lnTo>
                    <a:pt x="386838" y="1768419"/>
                  </a:lnTo>
                  <a:lnTo>
                    <a:pt x="387790" y="1772865"/>
                  </a:lnTo>
                  <a:lnTo>
                    <a:pt x="388742" y="1776994"/>
                  </a:lnTo>
                  <a:lnTo>
                    <a:pt x="390011" y="1781441"/>
                  </a:lnTo>
                  <a:lnTo>
                    <a:pt x="392867" y="1789698"/>
                  </a:lnTo>
                  <a:lnTo>
                    <a:pt x="396993" y="1797639"/>
                  </a:lnTo>
                  <a:lnTo>
                    <a:pt x="401435" y="1804943"/>
                  </a:lnTo>
                  <a:lnTo>
                    <a:pt x="406513" y="1812248"/>
                  </a:lnTo>
                  <a:lnTo>
                    <a:pt x="412542" y="1818283"/>
                  </a:lnTo>
                  <a:lnTo>
                    <a:pt x="418572" y="1824317"/>
                  </a:lnTo>
                  <a:lnTo>
                    <a:pt x="425553" y="1829399"/>
                  </a:lnTo>
                  <a:lnTo>
                    <a:pt x="433170" y="1833845"/>
                  </a:lnTo>
                  <a:lnTo>
                    <a:pt x="440786" y="1837657"/>
                  </a:lnTo>
                  <a:lnTo>
                    <a:pt x="449354" y="1840515"/>
                  </a:lnTo>
                  <a:lnTo>
                    <a:pt x="453162" y="1842103"/>
                  </a:lnTo>
                  <a:lnTo>
                    <a:pt x="457605" y="1842738"/>
                  </a:lnTo>
                  <a:lnTo>
                    <a:pt x="462047" y="1843374"/>
                  </a:lnTo>
                  <a:lnTo>
                    <a:pt x="466490" y="1844326"/>
                  </a:lnTo>
                  <a:lnTo>
                    <a:pt x="471250" y="1844644"/>
                  </a:lnTo>
                  <a:lnTo>
                    <a:pt x="475693" y="1844644"/>
                  </a:lnTo>
                  <a:lnTo>
                    <a:pt x="784465" y="1844644"/>
                  </a:lnTo>
                  <a:lnTo>
                    <a:pt x="788908" y="1844644"/>
                  </a:lnTo>
                  <a:lnTo>
                    <a:pt x="793668" y="1844326"/>
                  </a:lnTo>
                  <a:lnTo>
                    <a:pt x="798111" y="1843374"/>
                  </a:lnTo>
                  <a:lnTo>
                    <a:pt x="802553" y="1842738"/>
                  </a:lnTo>
                  <a:lnTo>
                    <a:pt x="806996" y="1842103"/>
                  </a:lnTo>
                  <a:lnTo>
                    <a:pt x="811122" y="1840515"/>
                  </a:lnTo>
                  <a:lnTo>
                    <a:pt x="819690" y="1837657"/>
                  </a:lnTo>
                  <a:lnTo>
                    <a:pt x="827306" y="1833845"/>
                  </a:lnTo>
                  <a:lnTo>
                    <a:pt x="834605" y="1829399"/>
                  </a:lnTo>
                  <a:lnTo>
                    <a:pt x="841586" y="1824317"/>
                  </a:lnTo>
                  <a:lnTo>
                    <a:pt x="847933" y="1818283"/>
                  </a:lnTo>
                  <a:lnTo>
                    <a:pt x="853963" y="1812248"/>
                  </a:lnTo>
                  <a:lnTo>
                    <a:pt x="859040" y="1804943"/>
                  </a:lnTo>
                  <a:lnTo>
                    <a:pt x="863483" y="1797639"/>
                  </a:lnTo>
                  <a:lnTo>
                    <a:pt x="867608" y="1789698"/>
                  </a:lnTo>
                  <a:lnTo>
                    <a:pt x="870464" y="1781441"/>
                  </a:lnTo>
                  <a:lnTo>
                    <a:pt x="871734" y="1776994"/>
                  </a:lnTo>
                  <a:lnTo>
                    <a:pt x="872686" y="1772865"/>
                  </a:lnTo>
                  <a:lnTo>
                    <a:pt x="873320" y="1768419"/>
                  </a:lnTo>
                  <a:lnTo>
                    <a:pt x="873638" y="1763655"/>
                  </a:lnTo>
                  <a:lnTo>
                    <a:pt x="874272" y="1759209"/>
                  </a:lnTo>
                  <a:lnTo>
                    <a:pt x="874590" y="1754444"/>
                  </a:lnTo>
                  <a:lnTo>
                    <a:pt x="874272" y="1749998"/>
                  </a:lnTo>
                  <a:lnTo>
                    <a:pt x="873638" y="1745552"/>
                  </a:lnTo>
                  <a:lnTo>
                    <a:pt x="873320" y="1740787"/>
                  </a:lnTo>
                  <a:lnTo>
                    <a:pt x="872686" y="1736341"/>
                  </a:lnTo>
                  <a:lnTo>
                    <a:pt x="871734" y="1732212"/>
                  </a:lnTo>
                  <a:lnTo>
                    <a:pt x="870464" y="1728083"/>
                  </a:lnTo>
                  <a:lnTo>
                    <a:pt x="867608" y="1719508"/>
                  </a:lnTo>
                  <a:lnTo>
                    <a:pt x="863483" y="1711886"/>
                  </a:lnTo>
                  <a:lnTo>
                    <a:pt x="859040" y="1704263"/>
                  </a:lnTo>
                  <a:lnTo>
                    <a:pt x="853963" y="1697276"/>
                  </a:lnTo>
                  <a:lnTo>
                    <a:pt x="847933" y="1691241"/>
                  </a:lnTo>
                  <a:lnTo>
                    <a:pt x="841586" y="1685207"/>
                  </a:lnTo>
                  <a:lnTo>
                    <a:pt x="834605" y="1680125"/>
                  </a:lnTo>
                  <a:lnTo>
                    <a:pt x="827306" y="1675679"/>
                  </a:lnTo>
                  <a:lnTo>
                    <a:pt x="819690" y="1671550"/>
                  </a:lnTo>
                  <a:lnTo>
                    <a:pt x="811122" y="1668691"/>
                  </a:lnTo>
                  <a:lnTo>
                    <a:pt x="806996" y="1667421"/>
                  </a:lnTo>
                  <a:lnTo>
                    <a:pt x="802553" y="1666468"/>
                  </a:lnTo>
                  <a:lnTo>
                    <a:pt x="798111" y="1665515"/>
                  </a:lnTo>
                  <a:lnTo>
                    <a:pt x="793668" y="1665198"/>
                  </a:lnTo>
                  <a:lnTo>
                    <a:pt x="788908" y="1664880"/>
                  </a:lnTo>
                  <a:lnTo>
                    <a:pt x="784465" y="1664563"/>
                  </a:lnTo>
                  <a:lnTo>
                    <a:pt x="475693" y="1664563"/>
                  </a:lnTo>
                  <a:close/>
                  <a:moveTo>
                    <a:pt x="1670551" y="1495108"/>
                  </a:moveTo>
                  <a:lnTo>
                    <a:pt x="1662926" y="1495425"/>
                  </a:lnTo>
                  <a:lnTo>
                    <a:pt x="1655936" y="1496695"/>
                  </a:lnTo>
                  <a:lnTo>
                    <a:pt x="1648946" y="1498283"/>
                  </a:lnTo>
                  <a:lnTo>
                    <a:pt x="1642274" y="1500823"/>
                  </a:lnTo>
                  <a:lnTo>
                    <a:pt x="1636237" y="1503998"/>
                  </a:lnTo>
                  <a:lnTo>
                    <a:pt x="1629882" y="1507490"/>
                  </a:lnTo>
                  <a:lnTo>
                    <a:pt x="1624481" y="1511618"/>
                  </a:lnTo>
                  <a:lnTo>
                    <a:pt x="1619080" y="1516380"/>
                  </a:lnTo>
                  <a:lnTo>
                    <a:pt x="1614631" y="1521778"/>
                  </a:lnTo>
                  <a:lnTo>
                    <a:pt x="1610183" y="1527175"/>
                  </a:lnTo>
                  <a:lnTo>
                    <a:pt x="1606688" y="1533208"/>
                  </a:lnTo>
                  <a:lnTo>
                    <a:pt x="1603511" y="1539240"/>
                  </a:lnTo>
                  <a:lnTo>
                    <a:pt x="1601605" y="1545908"/>
                  </a:lnTo>
                  <a:lnTo>
                    <a:pt x="1599698" y="1552893"/>
                  </a:lnTo>
                  <a:lnTo>
                    <a:pt x="1598427" y="1559878"/>
                  </a:lnTo>
                  <a:lnTo>
                    <a:pt x="1598110" y="1567498"/>
                  </a:lnTo>
                  <a:lnTo>
                    <a:pt x="1598427" y="1574800"/>
                  </a:lnTo>
                  <a:lnTo>
                    <a:pt x="1599698" y="1582103"/>
                  </a:lnTo>
                  <a:lnTo>
                    <a:pt x="1601605" y="1589088"/>
                  </a:lnTo>
                  <a:lnTo>
                    <a:pt x="1603511" y="1595755"/>
                  </a:lnTo>
                  <a:lnTo>
                    <a:pt x="1606688" y="1602105"/>
                  </a:lnTo>
                  <a:lnTo>
                    <a:pt x="1610183" y="1607820"/>
                  </a:lnTo>
                  <a:lnTo>
                    <a:pt x="1614631" y="1613535"/>
                  </a:lnTo>
                  <a:lnTo>
                    <a:pt x="1619080" y="1618615"/>
                  </a:lnTo>
                  <a:lnTo>
                    <a:pt x="1624481" y="1623378"/>
                  </a:lnTo>
                  <a:lnTo>
                    <a:pt x="1629882" y="1627505"/>
                  </a:lnTo>
                  <a:lnTo>
                    <a:pt x="1636237" y="1630998"/>
                  </a:lnTo>
                  <a:lnTo>
                    <a:pt x="1642274" y="1634173"/>
                  </a:lnTo>
                  <a:lnTo>
                    <a:pt x="1648946" y="1636713"/>
                  </a:lnTo>
                  <a:lnTo>
                    <a:pt x="1655936" y="1638300"/>
                  </a:lnTo>
                  <a:lnTo>
                    <a:pt x="1662926" y="1639253"/>
                  </a:lnTo>
                  <a:lnTo>
                    <a:pt x="1670551" y="1639570"/>
                  </a:lnTo>
                  <a:lnTo>
                    <a:pt x="1918697" y="1639570"/>
                  </a:lnTo>
                  <a:lnTo>
                    <a:pt x="1926004" y="1639253"/>
                  </a:lnTo>
                  <a:lnTo>
                    <a:pt x="1933630" y="1638300"/>
                  </a:lnTo>
                  <a:lnTo>
                    <a:pt x="1940620" y="1636713"/>
                  </a:lnTo>
                  <a:lnTo>
                    <a:pt x="1947292" y="1634173"/>
                  </a:lnTo>
                  <a:lnTo>
                    <a:pt x="1953329" y="1630998"/>
                  </a:lnTo>
                  <a:lnTo>
                    <a:pt x="1959366" y="1627505"/>
                  </a:lnTo>
                  <a:lnTo>
                    <a:pt x="1964767" y="1623378"/>
                  </a:lnTo>
                  <a:lnTo>
                    <a:pt x="1970168" y="1618615"/>
                  </a:lnTo>
                  <a:lnTo>
                    <a:pt x="1974934" y="1613535"/>
                  </a:lnTo>
                  <a:lnTo>
                    <a:pt x="1979065" y="1607820"/>
                  </a:lnTo>
                  <a:lnTo>
                    <a:pt x="1982560" y="1602105"/>
                  </a:lnTo>
                  <a:lnTo>
                    <a:pt x="1985419" y="1595755"/>
                  </a:lnTo>
                  <a:lnTo>
                    <a:pt x="1988279" y="1589088"/>
                  </a:lnTo>
                  <a:lnTo>
                    <a:pt x="1989868" y="1582103"/>
                  </a:lnTo>
                  <a:lnTo>
                    <a:pt x="1991138" y="1574800"/>
                  </a:lnTo>
                  <a:lnTo>
                    <a:pt x="1991456" y="1567498"/>
                  </a:lnTo>
                  <a:lnTo>
                    <a:pt x="1991138" y="1559878"/>
                  </a:lnTo>
                  <a:lnTo>
                    <a:pt x="1989868" y="1552893"/>
                  </a:lnTo>
                  <a:lnTo>
                    <a:pt x="1988279" y="1545908"/>
                  </a:lnTo>
                  <a:lnTo>
                    <a:pt x="1985419" y="1539240"/>
                  </a:lnTo>
                  <a:lnTo>
                    <a:pt x="1982560" y="1533208"/>
                  </a:lnTo>
                  <a:lnTo>
                    <a:pt x="1979065" y="1527175"/>
                  </a:lnTo>
                  <a:lnTo>
                    <a:pt x="1974934" y="1521778"/>
                  </a:lnTo>
                  <a:lnTo>
                    <a:pt x="1970168" y="1516380"/>
                  </a:lnTo>
                  <a:lnTo>
                    <a:pt x="1964767" y="1511618"/>
                  </a:lnTo>
                  <a:lnTo>
                    <a:pt x="1959366" y="1507490"/>
                  </a:lnTo>
                  <a:lnTo>
                    <a:pt x="1953329" y="1503998"/>
                  </a:lnTo>
                  <a:lnTo>
                    <a:pt x="1947292" y="1500823"/>
                  </a:lnTo>
                  <a:lnTo>
                    <a:pt x="1940620" y="1498283"/>
                  </a:lnTo>
                  <a:lnTo>
                    <a:pt x="1933630" y="1496695"/>
                  </a:lnTo>
                  <a:lnTo>
                    <a:pt x="1926004" y="1495425"/>
                  </a:lnTo>
                  <a:lnTo>
                    <a:pt x="1918697" y="1495108"/>
                  </a:lnTo>
                  <a:lnTo>
                    <a:pt x="1670551" y="1495108"/>
                  </a:lnTo>
                  <a:close/>
                  <a:moveTo>
                    <a:pt x="1787673" y="611187"/>
                  </a:moveTo>
                  <a:lnTo>
                    <a:pt x="1794669" y="611187"/>
                  </a:lnTo>
                  <a:lnTo>
                    <a:pt x="1801665" y="611187"/>
                  </a:lnTo>
                  <a:lnTo>
                    <a:pt x="1808661" y="612140"/>
                  </a:lnTo>
                  <a:lnTo>
                    <a:pt x="1815338" y="613093"/>
                  </a:lnTo>
                  <a:lnTo>
                    <a:pt x="1822016" y="614681"/>
                  </a:lnTo>
                  <a:lnTo>
                    <a:pt x="1828694" y="616587"/>
                  </a:lnTo>
                  <a:lnTo>
                    <a:pt x="1835372" y="618810"/>
                  </a:lnTo>
                  <a:lnTo>
                    <a:pt x="1841732" y="621352"/>
                  </a:lnTo>
                  <a:lnTo>
                    <a:pt x="1847773" y="624210"/>
                  </a:lnTo>
                  <a:lnTo>
                    <a:pt x="1853815" y="627387"/>
                  </a:lnTo>
                  <a:lnTo>
                    <a:pt x="1859539" y="631198"/>
                  </a:lnTo>
                  <a:lnTo>
                    <a:pt x="1865581" y="635010"/>
                  </a:lnTo>
                  <a:lnTo>
                    <a:pt x="1870987" y="639457"/>
                  </a:lnTo>
                  <a:lnTo>
                    <a:pt x="1876393" y="643904"/>
                  </a:lnTo>
                  <a:lnTo>
                    <a:pt x="1881480" y="648986"/>
                  </a:lnTo>
                  <a:lnTo>
                    <a:pt x="1886568" y="654068"/>
                  </a:lnTo>
                  <a:lnTo>
                    <a:pt x="1891338" y="659151"/>
                  </a:lnTo>
                  <a:lnTo>
                    <a:pt x="1895790" y="665186"/>
                  </a:lnTo>
                  <a:lnTo>
                    <a:pt x="1900242" y="670903"/>
                  </a:lnTo>
                  <a:lnTo>
                    <a:pt x="1904376" y="677256"/>
                  </a:lnTo>
                  <a:lnTo>
                    <a:pt x="1908192" y="683609"/>
                  </a:lnTo>
                  <a:lnTo>
                    <a:pt x="1911690" y="690597"/>
                  </a:lnTo>
                  <a:lnTo>
                    <a:pt x="1915188" y="697267"/>
                  </a:lnTo>
                  <a:lnTo>
                    <a:pt x="1918049" y="704255"/>
                  </a:lnTo>
                  <a:lnTo>
                    <a:pt x="1920593" y="711561"/>
                  </a:lnTo>
                  <a:lnTo>
                    <a:pt x="1923137" y="718867"/>
                  </a:lnTo>
                  <a:lnTo>
                    <a:pt x="1925363" y="726808"/>
                  </a:lnTo>
                  <a:lnTo>
                    <a:pt x="1927271" y="734431"/>
                  </a:lnTo>
                  <a:lnTo>
                    <a:pt x="1928861" y="742690"/>
                  </a:lnTo>
                  <a:lnTo>
                    <a:pt x="1929815" y="750631"/>
                  </a:lnTo>
                  <a:lnTo>
                    <a:pt x="1930451" y="758889"/>
                  </a:lnTo>
                  <a:lnTo>
                    <a:pt x="1931405" y="767466"/>
                  </a:lnTo>
                  <a:lnTo>
                    <a:pt x="1931405" y="775724"/>
                  </a:lnTo>
                  <a:lnTo>
                    <a:pt x="1931723" y="784301"/>
                  </a:lnTo>
                  <a:lnTo>
                    <a:pt x="1932359" y="791924"/>
                  </a:lnTo>
                  <a:lnTo>
                    <a:pt x="1933313" y="799865"/>
                  </a:lnTo>
                  <a:lnTo>
                    <a:pt x="1934585" y="806853"/>
                  </a:lnTo>
                  <a:lnTo>
                    <a:pt x="1936175" y="813206"/>
                  </a:lnTo>
                  <a:lnTo>
                    <a:pt x="1938401" y="819241"/>
                  </a:lnTo>
                  <a:lnTo>
                    <a:pt x="1940627" y="824958"/>
                  </a:lnTo>
                  <a:lnTo>
                    <a:pt x="1943171" y="830041"/>
                  </a:lnTo>
                  <a:lnTo>
                    <a:pt x="1945715" y="834805"/>
                  </a:lnTo>
                  <a:lnTo>
                    <a:pt x="1948576" y="839252"/>
                  </a:lnTo>
                  <a:lnTo>
                    <a:pt x="1951756" y="843381"/>
                  </a:lnTo>
                  <a:lnTo>
                    <a:pt x="1954936" y="846875"/>
                  </a:lnTo>
                  <a:lnTo>
                    <a:pt x="1958116" y="850687"/>
                  </a:lnTo>
                  <a:lnTo>
                    <a:pt x="1961614" y="853546"/>
                  </a:lnTo>
                  <a:lnTo>
                    <a:pt x="1965430" y="856087"/>
                  </a:lnTo>
                  <a:lnTo>
                    <a:pt x="1968610" y="858946"/>
                  </a:lnTo>
                  <a:lnTo>
                    <a:pt x="1975606" y="862757"/>
                  </a:lnTo>
                  <a:lnTo>
                    <a:pt x="1982284" y="866251"/>
                  </a:lnTo>
                  <a:lnTo>
                    <a:pt x="1988643" y="868475"/>
                  </a:lnTo>
                  <a:lnTo>
                    <a:pt x="1994049" y="869745"/>
                  </a:lnTo>
                  <a:lnTo>
                    <a:pt x="1998819" y="871016"/>
                  </a:lnTo>
                  <a:lnTo>
                    <a:pt x="2002635" y="871334"/>
                  </a:lnTo>
                  <a:lnTo>
                    <a:pt x="2005815" y="871651"/>
                  </a:lnTo>
                  <a:lnTo>
                    <a:pt x="2005815" y="932320"/>
                  </a:lnTo>
                  <a:lnTo>
                    <a:pt x="1841096" y="932320"/>
                  </a:lnTo>
                  <a:lnTo>
                    <a:pt x="1841096" y="997119"/>
                  </a:lnTo>
                  <a:lnTo>
                    <a:pt x="1853815" y="999025"/>
                  </a:lnTo>
                  <a:lnTo>
                    <a:pt x="1865899" y="1001566"/>
                  </a:lnTo>
                  <a:lnTo>
                    <a:pt x="1877983" y="1004107"/>
                  </a:lnTo>
                  <a:lnTo>
                    <a:pt x="1890066" y="1007601"/>
                  </a:lnTo>
                  <a:lnTo>
                    <a:pt x="1901514" y="1011095"/>
                  </a:lnTo>
                  <a:lnTo>
                    <a:pt x="1912962" y="1015224"/>
                  </a:lnTo>
                  <a:lnTo>
                    <a:pt x="1923773" y="1019354"/>
                  </a:lnTo>
                  <a:lnTo>
                    <a:pt x="1934903" y="1024118"/>
                  </a:lnTo>
                  <a:lnTo>
                    <a:pt x="1945715" y="1029200"/>
                  </a:lnTo>
                  <a:lnTo>
                    <a:pt x="1956208" y="1034918"/>
                  </a:lnTo>
                  <a:lnTo>
                    <a:pt x="1966384" y="1040635"/>
                  </a:lnTo>
                  <a:lnTo>
                    <a:pt x="1976242" y="1046988"/>
                  </a:lnTo>
                  <a:lnTo>
                    <a:pt x="1986099" y="1053659"/>
                  </a:lnTo>
                  <a:lnTo>
                    <a:pt x="1995321" y="1060329"/>
                  </a:lnTo>
                  <a:lnTo>
                    <a:pt x="2003907" y="1067635"/>
                  </a:lnTo>
                  <a:lnTo>
                    <a:pt x="2012811" y="1074940"/>
                  </a:lnTo>
                  <a:lnTo>
                    <a:pt x="2021396" y="1082881"/>
                  </a:lnTo>
                  <a:lnTo>
                    <a:pt x="2029028" y="1090822"/>
                  </a:lnTo>
                  <a:lnTo>
                    <a:pt x="2036978" y="1099081"/>
                  </a:lnTo>
                  <a:lnTo>
                    <a:pt x="2044292" y="1107975"/>
                  </a:lnTo>
                  <a:lnTo>
                    <a:pt x="2051288" y="1116551"/>
                  </a:lnTo>
                  <a:lnTo>
                    <a:pt x="2057965" y="1125445"/>
                  </a:lnTo>
                  <a:lnTo>
                    <a:pt x="2064325" y="1135292"/>
                  </a:lnTo>
                  <a:lnTo>
                    <a:pt x="2069731" y="1144821"/>
                  </a:lnTo>
                  <a:lnTo>
                    <a:pt x="2075455" y="1154350"/>
                  </a:lnTo>
                  <a:lnTo>
                    <a:pt x="2080225" y="1164515"/>
                  </a:lnTo>
                  <a:lnTo>
                    <a:pt x="2084995" y="1174679"/>
                  </a:lnTo>
                  <a:lnTo>
                    <a:pt x="2089128" y="1185161"/>
                  </a:lnTo>
                  <a:lnTo>
                    <a:pt x="2092626" y="1195643"/>
                  </a:lnTo>
                  <a:lnTo>
                    <a:pt x="2095488" y="1206761"/>
                  </a:lnTo>
                  <a:lnTo>
                    <a:pt x="2098668" y="1217560"/>
                  </a:lnTo>
                  <a:lnTo>
                    <a:pt x="2100894" y="1228995"/>
                  </a:lnTo>
                  <a:lnTo>
                    <a:pt x="2103438" y="1336675"/>
                  </a:lnTo>
                  <a:lnTo>
                    <a:pt x="1485900" y="1336675"/>
                  </a:lnTo>
                  <a:lnTo>
                    <a:pt x="1488444" y="1228995"/>
                  </a:lnTo>
                  <a:lnTo>
                    <a:pt x="1490670" y="1217560"/>
                  </a:lnTo>
                  <a:lnTo>
                    <a:pt x="1493214" y="1206761"/>
                  </a:lnTo>
                  <a:lnTo>
                    <a:pt x="1496712" y="1195643"/>
                  </a:lnTo>
                  <a:lnTo>
                    <a:pt x="1500210" y="1185161"/>
                  </a:lnTo>
                  <a:lnTo>
                    <a:pt x="1504343" y="1174679"/>
                  </a:lnTo>
                  <a:lnTo>
                    <a:pt x="1508795" y="1164515"/>
                  </a:lnTo>
                  <a:lnTo>
                    <a:pt x="1513565" y="1154350"/>
                  </a:lnTo>
                  <a:lnTo>
                    <a:pt x="1519289" y="1144821"/>
                  </a:lnTo>
                  <a:lnTo>
                    <a:pt x="1525013" y="1135292"/>
                  </a:lnTo>
                  <a:lnTo>
                    <a:pt x="1531055" y="1125763"/>
                  </a:lnTo>
                  <a:lnTo>
                    <a:pt x="1537732" y="1116551"/>
                  </a:lnTo>
                  <a:lnTo>
                    <a:pt x="1544728" y="1107975"/>
                  </a:lnTo>
                  <a:lnTo>
                    <a:pt x="1552042" y="1099081"/>
                  </a:lnTo>
                  <a:lnTo>
                    <a:pt x="1559674" y="1090822"/>
                  </a:lnTo>
                  <a:lnTo>
                    <a:pt x="1567942" y="1082881"/>
                  </a:lnTo>
                  <a:lnTo>
                    <a:pt x="1576209" y="1074940"/>
                  </a:lnTo>
                  <a:lnTo>
                    <a:pt x="1584795" y="1067635"/>
                  </a:lnTo>
                  <a:lnTo>
                    <a:pt x="1593699" y="1060329"/>
                  </a:lnTo>
                  <a:lnTo>
                    <a:pt x="1603239" y="1053659"/>
                  </a:lnTo>
                  <a:lnTo>
                    <a:pt x="1613096" y="1046988"/>
                  </a:lnTo>
                  <a:lnTo>
                    <a:pt x="1622954" y="1040635"/>
                  </a:lnTo>
                  <a:lnTo>
                    <a:pt x="1632812" y="1034918"/>
                  </a:lnTo>
                  <a:lnTo>
                    <a:pt x="1643305" y="1029200"/>
                  </a:lnTo>
                  <a:lnTo>
                    <a:pt x="1654117" y="1024118"/>
                  </a:lnTo>
                  <a:lnTo>
                    <a:pt x="1664929" y="1019671"/>
                  </a:lnTo>
                  <a:lnTo>
                    <a:pt x="1676058" y="1015224"/>
                  </a:lnTo>
                  <a:lnTo>
                    <a:pt x="1687506" y="1011095"/>
                  </a:lnTo>
                  <a:lnTo>
                    <a:pt x="1699272" y="1007601"/>
                  </a:lnTo>
                  <a:lnTo>
                    <a:pt x="1711355" y="1004107"/>
                  </a:lnTo>
                  <a:lnTo>
                    <a:pt x="1723439" y="1001566"/>
                  </a:lnTo>
                  <a:lnTo>
                    <a:pt x="1735523" y="999025"/>
                  </a:lnTo>
                  <a:lnTo>
                    <a:pt x="1747924" y="997119"/>
                  </a:lnTo>
                  <a:lnTo>
                    <a:pt x="1747924" y="932320"/>
                  </a:lnTo>
                  <a:lnTo>
                    <a:pt x="1583205" y="932320"/>
                  </a:lnTo>
                  <a:lnTo>
                    <a:pt x="1583205" y="871651"/>
                  </a:lnTo>
                  <a:lnTo>
                    <a:pt x="1586385" y="871334"/>
                  </a:lnTo>
                  <a:lnTo>
                    <a:pt x="1590201" y="870698"/>
                  </a:lnTo>
                  <a:lnTo>
                    <a:pt x="1594971" y="869110"/>
                  </a:lnTo>
                  <a:lnTo>
                    <a:pt x="1600377" y="867204"/>
                  </a:lnTo>
                  <a:lnTo>
                    <a:pt x="1606736" y="864663"/>
                  </a:lnTo>
                  <a:lnTo>
                    <a:pt x="1613414" y="861487"/>
                  </a:lnTo>
                  <a:lnTo>
                    <a:pt x="1620410" y="857358"/>
                  </a:lnTo>
                  <a:lnTo>
                    <a:pt x="1624226" y="854816"/>
                  </a:lnTo>
                  <a:lnTo>
                    <a:pt x="1627406" y="851958"/>
                  </a:lnTo>
                  <a:lnTo>
                    <a:pt x="1630586" y="848464"/>
                  </a:lnTo>
                  <a:lnTo>
                    <a:pt x="1634084" y="845287"/>
                  </a:lnTo>
                  <a:lnTo>
                    <a:pt x="1637264" y="841476"/>
                  </a:lnTo>
                  <a:lnTo>
                    <a:pt x="1640444" y="837346"/>
                  </a:lnTo>
                  <a:lnTo>
                    <a:pt x="1643305" y="832899"/>
                  </a:lnTo>
                  <a:lnTo>
                    <a:pt x="1646167" y="828135"/>
                  </a:lnTo>
                  <a:lnTo>
                    <a:pt x="1648393" y="823052"/>
                  </a:lnTo>
                  <a:lnTo>
                    <a:pt x="1650619" y="817653"/>
                  </a:lnTo>
                  <a:lnTo>
                    <a:pt x="1652845" y="811617"/>
                  </a:lnTo>
                  <a:lnTo>
                    <a:pt x="1654435" y="805265"/>
                  </a:lnTo>
                  <a:lnTo>
                    <a:pt x="1655707" y="798594"/>
                  </a:lnTo>
                  <a:lnTo>
                    <a:pt x="1656979" y="791289"/>
                  </a:lnTo>
                  <a:lnTo>
                    <a:pt x="1657297" y="783983"/>
                  </a:lnTo>
                  <a:lnTo>
                    <a:pt x="1657615" y="775724"/>
                  </a:lnTo>
                  <a:lnTo>
                    <a:pt x="1657933" y="767466"/>
                  </a:lnTo>
                  <a:lnTo>
                    <a:pt x="1658569" y="758889"/>
                  </a:lnTo>
                  <a:lnTo>
                    <a:pt x="1659205" y="750631"/>
                  </a:lnTo>
                  <a:lnTo>
                    <a:pt x="1660477" y="742690"/>
                  </a:lnTo>
                  <a:lnTo>
                    <a:pt x="1662067" y="734431"/>
                  </a:lnTo>
                  <a:lnTo>
                    <a:pt x="1663975" y="726808"/>
                  </a:lnTo>
                  <a:lnTo>
                    <a:pt x="1666201" y="718867"/>
                  </a:lnTo>
                  <a:lnTo>
                    <a:pt x="1668427" y="711561"/>
                  </a:lnTo>
                  <a:lnTo>
                    <a:pt x="1671289" y="704255"/>
                  </a:lnTo>
                  <a:lnTo>
                    <a:pt x="1674151" y="697267"/>
                  </a:lnTo>
                  <a:lnTo>
                    <a:pt x="1677648" y="690597"/>
                  </a:lnTo>
                  <a:lnTo>
                    <a:pt x="1680828" y="683609"/>
                  </a:lnTo>
                  <a:lnTo>
                    <a:pt x="1684962" y="677256"/>
                  </a:lnTo>
                  <a:lnTo>
                    <a:pt x="1689096" y="670903"/>
                  </a:lnTo>
                  <a:lnTo>
                    <a:pt x="1693230" y="665186"/>
                  </a:lnTo>
                  <a:lnTo>
                    <a:pt x="1698000" y="659151"/>
                  </a:lnTo>
                  <a:lnTo>
                    <a:pt x="1702770" y="654068"/>
                  </a:lnTo>
                  <a:lnTo>
                    <a:pt x="1707540" y="648986"/>
                  </a:lnTo>
                  <a:lnTo>
                    <a:pt x="1712627" y="643904"/>
                  </a:lnTo>
                  <a:lnTo>
                    <a:pt x="1718351" y="639457"/>
                  </a:lnTo>
                  <a:lnTo>
                    <a:pt x="1723757" y="635010"/>
                  </a:lnTo>
                  <a:lnTo>
                    <a:pt x="1729163" y="631198"/>
                  </a:lnTo>
                  <a:lnTo>
                    <a:pt x="1735205" y="627387"/>
                  </a:lnTo>
                  <a:lnTo>
                    <a:pt x="1741565" y="624210"/>
                  </a:lnTo>
                  <a:lnTo>
                    <a:pt x="1747288" y="621352"/>
                  </a:lnTo>
                  <a:lnTo>
                    <a:pt x="1753966" y="618810"/>
                  </a:lnTo>
                  <a:lnTo>
                    <a:pt x="1760326" y="616587"/>
                  </a:lnTo>
                  <a:lnTo>
                    <a:pt x="1767004" y="614681"/>
                  </a:lnTo>
                  <a:lnTo>
                    <a:pt x="1773682" y="613093"/>
                  </a:lnTo>
                  <a:lnTo>
                    <a:pt x="1780677" y="612140"/>
                  </a:lnTo>
                  <a:lnTo>
                    <a:pt x="1787673" y="611187"/>
                  </a:lnTo>
                  <a:close/>
                  <a:moveTo>
                    <a:pt x="630238" y="565150"/>
                  </a:moveTo>
                  <a:lnTo>
                    <a:pt x="639136" y="565468"/>
                  </a:lnTo>
                  <a:lnTo>
                    <a:pt x="647397" y="566420"/>
                  </a:lnTo>
                  <a:lnTo>
                    <a:pt x="655977" y="567372"/>
                  </a:lnTo>
                  <a:lnTo>
                    <a:pt x="664557" y="569276"/>
                  </a:lnTo>
                  <a:lnTo>
                    <a:pt x="672501" y="571498"/>
                  </a:lnTo>
                  <a:lnTo>
                    <a:pt x="680762" y="574354"/>
                  </a:lnTo>
                  <a:lnTo>
                    <a:pt x="689024" y="577211"/>
                  </a:lnTo>
                  <a:lnTo>
                    <a:pt x="696333" y="581020"/>
                  </a:lnTo>
                  <a:lnTo>
                    <a:pt x="703959" y="585463"/>
                  </a:lnTo>
                  <a:lnTo>
                    <a:pt x="711268" y="589907"/>
                  </a:lnTo>
                  <a:lnTo>
                    <a:pt x="718258" y="594667"/>
                  </a:lnTo>
                  <a:lnTo>
                    <a:pt x="725249" y="600063"/>
                  </a:lnTo>
                  <a:lnTo>
                    <a:pt x="731922" y="605776"/>
                  </a:lnTo>
                  <a:lnTo>
                    <a:pt x="738278" y="611489"/>
                  </a:lnTo>
                  <a:lnTo>
                    <a:pt x="744633" y="618154"/>
                  </a:lnTo>
                  <a:lnTo>
                    <a:pt x="750353" y="624820"/>
                  </a:lnTo>
                  <a:lnTo>
                    <a:pt x="756072" y="632437"/>
                  </a:lnTo>
                  <a:lnTo>
                    <a:pt x="761474" y="639737"/>
                  </a:lnTo>
                  <a:lnTo>
                    <a:pt x="766241" y="647354"/>
                  </a:lnTo>
                  <a:lnTo>
                    <a:pt x="771007" y="655289"/>
                  </a:lnTo>
                  <a:lnTo>
                    <a:pt x="775456" y="663541"/>
                  </a:lnTo>
                  <a:lnTo>
                    <a:pt x="779587" y="672111"/>
                  </a:lnTo>
                  <a:lnTo>
                    <a:pt x="783400" y="680998"/>
                  </a:lnTo>
                  <a:lnTo>
                    <a:pt x="786895" y="690202"/>
                  </a:lnTo>
                  <a:lnTo>
                    <a:pt x="790073" y="699406"/>
                  </a:lnTo>
                  <a:lnTo>
                    <a:pt x="792615" y="708611"/>
                  </a:lnTo>
                  <a:lnTo>
                    <a:pt x="794839" y="718450"/>
                  </a:lnTo>
                  <a:lnTo>
                    <a:pt x="796746" y="728606"/>
                  </a:lnTo>
                  <a:lnTo>
                    <a:pt x="798017" y="738445"/>
                  </a:lnTo>
                  <a:lnTo>
                    <a:pt x="799288" y="748919"/>
                  </a:lnTo>
                  <a:lnTo>
                    <a:pt x="799923" y="759076"/>
                  </a:lnTo>
                  <a:lnTo>
                    <a:pt x="800241" y="769550"/>
                  </a:lnTo>
                  <a:lnTo>
                    <a:pt x="799923" y="777802"/>
                  </a:lnTo>
                  <a:lnTo>
                    <a:pt x="799606" y="786054"/>
                  </a:lnTo>
                  <a:lnTo>
                    <a:pt x="798970" y="793989"/>
                  </a:lnTo>
                  <a:lnTo>
                    <a:pt x="798017" y="801923"/>
                  </a:lnTo>
                  <a:lnTo>
                    <a:pt x="797064" y="809541"/>
                  </a:lnTo>
                  <a:lnTo>
                    <a:pt x="795475" y="817476"/>
                  </a:lnTo>
                  <a:lnTo>
                    <a:pt x="793568" y="825093"/>
                  </a:lnTo>
                  <a:lnTo>
                    <a:pt x="791979" y="832710"/>
                  </a:lnTo>
                  <a:lnTo>
                    <a:pt x="789755" y="840328"/>
                  </a:lnTo>
                  <a:lnTo>
                    <a:pt x="787531" y="847310"/>
                  </a:lnTo>
                  <a:lnTo>
                    <a:pt x="784671" y="854293"/>
                  </a:lnTo>
                  <a:lnTo>
                    <a:pt x="781811" y="861276"/>
                  </a:lnTo>
                  <a:lnTo>
                    <a:pt x="778951" y="868258"/>
                  </a:lnTo>
                  <a:lnTo>
                    <a:pt x="775456" y="874923"/>
                  </a:lnTo>
                  <a:lnTo>
                    <a:pt x="772278" y="880954"/>
                  </a:lnTo>
                  <a:lnTo>
                    <a:pt x="768465" y="887619"/>
                  </a:lnTo>
                  <a:lnTo>
                    <a:pt x="764970" y="893649"/>
                  </a:lnTo>
                  <a:lnTo>
                    <a:pt x="760839" y="899680"/>
                  </a:lnTo>
                  <a:lnTo>
                    <a:pt x="756708" y="905393"/>
                  </a:lnTo>
                  <a:lnTo>
                    <a:pt x="752259" y="911106"/>
                  </a:lnTo>
                  <a:lnTo>
                    <a:pt x="747810" y="916501"/>
                  </a:lnTo>
                  <a:lnTo>
                    <a:pt x="743044" y="921580"/>
                  </a:lnTo>
                  <a:lnTo>
                    <a:pt x="738278" y="926341"/>
                  </a:lnTo>
                  <a:lnTo>
                    <a:pt x="733193" y="931101"/>
                  </a:lnTo>
                  <a:lnTo>
                    <a:pt x="728109" y="936180"/>
                  </a:lnTo>
                  <a:lnTo>
                    <a:pt x="722707" y="939988"/>
                  </a:lnTo>
                  <a:lnTo>
                    <a:pt x="717305" y="944114"/>
                  </a:lnTo>
                  <a:lnTo>
                    <a:pt x="711903" y="948241"/>
                  </a:lnTo>
                  <a:lnTo>
                    <a:pt x="706183" y="951414"/>
                  </a:lnTo>
                  <a:lnTo>
                    <a:pt x="700464" y="954906"/>
                  </a:lnTo>
                  <a:lnTo>
                    <a:pt x="694426" y="958080"/>
                  </a:lnTo>
                  <a:lnTo>
                    <a:pt x="688071" y="960619"/>
                  </a:lnTo>
                  <a:lnTo>
                    <a:pt x="688071" y="1044727"/>
                  </a:lnTo>
                  <a:lnTo>
                    <a:pt x="703641" y="1047266"/>
                  </a:lnTo>
                  <a:lnTo>
                    <a:pt x="718894" y="1050440"/>
                  </a:lnTo>
                  <a:lnTo>
                    <a:pt x="733829" y="1053614"/>
                  </a:lnTo>
                  <a:lnTo>
                    <a:pt x="748764" y="1057740"/>
                  </a:lnTo>
                  <a:lnTo>
                    <a:pt x="763063" y="1062184"/>
                  </a:lnTo>
                  <a:lnTo>
                    <a:pt x="777045" y="1066945"/>
                  </a:lnTo>
                  <a:lnTo>
                    <a:pt x="791026" y="1072340"/>
                  </a:lnTo>
                  <a:lnTo>
                    <a:pt x="804690" y="1078371"/>
                  </a:lnTo>
                  <a:lnTo>
                    <a:pt x="818036" y="1085036"/>
                  </a:lnTo>
                  <a:lnTo>
                    <a:pt x="831064" y="1091701"/>
                  </a:lnTo>
                  <a:lnTo>
                    <a:pt x="843775" y="1099001"/>
                  </a:lnTo>
                  <a:lnTo>
                    <a:pt x="856167" y="1106618"/>
                  </a:lnTo>
                  <a:lnTo>
                    <a:pt x="867925" y="1114871"/>
                  </a:lnTo>
                  <a:lnTo>
                    <a:pt x="879682" y="1123440"/>
                  </a:lnTo>
                  <a:lnTo>
                    <a:pt x="890804" y="1132010"/>
                  </a:lnTo>
                  <a:lnTo>
                    <a:pt x="901925" y="1141214"/>
                  </a:lnTo>
                  <a:lnTo>
                    <a:pt x="912094" y="1151370"/>
                  </a:lnTo>
                  <a:lnTo>
                    <a:pt x="921944" y="1161210"/>
                  </a:lnTo>
                  <a:lnTo>
                    <a:pt x="931795" y="1171683"/>
                  </a:lnTo>
                  <a:lnTo>
                    <a:pt x="940692" y="1182157"/>
                  </a:lnTo>
                  <a:lnTo>
                    <a:pt x="949272" y="1193266"/>
                  </a:lnTo>
                  <a:lnTo>
                    <a:pt x="957534" y="1204692"/>
                  </a:lnTo>
                  <a:lnTo>
                    <a:pt x="965160" y="1216118"/>
                  </a:lnTo>
                  <a:lnTo>
                    <a:pt x="972151" y="1227862"/>
                  </a:lnTo>
                  <a:lnTo>
                    <a:pt x="979142" y="1240557"/>
                  </a:lnTo>
                  <a:lnTo>
                    <a:pt x="985179" y="1252618"/>
                  </a:lnTo>
                  <a:lnTo>
                    <a:pt x="991217" y="1265631"/>
                  </a:lnTo>
                  <a:lnTo>
                    <a:pt x="995983" y="1278327"/>
                  </a:lnTo>
                  <a:lnTo>
                    <a:pt x="1000749" y="1291657"/>
                  </a:lnTo>
                  <a:lnTo>
                    <a:pt x="1004880" y="1304988"/>
                  </a:lnTo>
                  <a:lnTo>
                    <a:pt x="1008058" y="1318635"/>
                  </a:lnTo>
                  <a:lnTo>
                    <a:pt x="1010600" y="1332600"/>
                  </a:lnTo>
                  <a:lnTo>
                    <a:pt x="1014413" y="1484313"/>
                  </a:lnTo>
                  <a:lnTo>
                    <a:pt x="246063" y="1484313"/>
                  </a:lnTo>
                  <a:lnTo>
                    <a:pt x="249876" y="1332600"/>
                  </a:lnTo>
                  <a:lnTo>
                    <a:pt x="252419" y="1318635"/>
                  </a:lnTo>
                  <a:lnTo>
                    <a:pt x="255596" y="1304988"/>
                  </a:lnTo>
                  <a:lnTo>
                    <a:pt x="259727" y="1291657"/>
                  </a:lnTo>
                  <a:lnTo>
                    <a:pt x="264176" y="1278327"/>
                  </a:lnTo>
                  <a:lnTo>
                    <a:pt x="269260" y="1265631"/>
                  </a:lnTo>
                  <a:lnTo>
                    <a:pt x="275297" y="1252618"/>
                  </a:lnTo>
                  <a:lnTo>
                    <a:pt x="281017" y="1240557"/>
                  </a:lnTo>
                  <a:lnTo>
                    <a:pt x="288008" y="1227862"/>
                  </a:lnTo>
                  <a:lnTo>
                    <a:pt x="294999" y="1216118"/>
                  </a:lnTo>
                  <a:lnTo>
                    <a:pt x="302943" y="1204692"/>
                  </a:lnTo>
                  <a:lnTo>
                    <a:pt x="310887" y="1193266"/>
                  </a:lnTo>
                  <a:lnTo>
                    <a:pt x="319784" y="1182157"/>
                  </a:lnTo>
                  <a:lnTo>
                    <a:pt x="328682" y="1171683"/>
                  </a:lnTo>
                  <a:lnTo>
                    <a:pt x="338214" y="1161210"/>
                  </a:lnTo>
                  <a:lnTo>
                    <a:pt x="348383" y="1151370"/>
                  </a:lnTo>
                  <a:lnTo>
                    <a:pt x="358869" y="1141214"/>
                  </a:lnTo>
                  <a:lnTo>
                    <a:pt x="369673" y="1132010"/>
                  </a:lnTo>
                  <a:lnTo>
                    <a:pt x="380795" y="1123440"/>
                  </a:lnTo>
                  <a:lnTo>
                    <a:pt x="392552" y="1114871"/>
                  </a:lnTo>
                  <a:lnTo>
                    <a:pt x="404309" y="1106618"/>
                  </a:lnTo>
                  <a:lnTo>
                    <a:pt x="417020" y="1099001"/>
                  </a:lnTo>
                  <a:lnTo>
                    <a:pt x="429412" y="1091701"/>
                  </a:lnTo>
                  <a:lnTo>
                    <a:pt x="442441" y="1085036"/>
                  </a:lnTo>
                  <a:lnTo>
                    <a:pt x="455787" y="1078371"/>
                  </a:lnTo>
                  <a:lnTo>
                    <a:pt x="469450" y="1072340"/>
                  </a:lnTo>
                  <a:lnTo>
                    <a:pt x="483432" y="1066945"/>
                  </a:lnTo>
                  <a:lnTo>
                    <a:pt x="497413" y="1062184"/>
                  </a:lnTo>
                  <a:lnTo>
                    <a:pt x="511713" y="1057740"/>
                  </a:lnTo>
                  <a:lnTo>
                    <a:pt x="526648" y="1053614"/>
                  </a:lnTo>
                  <a:lnTo>
                    <a:pt x="541582" y="1050440"/>
                  </a:lnTo>
                  <a:lnTo>
                    <a:pt x="556835" y="1047266"/>
                  </a:lnTo>
                  <a:lnTo>
                    <a:pt x="571770" y="1044727"/>
                  </a:lnTo>
                  <a:lnTo>
                    <a:pt x="571770" y="960619"/>
                  </a:lnTo>
                  <a:lnTo>
                    <a:pt x="566050" y="958080"/>
                  </a:lnTo>
                  <a:lnTo>
                    <a:pt x="560013" y="954906"/>
                  </a:lnTo>
                  <a:lnTo>
                    <a:pt x="554293" y="951414"/>
                  </a:lnTo>
                  <a:lnTo>
                    <a:pt x="548573" y="948241"/>
                  </a:lnTo>
                  <a:lnTo>
                    <a:pt x="543171" y="944114"/>
                  </a:lnTo>
                  <a:lnTo>
                    <a:pt x="537452" y="939988"/>
                  </a:lnTo>
                  <a:lnTo>
                    <a:pt x="532367" y="935545"/>
                  </a:lnTo>
                  <a:lnTo>
                    <a:pt x="527283" y="931101"/>
                  </a:lnTo>
                  <a:lnTo>
                    <a:pt x="522199" y="926341"/>
                  </a:lnTo>
                  <a:lnTo>
                    <a:pt x="517433" y="921580"/>
                  </a:lnTo>
                  <a:lnTo>
                    <a:pt x="512348" y="916501"/>
                  </a:lnTo>
                  <a:lnTo>
                    <a:pt x="507900" y="911106"/>
                  </a:lnTo>
                  <a:lnTo>
                    <a:pt x="503769" y="905393"/>
                  </a:lnTo>
                  <a:lnTo>
                    <a:pt x="499638" y="899680"/>
                  </a:lnTo>
                  <a:lnTo>
                    <a:pt x="495507" y="893649"/>
                  </a:lnTo>
                  <a:lnTo>
                    <a:pt x="491694" y="887302"/>
                  </a:lnTo>
                  <a:lnTo>
                    <a:pt x="488198" y="880954"/>
                  </a:lnTo>
                  <a:lnTo>
                    <a:pt x="484385" y="874923"/>
                  </a:lnTo>
                  <a:lnTo>
                    <a:pt x="481525" y="868258"/>
                  </a:lnTo>
                  <a:lnTo>
                    <a:pt x="478665" y="861276"/>
                  </a:lnTo>
                  <a:lnTo>
                    <a:pt x="475488" y="854293"/>
                  </a:lnTo>
                  <a:lnTo>
                    <a:pt x="472946" y="847310"/>
                  </a:lnTo>
                  <a:lnTo>
                    <a:pt x="470404" y="839693"/>
                  </a:lnTo>
                  <a:lnTo>
                    <a:pt x="468497" y="832393"/>
                  </a:lnTo>
                  <a:lnTo>
                    <a:pt x="466273" y="825093"/>
                  </a:lnTo>
                  <a:lnTo>
                    <a:pt x="465002" y="817476"/>
                  </a:lnTo>
                  <a:lnTo>
                    <a:pt x="463413" y="809541"/>
                  </a:lnTo>
                  <a:lnTo>
                    <a:pt x="462142" y="801923"/>
                  </a:lnTo>
                  <a:lnTo>
                    <a:pt x="461189" y="793989"/>
                  </a:lnTo>
                  <a:lnTo>
                    <a:pt x="460871" y="786054"/>
                  </a:lnTo>
                  <a:lnTo>
                    <a:pt x="460235" y="777802"/>
                  </a:lnTo>
                  <a:lnTo>
                    <a:pt x="460235" y="769550"/>
                  </a:lnTo>
                  <a:lnTo>
                    <a:pt x="460553" y="759076"/>
                  </a:lnTo>
                  <a:lnTo>
                    <a:pt x="460871" y="748919"/>
                  </a:lnTo>
                  <a:lnTo>
                    <a:pt x="461824" y="738445"/>
                  </a:lnTo>
                  <a:lnTo>
                    <a:pt x="463413" y="728606"/>
                  </a:lnTo>
                  <a:lnTo>
                    <a:pt x="465637" y="718450"/>
                  </a:lnTo>
                  <a:lnTo>
                    <a:pt x="467862" y="708611"/>
                  </a:lnTo>
                  <a:lnTo>
                    <a:pt x="470404" y="699406"/>
                  </a:lnTo>
                  <a:lnTo>
                    <a:pt x="473264" y="690202"/>
                  </a:lnTo>
                  <a:lnTo>
                    <a:pt x="477077" y="680998"/>
                  </a:lnTo>
                  <a:lnTo>
                    <a:pt x="480890" y="672111"/>
                  </a:lnTo>
                  <a:lnTo>
                    <a:pt x="484703" y="663541"/>
                  </a:lnTo>
                  <a:lnTo>
                    <a:pt x="489152" y="655289"/>
                  </a:lnTo>
                  <a:lnTo>
                    <a:pt x="493918" y="647354"/>
                  </a:lnTo>
                  <a:lnTo>
                    <a:pt x="498685" y="639737"/>
                  </a:lnTo>
                  <a:lnTo>
                    <a:pt x="504404" y="632437"/>
                  </a:lnTo>
                  <a:lnTo>
                    <a:pt x="509806" y="624820"/>
                  </a:lnTo>
                  <a:lnTo>
                    <a:pt x="515844" y="618154"/>
                  </a:lnTo>
                  <a:lnTo>
                    <a:pt x="522199" y="611489"/>
                  </a:lnTo>
                  <a:lnTo>
                    <a:pt x="528236" y="605776"/>
                  </a:lnTo>
                  <a:lnTo>
                    <a:pt x="534909" y="600063"/>
                  </a:lnTo>
                  <a:lnTo>
                    <a:pt x="541900" y="594667"/>
                  </a:lnTo>
                  <a:lnTo>
                    <a:pt x="548891" y="589907"/>
                  </a:lnTo>
                  <a:lnTo>
                    <a:pt x="556517" y="585463"/>
                  </a:lnTo>
                  <a:lnTo>
                    <a:pt x="564144" y="581020"/>
                  </a:lnTo>
                  <a:lnTo>
                    <a:pt x="571770" y="577211"/>
                  </a:lnTo>
                  <a:lnTo>
                    <a:pt x="579714" y="574354"/>
                  </a:lnTo>
                  <a:lnTo>
                    <a:pt x="587658" y="571498"/>
                  </a:lnTo>
                  <a:lnTo>
                    <a:pt x="595920" y="569276"/>
                  </a:lnTo>
                  <a:lnTo>
                    <a:pt x="604499" y="567372"/>
                  </a:lnTo>
                  <a:lnTo>
                    <a:pt x="612761" y="566420"/>
                  </a:lnTo>
                  <a:lnTo>
                    <a:pt x="621659" y="565468"/>
                  </a:lnTo>
                  <a:lnTo>
                    <a:pt x="630238" y="565150"/>
                  </a:lnTo>
                  <a:close/>
                  <a:moveTo>
                    <a:pt x="181836" y="158167"/>
                  </a:moveTo>
                  <a:lnTo>
                    <a:pt x="178980" y="158484"/>
                  </a:lnTo>
                  <a:lnTo>
                    <a:pt x="176441" y="159119"/>
                  </a:lnTo>
                  <a:lnTo>
                    <a:pt x="173902" y="160390"/>
                  </a:lnTo>
                  <a:lnTo>
                    <a:pt x="171681" y="161343"/>
                  </a:lnTo>
                  <a:lnTo>
                    <a:pt x="169459" y="162613"/>
                  </a:lnTo>
                  <a:lnTo>
                    <a:pt x="167238" y="163884"/>
                  </a:lnTo>
                  <a:lnTo>
                    <a:pt x="165651" y="165789"/>
                  </a:lnTo>
                  <a:lnTo>
                    <a:pt x="164065" y="167695"/>
                  </a:lnTo>
                  <a:lnTo>
                    <a:pt x="162478" y="169918"/>
                  </a:lnTo>
                  <a:lnTo>
                    <a:pt x="161209" y="171824"/>
                  </a:lnTo>
                  <a:lnTo>
                    <a:pt x="159939" y="174364"/>
                  </a:lnTo>
                  <a:lnTo>
                    <a:pt x="159305" y="176588"/>
                  </a:lnTo>
                  <a:lnTo>
                    <a:pt x="158352" y="179128"/>
                  </a:lnTo>
                  <a:lnTo>
                    <a:pt x="158035" y="181669"/>
                  </a:lnTo>
                  <a:lnTo>
                    <a:pt x="157718" y="184210"/>
                  </a:lnTo>
                  <a:lnTo>
                    <a:pt x="157718" y="1440334"/>
                  </a:lnTo>
                  <a:lnTo>
                    <a:pt x="158352" y="1447639"/>
                  </a:lnTo>
                  <a:lnTo>
                    <a:pt x="159622" y="1454944"/>
                  </a:lnTo>
                  <a:lnTo>
                    <a:pt x="161526" y="1463202"/>
                  </a:lnTo>
                  <a:lnTo>
                    <a:pt x="164065" y="1471142"/>
                  </a:lnTo>
                  <a:lnTo>
                    <a:pt x="167238" y="1479717"/>
                  </a:lnTo>
                  <a:lnTo>
                    <a:pt x="171363" y="1488610"/>
                  </a:lnTo>
                  <a:lnTo>
                    <a:pt x="175806" y="1497185"/>
                  </a:lnTo>
                  <a:lnTo>
                    <a:pt x="181201" y="1506078"/>
                  </a:lnTo>
                  <a:lnTo>
                    <a:pt x="187230" y="1514336"/>
                  </a:lnTo>
                  <a:lnTo>
                    <a:pt x="193577" y="1522594"/>
                  </a:lnTo>
                  <a:lnTo>
                    <a:pt x="200876" y="1530534"/>
                  </a:lnTo>
                  <a:lnTo>
                    <a:pt x="208492" y="1538156"/>
                  </a:lnTo>
                  <a:lnTo>
                    <a:pt x="216743" y="1545143"/>
                  </a:lnTo>
                  <a:lnTo>
                    <a:pt x="225629" y="1551178"/>
                  </a:lnTo>
                  <a:lnTo>
                    <a:pt x="230389" y="1554354"/>
                  </a:lnTo>
                  <a:lnTo>
                    <a:pt x="235149" y="1557212"/>
                  </a:lnTo>
                  <a:lnTo>
                    <a:pt x="239909" y="1559753"/>
                  </a:lnTo>
                  <a:lnTo>
                    <a:pt x="244669" y="1561976"/>
                  </a:lnTo>
                  <a:lnTo>
                    <a:pt x="1018979" y="1561976"/>
                  </a:lnTo>
                  <a:lnTo>
                    <a:pt x="1018979" y="1559436"/>
                  </a:lnTo>
                  <a:lnTo>
                    <a:pt x="1028182" y="1554354"/>
                  </a:lnTo>
                  <a:lnTo>
                    <a:pt x="1037068" y="1548637"/>
                  </a:lnTo>
                  <a:lnTo>
                    <a:pt x="1045636" y="1542603"/>
                  </a:lnTo>
                  <a:lnTo>
                    <a:pt x="1053252" y="1535298"/>
                  </a:lnTo>
                  <a:lnTo>
                    <a:pt x="1060551" y="1527993"/>
                  </a:lnTo>
                  <a:lnTo>
                    <a:pt x="1067532" y="1520370"/>
                  </a:lnTo>
                  <a:lnTo>
                    <a:pt x="1073879" y="1512113"/>
                  </a:lnTo>
                  <a:lnTo>
                    <a:pt x="1079908" y="1504173"/>
                  </a:lnTo>
                  <a:lnTo>
                    <a:pt x="1084986" y="1495597"/>
                  </a:lnTo>
                  <a:lnTo>
                    <a:pt x="1089429" y="1487022"/>
                  </a:lnTo>
                  <a:lnTo>
                    <a:pt x="1093554" y="1479082"/>
                  </a:lnTo>
                  <a:lnTo>
                    <a:pt x="1096728" y="1470507"/>
                  </a:lnTo>
                  <a:lnTo>
                    <a:pt x="1099266" y="1462884"/>
                  </a:lnTo>
                  <a:lnTo>
                    <a:pt x="1101170" y="1454626"/>
                  </a:lnTo>
                  <a:lnTo>
                    <a:pt x="1102122" y="1447321"/>
                  </a:lnTo>
                  <a:lnTo>
                    <a:pt x="1102757" y="1440334"/>
                  </a:lnTo>
                  <a:lnTo>
                    <a:pt x="1102757" y="184210"/>
                  </a:lnTo>
                  <a:lnTo>
                    <a:pt x="1102122" y="181669"/>
                  </a:lnTo>
                  <a:lnTo>
                    <a:pt x="1101805" y="179128"/>
                  </a:lnTo>
                  <a:lnTo>
                    <a:pt x="1101170" y="176588"/>
                  </a:lnTo>
                  <a:lnTo>
                    <a:pt x="1100536" y="174364"/>
                  </a:lnTo>
                  <a:lnTo>
                    <a:pt x="1099266" y="171824"/>
                  </a:lnTo>
                  <a:lnTo>
                    <a:pt x="1097997" y="169918"/>
                  </a:lnTo>
                  <a:lnTo>
                    <a:pt x="1096410" y="167695"/>
                  </a:lnTo>
                  <a:lnTo>
                    <a:pt x="1094824" y="165789"/>
                  </a:lnTo>
                  <a:lnTo>
                    <a:pt x="1092919" y="163884"/>
                  </a:lnTo>
                  <a:lnTo>
                    <a:pt x="1090698" y="162613"/>
                  </a:lnTo>
                  <a:lnTo>
                    <a:pt x="1088794" y="161343"/>
                  </a:lnTo>
                  <a:lnTo>
                    <a:pt x="1086573" y="160390"/>
                  </a:lnTo>
                  <a:lnTo>
                    <a:pt x="1083716" y="159119"/>
                  </a:lnTo>
                  <a:lnTo>
                    <a:pt x="1081178" y="158484"/>
                  </a:lnTo>
                  <a:lnTo>
                    <a:pt x="1078639" y="158167"/>
                  </a:lnTo>
                  <a:lnTo>
                    <a:pt x="1076100" y="158167"/>
                  </a:lnTo>
                  <a:lnTo>
                    <a:pt x="184374" y="158167"/>
                  </a:lnTo>
                  <a:lnTo>
                    <a:pt x="181836" y="158167"/>
                  </a:lnTo>
                  <a:close/>
                  <a:moveTo>
                    <a:pt x="1414463" y="157162"/>
                  </a:moveTo>
                  <a:lnTo>
                    <a:pt x="2153497" y="157162"/>
                  </a:lnTo>
                  <a:lnTo>
                    <a:pt x="2161123" y="157162"/>
                  </a:lnTo>
                  <a:lnTo>
                    <a:pt x="2169066" y="158114"/>
                  </a:lnTo>
                  <a:lnTo>
                    <a:pt x="2176374" y="158749"/>
                  </a:lnTo>
                  <a:lnTo>
                    <a:pt x="2183364" y="160337"/>
                  </a:lnTo>
                  <a:lnTo>
                    <a:pt x="2190671" y="161924"/>
                  </a:lnTo>
                  <a:lnTo>
                    <a:pt x="2197661" y="163829"/>
                  </a:lnTo>
                  <a:lnTo>
                    <a:pt x="2204651" y="166052"/>
                  </a:lnTo>
                  <a:lnTo>
                    <a:pt x="2211324" y="168909"/>
                  </a:lnTo>
                  <a:lnTo>
                    <a:pt x="2217996" y="172084"/>
                  </a:lnTo>
                  <a:lnTo>
                    <a:pt x="2224350" y="174942"/>
                  </a:lnTo>
                  <a:lnTo>
                    <a:pt x="2230387" y="178752"/>
                  </a:lnTo>
                  <a:lnTo>
                    <a:pt x="2236424" y="182562"/>
                  </a:lnTo>
                  <a:lnTo>
                    <a:pt x="2242461" y="186689"/>
                  </a:lnTo>
                  <a:lnTo>
                    <a:pt x="2247862" y="191134"/>
                  </a:lnTo>
                  <a:lnTo>
                    <a:pt x="2253264" y="195579"/>
                  </a:lnTo>
                  <a:lnTo>
                    <a:pt x="2258665" y="200659"/>
                  </a:lnTo>
                  <a:lnTo>
                    <a:pt x="2263431" y="206057"/>
                  </a:lnTo>
                  <a:lnTo>
                    <a:pt x="2268197" y="211137"/>
                  </a:lnTo>
                  <a:lnTo>
                    <a:pt x="2272645" y="216852"/>
                  </a:lnTo>
                  <a:lnTo>
                    <a:pt x="2276776" y="222567"/>
                  </a:lnTo>
                  <a:lnTo>
                    <a:pt x="2280270" y="228917"/>
                  </a:lnTo>
                  <a:lnTo>
                    <a:pt x="2284083" y="234949"/>
                  </a:lnTo>
                  <a:lnTo>
                    <a:pt x="2287261" y="241299"/>
                  </a:lnTo>
                  <a:lnTo>
                    <a:pt x="2290438" y="247967"/>
                  </a:lnTo>
                  <a:lnTo>
                    <a:pt x="2292980" y="254634"/>
                  </a:lnTo>
                  <a:lnTo>
                    <a:pt x="2295204" y="261619"/>
                  </a:lnTo>
                  <a:lnTo>
                    <a:pt x="2297428" y="268604"/>
                  </a:lnTo>
                  <a:lnTo>
                    <a:pt x="2298699" y="275589"/>
                  </a:lnTo>
                  <a:lnTo>
                    <a:pt x="2300287" y="282892"/>
                  </a:lnTo>
                  <a:lnTo>
                    <a:pt x="2300923" y="290512"/>
                  </a:lnTo>
                  <a:lnTo>
                    <a:pt x="2301876" y="297814"/>
                  </a:lnTo>
                  <a:lnTo>
                    <a:pt x="2301876" y="305434"/>
                  </a:lnTo>
                  <a:lnTo>
                    <a:pt x="2301876" y="1484630"/>
                  </a:lnTo>
                  <a:lnTo>
                    <a:pt x="2301876" y="1497013"/>
                  </a:lnTo>
                  <a:lnTo>
                    <a:pt x="2300923" y="1509078"/>
                  </a:lnTo>
                  <a:lnTo>
                    <a:pt x="2299652" y="1521143"/>
                  </a:lnTo>
                  <a:lnTo>
                    <a:pt x="2298063" y="1533208"/>
                  </a:lnTo>
                  <a:lnTo>
                    <a:pt x="2295839" y="1544638"/>
                  </a:lnTo>
                  <a:lnTo>
                    <a:pt x="2292980" y="1555433"/>
                  </a:lnTo>
                  <a:lnTo>
                    <a:pt x="2289802" y="1566545"/>
                  </a:lnTo>
                  <a:lnTo>
                    <a:pt x="2285990" y="1577340"/>
                  </a:lnTo>
                  <a:lnTo>
                    <a:pt x="2281859" y="1587500"/>
                  </a:lnTo>
                  <a:lnTo>
                    <a:pt x="2277093" y="1597660"/>
                  </a:lnTo>
                  <a:lnTo>
                    <a:pt x="2271374" y="1607503"/>
                  </a:lnTo>
                  <a:lnTo>
                    <a:pt x="2265655" y="1616710"/>
                  </a:lnTo>
                  <a:lnTo>
                    <a:pt x="2259300" y="1625918"/>
                  </a:lnTo>
                  <a:lnTo>
                    <a:pt x="2252310" y="1634808"/>
                  </a:lnTo>
                  <a:lnTo>
                    <a:pt x="2244685" y="1643063"/>
                  </a:lnTo>
                  <a:lnTo>
                    <a:pt x="2236424" y="1651000"/>
                  </a:lnTo>
                  <a:lnTo>
                    <a:pt x="2227846" y="1658938"/>
                  </a:lnTo>
                  <a:lnTo>
                    <a:pt x="2218631" y="1665923"/>
                  </a:lnTo>
                  <a:lnTo>
                    <a:pt x="2208782" y="1672908"/>
                  </a:lnTo>
                  <a:lnTo>
                    <a:pt x="2198297" y="1678940"/>
                  </a:lnTo>
                  <a:lnTo>
                    <a:pt x="2187494" y="1684973"/>
                  </a:lnTo>
                  <a:lnTo>
                    <a:pt x="2176056" y="1690370"/>
                  </a:lnTo>
                  <a:lnTo>
                    <a:pt x="2163664" y="1695450"/>
                  </a:lnTo>
                  <a:lnTo>
                    <a:pt x="2150955" y="1700213"/>
                  </a:lnTo>
                  <a:lnTo>
                    <a:pt x="2137611" y="1704023"/>
                  </a:lnTo>
                  <a:lnTo>
                    <a:pt x="2123631" y="1707515"/>
                  </a:lnTo>
                  <a:lnTo>
                    <a:pt x="2108698" y="1710373"/>
                  </a:lnTo>
                  <a:lnTo>
                    <a:pt x="2093764" y="1712913"/>
                  </a:lnTo>
                  <a:lnTo>
                    <a:pt x="2077878" y="1715135"/>
                  </a:lnTo>
                  <a:lnTo>
                    <a:pt x="2061038" y="1716405"/>
                  </a:lnTo>
                  <a:lnTo>
                    <a:pt x="2044199" y="1717358"/>
                  </a:lnTo>
                  <a:lnTo>
                    <a:pt x="2026406" y="1717675"/>
                  </a:lnTo>
                  <a:lnTo>
                    <a:pt x="1563159" y="1717675"/>
                  </a:lnTo>
                  <a:lnTo>
                    <a:pt x="1551721" y="1717358"/>
                  </a:lnTo>
                  <a:lnTo>
                    <a:pt x="1540601" y="1716723"/>
                  </a:lnTo>
                  <a:lnTo>
                    <a:pt x="1529163" y="1715453"/>
                  </a:lnTo>
                  <a:lnTo>
                    <a:pt x="1518042" y="1714500"/>
                  </a:lnTo>
                  <a:lnTo>
                    <a:pt x="1506922" y="1712913"/>
                  </a:lnTo>
                  <a:lnTo>
                    <a:pt x="1495801" y="1710690"/>
                  </a:lnTo>
                  <a:lnTo>
                    <a:pt x="1485634" y="1709103"/>
                  </a:lnTo>
                  <a:lnTo>
                    <a:pt x="1475149" y="1706880"/>
                  </a:lnTo>
                  <a:lnTo>
                    <a:pt x="1456085" y="1701800"/>
                  </a:lnTo>
                  <a:lnTo>
                    <a:pt x="1439246" y="1697038"/>
                  </a:lnTo>
                  <a:lnTo>
                    <a:pt x="1424948" y="1692593"/>
                  </a:lnTo>
                  <a:lnTo>
                    <a:pt x="1414463" y="1688783"/>
                  </a:lnTo>
                  <a:lnTo>
                    <a:pt x="1414463" y="1342708"/>
                  </a:lnTo>
                  <a:lnTo>
                    <a:pt x="1416687" y="1347470"/>
                  </a:lnTo>
                  <a:lnTo>
                    <a:pt x="1419229" y="1352233"/>
                  </a:lnTo>
                  <a:lnTo>
                    <a:pt x="1422088" y="1357630"/>
                  </a:lnTo>
                  <a:lnTo>
                    <a:pt x="1425583" y="1362393"/>
                  </a:lnTo>
                  <a:lnTo>
                    <a:pt x="1429078" y="1367473"/>
                  </a:lnTo>
                  <a:lnTo>
                    <a:pt x="1433209" y="1372235"/>
                  </a:lnTo>
                  <a:lnTo>
                    <a:pt x="1437657" y="1376998"/>
                  </a:lnTo>
                  <a:lnTo>
                    <a:pt x="1442105" y="1381760"/>
                  </a:lnTo>
                  <a:lnTo>
                    <a:pt x="1446871" y="1386523"/>
                  </a:lnTo>
                  <a:lnTo>
                    <a:pt x="1451637" y="1390968"/>
                  </a:lnTo>
                  <a:lnTo>
                    <a:pt x="1456721" y="1395413"/>
                  </a:lnTo>
                  <a:lnTo>
                    <a:pt x="1462440" y="1399540"/>
                  </a:lnTo>
                  <a:lnTo>
                    <a:pt x="1467523" y="1403350"/>
                  </a:lnTo>
                  <a:lnTo>
                    <a:pt x="1472925" y="1406525"/>
                  </a:lnTo>
                  <a:lnTo>
                    <a:pt x="1478644" y="1410018"/>
                  </a:lnTo>
                  <a:lnTo>
                    <a:pt x="1484045" y="1412558"/>
                  </a:lnTo>
                  <a:lnTo>
                    <a:pt x="1484045" y="1413510"/>
                  </a:lnTo>
                  <a:lnTo>
                    <a:pt x="2108062" y="1413510"/>
                  </a:lnTo>
                  <a:lnTo>
                    <a:pt x="2108062" y="1410335"/>
                  </a:lnTo>
                  <a:lnTo>
                    <a:pt x="2115370" y="1406208"/>
                  </a:lnTo>
                  <a:lnTo>
                    <a:pt x="2122360" y="1401763"/>
                  </a:lnTo>
                  <a:lnTo>
                    <a:pt x="2129032" y="1396683"/>
                  </a:lnTo>
                  <a:lnTo>
                    <a:pt x="2135387" y="1390968"/>
                  </a:lnTo>
                  <a:lnTo>
                    <a:pt x="2141106" y="1385253"/>
                  </a:lnTo>
                  <a:lnTo>
                    <a:pt x="2146825" y="1378903"/>
                  </a:lnTo>
                  <a:lnTo>
                    <a:pt x="2151909" y="1372235"/>
                  </a:lnTo>
                  <a:lnTo>
                    <a:pt x="2156357" y="1365568"/>
                  </a:lnTo>
                  <a:lnTo>
                    <a:pt x="2160805" y="1358900"/>
                  </a:lnTo>
                  <a:lnTo>
                    <a:pt x="2163982" y="1352233"/>
                  </a:lnTo>
                  <a:lnTo>
                    <a:pt x="2167477" y="1345883"/>
                  </a:lnTo>
                  <a:lnTo>
                    <a:pt x="2170019" y="1339215"/>
                  </a:lnTo>
                  <a:lnTo>
                    <a:pt x="2172243" y="1332865"/>
                  </a:lnTo>
                  <a:lnTo>
                    <a:pt x="2173832" y="1326515"/>
                  </a:lnTo>
                  <a:lnTo>
                    <a:pt x="2174467" y="1320800"/>
                  </a:lnTo>
                  <a:lnTo>
                    <a:pt x="2174785" y="1315085"/>
                  </a:lnTo>
                  <a:lnTo>
                    <a:pt x="2174785" y="305434"/>
                  </a:lnTo>
                  <a:lnTo>
                    <a:pt x="2174467" y="301307"/>
                  </a:lnTo>
                  <a:lnTo>
                    <a:pt x="2172879" y="297497"/>
                  </a:lnTo>
                  <a:lnTo>
                    <a:pt x="2171290" y="293687"/>
                  </a:lnTo>
                  <a:lnTo>
                    <a:pt x="2168430" y="290829"/>
                  </a:lnTo>
                  <a:lnTo>
                    <a:pt x="2165571" y="288289"/>
                  </a:lnTo>
                  <a:lnTo>
                    <a:pt x="2162076" y="286067"/>
                  </a:lnTo>
                  <a:lnTo>
                    <a:pt x="2157945" y="284797"/>
                  </a:lnTo>
                  <a:lnTo>
                    <a:pt x="2153497" y="284479"/>
                  </a:lnTo>
                  <a:lnTo>
                    <a:pt x="1414463" y="284479"/>
                  </a:lnTo>
                  <a:lnTo>
                    <a:pt x="1414463" y="157162"/>
                  </a:lnTo>
                  <a:close/>
                  <a:moveTo>
                    <a:pt x="184374" y="0"/>
                  </a:moveTo>
                  <a:lnTo>
                    <a:pt x="1076100" y="0"/>
                  </a:lnTo>
                  <a:lnTo>
                    <a:pt x="1085621" y="317"/>
                  </a:lnTo>
                  <a:lnTo>
                    <a:pt x="1094824" y="953"/>
                  </a:lnTo>
                  <a:lnTo>
                    <a:pt x="1104026" y="1905"/>
                  </a:lnTo>
                  <a:lnTo>
                    <a:pt x="1113229" y="3494"/>
                  </a:lnTo>
                  <a:lnTo>
                    <a:pt x="1122115" y="5717"/>
                  </a:lnTo>
                  <a:lnTo>
                    <a:pt x="1131000" y="8258"/>
                  </a:lnTo>
                  <a:lnTo>
                    <a:pt x="1139568" y="11434"/>
                  </a:lnTo>
                  <a:lnTo>
                    <a:pt x="1147502" y="14610"/>
                  </a:lnTo>
                  <a:lnTo>
                    <a:pt x="1156070" y="18421"/>
                  </a:lnTo>
                  <a:lnTo>
                    <a:pt x="1163686" y="22232"/>
                  </a:lnTo>
                  <a:lnTo>
                    <a:pt x="1171620" y="26679"/>
                  </a:lnTo>
                  <a:lnTo>
                    <a:pt x="1178919" y="31443"/>
                  </a:lnTo>
                  <a:lnTo>
                    <a:pt x="1186217" y="36842"/>
                  </a:lnTo>
                  <a:lnTo>
                    <a:pt x="1193199" y="42241"/>
                  </a:lnTo>
                  <a:lnTo>
                    <a:pt x="1199863" y="47640"/>
                  </a:lnTo>
                  <a:lnTo>
                    <a:pt x="1206210" y="53993"/>
                  </a:lnTo>
                  <a:lnTo>
                    <a:pt x="1212557" y="60345"/>
                  </a:lnTo>
                  <a:lnTo>
                    <a:pt x="1218269" y="67014"/>
                  </a:lnTo>
                  <a:lnTo>
                    <a:pt x="1223981" y="74002"/>
                  </a:lnTo>
                  <a:lnTo>
                    <a:pt x="1229058" y="81306"/>
                  </a:lnTo>
                  <a:lnTo>
                    <a:pt x="1233818" y="88611"/>
                  </a:lnTo>
                  <a:lnTo>
                    <a:pt x="1238261" y="96551"/>
                  </a:lnTo>
                  <a:lnTo>
                    <a:pt x="1242387" y="104492"/>
                  </a:lnTo>
                  <a:lnTo>
                    <a:pt x="1245877" y="112749"/>
                  </a:lnTo>
                  <a:lnTo>
                    <a:pt x="1249368" y="121325"/>
                  </a:lnTo>
                  <a:lnTo>
                    <a:pt x="1252224" y="129582"/>
                  </a:lnTo>
                  <a:lnTo>
                    <a:pt x="1254446" y="138475"/>
                  </a:lnTo>
                  <a:lnTo>
                    <a:pt x="1256667" y="147368"/>
                  </a:lnTo>
                  <a:lnTo>
                    <a:pt x="1258254" y="156261"/>
                  </a:lnTo>
                  <a:lnTo>
                    <a:pt x="1259523" y="165472"/>
                  </a:lnTo>
                  <a:lnTo>
                    <a:pt x="1259840" y="175000"/>
                  </a:lnTo>
                  <a:lnTo>
                    <a:pt x="1260475" y="184210"/>
                  </a:lnTo>
                  <a:lnTo>
                    <a:pt x="1260475" y="1651541"/>
                  </a:lnTo>
                  <a:lnTo>
                    <a:pt x="1259840" y="1667103"/>
                  </a:lnTo>
                  <a:lnTo>
                    <a:pt x="1259206" y="1682348"/>
                  </a:lnTo>
                  <a:lnTo>
                    <a:pt x="1257936" y="1696958"/>
                  </a:lnTo>
                  <a:lnTo>
                    <a:pt x="1255715" y="1711886"/>
                  </a:lnTo>
                  <a:lnTo>
                    <a:pt x="1252542" y="1725860"/>
                  </a:lnTo>
                  <a:lnTo>
                    <a:pt x="1249368" y="1739835"/>
                  </a:lnTo>
                  <a:lnTo>
                    <a:pt x="1245243" y="1753492"/>
                  </a:lnTo>
                  <a:lnTo>
                    <a:pt x="1240483" y="1766831"/>
                  </a:lnTo>
                  <a:lnTo>
                    <a:pt x="1235405" y="1779535"/>
                  </a:lnTo>
                  <a:lnTo>
                    <a:pt x="1229376" y="1792239"/>
                  </a:lnTo>
                  <a:lnTo>
                    <a:pt x="1222712" y="1804308"/>
                  </a:lnTo>
                  <a:lnTo>
                    <a:pt x="1215413" y="1816060"/>
                  </a:lnTo>
                  <a:lnTo>
                    <a:pt x="1207162" y="1827493"/>
                  </a:lnTo>
                  <a:lnTo>
                    <a:pt x="1198594" y="1838292"/>
                  </a:lnTo>
                  <a:lnTo>
                    <a:pt x="1189391" y="1848773"/>
                  </a:lnTo>
                  <a:lnTo>
                    <a:pt x="1179236" y="1858619"/>
                  </a:lnTo>
                  <a:lnTo>
                    <a:pt x="1168129" y="1868147"/>
                  </a:lnTo>
                  <a:lnTo>
                    <a:pt x="1156705" y="1877040"/>
                  </a:lnTo>
                  <a:lnTo>
                    <a:pt x="1144646" y="1885615"/>
                  </a:lnTo>
                  <a:lnTo>
                    <a:pt x="1131635" y="1893555"/>
                  </a:lnTo>
                  <a:lnTo>
                    <a:pt x="1117989" y="1900860"/>
                  </a:lnTo>
                  <a:lnTo>
                    <a:pt x="1103709" y="1907530"/>
                  </a:lnTo>
                  <a:lnTo>
                    <a:pt x="1088794" y="1913882"/>
                  </a:lnTo>
                  <a:lnTo>
                    <a:pt x="1072927" y="1919599"/>
                  </a:lnTo>
                  <a:lnTo>
                    <a:pt x="1056108" y="1924680"/>
                  </a:lnTo>
                  <a:lnTo>
                    <a:pt x="1038654" y="1929127"/>
                  </a:lnTo>
                  <a:lnTo>
                    <a:pt x="1020566" y="1932620"/>
                  </a:lnTo>
                  <a:lnTo>
                    <a:pt x="1001526" y="1936114"/>
                  </a:lnTo>
                  <a:lnTo>
                    <a:pt x="981851" y="1938337"/>
                  </a:lnTo>
                  <a:lnTo>
                    <a:pt x="961541" y="1940243"/>
                  </a:lnTo>
                  <a:lnTo>
                    <a:pt x="940279" y="1941196"/>
                  </a:lnTo>
                  <a:lnTo>
                    <a:pt x="918065" y="1941513"/>
                  </a:lnTo>
                  <a:lnTo>
                    <a:pt x="342410" y="1941513"/>
                  </a:lnTo>
                  <a:lnTo>
                    <a:pt x="321148" y="1941196"/>
                  </a:lnTo>
                  <a:lnTo>
                    <a:pt x="300839" y="1940243"/>
                  </a:lnTo>
                  <a:lnTo>
                    <a:pt x="280846" y="1938337"/>
                  </a:lnTo>
                  <a:lnTo>
                    <a:pt x="261806" y="1936114"/>
                  </a:lnTo>
                  <a:lnTo>
                    <a:pt x="242765" y="1932938"/>
                  </a:lnTo>
                  <a:lnTo>
                    <a:pt x="225311" y="1929444"/>
                  </a:lnTo>
                  <a:lnTo>
                    <a:pt x="208175" y="1924998"/>
                  </a:lnTo>
                  <a:lnTo>
                    <a:pt x="191673" y="1920234"/>
                  </a:lnTo>
                  <a:lnTo>
                    <a:pt x="175806" y="1914517"/>
                  </a:lnTo>
                  <a:lnTo>
                    <a:pt x="160574" y="1908800"/>
                  </a:lnTo>
                  <a:lnTo>
                    <a:pt x="146294" y="1902130"/>
                  </a:lnTo>
                  <a:lnTo>
                    <a:pt x="132648" y="1894825"/>
                  </a:lnTo>
                  <a:lnTo>
                    <a:pt x="119954" y="1886885"/>
                  </a:lnTo>
                  <a:lnTo>
                    <a:pt x="107261" y="1878628"/>
                  </a:lnTo>
                  <a:lnTo>
                    <a:pt x="95836" y="1869735"/>
                  </a:lnTo>
                  <a:lnTo>
                    <a:pt x="84730" y="1860524"/>
                  </a:lnTo>
                  <a:lnTo>
                    <a:pt x="74575" y="1850361"/>
                  </a:lnTo>
                  <a:lnTo>
                    <a:pt x="64737" y="1840198"/>
                  </a:lnTo>
                  <a:lnTo>
                    <a:pt x="55534" y="1829399"/>
                  </a:lnTo>
                  <a:lnTo>
                    <a:pt x="47601" y="1817965"/>
                  </a:lnTo>
                  <a:lnTo>
                    <a:pt x="39985" y="1806532"/>
                  </a:lnTo>
                  <a:lnTo>
                    <a:pt x="32686" y="1794463"/>
                  </a:lnTo>
                  <a:lnTo>
                    <a:pt x="26656" y="1781758"/>
                  </a:lnTo>
                  <a:lnTo>
                    <a:pt x="20944" y="1768419"/>
                  </a:lnTo>
                  <a:lnTo>
                    <a:pt x="16184" y="1755397"/>
                  </a:lnTo>
                  <a:lnTo>
                    <a:pt x="11741" y="1741740"/>
                  </a:lnTo>
                  <a:lnTo>
                    <a:pt x="8251" y="1727131"/>
                  </a:lnTo>
                  <a:lnTo>
                    <a:pt x="5077" y="1712838"/>
                  </a:lnTo>
                  <a:lnTo>
                    <a:pt x="2856" y="1698229"/>
                  </a:lnTo>
                  <a:lnTo>
                    <a:pt x="1269" y="1682984"/>
                  </a:lnTo>
                  <a:lnTo>
                    <a:pt x="317" y="1667421"/>
                  </a:lnTo>
                  <a:lnTo>
                    <a:pt x="0" y="1651541"/>
                  </a:lnTo>
                  <a:lnTo>
                    <a:pt x="0" y="184210"/>
                  </a:lnTo>
                  <a:lnTo>
                    <a:pt x="0" y="175000"/>
                  </a:lnTo>
                  <a:lnTo>
                    <a:pt x="634" y="165472"/>
                  </a:lnTo>
                  <a:lnTo>
                    <a:pt x="1904" y="156261"/>
                  </a:lnTo>
                  <a:lnTo>
                    <a:pt x="3808" y="147368"/>
                  </a:lnTo>
                  <a:lnTo>
                    <a:pt x="6029" y="138475"/>
                  </a:lnTo>
                  <a:lnTo>
                    <a:pt x="8251" y="129582"/>
                  </a:lnTo>
                  <a:lnTo>
                    <a:pt x="11107" y="121325"/>
                  </a:lnTo>
                  <a:lnTo>
                    <a:pt x="14280" y="112749"/>
                  </a:lnTo>
                  <a:lnTo>
                    <a:pt x="18088" y="104492"/>
                  </a:lnTo>
                  <a:lnTo>
                    <a:pt x="22214" y="96551"/>
                  </a:lnTo>
                  <a:lnTo>
                    <a:pt x="26656" y="88611"/>
                  </a:lnTo>
                  <a:lnTo>
                    <a:pt x="31416" y="81306"/>
                  </a:lnTo>
                  <a:lnTo>
                    <a:pt x="36494" y="74002"/>
                  </a:lnTo>
                  <a:lnTo>
                    <a:pt x="41889" y="67014"/>
                  </a:lnTo>
                  <a:lnTo>
                    <a:pt x="47918" y="60345"/>
                  </a:lnTo>
                  <a:lnTo>
                    <a:pt x="53948" y="53993"/>
                  </a:lnTo>
                  <a:lnTo>
                    <a:pt x="60612" y="47640"/>
                  </a:lnTo>
                  <a:lnTo>
                    <a:pt x="66959" y="42241"/>
                  </a:lnTo>
                  <a:lnTo>
                    <a:pt x="74257" y="36842"/>
                  </a:lnTo>
                  <a:lnTo>
                    <a:pt x="81556" y="31443"/>
                  </a:lnTo>
                  <a:lnTo>
                    <a:pt x="88855" y="26679"/>
                  </a:lnTo>
                  <a:lnTo>
                    <a:pt x="96471" y="22232"/>
                  </a:lnTo>
                  <a:lnTo>
                    <a:pt x="104405" y="18421"/>
                  </a:lnTo>
                  <a:lnTo>
                    <a:pt x="112338" y="14610"/>
                  </a:lnTo>
                  <a:lnTo>
                    <a:pt x="120906" y="11434"/>
                  </a:lnTo>
                  <a:lnTo>
                    <a:pt x="129475" y="8258"/>
                  </a:lnTo>
                  <a:lnTo>
                    <a:pt x="138360" y="5717"/>
                  </a:lnTo>
                  <a:lnTo>
                    <a:pt x="146928" y="3494"/>
                  </a:lnTo>
                  <a:lnTo>
                    <a:pt x="156131" y="1905"/>
                  </a:lnTo>
                  <a:lnTo>
                    <a:pt x="165651" y="953"/>
                  </a:lnTo>
                  <a:lnTo>
                    <a:pt x="174854" y="317"/>
                  </a:lnTo>
                  <a:lnTo>
                    <a:pt x="184374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  <a:cs typeface="+mn-ea"/>
                <a:sym typeface="+mn-lt"/>
              </a:endParaRPr>
            </a:p>
          </p:txBody>
        </p:sp>
        <p:grpSp>
          <p:nvGrpSpPr>
            <p:cNvPr id="271" name="组合 270"/>
            <p:cNvGrpSpPr/>
            <p:nvPr/>
          </p:nvGrpSpPr>
          <p:grpSpPr>
            <a:xfrm>
              <a:off x="4536733" y="4029981"/>
              <a:ext cx="540075" cy="540074"/>
              <a:chOff x="2942266" y="5260976"/>
              <a:chExt cx="682625" cy="682624"/>
            </a:xfrm>
            <a:solidFill>
              <a:schemeClr val="bg1"/>
            </a:solidFill>
          </p:grpSpPr>
          <p:sp>
            <p:nvSpPr>
              <p:cNvPr id="282" name="Freeform 22"/>
              <p:cNvSpPr>
                <a:spLocks noEditPoints="1"/>
              </p:cNvSpPr>
              <p:nvPr/>
            </p:nvSpPr>
            <p:spPr bwMode="auto">
              <a:xfrm>
                <a:off x="2942266" y="5260976"/>
                <a:ext cx="682625" cy="682624"/>
              </a:xfrm>
              <a:custGeom>
                <a:avLst/>
                <a:gdLst>
                  <a:gd name="T0" fmla="*/ 91 w 182"/>
                  <a:gd name="T1" fmla="*/ 0 h 182"/>
                  <a:gd name="T2" fmla="*/ 0 w 182"/>
                  <a:gd name="T3" fmla="*/ 91 h 182"/>
                  <a:gd name="T4" fmla="*/ 91 w 182"/>
                  <a:gd name="T5" fmla="*/ 182 h 182"/>
                  <a:gd name="T6" fmla="*/ 182 w 182"/>
                  <a:gd name="T7" fmla="*/ 91 h 182"/>
                  <a:gd name="T8" fmla="*/ 91 w 182"/>
                  <a:gd name="T9" fmla="*/ 0 h 182"/>
                  <a:gd name="T10" fmla="*/ 91 w 182"/>
                  <a:gd name="T11" fmla="*/ 161 h 182"/>
                  <a:gd name="T12" fmla="*/ 21 w 182"/>
                  <a:gd name="T13" fmla="*/ 91 h 182"/>
                  <a:gd name="T14" fmla="*/ 91 w 182"/>
                  <a:gd name="T15" fmla="*/ 21 h 182"/>
                  <a:gd name="T16" fmla="*/ 161 w 182"/>
                  <a:gd name="T17" fmla="*/ 91 h 182"/>
                  <a:gd name="T18" fmla="*/ 91 w 182"/>
                  <a:gd name="T19" fmla="*/ 161 h 1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82" h="182">
                    <a:moveTo>
                      <a:pt x="91" y="0"/>
                    </a:moveTo>
                    <a:cubicBezTo>
                      <a:pt x="41" y="0"/>
                      <a:pt x="0" y="41"/>
                      <a:pt x="0" y="91"/>
                    </a:cubicBezTo>
                    <a:cubicBezTo>
                      <a:pt x="0" y="141"/>
                      <a:pt x="41" y="182"/>
                      <a:pt x="91" y="182"/>
                    </a:cubicBezTo>
                    <a:cubicBezTo>
                      <a:pt x="141" y="182"/>
                      <a:pt x="182" y="141"/>
                      <a:pt x="182" y="91"/>
                    </a:cubicBezTo>
                    <a:cubicBezTo>
                      <a:pt x="182" y="41"/>
                      <a:pt x="141" y="0"/>
                      <a:pt x="91" y="0"/>
                    </a:cubicBezTo>
                    <a:moveTo>
                      <a:pt x="91" y="161"/>
                    </a:moveTo>
                    <a:cubicBezTo>
                      <a:pt x="52" y="161"/>
                      <a:pt x="21" y="130"/>
                      <a:pt x="21" y="91"/>
                    </a:cubicBezTo>
                    <a:cubicBezTo>
                      <a:pt x="21" y="52"/>
                      <a:pt x="52" y="21"/>
                      <a:pt x="91" y="21"/>
                    </a:cubicBezTo>
                    <a:cubicBezTo>
                      <a:pt x="130" y="21"/>
                      <a:pt x="161" y="52"/>
                      <a:pt x="161" y="91"/>
                    </a:cubicBezTo>
                    <a:cubicBezTo>
                      <a:pt x="161" y="130"/>
                      <a:pt x="130" y="161"/>
                      <a:pt x="91" y="161"/>
                    </a:cubicBezTo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3" name="Freeform 23"/>
              <p:cNvSpPr>
                <a:spLocks noEditPoints="1"/>
              </p:cNvSpPr>
              <p:nvPr/>
            </p:nvSpPr>
            <p:spPr bwMode="auto">
              <a:xfrm>
                <a:off x="3134354" y="5451476"/>
                <a:ext cx="300038" cy="300037"/>
              </a:xfrm>
              <a:custGeom>
                <a:avLst/>
                <a:gdLst>
                  <a:gd name="T0" fmla="*/ 0 w 189"/>
                  <a:gd name="T1" fmla="*/ 189 h 189"/>
                  <a:gd name="T2" fmla="*/ 130 w 189"/>
                  <a:gd name="T3" fmla="*/ 130 h 189"/>
                  <a:gd name="T4" fmla="*/ 189 w 189"/>
                  <a:gd name="T5" fmla="*/ 0 h 189"/>
                  <a:gd name="T6" fmla="*/ 59 w 189"/>
                  <a:gd name="T7" fmla="*/ 59 h 189"/>
                  <a:gd name="T8" fmla="*/ 0 w 189"/>
                  <a:gd name="T9" fmla="*/ 189 h 189"/>
                  <a:gd name="T10" fmla="*/ 118 w 189"/>
                  <a:gd name="T11" fmla="*/ 118 h 189"/>
                  <a:gd name="T12" fmla="*/ 23 w 189"/>
                  <a:gd name="T13" fmla="*/ 166 h 189"/>
                  <a:gd name="T14" fmla="*/ 71 w 189"/>
                  <a:gd name="T15" fmla="*/ 71 h 189"/>
                  <a:gd name="T16" fmla="*/ 118 w 189"/>
                  <a:gd name="T17" fmla="*/ 118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89" h="189">
                    <a:moveTo>
                      <a:pt x="0" y="189"/>
                    </a:moveTo>
                    <a:lnTo>
                      <a:pt x="130" y="130"/>
                    </a:lnTo>
                    <a:lnTo>
                      <a:pt x="189" y="0"/>
                    </a:lnTo>
                    <a:lnTo>
                      <a:pt x="59" y="59"/>
                    </a:lnTo>
                    <a:lnTo>
                      <a:pt x="0" y="189"/>
                    </a:lnTo>
                    <a:close/>
                    <a:moveTo>
                      <a:pt x="118" y="118"/>
                    </a:moveTo>
                    <a:lnTo>
                      <a:pt x="23" y="166"/>
                    </a:lnTo>
                    <a:lnTo>
                      <a:pt x="71" y="71"/>
                    </a:lnTo>
                    <a:lnTo>
                      <a:pt x="118" y="11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72" name="组合 271"/>
            <p:cNvGrpSpPr/>
            <p:nvPr/>
          </p:nvGrpSpPr>
          <p:grpSpPr>
            <a:xfrm>
              <a:off x="4632998" y="2979784"/>
              <a:ext cx="423572" cy="538968"/>
              <a:chOff x="5848350" y="3113088"/>
              <a:chExt cx="495300" cy="630237"/>
            </a:xfrm>
            <a:solidFill>
              <a:schemeClr val="bg1"/>
            </a:solidFill>
          </p:grpSpPr>
          <p:sp>
            <p:nvSpPr>
              <p:cNvPr id="277" name="Freeform 28"/>
              <p:cNvSpPr>
                <a:spLocks/>
              </p:cNvSpPr>
              <p:nvPr/>
            </p:nvSpPr>
            <p:spPr bwMode="auto">
              <a:xfrm>
                <a:off x="5870575" y="3201988"/>
                <a:ext cx="473075" cy="112712"/>
              </a:xfrm>
              <a:custGeom>
                <a:avLst/>
                <a:gdLst>
                  <a:gd name="T0" fmla="*/ 298 w 298"/>
                  <a:gd name="T1" fmla="*/ 36 h 71"/>
                  <a:gd name="T2" fmla="*/ 255 w 298"/>
                  <a:gd name="T3" fmla="*/ 71 h 71"/>
                  <a:gd name="T4" fmla="*/ 0 w 298"/>
                  <a:gd name="T5" fmla="*/ 71 h 71"/>
                  <a:gd name="T6" fmla="*/ 0 w 298"/>
                  <a:gd name="T7" fmla="*/ 0 h 71"/>
                  <a:gd name="T8" fmla="*/ 255 w 298"/>
                  <a:gd name="T9" fmla="*/ 0 h 71"/>
                  <a:gd name="T10" fmla="*/ 298 w 298"/>
                  <a:gd name="T11" fmla="*/ 36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8" h="71">
                    <a:moveTo>
                      <a:pt x="298" y="36"/>
                    </a:moveTo>
                    <a:lnTo>
                      <a:pt x="255" y="71"/>
                    </a:lnTo>
                    <a:lnTo>
                      <a:pt x="0" y="71"/>
                    </a:lnTo>
                    <a:lnTo>
                      <a:pt x="0" y="0"/>
                    </a:lnTo>
                    <a:lnTo>
                      <a:pt x="255" y="0"/>
                    </a:lnTo>
                    <a:lnTo>
                      <a:pt x="298" y="3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8" name="Freeform 29"/>
              <p:cNvSpPr>
                <a:spLocks/>
              </p:cNvSpPr>
              <p:nvPr/>
            </p:nvSpPr>
            <p:spPr bwMode="auto">
              <a:xfrm>
                <a:off x="5848350" y="3405188"/>
                <a:ext cx="473075" cy="112712"/>
              </a:xfrm>
              <a:custGeom>
                <a:avLst/>
                <a:gdLst>
                  <a:gd name="T0" fmla="*/ 0 w 298"/>
                  <a:gd name="T1" fmla="*/ 35 h 71"/>
                  <a:gd name="T2" fmla="*/ 42 w 298"/>
                  <a:gd name="T3" fmla="*/ 0 h 71"/>
                  <a:gd name="T4" fmla="*/ 298 w 298"/>
                  <a:gd name="T5" fmla="*/ 0 h 71"/>
                  <a:gd name="T6" fmla="*/ 298 w 298"/>
                  <a:gd name="T7" fmla="*/ 71 h 71"/>
                  <a:gd name="T8" fmla="*/ 42 w 298"/>
                  <a:gd name="T9" fmla="*/ 71 h 71"/>
                  <a:gd name="T10" fmla="*/ 0 w 298"/>
                  <a:gd name="T11" fmla="*/ 35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8" h="71">
                    <a:moveTo>
                      <a:pt x="0" y="35"/>
                    </a:moveTo>
                    <a:lnTo>
                      <a:pt x="42" y="0"/>
                    </a:lnTo>
                    <a:lnTo>
                      <a:pt x="298" y="0"/>
                    </a:lnTo>
                    <a:lnTo>
                      <a:pt x="298" y="71"/>
                    </a:lnTo>
                    <a:lnTo>
                      <a:pt x="42" y="71"/>
                    </a:lnTo>
                    <a:lnTo>
                      <a:pt x="0" y="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9" name="Rectangle 30"/>
              <p:cNvSpPr>
                <a:spLocks noChangeArrowheads="1"/>
              </p:cNvSpPr>
              <p:nvPr/>
            </p:nvSpPr>
            <p:spPr bwMode="auto">
              <a:xfrm>
                <a:off x="6051550" y="3113088"/>
                <a:ext cx="44450" cy="201612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0" name="Rectangle 31"/>
              <p:cNvSpPr>
                <a:spLocks noChangeArrowheads="1"/>
              </p:cNvSpPr>
              <p:nvPr/>
            </p:nvSpPr>
            <p:spPr bwMode="auto">
              <a:xfrm>
                <a:off x="6051550" y="3338513"/>
                <a:ext cx="44450" cy="179387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81" name="Rectangle 32"/>
              <p:cNvSpPr>
                <a:spLocks noChangeArrowheads="1"/>
              </p:cNvSpPr>
              <p:nvPr/>
            </p:nvSpPr>
            <p:spPr bwMode="auto">
              <a:xfrm>
                <a:off x="6051550" y="3540125"/>
                <a:ext cx="44450" cy="203200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73" name="组合 272"/>
            <p:cNvGrpSpPr/>
            <p:nvPr/>
          </p:nvGrpSpPr>
          <p:grpSpPr>
            <a:xfrm>
              <a:off x="3724260" y="4788758"/>
              <a:ext cx="657561" cy="539712"/>
              <a:chOff x="3765290" y="5403487"/>
              <a:chExt cx="611187" cy="501650"/>
            </a:xfrm>
          </p:grpSpPr>
          <p:sp>
            <p:nvSpPr>
              <p:cNvPr id="275" name="Freeform 7"/>
              <p:cNvSpPr>
                <a:spLocks noEditPoints="1"/>
              </p:cNvSpPr>
              <p:nvPr/>
            </p:nvSpPr>
            <p:spPr bwMode="auto">
              <a:xfrm>
                <a:off x="4005002" y="5571762"/>
                <a:ext cx="371475" cy="333375"/>
              </a:xfrm>
              <a:custGeom>
                <a:avLst/>
                <a:gdLst>
                  <a:gd name="T0" fmla="*/ 0 w 99"/>
                  <a:gd name="T1" fmla="*/ 41 h 89"/>
                  <a:gd name="T2" fmla="*/ 50 w 99"/>
                  <a:gd name="T3" fmla="*/ 82 h 89"/>
                  <a:gd name="T4" fmla="*/ 65 w 99"/>
                  <a:gd name="T5" fmla="*/ 80 h 89"/>
                  <a:gd name="T6" fmla="*/ 66 w 99"/>
                  <a:gd name="T7" fmla="*/ 80 h 89"/>
                  <a:gd name="T8" fmla="*/ 84 w 99"/>
                  <a:gd name="T9" fmla="*/ 89 h 89"/>
                  <a:gd name="T10" fmla="*/ 79 w 99"/>
                  <a:gd name="T11" fmla="*/ 74 h 89"/>
                  <a:gd name="T12" fmla="*/ 80 w 99"/>
                  <a:gd name="T13" fmla="*/ 74 h 89"/>
                  <a:gd name="T14" fmla="*/ 99 w 99"/>
                  <a:gd name="T15" fmla="*/ 41 h 89"/>
                  <a:gd name="T16" fmla="*/ 50 w 99"/>
                  <a:gd name="T17" fmla="*/ 0 h 89"/>
                  <a:gd name="T18" fmla="*/ 0 w 99"/>
                  <a:gd name="T19" fmla="*/ 41 h 89"/>
                  <a:gd name="T20" fmla="*/ 60 w 99"/>
                  <a:gd name="T21" fmla="*/ 27 h 89"/>
                  <a:gd name="T22" fmla="*/ 67 w 99"/>
                  <a:gd name="T23" fmla="*/ 20 h 89"/>
                  <a:gd name="T24" fmla="*/ 74 w 99"/>
                  <a:gd name="T25" fmla="*/ 27 h 89"/>
                  <a:gd name="T26" fmla="*/ 67 w 99"/>
                  <a:gd name="T27" fmla="*/ 34 h 89"/>
                  <a:gd name="T28" fmla="*/ 60 w 99"/>
                  <a:gd name="T29" fmla="*/ 27 h 89"/>
                  <a:gd name="T30" fmla="*/ 26 w 99"/>
                  <a:gd name="T31" fmla="*/ 27 h 89"/>
                  <a:gd name="T32" fmla="*/ 33 w 99"/>
                  <a:gd name="T33" fmla="*/ 20 h 89"/>
                  <a:gd name="T34" fmla="*/ 40 w 99"/>
                  <a:gd name="T35" fmla="*/ 27 h 89"/>
                  <a:gd name="T36" fmla="*/ 33 w 99"/>
                  <a:gd name="T37" fmla="*/ 34 h 89"/>
                  <a:gd name="T38" fmla="*/ 26 w 99"/>
                  <a:gd name="T39" fmla="*/ 27 h 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99" h="89">
                    <a:moveTo>
                      <a:pt x="0" y="41"/>
                    </a:moveTo>
                    <a:cubicBezTo>
                      <a:pt x="0" y="64"/>
                      <a:pt x="23" y="82"/>
                      <a:pt x="50" y="82"/>
                    </a:cubicBezTo>
                    <a:cubicBezTo>
                      <a:pt x="55" y="82"/>
                      <a:pt x="60" y="82"/>
                      <a:pt x="65" y="80"/>
                    </a:cubicBezTo>
                    <a:cubicBezTo>
                      <a:pt x="66" y="80"/>
                      <a:pt x="66" y="80"/>
                      <a:pt x="66" y="80"/>
                    </a:cubicBezTo>
                    <a:cubicBezTo>
                      <a:pt x="84" y="89"/>
                      <a:pt x="84" y="89"/>
                      <a:pt x="84" y="89"/>
                    </a:cubicBezTo>
                    <a:cubicBezTo>
                      <a:pt x="79" y="74"/>
                      <a:pt x="79" y="74"/>
                      <a:pt x="79" y="74"/>
                    </a:cubicBezTo>
                    <a:cubicBezTo>
                      <a:pt x="79" y="74"/>
                      <a:pt x="80" y="74"/>
                      <a:pt x="80" y="74"/>
                    </a:cubicBezTo>
                    <a:cubicBezTo>
                      <a:pt x="91" y="66"/>
                      <a:pt x="99" y="55"/>
                      <a:pt x="99" y="41"/>
                    </a:cubicBezTo>
                    <a:cubicBezTo>
                      <a:pt x="99" y="18"/>
                      <a:pt x="77" y="0"/>
                      <a:pt x="50" y="0"/>
                    </a:cubicBezTo>
                    <a:cubicBezTo>
                      <a:pt x="23" y="0"/>
                      <a:pt x="0" y="18"/>
                      <a:pt x="0" y="41"/>
                    </a:cubicBezTo>
                    <a:close/>
                    <a:moveTo>
                      <a:pt x="60" y="27"/>
                    </a:moveTo>
                    <a:cubicBezTo>
                      <a:pt x="60" y="23"/>
                      <a:pt x="63" y="20"/>
                      <a:pt x="67" y="20"/>
                    </a:cubicBezTo>
                    <a:cubicBezTo>
                      <a:pt x="71" y="20"/>
                      <a:pt x="74" y="23"/>
                      <a:pt x="74" y="27"/>
                    </a:cubicBezTo>
                    <a:cubicBezTo>
                      <a:pt x="74" y="31"/>
                      <a:pt x="71" y="34"/>
                      <a:pt x="67" y="34"/>
                    </a:cubicBezTo>
                    <a:cubicBezTo>
                      <a:pt x="63" y="34"/>
                      <a:pt x="60" y="31"/>
                      <a:pt x="60" y="27"/>
                    </a:cubicBezTo>
                    <a:close/>
                    <a:moveTo>
                      <a:pt x="26" y="27"/>
                    </a:moveTo>
                    <a:cubicBezTo>
                      <a:pt x="26" y="23"/>
                      <a:pt x="29" y="20"/>
                      <a:pt x="33" y="20"/>
                    </a:cubicBezTo>
                    <a:cubicBezTo>
                      <a:pt x="36" y="20"/>
                      <a:pt x="40" y="23"/>
                      <a:pt x="40" y="27"/>
                    </a:cubicBezTo>
                    <a:cubicBezTo>
                      <a:pt x="40" y="31"/>
                      <a:pt x="36" y="34"/>
                      <a:pt x="33" y="34"/>
                    </a:cubicBezTo>
                    <a:cubicBezTo>
                      <a:pt x="29" y="34"/>
                      <a:pt x="26" y="31"/>
                      <a:pt x="26" y="27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76" name="Freeform 6"/>
              <p:cNvSpPr>
                <a:spLocks noEditPoints="1"/>
              </p:cNvSpPr>
              <p:nvPr/>
            </p:nvSpPr>
            <p:spPr bwMode="auto">
              <a:xfrm>
                <a:off x="3765290" y="5403487"/>
                <a:ext cx="434975" cy="396875"/>
              </a:xfrm>
              <a:custGeom>
                <a:avLst/>
                <a:gdLst>
                  <a:gd name="T0" fmla="*/ 113 w 116"/>
                  <a:gd name="T1" fmla="*/ 41 h 106"/>
                  <a:gd name="T2" fmla="*/ 116 w 116"/>
                  <a:gd name="T3" fmla="*/ 41 h 106"/>
                  <a:gd name="T4" fmla="*/ 58 w 116"/>
                  <a:gd name="T5" fmla="*/ 0 h 106"/>
                  <a:gd name="T6" fmla="*/ 0 w 116"/>
                  <a:gd name="T7" fmla="*/ 49 h 106"/>
                  <a:gd name="T8" fmla="*/ 23 w 116"/>
                  <a:gd name="T9" fmla="*/ 88 h 106"/>
                  <a:gd name="T10" fmla="*/ 23 w 116"/>
                  <a:gd name="T11" fmla="*/ 88 h 106"/>
                  <a:gd name="T12" fmla="*/ 18 w 116"/>
                  <a:gd name="T13" fmla="*/ 106 h 106"/>
                  <a:gd name="T14" fmla="*/ 39 w 116"/>
                  <a:gd name="T15" fmla="*/ 95 h 106"/>
                  <a:gd name="T16" fmla="*/ 40 w 116"/>
                  <a:gd name="T17" fmla="*/ 95 h 106"/>
                  <a:gd name="T18" fmla="*/ 58 w 116"/>
                  <a:gd name="T19" fmla="*/ 98 h 106"/>
                  <a:gd name="T20" fmla="*/ 62 w 116"/>
                  <a:gd name="T21" fmla="*/ 98 h 106"/>
                  <a:gd name="T22" fmla="*/ 60 w 116"/>
                  <a:gd name="T23" fmla="*/ 86 h 106"/>
                  <a:gd name="T24" fmla="*/ 113 w 116"/>
                  <a:gd name="T25" fmla="*/ 41 h 106"/>
                  <a:gd name="T26" fmla="*/ 78 w 116"/>
                  <a:gd name="T27" fmla="*/ 24 h 106"/>
                  <a:gd name="T28" fmla="*/ 87 w 116"/>
                  <a:gd name="T29" fmla="*/ 32 h 106"/>
                  <a:gd name="T30" fmla="*/ 78 w 116"/>
                  <a:gd name="T31" fmla="*/ 40 h 106"/>
                  <a:gd name="T32" fmla="*/ 70 w 116"/>
                  <a:gd name="T33" fmla="*/ 32 h 106"/>
                  <a:gd name="T34" fmla="*/ 78 w 116"/>
                  <a:gd name="T35" fmla="*/ 24 h 106"/>
                  <a:gd name="T36" fmla="*/ 38 w 116"/>
                  <a:gd name="T37" fmla="*/ 40 h 106"/>
                  <a:gd name="T38" fmla="*/ 30 w 116"/>
                  <a:gd name="T39" fmla="*/ 32 h 106"/>
                  <a:gd name="T40" fmla="*/ 38 w 116"/>
                  <a:gd name="T41" fmla="*/ 24 h 106"/>
                  <a:gd name="T42" fmla="*/ 46 w 116"/>
                  <a:gd name="T43" fmla="*/ 32 h 106"/>
                  <a:gd name="T44" fmla="*/ 38 w 116"/>
                  <a:gd name="T45" fmla="*/ 40 h 1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</a:cxnLst>
                <a:rect l="0" t="0" r="r" b="b"/>
                <a:pathLst>
                  <a:path w="116" h="106">
                    <a:moveTo>
                      <a:pt x="113" y="41"/>
                    </a:moveTo>
                    <a:cubicBezTo>
                      <a:pt x="114" y="41"/>
                      <a:pt x="115" y="41"/>
                      <a:pt x="116" y="41"/>
                    </a:cubicBezTo>
                    <a:cubicBezTo>
                      <a:pt x="111" y="18"/>
                      <a:pt x="87" y="0"/>
                      <a:pt x="58" y="0"/>
                    </a:cubicBezTo>
                    <a:cubicBezTo>
                      <a:pt x="26" y="0"/>
                      <a:pt x="0" y="22"/>
                      <a:pt x="0" y="49"/>
                    </a:cubicBezTo>
                    <a:cubicBezTo>
                      <a:pt x="0" y="65"/>
                      <a:pt x="9" y="79"/>
                      <a:pt x="23" y="88"/>
                    </a:cubicBezTo>
                    <a:cubicBezTo>
                      <a:pt x="23" y="88"/>
                      <a:pt x="23" y="88"/>
                      <a:pt x="23" y="88"/>
                    </a:cubicBezTo>
                    <a:cubicBezTo>
                      <a:pt x="18" y="106"/>
                      <a:pt x="18" y="106"/>
                      <a:pt x="18" y="106"/>
                    </a:cubicBezTo>
                    <a:cubicBezTo>
                      <a:pt x="39" y="95"/>
                      <a:pt x="39" y="95"/>
                      <a:pt x="39" y="95"/>
                    </a:cubicBezTo>
                    <a:cubicBezTo>
                      <a:pt x="39" y="95"/>
                      <a:pt x="39" y="95"/>
                      <a:pt x="40" y="95"/>
                    </a:cubicBezTo>
                    <a:cubicBezTo>
                      <a:pt x="45" y="97"/>
                      <a:pt x="52" y="98"/>
                      <a:pt x="58" y="98"/>
                    </a:cubicBezTo>
                    <a:cubicBezTo>
                      <a:pt x="59" y="98"/>
                      <a:pt x="61" y="98"/>
                      <a:pt x="62" y="98"/>
                    </a:cubicBezTo>
                    <a:cubicBezTo>
                      <a:pt x="61" y="94"/>
                      <a:pt x="60" y="90"/>
                      <a:pt x="60" y="86"/>
                    </a:cubicBezTo>
                    <a:cubicBezTo>
                      <a:pt x="60" y="61"/>
                      <a:pt x="84" y="41"/>
                      <a:pt x="113" y="41"/>
                    </a:cubicBezTo>
                    <a:close/>
                    <a:moveTo>
                      <a:pt x="78" y="24"/>
                    </a:moveTo>
                    <a:cubicBezTo>
                      <a:pt x="83" y="24"/>
                      <a:pt x="87" y="28"/>
                      <a:pt x="87" y="32"/>
                    </a:cubicBezTo>
                    <a:cubicBezTo>
                      <a:pt x="87" y="37"/>
                      <a:pt x="83" y="40"/>
                      <a:pt x="78" y="40"/>
                    </a:cubicBezTo>
                    <a:cubicBezTo>
                      <a:pt x="74" y="40"/>
                      <a:pt x="70" y="37"/>
                      <a:pt x="70" y="32"/>
                    </a:cubicBezTo>
                    <a:cubicBezTo>
                      <a:pt x="70" y="28"/>
                      <a:pt x="74" y="24"/>
                      <a:pt x="78" y="24"/>
                    </a:cubicBezTo>
                    <a:close/>
                    <a:moveTo>
                      <a:pt x="38" y="40"/>
                    </a:moveTo>
                    <a:cubicBezTo>
                      <a:pt x="33" y="40"/>
                      <a:pt x="30" y="37"/>
                      <a:pt x="30" y="32"/>
                    </a:cubicBezTo>
                    <a:cubicBezTo>
                      <a:pt x="30" y="28"/>
                      <a:pt x="33" y="24"/>
                      <a:pt x="38" y="24"/>
                    </a:cubicBezTo>
                    <a:cubicBezTo>
                      <a:pt x="42" y="24"/>
                      <a:pt x="46" y="28"/>
                      <a:pt x="46" y="32"/>
                    </a:cubicBezTo>
                    <a:cubicBezTo>
                      <a:pt x="46" y="37"/>
                      <a:pt x="42" y="40"/>
                      <a:pt x="38" y="40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274" name="Freeform 23"/>
            <p:cNvSpPr>
              <a:spLocks noEditPoints="1"/>
            </p:cNvSpPr>
            <p:nvPr/>
          </p:nvSpPr>
          <p:spPr bwMode="auto">
            <a:xfrm>
              <a:off x="2004880" y="4107026"/>
              <a:ext cx="520956" cy="432222"/>
            </a:xfrm>
            <a:custGeom>
              <a:avLst/>
              <a:gdLst/>
              <a:ahLst/>
              <a:cxnLst>
                <a:cxn ang="0">
                  <a:pos x="312" y="110"/>
                </a:cxn>
                <a:cxn ang="0">
                  <a:pos x="323" y="138"/>
                </a:cxn>
                <a:cxn ang="0">
                  <a:pos x="350" y="127"/>
                </a:cxn>
                <a:cxn ang="0">
                  <a:pos x="339" y="100"/>
                </a:cxn>
                <a:cxn ang="0">
                  <a:pos x="25" y="100"/>
                </a:cxn>
                <a:cxn ang="0">
                  <a:pos x="15" y="127"/>
                </a:cxn>
                <a:cxn ang="0">
                  <a:pos x="42" y="138"/>
                </a:cxn>
                <a:cxn ang="0">
                  <a:pos x="53" y="110"/>
                </a:cxn>
                <a:cxn ang="0">
                  <a:pos x="270" y="60"/>
                </a:cxn>
                <a:cxn ang="0">
                  <a:pos x="248" y="69"/>
                </a:cxn>
                <a:cxn ang="0">
                  <a:pos x="239" y="91"/>
                </a:cxn>
                <a:cxn ang="0">
                  <a:pos x="252" y="116"/>
                </a:cxn>
                <a:cxn ang="0">
                  <a:pos x="276" y="121"/>
                </a:cxn>
                <a:cxn ang="0">
                  <a:pos x="297" y="103"/>
                </a:cxn>
                <a:cxn ang="0">
                  <a:pos x="297" y="80"/>
                </a:cxn>
                <a:cxn ang="0">
                  <a:pos x="276" y="62"/>
                </a:cxn>
                <a:cxn ang="0">
                  <a:pos x="330" y="183"/>
                </a:cxn>
                <a:cxn ang="0">
                  <a:pos x="321" y="152"/>
                </a:cxn>
                <a:cxn ang="0">
                  <a:pos x="350" y="158"/>
                </a:cxn>
                <a:cxn ang="0">
                  <a:pos x="364" y="185"/>
                </a:cxn>
                <a:cxn ang="0">
                  <a:pos x="83" y="63"/>
                </a:cxn>
                <a:cxn ang="0">
                  <a:pos x="65" y="85"/>
                </a:cxn>
                <a:cxn ang="0">
                  <a:pos x="71" y="109"/>
                </a:cxn>
                <a:cxn ang="0">
                  <a:pos x="96" y="121"/>
                </a:cxn>
                <a:cxn ang="0">
                  <a:pos x="118" y="112"/>
                </a:cxn>
                <a:cxn ang="0">
                  <a:pos x="127" y="91"/>
                </a:cxn>
                <a:cxn ang="0">
                  <a:pos x="112" y="65"/>
                </a:cxn>
                <a:cxn ang="0">
                  <a:pos x="35" y="150"/>
                </a:cxn>
                <a:cxn ang="0">
                  <a:pos x="36" y="176"/>
                </a:cxn>
                <a:cxn ang="0">
                  <a:pos x="0" y="185"/>
                </a:cxn>
                <a:cxn ang="0">
                  <a:pos x="15" y="158"/>
                </a:cxn>
                <a:cxn ang="0">
                  <a:pos x="183" y="0"/>
                </a:cxn>
                <a:cxn ang="0">
                  <a:pos x="151" y="13"/>
                </a:cxn>
                <a:cxn ang="0">
                  <a:pos x="138" y="45"/>
                </a:cxn>
                <a:cxn ang="0">
                  <a:pos x="158" y="81"/>
                </a:cxn>
                <a:cxn ang="0">
                  <a:pos x="192" y="89"/>
                </a:cxn>
                <a:cxn ang="0">
                  <a:pos x="225" y="62"/>
                </a:cxn>
                <a:cxn ang="0">
                  <a:pos x="225" y="27"/>
                </a:cxn>
                <a:cxn ang="0">
                  <a:pos x="192" y="0"/>
                </a:cxn>
                <a:cxn ang="0">
                  <a:pos x="265" y="174"/>
                </a:cxn>
                <a:cxn ang="0">
                  <a:pos x="256" y="136"/>
                </a:cxn>
                <a:cxn ang="0">
                  <a:pos x="279" y="136"/>
                </a:cxn>
                <a:cxn ang="0">
                  <a:pos x="316" y="165"/>
                </a:cxn>
                <a:cxn ang="0">
                  <a:pos x="100" y="272"/>
                </a:cxn>
                <a:cxn ang="0">
                  <a:pos x="51" y="165"/>
                </a:cxn>
                <a:cxn ang="0">
                  <a:pos x="85" y="136"/>
                </a:cxn>
                <a:cxn ang="0">
                  <a:pos x="109" y="136"/>
                </a:cxn>
                <a:cxn ang="0">
                  <a:pos x="100" y="174"/>
                </a:cxn>
                <a:cxn ang="0">
                  <a:pos x="252" y="159"/>
                </a:cxn>
                <a:cxn ang="0">
                  <a:pos x="210" y="109"/>
                </a:cxn>
                <a:cxn ang="0">
                  <a:pos x="154" y="109"/>
                </a:cxn>
                <a:cxn ang="0">
                  <a:pos x="112" y="159"/>
                </a:cxn>
              </a:cxnLst>
              <a:rect l="0" t="0" r="r" b="b"/>
              <a:pathLst>
                <a:path w="364" h="301">
                  <a:moveTo>
                    <a:pt x="332" y="98"/>
                  </a:moveTo>
                  <a:lnTo>
                    <a:pt x="332" y="98"/>
                  </a:lnTo>
                  <a:lnTo>
                    <a:pt x="323" y="100"/>
                  </a:lnTo>
                  <a:lnTo>
                    <a:pt x="317" y="105"/>
                  </a:lnTo>
                  <a:lnTo>
                    <a:pt x="312" y="110"/>
                  </a:lnTo>
                  <a:lnTo>
                    <a:pt x="310" y="120"/>
                  </a:lnTo>
                  <a:lnTo>
                    <a:pt x="310" y="120"/>
                  </a:lnTo>
                  <a:lnTo>
                    <a:pt x="312" y="127"/>
                  </a:lnTo>
                  <a:lnTo>
                    <a:pt x="317" y="134"/>
                  </a:lnTo>
                  <a:lnTo>
                    <a:pt x="323" y="138"/>
                  </a:lnTo>
                  <a:lnTo>
                    <a:pt x="332" y="139"/>
                  </a:lnTo>
                  <a:lnTo>
                    <a:pt x="332" y="139"/>
                  </a:lnTo>
                  <a:lnTo>
                    <a:pt x="339" y="138"/>
                  </a:lnTo>
                  <a:lnTo>
                    <a:pt x="346" y="134"/>
                  </a:lnTo>
                  <a:lnTo>
                    <a:pt x="350" y="127"/>
                  </a:lnTo>
                  <a:lnTo>
                    <a:pt x="352" y="120"/>
                  </a:lnTo>
                  <a:lnTo>
                    <a:pt x="352" y="120"/>
                  </a:lnTo>
                  <a:lnTo>
                    <a:pt x="350" y="110"/>
                  </a:lnTo>
                  <a:lnTo>
                    <a:pt x="346" y="105"/>
                  </a:lnTo>
                  <a:lnTo>
                    <a:pt x="339" y="100"/>
                  </a:lnTo>
                  <a:lnTo>
                    <a:pt x="332" y="98"/>
                  </a:lnTo>
                  <a:lnTo>
                    <a:pt x="332" y="98"/>
                  </a:lnTo>
                  <a:close/>
                  <a:moveTo>
                    <a:pt x="35" y="98"/>
                  </a:moveTo>
                  <a:lnTo>
                    <a:pt x="35" y="98"/>
                  </a:lnTo>
                  <a:lnTo>
                    <a:pt x="25" y="100"/>
                  </a:lnTo>
                  <a:lnTo>
                    <a:pt x="20" y="105"/>
                  </a:lnTo>
                  <a:lnTo>
                    <a:pt x="15" y="110"/>
                  </a:lnTo>
                  <a:lnTo>
                    <a:pt x="13" y="120"/>
                  </a:lnTo>
                  <a:lnTo>
                    <a:pt x="13" y="120"/>
                  </a:lnTo>
                  <a:lnTo>
                    <a:pt x="15" y="127"/>
                  </a:lnTo>
                  <a:lnTo>
                    <a:pt x="20" y="134"/>
                  </a:lnTo>
                  <a:lnTo>
                    <a:pt x="25" y="138"/>
                  </a:lnTo>
                  <a:lnTo>
                    <a:pt x="35" y="139"/>
                  </a:lnTo>
                  <a:lnTo>
                    <a:pt x="35" y="139"/>
                  </a:lnTo>
                  <a:lnTo>
                    <a:pt x="42" y="138"/>
                  </a:lnTo>
                  <a:lnTo>
                    <a:pt x="49" y="134"/>
                  </a:lnTo>
                  <a:lnTo>
                    <a:pt x="53" y="127"/>
                  </a:lnTo>
                  <a:lnTo>
                    <a:pt x="54" y="120"/>
                  </a:lnTo>
                  <a:lnTo>
                    <a:pt x="54" y="120"/>
                  </a:lnTo>
                  <a:lnTo>
                    <a:pt x="53" y="110"/>
                  </a:lnTo>
                  <a:lnTo>
                    <a:pt x="49" y="105"/>
                  </a:lnTo>
                  <a:lnTo>
                    <a:pt x="42" y="100"/>
                  </a:lnTo>
                  <a:lnTo>
                    <a:pt x="35" y="98"/>
                  </a:lnTo>
                  <a:lnTo>
                    <a:pt x="35" y="98"/>
                  </a:lnTo>
                  <a:close/>
                  <a:moveTo>
                    <a:pt x="270" y="60"/>
                  </a:moveTo>
                  <a:lnTo>
                    <a:pt x="270" y="60"/>
                  </a:lnTo>
                  <a:lnTo>
                    <a:pt x="263" y="62"/>
                  </a:lnTo>
                  <a:lnTo>
                    <a:pt x="258" y="63"/>
                  </a:lnTo>
                  <a:lnTo>
                    <a:pt x="252" y="65"/>
                  </a:lnTo>
                  <a:lnTo>
                    <a:pt x="248" y="69"/>
                  </a:lnTo>
                  <a:lnTo>
                    <a:pt x="245" y="74"/>
                  </a:lnTo>
                  <a:lnTo>
                    <a:pt x="241" y="80"/>
                  </a:lnTo>
                  <a:lnTo>
                    <a:pt x="239" y="85"/>
                  </a:lnTo>
                  <a:lnTo>
                    <a:pt x="239" y="91"/>
                  </a:lnTo>
                  <a:lnTo>
                    <a:pt x="239" y="91"/>
                  </a:lnTo>
                  <a:lnTo>
                    <a:pt x="239" y="98"/>
                  </a:lnTo>
                  <a:lnTo>
                    <a:pt x="241" y="103"/>
                  </a:lnTo>
                  <a:lnTo>
                    <a:pt x="245" y="109"/>
                  </a:lnTo>
                  <a:lnTo>
                    <a:pt x="248" y="112"/>
                  </a:lnTo>
                  <a:lnTo>
                    <a:pt x="252" y="116"/>
                  </a:lnTo>
                  <a:lnTo>
                    <a:pt x="258" y="120"/>
                  </a:lnTo>
                  <a:lnTo>
                    <a:pt x="263" y="121"/>
                  </a:lnTo>
                  <a:lnTo>
                    <a:pt x="270" y="121"/>
                  </a:lnTo>
                  <a:lnTo>
                    <a:pt x="270" y="121"/>
                  </a:lnTo>
                  <a:lnTo>
                    <a:pt x="276" y="121"/>
                  </a:lnTo>
                  <a:lnTo>
                    <a:pt x="281" y="120"/>
                  </a:lnTo>
                  <a:lnTo>
                    <a:pt x="287" y="116"/>
                  </a:lnTo>
                  <a:lnTo>
                    <a:pt x="292" y="112"/>
                  </a:lnTo>
                  <a:lnTo>
                    <a:pt x="296" y="109"/>
                  </a:lnTo>
                  <a:lnTo>
                    <a:pt x="297" y="103"/>
                  </a:lnTo>
                  <a:lnTo>
                    <a:pt x="299" y="98"/>
                  </a:lnTo>
                  <a:lnTo>
                    <a:pt x="301" y="91"/>
                  </a:lnTo>
                  <a:lnTo>
                    <a:pt x="301" y="91"/>
                  </a:lnTo>
                  <a:lnTo>
                    <a:pt x="299" y="85"/>
                  </a:lnTo>
                  <a:lnTo>
                    <a:pt x="297" y="80"/>
                  </a:lnTo>
                  <a:lnTo>
                    <a:pt x="296" y="74"/>
                  </a:lnTo>
                  <a:lnTo>
                    <a:pt x="292" y="69"/>
                  </a:lnTo>
                  <a:lnTo>
                    <a:pt x="287" y="65"/>
                  </a:lnTo>
                  <a:lnTo>
                    <a:pt x="281" y="63"/>
                  </a:lnTo>
                  <a:lnTo>
                    <a:pt x="276" y="62"/>
                  </a:lnTo>
                  <a:lnTo>
                    <a:pt x="270" y="60"/>
                  </a:lnTo>
                  <a:lnTo>
                    <a:pt x="270" y="60"/>
                  </a:lnTo>
                  <a:close/>
                  <a:moveTo>
                    <a:pt x="364" y="248"/>
                  </a:moveTo>
                  <a:lnTo>
                    <a:pt x="330" y="248"/>
                  </a:lnTo>
                  <a:lnTo>
                    <a:pt x="330" y="183"/>
                  </a:lnTo>
                  <a:lnTo>
                    <a:pt x="330" y="183"/>
                  </a:lnTo>
                  <a:lnTo>
                    <a:pt x="330" y="176"/>
                  </a:lnTo>
                  <a:lnTo>
                    <a:pt x="328" y="167"/>
                  </a:lnTo>
                  <a:lnTo>
                    <a:pt x="321" y="152"/>
                  </a:lnTo>
                  <a:lnTo>
                    <a:pt x="321" y="152"/>
                  </a:lnTo>
                  <a:lnTo>
                    <a:pt x="332" y="150"/>
                  </a:lnTo>
                  <a:lnTo>
                    <a:pt x="332" y="150"/>
                  </a:lnTo>
                  <a:lnTo>
                    <a:pt x="337" y="152"/>
                  </a:lnTo>
                  <a:lnTo>
                    <a:pt x="345" y="154"/>
                  </a:lnTo>
                  <a:lnTo>
                    <a:pt x="350" y="158"/>
                  </a:lnTo>
                  <a:lnTo>
                    <a:pt x="355" y="161"/>
                  </a:lnTo>
                  <a:lnTo>
                    <a:pt x="359" y="167"/>
                  </a:lnTo>
                  <a:lnTo>
                    <a:pt x="363" y="172"/>
                  </a:lnTo>
                  <a:lnTo>
                    <a:pt x="364" y="178"/>
                  </a:lnTo>
                  <a:lnTo>
                    <a:pt x="364" y="185"/>
                  </a:lnTo>
                  <a:lnTo>
                    <a:pt x="364" y="248"/>
                  </a:lnTo>
                  <a:close/>
                  <a:moveTo>
                    <a:pt x="96" y="60"/>
                  </a:moveTo>
                  <a:lnTo>
                    <a:pt x="96" y="60"/>
                  </a:lnTo>
                  <a:lnTo>
                    <a:pt x="89" y="62"/>
                  </a:lnTo>
                  <a:lnTo>
                    <a:pt x="83" y="63"/>
                  </a:lnTo>
                  <a:lnTo>
                    <a:pt x="78" y="65"/>
                  </a:lnTo>
                  <a:lnTo>
                    <a:pt x="74" y="69"/>
                  </a:lnTo>
                  <a:lnTo>
                    <a:pt x="71" y="74"/>
                  </a:lnTo>
                  <a:lnTo>
                    <a:pt x="67" y="80"/>
                  </a:lnTo>
                  <a:lnTo>
                    <a:pt x="65" y="85"/>
                  </a:lnTo>
                  <a:lnTo>
                    <a:pt x="65" y="91"/>
                  </a:lnTo>
                  <a:lnTo>
                    <a:pt x="65" y="91"/>
                  </a:lnTo>
                  <a:lnTo>
                    <a:pt x="65" y="98"/>
                  </a:lnTo>
                  <a:lnTo>
                    <a:pt x="67" y="103"/>
                  </a:lnTo>
                  <a:lnTo>
                    <a:pt x="71" y="109"/>
                  </a:lnTo>
                  <a:lnTo>
                    <a:pt x="74" y="112"/>
                  </a:lnTo>
                  <a:lnTo>
                    <a:pt x="78" y="116"/>
                  </a:lnTo>
                  <a:lnTo>
                    <a:pt x="83" y="120"/>
                  </a:lnTo>
                  <a:lnTo>
                    <a:pt x="89" y="121"/>
                  </a:lnTo>
                  <a:lnTo>
                    <a:pt x="96" y="121"/>
                  </a:lnTo>
                  <a:lnTo>
                    <a:pt x="96" y="121"/>
                  </a:lnTo>
                  <a:lnTo>
                    <a:pt x="102" y="121"/>
                  </a:lnTo>
                  <a:lnTo>
                    <a:pt x="107" y="120"/>
                  </a:lnTo>
                  <a:lnTo>
                    <a:pt x="112" y="116"/>
                  </a:lnTo>
                  <a:lnTo>
                    <a:pt x="118" y="112"/>
                  </a:lnTo>
                  <a:lnTo>
                    <a:pt x="122" y="109"/>
                  </a:lnTo>
                  <a:lnTo>
                    <a:pt x="123" y="103"/>
                  </a:lnTo>
                  <a:lnTo>
                    <a:pt x="125" y="98"/>
                  </a:lnTo>
                  <a:lnTo>
                    <a:pt x="127" y="91"/>
                  </a:lnTo>
                  <a:lnTo>
                    <a:pt x="127" y="91"/>
                  </a:lnTo>
                  <a:lnTo>
                    <a:pt x="125" y="85"/>
                  </a:lnTo>
                  <a:lnTo>
                    <a:pt x="123" y="80"/>
                  </a:lnTo>
                  <a:lnTo>
                    <a:pt x="122" y="74"/>
                  </a:lnTo>
                  <a:lnTo>
                    <a:pt x="118" y="69"/>
                  </a:lnTo>
                  <a:lnTo>
                    <a:pt x="112" y="65"/>
                  </a:lnTo>
                  <a:lnTo>
                    <a:pt x="107" y="63"/>
                  </a:lnTo>
                  <a:lnTo>
                    <a:pt x="102" y="62"/>
                  </a:lnTo>
                  <a:lnTo>
                    <a:pt x="96" y="60"/>
                  </a:lnTo>
                  <a:lnTo>
                    <a:pt x="96" y="60"/>
                  </a:lnTo>
                  <a:close/>
                  <a:moveTo>
                    <a:pt x="35" y="150"/>
                  </a:moveTo>
                  <a:lnTo>
                    <a:pt x="35" y="150"/>
                  </a:lnTo>
                  <a:lnTo>
                    <a:pt x="44" y="152"/>
                  </a:lnTo>
                  <a:lnTo>
                    <a:pt x="44" y="152"/>
                  </a:lnTo>
                  <a:lnTo>
                    <a:pt x="38" y="167"/>
                  </a:lnTo>
                  <a:lnTo>
                    <a:pt x="36" y="176"/>
                  </a:lnTo>
                  <a:lnTo>
                    <a:pt x="35" y="183"/>
                  </a:lnTo>
                  <a:lnTo>
                    <a:pt x="35" y="248"/>
                  </a:lnTo>
                  <a:lnTo>
                    <a:pt x="0" y="248"/>
                  </a:lnTo>
                  <a:lnTo>
                    <a:pt x="0" y="185"/>
                  </a:lnTo>
                  <a:lnTo>
                    <a:pt x="0" y="185"/>
                  </a:lnTo>
                  <a:lnTo>
                    <a:pt x="0" y="178"/>
                  </a:lnTo>
                  <a:lnTo>
                    <a:pt x="2" y="172"/>
                  </a:lnTo>
                  <a:lnTo>
                    <a:pt x="6" y="167"/>
                  </a:lnTo>
                  <a:lnTo>
                    <a:pt x="9" y="161"/>
                  </a:lnTo>
                  <a:lnTo>
                    <a:pt x="15" y="158"/>
                  </a:lnTo>
                  <a:lnTo>
                    <a:pt x="20" y="154"/>
                  </a:lnTo>
                  <a:lnTo>
                    <a:pt x="27" y="152"/>
                  </a:lnTo>
                  <a:lnTo>
                    <a:pt x="35" y="150"/>
                  </a:lnTo>
                  <a:lnTo>
                    <a:pt x="35" y="150"/>
                  </a:lnTo>
                  <a:close/>
                  <a:moveTo>
                    <a:pt x="183" y="0"/>
                  </a:moveTo>
                  <a:lnTo>
                    <a:pt x="183" y="0"/>
                  </a:lnTo>
                  <a:lnTo>
                    <a:pt x="174" y="0"/>
                  </a:lnTo>
                  <a:lnTo>
                    <a:pt x="165" y="4"/>
                  </a:lnTo>
                  <a:lnTo>
                    <a:pt x="158" y="7"/>
                  </a:lnTo>
                  <a:lnTo>
                    <a:pt x="151" y="13"/>
                  </a:lnTo>
                  <a:lnTo>
                    <a:pt x="145" y="20"/>
                  </a:lnTo>
                  <a:lnTo>
                    <a:pt x="141" y="27"/>
                  </a:lnTo>
                  <a:lnTo>
                    <a:pt x="138" y="36"/>
                  </a:lnTo>
                  <a:lnTo>
                    <a:pt x="138" y="45"/>
                  </a:lnTo>
                  <a:lnTo>
                    <a:pt x="138" y="45"/>
                  </a:lnTo>
                  <a:lnTo>
                    <a:pt x="138" y="54"/>
                  </a:lnTo>
                  <a:lnTo>
                    <a:pt x="141" y="62"/>
                  </a:lnTo>
                  <a:lnTo>
                    <a:pt x="145" y="71"/>
                  </a:lnTo>
                  <a:lnTo>
                    <a:pt x="151" y="76"/>
                  </a:lnTo>
                  <a:lnTo>
                    <a:pt x="158" y="81"/>
                  </a:lnTo>
                  <a:lnTo>
                    <a:pt x="165" y="87"/>
                  </a:lnTo>
                  <a:lnTo>
                    <a:pt x="174" y="89"/>
                  </a:lnTo>
                  <a:lnTo>
                    <a:pt x="183" y="91"/>
                  </a:lnTo>
                  <a:lnTo>
                    <a:pt x="183" y="91"/>
                  </a:lnTo>
                  <a:lnTo>
                    <a:pt x="192" y="89"/>
                  </a:lnTo>
                  <a:lnTo>
                    <a:pt x="200" y="87"/>
                  </a:lnTo>
                  <a:lnTo>
                    <a:pt x="209" y="81"/>
                  </a:lnTo>
                  <a:lnTo>
                    <a:pt x="214" y="76"/>
                  </a:lnTo>
                  <a:lnTo>
                    <a:pt x="219" y="71"/>
                  </a:lnTo>
                  <a:lnTo>
                    <a:pt x="225" y="62"/>
                  </a:lnTo>
                  <a:lnTo>
                    <a:pt x="227" y="54"/>
                  </a:lnTo>
                  <a:lnTo>
                    <a:pt x="229" y="45"/>
                  </a:lnTo>
                  <a:lnTo>
                    <a:pt x="229" y="45"/>
                  </a:lnTo>
                  <a:lnTo>
                    <a:pt x="227" y="36"/>
                  </a:lnTo>
                  <a:lnTo>
                    <a:pt x="225" y="27"/>
                  </a:lnTo>
                  <a:lnTo>
                    <a:pt x="219" y="20"/>
                  </a:lnTo>
                  <a:lnTo>
                    <a:pt x="214" y="13"/>
                  </a:lnTo>
                  <a:lnTo>
                    <a:pt x="209" y="7"/>
                  </a:lnTo>
                  <a:lnTo>
                    <a:pt x="200" y="4"/>
                  </a:lnTo>
                  <a:lnTo>
                    <a:pt x="192" y="0"/>
                  </a:lnTo>
                  <a:lnTo>
                    <a:pt x="183" y="0"/>
                  </a:lnTo>
                  <a:lnTo>
                    <a:pt x="183" y="0"/>
                  </a:lnTo>
                  <a:close/>
                  <a:moveTo>
                    <a:pt x="319" y="272"/>
                  </a:moveTo>
                  <a:lnTo>
                    <a:pt x="265" y="272"/>
                  </a:lnTo>
                  <a:lnTo>
                    <a:pt x="265" y="174"/>
                  </a:lnTo>
                  <a:lnTo>
                    <a:pt x="265" y="174"/>
                  </a:lnTo>
                  <a:lnTo>
                    <a:pt x="265" y="163"/>
                  </a:lnTo>
                  <a:lnTo>
                    <a:pt x="263" y="154"/>
                  </a:lnTo>
                  <a:lnTo>
                    <a:pt x="259" y="145"/>
                  </a:lnTo>
                  <a:lnTo>
                    <a:pt x="256" y="136"/>
                  </a:lnTo>
                  <a:lnTo>
                    <a:pt x="256" y="136"/>
                  </a:lnTo>
                  <a:lnTo>
                    <a:pt x="263" y="134"/>
                  </a:lnTo>
                  <a:lnTo>
                    <a:pt x="270" y="134"/>
                  </a:lnTo>
                  <a:lnTo>
                    <a:pt x="270" y="134"/>
                  </a:lnTo>
                  <a:lnTo>
                    <a:pt x="279" y="136"/>
                  </a:lnTo>
                  <a:lnTo>
                    <a:pt x="288" y="138"/>
                  </a:lnTo>
                  <a:lnTo>
                    <a:pt x="297" y="143"/>
                  </a:lnTo>
                  <a:lnTo>
                    <a:pt x="305" y="149"/>
                  </a:lnTo>
                  <a:lnTo>
                    <a:pt x="310" y="156"/>
                  </a:lnTo>
                  <a:lnTo>
                    <a:pt x="316" y="165"/>
                  </a:lnTo>
                  <a:lnTo>
                    <a:pt x="317" y="174"/>
                  </a:lnTo>
                  <a:lnTo>
                    <a:pt x="319" y="183"/>
                  </a:lnTo>
                  <a:lnTo>
                    <a:pt x="319" y="272"/>
                  </a:lnTo>
                  <a:close/>
                  <a:moveTo>
                    <a:pt x="100" y="174"/>
                  </a:moveTo>
                  <a:lnTo>
                    <a:pt x="100" y="272"/>
                  </a:lnTo>
                  <a:lnTo>
                    <a:pt x="45" y="272"/>
                  </a:lnTo>
                  <a:lnTo>
                    <a:pt x="45" y="183"/>
                  </a:lnTo>
                  <a:lnTo>
                    <a:pt x="45" y="183"/>
                  </a:lnTo>
                  <a:lnTo>
                    <a:pt x="47" y="174"/>
                  </a:lnTo>
                  <a:lnTo>
                    <a:pt x="51" y="165"/>
                  </a:lnTo>
                  <a:lnTo>
                    <a:pt x="54" y="156"/>
                  </a:lnTo>
                  <a:lnTo>
                    <a:pt x="60" y="149"/>
                  </a:lnTo>
                  <a:lnTo>
                    <a:pt x="67" y="143"/>
                  </a:lnTo>
                  <a:lnTo>
                    <a:pt x="76" y="138"/>
                  </a:lnTo>
                  <a:lnTo>
                    <a:pt x="85" y="136"/>
                  </a:lnTo>
                  <a:lnTo>
                    <a:pt x="96" y="134"/>
                  </a:lnTo>
                  <a:lnTo>
                    <a:pt x="96" y="134"/>
                  </a:lnTo>
                  <a:lnTo>
                    <a:pt x="103" y="134"/>
                  </a:lnTo>
                  <a:lnTo>
                    <a:pt x="109" y="136"/>
                  </a:lnTo>
                  <a:lnTo>
                    <a:pt x="109" y="136"/>
                  </a:lnTo>
                  <a:lnTo>
                    <a:pt x="105" y="145"/>
                  </a:lnTo>
                  <a:lnTo>
                    <a:pt x="102" y="154"/>
                  </a:lnTo>
                  <a:lnTo>
                    <a:pt x="100" y="163"/>
                  </a:lnTo>
                  <a:lnTo>
                    <a:pt x="100" y="174"/>
                  </a:lnTo>
                  <a:lnTo>
                    <a:pt x="100" y="174"/>
                  </a:lnTo>
                  <a:close/>
                  <a:moveTo>
                    <a:pt x="111" y="301"/>
                  </a:moveTo>
                  <a:lnTo>
                    <a:pt x="254" y="301"/>
                  </a:lnTo>
                  <a:lnTo>
                    <a:pt x="254" y="174"/>
                  </a:lnTo>
                  <a:lnTo>
                    <a:pt x="254" y="174"/>
                  </a:lnTo>
                  <a:lnTo>
                    <a:pt x="252" y="159"/>
                  </a:lnTo>
                  <a:lnTo>
                    <a:pt x="248" y="145"/>
                  </a:lnTo>
                  <a:lnTo>
                    <a:pt x="241" y="134"/>
                  </a:lnTo>
                  <a:lnTo>
                    <a:pt x="232" y="123"/>
                  </a:lnTo>
                  <a:lnTo>
                    <a:pt x="223" y="114"/>
                  </a:lnTo>
                  <a:lnTo>
                    <a:pt x="210" y="109"/>
                  </a:lnTo>
                  <a:lnTo>
                    <a:pt x="198" y="103"/>
                  </a:lnTo>
                  <a:lnTo>
                    <a:pt x="183" y="101"/>
                  </a:lnTo>
                  <a:lnTo>
                    <a:pt x="183" y="101"/>
                  </a:lnTo>
                  <a:lnTo>
                    <a:pt x="169" y="103"/>
                  </a:lnTo>
                  <a:lnTo>
                    <a:pt x="154" y="109"/>
                  </a:lnTo>
                  <a:lnTo>
                    <a:pt x="143" y="114"/>
                  </a:lnTo>
                  <a:lnTo>
                    <a:pt x="132" y="123"/>
                  </a:lnTo>
                  <a:lnTo>
                    <a:pt x="123" y="134"/>
                  </a:lnTo>
                  <a:lnTo>
                    <a:pt x="116" y="145"/>
                  </a:lnTo>
                  <a:lnTo>
                    <a:pt x="112" y="159"/>
                  </a:lnTo>
                  <a:lnTo>
                    <a:pt x="111" y="174"/>
                  </a:lnTo>
                  <a:lnTo>
                    <a:pt x="111" y="301"/>
                  </a:lnTo>
                  <a:close/>
                </a:path>
              </a:pathLst>
            </a:cu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cs typeface="+mn-ea"/>
                <a:sym typeface="+mn-lt"/>
              </a:endParaRPr>
            </a:p>
          </p:txBody>
        </p:sp>
      </p:grpSp>
      <p:sp>
        <p:nvSpPr>
          <p:cNvPr id="284" name="矩形 283"/>
          <p:cNvSpPr/>
          <p:nvPr/>
        </p:nvSpPr>
        <p:spPr>
          <a:xfrm>
            <a:off x="3364905" y="3476690"/>
            <a:ext cx="1114408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精</a:t>
            </a:r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准</a:t>
            </a:r>
            <a:r>
              <a:rPr lang="zh-CN" altLang="en-US" b="1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的</a:t>
            </a:r>
            <a:endParaRPr lang="en-US" altLang="zh-CN" b="1" dirty="0" smtClean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  <a:p>
            <a:pPr algn="ctr"/>
            <a:r>
              <a:rPr lang="zh-CN" altLang="en-US" b="1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网络营销</a:t>
            </a:r>
            <a:endParaRPr lang="zh-CN" altLang="en-US" b="1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cxnSp>
        <p:nvCxnSpPr>
          <p:cNvPr id="285" name="Straight Connector 8"/>
          <p:cNvCxnSpPr/>
          <p:nvPr/>
        </p:nvCxnSpPr>
        <p:spPr>
          <a:xfrm>
            <a:off x="7274858" y="2516409"/>
            <a:ext cx="0" cy="2378236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6" name="组合 285"/>
          <p:cNvGrpSpPr/>
          <p:nvPr/>
        </p:nvGrpSpPr>
        <p:grpSpPr>
          <a:xfrm>
            <a:off x="7559867" y="2659990"/>
            <a:ext cx="3339228" cy="2067991"/>
            <a:chOff x="8039422" y="2337774"/>
            <a:chExt cx="3339228" cy="2067991"/>
          </a:xfrm>
        </p:grpSpPr>
        <p:sp>
          <p:nvSpPr>
            <p:cNvPr id="287" name="Content Placeholder 2"/>
            <p:cNvSpPr txBox="1">
              <a:spLocks/>
            </p:cNvSpPr>
            <p:nvPr/>
          </p:nvSpPr>
          <p:spPr>
            <a:xfrm>
              <a:off x="8039422" y="2783300"/>
              <a:ext cx="3339228" cy="1622465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Autofit/>
            </a:bodyPr>
            <a:lstStyle>
              <a:lvl1pPr marL="0" indent="0" algn="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/>
                <a:buNone/>
                <a:defRPr sz="2100" kern="1200" cap="none">
                  <a:solidFill>
                    <a:schemeClr val="tx1"/>
                  </a:solidFill>
                  <a:effectLst/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/>
                <a:buNone/>
                <a:defRPr sz="20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/>
                <a:buNone/>
                <a:defRPr sz="18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/>
                <a:buNone/>
                <a:defRPr sz="16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spcAft>
                  <a:spcPts val="600"/>
                </a:spcAft>
                <a:buClr>
                  <a:schemeClr val="accent1">
                    <a:lumMod val="75000"/>
                  </a:schemeClr>
                </a:buClr>
                <a:buSzPct val="145000"/>
                <a:buFont typeface="Arial"/>
                <a:buNone/>
                <a:defRPr sz="1400" kern="1200" cap="none">
                  <a:solidFill>
                    <a:schemeClr val="tx1">
                      <a:tint val="75000"/>
                    </a:schemeClr>
                  </a:solidFill>
                  <a:effectLst/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lnSpc>
                  <a:spcPts val="1800"/>
                </a:lnSpc>
                <a:buClr>
                  <a:srgbClr val="202F3D">
                    <a:lumMod val="75000"/>
                  </a:srgbClr>
                </a:buClr>
                <a:defRPr/>
              </a:pP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点击输入详细文本内容，点击输入详细文本内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容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。</a:t>
              </a:r>
              <a:endParaRPr lang="en-US" altLang="zh-CN" sz="1300" dirty="0">
                <a:solidFill>
                  <a:srgbClr val="404652"/>
                </a:solidFill>
                <a:cs typeface="+mn-ea"/>
                <a:sym typeface="+mn-lt"/>
              </a:endParaRPr>
            </a:p>
            <a:p>
              <a:pPr lvl="0" algn="l">
                <a:lnSpc>
                  <a:spcPts val="1800"/>
                </a:lnSpc>
                <a:buClr>
                  <a:srgbClr val="202F3D">
                    <a:lumMod val="75000"/>
                  </a:srgbClr>
                </a:buClr>
                <a:defRPr/>
              </a:pPr>
              <a:r>
                <a:rPr kumimoji="0" lang="zh-CN" altLang="en-US" sz="13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cs typeface="+mn-ea"/>
                  <a:sym typeface="+mn-lt"/>
                </a:rPr>
                <a:t>点击输入详细文本内容，点击输入详细文本内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容，点击输入详细的文本内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容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，点击输入详细的文本内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容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，点击输入详细的文本内容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，点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击输入详细文本内</a:t>
              </a:r>
              <a:r>
                <a:rPr lang="zh-CN" altLang="en-US" sz="1300" dirty="0" smtClean="0">
                  <a:solidFill>
                    <a:srgbClr val="404652"/>
                  </a:solidFill>
                  <a:cs typeface="+mn-ea"/>
                  <a:sym typeface="+mn-lt"/>
                </a:rPr>
                <a:t>容</a:t>
              </a:r>
              <a:r>
                <a:rPr lang="zh-CN" altLang="en-US" sz="1300" dirty="0">
                  <a:solidFill>
                    <a:srgbClr val="404652"/>
                  </a:solidFill>
                  <a:cs typeface="+mn-ea"/>
                  <a:sym typeface="+mn-lt"/>
                </a:rPr>
                <a:t>。</a:t>
              </a:r>
              <a:endParaRPr lang="en-US" altLang="zh-CN" sz="1300" dirty="0" smtClean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88" name="Title 13"/>
            <p:cNvSpPr txBox="1">
              <a:spLocks/>
            </p:cNvSpPr>
            <p:nvPr/>
          </p:nvSpPr>
          <p:spPr>
            <a:xfrm>
              <a:off x="8039422" y="2337774"/>
              <a:ext cx="2251082" cy="369332"/>
            </a:xfrm>
            <a:prstGeom prst="rect">
              <a:avLst/>
            </a:prstGeom>
          </p:spPr>
          <p:txBody>
            <a:bodyPr vert="horz" wrap="square" lIns="91440" tIns="45720" rIns="91440" bIns="45720" rtlCol="0" anchor="ctr">
              <a:spAutoFit/>
            </a:bodyPr>
            <a:lstStyle>
              <a:lvl1pPr algn="l" defTabSz="914400" rtl="0" eaLnBrk="1" latinLnBrk="0" hangingPunct="1">
                <a:spcBef>
                  <a:spcPct val="0"/>
                </a:spcBef>
                <a:buNone/>
                <a:defRPr sz="3200" b="0" kern="1200">
                  <a:solidFill>
                    <a:schemeClr val="tx1">
                      <a:lumMod val="65000"/>
                      <a:lumOff val="35000"/>
                    </a:schemeClr>
                  </a:solidFill>
                  <a:latin typeface="Source Sans Pro Light" pitchFamily="34" charset="0"/>
                  <a:ea typeface="+mj-ea"/>
                  <a:cs typeface="+mj-cs"/>
                </a:defRPr>
              </a:lvl1pPr>
            </a:lstStyle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1800" b="1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404652"/>
                  </a:solidFill>
                  <a:effectLst/>
                  <a:uLnTx/>
                  <a:uFillTx/>
                  <a:latin typeface="+mn-lt"/>
                  <a:ea typeface="+mn-ea"/>
                  <a:cs typeface="+mn-ea"/>
                  <a:sym typeface="+mn-lt"/>
                </a:rPr>
                <a:t>点击输入标题</a:t>
              </a:r>
              <a:endParaRPr kumimoji="0" lang="en-US" sz="1800" b="1" i="0" u="none" strike="noStrike" kern="1200" cap="none" spc="0" normalizeH="0" baseline="0" noProof="0" dirty="0">
                <a:ln>
                  <a:noFill/>
                </a:ln>
                <a:solidFill>
                  <a:srgbClr val="404652"/>
                </a:solidFill>
                <a:effectLst/>
                <a:uLnTx/>
                <a:uFillTx/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1291379" y="1787623"/>
            <a:ext cx="5462075" cy="3913169"/>
            <a:chOff x="1291379" y="1787623"/>
            <a:chExt cx="5462075" cy="3913169"/>
          </a:xfrm>
        </p:grpSpPr>
        <p:sp>
          <p:nvSpPr>
            <p:cNvPr id="3" name="TextBox 2"/>
            <p:cNvSpPr txBox="1"/>
            <p:nvPr/>
          </p:nvSpPr>
          <p:spPr>
            <a:xfrm>
              <a:off x="4762570" y="1787623"/>
              <a:ext cx="127470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cs typeface="+mn-ea"/>
                  <a:sym typeface="+mn-lt"/>
                </a:rPr>
                <a:t>手机交互</a:t>
              </a:r>
              <a:r>
                <a:rPr lang="en-US" altLang="zh-CN" sz="1400" b="1" dirty="0" smtClean="0">
                  <a:cs typeface="+mn-ea"/>
                  <a:sym typeface="+mn-lt"/>
                </a:rPr>
                <a:t>APP</a:t>
              </a:r>
              <a:endParaRPr lang="zh-CN" altLang="en-US" sz="1400" b="1" dirty="0" smtClean="0">
                <a:cs typeface="+mn-ea"/>
                <a:sym typeface="+mn-lt"/>
              </a:endParaRPr>
            </a:p>
          </p:txBody>
        </p:sp>
        <p:sp>
          <p:nvSpPr>
            <p:cNvPr id="289" name="TextBox 288"/>
            <p:cNvSpPr txBox="1"/>
            <p:nvPr/>
          </p:nvSpPr>
          <p:spPr>
            <a:xfrm>
              <a:off x="5850643" y="3111505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cs typeface="+mn-ea"/>
                  <a:sym typeface="+mn-lt"/>
                </a:rPr>
                <a:t>官网</a:t>
              </a:r>
            </a:p>
          </p:txBody>
        </p:sp>
        <p:sp>
          <p:nvSpPr>
            <p:cNvPr id="290" name="TextBox 289"/>
            <p:cNvSpPr txBox="1"/>
            <p:nvPr/>
          </p:nvSpPr>
          <p:spPr>
            <a:xfrm>
              <a:off x="5850643" y="4480473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cs typeface="+mn-ea"/>
                  <a:sym typeface="+mn-lt"/>
                </a:rPr>
                <a:t>新浪微博</a:t>
              </a:r>
            </a:p>
          </p:txBody>
        </p:sp>
        <p:sp>
          <p:nvSpPr>
            <p:cNvPr id="291" name="TextBox 290"/>
            <p:cNvSpPr txBox="1"/>
            <p:nvPr/>
          </p:nvSpPr>
          <p:spPr>
            <a:xfrm>
              <a:off x="4923032" y="5393015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cs typeface="+mn-ea"/>
                  <a:sym typeface="+mn-lt"/>
                </a:rPr>
                <a:t>微信</a:t>
              </a:r>
            </a:p>
          </p:txBody>
        </p:sp>
        <p:sp>
          <p:nvSpPr>
            <p:cNvPr id="293" name="TextBox 292"/>
            <p:cNvSpPr txBox="1"/>
            <p:nvPr/>
          </p:nvSpPr>
          <p:spPr>
            <a:xfrm>
              <a:off x="2115433" y="5393015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cs typeface="+mn-ea"/>
                  <a:sym typeface="+mn-lt"/>
                </a:rPr>
                <a:t>网店</a:t>
              </a:r>
            </a:p>
          </p:txBody>
        </p:sp>
        <p:sp>
          <p:nvSpPr>
            <p:cNvPr id="294" name="TextBox 293"/>
            <p:cNvSpPr txBox="1"/>
            <p:nvPr/>
          </p:nvSpPr>
          <p:spPr>
            <a:xfrm>
              <a:off x="1291379" y="4261159"/>
              <a:ext cx="54373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>
                  <a:cs typeface="+mn-ea"/>
                  <a:sym typeface="+mn-lt"/>
                </a:rPr>
                <a:t>论坛</a:t>
              </a:r>
              <a:endParaRPr lang="zh-CN" altLang="en-US" sz="1400" b="1" dirty="0" smtClean="0">
                <a:cs typeface="+mn-ea"/>
                <a:sym typeface="+mn-lt"/>
              </a:endParaRPr>
            </a:p>
          </p:txBody>
        </p:sp>
      </p:grpSp>
      <p:sp>
        <p:nvSpPr>
          <p:cNvPr id="250" name="TextBox 249"/>
          <p:cNvSpPr txBox="1"/>
          <p:nvPr/>
        </p:nvSpPr>
        <p:spPr>
          <a:xfrm>
            <a:off x="4771764" y="411654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网络营销方案</a:t>
            </a:r>
          </a:p>
        </p:txBody>
      </p:sp>
      <p:grpSp>
        <p:nvGrpSpPr>
          <p:cNvPr id="251" name="组合 250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52" name="组合 251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56" name="五角星 255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7" name="五角星 256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8" name="五角星 257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9" name="五角星 258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0" name="五角星 259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53" name="组合 252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54" name="直接连接符 253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5" name="直接连接符 254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635849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8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500"/>
                            </p:stCondLst>
                            <p:childTnLst>
                              <p:par>
                                <p:cTn id="28" presetID="21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30" dur="10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500"/>
                            </p:stCondLst>
                            <p:childTnLst>
                              <p:par>
                                <p:cTn id="3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38" dur="500"/>
                                        <p:tgtEl>
                                          <p:spTgt spid="2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500"/>
                            </p:stCondLst>
                            <p:childTnLst>
                              <p:par>
                                <p:cTn id="40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750"/>
                                        <p:tgtEl>
                                          <p:spTgt spid="2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4" grpId="0"/>
      <p:bldP spid="25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0" name="组合 249"/>
          <p:cNvGrpSpPr/>
          <p:nvPr/>
        </p:nvGrpSpPr>
        <p:grpSpPr>
          <a:xfrm>
            <a:off x="1535313" y="1905446"/>
            <a:ext cx="9121375" cy="2528334"/>
            <a:chOff x="1535313" y="1905446"/>
            <a:chExt cx="9121375" cy="2528334"/>
          </a:xfrm>
        </p:grpSpPr>
        <p:sp>
          <p:nvSpPr>
            <p:cNvPr id="251" name="Freeform 7"/>
            <p:cNvSpPr>
              <a:spLocks/>
            </p:cNvSpPr>
            <p:nvPr/>
          </p:nvSpPr>
          <p:spPr bwMode="auto">
            <a:xfrm>
              <a:off x="8120706" y="1905446"/>
              <a:ext cx="2535982" cy="1264167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252" name="Freeform 7"/>
            <p:cNvSpPr>
              <a:spLocks/>
            </p:cNvSpPr>
            <p:nvPr/>
          </p:nvSpPr>
          <p:spPr bwMode="auto">
            <a:xfrm flipV="1">
              <a:off x="5924193" y="3169613"/>
              <a:ext cx="2535982" cy="1264167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253" name="Freeform 7"/>
            <p:cNvSpPr>
              <a:spLocks/>
            </p:cNvSpPr>
            <p:nvPr/>
          </p:nvSpPr>
          <p:spPr bwMode="auto">
            <a:xfrm>
              <a:off x="3729106" y="1905446"/>
              <a:ext cx="2535982" cy="1264167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254" name="Freeform 7"/>
            <p:cNvSpPr>
              <a:spLocks/>
            </p:cNvSpPr>
            <p:nvPr/>
          </p:nvSpPr>
          <p:spPr bwMode="auto">
            <a:xfrm flipV="1">
              <a:off x="1535313" y="3169613"/>
              <a:ext cx="2535982" cy="1264167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</p:grpSp>
      <p:grpSp>
        <p:nvGrpSpPr>
          <p:cNvPr id="255" name="组合 254"/>
          <p:cNvGrpSpPr/>
          <p:nvPr/>
        </p:nvGrpSpPr>
        <p:grpSpPr>
          <a:xfrm>
            <a:off x="1535313" y="1905446"/>
            <a:ext cx="9121375" cy="2528334"/>
            <a:chOff x="1535313" y="1905446"/>
            <a:chExt cx="9121375" cy="2528334"/>
          </a:xfrm>
        </p:grpSpPr>
        <p:sp>
          <p:nvSpPr>
            <p:cNvPr id="256" name="Freeform 7"/>
            <p:cNvSpPr>
              <a:spLocks/>
            </p:cNvSpPr>
            <p:nvPr/>
          </p:nvSpPr>
          <p:spPr bwMode="auto">
            <a:xfrm>
              <a:off x="1535313" y="1905446"/>
              <a:ext cx="2535982" cy="1264167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257" name="Freeform 7"/>
            <p:cNvSpPr>
              <a:spLocks/>
            </p:cNvSpPr>
            <p:nvPr/>
          </p:nvSpPr>
          <p:spPr bwMode="auto">
            <a:xfrm flipV="1">
              <a:off x="3729106" y="3169613"/>
              <a:ext cx="2535982" cy="1264167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258" name="Freeform 7"/>
            <p:cNvSpPr>
              <a:spLocks/>
            </p:cNvSpPr>
            <p:nvPr/>
          </p:nvSpPr>
          <p:spPr bwMode="auto">
            <a:xfrm>
              <a:off x="5924193" y="1905446"/>
              <a:ext cx="2535982" cy="1264167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  <p:sp>
          <p:nvSpPr>
            <p:cNvPr id="259" name="Freeform 7"/>
            <p:cNvSpPr>
              <a:spLocks/>
            </p:cNvSpPr>
            <p:nvPr/>
          </p:nvSpPr>
          <p:spPr bwMode="auto">
            <a:xfrm flipV="1">
              <a:off x="8120706" y="3169613"/>
              <a:ext cx="2535982" cy="1264167"/>
            </a:xfrm>
            <a:custGeom>
              <a:avLst/>
              <a:gdLst>
                <a:gd name="T0" fmla="*/ 210 w 421"/>
                <a:gd name="T1" fmla="*/ 57 h 210"/>
                <a:gd name="T2" fmla="*/ 364 w 421"/>
                <a:gd name="T3" fmla="*/ 210 h 210"/>
                <a:gd name="T4" fmla="*/ 421 w 421"/>
                <a:gd name="T5" fmla="*/ 210 h 210"/>
                <a:gd name="T6" fmla="*/ 210 w 421"/>
                <a:gd name="T7" fmla="*/ 0 h 210"/>
                <a:gd name="T8" fmla="*/ 0 w 421"/>
                <a:gd name="T9" fmla="*/ 210 h 210"/>
                <a:gd name="T10" fmla="*/ 57 w 421"/>
                <a:gd name="T11" fmla="*/ 210 h 210"/>
                <a:gd name="T12" fmla="*/ 210 w 421"/>
                <a:gd name="T13" fmla="*/ 57 h 2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21" h="210">
                  <a:moveTo>
                    <a:pt x="210" y="57"/>
                  </a:moveTo>
                  <a:cubicBezTo>
                    <a:pt x="295" y="57"/>
                    <a:pt x="364" y="126"/>
                    <a:pt x="364" y="210"/>
                  </a:cubicBezTo>
                  <a:cubicBezTo>
                    <a:pt x="421" y="210"/>
                    <a:pt x="421" y="210"/>
                    <a:pt x="421" y="210"/>
                  </a:cubicBezTo>
                  <a:cubicBezTo>
                    <a:pt x="421" y="93"/>
                    <a:pt x="327" y="0"/>
                    <a:pt x="210" y="0"/>
                  </a:cubicBezTo>
                  <a:cubicBezTo>
                    <a:pt x="93" y="0"/>
                    <a:pt x="0" y="93"/>
                    <a:pt x="0" y="210"/>
                  </a:cubicBezTo>
                  <a:cubicBezTo>
                    <a:pt x="57" y="210"/>
                    <a:pt x="57" y="210"/>
                    <a:pt x="57" y="210"/>
                  </a:cubicBezTo>
                  <a:cubicBezTo>
                    <a:pt x="57" y="126"/>
                    <a:pt x="126" y="57"/>
                    <a:pt x="210" y="57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cs typeface="+mn-ea"/>
                <a:sym typeface="+mn-lt"/>
              </a:endParaRPr>
            </a:p>
          </p:txBody>
        </p:sp>
      </p:grpSp>
      <p:sp>
        <p:nvSpPr>
          <p:cNvPr id="260" name="Freeform 254"/>
          <p:cNvSpPr>
            <a:spLocks noEditPoints="1"/>
          </p:cNvSpPr>
          <p:nvPr/>
        </p:nvSpPr>
        <p:spPr bwMode="auto">
          <a:xfrm>
            <a:off x="4781990" y="2520230"/>
            <a:ext cx="430213" cy="423862"/>
          </a:xfrm>
          <a:custGeom>
            <a:avLst/>
            <a:gdLst>
              <a:gd name="T0" fmla="*/ 299132 w 256"/>
              <a:gd name="T1" fmla="*/ 223705 h 252"/>
              <a:gd name="T2" fmla="*/ 362992 w 256"/>
              <a:gd name="T3" fmla="*/ 218659 h 252"/>
              <a:gd name="T4" fmla="*/ 413408 w 256"/>
              <a:gd name="T5" fmla="*/ 178291 h 252"/>
              <a:gd name="T6" fmla="*/ 430213 w 256"/>
              <a:gd name="T7" fmla="*/ 117739 h 252"/>
              <a:gd name="T8" fmla="*/ 277286 w 256"/>
              <a:gd name="T9" fmla="*/ 168199 h 252"/>
              <a:gd name="T10" fmla="*/ 320979 w 256"/>
              <a:gd name="T11" fmla="*/ 5046 h 252"/>
              <a:gd name="T12" fmla="*/ 260481 w 256"/>
              <a:gd name="T13" fmla="*/ 25230 h 252"/>
              <a:gd name="T14" fmla="*/ 218468 w 256"/>
              <a:gd name="T15" fmla="*/ 74008 h 252"/>
              <a:gd name="T16" fmla="*/ 211745 w 256"/>
              <a:gd name="T17" fmla="*/ 139605 h 252"/>
              <a:gd name="T18" fmla="*/ 191579 w 256"/>
              <a:gd name="T19" fmla="*/ 201839 h 252"/>
              <a:gd name="T20" fmla="*/ 115956 w 256"/>
              <a:gd name="T21" fmla="*/ 289303 h 252"/>
              <a:gd name="T22" fmla="*/ 80665 w 256"/>
              <a:gd name="T23" fmla="*/ 287621 h 252"/>
              <a:gd name="T24" fmla="*/ 47055 w 256"/>
              <a:gd name="T25" fmla="*/ 304441 h 252"/>
              <a:gd name="T26" fmla="*/ 28569 w 256"/>
              <a:gd name="T27" fmla="*/ 339762 h 252"/>
              <a:gd name="T28" fmla="*/ 31930 w 256"/>
              <a:gd name="T29" fmla="*/ 381812 h 252"/>
              <a:gd name="T30" fmla="*/ 57138 w 256"/>
              <a:gd name="T31" fmla="*/ 410406 h 252"/>
              <a:gd name="T32" fmla="*/ 95790 w 256"/>
              <a:gd name="T33" fmla="*/ 423862 h 252"/>
              <a:gd name="T34" fmla="*/ 132761 w 256"/>
              <a:gd name="T35" fmla="*/ 410406 h 252"/>
              <a:gd name="T36" fmla="*/ 156288 w 256"/>
              <a:gd name="T37" fmla="*/ 381812 h 252"/>
              <a:gd name="T38" fmla="*/ 161330 w 256"/>
              <a:gd name="T39" fmla="*/ 339762 h 252"/>
              <a:gd name="T40" fmla="*/ 199982 w 256"/>
              <a:gd name="T41" fmla="*/ 280893 h 252"/>
              <a:gd name="T42" fmla="*/ 278966 w 256"/>
              <a:gd name="T43" fmla="*/ 218659 h 252"/>
              <a:gd name="T44" fmla="*/ 87387 w 256"/>
              <a:gd name="T45" fmla="*/ 390222 h 252"/>
              <a:gd name="T46" fmla="*/ 68901 w 256"/>
              <a:gd name="T47" fmla="*/ 380130 h 252"/>
              <a:gd name="T48" fmla="*/ 58818 w 256"/>
              <a:gd name="T49" fmla="*/ 361628 h 252"/>
              <a:gd name="T50" fmla="*/ 60499 w 256"/>
              <a:gd name="T51" fmla="*/ 339762 h 252"/>
              <a:gd name="T52" fmla="*/ 73943 w 256"/>
              <a:gd name="T53" fmla="*/ 324624 h 252"/>
              <a:gd name="T54" fmla="*/ 95790 w 256"/>
              <a:gd name="T55" fmla="*/ 317897 h 252"/>
              <a:gd name="T56" fmla="*/ 115956 w 256"/>
              <a:gd name="T57" fmla="*/ 324624 h 252"/>
              <a:gd name="T58" fmla="*/ 129400 w 256"/>
              <a:gd name="T59" fmla="*/ 339762 h 252"/>
              <a:gd name="T60" fmla="*/ 131081 w 256"/>
              <a:gd name="T61" fmla="*/ 361628 h 252"/>
              <a:gd name="T62" fmla="*/ 119317 w 256"/>
              <a:gd name="T63" fmla="*/ 380130 h 252"/>
              <a:gd name="T64" fmla="*/ 102512 w 256"/>
              <a:gd name="T65" fmla="*/ 390222 h 252"/>
              <a:gd name="T66" fmla="*/ 166371 w 256"/>
              <a:gd name="T67" fmla="*/ 200157 h 252"/>
              <a:gd name="T68" fmla="*/ 147886 w 256"/>
              <a:gd name="T69" fmla="*/ 87464 h 252"/>
              <a:gd name="T70" fmla="*/ 85706 w 256"/>
              <a:gd name="T71" fmla="*/ 148015 h 252"/>
              <a:gd name="T72" fmla="*/ 300813 w 256"/>
              <a:gd name="T73" fmla="*/ 233797 h 252"/>
              <a:gd name="T74" fmla="*/ 270564 w 256"/>
              <a:gd name="T75" fmla="*/ 248935 h 252"/>
              <a:gd name="T76" fmla="*/ 226870 w 256"/>
              <a:gd name="T77" fmla="*/ 289303 h 252"/>
              <a:gd name="T78" fmla="*/ 309216 w 256"/>
              <a:gd name="T79" fmla="*/ 410406 h 252"/>
              <a:gd name="T80" fmla="*/ 331062 w 256"/>
              <a:gd name="T81" fmla="*/ 423862 h 252"/>
              <a:gd name="T82" fmla="*/ 357951 w 256"/>
              <a:gd name="T83" fmla="*/ 420498 h 252"/>
              <a:gd name="T84" fmla="*/ 396603 w 256"/>
              <a:gd name="T85" fmla="*/ 386858 h 252"/>
              <a:gd name="T86" fmla="*/ 408366 w 256"/>
              <a:gd name="T87" fmla="*/ 364992 h 252"/>
              <a:gd name="T88" fmla="*/ 406686 w 256"/>
              <a:gd name="T89" fmla="*/ 338080 h 252"/>
              <a:gd name="T90" fmla="*/ 300813 w 256"/>
              <a:gd name="T91" fmla="*/ 233797 h 252"/>
              <a:gd name="T92" fmla="*/ 341145 w 256"/>
              <a:gd name="T93" fmla="*/ 396950 h 252"/>
              <a:gd name="T94" fmla="*/ 329382 w 256"/>
              <a:gd name="T95" fmla="*/ 391904 h 252"/>
              <a:gd name="T96" fmla="*/ 247036 w 256"/>
              <a:gd name="T97" fmla="*/ 307805 h 252"/>
              <a:gd name="T98" fmla="*/ 253758 w 256"/>
              <a:gd name="T99" fmla="*/ 296031 h 252"/>
              <a:gd name="T100" fmla="*/ 263842 w 256"/>
              <a:gd name="T101" fmla="*/ 299395 h 252"/>
              <a:gd name="T102" fmla="*/ 347868 w 256"/>
              <a:gd name="T103" fmla="*/ 386858 h 252"/>
              <a:gd name="T104" fmla="*/ 379797 w 256"/>
              <a:gd name="T105" fmla="*/ 358264 h 252"/>
              <a:gd name="T106" fmla="*/ 371395 w 256"/>
              <a:gd name="T107" fmla="*/ 361628 h 252"/>
              <a:gd name="T108" fmla="*/ 284008 w 256"/>
              <a:gd name="T109" fmla="*/ 279211 h 252"/>
              <a:gd name="T110" fmla="*/ 282327 w 256"/>
              <a:gd name="T111" fmla="*/ 267437 h 252"/>
              <a:gd name="T112" fmla="*/ 292410 w 256"/>
              <a:gd name="T113" fmla="*/ 259027 h 252"/>
              <a:gd name="T114" fmla="*/ 379797 w 256"/>
              <a:gd name="T115" fmla="*/ 343126 h 252"/>
              <a:gd name="T116" fmla="*/ 381478 w 256"/>
              <a:gd name="T117" fmla="*/ 354900 h 252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56" h="252">
                <a:moveTo>
                  <a:pt x="166" y="130"/>
                </a:moveTo>
                <a:lnTo>
                  <a:pt x="166" y="130"/>
                </a:lnTo>
                <a:lnTo>
                  <a:pt x="178" y="133"/>
                </a:lnTo>
                <a:lnTo>
                  <a:pt x="191" y="135"/>
                </a:lnTo>
                <a:lnTo>
                  <a:pt x="204" y="133"/>
                </a:lnTo>
                <a:lnTo>
                  <a:pt x="216" y="130"/>
                </a:lnTo>
                <a:lnTo>
                  <a:pt x="227" y="123"/>
                </a:lnTo>
                <a:lnTo>
                  <a:pt x="236" y="115"/>
                </a:lnTo>
                <a:lnTo>
                  <a:pt x="246" y="106"/>
                </a:lnTo>
                <a:lnTo>
                  <a:pt x="251" y="94"/>
                </a:lnTo>
                <a:lnTo>
                  <a:pt x="255" y="83"/>
                </a:lnTo>
                <a:lnTo>
                  <a:pt x="256" y="70"/>
                </a:lnTo>
                <a:lnTo>
                  <a:pt x="255" y="58"/>
                </a:lnTo>
                <a:lnTo>
                  <a:pt x="209" y="107"/>
                </a:lnTo>
                <a:lnTo>
                  <a:pt x="165" y="100"/>
                </a:lnTo>
                <a:lnTo>
                  <a:pt x="149" y="58"/>
                </a:lnTo>
                <a:lnTo>
                  <a:pt x="200" y="5"/>
                </a:lnTo>
                <a:lnTo>
                  <a:pt x="191" y="3"/>
                </a:lnTo>
                <a:lnTo>
                  <a:pt x="178" y="5"/>
                </a:lnTo>
                <a:lnTo>
                  <a:pt x="165" y="9"/>
                </a:lnTo>
                <a:lnTo>
                  <a:pt x="155" y="15"/>
                </a:lnTo>
                <a:lnTo>
                  <a:pt x="144" y="23"/>
                </a:lnTo>
                <a:lnTo>
                  <a:pt x="136" y="32"/>
                </a:lnTo>
                <a:lnTo>
                  <a:pt x="130" y="44"/>
                </a:lnTo>
                <a:lnTo>
                  <a:pt x="126" y="57"/>
                </a:lnTo>
                <a:lnTo>
                  <a:pt x="125" y="70"/>
                </a:lnTo>
                <a:lnTo>
                  <a:pt x="126" y="83"/>
                </a:lnTo>
                <a:lnTo>
                  <a:pt x="131" y="96"/>
                </a:lnTo>
                <a:lnTo>
                  <a:pt x="122" y="109"/>
                </a:lnTo>
                <a:lnTo>
                  <a:pt x="114" y="120"/>
                </a:lnTo>
                <a:lnTo>
                  <a:pt x="96" y="143"/>
                </a:lnTo>
                <a:lnTo>
                  <a:pt x="80" y="161"/>
                </a:lnTo>
                <a:lnTo>
                  <a:pt x="69" y="172"/>
                </a:lnTo>
                <a:lnTo>
                  <a:pt x="62" y="171"/>
                </a:lnTo>
                <a:lnTo>
                  <a:pt x="57" y="170"/>
                </a:lnTo>
                <a:lnTo>
                  <a:pt x="48" y="171"/>
                </a:lnTo>
                <a:lnTo>
                  <a:pt x="40" y="174"/>
                </a:lnTo>
                <a:lnTo>
                  <a:pt x="34" y="178"/>
                </a:lnTo>
                <a:lnTo>
                  <a:pt x="28" y="181"/>
                </a:lnTo>
                <a:lnTo>
                  <a:pt x="23" y="188"/>
                </a:lnTo>
                <a:lnTo>
                  <a:pt x="19" y="194"/>
                </a:lnTo>
                <a:lnTo>
                  <a:pt x="17" y="202"/>
                </a:lnTo>
                <a:lnTo>
                  <a:pt x="15" y="210"/>
                </a:lnTo>
                <a:lnTo>
                  <a:pt x="17" y="219"/>
                </a:lnTo>
                <a:lnTo>
                  <a:pt x="19" y="227"/>
                </a:lnTo>
                <a:lnTo>
                  <a:pt x="23" y="233"/>
                </a:lnTo>
                <a:lnTo>
                  <a:pt x="28" y="239"/>
                </a:lnTo>
                <a:lnTo>
                  <a:pt x="34" y="244"/>
                </a:lnTo>
                <a:lnTo>
                  <a:pt x="40" y="248"/>
                </a:lnTo>
                <a:lnTo>
                  <a:pt x="48" y="250"/>
                </a:lnTo>
                <a:lnTo>
                  <a:pt x="57" y="252"/>
                </a:lnTo>
                <a:lnTo>
                  <a:pt x="65" y="250"/>
                </a:lnTo>
                <a:lnTo>
                  <a:pt x="73" y="248"/>
                </a:lnTo>
                <a:lnTo>
                  <a:pt x="79" y="244"/>
                </a:lnTo>
                <a:lnTo>
                  <a:pt x="86" y="239"/>
                </a:lnTo>
                <a:lnTo>
                  <a:pt x="90" y="233"/>
                </a:lnTo>
                <a:lnTo>
                  <a:pt x="93" y="227"/>
                </a:lnTo>
                <a:lnTo>
                  <a:pt x="96" y="219"/>
                </a:lnTo>
                <a:lnTo>
                  <a:pt x="97" y="210"/>
                </a:lnTo>
                <a:lnTo>
                  <a:pt x="96" y="202"/>
                </a:lnTo>
                <a:lnTo>
                  <a:pt x="93" y="196"/>
                </a:lnTo>
                <a:lnTo>
                  <a:pt x="104" y="184"/>
                </a:lnTo>
                <a:lnTo>
                  <a:pt x="119" y="167"/>
                </a:lnTo>
                <a:lnTo>
                  <a:pt x="140" y="149"/>
                </a:lnTo>
                <a:lnTo>
                  <a:pt x="152" y="139"/>
                </a:lnTo>
                <a:lnTo>
                  <a:pt x="166" y="130"/>
                </a:lnTo>
                <a:close/>
                <a:moveTo>
                  <a:pt x="57" y="232"/>
                </a:moveTo>
                <a:lnTo>
                  <a:pt x="57" y="232"/>
                </a:lnTo>
                <a:lnTo>
                  <a:pt x="52" y="232"/>
                </a:lnTo>
                <a:lnTo>
                  <a:pt x="48" y="231"/>
                </a:lnTo>
                <a:lnTo>
                  <a:pt x="44" y="228"/>
                </a:lnTo>
                <a:lnTo>
                  <a:pt x="41" y="226"/>
                </a:lnTo>
                <a:lnTo>
                  <a:pt x="39" y="223"/>
                </a:lnTo>
                <a:lnTo>
                  <a:pt x="36" y="219"/>
                </a:lnTo>
                <a:lnTo>
                  <a:pt x="35" y="215"/>
                </a:lnTo>
                <a:lnTo>
                  <a:pt x="35" y="210"/>
                </a:lnTo>
                <a:lnTo>
                  <a:pt x="35" y="206"/>
                </a:lnTo>
                <a:lnTo>
                  <a:pt x="36" y="202"/>
                </a:lnTo>
                <a:lnTo>
                  <a:pt x="39" y="198"/>
                </a:lnTo>
                <a:lnTo>
                  <a:pt x="41" y="196"/>
                </a:lnTo>
                <a:lnTo>
                  <a:pt x="44" y="193"/>
                </a:lnTo>
                <a:lnTo>
                  <a:pt x="48" y="191"/>
                </a:lnTo>
                <a:lnTo>
                  <a:pt x="52" y="189"/>
                </a:lnTo>
                <a:lnTo>
                  <a:pt x="57" y="189"/>
                </a:lnTo>
                <a:lnTo>
                  <a:pt x="61" y="189"/>
                </a:lnTo>
                <a:lnTo>
                  <a:pt x="65" y="191"/>
                </a:lnTo>
                <a:lnTo>
                  <a:pt x="69" y="193"/>
                </a:lnTo>
                <a:lnTo>
                  <a:pt x="71" y="196"/>
                </a:lnTo>
                <a:lnTo>
                  <a:pt x="74" y="198"/>
                </a:lnTo>
                <a:lnTo>
                  <a:pt x="77" y="202"/>
                </a:lnTo>
                <a:lnTo>
                  <a:pt x="78" y="206"/>
                </a:lnTo>
                <a:lnTo>
                  <a:pt x="78" y="210"/>
                </a:lnTo>
                <a:lnTo>
                  <a:pt x="78" y="215"/>
                </a:lnTo>
                <a:lnTo>
                  <a:pt x="77" y="219"/>
                </a:lnTo>
                <a:lnTo>
                  <a:pt x="74" y="223"/>
                </a:lnTo>
                <a:lnTo>
                  <a:pt x="71" y="226"/>
                </a:lnTo>
                <a:lnTo>
                  <a:pt x="69" y="228"/>
                </a:lnTo>
                <a:lnTo>
                  <a:pt x="65" y="231"/>
                </a:lnTo>
                <a:lnTo>
                  <a:pt x="61" y="232"/>
                </a:lnTo>
                <a:lnTo>
                  <a:pt x="57" y="232"/>
                </a:lnTo>
                <a:close/>
                <a:moveTo>
                  <a:pt x="61" y="79"/>
                </a:moveTo>
                <a:lnTo>
                  <a:pt x="99" y="119"/>
                </a:lnTo>
                <a:lnTo>
                  <a:pt x="117" y="100"/>
                </a:lnTo>
                <a:lnTo>
                  <a:pt x="79" y="61"/>
                </a:lnTo>
                <a:lnTo>
                  <a:pt x="88" y="52"/>
                </a:lnTo>
                <a:lnTo>
                  <a:pt x="36" y="0"/>
                </a:lnTo>
                <a:lnTo>
                  <a:pt x="0" y="37"/>
                </a:lnTo>
                <a:lnTo>
                  <a:pt x="51" y="88"/>
                </a:lnTo>
                <a:lnTo>
                  <a:pt x="61" y="79"/>
                </a:lnTo>
                <a:close/>
                <a:moveTo>
                  <a:pt x="179" y="139"/>
                </a:moveTo>
                <a:lnTo>
                  <a:pt x="179" y="139"/>
                </a:lnTo>
                <a:lnTo>
                  <a:pt x="174" y="140"/>
                </a:lnTo>
                <a:lnTo>
                  <a:pt x="169" y="144"/>
                </a:lnTo>
                <a:lnTo>
                  <a:pt x="161" y="148"/>
                </a:lnTo>
                <a:lnTo>
                  <a:pt x="153" y="154"/>
                </a:lnTo>
                <a:lnTo>
                  <a:pt x="144" y="162"/>
                </a:lnTo>
                <a:lnTo>
                  <a:pt x="135" y="172"/>
                </a:lnTo>
                <a:lnTo>
                  <a:pt x="126" y="185"/>
                </a:lnTo>
                <a:lnTo>
                  <a:pt x="155" y="214"/>
                </a:lnTo>
                <a:lnTo>
                  <a:pt x="184" y="244"/>
                </a:lnTo>
                <a:lnTo>
                  <a:pt x="188" y="248"/>
                </a:lnTo>
                <a:lnTo>
                  <a:pt x="194" y="250"/>
                </a:lnTo>
                <a:lnTo>
                  <a:pt x="197" y="252"/>
                </a:lnTo>
                <a:lnTo>
                  <a:pt x="203" y="252"/>
                </a:lnTo>
                <a:lnTo>
                  <a:pt x="208" y="252"/>
                </a:lnTo>
                <a:lnTo>
                  <a:pt x="213" y="250"/>
                </a:lnTo>
                <a:lnTo>
                  <a:pt x="217" y="248"/>
                </a:lnTo>
                <a:lnTo>
                  <a:pt x="221" y="244"/>
                </a:lnTo>
                <a:lnTo>
                  <a:pt x="236" y="230"/>
                </a:lnTo>
                <a:lnTo>
                  <a:pt x="239" y="226"/>
                </a:lnTo>
                <a:lnTo>
                  <a:pt x="242" y="220"/>
                </a:lnTo>
                <a:lnTo>
                  <a:pt x="243" y="217"/>
                </a:lnTo>
                <a:lnTo>
                  <a:pt x="243" y="211"/>
                </a:lnTo>
                <a:lnTo>
                  <a:pt x="243" y="206"/>
                </a:lnTo>
                <a:lnTo>
                  <a:pt x="242" y="201"/>
                </a:lnTo>
                <a:lnTo>
                  <a:pt x="239" y="197"/>
                </a:lnTo>
                <a:lnTo>
                  <a:pt x="236" y="193"/>
                </a:lnTo>
                <a:lnTo>
                  <a:pt x="179" y="139"/>
                </a:lnTo>
                <a:close/>
                <a:moveTo>
                  <a:pt x="205" y="233"/>
                </a:moveTo>
                <a:lnTo>
                  <a:pt x="205" y="233"/>
                </a:lnTo>
                <a:lnTo>
                  <a:pt x="203" y="236"/>
                </a:lnTo>
                <a:lnTo>
                  <a:pt x="200" y="236"/>
                </a:lnTo>
                <a:lnTo>
                  <a:pt x="197" y="236"/>
                </a:lnTo>
                <a:lnTo>
                  <a:pt x="196" y="233"/>
                </a:lnTo>
                <a:lnTo>
                  <a:pt x="148" y="187"/>
                </a:lnTo>
                <a:lnTo>
                  <a:pt x="147" y="184"/>
                </a:lnTo>
                <a:lnTo>
                  <a:pt x="147" y="183"/>
                </a:lnTo>
                <a:lnTo>
                  <a:pt x="147" y="180"/>
                </a:lnTo>
                <a:lnTo>
                  <a:pt x="148" y="178"/>
                </a:lnTo>
                <a:lnTo>
                  <a:pt x="151" y="176"/>
                </a:lnTo>
                <a:lnTo>
                  <a:pt x="153" y="175"/>
                </a:lnTo>
                <a:lnTo>
                  <a:pt x="156" y="176"/>
                </a:lnTo>
                <a:lnTo>
                  <a:pt x="157" y="178"/>
                </a:lnTo>
                <a:lnTo>
                  <a:pt x="205" y="224"/>
                </a:lnTo>
                <a:lnTo>
                  <a:pt x="207" y="227"/>
                </a:lnTo>
                <a:lnTo>
                  <a:pt x="207" y="230"/>
                </a:lnTo>
                <a:lnTo>
                  <a:pt x="207" y="232"/>
                </a:lnTo>
                <a:lnTo>
                  <a:pt x="205" y="233"/>
                </a:lnTo>
                <a:close/>
                <a:moveTo>
                  <a:pt x="226" y="213"/>
                </a:moveTo>
                <a:lnTo>
                  <a:pt x="226" y="213"/>
                </a:lnTo>
                <a:lnTo>
                  <a:pt x="223" y="215"/>
                </a:lnTo>
                <a:lnTo>
                  <a:pt x="221" y="215"/>
                </a:lnTo>
                <a:lnTo>
                  <a:pt x="218" y="215"/>
                </a:lnTo>
                <a:lnTo>
                  <a:pt x="217" y="213"/>
                </a:lnTo>
                <a:lnTo>
                  <a:pt x="169" y="166"/>
                </a:lnTo>
                <a:lnTo>
                  <a:pt x="168" y="163"/>
                </a:lnTo>
                <a:lnTo>
                  <a:pt x="168" y="162"/>
                </a:lnTo>
                <a:lnTo>
                  <a:pt x="168" y="159"/>
                </a:lnTo>
                <a:lnTo>
                  <a:pt x="169" y="157"/>
                </a:lnTo>
                <a:lnTo>
                  <a:pt x="171" y="155"/>
                </a:lnTo>
                <a:lnTo>
                  <a:pt x="174" y="154"/>
                </a:lnTo>
                <a:lnTo>
                  <a:pt x="177" y="155"/>
                </a:lnTo>
                <a:lnTo>
                  <a:pt x="178" y="157"/>
                </a:lnTo>
                <a:lnTo>
                  <a:pt x="226" y="204"/>
                </a:lnTo>
                <a:lnTo>
                  <a:pt x="227" y="206"/>
                </a:lnTo>
                <a:lnTo>
                  <a:pt x="227" y="209"/>
                </a:lnTo>
                <a:lnTo>
                  <a:pt x="227" y="211"/>
                </a:lnTo>
                <a:lnTo>
                  <a:pt x="226" y="213"/>
                </a:lnTo>
                <a:close/>
              </a:path>
            </a:pathLst>
          </a:custGeom>
          <a:solidFill>
            <a:srgbClr val="0266B4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1" name="Freeform 160"/>
          <p:cNvSpPr>
            <a:spLocks noEditPoints="1"/>
          </p:cNvSpPr>
          <p:nvPr/>
        </p:nvSpPr>
        <p:spPr bwMode="auto">
          <a:xfrm>
            <a:off x="6941359" y="2498005"/>
            <a:ext cx="501650" cy="468313"/>
          </a:xfrm>
          <a:custGeom>
            <a:avLst/>
            <a:gdLst>
              <a:gd name="T0" fmla="*/ 234103 w 210"/>
              <a:gd name="T1" fmla="*/ 0 h 196"/>
              <a:gd name="T2" fmla="*/ 324878 w 210"/>
              <a:gd name="T3" fmla="*/ 19115 h 196"/>
              <a:gd name="T4" fmla="*/ 401320 w 210"/>
              <a:gd name="T5" fmla="*/ 66902 h 196"/>
              <a:gd name="T6" fmla="*/ 453874 w 210"/>
              <a:gd name="T7" fmla="*/ 143361 h 196"/>
              <a:gd name="T8" fmla="*/ 363099 w 210"/>
              <a:gd name="T9" fmla="*/ 109910 h 196"/>
              <a:gd name="T10" fmla="*/ 305768 w 210"/>
              <a:gd name="T11" fmla="*/ 71681 h 196"/>
              <a:gd name="T12" fmla="*/ 234103 w 210"/>
              <a:gd name="T13" fmla="*/ 57344 h 196"/>
              <a:gd name="T14" fmla="*/ 167217 w 210"/>
              <a:gd name="T15" fmla="*/ 71681 h 196"/>
              <a:gd name="T16" fmla="*/ 109885 w 210"/>
              <a:gd name="T17" fmla="*/ 109910 h 196"/>
              <a:gd name="T18" fmla="*/ 71664 w 210"/>
              <a:gd name="T19" fmla="*/ 167255 h 196"/>
              <a:gd name="T20" fmla="*/ 57331 w 210"/>
              <a:gd name="T21" fmla="*/ 234157 h 196"/>
              <a:gd name="T22" fmla="*/ 71664 w 210"/>
              <a:gd name="T23" fmla="*/ 305837 h 196"/>
              <a:gd name="T24" fmla="*/ 109885 w 210"/>
              <a:gd name="T25" fmla="*/ 358403 h 196"/>
              <a:gd name="T26" fmla="*/ 167217 w 210"/>
              <a:gd name="T27" fmla="*/ 396632 h 196"/>
              <a:gd name="T28" fmla="*/ 234103 w 210"/>
              <a:gd name="T29" fmla="*/ 410969 h 196"/>
              <a:gd name="T30" fmla="*/ 305768 w 210"/>
              <a:gd name="T31" fmla="*/ 396632 h 196"/>
              <a:gd name="T32" fmla="*/ 363099 w 210"/>
              <a:gd name="T33" fmla="*/ 358403 h 196"/>
              <a:gd name="T34" fmla="*/ 439541 w 210"/>
              <a:gd name="T35" fmla="*/ 353624 h 196"/>
              <a:gd name="T36" fmla="*/ 401320 w 210"/>
              <a:gd name="T37" fmla="*/ 401411 h 196"/>
              <a:gd name="T38" fmla="*/ 324878 w 210"/>
              <a:gd name="T39" fmla="*/ 449198 h 196"/>
              <a:gd name="T40" fmla="*/ 234103 w 210"/>
              <a:gd name="T41" fmla="*/ 468313 h 196"/>
              <a:gd name="T42" fmla="*/ 143329 w 210"/>
              <a:gd name="T43" fmla="*/ 449198 h 196"/>
              <a:gd name="T44" fmla="*/ 71664 w 210"/>
              <a:gd name="T45" fmla="*/ 401411 h 196"/>
              <a:gd name="T46" fmla="*/ 19110 w 210"/>
              <a:gd name="T47" fmla="*/ 324952 h 196"/>
              <a:gd name="T48" fmla="*/ 0 w 210"/>
              <a:gd name="T49" fmla="*/ 234157 h 196"/>
              <a:gd name="T50" fmla="*/ 19110 w 210"/>
              <a:gd name="T51" fmla="*/ 143361 h 196"/>
              <a:gd name="T52" fmla="*/ 71664 w 210"/>
              <a:gd name="T53" fmla="*/ 66902 h 196"/>
              <a:gd name="T54" fmla="*/ 143329 w 210"/>
              <a:gd name="T55" fmla="*/ 19115 h 196"/>
              <a:gd name="T56" fmla="*/ 234103 w 210"/>
              <a:gd name="T57" fmla="*/ 0 h 196"/>
              <a:gd name="T58" fmla="*/ 162439 w 210"/>
              <a:gd name="T59" fmla="*/ 181591 h 196"/>
              <a:gd name="T60" fmla="*/ 214993 w 210"/>
              <a:gd name="T61" fmla="*/ 234157 h 196"/>
              <a:gd name="T62" fmla="*/ 205438 w 210"/>
              <a:gd name="T63" fmla="*/ 267607 h 196"/>
              <a:gd name="T64" fmla="*/ 224548 w 210"/>
              <a:gd name="T65" fmla="*/ 258050 h 196"/>
              <a:gd name="T66" fmla="*/ 243659 w 210"/>
              <a:gd name="T67" fmla="*/ 258050 h 196"/>
              <a:gd name="T68" fmla="*/ 267547 w 210"/>
              <a:gd name="T69" fmla="*/ 243714 h 196"/>
              <a:gd name="T70" fmla="*/ 262769 w 210"/>
              <a:gd name="T71" fmla="*/ 234157 h 196"/>
              <a:gd name="T72" fmla="*/ 310545 w 210"/>
              <a:gd name="T73" fmla="*/ 157697 h 196"/>
              <a:gd name="T74" fmla="*/ 248436 w 210"/>
              <a:gd name="T75" fmla="*/ 215042 h 196"/>
              <a:gd name="T76" fmla="*/ 181550 w 210"/>
              <a:gd name="T77" fmla="*/ 162476 h 196"/>
              <a:gd name="T78" fmla="*/ 444319 w 210"/>
              <a:gd name="T79" fmla="*/ 167255 h 196"/>
              <a:gd name="T80" fmla="*/ 391765 w 210"/>
              <a:gd name="T81" fmla="*/ 301058 h 196"/>
              <a:gd name="T82" fmla="*/ 439541 w 210"/>
              <a:gd name="T83" fmla="*/ 334509 h 196"/>
              <a:gd name="T84" fmla="*/ 482540 w 210"/>
              <a:gd name="T85" fmla="*/ 301058 h 196"/>
              <a:gd name="T86" fmla="*/ 501650 w 210"/>
              <a:gd name="T87" fmla="*/ 277165 h 196"/>
              <a:gd name="T88" fmla="*/ 501650 w 210"/>
              <a:gd name="T89" fmla="*/ 167255 h 196"/>
              <a:gd name="T90" fmla="*/ 453874 w 210"/>
              <a:gd name="T91" fmla="*/ 205484 h 196"/>
              <a:gd name="T92" fmla="*/ 444319 w 210"/>
              <a:gd name="T93" fmla="*/ 277165 h 196"/>
              <a:gd name="T94" fmla="*/ 343989 w 210"/>
              <a:gd name="T95" fmla="*/ 305837 h 196"/>
              <a:gd name="T96" fmla="*/ 401320 w 210"/>
              <a:gd name="T97" fmla="*/ 219820 h 196"/>
              <a:gd name="T98" fmla="*/ 401320 w 210"/>
              <a:gd name="T99" fmla="*/ 191148 h 196"/>
              <a:gd name="T100" fmla="*/ 377432 w 210"/>
              <a:gd name="T101" fmla="*/ 167255 h 196"/>
              <a:gd name="T102" fmla="*/ 334433 w 210"/>
              <a:gd name="T103" fmla="*/ 167255 h 196"/>
              <a:gd name="T104" fmla="*/ 310545 w 210"/>
              <a:gd name="T105" fmla="*/ 195927 h 196"/>
              <a:gd name="T106" fmla="*/ 305768 w 210"/>
              <a:gd name="T107" fmla="*/ 224599 h 196"/>
              <a:gd name="T108" fmla="*/ 343989 w 210"/>
              <a:gd name="T109" fmla="*/ 205484 h 196"/>
              <a:gd name="T110" fmla="*/ 358321 w 210"/>
              <a:gd name="T111" fmla="*/ 191148 h 196"/>
              <a:gd name="T112" fmla="*/ 363099 w 210"/>
              <a:gd name="T113" fmla="*/ 200706 h 196"/>
              <a:gd name="T114" fmla="*/ 296212 w 210"/>
              <a:gd name="T115" fmla="*/ 310616 h 196"/>
              <a:gd name="T116" fmla="*/ 386987 w 210"/>
              <a:gd name="T117" fmla="*/ 334509 h 19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10" h="196">
                <a:moveTo>
                  <a:pt x="98" y="0"/>
                </a:moveTo>
                <a:lnTo>
                  <a:pt x="98" y="0"/>
                </a:lnTo>
                <a:lnTo>
                  <a:pt x="118" y="2"/>
                </a:lnTo>
                <a:lnTo>
                  <a:pt x="136" y="8"/>
                </a:lnTo>
                <a:lnTo>
                  <a:pt x="154" y="16"/>
                </a:lnTo>
                <a:lnTo>
                  <a:pt x="168" y="28"/>
                </a:lnTo>
                <a:lnTo>
                  <a:pt x="180" y="44"/>
                </a:lnTo>
                <a:lnTo>
                  <a:pt x="190" y="60"/>
                </a:lnTo>
                <a:lnTo>
                  <a:pt x="162" y="60"/>
                </a:lnTo>
                <a:lnTo>
                  <a:pt x="152" y="46"/>
                </a:lnTo>
                <a:lnTo>
                  <a:pt x="140" y="36"/>
                </a:lnTo>
                <a:lnTo>
                  <a:pt x="128" y="30"/>
                </a:lnTo>
                <a:lnTo>
                  <a:pt x="114" y="26"/>
                </a:lnTo>
                <a:lnTo>
                  <a:pt x="98" y="24"/>
                </a:lnTo>
                <a:lnTo>
                  <a:pt x="84" y="26"/>
                </a:lnTo>
                <a:lnTo>
                  <a:pt x="70" y="30"/>
                </a:lnTo>
                <a:lnTo>
                  <a:pt x="58" y="36"/>
                </a:lnTo>
                <a:lnTo>
                  <a:pt x="46" y="46"/>
                </a:lnTo>
                <a:lnTo>
                  <a:pt x="38" y="56"/>
                </a:lnTo>
                <a:lnTo>
                  <a:pt x="30" y="70"/>
                </a:lnTo>
                <a:lnTo>
                  <a:pt x="26" y="84"/>
                </a:lnTo>
                <a:lnTo>
                  <a:pt x="24" y="98"/>
                </a:lnTo>
                <a:lnTo>
                  <a:pt x="26" y="114"/>
                </a:lnTo>
                <a:lnTo>
                  <a:pt x="30" y="128"/>
                </a:lnTo>
                <a:lnTo>
                  <a:pt x="38" y="140"/>
                </a:lnTo>
                <a:lnTo>
                  <a:pt x="46" y="150"/>
                </a:lnTo>
                <a:lnTo>
                  <a:pt x="58" y="160"/>
                </a:lnTo>
                <a:lnTo>
                  <a:pt x="70" y="166"/>
                </a:lnTo>
                <a:lnTo>
                  <a:pt x="84" y="170"/>
                </a:lnTo>
                <a:lnTo>
                  <a:pt x="98" y="172"/>
                </a:lnTo>
                <a:lnTo>
                  <a:pt x="114" y="170"/>
                </a:lnTo>
                <a:lnTo>
                  <a:pt x="128" y="166"/>
                </a:lnTo>
                <a:lnTo>
                  <a:pt x="140" y="160"/>
                </a:lnTo>
                <a:lnTo>
                  <a:pt x="152" y="150"/>
                </a:lnTo>
                <a:lnTo>
                  <a:pt x="154" y="148"/>
                </a:lnTo>
                <a:lnTo>
                  <a:pt x="184" y="148"/>
                </a:lnTo>
                <a:lnTo>
                  <a:pt x="176" y="158"/>
                </a:lnTo>
                <a:lnTo>
                  <a:pt x="168" y="168"/>
                </a:lnTo>
                <a:lnTo>
                  <a:pt x="154" y="180"/>
                </a:lnTo>
                <a:lnTo>
                  <a:pt x="136" y="188"/>
                </a:lnTo>
                <a:lnTo>
                  <a:pt x="118" y="194"/>
                </a:lnTo>
                <a:lnTo>
                  <a:pt x="98" y="196"/>
                </a:lnTo>
                <a:lnTo>
                  <a:pt x="78" y="194"/>
                </a:lnTo>
                <a:lnTo>
                  <a:pt x="60" y="188"/>
                </a:lnTo>
                <a:lnTo>
                  <a:pt x="44" y="180"/>
                </a:lnTo>
                <a:lnTo>
                  <a:pt x="30" y="168"/>
                </a:lnTo>
                <a:lnTo>
                  <a:pt x="18" y="154"/>
                </a:lnTo>
                <a:lnTo>
                  <a:pt x="8" y="136"/>
                </a:lnTo>
                <a:lnTo>
                  <a:pt x="2" y="118"/>
                </a:lnTo>
                <a:lnTo>
                  <a:pt x="0" y="98"/>
                </a:lnTo>
                <a:lnTo>
                  <a:pt x="2" y="78"/>
                </a:lnTo>
                <a:lnTo>
                  <a:pt x="8" y="60"/>
                </a:lnTo>
                <a:lnTo>
                  <a:pt x="18" y="44"/>
                </a:lnTo>
                <a:lnTo>
                  <a:pt x="30" y="28"/>
                </a:lnTo>
                <a:lnTo>
                  <a:pt x="44" y="16"/>
                </a:lnTo>
                <a:lnTo>
                  <a:pt x="60" y="8"/>
                </a:lnTo>
                <a:lnTo>
                  <a:pt x="78" y="2"/>
                </a:lnTo>
                <a:lnTo>
                  <a:pt x="98" y="0"/>
                </a:lnTo>
                <a:close/>
                <a:moveTo>
                  <a:pt x="76" y="68"/>
                </a:moveTo>
                <a:lnTo>
                  <a:pt x="68" y="76"/>
                </a:lnTo>
                <a:lnTo>
                  <a:pt x="90" y="96"/>
                </a:lnTo>
                <a:lnTo>
                  <a:pt x="90" y="98"/>
                </a:lnTo>
                <a:lnTo>
                  <a:pt x="90" y="104"/>
                </a:lnTo>
                <a:lnTo>
                  <a:pt x="86" y="112"/>
                </a:lnTo>
                <a:lnTo>
                  <a:pt x="88" y="114"/>
                </a:lnTo>
                <a:lnTo>
                  <a:pt x="94" y="108"/>
                </a:lnTo>
                <a:lnTo>
                  <a:pt x="100" y="108"/>
                </a:lnTo>
                <a:lnTo>
                  <a:pt x="102" y="108"/>
                </a:lnTo>
                <a:lnTo>
                  <a:pt x="104" y="110"/>
                </a:lnTo>
                <a:lnTo>
                  <a:pt x="112" y="102"/>
                </a:lnTo>
                <a:lnTo>
                  <a:pt x="110" y="100"/>
                </a:lnTo>
                <a:lnTo>
                  <a:pt x="110" y="98"/>
                </a:lnTo>
                <a:lnTo>
                  <a:pt x="108" y="92"/>
                </a:lnTo>
                <a:lnTo>
                  <a:pt x="130" y="66"/>
                </a:lnTo>
                <a:lnTo>
                  <a:pt x="126" y="62"/>
                </a:lnTo>
                <a:lnTo>
                  <a:pt x="104" y="90"/>
                </a:lnTo>
                <a:lnTo>
                  <a:pt x="98" y="88"/>
                </a:lnTo>
                <a:lnTo>
                  <a:pt x="76" y="68"/>
                </a:lnTo>
                <a:close/>
                <a:moveTo>
                  <a:pt x="210" y="70"/>
                </a:moveTo>
                <a:lnTo>
                  <a:pt x="186" y="70"/>
                </a:lnTo>
                <a:lnTo>
                  <a:pt x="166" y="116"/>
                </a:lnTo>
                <a:lnTo>
                  <a:pt x="164" y="126"/>
                </a:lnTo>
                <a:lnTo>
                  <a:pt x="186" y="126"/>
                </a:lnTo>
                <a:lnTo>
                  <a:pt x="184" y="140"/>
                </a:lnTo>
                <a:lnTo>
                  <a:pt x="202" y="140"/>
                </a:lnTo>
                <a:lnTo>
                  <a:pt x="202" y="126"/>
                </a:lnTo>
                <a:lnTo>
                  <a:pt x="208" y="126"/>
                </a:lnTo>
                <a:lnTo>
                  <a:pt x="210" y="116"/>
                </a:lnTo>
                <a:lnTo>
                  <a:pt x="204" y="116"/>
                </a:lnTo>
                <a:lnTo>
                  <a:pt x="210" y="70"/>
                </a:lnTo>
                <a:close/>
                <a:moveTo>
                  <a:pt x="186" y="116"/>
                </a:moveTo>
                <a:lnTo>
                  <a:pt x="190" y="86"/>
                </a:lnTo>
                <a:lnTo>
                  <a:pt x="180" y="116"/>
                </a:lnTo>
                <a:lnTo>
                  <a:pt x="186" y="116"/>
                </a:lnTo>
                <a:close/>
                <a:moveTo>
                  <a:pt x="162" y="128"/>
                </a:moveTo>
                <a:lnTo>
                  <a:pt x="144" y="128"/>
                </a:lnTo>
                <a:lnTo>
                  <a:pt x="164" y="100"/>
                </a:lnTo>
                <a:lnTo>
                  <a:pt x="168" y="92"/>
                </a:lnTo>
                <a:lnTo>
                  <a:pt x="168" y="86"/>
                </a:lnTo>
                <a:lnTo>
                  <a:pt x="168" y="80"/>
                </a:lnTo>
                <a:lnTo>
                  <a:pt x="164" y="74"/>
                </a:lnTo>
                <a:lnTo>
                  <a:pt x="158" y="70"/>
                </a:lnTo>
                <a:lnTo>
                  <a:pt x="150" y="68"/>
                </a:lnTo>
                <a:lnTo>
                  <a:pt x="140" y="70"/>
                </a:lnTo>
                <a:lnTo>
                  <a:pt x="134" y="76"/>
                </a:lnTo>
                <a:lnTo>
                  <a:pt x="130" y="82"/>
                </a:lnTo>
                <a:lnTo>
                  <a:pt x="128" y="90"/>
                </a:lnTo>
                <a:lnTo>
                  <a:pt x="128" y="94"/>
                </a:lnTo>
                <a:lnTo>
                  <a:pt x="144" y="94"/>
                </a:lnTo>
                <a:lnTo>
                  <a:pt x="144" y="86"/>
                </a:lnTo>
                <a:lnTo>
                  <a:pt x="146" y="80"/>
                </a:lnTo>
                <a:lnTo>
                  <a:pt x="150" y="80"/>
                </a:lnTo>
                <a:lnTo>
                  <a:pt x="152" y="80"/>
                </a:lnTo>
                <a:lnTo>
                  <a:pt x="152" y="84"/>
                </a:lnTo>
                <a:lnTo>
                  <a:pt x="148" y="96"/>
                </a:lnTo>
                <a:lnTo>
                  <a:pt x="124" y="130"/>
                </a:lnTo>
                <a:lnTo>
                  <a:pt x="124" y="140"/>
                </a:lnTo>
                <a:lnTo>
                  <a:pt x="162" y="140"/>
                </a:lnTo>
                <a:lnTo>
                  <a:pt x="162" y="128"/>
                </a:lnTo>
                <a:close/>
              </a:path>
            </a:pathLst>
          </a:custGeom>
          <a:solidFill>
            <a:srgbClr val="0266B4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62" name="Freeform 112"/>
          <p:cNvSpPr>
            <a:spLocks noEditPoints="1"/>
          </p:cNvSpPr>
          <p:nvPr/>
        </p:nvSpPr>
        <p:spPr bwMode="auto">
          <a:xfrm>
            <a:off x="2575694" y="2520471"/>
            <a:ext cx="455219" cy="423380"/>
          </a:xfrm>
          <a:custGeom>
            <a:avLst/>
            <a:gdLst>
              <a:gd name="T0" fmla="*/ 806462 w 252"/>
              <a:gd name="T1" fmla="*/ 6676 h 234"/>
              <a:gd name="T2" fmla="*/ 839787 w 252"/>
              <a:gd name="T3" fmla="*/ 53405 h 234"/>
              <a:gd name="T4" fmla="*/ 826457 w 252"/>
              <a:gd name="T5" fmla="*/ 560754 h 234"/>
              <a:gd name="T6" fmla="*/ 753142 w 252"/>
              <a:gd name="T7" fmla="*/ 574105 h 234"/>
              <a:gd name="T8" fmla="*/ 773137 w 252"/>
              <a:gd name="T9" fmla="*/ 53405 h 234"/>
              <a:gd name="T10" fmla="*/ 319919 w 252"/>
              <a:gd name="T11" fmla="*/ 514024 h 234"/>
              <a:gd name="T12" fmla="*/ 53320 w 252"/>
              <a:gd name="T13" fmla="*/ 574105 h 234"/>
              <a:gd name="T14" fmla="*/ 0 w 252"/>
              <a:gd name="T15" fmla="*/ 540727 h 234"/>
              <a:gd name="T16" fmla="*/ 0 w 252"/>
              <a:gd name="T17" fmla="*/ 33378 h 234"/>
              <a:gd name="T18" fmla="*/ 53320 w 252"/>
              <a:gd name="T19" fmla="*/ 0 h 234"/>
              <a:gd name="T20" fmla="*/ 739812 w 252"/>
              <a:gd name="T21" fmla="*/ 320431 h 234"/>
              <a:gd name="T22" fmla="*/ 573188 w 252"/>
              <a:gd name="T23" fmla="*/ 260350 h 234"/>
              <a:gd name="T24" fmla="*/ 739812 w 252"/>
              <a:gd name="T25" fmla="*/ 260350 h 234"/>
              <a:gd name="T26" fmla="*/ 659833 w 252"/>
              <a:gd name="T27" fmla="*/ 213621 h 234"/>
              <a:gd name="T28" fmla="*/ 659833 w 252"/>
              <a:gd name="T29" fmla="*/ 200269 h 234"/>
              <a:gd name="T30" fmla="*/ 739812 w 252"/>
              <a:gd name="T31" fmla="*/ 166891 h 234"/>
              <a:gd name="T32" fmla="*/ 659833 w 252"/>
              <a:gd name="T33" fmla="*/ 106810 h 234"/>
              <a:gd name="T34" fmla="*/ 739812 w 252"/>
              <a:gd name="T35" fmla="*/ 106810 h 234"/>
              <a:gd name="T36" fmla="*/ 486543 w 252"/>
              <a:gd name="T37" fmla="*/ 226972 h 234"/>
              <a:gd name="T38" fmla="*/ 486543 w 252"/>
              <a:gd name="T39" fmla="*/ 106810 h 234"/>
              <a:gd name="T40" fmla="*/ 246604 w 252"/>
              <a:gd name="T41" fmla="*/ 267026 h 234"/>
              <a:gd name="T42" fmla="*/ 113305 w 252"/>
              <a:gd name="T43" fmla="*/ 260350 h 234"/>
              <a:gd name="T44" fmla="*/ 253269 w 252"/>
              <a:gd name="T45" fmla="*/ 226972 h 234"/>
              <a:gd name="T46" fmla="*/ 286594 w 252"/>
              <a:gd name="T47" fmla="*/ 260350 h 234"/>
              <a:gd name="T48" fmla="*/ 339914 w 252"/>
              <a:gd name="T49" fmla="*/ 260350 h 234"/>
              <a:gd name="T50" fmla="*/ 386569 w 252"/>
              <a:gd name="T51" fmla="*/ 206945 h 234"/>
              <a:gd name="T52" fmla="*/ 406564 w 252"/>
              <a:gd name="T53" fmla="*/ 140188 h 234"/>
              <a:gd name="T54" fmla="*/ 333249 w 252"/>
              <a:gd name="T55" fmla="*/ 160215 h 234"/>
              <a:gd name="T56" fmla="*/ 313254 w 252"/>
              <a:gd name="T57" fmla="*/ 240323 h 234"/>
              <a:gd name="T58" fmla="*/ 266599 w 252"/>
              <a:gd name="T59" fmla="*/ 200269 h 234"/>
              <a:gd name="T60" fmla="*/ 146629 w 252"/>
              <a:gd name="T61" fmla="*/ 380512 h 234"/>
              <a:gd name="T62" fmla="*/ 146629 w 252"/>
              <a:gd name="T63" fmla="*/ 293728 h 234"/>
              <a:gd name="T64" fmla="*/ 419894 w 252"/>
              <a:gd name="T65" fmla="*/ 380512 h 234"/>
              <a:gd name="T66" fmla="*/ 379904 w 252"/>
              <a:gd name="T67" fmla="*/ 380512 h 234"/>
              <a:gd name="T68" fmla="*/ 359909 w 252"/>
              <a:gd name="T69" fmla="*/ 307079 h 234"/>
              <a:gd name="T70" fmla="*/ 259934 w 252"/>
              <a:gd name="T71" fmla="*/ 380512 h 234"/>
              <a:gd name="T72" fmla="*/ 259934 w 252"/>
              <a:gd name="T73" fmla="*/ 287053 h 234"/>
              <a:gd name="T74" fmla="*/ 546528 w 252"/>
              <a:gd name="T75" fmla="*/ 447268 h 234"/>
              <a:gd name="T76" fmla="*/ 479878 w 252"/>
              <a:gd name="T77" fmla="*/ 547403 h 234"/>
              <a:gd name="T78" fmla="*/ 433223 w 252"/>
              <a:gd name="T79" fmla="*/ 487322 h 234"/>
              <a:gd name="T80" fmla="*/ 406564 w 252"/>
              <a:gd name="T81" fmla="*/ 527376 h 234"/>
              <a:gd name="T82" fmla="*/ 453218 w 252"/>
              <a:gd name="T83" fmla="*/ 714294 h 234"/>
              <a:gd name="T84" fmla="*/ 673163 w 252"/>
              <a:gd name="T85" fmla="*/ 734321 h 234"/>
              <a:gd name="T86" fmla="*/ 653168 w 252"/>
              <a:gd name="T87" fmla="*/ 440592 h 234"/>
              <a:gd name="T88" fmla="*/ 599848 w 252"/>
              <a:gd name="T89" fmla="*/ 400538 h 234"/>
              <a:gd name="T90" fmla="*/ 553193 w 252"/>
              <a:gd name="T91" fmla="*/ 387187 h 234"/>
              <a:gd name="T92" fmla="*/ 19995 w 252"/>
              <a:gd name="T93" fmla="*/ 353809 h 234"/>
              <a:gd name="T94" fmla="*/ 19995 w 252"/>
              <a:gd name="T95" fmla="*/ 206945 h 234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52" h="234">
                <a:moveTo>
                  <a:pt x="16" y="0"/>
                </a:moveTo>
                <a:lnTo>
                  <a:pt x="236" y="0"/>
                </a:lnTo>
                <a:lnTo>
                  <a:pt x="242" y="2"/>
                </a:lnTo>
                <a:lnTo>
                  <a:pt x="248" y="4"/>
                </a:lnTo>
                <a:lnTo>
                  <a:pt x="252" y="10"/>
                </a:lnTo>
                <a:lnTo>
                  <a:pt x="252" y="16"/>
                </a:lnTo>
                <a:lnTo>
                  <a:pt x="252" y="156"/>
                </a:lnTo>
                <a:lnTo>
                  <a:pt x="252" y="162"/>
                </a:lnTo>
                <a:lnTo>
                  <a:pt x="248" y="168"/>
                </a:lnTo>
                <a:lnTo>
                  <a:pt x="242" y="170"/>
                </a:lnTo>
                <a:lnTo>
                  <a:pt x="236" y="172"/>
                </a:lnTo>
                <a:lnTo>
                  <a:pt x="226" y="172"/>
                </a:lnTo>
                <a:lnTo>
                  <a:pt x="228" y="154"/>
                </a:lnTo>
                <a:lnTo>
                  <a:pt x="232" y="154"/>
                </a:lnTo>
                <a:lnTo>
                  <a:pt x="232" y="16"/>
                </a:lnTo>
                <a:lnTo>
                  <a:pt x="20" y="16"/>
                </a:lnTo>
                <a:lnTo>
                  <a:pt x="20" y="154"/>
                </a:lnTo>
                <a:lnTo>
                  <a:pt x="96" y="154"/>
                </a:lnTo>
                <a:lnTo>
                  <a:pt x="102" y="162"/>
                </a:lnTo>
                <a:lnTo>
                  <a:pt x="110" y="172"/>
                </a:lnTo>
                <a:lnTo>
                  <a:pt x="16" y="172"/>
                </a:lnTo>
                <a:lnTo>
                  <a:pt x="8" y="170"/>
                </a:lnTo>
                <a:lnTo>
                  <a:pt x="4" y="168"/>
                </a:lnTo>
                <a:lnTo>
                  <a:pt x="0" y="162"/>
                </a:lnTo>
                <a:lnTo>
                  <a:pt x="0" y="156"/>
                </a:lnTo>
                <a:lnTo>
                  <a:pt x="0" y="16"/>
                </a:lnTo>
                <a:lnTo>
                  <a:pt x="0" y="10"/>
                </a:lnTo>
                <a:lnTo>
                  <a:pt x="4" y="4"/>
                </a:lnTo>
                <a:lnTo>
                  <a:pt x="8" y="2"/>
                </a:lnTo>
                <a:lnTo>
                  <a:pt x="16" y="0"/>
                </a:lnTo>
                <a:close/>
                <a:moveTo>
                  <a:pt x="172" y="92"/>
                </a:moveTo>
                <a:lnTo>
                  <a:pt x="172" y="96"/>
                </a:lnTo>
                <a:lnTo>
                  <a:pt x="222" y="96"/>
                </a:lnTo>
                <a:lnTo>
                  <a:pt x="222" y="92"/>
                </a:lnTo>
                <a:lnTo>
                  <a:pt x="172" y="92"/>
                </a:lnTo>
                <a:close/>
                <a:moveTo>
                  <a:pt x="172" y="78"/>
                </a:moveTo>
                <a:lnTo>
                  <a:pt x="172" y="82"/>
                </a:lnTo>
                <a:lnTo>
                  <a:pt x="222" y="82"/>
                </a:lnTo>
                <a:lnTo>
                  <a:pt x="222" y="78"/>
                </a:lnTo>
                <a:lnTo>
                  <a:pt x="172" y="78"/>
                </a:lnTo>
                <a:close/>
                <a:moveTo>
                  <a:pt x="198" y="60"/>
                </a:moveTo>
                <a:lnTo>
                  <a:pt x="198" y="64"/>
                </a:lnTo>
                <a:lnTo>
                  <a:pt x="222" y="64"/>
                </a:lnTo>
                <a:lnTo>
                  <a:pt x="222" y="60"/>
                </a:lnTo>
                <a:lnTo>
                  <a:pt x="198" y="60"/>
                </a:lnTo>
                <a:close/>
                <a:moveTo>
                  <a:pt x="198" y="46"/>
                </a:moveTo>
                <a:lnTo>
                  <a:pt x="198" y="50"/>
                </a:lnTo>
                <a:lnTo>
                  <a:pt x="222" y="50"/>
                </a:lnTo>
                <a:lnTo>
                  <a:pt x="222" y="46"/>
                </a:lnTo>
                <a:lnTo>
                  <a:pt x="198" y="46"/>
                </a:lnTo>
                <a:close/>
                <a:moveTo>
                  <a:pt x="198" y="32"/>
                </a:moveTo>
                <a:lnTo>
                  <a:pt x="198" y="36"/>
                </a:lnTo>
                <a:lnTo>
                  <a:pt x="222" y="36"/>
                </a:lnTo>
                <a:lnTo>
                  <a:pt x="222" y="32"/>
                </a:lnTo>
                <a:lnTo>
                  <a:pt x="198" y="32"/>
                </a:lnTo>
                <a:close/>
                <a:moveTo>
                  <a:pt x="146" y="32"/>
                </a:moveTo>
                <a:lnTo>
                  <a:pt x="146" y="68"/>
                </a:lnTo>
                <a:lnTo>
                  <a:pt x="190" y="68"/>
                </a:lnTo>
                <a:lnTo>
                  <a:pt x="190" y="32"/>
                </a:lnTo>
                <a:lnTo>
                  <a:pt x="146" y="32"/>
                </a:lnTo>
                <a:close/>
                <a:moveTo>
                  <a:pt x="62" y="114"/>
                </a:moveTo>
                <a:lnTo>
                  <a:pt x="74" y="114"/>
                </a:lnTo>
                <a:lnTo>
                  <a:pt x="74" y="80"/>
                </a:lnTo>
                <a:lnTo>
                  <a:pt x="62" y="80"/>
                </a:lnTo>
                <a:lnTo>
                  <a:pt x="62" y="114"/>
                </a:lnTo>
                <a:close/>
                <a:moveTo>
                  <a:pt x="34" y="78"/>
                </a:moveTo>
                <a:lnTo>
                  <a:pt x="38" y="86"/>
                </a:lnTo>
                <a:lnTo>
                  <a:pt x="62" y="68"/>
                </a:lnTo>
                <a:lnTo>
                  <a:pt x="76" y="68"/>
                </a:lnTo>
                <a:lnTo>
                  <a:pt x="84" y="76"/>
                </a:lnTo>
                <a:lnTo>
                  <a:pt x="84" y="78"/>
                </a:lnTo>
                <a:lnTo>
                  <a:pt x="86" y="78"/>
                </a:lnTo>
                <a:lnTo>
                  <a:pt x="96" y="82"/>
                </a:lnTo>
                <a:lnTo>
                  <a:pt x="102" y="84"/>
                </a:lnTo>
                <a:lnTo>
                  <a:pt x="102" y="78"/>
                </a:lnTo>
                <a:lnTo>
                  <a:pt x="106" y="56"/>
                </a:lnTo>
                <a:lnTo>
                  <a:pt x="114" y="54"/>
                </a:lnTo>
                <a:lnTo>
                  <a:pt x="116" y="62"/>
                </a:lnTo>
                <a:lnTo>
                  <a:pt x="124" y="52"/>
                </a:lnTo>
                <a:lnTo>
                  <a:pt x="134" y="44"/>
                </a:lnTo>
                <a:lnTo>
                  <a:pt x="122" y="42"/>
                </a:lnTo>
                <a:lnTo>
                  <a:pt x="110" y="38"/>
                </a:lnTo>
                <a:lnTo>
                  <a:pt x="112" y="46"/>
                </a:lnTo>
                <a:lnTo>
                  <a:pt x="100" y="48"/>
                </a:lnTo>
                <a:lnTo>
                  <a:pt x="98" y="50"/>
                </a:lnTo>
                <a:lnTo>
                  <a:pt x="98" y="52"/>
                </a:lnTo>
                <a:lnTo>
                  <a:pt x="94" y="72"/>
                </a:lnTo>
                <a:lnTo>
                  <a:pt x="90" y="70"/>
                </a:lnTo>
                <a:lnTo>
                  <a:pt x="82" y="62"/>
                </a:lnTo>
                <a:lnTo>
                  <a:pt x="80" y="60"/>
                </a:lnTo>
                <a:lnTo>
                  <a:pt x="62" y="58"/>
                </a:lnTo>
                <a:lnTo>
                  <a:pt x="34" y="78"/>
                </a:lnTo>
                <a:close/>
                <a:moveTo>
                  <a:pt x="44" y="114"/>
                </a:moveTo>
                <a:lnTo>
                  <a:pt x="56" y="114"/>
                </a:lnTo>
                <a:lnTo>
                  <a:pt x="56" y="88"/>
                </a:lnTo>
                <a:lnTo>
                  <a:pt x="44" y="88"/>
                </a:lnTo>
                <a:lnTo>
                  <a:pt x="44" y="114"/>
                </a:lnTo>
                <a:close/>
                <a:moveTo>
                  <a:pt x="114" y="114"/>
                </a:moveTo>
                <a:lnTo>
                  <a:pt x="126" y="114"/>
                </a:lnTo>
                <a:lnTo>
                  <a:pt x="126" y="64"/>
                </a:lnTo>
                <a:lnTo>
                  <a:pt x="114" y="64"/>
                </a:lnTo>
                <a:lnTo>
                  <a:pt x="114" y="114"/>
                </a:lnTo>
                <a:close/>
                <a:moveTo>
                  <a:pt x="96" y="114"/>
                </a:moveTo>
                <a:lnTo>
                  <a:pt x="108" y="114"/>
                </a:lnTo>
                <a:lnTo>
                  <a:pt x="108" y="92"/>
                </a:lnTo>
                <a:lnTo>
                  <a:pt x="96" y="92"/>
                </a:lnTo>
                <a:lnTo>
                  <a:pt x="96" y="114"/>
                </a:lnTo>
                <a:close/>
                <a:moveTo>
                  <a:pt x="78" y="114"/>
                </a:moveTo>
                <a:lnTo>
                  <a:pt x="90" y="114"/>
                </a:lnTo>
                <a:lnTo>
                  <a:pt x="90" y="86"/>
                </a:lnTo>
                <a:lnTo>
                  <a:pt x="78" y="86"/>
                </a:lnTo>
                <a:lnTo>
                  <a:pt x="78" y="114"/>
                </a:lnTo>
                <a:close/>
                <a:moveTo>
                  <a:pt x="164" y="134"/>
                </a:moveTo>
                <a:lnTo>
                  <a:pt x="164" y="134"/>
                </a:lnTo>
                <a:lnTo>
                  <a:pt x="160" y="84"/>
                </a:lnTo>
                <a:lnTo>
                  <a:pt x="146" y="82"/>
                </a:lnTo>
                <a:lnTo>
                  <a:pt x="144" y="164"/>
                </a:lnTo>
                <a:lnTo>
                  <a:pt x="142" y="158"/>
                </a:lnTo>
                <a:lnTo>
                  <a:pt x="136" y="152"/>
                </a:lnTo>
                <a:lnTo>
                  <a:pt x="130" y="146"/>
                </a:lnTo>
                <a:lnTo>
                  <a:pt x="122" y="142"/>
                </a:lnTo>
                <a:lnTo>
                  <a:pt x="116" y="150"/>
                </a:lnTo>
                <a:lnTo>
                  <a:pt x="122" y="158"/>
                </a:lnTo>
                <a:lnTo>
                  <a:pt x="126" y="166"/>
                </a:lnTo>
                <a:lnTo>
                  <a:pt x="132" y="186"/>
                </a:lnTo>
                <a:lnTo>
                  <a:pt x="136" y="214"/>
                </a:lnTo>
                <a:lnTo>
                  <a:pt x="146" y="234"/>
                </a:lnTo>
                <a:lnTo>
                  <a:pt x="198" y="232"/>
                </a:lnTo>
                <a:lnTo>
                  <a:pt x="202" y="220"/>
                </a:lnTo>
                <a:lnTo>
                  <a:pt x="208" y="178"/>
                </a:lnTo>
                <a:lnTo>
                  <a:pt x="210" y="134"/>
                </a:lnTo>
                <a:lnTo>
                  <a:pt x="196" y="132"/>
                </a:lnTo>
                <a:lnTo>
                  <a:pt x="194" y="146"/>
                </a:lnTo>
                <a:lnTo>
                  <a:pt x="194" y="122"/>
                </a:lnTo>
                <a:lnTo>
                  <a:pt x="180" y="120"/>
                </a:lnTo>
                <a:lnTo>
                  <a:pt x="178" y="126"/>
                </a:lnTo>
                <a:lnTo>
                  <a:pt x="178" y="116"/>
                </a:lnTo>
                <a:lnTo>
                  <a:pt x="166" y="116"/>
                </a:lnTo>
                <a:lnTo>
                  <a:pt x="164" y="134"/>
                </a:lnTo>
                <a:close/>
                <a:moveTo>
                  <a:pt x="6" y="62"/>
                </a:moveTo>
                <a:lnTo>
                  <a:pt x="6" y="106"/>
                </a:lnTo>
                <a:lnTo>
                  <a:pt x="12" y="106"/>
                </a:lnTo>
                <a:lnTo>
                  <a:pt x="12" y="62"/>
                </a:lnTo>
                <a:lnTo>
                  <a:pt x="6" y="62"/>
                </a:lnTo>
                <a:close/>
              </a:path>
            </a:pathLst>
          </a:custGeom>
          <a:solidFill>
            <a:srgbClr val="0266B4"/>
          </a:solidFill>
          <a:ln>
            <a:noFill/>
          </a:ln>
        </p:spPr>
        <p:txBody>
          <a:bodyPr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63" name="组合 262"/>
          <p:cNvGrpSpPr/>
          <p:nvPr/>
        </p:nvGrpSpPr>
        <p:grpSpPr>
          <a:xfrm>
            <a:off x="9165250" y="2539619"/>
            <a:ext cx="446894" cy="385085"/>
            <a:chOff x="-2352251" y="-3298652"/>
            <a:chExt cx="3340101" cy="2878139"/>
          </a:xfrm>
          <a:solidFill>
            <a:srgbClr val="0266B4"/>
          </a:solidFill>
        </p:grpSpPr>
        <p:sp>
          <p:nvSpPr>
            <p:cNvPr id="264" name="任意多边形 263"/>
            <p:cNvSpPr/>
            <p:nvPr/>
          </p:nvSpPr>
          <p:spPr>
            <a:xfrm rot="900000">
              <a:off x="-1388638" y="-3298652"/>
              <a:ext cx="1852612" cy="925513"/>
            </a:xfrm>
            <a:custGeom>
              <a:avLst/>
              <a:gdLst>
                <a:gd name="connsiteX0" fmla="*/ 1213505 w 1391850"/>
                <a:gd name="connsiteY0" fmla="*/ 0 h 696292"/>
                <a:gd name="connsiteX1" fmla="*/ 1391850 w 1391850"/>
                <a:gd name="connsiteY1" fmla="*/ 680523 h 696292"/>
                <a:gd name="connsiteX2" fmla="*/ 664395 w 1391850"/>
                <a:gd name="connsiteY2" fmla="*/ 679784 h 696292"/>
                <a:gd name="connsiteX3" fmla="*/ 810270 w 1391850"/>
                <a:gd name="connsiteY3" fmla="*/ 476062 h 696292"/>
                <a:gd name="connsiteX4" fmla="*/ 0 w 1391850"/>
                <a:gd name="connsiteY4" fmla="*/ 696292 h 696292"/>
                <a:gd name="connsiteX5" fmla="*/ 1084978 w 1391850"/>
                <a:gd name="connsiteY5" fmla="*/ 149640 h 696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1850" h="696292">
                  <a:moveTo>
                    <a:pt x="1213505" y="0"/>
                  </a:moveTo>
                  <a:lnTo>
                    <a:pt x="1391850" y="680523"/>
                  </a:lnTo>
                  <a:lnTo>
                    <a:pt x="664395" y="679784"/>
                  </a:lnTo>
                  <a:lnTo>
                    <a:pt x="810270" y="476062"/>
                  </a:lnTo>
                  <a:cubicBezTo>
                    <a:pt x="711564" y="424684"/>
                    <a:pt x="364296" y="301346"/>
                    <a:pt x="0" y="696292"/>
                  </a:cubicBezTo>
                  <a:cubicBezTo>
                    <a:pt x="100779" y="106417"/>
                    <a:pt x="733669" y="-15667"/>
                    <a:pt x="1084978" y="149640"/>
                  </a:cubicBezTo>
                  <a:close/>
                </a:path>
              </a:pathLst>
            </a:custGeom>
            <a:grpFill/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5" name="任意多边形 264"/>
            <p:cNvSpPr/>
            <p:nvPr/>
          </p:nvSpPr>
          <p:spPr>
            <a:xfrm rot="8100000">
              <a:off x="-864762" y="-1347612"/>
              <a:ext cx="1852612" cy="927099"/>
            </a:xfrm>
            <a:custGeom>
              <a:avLst/>
              <a:gdLst>
                <a:gd name="connsiteX0" fmla="*/ 1213505 w 1391850"/>
                <a:gd name="connsiteY0" fmla="*/ 0 h 696292"/>
                <a:gd name="connsiteX1" fmla="*/ 1391850 w 1391850"/>
                <a:gd name="connsiteY1" fmla="*/ 680523 h 696292"/>
                <a:gd name="connsiteX2" fmla="*/ 664395 w 1391850"/>
                <a:gd name="connsiteY2" fmla="*/ 679784 h 696292"/>
                <a:gd name="connsiteX3" fmla="*/ 810270 w 1391850"/>
                <a:gd name="connsiteY3" fmla="*/ 476062 h 696292"/>
                <a:gd name="connsiteX4" fmla="*/ 0 w 1391850"/>
                <a:gd name="connsiteY4" fmla="*/ 696292 h 696292"/>
                <a:gd name="connsiteX5" fmla="*/ 1084978 w 1391850"/>
                <a:gd name="connsiteY5" fmla="*/ 149640 h 696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1850" h="696292">
                  <a:moveTo>
                    <a:pt x="1213505" y="0"/>
                  </a:moveTo>
                  <a:lnTo>
                    <a:pt x="1391850" y="680523"/>
                  </a:lnTo>
                  <a:lnTo>
                    <a:pt x="664395" y="679784"/>
                  </a:lnTo>
                  <a:lnTo>
                    <a:pt x="810270" y="476062"/>
                  </a:lnTo>
                  <a:cubicBezTo>
                    <a:pt x="711564" y="424684"/>
                    <a:pt x="364296" y="301346"/>
                    <a:pt x="0" y="696292"/>
                  </a:cubicBezTo>
                  <a:cubicBezTo>
                    <a:pt x="100779" y="106417"/>
                    <a:pt x="733669" y="-15667"/>
                    <a:pt x="1084978" y="149640"/>
                  </a:cubicBezTo>
                  <a:close/>
                </a:path>
              </a:pathLst>
            </a:custGeom>
            <a:grpFill/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6" name="任意多边形 265"/>
            <p:cNvSpPr/>
            <p:nvPr/>
          </p:nvSpPr>
          <p:spPr>
            <a:xfrm rot="15300000">
              <a:off x="-2815800" y="-1871487"/>
              <a:ext cx="1852612" cy="925513"/>
            </a:xfrm>
            <a:custGeom>
              <a:avLst/>
              <a:gdLst>
                <a:gd name="connsiteX0" fmla="*/ 1213505 w 1391850"/>
                <a:gd name="connsiteY0" fmla="*/ 0 h 696292"/>
                <a:gd name="connsiteX1" fmla="*/ 1391850 w 1391850"/>
                <a:gd name="connsiteY1" fmla="*/ 680523 h 696292"/>
                <a:gd name="connsiteX2" fmla="*/ 664395 w 1391850"/>
                <a:gd name="connsiteY2" fmla="*/ 679784 h 696292"/>
                <a:gd name="connsiteX3" fmla="*/ 810270 w 1391850"/>
                <a:gd name="connsiteY3" fmla="*/ 476062 h 696292"/>
                <a:gd name="connsiteX4" fmla="*/ 0 w 1391850"/>
                <a:gd name="connsiteY4" fmla="*/ 696292 h 696292"/>
                <a:gd name="connsiteX5" fmla="*/ 1084978 w 1391850"/>
                <a:gd name="connsiteY5" fmla="*/ 149640 h 696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1850" h="696292">
                  <a:moveTo>
                    <a:pt x="1213505" y="0"/>
                  </a:moveTo>
                  <a:lnTo>
                    <a:pt x="1391850" y="680523"/>
                  </a:lnTo>
                  <a:lnTo>
                    <a:pt x="664395" y="679784"/>
                  </a:lnTo>
                  <a:lnTo>
                    <a:pt x="810270" y="476062"/>
                  </a:lnTo>
                  <a:cubicBezTo>
                    <a:pt x="711564" y="424684"/>
                    <a:pt x="364296" y="301346"/>
                    <a:pt x="0" y="696292"/>
                  </a:cubicBezTo>
                  <a:cubicBezTo>
                    <a:pt x="100779" y="106417"/>
                    <a:pt x="733669" y="-15667"/>
                    <a:pt x="1084978" y="149640"/>
                  </a:cubicBezTo>
                  <a:close/>
                </a:path>
              </a:pathLst>
            </a:custGeom>
            <a:grpFill/>
            <a:ln w="12700" cmpd="sng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67" name="组合 48"/>
          <p:cNvGrpSpPr>
            <a:grpSpLocks/>
          </p:cNvGrpSpPr>
          <p:nvPr/>
        </p:nvGrpSpPr>
        <p:grpSpPr bwMode="auto">
          <a:xfrm>
            <a:off x="2095359" y="3052976"/>
            <a:ext cx="1415882" cy="793817"/>
            <a:chOff x="461190" y="0"/>
            <a:chExt cx="1415697" cy="793919"/>
          </a:xfrm>
        </p:grpSpPr>
        <p:sp>
          <p:nvSpPr>
            <p:cNvPr id="292" name="TextBox 13"/>
            <p:cNvSpPr txBox="1">
              <a:spLocks noChangeArrowheads="1"/>
            </p:cNvSpPr>
            <p:nvPr/>
          </p:nvSpPr>
          <p:spPr bwMode="auto">
            <a:xfrm>
              <a:off x="613514" y="0"/>
              <a:ext cx="1111055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1600" b="1" dirty="0">
                  <a:solidFill>
                    <a:srgbClr val="404652"/>
                  </a:solidFill>
                  <a:latin typeface="+mn-lt"/>
                  <a:ea typeface="+mn-ea"/>
                  <a:cs typeface="+mn-ea"/>
                  <a:sym typeface="+mn-lt"/>
                </a:rPr>
                <a:t>客户服务</a:t>
              </a:r>
              <a:endParaRPr lang="en-US" sz="1600" b="1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95" name="TextBox 13"/>
            <p:cNvSpPr txBox="1">
              <a:spLocks noChangeArrowheads="1"/>
            </p:cNvSpPr>
            <p:nvPr/>
          </p:nvSpPr>
          <p:spPr bwMode="auto">
            <a:xfrm>
              <a:off x="461190" y="286023"/>
              <a:ext cx="1415697" cy="507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1100" dirty="0">
                  <a:solidFill>
                    <a:srgbClr val="404652"/>
                  </a:solidFill>
                  <a:latin typeface="+mn-lt"/>
                  <a:ea typeface="+mn-ea"/>
                  <a:cs typeface="+mn-ea"/>
                  <a:sym typeface="+mn-lt"/>
                </a:rPr>
                <a:t>单击此处可编辑内容，根据您的需要自由拉伸文本框大小</a:t>
              </a:r>
              <a:endParaRPr lang="en-US" sz="11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96" name="组合 295"/>
          <p:cNvGrpSpPr>
            <a:grpSpLocks/>
          </p:cNvGrpSpPr>
          <p:nvPr/>
        </p:nvGrpSpPr>
        <p:grpSpPr bwMode="auto">
          <a:xfrm>
            <a:off x="4289155" y="3052976"/>
            <a:ext cx="1415882" cy="793817"/>
            <a:chOff x="461190" y="0"/>
            <a:chExt cx="1415697" cy="793919"/>
          </a:xfrm>
        </p:grpSpPr>
        <p:sp>
          <p:nvSpPr>
            <p:cNvPr id="297" name="TextBox 13"/>
            <p:cNvSpPr txBox="1">
              <a:spLocks noChangeArrowheads="1"/>
            </p:cNvSpPr>
            <p:nvPr/>
          </p:nvSpPr>
          <p:spPr bwMode="auto">
            <a:xfrm>
              <a:off x="613514" y="0"/>
              <a:ext cx="1111055" cy="2462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1600" b="1" dirty="0">
                  <a:solidFill>
                    <a:srgbClr val="404652"/>
                  </a:solidFill>
                  <a:latin typeface="+mn-lt"/>
                  <a:ea typeface="+mn-ea"/>
                  <a:cs typeface="+mn-ea"/>
                  <a:sym typeface="+mn-lt"/>
                </a:rPr>
                <a:t>行</a:t>
              </a:r>
              <a:r>
                <a:rPr lang="zh-CN" altLang="en-US" sz="1600" b="1" dirty="0" smtClean="0">
                  <a:solidFill>
                    <a:srgbClr val="404652"/>
                  </a:solidFill>
                  <a:latin typeface="+mn-lt"/>
                  <a:ea typeface="+mn-ea"/>
                  <a:cs typeface="+mn-ea"/>
                  <a:sym typeface="+mn-lt"/>
                </a:rPr>
                <a:t>动策略</a:t>
              </a:r>
              <a:endParaRPr lang="en-US" sz="1600" b="1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298" name="TextBox 13"/>
            <p:cNvSpPr txBox="1">
              <a:spLocks noChangeArrowheads="1"/>
            </p:cNvSpPr>
            <p:nvPr/>
          </p:nvSpPr>
          <p:spPr bwMode="auto">
            <a:xfrm>
              <a:off x="461190" y="286023"/>
              <a:ext cx="1415697" cy="507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1100" dirty="0">
                  <a:solidFill>
                    <a:srgbClr val="404652"/>
                  </a:solidFill>
                  <a:latin typeface="+mn-lt"/>
                  <a:ea typeface="+mn-ea"/>
                  <a:cs typeface="+mn-ea"/>
                  <a:sym typeface="+mn-lt"/>
                </a:rPr>
                <a:t>单击此处可编辑内容，根据您的需要自由拉伸文本框大小</a:t>
              </a:r>
              <a:endParaRPr lang="en-US" sz="11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299" name="组合 298"/>
          <p:cNvGrpSpPr>
            <a:grpSpLocks/>
          </p:cNvGrpSpPr>
          <p:nvPr/>
        </p:nvGrpSpPr>
        <p:grpSpPr bwMode="auto">
          <a:xfrm>
            <a:off x="6484243" y="3052976"/>
            <a:ext cx="1415882" cy="793817"/>
            <a:chOff x="461190" y="0"/>
            <a:chExt cx="1415697" cy="793919"/>
          </a:xfrm>
        </p:grpSpPr>
        <p:sp>
          <p:nvSpPr>
            <p:cNvPr id="300" name="TextBox 13"/>
            <p:cNvSpPr txBox="1">
              <a:spLocks noChangeArrowheads="1"/>
            </p:cNvSpPr>
            <p:nvPr/>
          </p:nvSpPr>
          <p:spPr bwMode="auto">
            <a:xfrm>
              <a:off x="613514" y="0"/>
              <a:ext cx="1111055" cy="2462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1600" b="1" dirty="0" smtClean="0">
                  <a:solidFill>
                    <a:srgbClr val="404652"/>
                  </a:solidFill>
                  <a:latin typeface="+mn-lt"/>
                  <a:ea typeface="+mn-ea"/>
                  <a:cs typeface="+mn-ea"/>
                  <a:sym typeface="+mn-lt"/>
                </a:rPr>
                <a:t>日程安排</a:t>
              </a:r>
              <a:endParaRPr lang="en-US" sz="1600" b="1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01" name="TextBox 13"/>
            <p:cNvSpPr txBox="1">
              <a:spLocks noChangeArrowheads="1"/>
            </p:cNvSpPr>
            <p:nvPr/>
          </p:nvSpPr>
          <p:spPr bwMode="auto">
            <a:xfrm>
              <a:off x="461190" y="286023"/>
              <a:ext cx="1415697" cy="507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1100" dirty="0">
                  <a:solidFill>
                    <a:srgbClr val="404652"/>
                  </a:solidFill>
                  <a:latin typeface="+mn-lt"/>
                  <a:ea typeface="+mn-ea"/>
                  <a:cs typeface="+mn-ea"/>
                  <a:sym typeface="+mn-lt"/>
                </a:rPr>
                <a:t>单击此处可编辑内容，根据您的需要自由拉伸文本框大小</a:t>
              </a:r>
              <a:endParaRPr lang="en-US" sz="11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grpSp>
        <p:nvGrpSpPr>
          <p:cNvPr id="302" name="组合 301"/>
          <p:cNvGrpSpPr>
            <a:grpSpLocks/>
          </p:cNvGrpSpPr>
          <p:nvPr/>
        </p:nvGrpSpPr>
        <p:grpSpPr bwMode="auto">
          <a:xfrm>
            <a:off x="8680756" y="3052976"/>
            <a:ext cx="1415882" cy="793817"/>
            <a:chOff x="461190" y="0"/>
            <a:chExt cx="1415697" cy="793919"/>
          </a:xfrm>
        </p:grpSpPr>
        <p:sp>
          <p:nvSpPr>
            <p:cNvPr id="303" name="TextBox 13"/>
            <p:cNvSpPr txBox="1">
              <a:spLocks noChangeArrowheads="1"/>
            </p:cNvSpPr>
            <p:nvPr/>
          </p:nvSpPr>
          <p:spPr bwMode="auto">
            <a:xfrm>
              <a:off x="613514" y="0"/>
              <a:ext cx="1111055" cy="24625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1600" b="1" dirty="0" smtClean="0">
                  <a:solidFill>
                    <a:srgbClr val="404652"/>
                  </a:solidFill>
                  <a:latin typeface="+mn-lt"/>
                  <a:ea typeface="+mn-ea"/>
                  <a:cs typeface="+mn-ea"/>
                  <a:sym typeface="+mn-lt"/>
                </a:rPr>
                <a:t>后勤保障</a:t>
              </a:r>
              <a:endParaRPr lang="en-US" sz="1600" b="1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  <p:sp>
          <p:nvSpPr>
            <p:cNvPr id="304" name="TextBox 13"/>
            <p:cNvSpPr txBox="1">
              <a:spLocks noChangeArrowheads="1"/>
            </p:cNvSpPr>
            <p:nvPr/>
          </p:nvSpPr>
          <p:spPr bwMode="auto">
            <a:xfrm>
              <a:off x="461190" y="286023"/>
              <a:ext cx="1415697" cy="5078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0" tIns="0" rIns="0" bIns="0">
              <a:spAutoFit/>
            </a:bodyPr>
            <a:lstStyle>
              <a:lvl1pPr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defTabSz="1216025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defTabSz="1216025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>
                <a:spcBef>
                  <a:spcPct val="20000"/>
                </a:spcBef>
              </a:pPr>
              <a:r>
                <a:rPr lang="zh-CN" altLang="en-US" sz="1100" dirty="0">
                  <a:solidFill>
                    <a:srgbClr val="404652"/>
                  </a:solidFill>
                  <a:latin typeface="+mn-lt"/>
                  <a:ea typeface="+mn-ea"/>
                  <a:cs typeface="+mn-ea"/>
                  <a:sym typeface="+mn-lt"/>
                </a:rPr>
                <a:t>单击此处可编辑内容，根据您的需要自由拉伸文本框大小</a:t>
              </a:r>
              <a:endParaRPr lang="en-US" sz="11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endParaRPr>
            </a:p>
          </p:txBody>
        </p:sp>
      </p:grpSp>
      <p:sp>
        <p:nvSpPr>
          <p:cNvPr id="320" name="TextBox 59"/>
          <p:cNvSpPr txBox="1"/>
          <p:nvPr/>
        </p:nvSpPr>
        <p:spPr>
          <a:xfrm>
            <a:off x="851141" y="5432936"/>
            <a:ext cx="10385775" cy="553998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lvl1pPr>
              <a:defRPr>
                <a:solidFill>
                  <a:schemeClr val="tx1"/>
                </a:solidFill>
                <a:latin typeface="Calibri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algn="just">
              <a:lnSpc>
                <a:spcPts val="1800"/>
              </a:lnSpc>
            </a:pPr>
            <a:r>
              <a:rPr lang="zh-CN" altLang="en-US" sz="1300" dirty="0" smtClean="0">
                <a:solidFill>
                  <a:srgbClr val="404652"/>
                </a:solidFill>
                <a:latin typeface="+mn-lt"/>
                <a:cs typeface="+mn-ea"/>
                <a:sym typeface="+mn-lt"/>
              </a:rPr>
              <a:t>点击输入简要文字解说，解说文字尽量概括精炼，不用多余的文字修饰，简洁精准的 解说所提炼的核心概念。点击输入简要文字解说，解说文字尽量概括精炼，不用多余的文字修饰，简洁精准的 解说所提炼的核心概念。</a:t>
            </a:r>
            <a:endParaRPr lang="zh-CN" altLang="en-US" sz="1300" dirty="0">
              <a:solidFill>
                <a:srgbClr val="404652"/>
              </a:solidFill>
              <a:latin typeface="+mn-lt"/>
              <a:cs typeface="+mn-ea"/>
              <a:sym typeface="+mn-lt"/>
            </a:endParaRPr>
          </a:p>
        </p:txBody>
      </p:sp>
      <p:sp>
        <p:nvSpPr>
          <p:cNvPr id="321" name="矩形 320"/>
          <p:cNvSpPr/>
          <p:nvPr/>
        </p:nvSpPr>
        <p:spPr>
          <a:xfrm>
            <a:off x="851141" y="5065519"/>
            <a:ext cx="1569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1800" b="1" dirty="0">
                <a:solidFill>
                  <a:srgbClr val="404652"/>
                </a:solidFill>
                <a:cs typeface="+mn-ea"/>
                <a:sym typeface="+mn-lt"/>
              </a:rPr>
              <a:t>点击输入标题</a:t>
            </a:r>
            <a:endParaRPr lang="id-ID" altLang="zh-CN" sz="1800" b="1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35" name="TextBox 234"/>
          <p:cNvSpPr txBox="1"/>
          <p:nvPr/>
        </p:nvSpPr>
        <p:spPr>
          <a:xfrm>
            <a:off x="4771765" y="411654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地面推广方案</a:t>
            </a:r>
          </a:p>
        </p:txBody>
      </p:sp>
      <p:grpSp>
        <p:nvGrpSpPr>
          <p:cNvPr id="236" name="组合 235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38" name="组合 237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42" name="五角星 241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3" name="五角星 242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4" name="五角星 243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5" name="五角星 244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6" name="五角星 245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9" name="组合 238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40" name="直接连接符 239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1" name="直接连接符 240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746278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3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53" presetClass="entr" presetSubtype="16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9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2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6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250"/>
                            </p:stCondLst>
                            <p:childTnLst>
                              <p:par>
                                <p:cTn id="66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8"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3750"/>
                            </p:stCondLst>
                            <p:childTnLst>
                              <p:par>
                                <p:cTn id="7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2" dur="500"/>
                                        <p:tgtEl>
                                          <p:spTgt spid="3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0" grpId="0" animBg="1"/>
      <p:bldP spid="261" grpId="0" animBg="1"/>
      <p:bldP spid="262" grpId="0" animBg="1"/>
      <p:bldP spid="320" grpId="0"/>
      <p:bldP spid="321" grpId="0"/>
      <p:bldP spid="23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5278604">
            <a:off x="-3133383" y="2045206"/>
            <a:ext cx="5112568" cy="2865450"/>
            <a:chOff x="7471742" y="-235024"/>
            <a:chExt cx="5112568" cy="2865450"/>
          </a:xfrm>
        </p:grpSpPr>
        <p:cxnSp>
          <p:nvCxnSpPr>
            <p:cNvPr id="122" name="直接连接符 121"/>
            <p:cNvCxnSpPr/>
            <p:nvPr/>
          </p:nvCxnSpPr>
          <p:spPr>
            <a:xfrm>
              <a:off x="7615758" y="341040"/>
              <a:ext cx="432048" cy="7200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>
              <a:off x="8047806" y="1061120"/>
              <a:ext cx="648072" cy="64807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8695878" y="1709192"/>
              <a:ext cx="792088" cy="53345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/>
            <p:nvPr/>
          </p:nvCxnSpPr>
          <p:spPr>
            <a:xfrm>
              <a:off x="9487966" y="2242643"/>
              <a:ext cx="864096" cy="25863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/>
            <p:nvPr/>
          </p:nvCxnSpPr>
          <p:spPr>
            <a:xfrm>
              <a:off x="10352062" y="2501281"/>
              <a:ext cx="901154" cy="12914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/>
            <p:nvPr/>
          </p:nvCxnSpPr>
          <p:spPr>
            <a:xfrm flipV="1">
              <a:off x="11253216" y="2501281"/>
              <a:ext cx="899046" cy="12914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/>
            <p:nvPr/>
          </p:nvCxnSpPr>
          <p:spPr>
            <a:xfrm>
              <a:off x="7615758" y="341040"/>
              <a:ext cx="363906" cy="3051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/>
            <p:nvPr/>
          </p:nvCxnSpPr>
          <p:spPr>
            <a:xfrm>
              <a:off x="7979664" y="646176"/>
              <a:ext cx="68142" cy="4149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 flipH="1" flipV="1">
              <a:off x="10814304" y="2456688"/>
              <a:ext cx="438912" cy="1737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/>
            <p:cNvCxnSpPr/>
            <p:nvPr/>
          </p:nvCxnSpPr>
          <p:spPr>
            <a:xfrm flipV="1">
              <a:off x="10352062" y="2456688"/>
              <a:ext cx="462242" cy="4459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/>
            <p:cNvCxnSpPr/>
            <p:nvPr/>
          </p:nvCxnSpPr>
          <p:spPr>
            <a:xfrm flipV="1">
              <a:off x="7979664" y="545592"/>
              <a:ext cx="246888" cy="10058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/>
            <p:nvPr/>
          </p:nvCxnSpPr>
          <p:spPr>
            <a:xfrm flipH="1">
              <a:off x="8047806" y="545592"/>
              <a:ext cx="178746" cy="51552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 flipH="1">
              <a:off x="8720328" y="728472"/>
              <a:ext cx="520980" cy="2377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 flipV="1">
              <a:off x="8628888" y="966216"/>
              <a:ext cx="91440" cy="1828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/>
            <p:nvPr/>
          </p:nvCxnSpPr>
          <p:spPr>
            <a:xfrm flipH="1">
              <a:off x="8500872" y="1149096"/>
              <a:ext cx="128016" cy="1737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接连接符 136"/>
            <p:cNvCxnSpPr/>
            <p:nvPr/>
          </p:nvCxnSpPr>
          <p:spPr>
            <a:xfrm>
              <a:off x="8047806" y="1061120"/>
              <a:ext cx="453066" cy="26171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/>
            <p:nvPr/>
          </p:nvCxnSpPr>
          <p:spPr>
            <a:xfrm flipV="1">
              <a:off x="8047806" y="966216"/>
              <a:ext cx="672522" cy="914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 flipH="1" flipV="1">
              <a:off x="9241308" y="728472"/>
              <a:ext cx="183109" cy="6858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8695879" y="1414272"/>
              <a:ext cx="728537" cy="29492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V="1">
              <a:off x="9351264" y="1414272"/>
              <a:ext cx="73152" cy="192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9424416" y="1414272"/>
              <a:ext cx="594361" cy="52408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/>
            <p:nvPr/>
          </p:nvCxnSpPr>
          <p:spPr>
            <a:xfrm flipH="1">
              <a:off x="9168384" y="1606296"/>
              <a:ext cx="175566" cy="21945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 flipV="1">
              <a:off x="8695879" y="1716024"/>
              <a:ext cx="470850" cy="10972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 flipV="1">
              <a:off x="9424416" y="1377696"/>
              <a:ext cx="731520" cy="365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V="1">
              <a:off x="9424416" y="655320"/>
              <a:ext cx="548640" cy="7589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 flipV="1">
              <a:off x="9973056" y="655320"/>
              <a:ext cx="182880" cy="7223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8047806" y="1071372"/>
              <a:ext cx="1376610" cy="3429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接连接符 148"/>
            <p:cNvCxnSpPr/>
            <p:nvPr/>
          </p:nvCxnSpPr>
          <p:spPr>
            <a:xfrm flipH="1">
              <a:off x="8720330" y="225552"/>
              <a:ext cx="260488" cy="74066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 flipV="1">
              <a:off x="8226554" y="545592"/>
              <a:ext cx="493774" cy="4206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 flipH="1">
              <a:off x="8226554" y="225552"/>
              <a:ext cx="754264" cy="3200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 flipV="1">
              <a:off x="8980818" y="225552"/>
              <a:ext cx="260490" cy="50292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接连接符 152"/>
            <p:cNvCxnSpPr/>
            <p:nvPr/>
          </p:nvCxnSpPr>
          <p:spPr>
            <a:xfrm flipV="1">
              <a:off x="9241308" y="269032"/>
              <a:ext cx="318666" cy="4594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 flipH="1">
              <a:off x="10018776" y="1377696"/>
              <a:ext cx="137160" cy="56066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 flipH="1">
              <a:off x="10155937" y="1233678"/>
              <a:ext cx="742710" cy="14401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接连接符 155"/>
            <p:cNvCxnSpPr/>
            <p:nvPr/>
          </p:nvCxnSpPr>
          <p:spPr>
            <a:xfrm flipH="1">
              <a:off x="10018778" y="1235964"/>
              <a:ext cx="877823" cy="70239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/>
            <p:nvPr/>
          </p:nvCxnSpPr>
          <p:spPr>
            <a:xfrm flipH="1" flipV="1">
              <a:off x="10018777" y="1938361"/>
              <a:ext cx="333285" cy="56292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9487969" y="1938361"/>
              <a:ext cx="530808" cy="31611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10352063" y="2045208"/>
              <a:ext cx="517105" cy="4560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10869168" y="2034197"/>
              <a:ext cx="384048" cy="59622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9909048" y="2173224"/>
              <a:ext cx="443015" cy="32805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9487967" y="2173224"/>
              <a:ext cx="421081" cy="8124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 flipV="1">
              <a:off x="11253216" y="1781200"/>
              <a:ext cx="283464" cy="84922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 flipV="1">
              <a:off x="9174044" y="1825752"/>
              <a:ext cx="313923" cy="41689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V="1">
              <a:off x="10869168" y="1781200"/>
              <a:ext cx="667512" cy="25299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连接符 165"/>
            <p:cNvCxnSpPr/>
            <p:nvPr/>
          </p:nvCxnSpPr>
          <p:spPr>
            <a:xfrm flipV="1">
              <a:off x="10869168" y="1242822"/>
              <a:ext cx="29479" cy="7913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连接符 166"/>
            <p:cNvCxnSpPr/>
            <p:nvPr/>
          </p:nvCxnSpPr>
          <p:spPr>
            <a:xfrm flipH="1" flipV="1">
              <a:off x="11481816" y="838200"/>
              <a:ext cx="54864" cy="9430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/>
            <p:cNvCxnSpPr/>
            <p:nvPr/>
          </p:nvCxnSpPr>
          <p:spPr>
            <a:xfrm flipV="1">
              <a:off x="10896601" y="842772"/>
              <a:ext cx="585215" cy="39090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/>
            <p:cNvCxnSpPr/>
            <p:nvPr/>
          </p:nvCxnSpPr>
          <p:spPr>
            <a:xfrm flipH="1" flipV="1">
              <a:off x="8500873" y="1322832"/>
              <a:ext cx="195005" cy="39319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/>
            <p:cNvCxnSpPr/>
            <p:nvPr/>
          </p:nvCxnSpPr>
          <p:spPr>
            <a:xfrm flipH="1" flipV="1">
              <a:off x="10018777" y="1938361"/>
              <a:ext cx="850392" cy="10684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连接符 170"/>
            <p:cNvCxnSpPr/>
            <p:nvPr/>
          </p:nvCxnSpPr>
          <p:spPr>
            <a:xfrm flipV="1">
              <a:off x="11253216" y="2337252"/>
              <a:ext cx="394990" cy="29317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71"/>
            <p:cNvCxnSpPr/>
            <p:nvPr/>
          </p:nvCxnSpPr>
          <p:spPr>
            <a:xfrm flipH="1" flipV="1">
              <a:off x="11536680" y="1781200"/>
              <a:ext cx="111526" cy="55111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 172"/>
            <p:cNvCxnSpPr/>
            <p:nvPr/>
          </p:nvCxnSpPr>
          <p:spPr>
            <a:xfrm flipH="1" flipV="1">
              <a:off x="12008246" y="1299972"/>
              <a:ext cx="144017" cy="120131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 173"/>
            <p:cNvCxnSpPr/>
            <p:nvPr/>
          </p:nvCxnSpPr>
          <p:spPr>
            <a:xfrm flipV="1">
              <a:off x="11536680" y="1299972"/>
              <a:ext cx="471566" cy="48122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/>
            <p:cNvCxnSpPr/>
            <p:nvPr/>
          </p:nvCxnSpPr>
          <p:spPr>
            <a:xfrm>
              <a:off x="11536680" y="1781200"/>
              <a:ext cx="615583" cy="72008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/>
            <p:cNvCxnSpPr/>
            <p:nvPr/>
          </p:nvCxnSpPr>
          <p:spPr>
            <a:xfrm flipH="1" flipV="1">
              <a:off x="11481816" y="838200"/>
              <a:ext cx="526430" cy="46177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/>
            <p:cNvCxnSpPr/>
            <p:nvPr/>
          </p:nvCxnSpPr>
          <p:spPr>
            <a:xfrm flipH="1" flipV="1">
              <a:off x="10640094" y="595884"/>
              <a:ext cx="841722" cy="24688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/>
            <p:nvPr/>
          </p:nvCxnSpPr>
          <p:spPr>
            <a:xfrm flipV="1">
              <a:off x="10155936" y="595884"/>
              <a:ext cx="484158" cy="78181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/>
            <p:nvPr/>
          </p:nvCxnSpPr>
          <p:spPr>
            <a:xfrm flipV="1">
              <a:off x="9973056" y="595884"/>
              <a:ext cx="667038" cy="594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 flipV="1">
              <a:off x="9973056" y="269032"/>
              <a:ext cx="234990" cy="38628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/>
            <p:cNvCxnSpPr/>
            <p:nvPr/>
          </p:nvCxnSpPr>
          <p:spPr>
            <a:xfrm>
              <a:off x="10208046" y="269032"/>
              <a:ext cx="432048" cy="3268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/>
            <p:cNvCxnSpPr/>
            <p:nvPr/>
          </p:nvCxnSpPr>
          <p:spPr>
            <a:xfrm>
              <a:off x="9557476" y="269032"/>
              <a:ext cx="65057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/>
            <p:nvPr/>
          </p:nvCxnSpPr>
          <p:spPr>
            <a:xfrm>
              <a:off x="9559974" y="269032"/>
              <a:ext cx="413082" cy="3771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/>
            <p:nvPr/>
          </p:nvCxnSpPr>
          <p:spPr>
            <a:xfrm flipV="1">
              <a:off x="9241308" y="655320"/>
              <a:ext cx="731748" cy="731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/>
            <p:nvPr/>
          </p:nvCxnSpPr>
          <p:spPr>
            <a:xfrm flipH="1" flipV="1">
              <a:off x="10898647" y="1233678"/>
              <a:ext cx="638035" cy="5475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 flipV="1">
              <a:off x="11481816" y="655320"/>
              <a:ext cx="526430" cy="1828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/>
            <p:nvPr/>
          </p:nvCxnSpPr>
          <p:spPr>
            <a:xfrm flipV="1">
              <a:off x="12008246" y="655320"/>
              <a:ext cx="0" cy="6446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/>
            <p:nvPr/>
          </p:nvCxnSpPr>
          <p:spPr>
            <a:xfrm flipV="1">
              <a:off x="12008247" y="986790"/>
              <a:ext cx="504055" cy="31889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/>
            <p:nvPr/>
          </p:nvCxnSpPr>
          <p:spPr>
            <a:xfrm flipH="1" flipV="1">
              <a:off x="11072142" y="269032"/>
              <a:ext cx="409674" cy="56916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接连接符 189"/>
            <p:cNvCxnSpPr/>
            <p:nvPr/>
          </p:nvCxnSpPr>
          <p:spPr>
            <a:xfrm flipV="1">
              <a:off x="10640094" y="269032"/>
              <a:ext cx="432048" cy="3268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接连接符 190"/>
            <p:cNvCxnSpPr/>
            <p:nvPr/>
          </p:nvCxnSpPr>
          <p:spPr>
            <a:xfrm flipV="1">
              <a:off x="10640094" y="53008"/>
              <a:ext cx="229074" cy="5428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/>
            <p:cNvCxnSpPr/>
            <p:nvPr/>
          </p:nvCxnSpPr>
          <p:spPr>
            <a:xfrm flipH="1" flipV="1">
              <a:off x="10280054" y="53008"/>
              <a:ext cx="360040" cy="5428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>
              <a:off x="9241308" y="53008"/>
              <a:ext cx="318666" cy="216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/>
            <p:cNvCxnSpPr/>
            <p:nvPr/>
          </p:nvCxnSpPr>
          <p:spPr>
            <a:xfrm flipH="1">
              <a:off x="8980818" y="53008"/>
              <a:ext cx="260490" cy="1725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/>
            <p:nvPr/>
          </p:nvCxnSpPr>
          <p:spPr>
            <a:xfrm flipV="1">
              <a:off x="12152263" y="2034197"/>
              <a:ext cx="190550" cy="46708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/>
            <p:cNvCxnSpPr/>
            <p:nvPr/>
          </p:nvCxnSpPr>
          <p:spPr>
            <a:xfrm flipH="1" flipV="1">
              <a:off x="12008247" y="1299973"/>
              <a:ext cx="576063" cy="6759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/>
            <p:cNvCxnSpPr/>
            <p:nvPr/>
          </p:nvCxnSpPr>
          <p:spPr>
            <a:xfrm flipH="1" flipV="1">
              <a:off x="12008247" y="646176"/>
              <a:ext cx="504055" cy="1571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接连接符 197"/>
            <p:cNvCxnSpPr/>
            <p:nvPr/>
          </p:nvCxnSpPr>
          <p:spPr>
            <a:xfrm flipH="1">
              <a:off x="12008247" y="139280"/>
              <a:ext cx="432047" cy="50689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连接符 198"/>
            <p:cNvCxnSpPr/>
            <p:nvPr/>
          </p:nvCxnSpPr>
          <p:spPr>
            <a:xfrm>
              <a:off x="11792222" y="53008"/>
              <a:ext cx="216024" cy="60231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/>
            <p:cNvCxnSpPr/>
            <p:nvPr/>
          </p:nvCxnSpPr>
          <p:spPr>
            <a:xfrm flipH="1">
              <a:off x="11481816" y="53008"/>
              <a:ext cx="163816" cy="7943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/>
            <p:cNvCxnSpPr/>
            <p:nvPr/>
          </p:nvCxnSpPr>
          <p:spPr>
            <a:xfrm flipH="1">
              <a:off x="11072143" y="53008"/>
              <a:ext cx="573489" cy="216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/>
            <p:cNvCxnSpPr/>
            <p:nvPr/>
          </p:nvCxnSpPr>
          <p:spPr>
            <a:xfrm flipH="1" flipV="1">
              <a:off x="10640095" y="595884"/>
              <a:ext cx="258552" cy="63779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/>
            <p:cNvCxnSpPr/>
            <p:nvPr/>
          </p:nvCxnSpPr>
          <p:spPr>
            <a:xfrm flipV="1">
              <a:off x="8226552" y="-19000"/>
              <a:ext cx="109286" cy="56459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 flipH="1" flipV="1">
              <a:off x="7615758" y="341040"/>
              <a:ext cx="610794" cy="2045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/>
            <p:cNvCxnSpPr/>
            <p:nvPr/>
          </p:nvCxnSpPr>
          <p:spPr>
            <a:xfrm>
              <a:off x="7471742" y="-235024"/>
              <a:ext cx="144017" cy="57606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/>
            <p:cNvCxnSpPr/>
            <p:nvPr/>
          </p:nvCxnSpPr>
          <p:spPr>
            <a:xfrm flipH="1">
              <a:off x="7615759" y="53008"/>
              <a:ext cx="397976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/>
            <p:cNvCxnSpPr/>
            <p:nvPr/>
          </p:nvCxnSpPr>
          <p:spPr>
            <a:xfrm>
              <a:off x="7615758" y="53008"/>
              <a:ext cx="0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/>
            <p:cNvCxnSpPr/>
            <p:nvPr/>
          </p:nvCxnSpPr>
          <p:spPr>
            <a:xfrm flipH="1" flipV="1">
              <a:off x="8335838" y="-19000"/>
              <a:ext cx="644981" cy="2445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/>
            <p:cNvCxnSpPr/>
            <p:nvPr/>
          </p:nvCxnSpPr>
          <p:spPr>
            <a:xfrm flipH="1">
              <a:off x="8013736" y="-19000"/>
              <a:ext cx="322102" cy="7200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/>
            <p:cNvCxnSpPr/>
            <p:nvPr/>
          </p:nvCxnSpPr>
          <p:spPr>
            <a:xfrm flipV="1">
              <a:off x="9559974" y="-19000"/>
              <a:ext cx="144016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/>
            <p:cNvCxnSpPr/>
            <p:nvPr/>
          </p:nvCxnSpPr>
          <p:spPr>
            <a:xfrm flipH="1" flipV="1">
              <a:off x="10869169" y="53008"/>
              <a:ext cx="202974" cy="21028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/>
            <p:cNvCxnSpPr/>
            <p:nvPr/>
          </p:nvCxnSpPr>
          <p:spPr>
            <a:xfrm flipV="1">
              <a:off x="10208046" y="53008"/>
              <a:ext cx="72008" cy="216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/>
            <p:cNvCxnSpPr/>
            <p:nvPr/>
          </p:nvCxnSpPr>
          <p:spPr>
            <a:xfrm flipH="1" flipV="1">
              <a:off x="9703990" y="-19000"/>
              <a:ext cx="504057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/>
            <p:cNvCxnSpPr/>
            <p:nvPr/>
          </p:nvCxnSpPr>
          <p:spPr>
            <a:xfrm flipV="1">
              <a:off x="12152263" y="2406815"/>
              <a:ext cx="360039" cy="9446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/>
            <p:nvPr/>
          </p:nvCxnSpPr>
          <p:spPr>
            <a:xfrm flipH="1" flipV="1">
              <a:off x="11648206" y="2337252"/>
              <a:ext cx="504056" cy="16403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/>
            <p:cNvCxnSpPr/>
            <p:nvPr/>
          </p:nvCxnSpPr>
          <p:spPr>
            <a:xfrm flipV="1">
              <a:off x="12152262" y="2267739"/>
              <a:ext cx="360040" cy="23354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连接符 216"/>
            <p:cNvCxnSpPr/>
            <p:nvPr/>
          </p:nvCxnSpPr>
          <p:spPr>
            <a:xfrm>
              <a:off x="12008246" y="1299973"/>
              <a:ext cx="576064" cy="9601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22" name="燕尾形 321"/>
          <p:cNvSpPr/>
          <p:nvPr/>
        </p:nvSpPr>
        <p:spPr>
          <a:xfrm rot="5400000">
            <a:off x="1884271" y="2379071"/>
            <a:ext cx="360123" cy="575839"/>
          </a:xfrm>
          <a:prstGeom prst="chevron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323" name="直接连接符 322"/>
          <p:cNvCxnSpPr/>
          <p:nvPr/>
        </p:nvCxnSpPr>
        <p:spPr>
          <a:xfrm>
            <a:off x="2064333" y="2955090"/>
            <a:ext cx="363498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4" name="矩形 323"/>
          <p:cNvSpPr/>
          <p:nvPr/>
        </p:nvSpPr>
        <p:spPr>
          <a:xfrm>
            <a:off x="2401199" y="1975995"/>
            <a:ext cx="1415754" cy="338546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600" b="1" dirty="0">
                <a:solidFill>
                  <a:srgbClr val="404652"/>
                </a:solidFill>
                <a:cs typeface="+mn-ea"/>
                <a:sym typeface="+mn-lt"/>
              </a:rPr>
              <a:t>微</a:t>
            </a:r>
            <a:r>
              <a:rPr lang="zh-CN" altLang="en-US" sz="1600" b="1" dirty="0" smtClean="0">
                <a:solidFill>
                  <a:srgbClr val="404652"/>
                </a:solidFill>
                <a:cs typeface="+mn-ea"/>
                <a:sym typeface="+mn-lt"/>
              </a:rPr>
              <a:t>信品牌营销</a:t>
            </a:r>
            <a:endParaRPr lang="en-US" altLang="zh-CN" sz="1600" b="1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325" name="矩形 47"/>
          <p:cNvSpPr>
            <a:spLocks noChangeArrowheads="1"/>
          </p:cNvSpPr>
          <p:nvPr/>
        </p:nvSpPr>
        <p:spPr bwMode="auto">
          <a:xfrm>
            <a:off x="2388242" y="2273534"/>
            <a:ext cx="3311075" cy="609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说明，在此录入上述图表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描述说明。</a:t>
            </a:r>
            <a:endParaRPr lang="zh-CN" altLang="en-US" sz="1400" dirty="0">
              <a:solidFill>
                <a:srgbClr val="40465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26" name="燕尾形 325"/>
          <p:cNvSpPr/>
          <p:nvPr/>
        </p:nvSpPr>
        <p:spPr>
          <a:xfrm rot="5400000">
            <a:off x="1884271" y="3747540"/>
            <a:ext cx="360123" cy="575839"/>
          </a:xfrm>
          <a:prstGeom prst="chevron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327" name="直接连接符 326"/>
          <p:cNvCxnSpPr/>
          <p:nvPr/>
        </p:nvCxnSpPr>
        <p:spPr>
          <a:xfrm>
            <a:off x="2064333" y="4323558"/>
            <a:ext cx="363498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8" name="矩形 327"/>
          <p:cNvSpPr/>
          <p:nvPr/>
        </p:nvSpPr>
        <p:spPr>
          <a:xfrm>
            <a:off x="2401199" y="3344464"/>
            <a:ext cx="1210570" cy="338546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600" b="1" dirty="0">
                <a:solidFill>
                  <a:srgbClr val="404652"/>
                </a:solidFill>
                <a:cs typeface="+mn-ea"/>
                <a:sym typeface="+mn-lt"/>
              </a:rPr>
              <a:t>朋友</a:t>
            </a:r>
            <a:r>
              <a:rPr lang="zh-CN" altLang="en-US" sz="1600" b="1" dirty="0" smtClean="0">
                <a:solidFill>
                  <a:srgbClr val="404652"/>
                </a:solidFill>
                <a:cs typeface="+mn-ea"/>
                <a:sym typeface="+mn-lt"/>
              </a:rPr>
              <a:t>圈推广</a:t>
            </a:r>
            <a:endParaRPr lang="en-US" altLang="zh-CN" sz="1600" b="1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329" name="矩形 47"/>
          <p:cNvSpPr>
            <a:spLocks noChangeArrowheads="1"/>
          </p:cNvSpPr>
          <p:nvPr/>
        </p:nvSpPr>
        <p:spPr bwMode="auto">
          <a:xfrm>
            <a:off x="2388242" y="3642003"/>
            <a:ext cx="3311075" cy="609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说明，在此录入上述图表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描述说明。</a:t>
            </a:r>
            <a:endParaRPr lang="zh-CN" altLang="en-US" sz="1400" dirty="0">
              <a:solidFill>
                <a:srgbClr val="40465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30" name="燕尾形 329"/>
          <p:cNvSpPr/>
          <p:nvPr/>
        </p:nvSpPr>
        <p:spPr>
          <a:xfrm rot="5400000">
            <a:off x="1884271" y="5188034"/>
            <a:ext cx="360123" cy="575839"/>
          </a:xfrm>
          <a:prstGeom prst="chevron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331" name="直接连接符 330"/>
          <p:cNvCxnSpPr/>
          <p:nvPr/>
        </p:nvCxnSpPr>
        <p:spPr>
          <a:xfrm>
            <a:off x="2064333" y="5764052"/>
            <a:ext cx="363498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2" name="矩形 331"/>
          <p:cNvSpPr/>
          <p:nvPr/>
        </p:nvSpPr>
        <p:spPr>
          <a:xfrm>
            <a:off x="2401199" y="4784957"/>
            <a:ext cx="1620938" cy="338546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600" b="1" dirty="0">
                <a:solidFill>
                  <a:srgbClr val="404652"/>
                </a:solidFill>
                <a:cs typeface="+mn-ea"/>
                <a:sym typeface="+mn-lt"/>
              </a:rPr>
              <a:t>企业</a:t>
            </a:r>
            <a:r>
              <a:rPr lang="zh-CN" altLang="en-US" sz="1600" b="1" dirty="0" smtClean="0">
                <a:solidFill>
                  <a:srgbClr val="404652"/>
                </a:solidFill>
                <a:cs typeface="+mn-ea"/>
                <a:sym typeface="+mn-lt"/>
              </a:rPr>
              <a:t>群定制内容</a:t>
            </a:r>
            <a:endParaRPr lang="en-US" altLang="zh-CN" sz="1600" b="1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333" name="矩形 47"/>
          <p:cNvSpPr>
            <a:spLocks noChangeArrowheads="1"/>
          </p:cNvSpPr>
          <p:nvPr/>
        </p:nvSpPr>
        <p:spPr bwMode="auto">
          <a:xfrm>
            <a:off x="2388242" y="5082496"/>
            <a:ext cx="3311075" cy="609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说明，在此录入上述图表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描述说明。</a:t>
            </a:r>
            <a:endParaRPr lang="zh-CN" altLang="en-US" sz="1400" dirty="0">
              <a:solidFill>
                <a:srgbClr val="40465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34" name="燕尾形 333"/>
          <p:cNvSpPr/>
          <p:nvPr/>
        </p:nvSpPr>
        <p:spPr>
          <a:xfrm rot="5400000">
            <a:off x="6598953" y="2379071"/>
            <a:ext cx="360123" cy="575839"/>
          </a:xfrm>
          <a:prstGeom prst="chevron">
            <a:avLst/>
          </a:prstGeom>
          <a:solidFill>
            <a:srgbClr val="F88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335" name="直接连接符 334"/>
          <p:cNvCxnSpPr/>
          <p:nvPr/>
        </p:nvCxnSpPr>
        <p:spPr>
          <a:xfrm>
            <a:off x="6779015" y="2955090"/>
            <a:ext cx="363498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6" name="矩形 335"/>
          <p:cNvSpPr/>
          <p:nvPr/>
        </p:nvSpPr>
        <p:spPr>
          <a:xfrm>
            <a:off x="7115882" y="1975995"/>
            <a:ext cx="1415754" cy="338546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600" b="1" dirty="0">
                <a:solidFill>
                  <a:srgbClr val="404652"/>
                </a:solidFill>
                <a:cs typeface="+mn-ea"/>
                <a:sym typeface="+mn-lt"/>
              </a:rPr>
              <a:t>微</a:t>
            </a:r>
            <a:r>
              <a:rPr lang="zh-CN" altLang="en-US" sz="1600" b="1" dirty="0" smtClean="0">
                <a:solidFill>
                  <a:srgbClr val="404652"/>
                </a:solidFill>
                <a:cs typeface="+mn-ea"/>
                <a:sym typeface="+mn-lt"/>
              </a:rPr>
              <a:t>站导航营销</a:t>
            </a:r>
            <a:endParaRPr lang="en-US" altLang="zh-CN" sz="1600" b="1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337" name="矩形 47"/>
          <p:cNvSpPr>
            <a:spLocks noChangeArrowheads="1"/>
          </p:cNvSpPr>
          <p:nvPr/>
        </p:nvSpPr>
        <p:spPr bwMode="auto">
          <a:xfrm>
            <a:off x="7102924" y="2273534"/>
            <a:ext cx="3311075" cy="609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说明，在此录入上述图表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描述说明。</a:t>
            </a:r>
            <a:endParaRPr lang="zh-CN" altLang="en-US" sz="1400" dirty="0">
              <a:solidFill>
                <a:srgbClr val="40465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38" name="燕尾形 337"/>
          <p:cNvSpPr/>
          <p:nvPr/>
        </p:nvSpPr>
        <p:spPr>
          <a:xfrm rot="5400000">
            <a:off x="6598953" y="3747540"/>
            <a:ext cx="360123" cy="575839"/>
          </a:xfrm>
          <a:prstGeom prst="chevron">
            <a:avLst/>
          </a:prstGeom>
          <a:solidFill>
            <a:srgbClr val="F88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339" name="直接连接符 338"/>
          <p:cNvCxnSpPr/>
          <p:nvPr/>
        </p:nvCxnSpPr>
        <p:spPr>
          <a:xfrm>
            <a:off x="6779015" y="4323558"/>
            <a:ext cx="363498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0" name="矩形 339"/>
          <p:cNvSpPr/>
          <p:nvPr/>
        </p:nvSpPr>
        <p:spPr>
          <a:xfrm>
            <a:off x="7115882" y="3344464"/>
            <a:ext cx="1415754" cy="338546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600" b="1" dirty="0">
                <a:solidFill>
                  <a:srgbClr val="404652"/>
                </a:solidFill>
                <a:cs typeface="+mn-ea"/>
                <a:sym typeface="+mn-lt"/>
              </a:rPr>
              <a:t>微</a:t>
            </a:r>
            <a:r>
              <a:rPr lang="zh-CN" altLang="en-US" sz="1600" b="1" dirty="0" smtClean="0">
                <a:solidFill>
                  <a:srgbClr val="404652"/>
                </a:solidFill>
                <a:cs typeface="+mn-ea"/>
                <a:sym typeface="+mn-lt"/>
              </a:rPr>
              <a:t>博口碑营销</a:t>
            </a:r>
            <a:endParaRPr lang="en-US" altLang="zh-CN" sz="1600" b="1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341" name="矩形 47"/>
          <p:cNvSpPr>
            <a:spLocks noChangeArrowheads="1"/>
          </p:cNvSpPr>
          <p:nvPr/>
        </p:nvSpPr>
        <p:spPr bwMode="auto">
          <a:xfrm>
            <a:off x="7102924" y="3642003"/>
            <a:ext cx="3311075" cy="609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说明，在此录入上述图表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描述说明。</a:t>
            </a:r>
            <a:endParaRPr lang="zh-CN" altLang="en-US" sz="1400" dirty="0">
              <a:solidFill>
                <a:srgbClr val="40465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342" name="燕尾形 341"/>
          <p:cNvSpPr/>
          <p:nvPr/>
        </p:nvSpPr>
        <p:spPr>
          <a:xfrm rot="5400000">
            <a:off x="6598953" y="5188034"/>
            <a:ext cx="360123" cy="575839"/>
          </a:xfrm>
          <a:prstGeom prst="chevron">
            <a:avLst/>
          </a:prstGeom>
          <a:solidFill>
            <a:srgbClr val="F88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cs typeface="+mn-ea"/>
              <a:sym typeface="+mn-lt"/>
            </a:endParaRPr>
          </a:p>
        </p:txBody>
      </p:sp>
      <p:cxnSp>
        <p:nvCxnSpPr>
          <p:cNvPr id="343" name="直接连接符 342"/>
          <p:cNvCxnSpPr/>
          <p:nvPr/>
        </p:nvCxnSpPr>
        <p:spPr>
          <a:xfrm>
            <a:off x="6779015" y="5764052"/>
            <a:ext cx="3634984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  <a:prstDash val="solid"/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4" name="矩形 343"/>
          <p:cNvSpPr/>
          <p:nvPr/>
        </p:nvSpPr>
        <p:spPr>
          <a:xfrm>
            <a:off x="7115882" y="4784957"/>
            <a:ext cx="1415754" cy="338546"/>
          </a:xfrm>
          <a:prstGeom prst="rect">
            <a:avLst/>
          </a:prstGeom>
        </p:spPr>
        <p:txBody>
          <a:bodyPr wrap="none" lIns="91431" tIns="45716" rIns="91431" bIns="45716">
            <a:spAutoFit/>
          </a:bodyPr>
          <a:lstStyle/>
          <a:p>
            <a:r>
              <a:rPr lang="zh-CN" altLang="en-US" sz="1600" b="1" dirty="0">
                <a:solidFill>
                  <a:srgbClr val="404652"/>
                </a:solidFill>
                <a:cs typeface="+mn-ea"/>
                <a:sym typeface="+mn-lt"/>
              </a:rPr>
              <a:t>腾</a:t>
            </a:r>
            <a:r>
              <a:rPr lang="zh-CN" altLang="en-US" sz="1600" b="1" dirty="0" smtClean="0">
                <a:solidFill>
                  <a:srgbClr val="404652"/>
                </a:solidFill>
                <a:cs typeface="+mn-ea"/>
                <a:sym typeface="+mn-lt"/>
              </a:rPr>
              <a:t>讯社区网站</a:t>
            </a:r>
            <a:endParaRPr lang="en-US" altLang="zh-CN" sz="1600" b="1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345" name="矩形 47"/>
          <p:cNvSpPr>
            <a:spLocks noChangeArrowheads="1"/>
          </p:cNvSpPr>
          <p:nvPr/>
        </p:nvSpPr>
        <p:spPr bwMode="auto">
          <a:xfrm>
            <a:off x="7102924" y="5082496"/>
            <a:ext cx="3311075" cy="6095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31" tIns="45716" rIns="91431" bIns="45716">
            <a:spAutoFit/>
          </a:bodyPr>
          <a:lstStyle>
            <a:lvl1pPr>
              <a:spcBef>
                <a:spcPct val="20000"/>
              </a:spcBef>
              <a:buFont typeface="Arial" charset="0"/>
              <a:buChar char="•"/>
              <a:defRPr sz="32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1pPr>
            <a:lvl2pPr marL="742950" indent="-285750">
              <a:spcBef>
                <a:spcPct val="20000"/>
              </a:spcBef>
              <a:buFont typeface="Arial" charset="0"/>
              <a:buChar char="–"/>
              <a:defRPr sz="2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2pPr>
            <a:lvl3pPr marL="1143000" indent="-228600">
              <a:spcBef>
                <a:spcPct val="20000"/>
              </a:spcBef>
              <a:buFont typeface="Arial" charset="0"/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3pPr>
            <a:lvl4pPr marL="1600200" indent="-228600">
              <a:spcBef>
                <a:spcPct val="20000"/>
              </a:spcBef>
              <a:buFont typeface="Arial" charset="0"/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4pPr>
            <a:lvl5pPr marL="2057400" indent="-228600">
              <a:spcBef>
                <a:spcPct val="20000"/>
              </a:spcBef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charset="0"/>
              <a:buChar char="»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sym typeface="Calibri" pitchFamily="34" charset="0"/>
              </a:defRPr>
            </a:lvl9pPr>
          </a:lstStyle>
          <a:p>
            <a:pPr>
              <a:lnSpc>
                <a:spcPct val="120000"/>
              </a:lnSpc>
              <a:spcBef>
                <a:spcPct val="0"/>
              </a:spcBef>
              <a:buNone/>
            </a:pP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说明，在此录入上述图表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的</a:t>
            </a:r>
            <a:r>
              <a:rPr lang="zh-CN" altLang="en-US" sz="1400" dirty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综合</a:t>
            </a:r>
            <a:r>
              <a:rPr lang="zh-CN" altLang="en-US" sz="1400" dirty="0" smtClean="0">
                <a:solidFill>
                  <a:srgbClr val="404652"/>
                </a:solidFill>
                <a:latin typeface="+mn-lt"/>
                <a:ea typeface="+mn-ea"/>
                <a:cs typeface="+mn-ea"/>
                <a:sym typeface="+mn-lt"/>
              </a:rPr>
              <a:t>描述说明。</a:t>
            </a:r>
            <a:endParaRPr lang="zh-CN" altLang="en-US" sz="1400" dirty="0">
              <a:solidFill>
                <a:srgbClr val="404652"/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5182133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代理推广</a:t>
            </a:r>
          </a:p>
        </p:txBody>
      </p:sp>
      <p:grpSp>
        <p:nvGrpSpPr>
          <p:cNvPr id="229" name="组合 228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30" name="组合 229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34" name="五角星 233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5" name="五角星 234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6" name="五角星 235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8" name="五角星 237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9" name="五角星 238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1" name="组合 230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32" name="直接连接符 231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3" name="直接连接符 232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9895889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3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3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3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3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3000"/>
                            </p:stCondLst>
                            <p:childTnLst>
                              <p:par>
                                <p:cTn id="40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3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6" dur="500"/>
                                        <p:tgtEl>
                                          <p:spTgt spid="3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3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3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3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3" dur="500"/>
                                        <p:tgtEl>
                                          <p:spTgt spid="3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5500"/>
                            </p:stCondLst>
                            <p:childTnLst>
                              <p:par>
                                <p:cTn id="6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3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000"/>
                            </p:stCondLst>
                            <p:childTnLst>
                              <p:par>
                                <p:cTn id="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500"/>
                                        <p:tgtEl>
                                          <p:spTgt spid="3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6500"/>
                            </p:stCondLst>
                            <p:childTnLst>
                              <p:par>
                                <p:cTn id="78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0" dur="500"/>
                                        <p:tgtEl>
                                          <p:spTgt spid="3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3" dur="500"/>
                                        <p:tgtEl>
                                          <p:spTgt spid="3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4" fill="hold">
                            <p:stCondLst>
                              <p:cond delay="7000"/>
                            </p:stCondLst>
                            <p:childTnLst>
                              <p:par>
                                <p:cTn id="8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3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9" dur="500" fill="hold"/>
                                        <p:tgtEl>
                                          <p:spTgt spid="3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0" fill="hold">
                            <p:stCondLst>
                              <p:cond delay="7500"/>
                            </p:stCondLst>
                            <p:childTnLst>
                              <p:par>
                                <p:cTn id="9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3" dur="500"/>
                                        <p:tgtEl>
                                          <p:spTgt spid="3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4" fill="hold">
                            <p:stCondLst>
                              <p:cond delay="8000"/>
                            </p:stCondLst>
                            <p:childTnLst>
                              <p:par>
                                <p:cTn id="9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97" dur="500"/>
                                        <p:tgtEl>
                                          <p:spTgt spid="3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0" dur="500"/>
                                        <p:tgtEl>
                                          <p:spTgt spid="3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1" fill="hold">
                            <p:stCondLst>
                              <p:cond delay="8500"/>
                            </p:stCondLst>
                            <p:childTnLst>
                              <p:par>
                                <p:cTn id="102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4" dur="500"/>
                                        <p:tgtEl>
                                          <p:spTgt spid="34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7" fill="hold">
                            <p:stCondLst>
                              <p:cond delay="9000"/>
                            </p:stCondLst>
                            <p:childTnLst>
                              <p:par>
                                <p:cTn id="108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0" dur="500"/>
                                        <p:tgtEl>
                                          <p:spTgt spid="3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1" fill="hold">
                            <p:stCondLst>
                              <p:cond delay="9500"/>
                            </p:stCondLst>
                            <p:childTnLst>
                              <p:par>
                                <p:cTn id="112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4" dur="500"/>
                                        <p:tgtEl>
                                          <p:spTgt spid="3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7" dur="500"/>
                                        <p:tgtEl>
                                          <p:spTgt spid="3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2" grpId="0" animBg="1"/>
      <p:bldP spid="324" grpId="0"/>
      <p:bldP spid="325" grpId="0"/>
      <p:bldP spid="326" grpId="0" animBg="1"/>
      <p:bldP spid="328" grpId="0"/>
      <p:bldP spid="329" grpId="0"/>
      <p:bldP spid="330" grpId="0" animBg="1"/>
      <p:bldP spid="332" grpId="0"/>
      <p:bldP spid="333" grpId="0"/>
      <p:bldP spid="334" grpId="0" animBg="1"/>
      <p:bldP spid="336" grpId="0"/>
      <p:bldP spid="337" grpId="0"/>
      <p:bldP spid="338" grpId="0" animBg="1"/>
      <p:bldP spid="340" grpId="0"/>
      <p:bldP spid="341" grpId="0"/>
      <p:bldP spid="342" grpId="0" animBg="1"/>
      <p:bldP spid="344" grpId="0"/>
      <p:bldP spid="345" grpId="0"/>
      <p:bldP spid="228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8" name="组合 227"/>
          <p:cNvGrpSpPr/>
          <p:nvPr/>
        </p:nvGrpSpPr>
        <p:grpSpPr>
          <a:xfrm>
            <a:off x="1280097" y="2068595"/>
            <a:ext cx="10071693" cy="1929793"/>
            <a:chOff x="983469" y="1818582"/>
            <a:chExt cx="10071693" cy="1929793"/>
          </a:xfrm>
        </p:grpSpPr>
        <p:sp>
          <p:nvSpPr>
            <p:cNvPr id="229" name="Rectangle 2"/>
            <p:cNvSpPr/>
            <p:nvPr/>
          </p:nvSpPr>
          <p:spPr>
            <a:xfrm>
              <a:off x="1066799" y="2196048"/>
              <a:ext cx="9988363" cy="127564"/>
            </a:xfrm>
            <a:prstGeom prst="rect">
              <a:avLst/>
            </a:prstGeom>
            <a:solidFill>
              <a:schemeClr val="bg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30" name="Rectangle 22"/>
            <p:cNvSpPr/>
            <p:nvPr/>
          </p:nvSpPr>
          <p:spPr>
            <a:xfrm>
              <a:off x="1066800" y="2195130"/>
              <a:ext cx="8071003" cy="128482"/>
            </a:xfrm>
            <a:prstGeom prst="rect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31" name="Rectangle 23"/>
            <p:cNvSpPr/>
            <p:nvPr/>
          </p:nvSpPr>
          <p:spPr>
            <a:xfrm>
              <a:off x="1066799" y="2908428"/>
              <a:ext cx="9988363" cy="127564"/>
            </a:xfrm>
            <a:prstGeom prst="rect">
              <a:avLst/>
            </a:prstGeom>
            <a:solidFill>
              <a:schemeClr val="bg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32" name="Rectangle 24"/>
            <p:cNvSpPr/>
            <p:nvPr/>
          </p:nvSpPr>
          <p:spPr>
            <a:xfrm>
              <a:off x="1066800" y="2907510"/>
              <a:ext cx="9556314" cy="128482"/>
            </a:xfrm>
            <a:prstGeom prst="rect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33" name="Rectangle 25"/>
            <p:cNvSpPr/>
            <p:nvPr/>
          </p:nvSpPr>
          <p:spPr>
            <a:xfrm>
              <a:off x="1066799" y="3620811"/>
              <a:ext cx="9988363" cy="127564"/>
            </a:xfrm>
            <a:prstGeom prst="rect">
              <a:avLst/>
            </a:prstGeom>
            <a:solidFill>
              <a:schemeClr val="bg1">
                <a:lumMod val="9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34" name="Rectangle 26"/>
            <p:cNvSpPr/>
            <p:nvPr/>
          </p:nvSpPr>
          <p:spPr>
            <a:xfrm>
              <a:off x="1066800" y="3605943"/>
              <a:ext cx="6702582" cy="142432"/>
            </a:xfrm>
            <a:prstGeom prst="rect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35" name="TextBox 234"/>
            <p:cNvSpPr txBox="1"/>
            <p:nvPr/>
          </p:nvSpPr>
          <p:spPr>
            <a:xfrm>
              <a:off x="983469" y="1879138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收入来源一</a:t>
              </a:r>
              <a:endParaRPr lang="en-US" sz="12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36" name="TextBox 235"/>
            <p:cNvSpPr txBox="1"/>
            <p:nvPr/>
          </p:nvSpPr>
          <p:spPr>
            <a:xfrm>
              <a:off x="983469" y="2603695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>
                  <a:solidFill>
                    <a:srgbClr val="404652"/>
                  </a:solidFill>
                  <a:cs typeface="+mn-ea"/>
                  <a:sym typeface="+mn-lt"/>
                </a:rPr>
                <a:t>收入</a:t>
              </a:r>
              <a:r>
                <a:rPr lang="zh-CN" altLang="en-US" sz="12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来源二</a:t>
              </a:r>
              <a:endParaRPr lang="en-US" altLang="zh-CN" sz="12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38" name="TextBox 237"/>
            <p:cNvSpPr txBox="1"/>
            <p:nvPr/>
          </p:nvSpPr>
          <p:spPr>
            <a:xfrm>
              <a:off x="983469" y="3319825"/>
              <a:ext cx="95410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200" b="1" dirty="0">
                  <a:solidFill>
                    <a:srgbClr val="404652"/>
                  </a:solidFill>
                  <a:cs typeface="+mn-ea"/>
                  <a:sym typeface="+mn-lt"/>
                </a:rPr>
                <a:t>收入</a:t>
              </a:r>
              <a:r>
                <a:rPr lang="zh-CN" altLang="en-US" sz="12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来源三</a:t>
              </a:r>
              <a:endParaRPr lang="en-US" altLang="zh-CN" sz="12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39" name="TextBox 238"/>
            <p:cNvSpPr txBox="1"/>
            <p:nvPr/>
          </p:nvSpPr>
          <p:spPr>
            <a:xfrm>
              <a:off x="8822914" y="1818582"/>
              <a:ext cx="512894" cy="289441"/>
            </a:xfrm>
            <a:prstGeom prst="roundRect">
              <a:avLst/>
            </a:prstGeom>
            <a:solidFill>
              <a:srgbClr val="0266B4"/>
            </a:solidFill>
          </p:spPr>
          <p:txBody>
            <a:bodyPr wrap="none" rtlCol="0">
              <a:spAutoFit/>
            </a:bodyPr>
            <a:lstStyle/>
            <a:p>
              <a:r>
                <a:rPr lang="en-US" sz="1100" b="1" dirty="0" smtClean="0">
                  <a:solidFill>
                    <a:schemeClr val="bg1"/>
                  </a:solidFill>
                  <a:cs typeface="+mn-ea"/>
                  <a:sym typeface="+mn-lt"/>
                </a:rPr>
                <a:t>85%</a:t>
              </a:r>
              <a:endParaRPr lang="en-US" sz="11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0" name="TextBox 239"/>
            <p:cNvSpPr txBox="1"/>
            <p:nvPr/>
          </p:nvSpPr>
          <p:spPr>
            <a:xfrm>
              <a:off x="10366667" y="2545832"/>
              <a:ext cx="512894" cy="289441"/>
            </a:xfrm>
            <a:prstGeom prst="roundRect">
              <a:avLst/>
            </a:prstGeom>
            <a:solidFill>
              <a:srgbClr val="0266B4"/>
            </a:solidFill>
          </p:spPr>
          <p:txBody>
            <a:bodyPr wrap="none" rtlCol="0">
              <a:spAutoFit/>
            </a:bodyPr>
            <a:lstStyle/>
            <a:p>
              <a:r>
                <a:rPr lang="en-US" sz="1100" b="1" smtClean="0">
                  <a:solidFill>
                    <a:schemeClr val="bg1"/>
                  </a:solidFill>
                  <a:cs typeface="+mn-ea"/>
                  <a:sym typeface="+mn-lt"/>
                </a:rPr>
                <a:t>98%</a:t>
              </a:r>
              <a:endParaRPr lang="en-US" sz="11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41" name="TextBox 240"/>
            <p:cNvSpPr txBox="1"/>
            <p:nvPr/>
          </p:nvSpPr>
          <p:spPr>
            <a:xfrm>
              <a:off x="7492333" y="3272589"/>
              <a:ext cx="512894" cy="289441"/>
            </a:xfrm>
            <a:prstGeom prst="roundRect">
              <a:avLst/>
            </a:prstGeom>
            <a:solidFill>
              <a:srgbClr val="0266B4"/>
            </a:solidFill>
          </p:spPr>
          <p:txBody>
            <a:bodyPr wrap="none" rtlCol="0">
              <a:spAutoFit/>
            </a:bodyPr>
            <a:lstStyle/>
            <a:p>
              <a:r>
                <a:rPr lang="en-US" sz="1100" b="1" smtClean="0">
                  <a:solidFill>
                    <a:schemeClr val="bg1"/>
                  </a:solidFill>
                  <a:cs typeface="+mn-ea"/>
                  <a:sym typeface="+mn-lt"/>
                </a:rPr>
                <a:t>65%</a:t>
              </a:r>
              <a:endParaRPr lang="en-US" sz="1100" b="1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42" name="TextBox 241"/>
          <p:cNvSpPr txBox="1"/>
          <p:nvPr/>
        </p:nvSpPr>
        <p:spPr>
          <a:xfrm>
            <a:off x="1341427" y="4708743"/>
            <a:ext cx="2851423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3200" b="1" dirty="0" smtClean="0">
                <a:solidFill>
                  <a:srgbClr val="F8832D"/>
                </a:solidFill>
                <a:cs typeface="+mn-ea"/>
                <a:sym typeface="+mn-lt"/>
              </a:rPr>
              <a:t>￥ </a:t>
            </a:r>
            <a:r>
              <a:rPr lang="en-US" altLang="zh-CN" sz="3200" b="1" dirty="0" smtClean="0">
                <a:solidFill>
                  <a:srgbClr val="F8832D"/>
                </a:solidFill>
                <a:cs typeface="+mn-ea"/>
                <a:sym typeface="+mn-lt"/>
              </a:rPr>
              <a:t>13,648,258</a:t>
            </a:r>
            <a:endParaRPr lang="zh-CN" altLang="en-US" sz="3200" b="1" dirty="0">
              <a:solidFill>
                <a:srgbClr val="F8832D"/>
              </a:solidFill>
              <a:cs typeface="+mn-ea"/>
              <a:sym typeface="+mn-lt"/>
            </a:endParaRPr>
          </a:p>
        </p:txBody>
      </p:sp>
      <p:sp>
        <p:nvSpPr>
          <p:cNvPr id="243" name="TextBox 242"/>
          <p:cNvSpPr txBox="1"/>
          <p:nvPr/>
        </p:nvSpPr>
        <p:spPr>
          <a:xfrm>
            <a:off x="1364287" y="4389875"/>
            <a:ext cx="1440160" cy="2192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404652"/>
                </a:solidFill>
                <a:cs typeface="+mn-ea"/>
                <a:sym typeface="+mn-lt"/>
              </a:rPr>
              <a:t>全年总额：</a:t>
            </a:r>
          </a:p>
        </p:txBody>
      </p:sp>
      <p:sp>
        <p:nvSpPr>
          <p:cNvPr id="244" name="TextBox 243"/>
          <p:cNvSpPr txBox="1"/>
          <p:nvPr/>
        </p:nvSpPr>
        <p:spPr>
          <a:xfrm>
            <a:off x="1375188" y="5482577"/>
            <a:ext cx="634928" cy="2192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404652"/>
                </a:solidFill>
                <a:cs typeface="+mn-ea"/>
                <a:sym typeface="+mn-lt"/>
              </a:rPr>
              <a:t>毛利润</a:t>
            </a:r>
          </a:p>
        </p:txBody>
      </p:sp>
      <p:sp>
        <p:nvSpPr>
          <p:cNvPr id="245" name="TextBox 244"/>
          <p:cNvSpPr txBox="1"/>
          <p:nvPr/>
        </p:nvSpPr>
        <p:spPr>
          <a:xfrm>
            <a:off x="2376323" y="5482577"/>
            <a:ext cx="634928" cy="219240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zh-CN" altLang="en-US" sz="1400" dirty="0">
                <a:solidFill>
                  <a:srgbClr val="404652"/>
                </a:solidFill>
                <a:cs typeface="+mn-ea"/>
                <a:sym typeface="+mn-lt"/>
              </a:rPr>
              <a:t>纯利润</a:t>
            </a:r>
          </a:p>
        </p:txBody>
      </p:sp>
      <p:sp>
        <p:nvSpPr>
          <p:cNvPr id="246" name="椭圆 245"/>
          <p:cNvSpPr>
            <a:spLocks noChangeAspect="1"/>
          </p:cNvSpPr>
          <p:nvPr/>
        </p:nvSpPr>
        <p:spPr>
          <a:xfrm>
            <a:off x="3082409" y="5536300"/>
            <a:ext cx="108000" cy="108000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2" rIns="91426" bIns="45712" rtlCol="0" anchor="ctr"/>
          <a:lstStyle/>
          <a:p>
            <a:pPr algn="ctr"/>
            <a:endParaRPr lang="zh-CN" altLang="en-US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49" name="椭圆 248"/>
          <p:cNvSpPr>
            <a:spLocks noChangeAspect="1"/>
          </p:cNvSpPr>
          <p:nvPr/>
        </p:nvSpPr>
        <p:spPr>
          <a:xfrm>
            <a:off x="2081274" y="5538197"/>
            <a:ext cx="108000" cy="108000"/>
          </a:xfrm>
          <a:prstGeom prst="ellipse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26" tIns="45712" rIns="91426" bIns="45712" rtlCol="0" anchor="ctr"/>
          <a:lstStyle/>
          <a:p>
            <a:pPr algn="ctr"/>
            <a:endParaRPr lang="zh-CN" altLang="en-US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50" name="Rectangle 19"/>
          <p:cNvSpPr/>
          <p:nvPr/>
        </p:nvSpPr>
        <p:spPr>
          <a:xfrm>
            <a:off x="5057947" y="4491956"/>
            <a:ext cx="266775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b="1" dirty="0" smtClean="0">
                <a:solidFill>
                  <a:srgbClr val="404652"/>
                </a:solidFill>
                <a:cs typeface="+mn-ea"/>
                <a:sym typeface="+mn-lt"/>
              </a:rPr>
              <a:t>点击这里输入标题</a:t>
            </a:r>
            <a:endParaRPr lang="en-US" sz="1600" b="1" dirty="0" smtClean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51" name="TextBox 250"/>
          <p:cNvSpPr txBox="1"/>
          <p:nvPr/>
        </p:nvSpPr>
        <p:spPr>
          <a:xfrm>
            <a:off x="5072810" y="4878704"/>
            <a:ext cx="6431592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zh-CN" altLang="en-US" sz="1200" dirty="0" smtClean="0">
                <a:solidFill>
                  <a:srgbClr val="404652"/>
                </a:solidFill>
                <a:cs typeface="+mn-ea"/>
                <a:sym typeface="+mn-lt"/>
              </a:rPr>
              <a:t>点击输入详细的文本内容</a:t>
            </a:r>
            <a:r>
              <a:rPr lang="zh-CN" altLang="en-US" sz="1200" dirty="0">
                <a:solidFill>
                  <a:srgbClr val="404652"/>
                </a:solidFill>
                <a:cs typeface="+mn-ea"/>
                <a:sym typeface="+mn-lt"/>
              </a:rPr>
              <a:t>，点击输入详细的文本内容，点击输入详细的文本内容，点击输入详细的文本内容，点击输入详细的文本</a:t>
            </a:r>
            <a:r>
              <a:rPr lang="zh-CN" altLang="en-US" sz="1200" dirty="0" smtClean="0">
                <a:solidFill>
                  <a:srgbClr val="404652"/>
                </a:solidFill>
                <a:cs typeface="+mn-ea"/>
                <a:sym typeface="+mn-lt"/>
              </a:rPr>
              <a:t>内容 </a:t>
            </a:r>
            <a:r>
              <a:rPr lang="zh-CN" altLang="en-US" sz="1200" dirty="0">
                <a:solidFill>
                  <a:srgbClr val="404652"/>
                </a:solidFill>
                <a:cs typeface="+mn-ea"/>
                <a:sym typeface="+mn-lt"/>
              </a:rPr>
              <a:t>，点击输入详细的文本内容，点击输入详细的文本内容，点击输入详细的文本内容，</a:t>
            </a:r>
            <a:r>
              <a:rPr lang="zh-CN" altLang="en-US" sz="1200" dirty="0" smtClean="0">
                <a:solidFill>
                  <a:srgbClr val="404652"/>
                </a:solidFill>
                <a:cs typeface="+mn-ea"/>
                <a:sym typeface="+mn-lt"/>
              </a:rPr>
              <a:t>点击</a:t>
            </a:r>
            <a:r>
              <a:rPr lang="zh-CN" altLang="en-US" sz="1200" dirty="0">
                <a:solidFill>
                  <a:srgbClr val="404652"/>
                </a:solidFill>
                <a:cs typeface="+mn-ea"/>
                <a:sym typeface="+mn-lt"/>
              </a:rPr>
              <a:t>输入详细的文本</a:t>
            </a:r>
            <a:r>
              <a:rPr lang="zh-CN" altLang="en-US" sz="1200" dirty="0" smtClean="0">
                <a:solidFill>
                  <a:srgbClr val="404652"/>
                </a:solidFill>
                <a:cs typeface="+mn-ea"/>
                <a:sym typeface="+mn-lt"/>
              </a:rPr>
              <a:t>内容。</a:t>
            </a:r>
            <a:endParaRPr lang="en-US" altLang="zh-CN" sz="1200" dirty="0" smtClean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18" name="TextBox 217"/>
          <p:cNvSpPr txBox="1"/>
          <p:nvPr/>
        </p:nvSpPr>
        <p:spPr>
          <a:xfrm>
            <a:off x="5182131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利润分析</a:t>
            </a:r>
          </a:p>
        </p:txBody>
      </p:sp>
      <p:grpSp>
        <p:nvGrpSpPr>
          <p:cNvPr id="219" name="组合 218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20" name="组合 219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24" name="五角星 223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5" name="五角星 224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6" name="五角星 225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7" name="五角星 226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7" name="五角星 236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21" name="组合 220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22" name="直接连接符 221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直接连接符 222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3259401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10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1" dur="5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3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800"/>
                            </p:stCondLst>
                            <p:childTnLst>
                              <p:par>
                                <p:cTn id="3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4300"/>
                            </p:stCondLst>
                            <p:childTnLst>
                              <p:par>
                                <p:cTn id="4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3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3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3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600"/>
                            </p:stCondLst>
                            <p:childTnLst>
                              <p:par>
                                <p:cTn id="4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1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2" grpId="0"/>
      <p:bldP spid="243" grpId="0"/>
      <p:bldP spid="244" grpId="0"/>
      <p:bldP spid="245" grpId="0"/>
      <p:bldP spid="246" grpId="0" animBg="1"/>
      <p:bldP spid="249" grpId="0" animBg="1"/>
      <p:bldP spid="250" grpId="0"/>
      <p:bldP spid="251" grpId="0"/>
      <p:bldP spid="218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65"/>
          <p:cNvSpPr txBox="1"/>
          <p:nvPr/>
        </p:nvSpPr>
        <p:spPr>
          <a:xfrm>
            <a:off x="3358314" y="2780635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404652"/>
                </a:solidFill>
                <a:cs typeface="+mn-ea"/>
                <a:sym typeface="+mn-lt"/>
              </a:rPr>
              <a:t>公司发展计划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358314" y="3703965"/>
            <a:ext cx="2839239" cy="16953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公司战略目标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五年发展规划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短期盈利计划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产品开发计划代理推广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利润分析</a:t>
            </a:r>
          </a:p>
        </p:txBody>
      </p:sp>
      <p:sp>
        <p:nvSpPr>
          <p:cNvPr id="105" name="圆角矩形 104"/>
          <p:cNvSpPr/>
          <p:nvPr/>
        </p:nvSpPr>
        <p:spPr>
          <a:xfrm>
            <a:off x="1522433" y="2254415"/>
            <a:ext cx="1661723" cy="2160240"/>
          </a:xfrm>
          <a:prstGeom prst="roundRect">
            <a:avLst>
              <a:gd name="adj" fmla="val 3460"/>
            </a:avLst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1944368" y="3591398"/>
            <a:ext cx="8178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>
                <a:solidFill>
                  <a:schemeClr val="bg1"/>
                </a:solidFill>
                <a:cs typeface="+mn-ea"/>
                <a:sym typeface="+mn-lt"/>
              </a:rPr>
              <a:t>4</a:t>
            </a:r>
            <a:endParaRPr lang="zh-CN" altLang="en-US" sz="80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799295" y="4904064"/>
            <a:ext cx="1107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第四部分</a:t>
            </a:r>
          </a:p>
        </p:txBody>
      </p:sp>
      <p:sp>
        <p:nvSpPr>
          <p:cNvPr id="20" name="Freeform 50"/>
          <p:cNvSpPr>
            <a:spLocks noEditPoints="1"/>
          </p:cNvSpPr>
          <p:nvPr/>
        </p:nvSpPr>
        <p:spPr bwMode="auto">
          <a:xfrm>
            <a:off x="2040767" y="2723040"/>
            <a:ext cx="625054" cy="625135"/>
          </a:xfrm>
          <a:custGeom>
            <a:avLst/>
            <a:gdLst>
              <a:gd name="T0" fmla="*/ 320 w 360"/>
              <a:gd name="T1" fmla="*/ 40 h 360"/>
              <a:gd name="T2" fmla="*/ 302 w 360"/>
              <a:gd name="T3" fmla="*/ 40 h 360"/>
              <a:gd name="T4" fmla="*/ 302 w 360"/>
              <a:gd name="T5" fmla="*/ 80 h 360"/>
              <a:gd name="T6" fmla="*/ 238 w 360"/>
              <a:gd name="T7" fmla="*/ 80 h 360"/>
              <a:gd name="T8" fmla="*/ 238 w 360"/>
              <a:gd name="T9" fmla="*/ 40 h 360"/>
              <a:gd name="T10" fmla="*/ 122 w 360"/>
              <a:gd name="T11" fmla="*/ 40 h 360"/>
              <a:gd name="T12" fmla="*/ 122 w 360"/>
              <a:gd name="T13" fmla="*/ 80 h 360"/>
              <a:gd name="T14" fmla="*/ 58 w 360"/>
              <a:gd name="T15" fmla="*/ 80 h 360"/>
              <a:gd name="T16" fmla="*/ 58 w 360"/>
              <a:gd name="T17" fmla="*/ 40 h 360"/>
              <a:gd name="T18" fmla="*/ 40 w 360"/>
              <a:gd name="T19" fmla="*/ 40 h 360"/>
              <a:gd name="T20" fmla="*/ 0 w 360"/>
              <a:gd name="T21" fmla="*/ 80 h 360"/>
              <a:gd name="T22" fmla="*/ 0 w 360"/>
              <a:gd name="T23" fmla="*/ 320 h 360"/>
              <a:gd name="T24" fmla="*/ 40 w 360"/>
              <a:gd name="T25" fmla="*/ 360 h 360"/>
              <a:gd name="T26" fmla="*/ 320 w 360"/>
              <a:gd name="T27" fmla="*/ 360 h 360"/>
              <a:gd name="T28" fmla="*/ 360 w 360"/>
              <a:gd name="T29" fmla="*/ 320 h 360"/>
              <a:gd name="T30" fmla="*/ 360 w 360"/>
              <a:gd name="T31" fmla="*/ 80 h 360"/>
              <a:gd name="T32" fmla="*/ 320 w 360"/>
              <a:gd name="T33" fmla="*/ 40 h 360"/>
              <a:gd name="T34" fmla="*/ 320 w 360"/>
              <a:gd name="T35" fmla="*/ 320 h 360"/>
              <a:gd name="T36" fmla="*/ 40 w 360"/>
              <a:gd name="T37" fmla="*/ 320 h 360"/>
              <a:gd name="T38" fmla="*/ 40 w 360"/>
              <a:gd name="T39" fmla="*/ 160 h 360"/>
              <a:gd name="T40" fmla="*/ 320 w 360"/>
              <a:gd name="T41" fmla="*/ 160 h 360"/>
              <a:gd name="T42" fmla="*/ 320 w 360"/>
              <a:gd name="T43" fmla="*/ 320 h 360"/>
              <a:gd name="T44" fmla="*/ 104 w 360"/>
              <a:gd name="T45" fmla="*/ 0 h 360"/>
              <a:gd name="T46" fmla="*/ 76 w 360"/>
              <a:gd name="T47" fmla="*/ 0 h 360"/>
              <a:gd name="T48" fmla="*/ 76 w 360"/>
              <a:gd name="T49" fmla="*/ 68 h 360"/>
              <a:gd name="T50" fmla="*/ 104 w 360"/>
              <a:gd name="T51" fmla="*/ 68 h 360"/>
              <a:gd name="T52" fmla="*/ 104 w 360"/>
              <a:gd name="T53" fmla="*/ 0 h 360"/>
              <a:gd name="T54" fmla="*/ 284 w 360"/>
              <a:gd name="T55" fmla="*/ 0 h 360"/>
              <a:gd name="T56" fmla="*/ 256 w 360"/>
              <a:gd name="T57" fmla="*/ 0 h 360"/>
              <a:gd name="T58" fmla="*/ 256 w 360"/>
              <a:gd name="T59" fmla="*/ 68 h 360"/>
              <a:gd name="T60" fmla="*/ 284 w 360"/>
              <a:gd name="T61" fmla="*/ 68 h 360"/>
              <a:gd name="T62" fmla="*/ 284 w 360"/>
              <a:gd name="T63" fmla="*/ 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60" h="360">
                <a:moveTo>
                  <a:pt x="320" y="40"/>
                </a:moveTo>
                <a:cubicBezTo>
                  <a:pt x="302" y="40"/>
                  <a:pt x="302" y="40"/>
                  <a:pt x="302" y="40"/>
                </a:cubicBezTo>
                <a:cubicBezTo>
                  <a:pt x="302" y="80"/>
                  <a:pt x="302" y="80"/>
                  <a:pt x="302" y="80"/>
                </a:cubicBezTo>
                <a:cubicBezTo>
                  <a:pt x="238" y="80"/>
                  <a:pt x="238" y="80"/>
                  <a:pt x="238" y="80"/>
                </a:cubicBezTo>
                <a:cubicBezTo>
                  <a:pt x="238" y="40"/>
                  <a:pt x="238" y="40"/>
                  <a:pt x="238" y="40"/>
                </a:cubicBezTo>
                <a:cubicBezTo>
                  <a:pt x="122" y="40"/>
                  <a:pt x="122" y="40"/>
                  <a:pt x="122" y="40"/>
                </a:cubicBezTo>
                <a:cubicBezTo>
                  <a:pt x="122" y="80"/>
                  <a:pt x="122" y="80"/>
                  <a:pt x="122" y="80"/>
                </a:cubicBezTo>
                <a:cubicBezTo>
                  <a:pt x="58" y="80"/>
                  <a:pt x="58" y="80"/>
                  <a:pt x="58" y="80"/>
                </a:cubicBezTo>
                <a:cubicBezTo>
                  <a:pt x="58" y="40"/>
                  <a:pt x="58" y="40"/>
                  <a:pt x="58" y="40"/>
                </a:cubicBezTo>
                <a:cubicBezTo>
                  <a:pt x="40" y="40"/>
                  <a:pt x="40" y="40"/>
                  <a:pt x="40" y="40"/>
                </a:cubicBezTo>
                <a:cubicBezTo>
                  <a:pt x="18" y="40"/>
                  <a:pt x="0" y="58"/>
                  <a:pt x="0" y="80"/>
                </a:cubicBezTo>
                <a:cubicBezTo>
                  <a:pt x="0" y="320"/>
                  <a:pt x="0" y="320"/>
                  <a:pt x="0" y="320"/>
                </a:cubicBezTo>
                <a:cubicBezTo>
                  <a:pt x="0" y="342"/>
                  <a:pt x="18" y="360"/>
                  <a:pt x="40" y="360"/>
                </a:cubicBezTo>
                <a:cubicBezTo>
                  <a:pt x="320" y="360"/>
                  <a:pt x="320" y="360"/>
                  <a:pt x="320" y="360"/>
                </a:cubicBezTo>
                <a:cubicBezTo>
                  <a:pt x="342" y="360"/>
                  <a:pt x="360" y="342"/>
                  <a:pt x="360" y="320"/>
                </a:cubicBezTo>
                <a:cubicBezTo>
                  <a:pt x="360" y="80"/>
                  <a:pt x="360" y="80"/>
                  <a:pt x="360" y="80"/>
                </a:cubicBezTo>
                <a:cubicBezTo>
                  <a:pt x="360" y="58"/>
                  <a:pt x="342" y="40"/>
                  <a:pt x="320" y="40"/>
                </a:cubicBezTo>
                <a:close/>
                <a:moveTo>
                  <a:pt x="320" y="320"/>
                </a:moveTo>
                <a:cubicBezTo>
                  <a:pt x="40" y="320"/>
                  <a:pt x="40" y="320"/>
                  <a:pt x="40" y="320"/>
                </a:cubicBezTo>
                <a:cubicBezTo>
                  <a:pt x="40" y="160"/>
                  <a:pt x="40" y="160"/>
                  <a:pt x="40" y="160"/>
                </a:cubicBezTo>
                <a:cubicBezTo>
                  <a:pt x="320" y="160"/>
                  <a:pt x="320" y="160"/>
                  <a:pt x="320" y="160"/>
                </a:cubicBezTo>
                <a:lnTo>
                  <a:pt x="320" y="320"/>
                </a:lnTo>
                <a:close/>
                <a:moveTo>
                  <a:pt x="104" y="0"/>
                </a:moveTo>
                <a:cubicBezTo>
                  <a:pt x="76" y="0"/>
                  <a:pt x="76" y="0"/>
                  <a:pt x="76" y="0"/>
                </a:cubicBezTo>
                <a:cubicBezTo>
                  <a:pt x="76" y="68"/>
                  <a:pt x="76" y="68"/>
                  <a:pt x="76" y="68"/>
                </a:cubicBezTo>
                <a:cubicBezTo>
                  <a:pt x="104" y="68"/>
                  <a:pt x="104" y="68"/>
                  <a:pt x="104" y="68"/>
                </a:cubicBezTo>
                <a:lnTo>
                  <a:pt x="104" y="0"/>
                </a:lnTo>
                <a:close/>
                <a:moveTo>
                  <a:pt x="284" y="0"/>
                </a:moveTo>
                <a:cubicBezTo>
                  <a:pt x="256" y="0"/>
                  <a:pt x="256" y="0"/>
                  <a:pt x="256" y="0"/>
                </a:cubicBezTo>
                <a:cubicBezTo>
                  <a:pt x="256" y="68"/>
                  <a:pt x="256" y="68"/>
                  <a:pt x="256" y="68"/>
                </a:cubicBezTo>
                <a:cubicBezTo>
                  <a:pt x="284" y="68"/>
                  <a:pt x="284" y="68"/>
                  <a:pt x="284" y="68"/>
                </a:cubicBezTo>
                <a:lnTo>
                  <a:pt x="284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75364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64" presetClass="path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8832D"/>
                                      </p:to>
                                    </p:animClr>
                                    <p:animClr clrSpc="rgb" dir="cw">
                                      <p:cBhvr>
                                        <p:cTn id="20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8832D"/>
                                      </p:to>
                                    </p:animClr>
                                    <p:set>
                                      <p:cBhvr>
                                        <p:cTn id="2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64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4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26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125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105" grpId="0" animBg="1"/>
      <p:bldP spid="108" grpId="0"/>
      <p:bldP spid="108" grpId="1"/>
      <p:bldP spid="114" grpId="0"/>
      <p:bldP spid="20" grpId="0" animBg="1"/>
      <p:bldP spid="20" grpId="1" animBg="1"/>
      <p:bldP spid="20" grpId="2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8" name="组合 217"/>
          <p:cNvGrpSpPr/>
          <p:nvPr/>
        </p:nvGrpSpPr>
        <p:grpSpPr>
          <a:xfrm>
            <a:off x="3820255" y="2463497"/>
            <a:ext cx="389142" cy="410229"/>
            <a:chOff x="3820255" y="2463497"/>
            <a:chExt cx="389142" cy="410229"/>
          </a:xfrm>
          <a:solidFill>
            <a:srgbClr val="F8832D"/>
          </a:solidFill>
        </p:grpSpPr>
        <p:sp>
          <p:nvSpPr>
            <p:cNvPr id="219" name="Freeform 18"/>
            <p:cNvSpPr>
              <a:spLocks noEditPoints="1"/>
            </p:cNvSpPr>
            <p:nvPr/>
          </p:nvSpPr>
          <p:spPr bwMode="auto">
            <a:xfrm>
              <a:off x="3905559" y="2463497"/>
              <a:ext cx="303838" cy="269333"/>
            </a:xfrm>
            <a:custGeom>
              <a:avLst/>
              <a:gdLst>
                <a:gd name="T0" fmla="*/ 105 w 134"/>
                <a:gd name="T1" fmla="*/ 14 h 119"/>
                <a:gd name="T2" fmla="*/ 67 w 134"/>
                <a:gd name="T3" fmla="*/ 0 h 119"/>
                <a:gd name="T4" fmla="*/ 67 w 134"/>
                <a:gd name="T5" fmla="*/ 11 h 119"/>
                <a:gd name="T6" fmla="*/ 98 w 134"/>
                <a:gd name="T7" fmla="*/ 22 h 119"/>
                <a:gd name="T8" fmla="*/ 104 w 134"/>
                <a:gd name="T9" fmla="*/ 91 h 119"/>
                <a:gd name="T10" fmla="*/ 67 w 134"/>
                <a:gd name="T11" fmla="*/ 108 h 119"/>
                <a:gd name="T12" fmla="*/ 67 w 134"/>
                <a:gd name="T13" fmla="*/ 119 h 119"/>
                <a:gd name="T14" fmla="*/ 112 w 134"/>
                <a:gd name="T15" fmla="*/ 98 h 119"/>
                <a:gd name="T16" fmla="*/ 105 w 134"/>
                <a:gd name="T17" fmla="*/ 14 h 119"/>
                <a:gd name="T18" fmla="*/ 67 w 134"/>
                <a:gd name="T19" fmla="*/ 0 h 119"/>
                <a:gd name="T20" fmla="*/ 21 w 134"/>
                <a:gd name="T21" fmla="*/ 21 h 119"/>
                <a:gd name="T22" fmla="*/ 28 w 134"/>
                <a:gd name="T23" fmla="*/ 105 h 119"/>
                <a:gd name="T24" fmla="*/ 67 w 134"/>
                <a:gd name="T25" fmla="*/ 119 h 119"/>
                <a:gd name="T26" fmla="*/ 67 w 134"/>
                <a:gd name="T27" fmla="*/ 108 h 119"/>
                <a:gd name="T28" fmla="*/ 35 w 134"/>
                <a:gd name="T29" fmla="*/ 97 h 119"/>
                <a:gd name="T30" fmla="*/ 35 w 134"/>
                <a:gd name="T31" fmla="*/ 97 h 119"/>
                <a:gd name="T32" fmla="*/ 29 w 134"/>
                <a:gd name="T33" fmla="*/ 28 h 119"/>
                <a:gd name="T34" fmla="*/ 67 w 134"/>
                <a:gd name="T35" fmla="*/ 11 h 119"/>
                <a:gd name="T36" fmla="*/ 67 w 134"/>
                <a:gd name="T37" fmla="*/ 0 h 1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34" h="119">
                  <a:moveTo>
                    <a:pt x="105" y="14"/>
                  </a:moveTo>
                  <a:cubicBezTo>
                    <a:pt x="94" y="4"/>
                    <a:pt x="80" y="0"/>
                    <a:pt x="67" y="0"/>
                  </a:cubicBezTo>
                  <a:cubicBezTo>
                    <a:pt x="67" y="11"/>
                    <a:pt x="67" y="11"/>
                    <a:pt x="67" y="11"/>
                  </a:cubicBezTo>
                  <a:cubicBezTo>
                    <a:pt x="78" y="11"/>
                    <a:pt x="89" y="15"/>
                    <a:pt x="98" y="22"/>
                  </a:cubicBezTo>
                  <a:cubicBezTo>
                    <a:pt x="118" y="40"/>
                    <a:pt x="121" y="70"/>
                    <a:pt x="104" y="91"/>
                  </a:cubicBezTo>
                  <a:cubicBezTo>
                    <a:pt x="94" y="102"/>
                    <a:pt x="81" y="108"/>
                    <a:pt x="67" y="108"/>
                  </a:cubicBezTo>
                  <a:cubicBezTo>
                    <a:pt x="67" y="119"/>
                    <a:pt x="67" y="119"/>
                    <a:pt x="67" y="119"/>
                  </a:cubicBezTo>
                  <a:cubicBezTo>
                    <a:pt x="84" y="119"/>
                    <a:pt x="101" y="112"/>
                    <a:pt x="112" y="98"/>
                  </a:cubicBezTo>
                  <a:cubicBezTo>
                    <a:pt x="134" y="73"/>
                    <a:pt x="130" y="35"/>
                    <a:pt x="105" y="14"/>
                  </a:cubicBezTo>
                  <a:close/>
                  <a:moveTo>
                    <a:pt x="67" y="0"/>
                  </a:moveTo>
                  <a:cubicBezTo>
                    <a:pt x="50" y="0"/>
                    <a:pt x="33" y="7"/>
                    <a:pt x="21" y="21"/>
                  </a:cubicBezTo>
                  <a:cubicBezTo>
                    <a:pt x="0" y="46"/>
                    <a:pt x="3" y="84"/>
                    <a:pt x="28" y="105"/>
                  </a:cubicBezTo>
                  <a:cubicBezTo>
                    <a:pt x="39" y="115"/>
                    <a:pt x="53" y="119"/>
                    <a:pt x="67" y="119"/>
                  </a:cubicBezTo>
                  <a:cubicBezTo>
                    <a:pt x="67" y="108"/>
                    <a:pt x="67" y="108"/>
                    <a:pt x="67" y="108"/>
                  </a:cubicBezTo>
                  <a:cubicBezTo>
                    <a:pt x="56" y="108"/>
                    <a:pt x="44" y="105"/>
                    <a:pt x="35" y="97"/>
                  </a:cubicBezTo>
                  <a:cubicBezTo>
                    <a:pt x="35" y="97"/>
                    <a:pt x="35" y="97"/>
                    <a:pt x="35" y="97"/>
                  </a:cubicBezTo>
                  <a:cubicBezTo>
                    <a:pt x="15" y="80"/>
                    <a:pt x="12" y="49"/>
                    <a:pt x="29" y="28"/>
                  </a:cubicBezTo>
                  <a:cubicBezTo>
                    <a:pt x="39" y="17"/>
                    <a:pt x="53" y="11"/>
                    <a:pt x="67" y="11"/>
                  </a:cubicBezTo>
                  <a:lnTo>
                    <a:pt x="67" y="0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0" name="Freeform 19"/>
            <p:cNvSpPr>
              <a:spLocks/>
            </p:cNvSpPr>
            <p:nvPr/>
          </p:nvSpPr>
          <p:spPr bwMode="auto">
            <a:xfrm>
              <a:off x="3880639" y="2678196"/>
              <a:ext cx="114059" cy="124602"/>
            </a:xfrm>
            <a:custGeom>
              <a:avLst/>
              <a:gdLst>
                <a:gd name="T0" fmla="*/ 29 w 119"/>
                <a:gd name="T1" fmla="*/ 130 h 130"/>
                <a:gd name="T2" fmla="*/ 0 w 119"/>
                <a:gd name="T3" fmla="*/ 107 h 130"/>
                <a:gd name="T4" fmla="*/ 88 w 119"/>
                <a:gd name="T5" fmla="*/ 0 h 130"/>
                <a:gd name="T6" fmla="*/ 119 w 119"/>
                <a:gd name="T7" fmla="*/ 26 h 130"/>
                <a:gd name="T8" fmla="*/ 29 w 119"/>
                <a:gd name="T9" fmla="*/ 13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9" h="130">
                  <a:moveTo>
                    <a:pt x="29" y="130"/>
                  </a:moveTo>
                  <a:lnTo>
                    <a:pt x="0" y="107"/>
                  </a:lnTo>
                  <a:lnTo>
                    <a:pt x="88" y="0"/>
                  </a:lnTo>
                  <a:lnTo>
                    <a:pt x="119" y="26"/>
                  </a:lnTo>
                  <a:lnTo>
                    <a:pt x="29" y="13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1" name="Freeform 20"/>
            <p:cNvSpPr>
              <a:spLocks/>
            </p:cNvSpPr>
            <p:nvPr/>
          </p:nvSpPr>
          <p:spPr bwMode="auto">
            <a:xfrm>
              <a:off x="3820255" y="2712701"/>
              <a:ext cx="146647" cy="161025"/>
            </a:xfrm>
            <a:custGeom>
              <a:avLst/>
              <a:gdLst>
                <a:gd name="T0" fmla="*/ 25 w 65"/>
                <a:gd name="T1" fmla="*/ 65 h 71"/>
                <a:gd name="T2" fmla="*/ 7 w 65"/>
                <a:gd name="T3" fmla="*/ 66 h 71"/>
                <a:gd name="T4" fmla="*/ 5 w 65"/>
                <a:gd name="T5" fmla="*/ 48 h 71"/>
                <a:gd name="T6" fmla="*/ 40 w 65"/>
                <a:gd name="T7" fmla="*/ 6 h 71"/>
                <a:gd name="T8" fmla="*/ 59 w 65"/>
                <a:gd name="T9" fmla="*/ 4 h 71"/>
                <a:gd name="T10" fmla="*/ 60 w 65"/>
                <a:gd name="T11" fmla="*/ 23 h 71"/>
                <a:gd name="T12" fmla="*/ 25 w 65"/>
                <a:gd name="T13" fmla="*/ 6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71">
                  <a:moveTo>
                    <a:pt x="25" y="65"/>
                  </a:moveTo>
                  <a:cubicBezTo>
                    <a:pt x="20" y="70"/>
                    <a:pt x="12" y="71"/>
                    <a:pt x="7" y="66"/>
                  </a:cubicBezTo>
                  <a:cubicBezTo>
                    <a:pt x="1" y="62"/>
                    <a:pt x="0" y="54"/>
                    <a:pt x="5" y="48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5" y="1"/>
                    <a:pt x="53" y="0"/>
                    <a:pt x="59" y="4"/>
                  </a:cubicBezTo>
                  <a:cubicBezTo>
                    <a:pt x="64" y="9"/>
                    <a:pt x="65" y="17"/>
                    <a:pt x="60" y="23"/>
                  </a:cubicBezTo>
                  <a:lnTo>
                    <a:pt x="25" y="65"/>
                  </a:ln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22" name="Freeform 21"/>
          <p:cNvSpPr>
            <a:spLocks noEditPoints="1"/>
          </p:cNvSpPr>
          <p:nvPr/>
        </p:nvSpPr>
        <p:spPr bwMode="auto">
          <a:xfrm>
            <a:off x="8111171" y="1981382"/>
            <a:ext cx="585631" cy="344094"/>
          </a:xfrm>
          <a:custGeom>
            <a:avLst/>
            <a:gdLst>
              <a:gd name="T0" fmla="*/ 129 w 259"/>
              <a:gd name="T1" fmla="*/ 0 h 152"/>
              <a:gd name="T2" fmla="*/ 129 w 259"/>
              <a:gd name="T3" fmla="*/ 5 h 152"/>
              <a:gd name="T4" fmla="*/ 129 w 259"/>
              <a:gd name="T5" fmla="*/ 9 h 152"/>
              <a:gd name="T6" fmla="*/ 129 w 259"/>
              <a:gd name="T7" fmla="*/ 13 h 152"/>
              <a:gd name="T8" fmla="*/ 215 w 259"/>
              <a:gd name="T9" fmla="*/ 106 h 152"/>
              <a:gd name="T10" fmla="*/ 129 w 259"/>
              <a:gd name="T11" fmla="*/ 112 h 152"/>
              <a:gd name="T12" fmla="*/ 133 w 259"/>
              <a:gd name="T13" fmla="*/ 120 h 152"/>
              <a:gd name="T14" fmla="*/ 129 w 259"/>
              <a:gd name="T15" fmla="*/ 127 h 152"/>
              <a:gd name="T16" fmla="*/ 225 w 259"/>
              <a:gd name="T17" fmla="*/ 120 h 152"/>
              <a:gd name="T18" fmla="*/ 219 w 259"/>
              <a:gd name="T19" fmla="*/ 0 h 152"/>
              <a:gd name="T20" fmla="*/ 129 w 259"/>
              <a:gd name="T21" fmla="*/ 148 h 152"/>
              <a:gd name="T22" fmla="*/ 155 w 259"/>
              <a:gd name="T23" fmla="*/ 145 h 152"/>
              <a:gd name="T24" fmla="*/ 129 w 259"/>
              <a:gd name="T25" fmla="*/ 140 h 152"/>
              <a:gd name="T26" fmla="*/ 259 w 259"/>
              <a:gd name="T27" fmla="*/ 136 h 152"/>
              <a:gd name="T28" fmla="*/ 129 w 259"/>
              <a:gd name="T29" fmla="*/ 127 h 152"/>
              <a:gd name="T30" fmla="*/ 259 w 259"/>
              <a:gd name="T31" fmla="*/ 136 h 152"/>
              <a:gd name="T32" fmla="*/ 129 w 259"/>
              <a:gd name="T33" fmla="*/ 140 h 152"/>
              <a:gd name="T34" fmla="*/ 259 w 259"/>
              <a:gd name="T35" fmla="*/ 148 h 152"/>
              <a:gd name="T36" fmla="*/ 129 w 259"/>
              <a:gd name="T37" fmla="*/ 152 h 152"/>
              <a:gd name="T38" fmla="*/ 40 w 259"/>
              <a:gd name="T39" fmla="*/ 0 h 152"/>
              <a:gd name="T40" fmla="*/ 33 w 259"/>
              <a:gd name="T41" fmla="*/ 120 h 152"/>
              <a:gd name="T42" fmla="*/ 129 w 259"/>
              <a:gd name="T43" fmla="*/ 127 h 152"/>
              <a:gd name="T44" fmla="*/ 0 w 259"/>
              <a:gd name="T45" fmla="*/ 136 h 152"/>
              <a:gd name="T46" fmla="*/ 129 w 259"/>
              <a:gd name="T47" fmla="*/ 140 h 152"/>
              <a:gd name="T48" fmla="*/ 103 w 259"/>
              <a:gd name="T49" fmla="*/ 145 h 152"/>
              <a:gd name="T50" fmla="*/ 129 w 259"/>
              <a:gd name="T51" fmla="*/ 148 h 152"/>
              <a:gd name="T52" fmla="*/ 4 w 259"/>
              <a:gd name="T53" fmla="*/ 152 h 152"/>
              <a:gd name="T54" fmla="*/ 0 w 259"/>
              <a:gd name="T55" fmla="*/ 140 h 152"/>
              <a:gd name="T56" fmla="*/ 0 w 259"/>
              <a:gd name="T57" fmla="*/ 136 h 152"/>
              <a:gd name="T58" fmla="*/ 129 w 259"/>
              <a:gd name="T59" fmla="*/ 127 h 152"/>
              <a:gd name="T60" fmla="*/ 125 w 259"/>
              <a:gd name="T61" fmla="*/ 120 h 152"/>
              <a:gd name="T62" fmla="*/ 129 w 259"/>
              <a:gd name="T63" fmla="*/ 112 h 152"/>
              <a:gd name="T64" fmla="*/ 43 w 259"/>
              <a:gd name="T65" fmla="*/ 106 h 152"/>
              <a:gd name="T66" fmla="*/ 129 w 259"/>
              <a:gd name="T67" fmla="*/ 13 h 152"/>
              <a:gd name="T68" fmla="*/ 127 w 259"/>
              <a:gd name="T69" fmla="*/ 7 h 152"/>
              <a:gd name="T70" fmla="*/ 129 w 259"/>
              <a:gd name="T71" fmla="*/ 0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259" h="152">
                <a:moveTo>
                  <a:pt x="219" y="0"/>
                </a:moveTo>
                <a:cubicBezTo>
                  <a:pt x="129" y="0"/>
                  <a:pt x="129" y="0"/>
                  <a:pt x="129" y="0"/>
                </a:cubicBezTo>
                <a:cubicBezTo>
                  <a:pt x="129" y="5"/>
                  <a:pt x="129" y="5"/>
                  <a:pt x="129" y="5"/>
                </a:cubicBezTo>
                <a:cubicBezTo>
                  <a:pt x="129" y="5"/>
                  <a:pt x="129" y="5"/>
                  <a:pt x="129" y="5"/>
                </a:cubicBezTo>
                <a:cubicBezTo>
                  <a:pt x="130" y="5"/>
                  <a:pt x="132" y="6"/>
                  <a:pt x="132" y="7"/>
                </a:cubicBezTo>
                <a:cubicBezTo>
                  <a:pt x="132" y="8"/>
                  <a:pt x="130" y="9"/>
                  <a:pt x="129" y="9"/>
                </a:cubicBezTo>
                <a:cubicBezTo>
                  <a:pt x="129" y="9"/>
                  <a:pt x="129" y="9"/>
                  <a:pt x="129" y="9"/>
                </a:cubicBezTo>
                <a:cubicBezTo>
                  <a:pt x="129" y="13"/>
                  <a:pt x="129" y="13"/>
                  <a:pt x="129" y="13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5" y="106"/>
                  <a:pt x="215" y="106"/>
                  <a:pt x="215" y="106"/>
                </a:cubicBezTo>
                <a:cubicBezTo>
                  <a:pt x="129" y="106"/>
                  <a:pt x="129" y="106"/>
                  <a:pt x="129" y="106"/>
                </a:cubicBezTo>
                <a:cubicBezTo>
                  <a:pt x="129" y="112"/>
                  <a:pt x="129" y="112"/>
                  <a:pt x="129" y="112"/>
                </a:cubicBezTo>
                <a:cubicBezTo>
                  <a:pt x="133" y="112"/>
                  <a:pt x="133" y="112"/>
                  <a:pt x="133" y="112"/>
                </a:cubicBezTo>
                <a:cubicBezTo>
                  <a:pt x="133" y="120"/>
                  <a:pt x="133" y="120"/>
                  <a:pt x="133" y="120"/>
                </a:cubicBezTo>
                <a:cubicBezTo>
                  <a:pt x="129" y="120"/>
                  <a:pt x="129" y="120"/>
                  <a:pt x="129" y="120"/>
                </a:cubicBezTo>
                <a:cubicBezTo>
                  <a:pt x="129" y="127"/>
                  <a:pt x="129" y="127"/>
                  <a:pt x="129" y="127"/>
                </a:cubicBezTo>
                <a:cubicBezTo>
                  <a:pt x="219" y="127"/>
                  <a:pt x="219" y="127"/>
                  <a:pt x="219" y="127"/>
                </a:cubicBezTo>
                <a:cubicBezTo>
                  <a:pt x="222" y="127"/>
                  <a:pt x="225" y="124"/>
                  <a:pt x="225" y="120"/>
                </a:cubicBezTo>
                <a:cubicBezTo>
                  <a:pt x="225" y="7"/>
                  <a:pt x="225" y="7"/>
                  <a:pt x="225" y="7"/>
                </a:cubicBezTo>
                <a:cubicBezTo>
                  <a:pt x="225" y="3"/>
                  <a:pt x="222" y="0"/>
                  <a:pt x="219" y="0"/>
                </a:cubicBezTo>
                <a:close/>
                <a:moveTo>
                  <a:pt x="129" y="152"/>
                </a:moveTo>
                <a:cubicBezTo>
                  <a:pt x="129" y="148"/>
                  <a:pt x="129" y="148"/>
                  <a:pt x="129" y="148"/>
                </a:cubicBezTo>
                <a:cubicBezTo>
                  <a:pt x="155" y="148"/>
                  <a:pt x="155" y="148"/>
                  <a:pt x="155" y="148"/>
                </a:cubicBezTo>
                <a:cubicBezTo>
                  <a:pt x="155" y="145"/>
                  <a:pt x="155" y="145"/>
                  <a:pt x="155" y="145"/>
                </a:cubicBezTo>
                <a:cubicBezTo>
                  <a:pt x="129" y="145"/>
                  <a:pt x="129" y="145"/>
                  <a:pt x="129" y="145"/>
                </a:cubicBezTo>
                <a:cubicBezTo>
                  <a:pt x="129" y="140"/>
                  <a:pt x="129" y="140"/>
                  <a:pt x="129" y="140"/>
                </a:cubicBezTo>
                <a:cubicBezTo>
                  <a:pt x="129" y="140"/>
                  <a:pt x="129" y="140"/>
                  <a:pt x="129" y="140"/>
                </a:cubicBezTo>
                <a:cubicBezTo>
                  <a:pt x="259" y="136"/>
                  <a:pt x="259" y="136"/>
                  <a:pt x="259" y="136"/>
                </a:cubicBezTo>
                <a:cubicBezTo>
                  <a:pt x="225" y="127"/>
                  <a:pt x="225" y="127"/>
                  <a:pt x="225" y="127"/>
                </a:cubicBezTo>
                <a:cubicBezTo>
                  <a:pt x="129" y="127"/>
                  <a:pt x="129" y="127"/>
                  <a:pt x="129" y="127"/>
                </a:cubicBezTo>
                <a:cubicBezTo>
                  <a:pt x="129" y="136"/>
                  <a:pt x="129" y="136"/>
                  <a:pt x="129" y="136"/>
                </a:cubicBezTo>
                <a:cubicBezTo>
                  <a:pt x="259" y="136"/>
                  <a:pt x="259" y="136"/>
                  <a:pt x="259" y="136"/>
                </a:cubicBezTo>
                <a:cubicBezTo>
                  <a:pt x="259" y="140"/>
                  <a:pt x="259" y="140"/>
                  <a:pt x="259" y="140"/>
                </a:cubicBezTo>
                <a:cubicBezTo>
                  <a:pt x="129" y="140"/>
                  <a:pt x="129" y="140"/>
                  <a:pt x="129" y="140"/>
                </a:cubicBezTo>
                <a:cubicBezTo>
                  <a:pt x="259" y="140"/>
                  <a:pt x="259" y="140"/>
                  <a:pt x="259" y="140"/>
                </a:cubicBezTo>
                <a:cubicBezTo>
                  <a:pt x="259" y="148"/>
                  <a:pt x="259" y="148"/>
                  <a:pt x="259" y="148"/>
                </a:cubicBezTo>
                <a:cubicBezTo>
                  <a:pt x="259" y="150"/>
                  <a:pt x="257" y="152"/>
                  <a:pt x="254" y="152"/>
                </a:cubicBezTo>
                <a:lnTo>
                  <a:pt x="129" y="152"/>
                </a:lnTo>
                <a:close/>
                <a:moveTo>
                  <a:pt x="129" y="0"/>
                </a:moveTo>
                <a:cubicBezTo>
                  <a:pt x="40" y="0"/>
                  <a:pt x="40" y="0"/>
                  <a:pt x="40" y="0"/>
                </a:cubicBezTo>
                <a:cubicBezTo>
                  <a:pt x="36" y="0"/>
                  <a:pt x="33" y="3"/>
                  <a:pt x="33" y="7"/>
                </a:cubicBezTo>
                <a:cubicBezTo>
                  <a:pt x="33" y="120"/>
                  <a:pt x="33" y="120"/>
                  <a:pt x="33" y="120"/>
                </a:cubicBezTo>
                <a:cubicBezTo>
                  <a:pt x="33" y="124"/>
                  <a:pt x="36" y="127"/>
                  <a:pt x="40" y="127"/>
                </a:cubicBezTo>
                <a:cubicBezTo>
                  <a:pt x="129" y="127"/>
                  <a:pt x="129" y="127"/>
                  <a:pt x="129" y="127"/>
                </a:cubicBezTo>
                <a:cubicBezTo>
                  <a:pt x="129" y="136"/>
                  <a:pt x="129" y="136"/>
                  <a:pt x="129" y="136"/>
                </a:cubicBezTo>
                <a:cubicBezTo>
                  <a:pt x="0" y="136"/>
                  <a:pt x="0" y="136"/>
                  <a:pt x="0" y="136"/>
                </a:cubicBezTo>
                <a:cubicBezTo>
                  <a:pt x="0" y="140"/>
                  <a:pt x="0" y="140"/>
                  <a:pt x="0" y="140"/>
                </a:cubicBezTo>
                <a:cubicBezTo>
                  <a:pt x="129" y="140"/>
                  <a:pt x="129" y="140"/>
                  <a:pt x="129" y="140"/>
                </a:cubicBezTo>
                <a:cubicBezTo>
                  <a:pt x="129" y="145"/>
                  <a:pt x="129" y="145"/>
                  <a:pt x="129" y="145"/>
                </a:cubicBezTo>
                <a:cubicBezTo>
                  <a:pt x="103" y="145"/>
                  <a:pt x="103" y="145"/>
                  <a:pt x="103" y="145"/>
                </a:cubicBezTo>
                <a:cubicBezTo>
                  <a:pt x="103" y="148"/>
                  <a:pt x="103" y="148"/>
                  <a:pt x="103" y="148"/>
                </a:cubicBezTo>
                <a:cubicBezTo>
                  <a:pt x="129" y="148"/>
                  <a:pt x="129" y="148"/>
                  <a:pt x="129" y="148"/>
                </a:cubicBezTo>
                <a:cubicBezTo>
                  <a:pt x="129" y="152"/>
                  <a:pt x="129" y="152"/>
                  <a:pt x="129" y="152"/>
                </a:cubicBezTo>
                <a:cubicBezTo>
                  <a:pt x="4" y="152"/>
                  <a:pt x="4" y="152"/>
                  <a:pt x="4" y="152"/>
                </a:cubicBezTo>
                <a:cubicBezTo>
                  <a:pt x="2" y="152"/>
                  <a:pt x="0" y="150"/>
                  <a:pt x="0" y="148"/>
                </a:cubicBezTo>
                <a:cubicBezTo>
                  <a:pt x="0" y="140"/>
                  <a:pt x="0" y="140"/>
                  <a:pt x="0" y="140"/>
                </a:cubicBezTo>
                <a:cubicBezTo>
                  <a:pt x="129" y="140"/>
                  <a:pt x="129" y="140"/>
                  <a:pt x="129" y="140"/>
                </a:cubicBezTo>
                <a:cubicBezTo>
                  <a:pt x="0" y="136"/>
                  <a:pt x="0" y="136"/>
                  <a:pt x="0" y="136"/>
                </a:cubicBezTo>
                <a:cubicBezTo>
                  <a:pt x="33" y="127"/>
                  <a:pt x="33" y="127"/>
                  <a:pt x="33" y="127"/>
                </a:cubicBezTo>
                <a:cubicBezTo>
                  <a:pt x="129" y="127"/>
                  <a:pt x="129" y="127"/>
                  <a:pt x="129" y="127"/>
                </a:cubicBezTo>
                <a:cubicBezTo>
                  <a:pt x="129" y="120"/>
                  <a:pt x="129" y="120"/>
                  <a:pt x="129" y="120"/>
                </a:cubicBezTo>
                <a:cubicBezTo>
                  <a:pt x="125" y="120"/>
                  <a:pt x="125" y="120"/>
                  <a:pt x="125" y="120"/>
                </a:cubicBezTo>
                <a:cubicBezTo>
                  <a:pt x="125" y="112"/>
                  <a:pt x="125" y="112"/>
                  <a:pt x="125" y="112"/>
                </a:cubicBezTo>
                <a:cubicBezTo>
                  <a:pt x="129" y="112"/>
                  <a:pt x="129" y="112"/>
                  <a:pt x="129" y="112"/>
                </a:cubicBezTo>
                <a:cubicBezTo>
                  <a:pt x="129" y="106"/>
                  <a:pt x="129" y="106"/>
                  <a:pt x="129" y="106"/>
                </a:cubicBezTo>
                <a:cubicBezTo>
                  <a:pt x="43" y="106"/>
                  <a:pt x="43" y="106"/>
                  <a:pt x="43" y="106"/>
                </a:cubicBezTo>
                <a:cubicBezTo>
                  <a:pt x="43" y="13"/>
                  <a:pt x="43" y="13"/>
                  <a:pt x="43" y="13"/>
                </a:cubicBezTo>
                <a:cubicBezTo>
                  <a:pt x="129" y="13"/>
                  <a:pt x="129" y="13"/>
                  <a:pt x="129" y="13"/>
                </a:cubicBezTo>
                <a:cubicBezTo>
                  <a:pt x="129" y="9"/>
                  <a:pt x="129" y="9"/>
                  <a:pt x="129" y="9"/>
                </a:cubicBezTo>
                <a:cubicBezTo>
                  <a:pt x="128" y="9"/>
                  <a:pt x="127" y="8"/>
                  <a:pt x="127" y="7"/>
                </a:cubicBezTo>
                <a:cubicBezTo>
                  <a:pt x="127" y="6"/>
                  <a:pt x="128" y="5"/>
                  <a:pt x="129" y="5"/>
                </a:cubicBezTo>
                <a:lnTo>
                  <a:pt x="129" y="0"/>
                </a:lnTo>
                <a:close/>
              </a:path>
            </a:pathLst>
          </a:custGeom>
          <a:solidFill>
            <a:srgbClr val="F8832D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3" name="Freeform 23"/>
          <p:cNvSpPr>
            <a:spLocks noEditPoints="1"/>
          </p:cNvSpPr>
          <p:nvPr/>
        </p:nvSpPr>
        <p:spPr bwMode="auto">
          <a:xfrm>
            <a:off x="7489759" y="3751786"/>
            <a:ext cx="495534" cy="536748"/>
          </a:xfrm>
          <a:custGeom>
            <a:avLst/>
            <a:gdLst>
              <a:gd name="T0" fmla="*/ 170 w 219"/>
              <a:gd name="T1" fmla="*/ 109 h 237"/>
              <a:gd name="T2" fmla="*/ 164 w 219"/>
              <a:gd name="T3" fmla="*/ 135 h 237"/>
              <a:gd name="T4" fmla="*/ 164 w 219"/>
              <a:gd name="T5" fmla="*/ 158 h 237"/>
              <a:gd name="T6" fmla="*/ 168 w 219"/>
              <a:gd name="T7" fmla="*/ 160 h 237"/>
              <a:gd name="T8" fmla="*/ 187 w 219"/>
              <a:gd name="T9" fmla="*/ 187 h 237"/>
              <a:gd name="T10" fmla="*/ 164 w 219"/>
              <a:gd name="T11" fmla="*/ 172 h 237"/>
              <a:gd name="T12" fmla="*/ 164 w 219"/>
              <a:gd name="T13" fmla="*/ 47 h 237"/>
              <a:gd name="T14" fmla="*/ 187 w 219"/>
              <a:gd name="T15" fmla="*/ 32 h 237"/>
              <a:gd name="T16" fmla="*/ 168 w 219"/>
              <a:gd name="T17" fmla="*/ 59 h 237"/>
              <a:gd name="T18" fmla="*/ 164 w 219"/>
              <a:gd name="T19" fmla="*/ 61 h 237"/>
              <a:gd name="T20" fmla="*/ 213 w 219"/>
              <a:gd name="T21" fmla="*/ 104 h 237"/>
              <a:gd name="T22" fmla="*/ 181 w 219"/>
              <a:gd name="T23" fmla="*/ 109 h 237"/>
              <a:gd name="T24" fmla="*/ 213 w 219"/>
              <a:gd name="T25" fmla="*/ 115 h 237"/>
              <a:gd name="T26" fmla="*/ 213 w 219"/>
              <a:gd name="T27" fmla="*/ 104 h 237"/>
              <a:gd name="T28" fmla="*/ 113 w 219"/>
              <a:gd name="T29" fmla="*/ 237 h 237"/>
              <a:gd name="T30" fmla="*/ 143 w 219"/>
              <a:gd name="T31" fmla="*/ 159 h 237"/>
              <a:gd name="T32" fmla="*/ 164 w 219"/>
              <a:gd name="T33" fmla="*/ 84 h 237"/>
              <a:gd name="T34" fmla="*/ 109 w 219"/>
              <a:gd name="T35" fmla="*/ 61 h 237"/>
              <a:gd name="T36" fmla="*/ 157 w 219"/>
              <a:gd name="T37" fmla="*/ 109 h 237"/>
              <a:gd name="T38" fmla="*/ 134 w 219"/>
              <a:gd name="T39" fmla="*/ 150 h 237"/>
              <a:gd name="T40" fmla="*/ 131 w 219"/>
              <a:gd name="T41" fmla="*/ 183 h 237"/>
              <a:gd name="T42" fmla="*/ 109 w 219"/>
              <a:gd name="T43" fmla="*/ 237 h 237"/>
              <a:gd name="T44" fmla="*/ 164 w 219"/>
              <a:gd name="T45" fmla="*/ 61 h 237"/>
              <a:gd name="T46" fmla="*/ 160 w 219"/>
              <a:gd name="T47" fmla="*/ 51 h 237"/>
              <a:gd name="T48" fmla="*/ 164 w 219"/>
              <a:gd name="T49" fmla="*/ 158 h 237"/>
              <a:gd name="T50" fmla="*/ 160 w 219"/>
              <a:gd name="T51" fmla="*/ 168 h 237"/>
              <a:gd name="T52" fmla="*/ 164 w 219"/>
              <a:gd name="T53" fmla="*/ 158 h 237"/>
              <a:gd name="T54" fmla="*/ 109 w 219"/>
              <a:gd name="T55" fmla="*/ 0 h 237"/>
              <a:gd name="T56" fmla="*/ 115 w 219"/>
              <a:gd name="T57" fmla="*/ 6 h 237"/>
              <a:gd name="T58" fmla="*/ 110 w 219"/>
              <a:gd name="T59" fmla="*/ 38 h 237"/>
              <a:gd name="T60" fmla="*/ 109 w 219"/>
              <a:gd name="T61" fmla="*/ 38 h 237"/>
              <a:gd name="T62" fmla="*/ 55 w 219"/>
              <a:gd name="T63" fmla="*/ 83 h 237"/>
              <a:gd name="T64" fmla="*/ 76 w 219"/>
              <a:gd name="T65" fmla="*/ 160 h 237"/>
              <a:gd name="T66" fmla="*/ 106 w 219"/>
              <a:gd name="T67" fmla="*/ 237 h 237"/>
              <a:gd name="T68" fmla="*/ 109 w 219"/>
              <a:gd name="T69" fmla="*/ 183 h 237"/>
              <a:gd name="T70" fmla="*/ 89 w 219"/>
              <a:gd name="T71" fmla="*/ 156 h 237"/>
              <a:gd name="T72" fmla="*/ 61 w 219"/>
              <a:gd name="T73" fmla="*/ 109 h 237"/>
              <a:gd name="T74" fmla="*/ 109 w 219"/>
              <a:gd name="T75" fmla="*/ 61 h 237"/>
              <a:gd name="T76" fmla="*/ 109 w 219"/>
              <a:gd name="T77" fmla="*/ 49 h 237"/>
              <a:gd name="T78" fmla="*/ 109 w 219"/>
              <a:gd name="T79" fmla="*/ 0 h 237"/>
              <a:gd name="T80" fmla="*/ 104 w 219"/>
              <a:gd name="T81" fmla="*/ 33 h 237"/>
              <a:gd name="T82" fmla="*/ 109 w 219"/>
              <a:gd name="T83" fmla="*/ 0 h 237"/>
              <a:gd name="T84" fmla="*/ 55 w 219"/>
              <a:gd name="T85" fmla="*/ 158 h 237"/>
              <a:gd name="T86" fmla="*/ 59 w 219"/>
              <a:gd name="T87" fmla="*/ 168 h 237"/>
              <a:gd name="T88" fmla="*/ 55 w 219"/>
              <a:gd name="T89" fmla="*/ 61 h 237"/>
              <a:gd name="T90" fmla="*/ 59 w 219"/>
              <a:gd name="T91" fmla="*/ 51 h 237"/>
              <a:gd name="T92" fmla="*/ 55 w 219"/>
              <a:gd name="T93" fmla="*/ 61 h 237"/>
              <a:gd name="T94" fmla="*/ 49 w 219"/>
              <a:gd name="T95" fmla="*/ 109 h 237"/>
              <a:gd name="T96" fmla="*/ 55 w 219"/>
              <a:gd name="T97" fmla="*/ 83 h 237"/>
              <a:gd name="T98" fmla="*/ 55 w 219"/>
              <a:gd name="T99" fmla="*/ 61 h 237"/>
              <a:gd name="T100" fmla="*/ 51 w 219"/>
              <a:gd name="T101" fmla="*/ 59 h 237"/>
              <a:gd name="T102" fmla="*/ 32 w 219"/>
              <a:gd name="T103" fmla="*/ 32 h 237"/>
              <a:gd name="T104" fmla="*/ 55 w 219"/>
              <a:gd name="T105" fmla="*/ 47 h 237"/>
              <a:gd name="T106" fmla="*/ 55 w 219"/>
              <a:gd name="T107" fmla="*/ 172 h 237"/>
              <a:gd name="T108" fmla="*/ 32 w 219"/>
              <a:gd name="T109" fmla="*/ 187 h 237"/>
              <a:gd name="T110" fmla="*/ 51 w 219"/>
              <a:gd name="T111" fmla="*/ 160 h 237"/>
              <a:gd name="T112" fmla="*/ 55 w 219"/>
              <a:gd name="T113" fmla="*/ 158 h 237"/>
              <a:gd name="T114" fmla="*/ 38 w 219"/>
              <a:gd name="T115" fmla="*/ 109 h 237"/>
              <a:gd name="T116" fmla="*/ 6 w 219"/>
              <a:gd name="T117" fmla="*/ 104 h 237"/>
              <a:gd name="T118" fmla="*/ 6 w 219"/>
              <a:gd name="T119" fmla="*/ 115 h 237"/>
              <a:gd name="T120" fmla="*/ 38 w 219"/>
              <a:gd name="T121" fmla="*/ 109 h 2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219" h="237">
                <a:moveTo>
                  <a:pt x="164" y="135"/>
                </a:moveTo>
                <a:cubicBezTo>
                  <a:pt x="168" y="127"/>
                  <a:pt x="170" y="118"/>
                  <a:pt x="170" y="109"/>
                </a:cubicBezTo>
                <a:cubicBezTo>
                  <a:pt x="170" y="100"/>
                  <a:pt x="168" y="91"/>
                  <a:pt x="164" y="84"/>
                </a:cubicBezTo>
                <a:cubicBezTo>
                  <a:pt x="164" y="135"/>
                  <a:pt x="164" y="135"/>
                  <a:pt x="164" y="135"/>
                </a:cubicBezTo>
                <a:close/>
                <a:moveTo>
                  <a:pt x="164" y="172"/>
                </a:moveTo>
                <a:cubicBezTo>
                  <a:pt x="164" y="158"/>
                  <a:pt x="164" y="158"/>
                  <a:pt x="164" y="158"/>
                </a:cubicBezTo>
                <a:cubicBezTo>
                  <a:pt x="165" y="158"/>
                  <a:pt x="167" y="159"/>
                  <a:pt x="168" y="160"/>
                </a:cubicBezTo>
                <a:cubicBezTo>
                  <a:pt x="168" y="160"/>
                  <a:pt x="168" y="160"/>
                  <a:pt x="168" y="160"/>
                </a:cubicBezTo>
                <a:cubicBezTo>
                  <a:pt x="187" y="179"/>
                  <a:pt x="187" y="179"/>
                  <a:pt x="187" y="179"/>
                </a:cubicBezTo>
                <a:cubicBezTo>
                  <a:pt x="189" y="181"/>
                  <a:pt x="189" y="185"/>
                  <a:pt x="187" y="187"/>
                </a:cubicBezTo>
                <a:cubicBezTo>
                  <a:pt x="185" y="189"/>
                  <a:pt x="181" y="189"/>
                  <a:pt x="179" y="187"/>
                </a:cubicBezTo>
                <a:cubicBezTo>
                  <a:pt x="164" y="172"/>
                  <a:pt x="164" y="172"/>
                  <a:pt x="164" y="172"/>
                </a:cubicBezTo>
                <a:close/>
                <a:moveTo>
                  <a:pt x="164" y="61"/>
                </a:moveTo>
                <a:cubicBezTo>
                  <a:pt x="164" y="47"/>
                  <a:pt x="164" y="47"/>
                  <a:pt x="164" y="47"/>
                </a:cubicBezTo>
                <a:cubicBezTo>
                  <a:pt x="179" y="32"/>
                  <a:pt x="179" y="32"/>
                  <a:pt x="179" y="32"/>
                </a:cubicBezTo>
                <a:cubicBezTo>
                  <a:pt x="181" y="30"/>
                  <a:pt x="185" y="30"/>
                  <a:pt x="187" y="32"/>
                </a:cubicBezTo>
                <a:cubicBezTo>
                  <a:pt x="189" y="34"/>
                  <a:pt x="189" y="38"/>
                  <a:pt x="187" y="40"/>
                </a:cubicBezTo>
                <a:cubicBezTo>
                  <a:pt x="168" y="59"/>
                  <a:pt x="168" y="59"/>
                  <a:pt x="168" y="59"/>
                </a:cubicBezTo>
                <a:cubicBezTo>
                  <a:pt x="168" y="59"/>
                  <a:pt x="168" y="59"/>
                  <a:pt x="168" y="59"/>
                </a:cubicBezTo>
                <a:cubicBezTo>
                  <a:pt x="167" y="60"/>
                  <a:pt x="165" y="61"/>
                  <a:pt x="164" y="61"/>
                </a:cubicBezTo>
                <a:close/>
                <a:moveTo>
                  <a:pt x="213" y="104"/>
                </a:moveTo>
                <a:cubicBezTo>
                  <a:pt x="213" y="104"/>
                  <a:pt x="213" y="104"/>
                  <a:pt x="213" y="104"/>
                </a:cubicBezTo>
                <a:cubicBezTo>
                  <a:pt x="186" y="104"/>
                  <a:pt x="186" y="104"/>
                  <a:pt x="186" y="104"/>
                </a:cubicBezTo>
                <a:cubicBezTo>
                  <a:pt x="183" y="104"/>
                  <a:pt x="181" y="106"/>
                  <a:pt x="181" y="109"/>
                </a:cubicBezTo>
                <a:cubicBezTo>
                  <a:pt x="181" y="112"/>
                  <a:pt x="183" y="115"/>
                  <a:pt x="186" y="115"/>
                </a:cubicBezTo>
                <a:cubicBezTo>
                  <a:pt x="213" y="115"/>
                  <a:pt x="213" y="115"/>
                  <a:pt x="213" y="115"/>
                </a:cubicBezTo>
                <a:cubicBezTo>
                  <a:pt x="216" y="115"/>
                  <a:pt x="219" y="112"/>
                  <a:pt x="219" y="109"/>
                </a:cubicBezTo>
                <a:cubicBezTo>
                  <a:pt x="219" y="106"/>
                  <a:pt x="216" y="104"/>
                  <a:pt x="213" y="104"/>
                </a:cubicBezTo>
                <a:close/>
                <a:moveTo>
                  <a:pt x="109" y="237"/>
                </a:moveTo>
                <a:cubicBezTo>
                  <a:pt x="113" y="237"/>
                  <a:pt x="113" y="237"/>
                  <a:pt x="113" y="237"/>
                </a:cubicBezTo>
                <a:cubicBezTo>
                  <a:pt x="130" y="237"/>
                  <a:pt x="143" y="224"/>
                  <a:pt x="143" y="207"/>
                </a:cubicBezTo>
                <a:cubicBezTo>
                  <a:pt x="143" y="159"/>
                  <a:pt x="143" y="159"/>
                  <a:pt x="143" y="159"/>
                </a:cubicBezTo>
                <a:cubicBezTo>
                  <a:pt x="152" y="153"/>
                  <a:pt x="159" y="145"/>
                  <a:pt x="164" y="135"/>
                </a:cubicBezTo>
                <a:cubicBezTo>
                  <a:pt x="164" y="84"/>
                  <a:pt x="164" y="84"/>
                  <a:pt x="164" y="84"/>
                </a:cubicBezTo>
                <a:cubicBezTo>
                  <a:pt x="154" y="63"/>
                  <a:pt x="133" y="49"/>
                  <a:pt x="109" y="49"/>
                </a:cubicBezTo>
                <a:cubicBezTo>
                  <a:pt x="109" y="61"/>
                  <a:pt x="109" y="61"/>
                  <a:pt x="109" y="61"/>
                </a:cubicBezTo>
                <a:cubicBezTo>
                  <a:pt x="122" y="61"/>
                  <a:pt x="134" y="67"/>
                  <a:pt x="143" y="75"/>
                </a:cubicBezTo>
                <a:cubicBezTo>
                  <a:pt x="152" y="84"/>
                  <a:pt x="157" y="96"/>
                  <a:pt x="157" y="109"/>
                </a:cubicBezTo>
                <a:cubicBezTo>
                  <a:pt x="157" y="127"/>
                  <a:pt x="148" y="142"/>
                  <a:pt x="134" y="150"/>
                </a:cubicBezTo>
                <a:cubicBezTo>
                  <a:pt x="134" y="150"/>
                  <a:pt x="134" y="150"/>
                  <a:pt x="134" y="150"/>
                </a:cubicBezTo>
                <a:cubicBezTo>
                  <a:pt x="132" y="152"/>
                  <a:pt x="131" y="154"/>
                  <a:pt x="131" y="156"/>
                </a:cubicBezTo>
                <a:cubicBezTo>
                  <a:pt x="131" y="183"/>
                  <a:pt x="131" y="183"/>
                  <a:pt x="131" y="183"/>
                </a:cubicBezTo>
                <a:cubicBezTo>
                  <a:pt x="109" y="183"/>
                  <a:pt x="109" y="183"/>
                  <a:pt x="109" y="183"/>
                </a:cubicBezTo>
                <a:cubicBezTo>
                  <a:pt x="109" y="237"/>
                  <a:pt x="109" y="237"/>
                  <a:pt x="109" y="237"/>
                </a:cubicBezTo>
                <a:close/>
                <a:moveTo>
                  <a:pt x="164" y="47"/>
                </a:moveTo>
                <a:cubicBezTo>
                  <a:pt x="164" y="61"/>
                  <a:pt x="164" y="61"/>
                  <a:pt x="164" y="61"/>
                </a:cubicBezTo>
                <a:cubicBezTo>
                  <a:pt x="162" y="61"/>
                  <a:pt x="161" y="60"/>
                  <a:pt x="160" y="59"/>
                </a:cubicBezTo>
                <a:cubicBezTo>
                  <a:pt x="158" y="57"/>
                  <a:pt x="158" y="53"/>
                  <a:pt x="160" y="51"/>
                </a:cubicBezTo>
                <a:cubicBezTo>
                  <a:pt x="164" y="47"/>
                  <a:pt x="164" y="47"/>
                  <a:pt x="164" y="47"/>
                </a:cubicBezTo>
                <a:close/>
                <a:moveTo>
                  <a:pt x="164" y="158"/>
                </a:moveTo>
                <a:cubicBezTo>
                  <a:pt x="164" y="172"/>
                  <a:pt x="164" y="172"/>
                  <a:pt x="164" y="172"/>
                </a:cubicBezTo>
                <a:cubicBezTo>
                  <a:pt x="160" y="168"/>
                  <a:pt x="160" y="168"/>
                  <a:pt x="160" y="168"/>
                </a:cubicBezTo>
                <a:cubicBezTo>
                  <a:pt x="158" y="165"/>
                  <a:pt x="158" y="162"/>
                  <a:pt x="160" y="160"/>
                </a:cubicBezTo>
                <a:cubicBezTo>
                  <a:pt x="161" y="159"/>
                  <a:pt x="162" y="158"/>
                  <a:pt x="164" y="158"/>
                </a:cubicBezTo>
                <a:close/>
                <a:moveTo>
                  <a:pt x="109" y="38"/>
                </a:moveTo>
                <a:cubicBezTo>
                  <a:pt x="109" y="0"/>
                  <a:pt x="109" y="0"/>
                  <a:pt x="109" y="0"/>
                </a:cubicBezTo>
                <a:cubicBezTo>
                  <a:pt x="109" y="0"/>
                  <a:pt x="109" y="0"/>
                  <a:pt x="110" y="0"/>
                </a:cubicBezTo>
                <a:cubicBezTo>
                  <a:pt x="113" y="0"/>
                  <a:pt x="115" y="2"/>
                  <a:pt x="115" y="6"/>
                </a:cubicBezTo>
                <a:cubicBezTo>
                  <a:pt x="115" y="33"/>
                  <a:pt x="115" y="33"/>
                  <a:pt x="115" y="33"/>
                </a:cubicBezTo>
                <a:cubicBezTo>
                  <a:pt x="115" y="36"/>
                  <a:pt x="113" y="38"/>
                  <a:pt x="110" y="38"/>
                </a:cubicBezTo>
                <a:cubicBezTo>
                  <a:pt x="110" y="38"/>
                  <a:pt x="110" y="38"/>
                  <a:pt x="110" y="38"/>
                </a:cubicBezTo>
                <a:cubicBezTo>
                  <a:pt x="109" y="38"/>
                  <a:pt x="109" y="38"/>
                  <a:pt x="109" y="38"/>
                </a:cubicBezTo>
                <a:close/>
                <a:moveTo>
                  <a:pt x="109" y="49"/>
                </a:moveTo>
                <a:cubicBezTo>
                  <a:pt x="85" y="49"/>
                  <a:pt x="65" y="63"/>
                  <a:pt x="55" y="83"/>
                </a:cubicBezTo>
                <a:cubicBezTo>
                  <a:pt x="55" y="136"/>
                  <a:pt x="55" y="136"/>
                  <a:pt x="55" y="136"/>
                </a:cubicBezTo>
                <a:cubicBezTo>
                  <a:pt x="60" y="146"/>
                  <a:pt x="67" y="154"/>
                  <a:pt x="76" y="160"/>
                </a:cubicBezTo>
                <a:cubicBezTo>
                  <a:pt x="76" y="207"/>
                  <a:pt x="76" y="207"/>
                  <a:pt x="76" y="207"/>
                </a:cubicBezTo>
                <a:cubicBezTo>
                  <a:pt x="76" y="224"/>
                  <a:pt x="89" y="237"/>
                  <a:pt x="106" y="237"/>
                </a:cubicBezTo>
                <a:cubicBezTo>
                  <a:pt x="109" y="237"/>
                  <a:pt x="109" y="237"/>
                  <a:pt x="109" y="237"/>
                </a:cubicBezTo>
                <a:cubicBezTo>
                  <a:pt x="109" y="183"/>
                  <a:pt x="109" y="183"/>
                  <a:pt x="109" y="183"/>
                </a:cubicBezTo>
                <a:cubicBezTo>
                  <a:pt x="89" y="183"/>
                  <a:pt x="89" y="183"/>
                  <a:pt x="89" y="183"/>
                </a:cubicBezTo>
                <a:cubicBezTo>
                  <a:pt x="89" y="156"/>
                  <a:pt x="89" y="156"/>
                  <a:pt x="89" y="156"/>
                </a:cubicBezTo>
                <a:cubicBezTo>
                  <a:pt x="89" y="154"/>
                  <a:pt x="87" y="152"/>
                  <a:pt x="85" y="151"/>
                </a:cubicBezTo>
                <a:cubicBezTo>
                  <a:pt x="71" y="143"/>
                  <a:pt x="61" y="127"/>
                  <a:pt x="61" y="109"/>
                </a:cubicBezTo>
                <a:cubicBezTo>
                  <a:pt x="61" y="96"/>
                  <a:pt x="66" y="84"/>
                  <a:pt x="75" y="75"/>
                </a:cubicBezTo>
                <a:cubicBezTo>
                  <a:pt x="84" y="67"/>
                  <a:pt x="96" y="61"/>
                  <a:pt x="109" y="61"/>
                </a:cubicBezTo>
                <a:cubicBezTo>
                  <a:pt x="109" y="61"/>
                  <a:pt x="109" y="61"/>
                  <a:pt x="109" y="61"/>
                </a:cubicBezTo>
                <a:cubicBezTo>
                  <a:pt x="109" y="49"/>
                  <a:pt x="109" y="49"/>
                  <a:pt x="109" y="49"/>
                </a:cubicBezTo>
                <a:cubicBezTo>
                  <a:pt x="109" y="49"/>
                  <a:pt x="109" y="49"/>
                  <a:pt x="109" y="49"/>
                </a:cubicBezTo>
                <a:close/>
                <a:moveTo>
                  <a:pt x="109" y="0"/>
                </a:moveTo>
                <a:cubicBezTo>
                  <a:pt x="109" y="38"/>
                  <a:pt x="109" y="38"/>
                  <a:pt x="109" y="38"/>
                </a:cubicBezTo>
                <a:cubicBezTo>
                  <a:pt x="106" y="38"/>
                  <a:pt x="104" y="35"/>
                  <a:pt x="104" y="33"/>
                </a:cubicBezTo>
                <a:cubicBezTo>
                  <a:pt x="104" y="6"/>
                  <a:pt x="104" y="6"/>
                  <a:pt x="104" y="6"/>
                </a:cubicBezTo>
                <a:cubicBezTo>
                  <a:pt x="104" y="3"/>
                  <a:pt x="106" y="0"/>
                  <a:pt x="109" y="0"/>
                </a:cubicBezTo>
                <a:close/>
                <a:moveTo>
                  <a:pt x="55" y="172"/>
                </a:moveTo>
                <a:cubicBezTo>
                  <a:pt x="55" y="158"/>
                  <a:pt x="55" y="158"/>
                  <a:pt x="55" y="158"/>
                </a:cubicBezTo>
                <a:cubicBezTo>
                  <a:pt x="56" y="158"/>
                  <a:pt x="58" y="158"/>
                  <a:pt x="59" y="160"/>
                </a:cubicBezTo>
                <a:cubicBezTo>
                  <a:pt x="61" y="162"/>
                  <a:pt x="61" y="165"/>
                  <a:pt x="59" y="168"/>
                </a:cubicBezTo>
                <a:cubicBezTo>
                  <a:pt x="55" y="172"/>
                  <a:pt x="55" y="172"/>
                  <a:pt x="55" y="172"/>
                </a:cubicBezTo>
                <a:close/>
                <a:moveTo>
                  <a:pt x="55" y="61"/>
                </a:moveTo>
                <a:cubicBezTo>
                  <a:pt x="55" y="47"/>
                  <a:pt x="55" y="47"/>
                  <a:pt x="55" y="47"/>
                </a:cubicBezTo>
                <a:cubicBezTo>
                  <a:pt x="59" y="51"/>
                  <a:pt x="59" y="51"/>
                  <a:pt x="59" y="51"/>
                </a:cubicBezTo>
                <a:cubicBezTo>
                  <a:pt x="61" y="53"/>
                  <a:pt x="61" y="57"/>
                  <a:pt x="59" y="59"/>
                </a:cubicBezTo>
                <a:cubicBezTo>
                  <a:pt x="58" y="60"/>
                  <a:pt x="56" y="61"/>
                  <a:pt x="55" y="61"/>
                </a:cubicBezTo>
                <a:close/>
                <a:moveTo>
                  <a:pt x="55" y="83"/>
                </a:moveTo>
                <a:cubicBezTo>
                  <a:pt x="51" y="91"/>
                  <a:pt x="49" y="100"/>
                  <a:pt x="49" y="109"/>
                </a:cubicBezTo>
                <a:cubicBezTo>
                  <a:pt x="49" y="119"/>
                  <a:pt x="51" y="128"/>
                  <a:pt x="55" y="136"/>
                </a:cubicBezTo>
                <a:cubicBezTo>
                  <a:pt x="55" y="83"/>
                  <a:pt x="55" y="83"/>
                  <a:pt x="55" y="83"/>
                </a:cubicBezTo>
                <a:close/>
                <a:moveTo>
                  <a:pt x="55" y="47"/>
                </a:moveTo>
                <a:cubicBezTo>
                  <a:pt x="55" y="61"/>
                  <a:pt x="55" y="61"/>
                  <a:pt x="55" y="61"/>
                </a:cubicBezTo>
                <a:cubicBezTo>
                  <a:pt x="53" y="60"/>
                  <a:pt x="52" y="60"/>
                  <a:pt x="51" y="59"/>
                </a:cubicBezTo>
                <a:cubicBezTo>
                  <a:pt x="51" y="59"/>
                  <a:pt x="51" y="59"/>
                  <a:pt x="51" y="59"/>
                </a:cubicBezTo>
                <a:cubicBezTo>
                  <a:pt x="32" y="40"/>
                  <a:pt x="32" y="40"/>
                  <a:pt x="32" y="40"/>
                </a:cubicBezTo>
                <a:cubicBezTo>
                  <a:pt x="30" y="38"/>
                  <a:pt x="30" y="34"/>
                  <a:pt x="32" y="32"/>
                </a:cubicBezTo>
                <a:cubicBezTo>
                  <a:pt x="34" y="30"/>
                  <a:pt x="38" y="30"/>
                  <a:pt x="40" y="32"/>
                </a:cubicBezTo>
                <a:cubicBezTo>
                  <a:pt x="55" y="47"/>
                  <a:pt x="55" y="47"/>
                  <a:pt x="55" y="47"/>
                </a:cubicBezTo>
                <a:close/>
                <a:moveTo>
                  <a:pt x="55" y="158"/>
                </a:moveTo>
                <a:cubicBezTo>
                  <a:pt x="55" y="172"/>
                  <a:pt x="55" y="172"/>
                  <a:pt x="55" y="172"/>
                </a:cubicBezTo>
                <a:cubicBezTo>
                  <a:pt x="40" y="187"/>
                  <a:pt x="40" y="187"/>
                  <a:pt x="40" y="187"/>
                </a:cubicBezTo>
                <a:cubicBezTo>
                  <a:pt x="38" y="189"/>
                  <a:pt x="34" y="189"/>
                  <a:pt x="32" y="187"/>
                </a:cubicBezTo>
                <a:cubicBezTo>
                  <a:pt x="30" y="185"/>
                  <a:pt x="30" y="181"/>
                  <a:pt x="32" y="179"/>
                </a:cubicBezTo>
                <a:cubicBezTo>
                  <a:pt x="51" y="160"/>
                  <a:pt x="51" y="160"/>
                  <a:pt x="51" y="160"/>
                </a:cubicBezTo>
                <a:cubicBezTo>
                  <a:pt x="51" y="160"/>
                  <a:pt x="51" y="160"/>
                  <a:pt x="51" y="160"/>
                </a:cubicBezTo>
                <a:cubicBezTo>
                  <a:pt x="52" y="159"/>
                  <a:pt x="53" y="158"/>
                  <a:pt x="55" y="158"/>
                </a:cubicBezTo>
                <a:close/>
                <a:moveTo>
                  <a:pt x="38" y="109"/>
                </a:moveTo>
                <a:cubicBezTo>
                  <a:pt x="38" y="109"/>
                  <a:pt x="38" y="109"/>
                  <a:pt x="38" y="109"/>
                </a:cubicBezTo>
                <a:cubicBezTo>
                  <a:pt x="38" y="106"/>
                  <a:pt x="36" y="104"/>
                  <a:pt x="33" y="104"/>
                </a:cubicBezTo>
                <a:cubicBezTo>
                  <a:pt x="6" y="104"/>
                  <a:pt x="6" y="104"/>
                  <a:pt x="6" y="104"/>
                </a:cubicBezTo>
                <a:cubicBezTo>
                  <a:pt x="3" y="104"/>
                  <a:pt x="0" y="106"/>
                  <a:pt x="0" y="109"/>
                </a:cubicBezTo>
                <a:cubicBezTo>
                  <a:pt x="0" y="112"/>
                  <a:pt x="3" y="115"/>
                  <a:pt x="6" y="115"/>
                </a:cubicBezTo>
                <a:cubicBezTo>
                  <a:pt x="33" y="115"/>
                  <a:pt x="33" y="115"/>
                  <a:pt x="33" y="115"/>
                </a:cubicBezTo>
                <a:cubicBezTo>
                  <a:pt x="36" y="115"/>
                  <a:pt x="38" y="112"/>
                  <a:pt x="38" y="109"/>
                </a:cubicBezTo>
                <a:close/>
              </a:path>
            </a:pathLst>
          </a:custGeom>
          <a:solidFill>
            <a:srgbClr val="F8832D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24" name="Freeform 24"/>
          <p:cNvSpPr>
            <a:spLocks noEditPoints="1"/>
          </p:cNvSpPr>
          <p:nvPr/>
        </p:nvSpPr>
        <p:spPr bwMode="auto">
          <a:xfrm>
            <a:off x="3176654" y="4375663"/>
            <a:ext cx="407354" cy="405437"/>
          </a:xfrm>
          <a:custGeom>
            <a:avLst/>
            <a:gdLst>
              <a:gd name="T0" fmla="*/ 90 w 180"/>
              <a:gd name="T1" fmla="*/ 12 h 179"/>
              <a:gd name="T2" fmla="*/ 98 w 180"/>
              <a:gd name="T3" fmla="*/ 13 h 179"/>
              <a:gd name="T4" fmla="*/ 102 w 180"/>
              <a:gd name="T5" fmla="*/ 0 h 179"/>
              <a:gd name="T6" fmla="*/ 129 w 180"/>
              <a:gd name="T7" fmla="*/ 8 h 179"/>
              <a:gd name="T8" fmla="*/ 125 w 180"/>
              <a:gd name="T9" fmla="*/ 21 h 179"/>
              <a:gd name="T10" fmla="*/ 150 w 180"/>
              <a:gd name="T11" fmla="*/ 41 h 179"/>
              <a:gd name="T12" fmla="*/ 162 w 180"/>
              <a:gd name="T13" fmla="*/ 35 h 179"/>
              <a:gd name="T14" fmla="*/ 175 w 180"/>
              <a:gd name="T15" fmla="*/ 60 h 179"/>
              <a:gd name="T16" fmla="*/ 164 w 180"/>
              <a:gd name="T17" fmla="*/ 66 h 179"/>
              <a:gd name="T18" fmla="*/ 167 w 180"/>
              <a:gd name="T19" fmla="*/ 98 h 179"/>
              <a:gd name="T20" fmla="*/ 180 w 180"/>
              <a:gd name="T21" fmla="*/ 102 h 179"/>
              <a:gd name="T22" fmla="*/ 171 w 180"/>
              <a:gd name="T23" fmla="*/ 129 h 179"/>
              <a:gd name="T24" fmla="*/ 158 w 180"/>
              <a:gd name="T25" fmla="*/ 125 h 179"/>
              <a:gd name="T26" fmla="*/ 138 w 180"/>
              <a:gd name="T27" fmla="*/ 150 h 179"/>
              <a:gd name="T28" fmla="*/ 144 w 180"/>
              <a:gd name="T29" fmla="*/ 162 h 179"/>
              <a:gd name="T30" fmla="*/ 119 w 180"/>
              <a:gd name="T31" fmla="*/ 175 h 179"/>
              <a:gd name="T32" fmla="*/ 113 w 180"/>
              <a:gd name="T33" fmla="*/ 163 h 179"/>
              <a:gd name="T34" fmla="*/ 90 w 180"/>
              <a:gd name="T35" fmla="*/ 167 h 179"/>
              <a:gd name="T36" fmla="*/ 90 w 180"/>
              <a:gd name="T37" fmla="*/ 147 h 179"/>
              <a:gd name="T38" fmla="*/ 144 w 180"/>
              <a:gd name="T39" fmla="*/ 106 h 179"/>
              <a:gd name="T40" fmla="*/ 106 w 180"/>
              <a:gd name="T41" fmla="*/ 35 h 179"/>
              <a:gd name="T42" fmla="*/ 90 w 180"/>
              <a:gd name="T43" fmla="*/ 32 h 179"/>
              <a:gd name="T44" fmla="*/ 90 w 180"/>
              <a:gd name="T45" fmla="*/ 12 h 179"/>
              <a:gd name="T46" fmla="*/ 41 w 180"/>
              <a:gd name="T47" fmla="*/ 29 h 179"/>
              <a:gd name="T48" fmla="*/ 35 w 180"/>
              <a:gd name="T49" fmla="*/ 17 h 179"/>
              <a:gd name="T50" fmla="*/ 60 w 180"/>
              <a:gd name="T51" fmla="*/ 4 h 179"/>
              <a:gd name="T52" fmla="*/ 66 w 180"/>
              <a:gd name="T53" fmla="*/ 16 h 179"/>
              <a:gd name="T54" fmla="*/ 90 w 180"/>
              <a:gd name="T55" fmla="*/ 12 h 179"/>
              <a:gd name="T56" fmla="*/ 90 w 180"/>
              <a:gd name="T57" fmla="*/ 32 h 179"/>
              <a:gd name="T58" fmla="*/ 35 w 180"/>
              <a:gd name="T59" fmla="*/ 73 h 179"/>
              <a:gd name="T60" fmla="*/ 73 w 180"/>
              <a:gd name="T61" fmla="*/ 144 h 179"/>
              <a:gd name="T62" fmla="*/ 73 w 180"/>
              <a:gd name="T63" fmla="*/ 144 h 179"/>
              <a:gd name="T64" fmla="*/ 90 w 180"/>
              <a:gd name="T65" fmla="*/ 147 h 179"/>
              <a:gd name="T66" fmla="*/ 90 w 180"/>
              <a:gd name="T67" fmla="*/ 167 h 179"/>
              <a:gd name="T68" fmla="*/ 81 w 180"/>
              <a:gd name="T69" fmla="*/ 167 h 179"/>
              <a:gd name="T70" fmla="*/ 77 w 180"/>
              <a:gd name="T71" fmla="*/ 179 h 179"/>
              <a:gd name="T72" fmla="*/ 50 w 180"/>
              <a:gd name="T73" fmla="*/ 171 h 179"/>
              <a:gd name="T74" fmla="*/ 54 w 180"/>
              <a:gd name="T75" fmla="*/ 158 h 179"/>
              <a:gd name="T76" fmla="*/ 29 w 180"/>
              <a:gd name="T77" fmla="*/ 138 h 179"/>
              <a:gd name="T78" fmla="*/ 17 w 180"/>
              <a:gd name="T79" fmla="*/ 144 h 179"/>
              <a:gd name="T80" fmla="*/ 4 w 180"/>
              <a:gd name="T81" fmla="*/ 119 h 179"/>
              <a:gd name="T82" fmla="*/ 16 w 180"/>
              <a:gd name="T83" fmla="*/ 113 h 179"/>
              <a:gd name="T84" fmla="*/ 13 w 180"/>
              <a:gd name="T85" fmla="*/ 81 h 179"/>
              <a:gd name="T86" fmla="*/ 0 w 180"/>
              <a:gd name="T87" fmla="*/ 77 h 179"/>
              <a:gd name="T88" fmla="*/ 8 w 180"/>
              <a:gd name="T89" fmla="*/ 50 h 179"/>
              <a:gd name="T90" fmla="*/ 21 w 180"/>
              <a:gd name="T91" fmla="*/ 54 h 179"/>
              <a:gd name="T92" fmla="*/ 41 w 180"/>
              <a:gd name="T93" fmla="*/ 29 h 1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80" h="179">
                <a:moveTo>
                  <a:pt x="90" y="12"/>
                </a:moveTo>
                <a:cubicBezTo>
                  <a:pt x="93" y="12"/>
                  <a:pt x="95" y="12"/>
                  <a:pt x="98" y="13"/>
                </a:cubicBezTo>
                <a:cubicBezTo>
                  <a:pt x="102" y="0"/>
                  <a:pt x="102" y="0"/>
                  <a:pt x="102" y="0"/>
                </a:cubicBezTo>
                <a:cubicBezTo>
                  <a:pt x="129" y="8"/>
                  <a:pt x="129" y="8"/>
                  <a:pt x="129" y="8"/>
                </a:cubicBezTo>
                <a:cubicBezTo>
                  <a:pt x="125" y="21"/>
                  <a:pt x="125" y="21"/>
                  <a:pt x="125" y="21"/>
                </a:cubicBezTo>
                <a:cubicBezTo>
                  <a:pt x="135" y="26"/>
                  <a:pt x="144" y="33"/>
                  <a:pt x="150" y="41"/>
                </a:cubicBezTo>
                <a:cubicBezTo>
                  <a:pt x="162" y="35"/>
                  <a:pt x="162" y="35"/>
                  <a:pt x="162" y="35"/>
                </a:cubicBezTo>
                <a:cubicBezTo>
                  <a:pt x="175" y="60"/>
                  <a:pt x="175" y="60"/>
                  <a:pt x="175" y="60"/>
                </a:cubicBezTo>
                <a:cubicBezTo>
                  <a:pt x="164" y="66"/>
                  <a:pt x="164" y="66"/>
                  <a:pt x="164" y="66"/>
                </a:cubicBezTo>
                <a:cubicBezTo>
                  <a:pt x="167" y="76"/>
                  <a:pt x="168" y="87"/>
                  <a:pt x="167" y="98"/>
                </a:cubicBezTo>
                <a:cubicBezTo>
                  <a:pt x="180" y="102"/>
                  <a:pt x="180" y="102"/>
                  <a:pt x="180" y="102"/>
                </a:cubicBezTo>
                <a:cubicBezTo>
                  <a:pt x="171" y="129"/>
                  <a:pt x="171" y="129"/>
                  <a:pt x="171" y="129"/>
                </a:cubicBezTo>
                <a:cubicBezTo>
                  <a:pt x="158" y="125"/>
                  <a:pt x="158" y="125"/>
                  <a:pt x="158" y="125"/>
                </a:cubicBezTo>
                <a:cubicBezTo>
                  <a:pt x="153" y="135"/>
                  <a:pt x="146" y="144"/>
                  <a:pt x="138" y="150"/>
                </a:cubicBezTo>
                <a:cubicBezTo>
                  <a:pt x="144" y="162"/>
                  <a:pt x="144" y="162"/>
                  <a:pt x="144" y="162"/>
                </a:cubicBezTo>
                <a:cubicBezTo>
                  <a:pt x="119" y="175"/>
                  <a:pt x="119" y="175"/>
                  <a:pt x="119" y="175"/>
                </a:cubicBezTo>
                <a:cubicBezTo>
                  <a:pt x="113" y="163"/>
                  <a:pt x="113" y="163"/>
                  <a:pt x="113" y="163"/>
                </a:cubicBezTo>
                <a:cubicBezTo>
                  <a:pt x="106" y="166"/>
                  <a:pt x="98" y="167"/>
                  <a:pt x="90" y="167"/>
                </a:cubicBezTo>
                <a:cubicBezTo>
                  <a:pt x="90" y="147"/>
                  <a:pt x="90" y="147"/>
                  <a:pt x="90" y="147"/>
                </a:cubicBezTo>
                <a:cubicBezTo>
                  <a:pt x="114" y="147"/>
                  <a:pt x="137" y="131"/>
                  <a:pt x="144" y="106"/>
                </a:cubicBezTo>
                <a:cubicBezTo>
                  <a:pt x="154" y="76"/>
                  <a:pt x="137" y="44"/>
                  <a:pt x="106" y="35"/>
                </a:cubicBezTo>
                <a:cubicBezTo>
                  <a:pt x="101" y="33"/>
                  <a:pt x="95" y="32"/>
                  <a:pt x="90" y="32"/>
                </a:cubicBezTo>
                <a:lnTo>
                  <a:pt x="90" y="12"/>
                </a:lnTo>
                <a:close/>
                <a:moveTo>
                  <a:pt x="41" y="29"/>
                </a:moveTo>
                <a:cubicBezTo>
                  <a:pt x="35" y="17"/>
                  <a:pt x="35" y="17"/>
                  <a:pt x="35" y="17"/>
                </a:cubicBezTo>
                <a:cubicBezTo>
                  <a:pt x="60" y="4"/>
                  <a:pt x="60" y="4"/>
                  <a:pt x="60" y="4"/>
                </a:cubicBezTo>
                <a:cubicBezTo>
                  <a:pt x="66" y="16"/>
                  <a:pt x="66" y="16"/>
                  <a:pt x="66" y="16"/>
                </a:cubicBezTo>
                <a:cubicBezTo>
                  <a:pt x="74" y="13"/>
                  <a:pt x="82" y="12"/>
                  <a:pt x="90" y="12"/>
                </a:cubicBezTo>
                <a:cubicBezTo>
                  <a:pt x="90" y="32"/>
                  <a:pt x="90" y="32"/>
                  <a:pt x="90" y="32"/>
                </a:cubicBezTo>
                <a:cubicBezTo>
                  <a:pt x="65" y="32"/>
                  <a:pt x="43" y="48"/>
                  <a:pt x="35" y="73"/>
                </a:cubicBezTo>
                <a:cubicBezTo>
                  <a:pt x="26" y="103"/>
                  <a:pt x="43" y="135"/>
                  <a:pt x="73" y="144"/>
                </a:cubicBezTo>
                <a:cubicBezTo>
                  <a:pt x="73" y="144"/>
                  <a:pt x="73" y="144"/>
                  <a:pt x="73" y="144"/>
                </a:cubicBezTo>
                <a:cubicBezTo>
                  <a:pt x="79" y="146"/>
                  <a:pt x="84" y="147"/>
                  <a:pt x="90" y="147"/>
                </a:cubicBezTo>
                <a:cubicBezTo>
                  <a:pt x="90" y="167"/>
                  <a:pt x="90" y="167"/>
                  <a:pt x="90" y="167"/>
                </a:cubicBezTo>
                <a:cubicBezTo>
                  <a:pt x="87" y="167"/>
                  <a:pt x="84" y="167"/>
                  <a:pt x="81" y="167"/>
                </a:cubicBezTo>
                <a:cubicBezTo>
                  <a:pt x="77" y="179"/>
                  <a:pt x="77" y="179"/>
                  <a:pt x="77" y="179"/>
                </a:cubicBezTo>
                <a:cubicBezTo>
                  <a:pt x="50" y="171"/>
                  <a:pt x="50" y="171"/>
                  <a:pt x="50" y="171"/>
                </a:cubicBezTo>
                <a:cubicBezTo>
                  <a:pt x="54" y="158"/>
                  <a:pt x="54" y="158"/>
                  <a:pt x="54" y="158"/>
                </a:cubicBezTo>
                <a:cubicBezTo>
                  <a:pt x="44" y="153"/>
                  <a:pt x="36" y="146"/>
                  <a:pt x="29" y="138"/>
                </a:cubicBezTo>
                <a:cubicBezTo>
                  <a:pt x="17" y="144"/>
                  <a:pt x="17" y="144"/>
                  <a:pt x="17" y="144"/>
                </a:cubicBezTo>
                <a:cubicBezTo>
                  <a:pt x="4" y="119"/>
                  <a:pt x="4" y="119"/>
                  <a:pt x="4" y="119"/>
                </a:cubicBezTo>
                <a:cubicBezTo>
                  <a:pt x="16" y="113"/>
                  <a:pt x="16" y="113"/>
                  <a:pt x="16" y="113"/>
                </a:cubicBezTo>
                <a:cubicBezTo>
                  <a:pt x="13" y="103"/>
                  <a:pt x="12" y="92"/>
                  <a:pt x="13" y="81"/>
                </a:cubicBezTo>
                <a:cubicBezTo>
                  <a:pt x="0" y="77"/>
                  <a:pt x="0" y="77"/>
                  <a:pt x="0" y="77"/>
                </a:cubicBezTo>
                <a:cubicBezTo>
                  <a:pt x="8" y="50"/>
                  <a:pt x="8" y="50"/>
                  <a:pt x="8" y="50"/>
                </a:cubicBezTo>
                <a:cubicBezTo>
                  <a:pt x="21" y="54"/>
                  <a:pt x="21" y="54"/>
                  <a:pt x="21" y="54"/>
                </a:cubicBezTo>
                <a:cubicBezTo>
                  <a:pt x="26" y="44"/>
                  <a:pt x="33" y="36"/>
                  <a:pt x="41" y="29"/>
                </a:cubicBezTo>
                <a:close/>
              </a:path>
            </a:pathLst>
          </a:custGeom>
          <a:solidFill>
            <a:srgbClr val="F8832D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25" name="组合 224"/>
          <p:cNvGrpSpPr/>
          <p:nvPr/>
        </p:nvGrpSpPr>
        <p:grpSpPr>
          <a:xfrm>
            <a:off x="4945510" y="2700721"/>
            <a:ext cx="2938699" cy="1098417"/>
            <a:chOff x="4945510" y="2700721"/>
            <a:chExt cx="2938699" cy="1098417"/>
          </a:xfrm>
        </p:grpSpPr>
        <p:sp>
          <p:nvSpPr>
            <p:cNvPr id="226" name="Freeform 11"/>
            <p:cNvSpPr>
              <a:spLocks/>
            </p:cNvSpPr>
            <p:nvPr/>
          </p:nvSpPr>
          <p:spPr bwMode="auto">
            <a:xfrm>
              <a:off x="4945510" y="2700721"/>
              <a:ext cx="2938699" cy="1098417"/>
            </a:xfrm>
            <a:custGeom>
              <a:avLst/>
              <a:gdLst>
                <a:gd name="T0" fmla="*/ 0 w 3066"/>
                <a:gd name="T1" fmla="*/ 135 h 1146"/>
                <a:gd name="T2" fmla="*/ 0 w 3066"/>
                <a:gd name="T3" fmla="*/ 381 h 1146"/>
                <a:gd name="T4" fmla="*/ 2097 w 3066"/>
                <a:gd name="T5" fmla="*/ 1146 h 1146"/>
                <a:gd name="T6" fmla="*/ 3066 w 3066"/>
                <a:gd name="T7" fmla="*/ 737 h 1146"/>
                <a:gd name="T8" fmla="*/ 3066 w 3066"/>
                <a:gd name="T9" fmla="*/ 421 h 1146"/>
                <a:gd name="T10" fmla="*/ 935 w 3066"/>
                <a:gd name="T11" fmla="*/ 0 h 1146"/>
                <a:gd name="T12" fmla="*/ 0 w 3066"/>
                <a:gd name="T13" fmla="*/ 135 h 11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66" h="1146">
                  <a:moveTo>
                    <a:pt x="0" y="135"/>
                  </a:moveTo>
                  <a:lnTo>
                    <a:pt x="0" y="381"/>
                  </a:lnTo>
                  <a:lnTo>
                    <a:pt x="2097" y="1146"/>
                  </a:lnTo>
                  <a:lnTo>
                    <a:pt x="3066" y="737"/>
                  </a:lnTo>
                  <a:lnTo>
                    <a:pt x="3066" y="421"/>
                  </a:lnTo>
                  <a:lnTo>
                    <a:pt x="935" y="0"/>
                  </a:lnTo>
                  <a:lnTo>
                    <a:pt x="0" y="135"/>
                  </a:lnTo>
                  <a:close/>
                </a:path>
              </a:pathLst>
            </a:custGeom>
            <a:solidFill>
              <a:srgbClr val="02539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7" name="Freeform 25"/>
            <p:cNvSpPr>
              <a:spLocks/>
            </p:cNvSpPr>
            <p:nvPr/>
          </p:nvSpPr>
          <p:spPr bwMode="auto">
            <a:xfrm>
              <a:off x="4945510" y="2700721"/>
              <a:ext cx="2938699" cy="717901"/>
            </a:xfrm>
            <a:custGeom>
              <a:avLst/>
              <a:gdLst>
                <a:gd name="T0" fmla="*/ 0 w 3066"/>
                <a:gd name="T1" fmla="*/ 135 h 749"/>
                <a:gd name="T2" fmla="*/ 935 w 3066"/>
                <a:gd name="T3" fmla="*/ 0 h 749"/>
                <a:gd name="T4" fmla="*/ 3066 w 3066"/>
                <a:gd name="T5" fmla="*/ 421 h 749"/>
                <a:gd name="T6" fmla="*/ 2097 w 3066"/>
                <a:gd name="T7" fmla="*/ 749 h 749"/>
                <a:gd name="T8" fmla="*/ 0 w 3066"/>
                <a:gd name="T9" fmla="*/ 135 h 7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66" h="749">
                  <a:moveTo>
                    <a:pt x="0" y="135"/>
                  </a:moveTo>
                  <a:lnTo>
                    <a:pt x="935" y="0"/>
                  </a:lnTo>
                  <a:lnTo>
                    <a:pt x="3066" y="421"/>
                  </a:lnTo>
                  <a:lnTo>
                    <a:pt x="2097" y="749"/>
                  </a:lnTo>
                  <a:lnTo>
                    <a:pt x="0" y="135"/>
                  </a:lnTo>
                  <a:close/>
                </a:path>
              </a:pathLst>
            </a:custGeom>
            <a:solidFill>
              <a:srgbClr val="0266B4">
                <a:alpha val="74000"/>
              </a:srgbClr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28" name="组合 227"/>
          <p:cNvGrpSpPr/>
          <p:nvPr/>
        </p:nvGrpSpPr>
        <p:grpSpPr>
          <a:xfrm>
            <a:off x="5841688" y="2361419"/>
            <a:ext cx="2925280" cy="742822"/>
            <a:chOff x="5841688" y="2361419"/>
            <a:chExt cx="2925280" cy="742822"/>
          </a:xfrm>
        </p:grpSpPr>
        <p:sp>
          <p:nvSpPr>
            <p:cNvPr id="229" name="Freeform 6"/>
            <p:cNvSpPr>
              <a:spLocks/>
            </p:cNvSpPr>
            <p:nvPr/>
          </p:nvSpPr>
          <p:spPr bwMode="auto">
            <a:xfrm>
              <a:off x="5841688" y="2361419"/>
              <a:ext cx="2925280" cy="742822"/>
            </a:xfrm>
            <a:custGeom>
              <a:avLst/>
              <a:gdLst>
                <a:gd name="T0" fmla="*/ 0 w 3052"/>
                <a:gd name="T1" fmla="*/ 109 h 775"/>
                <a:gd name="T2" fmla="*/ 0 w 3052"/>
                <a:gd name="T3" fmla="*/ 354 h 775"/>
                <a:gd name="T4" fmla="*/ 2131 w 3052"/>
                <a:gd name="T5" fmla="*/ 775 h 775"/>
                <a:gd name="T6" fmla="*/ 3052 w 3052"/>
                <a:gd name="T7" fmla="*/ 466 h 775"/>
                <a:gd name="T8" fmla="*/ 3052 w 3052"/>
                <a:gd name="T9" fmla="*/ 187 h 775"/>
                <a:gd name="T10" fmla="*/ 1049 w 3052"/>
                <a:gd name="T11" fmla="*/ 0 h 775"/>
                <a:gd name="T12" fmla="*/ 0 w 3052"/>
                <a:gd name="T13" fmla="*/ 109 h 7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052" h="775">
                  <a:moveTo>
                    <a:pt x="0" y="109"/>
                  </a:moveTo>
                  <a:lnTo>
                    <a:pt x="0" y="354"/>
                  </a:lnTo>
                  <a:lnTo>
                    <a:pt x="2131" y="775"/>
                  </a:lnTo>
                  <a:lnTo>
                    <a:pt x="3052" y="466"/>
                  </a:lnTo>
                  <a:lnTo>
                    <a:pt x="3052" y="187"/>
                  </a:lnTo>
                  <a:lnTo>
                    <a:pt x="1049" y="0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02539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0" name="Freeform 26"/>
            <p:cNvSpPr>
              <a:spLocks/>
            </p:cNvSpPr>
            <p:nvPr/>
          </p:nvSpPr>
          <p:spPr bwMode="auto">
            <a:xfrm>
              <a:off x="5841688" y="2361419"/>
              <a:ext cx="2925280" cy="392018"/>
            </a:xfrm>
            <a:custGeom>
              <a:avLst/>
              <a:gdLst>
                <a:gd name="T0" fmla="*/ 0 w 3052"/>
                <a:gd name="T1" fmla="*/ 109 h 409"/>
                <a:gd name="T2" fmla="*/ 1049 w 3052"/>
                <a:gd name="T3" fmla="*/ 0 h 409"/>
                <a:gd name="T4" fmla="*/ 3052 w 3052"/>
                <a:gd name="T5" fmla="*/ 187 h 409"/>
                <a:gd name="T6" fmla="*/ 2131 w 3052"/>
                <a:gd name="T7" fmla="*/ 409 h 409"/>
                <a:gd name="T8" fmla="*/ 0 w 3052"/>
                <a:gd name="T9" fmla="*/ 109 h 4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52" h="409">
                  <a:moveTo>
                    <a:pt x="0" y="109"/>
                  </a:moveTo>
                  <a:lnTo>
                    <a:pt x="1049" y="0"/>
                  </a:lnTo>
                  <a:lnTo>
                    <a:pt x="3052" y="187"/>
                  </a:lnTo>
                  <a:lnTo>
                    <a:pt x="2131" y="409"/>
                  </a:lnTo>
                  <a:lnTo>
                    <a:pt x="0" y="109"/>
                  </a:ln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31" name="组合 230"/>
          <p:cNvGrpSpPr/>
          <p:nvPr/>
        </p:nvGrpSpPr>
        <p:grpSpPr>
          <a:xfrm>
            <a:off x="4168183" y="3065901"/>
            <a:ext cx="2787258" cy="1512480"/>
            <a:chOff x="4168183" y="3065901"/>
            <a:chExt cx="2787258" cy="1512480"/>
          </a:xfrm>
        </p:grpSpPr>
        <p:sp>
          <p:nvSpPr>
            <p:cNvPr id="232" name="Freeform 9"/>
            <p:cNvSpPr>
              <a:spLocks/>
            </p:cNvSpPr>
            <p:nvPr/>
          </p:nvSpPr>
          <p:spPr bwMode="auto">
            <a:xfrm>
              <a:off x="4172975" y="3065901"/>
              <a:ext cx="2782466" cy="1512480"/>
            </a:xfrm>
            <a:custGeom>
              <a:avLst/>
              <a:gdLst>
                <a:gd name="T0" fmla="*/ 0 w 2903"/>
                <a:gd name="T1" fmla="*/ 144 h 1578"/>
                <a:gd name="T2" fmla="*/ 0 w 2903"/>
                <a:gd name="T3" fmla="*/ 390 h 1578"/>
                <a:gd name="T4" fmla="*/ 1925 w 2903"/>
                <a:gd name="T5" fmla="*/ 1578 h 1578"/>
                <a:gd name="T6" fmla="*/ 2903 w 2903"/>
                <a:gd name="T7" fmla="*/ 1098 h 1578"/>
                <a:gd name="T8" fmla="*/ 2903 w 2903"/>
                <a:gd name="T9" fmla="*/ 765 h 1578"/>
                <a:gd name="T10" fmla="*/ 806 w 2903"/>
                <a:gd name="T11" fmla="*/ 0 h 1578"/>
                <a:gd name="T12" fmla="*/ 0 w 2903"/>
                <a:gd name="T13" fmla="*/ 144 h 15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03" h="1578">
                  <a:moveTo>
                    <a:pt x="0" y="144"/>
                  </a:moveTo>
                  <a:lnTo>
                    <a:pt x="0" y="390"/>
                  </a:lnTo>
                  <a:lnTo>
                    <a:pt x="1925" y="1578"/>
                  </a:lnTo>
                  <a:lnTo>
                    <a:pt x="2903" y="1098"/>
                  </a:lnTo>
                  <a:lnTo>
                    <a:pt x="2903" y="765"/>
                  </a:lnTo>
                  <a:lnTo>
                    <a:pt x="806" y="0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2539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3" name="Freeform 28"/>
            <p:cNvSpPr>
              <a:spLocks/>
            </p:cNvSpPr>
            <p:nvPr/>
          </p:nvSpPr>
          <p:spPr bwMode="auto">
            <a:xfrm>
              <a:off x="4168183" y="3065901"/>
              <a:ext cx="2782466" cy="1127172"/>
            </a:xfrm>
            <a:custGeom>
              <a:avLst/>
              <a:gdLst>
                <a:gd name="T0" fmla="*/ 0 w 2903"/>
                <a:gd name="T1" fmla="*/ 144 h 1176"/>
                <a:gd name="T2" fmla="*/ 806 w 2903"/>
                <a:gd name="T3" fmla="*/ 0 h 1176"/>
                <a:gd name="T4" fmla="*/ 2903 w 2903"/>
                <a:gd name="T5" fmla="*/ 765 h 1176"/>
                <a:gd name="T6" fmla="*/ 1925 w 2903"/>
                <a:gd name="T7" fmla="*/ 1176 h 1176"/>
                <a:gd name="T8" fmla="*/ 0 w 2903"/>
                <a:gd name="T9" fmla="*/ 144 h 11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903" h="1176">
                  <a:moveTo>
                    <a:pt x="0" y="144"/>
                  </a:moveTo>
                  <a:lnTo>
                    <a:pt x="806" y="0"/>
                  </a:lnTo>
                  <a:lnTo>
                    <a:pt x="2903" y="765"/>
                  </a:lnTo>
                  <a:lnTo>
                    <a:pt x="1925" y="1176"/>
                  </a:lnTo>
                  <a:lnTo>
                    <a:pt x="0" y="144"/>
                  </a:ln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34" name="组合 233"/>
          <p:cNvGrpSpPr/>
          <p:nvPr/>
        </p:nvGrpSpPr>
        <p:grpSpPr>
          <a:xfrm>
            <a:off x="3476160" y="3439708"/>
            <a:ext cx="2551004" cy="2069357"/>
            <a:chOff x="3476160" y="3439708"/>
            <a:chExt cx="2551004" cy="2069357"/>
          </a:xfrm>
        </p:grpSpPr>
        <p:sp>
          <p:nvSpPr>
            <p:cNvPr id="235" name="Freeform 7"/>
            <p:cNvSpPr>
              <a:spLocks/>
            </p:cNvSpPr>
            <p:nvPr/>
          </p:nvSpPr>
          <p:spPr bwMode="auto">
            <a:xfrm>
              <a:off x="3476160" y="3439708"/>
              <a:ext cx="2541888" cy="2069357"/>
            </a:xfrm>
            <a:custGeom>
              <a:avLst/>
              <a:gdLst>
                <a:gd name="T0" fmla="*/ 0 w 2652"/>
                <a:gd name="T1" fmla="*/ 155 h 2159"/>
                <a:gd name="T2" fmla="*/ 0 w 2652"/>
                <a:gd name="T3" fmla="*/ 401 h 2159"/>
                <a:gd name="T4" fmla="*/ 1608 w 2652"/>
                <a:gd name="T5" fmla="*/ 2159 h 2159"/>
                <a:gd name="T6" fmla="*/ 2652 w 2652"/>
                <a:gd name="T7" fmla="*/ 1575 h 2159"/>
                <a:gd name="T8" fmla="*/ 2652 w 2652"/>
                <a:gd name="T9" fmla="*/ 1188 h 2159"/>
                <a:gd name="T10" fmla="*/ 727 w 2652"/>
                <a:gd name="T11" fmla="*/ 0 h 2159"/>
                <a:gd name="T12" fmla="*/ 0 w 2652"/>
                <a:gd name="T13" fmla="*/ 155 h 21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52" h="2159">
                  <a:moveTo>
                    <a:pt x="0" y="155"/>
                  </a:moveTo>
                  <a:lnTo>
                    <a:pt x="0" y="401"/>
                  </a:lnTo>
                  <a:lnTo>
                    <a:pt x="1608" y="2159"/>
                  </a:lnTo>
                  <a:lnTo>
                    <a:pt x="2652" y="1575"/>
                  </a:lnTo>
                  <a:lnTo>
                    <a:pt x="2652" y="1188"/>
                  </a:lnTo>
                  <a:lnTo>
                    <a:pt x="727" y="0"/>
                  </a:lnTo>
                  <a:lnTo>
                    <a:pt x="0" y="155"/>
                  </a:lnTo>
                  <a:close/>
                </a:path>
              </a:pathLst>
            </a:custGeom>
            <a:solidFill>
              <a:srgbClr val="025390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6" name="Freeform 29"/>
            <p:cNvSpPr>
              <a:spLocks/>
            </p:cNvSpPr>
            <p:nvPr/>
          </p:nvSpPr>
          <p:spPr bwMode="auto">
            <a:xfrm>
              <a:off x="3485276" y="3439708"/>
              <a:ext cx="2541888" cy="1629415"/>
            </a:xfrm>
            <a:custGeom>
              <a:avLst/>
              <a:gdLst>
                <a:gd name="T0" fmla="*/ 0 w 2652"/>
                <a:gd name="T1" fmla="*/ 155 h 1700"/>
                <a:gd name="T2" fmla="*/ 727 w 2652"/>
                <a:gd name="T3" fmla="*/ 0 h 1700"/>
                <a:gd name="T4" fmla="*/ 2652 w 2652"/>
                <a:gd name="T5" fmla="*/ 1188 h 1700"/>
                <a:gd name="T6" fmla="*/ 1608 w 2652"/>
                <a:gd name="T7" fmla="*/ 1700 h 1700"/>
                <a:gd name="T8" fmla="*/ 0 w 2652"/>
                <a:gd name="T9" fmla="*/ 155 h 17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52" h="1700">
                  <a:moveTo>
                    <a:pt x="0" y="155"/>
                  </a:moveTo>
                  <a:lnTo>
                    <a:pt x="727" y="0"/>
                  </a:lnTo>
                  <a:lnTo>
                    <a:pt x="2652" y="1188"/>
                  </a:lnTo>
                  <a:lnTo>
                    <a:pt x="1608" y="1700"/>
                  </a:lnTo>
                  <a:lnTo>
                    <a:pt x="0" y="155"/>
                  </a:ln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38" name="组合 237"/>
          <p:cNvGrpSpPr/>
          <p:nvPr/>
        </p:nvGrpSpPr>
        <p:grpSpPr>
          <a:xfrm>
            <a:off x="979571" y="2115085"/>
            <a:ext cx="2443873" cy="829089"/>
            <a:chOff x="1138039" y="4070093"/>
            <a:chExt cx="2443873" cy="829089"/>
          </a:xfrm>
        </p:grpSpPr>
        <p:sp>
          <p:nvSpPr>
            <p:cNvPr id="239" name="AutoShape 47"/>
            <p:cNvSpPr>
              <a:spLocks/>
            </p:cNvSpPr>
            <p:nvPr/>
          </p:nvSpPr>
          <p:spPr bwMode="auto">
            <a:xfrm>
              <a:off x="1145181" y="4384448"/>
              <a:ext cx="2436731" cy="51473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lvl="0">
                <a:lnSpc>
                  <a:spcPts val="1800"/>
                </a:lnSpc>
                <a:buClr>
                  <a:srgbClr val="202F3D">
                    <a:lumMod val="75000"/>
                  </a:srgbClr>
                </a:buClr>
                <a:defRPr/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点击输入详细文本内容，点击输入详细文本内容，点击输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入内容。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40" name="AutoShape 48"/>
            <p:cNvSpPr>
              <a:spLocks/>
            </p:cNvSpPr>
            <p:nvPr/>
          </p:nvSpPr>
          <p:spPr bwMode="auto">
            <a:xfrm>
              <a:off x="1138039" y="4070093"/>
              <a:ext cx="1477179" cy="2286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l"/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点击输入标题</a:t>
              </a:r>
              <a:endParaRPr lang="es-ES" altLang="zh-CN" sz="14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1" name="组合 240"/>
          <p:cNvGrpSpPr/>
          <p:nvPr/>
        </p:nvGrpSpPr>
        <p:grpSpPr>
          <a:xfrm>
            <a:off x="9205124" y="1728339"/>
            <a:ext cx="2443873" cy="829089"/>
            <a:chOff x="1138039" y="4070093"/>
            <a:chExt cx="2443873" cy="829089"/>
          </a:xfrm>
        </p:grpSpPr>
        <p:sp>
          <p:nvSpPr>
            <p:cNvPr id="242" name="AutoShape 47"/>
            <p:cNvSpPr>
              <a:spLocks/>
            </p:cNvSpPr>
            <p:nvPr/>
          </p:nvSpPr>
          <p:spPr bwMode="auto">
            <a:xfrm>
              <a:off x="1145181" y="4384448"/>
              <a:ext cx="2436731" cy="51473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lvl="0">
                <a:lnSpc>
                  <a:spcPts val="1800"/>
                </a:lnSpc>
                <a:buClr>
                  <a:srgbClr val="202F3D">
                    <a:lumMod val="75000"/>
                  </a:srgbClr>
                </a:buClr>
                <a:defRPr/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点击输入详细文本内容，点击输入详细文本内容，点击输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入内容。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43" name="AutoShape 48"/>
            <p:cNvSpPr>
              <a:spLocks/>
            </p:cNvSpPr>
            <p:nvPr/>
          </p:nvSpPr>
          <p:spPr bwMode="auto">
            <a:xfrm>
              <a:off x="1138039" y="4070093"/>
              <a:ext cx="1477179" cy="2286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l"/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点击输入标题</a:t>
              </a:r>
              <a:endParaRPr lang="es-ES" altLang="zh-CN" sz="14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4" name="组合 243"/>
          <p:cNvGrpSpPr/>
          <p:nvPr/>
        </p:nvGrpSpPr>
        <p:grpSpPr>
          <a:xfrm>
            <a:off x="8579125" y="4163836"/>
            <a:ext cx="2443873" cy="829089"/>
            <a:chOff x="8579125" y="4163836"/>
            <a:chExt cx="2443873" cy="829089"/>
          </a:xfrm>
        </p:grpSpPr>
        <p:sp>
          <p:nvSpPr>
            <p:cNvPr id="245" name="AutoShape 47"/>
            <p:cNvSpPr>
              <a:spLocks/>
            </p:cNvSpPr>
            <p:nvPr/>
          </p:nvSpPr>
          <p:spPr bwMode="auto">
            <a:xfrm>
              <a:off x="8586267" y="4478191"/>
              <a:ext cx="2436731" cy="51473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lvl="0">
                <a:lnSpc>
                  <a:spcPts val="1800"/>
                </a:lnSpc>
                <a:buClr>
                  <a:srgbClr val="202F3D">
                    <a:lumMod val="75000"/>
                  </a:srgbClr>
                </a:buClr>
                <a:defRPr/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点击输入详细文本内容，点击输入详细文本内容，点击输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入内容。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46" name="AutoShape 48"/>
            <p:cNvSpPr>
              <a:spLocks/>
            </p:cNvSpPr>
            <p:nvPr/>
          </p:nvSpPr>
          <p:spPr bwMode="auto">
            <a:xfrm>
              <a:off x="8579125" y="4163836"/>
              <a:ext cx="1477179" cy="2286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l"/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点击输入标题</a:t>
              </a:r>
              <a:endParaRPr lang="es-ES" altLang="zh-CN" sz="14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47" name="组合 246"/>
          <p:cNvGrpSpPr/>
          <p:nvPr/>
        </p:nvGrpSpPr>
        <p:grpSpPr>
          <a:xfrm>
            <a:off x="1032287" y="4790382"/>
            <a:ext cx="2443873" cy="829089"/>
            <a:chOff x="1138039" y="4070093"/>
            <a:chExt cx="2443873" cy="829089"/>
          </a:xfrm>
        </p:grpSpPr>
        <p:sp>
          <p:nvSpPr>
            <p:cNvPr id="248" name="AutoShape 47"/>
            <p:cNvSpPr>
              <a:spLocks/>
            </p:cNvSpPr>
            <p:nvPr/>
          </p:nvSpPr>
          <p:spPr bwMode="auto">
            <a:xfrm>
              <a:off x="1145181" y="4384448"/>
              <a:ext cx="2436731" cy="514734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599" y="0"/>
                  </a:lnTo>
                  <a:lnTo>
                    <a:pt x="21599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0" tIns="0" rIns="0" bIns="0"/>
            <a:lstStyle/>
            <a:p>
              <a:pPr lvl="0">
                <a:lnSpc>
                  <a:spcPts val="1800"/>
                </a:lnSpc>
                <a:buClr>
                  <a:srgbClr val="202F3D">
                    <a:lumMod val="75000"/>
                  </a:srgbClr>
                </a:buClr>
                <a:defRPr/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点击输入详细文本内容，点击输入详细文本内容，点击输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入</a:t>
              </a:r>
              <a:r>
                <a:rPr lang="zh-CN" altLang="en-US" sz="1200" smtClean="0">
                  <a:solidFill>
                    <a:srgbClr val="404652"/>
                  </a:solidFill>
                  <a:cs typeface="+mn-ea"/>
                  <a:sym typeface="+mn-lt"/>
                </a:rPr>
                <a:t>内容</a:t>
              </a:r>
              <a:r>
                <a:rPr lang="zh-CN" altLang="en-US" sz="1200" smtClean="0">
                  <a:solidFill>
                    <a:srgbClr val="404652"/>
                  </a:solidFill>
                  <a:cs typeface="+mn-ea"/>
                  <a:sym typeface="+mn-lt"/>
                </a:rPr>
                <a:t>。</a:t>
              </a:r>
              <a:r>
                <a:rPr lang="en-US" altLang="zh-CN" sz="1200" smtClean="0">
                  <a:solidFill>
                    <a:srgbClr val="404652"/>
                  </a:solidFill>
                  <a:cs typeface="+mn-ea"/>
                  <a:sym typeface="+mn-lt"/>
                </a:rPr>
                <a:t>pp</a:t>
              </a:r>
              <a:r>
                <a:rPr lang="zh-CN" altLang="en-US" sz="1200" smtClean="0">
                  <a:solidFill>
                    <a:srgbClr val="404652"/>
                  </a:solidFill>
                  <a:cs typeface="+mn-ea"/>
                  <a:sym typeface="+mn-lt"/>
                </a:rPr>
                <a:t>琦素材站</a:t>
              </a:r>
              <a:r>
                <a:rPr lang="en-US" altLang="zh-CN" sz="1200" smtClean="0">
                  <a:solidFill>
                    <a:srgbClr val="404652"/>
                  </a:solidFill>
                  <a:cs typeface="+mn-ea"/>
                  <a:sym typeface="+mn-lt"/>
                </a:rPr>
                <a:t>https://shop152350920.taobao.com/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49" name="AutoShape 48"/>
            <p:cNvSpPr>
              <a:spLocks/>
            </p:cNvSpPr>
            <p:nvPr/>
          </p:nvSpPr>
          <p:spPr bwMode="auto">
            <a:xfrm>
              <a:off x="1138039" y="4070093"/>
              <a:ext cx="1477179" cy="228653"/>
            </a:xfrm>
            <a:custGeom>
              <a:avLst/>
              <a:gdLst>
                <a:gd name="T0" fmla="*/ 10800 w 21600"/>
                <a:gd name="T1" fmla="*/ 10800 h 21600"/>
                <a:gd name="T2" fmla="*/ 10800 w 21600"/>
                <a:gd name="T3" fmla="*/ 10800 h 21600"/>
                <a:gd name="T4" fmla="*/ 10800 w 21600"/>
                <a:gd name="T5" fmla="*/ 10800 h 21600"/>
                <a:gd name="T6" fmla="*/ 10800 w 21600"/>
                <a:gd name="T7" fmla="*/ 10800 h 216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600" h="21600">
                  <a:moveTo>
                    <a:pt x="0" y="0"/>
                  </a:moveTo>
                  <a:lnTo>
                    <a:pt x="21600" y="0"/>
                  </a:lnTo>
                  <a:lnTo>
                    <a:pt x="21600" y="21600"/>
                  </a:lnTo>
                  <a:lnTo>
                    <a:pt x="0" y="21600"/>
                  </a:lnTo>
                  <a:close/>
                </a:path>
              </a:pathLst>
            </a:cu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12700" cap="flat" cmpd="sng">
                  <a:solidFill>
                    <a:srgbClr val="000000"/>
                  </a:solidFill>
                  <a:prstDash val="solid"/>
                  <a:miter lim="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rgbClr val="000000">
                        <a:alpha val="74998"/>
                      </a:srgbClr>
                    </a:outerShdw>
                  </a:effectLst>
                </a14:hiddenEffects>
              </a:ext>
            </a:extLst>
          </p:spPr>
          <p:txBody>
            <a:bodyPr lIns="19050" tIns="19050" rIns="19050" bIns="19050" anchor="ctr"/>
            <a:lstStyle/>
            <a:p>
              <a:pPr algn="l"/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点击输入标题</a:t>
              </a:r>
              <a:endParaRPr lang="es-ES" altLang="zh-CN" sz="14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250" name="肘形连接符 249"/>
          <p:cNvCxnSpPr/>
          <p:nvPr/>
        </p:nvCxnSpPr>
        <p:spPr>
          <a:xfrm rot="10800000">
            <a:off x="2280016" y="2229413"/>
            <a:ext cx="2200631" cy="830259"/>
          </a:xfrm>
          <a:prstGeom prst="bentConnector3">
            <a:avLst>
              <a:gd name="adj1" fmla="val 39304"/>
            </a:avLst>
          </a:prstGeom>
          <a:ln w="2540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肘形连接符 250"/>
          <p:cNvCxnSpPr/>
          <p:nvPr/>
        </p:nvCxnSpPr>
        <p:spPr>
          <a:xfrm>
            <a:off x="7501775" y="3629489"/>
            <a:ext cx="969695" cy="648673"/>
          </a:xfrm>
          <a:prstGeom prst="bentConnector3">
            <a:avLst>
              <a:gd name="adj1" fmla="val 64005"/>
            </a:avLst>
          </a:prstGeom>
          <a:ln w="2540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肘形连接符 251"/>
          <p:cNvCxnSpPr/>
          <p:nvPr/>
        </p:nvCxnSpPr>
        <p:spPr>
          <a:xfrm flipV="1">
            <a:off x="7501775" y="1840063"/>
            <a:ext cx="1617767" cy="501228"/>
          </a:xfrm>
          <a:prstGeom prst="bentConnector3">
            <a:avLst>
              <a:gd name="adj1" fmla="val 22681"/>
            </a:avLst>
          </a:prstGeom>
          <a:ln w="2540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肘形连接符 252"/>
          <p:cNvCxnSpPr/>
          <p:nvPr/>
        </p:nvCxnSpPr>
        <p:spPr>
          <a:xfrm rot="10800000" flipV="1">
            <a:off x="2257796" y="4578381"/>
            <a:ext cx="1799682" cy="326325"/>
          </a:xfrm>
          <a:prstGeom prst="bentConnector3">
            <a:avLst>
              <a:gd name="adj1" fmla="val 11263"/>
            </a:avLst>
          </a:prstGeom>
          <a:ln w="25400">
            <a:solidFill>
              <a:schemeClr val="bg1">
                <a:lumMod val="65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7" name="TextBox 236"/>
          <p:cNvSpPr txBox="1"/>
          <p:nvPr/>
        </p:nvSpPr>
        <p:spPr>
          <a:xfrm>
            <a:off x="4771762" y="411654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公司战略目标</a:t>
            </a:r>
          </a:p>
        </p:txBody>
      </p:sp>
      <p:grpSp>
        <p:nvGrpSpPr>
          <p:cNvPr id="254" name="组合 253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55" name="组合 254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59" name="五角星 258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0" name="五角星 259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1" name="五角星 260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2" name="五角星 261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3" name="五角星 262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56" name="组合 255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57" name="直接连接符 256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8" name="直接连接符 257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35390626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47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7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250"/>
                            </p:stCondLst>
                            <p:childTnLst>
                              <p:par>
                                <p:cTn id="38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40" dur="75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2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75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75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75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75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75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3000"/>
                            </p:stCondLst>
                            <p:childTnLst>
                              <p:par>
                                <p:cTn id="52" presetID="18" presetClass="entr" presetSubtype="9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Left)">
                                      <p:cBhvr>
                                        <p:cTn id="54" dur="75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75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75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75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75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75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75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3750"/>
                            </p:stCondLst>
                            <p:childTnLst>
                              <p:par>
                                <p:cTn id="66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68" dur="75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2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2" dur="75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750" fill="hold"/>
                                        <p:tgtEl>
                                          <p:spTgt spid="2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4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75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7" dur="75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75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4500"/>
                            </p:stCondLst>
                            <p:childTnLst>
                              <p:par>
                                <p:cTn id="80" presetID="18" presetClass="entr" presetSubtype="3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upRight)">
                                      <p:cBhvr>
                                        <p:cTn id="82" dur="75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75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75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75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75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75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75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2" grpId="0" animBg="1"/>
      <p:bldP spid="223" grpId="0" animBg="1"/>
      <p:bldP spid="224" grpId="0" animBg="1"/>
      <p:bldP spid="23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Oval 6"/>
          <p:cNvSpPr/>
          <p:nvPr/>
        </p:nvSpPr>
        <p:spPr>
          <a:xfrm>
            <a:off x="6156325" y="1738313"/>
            <a:ext cx="531813" cy="531812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r>
              <a:rPr lang="en-US" altLang="zh-CN" b="1" dirty="0" smtClean="0">
                <a:solidFill>
                  <a:srgbClr val="F2F2F2"/>
                </a:solidFill>
                <a:cs typeface="+mn-ea"/>
                <a:sym typeface="+mn-lt"/>
              </a:rPr>
              <a:t>C</a:t>
            </a:r>
            <a:endParaRPr lang="en-US" altLang="zh-CN" b="1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254" name="Oval 4"/>
          <p:cNvSpPr/>
          <p:nvPr/>
        </p:nvSpPr>
        <p:spPr>
          <a:xfrm>
            <a:off x="7208838" y="3397250"/>
            <a:ext cx="819150" cy="819150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r>
              <a:rPr lang="en-US" altLang="zh-CN" sz="2800" b="1" dirty="0" smtClean="0">
                <a:solidFill>
                  <a:srgbClr val="F2F2F2"/>
                </a:solidFill>
                <a:cs typeface="+mn-ea"/>
                <a:sym typeface="+mn-lt"/>
              </a:rPr>
              <a:t>D</a:t>
            </a:r>
            <a:endParaRPr lang="en-US" altLang="zh-CN" sz="2800" b="1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255" name="Oval 12"/>
          <p:cNvSpPr/>
          <p:nvPr/>
        </p:nvSpPr>
        <p:spPr>
          <a:xfrm>
            <a:off x="2455863" y="2786063"/>
            <a:ext cx="819150" cy="819150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r>
              <a:rPr lang="en-US" altLang="zh-CN" sz="2800" b="1" dirty="0">
                <a:solidFill>
                  <a:srgbClr val="F2F2F2"/>
                </a:solidFill>
                <a:cs typeface="+mn-ea"/>
                <a:sym typeface="+mn-lt"/>
              </a:rPr>
              <a:t>B</a:t>
            </a:r>
          </a:p>
        </p:txBody>
      </p:sp>
      <p:sp>
        <p:nvSpPr>
          <p:cNvPr id="256" name="Oval 13"/>
          <p:cNvSpPr/>
          <p:nvPr/>
        </p:nvSpPr>
        <p:spPr>
          <a:xfrm>
            <a:off x="1219200" y="4495800"/>
            <a:ext cx="819150" cy="819150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r>
              <a:rPr lang="en-US" altLang="zh-CN" sz="2800" b="1" dirty="0">
                <a:solidFill>
                  <a:srgbClr val="F2F2F2"/>
                </a:solidFill>
                <a:cs typeface="+mn-ea"/>
                <a:sym typeface="+mn-lt"/>
              </a:rPr>
              <a:t>A</a:t>
            </a:r>
          </a:p>
        </p:txBody>
      </p:sp>
      <p:sp>
        <p:nvSpPr>
          <p:cNvPr id="257" name="Oval 15"/>
          <p:cNvSpPr/>
          <p:nvPr/>
        </p:nvSpPr>
        <p:spPr>
          <a:xfrm>
            <a:off x="8186738" y="5160963"/>
            <a:ext cx="531812" cy="531812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r>
              <a:rPr lang="en-US" altLang="zh-CN" b="1" dirty="0" smtClean="0">
                <a:solidFill>
                  <a:srgbClr val="F2F2F2"/>
                </a:solidFill>
                <a:cs typeface="+mn-ea"/>
                <a:sym typeface="+mn-lt"/>
              </a:rPr>
              <a:t>E</a:t>
            </a:r>
            <a:endParaRPr lang="en-US" altLang="zh-CN" b="1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grpSp>
        <p:nvGrpSpPr>
          <p:cNvPr id="258" name="Group 19"/>
          <p:cNvGrpSpPr>
            <a:grpSpLocks/>
          </p:cNvGrpSpPr>
          <p:nvPr/>
        </p:nvGrpSpPr>
        <p:grpSpPr bwMode="auto">
          <a:xfrm>
            <a:off x="2154238" y="4449763"/>
            <a:ext cx="2392362" cy="1003518"/>
            <a:chOff x="2155025" y="4449725"/>
            <a:chExt cx="2391371" cy="1004086"/>
          </a:xfrm>
        </p:grpSpPr>
        <p:sp>
          <p:nvSpPr>
            <p:cNvPr id="259" name="TextBox 258"/>
            <p:cNvSpPr txBox="1"/>
            <p:nvPr/>
          </p:nvSpPr>
          <p:spPr>
            <a:xfrm>
              <a:off x="2155025" y="4449725"/>
              <a:ext cx="755022" cy="3695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 dirty="0" smtClean="0">
                  <a:solidFill>
                    <a:srgbClr val="404652"/>
                  </a:solidFill>
                  <a:cs typeface="+mn-ea"/>
                  <a:sym typeface="+mn-lt"/>
                </a:rPr>
                <a:t>201</a:t>
              </a:r>
              <a:r>
                <a:rPr lang="en-US" altLang="zh-CN" b="1" dirty="0" smtClean="0">
                  <a:solidFill>
                    <a:srgbClr val="404652"/>
                  </a:solidFill>
                  <a:cs typeface="+mn-ea"/>
                  <a:sym typeface="+mn-lt"/>
                </a:rPr>
                <a:t>6</a:t>
              </a:r>
              <a:endParaRPr lang="en-US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60" name="Rectangle 18"/>
            <p:cNvSpPr/>
            <p:nvPr/>
          </p:nvSpPr>
          <p:spPr>
            <a:xfrm>
              <a:off x="2155025" y="4807114"/>
              <a:ext cx="2391371" cy="64669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点击输入详细文本内容，点击输入详细的文本内容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，点</a:t>
              </a: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击输入详细的文本内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容。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61" name="Group 20"/>
          <p:cNvGrpSpPr>
            <a:grpSpLocks/>
          </p:cNvGrpSpPr>
          <p:nvPr/>
        </p:nvGrpSpPr>
        <p:grpSpPr bwMode="auto">
          <a:xfrm>
            <a:off x="3425825" y="2738438"/>
            <a:ext cx="2390775" cy="1005106"/>
            <a:chOff x="2155025" y="4449725"/>
            <a:chExt cx="2391371" cy="1003927"/>
          </a:xfrm>
        </p:grpSpPr>
        <p:sp>
          <p:nvSpPr>
            <p:cNvPr id="262" name="TextBox 261"/>
            <p:cNvSpPr txBox="1"/>
            <p:nvPr/>
          </p:nvSpPr>
          <p:spPr>
            <a:xfrm>
              <a:off x="2155025" y="4449725"/>
              <a:ext cx="755523" cy="3688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 dirty="0" smtClean="0">
                  <a:solidFill>
                    <a:srgbClr val="404652"/>
                  </a:solidFill>
                  <a:cs typeface="+mn-ea"/>
                  <a:sym typeface="+mn-lt"/>
                </a:rPr>
                <a:t>201</a:t>
              </a:r>
              <a:r>
                <a:rPr lang="en-US" altLang="zh-CN" b="1" dirty="0" smtClean="0">
                  <a:solidFill>
                    <a:srgbClr val="404652"/>
                  </a:solidFill>
                  <a:cs typeface="+mn-ea"/>
                  <a:sym typeface="+mn-lt"/>
                </a:rPr>
                <a:t>7</a:t>
              </a:r>
              <a:endParaRPr lang="en-US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63" name="Rectangle 22"/>
            <p:cNvSpPr/>
            <p:nvPr/>
          </p:nvSpPr>
          <p:spPr>
            <a:xfrm>
              <a:off x="2155025" y="4808079"/>
              <a:ext cx="2391371" cy="64557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点击输入详细文本内容，点击输入详细的文本内容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，点</a:t>
              </a: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击输入详细的文本内容。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64" name="Group 23"/>
          <p:cNvGrpSpPr>
            <a:grpSpLocks/>
          </p:cNvGrpSpPr>
          <p:nvPr/>
        </p:nvGrpSpPr>
        <p:grpSpPr bwMode="auto">
          <a:xfrm>
            <a:off x="6891338" y="1544638"/>
            <a:ext cx="2392362" cy="1005106"/>
            <a:chOff x="2155025" y="4449725"/>
            <a:chExt cx="2391371" cy="1003927"/>
          </a:xfrm>
        </p:grpSpPr>
        <p:sp>
          <p:nvSpPr>
            <p:cNvPr id="265" name="TextBox 264"/>
            <p:cNvSpPr txBox="1"/>
            <p:nvPr/>
          </p:nvSpPr>
          <p:spPr>
            <a:xfrm>
              <a:off x="2155025" y="4449725"/>
              <a:ext cx="755022" cy="368899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 dirty="0" smtClean="0">
                  <a:solidFill>
                    <a:srgbClr val="404652"/>
                  </a:solidFill>
                  <a:cs typeface="+mn-ea"/>
                  <a:sym typeface="+mn-lt"/>
                </a:rPr>
                <a:t>201</a:t>
              </a:r>
              <a:r>
                <a:rPr lang="en-US" altLang="zh-CN" b="1" dirty="0" smtClean="0">
                  <a:solidFill>
                    <a:srgbClr val="404652"/>
                  </a:solidFill>
                  <a:cs typeface="+mn-ea"/>
                  <a:sym typeface="+mn-lt"/>
                </a:rPr>
                <a:t>8</a:t>
              </a:r>
              <a:endParaRPr lang="en-US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66" name="Rectangle 25"/>
            <p:cNvSpPr/>
            <p:nvPr/>
          </p:nvSpPr>
          <p:spPr>
            <a:xfrm>
              <a:off x="2155025" y="4808079"/>
              <a:ext cx="2391371" cy="645573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点击输入详细文本内容，点击输入详细的文本内容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，点</a:t>
              </a: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击输入详细的文本内容。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67" name="Group 26"/>
          <p:cNvGrpSpPr>
            <a:grpSpLocks/>
          </p:cNvGrpSpPr>
          <p:nvPr/>
        </p:nvGrpSpPr>
        <p:grpSpPr bwMode="auto">
          <a:xfrm>
            <a:off x="8123238" y="3351214"/>
            <a:ext cx="2390775" cy="1003518"/>
            <a:chOff x="2155025" y="4449725"/>
            <a:chExt cx="2391371" cy="1004086"/>
          </a:xfrm>
        </p:grpSpPr>
        <p:sp>
          <p:nvSpPr>
            <p:cNvPr id="268" name="TextBox 267"/>
            <p:cNvSpPr txBox="1"/>
            <p:nvPr/>
          </p:nvSpPr>
          <p:spPr>
            <a:xfrm>
              <a:off x="2155025" y="4449725"/>
              <a:ext cx="755523" cy="3695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 dirty="0" smtClean="0">
                  <a:solidFill>
                    <a:srgbClr val="404652"/>
                  </a:solidFill>
                  <a:cs typeface="+mn-ea"/>
                  <a:sym typeface="+mn-lt"/>
                </a:rPr>
                <a:t>201</a:t>
              </a:r>
              <a:r>
                <a:rPr lang="en-US" altLang="zh-CN" b="1" dirty="0" smtClean="0">
                  <a:solidFill>
                    <a:srgbClr val="404652"/>
                  </a:solidFill>
                  <a:cs typeface="+mn-ea"/>
                  <a:sym typeface="+mn-lt"/>
                </a:rPr>
                <a:t>9</a:t>
              </a:r>
              <a:endParaRPr lang="en-US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69" name="Rectangle 28"/>
            <p:cNvSpPr/>
            <p:nvPr/>
          </p:nvSpPr>
          <p:spPr>
            <a:xfrm>
              <a:off x="2155025" y="4807114"/>
              <a:ext cx="2391371" cy="64669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点击输入详细文本内容，点击输入详细的文本内容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，点</a:t>
              </a: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击输入详细的文本内容。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70" name="Group 29"/>
          <p:cNvGrpSpPr>
            <a:grpSpLocks/>
          </p:cNvGrpSpPr>
          <p:nvPr/>
        </p:nvGrpSpPr>
        <p:grpSpPr bwMode="auto">
          <a:xfrm>
            <a:off x="8839200" y="4972051"/>
            <a:ext cx="2390775" cy="1003519"/>
            <a:chOff x="2155025" y="4449725"/>
            <a:chExt cx="2391371" cy="1004087"/>
          </a:xfrm>
        </p:grpSpPr>
        <p:sp>
          <p:nvSpPr>
            <p:cNvPr id="271" name="TextBox 270"/>
            <p:cNvSpPr txBox="1"/>
            <p:nvPr/>
          </p:nvSpPr>
          <p:spPr>
            <a:xfrm>
              <a:off x="2155025" y="4449725"/>
              <a:ext cx="755523" cy="36954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b="1" dirty="0" smtClean="0">
                  <a:solidFill>
                    <a:srgbClr val="404652"/>
                  </a:solidFill>
                  <a:cs typeface="+mn-ea"/>
                  <a:sym typeface="+mn-lt"/>
                </a:rPr>
                <a:t>2020</a:t>
              </a:r>
              <a:endParaRPr lang="en-US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272" name="Rectangle 31"/>
            <p:cNvSpPr/>
            <p:nvPr/>
          </p:nvSpPr>
          <p:spPr>
            <a:xfrm>
              <a:off x="2155025" y="4807115"/>
              <a:ext cx="2391371" cy="646697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pPr>
                <a:defRPr/>
              </a:pP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点击输入详细文本内容，点击输入详细的文本内容</a:t>
              </a:r>
              <a:r>
                <a:rPr lang="zh-CN" altLang="en-US" sz="1200" dirty="0" smtClean="0">
                  <a:solidFill>
                    <a:srgbClr val="404652"/>
                  </a:solidFill>
                  <a:cs typeface="+mn-ea"/>
                  <a:sym typeface="+mn-lt"/>
                </a:rPr>
                <a:t>，点</a:t>
              </a:r>
              <a:r>
                <a:rPr lang="zh-CN" altLang="en-US" sz="1200" dirty="0">
                  <a:solidFill>
                    <a:srgbClr val="404652"/>
                  </a:solidFill>
                  <a:cs typeface="+mn-ea"/>
                  <a:sym typeface="+mn-lt"/>
                </a:rPr>
                <a:t>击输入详细的文本内容。</a:t>
              </a:r>
              <a:endParaRPr lang="en-US" altLang="zh-CN" sz="120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273" name="Curved Connector 33"/>
          <p:cNvCxnSpPr>
            <a:stCxn id="256" idx="0"/>
            <a:endCxn id="255" idx="3"/>
          </p:cNvCxnSpPr>
          <p:nvPr/>
        </p:nvCxnSpPr>
        <p:spPr>
          <a:xfrm rot="5400000" flipH="1" flipV="1">
            <a:off x="1597026" y="3517001"/>
            <a:ext cx="1010549" cy="947050"/>
          </a:xfrm>
          <a:prstGeom prst="curvedConnector3">
            <a:avLst/>
          </a:prstGeom>
          <a:ln w="254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4" name="Curved Connector 39"/>
          <p:cNvCxnSpPr>
            <a:stCxn id="237" idx="4"/>
            <a:endCxn id="254" idx="1"/>
          </p:cNvCxnSpPr>
          <p:nvPr/>
        </p:nvCxnSpPr>
        <p:spPr>
          <a:xfrm rot="16200000" flipH="1">
            <a:off x="6251973" y="2440384"/>
            <a:ext cx="1247087" cy="906568"/>
          </a:xfrm>
          <a:prstGeom prst="curvedConnector3">
            <a:avLst>
              <a:gd name="adj1" fmla="val 50000"/>
            </a:avLst>
          </a:prstGeom>
          <a:ln w="254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5" name="Curved Connector 41"/>
          <p:cNvCxnSpPr>
            <a:stCxn id="254" idx="4"/>
            <a:endCxn id="257" idx="0"/>
          </p:cNvCxnSpPr>
          <p:nvPr/>
        </p:nvCxnSpPr>
        <p:spPr>
          <a:xfrm rot="16200000" flipH="1">
            <a:off x="7563247" y="4271565"/>
            <a:ext cx="944563" cy="834231"/>
          </a:xfrm>
          <a:prstGeom prst="curvedConnector3">
            <a:avLst/>
          </a:prstGeom>
          <a:ln w="254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6" name="Curved Connector 39"/>
          <p:cNvCxnSpPr>
            <a:stCxn id="255" idx="7"/>
            <a:endCxn id="237" idx="0"/>
          </p:cNvCxnSpPr>
          <p:nvPr/>
        </p:nvCxnSpPr>
        <p:spPr>
          <a:xfrm rot="5400000" flipH="1" flipV="1">
            <a:off x="4204785" y="688579"/>
            <a:ext cx="1167712" cy="3267181"/>
          </a:xfrm>
          <a:prstGeom prst="curvedConnector3">
            <a:avLst>
              <a:gd name="adj1" fmla="val 119577"/>
            </a:avLst>
          </a:prstGeom>
          <a:ln w="25400">
            <a:solidFill>
              <a:schemeClr val="bg1">
                <a:lumMod val="65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8" name="TextBox 217"/>
          <p:cNvSpPr txBox="1"/>
          <p:nvPr/>
        </p:nvSpPr>
        <p:spPr>
          <a:xfrm>
            <a:off x="4771763" y="411654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五年发展规划</a:t>
            </a:r>
          </a:p>
        </p:txBody>
      </p:sp>
      <p:grpSp>
        <p:nvGrpSpPr>
          <p:cNvPr id="219" name="组合 218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20" name="组合 219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24" name="五角星 223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5" name="五角星 224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6" name="五角星 225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7" name="五角星 226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8" name="五角星 227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21" name="组合 220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22" name="直接连接符 221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直接连接符 222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280947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0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2000"/>
                            </p:stCondLst>
                            <p:childTnLst>
                              <p:par>
                                <p:cTn id="3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2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40" dur="50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6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2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3500"/>
                            </p:stCondLst>
                            <p:childTnLst>
                              <p:par>
                                <p:cTn id="53" presetID="18" presetClass="entr" presetSubtype="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Right)">
                                      <p:cBhvr>
                                        <p:cTn id="55" dur="500"/>
                                        <p:tgtEl>
                                          <p:spTgt spid="2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4000"/>
                            </p:stCondLst>
                            <p:childTnLst>
                              <p:par>
                                <p:cTn id="6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2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2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4500"/>
                            </p:stCondLst>
                            <p:childTnLst>
                              <p:par>
                                <p:cTn id="68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0" dur="500"/>
                                        <p:tgtEl>
                                          <p:spTgt spid="2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3" dur="50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5000"/>
                            </p:stCondLst>
                            <p:childTnLst>
                              <p:par>
                                <p:cTn id="7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1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2" fill="hold">
                            <p:stCondLst>
                              <p:cond delay="5500"/>
                            </p:stCondLst>
                            <p:childTnLst>
                              <p:par>
                                <p:cTn id="8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7" grpId="0" animBg="1"/>
      <p:bldP spid="254" grpId="0" animBg="1"/>
      <p:bldP spid="255" grpId="0" animBg="1"/>
      <p:bldP spid="256" grpId="0" animBg="1"/>
      <p:bldP spid="257" grpId="0" animBg="1"/>
      <p:bldP spid="218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9" name="直接连接符 108"/>
          <p:cNvCxnSpPr/>
          <p:nvPr/>
        </p:nvCxnSpPr>
        <p:spPr>
          <a:xfrm>
            <a:off x="7746038" y="-703577"/>
            <a:ext cx="144017" cy="576064"/>
          </a:xfrm>
          <a:prstGeom prst="line">
            <a:avLst/>
          </a:prstGeom>
          <a:ln>
            <a:solidFill>
              <a:schemeClr val="bg1">
                <a:lumMod val="85000"/>
              </a:schemeClr>
            </a:solidFill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" name="组合 1"/>
          <p:cNvGrpSpPr/>
          <p:nvPr/>
        </p:nvGrpSpPr>
        <p:grpSpPr>
          <a:xfrm rot="15278604">
            <a:off x="-3133383" y="2045206"/>
            <a:ext cx="5112568" cy="2865450"/>
            <a:chOff x="7471742" y="-235024"/>
            <a:chExt cx="5112568" cy="2865450"/>
          </a:xfrm>
        </p:grpSpPr>
        <p:cxnSp>
          <p:nvCxnSpPr>
            <p:cNvPr id="122" name="直接连接符 121"/>
            <p:cNvCxnSpPr/>
            <p:nvPr/>
          </p:nvCxnSpPr>
          <p:spPr>
            <a:xfrm>
              <a:off x="7615758" y="341040"/>
              <a:ext cx="432048" cy="7200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>
              <a:off x="8047806" y="1061120"/>
              <a:ext cx="648072" cy="64807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8695878" y="1709192"/>
              <a:ext cx="792088" cy="53345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/>
            <p:nvPr/>
          </p:nvCxnSpPr>
          <p:spPr>
            <a:xfrm>
              <a:off x="9487966" y="2242643"/>
              <a:ext cx="864096" cy="25863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/>
            <p:nvPr/>
          </p:nvCxnSpPr>
          <p:spPr>
            <a:xfrm>
              <a:off x="10352062" y="2501281"/>
              <a:ext cx="901154" cy="12914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/>
            <p:nvPr/>
          </p:nvCxnSpPr>
          <p:spPr>
            <a:xfrm flipV="1">
              <a:off x="11253216" y="2501281"/>
              <a:ext cx="899046" cy="12914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/>
            <p:nvPr/>
          </p:nvCxnSpPr>
          <p:spPr>
            <a:xfrm>
              <a:off x="7615758" y="341040"/>
              <a:ext cx="363906" cy="3051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/>
            <p:nvPr/>
          </p:nvCxnSpPr>
          <p:spPr>
            <a:xfrm>
              <a:off x="7979664" y="646176"/>
              <a:ext cx="68142" cy="4149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 flipH="1" flipV="1">
              <a:off x="10814304" y="2456688"/>
              <a:ext cx="438912" cy="1737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/>
            <p:cNvCxnSpPr/>
            <p:nvPr/>
          </p:nvCxnSpPr>
          <p:spPr>
            <a:xfrm flipV="1">
              <a:off x="10352062" y="2456688"/>
              <a:ext cx="462242" cy="4459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/>
            <p:cNvCxnSpPr/>
            <p:nvPr/>
          </p:nvCxnSpPr>
          <p:spPr>
            <a:xfrm flipV="1">
              <a:off x="7979664" y="545592"/>
              <a:ext cx="246888" cy="10058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/>
            <p:nvPr/>
          </p:nvCxnSpPr>
          <p:spPr>
            <a:xfrm flipH="1">
              <a:off x="8047806" y="545592"/>
              <a:ext cx="178746" cy="51552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 flipH="1">
              <a:off x="8720328" y="728472"/>
              <a:ext cx="520980" cy="2377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 flipV="1">
              <a:off x="8628888" y="966216"/>
              <a:ext cx="91440" cy="1828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/>
            <p:nvPr/>
          </p:nvCxnSpPr>
          <p:spPr>
            <a:xfrm flipH="1">
              <a:off x="8500872" y="1149096"/>
              <a:ext cx="128016" cy="1737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接连接符 136"/>
            <p:cNvCxnSpPr/>
            <p:nvPr/>
          </p:nvCxnSpPr>
          <p:spPr>
            <a:xfrm>
              <a:off x="8047806" y="1061120"/>
              <a:ext cx="453066" cy="26171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/>
            <p:nvPr/>
          </p:nvCxnSpPr>
          <p:spPr>
            <a:xfrm flipV="1">
              <a:off x="8047806" y="966216"/>
              <a:ext cx="672522" cy="914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 flipH="1" flipV="1">
              <a:off x="9241308" y="728472"/>
              <a:ext cx="183109" cy="6858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8695879" y="1414272"/>
              <a:ext cx="728537" cy="29492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V="1">
              <a:off x="9351264" y="1414272"/>
              <a:ext cx="73152" cy="192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9424416" y="1414272"/>
              <a:ext cx="594361" cy="52408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/>
            <p:nvPr/>
          </p:nvCxnSpPr>
          <p:spPr>
            <a:xfrm flipH="1">
              <a:off x="9168384" y="1606296"/>
              <a:ext cx="175566" cy="21945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 flipV="1">
              <a:off x="8695879" y="1716024"/>
              <a:ext cx="470850" cy="10972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 flipV="1">
              <a:off x="9424416" y="1377696"/>
              <a:ext cx="731520" cy="365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V="1">
              <a:off x="9424416" y="655320"/>
              <a:ext cx="548640" cy="7589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 flipV="1">
              <a:off x="9973056" y="655320"/>
              <a:ext cx="182880" cy="7223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8047806" y="1071372"/>
              <a:ext cx="1376610" cy="3429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接连接符 148"/>
            <p:cNvCxnSpPr/>
            <p:nvPr/>
          </p:nvCxnSpPr>
          <p:spPr>
            <a:xfrm flipH="1">
              <a:off x="8720330" y="225552"/>
              <a:ext cx="260488" cy="74066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 flipV="1">
              <a:off x="8226554" y="545592"/>
              <a:ext cx="493774" cy="4206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 flipH="1">
              <a:off x="8226554" y="225552"/>
              <a:ext cx="754264" cy="3200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 flipV="1">
              <a:off x="8980818" y="225552"/>
              <a:ext cx="260490" cy="50292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接连接符 152"/>
            <p:cNvCxnSpPr/>
            <p:nvPr/>
          </p:nvCxnSpPr>
          <p:spPr>
            <a:xfrm flipV="1">
              <a:off x="9241308" y="269032"/>
              <a:ext cx="318666" cy="4594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 flipH="1">
              <a:off x="10018776" y="1377696"/>
              <a:ext cx="137160" cy="56066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 flipH="1">
              <a:off x="10155937" y="1233678"/>
              <a:ext cx="742710" cy="14401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接连接符 155"/>
            <p:cNvCxnSpPr/>
            <p:nvPr/>
          </p:nvCxnSpPr>
          <p:spPr>
            <a:xfrm flipH="1">
              <a:off x="10018778" y="1235964"/>
              <a:ext cx="877823" cy="70239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/>
            <p:nvPr/>
          </p:nvCxnSpPr>
          <p:spPr>
            <a:xfrm flipH="1" flipV="1">
              <a:off x="10018777" y="1938361"/>
              <a:ext cx="333285" cy="56292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9487969" y="1938361"/>
              <a:ext cx="530808" cy="31611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10352063" y="2045208"/>
              <a:ext cx="517105" cy="4560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10869168" y="2034197"/>
              <a:ext cx="384048" cy="59622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9909048" y="2173224"/>
              <a:ext cx="443015" cy="32805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9487967" y="2173224"/>
              <a:ext cx="421081" cy="8124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 flipV="1">
              <a:off x="11253216" y="1781200"/>
              <a:ext cx="283464" cy="84922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 flipV="1">
              <a:off x="9174044" y="1825752"/>
              <a:ext cx="313923" cy="41689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V="1">
              <a:off x="10869168" y="1781200"/>
              <a:ext cx="667512" cy="25299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连接符 165"/>
            <p:cNvCxnSpPr/>
            <p:nvPr/>
          </p:nvCxnSpPr>
          <p:spPr>
            <a:xfrm flipV="1">
              <a:off x="10869168" y="1242822"/>
              <a:ext cx="29479" cy="7913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连接符 166"/>
            <p:cNvCxnSpPr/>
            <p:nvPr/>
          </p:nvCxnSpPr>
          <p:spPr>
            <a:xfrm flipH="1" flipV="1">
              <a:off x="11481816" y="838200"/>
              <a:ext cx="54864" cy="9430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/>
            <p:cNvCxnSpPr/>
            <p:nvPr/>
          </p:nvCxnSpPr>
          <p:spPr>
            <a:xfrm flipV="1">
              <a:off x="10896601" y="842772"/>
              <a:ext cx="585215" cy="39090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/>
            <p:cNvCxnSpPr/>
            <p:nvPr/>
          </p:nvCxnSpPr>
          <p:spPr>
            <a:xfrm flipH="1" flipV="1">
              <a:off x="8500873" y="1322832"/>
              <a:ext cx="195005" cy="39319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/>
            <p:cNvCxnSpPr/>
            <p:nvPr/>
          </p:nvCxnSpPr>
          <p:spPr>
            <a:xfrm flipH="1" flipV="1">
              <a:off x="10018777" y="1938361"/>
              <a:ext cx="850392" cy="10684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连接符 170"/>
            <p:cNvCxnSpPr/>
            <p:nvPr/>
          </p:nvCxnSpPr>
          <p:spPr>
            <a:xfrm flipV="1">
              <a:off x="11253216" y="2337252"/>
              <a:ext cx="394990" cy="29317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71"/>
            <p:cNvCxnSpPr/>
            <p:nvPr/>
          </p:nvCxnSpPr>
          <p:spPr>
            <a:xfrm flipH="1" flipV="1">
              <a:off x="11536680" y="1781200"/>
              <a:ext cx="111526" cy="55111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 172"/>
            <p:cNvCxnSpPr/>
            <p:nvPr/>
          </p:nvCxnSpPr>
          <p:spPr>
            <a:xfrm flipH="1" flipV="1">
              <a:off x="12008246" y="1299972"/>
              <a:ext cx="144017" cy="120131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 173"/>
            <p:cNvCxnSpPr/>
            <p:nvPr/>
          </p:nvCxnSpPr>
          <p:spPr>
            <a:xfrm flipV="1">
              <a:off x="11536680" y="1299972"/>
              <a:ext cx="471566" cy="48122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/>
            <p:cNvCxnSpPr/>
            <p:nvPr/>
          </p:nvCxnSpPr>
          <p:spPr>
            <a:xfrm>
              <a:off x="11536680" y="1781200"/>
              <a:ext cx="615583" cy="72008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/>
            <p:cNvCxnSpPr/>
            <p:nvPr/>
          </p:nvCxnSpPr>
          <p:spPr>
            <a:xfrm flipH="1" flipV="1">
              <a:off x="11481816" y="838200"/>
              <a:ext cx="526430" cy="46177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/>
            <p:cNvCxnSpPr/>
            <p:nvPr/>
          </p:nvCxnSpPr>
          <p:spPr>
            <a:xfrm flipH="1" flipV="1">
              <a:off x="10640094" y="595884"/>
              <a:ext cx="841722" cy="24688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/>
            <p:nvPr/>
          </p:nvCxnSpPr>
          <p:spPr>
            <a:xfrm flipV="1">
              <a:off x="10155936" y="595884"/>
              <a:ext cx="484158" cy="78181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/>
            <p:nvPr/>
          </p:nvCxnSpPr>
          <p:spPr>
            <a:xfrm flipV="1">
              <a:off x="9973056" y="595884"/>
              <a:ext cx="667038" cy="594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 flipV="1">
              <a:off x="9973056" y="269032"/>
              <a:ext cx="234990" cy="38628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/>
            <p:cNvCxnSpPr/>
            <p:nvPr/>
          </p:nvCxnSpPr>
          <p:spPr>
            <a:xfrm>
              <a:off x="10208046" y="269032"/>
              <a:ext cx="432048" cy="3268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/>
            <p:cNvCxnSpPr/>
            <p:nvPr/>
          </p:nvCxnSpPr>
          <p:spPr>
            <a:xfrm>
              <a:off x="9557476" y="269032"/>
              <a:ext cx="65057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/>
            <p:nvPr/>
          </p:nvCxnSpPr>
          <p:spPr>
            <a:xfrm>
              <a:off x="9559974" y="269032"/>
              <a:ext cx="413082" cy="3771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/>
            <p:nvPr/>
          </p:nvCxnSpPr>
          <p:spPr>
            <a:xfrm flipV="1">
              <a:off x="9241308" y="655320"/>
              <a:ext cx="731748" cy="731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/>
            <p:nvPr/>
          </p:nvCxnSpPr>
          <p:spPr>
            <a:xfrm flipH="1" flipV="1">
              <a:off x="10898647" y="1233678"/>
              <a:ext cx="638035" cy="5475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 flipV="1">
              <a:off x="11481816" y="655320"/>
              <a:ext cx="526430" cy="1828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/>
            <p:nvPr/>
          </p:nvCxnSpPr>
          <p:spPr>
            <a:xfrm flipV="1">
              <a:off x="12008246" y="655320"/>
              <a:ext cx="0" cy="6446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/>
            <p:nvPr/>
          </p:nvCxnSpPr>
          <p:spPr>
            <a:xfrm flipV="1">
              <a:off x="12008247" y="986790"/>
              <a:ext cx="504055" cy="31889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/>
            <p:nvPr/>
          </p:nvCxnSpPr>
          <p:spPr>
            <a:xfrm flipH="1" flipV="1">
              <a:off x="11072142" y="269032"/>
              <a:ext cx="409674" cy="56916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接连接符 189"/>
            <p:cNvCxnSpPr/>
            <p:nvPr/>
          </p:nvCxnSpPr>
          <p:spPr>
            <a:xfrm flipV="1">
              <a:off x="10640094" y="269032"/>
              <a:ext cx="432048" cy="3268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接连接符 190"/>
            <p:cNvCxnSpPr/>
            <p:nvPr/>
          </p:nvCxnSpPr>
          <p:spPr>
            <a:xfrm flipV="1">
              <a:off x="10640094" y="53008"/>
              <a:ext cx="229074" cy="5428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/>
            <p:cNvCxnSpPr/>
            <p:nvPr/>
          </p:nvCxnSpPr>
          <p:spPr>
            <a:xfrm flipH="1" flipV="1">
              <a:off x="10280054" y="53008"/>
              <a:ext cx="360040" cy="5428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>
              <a:off x="9241308" y="53008"/>
              <a:ext cx="318666" cy="216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/>
            <p:cNvCxnSpPr/>
            <p:nvPr/>
          </p:nvCxnSpPr>
          <p:spPr>
            <a:xfrm flipH="1">
              <a:off x="8980818" y="53008"/>
              <a:ext cx="260490" cy="1725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/>
            <p:nvPr/>
          </p:nvCxnSpPr>
          <p:spPr>
            <a:xfrm flipV="1">
              <a:off x="12152263" y="2034197"/>
              <a:ext cx="190550" cy="46708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/>
            <p:cNvCxnSpPr/>
            <p:nvPr/>
          </p:nvCxnSpPr>
          <p:spPr>
            <a:xfrm flipH="1" flipV="1">
              <a:off x="12008247" y="1299973"/>
              <a:ext cx="576063" cy="6759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/>
            <p:cNvCxnSpPr/>
            <p:nvPr/>
          </p:nvCxnSpPr>
          <p:spPr>
            <a:xfrm flipH="1" flipV="1">
              <a:off x="12008247" y="646176"/>
              <a:ext cx="504055" cy="1571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接连接符 197"/>
            <p:cNvCxnSpPr/>
            <p:nvPr/>
          </p:nvCxnSpPr>
          <p:spPr>
            <a:xfrm flipH="1">
              <a:off x="12008247" y="139280"/>
              <a:ext cx="432047" cy="50689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连接符 198"/>
            <p:cNvCxnSpPr/>
            <p:nvPr/>
          </p:nvCxnSpPr>
          <p:spPr>
            <a:xfrm>
              <a:off x="11792222" y="53008"/>
              <a:ext cx="216024" cy="60231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/>
            <p:cNvCxnSpPr/>
            <p:nvPr/>
          </p:nvCxnSpPr>
          <p:spPr>
            <a:xfrm flipH="1">
              <a:off x="11481816" y="53008"/>
              <a:ext cx="163816" cy="7943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/>
            <p:cNvCxnSpPr/>
            <p:nvPr/>
          </p:nvCxnSpPr>
          <p:spPr>
            <a:xfrm flipH="1">
              <a:off x="11072143" y="53008"/>
              <a:ext cx="573489" cy="216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/>
            <p:cNvCxnSpPr/>
            <p:nvPr/>
          </p:nvCxnSpPr>
          <p:spPr>
            <a:xfrm flipH="1" flipV="1">
              <a:off x="10640095" y="595884"/>
              <a:ext cx="258552" cy="63779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/>
            <p:cNvCxnSpPr/>
            <p:nvPr/>
          </p:nvCxnSpPr>
          <p:spPr>
            <a:xfrm flipV="1">
              <a:off x="8226552" y="-19000"/>
              <a:ext cx="109286" cy="56459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 flipH="1" flipV="1">
              <a:off x="7615758" y="341040"/>
              <a:ext cx="610794" cy="2045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/>
            <p:cNvCxnSpPr/>
            <p:nvPr/>
          </p:nvCxnSpPr>
          <p:spPr>
            <a:xfrm>
              <a:off x="7471742" y="-235024"/>
              <a:ext cx="144017" cy="57606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/>
            <p:cNvCxnSpPr/>
            <p:nvPr/>
          </p:nvCxnSpPr>
          <p:spPr>
            <a:xfrm flipH="1">
              <a:off x="7615759" y="53008"/>
              <a:ext cx="397976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/>
            <p:cNvCxnSpPr/>
            <p:nvPr/>
          </p:nvCxnSpPr>
          <p:spPr>
            <a:xfrm>
              <a:off x="7615758" y="53008"/>
              <a:ext cx="0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/>
            <p:cNvCxnSpPr/>
            <p:nvPr/>
          </p:nvCxnSpPr>
          <p:spPr>
            <a:xfrm flipH="1" flipV="1">
              <a:off x="8335838" y="-19000"/>
              <a:ext cx="644981" cy="2445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/>
            <p:cNvCxnSpPr/>
            <p:nvPr/>
          </p:nvCxnSpPr>
          <p:spPr>
            <a:xfrm flipH="1">
              <a:off x="8013736" y="-19000"/>
              <a:ext cx="322102" cy="7200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/>
            <p:cNvCxnSpPr/>
            <p:nvPr/>
          </p:nvCxnSpPr>
          <p:spPr>
            <a:xfrm flipV="1">
              <a:off x="9559974" y="-19000"/>
              <a:ext cx="144016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/>
            <p:cNvCxnSpPr/>
            <p:nvPr/>
          </p:nvCxnSpPr>
          <p:spPr>
            <a:xfrm flipH="1" flipV="1">
              <a:off x="10869169" y="53008"/>
              <a:ext cx="202974" cy="21028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/>
            <p:cNvCxnSpPr/>
            <p:nvPr/>
          </p:nvCxnSpPr>
          <p:spPr>
            <a:xfrm flipV="1">
              <a:off x="10208046" y="53008"/>
              <a:ext cx="72008" cy="216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/>
            <p:cNvCxnSpPr/>
            <p:nvPr/>
          </p:nvCxnSpPr>
          <p:spPr>
            <a:xfrm flipH="1" flipV="1">
              <a:off x="9703990" y="-19000"/>
              <a:ext cx="504057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/>
            <p:cNvCxnSpPr/>
            <p:nvPr/>
          </p:nvCxnSpPr>
          <p:spPr>
            <a:xfrm flipV="1">
              <a:off x="12152263" y="2406815"/>
              <a:ext cx="360039" cy="9446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/>
            <p:nvPr/>
          </p:nvCxnSpPr>
          <p:spPr>
            <a:xfrm flipH="1" flipV="1">
              <a:off x="11648206" y="2337252"/>
              <a:ext cx="504056" cy="16403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/>
            <p:cNvCxnSpPr/>
            <p:nvPr/>
          </p:nvCxnSpPr>
          <p:spPr>
            <a:xfrm flipV="1">
              <a:off x="12152262" y="2267739"/>
              <a:ext cx="360040" cy="23354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连接符 216"/>
            <p:cNvCxnSpPr/>
            <p:nvPr/>
          </p:nvCxnSpPr>
          <p:spPr>
            <a:xfrm>
              <a:off x="12008246" y="1299973"/>
              <a:ext cx="576064" cy="9601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0" name="Freeform 7"/>
          <p:cNvSpPr>
            <a:spLocks/>
          </p:cNvSpPr>
          <p:nvPr/>
        </p:nvSpPr>
        <p:spPr bwMode="auto">
          <a:xfrm>
            <a:off x="2854846" y="1942554"/>
            <a:ext cx="5709511" cy="4917034"/>
          </a:xfrm>
          <a:custGeom>
            <a:avLst/>
            <a:gdLst>
              <a:gd name="T0" fmla="*/ 1576 w 2370"/>
              <a:gd name="T1" fmla="*/ 0 h 2041"/>
              <a:gd name="T2" fmla="*/ 1545 w 2370"/>
              <a:gd name="T3" fmla="*/ 478 h 2041"/>
              <a:gd name="T4" fmla="*/ 1714 w 2370"/>
              <a:gd name="T5" fmla="*/ 339 h 2041"/>
              <a:gd name="T6" fmla="*/ 1825 w 2370"/>
              <a:gd name="T7" fmla="*/ 118 h 2041"/>
              <a:gd name="T8" fmla="*/ 1783 w 2370"/>
              <a:gd name="T9" fmla="*/ 356 h 2041"/>
              <a:gd name="T10" fmla="*/ 1730 w 2370"/>
              <a:gd name="T11" fmla="*/ 388 h 2041"/>
              <a:gd name="T12" fmla="*/ 1533 w 2370"/>
              <a:gd name="T13" fmla="*/ 543 h 2041"/>
              <a:gd name="T14" fmla="*/ 1346 w 2370"/>
              <a:gd name="T15" fmla="*/ 863 h 2041"/>
              <a:gd name="T16" fmla="*/ 1479 w 2370"/>
              <a:gd name="T17" fmla="*/ 782 h 2041"/>
              <a:gd name="T18" fmla="*/ 1384 w 2370"/>
              <a:gd name="T19" fmla="*/ 861 h 2041"/>
              <a:gd name="T20" fmla="*/ 1296 w 2370"/>
              <a:gd name="T21" fmla="*/ 1203 h 2041"/>
              <a:gd name="T22" fmla="*/ 1862 w 2370"/>
              <a:gd name="T23" fmla="*/ 1179 h 2041"/>
              <a:gd name="T24" fmla="*/ 2135 w 2370"/>
              <a:gd name="T25" fmla="*/ 1181 h 2041"/>
              <a:gd name="T26" fmla="*/ 2156 w 2370"/>
              <a:gd name="T27" fmla="*/ 1181 h 2041"/>
              <a:gd name="T28" fmla="*/ 2370 w 2370"/>
              <a:gd name="T29" fmla="*/ 1101 h 2041"/>
              <a:gd name="T30" fmla="*/ 2058 w 2370"/>
              <a:gd name="T31" fmla="*/ 1294 h 2041"/>
              <a:gd name="T32" fmla="*/ 2142 w 2370"/>
              <a:gd name="T33" fmla="*/ 1334 h 2041"/>
              <a:gd name="T34" fmla="*/ 2070 w 2370"/>
              <a:gd name="T35" fmla="*/ 1382 h 2041"/>
              <a:gd name="T36" fmla="*/ 1953 w 2370"/>
              <a:gd name="T37" fmla="*/ 1242 h 2041"/>
              <a:gd name="T38" fmla="*/ 1603 w 2370"/>
              <a:gd name="T39" fmla="*/ 1230 h 2041"/>
              <a:gd name="T40" fmla="*/ 1801 w 2370"/>
              <a:gd name="T41" fmla="*/ 1478 h 2041"/>
              <a:gd name="T42" fmla="*/ 2067 w 2370"/>
              <a:gd name="T43" fmla="*/ 1586 h 2041"/>
              <a:gd name="T44" fmla="*/ 2061 w 2370"/>
              <a:gd name="T45" fmla="*/ 1682 h 2041"/>
              <a:gd name="T46" fmla="*/ 1812 w 2370"/>
              <a:gd name="T47" fmla="*/ 1528 h 2041"/>
              <a:gd name="T48" fmla="*/ 1693 w 2370"/>
              <a:gd name="T49" fmla="*/ 1572 h 2041"/>
              <a:gd name="T50" fmla="*/ 1675 w 2370"/>
              <a:gd name="T51" fmla="*/ 1393 h 2041"/>
              <a:gd name="T52" fmla="*/ 1588 w 2370"/>
              <a:gd name="T53" fmla="*/ 1264 h 2041"/>
              <a:gd name="T54" fmla="*/ 1296 w 2370"/>
              <a:gd name="T55" fmla="*/ 1296 h 2041"/>
              <a:gd name="T56" fmla="*/ 1508 w 2370"/>
              <a:gd name="T57" fmla="*/ 2041 h 2041"/>
              <a:gd name="T58" fmla="*/ 1169 w 2370"/>
              <a:gd name="T59" fmla="*/ 1384 h 2041"/>
              <a:gd name="T60" fmla="*/ 1032 w 2370"/>
              <a:gd name="T61" fmla="*/ 1284 h 2041"/>
              <a:gd name="T62" fmla="*/ 787 w 2370"/>
              <a:gd name="T63" fmla="*/ 1297 h 2041"/>
              <a:gd name="T64" fmla="*/ 754 w 2370"/>
              <a:gd name="T65" fmla="*/ 1442 h 2041"/>
              <a:gd name="T66" fmla="*/ 776 w 2370"/>
              <a:gd name="T67" fmla="*/ 1289 h 2041"/>
              <a:gd name="T68" fmla="*/ 644 w 2370"/>
              <a:gd name="T69" fmla="*/ 1392 h 2041"/>
              <a:gd name="T70" fmla="*/ 931 w 2370"/>
              <a:gd name="T71" fmla="*/ 1227 h 2041"/>
              <a:gd name="T72" fmla="*/ 703 w 2370"/>
              <a:gd name="T73" fmla="*/ 1136 h 2041"/>
              <a:gd name="T74" fmla="*/ 431 w 2370"/>
              <a:gd name="T75" fmla="*/ 1270 h 2041"/>
              <a:gd name="T76" fmla="*/ 255 w 2370"/>
              <a:gd name="T77" fmla="*/ 1161 h 2041"/>
              <a:gd name="T78" fmla="*/ 75 w 2370"/>
              <a:gd name="T79" fmla="*/ 1088 h 2041"/>
              <a:gd name="T80" fmla="*/ 423 w 2370"/>
              <a:gd name="T81" fmla="*/ 1136 h 2041"/>
              <a:gd name="T82" fmla="*/ 643 w 2370"/>
              <a:gd name="T83" fmla="*/ 1095 h 2041"/>
              <a:gd name="T84" fmla="*/ 390 w 2370"/>
              <a:gd name="T85" fmla="*/ 717 h 2041"/>
              <a:gd name="T86" fmla="*/ 413 w 2370"/>
              <a:gd name="T87" fmla="*/ 552 h 2041"/>
              <a:gd name="T88" fmla="*/ 637 w 2370"/>
              <a:gd name="T89" fmla="*/ 1046 h 2041"/>
              <a:gd name="T90" fmla="*/ 636 w 2370"/>
              <a:gd name="T91" fmla="*/ 765 h 2041"/>
              <a:gd name="T92" fmla="*/ 657 w 2370"/>
              <a:gd name="T93" fmla="*/ 912 h 2041"/>
              <a:gd name="T94" fmla="*/ 775 w 2370"/>
              <a:gd name="T95" fmla="*/ 784 h 2041"/>
              <a:gd name="T96" fmla="*/ 654 w 2370"/>
              <a:gd name="T97" fmla="*/ 944 h 2041"/>
              <a:gd name="T98" fmla="*/ 723 w 2370"/>
              <a:gd name="T99" fmla="*/ 1085 h 2041"/>
              <a:gd name="T100" fmla="*/ 1175 w 2370"/>
              <a:gd name="T101" fmla="*/ 1290 h 2041"/>
              <a:gd name="T102" fmla="*/ 1306 w 2370"/>
              <a:gd name="T103" fmla="*/ 779 h 2041"/>
              <a:gd name="T104" fmla="*/ 1180 w 2370"/>
              <a:gd name="T105" fmla="*/ 711 h 2041"/>
              <a:gd name="T106" fmla="*/ 1212 w 2370"/>
              <a:gd name="T107" fmla="*/ 559 h 2041"/>
              <a:gd name="T108" fmla="*/ 1050 w 2370"/>
              <a:gd name="T109" fmla="*/ 322 h 2041"/>
              <a:gd name="T110" fmla="*/ 998 w 2370"/>
              <a:gd name="T111" fmla="*/ 101 h 2041"/>
              <a:gd name="T112" fmla="*/ 1110 w 2370"/>
              <a:gd name="T113" fmla="*/ 406 h 2041"/>
              <a:gd name="T114" fmla="*/ 1216 w 2370"/>
              <a:gd name="T115" fmla="*/ 503 h 2041"/>
              <a:gd name="T116" fmla="*/ 1253 w 2370"/>
              <a:gd name="T117" fmla="*/ 113 h 2041"/>
              <a:gd name="T118" fmla="*/ 1228 w 2370"/>
              <a:gd name="T119" fmla="*/ 279 h 2041"/>
              <a:gd name="T120" fmla="*/ 1401 w 2370"/>
              <a:gd name="T121" fmla="*/ 659 h 2041"/>
              <a:gd name="T122" fmla="*/ 1574 w 2370"/>
              <a:gd name="T123" fmla="*/ 245 h 20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2370" h="2041">
                <a:moveTo>
                  <a:pt x="1574" y="245"/>
                </a:moveTo>
                <a:cubicBezTo>
                  <a:pt x="1586" y="164"/>
                  <a:pt x="1585" y="82"/>
                  <a:pt x="1576" y="0"/>
                </a:cubicBezTo>
                <a:cubicBezTo>
                  <a:pt x="1591" y="67"/>
                  <a:pt x="1597" y="136"/>
                  <a:pt x="1596" y="205"/>
                </a:cubicBezTo>
                <a:cubicBezTo>
                  <a:pt x="1593" y="298"/>
                  <a:pt x="1575" y="390"/>
                  <a:pt x="1545" y="478"/>
                </a:cubicBezTo>
                <a:cubicBezTo>
                  <a:pt x="1563" y="470"/>
                  <a:pt x="1580" y="461"/>
                  <a:pt x="1598" y="452"/>
                </a:cubicBezTo>
                <a:cubicBezTo>
                  <a:pt x="1648" y="428"/>
                  <a:pt x="1682" y="383"/>
                  <a:pt x="1714" y="339"/>
                </a:cubicBezTo>
                <a:cubicBezTo>
                  <a:pt x="1760" y="271"/>
                  <a:pt x="1797" y="195"/>
                  <a:pt x="1816" y="114"/>
                </a:cubicBezTo>
                <a:cubicBezTo>
                  <a:pt x="1819" y="115"/>
                  <a:pt x="1822" y="117"/>
                  <a:pt x="1825" y="118"/>
                </a:cubicBezTo>
                <a:cubicBezTo>
                  <a:pt x="1805" y="211"/>
                  <a:pt x="1767" y="301"/>
                  <a:pt x="1714" y="380"/>
                </a:cubicBezTo>
                <a:cubicBezTo>
                  <a:pt x="1735" y="367"/>
                  <a:pt x="1759" y="359"/>
                  <a:pt x="1783" y="356"/>
                </a:cubicBezTo>
                <a:cubicBezTo>
                  <a:pt x="1783" y="358"/>
                  <a:pt x="1783" y="362"/>
                  <a:pt x="1783" y="364"/>
                </a:cubicBezTo>
                <a:cubicBezTo>
                  <a:pt x="1765" y="371"/>
                  <a:pt x="1746" y="377"/>
                  <a:pt x="1730" y="388"/>
                </a:cubicBezTo>
                <a:cubicBezTo>
                  <a:pt x="1685" y="417"/>
                  <a:pt x="1653" y="463"/>
                  <a:pt x="1606" y="488"/>
                </a:cubicBezTo>
                <a:cubicBezTo>
                  <a:pt x="1579" y="503"/>
                  <a:pt x="1552" y="518"/>
                  <a:pt x="1533" y="543"/>
                </a:cubicBezTo>
                <a:cubicBezTo>
                  <a:pt x="1512" y="572"/>
                  <a:pt x="1494" y="603"/>
                  <a:pt x="1475" y="633"/>
                </a:cubicBezTo>
                <a:cubicBezTo>
                  <a:pt x="1431" y="709"/>
                  <a:pt x="1386" y="785"/>
                  <a:pt x="1346" y="863"/>
                </a:cubicBezTo>
                <a:cubicBezTo>
                  <a:pt x="1365" y="847"/>
                  <a:pt x="1383" y="830"/>
                  <a:pt x="1404" y="818"/>
                </a:cubicBezTo>
                <a:cubicBezTo>
                  <a:pt x="1427" y="803"/>
                  <a:pt x="1453" y="792"/>
                  <a:pt x="1479" y="782"/>
                </a:cubicBezTo>
                <a:cubicBezTo>
                  <a:pt x="1480" y="785"/>
                  <a:pt x="1521" y="769"/>
                  <a:pt x="1522" y="772"/>
                </a:cubicBezTo>
                <a:cubicBezTo>
                  <a:pt x="1484" y="786"/>
                  <a:pt x="1412" y="832"/>
                  <a:pt x="1384" y="861"/>
                </a:cubicBezTo>
                <a:cubicBezTo>
                  <a:pt x="1360" y="888"/>
                  <a:pt x="1336" y="915"/>
                  <a:pt x="1318" y="947"/>
                </a:cubicBezTo>
                <a:cubicBezTo>
                  <a:pt x="1305" y="1032"/>
                  <a:pt x="1299" y="1118"/>
                  <a:pt x="1296" y="1203"/>
                </a:cubicBezTo>
                <a:cubicBezTo>
                  <a:pt x="1362" y="1177"/>
                  <a:pt x="1432" y="1157"/>
                  <a:pt x="1503" y="1154"/>
                </a:cubicBezTo>
                <a:cubicBezTo>
                  <a:pt x="1623" y="1152"/>
                  <a:pt x="1743" y="1165"/>
                  <a:pt x="1862" y="1179"/>
                </a:cubicBezTo>
                <a:cubicBezTo>
                  <a:pt x="1944" y="1189"/>
                  <a:pt x="2026" y="1197"/>
                  <a:pt x="2107" y="1189"/>
                </a:cubicBezTo>
                <a:cubicBezTo>
                  <a:pt x="2117" y="1188"/>
                  <a:pt x="2127" y="1188"/>
                  <a:pt x="2135" y="1181"/>
                </a:cubicBezTo>
                <a:cubicBezTo>
                  <a:pt x="2169" y="1150"/>
                  <a:pt x="2193" y="1108"/>
                  <a:pt x="2206" y="1064"/>
                </a:cubicBezTo>
                <a:cubicBezTo>
                  <a:pt x="2201" y="1107"/>
                  <a:pt x="2181" y="1147"/>
                  <a:pt x="2156" y="1181"/>
                </a:cubicBezTo>
                <a:cubicBezTo>
                  <a:pt x="2198" y="1171"/>
                  <a:pt x="2238" y="1163"/>
                  <a:pt x="2284" y="1134"/>
                </a:cubicBezTo>
                <a:cubicBezTo>
                  <a:pt x="2287" y="1137"/>
                  <a:pt x="2367" y="1098"/>
                  <a:pt x="2370" y="1101"/>
                </a:cubicBezTo>
                <a:cubicBezTo>
                  <a:pt x="2284" y="1168"/>
                  <a:pt x="2094" y="1232"/>
                  <a:pt x="1987" y="1237"/>
                </a:cubicBezTo>
                <a:cubicBezTo>
                  <a:pt x="2013" y="1254"/>
                  <a:pt x="2031" y="1279"/>
                  <a:pt x="2058" y="1294"/>
                </a:cubicBezTo>
                <a:cubicBezTo>
                  <a:pt x="2088" y="1309"/>
                  <a:pt x="2153" y="1329"/>
                  <a:pt x="2186" y="1338"/>
                </a:cubicBezTo>
                <a:cubicBezTo>
                  <a:pt x="2183" y="1341"/>
                  <a:pt x="2145" y="1334"/>
                  <a:pt x="2142" y="1334"/>
                </a:cubicBezTo>
                <a:cubicBezTo>
                  <a:pt x="2111" y="1329"/>
                  <a:pt x="2082" y="1318"/>
                  <a:pt x="2054" y="1306"/>
                </a:cubicBezTo>
                <a:cubicBezTo>
                  <a:pt x="2066" y="1329"/>
                  <a:pt x="2072" y="1355"/>
                  <a:pt x="2070" y="1382"/>
                </a:cubicBezTo>
                <a:cubicBezTo>
                  <a:pt x="2068" y="1341"/>
                  <a:pt x="2045" y="1303"/>
                  <a:pt x="2013" y="1279"/>
                </a:cubicBezTo>
                <a:cubicBezTo>
                  <a:pt x="1994" y="1266"/>
                  <a:pt x="1975" y="1252"/>
                  <a:pt x="1953" y="1242"/>
                </a:cubicBezTo>
                <a:cubicBezTo>
                  <a:pt x="1937" y="1234"/>
                  <a:pt x="1917" y="1237"/>
                  <a:pt x="1899" y="1236"/>
                </a:cubicBezTo>
                <a:cubicBezTo>
                  <a:pt x="1800" y="1235"/>
                  <a:pt x="1702" y="1229"/>
                  <a:pt x="1603" y="1230"/>
                </a:cubicBezTo>
                <a:cubicBezTo>
                  <a:pt x="1641" y="1263"/>
                  <a:pt x="1665" y="1306"/>
                  <a:pt x="1693" y="1347"/>
                </a:cubicBezTo>
                <a:cubicBezTo>
                  <a:pt x="1725" y="1394"/>
                  <a:pt x="1761" y="1438"/>
                  <a:pt x="1801" y="1478"/>
                </a:cubicBezTo>
                <a:cubicBezTo>
                  <a:pt x="1827" y="1507"/>
                  <a:pt x="1858" y="1532"/>
                  <a:pt x="1894" y="1547"/>
                </a:cubicBezTo>
                <a:cubicBezTo>
                  <a:pt x="1949" y="1572"/>
                  <a:pt x="2008" y="1581"/>
                  <a:pt x="2067" y="1586"/>
                </a:cubicBezTo>
                <a:cubicBezTo>
                  <a:pt x="2000" y="1590"/>
                  <a:pt x="1932" y="1580"/>
                  <a:pt x="1870" y="1553"/>
                </a:cubicBezTo>
                <a:cubicBezTo>
                  <a:pt x="1929" y="1603"/>
                  <a:pt x="1993" y="1647"/>
                  <a:pt x="2061" y="1682"/>
                </a:cubicBezTo>
                <a:cubicBezTo>
                  <a:pt x="2060" y="1686"/>
                  <a:pt x="2092" y="1699"/>
                  <a:pt x="2091" y="1702"/>
                </a:cubicBezTo>
                <a:cubicBezTo>
                  <a:pt x="2001" y="1661"/>
                  <a:pt x="1885" y="1595"/>
                  <a:pt x="1812" y="1528"/>
                </a:cubicBezTo>
                <a:cubicBezTo>
                  <a:pt x="1771" y="1487"/>
                  <a:pt x="1735" y="1441"/>
                  <a:pt x="1698" y="1398"/>
                </a:cubicBezTo>
                <a:cubicBezTo>
                  <a:pt x="1702" y="1456"/>
                  <a:pt x="1693" y="1514"/>
                  <a:pt x="1693" y="1572"/>
                </a:cubicBezTo>
                <a:cubicBezTo>
                  <a:pt x="1689" y="1571"/>
                  <a:pt x="1691" y="1636"/>
                  <a:pt x="1687" y="1636"/>
                </a:cubicBezTo>
                <a:cubicBezTo>
                  <a:pt x="1687" y="1577"/>
                  <a:pt x="1688" y="1451"/>
                  <a:pt x="1675" y="1393"/>
                </a:cubicBezTo>
                <a:cubicBezTo>
                  <a:pt x="1671" y="1374"/>
                  <a:pt x="1666" y="1355"/>
                  <a:pt x="1653" y="1339"/>
                </a:cubicBezTo>
                <a:cubicBezTo>
                  <a:pt x="1633" y="1312"/>
                  <a:pt x="1614" y="1285"/>
                  <a:pt x="1588" y="1264"/>
                </a:cubicBezTo>
                <a:cubicBezTo>
                  <a:pt x="1567" y="1245"/>
                  <a:pt x="1538" y="1238"/>
                  <a:pt x="1511" y="1235"/>
                </a:cubicBezTo>
                <a:cubicBezTo>
                  <a:pt x="1436" y="1239"/>
                  <a:pt x="1361" y="1259"/>
                  <a:pt x="1296" y="1296"/>
                </a:cubicBezTo>
                <a:cubicBezTo>
                  <a:pt x="1301" y="1435"/>
                  <a:pt x="1318" y="1575"/>
                  <a:pt x="1358" y="1709"/>
                </a:cubicBezTo>
                <a:cubicBezTo>
                  <a:pt x="1392" y="1826"/>
                  <a:pt x="1442" y="1939"/>
                  <a:pt x="1508" y="2041"/>
                </a:cubicBezTo>
                <a:cubicBezTo>
                  <a:pt x="1240" y="2041"/>
                  <a:pt x="1240" y="2041"/>
                  <a:pt x="1240" y="2041"/>
                </a:cubicBezTo>
                <a:cubicBezTo>
                  <a:pt x="1182" y="1828"/>
                  <a:pt x="1159" y="1605"/>
                  <a:pt x="1169" y="1384"/>
                </a:cubicBezTo>
                <a:cubicBezTo>
                  <a:pt x="1151" y="1365"/>
                  <a:pt x="1133" y="1346"/>
                  <a:pt x="1113" y="1331"/>
                </a:cubicBezTo>
                <a:cubicBezTo>
                  <a:pt x="1090" y="1310"/>
                  <a:pt x="1060" y="1297"/>
                  <a:pt x="1032" y="1284"/>
                </a:cubicBezTo>
                <a:cubicBezTo>
                  <a:pt x="970" y="1259"/>
                  <a:pt x="900" y="1247"/>
                  <a:pt x="834" y="1264"/>
                </a:cubicBezTo>
                <a:cubicBezTo>
                  <a:pt x="814" y="1268"/>
                  <a:pt x="799" y="1282"/>
                  <a:pt x="787" y="1297"/>
                </a:cubicBezTo>
                <a:cubicBezTo>
                  <a:pt x="768" y="1323"/>
                  <a:pt x="753" y="1353"/>
                  <a:pt x="749" y="1386"/>
                </a:cubicBezTo>
                <a:cubicBezTo>
                  <a:pt x="747" y="1405"/>
                  <a:pt x="751" y="1423"/>
                  <a:pt x="754" y="1442"/>
                </a:cubicBezTo>
                <a:cubicBezTo>
                  <a:pt x="747" y="1424"/>
                  <a:pt x="742" y="1404"/>
                  <a:pt x="744" y="1385"/>
                </a:cubicBezTo>
                <a:cubicBezTo>
                  <a:pt x="745" y="1350"/>
                  <a:pt x="760" y="1318"/>
                  <a:pt x="776" y="1289"/>
                </a:cubicBezTo>
                <a:cubicBezTo>
                  <a:pt x="728" y="1318"/>
                  <a:pt x="626" y="1425"/>
                  <a:pt x="591" y="1469"/>
                </a:cubicBezTo>
                <a:cubicBezTo>
                  <a:pt x="588" y="1466"/>
                  <a:pt x="646" y="1395"/>
                  <a:pt x="644" y="1392"/>
                </a:cubicBezTo>
                <a:cubicBezTo>
                  <a:pt x="683" y="1339"/>
                  <a:pt x="731" y="1290"/>
                  <a:pt x="790" y="1259"/>
                </a:cubicBezTo>
                <a:cubicBezTo>
                  <a:pt x="833" y="1236"/>
                  <a:pt x="882" y="1227"/>
                  <a:pt x="931" y="1227"/>
                </a:cubicBezTo>
                <a:cubicBezTo>
                  <a:pt x="882" y="1205"/>
                  <a:pt x="833" y="1185"/>
                  <a:pt x="784" y="1164"/>
                </a:cubicBezTo>
                <a:cubicBezTo>
                  <a:pt x="757" y="1154"/>
                  <a:pt x="731" y="1142"/>
                  <a:pt x="703" y="1136"/>
                </a:cubicBezTo>
                <a:cubicBezTo>
                  <a:pt x="636" y="1125"/>
                  <a:pt x="564" y="1125"/>
                  <a:pt x="499" y="1148"/>
                </a:cubicBezTo>
                <a:cubicBezTo>
                  <a:pt x="457" y="1175"/>
                  <a:pt x="448" y="1227"/>
                  <a:pt x="431" y="1270"/>
                </a:cubicBezTo>
                <a:cubicBezTo>
                  <a:pt x="442" y="1229"/>
                  <a:pt x="452" y="1185"/>
                  <a:pt x="480" y="1152"/>
                </a:cubicBezTo>
                <a:cubicBezTo>
                  <a:pt x="407" y="1170"/>
                  <a:pt x="330" y="1171"/>
                  <a:pt x="255" y="1161"/>
                </a:cubicBezTo>
                <a:cubicBezTo>
                  <a:pt x="189" y="1151"/>
                  <a:pt x="57" y="1090"/>
                  <a:pt x="0" y="1056"/>
                </a:cubicBezTo>
                <a:cubicBezTo>
                  <a:pt x="2" y="1054"/>
                  <a:pt x="73" y="1090"/>
                  <a:pt x="75" y="1088"/>
                </a:cubicBezTo>
                <a:cubicBezTo>
                  <a:pt x="139" y="1121"/>
                  <a:pt x="211" y="1133"/>
                  <a:pt x="281" y="1144"/>
                </a:cubicBezTo>
                <a:cubicBezTo>
                  <a:pt x="328" y="1151"/>
                  <a:pt x="376" y="1144"/>
                  <a:pt x="423" y="1136"/>
                </a:cubicBezTo>
                <a:cubicBezTo>
                  <a:pt x="477" y="1127"/>
                  <a:pt x="528" y="1103"/>
                  <a:pt x="583" y="1096"/>
                </a:cubicBezTo>
                <a:cubicBezTo>
                  <a:pt x="603" y="1094"/>
                  <a:pt x="623" y="1094"/>
                  <a:pt x="643" y="1095"/>
                </a:cubicBezTo>
                <a:cubicBezTo>
                  <a:pt x="594" y="1067"/>
                  <a:pt x="549" y="1031"/>
                  <a:pt x="512" y="988"/>
                </a:cubicBezTo>
                <a:cubicBezTo>
                  <a:pt x="442" y="915"/>
                  <a:pt x="393" y="819"/>
                  <a:pt x="390" y="717"/>
                </a:cubicBezTo>
                <a:cubicBezTo>
                  <a:pt x="386" y="661"/>
                  <a:pt x="404" y="577"/>
                  <a:pt x="412" y="522"/>
                </a:cubicBezTo>
                <a:cubicBezTo>
                  <a:pt x="414" y="522"/>
                  <a:pt x="411" y="552"/>
                  <a:pt x="413" y="552"/>
                </a:cubicBezTo>
                <a:cubicBezTo>
                  <a:pt x="400" y="640"/>
                  <a:pt x="386" y="735"/>
                  <a:pt x="426" y="819"/>
                </a:cubicBezTo>
                <a:cubicBezTo>
                  <a:pt x="465" y="917"/>
                  <a:pt x="543" y="997"/>
                  <a:pt x="637" y="1046"/>
                </a:cubicBezTo>
                <a:cubicBezTo>
                  <a:pt x="600" y="981"/>
                  <a:pt x="609" y="903"/>
                  <a:pt x="625" y="833"/>
                </a:cubicBezTo>
                <a:cubicBezTo>
                  <a:pt x="629" y="834"/>
                  <a:pt x="633" y="764"/>
                  <a:pt x="636" y="765"/>
                </a:cubicBezTo>
                <a:cubicBezTo>
                  <a:pt x="631" y="803"/>
                  <a:pt x="629" y="912"/>
                  <a:pt x="633" y="950"/>
                </a:cubicBezTo>
                <a:cubicBezTo>
                  <a:pt x="640" y="937"/>
                  <a:pt x="646" y="923"/>
                  <a:pt x="657" y="912"/>
                </a:cubicBezTo>
                <a:cubicBezTo>
                  <a:pt x="680" y="891"/>
                  <a:pt x="709" y="878"/>
                  <a:pt x="728" y="854"/>
                </a:cubicBezTo>
                <a:cubicBezTo>
                  <a:pt x="746" y="833"/>
                  <a:pt x="760" y="808"/>
                  <a:pt x="775" y="784"/>
                </a:cubicBezTo>
                <a:cubicBezTo>
                  <a:pt x="758" y="824"/>
                  <a:pt x="740" y="867"/>
                  <a:pt x="704" y="894"/>
                </a:cubicBezTo>
                <a:cubicBezTo>
                  <a:pt x="686" y="909"/>
                  <a:pt x="665" y="923"/>
                  <a:pt x="654" y="944"/>
                </a:cubicBezTo>
                <a:cubicBezTo>
                  <a:pt x="647" y="958"/>
                  <a:pt x="641" y="973"/>
                  <a:pt x="641" y="989"/>
                </a:cubicBezTo>
                <a:cubicBezTo>
                  <a:pt x="654" y="1031"/>
                  <a:pt x="688" y="1062"/>
                  <a:pt x="723" y="1085"/>
                </a:cubicBezTo>
                <a:cubicBezTo>
                  <a:pt x="819" y="1123"/>
                  <a:pt x="918" y="1150"/>
                  <a:pt x="1012" y="1191"/>
                </a:cubicBezTo>
                <a:cubicBezTo>
                  <a:pt x="1071" y="1216"/>
                  <a:pt x="1126" y="1249"/>
                  <a:pt x="1175" y="1290"/>
                </a:cubicBezTo>
                <a:cubicBezTo>
                  <a:pt x="1184" y="1177"/>
                  <a:pt x="1202" y="1064"/>
                  <a:pt x="1227" y="953"/>
                </a:cubicBezTo>
                <a:cubicBezTo>
                  <a:pt x="1241" y="891"/>
                  <a:pt x="1268" y="831"/>
                  <a:pt x="1306" y="779"/>
                </a:cubicBezTo>
                <a:cubicBezTo>
                  <a:pt x="1280" y="762"/>
                  <a:pt x="1079" y="691"/>
                  <a:pt x="1050" y="681"/>
                </a:cubicBezTo>
                <a:cubicBezTo>
                  <a:pt x="1051" y="673"/>
                  <a:pt x="1179" y="719"/>
                  <a:pt x="1180" y="711"/>
                </a:cubicBezTo>
                <a:cubicBezTo>
                  <a:pt x="1205" y="716"/>
                  <a:pt x="1273" y="729"/>
                  <a:pt x="1298" y="737"/>
                </a:cubicBezTo>
                <a:cubicBezTo>
                  <a:pt x="1261" y="682"/>
                  <a:pt x="1244" y="617"/>
                  <a:pt x="1212" y="559"/>
                </a:cubicBezTo>
                <a:cubicBezTo>
                  <a:pt x="1194" y="521"/>
                  <a:pt x="1163" y="492"/>
                  <a:pt x="1131" y="465"/>
                </a:cubicBezTo>
                <a:cubicBezTo>
                  <a:pt x="1088" y="428"/>
                  <a:pt x="1066" y="374"/>
                  <a:pt x="1050" y="322"/>
                </a:cubicBezTo>
                <a:cubicBezTo>
                  <a:pt x="1027" y="250"/>
                  <a:pt x="1007" y="177"/>
                  <a:pt x="991" y="104"/>
                </a:cubicBezTo>
                <a:cubicBezTo>
                  <a:pt x="993" y="103"/>
                  <a:pt x="996" y="102"/>
                  <a:pt x="998" y="101"/>
                </a:cubicBezTo>
                <a:cubicBezTo>
                  <a:pt x="1014" y="165"/>
                  <a:pt x="1033" y="227"/>
                  <a:pt x="1054" y="289"/>
                </a:cubicBezTo>
                <a:cubicBezTo>
                  <a:pt x="1068" y="330"/>
                  <a:pt x="1084" y="371"/>
                  <a:pt x="1110" y="406"/>
                </a:cubicBezTo>
                <a:cubicBezTo>
                  <a:pt x="1128" y="429"/>
                  <a:pt x="1154" y="445"/>
                  <a:pt x="1176" y="464"/>
                </a:cubicBezTo>
                <a:cubicBezTo>
                  <a:pt x="1190" y="476"/>
                  <a:pt x="1203" y="490"/>
                  <a:pt x="1216" y="503"/>
                </a:cubicBezTo>
                <a:cubicBezTo>
                  <a:pt x="1203" y="416"/>
                  <a:pt x="1204" y="327"/>
                  <a:pt x="1220" y="241"/>
                </a:cubicBezTo>
                <a:cubicBezTo>
                  <a:pt x="1227" y="197"/>
                  <a:pt x="1242" y="156"/>
                  <a:pt x="1253" y="113"/>
                </a:cubicBezTo>
                <a:cubicBezTo>
                  <a:pt x="1254" y="113"/>
                  <a:pt x="1258" y="113"/>
                  <a:pt x="1260" y="113"/>
                </a:cubicBezTo>
                <a:cubicBezTo>
                  <a:pt x="1248" y="168"/>
                  <a:pt x="1232" y="222"/>
                  <a:pt x="1228" y="279"/>
                </a:cubicBezTo>
                <a:cubicBezTo>
                  <a:pt x="1209" y="437"/>
                  <a:pt x="1250" y="602"/>
                  <a:pt x="1343" y="732"/>
                </a:cubicBezTo>
                <a:cubicBezTo>
                  <a:pt x="1362" y="708"/>
                  <a:pt x="1383" y="685"/>
                  <a:pt x="1401" y="659"/>
                </a:cubicBezTo>
                <a:cubicBezTo>
                  <a:pt x="1435" y="609"/>
                  <a:pt x="1468" y="558"/>
                  <a:pt x="1493" y="502"/>
                </a:cubicBezTo>
                <a:cubicBezTo>
                  <a:pt x="1532" y="421"/>
                  <a:pt x="1560" y="334"/>
                  <a:pt x="1574" y="24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1" name="Oval 6"/>
          <p:cNvSpPr/>
          <p:nvPr/>
        </p:nvSpPr>
        <p:spPr>
          <a:xfrm>
            <a:off x="5059960" y="3158257"/>
            <a:ext cx="531813" cy="531812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 altLang="zh-CN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112" name="Oval 4"/>
          <p:cNvSpPr/>
          <p:nvPr/>
        </p:nvSpPr>
        <p:spPr>
          <a:xfrm>
            <a:off x="5802538" y="2056446"/>
            <a:ext cx="291875" cy="291875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 altLang="zh-CN" sz="2800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113" name="Oval 12"/>
          <p:cNvSpPr/>
          <p:nvPr/>
        </p:nvSpPr>
        <p:spPr>
          <a:xfrm>
            <a:off x="4488557" y="3430004"/>
            <a:ext cx="520131" cy="520131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 altLang="zh-CN" sz="2800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114" name="Oval 13"/>
          <p:cNvSpPr/>
          <p:nvPr/>
        </p:nvSpPr>
        <p:spPr>
          <a:xfrm>
            <a:off x="4078982" y="5157986"/>
            <a:ext cx="409575" cy="409575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 altLang="zh-CN" sz="2800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115" name="Oval 15"/>
          <p:cNvSpPr/>
          <p:nvPr/>
        </p:nvSpPr>
        <p:spPr>
          <a:xfrm>
            <a:off x="6375350" y="3596864"/>
            <a:ext cx="527872" cy="527872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 altLang="zh-CN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116" name="Oval 12"/>
          <p:cNvSpPr/>
          <p:nvPr/>
        </p:nvSpPr>
        <p:spPr>
          <a:xfrm>
            <a:off x="3823442" y="4881867"/>
            <a:ext cx="145562" cy="145562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 altLang="zh-CN" sz="2800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117" name="Oval 6"/>
          <p:cNvSpPr/>
          <p:nvPr/>
        </p:nvSpPr>
        <p:spPr>
          <a:xfrm>
            <a:off x="6720601" y="5567561"/>
            <a:ext cx="365242" cy="365241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 altLang="zh-CN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118" name="Oval 15"/>
          <p:cNvSpPr/>
          <p:nvPr/>
        </p:nvSpPr>
        <p:spPr>
          <a:xfrm>
            <a:off x="3632286" y="3136505"/>
            <a:ext cx="374687" cy="374687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 altLang="zh-CN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119" name="Oval 15"/>
          <p:cNvSpPr/>
          <p:nvPr/>
        </p:nvSpPr>
        <p:spPr>
          <a:xfrm>
            <a:off x="4611692" y="5269101"/>
            <a:ext cx="187343" cy="187343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 altLang="zh-CN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120" name="椭圆 119"/>
          <p:cNvSpPr/>
          <p:nvPr/>
        </p:nvSpPr>
        <p:spPr>
          <a:xfrm>
            <a:off x="7118573" y="2648228"/>
            <a:ext cx="351847" cy="351847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2800">
              <a:solidFill>
                <a:srgbClr val="F2F2F2"/>
              </a:solidFill>
              <a:cs typeface="+mn-ea"/>
              <a:sym typeface="+mn-lt"/>
            </a:endParaRPr>
          </a:p>
        </p:txBody>
      </p:sp>
      <p:sp>
        <p:nvSpPr>
          <p:cNvPr id="121" name="Oval 6"/>
          <p:cNvSpPr/>
          <p:nvPr/>
        </p:nvSpPr>
        <p:spPr>
          <a:xfrm>
            <a:off x="6573599" y="1901438"/>
            <a:ext cx="155008" cy="155008"/>
          </a:xfrm>
          <a:prstGeom prst="ellipse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hangingPunct="1"/>
            <a:endParaRPr lang="en-US" altLang="zh-CN" dirty="0">
              <a:solidFill>
                <a:srgbClr val="F2F2F2"/>
              </a:solidFill>
              <a:cs typeface="+mn-ea"/>
              <a:sym typeface="+mn-lt"/>
            </a:endParaRPr>
          </a:p>
        </p:txBody>
      </p:sp>
      <p:grpSp>
        <p:nvGrpSpPr>
          <p:cNvPr id="218" name="组合 217"/>
          <p:cNvGrpSpPr/>
          <p:nvPr/>
        </p:nvGrpSpPr>
        <p:grpSpPr>
          <a:xfrm>
            <a:off x="2541553" y="4005858"/>
            <a:ext cx="948790" cy="948790"/>
            <a:chOff x="2541553" y="4005858"/>
            <a:chExt cx="948790" cy="948790"/>
          </a:xfrm>
        </p:grpSpPr>
        <p:sp>
          <p:nvSpPr>
            <p:cNvPr id="219" name="椭圆 218"/>
            <p:cNvSpPr/>
            <p:nvPr/>
          </p:nvSpPr>
          <p:spPr>
            <a:xfrm>
              <a:off x="2541553" y="4005858"/>
              <a:ext cx="948790" cy="948790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rgbClr val="F2F2F2"/>
                </a:solidFill>
                <a:cs typeface="+mn-ea"/>
                <a:sym typeface="+mn-lt"/>
              </a:endParaRPr>
            </a:p>
          </p:txBody>
        </p:sp>
        <p:sp>
          <p:nvSpPr>
            <p:cNvPr id="220" name="KSO_Shape"/>
            <p:cNvSpPr>
              <a:spLocks noChangeAspect="1"/>
            </p:cNvSpPr>
            <p:nvPr/>
          </p:nvSpPr>
          <p:spPr bwMode="auto">
            <a:xfrm>
              <a:off x="2795098" y="4261352"/>
              <a:ext cx="441700" cy="437802"/>
            </a:xfrm>
            <a:custGeom>
              <a:avLst/>
              <a:gdLst>
                <a:gd name="T0" fmla="*/ 1420802 w 2262188"/>
                <a:gd name="T1" fmla="*/ 2155372 h 2241550"/>
                <a:gd name="T2" fmla="*/ 0 w 2262188"/>
                <a:gd name="T3" fmla="*/ 1901959 h 2241550"/>
                <a:gd name="T4" fmla="*/ 966787 w 2262188"/>
                <a:gd name="T5" fmla="*/ 2002745 h 2241550"/>
                <a:gd name="T6" fmla="*/ 463550 w 2262188"/>
                <a:gd name="T7" fmla="*/ 1799189 h 2241550"/>
                <a:gd name="T8" fmla="*/ 1920875 w 2262188"/>
                <a:gd name="T9" fmla="*/ 1721932 h 2241550"/>
                <a:gd name="T10" fmla="*/ 1920875 w 2262188"/>
                <a:gd name="T11" fmla="*/ 1643063 h 2241550"/>
                <a:gd name="T12" fmla="*/ 1920875 w 2262188"/>
                <a:gd name="T13" fmla="*/ 1520825 h 2241550"/>
                <a:gd name="T14" fmla="*/ 1437365 w 2262188"/>
                <a:gd name="T15" fmla="*/ 1781511 h 2241550"/>
                <a:gd name="T16" fmla="*/ 0 w 2262188"/>
                <a:gd name="T17" fmla="*/ 1470217 h 2241550"/>
                <a:gd name="T18" fmla="*/ 1304860 w 2262188"/>
                <a:gd name="T19" fmla="*/ 1658938 h 2241550"/>
                <a:gd name="T20" fmla="*/ 1333924 w 2262188"/>
                <a:gd name="T21" fmla="*/ 1648052 h 2241550"/>
                <a:gd name="T22" fmla="*/ 1395684 w 2262188"/>
                <a:gd name="T23" fmla="*/ 1641022 h 2241550"/>
                <a:gd name="T24" fmla="*/ 1448362 w 2262188"/>
                <a:gd name="T25" fmla="*/ 1646011 h 2241550"/>
                <a:gd name="T26" fmla="*/ 1677920 w 2262188"/>
                <a:gd name="T27" fmla="*/ 1506991 h 2241550"/>
                <a:gd name="T28" fmla="*/ 1657031 w 2262188"/>
                <a:gd name="T29" fmla="*/ 1492023 h 2241550"/>
                <a:gd name="T30" fmla="*/ 1654306 w 2262188"/>
                <a:gd name="T31" fmla="*/ 1479097 h 2241550"/>
                <a:gd name="T32" fmla="*/ 1663843 w 2262188"/>
                <a:gd name="T33" fmla="*/ 1466170 h 2241550"/>
                <a:gd name="T34" fmla="*/ 995838 w 2262188"/>
                <a:gd name="T35" fmla="*/ 1258888 h 2241550"/>
                <a:gd name="T36" fmla="*/ 489738 w 2262188"/>
                <a:gd name="T37" fmla="*/ 1130300 h 2241550"/>
                <a:gd name="T38" fmla="*/ 594035 w 2262188"/>
                <a:gd name="T39" fmla="*/ 1213404 h 2241550"/>
                <a:gd name="T40" fmla="*/ 555491 w 2262188"/>
                <a:gd name="T41" fmla="*/ 1222487 h 2241550"/>
                <a:gd name="T42" fmla="*/ 486564 w 2262188"/>
                <a:gd name="T43" fmla="*/ 1223168 h 2241550"/>
                <a:gd name="T44" fmla="*/ 211086 w 2262188"/>
                <a:gd name="T45" fmla="*/ 1351684 h 2241550"/>
                <a:gd name="T46" fmla="*/ 251218 w 2262188"/>
                <a:gd name="T47" fmla="*/ 1368941 h 2241550"/>
                <a:gd name="T48" fmla="*/ 259153 w 2262188"/>
                <a:gd name="T49" fmla="*/ 1381429 h 2241550"/>
                <a:gd name="T50" fmla="*/ 255072 w 2262188"/>
                <a:gd name="T51" fmla="*/ 1394599 h 2241550"/>
                <a:gd name="T52" fmla="*/ 240561 w 2262188"/>
                <a:gd name="T53" fmla="*/ 1405498 h 2241550"/>
                <a:gd name="T54" fmla="*/ 810075 w 2262188"/>
                <a:gd name="T55" fmla="*/ 1021049 h 2241550"/>
                <a:gd name="T56" fmla="*/ 341312 w 2262188"/>
                <a:gd name="T57" fmla="*/ 771297 h 2241550"/>
                <a:gd name="T58" fmla="*/ 2262188 w 2262188"/>
                <a:gd name="T59" fmla="*/ 687389 h 2241550"/>
                <a:gd name="T60" fmla="*/ 830949 w 2262188"/>
                <a:gd name="T61" fmla="*/ 982664 h 2241550"/>
                <a:gd name="T62" fmla="*/ 1797050 w 2262188"/>
                <a:gd name="T63" fmla="*/ 752476 h 2241550"/>
                <a:gd name="T64" fmla="*/ 1295400 w 2262188"/>
                <a:gd name="T65" fmla="*/ 660174 h 2241550"/>
                <a:gd name="T66" fmla="*/ 2262188 w 2262188"/>
                <a:gd name="T67" fmla="*/ 462607 h 2241550"/>
                <a:gd name="T68" fmla="*/ 824823 w 2262188"/>
                <a:gd name="T69" fmla="*/ 651157 h 2241550"/>
                <a:gd name="T70" fmla="*/ 341312 w 2262188"/>
                <a:gd name="T71" fmla="*/ 390526 h 2241550"/>
                <a:gd name="T72" fmla="*/ 786730 w 2262188"/>
                <a:gd name="T73" fmla="*/ 233363 h 2241550"/>
                <a:gd name="T74" fmla="*/ 600403 w 2262188"/>
                <a:gd name="T75" fmla="*/ 336703 h 2241550"/>
                <a:gd name="T76" fmla="*/ 608110 w 2262188"/>
                <a:gd name="T77" fmla="*/ 349677 h 2241550"/>
                <a:gd name="T78" fmla="*/ 603350 w 2262188"/>
                <a:gd name="T79" fmla="*/ 362651 h 2241550"/>
                <a:gd name="T80" fmla="*/ 576602 w 2262188"/>
                <a:gd name="T81" fmla="*/ 378585 h 2241550"/>
                <a:gd name="T82" fmla="*/ 820278 w 2262188"/>
                <a:gd name="T83" fmla="*/ 514246 h 2241550"/>
                <a:gd name="T84" fmla="*/ 878761 w 2262188"/>
                <a:gd name="T85" fmla="*/ 510831 h 2241550"/>
                <a:gd name="T86" fmla="*/ 932710 w 2262188"/>
                <a:gd name="T87" fmla="*/ 519026 h 2241550"/>
                <a:gd name="T88" fmla="*/ 1216508 w 2262188"/>
                <a:gd name="T89" fmla="*/ 466218 h 2241550"/>
                <a:gd name="T90" fmla="*/ 1749425 w 2262188"/>
                <a:gd name="T91" fmla="*/ 883986 h 2241550"/>
                <a:gd name="T92" fmla="*/ 1798297 w 2262188"/>
                <a:gd name="T93" fmla="*/ 374650 h 2241550"/>
                <a:gd name="T94" fmla="*/ 2012784 w 2262188"/>
                <a:gd name="T95" fmla="*/ 269585 h 2241550"/>
                <a:gd name="T96" fmla="*/ 2003262 w 2262188"/>
                <a:gd name="T97" fmla="*/ 256650 h 2241550"/>
                <a:gd name="T98" fmla="*/ 2006209 w 2262188"/>
                <a:gd name="T99" fmla="*/ 243943 h 2241550"/>
                <a:gd name="T100" fmla="*/ 2027068 w 2262188"/>
                <a:gd name="T101" fmla="*/ 228966 h 2241550"/>
                <a:gd name="T102" fmla="*/ 1797843 w 2262188"/>
                <a:gd name="T103" fmla="*/ 89635 h 2241550"/>
                <a:gd name="T104" fmla="*/ 1745015 w 2262188"/>
                <a:gd name="T105" fmla="*/ 94400 h 2241550"/>
                <a:gd name="T106" fmla="*/ 1683571 w 2262188"/>
                <a:gd name="T107" fmla="*/ 87820 h 2241550"/>
                <a:gd name="T108" fmla="*/ 1651602 w 2262188"/>
                <a:gd name="T109" fmla="*/ 75112 h 224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2262188" h="2241550">
                  <a:moveTo>
                    <a:pt x="1920875" y="1898650"/>
                  </a:moveTo>
                  <a:lnTo>
                    <a:pt x="1920875" y="1901598"/>
                  </a:lnTo>
                  <a:lnTo>
                    <a:pt x="1920875" y="1977571"/>
                  </a:lnTo>
                  <a:lnTo>
                    <a:pt x="1431239" y="2241550"/>
                  </a:lnTo>
                  <a:lnTo>
                    <a:pt x="966787" y="2131332"/>
                  </a:lnTo>
                  <a:lnTo>
                    <a:pt x="966787" y="2047648"/>
                  </a:lnTo>
                  <a:lnTo>
                    <a:pt x="1420802" y="2155372"/>
                  </a:lnTo>
                  <a:lnTo>
                    <a:pt x="1437365" y="2159227"/>
                  </a:lnTo>
                  <a:lnTo>
                    <a:pt x="1452113" y="2151289"/>
                  </a:lnTo>
                  <a:lnTo>
                    <a:pt x="1920875" y="1898650"/>
                  </a:lnTo>
                  <a:close/>
                  <a:moveTo>
                    <a:pt x="0" y="1817688"/>
                  </a:moveTo>
                  <a:lnTo>
                    <a:pt x="463550" y="1928451"/>
                  </a:lnTo>
                  <a:lnTo>
                    <a:pt x="463550" y="2012951"/>
                  </a:lnTo>
                  <a:lnTo>
                    <a:pt x="0" y="1901959"/>
                  </a:lnTo>
                  <a:lnTo>
                    <a:pt x="0" y="1848519"/>
                  </a:lnTo>
                  <a:lnTo>
                    <a:pt x="0" y="1817688"/>
                  </a:lnTo>
                  <a:close/>
                  <a:moveTo>
                    <a:pt x="1920875" y="1770063"/>
                  </a:moveTo>
                  <a:lnTo>
                    <a:pt x="1920875" y="1772784"/>
                  </a:lnTo>
                  <a:lnTo>
                    <a:pt x="1920875" y="1848984"/>
                  </a:lnTo>
                  <a:lnTo>
                    <a:pt x="1431239" y="2112963"/>
                  </a:lnTo>
                  <a:lnTo>
                    <a:pt x="966787" y="2002745"/>
                  </a:lnTo>
                  <a:lnTo>
                    <a:pt x="966787" y="1919061"/>
                  </a:lnTo>
                  <a:lnTo>
                    <a:pt x="1420802" y="2026784"/>
                  </a:lnTo>
                  <a:lnTo>
                    <a:pt x="1437365" y="2030867"/>
                  </a:lnTo>
                  <a:lnTo>
                    <a:pt x="1452113" y="2022702"/>
                  </a:lnTo>
                  <a:lnTo>
                    <a:pt x="1920875" y="1770063"/>
                  </a:lnTo>
                  <a:close/>
                  <a:moveTo>
                    <a:pt x="0" y="1689100"/>
                  </a:moveTo>
                  <a:lnTo>
                    <a:pt x="463550" y="1799189"/>
                  </a:lnTo>
                  <a:lnTo>
                    <a:pt x="463550" y="1882775"/>
                  </a:lnTo>
                  <a:lnTo>
                    <a:pt x="0" y="1772460"/>
                  </a:lnTo>
                  <a:lnTo>
                    <a:pt x="0" y="1719680"/>
                  </a:lnTo>
                  <a:lnTo>
                    <a:pt x="0" y="1689100"/>
                  </a:lnTo>
                  <a:close/>
                  <a:moveTo>
                    <a:pt x="1920875" y="1643063"/>
                  </a:moveTo>
                  <a:lnTo>
                    <a:pt x="1920875" y="1646009"/>
                  </a:lnTo>
                  <a:lnTo>
                    <a:pt x="1920875" y="1721932"/>
                  </a:lnTo>
                  <a:lnTo>
                    <a:pt x="1431239" y="1985963"/>
                  </a:lnTo>
                  <a:lnTo>
                    <a:pt x="966787" y="1875591"/>
                  </a:lnTo>
                  <a:lnTo>
                    <a:pt x="966787" y="1791963"/>
                  </a:lnTo>
                  <a:lnTo>
                    <a:pt x="1420802" y="1899841"/>
                  </a:lnTo>
                  <a:lnTo>
                    <a:pt x="1437365" y="1903694"/>
                  </a:lnTo>
                  <a:lnTo>
                    <a:pt x="1452113" y="1895762"/>
                  </a:lnTo>
                  <a:lnTo>
                    <a:pt x="1920875" y="1643063"/>
                  </a:lnTo>
                  <a:close/>
                  <a:moveTo>
                    <a:pt x="0" y="1562100"/>
                  </a:moveTo>
                  <a:lnTo>
                    <a:pt x="463550" y="1672189"/>
                  </a:lnTo>
                  <a:lnTo>
                    <a:pt x="463550" y="1755775"/>
                  </a:lnTo>
                  <a:lnTo>
                    <a:pt x="0" y="1645686"/>
                  </a:lnTo>
                  <a:lnTo>
                    <a:pt x="0" y="1592907"/>
                  </a:lnTo>
                  <a:lnTo>
                    <a:pt x="0" y="1562100"/>
                  </a:lnTo>
                  <a:close/>
                  <a:moveTo>
                    <a:pt x="1920875" y="1520825"/>
                  </a:moveTo>
                  <a:lnTo>
                    <a:pt x="1920875" y="1523996"/>
                  </a:lnTo>
                  <a:lnTo>
                    <a:pt x="1920875" y="1599869"/>
                  </a:lnTo>
                  <a:lnTo>
                    <a:pt x="1431239" y="1863725"/>
                  </a:lnTo>
                  <a:lnTo>
                    <a:pt x="966787" y="1753426"/>
                  </a:lnTo>
                  <a:lnTo>
                    <a:pt x="966787" y="1669853"/>
                  </a:lnTo>
                  <a:lnTo>
                    <a:pt x="1420802" y="1777660"/>
                  </a:lnTo>
                  <a:lnTo>
                    <a:pt x="1437365" y="1781511"/>
                  </a:lnTo>
                  <a:lnTo>
                    <a:pt x="1452113" y="1773584"/>
                  </a:lnTo>
                  <a:lnTo>
                    <a:pt x="1920875" y="1520825"/>
                  </a:lnTo>
                  <a:close/>
                  <a:moveTo>
                    <a:pt x="0" y="1439863"/>
                  </a:moveTo>
                  <a:lnTo>
                    <a:pt x="463550" y="1549725"/>
                  </a:lnTo>
                  <a:lnTo>
                    <a:pt x="463550" y="1633538"/>
                  </a:lnTo>
                  <a:lnTo>
                    <a:pt x="0" y="1523223"/>
                  </a:lnTo>
                  <a:lnTo>
                    <a:pt x="0" y="1470217"/>
                  </a:lnTo>
                  <a:lnTo>
                    <a:pt x="0" y="1439863"/>
                  </a:lnTo>
                  <a:close/>
                  <a:moveTo>
                    <a:pt x="1474701" y="1365250"/>
                  </a:moveTo>
                  <a:lnTo>
                    <a:pt x="1920875" y="1470932"/>
                  </a:lnTo>
                  <a:lnTo>
                    <a:pt x="1430878" y="1735138"/>
                  </a:lnTo>
                  <a:lnTo>
                    <a:pt x="984250" y="1629229"/>
                  </a:lnTo>
                  <a:lnTo>
                    <a:pt x="1044194" y="1597025"/>
                  </a:lnTo>
                  <a:lnTo>
                    <a:pt x="1304860" y="1658938"/>
                  </a:lnTo>
                  <a:lnTo>
                    <a:pt x="1305314" y="1658258"/>
                  </a:lnTo>
                  <a:lnTo>
                    <a:pt x="1309401" y="1656217"/>
                  </a:lnTo>
                  <a:lnTo>
                    <a:pt x="1313942" y="1654402"/>
                  </a:lnTo>
                  <a:lnTo>
                    <a:pt x="1318483" y="1652588"/>
                  </a:lnTo>
                  <a:lnTo>
                    <a:pt x="1323479" y="1651227"/>
                  </a:lnTo>
                  <a:lnTo>
                    <a:pt x="1328474" y="1649640"/>
                  </a:lnTo>
                  <a:lnTo>
                    <a:pt x="1333924" y="1648052"/>
                  </a:lnTo>
                  <a:lnTo>
                    <a:pt x="1339373" y="1646692"/>
                  </a:lnTo>
                  <a:lnTo>
                    <a:pt x="1345050" y="1645784"/>
                  </a:lnTo>
                  <a:lnTo>
                    <a:pt x="1350953" y="1644650"/>
                  </a:lnTo>
                  <a:lnTo>
                    <a:pt x="1357311" y="1643743"/>
                  </a:lnTo>
                  <a:lnTo>
                    <a:pt x="1369572" y="1642383"/>
                  </a:lnTo>
                  <a:lnTo>
                    <a:pt x="1382515" y="1641249"/>
                  </a:lnTo>
                  <a:lnTo>
                    <a:pt x="1395684" y="1641022"/>
                  </a:lnTo>
                  <a:lnTo>
                    <a:pt x="1403177" y="1641249"/>
                  </a:lnTo>
                  <a:lnTo>
                    <a:pt x="1410897" y="1641475"/>
                  </a:lnTo>
                  <a:lnTo>
                    <a:pt x="1418617" y="1642156"/>
                  </a:lnTo>
                  <a:lnTo>
                    <a:pt x="1426110" y="1642836"/>
                  </a:lnTo>
                  <a:lnTo>
                    <a:pt x="1433603" y="1643743"/>
                  </a:lnTo>
                  <a:lnTo>
                    <a:pt x="1441096" y="1644650"/>
                  </a:lnTo>
                  <a:lnTo>
                    <a:pt x="1448362" y="1646011"/>
                  </a:lnTo>
                  <a:lnTo>
                    <a:pt x="1455401" y="1647599"/>
                  </a:lnTo>
                  <a:lnTo>
                    <a:pt x="1460623" y="1648959"/>
                  </a:lnTo>
                  <a:lnTo>
                    <a:pt x="1707665" y="1516063"/>
                  </a:lnTo>
                  <a:lnTo>
                    <a:pt x="1701989" y="1514702"/>
                  </a:lnTo>
                  <a:lnTo>
                    <a:pt x="1693133" y="1512434"/>
                  </a:lnTo>
                  <a:lnTo>
                    <a:pt x="1685186" y="1509713"/>
                  </a:lnTo>
                  <a:lnTo>
                    <a:pt x="1677920" y="1506991"/>
                  </a:lnTo>
                  <a:lnTo>
                    <a:pt x="1671790" y="1503816"/>
                  </a:lnTo>
                  <a:lnTo>
                    <a:pt x="1666340" y="1500641"/>
                  </a:lnTo>
                  <a:lnTo>
                    <a:pt x="1664070" y="1499054"/>
                  </a:lnTo>
                  <a:lnTo>
                    <a:pt x="1662026" y="1497240"/>
                  </a:lnTo>
                  <a:lnTo>
                    <a:pt x="1659983" y="1495652"/>
                  </a:lnTo>
                  <a:lnTo>
                    <a:pt x="1658393" y="1493838"/>
                  </a:lnTo>
                  <a:lnTo>
                    <a:pt x="1657031" y="1492023"/>
                  </a:lnTo>
                  <a:lnTo>
                    <a:pt x="1655668" y="1490209"/>
                  </a:lnTo>
                  <a:lnTo>
                    <a:pt x="1654987" y="1488395"/>
                  </a:lnTo>
                  <a:lnTo>
                    <a:pt x="1654306" y="1486581"/>
                  </a:lnTo>
                  <a:lnTo>
                    <a:pt x="1653852" y="1484540"/>
                  </a:lnTo>
                  <a:lnTo>
                    <a:pt x="1653625" y="1482725"/>
                  </a:lnTo>
                  <a:lnTo>
                    <a:pt x="1653625" y="1480911"/>
                  </a:lnTo>
                  <a:lnTo>
                    <a:pt x="1654306" y="1479097"/>
                  </a:lnTo>
                  <a:lnTo>
                    <a:pt x="1654760" y="1477282"/>
                  </a:lnTo>
                  <a:lnTo>
                    <a:pt x="1655441" y="1475241"/>
                  </a:lnTo>
                  <a:lnTo>
                    <a:pt x="1656577" y="1473427"/>
                  </a:lnTo>
                  <a:lnTo>
                    <a:pt x="1658166" y="1471613"/>
                  </a:lnTo>
                  <a:lnTo>
                    <a:pt x="1659528" y="1469798"/>
                  </a:lnTo>
                  <a:lnTo>
                    <a:pt x="1661345" y="1467984"/>
                  </a:lnTo>
                  <a:lnTo>
                    <a:pt x="1663843" y="1466170"/>
                  </a:lnTo>
                  <a:lnTo>
                    <a:pt x="1666113" y="1464356"/>
                  </a:lnTo>
                  <a:lnTo>
                    <a:pt x="1668611" y="1462768"/>
                  </a:lnTo>
                  <a:lnTo>
                    <a:pt x="1671790" y="1461181"/>
                  </a:lnTo>
                  <a:lnTo>
                    <a:pt x="1675650" y="1459366"/>
                  </a:lnTo>
                  <a:lnTo>
                    <a:pt x="1414984" y="1397454"/>
                  </a:lnTo>
                  <a:lnTo>
                    <a:pt x="1474701" y="1365250"/>
                  </a:lnTo>
                  <a:close/>
                  <a:moveTo>
                    <a:pt x="995838" y="1258888"/>
                  </a:moveTo>
                  <a:lnTo>
                    <a:pt x="1393825" y="1352349"/>
                  </a:lnTo>
                  <a:lnTo>
                    <a:pt x="918237" y="1608912"/>
                  </a:lnTo>
                  <a:lnTo>
                    <a:pt x="918237" y="2111376"/>
                  </a:lnTo>
                  <a:lnTo>
                    <a:pt x="512762" y="2014286"/>
                  </a:lnTo>
                  <a:lnTo>
                    <a:pt x="512762" y="1518854"/>
                  </a:lnTo>
                  <a:lnTo>
                    <a:pt x="995838" y="1258888"/>
                  </a:lnTo>
                  <a:close/>
                  <a:moveTo>
                    <a:pt x="489738" y="1130300"/>
                  </a:moveTo>
                  <a:lnTo>
                    <a:pt x="935038" y="1236110"/>
                  </a:lnTo>
                  <a:lnTo>
                    <a:pt x="875408" y="1268353"/>
                  </a:lnTo>
                  <a:lnTo>
                    <a:pt x="610586" y="1205457"/>
                  </a:lnTo>
                  <a:lnTo>
                    <a:pt x="606959" y="1207501"/>
                  </a:lnTo>
                  <a:lnTo>
                    <a:pt x="603104" y="1209544"/>
                  </a:lnTo>
                  <a:lnTo>
                    <a:pt x="598796" y="1211588"/>
                  </a:lnTo>
                  <a:lnTo>
                    <a:pt x="594035" y="1213404"/>
                  </a:lnTo>
                  <a:lnTo>
                    <a:pt x="589274" y="1214994"/>
                  </a:lnTo>
                  <a:lnTo>
                    <a:pt x="584059" y="1216583"/>
                  </a:lnTo>
                  <a:lnTo>
                    <a:pt x="578617" y="1218172"/>
                  </a:lnTo>
                  <a:lnTo>
                    <a:pt x="573176" y="1219308"/>
                  </a:lnTo>
                  <a:lnTo>
                    <a:pt x="567281" y="1220443"/>
                  </a:lnTo>
                  <a:lnTo>
                    <a:pt x="561386" y="1221351"/>
                  </a:lnTo>
                  <a:lnTo>
                    <a:pt x="555491" y="1222487"/>
                  </a:lnTo>
                  <a:lnTo>
                    <a:pt x="543021" y="1223849"/>
                  </a:lnTo>
                  <a:lnTo>
                    <a:pt x="530097" y="1224530"/>
                  </a:lnTo>
                  <a:lnTo>
                    <a:pt x="516947" y="1224757"/>
                  </a:lnTo>
                  <a:lnTo>
                    <a:pt x="509464" y="1224757"/>
                  </a:lnTo>
                  <a:lnTo>
                    <a:pt x="501755" y="1224530"/>
                  </a:lnTo>
                  <a:lnTo>
                    <a:pt x="494046" y="1224076"/>
                  </a:lnTo>
                  <a:lnTo>
                    <a:pt x="486564" y="1223168"/>
                  </a:lnTo>
                  <a:lnTo>
                    <a:pt x="479082" y="1222487"/>
                  </a:lnTo>
                  <a:lnTo>
                    <a:pt x="471600" y="1221124"/>
                  </a:lnTo>
                  <a:lnTo>
                    <a:pt x="464345" y="1219989"/>
                  </a:lnTo>
                  <a:lnTo>
                    <a:pt x="457543" y="1218399"/>
                  </a:lnTo>
                  <a:lnTo>
                    <a:pt x="456409" y="1218172"/>
                  </a:lnTo>
                  <a:lnTo>
                    <a:pt x="209953" y="1351230"/>
                  </a:lnTo>
                  <a:lnTo>
                    <a:pt x="211086" y="1351684"/>
                  </a:lnTo>
                  <a:lnTo>
                    <a:pt x="219929" y="1353955"/>
                  </a:lnTo>
                  <a:lnTo>
                    <a:pt x="227864" y="1356452"/>
                  </a:lnTo>
                  <a:lnTo>
                    <a:pt x="235120" y="1359404"/>
                  </a:lnTo>
                  <a:lnTo>
                    <a:pt x="241241" y="1362356"/>
                  </a:lnTo>
                  <a:lnTo>
                    <a:pt x="246683" y="1365535"/>
                  </a:lnTo>
                  <a:lnTo>
                    <a:pt x="249177" y="1367351"/>
                  </a:lnTo>
                  <a:lnTo>
                    <a:pt x="251218" y="1368941"/>
                  </a:lnTo>
                  <a:lnTo>
                    <a:pt x="253031" y="1370757"/>
                  </a:lnTo>
                  <a:lnTo>
                    <a:pt x="254845" y="1372574"/>
                  </a:lnTo>
                  <a:lnTo>
                    <a:pt x="255979" y="1374390"/>
                  </a:lnTo>
                  <a:lnTo>
                    <a:pt x="257113" y="1376207"/>
                  </a:lnTo>
                  <a:lnTo>
                    <a:pt x="258019" y="1378023"/>
                  </a:lnTo>
                  <a:lnTo>
                    <a:pt x="258926" y="1379613"/>
                  </a:lnTo>
                  <a:lnTo>
                    <a:pt x="259153" y="1381429"/>
                  </a:lnTo>
                  <a:lnTo>
                    <a:pt x="259380" y="1383246"/>
                  </a:lnTo>
                  <a:lnTo>
                    <a:pt x="259153" y="1385289"/>
                  </a:lnTo>
                  <a:lnTo>
                    <a:pt x="258926" y="1387106"/>
                  </a:lnTo>
                  <a:lnTo>
                    <a:pt x="258473" y="1388922"/>
                  </a:lnTo>
                  <a:lnTo>
                    <a:pt x="257566" y="1390739"/>
                  </a:lnTo>
                  <a:lnTo>
                    <a:pt x="256206" y="1392555"/>
                  </a:lnTo>
                  <a:lnTo>
                    <a:pt x="255072" y="1394599"/>
                  </a:lnTo>
                  <a:lnTo>
                    <a:pt x="253485" y="1396415"/>
                  </a:lnTo>
                  <a:lnTo>
                    <a:pt x="251444" y="1398232"/>
                  </a:lnTo>
                  <a:lnTo>
                    <a:pt x="249404" y="1399821"/>
                  </a:lnTo>
                  <a:lnTo>
                    <a:pt x="246910" y="1401638"/>
                  </a:lnTo>
                  <a:lnTo>
                    <a:pt x="244189" y="1403454"/>
                  </a:lnTo>
                  <a:lnTo>
                    <a:pt x="241241" y="1405043"/>
                  </a:lnTo>
                  <a:lnTo>
                    <a:pt x="240561" y="1405498"/>
                  </a:lnTo>
                  <a:lnTo>
                    <a:pt x="504929" y="1468393"/>
                  </a:lnTo>
                  <a:lnTo>
                    <a:pt x="463891" y="1490418"/>
                  </a:lnTo>
                  <a:lnTo>
                    <a:pt x="463891" y="1504950"/>
                  </a:lnTo>
                  <a:lnTo>
                    <a:pt x="0" y="1394599"/>
                  </a:lnTo>
                  <a:lnTo>
                    <a:pt x="489738" y="1130300"/>
                  </a:lnTo>
                  <a:close/>
                  <a:moveTo>
                    <a:pt x="341312" y="768350"/>
                  </a:moveTo>
                  <a:lnTo>
                    <a:pt x="810075" y="1021049"/>
                  </a:lnTo>
                  <a:lnTo>
                    <a:pt x="824823" y="1028755"/>
                  </a:lnTo>
                  <a:lnTo>
                    <a:pt x="841386" y="1024902"/>
                  </a:lnTo>
                  <a:lnTo>
                    <a:pt x="1295400" y="917250"/>
                  </a:lnTo>
                  <a:lnTo>
                    <a:pt x="1295400" y="1000879"/>
                  </a:lnTo>
                  <a:lnTo>
                    <a:pt x="830949" y="1111250"/>
                  </a:lnTo>
                  <a:lnTo>
                    <a:pt x="341312" y="847220"/>
                  </a:lnTo>
                  <a:lnTo>
                    <a:pt x="341312" y="771297"/>
                  </a:lnTo>
                  <a:lnTo>
                    <a:pt x="341312" y="768350"/>
                  </a:lnTo>
                  <a:close/>
                  <a:moveTo>
                    <a:pt x="2262188" y="687389"/>
                  </a:moveTo>
                  <a:lnTo>
                    <a:pt x="2262188" y="717969"/>
                  </a:lnTo>
                  <a:lnTo>
                    <a:pt x="2262188" y="770974"/>
                  </a:lnTo>
                  <a:lnTo>
                    <a:pt x="1797050" y="881063"/>
                  </a:lnTo>
                  <a:lnTo>
                    <a:pt x="1797050" y="797477"/>
                  </a:lnTo>
                  <a:lnTo>
                    <a:pt x="2262188" y="687389"/>
                  </a:lnTo>
                  <a:close/>
                  <a:moveTo>
                    <a:pt x="341312" y="639763"/>
                  </a:moveTo>
                  <a:lnTo>
                    <a:pt x="810075" y="892403"/>
                  </a:lnTo>
                  <a:lnTo>
                    <a:pt x="824823" y="900340"/>
                  </a:lnTo>
                  <a:lnTo>
                    <a:pt x="841386" y="896485"/>
                  </a:lnTo>
                  <a:lnTo>
                    <a:pt x="1295400" y="788762"/>
                  </a:lnTo>
                  <a:lnTo>
                    <a:pt x="1295400" y="872672"/>
                  </a:lnTo>
                  <a:lnTo>
                    <a:pt x="830949" y="982664"/>
                  </a:lnTo>
                  <a:lnTo>
                    <a:pt x="341312" y="718685"/>
                  </a:lnTo>
                  <a:lnTo>
                    <a:pt x="341312" y="642938"/>
                  </a:lnTo>
                  <a:lnTo>
                    <a:pt x="341312" y="639763"/>
                  </a:lnTo>
                  <a:close/>
                  <a:moveTo>
                    <a:pt x="2262188" y="558801"/>
                  </a:moveTo>
                  <a:lnTo>
                    <a:pt x="2262188" y="589381"/>
                  </a:lnTo>
                  <a:lnTo>
                    <a:pt x="2262188" y="642613"/>
                  </a:lnTo>
                  <a:lnTo>
                    <a:pt x="1797050" y="752476"/>
                  </a:lnTo>
                  <a:lnTo>
                    <a:pt x="1797050" y="668663"/>
                  </a:lnTo>
                  <a:lnTo>
                    <a:pt x="2262188" y="558801"/>
                  </a:lnTo>
                  <a:close/>
                  <a:moveTo>
                    <a:pt x="341312" y="511175"/>
                  </a:moveTo>
                  <a:lnTo>
                    <a:pt x="810075" y="763815"/>
                  </a:lnTo>
                  <a:lnTo>
                    <a:pt x="824823" y="771979"/>
                  </a:lnTo>
                  <a:lnTo>
                    <a:pt x="841386" y="768124"/>
                  </a:lnTo>
                  <a:lnTo>
                    <a:pt x="1295400" y="660174"/>
                  </a:lnTo>
                  <a:lnTo>
                    <a:pt x="1295400" y="744084"/>
                  </a:lnTo>
                  <a:lnTo>
                    <a:pt x="830949" y="854075"/>
                  </a:lnTo>
                  <a:lnTo>
                    <a:pt x="341312" y="590097"/>
                  </a:lnTo>
                  <a:lnTo>
                    <a:pt x="341312" y="514350"/>
                  </a:lnTo>
                  <a:lnTo>
                    <a:pt x="341312" y="511175"/>
                  </a:lnTo>
                  <a:close/>
                  <a:moveTo>
                    <a:pt x="2262188" y="431801"/>
                  </a:moveTo>
                  <a:lnTo>
                    <a:pt x="2262188" y="462607"/>
                  </a:lnTo>
                  <a:lnTo>
                    <a:pt x="2262188" y="515613"/>
                  </a:lnTo>
                  <a:lnTo>
                    <a:pt x="1797050" y="625476"/>
                  </a:lnTo>
                  <a:lnTo>
                    <a:pt x="1797050" y="541889"/>
                  </a:lnTo>
                  <a:lnTo>
                    <a:pt x="2262188" y="431801"/>
                  </a:lnTo>
                  <a:close/>
                  <a:moveTo>
                    <a:pt x="341312" y="390526"/>
                  </a:moveTo>
                  <a:lnTo>
                    <a:pt x="810075" y="643225"/>
                  </a:lnTo>
                  <a:lnTo>
                    <a:pt x="824823" y="651157"/>
                  </a:lnTo>
                  <a:lnTo>
                    <a:pt x="841386" y="647304"/>
                  </a:lnTo>
                  <a:lnTo>
                    <a:pt x="1295400" y="539652"/>
                  </a:lnTo>
                  <a:lnTo>
                    <a:pt x="1295400" y="623054"/>
                  </a:lnTo>
                  <a:lnTo>
                    <a:pt x="830949" y="733425"/>
                  </a:lnTo>
                  <a:lnTo>
                    <a:pt x="341312" y="469395"/>
                  </a:lnTo>
                  <a:lnTo>
                    <a:pt x="341312" y="393472"/>
                  </a:lnTo>
                  <a:lnTo>
                    <a:pt x="341312" y="390526"/>
                  </a:lnTo>
                  <a:close/>
                  <a:moveTo>
                    <a:pt x="2262188" y="309564"/>
                  </a:moveTo>
                  <a:lnTo>
                    <a:pt x="2262188" y="340144"/>
                  </a:lnTo>
                  <a:lnTo>
                    <a:pt x="2262188" y="392923"/>
                  </a:lnTo>
                  <a:lnTo>
                    <a:pt x="1797050" y="503239"/>
                  </a:lnTo>
                  <a:lnTo>
                    <a:pt x="1797050" y="419426"/>
                  </a:lnTo>
                  <a:lnTo>
                    <a:pt x="2262188" y="309564"/>
                  </a:lnTo>
                  <a:close/>
                  <a:moveTo>
                    <a:pt x="786730" y="233363"/>
                  </a:moveTo>
                  <a:lnTo>
                    <a:pt x="846346" y="265913"/>
                  </a:lnTo>
                  <a:lnTo>
                    <a:pt x="585896" y="328053"/>
                  </a:lnTo>
                  <a:lnTo>
                    <a:pt x="589976" y="329646"/>
                  </a:lnTo>
                  <a:lnTo>
                    <a:pt x="593149" y="331467"/>
                  </a:lnTo>
                  <a:lnTo>
                    <a:pt x="595643" y="333288"/>
                  </a:lnTo>
                  <a:lnTo>
                    <a:pt x="597909" y="334882"/>
                  </a:lnTo>
                  <a:lnTo>
                    <a:pt x="600403" y="336703"/>
                  </a:lnTo>
                  <a:lnTo>
                    <a:pt x="602216" y="338524"/>
                  </a:lnTo>
                  <a:lnTo>
                    <a:pt x="603576" y="340344"/>
                  </a:lnTo>
                  <a:lnTo>
                    <a:pt x="605163" y="342165"/>
                  </a:lnTo>
                  <a:lnTo>
                    <a:pt x="606296" y="344214"/>
                  </a:lnTo>
                  <a:lnTo>
                    <a:pt x="606976" y="346035"/>
                  </a:lnTo>
                  <a:lnTo>
                    <a:pt x="607430" y="347856"/>
                  </a:lnTo>
                  <a:lnTo>
                    <a:pt x="608110" y="349677"/>
                  </a:lnTo>
                  <a:lnTo>
                    <a:pt x="608110" y="351498"/>
                  </a:lnTo>
                  <a:lnTo>
                    <a:pt x="607883" y="353546"/>
                  </a:lnTo>
                  <a:lnTo>
                    <a:pt x="607430" y="355367"/>
                  </a:lnTo>
                  <a:lnTo>
                    <a:pt x="606750" y="357188"/>
                  </a:lnTo>
                  <a:lnTo>
                    <a:pt x="606070" y="359009"/>
                  </a:lnTo>
                  <a:lnTo>
                    <a:pt x="604710" y="360830"/>
                  </a:lnTo>
                  <a:lnTo>
                    <a:pt x="603350" y="362651"/>
                  </a:lnTo>
                  <a:lnTo>
                    <a:pt x="601536" y="364472"/>
                  </a:lnTo>
                  <a:lnTo>
                    <a:pt x="599723" y="366293"/>
                  </a:lnTo>
                  <a:lnTo>
                    <a:pt x="597683" y="367886"/>
                  </a:lnTo>
                  <a:lnTo>
                    <a:pt x="595416" y="369707"/>
                  </a:lnTo>
                  <a:lnTo>
                    <a:pt x="589976" y="372666"/>
                  </a:lnTo>
                  <a:lnTo>
                    <a:pt x="583855" y="375853"/>
                  </a:lnTo>
                  <a:lnTo>
                    <a:pt x="576602" y="378585"/>
                  </a:lnTo>
                  <a:lnTo>
                    <a:pt x="568668" y="381316"/>
                  </a:lnTo>
                  <a:lnTo>
                    <a:pt x="559828" y="383592"/>
                  </a:lnTo>
                  <a:lnTo>
                    <a:pt x="554161" y="384958"/>
                  </a:lnTo>
                  <a:lnTo>
                    <a:pt x="800558" y="518343"/>
                  </a:lnTo>
                  <a:lnTo>
                    <a:pt x="805998" y="517205"/>
                  </a:lnTo>
                  <a:lnTo>
                    <a:pt x="813025" y="515611"/>
                  </a:lnTo>
                  <a:lnTo>
                    <a:pt x="820278" y="514246"/>
                  </a:lnTo>
                  <a:lnTo>
                    <a:pt x="827759" y="513108"/>
                  </a:lnTo>
                  <a:lnTo>
                    <a:pt x="835239" y="512197"/>
                  </a:lnTo>
                  <a:lnTo>
                    <a:pt x="842719" y="511514"/>
                  </a:lnTo>
                  <a:lnTo>
                    <a:pt x="850426" y="510831"/>
                  </a:lnTo>
                  <a:lnTo>
                    <a:pt x="858133" y="510604"/>
                  </a:lnTo>
                  <a:lnTo>
                    <a:pt x="865614" y="510604"/>
                  </a:lnTo>
                  <a:lnTo>
                    <a:pt x="878761" y="510831"/>
                  </a:lnTo>
                  <a:lnTo>
                    <a:pt x="891681" y="511742"/>
                  </a:lnTo>
                  <a:lnTo>
                    <a:pt x="903922" y="513108"/>
                  </a:lnTo>
                  <a:lnTo>
                    <a:pt x="910269" y="514018"/>
                  </a:lnTo>
                  <a:lnTo>
                    <a:pt x="916162" y="515156"/>
                  </a:lnTo>
                  <a:lnTo>
                    <a:pt x="921829" y="516067"/>
                  </a:lnTo>
                  <a:lnTo>
                    <a:pt x="927269" y="517432"/>
                  </a:lnTo>
                  <a:lnTo>
                    <a:pt x="932710" y="519026"/>
                  </a:lnTo>
                  <a:lnTo>
                    <a:pt x="937696" y="520619"/>
                  </a:lnTo>
                  <a:lnTo>
                    <a:pt x="942683" y="521985"/>
                  </a:lnTo>
                  <a:lnTo>
                    <a:pt x="947217" y="523806"/>
                  </a:lnTo>
                  <a:lnTo>
                    <a:pt x="951750" y="525854"/>
                  </a:lnTo>
                  <a:lnTo>
                    <a:pt x="955604" y="528131"/>
                  </a:lnTo>
                  <a:lnTo>
                    <a:pt x="956284" y="528358"/>
                  </a:lnTo>
                  <a:lnTo>
                    <a:pt x="1216508" y="466218"/>
                  </a:lnTo>
                  <a:lnTo>
                    <a:pt x="1276350" y="498540"/>
                  </a:lnTo>
                  <a:lnTo>
                    <a:pt x="830479" y="604838"/>
                  </a:lnTo>
                  <a:lnTo>
                    <a:pt x="341312" y="339889"/>
                  </a:lnTo>
                  <a:lnTo>
                    <a:pt x="786730" y="233363"/>
                  </a:lnTo>
                  <a:close/>
                  <a:moveTo>
                    <a:pt x="1266452" y="128588"/>
                  </a:moveTo>
                  <a:lnTo>
                    <a:pt x="1749425" y="388781"/>
                  </a:lnTo>
                  <a:lnTo>
                    <a:pt x="1749425" y="883986"/>
                  </a:lnTo>
                  <a:lnTo>
                    <a:pt x="1344073" y="981076"/>
                  </a:lnTo>
                  <a:lnTo>
                    <a:pt x="1343846" y="478612"/>
                  </a:lnTo>
                  <a:lnTo>
                    <a:pt x="868362" y="222276"/>
                  </a:lnTo>
                  <a:lnTo>
                    <a:pt x="1266452" y="128588"/>
                  </a:lnTo>
                  <a:close/>
                  <a:moveTo>
                    <a:pt x="1772450" y="0"/>
                  </a:moveTo>
                  <a:lnTo>
                    <a:pt x="2262188" y="264139"/>
                  </a:lnTo>
                  <a:lnTo>
                    <a:pt x="1798297" y="374650"/>
                  </a:lnTo>
                  <a:lnTo>
                    <a:pt x="1798297" y="359900"/>
                  </a:lnTo>
                  <a:lnTo>
                    <a:pt x="1757259" y="338116"/>
                  </a:lnTo>
                  <a:lnTo>
                    <a:pt x="2021627" y="275031"/>
                  </a:lnTo>
                  <a:lnTo>
                    <a:pt x="2020947" y="274804"/>
                  </a:lnTo>
                  <a:lnTo>
                    <a:pt x="2017772" y="272989"/>
                  </a:lnTo>
                  <a:lnTo>
                    <a:pt x="2015278" y="271173"/>
                  </a:lnTo>
                  <a:lnTo>
                    <a:pt x="2012784" y="269585"/>
                  </a:lnTo>
                  <a:lnTo>
                    <a:pt x="2010517" y="267770"/>
                  </a:lnTo>
                  <a:lnTo>
                    <a:pt x="2008703" y="265954"/>
                  </a:lnTo>
                  <a:lnTo>
                    <a:pt x="2007116" y="264139"/>
                  </a:lnTo>
                  <a:lnTo>
                    <a:pt x="2005982" y="262323"/>
                  </a:lnTo>
                  <a:lnTo>
                    <a:pt x="2004622" y="260508"/>
                  </a:lnTo>
                  <a:lnTo>
                    <a:pt x="2003942" y="258466"/>
                  </a:lnTo>
                  <a:lnTo>
                    <a:pt x="2003262" y="256650"/>
                  </a:lnTo>
                  <a:lnTo>
                    <a:pt x="2002808" y="254835"/>
                  </a:lnTo>
                  <a:lnTo>
                    <a:pt x="2002808" y="253020"/>
                  </a:lnTo>
                  <a:lnTo>
                    <a:pt x="2003035" y="251431"/>
                  </a:lnTo>
                  <a:lnTo>
                    <a:pt x="2003262" y="249162"/>
                  </a:lnTo>
                  <a:lnTo>
                    <a:pt x="2004169" y="247346"/>
                  </a:lnTo>
                  <a:lnTo>
                    <a:pt x="2004849" y="245758"/>
                  </a:lnTo>
                  <a:lnTo>
                    <a:pt x="2006209" y="243943"/>
                  </a:lnTo>
                  <a:lnTo>
                    <a:pt x="2007343" y="242127"/>
                  </a:lnTo>
                  <a:lnTo>
                    <a:pt x="2009157" y="240312"/>
                  </a:lnTo>
                  <a:lnTo>
                    <a:pt x="2010970" y="238723"/>
                  </a:lnTo>
                  <a:lnTo>
                    <a:pt x="2013011" y="236908"/>
                  </a:lnTo>
                  <a:lnTo>
                    <a:pt x="2015505" y="235320"/>
                  </a:lnTo>
                  <a:lnTo>
                    <a:pt x="2020947" y="231916"/>
                  </a:lnTo>
                  <a:lnTo>
                    <a:pt x="2027068" y="228966"/>
                  </a:lnTo>
                  <a:lnTo>
                    <a:pt x="2034324" y="226016"/>
                  </a:lnTo>
                  <a:lnTo>
                    <a:pt x="2042259" y="223520"/>
                  </a:lnTo>
                  <a:lnTo>
                    <a:pt x="2051102" y="221023"/>
                  </a:lnTo>
                  <a:lnTo>
                    <a:pt x="2052009" y="220797"/>
                  </a:lnTo>
                  <a:lnTo>
                    <a:pt x="1805779" y="87820"/>
                  </a:lnTo>
                  <a:lnTo>
                    <a:pt x="1804872" y="88046"/>
                  </a:lnTo>
                  <a:lnTo>
                    <a:pt x="1797843" y="89635"/>
                  </a:lnTo>
                  <a:lnTo>
                    <a:pt x="1790588" y="90996"/>
                  </a:lnTo>
                  <a:lnTo>
                    <a:pt x="1783106" y="92131"/>
                  </a:lnTo>
                  <a:lnTo>
                    <a:pt x="1775624" y="92812"/>
                  </a:lnTo>
                  <a:lnTo>
                    <a:pt x="1768142" y="93720"/>
                  </a:lnTo>
                  <a:lnTo>
                    <a:pt x="1760433" y="94173"/>
                  </a:lnTo>
                  <a:lnTo>
                    <a:pt x="1752724" y="94400"/>
                  </a:lnTo>
                  <a:lnTo>
                    <a:pt x="1745015" y="94400"/>
                  </a:lnTo>
                  <a:lnTo>
                    <a:pt x="1732092" y="94173"/>
                  </a:lnTo>
                  <a:lnTo>
                    <a:pt x="1719168" y="93493"/>
                  </a:lnTo>
                  <a:lnTo>
                    <a:pt x="1706698" y="92131"/>
                  </a:lnTo>
                  <a:lnTo>
                    <a:pt x="1700576" y="90996"/>
                  </a:lnTo>
                  <a:lnTo>
                    <a:pt x="1694681" y="90089"/>
                  </a:lnTo>
                  <a:lnTo>
                    <a:pt x="1689013" y="88954"/>
                  </a:lnTo>
                  <a:lnTo>
                    <a:pt x="1683571" y="87820"/>
                  </a:lnTo>
                  <a:lnTo>
                    <a:pt x="1678130" y="86231"/>
                  </a:lnTo>
                  <a:lnTo>
                    <a:pt x="1672915" y="84643"/>
                  </a:lnTo>
                  <a:lnTo>
                    <a:pt x="1668153" y="83054"/>
                  </a:lnTo>
                  <a:lnTo>
                    <a:pt x="1663392" y="81239"/>
                  </a:lnTo>
                  <a:lnTo>
                    <a:pt x="1659084" y="79196"/>
                  </a:lnTo>
                  <a:lnTo>
                    <a:pt x="1655230" y="77154"/>
                  </a:lnTo>
                  <a:lnTo>
                    <a:pt x="1651602" y="75112"/>
                  </a:lnTo>
                  <a:lnTo>
                    <a:pt x="1386780" y="137970"/>
                  </a:lnTo>
                  <a:lnTo>
                    <a:pt x="1327150" y="105973"/>
                  </a:lnTo>
                  <a:lnTo>
                    <a:pt x="177245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4611692" y="1626064"/>
            <a:ext cx="948790" cy="948790"/>
            <a:chOff x="4611692" y="1626064"/>
            <a:chExt cx="948790" cy="948790"/>
          </a:xfrm>
        </p:grpSpPr>
        <p:sp>
          <p:nvSpPr>
            <p:cNvPr id="222" name="椭圆 221"/>
            <p:cNvSpPr/>
            <p:nvPr/>
          </p:nvSpPr>
          <p:spPr>
            <a:xfrm>
              <a:off x="4611692" y="1626064"/>
              <a:ext cx="948790" cy="948790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800">
                <a:solidFill>
                  <a:srgbClr val="F2F2F2"/>
                </a:solidFill>
                <a:cs typeface="+mn-ea"/>
                <a:sym typeface="+mn-lt"/>
              </a:endParaRPr>
            </a:p>
          </p:txBody>
        </p:sp>
        <p:sp>
          <p:nvSpPr>
            <p:cNvPr id="223" name="KSO_Shape"/>
            <p:cNvSpPr>
              <a:spLocks noChangeAspect="1"/>
            </p:cNvSpPr>
            <p:nvPr/>
          </p:nvSpPr>
          <p:spPr bwMode="auto">
            <a:xfrm>
              <a:off x="4884949" y="1800813"/>
              <a:ext cx="402276" cy="548060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24" name="组合 223"/>
          <p:cNvGrpSpPr/>
          <p:nvPr/>
        </p:nvGrpSpPr>
        <p:grpSpPr>
          <a:xfrm>
            <a:off x="7615567" y="5362773"/>
            <a:ext cx="948790" cy="948790"/>
            <a:chOff x="7615567" y="5362773"/>
            <a:chExt cx="948790" cy="948790"/>
          </a:xfrm>
        </p:grpSpPr>
        <p:sp>
          <p:nvSpPr>
            <p:cNvPr id="225" name="椭圆 224"/>
            <p:cNvSpPr/>
            <p:nvPr/>
          </p:nvSpPr>
          <p:spPr>
            <a:xfrm>
              <a:off x="7615567" y="5362773"/>
              <a:ext cx="948790" cy="948790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800">
                <a:solidFill>
                  <a:srgbClr val="F2F2F2"/>
                </a:solidFill>
                <a:cs typeface="+mn-ea"/>
                <a:sym typeface="+mn-lt"/>
              </a:endParaRPr>
            </a:p>
          </p:txBody>
        </p:sp>
        <p:sp>
          <p:nvSpPr>
            <p:cNvPr id="226" name="KSO_Shape"/>
            <p:cNvSpPr>
              <a:spLocks noChangeAspect="1"/>
            </p:cNvSpPr>
            <p:nvPr/>
          </p:nvSpPr>
          <p:spPr bwMode="auto">
            <a:xfrm>
              <a:off x="7873213" y="5619136"/>
              <a:ext cx="433498" cy="436064"/>
            </a:xfrm>
            <a:custGeom>
              <a:avLst/>
              <a:gdLst>
                <a:gd name="T0" fmla="*/ 1295082 w 2109787"/>
                <a:gd name="T1" fmla="*/ 1930537 h 2125662"/>
                <a:gd name="T2" fmla="*/ 1378267 w 2109787"/>
                <a:gd name="T3" fmla="*/ 1684248 h 2125662"/>
                <a:gd name="T4" fmla="*/ 1361122 w 2109787"/>
                <a:gd name="T5" fmla="*/ 1545055 h 2125662"/>
                <a:gd name="T6" fmla="*/ 1566862 w 2109787"/>
                <a:gd name="T7" fmla="*/ 1567300 h 2125662"/>
                <a:gd name="T8" fmla="*/ 1528445 w 2109787"/>
                <a:gd name="T9" fmla="*/ 2041129 h 2125662"/>
                <a:gd name="T10" fmla="*/ 1651000 w 2109787"/>
                <a:gd name="T11" fmla="*/ 1844733 h 2125662"/>
                <a:gd name="T12" fmla="*/ 1901190 w 2109787"/>
                <a:gd name="T13" fmla="*/ 1450988 h 2125662"/>
                <a:gd name="T14" fmla="*/ 2088197 w 2109787"/>
                <a:gd name="T15" fmla="*/ 1575563 h 2125662"/>
                <a:gd name="T16" fmla="*/ 2077720 w 2109787"/>
                <a:gd name="T17" fmla="*/ 2010939 h 2125662"/>
                <a:gd name="T18" fmla="*/ 1755457 w 2109787"/>
                <a:gd name="T19" fmla="*/ 2109455 h 2125662"/>
                <a:gd name="T20" fmla="*/ 1116012 w 2109787"/>
                <a:gd name="T21" fmla="*/ 2102146 h 2125662"/>
                <a:gd name="T22" fmla="*/ 824229 w 2109787"/>
                <a:gd name="T23" fmla="*/ 1996956 h 2125662"/>
                <a:gd name="T24" fmla="*/ 842327 w 2109787"/>
                <a:gd name="T25" fmla="*/ 1547597 h 2125662"/>
                <a:gd name="T26" fmla="*/ 1079500 w 2109787"/>
                <a:gd name="T27" fmla="*/ 1446221 h 2125662"/>
                <a:gd name="T28" fmla="*/ 1156856 w 2109787"/>
                <a:gd name="T29" fmla="*/ 894212 h 2125662"/>
                <a:gd name="T30" fmla="*/ 1181274 w 2109787"/>
                <a:gd name="T31" fmla="*/ 1123523 h 2125662"/>
                <a:gd name="T32" fmla="*/ 1403890 w 2109787"/>
                <a:gd name="T33" fmla="*/ 1350929 h 2125662"/>
                <a:gd name="T34" fmla="*/ 1555473 w 2109787"/>
                <a:gd name="T35" fmla="*/ 1330602 h 2125662"/>
                <a:gd name="T36" fmla="*/ 1746695 w 2109787"/>
                <a:gd name="T37" fmla="*/ 1088269 h 2125662"/>
                <a:gd name="T38" fmla="*/ 1634435 w 2109787"/>
                <a:gd name="T39" fmla="*/ 939629 h 2125662"/>
                <a:gd name="T40" fmla="*/ 1329051 w 2109787"/>
                <a:gd name="T41" fmla="*/ 834184 h 2125662"/>
                <a:gd name="T42" fmla="*/ 1487609 w 2109787"/>
                <a:gd name="T43" fmla="*/ 501650 h 2125662"/>
                <a:gd name="T44" fmla="*/ 1685808 w 2109787"/>
                <a:gd name="T45" fmla="*/ 588039 h 2125662"/>
                <a:gd name="T46" fmla="*/ 1817729 w 2109787"/>
                <a:gd name="T47" fmla="*/ 779556 h 2125662"/>
                <a:gd name="T48" fmla="*/ 1848490 w 2109787"/>
                <a:gd name="T49" fmla="*/ 1036817 h 2125662"/>
                <a:gd name="T50" fmla="*/ 1748915 w 2109787"/>
                <a:gd name="T51" fmla="*/ 1271528 h 2125662"/>
                <a:gd name="T52" fmla="*/ 1576403 w 2109787"/>
                <a:gd name="T53" fmla="*/ 1417309 h 2125662"/>
                <a:gd name="T54" fmla="*/ 1403573 w 2109787"/>
                <a:gd name="T55" fmla="*/ 1442082 h 2125662"/>
                <a:gd name="T56" fmla="*/ 1224085 w 2109787"/>
                <a:gd name="T57" fmla="*/ 1336319 h 2125662"/>
                <a:gd name="T58" fmla="*/ 1088992 w 2109787"/>
                <a:gd name="T59" fmla="*/ 1130193 h 2125662"/>
                <a:gd name="T60" fmla="*/ 1072185 w 2109787"/>
                <a:gd name="T61" fmla="*/ 867850 h 2125662"/>
                <a:gd name="T62" fmla="*/ 1171443 w 2109787"/>
                <a:gd name="T63" fmla="*/ 647432 h 2125662"/>
                <a:gd name="T64" fmla="*/ 1349029 w 2109787"/>
                <a:gd name="T65" fmla="*/ 518483 h 2125662"/>
                <a:gd name="T66" fmla="*/ 894842 w 2109787"/>
                <a:gd name="T67" fmla="*/ 389721 h 2125662"/>
                <a:gd name="T68" fmla="*/ 783863 w 2109787"/>
                <a:gd name="T69" fmla="*/ 461707 h 2125662"/>
                <a:gd name="T70" fmla="*/ 646249 w 2109787"/>
                <a:gd name="T71" fmla="*/ 519107 h 2125662"/>
                <a:gd name="T72" fmla="*/ 649737 w 2109787"/>
                <a:gd name="T73" fmla="*/ 631367 h 2125662"/>
                <a:gd name="T74" fmla="*/ 859963 w 2109787"/>
                <a:gd name="T75" fmla="*/ 751873 h 2125662"/>
                <a:gd name="T76" fmla="*/ 989016 w 2109787"/>
                <a:gd name="T77" fmla="*/ 914873 h 2125662"/>
                <a:gd name="T78" fmla="*/ 926551 w 2109787"/>
                <a:gd name="T79" fmla="*/ 1110219 h 2125662"/>
                <a:gd name="T80" fmla="*/ 637054 w 2109787"/>
                <a:gd name="T81" fmla="*/ 1172057 h 2125662"/>
                <a:gd name="T82" fmla="*/ 648152 w 2109787"/>
                <a:gd name="T83" fmla="*/ 1081995 h 2125662"/>
                <a:gd name="T84" fmla="*/ 837450 w 2109787"/>
                <a:gd name="T85" fmla="*/ 1055674 h 2125662"/>
                <a:gd name="T86" fmla="*/ 874549 w 2109787"/>
                <a:gd name="T87" fmla="*/ 927557 h 2125662"/>
                <a:gd name="T88" fmla="*/ 734081 w 2109787"/>
                <a:gd name="T89" fmla="*/ 811174 h 2125662"/>
                <a:gd name="T90" fmla="*/ 535588 w 2109787"/>
                <a:gd name="T91" fmla="*/ 662762 h 2125662"/>
                <a:gd name="T92" fmla="*/ 561905 w 2109787"/>
                <a:gd name="T93" fmla="*/ 464879 h 2125662"/>
                <a:gd name="T94" fmla="*/ 832750 w 2109787"/>
                <a:gd name="T95" fmla="*/ 1588 h 2125662"/>
                <a:gd name="T96" fmla="*/ 1300854 w 2109787"/>
                <a:gd name="T97" fmla="*/ 193714 h 2125662"/>
                <a:gd name="T98" fmla="*/ 1132654 w 2109787"/>
                <a:gd name="T99" fmla="*/ 241031 h 2125662"/>
                <a:gd name="T100" fmla="*/ 735320 w 2109787"/>
                <a:gd name="T101" fmla="*/ 141316 h 2125662"/>
                <a:gd name="T102" fmla="*/ 411297 w 2109787"/>
                <a:gd name="T103" fmla="*/ 258815 h 2125662"/>
                <a:gd name="T104" fmla="*/ 196445 w 2109787"/>
                <a:gd name="T105" fmla="*/ 520171 h 2125662"/>
                <a:gd name="T106" fmla="*/ 143129 w 2109787"/>
                <a:gd name="T107" fmla="*/ 858378 h 2125662"/>
                <a:gd name="T108" fmla="*/ 247857 w 2109787"/>
                <a:gd name="T109" fmla="*/ 1145456 h 2125662"/>
                <a:gd name="T110" fmla="*/ 469056 w 2109787"/>
                <a:gd name="T111" fmla="*/ 1349968 h 2125662"/>
                <a:gd name="T112" fmla="*/ 542684 w 2109787"/>
                <a:gd name="T113" fmla="*/ 1533202 h 2125662"/>
                <a:gd name="T114" fmla="*/ 227229 w 2109787"/>
                <a:gd name="T115" fmla="*/ 1339170 h 2125662"/>
                <a:gd name="T116" fmla="*/ 37131 w 2109787"/>
                <a:gd name="T117" fmla="*/ 1025417 h 2125662"/>
                <a:gd name="T118" fmla="*/ 15868 w 2109787"/>
                <a:gd name="T119" fmla="*/ 627508 h 2125662"/>
                <a:gd name="T120" fmla="*/ 204062 w 2109787"/>
                <a:gd name="T121" fmla="*/ 257545 h 2125662"/>
                <a:gd name="T122" fmla="*/ 551570 w 2109787"/>
                <a:gd name="T123" fmla="*/ 35567 h 2125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</a:cxnLst>
              <a:rect l="0" t="0" r="r" b="b"/>
              <a:pathLst>
                <a:path w="2109787" h="2125662">
                  <a:moveTo>
                    <a:pt x="1216342" y="1436687"/>
                  </a:moveTo>
                  <a:lnTo>
                    <a:pt x="1216977" y="1467831"/>
                  </a:lnTo>
                  <a:lnTo>
                    <a:pt x="1218247" y="1498021"/>
                  </a:lnTo>
                  <a:lnTo>
                    <a:pt x="1219517" y="1527894"/>
                  </a:lnTo>
                  <a:lnTo>
                    <a:pt x="1221105" y="1556813"/>
                  </a:lnTo>
                  <a:lnTo>
                    <a:pt x="1223010" y="1585097"/>
                  </a:lnTo>
                  <a:lnTo>
                    <a:pt x="1225550" y="1612427"/>
                  </a:lnTo>
                  <a:lnTo>
                    <a:pt x="1227772" y="1639121"/>
                  </a:lnTo>
                  <a:lnTo>
                    <a:pt x="1230630" y="1665180"/>
                  </a:lnTo>
                  <a:lnTo>
                    <a:pt x="1233487" y="1690286"/>
                  </a:lnTo>
                  <a:lnTo>
                    <a:pt x="1237297" y="1714756"/>
                  </a:lnTo>
                  <a:lnTo>
                    <a:pt x="1240790" y="1738273"/>
                  </a:lnTo>
                  <a:lnTo>
                    <a:pt x="1244917" y="1761154"/>
                  </a:lnTo>
                  <a:lnTo>
                    <a:pt x="1249362" y="1783399"/>
                  </a:lnTo>
                  <a:lnTo>
                    <a:pt x="1253807" y="1804691"/>
                  </a:lnTo>
                  <a:lnTo>
                    <a:pt x="1258570" y="1825030"/>
                  </a:lnTo>
                  <a:lnTo>
                    <a:pt x="1263967" y="1844733"/>
                  </a:lnTo>
                  <a:lnTo>
                    <a:pt x="1269365" y="1863801"/>
                  </a:lnTo>
                  <a:lnTo>
                    <a:pt x="1275397" y="1881597"/>
                  </a:lnTo>
                  <a:lnTo>
                    <a:pt x="1281430" y="1899076"/>
                  </a:lnTo>
                  <a:lnTo>
                    <a:pt x="1288097" y="1915283"/>
                  </a:lnTo>
                  <a:lnTo>
                    <a:pt x="1295082" y="1930537"/>
                  </a:lnTo>
                  <a:lnTo>
                    <a:pt x="1302067" y="1945474"/>
                  </a:lnTo>
                  <a:lnTo>
                    <a:pt x="1309687" y="1959457"/>
                  </a:lnTo>
                  <a:lnTo>
                    <a:pt x="1317625" y="1972168"/>
                  </a:lnTo>
                  <a:lnTo>
                    <a:pt x="1325562" y="1984244"/>
                  </a:lnTo>
                  <a:lnTo>
                    <a:pt x="1330007" y="1990282"/>
                  </a:lnTo>
                  <a:lnTo>
                    <a:pt x="1334135" y="1995685"/>
                  </a:lnTo>
                  <a:lnTo>
                    <a:pt x="1338262" y="2001087"/>
                  </a:lnTo>
                  <a:lnTo>
                    <a:pt x="1343025" y="2005854"/>
                  </a:lnTo>
                  <a:lnTo>
                    <a:pt x="1347470" y="2010621"/>
                  </a:lnTo>
                  <a:lnTo>
                    <a:pt x="1352232" y="2015388"/>
                  </a:lnTo>
                  <a:lnTo>
                    <a:pt x="1356677" y="2019519"/>
                  </a:lnTo>
                  <a:lnTo>
                    <a:pt x="1361440" y="2023968"/>
                  </a:lnTo>
                  <a:lnTo>
                    <a:pt x="1366520" y="2027782"/>
                  </a:lnTo>
                  <a:lnTo>
                    <a:pt x="1371282" y="2031278"/>
                  </a:lnTo>
                  <a:lnTo>
                    <a:pt x="1376362" y="2034773"/>
                  </a:lnTo>
                  <a:lnTo>
                    <a:pt x="1381442" y="2038269"/>
                  </a:lnTo>
                  <a:lnTo>
                    <a:pt x="1386840" y="2041129"/>
                  </a:lnTo>
                  <a:lnTo>
                    <a:pt x="1391920" y="2043989"/>
                  </a:lnTo>
                  <a:lnTo>
                    <a:pt x="1391920" y="1688379"/>
                  </a:lnTo>
                  <a:lnTo>
                    <a:pt x="1387475" y="1687108"/>
                  </a:lnTo>
                  <a:lnTo>
                    <a:pt x="1382395" y="1685837"/>
                  </a:lnTo>
                  <a:lnTo>
                    <a:pt x="1378267" y="1684248"/>
                  </a:lnTo>
                  <a:lnTo>
                    <a:pt x="1373505" y="1682341"/>
                  </a:lnTo>
                  <a:lnTo>
                    <a:pt x="1369695" y="1680117"/>
                  </a:lnTo>
                  <a:lnTo>
                    <a:pt x="1365885" y="1677256"/>
                  </a:lnTo>
                  <a:lnTo>
                    <a:pt x="1362075" y="1674079"/>
                  </a:lnTo>
                  <a:lnTo>
                    <a:pt x="1358900" y="1670901"/>
                  </a:lnTo>
                  <a:lnTo>
                    <a:pt x="1356042" y="1667405"/>
                  </a:lnTo>
                  <a:lnTo>
                    <a:pt x="1353502" y="1663274"/>
                  </a:lnTo>
                  <a:lnTo>
                    <a:pt x="1350962" y="1659460"/>
                  </a:lnTo>
                  <a:lnTo>
                    <a:pt x="1349057" y="1655329"/>
                  </a:lnTo>
                  <a:lnTo>
                    <a:pt x="1347470" y="1650562"/>
                  </a:lnTo>
                  <a:lnTo>
                    <a:pt x="1346517" y="1645795"/>
                  </a:lnTo>
                  <a:lnTo>
                    <a:pt x="1345882" y="1641346"/>
                  </a:lnTo>
                  <a:lnTo>
                    <a:pt x="1345565" y="1635943"/>
                  </a:lnTo>
                  <a:lnTo>
                    <a:pt x="1345565" y="1582872"/>
                  </a:lnTo>
                  <a:lnTo>
                    <a:pt x="1345882" y="1577469"/>
                  </a:lnTo>
                  <a:lnTo>
                    <a:pt x="1346517" y="1572385"/>
                  </a:lnTo>
                  <a:lnTo>
                    <a:pt x="1347787" y="1567300"/>
                  </a:lnTo>
                  <a:lnTo>
                    <a:pt x="1349692" y="1562215"/>
                  </a:lnTo>
                  <a:lnTo>
                    <a:pt x="1352232" y="1557449"/>
                  </a:lnTo>
                  <a:lnTo>
                    <a:pt x="1354772" y="1553317"/>
                  </a:lnTo>
                  <a:lnTo>
                    <a:pt x="1357630" y="1549186"/>
                  </a:lnTo>
                  <a:lnTo>
                    <a:pt x="1361122" y="1545055"/>
                  </a:lnTo>
                  <a:lnTo>
                    <a:pt x="1365250" y="1541877"/>
                  </a:lnTo>
                  <a:lnTo>
                    <a:pt x="1369060" y="1538699"/>
                  </a:lnTo>
                  <a:lnTo>
                    <a:pt x="1373505" y="1535839"/>
                  </a:lnTo>
                  <a:lnTo>
                    <a:pt x="1378267" y="1533614"/>
                  </a:lnTo>
                  <a:lnTo>
                    <a:pt x="1383030" y="1532025"/>
                  </a:lnTo>
                  <a:lnTo>
                    <a:pt x="1388427" y="1530754"/>
                  </a:lnTo>
                  <a:lnTo>
                    <a:pt x="1393507" y="1529801"/>
                  </a:lnTo>
                  <a:lnTo>
                    <a:pt x="1399222" y="1529483"/>
                  </a:lnTo>
                  <a:lnTo>
                    <a:pt x="1516062" y="1529483"/>
                  </a:lnTo>
                  <a:lnTo>
                    <a:pt x="1521460" y="1529801"/>
                  </a:lnTo>
                  <a:lnTo>
                    <a:pt x="1526857" y="1530754"/>
                  </a:lnTo>
                  <a:lnTo>
                    <a:pt x="1531937" y="1532025"/>
                  </a:lnTo>
                  <a:lnTo>
                    <a:pt x="1537017" y="1533614"/>
                  </a:lnTo>
                  <a:lnTo>
                    <a:pt x="1541462" y="1535839"/>
                  </a:lnTo>
                  <a:lnTo>
                    <a:pt x="1545907" y="1538699"/>
                  </a:lnTo>
                  <a:lnTo>
                    <a:pt x="1550035" y="1541877"/>
                  </a:lnTo>
                  <a:lnTo>
                    <a:pt x="1553845" y="1545055"/>
                  </a:lnTo>
                  <a:lnTo>
                    <a:pt x="1557020" y="1549186"/>
                  </a:lnTo>
                  <a:lnTo>
                    <a:pt x="1560512" y="1553317"/>
                  </a:lnTo>
                  <a:lnTo>
                    <a:pt x="1563052" y="1557449"/>
                  </a:lnTo>
                  <a:lnTo>
                    <a:pt x="1565275" y="1562215"/>
                  </a:lnTo>
                  <a:lnTo>
                    <a:pt x="1566862" y="1567300"/>
                  </a:lnTo>
                  <a:lnTo>
                    <a:pt x="1568132" y="1572385"/>
                  </a:lnTo>
                  <a:lnTo>
                    <a:pt x="1569085" y="1577469"/>
                  </a:lnTo>
                  <a:lnTo>
                    <a:pt x="1569402" y="1582872"/>
                  </a:lnTo>
                  <a:lnTo>
                    <a:pt x="1569402" y="1635943"/>
                  </a:lnTo>
                  <a:lnTo>
                    <a:pt x="1569085" y="1641346"/>
                  </a:lnTo>
                  <a:lnTo>
                    <a:pt x="1568450" y="1645795"/>
                  </a:lnTo>
                  <a:lnTo>
                    <a:pt x="1567180" y="1650562"/>
                  </a:lnTo>
                  <a:lnTo>
                    <a:pt x="1565910" y="1655329"/>
                  </a:lnTo>
                  <a:lnTo>
                    <a:pt x="1564005" y="1659460"/>
                  </a:lnTo>
                  <a:lnTo>
                    <a:pt x="1561782" y="1663274"/>
                  </a:lnTo>
                  <a:lnTo>
                    <a:pt x="1558607" y="1667405"/>
                  </a:lnTo>
                  <a:lnTo>
                    <a:pt x="1555750" y="1670901"/>
                  </a:lnTo>
                  <a:lnTo>
                    <a:pt x="1552575" y="1674079"/>
                  </a:lnTo>
                  <a:lnTo>
                    <a:pt x="1549082" y="1677256"/>
                  </a:lnTo>
                  <a:lnTo>
                    <a:pt x="1545272" y="1680117"/>
                  </a:lnTo>
                  <a:lnTo>
                    <a:pt x="1541145" y="1682341"/>
                  </a:lnTo>
                  <a:lnTo>
                    <a:pt x="1537017" y="1684248"/>
                  </a:lnTo>
                  <a:lnTo>
                    <a:pt x="1532255" y="1685837"/>
                  </a:lnTo>
                  <a:lnTo>
                    <a:pt x="1527810" y="1687108"/>
                  </a:lnTo>
                  <a:lnTo>
                    <a:pt x="1523047" y="1688379"/>
                  </a:lnTo>
                  <a:lnTo>
                    <a:pt x="1523047" y="2043989"/>
                  </a:lnTo>
                  <a:lnTo>
                    <a:pt x="1528445" y="2041129"/>
                  </a:lnTo>
                  <a:lnTo>
                    <a:pt x="1533525" y="2038269"/>
                  </a:lnTo>
                  <a:lnTo>
                    <a:pt x="1538605" y="2034773"/>
                  </a:lnTo>
                  <a:lnTo>
                    <a:pt x="1543685" y="2031278"/>
                  </a:lnTo>
                  <a:lnTo>
                    <a:pt x="1548765" y="2027782"/>
                  </a:lnTo>
                  <a:lnTo>
                    <a:pt x="1553527" y="2023968"/>
                  </a:lnTo>
                  <a:lnTo>
                    <a:pt x="1558290" y="2019519"/>
                  </a:lnTo>
                  <a:lnTo>
                    <a:pt x="1563052" y="2015388"/>
                  </a:lnTo>
                  <a:lnTo>
                    <a:pt x="1567497" y="2010621"/>
                  </a:lnTo>
                  <a:lnTo>
                    <a:pt x="1572260" y="2005854"/>
                  </a:lnTo>
                  <a:lnTo>
                    <a:pt x="1576705" y="2001087"/>
                  </a:lnTo>
                  <a:lnTo>
                    <a:pt x="1580832" y="1995685"/>
                  </a:lnTo>
                  <a:lnTo>
                    <a:pt x="1585277" y="1990282"/>
                  </a:lnTo>
                  <a:lnTo>
                    <a:pt x="1589405" y="1984244"/>
                  </a:lnTo>
                  <a:lnTo>
                    <a:pt x="1597660" y="1972168"/>
                  </a:lnTo>
                  <a:lnTo>
                    <a:pt x="1605280" y="1959457"/>
                  </a:lnTo>
                  <a:lnTo>
                    <a:pt x="1612900" y="1945474"/>
                  </a:lnTo>
                  <a:lnTo>
                    <a:pt x="1620202" y="1930537"/>
                  </a:lnTo>
                  <a:lnTo>
                    <a:pt x="1626870" y="1915283"/>
                  </a:lnTo>
                  <a:lnTo>
                    <a:pt x="1633537" y="1899076"/>
                  </a:lnTo>
                  <a:lnTo>
                    <a:pt x="1639570" y="1881597"/>
                  </a:lnTo>
                  <a:lnTo>
                    <a:pt x="1645602" y="1863801"/>
                  </a:lnTo>
                  <a:lnTo>
                    <a:pt x="1651000" y="1844733"/>
                  </a:lnTo>
                  <a:lnTo>
                    <a:pt x="1656397" y="1825030"/>
                  </a:lnTo>
                  <a:lnTo>
                    <a:pt x="1661160" y="1804691"/>
                  </a:lnTo>
                  <a:lnTo>
                    <a:pt x="1665922" y="1783399"/>
                  </a:lnTo>
                  <a:lnTo>
                    <a:pt x="1670050" y="1761154"/>
                  </a:lnTo>
                  <a:lnTo>
                    <a:pt x="1673860" y="1738273"/>
                  </a:lnTo>
                  <a:lnTo>
                    <a:pt x="1677987" y="1714756"/>
                  </a:lnTo>
                  <a:lnTo>
                    <a:pt x="1681162" y="1690286"/>
                  </a:lnTo>
                  <a:lnTo>
                    <a:pt x="1684337" y="1665180"/>
                  </a:lnTo>
                  <a:lnTo>
                    <a:pt x="1687195" y="1639121"/>
                  </a:lnTo>
                  <a:lnTo>
                    <a:pt x="1689735" y="1612427"/>
                  </a:lnTo>
                  <a:lnTo>
                    <a:pt x="1691957" y="1585097"/>
                  </a:lnTo>
                  <a:lnTo>
                    <a:pt x="1693862" y="1556813"/>
                  </a:lnTo>
                  <a:lnTo>
                    <a:pt x="1695450" y="1527894"/>
                  </a:lnTo>
                  <a:lnTo>
                    <a:pt x="1696720" y="1498021"/>
                  </a:lnTo>
                  <a:lnTo>
                    <a:pt x="1697672" y="1467831"/>
                  </a:lnTo>
                  <a:lnTo>
                    <a:pt x="1698942" y="1436687"/>
                  </a:lnTo>
                  <a:lnTo>
                    <a:pt x="1738312" y="1438912"/>
                  </a:lnTo>
                  <a:lnTo>
                    <a:pt x="1774825" y="1441454"/>
                  </a:lnTo>
                  <a:lnTo>
                    <a:pt x="1835150" y="1446221"/>
                  </a:lnTo>
                  <a:lnTo>
                    <a:pt x="1875472" y="1449399"/>
                  </a:lnTo>
                  <a:lnTo>
                    <a:pt x="1890077" y="1450670"/>
                  </a:lnTo>
                  <a:lnTo>
                    <a:pt x="1901190" y="1450988"/>
                  </a:lnTo>
                  <a:lnTo>
                    <a:pt x="1912620" y="1451941"/>
                  </a:lnTo>
                  <a:lnTo>
                    <a:pt x="1923415" y="1453212"/>
                  </a:lnTo>
                  <a:lnTo>
                    <a:pt x="1934210" y="1455119"/>
                  </a:lnTo>
                  <a:lnTo>
                    <a:pt x="1945005" y="1457662"/>
                  </a:lnTo>
                  <a:lnTo>
                    <a:pt x="1955482" y="1460522"/>
                  </a:lnTo>
                  <a:lnTo>
                    <a:pt x="1965642" y="1464017"/>
                  </a:lnTo>
                  <a:lnTo>
                    <a:pt x="1975485" y="1468149"/>
                  </a:lnTo>
                  <a:lnTo>
                    <a:pt x="1985327" y="1472598"/>
                  </a:lnTo>
                  <a:lnTo>
                    <a:pt x="1994852" y="1477047"/>
                  </a:lnTo>
                  <a:lnTo>
                    <a:pt x="2004060" y="1482767"/>
                  </a:lnTo>
                  <a:lnTo>
                    <a:pt x="2012950" y="1488170"/>
                  </a:lnTo>
                  <a:lnTo>
                    <a:pt x="2021522" y="1494526"/>
                  </a:lnTo>
                  <a:lnTo>
                    <a:pt x="2029777" y="1500881"/>
                  </a:lnTo>
                  <a:lnTo>
                    <a:pt x="2038032" y="1507873"/>
                  </a:lnTo>
                  <a:lnTo>
                    <a:pt x="2045652" y="1515182"/>
                  </a:lnTo>
                  <a:lnTo>
                    <a:pt x="2052637" y="1522809"/>
                  </a:lnTo>
                  <a:lnTo>
                    <a:pt x="2059622" y="1530754"/>
                  </a:lnTo>
                  <a:lnTo>
                    <a:pt x="2065972" y="1539334"/>
                  </a:lnTo>
                  <a:lnTo>
                    <a:pt x="2072322" y="1547597"/>
                  </a:lnTo>
                  <a:lnTo>
                    <a:pt x="2078037" y="1556495"/>
                  </a:lnTo>
                  <a:lnTo>
                    <a:pt x="2083435" y="1566029"/>
                  </a:lnTo>
                  <a:lnTo>
                    <a:pt x="2088197" y="1575563"/>
                  </a:lnTo>
                  <a:lnTo>
                    <a:pt x="2092642" y="1585414"/>
                  </a:lnTo>
                  <a:lnTo>
                    <a:pt x="2096452" y="1595266"/>
                  </a:lnTo>
                  <a:lnTo>
                    <a:pt x="2099945" y="1605117"/>
                  </a:lnTo>
                  <a:lnTo>
                    <a:pt x="2103120" y="1615605"/>
                  </a:lnTo>
                  <a:lnTo>
                    <a:pt x="2105660" y="1626410"/>
                  </a:lnTo>
                  <a:lnTo>
                    <a:pt x="2107247" y="1637215"/>
                  </a:lnTo>
                  <a:lnTo>
                    <a:pt x="2108835" y="1648337"/>
                  </a:lnTo>
                  <a:lnTo>
                    <a:pt x="2109470" y="1659460"/>
                  </a:lnTo>
                  <a:lnTo>
                    <a:pt x="2109787" y="1670901"/>
                  </a:lnTo>
                  <a:lnTo>
                    <a:pt x="2109787" y="1949605"/>
                  </a:lnTo>
                  <a:lnTo>
                    <a:pt x="2109787" y="1955325"/>
                  </a:lnTo>
                  <a:lnTo>
                    <a:pt x="2108835" y="1960728"/>
                  </a:lnTo>
                  <a:lnTo>
                    <a:pt x="2107882" y="1966448"/>
                  </a:lnTo>
                  <a:lnTo>
                    <a:pt x="2106295" y="1971850"/>
                  </a:lnTo>
                  <a:lnTo>
                    <a:pt x="2104072" y="1976935"/>
                  </a:lnTo>
                  <a:lnTo>
                    <a:pt x="2101532" y="1982020"/>
                  </a:lnTo>
                  <a:lnTo>
                    <a:pt x="2098675" y="1987105"/>
                  </a:lnTo>
                  <a:lnTo>
                    <a:pt x="2095182" y="1992189"/>
                  </a:lnTo>
                  <a:lnTo>
                    <a:pt x="2091690" y="1996956"/>
                  </a:lnTo>
                  <a:lnTo>
                    <a:pt x="2087245" y="2002041"/>
                  </a:lnTo>
                  <a:lnTo>
                    <a:pt x="2082800" y="2006490"/>
                  </a:lnTo>
                  <a:lnTo>
                    <a:pt x="2077720" y="2010939"/>
                  </a:lnTo>
                  <a:lnTo>
                    <a:pt x="2072322" y="2015706"/>
                  </a:lnTo>
                  <a:lnTo>
                    <a:pt x="2066607" y="2019837"/>
                  </a:lnTo>
                  <a:lnTo>
                    <a:pt x="2060575" y="2024286"/>
                  </a:lnTo>
                  <a:lnTo>
                    <a:pt x="2053907" y="2028418"/>
                  </a:lnTo>
                  <a:lnTo>
                    <a:pt x="2047240" y="2032549"/>
                  </a:lnTo>
                  <a:lnTo>
                    <a:pt x="2039937" y="2036680"/>
                  </a:lnTo>
                  <a:lnTo>
                    <a:pt x="2032317" y="2040494"/>
                  </a:lnTo>
                  <a:lnTo>
                    <a:pt x="2024697" y="2044307"/>
                  </a:lnTo>
                  <a:lnTo>
                    <a:pt x="2016442" y="2048121"/>
                  </a:lnTo>
                  <a:lnTo>
                    <a:pt x="2007870" y="2051934"/>
                  </a:lnTo>
                  <a:lnTo>
                    <a:pt x="1999297" y="2055430"/>
                  </a:lnTo>
                  <a:lnTo>
                    <a:pt x="1990090" y="2058926"/>
                  </a:lnTo>
                  <a:lnTo>
                    <a:pt x="1970722" y="2065599"/>
                  </a:lnTo>
                  <a:lnTo>
                    <a:pt x="1950402" y="2071955"/>
                  </a:lnTo>
                  <a:lnTo>
                    <a:pt x="1929130" y="2077675"/>
                  </a:lnTo>
                  <a:lnTo>
                    <a:pt x="1907222" y="2083396"/>
                  </a:lnTo>
                  <a:lnTo>
                    <a:pt x="1883727" y="2088480"/>
                  </a:lnTo>
                  <a:lnTo>
                    <a:pt x="1859597" y="2093565"/>
                  </a:lnTo>
                  <a:lnTo>
                    <a:pt x="1834515" y="2098014"/>
                  </a:lnTo>
                  <a:lnTo>
                    <a:pt x="1809115" y="2102146"/>
                  </a:lnTo>
                  <a:lnTo>
                    <a:pt x="1782762" y="2105959"/>
                  </a:lnTo>
                  <a:lnTo>
                    <a:pt x="1755457" y="2109455"/>
                  </a:lnTo>
                  <a:lnTo>
                    <a:pt x="1728152" y="2112633"/>
                  </a:lnTo>
                  <a:lnTo>
                    <a:pt x="1700212" y="2115175"/>
                  </a:lnTo>
                  <a:lnTo>
                    <a:pt x="1671637" y="2118035"/>
                  </a:lnTo>
                  <a:lnTo>
                    <a:pt x="1642745" y="2119942"/>
                  </a:lnTo>
                  <a:lnTo>
                    <a:pt x="1613535" y="2121849"/>
                  </a:lnTo>
                  <a:lnTo>
                    <a:pt x="1584325" y="2123120"/>
                  </a:lnTo>
                  <a:lnTo>
                    <a:pt x="1554480" y="2124391"/>
                  </a:lnTo>
                  <a:lnTo>
                    <a:pt x="1524635" y="2125027"/>
                  </a:lnTo>
                  <a:lnTo>
                    <a:pt x="1494790" y="2125344"/>
                  </a:lnTo>
                  <a:lnTo>
                    <a:pt x="1464945" y="2125662"/>
                  </a:lnTo>
                  <a:lnTo>
                    <a:pt x="1435100" y="2125344"/>
                  </a:lnTo>
                  <a:lnTo>
                    <a:pt x="1404937" y="2125027"/>
                  </a:lnTo>
                  <a:lnTo>
                    <a:pt x="1375092" y="2124391"/>
                  </a:lnTo>
                  <a:lnTo>
                    <a:pt x="1344930" y="2123120"/>
                  </a:lnTo>
                  <a:lnTo>
                    <a:pt x="1315085" y="2121849"/>
                  </a:lnTo>
                  <a:lnTo>
                    <a:pt x="1285557" y="2119942"/>
                  </a:lnTo>
                  <a:lnTo>
                    <a:pt x="1256030" y="2118035"/>
                  </a:lnTo>
                  <a:lnTo>
                    <a:pt x="1227455" y="2115175"/>
                  </a:lnTo>
                  <a:lnTo>
                    <a:pt x="1198562" y="2112633"/>
                  </a:lnTo>
                  <a:lnTo>
                    <a:pt x="1170622" y="2109455"/>
                  </a:lnTo>
                  <a:lnTo>
                    <a:pt x="1142682" y="2105959"/>
                  </a:lnTo>
                  <a:lnTo>
                    <a:pt x="1116012" y="2102146"/>
                  </a:lnTo>
                  <a:lnTo>
                    <a:pt x="1089660" y="2098014"/>
                  </a:lnTo>
                  <a:lnTo>
                    <a:pt x="1064260" y="2093565"/>
                  </a:lnTo>
                  <a:lnTo>
                    <a:pt x="1039177" y="2088480"/>
                  </a:lnTo>
                  <a:lnTo>
                    <a:pt x="1015364" y="2083396"/>
                  </a:lnTo>
                  <a:lnTo>
                    <a:pt x="992187" y="2077675"/>
                  </a:lnTo>
                  <a:lnTo>
                    <a:pt x="970597" y="2071955"/>
                  </a:lnTo>
                  <a:lnTo>
                    <a:pt x="949642" y="2065599"/>
                  </a:lnTo>
                  <a:lnTo>
                    <a:pt x="929639" y="2058926"/>
                  </a:lnTo>
                  <a:lnTo>
                    <a:pt x="910907" y="2051934"/>
                  </a:lnTo>
                  <a:lnTo>
                    <a:pt x="902334" y="2048121"/>
                  </a:lnTo>
                  <a:lnTo>
                    <a:pt x="893762" y="2044307"/>
                  </a:lnTo>
                  <a:lnTo>
                    <a:pt x="885507" y="2040494"/>
                  </a:lnTo>
                  <a:lnTo>
                    <a:pt x="877569" y="2036680"/>
                  </a:lnTo>
                  <a:lnTo>
                    <a:pt x="870584" y="2032549"/>
                  </a:lnTo>
                  <a:lnTo>
                    <a:pt x="863282" y="2028418"/>
                  </a:lnTo>
                  <a:lnTo>
                    <a:pt x="856614" y="2024286"/>
                  </a:lnTo>
                  <a:lnTo>
                    <a:pt x="850264" y="2019837"/>
                  </a:lnTo>
                  <a:lnTo>
                    <a:pt x="844232" y="2015706"/>
                  </a:lnTo>
                  <a:lnTo>
                    <a:pt x="838517" y="2010939"/>
                  </a:lnTo>
                  <a:lnTo>
                    <a:pt x="833437" y="2006490"/>
                  </a:lnTo>
                  <a:lnTo>
                    <a:pt x="828674" y="2002041"/>
                  </a:lnTo>
                  <a:lnTo>
                    <a:pt x="824229" y="1996956"/>
                  </a:lnTo>
                  <a:lnTo>
                    <a:pt x="820419" y="1992189"/>
                  </a:lnTo>
                  <a:lnTo>
                    <a:pt x="816609" y="1987105"/>
                  </a:lnTo>
                  <a:lnTo>
                    <a:pt x="813752" y="1982020"/>
                  </a:lnTo>
                  <a:lnTo>
                    <a:pt x="811212" y="1976935"/>
                  </a:lnTo>
                  <a:lnTo>
                    <a:pt x="808989" y="1971850"/>
                  </a:lnTo>
                  <a:lnTo>
                    <a:pt x="807084" y="1966448"/>
                  </a:lnTo>
                  <a:lnTo>
                    <a:pt x="805814" y="1960728"/>
                  </a:lnTo>
                  <a:lnTo>
                    <a:pt x="805179" y="1955325"/>
                  </a:lnTo>
                  <a:lnTo>
                    <a:pt x="804862" y="1949605"/>
                  </a:lnTo>
                  <a:lnTo>
                    <a:pt x="804862" y="1670901"/>
                  </a:lnTo>
                  <a:lnTo>
                    <a:pt x="805179" y="1659460"/>
                  </a:lnTo>
                  <a:lnTo>
                    <a:pt x="806132" y="1648337"/>
                  </a:lnTo>
                  <a:lnTo>
                    <a:pt x="807402" y="1637215"/>
                  </a:lnTo>
                  <a:lnTo>
                    <a:pt x="809624" y="1626410"/>
                  </a:lnTo>
                  <a:lnTo>
                    <a:pt x="812164" y="1615605"/>
                  </a:lnTo>
                  <a:lnTo>
                    <a:pt x="815022" y="1605117"/>
                  </a:lnTo>
                  <a:lnTo>
                    <a:pt x="818197" y="1595266"/>
                  </a:lnTo>
                  <a:lnTo>
                    <a:pt x="822324" y="1585414"/>
                  </a:lnTo>
                  <a:lnTo>
                    <a:pt x="826769" y="1575563"/>
                  </a:lnTo>
                  <a:lnTo>
                    <a:pt x="831849" y="1566029"/>
                  </a:lnTo>
                  <a:lnTo>
                    <a:pt x="836929" y="1556495"/>
                  </a:lnTo>
                  <a:lnTo>
                    <a:pt x="842327" y="1547597"/>
                  </a:lnTo>
                  <a:lnTo>
                    <a:pt x="848677" y="1539334"/>
                  </a:lnTo>
                  <a:lnTo>
                    <a:pt x="855344" y="1530754"/>
                  </a:lnTo>
                  <a:lnTo>
                    <a:pt x="862012" y="1522809"/>
                  </a:lnTo>
                  <a:lnTo>
                    <a:pt x="869632" y="1515182"/>
                  </a:lnTo>
                  <a:lnTo>
                    <a:pt x="876934" y="1507873"/>
                  </a:lnTo>
                  <a:lnTo>
                    <a:pt x="884872" y="1500881"/>
                  </a:lnTo>
                  <a:lnTo>
                    <a:pt x="893444" y="1494526"/>
                  </a:lnTo>
                  <a:lnTo>
                    <a:pt x="902017" y="1488170"/>
                  </a:lnTo>
                  <a:lnTo>
                    <a:pt x="910907" y="1482767"/>
                  </a:lnTo>
                  <a:lnTo>
                    <a:pt x="920114" y="1477047"/>
                  </a:lnTo>
                  <a:lnTo>
                    <a:pt x="929639" y="1472598"/>
                  </a:lnTo>
                  <a:lnTo>
                    <a:pt x="939482" y="1468149"/>
                  </a:lnTo>
                  <a:lnTo>
                    <a:pt x="949324" y="1464017"/>
                  </a:lnTo>
                  <a:lnTo>
                    <a:pt x="959802" y="1460522"/>
                  </a:lnTo>
                  <a:lnTo>
                    <a:pt x="969962" y="1457662"/>
                  </a:lnTo>
                  <a:lnTo>
                    <a:pt x="980439" y="1455119"/>
                  </a:lnTo>
                  <a:lnTo>
                    <a:pt x="991234" y="1453212"/>
                  </a:lnTo>
                  <a:lnTo>
                    <a:pt x="1002347" y="1451941"/>
                  </a:lnTo>
                  <a:lnTo>
                    <a:pt x="1013459" y="1450988"/>
                  </a:lnTo>
                  <a:lnTo>
                    <a:pt x="1024889" y="1450670"/>
                  </a:lnTo>
                  <a:lnTo>
                    <a:pt x="1039177" y="1449399"/>
                  </a:lnTo>
                  <a:lnTo>
                    <a:pt x="1079500" y="1446221"/>
                  </a:lnTo>
                  <a:lnTo>
                    <a:pt x="1140142" y="1441454"/>
                  </a:lnTo>
                  <a:lnTo>
                    <a:pt x="1176655" y="1438912"/>
                  </a:lnTo>
                  <a:lnTo>
                    <a:pt x="1216342" y="1436687"/>
                  </a:lnTo>
                  <a:close/>
                  <a:moveTo>
                    <a:pt x="1249771" y="769392"/>
                  </a:moveTo>
                  <a:lnTo>
                    <a:pt x="1245966" y="770028"/>
                  </a:lnTo>
                  <a:lnTo>
                    <a:pt x="1242477" y="770663"/>
                  </a:lnTo>
                  <a:lnTo>
                    <a:pt x="1239306" y="771933"/>
                  </a:lnTo>
                  <a:lnTo>
                    <a:pt x="1235818" y="773839"/>
                  </a:lnTo>
                  <a:lnTo>
                    <a:pt x="1232647" y="775427"/>
                  </a:lnTo>
                  <a:lnTo>
                    <a:pt x="1229476" y="777650"/>
                  </a:lnTo>
                  <a:lnTo>
                    <a:pt x="1226621" y="780191"/>
                  </a:lnTo>
                  <a:lnTo>
                    <a:pt x="1223450" y="782732"/>
                  </a:lnTo>
                  <a:lnTo>
                    <a:pt x="1217425" y="789084"/>
                  </a:lnTo>
                  <a:lnTo>
                    <a:pt x="1211717" y="796071"/>
                  </a:lnTo>
                  <a:lnTo>
                    <a:pt x="1206009" y="803376"/>
                  </a:lnTo>
                  <a:lnTo>
                    <a:pt x="1194275" y="819574"/>
                  </a:lnTo>
                  <a:lnTo>
                    <a:pt x="1186030" y="831008"/>
                  </a:lnTo>
                  <a:lnTo>
                    <a:pt x="1177785" y="843395"/>
                  </a:lnTo>
                  <a:lnTo>
                    <a:pt x="1169857" y="855781"/>
                  </a:lnTo>
                  <a:lnTo>
                    <a:pt x="1161929" y="868803"/>
                  </a:lnTo>
                  <a:lnTo>
                    <a:pt x="1159075" y="881507"/>
                  </a:lnTo>
                  <a:lnTo>
                    <a:pt x="1156856" y="894212"/>
                  </a:lnTo>
                  <a:lnTo>
                    <a:pt x="1154636" y="907233"/>
                  </a:lnTo>
                  <a:lnTo>
                    <a:pt x="1152733" y="920573"/>
                  </a:lnTo>
                  <a:lnTo>
                    <a:pt x="1151465" y="933595"/>
                  </a:lnTo>
                  <a:lnTo>
                    <a:pt x="1150513" y="947569"/>
                  </a:lnTo>
                  <a:lnTo>
                    <a:pt x="1149879" y="960909"/>
                  </a:lnTo>
                  <a:lnTo>
                    <a:pt x="1149879" y="974566"/>
                  </a:lnTo>
                  <a:lnTo>
                    <a:pt x="1149879" y="984412"/>
                  </a:lnTo>
                  <a:lnTo>
                    <a:pt x="1150196" y="994258"/>
                  </a:lnTo>
                  <a:lnTo>
                    <a:pt x="1151147" y="1003786"/>
                  </a:lnTo>
                  <a:lnTo>
                    <a:pt x="1151782" y="1013314"/>
                  </a:lnTo>
                  <a:lnTo>
                    <a:pt x="1153050" y="1023160"/>
                  </a:lnTo>
                  <a:lnTo>
                    <a:pt x="1154319" y="1032688"/>
                  </a:lnTo>
                  <a:lnTo>
                    <a:pt x="1156538" y="1042216"/>
                  </a:lnTo>
                  <a:lnTo>
                    <a:pt x="1158124" y="1051427"/>
                  </a:lnTo>
                  <a:lnTo>
                    <a:pt x="1160344" y="1060637"/>
                  </a:lnTo>
                  <a:lnTo>
                    <a:pt x="1162564" y="1069848"/>
                  </a:lnTo>
                  <a:lnTo>
                    <a:pt x="1165101" y="1079058"/>
                  </a:lnTo>
                  <a:lnTo>
                    <a:pt x="1168272" y="1088269"/>
                  </a:lnTo>
                  <a:lnTo>
                    <a:pt x="1171126" y="1096844"/>
                  </a:lnTo>
                  <a:lnTo>
                    <a:pt x="1174297" y="1106055"/>
                  </a:lnTo>
                  <a:lnTo>
                    <a:pt x="1177468" y="1114948"/>
                  </a:lnTo>
                  <a:lnTo>
                    <a:pt x="1181274" y="1123523"/>
                  </a:lnTo>
                  <a:lnTo>
                    <a:pt x="1184762" y="1132099"/>
                  </a:lnTo>
                  <a:lnTo>
                    <a:pt x="1188884" y="1140356"/>
                  </a:lnTo>
                  <a:lnTo>
                    <a:pt x="1193007" y="1148932"/>
                  </a:lnTo>
                  <a:lnTo>
                    <a:pt x="1197129" y="1157189"/>
                  </a:lnTo>
                  <a:lnTo>
                    <a:pt x="1206326" y="1173387"/>
                  </a:lnTo>
                  <a:lnTo>
                    <a:pt x="1215839" y="1188950"/>
                  </a:lnTo>
                  <a:lnTo>
                    <a:pt x="1225987" y="1204513"/>
                  </a:lnTo>
                  <a:lnTo>
                    <a:pt x="1236769" y="1219123"/>
                  </a:lnTo>
                  <a:lnTo>
                    <a:pt x="1247551" y="1233097"/>
                  </a:lnTo>
                  <a:lnTo>
                    <a:pt x="1258967" y="1246437"/>
                  </a:lnTo>
                  <a:lnTo>
                    <a:pt x="1271018" y="1259776"/>
                  </a:lnTo>
                  <a:lnTo>
                    <a:pt x="1283068" y="1271845"/>
                  </a:lnTo>
                  <a:lnTo>
                    <a:pt x="1295436" y="1283597"/>
                  </a:lnTo>
                  <a:lnTo>
                    <a:pt x="1308121" y="1294395"/>
                  </a:lnTo>
                  <a:lnTo>
                    <a:pt x="1320805" y="1304241"/>
                  </a:lnTo>
                  <a:lnTo>
                    <a:pt x="1333490" y="1313769"/>
                  </a:lnTo>
                  <a:lnTo>
                    <a:pt x="1346175" y="1322662"/>
                  </a:lnTo>
                  <a:lnTo>
                    <a:pt x="1359177" y="1330602"/>
                  </a:lnTo>
                  <a:lnTo>
                    <a:pt x="1371861" y="1337272"/>
                  </a:lnTo>
                  <a:lnTo>
                    <a:pt x="1384863" y="1343624"/>
                  </a:lnTo>
                  <a:lnTo>
                    <a:pt x="1397548" y="1348706"/>
                  </a:lnTo>
                  <a:lnTo>
                    <a:pt x="1403890" y="1350929"/>
                  </a:lnTo>
                  <a:lnTo>
                    <a:pt x="1410233" y="1353470"/>
                  </a:lnTo>
                  <a:lnTo>
                    <a:pt x="1416258" y="1355058"/>
                  </a:lnTo>
                  <a:lnTo>
                    <a:pt x="1422600" y="1356646"/>
                  </a:lnTo>
                  <a:lnTo>
                    <a:pt x="1428308" y="1358234"/>
                  </a:lnTo>
                  <a:lnTo>
                    <a:pt x="1434334" y="1359187"/>
                  </a:lnTo>
                  <a:lnTo>
                    <a:pt x="1440042" y="1360140"/>
                  </a:lnTo>
                  <a:lnTo>
                    <a:pt x="1446067" y="1360775"/>
                  </a:lnTo>
                  <a:lnTo>
                    <a:pt x="1451775" y="1361093"/>
                  </a:lnTo>
                  <a:lnTo>
                    <a:pt x="1457483" y="1361093"/>
                  </a:lnTo>
                  <a:lnTo>
                    <a:pt x="1462874" y="1361093"/>
                  </a:lnTo>
                  <a:lnTo>
                    <a:pt x="1468900" y="1360775"/>
                  </a:lnTo>
                  <a:lnTo>
                    <a:pt x="1474291" y="1360140"/>
                  </a:lnTo>
                  <a:lnTo>
                    <a:pt x="1480316" y="1359187"/>
                  </a:lnTo>
                  <a:lnTo>
                    <a:pt x="1486341" y="1358234"/>
                  </a:lnTo>
                  <a:lnTo>
                    <a:pt x="1492366" y="1356646"/>
                  </a:lnTo>
                  <a:lnTo>
                    <a:pt x="1498392" y="1355058"/>
                  </a:lnTo>
                  <a:lnTo>
                    <a:pt x="1504734" y="1353470"/>
                  </a:lnTo>
                  <a:lnTo>
                    <a:pt x="1510759" y="1350929"/>
                  </a:lnTo>
                  <a:lnTo>
                    <a:pt x="1517101" y="1348706"/>
                  </a:lnTo>
                  <a:lnTo>
                    <a:pt x="1529786" y="1343624"/>
                  </a:lnTo>
                  <a:lnTo>
                    <a:pt x="1542471" y="1337272"/>
                  </a:lnTo>
                  <a:lnTo>
                    <a:pt x="1555473" y="1330602"/>
                  </a:lnTo>
                  <a:lnTo>
                    <a:pt x="1568157" y="1322662"/>
                  </a:lnTo>
                  <a:lnTo>
                    <a:pt x="1581159" y="1313769"/>
                  </a:lnTo>
                  <a:lnTo>
                    <a:pt x="1593844" y="1304241"/>
                  </a:lnTo>
                  <a:lnTo>
                    <a:pt x="1606846" y="1294395"/>
                  </a:lnTo>
                  <a:lnTo>
                    <a:pt x="1619531" y="1283597"/>
                  </a:lnTo>
                  <a:lnTo>
                    <a:pt x="1631581" y="1271845"/>
                  </a:lnTo>
                  <a:lnTo>
                    <a:pt x="1643949" y="1259776"/>
                  </a:lnTo>
                  <a:lnTo>
                    <a:pt x="1655682" y="1246437"/>
                  </a:lnTo>
                  <a:lnTo>
                    <a:pt x="1667098" y="1233097"/>
                  </a:lnTo>
                  <a:lnTo>
                    <a:pt x="1678197" y="1219123"/>
                  </a:lnTo>
                  <a:lnTo>
                    <a:pt x="1688662" y="1204513"/>
                  </a:lnTo>
                  <a:lnTo>
                    <a:pt x="1698810" y="1188950"/>
                  </a:lnTo>
                  <a:lnTo>
                    <a:pt x="1708324" y="1173387"/>
                  </a:lnTo>
                  <a:lnTo>
                    <a:pt x="1717203" y="1157189"/>
                  </a:lnTo>
                  <a:lnTo>
                    <a:pt x="1721643" y="1148932"/>
                  </a:lnTo>
                  <a:lnTo>
                    <a:pt x="1725765" y="1140356"/>
                  </a:lnTo>
                  <a:lnTo>
                    <a:pt x="1729570" y="1132099"/>
                  </a:lnTo>
                  <a:lnTo>
                    <a:pt x="1733693" y="1123523"/>
                  </a:lnTo>
                  <a:lnTo>
                    <a:pt x="1737181" y="1114948"/>
                  </a:lnTo>
                  <a:lnTo>
                    <a:pt x="1740352" y="1106055"/>
                  </a:lnTo>
                  <a:lnTo>
                    <a:pt x="1743524" y="1096844"/>
                  </a:lnTo>
                  <a:lnTo>
                    <a:pt x="1746695" y="1088269"/>
                  </a:lnTo>
                  <a:lnTo>
                    <a:pt x="1749232" y="1079058"/>
                  </a:lnTo>
                  <a:lnTo>
                    <a:pt x="1751769" y="1069848"/>
                  </a:lnTo>
                  <a:lnTo>
                    <a:pt x="1754306" y="1060637"/>
                  </a:lnTo>
                  <a:lnTo>
                    <a:pt x="1756525" y="1051427"/>
                  </a:lnTo>
                  <a:lnTo>
                    <a:pt x="1758428" y="1042216"/>
                  </a:lnTo>
                  <a:lnTo>
                    <a:pt x="1760014" y="1032688"/>
                  </a:lnTo>
                  <a:lnTo>
                    <a:pt x="1761599" y="1023160"/>
                  </a:lnTo>
                  <a:lnTo>
                    <a:pt x="1762551" y="1013314"/>
                  </a:lnTo>
                  <a:lnTo>
                    <a:pt x="1763502" y="1003786"/>
                  </a:lnTo>
                  <a:lnTo>
                    <a:pt x="1764136" y="994258"/>
                  </a:lnTo>
                  <a:lnTo>
                    <a:pt x="1764453" y="984412"/>
                  </a:lnTo>
                  <a:lnTo>
                    <a:pt x="1764771" y="974566"/>
                  </a:lnTo>
                  <a:lnTo>
                    <a:pt x="1764453" y="962815"/>
                  </a:lnTo>
                  <a:lnTo>
                    <a:pt x="1763819" y="951063"/>
                  </a:lnTo>
                  <a:lnTo>
                    <a:pt x="1748598" y="950745"/>
                  </a:lnTo>
                  <a:lnTo>
                    <a:pt x="1733059" y="949793"/>
                  </a:lnTo>
                  <a:lnTo>
                    <a:pt x="1716886" y="948840"/>
                  </a:lnTo>
                  <a:lnTo>
                    <a:pt x="1701030" y="947569"/>
                  </a:lnTo>
                  <a:lnTo>
                    <a:pt x="1684223" y="945664"/>
                  </a:lnTo>
                  <a:lnTo>
                    <a:pt x="1667732" y="943758"/>
                  </a:lnTo>
                  <a:lnTo>
                    <a:pt x="1650925" y="941852"/>
                  </a:lnTo>
                  <a:lnTo>
                    <a:pt x="1634435" y="939629"/>
                  </a:lnTo>
                  <a:lnTo>
                    <a:pt x="1617628" y="937406"/>
                  </a:lnTo>
                  <a:lnTo>
                    <a:pt x="1600503" y="934548"/>
                  </a:lnTo>
                  <a:lnTo>
                    <a:pt x="1584013" y="931689"/>
                  </a:lnTo>
                  <a:lnTo>
                    <a:pt x="1567206" y="928513"/>
                  </a:lnTo>
                  <a:lnTo>
                    <a:pt x="1550716" y="925337"/>
                  </a:lnTo>
                  <a:lnTo>
                    <a:pt x="1533909" y="921526"/>
                  </a:lnTo>
                  <a:lnTo>
                    <a:pt x="1517736" y="917714"/>
                  </a:lnTo>
                  <a:lnTo>
                    <a:pt x="1502197" y="913903"/>
                  </a:lnTo>
                  <a:lnTo>
                    <a:pt x="1486024" y="909457"/>
                  </a:lnTo>
                  <a:lnTo>
                    <a:pt x="1470802" y="905010"/>
                  </a:lnTo>
                  <a:lnTo>
                    <a:pt x="1456215" y="900564"/>
                  </a:lnTo>
                  <a:lnTo>
                    <a:pt x="1441310" y="895164"/>
                  </a:lnTo>
                  <a:lnTo>
                    <a:pt x="1427357" y="890400"/>
                  </a:lnTo>
                  <a:lnTo>
                    <a:pt x="1413721" y="884683"/>
                  </a:lnTo>
                  <a:lnTo>
                    <a:pt x="1400719" y="879284"/>
                  </a:lnTo>
                  <a:lnTo>
                    <a:pt x="1388352" y="873250"/>
                  </a:lnTo>
                  <a:lnTo>
                    <a:pt x="1376618" y="867533"/>
                  </a:lnTo>
                  <a:lnTo>
                    <a:pt x="1365519" y="861181"/>
                  </a:lnTo>
                  <a:lnTo>
                    <a:pt x="1355054" y="854828"/>
                  </a:lnTo>
                  <a:lnTo>
                    <a:pt x="1345541" y="848159"/>
                  </a:lnTo>
                  <a:lnTo>
                    <a:pt x="1336661" y="841171"/>
                  </a:lnTo>
                  <a:lnTo>
                    <a:pt x="1329051" y="834184"/>
                  </a:lnTo>
                  <a:lnTo>
                    <a:pt x="1324928" y="830690"/>
                  </a:lnTo>
                  <a:lnTo>
                    <a:pt x="1321757" y="826879"/>
                  </a:lnTo>
                  <a:lnTo>
                    <a:pt x="1318586" y="823068"/>
                  </a:lnTo>
                  <a:lnTo>
                    <a:pt x="1315414" y="819574"/>
                  </a:lnTo>
                  <a:lnTo>
                    <a:pt x="1309706" y="811634"/>
                  </a:lnTo>
                  <a:lnTo>
                    <a:pt x="1303681" y="804647"/>
                  </a:lnTo>
                  <a:lnTo>
                    <a:pt x="1298607" y="798612"/>
                  </a:lnTo>
                  <a:lnTo>
                    <a:pt x="1293216" y="792578"/>
                  </a:lnTo>
                  <a:lnTo>
                    <a:pt x="1288142" y="787813"/>
                  </a:lnTo>
                  <a:lnTo>
                    <a:pt x="1283386" y="783367"/>
                  </a:lnTo>
                  <a:lnTo>
                    <a:pt x="1278312" y="779873"/>
                  </a:lnTo>
                  <a:lnTo>
                    <a:pt x="1273872" y="777015"/>
                  </a:lnTo>
                  <a:lnTo>
                    <a:pt x="1269432" y="774474"/>
                  </a:lnTo>
                  <a:lnTo>
                    <a:pt x="1265310" y="772251"/>
                  </a:lnTo>
                  <a:lnTo>
                    <a:pt x="1261187" y="770980"/>
                  </a:lnTo>
                  <a:lnTo>
                    <a:pt x="1257065" y="770028"/>
                  </a:lnTo>
                  <a:lnTo>
                    <a:pt x="1253576" y="769392"/>
                  </a:lnTo>
                  <a:lnTo>
                    <a:pt x="1249771" y="769392"/>
                  </a:lnTo>
                  <a:close/>
                  <a:moveTo>
                    <a:pt x="1457483" y="500062"/>
                  </a:moveTo>
                  <a:lnTo>
                    <a:pt x="1467631" y="500380"/>
                  </a:lnTo>
                  <a:lnTo>
                    <a:pt x="1477462" y="500697"/>
                  </a:lnTo>
                  <a:lnTo>
                    <a:pt x="1487609" y="501650"/>
                  </a:lnTo>
                  <a:lnTo>
                    <a:pt x="1497757" y="502603"/>
                  </a:lnTo>
                  <a:lnTo>
                    <a:pt x="1507588" y="503874"/>
                  </a:lnTo>
                  <a:lnTo>
                    <a:pt x="1517419" y="505462"/>
                  </a:lnTo>
                  <a:lnTo>
                    <a:pt x="1527249" y="507685"/>
                  </a:lnTo>
                  <a:lnTo>
                    <a:pt x="1537080" y="509908"/>
                  </a:lnTo>
                  <a:lnTo>
                    <a:pt x="1546276" y="512449"/>
                  </a:lnTo>
                  <a:lnTo>
                    <a:pt x="1556107" y="514990"/>
                  </a:lnTo>
                  <a:lnTo>
                    <a:pt x="1565303" y="518483"/>
                  </a:lnTo>
                  <a:lnTo>
                    <a:pt x="1574817" y="521659"/>
                  </a:lnTo>
                  <a:lnTo>
                    <a:pt x="1584013" y="525153"/>
                  </a:lnTo>
                  <a:lnTo>
                    <a:pt x="1592893" y="528964"/>
                  </a:lnTo>
                  <a:lnTo>
                    <a:pt x="1602089" y="533093"/>
                  </a:lnTo>
                  <a:lnTo>
                    <a:pt x="1610968" y="537540"/>
                  </a:lnTo>
                  <a:lnTo>
                    <a:pt x="1619848" y="542304"/>
                  </a:lnTo>
                  <a:lnTo>
                    <a:pt x="1628410" y="547068"/>
                  </a:lnTo>
                  <a:lnTo>
                    <a:pt x="1636972" y="552150"/>
                  </a:lnTo>
                  <a:lnTo>
                    <a:pt x="1645534" y="557549"/>
                  </a:lnTo>
                  <a:lnTo>
                    <a:pt x="1654096" y="562948"/>
                  </a:lnTo>
                  <a:lnTo>
                    <a:pt x="1662024" y="568983"/>
                  </a:lnTo>
                  <a:lnTo>
                    <a:pt x="1670269" y="575017"/>
                  </a:lnTo>
                  <a:lnTo>
                    <a:pt x="1678197" y="581369"/>
                  </a:lnTo>
                  <a:lnTo>
                    <a:pt x="1685808" y="588039"/>
                  </a:lnTo>
                  <a:lnTo>
                    <a:pt x="1693736" y="594391"/>
                  </a:lnTo>
                  <a:lnTo>
                    <a:pt x="1701347" y="601696"/>
                  </a:lnTo>
                  <a:lnTo>
                    <a:pt x="1708641" y="608684"/>
                  </a:lnTo>
                  <a:lnTo>
                    <a:pt x="1715934" y="615989"/>
                  </a:lnTo>
                  <a:lnTo>
                    <a:pt x="1723228" y="623611"/>
                  </a:lnTo>
                  <a:lnTo>
                    <a:pt x="1729888" y="631234"/>
                  </a:lnTo>
                  <a:lnTo>
                    <a:pt x="1736864" y="639174"/>
                  </a:lnTo>
                  <a:lnTo>
                    <a:pt x="1743207" y="647432"/>
                  </a:lnTo>
                  <a:lnTo>
                    <a:pt x="1749866" y="655689"/>
                  </a:lnTo>
                  <a:lnTo>
                    <a:pt x="1756208" y="664265"/>
                  </a:lnTo>
                  <a:lnTo>
                    <a:pt x="1762234" y="673158"/>
                  </a:lnTo>
                  <a:lnTo>
                    <a:pt x="1768259" y="682051"/>
                  </a:lnTo>
                  <a:lnTo>
                    <a:pt x="1773967" y="690944"/>
                  </a:lnTo>
                  <a:lnTo>
                    <a:pt x="1779675" y="700154"/>
                  </a:lnTo>
                  <a:lnTo>
                    <a:pt x="1785066" y="709682"/>
                  </a:lnTo>
                  <a:lnTo>
                    <a:pt x="1790140" y="719211"/>
                  </a:lnTo>
                  <a:lnTo>
                    <a:pt x="1795531" y="728739"/>
                  </a:lnTo>
                  <a:lnTo>
                    <a:pt x="1800288" y="738902"/>
                  </a:lnTo>
                  <a:lnTo>
                    <a:pt x="1805045" y="748430"/>
                  </a:lnTo>
                  <a:lnTo>
                    <a:pt x="1809484" y="758594"/>
                  </a:lnTo>
                  <a:lnTo>
                    <a:pt x="1813924" y="769075"/>
                  </a:lnTo>
                  <a:lnTo>
                    <a:pt x="1817729" y="779556"/>
                  </a:lnTo>
                  <a:lnTo>
                    <a:pt x="1821535" y="790037"/>
                  </a:lnTo>
                  <a:lnTo>
                    <a:pt x="1825340" y="800835"/>
                  </a:lnTo>
                  <a:lnTo>
                    <a:pt x="1828828" y="811634"/>
                  </a:lnTo>
                  <a:lnTo>
                    <a:pt x="1832000" y="822750"/>
                  </a:lnTo>
                  <a:lnTo>
                    <a:pt x="1834854" y="833866"/>
                  </a:lnTo>
                  <a:lnTo>
                    <a:pt x="1837708" y="844983"/>
                  </a:lnTo>
                  <a:lnTo>
                    <a:pt x="1840245" y="856416"/>
                  </a:lnTo>
                  <a:lnTo>
                    <a:pt x="1842464" y="867850"/>
                  </a:lnTo>
                  <a:lnTo>
                    <a:pt x="1844684" y="879284"/>
                  </a:lnTo>
                  <a:lnTo>
                    <a:pt x="1846270" y="890718"/>
                  </a:lnTo>
                  <a:lnTo>
                    <a:pt x="1847855" y="902469"/>
                  </a:lnTo>
                  <a:lnTo>
                    <a:pt x="1849758" y="914221"/>
                  </a:lnTo>
                  <a:lnTo>
                    <a:pt x="1850710" y="926290"/>
                  </a:lnTo>
                  <a:lnTo>
                    <a:pt x="1851661" y="938359"/>
                  </a:lnTo>
                  <a:lnTo>
                    <a:pt x="1852295" y="950428"/>
                  </a:lnTo>
                  <a:lnTo>
                    <a:pt x="1852612" y="962497"/>
                  </a:lnTo>
                  <a:lnTo>
                    <a:pt x="1852612" y="974566"/>
                  </a:lnTo>
                  <a:lnTo>
                    <a:pt x="1852612" y="987270"/>
                  </a:lnTo>
                  <a:lnTo>
                    <a:pt x="1851978" y="999657"/>
                  </a:lnTo>
                  <a:lnTo>
                    <a:pt x="1851344" y="1012361"/>
                  </a:lnTo>
                  <a:lnTo>
                    <a:pt x="1850075" y="1024430"/>
                  </a:lnTo>
                  <a:lnTo>
                    <a:pt x="1848490" y="1036817"/>
                  </a:lnTo>
                  <a:lnTo>
                    <a:pt x="1846587" y="1048886"/>
                  </a:lnTo>
                  <a:lnTo>
                    <a:pt x="1844367" y="1060955"/>
                  </a:lnTo>
                  <a:lnTo>
                    <a:pt x="1842147" y="1072706"/>
                  </a:lnTo>
                  <a:lnTo>
                    <a:pt x="1839293" y="1084458"/>
                  </a:lnTo>
                  <a:lnTo>
                    <a:pt x="1836122" y="1095891"/>
                  </a:lnTo>
                  <a:lnTo>
                    <a:pt x="1832951" y="1107643"/>
                  </a:lnTo>
                  <a:lnTo>
                    <a:pt x="1829463" y="1118759"/>
                  </a:lnTo>
                  <a:lnTo>
                    <a:pt x="1825974" y="1130193"/>
                  </a:lnTo>
                  <a:lnTo>
                    <a:pt x="1821535" y="1141309"/>
                  </a:lnTo>
                  <a:lnTo>
                    <a:pt x="1817412" y="1152108"/>
                  </a:lnTo>
                  <a:lnTo>
                    <a:pt x="1812655" y="1162906"/>
                  </a:lnTo>
                  <a:lnTo>
                    <a:pt x="1807899" y="1173705"/>
                  </a:lnTo>
                  <a:lnTo>
                    <a:pt x="1803142" y="1184186"/>
                  </a:lnTo>
                  <a:lnTo>
                    <a:pt x="1797751" y="1194667"/>
                  </a:lnTo>
                  <a:lnTo>
                    <a:pt x="1792360" y="1204830"/>
                  </a:lnTo>
                  <a:lnTo>
                    <a:pt x="1786652" y="1214994"/>
                  </a:lnTo>
                  <a:lnTo>
                    <a:pt x="1780944" y="1224840"/>
                  </a:lnTo>
                  <a:lnTo>
                    <a:pt x="1774601" y="1234050"/>
                  </a:lnTo>
                  <a:lnTo>
                    <a:pt x="1768576" y="1243896"/>
                  </a:lnTo>
                  <a:lnTo>
                    <a:pt x="1762234" y="1253107"/>
                  </a:lnTo>
                  <a:lnTo>
                    <a:pt x="1755891" y="1262317"/>
                  </a:lnTo>
                  <a:lnTo>
                    <a:pt x="1748915" y="1271528"/>
                  </a:lnTo>
                  <a:lnTo>
                    <a:pt x="1741938" y="1280103"/>
                  </a:lnTo>
                  <a:lnTo>
                    <a:pt x="1735279" y="1288678"/>
                  </a:lnTo>
                  <a:lnTo>
                    <a:pt x="1727985" y="1297254"/>
                  </a:lnTo>
                  <a:lnTo>
                    <a:pt x="1720691" y="1305194"/>
                  </a:lnTo>
                  <a:lnTo>
                    <a:pt x="1713397" y="1313452"/>
                  </a:lnTo>
                  <a:lnTo>
                    <a:pt x="1705787" y="1321392"/>
                  </a:lnTo>
                  <a:lnTo>
                    <a:pt x="1698493" y="1329014"/>
                  </a:lnTo>
                  <a:lnTo>
                    <a:pt x="1690565" y="1336319"/>
                  </a:lnTo>
                  <a:lnTo>
                    <a:pt x="1682637" y="1343624"/>
                  </a:lnTo>
                  <a:lnTo>
                    <a:pt x="1674709" y="1350612"/>
                  </a:lnTo>
                  <a:lnTo>
                    <a:pt x="1666781" y="1357599"/>
                  </a:lnTo>
                  <a:lnTo>
                    <a:pt x="1658853" y="1364269"/>
                  </a:lnTo>
                  <a:lnTo>
                    <a:pt x="1650608" y="1370303"/>
                  </a:lnTo>
                  <a:lnTo>
                    <a:pt x="1642680" y="1376655"/>
                  </a:lnTo>
                  <a:lnTo>
                    <a:pt x="1634435" y="1382372"/>
                  </a:lnTo>
                  <a:lnTo>
                    <a:pt x="1626190" y="1388407"/>
                  </a:lnTo>
                  <a:lnTo>
                    <a:pt x="1617945" y="1393806"/>
                  </a:lnTo>
                  <a:lnTo>
                    <a:pt x="1609700" y="1399205"/>
                  </a:lnTo>
                  <a:lnTo>
                    <a:pt x="1601455" y="1403970"/>
                  </a:lnTo>
                  <a:lnTo>
                    <a:pt x="1592893" y="1408416"/>
                  </a:lnTo>
                  <a:lnTo>
                    <a:pt x="1584648" y="1413180"/>
                  </a:lnTo>
                  <a:lnTo>
                    <a:pt x="1576403" y="1417309"/>
                  </a:lnTo>
                  <a:lnTo>
                    <a:pt x="1568157" y="1421120"/>
                  </a:lnTo>
                  <a:lnTo>
                    <a:pt x="1559912" y="1425249"/>
                  </a:lnTo>
                  <a:lnTo>
                    <a:pt x="1551667" y="1428743"/>
                  </a:lnTo>
                  <a:lnTo>
                    <a:pt x="1543422" y="1431601"/>
                  </a:lnTo>
                  <a:lnTo>
                    <a:pt x="1535177" y="1434777"/>
                  </a:lnTo>
                  <a:lnTo>
                    <a:pt x="1527249" y="1437636"/>
                  </a:lnTo>
                  <a:lnTo>
                    <a:pt x="1519004" y="1439859"/>
                  </a:lnTo>
                  <a:lnTo>
                    <a:pt x="1510759" y="1442082"/>
                  </a:lnTo>
                  <a:lnTo>
                    <a:pt x="1503148" y="1443670"/>
                  </a:lnTo>
                  <a:lnTo>
                    <a:pt x="1495220" y="1445576"/>
                  </a:lnTo>
                  <a:lnTo>
                    <a:pt x="1487292" y="1446846"/>
                  </a:lnTo>
                  <a:lnTo>
                    <a:pt x="1479999" y="1448117"/>
                  </a:lnTo>
                  <a:lnTo>
                    <a:pt x="1472071" y="1448752"/>
                  </a:lnTo>
                  <a:lnTo>
                    <a:pt x="1464460" y="1449070"/>
                  </a:lnTo>
                  <a:lnTo>
                    <a:pt x="1457483" y="1449387"/>
                  </a:lnTo>
                  <a:lnTo>
                    <a:pt x="1449872" y="1449070"/>
                  </a:lnTo>
                  <a:lnTo>
                    <a:pt x="1442579" y="1448752"/>
                  </a:lnTo>
                  <a:lnTo>
                    <a:pt x="1434968" y="1448117"/>
                  </a:lnTo>
                  <a:lnTo>
                    <a:pt x="1427357" y="1446846"/>
                  </a:lnTo>
                  <a:lnTo>
                    <a:pt x="1419429" y="1445576"/>
                  </a:lnTo>
                  <a:lnTo>
                    <a:pt x="1411818" y="1443670"/>
                  </a:lnTo>
                  <a:lnTo>
                    <a:pt x="1403573" y="1442082"/>
                  </a:lnTo>
                  <a:lnTo>
                    <a:pt x="1395645" y="1439859"/>
                  </a:lnTo>
                  <a:lnTo>
                    <a:pt x="1387717" y="1437636"/>
                  </a:lnTo>
                  <a:lnTo>
                    <a:pt x="1379472" y="1434777"/>
                  </a:lnTo>
                  <a:lnTo>
                    <a:pt x="1371227" y="1431601"/>
                  </a:lnTo>
                  <a:lnTo>
                    <a:pt x="1362982" y="1428743"/>
                  </a:lnTo>
                  <a:lnTo>
                    <a:pt x="1355054" y="1425249"/>
                  </a:lnTo>
                  <a:lnTo>
                    <a:pt x="1346492" y="1421120"/>
                  </a:lnTo>
                  <a:lnTo>
                    <a:pt x="1338247" y="1417309"/>
                  </a:lnTo>
                  <a:lnTo>
                    <a:pt x="1330002" y="1413180"/>
                  </a:lnTo>
                  <a:lnTo>
                    <a:pt x="1321757" y="1408416"/>
                  </a:lnTo>
                  <a:lnTo>
                    <a:pt x="1313195" y="1403970"/>
                  </a:lnTo>
                  <a:lnTo>
                    <a:pt x="1304950" y="1399205"/>
                  </a:lnTo>
                  <a:lnTo>
                    <a:pt x="1296705" y="1393806"/>
                  </a:lnTo>
                  <a:lnTo>
                    <a:pt x="1288459" y="1388407"/>
                  </a:lnTo>
                  <a:lnTo>
                    <a:pt x="1280214" y="1382372"/>
                  </a:lnTo>
                  <a:lnTo>
                    <a:pt x="1272286" y="1376655"/>
                  </a:lnTo>
                  <a:lnTo>
                    <a:pt x="1264041" y="1370303"/>
                  </a:lnTo>
                  <a:lnTo>
                    <a:pt x="1255796" y="1364269"/>
                  </a:lnTo>
                  <a:lnTo>
                    <a:pt x="1247551" y="1357599"/>
                  </a:lnTo>
                  <a:lnTo>
                    <a:pt x="1239940" y="1350612"/>
                  </a:lnTo>
                  <a:lnTo>
                    <a:pt x="1232012" y="1343624"/>
                  </a:lnTo>
                  <a:lnTo>
                    <a:pt x="1224085" y="1336319"/>
                  </a:lnTo>
                  <a:lnTo>
                    <a:pt x="1216474" y="1329014"/>
                  </a:lnTo>
                  <a:lnTo>
                    <a:pt x="1208863" y="1321392"/>
                  </a:lnTo>
                  <a:lnTo>
                    <a:pt x="1201252" y="1313452"/>
                  </a:lnTo>
                  <a:lnTo>
                    <a:pt x="1193958" y="1305194"/>
                  </a:lnTo>
                  <a:lnTo>
                    <a:pt x="1186665" y="1297254"/>
                  </a:lnTo>
                  <a:lnTo>
                    <a:pt x="1179688" y="1288678"/>
                  </a:lnTo>
                  <a:lnTo>
                    <a:pt x="1172711" y="1280103"/>
                  </a:lnTo>
                  <a:lnTo>
                    <a:pt x="1165735" y="1271528"/>
                  </a:lnTo>
                  <a:lnTo>
                    <a:pt x="1159075" y="1262317"/>
                  </a:lnTo>
                  <a:lnTo>
                    <a:pt x="1152416" y="1253107"/>
                  </a:lnTo>
                  <a:lnTo>
                    <a:pt x="1146073" y="1243896"/>
                  </a:lnTo>
                  <a:lnTo>
                    <a:pt x="1139731" y="1234050"/>
                  </a:lnTo>
                  <a:lnTo>
                    <a:pt x="1134023" y="1224840"/>
                  </a:lnTo>
                  <a:lnTo>
                    <a:pt x="1127998" y="1214994"/>
                  </a:lnTo>
                  <a:lnTo>
                    <a:pt x="1122607" y="1204830"/>
                  </a:lnTo>
                  <a:lnTo>
                    <a:pt x="1116899" y="1194667"/>
                  </a:lnTo>
                  <a:lnTo>
                    <a:pt x="1111825" y="1184186"/>
                  </a:lnTo>
                  <a:lnTo>
                    <a:pt x="1106751" y="1173705"/>
                  </a:lnTo>
                  <a:lnTo>
                    <a:pt x="1101994" y="1162906"/>
                  </a:lnTo>
                  <a:lnTo>
                    <a:pt x="1097237" y="1152108"/>
                  </a:lnTo>
                  <a:lnTo>
                    <a:pt x="1093115" y="1141309"/>
                  </a:lnTo>
                  <a:lnTo>
                    <a:pt x="1088992" y="1130193"/>
                  </a:lnTo>
                  <a:lnTo>
                    <a:pt x="1085187" y="1118759"/>
                  </a:lnTo>
                  <a:lnTo>
                    <a:pt x="1081699" y="1107643"/>
                  </a:lnTo>
                  <a:lnTo>
                    <a:pt x="1078527" y="1095891"/>
                  </a:lnTo>
                  <a:lnTo>
                    <a:pt x="1075356" y="1084458"/>
                  </a:lnTo>
                  <a:lnTo>
                    <a:pt x="1072502" y="1072706"/>
                  </a:lnTo>
                  <a:lnTo>
                    <a:pt x="1070282" y="1060955"/>
                  </a:lnTo>
                  <a:lnTo>
                    <a:pt x="1068062" y="1048886"/>
                  </a:lnTo>
                  <a:lnTo>
                    <a:pt x="1066477" y="1036817"/>
                  </a:lnTo>
                  <a:lnTo>
                    <a:pt x="1064891" y="1024430"/>
                  </a:lnTo>
                  <a:lnTo>
                    <a:pt x="1063623" y="1012361"/>
                  </a:lnTo>
                  <a:lnTo>
                    <a:pt x="1062671" y="999657"/>
                  </a:lnTo>
                  <a:lnTo>
                    <a:pt x="1062037" y="987270"/>
                  </a:lnTo>
                  <a:lnTo>
                    <a:pt x="1062037" y="974566"/>
                  </a:lnTo>
                  <a:lnTo>
                    <a:pt x="1062037" y="962497"/>
                  </a:lnTo>
                  <a:lnTo>
                    <a:pt x="1062354" y="950428"/>
                  </a:lnTo>
                  <a:lnTo>
                    <a:pt x="1063306" y="938359"/>
                  </a:lnTo>
                  <a:lnTo>
                    <a:pt x="1064257" y="926290"/>
                  </a:lnTo>
                  <a:lnTo>
                    <a:pt x="1065208" y="914221"/>
                  </a:lnTo>
                  <a:lnTo>
                    <a:pt x="1066794" y="902469"/>
                  </a:lnTo>
                  <a:lnTo>
                    <a:pt x="1068380" y="890718"/>
                  </a:lnTo>
                  <a:lnTo>
                    <a:pt x="1069965" y="879284"/>
                  </a:lnTo>
                  <a:lnTo>
                    <a:pt x="1072185" y="867850"/>
                  </a:lnTo>
                  <a:lnTo>
                    <a:pt x="1074405" y="856416"/>
                  </a:lnTo>
                  <a:lnTo>
                    <a:pt x="1077259" y="844983"/>
                  </a:lnTo>
                  <a:lnTo>
                    <a:pt x="1079796" y="833866"/>
                  </a:lnTo>
                  <a:lnTo>
                    <a:pt x="1082650" y="822750"/>
                  </a:lnTo>
                  <a:lnTo>
                    <a:pt x="1085821" y="811634"/>
                  </a:lnTo>
                  <a:lnTo>
                    <a:pt x="1089627" y="800835"/>
                  </a:lnTo>
                  <a:lnTo>
                    <a:pt x="1093115" y="790037"/>
                  </a:lnTo>
                  <a:lnTo>
                    <a:pt x="1096920" y="779556"/>
                  </a:lnTo>
                  <a:lnTo>
                    <a:pt x="1101043" y="769075"/>
                  </a:lnTo>
                  <a:lnTo>
                    <a:pt x="1105165" y="758594"/>
                  </a:lnTo>
                  <a:lnTo>
                    <a:pt x="1109922" y="748430"/>
                  </a:lnTo>
                  <a:lnTo>
                    <a:pt x="1114362" y="738902"/>
                  </a:lnTo>
                  <a:lnTo>
                    <a:pt x="1119118" y="728739"/>
                  </a:lnTo>
                  <a:lnTo>
                    <a:pt x="1124509" y="719211"/>
                  </a:lnTo>
                  <a:lnTo>
                    <a:pt x="1129583" y="709682"/>
                  </a:lnTo>
                  <a:lnTo>
                    <a:pt x="1135291" y="700154"/>
                  </a:lnTo>
                  <a:lnTo>
                    <a:pt x="1140682" y="690944"/>
                  </a:lnTo>
                  <a:lnTo>
                    <a:pt x="1146391" y="682051"/>
                  </a:lnTo>
                  <a:lnTo>
                    <a:pt x="1152416" y="673158"/>
                  </a:lnTo>
                  <a:lnTo>
                    <a:pt x="1158758" y="664265"/>
                  </a:lnTo>
                  <a:lnTo>
                    <a:pt x="1164783" y="655689"/>
                  </a:lnTo>
                  <a:lnTo>
                    <a:pt x="1171443" y="647432"/>
                  </a:lnTo>
                  <a:lnTo>
                    <a:pt x="1177785" y="639174"/>
                  </a:lnTo>
                  <a:lnTo>
                    <a:pt x="1184762" y="631234"/>
                  </a:lnTo>
                  <a:lnTo>
                    <a:pt x="1191738" y="623611"/>
                  </a:lnTo>
                  <a:lnTo>
                    <a:pt x="1198715" y="615989"/>
                  </a:lnTo>
                  <a:lnTo>
                    <a:pt x="1206009" y="608684"/>
                  </a:lnTo>
                  <a:lnTo>
                    <a:pt x="1213620" y="601696"/>
                  </a:lnTo>
                  <a:lnTo>
                    <a:pt x="1220913" y="594391"/>
                  </a:lnTo>
                  <a:lnTo>
                    <a:pt x="1228841" y="588039"/>
                  </a:lnTo>
                  <a:lnTo>
                    <a:pt x="1236769" y="581369"/>
                  </a:lnTo>
                  <a:lnTo>
                    <a:pt x="1244380" y="575017"/>
                  </a:lnTo>
                  <a:lnTo>
                    <a:pt x="1252625" y="568983"/>
                  </a:lnTo>
                  <a:lnTo>
                    <a:pt x="1260870" y="562948"/>
                  </a:lnTo>
                  <a:lnTo>
                    <a:pt x="1269115" y="557549"/>
                  </a:lnTo>
                  <a:lnTo>
                    <a:pt x="1277360" y="552150"/>
                  </a:lnTo>
                  <a:lnTo>
                    <a:pt x="1286240" y="547068"/>
                  </a:lnTo>
                  <a:lnTo>
                    <a:pt x="1294802" y="542304"/>
                  </a:lnTo>
                  <a:lnTo>
                    <a:pt x="1303364" y="537540"/>
                  </a:lnTo>
                  <a:lnTo>
                    <a:pt x="1312560" y="533093"/>
                  </a:lnTo>
                  <a:lnTo>
                    <a:pt x="1321757" y="528964"/>
                  </a:lnTo>
                  <a:lnTo>
                    <a:pt x="1330953" y="525153"/>
                  </a:lnTo>
                  <a:lnTo>
                    <a:pt x="1339833" y="521659"/>
                  </a:lnTo>
                  <a:lnTo>
                    <a:pt x="1349029" y="518483"/>
                  </a:lnTo>
                  <a:lnTo>
                    <a:pt x="1358542" y="514990"/>
                  </a:lnTo>
                  <a:lnTo>
                    <a:pt x="1368056" y="512449"/>
                  </a:lnTo>
                  <a:lnTo>
                    <a:pt x="1377887" y="509908"/>
                  </a:lnTo>
                  <a:lnTo>
                    <a:pt x="1387717" y="507685"/>
                  </a:lnTo>
                  <a:lnTo>
                    <a:pt x="1397231" y="505462"/>
                  </a:lnTo>
                  <a:lnTo>
                    <a:pt x="1407062" y="503874"/>
                  </a:lnTo>
                  <a:lnTo>
                    <a:pt x="1416892" y="502603"/>
                  </a:lnTo>
                  <a:lnTo>
                    <a:pt x="1427040" y="501650"/>
                  </a:lnTo>
                  <a:lnTo>
                    <a:pt x="1437188" y="500697"/>
                  </a:lnTo>
                  <a:lnTo>
                    <a:pt x="1447336" y="500380"/>
                  </a:lnTo>
                  <a:lnTo>
                    <a:pt x="1457483" y="500062"/>
                  </a:lnTo>
                  <a:close/>
                  <a:moveTo>
                    <a:pt x="716008" y="249237"/>
                  </a:moveTo>
                  <a:lnTo>
                    <a:pt x="795913" y="249237"/>
                  </a:lnTo>
                  <a:lnTo>
                    <a:pt x="795913" y="374499"/>
                  </a:lnTo>
                  <a:lnTo>
                    <a:pt x="810181" y="375133"/>
                  </a:lnTo>
                  <a:lnTo>
                    <a:pt x="823816" y="376402"/>
                  </a:lnTo>
                  <a:lnTo>
                    <a:pt x="837133" y="377670"/>
                  </a:lnTo>
                  <a:lnTo>
                    <a:pt x="849500" y="379890"/>
                  </a:lnTo>
                  <a:lnTo>
                    <a:pt x="861549" y="381793"/>
                  </a:lnTo>
                  <a:lnTo>
                    <a:pt x="873281" y="384330"/>
                  </a:lnTo>
                  <a:lnTo>
                    <a:pt x="884379" y="386867"/>
                  </a:lnTo>
                  <a:lnTo>
                    <a:pt x="894842" y="389721"/>
                  </a:lnTo>
                  <a:lnTo>
                    <a:pt x="904989" y="393209"/>
                  </a:lnTo>
                  <a:lnTo>
                    <a:pt x="914819" y="396698"/>
                  </a:lnTo>
                  <a:lnTo>
                    <a:pt x="924014" y="400186"/>
                  </a:lnTo>
                  <a:lnTo>
                    <a:pt x="932575" y="403991"/>
                  </a:lnTo>
                  <a:lnTo>
                    <a:pt x="941136" y="407797"/>
                  </a:lnTo>
                  <a:lnTo>
                    <a:pt x="949381" y="411602"/>
                  </a:lnTo>
                  <a:lnTo>
                    <a:pt x="956673" y="415725"/>
                  </a:lnTo>
                  <a:lnTo>
                    <a:pt x="963966" y="419847"/>
                  </a:lnTo>
                  <a:lnTo>
                    <a:pt x="931624" y="504836"/>
                  </a:lnTo>
                  <a:lnTo>
                    <a:pt x="920209" y="498810"/>
                  </a:lnTo>
                  <a:lnTo>
                    <a:pt x="906257" y="491517"/>
                  </a:lnTo>
                  <a:lnTo>
                    <a:pt x="898330" y="488028"/>
                  </a:lnTo>
                  <a:lnTo>
                    <a:pt x="890086" y="484540"/>
                  </a:lnTo>
                  <a:lnTo>
                    <a:pt x="880891" y="480735"/>
                  </a:lnTo>
                  <a:lnTo>
                    <a:pt x="871061" y="477246"/>
                  </a:lnTo>
                  <a:lnTo>
                    <a:pt x="860597" y="474075"/>
                  </a:lnTo>
                  <a:lnTo>
                    <a:pt x="849500" y="470904"/>
                  </a:lnTo>
                  <a:lnTo>
                    <a:pt x="837767" y="468367"/>
                  </a:lnTo>
                  <a:lnTo>
                    <a:pt x="825401" y="465830"/>
                  </a:lnTo>
                  <a:lnTo>
                    <a:pt x="812401" y="463927"/>
                  </a:lnTo>
                  <a:lnTo>
                    <a:pt x="798449" y="462659"/>
                  </a:lnTo>
                  <a:lnTo>
                    <a:pt x="783863" y="461707"/>
                  </a:lnTo>
                  <a:lnTo>
                    <a:pt x="768960" y="461390"/>
                  </a:lnTo>
                  <a:lnTo>
                    <a:pt x="759765" y="461390"/>
                  </a:lnTo>
                  <a:lnTo>
                    <a:pt x="751204" y="462024"/>
                  </a:lnTo>
                  <a:lnTo>
                    <a:pt x="742643" y="462659"/>
                  </a:lnTo>
                  <a:lnTo>
                    <a:pt x="734398" y="463927"/>
                  </a:lnTo>
                  <a:lnTo>
                    <a:pt x="726471" y="465196"/>
                  </a:lnTo>
                  <a:lnTo>
                    <a:pt x="719496" y="467098"/>
                  </a:lnTo>
                  <a:lnTo>
                    <a:pt x="712203" y="469001"/>
                  </a:lnTo>
                  <a:lnTo>
                    <a:pt x="705544" y="471538"/>
                  </a:lnTo>
                  <a:lnTo>
                    <a:pt x="699202" y="473758"/>
                  </a:lnTo>
                  <a:lnTo>
                    <a:pt x="693178" y="476612"/>
                  </a:lnTo>
                  <a:lnTo>
                    <a:pt x="687153" y="479466"/>
                  </a:lnTo>
                  <a:lnTo>
                    <a:pt x="682080" y="482637"/>
                  </a:lnTo>
                  <a:lnTo>
                    <a:pt x="676689" y="486126"/>
                  </a:lnTo>
                  <a:lnTo>
                    <a:pt x="671933" y="489614"/>
                  </a:lnTo>
                  <a:lnTo>
                    <a:pt x="667177" y="493419"/>
                  </a:lnTo>
                  <a:lnTo>
                    <a:pt x="663055" y="497542"/>
                  </a:lnTo>
                  <a:lnTo>
                    <a:pt x="659250" y="501348"/>
                  </a:lnTo>
                  <a:lnTo>
                    <a:pt x="655445" y="505470"/>
                  </a:lnTo>
                  <a:lnTo>
                    <a:pt x="652274" y="509910"/>
                  </a:lnTo>
                  <a:lnTo>
                    <a:pt x="649103" y="514350"/>
                  </a:lnTo>
                  <a:lnTo>
                    <a:pt x="646249" y="519107"/>
                  </a:lnTo>
                  <a:lnTo>
                    <a:pt x="643713" y="523546"/>
                  </a:lnTo>
                  <a:lnTo>
                    <a:pt x="641493" y="528303"/>
                  </a:lnTo>
                  <a:lnTo>
                    <a:pt x="639591" y="533060"/>
                  </a:lnTo>
                  <a:lnTo>
                    <a:pt x="637688" y="537817"/>
                  </a:lnTo>
                  <a:lnTo>
                    <a:pt x="636420" y="542891"/>
                  </a:lnTo>
                  <a:lnTo>
                    <a:pt x="635152" y="547647"/>
                  </a:lnTo>
                  <a:lnTo>
                    <a:pt x="633566" y="552721"/>
                  </a:lnTo>
                  <a:lnTo>
                    <a:pt x="632932" y="557478"/>
                  </a:lnTo>
                  <a:lnTo>
                    <a:pt x="632298" y="562235"/>
                  </a:lnTo>
                  <a:lnTo>
                    <a:pt x="631981" y="567309"/>
                  </a:lnTo>
                  <a:lnTo>
                    <a:pt x="631981" y="572066"/>
                  </a:lnTo>
                  <a:lnTo>
                    <a:pt x="631981" y="578408"/>
                  </a:lnTo>
                  <a:lnTo>
                    <a:pt x="632615" y="584433"/>
                  </a:lnTo>
                  <a:lnTo>
                    <a:pt x="633249" y="590459"/>
                  </a:lnTo>
                  <a:lnTo>
                    <a:pt x="634200" y="595850"/>
                  </a:lnTo>
                  <a:lnTo>
                    <a:pt x="635786" y="601558"/>
                  </a:lnTo>
                  <a:lnTo>
                    <a:pt x="637371" y="606632"/>
                  </a:lnTo>
                  <a:lnTo>
                    <a:pt x="639274" y="612023"/>
                  </a:lnTo>
                  <a:lnTo>
                    <a:pt x="641176" y="617097"/>
                  </a:lnTo>
                  <a:lnTo>
                    <a:pt x="643713" y="622171"/>
                  </a:lnTo>
                  <a:lnTo>
                    <a:pt x="646249" y="626927"/>
                  </a:lnTo>
                  <a:lnTo>
                    <a:pt x="649737" y="631367"/>
                  </a:lnTo>
                  <a:lnTo>
                    <a:pt x="652908" y="636124"/>
                  </a:lnTo>
                  <a:lnTo>
                    <a:pt x="656713" y="640564"/>
                  </a:lnTo>
                  <a:lnTo>
                    <a:pt x="660835" y="645320"/>
                  </a:lnTo>
                  <a:lnTo>
                    <a:pt x="665274" y="649443"/>
                  </a:lnTo>
                  <a:lnTo>
                    <a:pt x="670031" y="653566"/>
                  </a:lnTo>
                  <a:lnTo>
                    <a:pt x="675104" y="658005"/>
                  </a:lnTo>
                  <a:lnTo>
                    <a:pt x="680177" y="662128"/>
                  </a:lnTo>
                  <a:lnTo>
                    <a:pt x="686202" y="665933"/>
                  </a:lnTo>
                  <a:lnTo>
                    <a:pt x="691909" y="670373"/>
                  </a:lnTo>
                  <a:lnTo>
                    <a:pt x="698568" y="674178"/>
                  </a:lnTo>
                  <a:lnTo>
                    <a:pt x="705227" y="678301"/>
                  </a:lnTo>
                  <a:lnTo>
                    <a:pt x="719813" y="686229"/>
                  </a:lnTo>
                  <a:lnTo>
                    <a:pt x="735667" y="694474"/>
                  </a:lnTo>
                  <a:lnTo>
                    <a:pt x="753106" y="702402"/>
                  </a:lnTo>
                  <a:lnTo>
                    <a:pt x="771814" y="710964"/>
                  </a:lnTo>
                  <a:lnTo>
                    <a:pt x="792108" y="719527"/>
                  </a:lnTo>
                  <a:lnTo>
                    <a:pt x="804474" y="724600"/>
                  </a:lnTo>
                  <a:lnTo>
                    <a:pt x="816206" y="729991"/>
                  </a:lnTo>
                  <a:lnTo>
                    <a:pt x="827621" y="735065"/>
                  </a:lnTo>
                  <a:lnTo>
                    <a:pt x="838719" y="740774"/>
                  </a:lnTo>
                  <a:lnTo>
                    <a:pt x="849500" y="745847"/>
                  </a:lnTo>
                  <a:lnTo>
                    <a:pt x="859963" y="751873"/>
                  </a:lnTo>
                  <a:lnTo>
                    <a:pt x="870110" y="757264"/>
                  </a:lnTo>
                  <a:lnTo>
                    <a:pt x="879622" y="763289"/>
                  </a:lnTo>
                  <a:lnTo>
                    <a:pt x="888501" y="768997"/>
                  </a:lnTo>
                  <a:lnTo>
                    <a:pt x="897379" y="775340"/>
                  </a:lnTo>
                  <a:lnTo>
                    <a:pt x="905940" y="781365"/>
                  </a:lnTo>
                  <a:lnTo>
                    <a:pt x="914184" y="788024"/>
                  </a:lnTo>
                  <a:lnTo>
                    <a:pt x="921477" y="794367"/>
                  </a:lnTo>
                  <a:lnTo>
                    <a:pt x="928770" y="801026"/>
                  </a:lnTo>
                  <a:lnTo>
                    <a:pt x="935746" y="808003"/>
                  </a:lnTo>
                  <a:lnTo>
                    <a:pt x="942088" y="814980"/>
                  </a:lnTo>
                  <a:lnTo>
                    <a:pt x="948429" y="822273"/>
                  </a:lnTo>
                  <a:lnTo>
                    <a:pt x="953820" y="829250"/>
                  </a:lnTo>
                  <a:lnTo>
                    <a:pt x="959210" y="837178"/>
                  </a:lnTo>
                  <a:lnTo>
                    <a:pt x="963966" y="844789"/>
                  </a:lnTo>
                  <a:lnTo>
                    <a:pt x="968406" y="852717"/>
                  </a:lnTo>
                  <a:lnTo>
                    <a:pt x="972845" y="860962"/>
                  </a:lnTo>
                  <a:lnTo>
                    <a:pt x="976333" y="869524"/>
                  </a:lnTo>
                  <a:lnTo>
                    <a:pt x="979503" y="878087"/>
                  </a:lnTo>
                  <a:lnTo>
                    <a:pt x="982674" y="886966"/>
                  </a:lnTo>
                  <a:lnTo>
                    <a:pt x="985211" y="895845"/>
                  </a:lnTo>
                  <a:lnTo>
                    <a:pt x="987431" y="905359"/>
                  </a:lnTo>
                  <a:lnTo>
                    <a:pt x="989016" y="914873"/>
                  </a:lnTo>
                  <a:lnTo>
                    <a:pt x="990284" y="925020"/>
                  </a:lnTo>
                  <a:lnTo>
                    <a:pt x="991236" y="935168"/>
                  </a:lnTo>
                  <a:lnTo>
                    <a:pt x="991870" y="944999"/>
                  </a:lnTo>
                  <a:lnTo>
                    <a:pt x="992187" y="955781"/>
                  </a:lnTo>
                  <a:lnTo>
                    <a:pt x="991870" y="965295"/>
                  </a:lnTo>
                  <a:lnTo>
                    <a:pt x="991236" y="974808"/>
                  </a:lnTo>
                  <a:lnTo>
                    <a:pt x="990284" y="984322"/>
                  </a:lnTo>
                  <a:lnTo>
                    <a:pt x="989016" y="993835"/>
                  </a:lnTo>
                  <a:lnTo>
                    <a:pt x="987113" y="1002715"/>
                  </a:lnTo>
                  <a:lnTo>
                    <a:pt x="984894" y="1012228"/>
                  </a:lnTo>
                  <a:lnTo>
                    <a:pt x="982357" y="1021108"/>
                  </a:lnTo>
                  <a:lnTo>
                    <a:pt x="978869" y="1030304"/>
                  </a:lnTo>
                  <a:lnTo>
                    <a:pt x="975698" y="1039184"/>
                  </a:lnTo>
                  <a:lnTo>
                    <a:pt x="971893" y="1047429"/>
                  </a:lnTo>
                  <a:lnTo>
                    <a:pt x="967454" y="1055991"/>
                  </a:lnTo>
                  <a:lnTo>
                    <a:pt x="962698" y="1064553"/>
                  </a:lnTo>
                  <a:lnTo>
                    <a:pt x="957625" y="1072481"/>
                  </a:lnTo>
                  <a:lnTo>
                    <a:pt x="952234" y="1080409"/>
                  </a:lnTo>
                  <a:lnTo>
                    <a:pt x="946210" y="1088337"/>
                  </a:lnTo>
                  <a:lnTo>
                    <a:pt x="940185" y="1095631"/>
                  </a:lnTo>
                  <a:lnTo>
                    <a:pt x="933526" y="1102925"/>
                  </a:lnTo>
                  <a:lnTo>
                    <a:pt x="926551" y="1110219"/>
                  </a:lnTo>
                  <a:lnTo>
                    <a:pt x="918941" y="1116561"/>
                  </a:lnTo>
                  <a:lnTo>
                    <a:pt x="911014" y="1123221"/>
                  </a:lnTo>
                  <a:lnTo>
                    <a:pt x="903087" y="1129246"/>
                  </a:lnTo>
                  <a:lnTo>
                    <a:pt x="894525" y="1135271"/>
                  </a:lnTo>
                  <a:lnTo>
                    <a:pt x="885647" y="1140979"/>
                  </a:lnTo>
                  <a:lnTo>
                    <a:pt x="876134" y="1146370"/>
                  </a:lnTo>
                  <a:lnTo>
                    <a:pt x="866622" y="1151127"/>
                  </a:lnTo>
                  <a:lnTo>
                    <a:pt x="856475" y="1155884"/>
                  </a:lnTo>
                  <a:lnTo>
                    <a:pt x="846012" y="1160006"/>
                  </a:lnTo>
                  <a:lnTo>
                    <a:pt x="835231" y="1163812"/>
                  </a:lnTo>
                  <a:lnTo>
                    <a:pt x="824133" y="1167617"/>
                  </a:lnTo>
                  <a:lnTo>
                    <a:pt x="812401" y="1170471"/>
                  </a:lnTo>
                  <a:lnTo>
                    <a:pt x="800669" y="1173008"/>
                  </a:lnTo>
                  <a:lnTo>
                    <a:pt x="788303" y="1175228"/>
                  </a:lnTo>
                  <a:lnTo>
                    <a:pt x="788303" y="1309687"/>
                  </a:lnTo>
                  <a:lnTo>
                    <a:pt x="707129" y="1309687"/>
                  </a:lnTo>
                  <a:lnTo>
                    <a:pt x="707129" y="1179351"/>
                  </a:lnTo>
                  <a:lnTo>
                    <a:pt x="692861" y="1179034"/>
                  </a:lnTo>
                  <a:lnTo>
                    <a:pt x="678592" y="1178082"/>
                  </a:lnTo>
                  <a:lnTo>
                    <a:pt x="664640" y="1176180"/>
                  </a:lnTo>
                  <a:lnTo>
                    <a:pt x="650689" y="1174277"/>
                  </a:lnTo>
                  <a:lnTo>
                    <a:pt x="637054" y="1172057"/>
                  </a:lnTo>
                  <a:lnTo>
                    <a:pt x="623102" y="1169520"/>
                  </a:lnTo>
                  <a:lnTo>
                    <a:pt x="609785" y="1166349"/>
                  </a:lnTo>
                  <a:lnTo>
                    <a:pt x="596785" y="1162543"/>
                  </a:lnTo>
                  <a:lnTo>
                    <a:pt x="584101" y="1158738"/>
                  </a:lnTo>
                  <a:lnTo>
                    <a:pt x="572052" y="1154615"/>
                  </a:lnTo>
                  <a:lnTo>
                    <a:pt x="560003" y="1149859"/>
                  </a:lnTo>
                  <a:lnTo>
                    <a:pt x="548588" y="1144785"/>
                  </a:lnTo>
                  <a:lnTo>
                    <a:pt x="537807" y="1139394"/>
                  </a:lnTo>
                  <a:lnTo>
                    <a:pt x="527660" y="1134320"/>
                  </a:lnTo>
                  <a:lnTo>
                    <a:pt x="518148" y="1128294"/>
                  </a:lnTo>
                  <a:lnTo>
                    <a:pt x="509587" y="1122586"/>
                  </a:lnTo>
                  <a:lnTo>
                    <a:pt x="540027" y="1036012"/>
                  </a:lnTo>
                  <a:lnTo>
                    <a:pt x="549222" y="1041721"/>
                  </a:lnTo>
                  <a:lnTo>
                    <a:pt x="558735" y="1047112"/>
                  </a:lnTo>
                  <a:lnTo>
                    <a:pt x="568564" y="1052820"/>
                  </a:lnTo>
                  <a:lnTo>
                    <a:pt x="579028" y="1057577"/>
                  </a:lnTo>
                  <a:lnTo>
                    <a:pt x="589492" y="1062651"/>
                  </a:lnTo>
                  <a:lnTo>
                    <a:pt x="600590" y="1067090"/>
                  </a:lnTo>
                  <a:lnTo>
                    <a:pt x="612004" y="1071213"/>
                  </a:lnTo>
                  <a:lnTo>
                    <a:pt x="623737" y="1075335"/>
                  </a:lnTo>
                  <a:lnTo>
                    <a:pt x="635786" y="1078824"/>
                  </a:lnTo>
                  <a:lnTo>
                    <a:pt x="648152" y="1081995"/>
                  </a:lnTo>
                  <a:lnTo>
                    <a:pt x="660518" y="1084849"/>
                  </a:lnTo>
                  <a:lnTo>
                    <a:pt x="673201" y="1087069"/>
                  </a:lnTo>
                  <a:lnTo>
                    <a:pt x="686202" y="1088972"/>
                  </a:lnTo>
                  <a:lnTo>
                    <a:pt x="699519" y="1090240"/>
                  </a:lnTo>
                  <a:lnTo>
                    <a:pt x="712520" y="1091191"/>
                  </a:lnTo>
                  <a:lnTo>
                    <a:pt x="726154" y="1091509"/>
                  </a:lnTo>
                  <a:lnTo>
                    <a:pt x="734716" y="1091191"/>
                  </a:lnTo>
                  <a:lnTo>
                    <a:pt x="743277" y="1090874"/>
                  </a:lnTo>
                  <a:lnTo>
                    <a:pt x="751521" y="1090240"/>
                  </a:lnTo>
                  <a:lnTo>
                    <a:pt x="759131" y="1088972"/>
                  </a:lnTo>
                  <a:lnTo>
                    <a:pt x="767058" y="1087703"/>
                  </a:lnTo>
                  <a:lnTo>
                    <a:pt x="774668" y="1086117"/>
                  </a:lnTo>
                  <a:lnTo>
                    <a:pt x="781644" y="1083898"/>
                  </a:lnTo>
                  <a:lnTo>
                    <a:pt x="788937" y="1081995"/>
                  </a:lnTo>
                  <a:lnTo>
                    <a:pt x="795595" y="1079458"/>
                  </a:lnTo>
                  <a:lnTo>
                    <a:pt x="802571" y="1076921"/>
                  </a:lnTo>
                  <a:lnTo>
                    <a:pt x="809230" y="1074067"/>
                  </a:lnTo>
                  <a:lnTo>
                    <a:pt x="815255" y="1070579"/>
                  </a:lnTo>
                  <a:lnTo>
                    <a:pt x="821279" y="1067407"/>
                  </a:lnTo>
                  <a:lnTo>
                    <a:pt x="826987" y="1063919"/>
                  </a:lnTo>
                  <a:lnTo>
                    <a:pt x="832377" y="1059796"/>
                  </a:lnTo>
                  <a:lnTo>
                    <a:pt x="837450" y="1055674"/>
                  </a:lnTo>
                  <a:lnTo>
                    <a:pt x="842207" y="1051551"/>
                  </a:lnTo>
                  <a:lnTo>
                    <a:pt x="847280" y="1046795"/>
                  </a:lnTo>
                  <a:lnTo>
                    <a:pt x="851402" y="1042355"/>
                  </a:lnTo>
                  <a:lnTo>
                    <a:pt x="855524" y="1037281"/>
                  </a:lnTo>
                  <a:lnTo>
                    <a:pt x="859329" y="1032207"/>
                  </a:lnTo>
                  <a:lnTo>
                    <a:pt x="862817" y="1027133"/>
                  </a:lnTo>
                  <a:lnTo>
                    <a:pt x="866305" y="1021425"/>
                  </a:lnTo>
                  <a:lnTo>
                    <a:pt x="868842" y="1016034"/>
                  </a:lnTo>
                  <a:lnTo>
                    <a:pt x="871378" y="1010009"/>
                  </a:lnTo>
                  <a:lnTo>
                    <a:pt x="873598" y="1003983"/>
                  </a:lnTo>
                  <a:lnTo>
                    <a:pt x="875500" y="997641"/>
                  </a:lnTo>
                  <a:lnTo>
                    <a:pt x="877086" y="991299"/>
                  </a:lnTo>
                  <a:lnTo>
                    <a:pt x="878354" y="984956"/>
                  </a:lnTo>
                  <a:lnTo>
                    <a:pt x="879305" y="978297"/>
                  </a:lnTo>
                  <a:lnTo>
                    <a:pt x="879939" y="971954"/>
                  </a:lnTo>
                  <a:lnTo>
                    <a:pt x="879939" y="964978"/>
                  </a:lnTo>
                  <a:lnTo>
                    <a:pt x="879939" y="958318"/>
                  </a:lnTo>
                  <a:lnTo>
                    <a:pt x="879622" y="951976"/>
                  </a:lnTo>
                  <a:lnTo>
                    <a:pt x="878671" y="945950"/>
                  </a:lnTo>
                  <a:lnTo>
                    <a:pt x="877720" y="939608"/>
                  </a:lnTo>
                  <a:lnTo>
                    <a:pt x="876134" y="933266"/>
                  </a:lnTo>
                  <a:lnTo>
                    <a:pt x="874549" y="927557"/>
                  </a:lnTo>
                  <a:lnTo>
                    <a:pt x="872647" y="921849"/>
                  </a:lnTo>
                  <a:lnTo>
                    <a:pt x="870744" y="916458"/>
                  </a:lnTo>
                  <a:lnTo>
                    <a:pt x="868207" y="910750"/>
                  </a:lnTo>
                  <a:lnTo>
                    <a:pt x="865354" y="905676"/>
                  </a:lnTo>
                  <a:lnTo>
                    <a:pt x="862183" y="900602"/>
                  </a:lnTo>
                  <a:lnTo>
                    <a:pt x="859012" y="895211"/>
                  </a:lnTo>
                  <a:lnTo>
                    <a:pt x="855524" y="890454"/>
                  </a:lnTo>
                  <a:lnTo>
                    <a:pt x="851402" y="885380"/>
                  </a:lnTo>
                  <a:lnTo>
                    <a:pt x="847280" y="880624"/>
                  </a:lnTo>
                  <a:lnTo>
                    <a:pt x="842524" y="875867"/>
                  </a:lnTo>
                  <a:lnTo>
                    <a:pt x="838085" y="871427"/>
                  </a:lnTo>
                  <a:lnTo>
                    <a:pt x="833011" y="866987"/>
                  </a:lnTo>
                  <a:lnTo>
                    <a:pt x="827621" y="862231"/>
                  </a:lnTo>
                  <a:lnTo>
                    <a:pt x="822230" y="858108"/>
                  </a:lnTo>
                  <a:lnTo>
                    <a:pt x="816206" y="853985"/>
                  </a:lnTo>
                  <a:lnTo>
                    <a:pt x="810181" y="849546"/>
                  </a:lnTo>
                  <a:lnTo>
                    <a:pt x="803840" y="845740"/>
                  </a:lnTo>
                  <a:lnTo>
                    <a:pt x="797181" y="841301"/>
                  </a:lnTo>
                  <a:lnTo>
                    <a:pt x="782912" y="833690"/>
                  </a:lnTo>
                  <a:lnTo>
                    <a:pt x="767692" y="826079"/>
                  </a:lnTo>
                  <a:lnTo>
                    <a:pt x="751521" y="818785"/>
                  </a:lnTo>
                  <a:lnTo>
                    <a:pt x="734081" y="811174"/>
                  </a:lnTo>
                  <a:lnTo>
                    <a:pt x="709983" y="801344"/>
                  </a:lnTo>
                  <a:lnTo>
                    <a:pt x="687153" y="791196"/>
                  </a:lnTo>
                  <a:lnTo>
                    <a:pt x="676055" y="786439"/>
                  </a:lnTo>
                  <a:lnTo>
                    <a:pt x="665274" y="781048"/>
                  </a:lnTo>
                  <a:lnTo>
                    <a:pt x="655128" y="775657"/>
                  </a:lnTo>
                  <a:lnTo>
                    <a:pt x="644981" y="770266"/>
                  </a:lnTo>
                  <a:lnTo>
                    <a:pt x="635786" y="764875"/>
                  </a:lnTo>
                  <a:lnTo>
                    <a:pt x="626273" y="759167"/>
                  </a:lnTo>
                  <a:lnTo>
                    <a:pt x="617395" y="753458"/>
                  </a:lnTo>
                  <a:lnTo>
                    <a:pt x="608517" y="747433"/>
                  </a:lnTo>
                  <a:lnTo>
                    <a:pt x="600590" y="741408"/>
                  </a:lnTo>
                  <a:lnTo>
                    <a:pt x="592662" y="735065"/>
                  </a:lnTo>
                  <a:lnTo>
                    <a:pt x="585052" y="729040"/>
                  </a:lnTo>
                  <a:lnTo>
                    <a:pt x="578077" y="722381"/>
                  </a:lnTo>
                  <a:lnTo>
                    <a:pt x="571418" y="715721"/>
                  </a:lnTo>
                  <a:lnTo>
                    <a:pt x="565076" y="708744"/>
                  </a:lnTo>
                  <a:lnTo>
                    <a:pt x="559052" y="701451"/>
                  </a:lnTo>
                  <a:lnTo>
                    <a:pt x="553344" y="694474"/>
                  </a:lnTo>
                  <a:lnTo>
                    <a:pt x="548588" y="686546"/>
                  </a:lnTo>
                  <a:lnTo>
                    <a:pt x="543832" y="678935"/>
                  </a:lnTo>
                  <a:lnTo>
                    <a:pt x="539393" y="671007"/>
                  </a:lnTo>
                  <a:lnTo>
                    <a:pt x="535588" y="662762"/>
                  </a:lnTo>
                  <a:lnTo>
                    <a:pt x="532417" y="654200"/>
                  </a:lnTo>
                  <a:lnTo>
                    <a:pt x="529246" y="645955"/>
                  </a:lnTo>
                  <a:lnTo>
                    <a:pt x="526709" y="636758"/>
                  </a:lnTo>
                  <a:lnTo>
                    <a:pt x="524807" y="627562"/>
                  </a:lnTo>
                  <a:lnTo>
                    <a:pt x="523221" y="618048"/>
                  </a:lnTo>
                  <a:lnTo>
                    <a:pt x="521953" y="608217"/>
                  </a:lnTo>
                  <a:lnTo>
                    <a:pt x="521319" y="598069"/>
                  </a:lnTo>
                  <a:lnTo>
                    <a:pt x="521002" y="587922"/>
                  </a:lnTo>
                  <a:lnTo>
                    <a:pt x="521319" y="577774"/>
                  </a:lnTo>
                  <a:lnTo>
                    <a:pt x="521953" y="567943"/>
                  </a:lnTo>
                  <a:lnTo>
                    <a:pt x="522904" y="558429"/>
                  </a:lnTo>
                  <a:lnTo>
                    <a:pt x="524490" y="548916"/>
                  </a:lnTo>
                  <a:lnTo>
                    <a:pt x="526392" y="539402"/>
                  </a:lnTo>
                  <a:lnTo>
                    <a:pt x="528612" y="530523"/>
                  </a:lnTo>
                  <a:lnTo>
                    <a:pt x="531783" y="521643"/>
                  </a:lnTo>
                  <a:lnTo>
                    <a:pt x="534636" y="512764"/>
                  </a:lnTo>
                  <a:lnTo>
                    <a:pt x="538124" y="504202"/>
                  </a:lnTo>
                  <a:lnTo>
                    <a:pt x="541929" y="495956"/>
                  </a:lnTo>
                  <a:lnTo>
                    <a:pt x="546685" y="487711"/>
                  </a:lnTo>
                  <a:lnTo>
                    <a:pt x="551125" y="479783"/>
                  </a:lnTo>
                  <a:lnTo>
                    <a:pt x="556515" y="472489"/>
                  </a:lnTo>
                  <a:lnTo>
                    <a:pt x="561905" y="464879"/>
                  </a:lnTo>
                  <a:lnTo>
                    <a:pt x="567930" y="457585"/>
                  </a:lnTo>
                  <a:lnTo>
                    <a:pt x="573955" y="450925"/>
                  </a:lnTo>
                  <a:lnTo>
                    <a:pt x="580613" y="444266"/>
                  </a:lnTo>
                  <a:lnTo>
                    <a:pt x="587272" y="437923"/>
                  </a:lnTo>
                  <a:lnTo>
                    <a:pt x="594565" y="431581"/>
                  </a:lnTo>
                  <a:lnTo>
                    <a:pt x="602175" y="425873"/>
                  </a:lnTo>
                  <a:lnTo>
                    <a:pt x="609785" y="420165"/>
                  </a:lnTo>
                  <a:lnTo>
                    <a:pt x="618029" y="415091"/>
                  </a:lnTo>
                  <a:lnTo>
                    <a:pt x="626590" y="410017"/>
                  </a:lnTo>
                  <a:lnTo>
                    <a:pt x="635469" y="405577"/>
                  </a:lnTo>
                  <a:lnTo>
                    <a:pt x="644347" y="400820"/>
                  </a:lnTo>
                  <a:lnTo>
                    <a:pt x="653859" y="397015"/>
                  </a:lnTo>
                  <a:lnTo>
                    <a:pt x="663372" y="393526"/>
                  </a:lnTo>
                  <a:lnTo>
                    <a:pt x="673519" y="389721"/>
                  </a:lnTo>
                  <a:lnTo>
                    <a:pt x="683665" y="386867"/>
                  </a:lnTo>
                  <a:lnTo>
                    <a:pt x="694129" y="384330"/>
                  </a:lnTo>
                  <a:lnTo>
                    <a:pt x="704910" y="381793"/>
                  </a:lnTo>
                  <a:lnTo>
                    <a:pt x="716008" y="379890"/>
                  </a:lnTo>
                  <a:lnTo>
                    <a:pt x="716008" y="249237"/>
                  </a:lnTo>
                  <a:close/>
                  <a:moveTo>
                    <a:pt x="784828" y="0"/>
                  </a:moveTo>
                  <a:lnTo>
                    <a:pt x="808948" y="317"/>
                  </a:lnTo>
                  <a:lnTo>
                    <a:pt x="832750" y="1588"/>
                  </a:lnTo>
                  <a:lnTo>
                    <a:pt x="856551" y="3175"/>
                  </a:lnTo>
                  <a:lnTo>
                    <a:pt x="880036" y="5716"/>
                  </a:lnTo>
                  <a:lnTo>
                    <a:pt x="903203" y="9209"/>
                  </a:lnTo>
                  <a:lnTo>
                    <a:pt x="926370" y="13020"/>
                  </a:lnTo>
                  <a:lnTo>
                    <a:pt x="949538" y="17466"/>
                  </a:lnTo>
                  <a:lnTo>
                    <a:pt x="972387" y="22864"/>
                  </a:lnTo>
                  <a:lnTo>
                    <a:pt x="994920" y="28581"/>
                  </a:lnTo>
                  <a:lnTo>
                    <a:pt x="1017452" y="35249"/>
                  </a:lnTo>
                  <a:lnTo>
                    <a:pt x="1039668" y="42871"/>
                  </a:lnTo>
                  <a:lnTo>
                    <a:pt x="1061565" y="50493"/>
                  </a:lnTo>
                  <a:lnTo>
                    <a:pt x="1083146" y="59067"/>
                  </a:lnTo>
                  <a:lnTo>
                    <a:pt x="1104727" y="68276"/>
                  </a:lnTo>
                  <a:lnTo>
                    <a:pt x="1125990" y="78121"/>
                  </a:lnTo>
                  <a:lnTo>
                    <a:pt x="1146618" y="88283"/>
                  </a:lnTo>
                  <a:lnTo>
                    <a:pt x="1167246" y="99397"/>
                  </a:lnTo>
                  <a:lnTo>
                    <a:pt x="1187240" y="111147"/>
                  </a:lnTo>
                  <a:lnTo>
                    <a:pt x="1207233" y="123215"/>
                  </a:lnTo>
                  <a:lnTo>
                    <a:pt x="1226910" y="136553"/>
                  </a:lnTo>
                  <a:lnTo>
                    <a:pt x="1245634" y="149890"/>
                  </a:lnTo>
                  <a:lnTo>
                    <a:pt x="1264675" y="163863"/>
                  </a:lnTo>
                  <a:lnTo>
                    <a:pt x="1283082" y="178154"/>
                  </a:lnTo>
                  <a:lnTo>
                    <a:pt x="1300854" y="193714"/>
                  </a:lnTo>
                  <a:lnTo>
                    <a:pt x="1318309" y="209275"/>
                  </a:lnTo>
                  <a:lnTo>
                    <a:pt x="1335129" y="225153"/>
                  </a:lnTo>
                  <a:lnTo>
                    <a:pt x="1351949" y="242302"/>
                  </a:lnTo>
                  <a:lnTo>
                    <a:pt x="1368134" y="259450"/>
                  </a:lnTo>
                  <a:lnTo>
                    <a:pt x="1383368" y="277234"/>
                  </a:lnTo>
                  <a:lnTo>
                    <a:pt x="1398918" y="295335"/>
                  </a:lnTo>
                  <a:lnTo>
                    <a:pt x="1413199" y="314389"/>
                  </a:lnTo>
                  <a:lnTo>
                    <a:pt x="1427163" y="333760"/>
                  </a:lnTo>
                  <a:lnTo>
                    <a:pt x="1313549" y="414104"/>
                  </a:lnTo>
                  <a:lnTo>
                    <a:pt x="1301806" y="397908"/>
                  </a:lnTo>
                  <a:lnTo>
                    <a:pt x="1289747" y="382665"/>
                  </a:lnTo>
                  <a:lnTo>
                    <a:pt x="1277370" y="367740"/>
                  </a:lnTo>
                  <a:lnTo>
                    <a:pt x="1264675" y="352814"/>
                  </a:lnTo>
                  <a:lnTo>
                    <a:pt x="1251346" y="338524"/>
                  </a:lnTo>
                  <a:lnTo>
                    <a:pt x="1238017" y="324868"/>
                  </a:lnTo>
                  <a:lnTo>
                    <a:pt x="1223736" y="311531"/>
                  </a:lnTo>
                  <a:lnTo>
                    <a:pt x="1209455" y="298828"/>
                  </a:lnTo>
                  <a:lnTo>
                    <a:pt x="1194539" y="286126"/>
                  </a:lnTo>
                  <a:lnTo>
                    <a:pt x="1179623" y="274058"/>
                  </a:lnTo>
                  <a:lnTo>
                    <a:pt x="1164073" y="262308"/>
                  </a:lnTo>
                  <a:lnTo>
                    <a:pt x="1148522" y="251829"/>
                  </a:lnTo>
                  <a:lnTo>
                    <a:pt x="1132654" y="241031"/>
                  </a:lnTo>
                  <a:lnTo>
                    <a:pt x="1116151" y="230869"/>
                  </a:lnTo>
                  <a:lnTo>
                    <a:pt x="1099649" y="221342"/>
                  </a:lnTo>
                  <a:lnTo>
                    <a:pt x="1082511" y="212133"/>
                  </a:lnTo>
                  <a:lnTo>
                    <a:pt x="1065374" y="203559"/>
                  </a:lnTo>
                  <a:lnTo>
                    <a:pt x="1047919" y="195620"/>
                  </a:lnTo>
                  <a:lnTo>
                    <a:pt x="1030464" y="187998"/>
                  </a:lnTo>
                  <a:lnTo>
                    <a:pt x="1012375" y="180694"/>
                  </a:lnTo>
                  <a:lnTo>
                    <a:pt x="994603" y="174343"/>
                  </a:lnTo>
                  <a:lnTo>
                    <a:pt x="976196" y="168309"/>
                  </a:lnTo>
                  <a:lnTo>
                    <a:pt x="957472" y="162910"/>
                  </a:lnTo>
                  <a:lnTo>
                    <a:pt x="939065" y="157829"/>
                  </a:lnTo>
                  <a:lnTo>
                    <a:pt x="920341" y="153701"/>
                  </a:lnTo>
                  <a:lnTo>
                    <a:pt x="901616" y="150208"/>
                  </a:lnTo>
                  <a:lnTo>
                    <a:pt x="882258" y="146715"/>
                  </a:lnTo>
                  <a:lnTo>
                    <a:pt x="862899" y="144174"/>
                  </a:lnTo>
                  <a:lnTo>
                    <a:pt x="843857" y="141951"/>
                  </a:lnTo>
                  <a:lnTo>
                    <a:pt x="824181" y="140681"/>
                  </a:lnTo>
                  <a:lnTo>
                    <a:pt x="804505" y="139728"/>
                  </a:lnTo>
                  <a:lnTo>
                    <a:pt x="784828" y="139411"/>
                  </a:lnTo>
                  <a:lnTo>
                    <a:pt x="768326" y="139728"/>
                  </a:lnTo>
                  <a:lnTo>
                    <a:pt x="751823" y="140363"/>
                  </a:lnTo>
                  <a:lnTo>
                    <a:pt x="735320" y="141316"/>
                  </a:lnTo>
                  <a:lnTo>
                    <a:pt x="719135" y="142586"/>
                  </a:lnTo>
                  <a:lnTo>
                    <a:pt x="702632" y="144492"/>
                  </a:lnTo>
                  <a:lnTo>
                    <a:pt x="686764" y="146715"/>
                  </a:lnTo>
                  <a:lnTo>
                    <a:pt x="670897" y="149573"/>
                  </a:lnTo>
                  <a:lnTo>
                    <a:pt x="655029" y="152431"/>
                  </a:lnTo>
                  <a:lnTo>
                    <a:pt x="639478" y="155924"/>
                  </a:lnTo>
                  <a:lnTo>
                    <a:pt x="623927" y="160052"/>
                  </a:lnTo>
                  <a:lnTo>
                    <a:pt x="608377" y="163863"/>
                  </a:lnTo>
                  <a:lnTo>
                    <a:pt x="593144" y="168309"/>
                  </a:lnTo>
                  <a:lnTo>
                    <a:pt x="578228" y="173390"/>
                  </a:lnTo>
                  <a:lnTo>
                    <a:pt x="562994" y="178471"/>
                  </a:lnTo>
                  <a:lnTo>
                    <a:pt x="548396" y="184505"/>
                  </a:lnTo>
                  <a:lnTo>
                    <a:pt x="533797" y="190221"/>
                  </a:lnTo>
                  <a:lnTo>
                    <a:pt x="519516" y="196572"/>
                  </a:lnTo>
                  <a:lnTo>
                    <a:pt x="505235" y="203241"/>
                  </a:lnTo>
                  <a:lnTo>
                    <a:pt x="491271" y="210228"/>
                  </a:lnTo>
                  <a:lnTo>
                    <a:pt x="477308" y="217532"/>
                  </a:lnTo>
                  <a:lnTo>
                    <a:pt x="463978" y="225153"/>
                  </a:lnTo>
                  <a:lnTo>
                    <a:pt x="450332" y="233092"/>
                  </a:lnTo>
                  <a:lnTo>
                    <a:pt x="437003" y="241349"/>
                  </a:lnTo>
                  <a:lnTo>
                    <a:pt x="423991" y="249923"/>
                  </a:lnTo>
                  <a:lnTo>
                    <a:pt x="411297" y="258815"/>
                  </a:lnTo>
                  <a:lnTo>
                    <a:pt x="398603" y="268024"/>
                  </a:lnTo>
                  <a:lnTo>
                    <a:pt x="386543" y="277551"/>
                  </a:lnTo>
                  <a:lnTo>
                    <a:pt x="374483" y="287396"/>
                  </a:lnTo>
                  <a:lnTo>
                    <a:pt x="362424" y="296923"/>
                  </a:lnTo>
                  <a:lnTo>
                    <a:pt x="350999" y="307402"/>
                  </a:lnTo>
                  <a:lnTo>
                    <a:pt x="339574" y="317882"/>
                  </a:lnTo>
                  <a:lnTo>
                    <a:pt x="328466" y="328997"/>
                  </a:lnTo>
                  <a:lnTo>
                    <a:pt x="317676" y="340112"/>
                  </a:lnTo>
                  <a:lnTo>
                    <a:pt x="306886" y="351226"/>
                  </a:lnTo>
                  <a:lnTo>
                    <a:pt x="296730" y="362976"/>
                  </a:lnTo>
                  <a:lnTo>
                    <a:pt x="286575" y="374726"/>
                  </a:lnTo>
                  <a:lnTo>
                    <a:pt x="277054" y="386794"/>
                  </a:lnTo>
                  <a:lnTo>
                    <a:pt x="267533" y="399179"/>
                  </a:lnTo>
                  <a:lnTo>
                    <a:pt x="258330" y="411564"/>
                  </a:lnTo>
                  <a:lnTo>
                    <a:pt x="249444" y="424584"/>
                  </a:lnTo>
                  <a:lnTo>
                    <a:pt x="240875" y="437604"/>
                  </a:lnTo>
                  <a:lnTo>
                    <a:pt x="232624" y="450942"/>
                  </a:lnTo>
                  <a:lnTo>
                    <a:pt x="224690" y="464279"/>
                  </a:lnTo>
                  <a:lnTo>
                    <a:pt x="217073" y="477935"/>
                  </a:lnTo>
                  <a:lnTo>
                    <a:pt x="209774" y="491590"/>
                  </a:lnTo>
                  <a:lnTo>
                    <a:pt x="202792" y="505563"/>
                  </a:lnTo>
                  <a:lnTo>
                    <a:pt x="196445" y="520171"/>
                  </a:lnTo>
                  <a:lnTo>
                    <a:pt x="189780" y="534462"/>
                  </a:lnTo>
                  <a:lnTo>
                    <a:pt x="183751" y="548752"/>
                  </a:lnTo>
                  <a:lnTo>
                    <a:pt x="178355" y="563678"/>
                  </a:lnTo>
                  <a:lnTo>
                    <a:pt x="173278" y="578603"/>
                  </a:lnTo>
                  <a:lnTo>
                    <a:pt x="168200" y="593846"/>
                  </a:lnTo>
                  <a:lnTo>
                    <a:pt x="163757" y="608772"/>
                  </a:lnTo>
                  <a:lnTo>
                    <a:pt x="159314" y="624332"/>
                  </a:lnTo>
                  <a:lnTo>
                    <a:pt x="155506" y="639893"/>
                  </a:lnTo>
                  <a:lnTo>
                    <a:pt x="152332" y="655454"/>
                  </a:lnTo>
                  <a:lnTo>
                    <a:pt x="148841" y="671650"/>
                  </a:lnTo>
                  <a:lnTo>
                    <a:pt x="146302" y="687210"/>
                  </a:lnTo>
                  <a:lnTo>
                    <a:pt x="144081" y="703724"/>
                  </a:lnTo>
                  <a:lnTo>
                    <a:pt x="142494" y="719602"/>
                  </a:lnTo>
                  <a:lnTo>
                    <a:pt x="140907" y="735798"/>
                  </a:lnTo>
                  <a:lnTo>
                    <a:pt x="139955" y="752629"/>
                  </a:lnTo>
                  <a:lnTo>
                    <a:pt x="139320" y="769142"/>
                  </a:lnTo>
                  <a:lnTo>
                    <a:pt x="139003" y="785973"/>
                  </a:lnTo>
                  <a:lnTo>
                    <a:pt x="139320" y="800263"/>
                  </a:lnTo>
                  <a:lnTo>
                    <a:pt x="139638" y="814871"/>
                  </a:lnTo>
                  <a:lnTo>
                    <a:pt x="140590" y="829162"/>
                  </a:lnTo>
                  <a:lnTo>
                    <a:pt x="141542" y="844087"/>
                  </a:lnTo>
                  <a:lnTo>
                    <a:pt x="143129" y="858378"/>
                  </a:lnTo>
                  <a:lnTo>
                    <a:pt x="144715" y="872350"/>
                  </a:lnTo>
                  <a:lnTo>
                    <a:pt x="146620" y="886641"/>
                  </a:lnTo>
                  <a:lnTo>
                    <a:pt x="149158" y="900931"/>
                  </a:lnTo>
                  <a:lnTo>
                    <a:pt x="152015" y="914586"/>
                  </a:lnTo>
                  <a:lnTo>
                    <a:pt x="154871" y="928559"/>
                  </a:lnTo>
                  <a:lnTo>
                    <a:pt x="158044" y="942215"/>
                  </a:lnTo>
                  <a:lnTo>
                    <a:pt x="161853" y="955870"/>
                  </a:lnTo>
                  <a:lnTo>
                    <a:pt x="165661" y="969208"/>
                  </a:lnTo>
                  <a:lnTo>
                    <a:pt x="169469" y="983180"/>
                  </a:lnTo>
                  <a:lnTo>
                    <a:pt x="174230" y="996201"/>
                  </a:lnTo>
                  <a:lnTo>
                    <a:pt x="178673" y="1009538"/>
                  </a:lnTo>
                  <a:lnTo>
                    <a:pt x="183433" y="1022558"/>
                  </a:lnTo>
                  <a:lnTo>
                    <a:pt x="188828" y="1035261"/>
                  </a:lnTo>
                  <a:lnTo>
                    <a:pt x="194223" y="1047964"/>
                  </a:lnTo>
                  <a:lnTo>
                    <a:pt x="200253" y="1060666"/>
                  </a:lnTo>
                  <a:lnTo>
                    <a:pt x="205966" y="1073369"/>
                  </a:lnTo>
                  <a:lnTo>
                    <a:pt x="212630" y="1085754"/>
                  </a:lnTo>
                  <a:lnTo>
                    <a:pt x="219295" y="1098139"/>
                  </a:lnTo>
                  <a:lnTo>
                    <a:pt x="225642" y="1110206"/>
                  </a:lnTo>
                  <a:lnTo>
                    <a:pt x="232941" y="1121956"/>
                  </a:lnTo>
                  <a:lnTo>
                    <a:pt x="239923" y="1133706"/>
                  </a:lnTo>
                  <a:lnTo>
                    <a:pt x="247857" y="1145456"/>
                  </a:lnTo>
                  <a:lnTo>
                    <a:pt x="255474" y="1156571"/>
                  </a:lnTo>
                  <a:lnTo>
                    <a:pt x="263408" y="1168003"/>
                  </a:lnTo>
                  <a:lnTo>
                    <a:pt x="271659" y="1179118"/>
                  </a:lnTo>
                  <a:lnTo>
                    <a:pt x="280228" y="1189915"/>
                  </a:lnTo>
                  <a:lnTo>
                    <a:pt x="289114" y="1200395"/>
                  </a:lnTo>
                  <a:lnTo>
                    <a:pt x="297682" y="1210874"/>
                  </a:lnTo>
                  <a:lnTo>
                    <a:pt x="307203" y="1221036"/>
                  </a:lnTo>
                  <a:lnTo>
                    <a:pt x="316407" y="1231198"/>
                  </a:lnTo>
                  <a:lnTo>
                    <a:pt x="326245" y="1241361"/>
                  </a:lnTo>
                  <a:lnTo>
                    <a:pt x="336083" y="1250887"/>
                  </a:lnTo>
                  <a:lnTo>
                    <a:pt x="345604" y="1260414"/>
                  </a:lnTo>
                  <a:lnTo>
                    <a:pt x="356076" y="1269624"/>
                  </a:lnTo>
                  <a:lnTo>
                    <a:pt x="366549" y="1278833"/>
                  </a:lnTo>
                  <a:lnTo>
                    <a:pt x="377022" y="1287725"/>
                  </a:lnTo>
                  <a:lnTo>
                    <a:pt x="388130" y="1296299"/>
                  </a:lnTo>
                  <a:lnTo>
                    <a:pt x="398920" y="1304556"/>
                  </a:lnTo>
                  <a:lnTo>
                    <a:pt x="410345" y="1312813"/>
                  </a:lnTo>
                  <a:lnTo>
                    <a:pt x="421770" y="1320752"/>
                  </a:lnTo>
                  <a:lnTo>
                    <a:pt x="433195" y="1328373"/>
                  </a:lnTo>
                  <a:lnTo>
                    <a:pt x="444937" y="1335995"/>
                  </a:lnTo>
                  <a:lnTo>
                    <a:pt x="456997" y="1343299"/>
                  </a:lnTo>
                  <a:lnTo>
                    <a:pt x="469056" y="1349968"/>
                  </a:lnTo>
                  <a:lnTo>
                    <a:pt x="481116" y="1356636"/>
                  </a:lnTo>
                  <a:lnTo>
                    <a:pt x="493810" y="1362988"/>
                  </a:lnTo>
                  <a:lnTo>
                    <a:pt x="506187" y="1369339"/>
                  </a:lnTo>
                  <a:lnTo>
                    <a:pt x="518882" y="1375373"/>
                  </a:lnTo>
                  <a:lnTo>
                    <a:pt x="532211" y="1380771"/>
                  </a:lnTo>
                  <a:lnTo>
                    <a:pt x="545222" y="1386170"/>
                  </a:lnTo>
                  <a:lnTo>
                    <a:pt x="558551" y="1391569"/>
                  </a:lnTo>
                  <a:lnTo>
                    <a:pt x="571881" y="1396015"/>
                  </a:lnTo>
                  <a:lnTo>
                    <a:pt x="585210" y="1400778"/>
                  </a:lnTo>
                  <a:lnTo>
                    <a:pt x="598856" y="1404906"/>
                  </a:lnTo>
                  <a:lnTo>
                    <a:pt x="613137" y="1408717"/>
                  </a:lnTo>
                  <a:lnTo>
                    <a:pt x="626784" y="1412845"/>
                  </a:lnTo>
                  <a:lnTo>
                    <a:pt x="641065" y="1416021"/>
                  </a:lnTo>
                  <a:lnTo>
                    <a:pt x="655029" y="1418879"/>
                  </a:lnTo>
                  <a:lnTo>
                    <a:pt x="669627" y="1422055"/>
                  </a:lnTo>
                  <a:lnTo>
                    <a:pt x="644873" y="1558925"/>
                  </a:lnTo>
                  <a:lnTo>
                    <a:pt x="627418" y="1555432"/>
                  </a:lnTo>
                  <a:lnTo>
                    <a:pt x="609964" y="1551939"/>
                  </a:lnTo>
                  <a:lnTo>
                    <a:pt x="593144" y="1547493"/>
                  </a:lnTo>
                  <a:lnTo>
                    <a:pt x="576006" y="1543365"/>
                  </a:lnTo>
                  <a:lnTo>
                    <a:pt x="559186" y="1538601"/>
                  </a:lnTo>
                  <a:lnTo>
                    <a:pt x="542684" y="1533202"/>
                  </a:lnTo>
                  <a:lnTo>
                    <a:pt x="526181" y="1527804"/>
                  </a:lnTo>
                  <a:lnTo>
                    <a:pt x="509996" y="1521770"/>
                  </a:lnTo>
                  <a:lnTo>
                    <a:pt x="493493" y="1515736"/>
                  </a:lnTo>
                  <a:lnTo>
                    <a:pt x="477942" y="1509068"/>
                  </a:lnTo>
                  <a:lnTo>
                    <a:pt x="462074" y="1502081"/>
                  </a:lnTo>
                  <a:lnTo>
                    <a:pt x="446524" y="1495095"/>
                  </a:lnTo>
                  <a:lnTo>
                    <a:pt x="431291" y="1487473"/>
                  </a:lnTo>
                  <a:lnTo>
                    <a:pt x="416057" y="1479852"/>
                  </a:lnTo>
                  <a:lnTo>
                    <a:pt x="401141" y="1471595"/>
                  </a:lnTo>
                  <a:lnTo>
                    <a:pt x="386226" y="1463338"/>
                  </a:lnTo>
                  <a:lnTo>
                    <a:pt x="371944" y="1454446"/>
                  </a:lnTo>
                  <a:lnTo>
                    <a:pt x="357346" y="1445555"/>
                  </a:lnTo>
                  <a:lnTo>
                    <a:pt x="343382" y="1436028"/>
                  </a:lnTo>
                  <a:lnTo>
                    <a:pt x="329736" y="1426501"/>
                  </a:lnTo>
                  <a:lnTo>
                    <a:pt x="316089" y="1416339"/>
                  </a:lnTo>
                  <a:lnTo>
                    <a:pt x="302760" y="1406177"/>
                  </a:lnTo>
                  <a:lnTo>
                    <a:pt x="289431" y="1395697"/>
                  </a:lnTo>
                  <a:lnTo>
                    <a:pt x="276419" y="1384900"/>
                  </a:lnTo>
                  <a:lnTo>
                    <a:pt x="263725" y="1373785"/>
                  </a:lnTo>
                  <a:lnTo>
                    <a:pt x="251348" y="1362670"/>
                  </a:lnTo>
                  <a:lnTo>
                    <a:pt x="238971" y="1350920"/>
                  </a:lnTo>
                  <a:lnTo>
                    <a:pt x="227229" y="1339170"/>
                  </a:lnTo>
                  <a:lnTo>
                    <a:pt x="215486" y="1327103"/>
                  </a:lnTo>
                  <a:lnTo>
                    <a:pt x="204062" y="1315036"/>
                  </a:lnTo>
                  <a:lnTo>
                    <a:pt x="192954" y="1302333"/>
                  </a:lnTo>
                  <a:lnTo>
                    <a:pt x="182164" y="1289630"/>
                  </a:lnTo>
                  <a:lnTo>
                    <a:pt x="171374" y="1276928"/>
                  </a:lnTo>
                  <a:lnTo>
                    <a:pt x="161535" y="1263590"/>
                  </a:lnTo>
                  <a:lnTo>
                    <a:pt x="151380" y="1250252"/>
                  </a:lnTo>
                  <a:lnTo>
                    <a:pt x="141542" y="1236597"/>
                  </a:lnTo>
                  <a:lnTo>
                    <a:pt x="132021" y="1222624"/>
                  </a:lnTo>
                  <a:lnTo>
                    <a:pt x="122818" y="1208651"/>
                  </a:lnTo>
                  <a:lnTo>
                    <a:pt x="113932" y="1194361"/>
                  </a:lnTo>
                  <a:lnTo>
                    <a:pt x="105363" y="1180071"/>
                  </a:lnTo>
                  <a:lnTo>
                    <a:pt x="97112" y="1165145"/>
                  </a:lnTo>
                  <a:lnTo>
                    <a:pt x="89178" y="1150219"/>
                  </a:lnTo>
                  <a:lnTo>
                    <a:pt x="81561" y="1135294"/>
                  </a:lnTo>
                  <a:lnTo>
                    <a:pt x="74262" y="1120368"/>
                  </a:lnTo>
                  <a:lnTo>
                    <a:pt x="66962" y="1104808"/>
                  </a:lnTo>
                  <a:lnTo>
                    <a:pt x="60615" y="1089247"/>
                  </a:lnTo>
                  <a:lnTo>
                    <a:pt x="53951" y="1073369"/>
                  </a:lnTo>
                  <a:lnTo>
                    <a:pt x="48238" y="1057491"/>
                  </a:lnTo>
                  <a:lnTo>
                    <a:pt x="42208" y="1041612"/>
                  </a:lnTo>
                  <a:lnTo>
                    <a:pt x="37131" y="1025417"/>
                  </a:lnTo>
                  <a:lnTo>
                    <a:pt x="32053" y="1009221"/>
                  </a:lnTo>
                  <a:lnTo>
                    <a:pt x="27293" y="992390"/>
                  </a:lnTo>
                  <a:lnTo>
                    <a:pt x="23167" y="975876"/>
                  </a:lnTo>
                  <a:lnTo>
                    <a:pt x="19041" y="959363"/>
                  </a:lnTo>
                  <a:lnTo>
                    <a:pt x="15550" y="942532"/>
                  </a:lnTo>
                  <a:lnTo>
                    <a:pt x="12377" y="925701"/>
                  </a:lnTo>
                  <a:lnTo>
                    <a:pt x="9203" y="908235"/>
                  </a:lnTo>
                  <a:lnTo>
                    <a:pt x="6982" y="891087"/>
                  </a:lnTo>
                  <a:lnTo>
                    <a:pt x="4760" y="873621"/>
                  </a:lnTo>
                  <a:lnTo>
                    <a:pt x="3173" y="856472"/>
                  </a:lnTo>
                  <a:lnTo>
                    <a:pt x="1904" y="838689"/>
                  </a:lnTo>
                  <a:lnTo>
                    <a:pt x="952" y="821222"/>
                  </a:lnTo>
                  <a:lnTo>
                    <a:pt x="317" y="803439"/>
                  </a:lnTo>
                  <a:lnTo>
                    <a:pt x="0" y="785973"/>
                  </a:lnTo>
                  <a:lnTo>
                    <a:pt x="317" y="765649"/>
                  </a:lnTo>
                  <a:lnTo>
                    <a:pt x="952" y="745325"/>
                  </a:lnTo>
                  <a:lnTo>
                    <a:pt x="2221" y="725318"/>
                  </a:lnTo>
                  <a:lnTo>
                    <a:pt x="4125" y="705629"/>
                  </a:lnTo>
                  <a:lnTo>
                    <a:pt x="6030" y="685622"/>
                  </a:lnTo>
                  <a:lnTo>
                    <a:pt x="8886" y="666251"/>
                  </a:lnTo>
                  <a:lnTo>
                    <a:pt x="12377" y="646879"/>
                  </a:lnTo>
                  <a:lnTo>
                    <a:pt x="15868" y="627508"/>
                  </a:lnTo>
                  <a:lnTo>
                    <a:pt x="19993" y="608454"/>
                  </a:lnTo>
                  <a:lnTo>
                    <a:pt x="24754" y="589718"/>
                  </a:lnTo>
                  <a:lnTo>
                    <a:pt x="29831" y="570982"/>
                  </a:lnTo>
                  <a:lnTo>
                    <a:pt x="35227" y="552245"/>
                  </a:lnTo>
                  <a:lnTo>
                    <a:pt x="41256" y="534144"/>
                  </a:lnTo>
                  <a:lnTo>
                    <a:pt x="47604" y="515725"/>
                  </a:lnTo>
                  <a:lnTo>
                    <a:pt x="54268" y="497941"/>
                  </a:lnTo>
                  <a:lnTo>
                    <a:pt x="61567" y="480158"/>
                  </a:lnTo>
                  <a:lnTo>
                    <a:pt x="69501" y="462692"/>
                  </a:lnTo>
                  <a:lnTo>
                    <a:pt x="77435" y="445225"/>
                  </a:lnTo>
                  <a:lnTo>
                    <a:pt x="86004" y="428395"/>
                  </a:lnTo>
                  <a:lnTo>
                    <a:pt x="94890" y="411246"/>
                  </a:lnTo>
                  <a:lnTo>
                    <a:pt x="104093" y="395050"/>
                  </a:lnTo>
                  <a:lnTo>
                    <a:pt x="113614" y="378854"/>
                  </a:lnTo>
                  <a:lnTo>
                    <a:pt x="123770" y="362341"/>
                  </a:lnTo>
                  <a:lnTo>
                    <a:pt x="133925" y="346780"/>
                  </a:lnTo>
                  <a:lnTo>
                    <a:pt x="145033" y="330902"/>
                  </a:lnTo>
                  <a:lnTo>
                    <a:pt x="156140" y="315977"/>
                  </a:lnTo>
                  <a:lnTo>
                    <a:pt x="167565" y="301051"/>
                  </a:lnTo>
                  <a:lnTo>
                    <a:pt x="179308" y="286443"/>
                  </a:lnTo>
                  <a:lnTo>
                    <a:pt x="191367" y="271835"/>
                  </a:lnTo>
                  <a:lnTo>
                    <a:pt x="204062" y="257545"/>
                  </a:lnTo>
                  <a:lnTo>
                    <a:pt x="216756" y="243889"/>
                  </a:lnTo>
                  <a:lnTo>
                    <a:pt x="229768" y="230552"/>
                  </a:lnTo>
                  <a:lnTo>
                    <a:pt x="243731" y="217214"/>
                  </a:lnTo>
                  <a:lnTo>
                    <a:pt x="257378" y="204194"/>
                  </a:lnTo>
                  <a:lnTo>
                    <a:pt x="271342" y="191809"/>
                  </a:lnTo>
                  <a:lnTo>
                    <a:pt x="285623" y="179424"/>
                  </a:lnTo>
                  <a:lnTo>
                    <a:pt x="300539" y="167674"/>
                  </a:lnTo>
                  <a:lnTo>
                    <a:pt x="315455" y="156242"/>
                  </a:lnTo>
                  <a:lnTo>
                    <a:pt x="330688" y="145127"/>
                  </a:lnTo>
                  <a:lnTo>
                    <a:pt x="346556" y="134330"/>
                  </a:lnTo>
                  <a:lnTo>
                    <a:pt x="362106" y="124168"/>
                  </a:lnTo>
                  <a:lnTo>
                    <a:pt x="377974" y="114005"/>
                  </a:lnTo>
                  <a:lnTo>
                    <a:pt x="394477" y="104479"/>
                  </a:lnTo>
                  <a:lnTo>
                    <a:pt x="410980" y="94952"/>
                  </a:lnTo>
                  <a:lnTo>
                    <a:pt x="428117" y="86060"/>
                  </a:lnTo>
                  <a:lnTo>
                    <a:pt x="444937" y="77803"/>
                  </a:lnTo>
                  <a:lnTo>
                    <a:pt x="462392" y="69546"/>
                  </a:lnTo>
                  <a:lnTo>
                    <a:pt x="479529" y="61925"/>
                  </a:lnTo>
                  <a:lnTo>
                    <a:pt x="497619" y="54621"/>
                  </a:lnTo>
                  <a:lnTo>
                    <a:pt x="515391" y="47634"/>
                  </a:lnTo>
                  <a:lnTo>
                    <a:pt x="533480" y="41283"/>
                  </a:lnTo>
                  <a:lnTo>
                    <a:pt x="551570" y="35567"/>
                  </a:lnTo>
                  <a:lnTo>
                    <a:pt x="570294" y="29851"/>
                  </a:lnTo>
                  <a:lnTo>
                    <a:pt x="589018" y="24770"/>
                  </a:lnTo>
                  <a:lnTo>
                    <a:pt x="607742" y="20324"/>
                  </a:lnTo>
                  <a:lnTo>
                    <a:pt x="627101" y="15878"/>
                  </a:lnTo>
                  <a:lnTo>
                    <a:pt x="646143" y="12385"/>
                  </a:lnTo>
                  <a:lnTo>
                    <a:pt x="665501" y="9209"/>
                  </a:lnTo>
                  <a:lnTo>
                    <a:pt x="685178" y="6351"/>
                  </a:lnTo>
                  <a:lnTo>
                    <a:pt x="704854" y="4128"/>
                  </a:lnTo>
                  <a:lnTo>
                    <a:pt x="724530" y="2223"/>
                  </a:lnTo>
                  <a:lnTo>
                    <a:pt x="744524" y="952"/>
                  </a:lnTo>
                  <a:lnTo>
                    <a:pt x="764835" y="317"/>
                  </a:lnTo>
                  <a:lnTo>
                    <a:pt x="78482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27" name="组合 226"/>
          <p:cNvGrpSpPr/>
          <p:nvPr/>
        </p:nvGrpSpPr>
        <p:grpSpPr>
          <a:xfrm>
            <a:off x="7018624" y="1626064"/>
            <a:ext cx="948790" cy="948790"/>
            <a:chOff x="7018624" y="1626064"/>
            <a:chExt cx="948790" cy="948790"/>
          </a:xfrm>
        </p:grpSpPr>
        <p:sp>
          <p:nvSpPr>
            <p:cNvPr id="228" name="椭圆 227"/>
            <p:cNvSpPr/>
            <p:nvPr/>
          </p:nvSpPr>
          <p:spPr>
            <a:xfrm>
              <a:off x="7018624" y="1626064"/>
              <a:ext cx="948790" cy="948790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2800">
                <a:solidFill>
                  <a:srgbClr val="F2F2F2"/>
                </a:solidFill>
                <a:cs typeface="+mn-ea"/>
                <a:sym typeface="+mn-lt"/>
              </a:endParaRPr>
            </a:p>
          </p:txBody>
        </p:sp>
        <p:sp>
          <p:nvSpPr>
            <p:cNvPr id="229" name="人民币 841"/>
            <p:cNvSpPr>
              <a:spLocks/>
            </p:cNvSpPr>
            <p:nvPr/>
          </p:nvSpPr>
          <p:spPr bwMode="auto">
            <a:xfrm>
              <a:off x="7319481" y="1911789"/>
              <a:ext cx="347075" cy="366713"/>
            </a:xfrm>
            <a:custGeom>
              <a:avLst/>
              <a:gdLst>
                <a:gd name="T0" fmla="*/ 0 w 2171135"/>
                <a:gd name="T1" fmla="*/ 0 h 2277283"/>
                <a:gd name="T2" fmla="*/ 2073 w 2171135"/>
                <a:gd name="T3" fmla="*/ 0 h 2277283"/>
                <a:gd name="T4" fmla="*/ 4354 w 2171135"/>
                <a:gd name="T5" fmla="*/ 3592 h 2277283"/>
                <a:gd name="T6" fmla="*/ 6634 w 2171135"/>
                <a:gd name="T7" fmla="*/ 0 h 2277283"/>
                <a:gd name="T8" fmla="*/ 8915 w 2171135"/>
                <a:gd name="T9" fmla="*/ 0 h 2277283"/>
                <a:gd name="T10" fmla="*/ 6012 w 2171135"/>
                <a:gd name="T11" fmla="*/ 4438 h 2277283"/>
                <a:gd name="T12" fmla="*/ 8707 w 2171135"/>
                <a:gd name="T13" fmla="*/ 4438 h 2277283"/>
                <a:gd name="T14" fmla="*/ 8707 w 2171135"/>
                <a:gd name="T15" fmla="*/ 5283 h 2277283"/>
                <a:gd name="T16" fmla="*/ 5597 w 2171135"/>
                <a:gd name="T17" fmla="*/ 5283 h 2277283"/>
                <a:gd name="T18" fmla="*/ 5597 w 2171135"/>
                <a:gd name="T19" fmla="*/ 6128 h 2277283"/>
                <a:gd name="T20" fmla="*/ 8707 w 2171135"/>
                <a:gd name="T21" fmla="*/ 6128 h 2277283"/>
                <a:gd name="T22" fmla="*/ 8707 w 2171135"/>
                <a:gd name="T23" fmla="*/ 6973 h 2277283"/>
                <a:gd name="T24" fmla="*/ 5597 w 2171135"/>
                <a:gd name="T25" fmla="*/ 6973 h 2277283"/>
                <a:gd name="T26" fmla="*/ 5597 w 2171135"/>
                <a:gd name="T27" fmla="*/ 9509 h 2277283"/>
                <a:gd name="T28" fmla="*/ 3317 w 2171135"/>
                <a:gd name="T29" fmla="*/ 9509 h 2277283"/>
                <a:gd name="T30" fmla="*/ 3317 w 2171135"/>
                <a:gd name="T31" fmla="*/ 6973 h 2277283"/>
                <a:gd name="T32" fmla="*/ 622 w 2171135"/>
                <a:gd name="T33" fmla="*/ 6973 h 2277283"/>
                <a:gd name="T34" fmla="*/ 622 w 2171135"/>
                <a:gd name="T35" fmla="*/ 6128 h 2277283"/>
                <a:gd name="T36" fmla="*/ 3317 w 2171135"/>
                <a:gd name="T37" fmla="*/ 6128 h 2277283"/>
                <a:gd name="T38" fmla="*/ 3317 w 2171135"/>
                <a:gd name="T39" fmla="*/ 5283 h 2277283"/>
                <a:gd name="T40" fmla="*/ 622 w 2171135"/>
                <a:gd name="T41" fmla="*/ 5283 h 2277283"/>
                <a:gd name="T42" fmla="*/ 622 w 2171135"/>
                <a:gd name="T43" fmla="*/ 4438 h 2277283"/>
                <a:gd name="T44" fmla="*/ 2903 w 2171135"/>
                <a:gd name="T45" fmla="*/ 4438 h 2277283"/>
                <a:gd name="T46" fmla="*/ 0 w 2171135"/>
                <a:gd name="T47" fmla="*/ 0 h 2277283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</a:gdLst>
              <a:ahLst/>
              <a:cxnLst>
                <a:cxn ang="T48">
                  <a:pos x="T0" y="T1"/>
                </a:cxn>
                <a:cxn ang="T49">
                  <a:pos x="T2" y="T3"/>
                </a:cxn>
                <a:cxn ang="T50">
                  <a:pos x="T4" y="T5"/>
                </a:cxn>
                <a:cxn ang="T51">
                  <a:pos x="T6" y="T7"/>
                </a:cxn>
                <a:cxn ang="T52">
                  <a:pos x="T8" y="T9"/>
                </a:cxn>
                <a:cxn ang="T53">
                  <a:pos x="T10" y="T11"/>
                </a:cxn>
                <a:cxn ang="T54">
                  <a:pos x="T12" y="T13"/>
                </a:cxn>
                <a:cxn ang="T55">
                  <a:pos x="T14" y="T15"/>
                </a:cxn>
                <a:cxn ang="T56">
                  <a:pos x="T16" y="T17"/>
                </a:cxn>
                <a:cxn ang="T57">
                  <a:pos x="T18" y="T19"/>
                </a:cxn>
                <a:cxn ang="T58">
                  <a:pos x="T20" y="T21"/>
                </a:cxn>
                <a:cxn ang="T59">
                  <a:pos x="T22" y="T23"/>
                </a:cxn>
                <a:cxn ang="T60">
                  <a:pos x="T24" y="T25"/>
                </a:cxn>
                <a:cxn ang="T61">
                  <a:pos x="T26" y="T27"/>
                </a:cxn>
                <a:cxn ang="T62">
                  <a:pos x="T28" y="T29"/>
                </a:cxn>
                <a:cxn ang="T63">
                  <a:pos x="T30" y="T31"/>
                </a:cxn>
                <a:cxn ang="T64">
                  <a:pos x="T32" y="T33"/>
                </a:cxn>
                <a:cxn ang="T65">
                  <a:pos x="T34" y="T35"/>
                </a:cxn>
                <a:cxn ang="T66">
                  <a:pos x="T36" y="T37"/>
                </a:cxn>
                <a:cxn ang="T67">
                  <a:pos x="T38" y="T39"/>
                </a:cxn>
                <a:cxn ang="T68">
                  <a:pos x="T40" y="T41"/>
                </a:cxn>
                <a:cxn ang="T69">
                  <a:pos x="T42" y="T43"/>
                </a:cxn>
                <a:cxn ang="T70">
                  <a:pos x="T44" y="T45"/>
                </a:cxn>
                <a:cxn ang="T71">
                  <a:pos x="T46" y="T47"/>
                </a:cxn>
              </a:cxnLst>
              <a:rect l="0" t="0" r="r" b="b"/>
              <a:pathLst>
                <a:path w="2171135" h="2277283">
                  <a:moveTo>
                    <a:pt x="0" y="0"/>
                  </a:moveTo>
                  <a:cubicBezTo>
                    <a:pt x="504915" y="0"/>
                    <a:pt x="504915" y="0"/>
                    <a:pt x="504915" y="0"/>
                  </a:cubicBezTo>
                  <a:cubicBezTo>
                    <a:pt x="1060322" y="860307"/>
                    <a:pt x="1060322" y="860307"/>
                    <a:pt x="1060322" y="860307"/>
                  </a:cubicBezTo>
                  <a:cubicBezTo>
                    <a:pt x="1615729" y="0"/>
                    <a:pt x="1615729" y="0"/>
                    <a:pt x="1615729" y="0"/>
                  </a:cubicBezTo>
                  <a:cubicBezTo>
                    <a:pt x="2171135" y="0"/>
                    <a:pt x="2171135" y="0"/>
                    <a:pt x="2171135" y="0"/>
                  </a:cubicBezTo>
                  <a:cubicBezTo>
                    <a:pt x="1464254" y="1062732"/>
                    <a:pt x="1464254" y="1062732"/>
                    <a:pt x="1464254" y="1062732"/>
                  </a:cubicBezTo>
                  <a:cubicBezTo>
                    <a:pt x="2120644" y="1062732"/>
                    <a:pt x="2120644" y="1062732"/>
                    <a:pt x="2120644" y="1062732"/>
                  </a:cubicBezTo>
                  <a:cubicBezTo>
                    <a:pt x="2120644" y="1265157"/>
                    <a:pt x="2120644" y="1265157"/>
                    <a:pt x="2120644" y="1265157"/>
                  </a:cubicBezTo>
                  <a:cubicBezTo>
                    <a:pt x="1363271" y="1265157"/>
                    <a:pt x="1363271" y="1265157"/>
                    <a:pt x="1363271" y="1265157"/>
                  </a:cubicBezTo>
                  <a:cubicBezTo>
                    <a:pt x="1363271" y="1467583"/>
                    <a:pt x="1363271" y="1467583"/>
                    <a:pt x="1363271" y="1467583"/>
                  </a:cubicBezTo>
                  <a:cubicBezTo>
                    <a:pt x="2120644" y="1467583"/>
                    <a:pt x="2120644" y="1467583"/>
                    <a:pt x="2120644" y="1467583"/>
                  </a:cubicBezTo>
                  <a:cubicBezTo>
                    <a:pt x="2120644" y="1670008"/>
                    <a:pt x="2120644" y="1670008"/>
                    <a:pt x="2120644" y="1670008"/>
                  </a:cubicBezTo>
                  <a:cubicBezTo>
                    <a:pt x="1363271" y="1670008"/>
                    <a:pt x="1363271" y="1670008"/>
                    <a:pt x="1363271" y="1670008"/>
                  </a:cubicBezTo>
                  <a:cubicBezTo>
                    <a:pt x="1363271" y="2277283"/>
                    <a:pt x="1363271" y="2277283"/>
                    <a:pt x="1363271" y="2277283"/>
                  </a:cubicBezTo>
                  <a:cubicBezTo>
                    <a:pt x="807864" y="2277283"/>
                    <a:pt x="807864" y="2277283"/>
                    <a:pt x="807864" y="2277283"/>
                  </a:cubicBezTo>
                  <a:cubicBezTo>
                    <a:pt x="807864" y="1670008"/>
                    <a:pt x="807864" y="1670008"/>
                    <a:pt x="807864" y="1670008"/>
                  </a:cubicBezTo>
                  <a:cubicBezTo>
                    <a:pt x="151475" y="1670008"/>
                    <a:pt x="151475" y="1670008"/>
                    <a:pt x="151475" y="1670008"/>
                  </a:cubicBezTo>
                  <a:cubicBezTo>
                    <a:pt x="151475" y="1467583"/>
                    <a:pt x="151475" y="1467583"/>
                    <a:pt x="151475" y="1467583"/>
                  </a:cubicBezTo>
                  <a:cubicBezTo>
                    <a:pt x="807864" y="1467583"/>
                    <a:pt x="807864" y="1467583"/>
                    <a:pt x="807864" y="1467583"/>
                  </a:cubicBezTo>
                  <a:cubicBezTo>
                    <a:pt x="807864" y="1265157"/>
                    <a:pt x="807864" y="1265157"/>
                    <a:pt x="807864" y="1265157"/>
                  </a:cubicBezTo>
                  <a:cubicBezTo>
                    <a:pt x="151475" y="1265157"/>
                    <a:pt x="151475" y="1265157"/>
                    <a:pt x="151475" y="1265157"/>
                  </a:cubicBezTo>
                  <a:cubicBezTo>
                    <a:pt x="151475" y="1062732"/>
                    <a:pt x="151475" y="1062732"/>
                    <a:pt x="151475" y="1062732"/>
                  </a:cubicBezTo>
                  <a:cubicBezTo>
                    <a:pt x="706881" y="1062732"/>
                    <a:pt x="706881" y="1062732"/>
                    <a:pt x="706881" y="1062732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ffectLst/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30" name="组合 229"/>
          <p:cNvGrpSpPr/>
          <p:nvPr/>
        </p:nvGrpSpPr>
        <p:grpSpPr>
          <a:xfrm>
            <a:off x="953243" y="1662817"/>
            <a:ext cx="10543122" cy="4580069"/>
            <a:chOff x="953243" y="1662817"/>
            <a:chExt cx="10543122" cy="4580069"/>
          </a:xfrm>
        </p:grpSpPr>
        <p:grpSp>
          <p:nvGrpSpPr>
            <p:cNvPr id="231" name="Group 26"/>
            <p:cNvGrpSpPr>
              <a:grpSpLocks/>
            </p:cNvGrpSpPr>
            <p:nvPr/>
          </p:nvGrpSpPr>
          <p:grpSpPr bwMode="auto">
            <a:xfrm>
              <a:off x="1801143" y="1745361"/>
              <a:ext cx="2520839" cy="985411"/>
              <a:chOff x="2155025" y="4467842"/>
              <a:chExt cx="2521467" cy="985969"/>
            </a:xfrm>
          </p:grpSpPr>
          <p:sp>
            <p:nvSpPr>
              <p:cNvPr id="244" name="TextBox 243"/>
              <p:cNvSpPr txBox="1"/>
              <p:nvPr/>
            </p:nvSpPr>
            <p:spPr>
              <a:xfrm>
                <a:off x="3621786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5" name="Rectangle 28"/>
              <p:cNvSpPr/>
              <p:nvPr/>
            </p:nvSpPr>
            <p:spPr>
              <a:xfrm>
                <a:off x="2155025" y="4807114"/>
                <a:ext cx="2521467" cy="6466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32" name="Group 26"/>
            <p:cNvGrpSpPr>
              <a:grpSpLocks/>
            </p:cNvGrpSpPr>
            <p:nvPr/>
          </p:nvGrpSpPr>
          <p:grpSpPr bwMode="auto">
            <a:xfrm>
              <a:off x="953243" y="5075159"/>
              <a:ext cx="2520839" cy="985411"/>
              <a:chOff x="2155025" y="4467842"/>
              <a:chExt cx="2521467" cy="985969"/>
            </a:xfrm>
          </p:grpSpPr>
          <p:sp>
            <p:nvSpPr>
              <p:cNvPr id="242" name="TextBox 241"/>
              <p:cNvSpPr txBox="1"/>
              <p:nvPr/>
            </p:nvSpPr>
            <p:spPr>
              <a:xfrm>
                <a:off x="3621786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3" name="Rectangle 28"/>
              <p:cNvSpPr/>
              <p:nvPr/>
            </p:nvSpPr>
            <p:spPr>
              <a:xfrm>
                <a:off x="2155025" y="4807114"/>
                <a:ext cx="2521467" cy="6466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33" name="Group 26"/>
            <p:cNvGrpSpPr>
              <a:grpSpLocks/>
            </p:cNvGrpSpPr>
            <p:nvPr/>
          </p:nvGrpSpPr>
          <p:grpSpPr bwMode="auto">
            <a:xfrm>
              <a:off x="8101298" y="1662817"/>
              <a:ext cx="2520839" cy="985411"/>
              <a:chOff x="2155025" y="4467842"/>
              <a:chExt cx="2521467" cy="985969"/>
            </a:xfrm>
          </p:grpSpPr>
          <p:sp>
            <p:nvSpPr>
              <p:cNvPr id="240" name="TextBox 239"/>
              <p:cNvSpPr txBox="1"/>
              <p:nvPr/>
            </p:nvSpPr>
            <p:spPr>
              <a:xfrm>
                <a:off x="2155025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41" name="Rectangle 28"/>
              <p:cNvSpPr/>
              <p:nvPr/>
            </p:nvSpPr>
            <p:spPr>
              <a:xfrm>
                <a:off x="2155025" y="4807114"/>
                <a:ext cx="2521467" cy="6466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34" name="Group 26"/>
            <p:cNvGrpSpPr>
              <a:grpSpLocks/>
            </p:cNvGrpSpPr>
            <p:nvPr/>
          </p:nvGrpSpPr>
          <p:grpSpPr bwMode="auto">
            <a:xfrm>
              <a:off x="8975526" y="3632030"/>
              <a:ext cx="2520839" cy="985411"/>
              <a:chOff x="2155025" y="4467842"/>
              <a:chExt cx="2521467" cy="985969"/>
            </a:xfrm>
          </p:grpSpPr>
          <p:sp>
            <p:nvSpPr>
              <p:cNvPr id="238" name="TextBox 237"/>
              <p:cNvSpPr txBox="1"/>
              <p:nvPr/>
            </p:nvSpPr>
            <p:spPr>
              <a:xfrm>
                <a:off x="2155025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9" name="Rectangle 28"/>
              <p:cNvSpPr/>
              <p:nvPr/>
            </p:nvSpPr>
            <p:spPr>
              <a:xfrm>
                <a:off x="2155025" y="4807114"/>
                <a:ext cx="2521467" cy="6466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35" name="Group 26"/>
            <p:cNvGrpSpPr>
              <a:grpSpLocks/>
            </p:cNvGrpSpPr>
            <p:nvPr/>
          </p:nvGrpSpPr>
          <p:grpSpPr bwMode="auto">
            <a:xfrm>
              <a:off x="8720509" y="5257475"/>
              <a:ext cx="2520839" cy="985411"/>
              <a:chOff x="2155025" y="4467842"/>
              <a:chExt cx="2521467" cy="985969"/>
            </a:xfrm>
          </p:grpSpPr>
          <p:sp>
            <p:nvSpPr>
              <p:cNvPr id="236" name="TextBox 235"/>
              <p:cNvSpPr txBox="1"/>
              <p:nvPr/>
            </p:nvSpPr>
            <p:spPr>
              <a:xfrm>
                <a:off x="2155025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7" name="Rectangle 28"/>
              <p:cNvSpPr/>
              <p:nvPr/>
            </p:nvSpPr>
            <p:spPr>
              <a:xfrm>
                <a:off x="2155025" y="4807114"/>
                <a:ext cx="2521467" cy="6466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46" name="组合 245"/>
          <p:cNvGrpSpPr/>
          <p:nvPr/>
        </p:nvGrpSpPr>
        <p:grpSpPr>
          <a:xfrm>
            <a:off x="7967414" y="3726371"/>
            <a:ext cx="948790" cy="948790"/>
            <a:chOff x="7967414" y="3726371"/>
            <a:chExt cx="948790" cy="948790"/>
          </a:xfrm>
        </p:grpSpPr>
        <p:sp>
          <p:nvSpPr>
            <p:cNvPr id="247" name="椭圆 246"/>
            <p:cNvSpPr/>
            <p:nvPr/>
          </p:nvSpPr>
          <p:spPr>
            <a:xfrm>
              <a:off x="7967414" y="3726371"/>
              <a:ext cx="948790" cy="948790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>
                <a:solidFill>
                  <a:srgbClr val="F2F2F2"/>
                </a:solidFill>
                <a:cs typeface="+mn-ea"/>
                <a:sym typeface="+mn-lt"/>
              </a:endParaRPr>
            </a:p>
          </p:txBody>
        </p:sp>
        <p:sp>
          <p:nvSpPr>
            <p:cNvPr id="248" name="Freeform 257"/>
            <p:cNvSpPr>
              <a:spLocks noEditPoints="1"/>
            </p:cNvSpPr>
            <p:nvPr/>
          </p:nvSpPr>
          <p:spPr bwMode="auto">
            <a:xfrm>
              <a:off x="8163239" y="3950135"/>
              <a:ext cx="557139" cy="498475"/>
            </a:xfrm>
            <a:custGeom>
              <a:avLst/>
              <a:gdLst>
                <a:gd name="T0" fmla="*/ 85 w 176"/>
                <a:gd name="T1" fmla="*/ 125 h 157"/>
                <a:gd name="T2" fmla="*/ 91 w 176"/>
                <a:gd name="T3" fmla="*/ 125 h 157"/>
                <a:gd name="T4" fmla="*/ 89 w 176"/>
                <a:gd name="T5" fmla="*/ 108 h 157"/>
                <a:gd name="T6" fmla="*/ 73 w 176"/>
                <a:gd name="T7" fmla="*/ 85 h 157"/>
                <a:gd name="T8" fmla="*/ 76 w 176"/>
                <a:gd name="T9" fmla="*/ 90 h 157"/>
                <a:gd name="T10" fmla="*/ 73 w 176"/>
                <a:gd name="T11" fmla="*/ 85 h 157"/>
                <a:gd name="T12" fmla="*/ 85 w 176"/>
                <a:gd name="T13" fmla="*/ 76 h 157"/>
                <a:gd name="T14" fmla="*/ 89 w 176"/>
                <a:gd name="T15" fmla="*/ 95 h 157"/>
                <a:gd name="T16" fmla="*/ 91 w 176"/>
                <a:gd name="T17" fmla="*/ 77 h 157"/>
                <a:gd name="T18" fmla="*/ 129 w 176"/>
                <a:gd name="T19" fmla="*/ 55 h 157"/>
                <a:gd name="T20" fmla="*/ 104 w 176"/>
                <a:gd name="T21" fmla="*/ 32 h 157"/>
                <a:gd name="T22" fmla="*/ 103 w 176"/>
                <a:gd name="T23" fmla="*/ 28 h 157"/>
                <a:gd name="T24" fmla="*/ 112 w 176"/>
                <a:gd name="T25" fmla="*/ 6 h 157"/>
                <a:gd name="T26" fmla="*/ 60 w 176"/>
                <a:gd name="T27" fmla="*/ 6 h 157"/>
                <a:gd name="T28" fmla="*/ 70 w 176"/>
                <a:gd name="T29" fmla="*/ 30 h 157"/>
                <a:gd name="T30" fmla="*/ 73 w 176"/>
                <a:gd name="T31" fmla="*/ 33 h 157"/>
                <a:gd name="T32" fmla="*/ 57 w 176"/>
                <a:gd name="T33" fmla="*/ 156 h 157"/>
                <a:gd name="T34" fmla="*/ 118 w 176"/>
                <a:gd name="T35" fmla="*/ 156 h 157"/>
                <a:gd name="T36" fmla="*/ 114 w 176"/>
                <a:gd name="T37" fmla="*/ 114 h 157"/>
                <a:gd name="T38" fmla="*/ 101 w 176"/>
                <a:gd name="T39" fmla="*/ 129 h 157"/>
                <a:gd name="T40" fmla="*/ 98 w 176"/>
                <a:gd name="T41" fmla="*/ 136 h 157"/>
                <a:gd name="T42" fmla="*/ 91 w 176"/>
                <a:gd name="T43" fmla="*/ 136 h 157"/>
                <a:gd name="T44" fmla="*/ 89 w 176"/>
                <a:gd name="T45" fmla="*/ 132 h 157"/>
                <a:gd name="T46" fmla="*/ 86 w 176"/>
                <a:gd name="T47" fmla="*/ 136 h 157"/>
                <a:gd name="T48" fmla="*/ 78 w 176"/>
                <a:gd name="T49" fmla="*/ 136 h 157"/>
                <a:gd name="T50" fmla="*/ 71 w 176"/>
                <a:gd name="T51" fmla="*/ 127 h 157"/>
                <a:gd name="T52" fmla="*/ 67 w 176"/>
                <a:gd name="T53" fmla="*/ 108 h 157"/>
                <a:gd name="T54" fmla="*/ 77 w 176"/>
                <a:gd name="T55" fmla="*/ 122 h 157"/>
                <a:gd name="T56" fmla="*/ 72 w 176"/>
                <a:gd name="T57" fmla="*/ 102 h 157"/>
                <a:gd name="T58" fmla="*/ 63 w 176"/>
                <a:gd name="T59" fmla="*/ 87 h 157"/>
                <a:gd name="T60" fmla="*/ 71 w 176"/>
                <a:gd name="T61" fmla="*/ 73 h 157"/>
                <a:gd name="T62" fmla="*/ 77 w 176"/>
                <a:gd name="T63" fmla="*/ 63 h 157"/>
                <a:gd name="T64" fmla="*/ 85 w 176"/>
                <a:gd name="T65" fmla="*/ 63 h 157"/>
                <a:gd name="T66" fmla="*/ 87 w 176"/>
                <a:gd name="T67" fmla="*/ 68 h 157"/>
                <a:gd name="T68" fmla="*/ 91 w 176"/>
                <a:gd name="T69" fmla="*/ 63 h 157"/>
                <a:gd name="T70" fmla="*/ 99 w 176"/>
                <a:gd name="T71" fmla="*/ 63 h 157"/>
                <a:gd name="T72" fmla="*/ 100 w 176"/>
                <a:gd name="T73" fmla="*/ 71 h 157"/>
                <a:gd name="T74" fmla="*/ 112 w 176"/>
                <a:gd name="T75" fmla="*/ 87 h 157"/>
                <a:gd name="T76" fmla="*/ 103 w 176"/>
                <a:gd name="T77" fmla="*/ 86 h 157"/>
                <a:gd name="T78" fmla="*/ 100 w 176"/>
                <a:gd name="T79" fmla="*/ 98 h 157"/>
                <a:gd name="T80" fmla="*/ 112 w 176"/>
                <a:gd name="T81" fmla="*/ 106 h 157"/>
                <a:gd name="T82" fmla="*/ 101 w 176"/>
                <a:gd name="T83" fmla="*/ 111 h 157"/>
                <a:gd name="T84" fmla="*/ 99 w 176"/>
                <a:gd name="T85" fmla="*/ 123 h 157"/>
                <a:gd name="T86" fmla="*/ 104 w 176"/>
                <a:gd name="T87" fmla="*/ 116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176" h="157">
                  <a:moveTo>
                    <a:pt x="85" y="106"/>
                  </a:moveTo>
                  <a:cubicBezTo>
                    <a:pt x="85" y="125"/>
                    <a:pt x="85" y="125"/>
                    <a:pt x="85" y="125"/>
                  </a:cubicBezTo>
                  <a:cubicBezTo>
                    <a:pt x="87" y="125"/>
                    <a:pt x="88" y="125"/>
                    <a:pt x="89" y="125"/>
                  </a:cubicBezTo>
                  <a:cubicBezTo>
                    <a:pt x="90" y="125"/>
                    <a:pt x="90" y="125"/>
                    <a:pt x="91" y="125"/>
                  </a:cubicBezTo>
                  <a:cubicBezTo>
                    <a:pt x="91" y="108"/>
                    <a:pt x="91" y="108"/>
                    <a:pt x="91" y="108"/>
                  </a:cubicBezTo>
                  <a:cubicBezTo>
                    <a:pt x="90" y="108"/>
                    <a:pt x="90" y="108"/>
                    <a:pt x="89" y="108"/>
                  </a:cubicBezTo>
                  <a:cubicBezTo>
                    <a:pt x="88" y="107"/>
                    <a:pt x="86" y="107"/>
                    <a:pt x="85" y="106"/>
                  </a:cubicBezTo>
                  <a:close/>
                  <a:moveTo>
                    <a:pt x="73" y="85"/>
                  </a:moveTo>
                  <a:cubicBezTo>
                    <a:pt x="73" y="86"/>
                    <a:pt x="73" y="88"/>
                    <a:pt x="74" y="89"/>
                  </a:cubicBezTo>
                  <a:cubicBezTo>
                    <a:pt x="75" y="89"/>
                    <a:pt x="75" y="90"/>
                    <a:pt x="76" y="90"/>
                  </a:cubicBezTo>
                  <a:cubicBezTo>
                    <a:pt x="76" y="79"/>
                    <a:pt x="76" y="79"/>
                    <a:pt x="76" y="79"/>
                  </a:cubicBezTo>
                  <a:cubicBezTo>
                    <a:pt x="74" y="81"/>
                    <a:pt x="73" y="83"/>
                    <a:pt x="73" y="85"/>
                  </a:cubicBezTo>
                  <a:close/>
                  <a:moveTo>
                    <a:pt x="88" y="76"/>
                  </a:moveTo>
                  <a:cubicBezTo>
                    <a:pt x="87" y="76"/>
                    <a:pt x="86" y="76"/>
                    <a:pt x="85" y="76"/>
                  </a:cubicBezTo>
                  <a:cubicBezTo>
                    <a:pt x="85" y="94"/>
                    <a:pt x="85" y="94"/>
                    <a:pt x="85" y="94"/>
                  </a:cubicBezTo>
                  <a:cubicBezTo>
                    <a:pt x="86" y="94"/>
                    <a:pt x="87" y="94"/>
                    <a:pt x="89" y="95"/>
                  </a:cubicBezTo>
                  <a:cubicBezTo>
                    <a:pt x="90" y="95"/>
                    <a:pt x="90" y="95"/>
                    <a:pt x="91" y="95"/>
                  </a:cubicBezTo>
                  <a:cubicBezTo>
                    <a:pt x="91" y="77"/>
                    <a:pt x="91" y="77"/>
                    <a:pt x="91" y="77"/>
                  </a:cubicBezTo>
                  <a:cubicBezTo>
                    <a:pt x="90" y="76"/>
                    <a:pt x="89" y="76"/>
                    <a:pt x="88" y="76"/>
                  </a:cubicBezTo>
                  <a:close/>
                  <a:moveTo>
                    <a:pt x="129" y="55"/>
                  </a:moveTo>
                  <a:cubicBezTo>
                    <a:pt x="122" y="48"/>
                    <a:pt x="105" y="38"/>
                    <a:pt x="104" y="33"/>
                  </a:cubicBezTo>
                  <a:cubicBezTo>
                    <a:pt x="104" y="33"/>
                    <a:pt x="104" y="32"/>
                    <a:pt x="104" y="32"/>
                  </a:cubicBezTo>
                  <a:cubicBezTo>
                    <a:pt x="105" y="32"/>
                    <a:pt x="106" y="31"/>
                    <a:pt x="106" y="30"/>
                  </a:cubicBezTo>
                  <a:cubicBezTo>
                    <a:pt x="106" y="29"/>
                    <a:pt x="105" y="28"/>
                    <a:pt x="103" y="28"/>
                  </a:cubicBezTo>
                  <a:cubicBezTo>
                    <a:pt x="103" y="28"/>
                    <a:pt x="103" y="28"/>
                    <a:pt x="103" y="28"/>
                  </a:cubicBezTo>
                  <a:cubicBezTo>
                    <a:pt x="103" y="23"/>
                    <a:pt x="108" y="21"/>
                    <a:pt x="112" y="6"/>
                  </a:cubicBezTo>
                  <a:cubicBezTo>
                    <a:pt x="95" y="1"/>
                    <a:pt x="95" y="5"/>
                    <a:pt x="82" y="11"/>
                  </a:cubicBezTo>
                  <a:cubicBezTo>
                    <a:pt x="72" y="13"/>
                    <a:pt x="73" y="0"/>
                    <a:pt x="60" y="6"/>
                  </a:cubicBezTo>
                  <a:cubicBezTo>
                    <a:pt x="67" y="19"/>
                    <a:pt x="72" y="23"/>
                    <a:pt x="73" y="28"/>
                  </a:cubicBezTo>
                  <a:cubicBezTo>
                    <a:pt x="71" y="28"/>
                    <a:pt x="70" y="29"/>
                    <a:pt x="70" y="30"/>
                  </a:cubicBezTo>
                  <a:cubicBezTo>
                    <a:pt x="70" y="31"/>
                    <a:pt x="71" y="32"/>
                    <a:pt x="73" y="32"/>
                  </a:cubicBezTo>
                  <a:cubicBezTo>
                    <a:pt x="73" y="32"/>
                    <a:pt x="73" y="32"/>
                    <a:pt x="73" y="33"/>
                  </a:cubicBezTo>
                  <a:cubicBezTo>
                    <a:pt x="71" y="38"/>
                    <a:pt x="54" y="48"/>
                    <a:pt x="47" y="55"/>
                  </a:cubicBezTo>
                  <a:cubicBezTo>
                    <a:pt x="31" y="70"/>
                    <a:pt x="0" y="154"/>
                    <a:pt x="57" y="156"/>
                  </a:cubicBezTo>
                  <a:cubicBezTo>
                    <a:pt x="84" y="157"/>
                    <a:pt x="88" y="157"/>
                    <a:pt x="88" y="157"/>
                  </a:cubicBezTo>
                  <a:cubicBezTo>
                    <a:pt x="88" y="157"/>
                    <a:pt x="91" y="157"/>
                    <a:pt x="118" y="156"/>
                  </a:cubicBezTo>
                  <a:cubicBezTo>
                    <a:pt x="176" y="154"/>
                    <a:pt x="144" y="70"/>
                    <a:pt x="129" y="55"/>
                  </a:cubicBezTo>
                  <a:close/>
                  <a:moveTo>
                    <a:pt x="114" y="114"/>
                  </a:moveTo>
                  <a:cubicBezTo>
                    <a:pt x="113" y="117"/>
                    <a:pt x="112" y="120"/>
                    <a:pt x="110" y="123"/>
                  </a:cubicBezTo>
                  <a:cubicBezTo>
                    <a:pt x="108" y="126"/>
                    <a:pt x="105" y="128"/>
                    <a:pt x="101" y="129"/>
                  </a:cubicBezTo>
                  <a:cubicBezTo>
                    <a:pt x="100" y="130"/>
                    <a:pt x="99" y="130"/>
                    <a:pt x="99" y="130"/>
                  </a:cubicBezTo>
                  <a:cubicBezTo>
                    <a:pt x="98" y="136"/>
                    <a:pt x="98" y="136"/>
                    <a:pt x="98" y="136"/>
                  </a:cubicBezTo>
                  <a:cubicBezTo>
                    <a:pt x="98" y="138"/>
                    <a:pt x="96" y="139"/>
                    <a:pt x="94" y="139"/>
                  </a:cubicBezTo>
                  <a:cubicBezTo>
                    <a:pt x="92" y="139"/>
                    <a:pt x="91" y="138"/>
                    <a:pt x="91" y="136"/>
                  </a:cubicBezTo>
                  <a:cubicBezTo>
                    <a:pt x="91" y="132"/>
                    <a:pt x="91" y="132"/>
                    <a:pt x="91" y="132"/>
                  </a:cubicBezTo>
                  <a:cubicBezTo>
                    <a:pt x="90" y="132"/>
                    <a:pt x="89" y="132"/>
                    <a:pt x="89" y="132"/>
                  </a:cubicBezTo>
                  <a:cubicBezTo>
                    <a:pt x="88" y="132"/>
                    <a:pt x="87" y="132"/>
                    <a:pt x="86" y="132"/>
                  </a:cubicBezTo>
                  <a:cubicBezTo>
                    <a:pt x="86" y="136"/>
                    <a:pt x="86" y="136"/>
                    <a:pt x="86" y="136"/>
                  </a:cubicBezTo>
                  <a:cubicBezTo>
                    <a:pt x="86" y="138"/>
                    <a:pt x="84" y="139"/>
                    <a:pt x="82" y="139"/>
                  </a:cubicBezTo>
                  <a:cubicBezTo>
                    <a:pt x="80" y="139"/>
                    <a:pt x="78" y="138"/>
                    <a:pt x="78" y="136"/>
                  </a:cubicBezTo>
                  <a:cubicBezTo>
                    <a:pt x="78" y="130"/>
                    <a:pt x="78" y="130"/>
                    <a:pt x="78" y="130"/>
                  </a:cubicBezTo>
                  <a:cubicBezTo>
                    <a:pt x="75" y="129"/>
                    <a:pt x="73" y="128"/>
                    <a:pt x="71" y="127"/>
                  </a:cubicBezTo>
                  <a:cubicBezTo>
                    <a:pt x="67" y="124"/>
                    <a:pt x="64" y="119"/>
                    <a:pt x="63" y="113"/>
                  </a:cubicBezTo>
                  <a:cubicBezTo>
                    <a:pt x="62" y="110"/>
                    <a:pt x="64" y="108"/>
                    <a:pt x="67" y="108"/>
                  </a:cubicBezTo>
                  <a:cubicBezTo>
                    <a:pt x="69" y="109"/>
                    <a:pt x="72" y="111"/>
                    <a:pt x="72" y="114"/>
                  </a:cubicBezTo>
                  <a:cubicBezTo>
                    <a:pt x="73" y="117"/>
                    <a:pt x="75" y="120"/>
                    <a:pt x="77" y="122"/>
                  </a:cubicBezTo>
                  <a:cubicBezTo>
                    <a:pt x="76" y="103"/>
                    <a:pt x="76" y="103"/>
                    <a:pt x="76" y="103"/>
                  </a:cubicBezTo>
                  <a:cubicBezTo>
                    <a:pt x="74" y="103"/>
                    <a:pt x="73" y="102"/>
                    <a:pt x="72" y="102"/>
                  </a:cubicBezTo>
                  <a:cubicBezTo>
                    <a:pt x="69" y="100"/>
                    <a:pt x="67" y="98"/>
                    <a:pt x="65" y="95"/>
                  </a:cubicBezTo>
                  <a:cubicBezTo>
                    <a:pt x="64" y="93"/>
                    <a:pt x="63" y="90"/>
                    <a:pt x="63" y="87"/>
                  </a:cubicBezTo>
                  <a:cubicBezTo>
                    <a:pt x="64" y="84"/>
                    <a:pt x="64" y="81"/>
                    <a:pt x="66" y="79"/>
                  </a:cubicBezTo>
                  <a:cubicBezTo>
                    <a:pt x="67" y="77"/>
                    <a:pt x="69" y="75"/>
                    <a:pt x="71" y="73"/>
                  </a:cubicBezTo>
                  <a:cubicBezTo>
                    <a:pt x="72" y="72"/>
                    <a:pt x="74" y="71"/>
                    <a:pt x="77" y="70"/>
                  </a:cubicBezTo>
                  <a:cubicBezTo>
                    <a:pt x="77" y="63"/>
                    <a:pt x="77" y="63"/>
                    <a:pt x="77" y="63"/>
                  </a:cubicBezTo>
                  <a:cubicBezTo>
                    <a:pt x="78" y="62"/>
                    <a:pt x="79" y="60"/>
                    <a:pt x="82" y="60"/>
                  </a:cubicBezTo>
                  <a:cubicBezTo>
                    <a:pt x="84" y="60"/>
                    <a:pt x="85" y="61"/>
                    <a:pt x="85" y="63"/>
                  </a:cubicBezTo>
                  <a:cubicBezTo>
                    <a:pt x="85" y="68"/>
                    <a:pt x="85" y="68"/>
                    <a:pt x="85" y="68"/>
                  </a:cubicBezTo>
                  <a:cubicBezTo>
                    <a:pt x="86" y="68"/>
                    <a:pt x="86" y="68"/>
                    <a:pt x="87" y="68"/>
                  </a:cubicBezTo>
                  <a:cubicBezTo>
                    <a:pt x="88" y="68"/>
                    <a:pt x="90" y="68"/>
                    <a:pt x="91" y="69"/>
                  </a:cubicBezTo>
                  <a:cubicBezTo>
                    <a:pt x="91" y="63"/>
                    <a:pt x="91" y="63"/>
                    <a:pt x="91" y="63"/>
                  </a:cubicBezTo>
                  <a:cubicBezTo>
                    <a:pt x="91" y="61"/>
                    <a:pt x="92" y="60"/>
                    <a:pt x="95" y="60"/>
                  </a:cubicBezTo>
                  <a:cubicBezTo>
                    <a:pt x="97" y="60"/>
                    <a:pt x="99" y="62"/>
                    <a:pt x="99" y="63"/>
                  </a:cubicBezTo>
                  <a:cubicBezTo>
                    <a:pt x="99" y="70"/>
                    <a:pt x="99" y="70"/>
                    <a:pt x="99" y="70"/>
                  </a:cubicBezTo>
                  <a:cubicBezTo>
                    <a:pt x="100" y="70"/>
                    <a:pt x="100" y="70"/>
                    <a:pt x="100" y="71"/>
                  </a:cubicBezTo>
                  <a:cubicBezTo>
                    <a:pt x="104" y="72"/>
                    <a:pt x="106" y="74"/>
                    <a:pt x="108" y="76"/>
                  </a:cubicBezTo>
                  <a:cubicBezTo>
                    <a:pt x="110" y="79"/>
                    <a:pt x="112" y="83"/>
                    <a:pt x="112" y="87"/>
                  </a:cubicBezTo>
                  <a:cubicBezTo>
                    <a:pt x="113" y="90"/>
                    <a:pt x="111" y="92"/>
                    <a:pt x="108" y="92"/>
                  </a:cubicBezTo>
                  <a:cubicBezTo>
                    <a:pt x="105" y="92"/>
                    <a:pt x="103" y="89"/>
                    <a:pt x="103" y="86"/>
                  </a:cubicBezTo>
                  <a:cubicBezTo>
                    <a:pt x="102" y="84"/>
                    <a:pt x="101" y="83"/>
                    <a:pt x="100" y="81"/>
                  </a:cubicBezTo>
                  <a:cubicBezTo>
                    <a:pt x="100" y="98"/>
                    <a:pt x="100" y="98"/>
                    <a:pt x="100" y="98"/>
                  </a:cubicBezTo>
                  <a:cubicBezTo>
                    <a:pt x="103" y="99"/>
                    <a:pt x="105" y="100"/>
                    <a:pt x="106" y="100"/>
                  </a:cubicBezTo>
                  <a:cubicBezTo>
                    <a:pt x="109" y="101"/>
                    <a:pt x="111" y="103"/>
                    <a:pt x="112" y="106"/>
                  </a:cubicBezTo>
                  <a:cubicBezTo>
                    <a:pt x="113" y="108"/>
                    <a:pt x="114" y="111"/>
                    <a:pt x="114" y="114"/>
                  </a:cubicBezTo>
                  <a:close/>
                  <a:moveTo>
                    <a:pt x="101" y="111"/>
                  </a:moveTo>
                  <a:cubicBezTo>
                    <a:pt x="101" y="111"/>
                    <a:pt x="100" y="111"/>
                    <a:pt x="100" y="111"/>
                  </a:cubicBezTo>
                  <a:cubicBezTo>
                    <a:pt x="99" y="123"/>
                    <a:pt x="99" y="123"/>
                    <a:pt x="99" y="123"/>
                  </a:cubicBezTo>
                  <a:cubicBezTo>
                    <a:pt x="99" y="123"/>
                    <a:pt x="99" y="123"/>
                    <a:pt x="100" y="122"/>
                  </a:cubicBezTo>
                  <a:cubicBezTo>
                    <a:pt x="102" y="121"/>
                    <a:pt x="103" y="118"/>
                    <a:pt x="104" y="116"/>
                  </a:cubicBezTo>
                  <a:cubicBezTo>
                    <a:pt x="104" y="114"/>
                    <a:pt x="103" y="112"/>
                    <a:pt x="101" y="111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49" name="TextBox 248"/>
          <p:cNvSpPr txBox="1"/>
          <p:nvPr/>
        </p:nvSpPr>
        <p:spPr>
          <a:xfrm>
            <a:off x="4771765" y="411654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短期盈利计划</a:t>
            </a:r>
          </a:p>
        </p:txBody>
      </p:sp>
      <p:grpSp>
        <p:nvGrpSpPr>
          <p:cNvPr id="250" name="组合 249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51" name="组合 250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55" name="五角星 254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6" name="五角星 255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7" name="五角星 256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8" name="五角星 257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9" name="五角星 258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52" name="组合 251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53" name="直接连接符 252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直接连接符 253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636912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53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53" presetClass="entr" presetSubtype="16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7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8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8" presetID="53" presetClass="entr" presetSubtype="16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2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2750"/>
                            </p:stCondLst>
                            <p:childTnLst>
                              <p:par>
                                <p:cTn id="104" presetID="23" presetClass="entr" presetSubtype="288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6" dur="75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75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4/3*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animBg="1"/>
      <p:bldP spid="111" grpId="0" animBg="1"/>
      <p:bldP spid="112" grpId="0" animBg="1"/>
      <p:bldP spid="113" grpId="0" animBg="1"/>
      <p:bldP spid="114" grpId="0" animBg="1"/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121" grpId="0" animBg="1"/>
      <p:bldP spid="24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 rot="15278604">
            <a:off x="-3133383" y="2045206"/>
            <a:ext cx="5112568" cy="2865450"/>
            <a:chOff x="7471742" y="-235024"/>
            <a:chExt cx="5112568" cy="2865450"/>
          </a:xfrm>
        </p:grpSpPr>
        <p:cxnSp>
          <p:nvCxnSpPr>
            <p:cNvPr id="122" name="直接连接符 121"/>
            <p:cNvCxnSpPr/>
            <p:nvPr/>
          </p:nvCxnSpPr>
          <p:spPr>
            <a:xfrm>
              <a:off x="7615758" y="341040"/>
              <a:ext cx="432048" cy="7200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直接连接符 122"/>
            <p:cNvCxnSpPr/>
            <p:nvPr/>
          </p:nvCxnSpPr>
          <p:spPr>
            <a:xfrm>
              <a:off x="8047806" y="1061120"/>
              <a:ext cx="648072" cy="64807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直接连接符 123"/>
            <p:cNvCxnSpPr/>
            <p:nvPr/>
          </p:nvCxnSpPr>
          <p:spPr>
            <a:xfrm>
              <a:off x="8695878" y="1709192"/>
              <a:ext cx="792088" cy="53345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直接连接符 124"/>
            <p:cNvCxnSpPr/>
            <p:nvPr/>
          </p:nvCxnSpPr>
          <p:spPr>
            <a:xfrm>
              <a:off x="9487966" y="2242643"/>
              <a:ext cx="864096" cy="25863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直接连接符 125"/>
            <p:cNvCxnSpPr/>
            <p:nvPr/>
          </p:nvCxnSpPr>
          <p:spPr>
            <a:xfrm>
              <a:off x="10352062" y="2501281"/>
              <a:ext cx="901154" cy="12914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直接连接符 126"/>
            <p:cNvCxnSpPr/>
            <p:nvPr/>
          </p:nvCxnSpPr>
          <p:spPr>
            <a:xfrm flipV="1">
              <a:off x="11253216" y="2501281"/>
              <a:ext cx="899046" cy="12914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直接连接符 127"/>
            <p:cNvCxnSpPr/>
            <p:nvPr/>
          </p:nvCxnSpPr>
          <p:spPr>
            <a:xfrm>
              <a:off x="7615758" y="341040"/>
              <a:ext cx="363906" cy="3051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直接连接符 128"/>
            <p:cNvCxnSpPr/>
            <p:nvPr/>
          </p:nvCxnSpPr>
          <p:spPr>
            <a:xfrm>
              <a:off x="7979664" y="646176"/>
              <a:ext cx="68142" cy="4149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直接连接符 129"/>
            <p:cNvCxnSpPr/>
            <p:nvPr/>
          </p:nvCxnSpPr>
          <p:spPr>
            <a:xfrm flipH="1" flipV="1">
              <a:off x="10814304" y="2456688"/>
              <a:ext cx="438912" cy="1737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直接连接符 130"/>
            <p:cNvCxnSpPr/>
            <p:nvPr/>
          </p:nvCxnSpPr>
          <p:spPr>
            <a:xfrm flipV="1">
              <a:off x="10352062" y="2456688"/>
              <a:ext cx="462242" cy="4459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2" name="直接连接符 131"/>
            <p:cNvCxnSpPr/>
            <p:nvPr/>
          </p:nvCxnSpPr>
          <p:spPr>
            <a:xfrm flipV="1">
              <a:off x="7979664" y="545592"/>
              <a:ext cx="246888" cy="10058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3" name="直接连接符 132"/>
            <p:cNvCxnSpPr/>
            <p:nvPr/>
          </p:nvCxnSpPr>
          <p:spPr>
            <a:xfrm flipH="1">
              <a:off x="8047806" y="545592"/>
              <a:ext cx="178746" cy="51552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直接连接符 133"/>
            <p:cNvCxnSpPr/>
            <p:nvPr/>
          </p:nvCxnSpPr>
          <p:spPr>
            <a:xfrm flipH="1">
              <a:off x="8720328" y="728472"/>
              <a:ext cx="520980" cy="2377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直接连接符 134"/>
            <p:cNvCxnSpPr/>
            <p:nvPr/>
          </p:nvCxnSpPr>
          <p:spPr>
            <a:xfrm flipV="1">
              <a:off x="8628888" y="966216"/>
              <a:ext cx="91440" cy="1828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直接连接符 135"/>
            <p:cNvCxnSpPr/>
            <p:nvPr/>
          </p:nvCxnSpPr>
          <p:spPr>
            <a:xfrm flipH="1">
              <a:off x="8500872" y="1149096"/>
              <a:ext cx="128016" cy="1737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直接连接符 136"/>
            <p:cNvCxnSpPr/>
            <p:nvPr/>
          </p:nvCxnSpPr>
          <p:spPr>
            <a:xfrm>
              <a:off x="8047806" y="1061120"/>
              <a:ext cx="453066" cy="26171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直接连接符 137"/>
            <p:cNvCxnSpPr/>
            <p:nvPr/>
          </p:nvCxnSpPr>
          <p:spPr>
            <a:xfrm flipV="1">
              <a:off x="8047806" y="966216"/>
              <a:ext cx="672522" cy="914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直接连接符 138"/>
            <p:cNvCxnSpPr/>
            <p:nvPr/>
          </p:nvCxnSpPr>
          <p:spPr>
            <a:xfrm flipH="1" flipV="1">
              <a:off x="9241308" y="728472"/>
              <a:ext cx="183109" cy="6858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直接连接符 139"/>
            <p:cNvCxnSpPr/>
            <p:nvPr/>
          </p:nvCxnSpPr>
          <p:spPr>
            <a:xfrm flipH="1">
              <a:off x="8695879" y="1414272"/>
              <a:ext cx="728537" cy="29492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直接连接符 140"/>
            <p:cNvCxnSpPr/>
            <p:nvPr/>
          </p:nvCxnSpPr>
          <p:spPr>
            <a:xfrm flipV="1">
              <a:off x="9351264" y="1414272"/>
              <a:ext cx="73152" cy="192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直接连接符 141"/>
            <p:cNvCxnSpPr/>
            <p:nvPr/>
          </p:nvCxnSpPr>
          <p:spPr>
            <a:xfrm>
              <a:off x="9424416" y="1414272"/>
              <a:ext cx="594361" cy="524089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直接连接符 142"/>
            <p:cNvCxnSpPr/>
            <p:nvPr/>
          </p:nvCxnSpPr>
          <p:spPr>
            <a:xfrm flipH="1">
              <a:off x="9168384" y="1606296"/>
              <a:ext cx="175566" cy="21945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直接连接符 143"/>
            <p:cNvCxnSpPr/>
            <p:nvPr/>
          </p:nvCxnSpPr>
          <p:spPr>
            <a:xfrm flipH="1" flipV="1">
              <a:off x="8695879" y="1716024"/>
              <a:ext cx="470850" cy="10972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直接连接符 144"/>
            <p:cNvCxnSpPr/>
            <p:nvPr/>
          </p:nvCxnSpPr>
          <p:spPr>
            <a:xfrm flipV="1">
              <a:off x="9424416" y="1377696"/>
              <a:ext cx="731520" cy="365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直接连接符 145"/>
            <p:cNvCxnSpPr/>
            <p:nvPr/>
          </p:nvCxnSpPr>
          <p:spPr>
            <a:xfrm flipV="1">
              <a:off x="9424416" y="655320"/>
              <a:ext cx="548640" cy="7589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直接连接符 146"/>
            <p:cNvCxnSpPr/>
            <p:nvPr/>
          </p:nvCxnSpPr>
          <p:spPr>
            <a:xfrm flipH="1" flipV="1">
              <a:off x="9973056" y="655320"/>
              <a:ext cx="182880" cy="7223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直接连接符 147"/>
            <p:cNvCxnSpPr/>
            <p:nvPr/>
          </p:nvCxnSpPr>
          <p:spPr>
            <a:xfrm>
              <a:off x="8047806" y="1071372"/>
              <a:ext cx="1376610" cy="3429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直接连接符 148"/>
            <p:cNvCxnSpPr/>
            <p:nvPr/>
          </p:nvCxnSpPr>
          <p:spPr>
            <a:xfrm flipH="1">
              <a:off x="8720330" y="225552"/>
              <a:ext cx="260488" cy="74066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直接连接符 149"/>
            <p:cNvCxnSpPr/>
            <p:nvPr/>
          </p:nvCxnSpPr>
          <p:spPr>
            <a:xfrm flipH="1" flipV="1">
              <a:off x="8226554" y="545592"/>
              <a:ext cx="493774" cy="4206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直接连接符 150"/>
            <p:cNvCxnSpPr/>
            <p:nvPr/>
          </p:nvCxnSpPr>
          <p:spPr>
            <a:xfrm flipH="1">
              <a:off x="8226554" y="225552"/>
              <a:ext cx="754264" cy="3200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直接连接符 151"/>
            <p:cNvCxnSpPr/>
            <p:nvPr/>
          </p:nvCxnSpPr>
          <p:spPr>
            <a:xfrm flipH="1" flipV="1">
              <a:off x="8980818" y="225552"/>
              <a:ext cx="260490" cy="50292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直接连接符 152"/>
            <p:cNvCxnSpPr/>
            <p:nvPr/>
          </p:nvCxnSpPr>
          <p:spPr>
            <a:xfrm flipV="1">
              <a:off x="9241308" y="269032"/>
              <a:ext cx="318666" cy="45944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直接连接符 153"/>
            <p:cNvCxnSpPr/>
            <p:nvPr/>
          </p:nvCxnSpPr>
          <p:spPr>
            <a:xfrm flipH="1">
              <a:off x="10018776" y="1377696"/>
              <a:ext cx="137160" cy="56066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直接连接符 154"/>
            <p:cNvCxnSpPr/>
            <p:nvPr/>
          </p:nvCxnSpPr>
          <p:spPr>
            <a:xfrm flipH="1">
              <a:off x="10155937" y="1233678"/>
              <a:ext cx="742710" cy="14401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直接连接符 155"/>
            <p:cNvCxnSpPr/>
            <p:nvPr/>
          </p:nvCxnSpPr>
          <p:spPr>
            <a:xfrm flipH="1">
              <a:off x="10018778" y="1235964"/>
              <a:ext cx="877823" cy="70239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直接连接符 156"/>
            <p:cNvCxnSpPr/>
            <p:nvPr/>
          </p:nvCxnSpPr>
          <p:spPr>
            <a:xfrm flipH="1" flipV="1">
              <a:off x="10018777" y="1938361"/>
              <a:ext cx="333285" cy="56292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直接连接符 157"/>
            <p:cNvCxnSpPr/>
            <p:nvPr/>
          </p:nvCxnSpPr>
          <p:spPr>
            <a:xfrm flipH="1">
              <a:off x="9487969" y="1938361"/>
              <a:ext cx="530808" cy="31611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直接连接符 158"/>
            <p:cNvCxnSpPr/>
            <p:nvPr/>
          </p:nvCxnSpPr>
          <p:spPr>
            <a:xfrm flipH="1">
              <a:off x="10352063" y="2045208"/>
              <a:ext cx="517105" cy="456073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直接连接符 159"/>
            <p:cNvCxnSpPr/>
            <p:nvPr/>
          </p:nvCxnSpPr>
          <p:spPr>
            <a:xfrm>
              <a:off x="10869168" y="2034197"/>
              <a:ext cx="384048" cy="59622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直接连接符 160"/>
            <p:cNvCxnSpPr/>
            <p:nvPr/>
          </p:nvCxnSpPr>
          <p:spPr>
            <a:xfrm>
              <a:off x="9909048" y="2173224"/>
              <a:ext cx="443015" cy="32805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直接连接符 161"/>
            <p:cNvCxnSpPr/>
            <p:nvPr/>
          </p:nvCxnSpPr>
          <p:spPr>
            <a:xfrm flipH="1">
              <a:off x="9487967" y="2173224"/>
              <a:ext cx="421081" cy="8124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直接连接符 162"/>
            <p:cNvCxnSpPr/>
            <p:nvPr/>
          </p:nvCxnSpPr>
          <p:spPr>
            <a:xfrm flipV="1">
              <a:off x="11253216" y="1781200"/>
              <a:ext cx="283464" cy="84922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直接连接符 163"/>
            <p:cNvCxnSpPr/>
            <p:nvPr/>
          </p:nvCxnSpPr>
          <p:spPr>
            <a:xfrm flipH="1" flipV="1">
              <a:off x="9174044" y="1825752"/>
              <a:ext cx="313923" cy="41689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直接连接符 164"/>
            <p:cNvCxnSpPr/>
            <p:nvPr/>
          </p:nvCxnSpPr>
          <p:spPr>
            <a:xfrm flipV="1">
              <a:off x="10869168" y="1781200"/>
              <a:ext cx="667512" cy="25299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直接连接符 165"/>
            <p:cNvCxnSpPr/>
            <p:nvPr/>
          </p:nvCxnSpPr>
          <p:spPr>
            <a:xfrm flipV="1">
              <a:off x="10869168" y="1242822"/>
              <a:ext cx="29479" cy="7913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直接连接符 166"/>
            <p:cNvCxnSpPr/>
            <p:nvPr/>
          </p:nvCxnSpPr>
          <p:spPr>
            <a:xfrm flipH="1" flipV="1">
              <a:off x="11481816" y="838200"/>
              <a:ext cx="54864" cy="94300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直接连接符 167"/>
            <p:cNvCxnSpPr/>
            <p:nvPr/>
          </p:nvCxnSpPr>
          <p:spPr>
            <a:xfrm flipV="1">
              <a:off x="10896601" y="842772"/>
              <a:ext cx="585215" cy="39090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直接连接符 168"/>
            <p:cNvCxnSpPr/>
            <p:nvPr/>
          </p:nvCxnSpPr>
          <p:spPr>
            <a:xfrm flipH="1" flipV="1">
              <a:off x="8500873" y="1322832"/>
              <a:ext cx="195005" cy="39319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直接连接符 169"/>
            <p:cNvCxnSpPr/>
            <p:nvPr/>
          </p:nvCxnSpPr>
          <p:spPr>
            <a:xfrm flipH="1" flipV="1">
              <a:off x="10018777" y="1938361"/>
              <a:ext cx="850392" cy="10684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直接连接符 170"/>
            <p:cNvCxnSpPr/>
            <p:nvPr/>
          </p:nvCxnSpPr>
          <p:spPr>
            <a:xfrm flipV="1">
              <a:off x="11253216" y="2337252"/>
              <a:ext cx="394990" cy="29317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直接连接符 171"/>
            <p:cNvCxnSpPr/>
            <p:nvPr/>
          </p:nvCxnSpPr>
          <p:spPr>
            <a:xfrm flipH="1" flipV="1">
              <a:off x="11536680" y="1781200"/>
              <a:ext cx="111526" cy="55111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直接连接符 172"/>
            <p:cNvCxnSpPr/>
            <p:nvPr/>
          </p:nvCxnSpPr>
          <p:spPr>
            <a:xfrm flipH="1" flipV="1">
              <a:off x="12008246" y="1299972"/>
              <a:ext cx="144017" cy="120131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直接连接符 173"/>
            <p:cNvCxnSpPr/>
            <p:nvPr/>
          </p:nvCxnSpPr>
          <p:spPr>
            <a:xfrm flipV="1">
              <a:off x="11536680" y="1299972"/>
              <a:ext cx="471566" cy="48122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直接连接符 174"/>
            <p:cNvCxnSpPr/>
            <p:nvPr/>
          </p:nvCxnSpPr>
          <p:spPr>
            <a:xfrm>
              <a:off x="11536680" y="1781200"/>
              <a:ext cx="615583" cy="72008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直接连接符 175"/>
            <p:cNvCxnSpPr/>
            <p:nvPr/>
          </p:nvCxnSpPr>
          <p:spPr>
            <a:xfrm flipH="1" flipV="1">
              <a:off x="11481816" y="838200"/>
              <a:ext cx="526430" cy="46177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直接连接符 176"/>
            <p:cNvCxnSpPr/>
            <p:nvPr/>
          </p:nvCxnSpPr>
          <p:spPr>
            <a:xfrm flipH="1" flipV="1">
              <a:off x="10640094" y="595884"/>
              <a:ext cx="841722" cy="24688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直接连接符 177"/>
            <p:cNvCxnSpPr/>
            <p:nvPr/>
          </p:nvCxnSpPr>
          <p:spPr>
            <a:xfrm flipV="1">
              <a:off x="10155936" y="595884"/>
              <a:ext cx="484158" cy="78181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直接连接符 178"/>
            <p:cNvCxnSpPr/>
            <p:nvPr/>
          </p:nvCxnSpPr>
          <p:spPr>
            <a:xfrm flipV="1">
              <a:off x="9973056" y="595884"/>
              <a:ext cx="667038" cy="594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直接连接符 179"/>
            <p:cNvCxnSpPr/>
            <p:nvPr/>
          </p:nvCxnSpPr>
          <p:spPr>
            <a:xfrm flipV="1">
              <a:off x="9973056" y="269032"/>
              <a:ext cx="234990" cy="38628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直接连接符 180"/>
            <p:cNvCxnSpPr/>
            <p:nvPr/>
          </p:nvCxnSpPr>
          <p:spPr>
            <a:xfrm>
              <a:off x="10208046" y="269032"/>
              <a:ext cx="432048" cy="3268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直接连接符 181"/>
            <p:cNvCxnSpPr/>
            <p:nvPr/>
          </p:nvCxnSpPr>
          <p:spPr>
            <a:xfrm>
              <a:off x="9557476" y="269032"/>
              <a:ext cx="650570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直接连接符 182"/>
            <p:cNvCxnSpPr/>
            <p:nvPr/>
          </p:nvCxnSpPr>
          <p:spPr>
            <a:xfrm>
              <a:off x="9559974" y="269032"/>
              <a:ext cx="413082" cy="3771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直接连接符 183"/>
            <p:cNvCxnSpPr/>
            <p:nvPr/>
          </p:nvCxnSpPr>
          <p:spPr>
            <a:xfrm flipV="1">
              <a:off x="9241308" y="655320"/>
              <a:ext cx="731748" cy="731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直接连接符 184"/>
            <p:cNvCxnSpPr/>
            <p:nvPr/>
          </p:nvCxnSpPr>
          <p:spPr>
            <a:xfrm flipH="1" flipV="1">
              <a:off x="10898647" y="1233678"/>
              <a:ext cx="638035" cy="54752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直接连接符 185"/>
            <p:cNvCxnSpPr/>
            <p:nvPr/>
          </p:nvCxnSpPr>
          <p:spPr>
            <a:xfrm flipV="1">
              <a:off x="11481816" y="655320"/>
              <a:ext cx="526430" cy="1828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直接连接符 186"/>
            <p:cNvCxnSpPr/>
            <p:nvPr/>
          </p:nvCxnSpPr>
          <p:spPr>
            <a:xfrm flipV="1">
              <a:off x="12008246" y="655320"/>
              <a:ext cx="0" cy="6446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直接连接符 187"/>
            <p:cNvCxnSpPr/>
            <p:nvPr/>
          </p:nvCxnSpPr>
          <p:spPr>
            <a:xfrm flipV="1">
              <a:off x="12008247" y="986790"/>
              <a:ext cx="504055" cy="31889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直接连接符 188"/>
            <p:cNvCxnSpPr/>
            <p:nvPr/>
          </p:nvCxnSpPr>
          <p:spPr>
            <a:xfrm flipH="1" flipV="1">
              <a:off x="11072142" y="269032"/>
              <a:ext cx="409674" cy="56916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直接连接符 189"/>
            <p:cNvCxnSpPr/>
            <p:nvPr/>
          </p:nvCxnSpPr>
          <p:spPr>
            <a:xfrm flipV="1">
              <a:off x="10640094" y="269032"/>
              <a:ext cx="432048" cy="3268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直接连接符 190"/>
            <p:cNvCxnSpPr/>
            <p:nvPr/>
          </p:nvCxnSpPr>
          <p:spPr>
            <a:xfrm flipV="1">
              <a:off x="10640094" y="53008"/>
              <a:ext cx="229074" cy="5428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直接连接符 191"/>
            <p:cNvCxnSpPr/>
            <p:nvPr/>
          </p:nvCxnSpPr>
          <p:spPr>
            <a:xfrm flipH="1" flipV="1">
              <a:off x="10280054" y="53008"/>
              <a:ext cx="360040" cy="54287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直接连接符 192"/>
            <p:cNvCxnSpPr/>
            <p:nvPr/>
          </p:nvCxnSpPr>
          <p:spPr>
            <a:xfrm>
              <a:off x="9241308" y="53008"/>
              <a:ext cx="318666" cy="216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直接连接符 193"/>
            <p:cNvCxnSpPr/>
            <p:nvPr/>
          </p:nvCxnSpPr>
          <p:spPr>
            <a:xfrm flipH="1">
              <a:off x="8980818" y="53008"/>
              <a:ext cx="260490" cy="1725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直接连接符 194"/>
            <p:cNvCxnSpPr/>
            <p:nvPr/>
          </p:nvCxnSpPr>
          <p:spPr>
            <a:xfrm flipV="1">
              <a:off x="12152263" y="2034197"/>
              <a:ext cx="190550" cy="46708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直接连接符 195"/>
            <p:cNvCxnSpPr/>
            <p:nvPr/>
          </p:nvCxnSpPr>
          <p:spPr>
            <a:xfrm flipH="1" flipV="1">
              <a:off x="12008247" y="1299973"/>
              <a:ext cx="576063" cy="67594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直接连接符 196"/>
            <p:cNvCxnSpPr/>
            <p:nvPr/>
          </p:nvCxnSpPr>
          <p:spPr>
            <a:xfrm flipH="1" flipV="1">
              <a:off x="12008247" y="646176"/>
              <a:ext cx="504055" cy="15718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直接连接符 197"/>
            <p:cNvCxnSpPr/>
            <p:nvPr/>
          </p:nvCxnSpPr>
          <p:spPr>
            <a:xfrm flipH="1">
              <a:off x="12008247" y="139280"/>
              <a:ext cx="432047" cy="50689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直接连接符 198"/>
            <p:cNvCxnSpPr/>
            <p:nvPr/>
          </p:nvCxnSpPr>
          <p:spPr>
            <a:xfrm>
              <a:off x="11792222" y="53008"/>
              <a:ext cx="216024" cy="60231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直接连接符 199"/>
            <p:cNvCxnSpPr/>
            <p:nvPr/>
          </p:nvCxnSpPr>
          <p:spPr>
            <a:xfrm flipH="1">
              <a:off x="11481816" y="53008"/>
              <a:ext cx="163816" cy="794336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直接连接符 200"/>
            <p:cNvCxnSpPr/>
            <p:nvPr/>
          </p:nvCxnSpPr>
          <p:spPr>
            <a:xfrm flipH="1">
              <a:off x="11072143" y="53008"/>
              <a:ext cx="573489" cy="216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直接连接符 201"/>
            <p:cNvCxnSpPr/>
            <p:nvPr/>
          </p:nvCxnSpPr>
          <p:spPr>
            <a:xfrm flipH="1" flipV="1">
              <a:off x="10640095" y="595884"/>
              <a:ext cx="258552" cy="63779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直接连接符 202"/>
            <p:cNvCxnSpPr/>
            <p:nvPr/>
          </p:nvCxnSpPr>
          <p:spPr>
            <a:xfrm flipV="1">
              <a:off x="8226552" y="-19000"/>
              <a:ext cx="109286" cy="56459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直接连接符 203"/>
            <p:cNvCxnSpPr/>
            <p:nvPr/>
          </p:nvCxnSpPr>
          <p:spPr>
            <a:xfrm flipH="1" flipV="1">
              <a:off x="7615758" y="341040"/>
              <a:ext cx="610794" cy="2045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直接连接符 204"/>
            <p:cNvCxnSpPr/>
            <p:nvPr/>
          </p:nvCxnSpPr>
          <p:spPr>
            <a:xfrm>
              <a:off x="7471742" y="-235024"/>
              <a:ext cx="144017" cy="57606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直接连接符 205"/>
            <p:cNvCxnSpPr/>
            <p:nvPr/>
          </p:nvCxnSpPr>
          <p:spPr>
            <a:xfrm flipH="1">
              <a:off x="7615759" y="53008"/>
              <a:ext cx="397976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直接连接符 206"/>
            <p:cNvCxnSpPr/>
            <p:nvPr/>
          </p:nvCxnSpPr>
          <p:spPr>
            <a:xfrm>
              <a:off x="7615758" y="53008"/>
              <a:ext cx="0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直接连接符 207"/>
            <p:cNvCxnSpPr/>
            <p:nvPr/>
          </p:nvCxnSpPr>
          <p:spPr>
            <a:xfrm flipH="1" flipV="1">
              <a:off x="8335838" y="-19000"/>
              <a:ext cx="644981" cy="24455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直接连接符 208"/>
            <p:cNvCxnSpPr/>
            <p:nvPr/>
          </p:nvCxnSpPr>
          <p:spPr>
            <a:xfrm flipH="1">
              <a:off x="8013736" y="-19000"/>
              <a:ext cx="322102" cy="7200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直接连接符 209"/>
            <p:cNvCxnSpPr/>
            <p:nvPr/>
          </p:nvCxnSpPr>
          <p:spPr>
            <a:xfrm flipV="1">
              <a:off x="9559974" y="-19000"/>
              <a:ext cx="144016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直接连接符 210"/>
            <p:cNvCxnSpPr/>
            <p:nvPr/>
          </p:nvCxnSpPr>
          <p:spPr>
            <a:xfrm flipH="1" flipV="1">
              <a:off x="10869169" y="53008"/>
              <a:ext cx="202974" cy="210288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直接连接符 211"/>
            <p:cNvCxnSpPr/>
            <p:nvPr/>
          </p:nvCxnSpPr>
          <p:spPr>
            <a:xfrm flipV="1">
              <a:off x="10208046" y="53008"/>
              <a:ext cx="72008" cy="216024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直接连接符 212"/>
            <p:cNvCxnSpPr/>
            <p:nvPr/>
          </p:nvCxnSpPr>
          <p:spPr>
            <a:xfrm flipH="1" flipV="1">
              <a:off x="9703990" y="-19000"/>
              <a:ext cx="504057" cy="288032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直接连接符 213"/>
            <p:cNvCxnSpPr/>
            <p:nvPr/>
          </p:nvCxnSpPr>
          <p:spPr>
            <a:xfrm flipV="1">
              <a:off x="12152263" y="2406815"/>
              <a:ext cx="360039" cy="94467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直接连接符 214"/>
            <p:cNvCxnSpPr/>
            <p:nvPr/>
          </p:nvCxnSpPr>
          <p:spPr>
            <a:xfrm flipH="1" flipV="1">
              <a:off x="11648206" y="2337252"/>
              <a:ext cx="504056" cy="16403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直接连接符 215"/>
            <p:cNvCxnSpPr/>
            <p:nvPr/>
          </p:nvCxnSpPr>
          <p:spPr>
            <a:xfrm flipV="1">
              <a:off x="12152262" y="2267739"/>
              <a:ext cx="360040" cy="233545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直接连接符 216"/>
            <p:cNvCxnSpPr/>
            <p:nvPr/>
          </p:nvCxnSpPr>
          <p:spPr>
            <a:xfrm>
              <a:off x="12008246" y="1299973"/>
              <a:ext cx="576064" cy="96011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  <a:headEnd type="oval" w="med" len="med"/>
              <a:tailEnd type="oval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10" name="小人1 892"/>
          <p:cNvSpPr>
            <a:spLocks/>
          </p:cNvSpPr>
          <p:nvPr/>
        </p:nvSpPr>
        <p:spPr bwMode="auto">
          <a:xfrm>
            <a:off x="5869507" y="1630510"/>
            <a:ext cx="449812" cy="310530"/>
          </a:xfrm>
          <a:custGeom>
            <a:avLst/>
            <a:gdLst>
              <a:gd name="T0" fmla="*/ 2147483647 w 112"/>
              <a:gd name="T1" fmla="*/ 2147483647 h 77"/>
              <a:gd name="T2" fmla="*/ 2147483647 w 112"/>
              <a:gd name="T3" fmla="*/ 2147483647 h 77"/>
              <a:gd name="T4" fmla="*/ 2147483647 w 112"/>
              <a:gd name="T5" fmla="*/ 2147483647 h 77"/>
              <a:gd name="T6" fmla="*/ 2147483647 w 112"/>
              <a:gd name="T7" fmla="*/ 2147483647 h 77"/>
              <a:gd name="T8" fmla="*/ 2147483647 w 112"/>
              <a:gd name="T9" fmla="*/ 2147483647 h 77"/>
              <a:gd name="T10" fmla="*/ 0 w 112"/>
              <a:gd name="T11" fmla="*/ 2147483647 h 77"/>
              <a:gd name="T12" fmla="*/ 2147483647 w 112"/>
              <a:gd name="T13" fmla="*/ 2147483647 h 77"/>
              <a:gd name="T14" fmla="*/ 2147483647 w 112"/>
              <a:gd name="T15" fmla="*/ 2147483647 h 77"/>
              <a:gd name="T16" fmla="*/ 2147483647 w 112"/>
              <a:gd name="T17" fmla="*/ 2147483647 h 77"/>
              <a:gd name="T18" fmla="*/ 2147483647 w 112"/>
              <a:gd name="T19" fmla="*/ 2147483647 h 77"/>
              <a:gd name="T20" fmla="*/ 2147483647 w 112"/>
              <a:gd name="T21" fmla="*/ 2147483647 h 77"/>
              <a:gd name="T22" fmla="*/ 2147483647 w 112"/>
              <a:gd name="T23" fmla="*/ 2147483647 h 77"/>
              <a:gd name="T24" fmla="*/ 2147483647 w 112"/>
              <a:gd name="T25" fmla="*/ 2147483647 h 77"/>
              <a:gd name="T26" fmla="*/ 2147483647 w 112"/>
              <a:gd name="T27" fmla="*/ 2147483647 h 77"/>
              <a:gd name="T28" fmla="*/ 2147483647 w 112"/>
              <a:gd name="T29" fmla="*/ 2147483647 h 77"/>
              <a:gd name="T30" fmla="*/ 2147483647 w 112"/>
              <a:gd name="T31" fmla="*/ 2147483647 h 77"/>
              <a:gd name="T32" fmla="*/ 2147483647 w 112"/>
              <a:gd name="T33" fmla="*/ 2147483647 h 77"/>
              <a:gd name="T34" fmla="*/ 2147483647 w 112"/>
              <a:gd name="T35" fmla="*/ 2147483647 h 77"/>
              <a:gd name="T36" fmla="*/ 2147483647 w 112"/>
              <a:gd name="T37" fmla="*/ 2147483647 h 77"/>
              <a:gd name="T38" fmla="*/ 2147483647 w 112"/>
              <a:gd name="T39" fmla="*/ 2147483647 h 77"/>
              <a:gd name="T40" fmla="*/ 2147483647 w 112"/>
              <a:gd name="T41" fmla="*/ 2147483647 h 77"/>
              <a:gd name="T42" fmla="*/ 2147483647 w 112"/>
              <a:gd name="T43" fmla="*/ 2147483647 h 77"/>
              <a:gd name="T44" fmla="*/ 2147483647 w 112"/>
              <a:gd name="T45" fmla="*/ 2147483647 h 77"/>
              <a:gd name="T46" fmla="*/ 2147483647 w 112"/>
              <a:gd name="T47" fmla="*/ 2147483647 h 77"/>
              <a:gd name="T48" fmla="*/ 2147483647 w 112"/>
              <a:gd name="T49" fmla="*/ 2147483647 h 77"/>
              <a:gd name="T50" fmla="*/ 2147483647 w 112"/>
              <a:gd name="T51" fmla="*/ 2147483647 h 77"/>
              <a:gd name="T52" fmla="*/ 2147483647 w 112"/>
              <a:gd name="T53" fmla="*/ 2147483647 h 77"/>
              <a:gd name="T54" fmla="*/ 2147483647 w 112"/>
              <a:gd name="T55" fmla="*/ 2147483647 h 77"/>
              <a:gd name="T56" fmla="*/ 2147483647 w 112"/>
              <a:gd name="T57" fmla="*/ 2147483647 h 77"/>
              <a:gd name="T58" fmla="*/ 2147483647 w 112"/>
              <a:gd name="T59" fmla="*/ 2147483647 h 77"/>
              <a:gd name="T60" fmla="*/ 2147483647 w 112"/>
              <a:gd name="T61" fmla="*/ 2147483647 h 77"/>
              <a:gd name="T62" fmla="*/ 2147483647 w 112"/>
              <a:gd name="T63" fmla="*/ 2147483647 h 77"/>
              <a:gd name="T64" fmla="*/ 2147483647 w 112"/>
              <a:gd name="T65" fmla="*/ 2147483647 h 77"/>
              <a:gd name="T66" fmla="*/ 2147483647 w 112"/>
              <a:gd name="T67" fmla="*/ 2147483647 h 77"/>
              <a:gd name="T68" fmla="*/ 2147483647 w 112"/>
              <a:gd name="T69" fmla="*/ 2147483647 h 77"/>
              <a:gd name="T70" fmla="*/ 2147483647 w 112"/>
              <a:gd name="T71" fmla="*/ 2147483647 h 77"/>
              <a:gd name="T72" fmla="*/ 2147483647 w 112"/>
              <a:gd name="T73" fmla="*/ 2147483647 h 77"/>
              <a:gd name="T74" fmla="*/ 2147483647 w 112"/>
              <a:gd name="T75" fmla="*/ 2147483647 h 77"/>
              <a:gd name="T76" fmla="*/ 2147483647 w 112"/>
              <a:gd name="T77" fmla="*/ 2147483647 h 77"/>
              <a:gd name="T78" fmla="*/ 2147483647 w 112"/>
              <a:gd name="T79" fmla="*/ 2147483647 h 77"/>
              <a:gd name="T80" fmla="*/ 2147483647 w 112"/>
              <a:gd name="T81" fmla="*/ 2147483647 h 77"/>
              <a:gd name="T82" fmla="*/ 2147483647 w 112"/>
              <a:gd name="T83" fmla="*/ 2147483647 h 77"/>
              <a:gd name="T84" fmla="*/ 2147483647 w 112"/>
              <a:gd name="T85" fmla="*/ 2147483647 h 77"/>
              <a:gd name="T86" fmla="*/ 2147483647 w 112"/>
              <a:gd name="T87" fmla="*/ 2147483647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rgbClr val="F8832D"/>
          </a:solidFill>
          <a:ln>
            <a:noFill/>
          </a:ln>
          <a:effectLst/>
          <a:extLst/>
        </p:spPr>
        <p:txBody>
          <a:bodyPr anchor="ctr"/>
          <a:lstStyle/>
          <a:p>
            <a:endParaRPr lang="zh-CN" altLang="en-US">
              <a:solidFill>
                <a:srgbClr val="0266B4"/>
              </a:solidFill>
              <a:cs typeface="+mn-ea"/>
              <a:sym typeface="+mn-lt"/>
            </a:endParaRPr>
          </a:p>
        </p:txBody>
      </p:sp>
      <p:sp>
        <p:nvSpPr>
          <p:cNvPr id="111" name="Freeform 37"/>
          <p:cNvSpPr>
            <a:spLocks/>
          </p:cNvSpPr>
          <p:nvPr/>
        </p:nvSpPr>
        <p:spPr bwMode="auto">
          <a:xfrm>
            <a:off x="5890792" y="4103474"/>
            <a:ext cx="410420" cy="279798"/>
          </a:xfrm>
          <a:custGeom>
            <a:avLst/>
            <a:gdLst>
              <a:gd name="T0" fmla="*/ 135 w 186"/>
              <a:gd name="T1" fmla="*/ 9 h 126"/>
              <a:gd name="T2" fmla="*/ 84 w 186"/>
              <a:gd name="T3" fmla="*/ 57 h 126"/>
              <a:gd name="T4" fmla="*/ 84 w 186"/>
              <a:gd name="T5" fmla="*/ 57 h 126"/>
              <a:gd name="T6" fmla="*/ 84 w 186"/>
              <a:gd name="T7" fmla="*/ 60 h 126"/>
              <a:gd name="T8" fmla="*/ 84 w 186"/>
              <a:gd name="T9" fmla="*/ 66 h 126"/>
              <a:gd name="T10" fmla="*/ 51 w 186"/>
              <a:gd name="T11" fmla="*/ 99 h 126"/>
              <a:gd name="T12" fmla="*/ 18 w 186"/>
              <a:gd name="T13" fmla="*/ 66 h 126"/>
              <a:gd name="T14" fmla="*/ 51 w 186"/>
              <a:gd name="T15" fmla="*/ 33 h 126"/>
              <a:gd name="T16" fmla="*/ 51 w 186"/>
              <a:gd name="T17" fmla="*/ 48 h 126"/>
              <a:gd name="T18" fmla="*/ 87 w 186"/>
              <a:gd name="T19" fmla="*/ 24 h 126"/>
              <a:gd name="T20" fmla="*/ 51 w 186"/>
              <a:gd name="T21" fmla="*/ 0 h 126"/>
              <a:gd name="T22" fmla="*/ 51 w 186"/>
              <a:gd name="T23" fmla="*/ 15 h 126"/>
              <a:gd name="T24" fmla="*/ 0 w 186"/>
              <a:gd name="T25" fmla="*/ 66 h 126"/>
              <a:gd name="T26" fmla="*/ 51 w 186"/>
              <a:gd name="T27" fmla="*/ 117 h 126"/>
              <a:gd name="T28" fmla="*/ 102 w 186"/>
              <a:gd name="T29" fmla="*/ 69 h 126"/>
              <a:gd name="T30" fmla="*/ 102 w 186"/>
              <a:gd name="T31" fmla="*/ 69 h 126"/>
              <a:gd name="T32" fmla="*/ 102 w 186"/>
              <a:gd name="T33" fmla="*/ 66 h 126"/>
              <a:gd name="T34" fmla="*/ 102 w 186"/>
              <a:gd name="T35" fmla="*/ 60 h 126"/>
              <a:gd name="T36" fmla="*/ 135 w 186"/>
              <a:gd name="T37" fmla="*/ 27 h 126"/>
              <a:gd name="T38" fmla="*/ 168 w 186"/>
              <a:gd name="T39" fmla="*/ 60 h 126"/>
              <a:gd name="T40" fmla="*/ 135 w 186"/>
              <a:gd name="T41" fmla="*/ 93 h 126"/>
              <a:gd name="T42" fmla="*/ 135 w 186"/>
              <a:gd name="T43" fmla="*/ 78 h 126"/>
              <a:gd name="T44" fmla="*/ 99 w 186"/>
              <a:gd name="T45" fmla="*/ 102 h 126"/>
              <a:gd name="T46" fmla="*/ 135 w 186"/>
              <a:gd name="T47" fmla="*/ 126 h 126"/>
              <a:gd name="T48" fmla="*/ 135 w 186"/>
              <a:gd name="T49" fmla="*/ 111 h 126"/>
              <a:gd name="T50" fmla="*/ 186 w 186"/>
              <a:gd name="T51" fmla="*/ 60 h 126"/>
              <a:gd name="T52" fmla="*/ 135 w 186"/>
              <a:gd name="T53" fmla="*/ 9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6" h="126">
                <a:moveTo>
                  <a:pt x="135" y="9"/>
                </a:moveTo>
                <a:cubicBezTo>
                  <a:pt x="108" y="9"/>
                  <a:pt x="86" y="30"/>
                  <a:pt x="84" y="57"/>
                </a:cubicBezTo>
                <a:cubicBezTo>
                  <a:pt x="84" y="57"/>
                  <a:pt x="84" y="57"/>
                  <a:pt x="84" y="57"/>
                </a:cubicBezTo>
                <a:cubicBezTo>
                  <a:pt x="84" y="60"/>
                  <a:pt x="84" y="60"/>
                  <a:pt x="84" y="60"/>
                </a:cubicBezTo>
                <a:cubicBezTo>
                  <a:pt x="84" y="66"/>
                  <a:pt x="84" y="66"/>
                  <a:pt x="84" y="66"/>
                </a:cubicBezTo>
                <a:cubicBezTo>
                  <a:pt x="84" y="84"/>
                  <a:pt x="69" y="99"/>
                  <a:pt x="51" y="99"/>
                </a:cubicBezTo>
                <a:cubicBezTo>
                  <a:pt x="33" y="99"/>
                  <a:pt x="18" y="84"/>
                  <a:pt x="18" y="66"/>
                </a:cubicBezTo>
                <a:cubicBezTo>
                  <a:pt x="18" y="48"/>
                  <a:pt x="33" y="33"/>
                  <a:pt x="51" y="33"/>
                </a:cubicBezTo>
                <a:cubicBezTo>
                  <a:pt x="51" y="48"/>
                  <a:pt x="51" y="48"/>
                  <a:pt x="51" y="48"/>
                </a:cubicBezTo>
                <a:cubicBezTo>
                  <a:pt x="87" y="24"/>
                  <a:pt x="87" y="24"/>
                  <a:pt x="87" y="24"/>
                </a:cubicBezTo>
                <a:cubicBezTo>
                  <a:pt x="51" y="0"/>
                  <a:pt x="51" y="0"/>
                  <a:pt x="51" y="0"/>
                </a:cubicBezTo>
                <a:cubicBezTo>
                  <a:pt x="51" y="15"/>
                  <a:pt x="51" y="15"/>
                  <a:pt x="51" y="15"/>
                </a:cubicBezTo>
                <a:cubicBezTo>
                  <a:pt x="23" y="15"/>
                  <a:pt x="0" y="38"/>
                  <a:pt x="0" y="66"/>
                </a:cubicBezTo>
                <a:cubicBezTo>
                  <a:pt x="0" y="94"/>
                  <a:pt x="23" y="117"/>
                  <a:pt x="51" y="117"/>
                </a:cubicBezTo>
                <a:cubicBezTo>
                  <a:pt x="78" y="117"/>
                  <a:pt x="100" y="96"/>
                  <a:pt x="102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2" y="60"/>
                  <a:pt x="102" y="60"/>
                  <a:pt x="102" y="60"/>
                </a:cubicBezTo>
                <a:cubicBezTo>
                  <a:pt x="102" y="42"/>
                  <a:pt x="117" y="27"/>
                  <a:pt x="135" y="27"/>
                </a:cubicBezTo>
                <a:cubicBezTo>
                  <a:pt x="153" y="27"/>
                  <a:pt x="168" y="42"/>
                  <a:pt x="168" y="60"/>
                </a:cubicBezTo>
                <a:cubicBezTo>
                  <a:pt x="168" y="78"/>
                  <a:pt x="153" y="93"/>
                  <a:pt x="135" y="93"/>
                </a:cubicBezTo>
                <a:cubicBezTo>
                  <a:pt x="135" y="78"/>
                  <a:pt x="135" y="78"/>
                  <a:pt x="135" y="78"/>
                </a:cubicBezTo>
                <a:cubicBezTo>
                  <a:pt x="99" y="102"/>
                  <a:pt x="99" y="102"/>
                  <a:pt x="99" y="102"/>
                </a:cubicBezTo>
                <a:cubicBezTo>
                  <a:pt x="135" y="126"/>
                  <a:pt x="135" y="126"/>
                  <a:pt x="135" y="126"/>
                </a:cubicBezTo>
                <a:cubicBezTo>
                  <a:pt x="135" y="111"/>
                  <a:pt x="135" y="111"/>
                  <a:pt x="135" y="111"/>
                </a:cubicBezTo>
                <a:cubicBezTo>
                  <a:pt x="163" y="111"/>
                  <a:pt x="186" y="88"/>
                  <a:pt x="186" y="60"/>
                </a:cubicBezTo>
                <a:cubicBezTo>
                  <a:pt x="186" y="32"/>
                  <a:pt x="163" y="9"/>
                  <a:pt x="135" y="9"/>
                </a:cubicBezTo>
              </a:path>
            </a:pathLst>
          </a:custGeom>
          <a:solidFill>
            <a:srgbClr val="F8832D"/>
          </a:solidFill>
          <a:ln>
            <a:noFill/>
          </a:ln>
          <a:extLst/>
        </p:spPr>
        <p:txBody>
          <a:bodyPr lIns="121908" tIns="60954" rIns="121908" bIns="60954"/>
          <a:lstStyle/>
          <a:p>
            <a:pPr defTabSz="914247">
              <a:defRPr/>
            </a:pPr>
            <a:endParaRPr lang="zh-CN" altLang="en-US">
              <a:solidFill>
                <a:srgbClr val="0266B4"/>
              </a:solidFill>
              <a:cs typeface="+mn-ea"/>
              <a:sym typeface="+mn-lt"/>
            </a:endParaRPr>
          </a:p>
        </p:txBody>
      </p:sp>
      <p:sp>
        <p:nvSpPr>
          <p:cNvPr id="112" name="Freeform 72"/>
          <p:cNvSpPr>
            <a:spLocks noEditPoints="1"/>
          </p:cNvSpPr>
          <p:nvPr/>
        </p:nvSpPr>
        <p:spPr bwMode="auto">
          <a:xfrm rot="17147269">
            <a:off x="5915422" y="2818180"/>
            <a:ext cx="375170" cy="375220"/>
          </a:xfrm>
          <a:custGeom>
            <a:avLst/>
            <a:gdLst>
              <a:gd name="T0" fmla="*/ 2147483647 w 411"/>
              <a:gd name="T1" fmla="*/ 2147483647 h 412"/>
              <a:gd name="T2" fmla="*/ 2147483647 w 411"/>
              <a:gd name="T3" fmla="*/ 2147483647 h 412"/>
              <a:gd name="T4" fmla="*/ 2147483647 w 411"/>
              <a:gd name="T5" fmla="*/ 2147483647 h 412"/>
              <a:gd name="T6" fmla="*/ 2147483647 w 411"/>
              <a:gd name="T7" fmla="*/ 2147483647 h 412"/>
              <a:gd name="T8" fmla="*/ 2147483647 w 411"/>
              <a:gd name="T9" fmla="*/ 0 h 412"/>
              <a:gd name="T10" fmla="*/ 2147483647 w 411"/>
              <a:gd name="T11" fmla="*/ 2147483647 h 412"/>
              <a:gd name="T12" fmla="*/ 2147483647 w 411"/>
              <a:gd name="T13" fmla="*/ 2147483647 h 412"/>
              <a:gd name="T14" fmla="*/ 2147483647 w 411"/>
              <a:gd name="T15" fmla="*/ 2147483647 h 412"/>
              <a:gd name="T16" fmla="*/ 2147483647 w 411"/>
              <a:gd name="T17" fmla="*/ 2147483647 h 412"/>
              <a:gd name="T18" fmla="*/ 0 w 411"/>
              <a:gd name="T19" fmla="*/ 2147483647 h 412"/>
              <a:gd name="T20" fmla="*/ 2147483647 w 411"/>
              <a:gd name="T21" fmla="*/ 2147483647 h 412"/>
              <a:gd name="T22" fmla="*/ 2147483647 w 411"/>
              <a:gd name="T23" fmla="*/ 2147483647 h 412"/>
              <a:gd name="T24" fmla="*/ 2147483647 w 411"/>
              <a:gd name="T25" fmla="*/ 2147483647 h 412"/>
              <a:gd name="T26" fmla="*/ 2147483647 w 411"/>
              <a:gd name="T27" fmla="*/ 2147483647 h 412"/>
              <a:gd name="T28" fmla="*/ 2147483647 w 411"/>
              <a:gd name="T29" fmla="*/ 2147483647 h 412"/>
              <a:gd name="T30" fmla="*/ 2147483647 w 411"/>
              <a:gd name="T31" fmla="*/ 2147483647 h 412"/>
              <a:gd name="T32" fmla="*/ 2147483647 w 411"/>
              <a:gd name="T33" fmla="*/ 2147483647 h 412"/>
              <a:gd name="T34" fmla="*/ 2147483647 w 411"/>
              <a:gd name="T35" fmla="*/ 2147483647 h 412"/>
              <a:gd name="T36" fmla="*/ 2147483647 w 411"/>
              <a:gd name="T37" fmla="*/ 2147483647 h 412"/>
              <a:gd name="T38" fmla="*/ 2147483647 w 411"/>
              <a:gd name="T39" fmla="*/ 2147483647 h 412"/>
              <a:gd name="T40" fmla="*/ 2147483647 w 411"/>
              <a:gd name="T41" fmla="*/ 2147483647 h 412"/>
              <a:gd name="T42" fmla="*/ 2147483647 w 411"/>
              <a:gd name="T43" fmla="*/ 2147483647 h 412"/>
              <a:gd name="T44" fmla="*/ 2147483647 w 411"/>
              <a:gd name="T45" fmla="*/ 2147483647 h 412"/>
              <a:gd name="T46" fmla="*/ 2147483647 w 411"/>
              <a:gd name="T47" fmla="*/ 2147483647 h 412"/>
              <a:gd name="T48" fmla="*/ 2147483647 w 411"/>
              <a:gd name="T49" fmla="*/ 2147483647 h 412"/>
              <a:gd name="T50" fmla="*/ 2147483647 w 411"/>
              <a:gd name="T51" fmla="*/ 2147483647 h 412"/>
              <a:gd name="T52" fmla="*/ 2147483647 w 411"/>
              <a:gd name="T53" fmla="*/ 2147483647 h 412"/>
              <a:gd name="T54" fmla="*/ 2147483647 w 411"/>
              <a:gd name="T55" fmla="*/ 2147483647 h 412"/>
              <a:gd name="T56" fmla="*/ 2147483647 w 411"/>
              <a:gd name="T57" fmla="*/ 2147483647 h 412"/>
              <a:gd name="T58" fmla="*/ 2147483647 w 411"/>
              <a:gd name="T59" fmla="*/ 2147483647 h 412"/>
              <a:gd name="T60" fmla="*/ 2147483647 w 411"/>
              <a:gd name="T61" fmla="*/ 2147483647 h 412"/>
              <a:gd name="T62" fmla="*/ 2147483647 w 411"/>
              <a:gd name="T63" fmla="*/ 2147483647 h 412"/>
              <a:gd name="T64" fmla="*/ 2147483647 w 411"/>
              <a:gd name="T65" fmla="*/ 2147483647 h 412"/>
              <a:gd name="T66" fmla="*/ 2147483647 w 411"/>
              <a:gd name="T67" fmla="*/ 2147483647 h 412"/>
              <a:gd name="T68" fmla="*/ 2147483647 w 411"/>
              <a:gd name="T69" fmla="*/ 2147483647 h 412"/>
              <a:gd name="T70" fmla="*/ 2147483647 w 411"/>
              <a:gd name="T71" fmla="*/ 2147483647 h 412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w 411"/>
              <a:gd name="T109" fmla="*/ 0 h 412"/>
              <a:gd name="T110" fmla="*/ 411 w 411"/>
              <a:gd name="T111" fmla="*/ 412 h 412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T108" t="T109" r="T110" b="T111"/>
            <a:pathLst>
              <a:path w="411" h="412">
                <a:moveTo>
                  <a:pt x="337" y="198"/>
                </a:moveTo>
                <a:cubicBezTo>
                  <a:pt x="316" y="198"/>
                  <a:pt x="298" y="206"/>
                  <a:pt x="284" y="220"/>
                </a:cubicBezTo>
                <a:cubicBezTo>
                  <a:pt x="249" y="185"/>
                  <a:pt x="249" y="185"/>
                  <a:pt x="249" y="185"/>
                </a:cubicBezTo>
                <a:cubicBezTo>
                  <a:pt x="270" y="166"/>
                  <a:pt x="283" y="138"/>
                  <a:pt x="283" y="107"/>
                </a:cubicBezTo>
                <a:cubicBezTo>
                  <a:pt x="283" y="48"/>
                  <a:pt x="235" y="0"/>
                  <a:pt x="176" y="0"/>
                </a:cubicBezTo>
                <a:cubicBezTo>
                  <a:pt x="117" y="0"/>
                  <a:pt x="68" y="48"/>
                  <a:pt x="68" y="107"/>
                </a:cubicBezTo>
                <a:cubicBezTo>
                  <a:pt x="68" y="144"/>
                  <a:pt x="88" y="177"/>
                  <a:pt x="116" y="196"/>
                </a:cubicBezTo>
                <a:cubicBezTo>
                  <a:pt x="96" y="266"/>
                  <a:pt x="96" y="266"/>
                  <a:pt x="96" y="266"/>
                </a:cubicBezTo>
                <a:cubicBezTo>
                  <a:pt x="89" y="264"/>
                  <a:pt x="82" y="263"/>
                  <a:pt x="74" y="263"/>
                </a:cubicBezTo>
                <a:cubicBezTo>
                  <a:pt x="33" y="263"/>
                  <a:pt x="0" y="296"/>
                  <a:pt x="0" y="337"/>
                </a:cubicBezTo>
                <a:cubicBezTo>
                  <a:pt x="0" y="378"/>
                  <a:pt x="33" y="412"/>
                  <a:pt x="74" y="412"/>
                </a:cubicBezTo>
                <a:cubicBezTo>
                  <a:pt x="115" y="412"/>
                  <a:pt x="149" y="378"/>
                  <a:pt x="149" y="337"/>
                </a:cubicBezTo>
                <a:cubicBezTo>
                  <a:pt x="149" y="309"/>
                  <a:pt x="133" y="284"/>
                  <a:pt x="110" y="272"/>
                </a:cubicBezTo>
                <a:cubicBezTo>
                  <a:pt x="130" y="204"/>
                  <a:pt x="130" y="204"/>
                  <a:pt x="130" y="204"/>
                </a:cubicBezTo>
                <a:cubicBezTo>
                  <a:pt x="144" y="210"/>
                  <a:pt x="159" y="214"/>
                  <a:pt x="176" y="214"/>
                </a:cubicBezTo>
                <a:cubicBezTo>
                  <a:pt x="199" y="214"/>
                  <a:pt x="220" y="207"/>
                  <a:pt x="238" y="195"/>
                </a:cubicBezTo>
                <a:cubicBezTo>
                  <a:pt x="275" y="232"/>
                  <a:pt x="275" y="232"/>
                  <a:pt x="275" y="232"/>
                </a:cubicBezTo>
                <a:cubicBezTo>
                  <a:pt x="267" y="243"/>
                  <a:pt x="262" y="257"/>
                  <a:pt x="262" y="273"/>
                </a:cubicBezTo>
                <a:cubicBezTo>
                  <a:pt x="262" y="314"/>
                  <a:pt x="296" y="347"/>
                  <a:pt x="337" y="347"/>
                </a:cubicBezTo>
                <a:cubicBezTo>
                  <a:pt x="378" y="347"/>
                  <a:pt x="411" y="314"/>
                  <a:pt x="411" y="273"/>
                </a:cubicBezTo>
                <a:cubicBezTo>
                  <a:pt x="411" y="231"/>
                  <a:pt x="378" y="198"/>
                  <a:pt x="337" y="198"/>
                </a:cubicBezTo>
                <a:close/>
                <a:moveTo>
                  <a:pt x="134" y="337"/>
                </a:moveTo>
                <a:cubicBezTo>
                  <a:pt x="134" y="370"/>
                  <a:pt x="107" y="397"/>
                  <a:pt x="74" y="397"/>
                </a:cubicBezTo>
                <a:cubicBezTo>
                  <a:pt x="41" y="397"/>
                  <a:pt x="14" y="370"/>
                  <a:pt x="14" y="337"/>
                </a:cubicBezTo>
                <a:cubicBezTo>
                  <a:pt x="14" y="304"/>
                  <a:pt x="41" y="278"/>
                  <a:pt x="74" y="278"/>
                </a:cubicBezTo>
                <a:cubicBezTo>
                  <a:pt x="107" y="278"/>
                  <a:pt x="134" y="304"/>
                  <a:pt x="134" y="337"/>
                </a:cubicBezTo>
                <a:close/>
                <a:moveTo>
                  <a:pt x="83" y="107"/>
                </a:moveTo>
                <a:cubicBezTo>
                  <a:pt x="83" y="56"/>
                  <a:pt x="125" y="14"/>
                  <a:pt x="176" y="14"/>
                </a:cubicBezTo>
                <a:cubicBezTo>
                  <a:pt x="227" y="14"/>
                  <a:pt x="268" y="56"/>
                  <a:pt x="268" y="107"/>
                </a:cubicBezTo>
                <a:cubicBezTo>
                  <a:pt x="268" y="158"/>
                  <a:pt x="227" y="200"/>
                  <a:pt x="176" y="200"/>
                </a:cubicBezTo>
                <a:cubicBezTo>
                  <a:pt x="125" y="200"/>
                  <a:pt x="83" y="158"/>
                  <a:pt x="83" y="107"/>
                </a:cubicBezTo>
                <a:close/>
                <a:moveTo>
                  <a:pt x="337" y="332"/>
                </a:moveTo>
                <a:cubicBezTo>
                  <a:pt x="304" y="332"/>
                  <a:pt x="277" y="306"/>
                  <a:pt x="277" y="273"/>
                </a:cubicBezTo>
                <a:cubicBezTo>
                  <a:pt x="277" y="240"/>
                  <a:pt x="304" y="213"/>
                  <a:pt x="337" y="213"/>
                </a:cubicBezTo>
                <a:cubicBezTo>
                  <a:pt x="370" y="213"/>
                  <a:pt x="397" y="240"/>
                  <a:pt x="397" y="273"/>
                </a:cubicBezTo>
                <a:cubicBezTo>
                  <a:pt x="397" y="306"/>
                  <a:pt x="370" y="332"/>
                  <a:pt x="337" y="332"/>
                </a:cubicBezTo>
                <a:close/>
              </a:path>
            </a:pathLst>
          </a:custGeom>
          <a:solidFill>
            <a:srgbClr val="0266B4"/>
          </a:solidFill>
          <a:ln w="25400">
            <a:solidFill>
              <a:srgbClr val="F8832D"/>
            </a:solidFill>
            <a:round/>
            <a:headEnd/>
            <a:tailEnd/>
          </a:ln>
          <a:extLst/>
        </p:spPr>
        <p:txBody>
          <a:bodyPr lIns="91419" tIns="45710" rIns="91419" bIns="45710"/>
          <a:lstStyle/>
          <a:p>
            <a:endParaRPr lang="zh-CN" altLang="en-US">
              <a:solidFill>
                <a:srgbClr val="0266B4"/>
              </a:solidFill>
              <a:cs typeface="+mn-ea"/>
              <a:sym typeface="+mn-lt"/>
            </a:endParaRPr>
          </a:p>
        </p:txBody>
      </p:sp>
      <p:grpSp>
        <p:nvGrpSpPr>
          <p:cNvPr id="113" name="组合 112"/>
          <p:cNvGrpSpPr/>
          <p:nvPr/>
        </p:nvGrpSpPr>
        <p:grpSpPr>
          <a:xfrm>
            <a:off x="6096000" y="2098858"/>
            <a:ext cx="0" cy="3049529"/>
            <a:chOff x="6096000" y="2098858"/>
            <a:chExt cx="0" cy="3049529"/>
          </a:xfrm>
        </p:grpSpPr>
        <p:cxnSp>
          <p:nvCxnSpPr>
            <p:cNvPr id="114" name="Straight Connector 15"/>
            <p:cNvCxnSpPr/>
            <p:nvPr/>
          </p:nvCxnSpPr>
          <p:spPr>
            <a:xfrm>
              <a:off x="6096000" y="2098858"/>
              <a:ext cx="0" cy="603250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Straight Connector 19"/>
            <p:cNvCxnSpPr/>
            <p:nvPr/>
          </p:nvCxnSpPr>
          <p:spPr>
            <a:xfrm>
              <a:off x="6096000" y="3286308"/>
              <a:ext cx="0" cy="604838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Straight Connector 15"/>
            <p:cNvCxnSpPr/>
            <p:nvPr/>
          </p:nvCxnSpPr>
          <p:spPr>
            <a:xfrm>
              <a:off x="6096000" y="4545137"/>
              <a:ext cx="0" cy="603250"/>
            </a:xfrm>
            <a:prstGeom prst="line">
              <a:avLst/>
            </a:prstGeom>
            <a:ln w="9525">
              <a:solidFill>
                <a:schemeClr val="tx1">
                  <a:lumMod val="50000"/>
                  <a:lumOff val="50000"/>
                </a:schemeClr>
              </a:solidFill>
              <a:headEnd type="oval" w="sm" len="sm"/>
              <a:tailEnd type="oval" w="sm" len="sm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7" name="组合 116"/>
          <p:cNvGrpSpPr/>
          <p:nvPr/>
        </p:nvGrpSpPr>
        <p:grpSpPr>
          <a:xfrm>
            <a:off x="1369421" y="1494021"/>
            <a:ext cx="9415868" cy="4923619"/>
            <a:chOff x="1369421" y="1494021"/>
            <a:chExt cx="9415868" cy="4923619"/>
          </a:xfrm>
        </p:grpSpPr>
        <p:sp>
          <p:nvSpPr>
            <p:cNvPr id="118" name="圆角矩形 117"/>
            <p:cNvSpPr/>
            <p:nvPr/>
          </p:nvSpPr>
          <p:spPr>
            <a:xfrm>
              <a:off x="1414686" y="4277545"/>
              <a:ext cx="4276024" cy="957847"/>
            </a:xfrm>
            <a:prstGeom prst="roundRect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1517523" y="4369213"/>
              <a:ext cx="4070350" cy="707886"/>
            </a:xfrm>
            <a:prstGeom prst="rect">
              <a:avLst/>
            </a:prstGeom>
            <a:noFill/>
            <a:ln w="6350">
              <a:noFill/>
            </a:ln>
          </p:spPr>
          <p:txBody>
            <a:bodyPr>
              <a:spAutoFit/>
            </a:bodyPr>
            <a:lstStyle/>
            <a:p>
              <a:pPr>
                <a:lnSpc>
                  <a:spcPts val="16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点击输入详细文本内容，点击输入详细的文本内容，点击输入详细的文本内容，点击输入详细的文本内容，点击输入详细的文本内容。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20" name="TextBox 23"/>
            <p:cNvSpPr txBox="1">
              <a:spLocks noChangeArrowheads="1"/>
            </p:cNvSpPr>
            <p:nvPr/>
          </p:nvSpPr>
          <p:spPr bwMode="auto">
            <a:xfrm>
              <a:off x="4485167" y="1494021"/>
              <a:ext cx="126188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r" eaLnBrk="1" hangingPunct="1"/>
              <a:r>
                <a:rPr lang="zh-CN" altLang="en-US" sz="1400" b="1" dirty="0" smtClean="0">
                  <a:solidFill>
                    <a:srgbClr val="404652"/>
                  </a:solidFill>
                  <a:latin typeface="+mn-lt"/>
                  <a:cs typeface="+mn-ea"/>
                  <a:sym typeface="+mn-lt"/>
                </a:rPr>
                <a:t>点击输入标题</a:t>
              </a:r>
              <a:endParaRPr lang="en-US" altLang="zh-CN" sz="1400" b="1" dirty="0">
                <a:solidFill>
                  <a:srgbClr val="404652"/>
                </a:solidFill>
                <a:latin typeface="+mn-lt"/>
                <a:cs typeface="+mn-ea"/>
                <a:sym typeface="+mn-lt"/>
              </a:endParaRPr>
            </a:p>
          </p:txBody>
        </p:sp>
        <p:sp>
          <p:nvSpPr>
            <p:cNvPr id="121" name="TextBox 16"/>
            <p:cNvSpPr txBox="1">
              <a:spLocks noChangeArrowheads="1"/>
            </p:cNvSpPr>
            <p:nvPr/>
          </p:nvSpPr>
          <p:spPr bwMode="auto">
            <a:xfrm>
              <a:off x="6402140" y="2676708"/>
              <a:ext cx="126188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r"/>
              <a:r>
                <a:rPr lang="zh-CN" altLang="en-US" sz="1400" b="1" dirty="0">
                  <a:solidFill>
                    <a:srgbClr val="404652"/>
                  </a:solidFill>
                  <a:latin typeface="+mn-lt"/>
                  <a:cs typeface="+mn-ea"/>
                  <a:sym typeface="+mn-lt"/>
                </a:rPr>
                <a:t>点击输入标题</a:t>
              </a:r>
              <a:endParaRPr lang="en-US" altLang="zh-CN" sz="1400" b="1" dirty="0">
                <a:solidFill>
                  <a:srgbClr val="404652"/>
                </a:solidFill>
                <a:latin typeface="+mn-lt"/>
                <a:cs typeface="+mn-ea"/>
                <a:sym typeface="+mn-lt"/>
              </a:endParaRPr>
            </a:p>
          </p:txBody>
        </p:sp>
        <p:sp>
          <p:nvSpPr>
            <p:cNvPr id="218" name="TextBox 17"/>
            <p:cNvSpPr txBox="1">
              <a:spLocks noChangeArrowheads="1"/>
            </p:cNvSpPr>
            <p:nvPr/>
          </p:nvSpPr>
          <p:spPr bwMode="auto">
            <a:xfrm>
              <a:off x="4521379" y="3935596"/>
              <a:ext cx="126188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r"/>
              <a:r>
                <a:rPr lang="zh-CN" altLang="en-US" sz="1400" b="1" dirty="0">
                  <a:solidFill>
                    <a:srgbClr val="404652"/>
                  </a:solidFill>
                  <a:latin typeface="+mn-lt"/>
                  <a:cs typeface="+mn-ea"/>
                  <a:sym typeface="+mn-lt"/>
                </a:rPr>
                <a:t>点击输入标题</a:t>
              </a:r>
              <a:endParaRPr lang="en-US" altLang="zh-CN" sz="1400" b="1" dirty="0">
                <a:solidFill>
                  <a:srgbClr val="404652"/>
                </a:solidFill>
                <a:latin typeface="+mn-lt"/>
                <a:cs typeface="+mn-ea"/>
                <a:sym typeface="+mn-lt"/>
              </a:endParaRPr>
            </a:p>
          </p:txBody>
        </p:sp>
        <p:sp>
          <p:nvSpPr>
            <p:cNvPr id="219" name="圆角矩形 218"/>
            <p:cNvSpPr/>
            <p:nvPr/>
          </p:nvSpPr>
          <p:spPr>
            <a:xfrm>
              <a:off x="6509265" y="3013514"/>
              <a:ext cx="4276024" cy="957847"/>
            </a:xfrm>
            <a:prstGeom prst="roundRect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0" name="TextBox 219"/>
            <p:cNvSpPr txBox="1"/>
            <p:nvPr/>
          </p:nvSpPr>
          <p:spPr>
            <a:xfrm>
              <a:off x="6612102" y="3107754"/>
              <a:ext cx="4070350" cy="707886"/>
            </a:xfrm>
            <a:prstGeom prst="rect">
              <a:avLst/>
            </a:prstGeom>
            <a:noFill/>
            <a:ln w="6350">
              <a:noFill/>
            </a:ln>
          </p:spPr>
          <p:txBody>
            <a:bodyPr>
              <a:spAutoFit/>
            </a:bodyPr>
            <a:lstStyle/>
            <a:p>
              <a:pPr>
                <a:lnSpc>
                  <a:spcPts val="16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点击输入详细文本内容，点击输入详细的文本内容，点击输入详细的文本内容，点击输入详细的文本内容，点击输入详细的文本内容。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1" name="圆角矩形 220"/>
            <p:cNvSpPr/>
            <p:nvPr/>
          </p:nvSpPr>
          <p:spPr>
            <a:xfrm>
              <a:off x="1369421" y="1832910"/>
              <a:ext cx="4276024" cy="957847"/>
            </a:xfrm>
            <a:prstGeom prst="roundRect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2" name="TextBox 221"/>
            <p:cNvSpPr txBox="1"/>
            <p:nvPr/>
          </p:nvSpPr>
          <p:spPr>
            <a:xfrm>
              <a:off x="1472258" y="1926108"/>
              <a:ext cx="4070350" cy="707886"/>
            </a:xfrm>
            <a:prstGeom prst="rect">
              <a:avLst/>
            </a:prstGeom>
            <a:noFill/>
            <a:ln w="6350">
              <a:noFill/>
            </a:ln>
          </p:spPr>
          <p:txBody>
            <a:bodyPr>
              <a:spAutoFit/>
            </a:bodyPr>
            <a:lstStyle/>
            <a:p>
              <a:pPr>
                <a:lnSpc>
                  <a:spcPts val="16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点击输入详细文本内容，点击输入详细的文本内容，点击输入详细的文本</a:t>
              </a:r>
              <a:r>
                <a:rPr lang="zh-CN" altLang="en-US" sz="1200" dirty="0" smtClean="0">
                  <a:solidFill>
                    <a:schemeClr val="bg1"/>
                  </a:solidFill>
                  <a:cs typeface="+mn-ea"/>
                  <a:sym typeface="+mn-lt"/>
                </a:rPr>
                <a:t>内容，</a:t>
              </a: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点击输入详细的文本内容，点击输入详细的文本内容。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3" name="TextBox 16"/>
            <p:cNvSpPr txBox="1">
              <a:spLocks noChangeArrowheads="1"/>
            </p:cNvSpPr>
            <p:nvPr/>
          </p:nvSpPr>
          <p:spPr bwMode="auto">
            <a:xfrm>
              <a:off x="6402140" y="5122987"/>
              <a:ext cx="1261884" cy="3077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itchFamily="34" charset="0"/>
                </a:defRPr>
              </a:lvl9pPr>
            </a:lstStyle>
            <a:p>
              <a:pPr algn="r"/>
              <a:r>
                <a:rPr lang="zh-CN" altLang="en-US" sz="1400" b="1" dirty="0">
                  <a:solidFill>
                    <a:srgbClr val="404652"/>
                  </a:solidFill>
                  <a:latin typeface="+mn-lt"/>
                  <a:cs typeface="+mn-ea"/>
                  <a:sym typeface="+mn-lt"/>
                </a:rPr>
                <a:t>点击输入标题</a:t>
              </a:r>
              <a:endParaRPr lang="en-US" altLang="zh-CN" sz="1400" b="1" dirty="0">
                <a:solidFill>
                  <a:srgbClr val="404652"/>
                </a:solidFill>
                <a:latin typeface="+mn-lt"/>
                <a:cs typeface="+mn-ea"/>
                <a:sym typeface="+mn-lt"/>
              </a:endParaRPr>
            </a:p>
          </p:txBody>
        </p:sp>
        <p:sp>
          <p:nvSpPr>
            <p:cNvPr id="224" name="圆角矩形 223"/>
            <p:cNvSpPr/>
            <p:nvPr/>
          </p:nvSpPr>
          <p:spPr>
            <a:xfrm>
              <a:off x="6509265" y="5459793"/>
              <a:ext cx="4276024" cy="957847"/>
            </a:xfrm>
            <a:prstGeom prst="roundRect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5" name="TextBox 224"/>
            <p:cNvSpPr txBox="1"/>
            <p:nvPr/>
          </p:nvSpPr>
          <p:spPr>
            <a:xfrm>
              <a:off x="6612102" y="5544979"/>
              <a:ext cx="4070350" cy="707886"/>
            </a:xfrm>
            <a:prstGeom prst="rect">
              <a:avLst/>
            </a:prstGeom>
            <a:noFill/>
            <a:ln w="6350">
              <a:noFill/>
            </a:ln>
          </p:spPr>
          <p:txBody>
            <a:bodyPr>
              <a:spAutoFit/>
            </a:bodyPr>
            <a:lstStyle/>
            <a:p>
              <a:pPr>
                <a:lnSpc>
                  <a:spcPts val="1600"/>
                </a:lnSpc>
                <a:defRPr/>
              </a:pPr>
              <a:r>
                <a:rPr lang="zh-CN" altLang="en-US" sz="1200" dirty="0">
                  <a:solidFill>
                    <a:schemeClr val="bg1"/>
                  </a:solidFill>
                  <a:cs typeface="+mn-ea"/>
                  <a:sym typeface="+mn-lt"/>
                </a:rPr>
                <a:t>点击输入详细文本内容，点击输入详细的文本内容，点击输入详细的文本内容，点击输入详细的文本内容，点击输入详细的文本内容。</a:t>
              </a:r>
              <a:endParaRPr lang="en-US" altLang="zh-CN" sz="12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26" name="Freeform 145"/>
          <p:cNvSpPr>
            <a:spLocks/>
          </p:cNvSpPr>
          <p:nvPr/>
        </p:nvSpPr>
        <p:spPr bwMode="auto">
          <a:xfrm>
            <a:off x="5861759" y="5280659"/>
            <a:ext cx="466677" cy="390845"/>
          </a:xfrm>
          <a:custGeom>
            <a:avLst/>
            <a:gdLst>
              <a:gd name="T0" fmla="*/ 353270 w 179"/>
              <a:gd name="T1" fmla="*/ 0 h 150"/>
              <a:gd name="T2" fmla="*/ 431775 w 179"/>
              <a:gd name="T3" fmla="*/ 117631 h 150"/>
              <a:gd name="T4" fmla="*/ 441588 w 179"/>
              <a:gd name="T5" fmla="*/ 111096 h 150"/>
              <a:gd name="T6" fmla="*/ 565887 w 179"/>
              <a:gd name="T7" fmla="*/ 107828 h 150"/>
              <a:gd name="T8" fmla="*/ 464485 w 179"/>
              <a:gd name="T9" fmla="*/ 189517 h 150"/>
              <a:gd name="T10" fmla="*/ 526635 w 179"/>
              <a:gd name="T11" fmla="*/ 316950 h 150"/>
              <a:gd name="T12" fmla="*/ 415420 w 179"/>
              <a:gd name="T13" fmla="*/ 379033 h 150"/>
              <a:gd name="T14" fmla="*/ 405607 w 179"/>
              <a:gd name="T15" fmla="*/ 369231 h 150"/>
              <a:gd name="T16" fmla="*/ 294392 w 179"/>
              <a:gd name="T17" fmla="*/ 313683 h 150"/>
              <a:gd name="T18" fmla="*/ 349999 w 179"/>
              <a:gd name="T19" fmla="*/ 424778 h 150"/>
              <a:gd name="T20" fmla="*/ 242056 w 179"/>
              <a:gd name="T21" fmla="*/ 490129 h 150"/>
              <a:gd name="T22" fmla="*/ 166822 w 179"/>
              <a:gd name="T23" fmla="*/ 369231 h 150"/>
              <a:gd name="T24" fmla="*/ 153738 w 179"/>
              <a:gd name="T25" fmla="*/ 375766 h 150"/>
              <a:gd name="T26" fmla="*/ 26168 w 179"/>
              <a:gd name="T27" fmla="*/ 388836 h 150"/>
              <a:gd name="T28" fmla="*/ 117757 w 179"/>
              <a:gd name="T29" fmla="*/ 307148 h 150"/>
              <a:gd name="T30" fmla="*/ 124299 w 179"/>
              <a:gd name="T31" fmla="*/ 300612 h 150"/>
              <a:gd name="T32" fmla="*/ 58878 w 179"/>
              <a:gd name="T33" fmla="*/ 173179 h 150"/>
              <a:gd name="T34" fmla="*/ 173364 w 179"/>
              <a:gd name="T35" fmla="*/ 107828 h 150"/>
              <a:gd name="T36" fmla="*/ 235514 w 179"/>
              <a:gd name="T37" fmla="*/ 212389 h 150"/>
              <a:gd name="T38" fmla="*/ 294392 w 179"/>
              <a:gd name="T39" fmla="*/ 101293 h 150"/>
              <a:gd name="T40" fmla="*/ 242056 w 179"/>
              <a:gd name="T41" fmla="*/ 78421 h 150"/>
              <a:gd name="T42" fmla="*/ 245327 w 179"/>
              <a:gd name="T43" fmla="*/ 62083 h 150"/>
              <a:gd name="T44" fmla="*/ 353270 w 179"/>
              <a:gd name="T45" fmla="*/ 0 h 150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179" h="150">
                <a:moveTo>
                  <a:pt x="108" y="0"/>
                </a:moveTo>
                <a:cubicBezTo>
                  <a:pt x="114" y="11"/>
                  <a:pt x="124" y="33"/>
                  <a:pt x="132" y="36"/>
                </a:cubicBezTo>
                <a:cubicBezTo>
                  <a:pt x="133" y="36"/>
                  <a:pt x="134" y="35"/>
                  <a:pt x="135" y="34"/>
                </a:cubicBezTo>
                <a:cubicBezTo>
                  <a:pt x="137" y="14"/>
                  <a:pt x="168" y="6"/>
                  <a:pt x="173" y="33"/>
                </a:cubicBezTo>
                <a:cubicBezTo>
                  <a:pt x="179" y="61"/>
                  <a:pt x="154" y="50"/>
                  <a:pt x="142" y="58"/>
                </a:cubicBezTo>
                <a:cubicBezTo>
                  <a:pt x="148" y="71"/>
                  <a:pt x="155" y="84"/>
                  <a:pt x="161" y="97"/>
                </a:cubicBezTo>
                <a:cubicBezTo>
                  <a:pt x="152" y="102"/>
                  <a:pt x="137" y="114"/>
                  <a:pt x="127" y="116"/>
                </a:cubicBezTo>
                <a:cubicBezTo>
                  <a:pt x="125" y="116"/>
                  <a:pt x="125" y="114"/>
                  <a:pt x="124" y="113"/>
                </a:cubicBezTo>
                <a:cubicBezTo>
                  <a:pt x="128" y="90"/>
                  <a:pt x="112" y="72"/>
                  <a:pt x="90" y="96"/>
                </a:cubicBezTo>
                <a:cubicBezTo>
                  <a:pt x="72" y="115"/>
                  <a:pt x="109" y="125"/>
                  <a:pt x="107" y="130"/>
                </a:cubicBezTo>
                <a:cubicBezTo>
                  <a:pt x="96" y="137"/>
                  <a:pt x="85" y="143"/>
                  <a:pt x="74" y="150"/>
                </a:cubicBezTo>
                <a:cubicBezTo>
                  <a:pt x="66" y="138"/>
                  <a:pt x="59" y="125"/>
                  <a:pt x="51" y="113"/>
                </a:cubicBezTo>
                <a:cubicBezTo>
                  <a:pt x="50" y="114"/>
                  <a:pt x="48" y="115"/>
                  <a:pt x="47" y="115"/>
                </a:cubicBezTo>
                <a:cubicBezTo>
                  <a:pt x="42" y="132"/>
                  <a:pt x="18" y="149"/>
                  <a:pt x="8" y="119"/>
                </a:cubicBezTo>
                <a:cubicBezTo>
                  <a:pt x="0" y="94"/>
                  <a:pt x="22" y="96"/>
                  <a:pt x="36" y="94"/>
                </a:cubicBezTo>
                <a:cubicBezTo>
                  <a:pt x="37" y="93"/>
                  <a:pt x="38" y="93"/>
                  <a:pt x="38" y="92"/>
                </a:cubicBezTo>
                <a:cubicBezTo>
                  <a:pt x="32" y="79"/>
                  <a:pt x="24" y="66"/>
                  <a:pt x="18" y="53"/>
                </a:cubicBezTo>
                <a:cubicBezTo>
                  <a:pt x="29" y="47"/>
                  <a:pt x="41" y="40"/>
                  <a:pt x="53" y="33"/>
                </a:cubicBezTo>
                <a:cubicBezTo>
                  <a:pt x="62" y="42"/>
                  <a:pt x="48" y="65"/>
                  <a:pt x="72" y="65"/>
                </a:cubicBezTo>
                <a:cubicBezTo>
                  <a:pt x="87" y="64"/>
                  <a:pt x="100" y="45"/>
                  <a:pt x="90" y="31"/>
                </a:cubicBezTo>
                <a:cubicBezTo>
                  <a:pt x="84" y="28"/>
                  <a:pt x="76" y="28"/>
                  <a:pt x="74" y="24"/>
                </a:cubicBezTo>
                <a:cubicBezTo>
                  <a:pt x="72" y="19"/>
                  <a:pt x="74" y="21"/>
                  <a:pt x="75" y="19"/>
                </a:cubicBezTo>
                <a:cubicBezTo>
                  <a:pt x="86" y="13"/>
                  <a:pt x="97" y="6"/>
                  <a:pt x="108" y="0"/>
                </a:cubicBezTo>
              </a:path>
            </a:pathLst>
          </a:custGeom>
          <a:solidFill>
            <a:srgbClr val="F8832D"/>
          </a:solidFill>
          <a:ln>
            <a:noFill/>
          </a:ln>
          <a:extLst/>
        </p:spPr>
        <p:txBody>
          <a:bodyPr/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endParaRPr lang="zh-CN" altLang="en-US">
              <a:solidFill>
                <a:srgbClr val="0266B4"/>
              </a:solidFill>
              <a:cs typeface="+mn-ea"/>
              <a:sym typeface="+mn-lt"/>
            </a:endParaRPr>
          </a:p>
        </p:txBody>
      </p:sp>
      <p:sp>
        <p:nvSpPr>
          <p:cNvPr id="227" name="TextBox 226"/>
          <p:cNvSpPr txBox="1"/>
          <p:nvPr/>
        </p:nvSpPr>
        <p:spPr>
          <a:xfrm>
            <a:off x="4771762" y="411654"/>
            <a:ext cx="26468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产品开发计划</a:t>
            </a:r>
          </a:p>
        </p:txBody>
      </p:sp>
      <p:grpSp>
        <p:nvGrpSpPr>
          <p:cNvPr id="228" name="组合 227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29" name="组合 228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33" name="五角星 232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4" name="五角星 233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5" name="五角星 234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6" name="五角星 235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7" name="五角星 236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0" name="组合 229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31" name="直接连接符 230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2" name="直接连接符 231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106298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9" dur="500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2000"/>
                            </p:stCondLst>
                            <p:childTnLst>
                              <p:par>
                                <p:cTn id="42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44" dur="75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" grpId="0" animBg="1"/>
      <p:bldP spid="111" grpId="0" animBg="1"/>
      <p:bldP spid="112" grpId="0" animBg="1"/>
      <p:bldP spid="226" grpId="0" animBg="1"/>
      <p:bldP spid="227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65"/>
          <p:cNvSpPr txBox="1"/>
          <p:nvPr/>
        </p:nvSpPr>
        <p:spPr>
          <a:xfrm>
            <a:off x="3358314" y="2780635"/>
            <a:ext cx="46362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5400" dirty="0" smtClean="0">
                <a:solidFill>
                  <a:srgbClr val="404652"/>
                </a:solidFill>
                <a:cs typeface="+mn-ea"/>
                <a:sym typeface="+mn-lt"/>
              </a:rPr>
              <a:t>公司</a:t>
            </a:r>
            <a:r>
              <a:rPr lang="en-US" altLang="zh-CN" sz="5400" dirty="0" smtClean="0">
                <a:solidFill>
                  <a:srgbClr val="404652"/>
                </a:solidFill>
                <a:cs typeface="+mn-ea"/>
                <a:sym typeface="+mn-lt"/>
              </a:rPr>
              <a:t>/</a:t>
            </a:r>
            <a:r>
              <a:rPr lang="zh-CN" altLang="en-US" sz="5400" dirty="0" smtClean="0">
                <a:solidFill>
                  <a:srgbClr val="404652"/>
                </a:solidFill>
                <a:cs typeface="+mn-ea"/>
                <a:sym typeface="+mn-lt"/>
              </a:rPr>
              <a:t>团队介绍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358314" y="3703965"/>
            <a:ext cx="1685077" cy="201593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公司简介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>
                <a:solidFill>
                  <a:srgbClr val="404652"/>
                </a:solidFill>
                <a:cs typeface="+mn-ea"/>
                <a:sym typeface="+mn-lt"/>
              </a:rPr>
              <a:t>团队</a:t>
            </a: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简介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>
                <a:solidFill>
                  <a:srgbClr val="404652"/>
                </a:solidFill>
                <a:cs typeface="+mn-ea"/>
                <a:sym typeface="+mn-lt"/>
              </a:rPr>
              <a:t>团队</a:t>
            </a: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核心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>
                <a:solidFill>
                  <a:srgbClr val="404652"/>
                </a:solidFill>
                <a:cs typeface="+mn-ea"/>
                <a:sym typeface="+mn-lt"/>
              </a:rPr>
              <a:t>组织</a:t>
            </a: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结构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公司大事记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企业理念</a:t>
            </a:r>
          </a:p>
        </p:txBody>
      </p:sp>
      <p:sp>
        <p:nvSpPr>
          <p:cNvPr id="105" name="圆角矩形 104"/>
          <p:cNvSpPr/>
          <p:nvPr/>
        </p:nvSpPr>
        <p:spPr>
          <a:xfrm>
            <a:off x="1522433" y="2254415"/>
            <a:ext cx="1661723" cy="2160240"/>
          </a:xfrm>
          <a:prstGeom prst="roundRect">
            <a:avLst>
              <a:gd name="adj" fmla="val 3460"/>
            </a:avLst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6" name="KSO_Shape"/>
          <p:cNvSpPr>
            <a:spLocks/>
          </p:cNvSpPr>
          <p:nvPr/>
        </p:nvSpPr>
        <p:spPr bwMode="auto">
          <a:xfrm>
            <a:off x="1892941" y="2768552"/>
            <a:ext cx="920706" cy="632218"/>
          </a:xfrm>
          <a:custGeom>
            <a:avLst/>
            <a:gdLst>
              <a:gd name="T0" fmla="*/ 2147483646 w 112"/>
              <a:gd name="T1" fmla="*/ 2147483646 h 77"/>
              <a:gd name="T2" fmla="*/ 2147483646 w 112"/>
              <a:gd name="T3" fmla="*/ 2147483646 h 77"/>
              <a:gd name="T4" fmla="*/ 2147483646 w 112"/>
              <a:gd name="T5" fmla="*/ 2147483646 h 77"/>
              <a:gd name="T6" fmla="*/ 2147483646 w 112"/>
              <a:gd name="T7" fmla="*/ 2147483646 h 77"/>
              <a:gd name="T8" fmla="*/ 2147483646 w 112"/>
              <a:gd name="T9" fmla="*/ 2147483646 h 77"/>
              <a:gd name="T10" fmla="*/ 0 w 112"/>
              <a:gd name="T11" fmla="*/ 2147483646 h 77"/>
              <a:gd name="T12" fmla="*/ 2147483646 w 112"/>
              <a:gd name="T13" fmla="*/ 2147483646 h 77"/>
              <a:gd name="T14" fmla="*/ 2147483646 w 112"/>
              <a:gd name="T15" fmla="*/ 2147483646 h 77"/>
              <a:gd name="T16" fmla="*/ 2147483646 w 112"/>
              <a:gd name="T17" fmla="*/ 2147483646 h 77"/>
              <a:gd name="T18" fmla="*/ 2147483646 w 112"/>
              <a:gd name="T19" fmla="*/ 2147483646 h 77"/>
              <a:gd name="T20" fmla="*/ 2147483646 w 112"/>
              <a:gd name="T21" fmla="*/ 2147483646 h 77"/>
              <a:gd name="T22" fmla="*/ 2147483646 w 112"/>
              <a:gd name="T23" fmla="*/ 2147483646 h 77"/>
              <a:gd name="T24" fmla="*/ 2147483646 w 112"/>
              <a:gd name="T25" fmla="*/ 2147483646 h 77"/>
              <a:gd name="T26" fmla="*/ 2147483646 w 112"/>
              <a:gd name="T27" fmla="*/ 2147483646 h 77"/>
              <a:gd name="T28" fmla="*/ 2147483646 w 112"/>
              <a:gd name="T29" fmla="*/ 2147483646 h 77"/>
              <a:gd name="T30" fmla="*/ 2147483646 w 112"/>
              <a:gd name="T31" fmla="*/ 2147483646 h 77"/>
              <a:gd name="T32" fmla="*/ 2147483646 w 112"/>
              <a:gd name="T33" fmla="*/ 2147483646 h 77"/>
              <a:gd name="T34" fmla="*/ 2147483646 w 112"/>
              <a:gd name="T35" fmla="*/ 2147483646 h 77"/>
              <a:gd name="T36" fmla="*/ 2147483646 w 112"/>
              <a:gd name="T37" fmla="*/ 2147483646 h 77"/>
              <a:gd name="T38" fmla="*/ 2147483646 w 112"/>
              <a:gd name="T39" fmla="*/ 2147483646 h 77"/>
              <a:gd name="T40" fmla="*/ 2147483646 w 112"/>
              <a:gd name="T41" fmla="*/ 2147483646 h 77"/>
              <a:gd name="T42" fmla="*/ 2147483646 w 112"/>
              <a:gd name="T43" fmla="*/ 2147483646 h 77"/>
              <a:gd name="T44" fmla="*/ 2147483646 w 112"/>
              <a:gd name="T45" fmla="*/ 2147483646 h 77"/>
              <a:gd name="T46" fmla="*/ 2147483646 w 112"/>
              <a:gd name="T47" fmla="*/ 2147483646 h 77"/>
              <a:gd name="T48" fmla="*/ 2147483646 w 112"/>
              <a:gd name="T49" fmla="*/ 2147483646 h 77"/>
              <a:gd name="T50" fmla="*/ 2147483646 w 112"/>
              <a:gd name="T51" fmla="*/ 2147483646 h 77"/>
              <a:gd name="T52" fmla="*/ 2147483646 w 112"/>
              <a:gd name="T53" fmla="*/ 2147483646 h 77"/>
              <a:gd name="T54" fmla="*/ 2147483646 w 112"/>
              <a:gd name="T55" fmla="*/ 2147483646 h 77"/>
              <a:gd name="T56" fmla="*/ 2147483646 w 112"/>
              <a:gd name="T57" fmla="*/ 2147483646 h 77"/>
              <a:gd name="T58" fmla="*/ 2147483646 w 112"/>
              <a:gd name="T59" fmla="*/ 2147483646 h 77"/>
              <a:gd name="T60" fmla="*/ 2147483646 w 112"/>
              <a:gd name="T61" fmla="*/ 2147483646 h 77"/>
              <a:gd name="T62" fmla="*/ 2147483646 w 112"/>
              <a:gd name="T63" fmla="*/ 2147483646 h 77"/>
              <a:gd name="T64" fmla="*/ 2147483646 w 112"/>
              <a:gd name="T65" fmla="*/ 2147483646 h 77"/>
              <a:gd name="T66" fmla="*/ 2147483646 w 112"/>
              <a:gd name="T67" fmla="*/ 2147483646 h 77"/>
              <a:gd name="T68" fmla="*/ 2147483646 w 112"/>
              <a:gd name="T69" fmla="*/ 2147483646 h 77"/>
              <a:gd name="T70" fmla="*/ 2147483646 w 112"/>
              <a:gd name="T71" fmla="*/ 2147483646 h 77"/>
              <a:gd name="T72" fmla="*/ 2147483646 w 112"/>
              <a:gd name="T73" fmla="*/ 2147483646 h 77"/>
              <a:gd name="T74" fmla="*/ 2147483646 w 112"/>
              <a:gd name="T75" fmla="*/ 2147483646 h 77"/>
              <a:gd name="T76" fmla="*/ 2147483646 w 112"/>
              <a:gd name="T77" fmla="*/ 2147483646 h 77"/>
              <a:gd name="T78" fmla="*/ 2147483646 w 112"/>
              <a:gd name="T79" fmla="*/ 2147483646 h 77"/>
              <a:gd name="T80" fmla="*/ 2147483646 w 112"/>
              <a:gd name="T81" fmla="*/ 2147483646 h 77"/>
              <a:gd name="T82" fmla="*/ 2147483646 w 112"/>
              <a:gd name="T83" fmla="*/ 2147483646 h 77"/>
              <a:gd name="T84" fmla="*/ 2147483646 w 112"/>
              <a:gd name="T85" fmla="*/ 2147483646 h 77"/>
              <a:gd name="T86" fmla="*/ 2147483646 w 112"/>
              <a:gd name="T87" fmla="*/ 2147483646 h 77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112" h="77">
                <a:moveTo>
                  <a:pt x="56" y="0"/>
                </a:moveTo>
                <a:cubicBezTo>
                  <a:pt x="62" y="0"/>
                  <a:pt x="66" y="4"/>
                  <a:pt x="66" y="10"/>
                </a:cubicBezTo>
                <a:cubicBezTo>
                  <a:pt x="66" y="15"/>
                  <a:pt x="62" y="20"/>
                  <a:pt x="56" y="20"/>
                </a:cubicBezTo>
                <a:cubicBezTo>
                  <a:pt x="51" y="20"/>
                  <a:pt x="46" y="15"/>
                  <a:pt x="46" y="10"/>
                </a:cubicBezTo>
                <a:cubicBezTo>
                  <a:pt x="46" y="4"/>
                  <a:pt x="51" y="0"/>
                  <a:pt x="56" y="0"/>
                </a:cubicBezTo>
                <a:close/>
                <a:moveTo>
                  <a:pt x="15" y="49"/>
                </a:moveTo>
                <a:cubicBezTo>
                  <a:pt x="15" y="66"/>
                  <a:pt x="15" y="66"/>
                  <a:pt x="15" y="66"/>
                </a:cubicBezTo>
                <a:cubicBezTo>
                  <a:pt x="10" y="66"/>
                  <a:pt x="10" y="66"/>
                  <a:pt x="10" y="66"/>
                </a:cubicBezTo>
                <a:cubicBezTo>
                  <a:pt x="10" y="52"/>
                  <a:pt x="10" y="52"/>
                  <a:pt x="10" y="52"/>
                </a:cubicBezTo>
                <a:cubicBezTo>
                  <a:pt x="9" y="52"/>
                  <a:pt x="9" y="52"/>
                  <a:pt x="9" y="52"/>
                </a:cubicBezTo>
                <a:cubicBezTo>
                  <a:pt x="9" y="66"/>
                  <a:pt x="9" y="66"/>
                  <a:pt x="9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4" y="49"/>
                  <a:pt x="4" y="49"/>
                  <a:pt x="4" y="49"/>
                </a:cubicBezTo>
                <a:cubicBezTo>
                  <a:pt x="4" y="46"/>
                  <a:pt x="4" y="46"/>
                  <a:pt x="4" y="46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37"/>
                  <a:pt x="4" y="37"/>
                  <a:pt x="4" y="37"/>
                </a:cubicBezTo>
                <a:cubicBezTo>
                  <a:pt x="4" y="46"/>
                  <a:pt x="4" y="46"/>
                  <a:pt x="4" y="46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31"/>
                  <a:pt x="1" y="29"/>
                  <a:pt x="4" y="29"/>
                </a:cubicBezTo>
                <a:cubicBezTo>
                  <a:pt x="13" y="29"/>
                  <a:pt x="13" y="29"/>
                  <a:pt x="13" y="29"/>
                </a:cubicBezTo>
                <a:cubicBezTo>
                  <a:pt x="13" y="30"/>
                  <a:pt x="13" y="30"/>
                  <a:pt x="13" y="31"/>
                </a:cubicBezTo>
                <a:cubicBezTo>
                  <a:pt x="13" y="49"/>
                  <a:pt x="13" y="49"/>
                  <a:pt x="13" y="49"/>
                </a:cubicBezTo>
                <a:cubicBezTo>
                  <a:pt x="15" y="49"/>
                  <a:pt x="15" y="49"/>
                  <a:pt x="15" y="49"/>
                </a:cubicBezTo>
                <a:close/>
                <a:moveTo>
                  <a:pt x="10" y="15"/>
                </a:moveTo>
                <a:cubicBezTo>
                  <a:pt x="13" y="15"/>
                  <a:pt x="16" y="18"/>
                  <a:pt x="16" y="22"/>
                </a:cubicBezTo>
                <a:cubicBezTo>
                  <a:pt x="16" y="23"/>
                  <a:pt x="16" y="24"/>
                  <a:pt x="15" y="25"/>
                </a:cubicBezTo>
                <a:cubicBezTo>
                  <a:pt x="15" y="26"/>
                  <a:pt x="15" y="26"/>
                  <a:pt x="14" y="26"/>
                </a:cubicBezTo>
                <a:cubicBezTo>
                  <a:pt x="13" y="27"/>
                  <a:pt x="12" y="28"/>
                  <a:pt x="10" y="28"/>
                </a:cubicBezTo>
                <a:cubicBezTo>
                  <a:pt x="6" y="28"/>
                  <a:pt x="3" y="25"/>
                  <a:pt x="3" y="22"/>
                </a:cubicBezTo>
                <a:cubicBezTo>
                  <a:pt x="3" y="18"/>
                  <a:pt x="6" y="15"/>
                  <a:pt x="10" y="15"/>
                </a:cubicBezTo>
                <a:close/>
                <a:moveTo>
                  <a:pt x="96" y="49"/>
                </a:moveTo>
                <a:cubicBezTo>
                  <a:pt x="96" y="66"/>
                  <a:pt x="96" y="66"/>
                  <a:pt x="96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52"/>
                  <a:pt x="101" y="52"/>
                  <a:pt x="101" y="52"/>
                </a:cubicBezTo>
                <a:cubicBezTo>
                  <a:pt x="102" y="52"/>
                  <a:pt x="102" y="52"/>
                  <a:pt x="102" y="52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37"/>
                  <a:pt x="107" y="37"/>
                  <a:pt x="107" y="37"/>
                </a:cubicBezTo>
                <a:cubicBezTo>
                  <a:pt x="107" y="46"/>
                  <a:pt x="107" y="46"/>
                  <a:pt x="107" y="46"/>
                </a:cubicBezTo>
                <a:cubicBezTo>
                  <a:pt x="112" y="46"/>
                  <a:pt x="112" y="46"/>
                  <a:pt x="112" y="46"/>
                </a:cubicBezTo>
                <a:cubicBezTo>
                  <a:pt x="112" y="33"/>
                  <a:pt x="112" y="33"/>
                  <a:pt x="112" y="33"/>
                </a:cubicBezTo>
                <a:cubicBezTo>
                  <a:pt x="112" y="31"/>
                  <a:pt x="110" y="29"/>
                  <a:pt x="107" y="29"/>
                </a:cubicBezTo>
                <a:cubicBezTo>
                  <a:pt x="98" y="29"/>
                  <a:pt x="98" y="29"/>
                  <a:pt x="98" y="29"/>
                </a:cubicBezTo>
                <a:cubicBezTo>
                  <a:pt x="98" y="30"/>
                  <a:pt x="98" y="30"/>
                  <a:pt x="98" y="31"/>
                </a:cubicBezTo>
                <a:cubicBezTo>
                  <a:pt x="98" y="49"/>
                  <a:pt x="98" y="49"/>
                  <a:pt x="98" y="49"/>
                </a:cubicBezTo>
                <a:cubicBezTo>
                  <a:pt x="96" y="49"/>
                  <a:pt x="96" y="49"/>
                  <a:pt x="96" y="49"/>
                </a:cubicBezTo>
                <a:close/>
                <a:moveTo>
                  <a:pt x="101" y="15"/>
                </a:moveTo>
                <a:cubicBezTo>
                  <a:pt x="98" y="15"/>
                  <a:pt x="95" y="18"/>
                  <a:pt x="95" y="22"/>
                </a:cubicBezTo>
                <a:cubicBezTo>
                  <a:pt x="95" y="23"/>
                  <a:pt x="95" y="24"/>
                  <a:pt x="96" y="25"/>
                </a:cubicBezTo>
                <a:cubicBezTo>
                  <a:pt x="96" y="26"/>
                  <a:pt x="97" y="26"/>
                  <a:pt x="97" y="26"/>
                </a:cubicBezTo>
                <a:cubicBezTo>
                  <a:pt x="98" y="27"/>
                  <a:pt x="100" y="28"/>
                  <a:pt x="101" y="28"/>
                </a:cubicBezTo>
                <a:cubicBezTo>
                  <a:pt x="105" y="28"/>
                  <a:pt x="108" y="25"/>
                  <a:pt x="108" y="22"/>
                </a:cubicBezTo>
                <a:cubicBezTo>
                  <a:pt x="108" y="18"/>
                  <a:pt x="105" y="15"/>
                  <a:pt x="101" y="15"/>
                </a:cubicBezTo>
                <a:close/>
                <a:moveTo>
                  <a:pt x="75" y="51"/>
                </a:moveTo>
                <a:cubicBezTo>
                  <a:pt x="75" y="72"/>
                  <a:pt x="75" y="72"/>
                  <a:pt x="75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0" y="54"/>
                  <a:pt x="80" y="54"/>
                  <a:pt x="80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72"/>
                  <a:pt x="82" y="72"/>
                  <a:pt x="82" y="72"/>
                </a:cubicBezTo>
                <a:cubicBezTo>
                  <a:pt x="87" y="72"/>
                  <a:pt x="87" y="72"/>
                  <a:pt x="87" y="72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36"/>
                  <a:pt x="87" y="36"/>
                  <a:pt x="87" y="36"/>
                </a:cubicBezTo>
                <a:cubicBezTo>
                  <a:pt x="88" y="36"/>
                  <a:pt x="88" y="36"/>
                  <a:pt x="88" y="36"/>
                </a:cubicBezTo>
                <a:cubicBezTo>
                  <a:pt x="88" y="47"/>
                  <a:pt x="88" y="47"/>
                  <a:pt x="88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4" y="31"/>
                  <a:pt x="94" y="31"/>
                  <a:pt x="94" y="31"/>
                </a:cubicBezTo>
                <a:cubicBezTo>
                  <a:pt x="94" y="28"/>
                  <a:pt x="91" y="26"/>
                  <a:pt x="88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7"/>
                  <a:pt x="77" y="28"/>
                  <a:pt x="77" y="28"/>
                </a:cubicBezTo>
                <a:cubicBezTo>
                  <a:pt x="77" y="51"/>
                  <a:pt x="77" y="51"/>
                  <a:pt x="77" y="51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65" y="47"/>
                </a:moveTo>
                <a:cubicBezTo>
                  <a:pt x="65" y="32"/>
                  <a:pt x="65" y="32"/>
                  <a:pt x="65" y="32"/>
                </a:cubicBezTo>
                <a:cubicBezTo>
                  <a:pt x="64" y="32"/>
                  <a:pt x="64" y="32"/>
                  <a:pt x="64" y="32"/>
                </a:cubicBezTo>
                <a:cubicBezTo>
                  <a:pt x="64" y="47"/>
                  <a:pt x="64" y="47"/>
                  <a:pt x="64" y="47"/>
                </a:cubicBezTo>
                <a:cubicBezTo>
                  <a:pt x="64" y="50"/>
                  <a:pt x="64" y="50"/>
                  <a:pt x="64" y="50"/>
                </a:cubicBezTo>
                <a:cubicBezTo>
                  <a:pt x="64" y="77"/>
                  <a:pt x="64" y="77"/>
                  <a:pt x="64" y="77"/>
                </a:cubicBezTo>
                <a:cubicBezTo>
                  <a:pt x="57" y="77"/>
                  <a:pt x="57" y="77"/>
                  <a:pt x="57" y="77"/>
                </a:cubicBezTo>
                <a:cubicBezTo>
                  <a:pt x="57" y="55"/>
                  <a:pt x="57" y="55"/>
                  <a:pt x="57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5" y="77"/>
                  <a:pt x="55" y="77"/>
                  <a:pt x="55" y="77"/>
                </a:cubicBezTo>
                <a:cubicBezTo>
                  <a:pt x="48" y="77"/>
                  <a:pt x="48" y="77"/>
                  <a:pt x="48" y="7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32"/>
                  <a:pt x="48" y="32"/>
                  <a:pt x="48" y="32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47"/>
                  <a:pt x="47" y="47"/>
                  <a:pt x="47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27"/>
                  <a:pt x="41" y="27"/>
                  <a:pt x="41" y="27"/>
                </a:cubicBezTo>
                <a:cubicBezTo>
                  <a:pt x="41" y="24"/>
                  <a:pt x="44" y="21"/>
                  <a:pt x="47" y="21"/>
                </a:cubicBezTo>
                <a:cubicBezTo>
                  <a:pt x="66" y="21"/>
                  <a:pt x="46" y="21"/>
                  <a:pt x="65" y="21"/>
                </a:cubicBezTo>
                <a:cubicBezTo>
                  <a:pt x="69" y="21"/>
                  <a:pt x="71" y="24"/>
                  <a:pt x="71" y="2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5" y="47"/>
                </a:cubicBezTo>
                <a:close/>
                <a:moveTo>
                  <a:pt x="37" y="51"/>
                </a:moveTo>
                <a:cubicBezTo>
                  <a:pt x="37" y="72"/>
                  <a:pt x="37" y="72"/>
                  <a:pt x="37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54"/>
                  <a:pt x="31" y="54"/>
                  <a:pt x="31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72"/>
                  <a:pt x="30" y="72"/>
                  <a:pt x="30" y="72"/>
                </a:cubicBezTo>
                <a:cubicBezTo>
                  <a:pt x="24" y="72"/>
                  <a:pt x="24" y="72"/>
                  <a:pt x="24" y="7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47"/>
                  <a:pt x="24" y="47"/>
                  <a:pt x="24" y="47"/>
                </a:cubicBezTo>
                <a:cubicBezTo>
                  <a:pt x="24" y="36"/>
                  <a:pt x="24" y="36"/>
                  <a:pt x="24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47"/>
                  <a:pt x="23" y="47"/>
                  <a:pt x="23" y="47"/>
                </a:cubicBezTo>
                <a:cubicBezTo>
                  <a:pt x="18" y="47"/>
                  <a:pt x="18" y="47"/>
                  <a:pt x="18" y="47"/>
                </a:cubicBezTo>
                <a:cubicBezTo>
                  <a:pt x="18" y="31"/>
                  <a:pt x="18" y="31"/>
                  <a:pt x="18" y="31"/>
                </a:cubicBezTo>
                <a:cubicBezTo>
                  <a:pt x="18" y="28"/>
                  <a:pt x="20" y="26"/>
                  <a:pt x="23" y="26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27"/>
                  <a:pt x="35" y="28"/>
                  <a:pt x="35" y="28"/>
                </a:cubicBezTo>
                <a:cubicBezTo>
                  <a:pt x="35" y="51"/>
                  <a:pt x="35" y="51"/>
                  <a:pt x="35" y="51"/>
                </a:cubicBezTo>
                <a:cubicBezTo>
                  <a:pt x="37" y="51"/>
                  <a:pt x="37" y="51"/>
                  <a:pt x="37" y="51"/>
                </a:cubicBezTo>
                <a:close/>
                <a:moveTo>
                  <a:pt x="31" y="9"/>
                </a:moveTo>
                <a:cubicBezTo>
                  <a:pt x="35" y="9"/>
                  <a:pt x="39" y="12"/>
                  <a:pt x="39" y="17"/>
                </a:cubicBezTo>
                <a:cubicBezTo>
                  <a:pt x="39" y="19"/>
                  <a:pt x="38" y="20"/>
                  <a:pt x="37" y="22"/>
                </a:cubicBezTo>
                <a:cubicBezTo>
                  <a:pt x="37" y="22"/>
                  <a:pt x="37" y="22"/>
                  <a:pt x="37" y="23"/>
                </a:cubicBezTo>
                <a:cubicBezTo>
                  <a:pt x="35" y="24"/>
                  <a:pt x="33" y="25"/>
                  <a:pt x="31" y="25"/>
                </a:cubicBezTo>
                <a:cubicBezTo>
                  <a:pt x="26" y="25"/>
                  <a:pt x="22" y="21"/>
                  <a:pt x="22" y="17"/>
                </a:cubicBezTo>
                <a:cubicBezTo>
                  <a:pt x="22" y="12"/>
                  <a:pt x="26" y="9"/>
                  <a:pt x="31" y="9"/>
                </a:cubicBezTo>
                <a:close/>
                <a:moveTo>
                  <a:pt x="81" y="9"/>
                </a:moveTo>
                <a:cubicBezTo>
                  <a:pt x="76" y="9"/>
                  <a:pt x="73" y="12"/>
                  <a:pt x="73" y="17"/>
                </a:cubicBezTo>
                <a:cubicBezTo>
                  <a:pt x="73" y="19"/>
                  <a:pt x="73" y="20"/>
                  <a:pt x="74" y="22"/>
                </a:cubicBezTo>
                <a:cubicBezTo>
                  <a:pt x="75" y="22"/>
                  <a:pt x="75" y="22"/>
                  <a:pt x="75" y="23"/>
                </a:cubicBezTo>
                <a:cubicBezTo>
                  <a:pt x="77" y="24"/>
                  <a:pt x="79" y="25"/>
                  <a:pt x="81" y="25"/>
                </a:cubicBezTo>
                <a:cubicBezTo>
                  <a:pt x="85" y="25"/>
                  <a:pt x="89" y="21"/>
                  <a:pt x="89" y="17"/>
                </a:cubicBezTo>
                <a:cubicBezTo>
                  <a:pt x="89" y="12"/>
                  <a:pt x="85" y="9"/>
                  <a:pt x="81" y="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>
            <a:scene3d>
              <a:camera prst="orthographicFront"/>
              <a:lightRig rig="threePt" dir="t"/>
            </a:scene3d>
            <a:sp3d contourW="12700">
              <a:contourClr>
                <a:srgbClr val="FFFFFF"/>
              </a:contourClr>
            </a:sp3d>
          </a:bodyPr>
          <a:lstStyle/>
          <a:p>
            <a:pPr algn="ctr">
              <a:defRPr/>
            </a:pPr>
            <a:endParaRPr lang="zh-CN" altLang="en-US">
              <a:solidFill>
                <a:srgbClr val="FFFFFF"/>
              </a:solidFill>
              <a:cs typeface="+mn-ea"/>
              <a:sym typeface="+mn-lt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1944368" y="3591398"/>
            <a:ext cx="8178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cs typeface="+mn-ea"/>
                <a:sym typeface="+mn-lt"/>
              </a:rPr>
              <a:t>1</a:t>
            </a:r>
            <a:endParaRPr lang="zh-CN" altLang="en-US" sz="80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799296" y="490406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第一部分</a:t>
            </a:r>
          </a:p>
        </p:txBody>
      </p:sp>
    </p:spTree>
    <p:extLst>
      <p:ext uri="{BB962C8B-B14F-4D97-AF65-F5344CB8AC3E}">
        <p14:creationId xmlns:p14="http://schemas.microsoft.com/office/powerpoint/2010/main" val="386228195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4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6" dur="7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19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" dur="7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8832D"/>
                                      </p:to>
                                    </p:animClr>
                                    <p:animClr clrSpc="rgb" dir="cw">
                                      <p:cBhvr>
                                        <p:cTn id="9" dur="7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8832D"/>
                                      </p:to>
                                    </p:animClr>
                                    <p:set>
                                      <p:cBhvr>
                                        <p:cTn id="10" dur="7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1" dur="750" fill="hold"/>
                                        <p:tgtEl>
                                          <p:spTgt spid="106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64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13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14" presetID="64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15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200"/>
                            </p:stCondLst>
                            <p:childTnLst>
                              <p:par>
                                <p:cTn id="22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106" grpId="0" animBg="1"/>
      <p:bldP spid="106" grpId="1" animBg="1"/>
      <p:bldP spid="108" grpId="0"/>
      <p:bldP spid="11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0" name="组合 109"/>
          <p:cNvGrpSpPr/>
          <p:nvPr/>
        </p:nvGrpSpPr>
        <p:grpSpPr>
          <a:xfrm>
            <a:off x="6383126" y="2458409"/>
            <a:ext cx="1795998" cy="1977036"/>
            <a:chOff x="5987173" y="3044094"/>
            <a:chExt cx="1796700" cy="1976578"/>
          </a:xfrm>
        </p:grpSpPr>
        <p:sp>
          <p:nvSpPr>
            <p:cNvPr id="111" name="任意多边形 110"/>
            <p:cNvSpPr/>
            <p:nvPr/>
          </p:nvSpPr>
          <p:spPr>
            <a:xfrm>
              <a:off x="5987173" y="3044094"/>
              <a:ext cx="1796700" cy="1976578"/>
            </a:xfrm>
            <a:custGeom>
              <a:avLst/>
              <a:gdLst>
                <a:gd name="connsiteX0" fmla="*/ 898350 w 1796700"/>
                <a:gd name="connsiteY0" fmla="*/ 0 h 1976578"/>
                <a:gd name="connsiteX1" fmla="*/ 1796700 w 1796700"/>
                <a:gd name="connsiteY1" fmla="*/ 898350 h 1976578"/>
                <a:gd name="connsiteX2" fmla="*/ 1079399 w 1796700"/>
                <a:gd name="connsiteY2" fmla="*/ 1778449 h 1976578"/>
                <a:gd name="connsiteX3" fmla="*/ 1005825 w 1796700"/>
                <a:gd name="connsiteY3" fmla="*/ 1789678 h 1976578"/>
                <a:gd name="connsiteX4" fmla="*/ 910290 w 1796700"/>
                <a:gd name="connsiteY4" fmla="*/ 1976578 h 1976578"/>
                <a:gd name="connsiteX5" fmla="*/ 821270 w 1796700"/>
                <a:gd name="connsiteY5" fmla="*/ 1792808 h 1976578"/>
                <a:gd name="connsiteX6" fmla="*/ 806499 w 1796700"/>
                <a:gd name="connsiteY6" fmla="*/ 1792062 h 1976578"/>
                <a:gd name="connsiteX7" fmla="*/ 0 w 1796700"/>
                <a:gd name="connsiteY7" fmla="*/ 898350 h 1976578"/>
                <a:gd name="connsiteX8" fmla="*/ 898350 w 1796700"/>
                <a:gd name="connsiteY8" fmla="*/ 0 h 1976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96700" h="1976578">
                  <a:moveTo>
                    <a:pt x="898350" y="0"/>
                  </a:moveTo>
                  <a:cubicBezTo>
                    <a:pt x="1394495" y="0"/>
                    <a:pt x="1796700" y="402205"/>
                    <a:pt x="1796700" y="898350"/>
                  </a:cubicBezTo>
                  <a:cubicBezTo>
                    <a:pt x="1796700" y="1332477"/>
                    <a:pt x="1488762" y="1694681"/>
                    <a:pt x="1079399" y="1778449"/>
                  </a:cubicBezTo>
                  <a:lnTo>
                    <a:pt x="1005825" y="1789678"/>
                  </a:lnTo>
                  <a:lnTo>
                    <a:pt x="910290" y="1976578"/>
                  </a:lnTo>
                  <a:lnTo>
                    <a:pt x="821270" y="1792808"/>
                  </a:lnTo>
                  <a:lnTo>
                    <a:pt x="806499" y="1792062"/>
                  </a:lnTo>
                  <a:cubicBezTo>
                    <a:pt x="353501" y="1746058"/>
                    <a:pt x="0" y="1363486"/>
                    <a:pt x="0" y="898350"/>
                  </a:cubicBezTo>
                  <a:cubicBezTo>
                    <a:pt x="0" y="402205"/>
                    <a:pt x="402205" y="0"/>
                    <a:pt x="898350" y="0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3" name="文本框 62"/>
            <p:cNvSpPr txBox="1"/>
            <p:nvPr/>
          </p:nvSpPr>
          <p:spPr>
            <a:xfrm>
              <a:off x="6281645" y="3989043"/>
              <a:ext cx="1237550" cy="338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cs typeface="+mn-ea"/>
                  <a:sym typeface="+mn-lt"/>
                </a:rPr>
                <a:t>细分市场</a:t>
              </a:r>
              <a:endParaRPr lang="zh-CN" altLang="en-US" sz="1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12" name="KSO_Shape"/>
            <p:cNvSpPr>
              <a:spLocks/>
            </p:cNvSpPr>
            <p:nvPr/>
          </p:nvSpPr>
          <p:spPr bwMode="auto">
            <a:xfrm>
              <a:off x="6664270" y="3431337"/>
              <a:ext cx="453627" cy="453627"/>
            </a:xfrm>
            <a:custGeom>
              <a:avLst/>
              <a:gdLst>
                <a:gd name="T0" fmla="*/ 984018 w 1589088"/>
                <a:gd name="T1" fmla="*/ 589506 h 1589088"/>
                <a:gd name="T2" fmla="*/ 955171 w 1589088"/>
                <a:gd name="T3" fmla="*/ 645802 h 1589088"/>
                <a:gd name="T4" fmla="*/ 898294 w 1589088"/>
                <a:gd name="T5" fmla="*/ 673272 h 1589088"/>
                <a:gd name="T6" fmla="*/ 881422 w 1589088"/>
                <a:gd name="T7" fmla="*/ 964824 h 1589088"/>
                <a:gd name="T8" fmla="*/ 873530 w 1589088"/>
                <a:gd name="T9" fmla="*/ 1040159 h 1589088"/>
                <a:gd name="T10" fmla="*/ 824817 w 1589088"/>
                <a:gd name="T11" fmla="*/ 1084490 h 1589088"/>
                <a:gd name="T12" fmla="*/ 756238 w 1589088"/>
                <a:gd name="T13" fmla="*/ 1088026 h 1589088"/>
                <a:gd name="T14" fmla="*/ 703444 w 1589088"/>
                <a:gd name="T15" fmla="*/ 1048590 h 1589088"/>
                <a:gd name="T16" fmla="*/ 686571 w 1589088"/>
                <a:gd name="T17" fmla="*/ 985493 h 1589088"/>
                <a:gd name="T18" fmla="*/ 486007 w 1589088"/>
                <a:gd name="T19" fmla="*/ 893024 h 1589088"/>
                <a:gd name="T20" fmla="*/ 398106 w 1589088"/>
                <a:gd name="T21" fmla="*/ 820680 h 1589088"/>
                <a:gd name="T22" fmla="*/ 402189 w 1589088"/>
                <a:gd name="T23" fmla="*/ 755134 h 1589088"/>
                <a:gd name="T24" fmla="*/ 446547 w 1589088"/>
                <a:gd name="T25" fmla="*/ 706452 h 1589088"/>
                <a:gd name="T26" fmla="*/ 514037 w 1589088"/>
                <a:gd name="T27" fmla="*/ 696389 h 1589088"/>
                <a:gd name="T28" fmla="*/ 570641 w 1589088"/>
                <a:gd name="T29" fmla="*/ 730385 h 1589088"/>
                <a:gd name="T30" fmla="*/ 593501 w 1589088"/>
                <a:gd name="T31" fmla="*/ 794027 h 1589088"/>
                <a:gd name="T32" fmla="*/ 818558 w 1589088"/>
                <a:gd name="T33" fmla="*/ 648522 h 1589088"/>
                <a:gd name="T34" fmla="*/ 785901 w 1589088"/>
                <a:gd name="T35" fmla="*/ 575091 h 1589088"/>
                <a:gd name="T36" fmla="*/ 808761 w 1589088"/>
                <a:gd name="T37" fmla="*/ 511721 h 1589088"/>
                <a:gd name="T38" fmla="*/ 865365 w 1589088"/>
                <a:gd name="T39" fmla="*/ 477726 h 1589088"/>
                <a:gd name="T40" fmla="*/ 728574 w 1589088"/>
                <a:gd name="T41" fmla="*/ 144010 h 1589088"/>
                <a:gd name="T42" fmla="*/ 531280 w 1589088"/>
                <a:gd name="T43" fmla="*/ 182593 h 1589088"/>
                <a:gd name="T44" fmla="*/ 353281 w 1589088"/>
                <a:gd name="T45" fmla="*/ 288291 h 1589088"/>
                <a:gd name="T46" fmla="*/ 219577 w 1589088"/>
                <a:gd name="T47" fmla="*/ 451592 h 1589088"/>
                <a:gd name="T48" fmla="*/ 152454 w 1589088"/>
                <a:gd name="T49" fmla="*/ 642880 h 1589088"/>
                <a:gd name="T50" fmla="*/ 152454 w 1589088"/>
                <a:gd name="T51" fmla="*/ 843135 h 1589088"/>
                <a:gd name="T52" fmla="*/ 219577 w 1589088"/>
                <a:gd name="T53" fmla="*/ 1034422 h 1589088"/>
                <a:gd name="T54" fmla="*/ 353281 w 1589088"/>
                <a:gd name="T55" fmla="*/ 1197724 h 1589088"/>
                <a:gd name="T56" fmla="*/ 531280 w 1589088"/>
                <a:gd name="T57" fmla="*/ 1303421 h 1589088"/>
                <a:gd name="T58" fmla="*/ 728574 w 1589088"/>
                <a:gd name="T59" fmla="*/ 1341734 h 1589088"/>
                <a:gd name="T60" fmla="*/ 927227 w 1589088"/>
                <a:gd name="T61" fmla="*/ 1312931 h 1589088"/>
                <a:gd name="T62" fmla="*/ 1109302 w 1589088"/>
                <a:gd name="T63" fmla="*/ 1217015 h 1589088"/>
                <a:gd name="T64" fmla="*/ 1251431 w 1589088"/>
                <a:gd name="T65" fmla="*/ 1059964 h 1589088"/>
                <a:gd name="T66" fmla="*/ 1328065 w 1589088"/>
                <a:gd name="T67" fmla="*/ 871393 h 1589088"/>
                <a:gd name="T68" fmla="*/ 1337576 w 1589088"/>
                <a:gd name="T69" fmla="*/ 671410 h 1589088"/>
                <a:gd name="T70" fmla="*/ 1280237 w 1589088"/>
                <a:gd name="T71" fmla="*/ 477677 h 1589088"/>
                <a:gd name="T72" fmla="*/ 1155500 w 1589088"/>
                <a:gd name="T73" fmla="*/ 308670 h 1589088"/>
                <a:gd name="T74" fmla="*/ 981849 w 1589088"/>
                <a:gd name="T75" fmla="*/ 193462 h 1589088"/>
                <a:gd name="T76" fmla="*/ 785915 w 1589088"/>
                <a:gd name="T77" fmla="*/ 145640 h 1589088"/>
                <a:gd name="T78" fmla="*/ 902226 w 1589088"/>
                <a:gd name="T79" fmla="*/ 17390 h 1589088"/>
                <a:gd name="T80" fmla="*/ 1136207 w 1589088"/>
                <a:gd name="T81" fmla="*/ 112491 h 1589088"/>
                <a:gd name="T82" fmla="*/ 1320999 w 1589088"/>
                <a:gd name="T83" fmla="*/ 276063 h 1589088"/>
                <a:gd name="T84" fmla="*/ 1429702 w 1589088"/>
                <a:gd name="T85" fmla="*/ 459201 h 1589088"/>
                <a:gd name="T86" fmla="*/ 1481334 w 1589088"/>
                <a:gd name="T87" fmla="*/ 660270 h 1589088"/>
                <a:gd name="T88" fmla="*/ 1475356 w 1589088"/>
                <a:gd name="T89" fmla="*/ 866502 h 1589088"/>
                <a:gd name="T90" fmla="*/ 1412581 w 1589088"/>
                <a:gd name="T91" fmla="*/ 1064855 h 1589088"/>
                <a:gd name="T92" fmla="*/ 1892771 w 1589088"/>
                <a:gd name="T93" fmla="*/ 1636001 h 1589088"/>
                <a:gd name="T94" fmla="*/ 1896304 w 1589088"/>
                <a:gd name="T95" fmla="*/ 1759632 h 1589088"/>
                <a:gd name="T96" fmla="*/ 1783798 w 1589088"/>
                <a:gd name="T97" fmla="*/ 1885980 h 1589088"/>
                <a:gd name="T98" fmla="*/ 1662866 w 1589088"/>
                <a:gd name="T99" fmla="*/ 1900381 h 1589088"/>
                <a:gd name="T100" fmla="*/ 1104954 w 1589088"/>
                <a:gd name="T101" fmla="*/ 1391458 h 1589088"/>
                <a:gd name="T102" fmla="*/ 909835 w 1589088"/>
                <a:gd name="T103" fmla="*/ 1466451 h 1589088"/>
                <a:gd name="T104" fmla="*/ 704388 w 1589088"/>
                <a:gd name="T105" fmla="*/ 1484656 h 1589088"/>
                <a:gd name="T106" fmla="*/ 501116 w 1589088"/>
                <a:gd name="T107" fmla="*/ 1445528 h 1589088"/>
                <a:gd name="T108" fmla="*/ 313061 w 1589088"/>
                <a:gd name="T109" fmla="*/ 1349069 h 1589088"/>
                <a:gd name="T110" fmla="*/ 143758 w 1589088"/>
                <a:gd name="T111" fmla="*/ 1181965 h 1589088"/>
                <a:gd name="T112" fmla="*/ 30708 w 1589088"/>
                <a:gd name="T113" fmla="*/ 954538 h 1589088"/>
                <a:gd name="T114" fmla="*/ 815 w 1589088"/>
                <a:gd name="T115" fmla="*/ 707277 h 1589088"/>
                <a:gd name="T116" fmla="*/ 54351 w 1589088"/>
                <a:gd name="T117" fmla="*/ 463275 h 1589088"/>
                <a:gd name="T118" fmla="*/ 191315 w 1589088"/>
                <a:gd name="T119" fmla="*/ 245360 h 1589088"/>
                <a:gd name="T120" fmla="*/ 397577 w 1589088"/>
                <a:gd name="T121" fmla="*/ 85319 h 1589088"/>
                <a:gd name="T122" fmla="*/ 636177 w 1589088"/>
                <a:gd name="T123" fmla="*/ 7880 h 1589088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1589088" h="1589088">
                  <a:moveTo>
                    <a:pt x="916859" y="288925"/>
                  </a:moveTo>
                  <a:lnTo>
                    <a:pt x="954088" y="332030"/>
                  </a:lnTo>
                  <a:lnTo>
                    <a:pt x="816067" y="450682"/>
                  </a:lnTo>
                  <a:lnTo>
                    <a:pt x="817430" y="454085"/>
                  </a:lnTo>
                  <a:lnTo>
                    <a:pt x="818338" y="457488"/>
                  </a:lnTo>
                  <a:lnTo>
                    <a:pt x="819246" y="461118"/>
                  </a:lnTo>
                  <a:lnTo>
                    <a:pt x="820381" y="464748"/>
                  </a:lnTo>
                  <a:lnTo>
                    <a:pt x="820835" y="468378"/>
                  </a:lnTo>
                  <a:lnTo>
                    <a:pt x="821289" y="472008"/>
                  </a:lnTo>
                  <a:lnTo>
                    <a:pt x="821743" y="475865"/>
                  </a:lnTo>
                  <a:lnTo>
                    <a:pt x="821743" y="479722"/>
                  </a:lnTo>
                  <a:lnTo>
                    <a:pt x="821743" y="483805"/>
                  </a:lnTo>
                  <a:lnTo>
                    <a:pt x="821289" y="487662"/>
                  </a:lnTo>
                  <a:lnTo>
                    <a:pt x="820835" y="491746"/>
                  </a:lnTo>
                  <a:lnTo>
                    <a:pt x="820154" y="495602"/>
                  </a:lnTo>
                  <a:lnTo>
                    <a:pt x="819246" y="499459"/>
                  </a:lnTo>
                  <a:lnTo>
                    <a:pt x="818338" y="503089"/>
                  </a:lnTo>
                  <a:lnTo>
                    <a:pt x="816976" y="506946"/>
                  </a:lnTo>
                  <a:lnTo>
                    <a:pt x="815840" y="510349"/>
                  </a:lnTo>
                  <a:lnTo>
                    <a:pt x="814251" y="513979"/>
                  </a:lnTo>
                  <a:lnTo>
                    <a:pt x="812662" y="517382"/>
                  </a:lnTo>
                  <a:lnTo>
                    <a:pt x="810619" y="520785"/>
                  </a:lnTo>
                  <a:lnTo>
                    <a:pt x="808803" y="523961"/>
                  </a:lnTo>
                  <a:lnTo>
                    <a:pt x="806760" y="527137"/>
                  </a:lnTo>
                  <a:lnTo>
                    <a:pt x="804263" y="530313"/>
                  </a:lnTo>
                  <a:lnTo>
                    <a:pt x="801993" y="533036"/>
                  </a:lnTo>
                  <a:lnTo>
                    <a:pt x="799496" y="535985"/>
                  </a:lnTo>
                  <a:lnTo>
                    <a:pt x="796772" y="538707"/>
                  </a:lnTo>
                  <a:lnTo>
                    <a:pt x="794048" y="541203"/>
                  </a:lnTo>
                  <a:lnTo>
                    <a:pt x="791324" y="543698"/>
                  </a:lnTo>
                  <a:lnTo>
                    <a:pt x="788146" y="545967"/>
                  </a:lnTo>
                  <a:lnTo>
                    <a:pt x="785194" y="548009"/>
                  </a:lnTo>
                  <a:lnTo>
                    <a:pt x="781789" y="550051"/>
                  </a:lnTo>
                  <a:lnTo>
                    <a:pt x="778611" y="552093"/>
                  </a:lnTo>
                  <a:lnTo>
                    <a:pt x="775433" y="553908"/>
                  </a:lnTo>
                  <a:lnTo>
                    <a:pt x="771801" y="555496"/>
                  </a:lnTo>
                  <a:lnTo>
                    <a:pt x="768396" y="556857"/>
                  </a:lnTo>
                  <a:lnTo>
                    <a:pt x="764537" y="558218"/>
                  </a:lnTo>
                  <a:lnTo>
                    <a:pt x="760905" y="559352"/>
                  </a:lnTo>
                  <a:lnTo>
                    <a:pt x="757046" y="560260"/>
                  </a:lnTo>
                  <a:lnTo>
                    <a:pt x="753413" y="560940"/>
                  </a:lnTo>
                  <a:lnTo>
                    <a:pt x="749327" y="561621"/>
                  </a:lnTo>
                  <a:lnTo>
                    <a:pt x="745241" y="562075"/>
                  </a:lnTo>
                  <a:lnTo>
                    <a:pt x="692121" y="754005"/>
                  </a:lnTo>
                  <a:lnTo>
                    <a:pt x="697343" y="756728"/>
                  </a:lnTo>
                  <a:lnTo>
                    <a:pt x="702110" y="759904"/>
                  </a:lnTo>
                  <a:lnTo>
                    <a:pt x="706650" y="763080"/>
                  </a:lnTo>
                  <a:lnTo>
                    <a:pt x="710963" y="766937"/>
                  </a:lnTo>
                  <a:lnTo>
                    <a:pt x="715049" y="770794"/>
                  </a:lnTo>
                  <a:lnTo>
                    <a:pt x="718908" y="774877"/>
                  </a:lnTo>
                  <a:lnTo>
                    <a:pt x="722313" y="779188"/>
                  </a:lnTo>
                  <a:lnTo>
                    <a:pt x="725718" y="783952"/>
                  </a:lnTo>
                  <a:lnTo>
                    <a:pt x="728670" y="788943"/>
                  </a:lnTo>
                  <a:lnTo>
                    <a:pt x="731167" y="793934"/>
                  </a:lnTo>
                  <a:lnTo>
                    <a:pt x="733437" y="799379"/>
                  </a:lnTo>
                  <a:lnTo>
                    <a:pt x="735253" y="804824"/>
                  </a:lnTo>
                  <a:lnTo>
                    <a:pt x="736615" y="810496"/>
                  </a:lnTo>
                  <a:lnTo>
                    <a:pt x="737750" y="816167"/>
                  </a:lnTo>
                  <a:lnTo>
                    <a:pt x="738431" y="822066"/>
                  </a:lnTo>
                  <a:lnTo>
                    <a:pt x="738658" y="828191"/>
                  </a:lnTo>
                  <a:lnTo>
                    <a:pt x="738658" y="832729"/>
                  </a:lnTo>
                  <a:lnTo>
                    <a:pt x="738431" y="836812"/>
                  </a:lnTo>
                  <a:lnTo>
                    <a:pt x="737523" y="840896"/>
                  </a:lnTo>
                  <a:lnTo>
                    <a:pt x="736842" y="844980"/>
                  </a:lnTo>
                  <a:lnTo>
                    <a:pt x="735934" y="849063"/>
                  </a:lnTo>
                  <a:lnTo>
                    <a:pt x="734799" y="852920"/>
                  </a:lnTo>
                  <a:lnTo>
                    <a:pt x="733664" y="856777"/>
                  </a:lnTo>
                  <a:lnTo>
                    <a:pt x="732075" y="860407"/>
                  </a:lnTo>
                  <a:lnTo>
                    <a:pt x="730259" y="864263"/>
                  </a:lnTo>
                  <a:lnTo>
                    <a:pt x="728670" y="867666"/>
                  </a:lnTo>
                  <a:lnTo>
                    <a:pt x="726626" y="871296"/>
                  </a:lnTo>
                  <a:lnTo>
                    <a:pt x="724583" y="874699"/>
                  </a:lnTo>
                  <a:lnTo>
                    <a:pt x="722086" y="877876"/>
                  </a:lnTo>
                  <a:lnTo>
                    <a:pt x="719589" y="881052"/>
                  </a:lnTo>
                  <a:lnTo>
                    <a:pt x="717092" y="884228"/>
                  </a:lnTo>
                  <a:lnTo>
                    <a:pt x="714141" y="886950"/>
                  </a:lnTo>
                  <a:lnTo>
                    <a:pt x="711417" y="889673"/>
                  </a:lnTo>
                  <a:lnTo>
                    <a:pt x="708239" y="892395"/>
                  </a:lnTo>
                  <a:lnTo>
                    <a:pt x="705288" y="894891"/>
                  </a:lnTo>
                  <a:lnTo>
                    <a:pt x="702110" y="896933"/>
                  </a:lnTo>
                  <a:lnTo>
                    <a:pt x="698705" y="899428"/>
                  </a:lnTo>
                  <a:lnTo>
                    <a:pt x="695299" y="901243"/>
                  </a:lnTo>
                  <a:lnTo>
                    <a:pt x="691440" y="903058"/>
                  </a:lnTo>
                  <a:lnTo>
                    <a:pt x="688035" y="904646"/>
                  </a:lnTo>
                  <a:lnTo>
                    <a:pt x="684176" y="906234"/>
                  </a:lnTo>
                  <a:lnTo>
                    <a:pt x="680317" y="907595"/>
                  </a:lnTo>
                  <a:lnTo>
                    <a:pt x="676231" y="908730"/>
                  </a:lnTo>
                  <a:lnTo>
                    <a:pt x="672372" y="909637"/>
                  </a:lnTo>
                  <a:lnTo>
                    <a:pt x="668286" y="910318"/>
                  </a:lnTo>
                  <a:lnTo>
                    <a:pt x="664199" y="910771"/>
                  </a:lnTo>
                  <a:lnTo>
                    <a:pt x="659886" y="911225"/>
                  </a:lnTo>
                  <a:lnTo>
                    <a:pt x="655573" y="911225"/>
                  </a:lnTo>
                  <a:lnTo>
                    <a:pt x="651260" y="911225"/>
                  </a:lnTo>
                  <a:lnTo>
                    <a:pt x="646947" y="910771"/>
                  </a:lnTo>
                  <a:lnTo>
                    <a:pt x="643088" y="910318"/>
                  </a:lnTo>
                  <a:lnTo>
                    <a:pt x="638775" y="909637"/>
                  </a:lnTo>
                  <a:lnTo>
                    <a:pt x="634915" y="908730"/>
                  </a:lnTo>
                  <a:lnTo>
                    <a:pt x="630829" y="907595"/>
                  </a:lnTo>
                  <a:lnTo>
                    <a:pt x="627197" y="906234"/>
                  </a:lnTo>
                  <a:lnTo>
                    <a:pt x="623338" y="904646"/>
                  </a:lnTo>
                  <a:lnTo>
                    <a:pt x="619706" y="903058"/>
                  </a:lnTo>
                  <a:lnTo>
                    <a:pt x="616074" y="901243"/>
                  </a:lnTo>
                  <a:lnTo>
                    <a:pt x="612669" y="899428"/>
                  </a:lnTo>
                  <a:lnTo>
                    <a:pt x="609037" y="896933"/>
                  </a:lnTo>
                  <a:lnTo>
                    <a:pt x="605858" y="894891"/>
                  </a:lnTo>
                  <a:lnTo>
                    <a:pt x="602680" y="892395"/>
                  </a:lnTo>
                  <a:lnTo>
                    <a:pt x="599729" y="889673"/>
                  </a:lnTo>
                  <a:lnTo>
                    <a:pt x="596778" y="886950"/>
                  </a:lnTo>
                  <a:lnTo>
                    <a:pt x="594054" y="884228"/>
                  </a:lnTo>
                  <a:lnTo>
                    <a:pt x="591557" y="881052"/>
                  </a:lnTo>
                  <a:lnTo>
                    <a:pt x="588833" y="877876"/>
                  </a:lnTo>
                  <a:lnTo>
                    <a:pt x="586790" y="874699"/>
                  </a:lnTo>
                  <a:lnTo>
                    <a:pt x="584520" y="871296"/>
                  </a:lnTo>
                  <a:lnTo>
                    <a:pt x="582704" y="867666"/>
                  </a:lnTo>
                  <a:lnTo>
                    <a:pt x="580661" y="864263"/>
                  </a:lnTo>
                  <a:lnTo>
                    <a:pt x="579072" y="860407"/>
                  </a:lnTo>
                  <a:lnTo>
                    <a:pt x="577710" y="856777"/>
                  </a:lnTo>
                  <a:lnTo>
                    <a:pt x="576348" y="852920"/>
                  </a:lnTo>
                  <a:lnTo>
                    <a:pt x="575212" y="849063"/>
                  </a:lnTo>
                  <a:lnTo>
                    <a:pt x="574077" y="844980"/>
                  </a:lnTo>
                  <a:lnTo>
                    <a:pt x="573396" y="840896"/>
                  </a:lnTo>
                  <a:lnTo>
                    <a:pt x="572942" y="836812"/>
                  </a:lnTo>
                  <a:lnTo>
                    <a:pt x="572488" y="832729"/>
                  </a:lnTo>
                  <a:lnTo>
                    <a:pt x="572488" y="828191"/>
                  </a:lnTo>
                  <a:lnTo>
                    <a:pt x="572488" y="825242"/>
                  </a:lnTo>
                  <a:lnTo>
                    <a:pt x="572715" y="822066"/>
                  </a:lnTo>
                  <a:lnTo>
                    <a:pt x="573623" y="815940"/>
                  </a:lnTo>
                  <a:lnTo>
                    <a:pt x="574986" y="810042"/>
                  </a:lnTo>
                  <a:lnTo>
                    <a:pt x="576575" y="804370"/>
                  </a:lnTo>
                  <a:lnTo>
                    <a:pt x="454445" y="733134"/>
                  </a:lnTo>
                  <a:lnTo>
                    <a:pt x="449904" y="736083"/>
                  </a:lnTo>
                  <a:lnTo>
                    <a:pt x="444910" y="738352"/>
                  </a:lnTo>
                  <a:lnTo>
                    <a:pt x="439689" y="740166"/>
                  </a:lnTo>
                  <a:lnTo>
                    <a:pt x="434468" y="741981"/>
                  </a:lnTo>
                  <a:lnTo>
                    <a:pt x="429020" y="743569"/>
                  </a:lnTo>
                  <a:lnTo>
                    <a:pt x="423571" y="744477"/>
                  </a:lnTo>
                  <a:lnTo>
                    <a:pt x="417669" y="745158"/>
                  </a:lnTo>
                  <a:lnTo>
                    <a:pt x="412221" y="745384"/>
                  </a:lnTo>
                  <a:lnTo>
                    <a:pt x="408589" y="745158"/>
                  </a:lnTo>
                  <a:lnTo>
                    <a:pt x="405411" y="744931"/>
                  </a:lnTo>
                  <a:lnTo>
                    <a:pt x="398828" y="744023"/>
                  </a:lnTo>
                  <a:lnTo>
                    <a:pt x="305755" y="898294"/>
                  </a:lnTo>
                  <a:lnTo>
                    <a:pt x="257175" y="869255"/>
                  </a:lnTo>
                  <a:lnTo>
                    <a:pt x="349113" y="716118"/>
                  </a:lnTo>
                  <a:lnTo>
                    <a:pt x="347070" y="713396"/>
                  </a:lnTo>
                  <a:lnTo>
                    <a:pt x="344573" y="710220"/>
                  </a:lnTo>
                  <a:lnTo>
                    <a:pt x="342757" y="707497"/>
                  </a:lnTo>
                  <a:lnTo>
                    <a:pt x="340714" y="704321"/>
                  </a:lnTo>
                  <a:lnTo>
                    <a:pt x="339125" y="701145"/>
                  </a:lnTo>
                  <a:lnTo>
                    <a:pt x="337536" y="697969"/>
                  </a:lnTo>
                  <a:lnTo>
                    <a:pt x="335720" y="694793"/>
                  </a:lnTo>
                  <a:lnTo>
                    <a:pt x="334358" y="691390"/>
                  </a:lnTo>
                  <a:lnTo>
                    <a:pt x="333223" y="687987"/>
                  </a:lnTo>
                  <a:lnTo>
                    <a:pt x="332087" y="684584"/>
                  </a:lnTo>
                  <a:lnTo>
                    <a:pt x="331179" y="680954"/>
                  </a:lnTo>
                  <a:lnTo>
                    <a:pt x="330498" y="677324"/>
                  </a:lnTo>
                  <a:lnTo>
                    <a:pt x="329590" y="673467"/>
                  </a:lnTo>
                  <a:lnTo>
                    <a:pt x="329136" y="670064"/>
                  </a:lnTo>
                  <a:lnTo>
                    <a:pt x="328909" y="665981"/>
                  </a:lnTo>
                  <a:lnTo>
                    <a:pt x="328909" y="662351"/>
                  </a:lnTo>
                  <a:lnTo>
                    <a:pt x="328909" y="658040"/>
                  </a:lnTo>
                  <a:lnTo>
                    <a:pt x="329363" y="653730"/>
                  </a:lnTo>
                  <a:lnTo>
                    <a:pt x="330044" y="649646"/>
                  </a:lnTo>
                  <a:lnTo>
                    <a:pt x="330725" y="645335"/>
                  </a:lnTo>
                  <a:lnTo>
                    <a:pt x="331633" y="641479"/>
                  </a:lnTo>
                  <a:lnTo>
                    <a:pt x="332768" y="637395"/>
                  </a:lnTo>
                  <a:lnTo>
                    <a:pt x="333904" y="633765"/>
                  </a:lnTo>
                  <a:lnTo>
                    <a:pt x="335493" y="629908"/>
                  </a:lnTo>
                  <a:lnTo>
                    <a:pt x="337082" y="626279"/>
                  </a:lnTo>
                  <a:lnTo>
                    <a:pt x="339125" y="622649"/>
                  </a:lnTo>
                  <a:lnTo>
                    <a:pt x="340941" y="619246"/>
                  </a:lnTo>
                  <a:lnTo>
                    <a:pt x="342984" y="615843"/>
                  </a:lnTo>
                  <a:lnTo>
                    <a:pt x="345481" y="612666"/>
                  </a:lnTo>
                  <a:lnTo>
                    <a:pt x="347978" y="609263"/>
                  </a:lnTo>
                  <a:lnTo>
                    <a:pt x="350475" y="606314"/>
                  </a:lnTo>
                  <a:lnTo>
                    <a:pt x="353426" y="603592"/>
                  </a:lnTo>
                  <a:lnTo>
                    <a:pt x="356150" y="600642"/>
                  </a:lnTo>
                  <a:lnTo>
                    <a:pt x="359101" y="598147"/>
                  </a:lnTo>
                  <a:lnTo>
                    <a:pt x="362279" y="595878"/>
                  </a:lnTo>
                  <a:lnTo>
                    <a:pt x="365458" y="593383"/>
                  </a:lnTo>
                  <a:lnTo>
                    <a:pt x="369090" y="591341"/>
                  </a:lnTo>
                  <a:lnTo>
                    <a:pt x="372495" y="589299"/>
                  </a:lnTo>
                  <a:lnTo>
                    <a:pt x="376127" y="587484"/>
                  </a:lnTo>
                  <a:lnTo>
                    <a:pt x="379759" y="585669"/>
                  </a:lnTo>
                  <a:lnTo>
                    <a:pt x="383618" y="584308"/>
                  </a:lnTo>
                  <a:lnTo>
                    <a:pt x="387250" y="582947"/>
                  </a:lnTo>
                  <a:lnTo>
                    <a:pt x="391336" y="581812"/>
                  </a:lnTo>
                  <a:lnTo>
                    <a:pt x="395196" y="580905"/>
                  </a:lnTo>
                  <a:lnTo>
                    <a:pt x="399509" y="580224"/>
                  </a:lnTo>
                  <a:lnTo>
                    <a:pt x="403368" y="579544"/>
                  </a:lnTo>
                  <a:lnTo>
                    <a:pt x="407681" y="579317"/>
                  </a:lnTo>
                  <a:lnTo>
                    <a:pt x="412221" y="579090"/>
                  </a:lnTo>
                  <a:lnTo>
                    <a:pt x="416307" y="579317"/>
                  </a:lnTo>
                  <a:lnTo>
                    <a:pt x="420620" y="579544"/>
                  </a:lnTo>
                  <a:lnTo>
                    <a:pt x="424707" y="580224"/>
                  </a:lnTo>
                  <a:lnTo>
                    <a:pt x="428793" y="580905"/>
                  </a:lnTo>
                  <a:lnTo>
                    <a:pt x="432652" y="581812"/>
                  </a:lnTo>
                  <a:lnTo>
                    <a:pt x="436738" y="582947"/>
                  </a:lnTo>
                  <a:lnTo>
                    <a:pt x="440597" y="584308"/>
                  </a:lnTo>
                  <a:lnTo>
                    <a:pt x="444456" y="585669"/>
                  </a:lnTo>
                  <a:lnTo>
                    <a:pt x="447861" y="587484"/>
                  </a:lnTo>
                  <a:lnTo>
                    <a:pt x="451720" y="589299"/>
                  </a:lnTo>
                  <a:lnTo>
                    <a:pt x="454899" y="591341"/>
                  </a:lnTo>
                  <a:lnTo>
                    <a:pt x="458531" y="593383"/>
                  </a:lnTo>
                  <a:lnTo>
                    <a:pt x="461709" y="595878"/>
                  </a:lnTo>
                  <a:lnTo>
                    <a:pt x="464887" y="598147"/>
                  </a:lnTo>
                  <a:lnTo>
                    <a:pt x="467838" y="600642"/>
                  </a:lnTo>
                  <a:lnTo>
                    <a:pt x="470562" y="603592"/>
                  </a:lnTo>
                  <a:lnTo>
                    <a:pt x="473513" y="606314"/>
                  </a:lnTo>
                  <a:lnTo>
                    <a:pt x="476010" y="609263"/>
                  </a:lnTo>
                  <a:lnTo>
                    <a:pt x="478734" y="612666"/>
                  </a:lnTo>
                  <a:lnTo>
                    <a:pt x="481004" y="615843"/>
                  </a:lnTo>
                  <a:lnTo>
                    <a:pt x="483047" y="619246"/>
                  </a:lnTo>
                  <a:lnTo>
                    <a:pt x="484864" y="622649"/>
                  </a:lnTo>
                  <a:lnTo>
                    <a:pt x="486907" y="626279"/>
                  </a:lnTo>
                  <a:lnTo>
                    <a:pt x="488496" y="629908"/>
                  </a:lnTo>
                  <a:lnTo>
                    <a:pt x="490085" y="633765"/>
                  </a:lnTo>
                  <a:lnTo>
                    <a:pt x="491220" y="637395"/>
                  </a:lnTo>
                  <a:lnTo>
                    <a:pt x="492355" y="641479"/>
                  </a:lnTo>
                  <a:lnTo>
                    <a:pt x="493490" y="645335"/>
                  </a:lnTo>
                  <a:lnTo>
                    <a:pt x="494171" y="649646"/>
                  </a:lnTo>
                  <a:lnTo>
                    <a:pt x="494625" y="653730"/>
                  </a:lnTo>
                  <a:lnTo>
                    <a:pt x="495079" y="658040"/>
                  </a:lnTo>
                  <a:lnTo>
                    <a:pt x="495079" y="662351"/>
                  </a:lnTo>
                  <a:lnTo>
                    <a:pt x="495079" y="665527"/>
                  </a:lnTo>
                  <a:lnTo>
                    <a:pt x="494852" y="669157"/>
                  </a:lnTo>
                  <a:lnTo>
                    <a:pt x="494398" y="672333"/>
                  </a:lnTo>
                  <a:lnTo>
                    <a:pt x="493944" y="675509"/>
                  </a:lnTo>
                  <a:lnTo>
                    <a:pt x="492355" y="682088"/>
                  </a:lnTo>
                  <a:lnTo>
                    <a:pt x="490539" y="688214"/>
                  </a:lnTo>
                  <a:lnTo>
                    <a:pt x="610853" y="758543"/>
                  </a:lnTo>
                  <a:lnTo>
                    <a:pt x="616528" y="755140"/>
                  </a:lnTo>
                  <a:lnTo>
                    <a:pt x="622430" y="752417"/>
                  </a:lnTo>
                  <a:lnTo>
                    <a:pt x="628559" y="749922"/>
                  </a:lnTo>
                  <a:lnTo>
                    <a:pt x="634915" y="748107"/>
                  </a:lnTo>
                  <a:lnTo>
                    <a:pt x="690305" y="547101"/>
                  </a:lnTo>
                  <a:lnTo>
                    <a:pt x="686673" y="544152"/>
                  </a:lnTo>
                  <a:lnTo>
                    <a:pt x="682814" y="540976"/>
                  </a:lnTo>
                  <a:lnTo>
                    <a:pt x="679409" y="537800"/>
                  </a:lnTo>
                  <a:lnTo>
                    <a:pt x="676004" y="533943"/>
                  </a:lnTo>
                  <a:lnTo>
                    <a:pt x="673053" y="530540"/>
                  </a:lnTo>
                  <a:lnTo>
                    <a:pt x="670102" y="526456"/>
                  </a:lnTo>
                  <a:lnTo>
                    <a:pt x="667605" y="522373"/>
                  </a:lnTo>
                  <a:lnTo>
                    <a:pt x="665107" y="518062"/>
                  </a:lnTo>
                  <a:lnTo>
                    <a:pt x="662837" y="513979"/>
                  </a:lnTo>
                  <a:lnTo>
                    <a:pt x="661021" y="509214"/>
                  </a:lnTo>
                  <a:lnTo>
                    <a:pt x="659432" y="504450"/>
                  </a:lnTo>
                  <a:lnTo>
                    <a:pt x="658070" y="499913"/>
                  </a:lnTo>
                  <a:lnTo>
                    <a:pt x="657162" y="494922"/>
                  </a:lnTo>
                  <a:lnTo>
                    <a:pt x="656027" y="489931"/>
                  </a:lnTo>
                  <a:lnTo>
                    <a:pt x="655573" y="484940"/>
                  </a:lnTo>
                  <a:lnTo>
                    <a:pt x="655573" y="479722"/>
                  </a:lnTo>
                  <a:lnTo>
                    <a:pt x="655573" y="475411"/>
                  </a:lnTo>
                  <a:lnTo>
                    <a:pt x="655800" y="471327"/>
                  </a:lnTo>
                  <a:lnTo>
                    <a:pt x="656708" y="467017"/>
                  </a:lnTo>
                  <a:lnTo>
                    <a:pt x="657389" y="463160"/>
                  </a:lnTo>
                  <a:lnTo>
                    <a:pt x="658297" y="458850"/>
                  </a:lnTo>
                  <a:lnTo>
                    <a:pt x="659432" y="455220"/>
                  </a:lnTo>
                  <a:lnTo>
                    <a:pt x="660567" y="451136"/>
                  </a:lnTo>
                  <a:lnTo>
                    <a:pt x="661929" y="447506"/>
                  </a:lnTo>
                  <a:lnTo>
                    <a:pt x="663745" y="443649"/>
                  </a:lnTo>
                  <a:lnTo>
                    <a:pt x="665561" y="440246"/>
                  </a:lnTo>
                  <a:lnTo>
                    <a:pt x="667605" y="436617"/>
                  </a:lnTo>
                  <a:lnTo>
                    <a:pt x="669648" y="433440"/>
                  </a:lnTo>
                  <a:lnTo>
                    <a:pt x="672145" y="430037"/>
                  </a:lnTo>
                  <a:lnTo>
                    <a:pt x="674642" y="426861"/>
                  </a:lnTo>
                  <a:lnTo>
                    <a:pt x="677139" y="423912"/>
                  </a:lnTo>
                  <a:lnTo>
                    <a:pt x="679863" y="420963"/>
                  </a:lnTo>
                  <a:lnTo>
                    <a:pt x="682814" y="418240"/>
                  </a:lnTo>
                  <a:lnTo>
                    <a:pt x="685765" y="415518"/>
                  </a:lnTo>
                  <a:lnTo>
                    <a:pt x="688943" y="413249"/>
                  </a:lnTo>
                  <a:lnTo>
                    <a:pt x="692121" y="410980"/>
                  </a:lnTo>
                  <a:lnTo>
                    <a:pt x="695526" y="408712"/>
                  </a:lnTo>
                  <a:lnTo>
                    <a:pt x="698932" y="406670"/>
                  </a:lnTo>
                  <a:lnTo>
                    <a:pt x="702791" y="404855"/>
                  </a:lnTo>
                  <a:lnTo>
                    <a:pt x="706196" y="403267"/>
                  </a:lnTo>
                  <a:lnTo>
                    <a:pt x="710055" y="401679"/>
                  </a:lnTo>
                  <a:lnTo>
                    <a:pt x="713914" y="400318"/>
                  </a:lnTo>
                  <a:lnTo>
                    <a:pt x="718000" y="399410"/>
                  </a:lnTo>
                  <a:lnTo>
                    <a:pt x="721859" y="398503"/>
                  </a:lnTo>
                  <a:lnTo>
                    <a:pt x="725945" y="397595"/>
                  </a:lnTo>
                  <a:lnTo>
                    <a:pt x="730032" y="397141"/>
                  </a:lnTo>
                  <a:lnTo>
                    <a:pt x="734345" y="396915"/>
                  </a:lnTo>
                  <a:lnTo>
                    <a:pt x="738658" y="396688"/>
                  </a:lnTo>
                  <a:lnTo>
                    <a:pt x="744106" y="396915"/>
                  </a:lnTo>
                  <a:lnTo>
                    <a:pt x="749554" y="397595"/>
                  </a:lnTo>
                  <a:lnTo>
                    <a:pt x="754775" y="398276"/>
                  </a:lnTo>
                  <a:lnTo>
                    <a:pt x="759770" y="399637"/>
                  </a:lnTo>
                  <a:lnTo>
                    <a:pt x="764764" y="400998"/>
                  </a:lnTo>
                  <a:lnTo>
                    <a:pt x="769758" y="403040"/>
                  </a:lnTo>
                  <a:lnTo>
                    <a:pt x="774298" y="405082"/>
                  </a:lnTo>
                  <a:lnTo>
                    <a:pt x="778838" y="407577"/>
                  </a:lnTo>
                  <a:lnTo>
                    <a:pt x="916859" y="288925"/>
                  </a:lnTo>
                  <a:close/>
                  <a:moveTo>
                    <a:pt x="607752" y="120128"/>
                  </a:moveTo>
                  <a:lnTo>
                    <a:pt x="595738" y="120581"/>
                  </a:lnTo>
                  <a:lnTo>
                    <a:pt x="583950" y="121488"/>
                  </a:lnTo>
                  <a:lnTo>
                    <a:pt x="571936" y="122621"/>
                  </a:lnTo>
                  <a:lnTo>
                    <a:pt x="559921" y="123755"/>
                  </a:lnTo>
                  <a:lnTo>
                    <a:pt x="548133" y="125341"/>
                  </a:lnTo>
                  <a:lnTo>
                    <a:pt x="536119" y="127154"/>
                  </a:lnTo>
                  <a:lnTo>
                    <a:pt x="524331" y="129421"/>
                  </a:lnTo>
                  <a:lnTo>
                    <a:pt x="512543" y="131688"/>
                  </a:lnTo>
                  <a:lnTo>
                    <a:pt x="500755" y="134407"/>
                  </a:lnTo>
                  <a:lnTo>
                    <a:pt x="489194" y="137581"/>
                  </a:lnTo>
                  <a:lnTo>
                    <a:pt x="477406" y="140754"/>
                  </a:lnTo>
                  <a:lnTo>
                    <a:pt x="466072" y="144380"/>
                  </a:lnTo>
                  <a:lnTo>
                    <a:pt x="454511" y="148234"/>
                  </a:lnTo>
                  <a:lnTo>
                    <a:pt x="443176" y="152313"/>
                  </a:lnTo>
                  <a:lnTo>
                    <a:pt x="431615" y="156620"/>
                  </a:lnTo>
                  <a:lnTo>
                    <a:pt x="420508" y="161380"/>
                  </a:lnTo>
                  <a:lnTo>
                    <a:pt x="409400" y="166593"/>
                  </a:lnTo>
                  <a:lnTo>
                    <a:pt x="398519" y="171579"/>
                  </a:lnTo>
                  <a:lnTo>
                    <a:pt x="387411" y="177246"/>
                  </a:lnTo>
                  <a:lnTo>
                    <a:pt x="376530" y="183139"/>
                  </a:lnTo>
                  <a:lnTo>
                    <a:pt x="365876" y="189485"/>
                  </a:lnTo>
                  <a:lnTo>
                    <a:pt x="355221" y="195831"/>
                  </a:lnTo>
                  <a:lnTo>
                    <a:pt x="344794" y="202631"/>
                  </a:lnTo>
                  <a:lnTo>
                    <a:pt x="334593" y="209431"/>
                  </a:lnTo>
                  <a:lnTo>
                    <a:pt x="324392" y="216684"/>
                  </a:lnTo>
                  <a:lnTo>
                    <a:pt x="314191" y="224163"/>
                  </a:lnTo>
                  <a:lnTo>
                    <a:pt x="304443" y="232323"/>
                  </a:lnTo>
                  <a:lnTo>
                    <a:pt x="294695" y="240483"/>
                  </a:lnTo>
                  <a:lnTo>
                    <a:pt x="284948" y="248869"/>
                  </a:lnTo>
                  <a:lnTo>
                    <a:pt x="275654" y="257482"/>
                  </a:lnTo>
                  <a:lnTo>
                    <a:pt x="266359" y="266548"/>
                  </a:lnTo>
                  <a:lnTo>
                    <a:pt x="257518" y="275614"/>
                  </a:lnTo>
                  <a:lnTo>
                    <a:pt x="248678" y="285134"/>
                  </a:lnTo>
                  <a:lnTo>
                    <a:pt x="240290" y="294654"/>
                  </a:lnTo>
                  <a:lnTo>
                    <a:pt x="232129" y="304400"/>
                  </a:lnTo>
                  <a:lnTo>
                    <a:pt x="224195" y="314373"/>
                  </a:lnTo>
                  <a:lnTo>
                    <a:pt x="216714" y="324346"/>
                  </a:lnTo>
                  <a:lnTo>
                    <a:pt x="209460" y="334545"/>
                  </a:lnTo>
                  <a:lnTo>
                    <a:pt x="202433" y="344971"/>
                  </a:lnTo>
                  <a:lnTo>
                    <a:pt x="195632" y="355397"/>
                  </a:lnTo>
                  <a:lnTo>
                    <a:pt x="189058" y="366050"/>
                  </a:lnTo>
                  <a:lnTo>
                    <a:pt x="183164" y="376703"/>
                  </a:lnTo>
                  <a:lnTo>
                    <a:pt x="177271" y="387583"/>
                  </a:lnTo>
                  <a:lnTo>
                    <a:pt x="171603" y="398462"/>
                  </a:lnTo>
                  <a:lnTo>
                    <a:pt x="166390" y="409342"/>
                  </a:lnTo>
                  <a:lnTo>
                    <a:pt x="161402" y="420448"/>
                  </a:lnTo>
                  <a:lnTo>
                    <a:pt x="156642" y="431554"/>
                  </a:lnTo>
                  <a:lnTo>
                    <a:pt x="152108" y="443114"/>
                  </a:lnTo>
                  <a:lnTo>
                    <a:pt x="148028" y="454673"/>
                  </a:lnTo>
                  <a:lnTo>
                    <a:pt x="144174" y="466006"/>
                  </a:lnTo>
                  <a:lnTo>
                    <a:pt x="140774" y="477565"/>
                  </a:lnTo>
                  <a:lnTo>
                    <a:pt x="137373" y="489125"/>
                  </a:lnTo>
                  <a:lnTo>
                    <a:pt x="134426" y="500911"/>
                  </a:lnTo>
                  <a:lnTo>
                    <a:pt x="131706" y="512470"/>
                  </a:lnTo>
                  <a:lnTo>
                    <a:pt x="129213" y="524256"/>
                  </a:lnTo>
                  <a:lnTo>
                    <a:pt x="127172" y="536269"/>
                  </a:lnTo>
                  <a:lnTo>
                    <a:pt x="125359" y="548055"/>
                  </a:lnTo>
                  <a:lnTo>
                    <a:pt x="123772" y="560068"/>
                  </a:lnTo>
                  <a:lnTo>
                    <a:pt x="122185" y="571854"/>
                  </a:lnTo>
                  <a:lnTo>
                    <a:pt x="121278" y="583867"/>
                  </a:lnTo>
                  <a:lnTo>
                    <a:pt x="120598" y="595880"/>
                  </a:lnTo>
                  <a:lnTo>
                    <a:pt x="120145" y="607666"/>
                  </a:lnTo>
                  <a:lnTo>
                    <a:pt x="120145" y="619905"/>
                  </a:lnTo>
                  <a:lnTo>
                    <a:pt x="120145" y="631918"/>
                  </a:lnTo>
                  <a:lnTo>
                    <a:pt x="120598" y="643704"/>
                  </a:lnTo>
                  <a:lnTo>
                    <a:pt x="121278" y="655717"/>
                  </a:lnTo>
                  <a:lnTo>
                    <a:pt x="122185" y="667503"/>
                  </a:lnTo>
                  <a:lnTo>
                    <a:pt x="123772" y="679516"/>
                  </a:lnTo>
                  <a:lnTo>
                    <a:pt x="125359" y="691529"/>
                  </a:lnTo>
                  <a:lnTo>
                    <a:pt x="127172" y="703315"/>
                  </a:lnTo>
                  <a:lnTo>
                    <a:pt x="129213" y="715328"/>
                  </a:lnTo>
                  <a:lnTo>
                    <a:pt x="131706" y="726887"/>
                  </a:lnTo>
                  <a:lnTo>
                    <a:pt x="134426" y="738673"/>
                  </a:lnTo>
                  <a:lnTo>
                    <a:pt x="137373" y="750460"/>
                  </a:lnTo>
                  <a:lnTo>
                    <a:pt x="140774" y="762019"/>
                  </a:lnTo>
                  <a:lnTo>
                    <a:pt x="144174" y="773579"/>
                  </a:lnTo>
                  <a:lnTo>
                    <a:pt x="148028" y="784911"/>
                  </a:lnTo>
                  <a:lnTo>
                    <a:pt x="152108" y="796471"/>
                  </a:lnTo>
                  <a:lnTo>
                    <a:pt x="156642" y="807804"/>
                  </a:lnTo>
                  <a:lnTo>
                    <a:pt x="161402" y="819136"/>
                  </a:lnTo>
                  <a:lnTo>
                    <a:pt x="166390" y="830016"/>
                  </a:lnTo>
                  <a:lnTo>
                    <a:pt x="171603" y="841122"/>
                  </a:lnTo>
                  <a:lnTo>
                    <a:pt x="177271" y="852002"/>
                  </a:lnTo>
                  <a:lnTo>
                    <a:pt x="183164" y="862881"/>
                  </a:lnTo>
                  <a:lnTo>
                    <a:pt x="189058" y="873534"/>
                  </a:lnTo>
                  <a:lnTo>
                    <a:pt x="195632" y="884187"/>
                  </a:lnTo>
                  <a:lnTo>
                    <a:pt x="202433" y="894613"/>
                  </a:lnTo>
                  <a:lnTo>
                    <a:pt x="209460" y="904813"/>
                  </a:lnTo>
                  <a:lnTo>
                    <a:pt x="216714" y="915239"/>
                  </a:lnTo>
                  <a:lnTo>
                    <a:pt x="224195" y="925212"/>
                  </a:lnTo>
                  <a:lnTo>
                    <a:pt x="232129" y="934958"/>
                  </a:lnTo>
                  <a:lnTo>
                    <a:pt x="240290" y="944931"/>
                  </a:lnTo>
                  <a:lnTo>
                    <a:pt x="248678" y="954450"/>
                  </a:lnTo>
                  <a:lnTo>
                    <a:pt x="257518" y="963743"/>
                  </a:lnTo>
                  <a:lnTo>
                    <a:pt x="266359" y="973036"/>
                  </a:lnTo>
                  <a:lnTo>
                    <a:pt x="275654" y="982102"/>
                  </a:lnTo>
                  <a:lnTo>
                    <a:pt x="284948" y="990715"/>
                  </a:lnTo>
                  <a:lnTo>
                    <a:pt x="294695" y="999102"/>
                  </a:lnTo>
                  <a:lnTo>
                    <a:pt x="304443" y="1007261"/>
                  </a:lnTo>
                  <a:lnTo>
                    <a:pt x="314191" y="1015194"/>
                  </a:lnTo>
                  <a:lnTo>
                    <a:pt x="324392" y="1022674"/>
                  </a:lnTo>
                  <a:lnTo>
                    <a:pt x="334593" y="1029927"/>
                  </a:lnTo>
                  <a:lnTo>
                    <a:pt x="344794" y="1036953"/>
                  </a:lnTo>
                  <a:lnTo>
                    <a:pt x="355221" y="1043753"/>
                  </a:lnTo>
                  <a:lnTo>
                    <a:pt x="365876" y="1050099"/>
                  </a:lnTo>
                  <a:lnTo>
                    <a:pt x="376530" y="1056446"/>
                  </a:lnTo>
                  <a:lnTo>
                    <a:pt x="387411" y="1062339"/>
                  </a:lnTo>
                  <a:lnTo>
                    <a:pt x="398292" y="1067779"/>
                  </a:lnTo>
                  <a:lnTo>
                    <a:pt x="409400" y="1072992"/>
                  </a:lnTo>
                  <a:lnTo>
                    <a:pt x="420508" y="1078205"/>
                  </a:lnTo>
                  <a:lnTo>
                    <a:pt x="431615" y="1082738"/>
                  </a:lnTo>
                  <a:lnTo>
                    <a:pt x="443176" y="1087271"/>
                  </a:lnTo>
                  <a:lnTo>
                    <a:pt x="454511" y="1091351"/>
                  </a:lnTo>
                  <a:lnTo>
                    <a:pt x="466072" y="1095204"/>
                  </a:lnTo>
                  <a:lnTo>
                    <a:pt x="477406" y="1098830"/>
                  </a:lnTo>
                  <a:lnTo>
                    <a:pt x="489194" y="1102004"/>
                  </a:lnTo>
                  <a:lnTo>
                    <a:pt x="500755" y="1104950"/>
                  </a:lnTo>
                  <a:lnTo>
                    <a:pt x="512543" y="1107897"/>
                  </a:lnTo>
                  <a:lnTo>
                    <a:pt x="524331" y="1110163"/>
                  </a:lnTo>
                  <a:lnTo>
                    <a:pt x="536119" y="1112203"/>
                  </a:lnTo>
                  <a:lnTo>
                    <a:pt x="548133" y="1114243"/>
                  </a:lnTo>
                  <a:lnTo>
                    <a:pt x="559921" y="1115830"/>
                  </a:lnTo>
                  <a:lnTo>
                    <a:pt x="571936" y="1116963"/>
                  </a:lnTo>
                  <a:lnTo>
                    <a:pt x="583950" y="1118096"/>
                  </a:lnTo>
                  <a:lnTo>
                    <a:pt x="595738" y="1118776"/>
                  </a:lnTo>
                  <a:lnTo>
                    <a:pt x="607752" y="1119230"/>
                  </a:lnTo>
                  <a:lnTo>
                    <a:pt x="619540" y="1119230"/>
                  </a:lnTo>
                  <a:lnTo>
                    <a:pt x="631782" y="1119230"/>
                  </a:lnTo>
                  <a:lnTo>
                    <a:pt x="643796" y="1118776"/>
                  </a:lnTo>
                  <a:lnTo>
                    <a:pt x="655584" y="1118096"/>
                  </a:lnTo>
                  <a:lnTo>
                    <a:pt x="667598" y="1116963"/>
                  </a:lnTo>
                  <a:lnTo>
                    <a:pt x="679613" y="1115830"/>
                  </a:lnTo>
                  <a:lnTo>
                    <a:pt x="691401" y="1114243"/>
                  </a:lnTo>
                  <a:lnTo>
                    <a:pt x="703415" y="1112203"/>
                  </a:lnTo>
                  <a:lnTo>
                    <a:pt x="715203" y="1110163"/>
                  </a:lnTo>
                  <a:lnTo>
                    <a:pt x="726991" y="1107897"/>
                  </a:lnTo>
                  <a:lnTo>
                    <a:pt x="738779" y="1104950"/>
                  </a:lnTo>
                  <a:lnTo>
                    <a:pt x="750340" y="1102004"/>
                  </a:lnTo>
                  <a:lnTo>
                    <a:pt x="762128" y="1098830"/>
                  </a:lnTo>
                  <a:lnTo>
                    <a:pt x="773462" y="1095204"/>
                  </a:lnTo>
                  <a:lnTo>
                    <a:pt x="785023" y="1091351"/>
                  </a:lnTo>
                  <a:lnTo>
                    <a:pt x="796358" y="1087271"/>
                  </a:lnTo>
                  <a:lnTo>
                    <a:pt x="807692" y="1082738"/>
                  </a:lnTo>
                  <a:lnTo>
                    <a:pt x="819026" y="1078205"/>
                  </a:lnTo>
                  <a:lnTo>
                    <a:pt x="830134" y="1072992"/>
                  </a:lnTo>
                  <a:lnTo>
                    <a:pt x="841015" y="1067779"/>
                  </a:lnTo>
                  <a:lnTo>
                    <a:pt x="852123" y="1062339"/>
                  </a:lnTo>
                  <a:lnTo>
                    <a:pt x="862777" y="1056446"/>
                  </a:lnTo>
                  <a:lnTo>
                    <a:pt x="873658" y="1050099"/>
                  </a:lnTo>
                  <a:lnTo>
                    <a:pt x="884086" y="1043753"/>
                  </a:lnTo>
                  <a:lnTo>
                    <a:pt x="894740" y="1036953"/>
                  </a:lnTo>
                  <a:lnTo>
                    <a:pt x="904941" y="1029927"/>
                  </a:lnTo>
                  <a:lnTo>
                    <a:pt x="915142" y="1022674"/>
                  </a:lnTo>
                  <a:lnTo>
                    <a:pt x="925343" y="1015194"/>
                  </a:lnTo>
                  <a:lnTo>
                    <a:pt x="935091" y="1007261"/>
                  </a:lnTo>
                  <a:lnTo>
                    <a:pt x="944839" y="999102"/>
                  </a:lnTo>
                  <a:lnTo>
                    <a:pt x="954586" y="990715"/>
                  </a:lnTo>
                  <a:lnTo>
                    <a:pt x="963880" y="982102"/>
                  </a:lnTo>
                  <a:lnTo>
                    <a:pt x="972948" y="973036"/>
                  </a:lnTo>
                  <a:lnTo>
                    <a:pt x="982016" y="963743"/>
                  </a:lnTo>
                  <a:lnTo>
                    <a:pt x="990856" y="954450"/>
                  </a:lnTo>
                  <a:lnTo>
                    <a:pt x="999244" y="944931"/>
                  </a:lnTo>
                  <a:lnTo>
                    <a:pt x="1007405" y="934958"/>
                  </a:lnTo>
                  <a:lnTo>
                    <a:pt x="1015339" y="925212"/>
                  </a:lnTo>
                  <a:lnTo>
                    <a:pt x="1022820" y="915239"/>
                  </a:lnTo>
                  <a:lnTo>
                    <a:pt x="1030074" y="904813"/>
                  </a:lnTo>
                  <a:lnTo>
                    <a:pt x="1037101" y="894613"/>
                  </a:lnTo>
                  <a:lnTo>
                    <a:pt x="1043902" y="884187"/>
                  </a:lnTo>
                  <a:lnTo>
                    <a:pt x="1050249" y="873534"/>
                  </a:lnTo>
                  <a:lnTo>
                    <a:pt x="1056370" y="862881"/>
                  </a:lnTo>
                  <a:lnTo>
                    <a:pt x="1062263" y="852002"/>
                  </a:lnTo>
                  <a:lnTo>
                    <a:pt x="1067931" y="841122"/>
                  </a:lnTo>
                  <a:lnTo>
                    <a:pt x="1073144" y="830016"/>
                  </a:lnTo>
                  <a:lnTo>
                    <a:pt x="1078132" y="819136"/>
                  </a:lnTo>
                  <a:lnTo>
                    <a:pt x="1082892" y="807804"/>
                  </a:lnTo>
                  <a:lnTo>
                    <a:pt x="1087426" y="796471"/>
                  </a:lnTo>
                  <a:lnTo>
                    <a:pt x="1091280" y="784911"/>
                  </a:lnTo>
                  <a:lnTo>
                    <a:pt x="1095360" y="773579"/>
                  </a:lnTo>
                  <a:lnTo>
                    <a:pt x="1098760" y="762019"/>
                  </a:lnTo>
                  <a:lnTo>
                    <a:pt x="1102161" y="750460"/>
                  </a:lnTo>
                  <a:lnTo>
                    <a:pt x="1105108" y="738673"/>
                  </a:lnTo>
                  <a:lnTo>
                    <a:pt x="1107828" y="726887"/>
                  </a:lnTo>
                  <a:lnTo>
                    <a:pt x="1110321" y="715328"/>
                  </a:lnTo>
                  <a:lnTo>
                    <a:pt x="1112362" y="703315"/>
                  </a:lnTo>
                  <a:lnTo>
                    <a:pt x="1114175" y="691529"/>
                  </a:lnTo>
                  <a:lnTo>
                    <a:pt x="1115762" y="679516"/>
                  </a:lnTo>
                  <a:lnTo>
                    <a:pt x="1117122" y="667503"/>
                  </a:lnTo>
                  <a:lnTo>
                    <a:pt x="1118256" y="655717"/>
                  </a:lnTo>
                  <a:lnTo>
                    <a:pt x="1118936" y="643704"/>
                  </a:lnTo>
                  <a:lnTo>
                    <a:pt x="1119389" y="631918"/>
                  </a:lnTo>
                  <a:lnTo>
                    <a:pt x="1119389" y="619905"/>
                  </a:lnTo>
                  <a:lnTo>
                    <a:pt x="1119389" y="607666"/>
                  </a:lnTo>
                  <a:lnTo>
                    <a:pt x="1118936" y="595880"/>
                  </a:lnTo>
                  <a:lnTo>
                    <a:pt x="1118256" y="583867"/>
                  </a:lnTo>
                  <a:lnTo>
                    <a:pt x="1117122" y="571854"/>
                  </a:lnTo>
                  <a:lnTo>
                    <a:pt x="1115762" y="560068"/>
                  </a:lnTo>
                  <a:lnTo>
                    <a:pt x="1114175" y="548055"/>
                  </a:lnTo>
                  <a:lnTo>
                    <a:pt x="1112362" y="536269"/>
                  </a:lnTo>
                  <a:lnTo>
                    <a:pt x="1110321" y="524256"/>
                  </a:lnTo>
                  <a:lnTo>
                    <a:pt x="1107828" y="512470"/>
                  </a:lnTo>
                  <a:lnTo>
                    <a:pt x="1105108" y="500911"/>
                  </a:lnTo>
                  <a:lnTo>
                    <a:pt x="1102161" y="489125"/>
                  </a:lnTo>
                  <a:lnTo>
                    <a:pt x="1098760" y="477565"/>
                  </a:lnTo>
                  <a:lnTo>
                    <a:pt x="1095360" y="466006"/>
                  </a:lnTo>
                  <a:lnTo>
                    <a:pt x="1091280" y="454673"/>
                  </a:lnTo>
                  <a:lnTo>
                    <a:pt x="1087426" y="443114"/>
                  </a:lnTo>
                  <a:lnTo>
                    <a:pt x="1082892" y="431554"/>
                  </a:lnTo>
                  <a:lnTo>
                    <a:pt x="1078132" y="420448"/>
                  </a:lnTo>
                  <a:lnTo>
                    <a:pt x="1073144" y="409342"/>
                  </a:lnTo>
                  <a:lnTo>
                    <a:pt x="1067931" y="398462"/>
                  </a:lnTo>
                  <a:lnTo>
                    <a:pt x="1062263" y="387583"/>
                  </a:lnTo>
                  <a:lnTo>
                    <a:pt x="1056370" y="376703"/>
                  </a:lnTo>
                  <a:lnTo>
                    <a:pt x="1050249" y="366050"/>
                  </a:lnTo>
                  <a:lnTo>
                    <a:pt x="1043902" y="355397"/>
                  </a:lnTo>
                  <a:lnTo>
                    <a:pt x="1037101" y="344971"/>
                  </a:lnTo>
                  <a:lnTo>
                    <a:pt x="1030074" y="334545"/>
                  </a:lnTo>
                  <a:lnTo>
                    <a:pt x="1022820" y="324346"/>
                  </a:lnTo>
                  <a:lnTo>
                    <a:pt x="1015339" y="314373"/>
                  </a:lnTo>
                  <a:lnTo>
                    <a:pt x="1007405" y="304400"/>
                  </a:lnTo>
                  <a:lnTo>
                    <a:pt x="999244" y="294654"/>
                  </a:lnTo>
                  <a:lnTo>
                    <a:pt x="990856" y="285134"/>
                  </a:lnTo>
                  <a:lnTo>
                    <a:pt x="982016" y="275614"/>
                  </a:lnTo>
                  <a:lnTo>
                    <a:pt x="972948" y="266548"/>
                  </a:lnTo>
                  <a:lnTo>
                    <a:pt x="963880" y="257482"/>
                  </a:lnTo>
                  <a:lnTo>
                    <a:pt x="954586" y="248869"/>
                  </a:lnTo>
                  <a:lnTo>
                    <a:pt x="944839" y="240483"/>
                  </a:lnTo>
                  <a:lnTo>
                    <a:pt x="935091" y="232323"/>
                  </a:lnTo>
                  <a:lnTo>
                    <a:pt x="925343" y="224163"/>
                  </a:lnTo>
                  <a:lnTo>
                    <a:pt x="915142" y="216684"/>
                  </a:lnTo>
                  <a:lnTo>
                    <a:pt x="904941" y="209431"/>
                  </a:lnTo>
                  <a:lnTo>
                    <a:pt x="894740" y="202631"/>
                  </a:lnTo>
                  <a:lnTo>
                    <a:pt x="884086" y="195831"/>
                  </a:lnTo>
                  <a:lnTo>
                    <a:pt x="873658" y="189485"/>
                  </a:lnTo>
                  <a:lnTo>
                    <a:pt x="862777" y="183139"/>
                  </a:lnTo>
                  <a:lnTo>
                    <a:pt x="852123" y="177246"/>
                  </a:lnTo>
                  <a:lnTo>
                    <a:pt x="841015" y="171579"/>
                  </a:lnTo>
                  <a:lnTo>
                    <a:pt x="830134" y="166593"/>
                  </a:lnTo>
                  <a:lnTo>
                    <a:pt x="819026" y="161380"/>
                  </a:lnTo>
                  <a:lnTo>
                    <a:pt x="807692" y="156620"/>
                  </a:lnTo>
                  <a:lnTo>
                    <a:pt x="796358" y="152313"/>
                  </a:lnTo>
                  <a:lnTo>
                    <a:pt x="785023" y="148234"/>
                  </a:lnTo>
                  <a:lnTo>
                    <a:pt x="773462" y="144380"/>
                  </a:lnTo>
                  <a:lnTo>
                    <a:pt x="762128" y="140754"/>
                  </a:lnTo>
                  <a:lnTo>
                    <a:pt x="750340" y="137581"/>
                  </a:lnTo>
                  <a:lnTo>
                    <a:pt x="738779" y="134407"/>
                  </a:lnTo>
                  <a:lnTo>
                    <a:pt x="726991" y="131688"/>
                  </a:lnTo>
                  <a:lnTo>
                    <a:pt x="715203" y="129421"/>
                  </a:lnTo>
                  <a:lnTo>
                    <a:pt x="703415" y="127154"/>
                  </a:lnTo>
                  <a:lnTo>
                    <a:pt x="691401" y="125341"/>
                  </a:lnTo>
                  <a:lnTo>
                    <a:pt x="679613" y="123755"/>
                  </a:lnTo>
                  <a:lnTo>
                    <a:pt x="667598" y="122621"/>
                  </a:lnTo>
                  <a:lnTo>
                    <a:pt x="655584" y="121488"/>
                  </a:lnTo>
                  <a:lnTo>
                    <a:pt x="643796" y="120581"/>
                  </a:lnTo>
                  <a:lnTo>
                    <a:pt x="631782" y="120128"/>
                  </a:lnTo>
                  <a:lnTo>
                    <a:pt x="619540" y="120128"/>
                  </a:lnTo>
                  <a:lnTo>
                    <a:pt x="607752" y="120128"/>
                  </a:lnTo>
                  <a:close/>
                  <a:moveTo>
                    <a:pt x="619540" y="0"/>
                  </a:moveTo>
                  <a:lnTo>
                    <a:pt x="634502" y="227"/>
                  </a:lnTo>
                  <a:lnTo>
                    <a:pt x="649690" y="907"/>
                  </a:lnTo>
                  <a:lnTo>
                    <a:pt x="664198" y="1587"/>
                  </a:lnTo>
                  <a:lnTo>
                    <a:pt x="678933" y="3173"/>
                  </a:lnTo>
                  <a:lnTo>
                    <a:pt x="694121" y="4533"/>
                  </a:lnTo>
                  <a:lnTo>
                    <a:pt x="708629" y="6573"/>
                  </a:lnTo>
                  <a:lnTo>
                    <a:pt x="723364" y="8840"/>
                  </a:lnTo>
                  <a:lnTo>
                    <a:pt x="738098" y="11560"/>
                  </a:lnTo>
                  <a:lnTo>
                    <a:pt x="752607" y="14506"/>
                  </a:lnTo>
                  <a:lnTo>
                    <a:pt x="767115" y="17906"/>
                  </a:lnTo>
                  <a:lnTo>
                    <a:pt x="781623" y="21533"/>
                  </a:lnTo>
                  <a:lnTo>
                    <a:pt x="796131" y="25839"/>
                  </a:lnTo>
                  <a:lnTo>
                    <a:pt x="810412" y="30146"/>
                  </a:lnTo>
                  <a:lnTo>
                    <a:pt x="824694" y="34905"/>
                  </a:lnTo>
                  <a:lnTo>
                    <a:pt x="838975" y="40118"/>
                  </a:lnTo>
                  <a:lnTo>
                    <a:pt x="853030" y="45558"/>
                  </a:lnTo>
                  <a:lnTo>
                    <a:pt x="866858" y="51451"/>
                  </a:lnTo>
                  <a:lnTo>
                    <a:pt x="880686" y="57571"/>
                  </a:lnTo>
                  <a:lnTo>
                    <a:pt x="894514" y="64144"/>
                  </a:lnTo>
                  <a:lnTo>
                    <a:pt x="907888" y="71170"/>
                  </a:lnTo>
                  <a:lnTo>
                    <a:pt x="921263" y="78423"/>
                  </a:lnTo>
                  <a:lnTo>
                    <a:pt x="934638" y="85903"/>
                  </a:lnTo>
                  <a:lnTo>
                    <a:pt x="947786" y="93836"/>
                  </a:lnTo>
                  <a:lnTo>
                    <a:pt x="960934" y="102222"/>
                  </a:lnTo>
                  <a:lnTo>
                    <a:pt x="973401" y="110835"/>
                  </a:lnTo>
                  <a:lnTo>
                    <a:pt x="986096" y="119901"/>
                  </a:lnTo>
                  <a:lnTo>
                    <a:pt x="998791" y="129421"/>
                  </a:lnTo>
                  <a:lnTo>
                    <a:pt x="1010805" y="139167"/>
                  </a:lnTo>
                  <a:lnTo>
                    <a:pt x="1023046" y="149140"/>
                  </a:lnTo>
                  <a:lnTo>
                    <a:pt x="1034607" y="159793"/>
                  </a:lnTo>
                  <a:lnTo>
                    <a:pt x="1046395" y="170446"/>
                  </a:lnTo>
                  <a:lnTo>
                    <a:pt x="1057956" y="181779"/>
                  </a:lnTo>
                  <a:lnTo>
                    <a:pt x="1067251" y="191072"/>
                  </a:lnTo>
                  <a:lnTo>
                    <a:pt x="1076318" y="200591"/>
                  </a:lnTo>
                  <a:lnTo>
                    <a:pt x="1084932" y="210564"/>
                  </a:lnTo>
                  <a:lnTo>
                    <a:pt x="1093546" y="220310"/>
                  </a:lnTo>
                  <a:lnTo>
                    <a:pt x="1101934" y="230283"/>
                  </a:lnTo>
                  <a:lnTo>
                    <a:pt x="1110095" y="240709"/>
                  </a:lnTo>
                  <a:lnTo>
                    <a:pt x="1117802" y="250909"/>
                  </a:lnTo>
                  <a:lnTo>
                    <a:pt x="1125510" y="261108"/>
                  </a:lnTo>
                  <a:lnTo>
                    <a:pt x="1132764" y="271988"/>
                  </a:lnTo>
                  <a:lnTo>
                    <a:pt x="1139791" y="282414"/>
                  </a:lnTo>
                  <a:lnTo>
                    <a:pt x="1146592" y="293294"/>
                  </a:lnTo>
                  <a:lnTo>
                    <a:pt x="1153166" y="304173"/>
                  </a:lnTo>
                  <a:lnTo>
                    <a:pt x="1159513" y="315279"/>
                  </a:lnTo>
                  <a:lnTo>
                    <a:pt x="1165634" y="326159"/>
                  </a:lnTo>
                  <a:lnTo>
                    <a:pt x="1171527" y="337492"/>
                  </a:lnTo>
                  <a:lnTo>
                    <a:pt x="1177195" y="348598"/>
                  </a:lnTo>
                  <a:lnTo>
                    <a:pt x="1182408" y="360157"/>
                  </a:lnTo>
                  <a:lnTo>
                    <a:pt x="1187622" y="371490"/>
                  </a:lnTo>
                  <a:lnTo>
                    <a:pt x="1192610" y="383050"/>
                  </a:lnTo>
                  <a:lnTo>
                    <a:pt x="1197143" y="394609"/>
                  </a:lnTo>
                  <a:lnTo>
                    <a:pt x="1201677" y="406395"/>
                  </a:lnTo>
                  <a:lnTo>
                    <a:pt x="1205984" y="418181"/>
                  </a:lnTo>
                  <a:lnTo>
                    <a:pt x="1209611" y="429741"/>
                  </a:lnTo>
                  <a:lnTo>
                    <a:pt x="1213465" y="441754"/>
                  </a:lnTo>
                  <a:lnTo>
                    <a:pt x="1216865" y="453540"/>
                  </a:lnTo>
                  <a:lnTo>
                    <a:pt x="1219812" y="465552"/>
                  </a:lnTo>
                  <a:lnTo>
                    <a:pt x="1222986" y="477792"/>
                  </a:lnTo>
                  <a:lnTo>
                    <a:pt x="1225706" y="489578"/>
                  </a:lnTo>
                  <a:lnTo>
                    <a:pt x="1228200" y="501818"/>
                  </a:lnTo>
                  <a:lnTo>
                    <a:pt x="1230240" y="514057"/>
                  </a:lnTo>
                  <a:lnTo>
                    <a:pt x="1232280" y="526070"/>
                  </a:lnTo>
                  <a:lnTo>
                    <a:pt x="1233867" y="538536"/>
                  </a:lnTo>
                  <a:lnTo>
                    <a:pt x="1235680" y="550775"/>
                  </a:lnTo>
                  <a:lnTo>
                    <a:pt x="1236814" y="563015"/>
                  </a:lnTo>
                  <a:lnTo>
                    <a:pt x="1237720" y="575254"/>
                  </a:lnTo>
                  <a:lnTo>
                    <a:pt x="1238401" y="587720"/>
                  </a:lnTo>
                  <a:lnTo>
                    <a:pt x="1239081" y="599733"/>
                  </a:lnTo>
                  <a:lnTo>
                    <a:pt x="1239307" y="612199"/>
                  </a:lnTo>
                  <a:lnTo>
                    <a:pt x="1239307" y="624665"/>
                  </a:lnTo>
                  <a:lnTo>
                    <a:pt x="1239081" y="636678"/>
                  </a:lnTo>
                  <a:lnTo>
                    <a:pt x="1238627" y="649144"/>
                  </a:lnTo>
                  <a:lnTo>
                    <a:pt x="1237947" y="661610"/>
                  </a:lnTo>
                  <a:lnTo>
                    <a:pt x="1237040" y="673623"/>
                  </a:lnTo>
                  <a:lnTo>
                    <a:pt x="1235907" y="686089"/>
                  </a:lnTo>
                  <a:lnTo>
                    <a:pt x="1234320" y="698102"/>
                  </a:lnTo>
                  <a:lnTo>
                    <a:pt x="1232507" y="710341"/>
                  </a:lnTo>
                  <a:lnTo>
                    <a:pt x="1230693" y="722807"/>
                  </a:lnTo>
                  <a:lnTo>
                    <a:pt x="1228653" y="734820"/>
                  </a:lnTo>
                  <a:lnTo>
                    <a:pt x="1226159" y="746833"/>
                  </a:lnTo>
                  <a:lnTo>
                    <a:pt x="1223439" y="759073"/>
                  </a:lnTo>
                  <a:lnTo>
                    <a:pt x="1220719" y="771085"/>
                  </a:lnTo>
                  <a:lnTo>
                    <a:pt x="1217545" y="783098"/>
                  </a:lnTo>
                  <a:lnTo>
                    <a:pt x="1214145" y="795111"/>
                  </a:lnTo>
                  <a:lnTo>
                    <a:pt x="1210518" y="806897"/>
                  </a:lnTo>
                  <a:lnTo>
                    <a:pt x="1206664" y="818683"/>
                  </a:lnTo>
                  <a:lnTo>
                    <a:pt x="1202357" y="830469"/>
                  </a:lnTo>
                  <a:lnTo>
                    <a:pt x="1198277" y="842255"/>
                  </a:lnTo>
                  <a:lnTo>
                    <a:pt x="1193516" y="853588"/>
                  </a:lnTo>
                  <a:lnTo>
                    <a:pt x="1188529" y="865374"/>
                  </a:lnTo>
                  <a:lnTo>
                    <a:pt x="1183769" y="876934"/>
                  </a:lnTo>
                  <a:lnTo>
                    <a:pt x="1178328" y="888267"/>
                  </a:lnTo>
                  <a:lnTo>
                    <a:pt x="1172661" y="899599"/>
                  </a:lnTo>
                  <a:lnTo>
                    <a:pt x="1166767" y="910706"/>
                  </a:lnTo>
                  <a:lnTo>
                    <a:pt x="1160646" y="921812"/>
                  </a:lnTo>
                  <a:lnTo>
                    <a:pt x="1534229" y="1295115"/>
                  </a:lnTo>
                  <a:lnTo>
                    <a:pt x="1540350" y="1301461"/>
                  </a:lnTo>
                  <a:lnTo>
                    <a:pt x="1545790" y="1308034"/>
                  </a:lnTo>
                  <a:lnTo>
                    <a:pt x="1551231" y="1314607"/>
                  </a:lnTo>
                  <a:lnTo>
                    <a:pt x="1556445" y="1321407"/>
                  </a:lnTo>
                  <a:lnTo>
                    <a:pt x="1560752" y="1328433"/>
                  </a:lnTo>
                  <a:lnTo>
                    <a:pt x="1565286" y="1335460"/>
                  </a:lnTo>
                  <a:lnTo>
                    <a:pt x="1569366" y="1342713"/>
                  </a:lnTo>
                  <a:lnTo>
                    <a:pt x="1572766" y="1349966"/>
                  </a:lnTo>
                  <a:lnTo>
                    <a:pt x="1576167" y="1357219"/>
                  </a:lnTo>
                  <a:lnTo>
                    <a:pt x="1578887" y="1364698"/>
                  </a:lnTo>
                  <a:lnTo>
                    <a:pt x="1581381" y="1372178"/>
                  </a:lnTo>
                  <a:lnTo>
                    <a:pt x="1583648" y="1379658"/>
                  </a:lnTo>
                  <a:lnTo>
                    <a:pt x="1585461" y="1387137"/>
                  </a:lnTo>
                  <a:lnTo>
                    <a:pt x="1586821" y="1394617"/>
                  </a:lnTo>
                  <a:lnTo>
                    <a:pt x="1587955" y="1402323"/>
                  </a:lnTo>
                  <a:lnTo>
                    <a:pt x="1588635" y="1409803"/>
                  </a:lnTo>
                  <a:lnTo>
                    <a:pt x="1589088" y="1417283"/>
                  </a:lnTo>
                  <a:lnTo>
                    <a:pt x="1589088" y="1424762"/>
                  </a:lnTo>
                  <a:lnTo>
                    <a:pt x="1588861" y="1432242"/>
                  </a:lnTo>
                  <a:lnTo>
                    <a:pt x="1588181" y="1439495"/>
                  </a:lnTo>
                  <a:lnTo>
                    <a:pt x="1587274" y="1446748"/>
                  </a:lnTo>
                  <a:lnTo>
                    <a:pt x="1585914" y="1454001"/>
                  </a:lnTo>
                  <a:lnTo>
                    <a:pt x="1584101" y="1461027"/>
                  </a:lnTo>
                  <a:lnTo>
                    <a:pt x="1581834" y="1467827"/>
                  </a:lnTo>
                  <a:lnTo>
                    <a:pt x="1579340" y="1474627"/>
                  </a:lnTo>
                  <a:lnTo>
                    <a:pt x="1576620" y="1481200"/>
                  </a:lnTo>
                  <a:lnTo>
                    <a:pt x="1573220" y="1487773"/>
                  </a:lnTo>
                  <a:lnTo>
                    <a:pt x="1569593" y="1494119"/>
                  </a:lnTo>
                  <a:lnTo>
                    <a:pt x="1565512" y="1500239"/>
                  </a:lnTo>
                  <a:lnTo>
                    <a:pt x="1561432" y="1506132"/>
                  </a:lnTo>
                  <a:lnTo>
                    <a:pt x="1556445" y="1511572"/>
                  </a:lnTo>
                  <a:lnTo>
                    <a:pt x="1551231" y="1517011"/>
                  </a:lnTo>
                  <a:lnTo>
                    <a:pt x="1517228" y="1551237"/>
                  </a:lnTo>
                  <a:lnTo>
                    <a:pt x="1511787" y="1556223"/>
                  </a:lnTo>
                  <a:lnTo>
                    <a:pt x="1506120" y="1561209"/>
                  </a:lnTo>
                  <a:lnTo>
                    <a:pt x="1500226" y="1565516"/>
                  </a:lnTo>
                  <a:lnTo>
                    <a:pt x="1494106" y="1569369"/>
                  </a:lnTo>
                  <a:lnTo>
                    <a:pt x="1487985" y="1573222"/>
                  </a:lnTo>
                  <a:lnTo>
                    <a:pt x="1481411" y="1576395"/>
                  </a:lnTo>
                  <a:lnTo>
                    <a:pt x="1474837" y="1579342"/>
                  </a:lnTo>
                  <a:lnTo>
                    <a:pt x="1468036" y="1581835"/>
                  </a:lnTo>
                  <a:lnTo>
                    <a:pt x="1461009" y="1583875"/>
                  </a:lnTo>
                  <a:lnTo>
                    <a:pt x="1453982" y="1585688"/>
                  </a:lnTo>
                  <a:lnTo>
                    <a:pt x="1446728" y="1587275"/>
                  </a:lnTo>
                  <a:lnTo>
                    <a:pt x="1439474" y="1588182"/>
                  </a:lnTo>
                  <a:lnTo>
                    <a:pt x="1432219" y="1588862"/>
                  </a:lnTo>
                  <a:lnTo>
                    <a:pt x="1424739" y="1589088"/>
                  </a:lnTo>
                  <a:lnTo>
                    <a:pt x="1417258" y="1589088"/>
                  </a:lnTo>
                  <a:lnTo>
                    <a:pt x="1409777" y="1588862"/>
                  </a:lnTo>
                  <a:lnTo>
                    <a:pt x="1402296" y="1587955"/>
                  </a:lnTo>
                  <a:lnTo>
                    <a:pt x="1394589" y="1587048"/>
                  </a:lnTo>
                  <a:lnTo>
                    <a:pt x="1387108" y="1585235"/>
                  </a:lnTo>
                  <a:lnTo>
                    <a:pt x="1379628" y="1583422"/>
                  </a:lnTo>
                  <a:lnTo>
                    <a:pt x="1372147" y="1581382"/>
                  </a:lnTo>
                  <a:lnTo>
                    <a:pt x="1364666" y="1578662"/>
                  </a:lnTo>
                  <a:lnTo>
                    <a:pt x="1357186" y="1575942"/>
                  </a:lnTo>
                  <a:lnTo>
                    <a:pt x="1349931" y="1572769"/>
                  </a:lnTo>
                  <a:lnTo>
                    <a:pt x="1342677" y="1569142"/>
                  </a:lnTo>
                  <a:lnTo>
                    <a:pt x="1335423" y="1565289"/>
                  </a:lnTo>
                  <a:lnTo>
                    <a:pt x="1328396" y="1560756"/>
                  </a:lnTo>
                  <a:lnTo>
                    <a:pt x="1321369" y="1556223"/>
                  </a:lnTo>
                  <a:lnTo>
                    <a:pt x="1314568" y="1551237"/>
                  </a:lnTo>
                  <a:lnTo>
                    <a:pt x="1307994" y="1545797"/>
                  </a:lnTo>
                  <a:lnTo>
                    <a:pt x="1301420" y="1540130"/>
                  </a:lnTo>
                  <a:lnTo>
                    <a:pt x="1295299" y="1534011"/>
                  </a:lnTo>
                  <a:lnTo>
                    <a:pt x="921716" y="1160708"/>
                  </a:lnTo>
                  <a:lnTo>
                    <a:pt x="910835" y="1166827"/>
                  </a:lnTo>
                  <a:lnTo>
                    <a:pt x="899501" y="1172720"/>
                  </a:lnTo>
                  <a:lnTo>
                    <a:pt x="888166" y="1178160"/>
                  </a:lnTo>
                  <a:lnTo>
                    <a:pt x="876832" y="1183600"/>
                  </a:lnTo>
                  <a:lnTo>
                    <a:pt x="865498" y="1188586"/>
                  </a:lnTo>
                  <a:lnTo>
                    <a:pt x="853710" y="1193346"/>
                  </a:lnTo>
                  <a:lnTo>
                    <a:pt x="842375" y="1198106"/>
                  </a:lnTo>
                  <a:lnTo>
                    <a:pt x="830588" y="1202412"/>
                  </a:lnTo>
                  <a:lnTo>
                    <a:pt x="818573" y="1206492"/>
                  </a:lnTo>
                  <a:lnTo>
                    <a:pt x="807012" y="1210572"/>
                  </a:lnTo>
                  <a:lnTo>
                    <a:pt x="794997" y="1213972"/>
                  </a:lnTo>
                  <a:lnTo>
                    <a:pt x="783210" y="1217598"/>
                  </a:lnTo>
                  <a:lnTo>
                    <a:pt x="771195" y="1220545"/>
                  </a:lnTo>
                  <a:lnTo>
                    <a:pt x="758954" y="1223265"/>
                  </a:lnTo>
                  <a:lnTo>
                    <a:pt x="746939" y="1226211"/>
                  </a:lnTo>
                  <a:lnTo>
                    <a:pt x="734698" y="1228478"/>
                  </a:lnTo>
                  <a:lnTo>
                    <a:pt x="722457" y="1230518"/>
                  </a:lnTo>
                  <a:lnTo>
                    <a:pt x="710442" y="1232784"/>
                  </a:lnTo>
                  <a:lnTo>
                    <a:pt x="698201" y="1234371"/>
                  </a:lnTo>
                  <a:lnTo>
                    <a:pt x="685960" y="1235731"/>
                  </a:lnTo>
                  <a:lnTo>
                    <a:pt x="673719" y="1236864"/>
                  </a:lnTo>
                  <a:lnTo>
                    <a:pt x="661478" y="1237771"/>
                  </a:lnTo>
                  <a:lnTo>
                    <a:pt x="649010" y="1238451"/>
                  </a:lnTo>
                  <a:lnTo>
                    <a:pt x="636769" y="1239131"/>
                  </a:lnTo>
                  <a:lnTo>
                    <a:pt x="624527" y="1239357"/>
                  </a:lnTo>
                  <a:lnTo>
                    <a:pt x="612060" y="1239357"/>
                  </a:lnTo>
                  <a:lnTo>
                    <a:pt x="599818" y="1239131"/>
                  </a:lnTo>
                  <a:lnTo>
                    <a:pt x="587577" y="1238451"/>
                  </a:lnTo>
                  <a:lnTo>
                    <a:pt x="575109" y="1237544"/>
                  </a:lnTo>
                  <a:lnTo>
                    <a:pt x="562868" y="1236638"/>
                  </a:lnTo>
                  <a:lnTo>
                    <a:pt x="550627" y="1235504"/>
                  </a:lnTo>
                  <a:lnTo>
                    <a:pt x="538612" y="1233918"/>
                  </a:lnTo>
                  <a:lnTo>
                    <a:pt x="526145" y="1232331"/>
                  </a:lnTo>
                  <a:lnTo>
                    <a:pt x="513903" y="1230291"/>
                  </a:lnTo>
                  <a:lnTo>
                    <a:pt x="501889" y="1228025"/>
                  </a:lnTo>
                  <a:lnTo>
                    <a:pt x="489648" y="1225758"/>
                  </a:lnTo>
                  <a:lnTo>
                    <a:pt x="477633" y="1222811"/>
                  </a:lnTo>
                  <a:lnTo>
                    <a:pt x="465619" y="1219865"/>
                  </a:lnTo>
                  <a:lnTo>
                    <a:pt x="453604" y="1216918"/>
                  </a:lnTo>
                  <a:lnTo>
                    <a:pt x="441590" y="1213292"/>
                  </a:lnTo>
                  <a:lnTo>
                    <a:pt x="429802" y="1209665"/>
                  </a:lnTo>
                  <a:lnTo>
                    <a:pt x="418014" y="1205812"/>
                  </a:lnTo>
                  <a:lnTo>
                    <a:pt x="406453" y="1201506"/>
                  </a:lnTo>
                  <a:lnTo>
                    <a:pt x="394665" y="1197199"/>
                  </a:lnTo>
                  <a:lnTo>
                    <a:pt x="383104" y="1192440"/>
                  </a:lnTo>
                  <a:lnTo>
                    <a:pt x="371543" y="1187680"/>
                  </a:lnTo>
                  <a:lnTo>
                    <a:pt x="359982" y="1182467"/>
                  </a:lnTo>
                  <a:lnTo>
                    <a:pt x="348647" y="1177027"/>
                  </a:lnTo>
                  <a:lnTo>
                    <a:pt x="337313" y="1171360"/>
                  </a:lnTo>
                  <a:lnTo>
                    <a:pt x="326205" y="1165694"/>
                  </a:lnTo>
                  <a:lnTo>
                    <a:pt x="315097" y="1159574"/>
                  </a:lnTo>
                  <a:lnTo>
                    <a:pt x="304216" y="1153228"/>
                  </a:lnTo>
                  <a:lnTo>
                    <a:pt x="293109" y="1146655"/>
                  </a:lnTo>
                  <a:lnTo>
                    <a:pt x="282454" y="1139629"/>
                  </a:lnTo>
                  <a:lnTo>
                    <a:pt x="272026" y="1132602"/>
                  </a:lnTo>
                  <a:lnTo>
                    <a:pt x="261145" y="1125349"/>
                  </a:lnTo>
                  <a:lnTo>
                    <a:pt x="250944" y="1117643"/>
                  </a:lnTo>
                  <a:lnTo>
                    <a:pt x="240517" y="1109937"/>
                  </a:lnTo>
                  <a:lnTo>
                    <a:pt x="230316" y="1101777"/>
                  </a:lnTo>
                  <a:lnTo>
                    <a:pt x="220341" y="1093617"/>
                  </a:lnTo>
                  <a:lnTo>
                    <a:pt x="210367" y="1085004"/>
                  </a:lnTo>
                  <a:lnTo>
                    <a:pt x="200620" y="1076391"/>
                  </a:lnTo>
                  <a:lnTo>
                    <a:pt x="191099" y="1067099"/>
                  </a:lnTo>
                  <a:lnTo>
                    <a:pt x="181578" y="1057806"/>
                  </a:lnTo>
                  <a:lnTo>
                    <a:pt x="170470" y="1046473"/>
                  </a:lnTo>
                  <a:lnTo>
                    <a:pt x="159589" y="1034913"/>
                  </a:lnTo>
                  <a:lnTo>
                    <a:pt x="149161" y="1022901"/>
                  </a:lnTo>
                  <a:lnTo>
                    <a:pt x="139187" y="1010888"/>
                  </a:lnTo>
                  <a:lnTo>
                    <a:pt x="129213" y="998648"/>
                  </a:lnTo>
                  <a:lnTo>
                    <a:pt x="119918" y="985956"/>
                  </a:lnTo>
                  <a:lnTo>
                    <a:pt x="110851" y="973489"/>
                  </a:lnTo>
                  <a:lnTo>
                    <a:pt x="102237" y="960797"/>
                  </a:lnTo>
                  <a:lnTo>
                    <a:pt x="93849" y="947651"/>
                  </a:lnTo>
                  <a:lnTo>
                    <a:pt x="85688" y="934505"/>
                  </a:lnTo>
                  <a:lnTo>
                    <a:pt x="78208" y="921358"/>
                  </a:lnTo>
                  <a:lnTo>
                    <a:pt x="70954" y="907986"/>
                  </a:lnTo>
                  <a:lnTo>
                    <a:pt x="64153" y="894386"/>
                  </a:lnTo>
                  <a:lnTo>
                    <a:pt x="57579" y="880560"/>
                  </a:lnTo>
                  <a:lnTo>
                    <a:pt x="51232" y="866734"/>
                  </a:lnTo>
                  <a:lnTo>
                    <a:pt x="45338" y="852908"/>
                  </a:lnTo>
                  <a:lnTo>
                    <a:pt x="39897" y="838856"/>
                  </a:lnTo>
                  <a:lnTo>
                    <a:pt x="34910" y="824803"/>
                  </a:lnTo>
                  <a:lnTo>
                    <a:pt x="30150" y="810524"/>
                  </a:lnTo>
                  <a:lnTo>
                    <a:pt x="25616" y="796244"/>
                  </a:lnTo>
                  <a:lnTo>
                    <a:pt x="21535" y="781738"/>
                  </a:lnTo>
                  <a:lnTo>
                    <a:pt x="17682" y="767232"/>
                  </a:lnTo>
                  <a:lnTo>
                    <a:pt x="14508" y="752726"/>
                  </a:lnTo>
                  <a:lnTo>
                    <a:pt x="11334" y="738220"/>
                  </a:lnTo>
                  <a:lnTo>
                    <a:pt x="8841" y="723487"/>
                  </a:lnTo>
                  <a:lnTo>
                    <a:pt x="6574" y="708755"/>
                  </a:lnTo>
                  <a:lnTo>
                    <a:pt x="4307" y="694022"/>
                  </a:lnTo>
                  <a:lnTo>
                    <a:pt x="2947" y="679289"/>
                  </a:lnTo>
                  <a:lnTo>
                    <a:pt x="1587" y="664330"/>
                  </a:lnTo>
                  <a:lnTo>
                    <a:pt x="680" y="649597"/>
                  </a:lnTo>
                  <a:lnTo>
                    <a:pt x="227" y="634638"/>
                  </a:lnTo>
                  <a:lnTo>
                    <a:pt x="0" y="619905"/>
                  </a:lnTo>
                  <a:lnTo>
                    <a:pt x="227" y="604946"/>
                  </a:lnTo>
                  <a:lnTo>
                    <a:pt x="680" y="589987"/>
                  </a:lnTo>
                  <a:lnTo>
                    <a:pt x="1587" y="575254"/>
                  </a:lnTo>
                  <a:lnTo>
                    <a:pt x="2947" y="560295"/>
                  </a:lnTo>
                  <a:lnTo>
                    <a:pt x="4307" y="545562"/>
                  </a:lnTo>
                  <a:lnTo>
                    <a:pt x="6574" y="530830"/>
                  </a:lnTo>
                  <a:lnTo>
                    <a:pt x="8841" y="516097"/>
                  </a:lnTo>
                  <a:lnTo>
                    <a:pt x="11334" y="501364"/>
                  </a:lnTo>
                  <a:lnTo>
                    <a:pt x="14508" y="486858"/>
                  </a:lnTo>
                  <a:lnTo>
                    <a:pt x="17682" y="472352"/>
                  </a:lnTo>
                  <a:lnTo>
                    <a:pt x="21535" y="457846"/>
                  </a:lnTo>
                  <a:lnTo>
                    <a:pt x="25616" y="443340"/>
                  </a:lnTo>
                  <a:lnTo>
                    <a:pt x="30150" y="429061"/>
                  </a:lnTo>
                  <a:lnTo>
                    <a:pt x="34910" y="414781"/>
                  </a:lnTo>
                  <a:lnTo>
                    <a:pt x="39897" y="400502"/>
                  </a:lnTo>
                  <a:lnTo>
                    <a:pt x="45338" y="386449"/>
                  </a:lnTo>
                  <a:lnTo>
                    <a:pt x="51232" y="372850"/>
                  </a:lnTo>
                  <a:lnTo>
                    <a:pt x="57579" y="359024"/>
                  </a:lnTo>
                  <a:lnTo>
                    <a:pt x="64153" y="345198"/>
                  </a:lnTo>
                  <a:lnTo>
                    <a:pt x="70954" y="331599"/>
                  </a:lnTo>
                  <a:lnTo>
                    <a:pt x="78208" y="318226"/>
                  </a:lnTo>
                  <a:lnTo>
                    <a:pt x="85688" y="304853"/>
                  </a:lnTo>
                  <a:lnTo>
                    <a:pt x="93849" y="291934"/>
                  </a:lnTo>
                  <a:lnTo>
                    <a:pt x="102237" y="278788"/>
                  </a:lnTo>
                  <a:lnTo>
                    <a:pt x="110851" y="266095"/>
                  </a:lnTo>
                  <a:lnTo>
                    <a:pt x="119918" y="253402"/>
                  </a:lnTo>
                  <a:lnTo>
                    <a:pt x="129213" y="240936"/>
                  </a:lnTo>
                  <a:lnTo>
                    <a:pt x="139187" y="228697"/>
                  </a:lnTo>
                  <a:lnTo>
                    <a:pt x="149161" y="216457"/>
                  </a:lnTo>
                  <a:lnTo>
                    <a:pt x="159589" y="204671"/>
                  </a:lnTo>
                  <a:lnTo>
                    <a:pt x="170470" y="193111"/>
                  </a:lnTo>
                  <a:lnTo>
                    <a:pt x="181578" y="181779"/>
                  </a:lnTo>
                  <a:lnTo>
                    <a:pt x="193139" y="170446"/>
                  </a:lnTo>
                  <a:lnTo>
                    <a:pt x="204473" y="159793"/>
                  </a:lnTo>
                  <a:lnTo>
                    <a:pt x="216488" y="149140"/>
                  </a:lnTo>
                  <a:lnTo>
                    <a:pt x="228729" y="139167"/>
                  </a:lnTo>
                  <a:lnTo>
                    <a:pt x="240743" y="129421"/>
                  </a:lnTo>
                  <a:lnTo>
                    <a:pt x="253438" y="119901"/>
                  </a:lnTo>
                  <a:lnTo>
                    <a:pt x="266133" y="110835"/>
                  </a:lnTo>
                  <a:lnTo>
                    <a:pt x="278600" y="102222"/>
                  </a:lnTo>
                  <a:lnTo>
                    <a:pt x="291748" y="93836"/>
                  </a:lnTo>
                  <a:lnTo>
                    <a:pt x="304896" y="85903"/>
                  </a:lnTo>
                  <a:lnTo>
                    <a:pt x="318271" y="78423"/>
                  </a:lnTo>
                  <a:lnTo>
                    <a:pt x="331646" y="71170"/>
                  </a:lnTo>
                  <a:lnTo>
                    <a:pt x="345020" y="64144"/>
                  </a:lnTo>
                  <a:lnTo>
                    <a:pt x="358848" y="57571"/>
                  </a:lnTo>
                  <a:lnTo>
                    <a:pt x="372676" y="51451"/>
                  </a:lnTo>
                  <a:lnTo>
                    <a:pt x="386504" y="45558"/>
                  </a:lnTo>
                  <a:lnTo>
                    <a:pt x="400559" y="40118"/>
                  </a:lnTo>
                  <a:lnTo>
                    <a:pt x="414840" y="34905"/>
                  </a:lnTo>
                  <a:lnTo>
                    <a:pt x="429122" y="30146"/>
                  </a:lnTo>
                  <a:lnTo>
                    <a:pt x="443403" y="25839"/>
                  </a:lnTo>
                  <a:lnTo>
                    <a:pt x="457911" y="21533"/>
                  </a:lnTo>
                  <a:lnTo>
                    <a:pt x="472419" y="17906"/>
                  </a:lnTo>
                  <a:lnTo>
                    <a:pt x="486927" y="14506"/>
                  </a:lnTo>
                  <a:lnTo>
                    <a:pt x="501435" y="11560"/>
                  </a:lnTo>
                  <a:lnTo>
                    <a:pt x="515944" y="8840"/>
                  </a:lnTo>
                  <a:lnTo>
                    <a:pt x="530678" y="6573"/>
                  </a:lnTo>
                  <a:lnTo>
                    <a:pt x="545413" y="4533"/>
                  </a:lnTo>
                  <a:lnTo>
                    <a:pt x="560148" y="3173"/>
                  </a:lnTo>
                  <a:lnTo>
                    <a:pt x="575109" y="1587"/>
                  </a:lnTo>
                  <a:lnTo>
                    <a:pt x="589844" y="907"/>
                  </a:lnTo>
                  <a:lnTo>
                    <a:pt x="604806" y="227"/>
                  </a:lnTo>
                  <a:lnTo>
                    <a:pt x="619540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114" name="直接连接符 113"/>
          <p:cNvCxnSpPr/>
          <p:nvPr/>
        </p:nvCxnSpPr>
        <p:spPr>
          <a:xfrm>
            <a:off x="1804504" y="4565792"/>
            <a:ext cx="8836750" cy="0"/>
          </a:xfrm>
          <a:prstGeom prst="line">
            <a:avLst/>
          </a:prstGeom>
          <a:ln>
            <a:solidFill>
              <a:srgbClr val="3D4D6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5" name="椭圆 114"/>
          <p:cNvSpPr/>
          <p:nvPr/>
        </p:nvSpPr>
        <p:spPr>
          <a:xfrm>
            <a:off x="1704433" y="4492575"/>
            <a:ext cx="146343" cy="146434"/>
          </a:xfrm>
          <a:prstGeom prst="ellipse">
            <a:avLst/>
          </a:prstGeom>
          <a:solidFill>
            <a:srgbClr val="404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93CDDD"/>
              </a:solidFill>
              <a:cs typeface="+mn-ea"/>
              <a:sym typeface="+mn-lt"/>
            </a:endParaRPr>
          </a:p>
        </p:txBody>
      </p:sp>
      <p:sp>
        <p:nvSpPr>
          <p:cNvPr id="116" name="椭圆 115"/>
          <p:cNvSpPr/>
          <p:nvPr/>
        </p:nvSpPr>
        <p:spPr>
          <a:xfrm>
            <a:off x="10568083" y="4492575"/>
            <a:ext cx="146343" cy="146434"/>
          </a:xfrm>
          <a:prstGeom prst="ellipse">
            <a:avLst/>
          </a:prstGeom>
          <a:solidFill>
            <a:srgbClr val="404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93CDDD"/>
              </a:solidFill>
              <a:cs typeface="+mn-ea"/>
              <a:sym typeface="+mn-lt"/>
            </a:endParaRPr>
          </a:p>
        </p:txBody>
      </p:sp>
      <p:sp>
        <p:nvSpPr>
          <p:cNvPr id="117" name="椭圆 116"/>
          <p:cNvSpPr/>
          <p:nvPr/>
        </p:nvSpPr>
        <p:spPr>
          <a:xfrm>
            <a:off x="3050524" y="4492575"/>
            <a:ext cx="146343" cy="146434"/>
          </a:xfrm>
          <a:prstGeom prst="ellipse">
            <a:avLst/>
          </a:prstGeom>
          <a:solidFill>
            <a:srgbClr val="404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93CDDD"/>
              </a:solidFill>
              <a:cs typeface="+mn-ea"/>
              <a:sym typeface="+mn-lt"/>
            </a:endParaRPr>
          </a:p>
        </p:txBody>
      </p:sp>
      <p:sp>
        <p:nvSpPr>
          <p:cNvPr id="118" name="椭圆 117"/>
          <p:cNvSpPr/>
          <p:nvPr/>
        </p:nvSpPr>
        <p:spPr>
          <a:xfrm>
            <a:off x="5119036" y="4492575"/>
            <a:ext cx="146343" cy="146434"/>
          </a:xfrm>
          <a:prstGeom prst="ellipse">
            <a:avLst/>
          </a:prstGeom>
          <a:solidFill>
            <a:srgbClr val="404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93CDDD"/>
              </a:solidFill>
              <a:cs typeface="+mn-ea"/>
              <a:sym typeface="+mn-lt"/>
            </a:endParaRPr>
          </a:p>
        </p:txBody>
      </p:sp>
      <p:sp>
        <p:nvSpPr>
          <p:cNvPr id="119" name="椭圆 118"/>
          <p:cNvSpPr/>
          <p:nvPr/>
        </p:nvSpPr>
        <p:spPr>
          <a:xfrm>
            <a:off x="7222845" y="4492575"/>
            <a:ext cx="146343" cy="146434"/>
          </a:xfrm>
          <a:prstGeom prst="ellipse">
            <a:avLst/>
          </a:prstGeom>
          <a:solidFill>
            <a:srgbClr val="404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93CDDD"/>
              </a:solidFill>
              <a:cs typeface="+mn-ea"/>
              <a:sym typeface="+mn-lt"/>
            </a:endParaRPr>
          </a:p>
        </p:txBody>
      </p:sp>
      <p:sp>
        <p:nvSpPr>
          <p:cNvPr id="120" name="椭圆 119"/>
          <p:cNvSpPr/>
          <p:nvPr/>
        </p:nvSpPr>
        <p:spPr>
          <a:xfrm>
            <a:off x="9073605" y="4492575"/>
            <a:ext cx="146343" cy="146434"/>
          </a:xfrm>
          <a:prstGeom prst="ellipse">
            <a:avLst/>
          </a:prstGeom>
          <a:solidFill>
            <a:srgbClr val="4046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>
              <a:solidFill>
                <a:srgbClr val="93CDDD"/>
              </a:solidFill>
              <a:cs typeface="+mn-ea"/>
              <a:sym typeface="+mn-lt"/>
            </a:endParaRPr>
          </a:p>
        </p:txBody>
      </p:sp>
      <p:grpSp>
        <p:nvGrpSpPr>
          <p:cNvPr id="121" name="组合 120"/>
          <p:cNvGrpSpPr/>
          <p:nvPr/>
        </p:nvGrpSpPr>
        <p:grpSpPr>
          <a:xfrm>
            <a:off x="2352252" y="2686653"/>
            <a:ext cx="1575125" cy="1760260"/>
            <a:chOff x="2940476" y="3272285"/>
            <a:chExt cx="1575740" cy="1759852"/>
          </a:xfrm>
        </p:grpSpPr>
        <p:sp>
          <p:nvSpPr>
            <p:cNvPr id="218" name="任意多边形 217"/>
            <p:cNvSpPr/>
            <p:nvPr/>
          </p:nvSpPr>
          <p:spPr>
            <a:xfrm>
              <a:off x="2940476" y="3272285"/>
              <a:ext cx="1575740" cy="1759852"/>
            </a:xfrm>
            <a:custGeom>
              <a:avLst/>
              <a:gdLst>
                <a:gd name="connsiteX0" fmla="*/ 787870 w 1575740"/>
                <a:gd name="connsiteY0" fmla="*/ 0 h 1759852"/>
                <a:gd name="connsiteX1" fmla="*/ 1575740 w 1575740"/>
                <a:gd name="connsiteY1" fmla="*/ 787870 h 1759852"/>
                <a:gd name="connsiteX2" fmla="*/ 946654 w 1575740"/>
                <a:gd name="connsiteY2" fmla="*/ 1559734 h 1759852"/>
                <a:gd name="connsiteX3" fmla="*/ 870324 w 1575740"/>
                <a:gd name="connsiteY3" fmla="*/ 1567428 h 1759852"/>
                <a:gd name="connsiteX4" fmla="*/ 771966 w 1575740"/>
                <a:gd name="connsiteY4" fmla="*/ 1759852 h 1759852"/>
                <a:gd name="connsiteX5" fmla="*/ 677385 w 1575740"/>
                <a:gd name="connsiteY5" fmla="*/ 1564602 h 1759852"/>
                <a:gd name="connsiteX6" fmla="*/ 629087 w 1575740"/>
                <a:gd name="connsiteY6" fmla="*/ 1559734 h 1759852"/>
                <a:gd name="connsiteX7" fmla="*/ 0 w 1575740"/>
                <a:gd name="connsiteY7" fmla="*/ 787870 h 1759852"/>
                <a:gd name="connsiteX8" fmla="*/ 787870 w 1575740"/>
                <a:gd name="connsiteY8" fmla="*/ 0 h 1759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5740" h="1759852">
                  <a:moveTo>
                    <a:pt x="787870" y="0"/>
                  </a:moveTo>
                  <a:cubicBezTo>
                    <a:pt x="1222999" y="0"/>
                    <a:pt x="1575740" y="352741"/>
                    <a:pt x="1575740" y="787870"/>
                  </a:cubicBezTo>
                  <a:cubicBezTo>
                    <a:pt x="1575740" y="1168608"/>
                    <a:pt x="1305673" y="1486268"/>
                    <a:pt x="946654" y="1559734"/>
                  </a:cubicBezTo>
                  <a:lnTo>
                    <a:pt x="870324" y="1567428"/>
                  </a:lnTo>
                  <a:lnTo>
                    <a:pt x="771966" y="1759852"/>
                  </a:lnTo>
                  <a:lnTo>
                    <a:pt x="677385" y="1564602"/>
                  </a:lnTo>
                  <a:lnTo>
                    <a:pt x="629087" y="1559734"/>
                  </a:lnTo>
                  <a:cubicBezTo>
                    <a:pt x="270067" y="1486268"/>
                    <a:pt x="0" y="1168608"/>
                    <a:pt x="0" y="787870"/>
                  </a:cubicBezTo>
                  <a:cubicBezTo>
                    <a:pt x="0" y="352741"/>
                    <a:pt x="352741" y="0"/>
                    <a:pt x="787870" y="0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19" name="KSO_Shape"/>
            <p:cNvSpPr>
              <a:spLocks/>
            </p:cNvSpPr>
            <p:nvPr/>
          </p:nvSpPr>
          <p:spPr bwMode="auto">
            <a:xfrm>
              <a:off x="3513033" y="3586933"/>
              <a:ext cx="430626" cy="439414"/>
            </a:xfrm>
            <a:custGeom>
              <a:avLst/>
              <a:gdLst>
                <a:gd name="T0" fmla="*/ 1524318 w 3543300"/>
                <a:gd name="T1" fmla="*/ 1132523 h 3617913"/>
                <a:gd name="T2" fmla="*/ 1313498 w 3543300"/>
                <a:gd name="T3" fmla="*/ 1253173 h 3617913"/>
                <a:gd name="T4" fmla="*/ 1155382 w 3543300"/>
                <a:gd name="T5" fmla="*/ 1435418 h 3617913"/>
                <a:gd name="T6" fmla="*/ 1066122 w 3543300"/>
                <a:gd name="T7" fmla="*/ 1663327 h 3617913"/>
                <a:gd name="T8" fmla="*/ 1059774 w 3543300"/>
                <a:gd name="T9" fmla="*/ 1918696 h 3617913"/>
                <a:gd name="T10" fmla="*/ 1138484 w 3543300"/>
                <a:gd name="T11" fmla="*/ 2152467 h 3617913"/>
                <a:gd name="T12" fmla="*/ 1287651 w 3543300"/>
                <a:gd name="T13" fmla="*/ 2342088 h 3617913"/>
                <a:gd name="T14" fmla="*/ 1491724 w 3543300"/>
                <a:gd name="T15" fmla="*/ 2472632 h 3617913"/>
                <a:gd name="T16" fmla="*/ 1734517 w 3543300"/>
                <a:gd name="T17" fmla="*/ 2528533 h 3617913"/>
                <a:gd name="T18" fmla="*/ 1985879 w 3543300"/>
                <a:gd name="T19" fmla="*/ 2496771 h 3617913"/>
                <a:gd name="T20" fmla="*/ 2202647 w 3543300"/>
                <a:gd name="T21" fmla="*/ 2386238 h 3617913"/>
                <a:gd name="T22" fmla="*/ 2368635 w 3543300"/>
                <a:gd name="T23" fmla="*/ 2211863 h 3617913"/>
                <a:gd name="T24" fmla="*/ 2469244 w 3543300"/>
                <a:gd name="T25" fmla="*/ 1988891 h 3617913"/>
                <a:gd name="T26" fmla="*/ 2487969 w 3543300"/>
                <a:gd name="T27" fmla="*/ 1735110 h 3617913"/>
                <a:gd name="T28" fmla="*/ 2420685 w 3543300"/>
                <a:gd name="T29" fmla="*/ 1496257 h 3617913"/>
                <a:gd name="T30" fmla="*/ 2280920 w 3543300"/>
                <a:gd name="T31" fmla="*/ 1299528 h 3617913"/>
                <a:gd name="T32" fmla="*/ 2083752 w 3543300"/>
                <a:gd name="T33" fmla="*/ 1159510 h 3617913"/>
                <a:gd name="T34" fmla="*/ 1845310 w 3543300"/>
                <a:gd name="T35" fmla="*/ 1092518 h 3617913"/>
                <a:gd name="T36" fmla="*/ 1957705 w 3543300"/>
                <a:gd name="T37" fmla="*/ 6985 h 3617913"/>
                <a:gd name="T38" fmla="*/ 2011998 w 3543300"/>
                <a:gd name="T39" fmla="*/ 89217 h 3617913"/>
                <a:gd name="T40" fmla="*/ 2341562 w 3543300"/>
                <a:gd name="T41" fmla="*/ 485457 h 3617913"/>
                <a:gd name="T42" fmla="*/ 2646362 w 3543300"/>
                <a:gd name="T43" fmla="*/ 240665 h 3617913"/>
                <a:gd name="T44" fmla="*/ 2970848 w 3543300"/>
                <a:gd name="T45" fmla="*/ 446087 h 3617913"/>
                <a:gd name="T46" fmla="*/ 2979738 w 3543300"/>
                <a:gd name="T47" fmla="*/ 554990 h 3617913"/>
                <a:gd name="T48" fmla="*/ 2996248 w 3543300"/>
                <a:gd name="T49" fmla="*/ 1049655 h 3617913"/>
                <a:gd name="T50" fmla="*/ 3393440 w 3543300"/>
                <a:gd name="T51" fmla="*/ 1051243 h 3617913"/>
                <a:gd name="T52" fmla="*/ 3542030 w 3543300"/>
                <a:gd name="T53" fmla="*/ 1406843 h 3617913"/>
                <a:gd name="T54" fmla="*/ 3490278 w 3543300"/>
                <a:gd name="T55" fmla="*/ 1502728 h 3617913"/>
                <a:gd name="T56" fmla="*/ 3210242 w 3543300"/>
                <a:gd name="T57" fmla="*/ 1889125 h 3617913"/>
                <a:gd name="T58" fmla="*/ 3529330 w 3543300"/>
                <a:gd name="T59" fmla="*/ 2149158 h 3617913"/>
                <a:gd name="T60" fmla="*/ 3442335 w 3543300"/>
                <a:gd name="T61" fmla="*/ 2520315 h 3617913"/>
                <a:gd name="T62" fmla="*/ 3346450 w 3543300"/>
                <a:gd name="T63" fmla="*/ 2572068 h 3617913"/>
                <a:gd name="T64" fmla="*/ 2905125 w 3543300"/>
                <a:gd name="T65" fmla="*/ 2698115 h 3617913"/>
                <a:gd name="T66" fmla="*/ 2994025 w 3543300"/>
                <a:gd name="T67" fmla="*/ 3108643 h 3617913"/>
                <a:gd name="T68" fmla="*/ 2709228 w 3543300"/>
                <a:gd name="T69" fmla="*/ 3363913 h 3617913"/>
                <a:gd name="T70" fmla="*/ 2600325 w 3543300"/>
                <a:gd name="T71" fmla="*/ 3355023 h 3617913"/>
                <a:gd name="T72" fmla="*/ 2193608 w 3543300"/>
                <a:gd name="T73" fmla="*/ 3187066 h 3617913"/>
                <a:gd name="T74" fmla="*/ 2005012 w 3543300"/>
                <a:gd name="T75" fmla="*/ 3563621 h 3617913"/>
                <a:gd name="T76" fmla="*/ 1620520 w 3543300"/>
                <a:gd name="T77" fmla="*/ 3617913 h 3617913"/>
                <a:gd name="T78" fmla="*/ 1535430 w 3543300"/>
                <a:gd name="T79" fmla="*/ 3555366 h 3617913"/>
                <a:gd name="T80" fmla="*/ 1324928 w 3543300"/>
                <a:gd name="T81" fmla="*/ 3179128 h 3617913"/>
                <a:gd name="T82" fmla="*/ 935990 w 3543300"/>
                <a:gd name="T83" fmla="*/ 3361056 h 3617913"/>
                <a:gd name="T84" fmla="*/ 830262 w 3543300"/>
                <a:gd name="T85" fmla="*/ 3361056 h 3617913"/>
                <a:gd name="T86" fmla="*/ 550545 w 3543300"/>
                <a:gd name="T87" fmla="*/ 3100071 h 3617913"/>
                <a:gd name="T88" fmla="*/ 638492 w 3543300"/>
                <a:gd name="T89" fmla="*/ 2698115 h 3617913"/>
                <a:gd name="T90" fmla="*/ 196850 w 3543300"/>
                <a:gd name="T91" fmla="*/ 2572068 h 3617913"/>
                <a:gd name="T92" fmla="*/ 101282 w 3543300"/>
                <a:gd name="T93" fmla="*/ 2520315 h 3617913"/>
                <a:gd name="T94" fmla="*/ 13970 w 3543300"/>
                <a:gd name="T95" fmla="*/ 2149158 h 3617913"/>
                <a:gd name="T96" fmla="*/ 334962 w 3543300"/>
                <a:gd name="T97" fmla="*/ 1915478 h 3617913"/>
                <a:gd name="T98" fmla="*/ 57467 w 3543300"/>
                <a:gd name="T99" fmla="*/ 1504633 h 3617913"/>
                <a:gd name="T100" fmla="*/ 635 w 3543300"/>
                <a:gd name="T101" fmla="*/ 1411288 h 3617913"/>
                <a:gd name="T102" fmla="*/ 134620 w 3543300"/>
                <a:gd name="T103" fmla="*/ 1058863 h 3617913"/>
                <a:gd name="T104" fmla="*/ 520382 w 3543300"/>
                <a:gd name="T105" fmla="*/ 1095375 h 3617913"/>
                <a:gd name="T106" fmla="*/ 742632 w 3543300"/>
                <a:gd name="T107" fmla="*/ 801052 h 3617913"/>
                <a:gd name="T108" fmla="*/ 558482 w 3543300"/>
                <a:gd name="T109" fmla="*/ 467677 h 3617913"/>
                <a:gd name="T110" fmla="*/ 862648 w 3543300"/>
                <a:gd name="T111" fmla="*/ 242252 h 3617913"/>
                <a:gd name="T112" fmla="*/ 955040 w 3543300"/>
                <a:gd name="T113" fmla="*/ 276542 h 3617913"/>
                <a:gd name="T114" fmla="*/ 1452245 w 3543300"/>
                <a:gd name="T115" fmla="*/ 404177 h 3617913"/>
                <a:gd name="T116" fmla="*/ 1557655 w 3543300"/>
                <a:gd name="T117" fmla="*/ 26352 h 36179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3543300" h="3617913">
                  <a:moveTo>
                    <a:pt x="1752918" y="1088708"/>
                  </a:moveTo>
                  <a:lnTo>
                    <a:pt x="1734502" y="1089660"/>
                  </a:lnTo>
                  <a:lnTo>
                    <a:pt x="1716088" y="1090613"/>
                  </a:lnTo>
                  <a:lnTo>
                    <a:pt x="1697990" y="1092518"/>
                  </a:lnTo>
                  <a:lnTo>
                    <a:pt x="1679892" y="1094423"/>
                  </a:lnTo>
                  <a:lnTo>
                    <a:pt x="1662112" y="1097280"/>
                  </a:lnTo>
                  <a:lnTo>
                    <a:pt x="1644332" y="1100138"/>
                  </a:lnTo>
                  <a:lnTo>
                    <a:pt x="1626552" y="1103630"/>
                  </a:lnTo>
                  <a:lnTo>
                    <a:pt x="1608772" y="1107440"/>
                  </a:lnTo>
                  <a:lnTo>
                    <a:pt x="1591628" y="1111568"/>
                  </a:lnTo>
                  <a:lnTo>
                    <a:pt x="1574800" y="1116013"/>
                  </a:lnTo>
                  <a:lnTo>
                    <a:pt x="1557338" y="1121093"/>
                  </a:lnTo>
                  <a:lnTo>
                    <a:pt x="1540828" y="1126490"/>
                  </a:lnTo>
                  <a:lnTo>
                    <a:pt x="1524318" y="1132523"/>
                  </a:lnTo>
                  <a:lnTo>
                    <a:pt x="1507808" y="1138555"/>
                  </a:lnTo>
                  <a:lnTo>
                    <a:pt x="1491615" y="1145223"/>
                  </a:lnTo>
                  <a:lnTo>
                    <a:pt x="1475422" y="1152525"/>
                  </a:lnTo>
                  <a:lnTo>
                    <a:pt x="1459548" y="1159510"/>
                  </a:lnTo>
                  <a:lnTo>
                    <a:pt x="1443672" y="1167448"/>
                  </a:lnTo>
                  <a:lnTo>
                    <a:pt x="1428432" y="1175703"/>
                  </a:lnTo>
                  <a:lnTo>
                    <a:pt x="1413192" y="1183958"/>
                  </a:lnTo>
                  <a:lnTo>
                    <a:pt x="1398270" y="1193165"/>
                  </a:lnTo>
                  <a:lnTo>
                    <a:pt x="1383665" y="1202055"/>
                  </a:lnTo>
                  <a:lnTo>
                    <a:pt x="1368742" y="1211898"/>
                  </a:lnTo>
                  <a:lnTo>
                    <a:pt x="1354772" y="1221740"/>
                  </a:lnTo>
                  <a:lnTo>
                    <a:pt x="1340485" y="1231900"/>
                  </a:lnTo>
                  <a:lnTo>
                    <a:pt x="1327150" y="1242378"/>
                  </a:lnTo>
                  <a:lnTo>
                    <a:pt x="1313498" y="1253173"/>
                  </a:lnTo>
                  <a:lnTo>
                    <a:pt x="1300480" y="1264285"/>
                  </a:lnTo>
                  <a:lnTo>
                    <a:pt x="1287462" y="1275715"/>
                  </a:lnTo>
                  <a:lnTo>
                    <a:pt x="1274762" y="1287463"/>
                  </a:lnTo>
                  <a:lnTo>
                    <a:pt x="1262380" y="1299528"/>
                  </a:lnTo>
                  <a:lnTo>
                    <a:pt x="1250315" y="1311910"/>
                  </a:lnTo>
                  <a:lnTo>
                    <a:pt x="1238568" y="1324928"/>
                  </a:lnTo>
                  <a:lnTo>
                    <a:pt x="1227138" y="1337628"/>
                  </a:lnTo>
                  <a:lnTo>
                    <a:pt x="1215708" y="1350645"/>
                  </a:lnTo>
                  <a:lnTo>
                    <a:pt x="1205230" y="1364298"/>
                  </a:lnTo>
                  <a:lnTo>
                    <a:pt x="1194752" y="1377950"/>
                  </a:lnTo>
                  <a:lnTo>
                    <a:pt x="1183958" y="1392238"/>
                  </a:lnTo>
                  <a:lnTo>
                    <a:pt x="1174432" y="1406525"/>
                  </a:lnTo>
                  <a:lnTo>
                    <a:pt x="1164908" y="1420813"/>
                  </a:lnTo>
                  <a:lnTo>
                    <a:pt x="1155382" y="1435418"/>
                  </a:lnTo>
                  <a:lnTo>
                    <a:pt x="1146810" y="1450340"/>
                  </a:lnTo>
                  <a:lnTo>
                    <a:pt x="1138391" y="1465309"/>
                  </a:lnTo>
                  <a:lnTo>
                    <a:pt x="1130549" y="1480376"/>
                  </a:lnTo>
                  <a:lnTo>
                    <a:pt x="1122615" y="1496257"/>
                  </a:lnTo>
                  <a:lnTo>
                    <a:pt x="1114998" y="1512138"/>
                  </a:lnTo>
                  <a:lnTo>
                    <a:pt x="1108333" y="1528337"/>
                  </a:lnTo>
                  <a:lnTo>
                    <a:pt x="1101668" y="1544536"/>
                  </a:lnTo>
                  <a:lnTo>
                    <a:pt x="1095321" y="1561052"/>
                  </a:lnTo>
                  <a:lnTo>
                    <a:pt x="1089608" y="1577568"/>
                  </a:lnTo>
                  <a:lnTo>
                    <a:pt x="1083895" y="1594402"/>
                  </a:lnTo>
                  <a:lnTo>
                    <a:pt x="1079134" y="1611554"/>
                  </a:lnTo>
                  <a:lnTo>
                    <a:pt x="1074056" y="1628388"/>
                  </a:lnTo>
                  <a:lnTo>
                    <a:pt x="1069931" y="1646175"/>
                  </a:lnTo>
                  <a:lnTo>
                    <a:pt x="1066122" y="1663327"/>
                  </a:lnTo>
                  <a:lnTo>
                    <a:pt x="1062948" y="1681114"/>
                  </a:lnTo>
                  <a:lnTo>
                    <a:pt x="1059774" y="1698901"/>
                  </a:lnTo>
                  <a:lnTo>
                    <a:pt x="1057553" y="1717005"/>
                  </a:lnTo>
                  <a:lnTo>
                    <a:pt x="1055331" y="1735110"/>
                  </a:lnTo>
                  <a:lnTo>
                    <a:pt x="1053744" y="1753532"/>
                  </a:lnTo>
                  <a:lnTo>
                    <a:pt x="1052792" y="1771319"/>
                  </a:lnTo>
                  <a:lnTo>
                    <a:pt x="1051840" y="1790376"/>
                  </a:lnTo>
                  <a:lnTo>
                    <a:pt x="1051523" y="1808798"/>
                  </a:lnTo>
                  <a:lnTo>
                    <a:pt x="1051840" y="1827221"/>
                  </a:lnTo>
                  <a:lnTo>
                    <a:pt x="1052792" y="1845960"/>
                  </a:lnTo>
                  <a:lnTo>
                    <a:pt x="1053744" y="1864065"/>
                  </a:lnTo>
                  <a:lnTo>
                    <a:pt x="1055331" y="1882487"/>
                  </a:lnTo>
                  <a:lnTo>
                    <a:pt x="1057553" y="1900592"/>
                  </a:lnTo>
                  <a:lnTo>
                    <a:pt x="1059774" y="1918696"/>
                  </a:lnTo>
                  <a:lnTo>
                    <a:pt x="1062948" y="1936483"/>
                  </a:lnTo>
                  <a:lnTo>
                    <a:pt x="1066122" y="1953952"/>
                  </a:lnTo>
                  <a:lnTo>
                    <a:pt x="1069931" y="1971739"/>
                  </a:lnTo>
                  <a:lnTo>
                    <a:pt x="1074056" y="1988891"/>
                  </a:lnTo>
                  <a:lnTo>
                    <a:pt x="1079134" y="2006043"/>
                  </a:lnTo>
                  <a:lnTo>
                    <a:pt x="1083895" y="2022877"/>
                  </a:lnTo>
                  <a:lnTo>
                    <a:pt x="1089608" y="2039711"/>
                  </a:lnTo>
                  <a:lnTo>
                    <a:pt x="1095321" y="2056545"/>
                  </a:lnTo>
                  <a:lnTo>
                    <a:pt x="1101668" y="2073061"/>
                  </a:lnTo>
                  <a:lnTo>
                    <a:pt x="1108333" y="2089260"/>
                  </a:lnTo>
                  <a:lnTo>
                    <a:pt x="1114998" y="2105459"/>
                  </a:lnTo>
                  <a:lnTo>
                    <a:pt x="1122615" y="2121022"/>
                  </a:lnTo>
                  <a:lnTo>
                    <a:pt x="1130549" y="2136904"/>
                  </a:lnTo>
                  <a:lnTo>
                    <a:pt x="1138484" y="2152467"/>
                  </a:lnTo>
                  <a:lnTo>
                    <a:pt x="1147053" y="2167395"/>
                  </a:lnTo>
                  <a:lnTo>
                    <a:pt x="1155622" y="2182641"/>
                  </a:lnTo>
                  <a:lnTo>
                    <a:pt x="1165144" y="2197252"/>
                  </a:lnTo>
                  <a:lnTo>
                    <a:pt x="1174665" y="2211863"/>
                  </a:lnTo>
                  <a:lnTo>
                    <a:pt x="1184186" y="2225838"/>
                  </a:lnTo>
                  <a:lnTo>
                    <a:pt x="1194977" y="2240131"/>
                  </a:lnTo>
                  <a:lnTo>
                    <a:pt x="1205450" y="2253789"/>
                  </a:lnTo>
                  <a:lnTo>
                    <a:pt x="1215924" y="2267129"/>
                  </a:lnTo>
                  <a:lnTo>
                    <a:pt x="1227349" y="2280469"/>
                  </a:lnTo>
                  <a:lnTo>
                    <a:pt x="1238775" y="2293174"/>
                  </a:lnTo>
                  <a:lnTo>
                    <a:pt x="1250518" y="2305879"/>
                  </a:lnTo>
                  <a:lnTo>
                    <a:pt x="1262578" y="2318267"/>
                  </a:lnTo>
                  <a:lnTo>
                    <a:pt x="1274956" y="2330336"/>
                  </a:lnTo>
                  <a:lnTo>
                    <a:pt x="1287651" y="2342088"/>
                  </a:lnTo>
                  <a:lnTo>
                    <a:pt x="1300663" y="2353840"/>
                  </a:lnTo>
                  <a:lnTo>
                    <a:pt x="1313676" y="2364640"/>
                  </a:lnTo>
                  <a:lnTo>
                    <a:pt x="1327323" y="2375756"/>
                  </a:lnTo>
                  <a:lnTo>
                    <a:pt x="1340653" y="2386238"/>
                  </a:lnTo>
                  <a:lnTo>
                    <a:pt x="1354935" y="2396402"/>
                  </a:lnTo>
                  <a:lnTo>
                    <a:pt x="1368899" y="2406566"/>
                  </a:lnTo>
                  <a:lnTo>
                    <a:pt x="1383816" y="2415777"/>
                  </a:lnTo>
                  <a:lnTo>
                    <a:pt x="1398415" y="2424988"/>
                  </a:lnTo>
                  <a:lnTo>
                    <a:pt x="1413332" y="2433882"/>
                  </a:lnTo>
                  <a:lnTo>
                    <a:pt x="1428566" y="2442775"/>
                  </a:lnTo>
                  <a:lnTo>
                    <a:pt x="1443800" y="2450398"/>
                  </a:lnTo>
                  <a:lnTo>
                    <a:pt x="1459669" y="2458339"/>
                  </a:lnTo>
                  <a:lnTo>
                    <a:pt x="1475538" y="2465644"/>
                  </a:lnTo>
                  <a:lnTo>
                    <a:pt x="1491724" y="2472632"/>
                  </a:lnTo>
                  <a:lnTo>
                    <a:pt x="1507910" y="2479619"/>
                  </a:lnTo>
                  <a:lnTo>
                    <a:pt x="1524414" y="2485654"/>
                  </a:lnTo>
                  <a:lnTo>
                    <a:pt x="1540917" y="2491689"/>
                  </a:lnTo>
                  <a:lnTo>
                    <a:pt x="1557421" y="2496771"/>
                  </a:lnTo>
                  <a:lnTo>
                    <a:pt x="1574877" y="2502171"/>
                  </a:lnTo>
                  <a:lnTo>
                    <a:pt x="1591698" y="2506617"/>
                  </a:lnTo>
                  <a:lnTo>
                    <a:pt x="1608836" y="2510746"/>
                  </a:lnTo>
                  <a:lnTo>
                    <a:pt x="1626609" y="2514876"/>
                  </a:lnTo>
                  <a:lnTo>
                    <a:pt x="1644382" y="2518369"/>
                  </a:lnTo>
                  <a:lnTo>
                    <a:pt x="1662155" y="2520910"/>
                  </a:lnTo>
                  <a:lnTo>
                    <a:pt x="1679928" y="2523451"/>
                  </a:lnTo>
                  <a:lnTo>
                    <a:pt x="1698019" y="2525675"/>
                  </a:lnTo>
                  <a:lnTo>
                    <a:pt x="1716109" y="2527263"/>
                  </a:lnTo>
                  <a:lnTo>
                    <a:pt x="1734517" y="2528533"/>
                  </a:lnTo>
                  <a:lnTo>
                    <a:pt x="1752925" y="2529169"/>
                  </a:lnTo>
                  <a:lnTo>
                    <a:pt x="1771967" y="2529169"/>
                  </a:lnTo>
                  <a:lnTo>
                    <a:pt x="1790375" y="2529169"/>
                  </a:lnTo>
                  <a:lnTo>
                    <a:pt x="1808783" y="2528533"/>
                  </a:lnTo>
                  <a:lnTo>
                    <a:pt x="1827191" y="2527263"/>
                  </a:lnTo>
                  <a:lnTo>
                    <a:pt x="1845281" y="2525675"/>
                  </a:lnTo>
                  <a:lnTo>
                    <a:pt x="1863372" y="2523451"/>
                  </a:lnTo>
                  <a:lnTo>
                    <a:pt x="1881145" y="2520910"/>
                  </a:lnTo>
                  <a:lnTo>
                    <a:pt x="1898918" y="2518369"/>
                  </a:lnTo>
                  <a:lnTo>
                    <a:pt x="1916691" y="2514876"/>
                  </a:lnTo>
                  <a:lnTo>
                    <a:pt x="1934464" y="2510746"/>
                  </a:lnTo>
                  <a:lnTo>
                    <a:pt x="1951602" y="2506617"/>
                  </a:lnTo>
                  <a:lnTo>
                    <a:pt x="1969058" y="2502171"/>
                  </a:lnTo>
                  <a:lnTo>
                    <a:pt x="1985879" y="2496771"/>
                  </a:lnTo>
                  <a:lnTo>
                    <a:pt x="2002383" y="2491689"/>
                  </a:lnTo>
                  <a:lnTo>
                    <a:pt x="2019204" y="2485654"/>
                  </a:lnTo>
                  <a:lnTo>
                    <a:pt x="2035390" y="2479619"/>
                  </a:lnTo>
                  <a:lnTo>
                    <a:pt x="2051894" y="2472632"/>
                  </a:lnTo>
                  <a:lnTo>
                    <a:pt x="2067762" y="2465644"/>
                  </a:lnTo>
                  <a:lnTo>
                    <a:pt x="2083631" y="2458339"/>
                  </a:lnTo>
                  <a:lnTo>
                    <a:pt x="2099500" y="2450398"/>
                  </a:lnTo>
                  <a:lnTo>
                    <a:pt x="2114734" y="2442775"/>
                  </a:lnTo>
                  <a:lnTo>
                    <a:pt x="2129968" y="2433882"/>
                  </a:lnTo>
                  <a:lnTo>
                    <a:pt x="2144885" y="2424988"/>
                  </a:lnTo>
                  <a:lnTo>
                    <a:pt x="2159484" y="2415777"/>
                  </a:lnTo>
                  <a:lnTo>
                    <a:pt x="2174401" y="2406566"/>
                  </a:lnTo>
                  <a:lnTo>
                    <a:pt x="2188683" y="2396402"/>
                  </a:lnTo>
                  <a:lnTo>
                    <a:pt x="2202647" y="2386238"/>
                  </a:lnTo>
                  <a:lnTo>
                    <a:pt x="2215977" y="2375756"/>
                  </a:lnTo>
                  <a:lnTo>
                    <a:pt x="2229624" y="2364640"/>
                  </a:lnTo>
                  <a:lnTo>
                    <a:pt x="2242637" y="2353840"/>
                  </a:lnTo>
                  <a:lnTo>
                    <a:pt x="2255966" y="2342088"/>
                  </a:lnTo>
                  <a:lnTo>
                    <a:pt x="2268344" y="2330336"/>
                  </a:lnTo>
                  <a:lnTo>
                    <a:pt x="2280722" y="2318267"/>
                  </a:lnTo>
                  <a:lnTo>
                    <a:pt x="2292782" y="2305879"/>
                  </a:lnTo>
                  <a:lnTo>
                    <a:pt x="2304525" y="2293174"/>
                  </a:lnTo>
                  <a:lnTo>
                    <a:pt x="2315951" y="2280469"/>
                  </a:lnTo>
                  <a:lnTo>
                    <a:pt x="2327376" y="2267129"/>
                  </a:lnTo>
                  <a:lnTo>
                    <a:pt x="2338167" y="2253789"/>
                  </a:lnTo>
                  <a:lnTo>
                    <a:pt x="2348958" y="2240131"/>
                  </a:lnTo>
                  <a:lnTo>
                    <a:pt x="2359114" y="2225838"/>
                  </a:lnTo>
                  <a:lnTo>
                    <a:pt x="2368635" y="2211863"/>
                  </a:lnTo>
                  <a:lnTo>
                    <a:pt x="2378156" y="2197252"/>
                  </a:lnTo>
                  <a:lnTo>
                    <a:pt x="2387678" y="2182641"/>
                  </a:lnTo>
                  <a:lnTo>
                    <a:pt x="2396247" y="2167395"/>
                  </a:lnTo>
                  <a:lnTo>
                    <a:pt x="2404816" y="2152467"/>
                  </a:lnTo>
                  <a:lnTo>
                    <a:pt x="2412750" y="2136904"/>
                  </a:lnTo>
                  <a:lnTo>
                    <a:pt x="2420685" y="2121022"/>
                  </a:lnTo>
                  <a:lnTo>
                    <a:pt x="2428302" y="2105459"/>
                  </a:lnTo>
                  <a:lnTo>
                    <a:pt x="2434967" y="2089260"/>
                  </a:lnTo>
                  <a:lnTo>
                    <a:pt x="2441632" y="2073061"/>
                  </a:lnTo>
                  <a:lnTo>
                    <a:pt x="2447979" y="2056545"/>
                  </a:lnTo>
                  <a:lnTo>
                    <a:pt x="2453692" y="2039711"/>
                  </a:lnTo>
                  <a:lnTo>
                    <a:pt x="2459405" y="2022877"/>
                  </a:lnTo>
                  <a:lnTo>
                    <a:pt x="2464166" y="2006043"/>
                  </a:lnTo>
                  <a:lnTo>
                    <a:pt x="2469244" y="1988891"/>
                  </a:lnTo>
                  <a:lnTo>
                    <a:pt x="2473370" y="1971739"/>
                  </a:lnTo>
                  <a:lnTo>
                    <a:pt x="2477178" y="1953952"/>
                  </a:lnTo>
                  <a:lnTo>
                    <a:pt x="2480352" y="1936483"/>
                  </a:lnTo>
                  <a:lnTo>
                    <a:pt x="2483526" y="1918696"/>
                  </a:lnTo>
                  <a:lnTo>
                    <a:pt x="2486064" y="1900592"/>
                  </a:lnTo>
                  <a:lnTo>
                    <a:pt x="2487969" y="1882487"/>
                  </a:lnTo>
                  <a:lnTo>
                    <a:pt x="2489556" y="1864065"/>
                  </a:lnTo>
                  <a:lnTo>
                    <a:pt x="2490508" y="1845960"/>
                  </a:lnTo>
                  <a:lnTo>
                    <a:pt x="2491460" y="1827221"/>
                  </a:lnTo>
                  <a:lnTo>
                    <a:pt x="2491777" y="1808798"/>
                  </a:lnTo>
                  <a:lnTo>
                    <a:pt x="2491460" y="1790376"/>
                  </a:lnTo>
                  <a:lnTo>
                    <a:pt x="2490508" y="1771319"/>
                  </a:lnTo>
                  <a:lnTo>
                    <a:pt x="2489556" y="1753532"/>
                  </a:lnTo>
                  <a:lnTo>
                    <a:pt x="2487969" y="1735110"/>
                  </a:lnTo>
                  <a:lnTo>
                    <a:pt x="2486064" y="1717005"/>
                  </a:lnTo>
                  <a:lnTo>
                    <a:pt x="2483526" y="1698901"/>
                  </a:lnTo>
                  <a:lnTo>
                    <a:pt x="2480352" y="1681114"/>
                  </a:lnTo>
                  <a:lnTo>
                    <a:pt x="2477178" y="1663327"/>
                  </a:lnTo>
                  <a:lnTo>
                    <a:pt x="2473370" y="1646175"/>
                  </a:lnTo>
                  <a:lnTo>
                    <a:pt x="2469244" y="1628388"/>
                  </a:lnTo>
                  <a:lnTo>
                    <a:pt x="2464166" y="1611554"/>
                  </a:lnTo>
                  <a:lnTo>
                    <a:pt x="2459405" y="1594402"/>
                  </a:lnTo>
                  <a:lnTo>
                    <a:pt x="2453692" y="1577568"/>
                  </a:lnTo>
                  <a:lnTo>
                    <a:pt x="2447979" y="1561052"/>
                  </a:lnTo>
                  <a:lnTo>
                    <a:pt x="2441632" y="1544536"/>
                  </a:lnTo>
                  <a:lnTo>
                    <a:pt x="2434967" y="1528337"/>
                  </a:lnTo>
                  <a:lnTo>
                    <a:pt x="2428302" y="1512138"/>
                  </a:lnTo>
                  <a:lnTo>
                    <a:pt x="2420685" y="1496257"/>
                  </a:lnTo>
                  <a:lnTo>
                    <a:pt x="2412750" y="1480376"/>
                  </a:lnTo>
                  <a:lnTo>
                    <a:pt x="2404909" y="1465308"/>
                  </a:lnTo>
                  <a:lnTo>
                    <a:pt x="2396490" y="1450340"/>
                  </a:lnTo>
                  <a:lnTo>
                    <a:pt x="2387918" y="1435418"/>
                  </a:lnTo>
                  <a:lnTo>
                    <a:pt x="2378392" y="1420813"/>
                  </a:lnTo>
                  <a:lnTo>
                    <a:pt x="2368868" y="1406525"/>
                  </a:lnTo>
                  <a:lnTo>
                    <a:pt x="2359342" y="1392238"/>
                  </a:lnTo>
                  <a:lnTo>
                    <a:pt x="2349182" y="1377950"/>
                  </a:lnTo>
                  <a:lnTo>
                    <a:pt x="2338388" y="1364298"/>
                  </a:lnTo>
                  <a:lnTo>
                    <a:pt x="2327592" y="1350645"/>
                  </a:lnTo>
                  <a:lnTo>
                    <a:pt x="2316162" y="1337628"/>
                  </a:lnTo>
                  <a:lnTo>
                    <a:pt x="2304732" y="1324928"/>
                  </a:lnTo>
                  <a:lnTo>
                    <a:pt x="2292985" y="1311910"/>
                  </a:lnTo>
                  <a:lnTo>
                    <a:pt x="2280920" y="1299528"/>
                  </a:lnTo>
                  <a:lnTo>
                    <a:pt x="2268538" y="1287463"/>
                  </a:lnTo>
                  <a:lnTo>
                    <a:pt x="2256155" y="1275715"/>
                  </a:lnTo>
                  <a:lnTo>
                    <a:pt x="2242820" y="1264285"/>
                  </a:lnTo>
                  <a:lnTo>
                    <a:pt x="2229802" y="1253173"/>
                  </a:lnTo>
                  <a:lnTo>
                    <a:pt x="2216150" y="1242378"/>
                  </a:lnTo>
                  <a:lnTo>
                    <a:pt x="2202815" y="1231900"/>
                  </a:lnTo>
                  <a:lnTo>
                    <a:pt x="2188845" y="1221740"/>
                  </a:lnTo>
                  <a:lnTo>
                    <a:pt x="2174558" y="1211898"/>
                  </a:lnTo>
                  <a:lnTo>
                    <a:pt x="2159635" y="1202055"/>
                  </a:lnTo>
                  <a:lnTo>
                    <a:pt x="2145030" y="1193165"/>
                  </a:lnTo>
                  <a:lnTo>
                    <a:pt x="2130108" y="1183958"/>
                  </a:lnTo>
                  <a:lnTo>
                    <a:pt x="2114868" y="1175703"/>
                  </a:lnTo>
                  <a:lnTo>
                    <a:pt x="2099628" y="1167448"/>
                  </a:lnTo>
                  <a:lnTo>
                    <a:pt x="2083752" y="1159510"/>
                  </a:lnTo>
                  <a:lnTo>
                    <a:pt x="2067878" y="1152525"/>
                  </a:lnTo>
                  <a:lnTo>
                    <a:pt x="2052002" y="1145223"/>
                  </a:lnTo>
                  <a:lnTo>
                    <a:pt x="2035492" y="1138555"/>
                  </a:lnTo>
                  <a:lnTo>
                    <a:pt x="2019300" y="1132523"/>
                  </a:lnTo>
                  <a:lnTo>
                    <a:pt x="2002472" y="1126490"/>
                  </a:lnTo>
                  <a:lnTo>
                    <a:pt x="1985962" y="1121093"/>
                  </a:lnTo>
                  <a:lnTo>
                    <a:pt x="1969135" y="1116013"/>
                  </a:lnTo>
                  <a:lnTo>
                    <a:pt x="1951672" y="1111568"/>
                  </a:lnTo>
                  <a:lnTo>
                    <a:pt x="1934528" y="1107440"/>
                  </a:lnTo>
                  <a:lnTo>
                    <a:pt x="1916748" y="1103630"/>
                  </a:lnTo>
                  <a:lnTo>
                    <a:pt x="1898968" y="1100138"/>
                  </a:lnTo>
                  <a:lnTo>
                    <a:pt x="1881188" y="1097280"/>
                  </a:lnTo>
                  <a:lnTo>
                    <a:pt x="1863408" y="1094423"/>
                  </a:lnTo>
                  <a:lnTo>
                    <a:pt x="1845310" y="1092518"/>
                  </a:lnTo>
                  <a:lnTo>
                    <a:pt x="1827212" y="1090613"/>
                  </a:lnTo>
                  <a:lnTo>
                    <a:pt x="1808798" y="1089660"/>
                  </a:lnTo>
                  <a:lnTo>
                    <a:pt x="1790382" y="1088708"/>
                  </a:lnTo>
                  <a:lnTo>
                    <a:pt x="1771968" y="1088708"/>
                  </a:lnTo>
                  <a:lnTo>
                    <a:pt x="1752918" y="1088708"/>
                  </a:lnTo>
                  <a:close/>
                  <a:moveTo>
                    <a:pt x="1615758" y="0"/>
                  </a:moveTo>
                  <a:lnTo>
                    <a:pt x="1620520" y="0"/>
                  </a:lnTo>
                  <a:lnTo>
                    <a:pt x="1922780" y="0"/>
                  </a:lnTo>
                  <a:lnTo>
                    <a:pt x="1927225" y="0"/>
                  </a:lnTo>
                  <a:lnTo>
                    <a:pt x="1931670" y="317"/>
                  </a:lnTo>
                  <a:lnTo>
                    <a:pt x="1936115" y="952"/>
                  </a:lnTo>
                  <a:lnTo>
                    <a:pt x="1940878" y="1905"/>
                  </a:lnTo>
                  <a:lnTo>
                    <a:pt x="1949450" y="4127"/>
                  </a:lnTo>
                  <a:lnTo>
                    <a:pt x="1957705" y="6985"/>
                  </a:lnTo>
                  <a:lnTo>
                    <a:pt x="1965325" y="10795"/>
                  </a:lnTo>
                  <a:lnTo>
                    <a:pt x="1972628" y="14922"/>
                  </a:lnTo>
                  <a:lnTo>
                    <a:pt x="1979612" y="20320"/>
                  </a:lnTo>
                  <a:lnTo>
                    <a:pt x="1985962" y="26035"/>
                  </a:lnTo>
                  <a:lnTo>
                    <a:pt x="1991678" y="32385"/>
                  </a:lnTo>
                  <a:lnTo>
                    <a:pt x="1996758" y="39052"/>
                  </a:lnTo>
                  <a:lnTo>
                    <a:pt x="2001202" y="46672"/>
                  </a:lnTo>
                  <a:lnTo>
                    <a:pt x="2005012" y="54610"/>
                  </a:lnTo>
                  <a:lnTo>
                    <a:pt x="2007870" y="62230"/>
                  </a:lnTo>
                  <a:lnTo>
                    <a:pt x="2010092" y="71120"/>
                  </a:lnTo>
                  <a:lnTo>
                    <a:pt x="2010728" y="75565"/>
                  </a:lnTo>
                  <a:lnTo>
                    <a:pt x="2011362" y="80010"/>
                  </a:lnTo>
                  <a:lnTo>
                    <a:pt x="2011998" y="84455"/>
                  </a:lnTo>
                  <a:lnTo>
                    <a:pt x="2011998" y="89217"/>
                  </a:lnTo>
                  <a:lnTo>
                    <a:pt x="2011998" y="388620"/>
                  </a:lnTo>
                  <a:lnTo>
                    <a:pt x="2038350" y="393065"/>
                  </a:lnTo>
                  <a:lnTo>
                    <a:pt x="2064702" y="398462"/>
                  </a:lnTo>
                  <a:lnTo>
                    <a:pt x="2091055" y="404177"/>
                  </a:lnTo>
                  <a:lnTo>
                    <a:pt x="2116772" y="410210"/>
                  </a:lnTo>
                  <a:lnTo>
                    <a:pt x="2142490" y="416877"/>
                  </a:lnTo>
                  <a:lnTo>
                    <a:pt x="2167890" y="423545"/>
                  </a:lnTo>
                  <a:lnTo>
                    <a:pt x="2193608" y="431165"/>
                  </a:lnTo>
                  <a:lnTo>
                    <a:pt x="2218690" y="439102"/>
                  </a:lnTo>
                  <a:lnTo>
                    <a:pt x="2243772" y="447675"/>
                  </a:lnTo>
                  <a:lnTo>
                    <a:pt x="2268538" y="456247"/>
                  </a:lnTo>
                  <a:lnTo>
                    <a:pt x="2292985" y="465772"/>
                  </a:lnTo>
                  <a:lnTo>
                    <a:pt x="2317432" y="475615"/>
                  </a:lnTo>
                  <a:lnTo>
                    <a:pt x="2341562" y="485457"/>
                  </a:lnTo>
                  <a:lnTo>
                    <a:pt x="2365692" y="496252"/>
                  </a:lnTo>
                  <a:lnTo>
                    <a:pt x="2388870" y="507047"/>
                  </a:lnTo>
                  <a:lnTo>
                    <a:pt x="2412682" y="518477"/>
                  </a:lnTo>
                  <a:lnTo>
                    <a:pt x="2588260" y="276542"/>
                  </a:lnTo>
                  <a:lnTo>
                    <a:pt x="2591435" y="272732"/>
                  </a:lnTo>
                  <a:lnTo>
                    <a:pt x="2593975" y="269240"/>
                  </a:lnTo>
                  <a:lnTo>
                    <a:pt x="2597468" y="266065"/>
                  </a:lnTo>
                  <a:lnTo>
                    <a:pt x="2600325" y="262890"/>
                  </a:lnTo>
                  <a:lnTo>
                    <a:pt x="2606992" y="257175"/>
                  </a:lnTo>
                  <a:lnTo>
                    <a:pt x="2614295" y="252412"/>
                  </a:lnTo>
                  <a:lnTo>
                    <a:pt x="2621915" y="248602"/>
                  </a:lnTo>
                  <a:lnTo>
                    <a:pt x="2629852" y="245110"/>
                  </a:lnTo>
                  <a:lnTo>
                    <a:pt x="2638108" y="242570"/>
                  </a:lnTo>
                  <a:lnTo>
                    <a:pt x="2646362" y="240665"/>
                  </a:lnTo>
                  <a:lnTo>
                    <a:pt x="2654935" y="240030"/>
                  </a:lnTo>
                  <a:lnTo>
                    <a:pt x="2663508" y="240030"/>
                  </a:lnTo>
                  <a:lnTo>
                    <a:pt x="2671762" y="240665"/>
                  </a:lnTo>
                  <a:lnTo>
                    <a:pt x="2680652" y="242252"/>
                  </a:lnTo>
                  <a:lnTo>
                    <a:pt x="2688908" y="244475"/>
                  </a:lnTo>
                  <a:lnTo>
                    <a:pt x="2697162" y="247967"/>
                  </a:lnTo>
                  <a:lnTo>
                    <a:pt x="2705100" y="251777"/>
                  </a:lnTo>
                  <a:lnTo>
                    <a:pt x="2709228" y="254317"/>
                  </a:lnTo>
                  <a:lnTo>
                    <a:pt x="2712720" y="256857"/>
                  </a:lnTo>
                  <a:lnTo>
                    <a:pt x="2957512" y="434022"/>
                  </a:lnTo>
                  <a:lnTo>
                    <a:pt x="2960688" y="437197"/>
                  </a:lnTo>
                  <a:lnTo>
                    <a:pt x="2964498" y="439737"/>
                  </a:lnTo>
                  <a:lnTo>
                    <a:pt x="2967672" y="443230"/>
                  </a:lnTo>
                  <a:lnTo>
                    <a:pt x="2970848" y="446087"/>
                  </a:lnTo>
                  <a:lnTo>
                    <a:pt x="2976245" y="453072"/>
                  </a:lnTo>
                  <a:lnTo>
                    <a:pt x="2981008" y="460375"/>
                  </a:lnTo>
                  <a:lnTo>
                    <a:pt x="2985452" y="467995"/>
                  </a:lnTo>
                  <a:lnTo>
                    <a:pt x="2988628" y="475932"/>
                  </a:lnTo>
                  <a:lnTo>
                    <a:pt x="2991168" y="484187"/>
                  </a:lnTo>
                  <a:lnTo>
                    <a:pt x="2992755" y="492442"/>
                  </a:lnTo>
                  <a:lnTo>
                    <a:pt x="2994025" y="501015"/>
                  </a:lnTo>
                  <a:lnTo>
                    <a:pt x="2994025" y="509270"/>
                  </a:lnTo>
                  <a:lnTo>
                    <a:pt x="2993072" y="518160"/>
                  </a:lnTo>
                  <a:lnTo>
                    <a:pt x="2991802" y="526732"/>
                  </a:lnTo>
                  <a:lnTo>
                    <a:pt x="2988945" y="534987"/>
                  </a:lnTo>
                  <a:lnTo>
                    <a:pt x="2986088" y="543242"/>
                  </a:lnTo>
                  <a:lnTo>
                    <a:pt x="2981960" y="551180"/>
                  </a:lnTo>
                  <a:lnTo>
                    <a:pt x="2979738" y="554990"/>
                  </a:lnTo>
                  <a:lnTo>
                    <a:pt x="2976880" y="558800"/>
                  </a:lnTo>
                  <a:lnTo>
                    <a:pt x="2800985" y="801052"/>
                  </a:lnTo>
                  <a:lnTo>
                    <a:pt x="2819082" y="819785"/>
                  </a:lnTo>
                  <a:lnTo>
                    <a:pt x="2837180" y="839470"/>
                  </a:lnTo>
                  <a:lnTo>
                    <a:pt x="2854642" y="858837"/>
                  </a:lnTo>
                  <a:lnTo>
                    <a:pt x="2871788" y="878840"/>
                  </a:lnTo>
                  <a:lnTo>
                    <a:pt x="2888615" y="899160"/>
                  </a:lnTo>
                  <a:lnTo>
                    <a:pt x="2905125" y="919797"/>
                  </a:lnTo>
                  <a:lnTo>
                    <a:pt x="2921318" y="940752"/>
                  </a:lnTo>
                  <a:lnTo>
                    <a:pt x="2937192" y="962025"/>
                  </a:lnTo>
                  <a:lnTo>
                    <a:pt x="2952432" y="983615"/>
                  </a:lnTo>
                  <a:lnTo>
                    <a:pt x="2967672" y="1005205"/>
                  </a:lnTo>
                  <a:lnTo>
                    <a:pt x="2981960" y="1027113"/>
                  </a:lnTo>
                  <a:lnTo>
                    <a:pt x="2996248" y="1049655"/>
                  </a:lnTo>
                  <a:lnTo>
                    <a:pt x="3010218" y="1072198"/>
                  </a:lnTo>
                  <a:lnTo>
                    <a:pt x="3023235" y="1095375"/>
                  </a:lnTo>
                  <a:lnTo>
                    <a:pt x="3036570" y="1118553"/>
                  </a:lnTo>
                  <a:lnTo>
                    <a:pt x="3048952" y="1142048"/>
                  </a:lnTo>
                  <a:lnTo>
                    <a:pt x="3333115" y="1049338"/>
                  </a:lnTo>
                  <a:lnTo>
                    <a:pt x="3337560" y="1048068"/>
                  </a:lnTo>
                  <a:lnTo>
                    <a:pt x="3342005" y="1047115"/>
                  </a:lnTo>
                  <a:lnTo>
                    <a:pt x="3346450" y="1046480"/>
                  </a:lnTo>
                  <a:lnTo>
                    <a:pt x="3350578" y="1045528"/>
                  </a:lnTo>
                  <a:lnTo>
                    <a:pt x="3359785" y="1044893"/>
                  </a:lnTo>
                  <a:lnTo>
                    <a:pt x="3368358" y="1045210"/>
                  </a:lnTo>
                  <a:lnTo>
                    <a:pt x="3376930" y="1046480"/>
                  </a:lnTo>
                  <a:lnTo>
                    <a:pt x="3385185" y="1048068"/>
                  </a:lnTo>
                  <a:lnTo>
                    <a:pt x="3393440" y="1051243"/>
                  </a:lnTo>
                  <a:lnTo>
                    <a:pt x="3401060" y="1054735"/>
                  </a:lnTo>
                  <a:lnTo>
                    <a:pt x="3408680" y="1058863"/>
                  </a:lnTo>
                  <a:lnTo>
                    <a:pt x="3415665" y="1063625"/>
                  </a:lnTo>
                  <a:lnTo>
                    <a:pt x="3422015" y="1069340"/>
                  </a:lnTo>
                  <a:lnTo>
                    <a:pt x="3428048" y="1075690"/>
                  </a:lnTo>
                  <a:lnTo>
                    <a:pt x="3433445" y="1082358"/>
                  </a:lnTo>
                  <a:lnTo>
                    <a:pt x="3438208" y="1089978"/>
                  </a:lnTo>
                  <a:lnTo>
                    <a:pt x="3442335" y="1097915"/>
                  </a:lnTo>
                  <a:lnTo>
                    <a:pt x="3443922" y="1102043"/>
                  </a:lnTo>
                  <a:lnTo>
                    <a:pt x="3445510" y="1106488"/>
                  </a:lnTo>
                  <a:lnTo>
                    <a:pt x="3538855" y="1393508"/>
                  </a:lnTo>
                  <a:lnTo>
                    <a:pt x="3539808" y="1397635"/>
                  </a:lnTo>
                  <a:lnTo>
                    <a:pt x="3541078" y="1402398"/>
                  </a:lnTo>
                  <a:lnTo>
                    <a:pt x="3542030" y="1406843"/>
                  </a:lnTo>
                  <a:lnTo>
                    <a:pt x="3542665" y="1411288"/>
                  </a:lnTo>
                  <a:lnTo>
                    <a:pt x="3543300" y="1419860"/>
                  </a:lnTo>
                  <a:lnTo>
                    <a:pt x="3542982" y="1428750"/>
                  </a:lnTo>
                  <a:lnTo>
                    <a:pt x="3541712" y="1437323"/>
                  </a:lnTo>
                  <a:lnTo>
                    <a:pt x="3539808" y="1445578"/>
                  </a:lnTo>
                  <a:lnTo>
                    <a:pt x="3537268" y="1453833"/>
                  </a:lnTo>
                  <a:lnTo>
                    <a:pt x="3533458" y="1461453"/>
                  </a:lnTo>
                  <a:lnTo>
                    <a:pt x="3529330" y="1468755"/>
                  </a:lnTo>
                  <a:lnTo>
                    <a:pt x="3524568" y="1476058"/>
                  </a:lnTo>
                  <a:lnTo>
                    <a:pt x="3518852" y="1482408"/>
                  </a:lnTo>
                  <a:lnTo>
                    <a:pt x="3512502" y="1488440"/>
                  </a:lnTo>
                  <a:lnTo>
                    <a:pt x="3505518" y="1494155"/>
                  </a:lnTo>
                  <a:lnTo>
                    <a:pt x="3498215" y="1498600"/>
                  </a:lnTo>
                  <a:lnTo>
                    <a:pt x="3490278" y="1502728"/>
                  </a:lnTo>
                  <a:lnTo>
                    <a:pt x="3486150" y="1504633"/>
                  </a:lnTo>
                  <a:lnTo>
                    <a:pt x="3481705" y="1506220"/>
                  </a:lnTo>
                  <a:lnTo>
                    <a:pt x="3197225" y="1598295"/>
                  </a:lnTo>
                  <a:lnTo>
                    <a:pt x="3200400" y="1624330"/>
                  </a:lnTo>
                  <a:lnTo>
                    <a:pt x="3203892" y="1650365"/>
                  </a:lnTo>
                  <a:lnTo>
                    <a:pt x="3206115" y="1676718"/>
                  </a:lnTo>
                  <a:lnTo>
                    <a:pt x="3208338" y="1703070"/>
                  </a:lnTo>
                  <a:lnTo>
                    <a:pt x="3210242" y="1729423"/>
                  </a:lnTo>
                  <a:lnTo>
                    <a:pt x="3211512" y="1755775"/>
                  </a:lnTo>
                  <a:lnTo>
                    <a:pt x="3212148" y="1782445"/>
                  </a:lnTo>
                  <a:lnTo>
                    <a:pt x="3212465" y="1809115"/>
                  </a:lnTo>
                  <a:lnTo>
                    <a:pt x="3212148" y="1835785"/>
                  </a:lnTo>
                  <a:lnTo>
                    <a:pt x="3211512" y="1862455"/>
                  </a:lnTo>
                  <a:lnTo>
                    <a:pt x="3210242" y="1889125"/>
                  </a:lnTo>
                  <a:lnTo>
                    <a:pt x="3208338" y="1915478"/>
                  </a:lnTo>
                  <a:lnTo>
                    <a:pt x="3206115" y="1941830"/>
                  </a:lnTo>
                  <a:lnTo>
                    <a:pt x="3203892" y="1967865"/>
                  </a:lnTo>
                  <a:lnTo>
                    <a:pt x="3200400" y="1993900"/>
                  </a:lnTo>
                  <a:lnTo>
                    <a:pt x="3197225" y="2019618"/>
                  </a:lnTo>
                  <a:lnTo>
                    <a:pt x="3481705" y="2112328"/>
                  </a:lnTo>
                  <a:lnTo>
                    <a:pt x="3486150" y="2113915"/>
                  </a:lnTo>
                  <a:lnTo>
                    <a:pt x="3490278" y="2115820"/>
                  </a:lnTo>
                  <a:lnTo>
                    <a:pt x="3498215" y="2119630"/>
                  </a:lnTo>
                  <a:lnTo>
                    <a:pt x="3505518" y="2124393"/>
                  </a:lnTo>
                  <a:lnTo>
                    <a:pt x="3512502" y="2129790"/>
                  </a:lnTo>
                  <a:lnTo>
                    <a:pt x="3518852" y="2135505"/>
                  </a:lnTo>
                  <a:lnTo>
                    <a:pt x="3524568" y="2142173"/>
                  </a:lnTo>
                  <a:lnTo>
                    <a:pt x="3529330" y="2149158"/>
                  </a:lnTo>
                  <a:lnTo>
                    <a:pt x="3533458" y="2156778"/>
                  </a:lnTo>
                  <a:lnTo>
                    <a:pt x="3537268" y="2164398"/>
                  </a:lnTo>
                  <a:lnTo>
                    <a:pt x="3539808" y="2172653"/>
                  </a:lnTo>
                  <a:lnTo>
                    <a:pt x="3541712" y="2180908"/>
                  </a:lnTo>
                  <a:lnTo>
                    <a:pt x="3542982" y="2189480"/>
                  </a:lnTo>
                  <a:lnTo>
                    <a:pt x="3543300" y="2198053"/>
                  </a:lnTo>
                  <a:lnTo>
                    <a:pt x="3542665" y="2206625"/>
                  </a:lnTo>
                  <a:lnTo>
                    <a:pt x="3542030" y="2211388"/>
                  </a:lnTo>
                  <a:lnTo>
                    <a:pt x="3541078" y="2215833"/>
                  </a:lnTo>
                  <a:lnTo>
                    <a:pt x="3539808" y="2220278"/>
                  </a:lnTo>
                  <a:lnTo>
                    <a:pt x="3538855" y="2224405"/>
                  </a:lnTo>
                  <a:lnTo>
                    <a:pt x="3445510" y="2512060"/>
                  </a:lnTo>
                  <a:lnTo>
                    <a:pt x="3443922" y="2516188"/>
                  </a:lnTo>
                  <a:lnTo>
                    <a:pt x="3442335" y="2520315"/>
                  </a:lnTo>
                  <a:lnTo>
                    <a:pt x="3438208" y="2528253"/>
                  </a:lnTo>
                  <a:lnTo>
                    <a:pt x="3433445" y="2535555"/>
                  </a:lnTo>
                  <a:lnTo>
                    <a:pt x="3428048" y="2542540"/>
                  </a:lnTo>
                  <a:lnTo>
                    <a:pt x="3422015" y="2548890"/>
                  </a:lnTo>
                  <a:lnTo>
                    <a:pt x="3415665" y="2554605"/>
                  </a:lnTo>
                  <a:lnTo>
                    <a:pt x="3408680" y="2559368"/>
                  </a:lnTo>
                  <a:lnTo>
                    <a:pt x="3401060" y="2563495"/>
                  </a:lnTo>
                  <a:lnTo>
                    <a:pt x="3393440" y="2567305"/>
                  </a:lnTo>
                  <a:lnTo>
                    <a:pt x="3385185" y="2569845"/>
                  </a:lnTo>
                  <a:lnTo>
                    <a:pt x="3376930" y="2571750"/>
                  </a:lnTo>
                  <a:lnTo>
                    <a:pt x="3368358" y="2573020"/>
                  </a:lnTo>
                  <a:lnTo>
                    <a:pt x="3359785" y="2573338"/>
                  </a:lnTo>
                  <a:lnTo>
                    <a:pt x="3350578" y="2573020"/>
                  </a:lnTo>
                  <a:lnTo>
                    <a:pt x="3346450" y="2572068"/>
                  </a:lnTo>
                  <a:lnTo>
                    <a:pt x="3342005" y="2571433"/>
                  </a:lnTo>
                  <a:lnTo>
                    <a:pt x="3337560" y="2570163"/>
                  </a:lnTo>
                  <a:lnTo>
                    <a:pt x="3333115" y="2568893"/>
                  </a:lnTo>
                  <a:lnTo>
                    <a:pt x="3048952" y="2476500"/>
                  </a:lnTo>
                  <a:lnTo>
                    <a:pt x="3035935" y="2499995"/>
                  </a:lnTo>
                  <a:lnTo>
                    <a:pt x="3023235" y="2523173"/>
                  </a:lnTo>
                  <a:lnTo>
                    <a:pt x="3009900" y="2546033"/>
                  </a:lnTo>
                  <a:lnTo>
                    <a:pt x="2996248" y="2568893"/>
                  </a:lnTo>
                  <a:lnTo>
                    <a:pt x="2981960" y="2590800"/>
                  </a:lnTo>
                  <a:lnTo>
                    <a:pt x="2967355" y="2613025"/>
                  </a:lnTo>
                  <a:lnTo>
                    <a:pt x="2952115" y="2634933"/>
                  </a:lnTo>
                  <a:lnTo>
                    <a:pt x="2936875" y="2656523"/>
                  </a:lnTo>
                  <a:lnTo>
                    <a:pt x="2921318" y="2677478"/>
                  </a:lnTo>
                  <a:lnTo>
                    <a:pt x="2905125" y="2698115"/>
                  </a:lnTo>
                  <a:lnTo>
                    <a:pt x="2888615" y="2718753"/>
                  </a:lnTo>
                  <a:lnTo>
                    <a:pt x="2871788" y="2739073"/>
                  </a:lnTo>
                  <a:lnTo>
                    <a:pt x="2854325" y="2759076"/>
                  </a:lnTo>
                  <a:lnTo>
                    <a:pt x="2837180" y="2778761"/>
                  </a:lnTo>
                  <a:lnTo>
                    <a:pt x="2819082" y="2797811"/>
                  </a:lnTo>
                  <a:lnTo>
                    <a:pt x="2800985" y="2817178"/>
                  </a:lnTo>
                  <a:lnTo>
                    <a:pt x="2976880" y="3059431"/>
                  </a:lnTo>
                  <a:lnTo>
                    <a:pt x="2979738" y="3063241"/>
                  </a:lnTo>
                  <a:lnTo>
                    <a:pt x="2981960" y="3067368"/>
                  </a:lnTo>
                  <a:lnTo>
                    <a:pt x="2986088" y="3075306"/>
                  </a:lnTo>
                  <a:lnTo>
                    <a:pt x="2988945" y="3083243"/>
                  </a:lnTo>
                  <a:lnTo>
                    <a:pt x="2991802" y="3091816"/>
                  </a:lnTo>
                  <a:lnTo>
                    <a:pt x="2993072" y="3100071"/>
                  </a:lnTo>
                  <a:lnTo>
                    <a:pt x="2994025" y="3108643"/>
                  </a:lnTo>
                  <a:lnTo>
                    <a:pt x="2994025" y="3117216"/>
                  </a:lnTo>
                  <a:lnTo>
                    <a:pt x="2992755" y="3125788"/>
                  </a:lnTo>
                  <a:lnTo>
                    <a:pt x="2991168" y="3134043"/>
                  </a:lnTo>
                  <a:lnTo>
                    <a:pt x="2988628" y="3142298"/>
                  </a:lnTo>
                  <a:lnTo>
                    <a:pt x="2985770" y="3150236"/>
                  </a:lnTo>
                  <a:lnTo>
                    <a:pt x="2981642" y="3157538"/>
                  </a:lnTo>
                  <a:lnTo>
                    <a:pt x="2976562" y="3165158"/>
                  </a:lnTo>
                  <a:lnTo>
                    <a:pt x="2970848" y="3171826"/>
                  </a:lnTo>
                  <a:lnTo>
                    <a:pt x="2967990" y="3175001"/>
                  </a:lnTo>
                  <a:lnTo>
                    <a:pt x="2964498" y="3177858"/>
                  </a:lnTo>
                  <a:lnTo>
                    <a:pt x="2961322" y="3181033"/>
                  </a:lnTo>
                  <a:lnTo>
                    <a:pt x="2957512" y="3183573"/>
                  </a:lnTo>
                  <a:lnTo>
                    <a:pt x="2712720" y="3361056"/>
                  </a:lnTo>
                  <a:lnTo>
                    <a:pt x="2709228" y="3363913"/>
                  </a:lnTo>
                  <a:lnTo>
                    <a:pt x="2705100" y="3366453"/>
                  </a:lnTo>
                  <a:lnTo>
                    <a:pt x="2697162" y="3370581"/>
                  </a:lnTo>
                  <a:lnTo>
                    <a:pt x="2688908" y="3373756"/>
                  </a:lnTo>
                  <a:lnTo>
                    <a:pt x="2680652" y="3376296"/>
                  </a:lnTo>
                  <a:lnTo>
                    <a:pt x="2671762" y="3377883"/>
                  </a:lnTo>
                  <a:lnTo>
                    <a:pt x="2663508" y="3378518"/>
                  </a:lnTo>
                  <a:lnTo>
                    <a:pt x="2654935" y="3378518"/>
                  </a:lnTo>
                  <a:lnTo>
                    <a:pt x="2646362" y="3377248"/>
                  </a:lnTo>
                  <a:lnTo>
                    <a:pt x="2638108" y="3375978"/>
                  </a:lnTo>
                  <a:lnTo>
                    <a:pt x="2629852" y="3373121"/>
                  </a:lnTo>
                  <a:lnTo>
                    <a:pt x="2621915" y="3369946"/>
                  </a:lnTo>
                  <a:lnTo>
                    <a:pt x="2614295" y="3365818"/>
                  </a:lnTo>
                  <a:lnTo>
                    <a:pt x="2606992" y="3360738"/>
                  </a:lnTo>
                  <a:lnTo>
                    <a:pt x="2600325" y="3355023"/>
                  </a:lnTo>
                  <a:lnTo>
                    <a:pt x="2597468" y="3352166"/>
                  </a:lnTo>
                  <a:lnTo>
                    <a:pt x="2593975" y="3348673"/>
                  </a:lnTo>
                  <a:lnTo>
                    <a:pt x="2591435" y="3345498"/>
                  </a:lnTo>
                  <a:lnTo>
                    <a:pt x="2588260" y="3341688"/>
                  </a:lnTo>
                  <a:lnTo>
                    <a:pt x="2412682" y="3099753"/>
                  </a:lnTo>
                  <a:lnTo>
                    <a:pt x="2388870" y="3110866"/>
                  </a:lnTo>
                  <a:lnTo>
                    <a:pt x="2365692" y="3122296"/>
                  </a:lnTo>
                  <a:lnTo>
                    <a:pt x="2341562" y="3132773"/>
                  </a:lnTo>
                  <a:lnTo>
                    <a:pt x="2317432" y="3142933"/>
                  </a:lnTo>
                  <a:lnTo>
                    <a:pt x="2292985" y="3152776"/>
                  </a:lnTo>
                  <a:lnTo>
                    <a:pt x="2268538" y="3161666"/>
                  </a:lnTo>
                  <a:lnTo>
                    <a:pt x="2243772" y="3170873"/>
                  </a:lnTo>
                  <a:lnTo>
                    <a:pt x="2218690" y="3179128"/>
                  </a:lnTo>
                  <a:lnTo>
                    <a:pt x="2193608" y="3187066"/>
                  </a:lnTo>
                  <a:lnTo>
                    <a:pt x="2167890" y="3194368"/>
                  </a:lnTo>
                  <a:lnTo>
                    <a:pt x="2142490" y="3201671"/>
                  </a:lnTo>
                  <a:lnTo>
                    <a:pt x="2116772" y="3208021"/>
                  </a:lnTo>
                  <a:lnTo>
                    <a:pt x="2091055" y="3214371"/>
                  </a:lnTo>
                  <a:lnTo>
                    <a:pt x="2064702" y="3220086"/>
                  </a:lnTo>
                  <a:lnTo>
                    <a:pt x="2038350" y="3225483"/>
                  </a:lnTo>
                  <a:lnTo>
                    <a:pt x="2011998" y="3229928"/>
                  </a:lnTo>
                  <a:lnTo>
                    <a:pt x="2011998" y="3529013"/>
                  </a:lnTo>
                  <a:lnTo>
                    <a:pt x="2011998" y="3533458"/>
                  </a:lnTo>
                  <a:lnTo>
                    <a:pt x="2011362" y="3537903"/>
                  </a:lnTo>
                  <a:lnTo>
                    <a:pt x="2010728" y="3542666"/>
                  </a:lnTo>
                  <a:lnTo>
                    <a:pt x="2010092" y="3547111"/>
                  </a:lnTo>
                  <a:lnTo>
                    <a:pt x="2007870" y="3555366"/>
                  </a:lnTo>
                  <a:lnTo>
                    <a:pt x="2005012" y="3563621"/>
                  </a:lnTo>
                  <a:lnTo>
                    <a:pt x="2001202" y="3571558"/>
                  </a:lnTo>
                  <a:lnTo>
                    <a:pt x="1996758" y="3578543"/>
                  </a:lnTo>
                  <a:lnTo>
                    <a:pt x="1991678" y="3585846"/>
                  </a:lnTo>
                  <a:lnTo>
                    <a:pt x="1985962" y="3591878"/>
                  </a:lnTo>
                  <a:lnTo>
                    <a:pt x="1979612" y="3597911"/>
                  </a:lnTo>
                  <a:lnTo>
                    <a:pt x="1972628" y="3602673"/>
                  </a:lnTo>
                  <a:lnTo>
                    <a:pt x="1965325" y="3607118"/>
                  </a:lnTo>
                  <a:lnTo>
                    <a:pt x="1957705" y="3610928"/>
                  </a:lnTo>
                  <a:lnTo>
                    <a:pt x="1949450" y="3614103"/>
                  </a:lnTo>
                  <a:lnTo>
                    <a:pt x="1940878" y="3616326"/>
                  </a:lnTo>
                  <a:lnTo>
                    <a:pt x="1931670" y="3617278"/>
                  </a:lnTo>
                  <a:lnTo>
                    <a:pt x="1927225" y="3617913"/>
                  </a:lnTo>
                  <a:lnTo>
                    <a:pt x="1922780" y="3617913"/>
                  </a:lnTo>
                  <a:lnTo>
                    <a:pt x="1620520" y="3617913"/>
                  </a:lnTo>
                  <a:lnTo>
                    <a:pt x="1615758" y="3617913"/>
                  </a:lnTo>
                  <a:lnTo>
                    <a:pt x="1611630" y="3617278"/>
                  </a:lnTo>
                  <a:lnTo>
                    <a:pt x="1602422" y="3616326"/>
                  </a:lnTo>
                  <a:lnTo>
                    <a:pt x="1594168" y="3614103"/>
                  </a:lnTo>
                  <a:lnTo>
                    <a:pt x="1585912" y="3610928"/>
                  </a:lnTo>
                  <a:lnTo>
                    <a:pt x="1577975" y="3607118"/>
                  </a:lnTo>
                  <a:lnTo>
                    <a:pt x="1570990" y="3602673"/>
                  </a:lnTo>
                  <a:lnTo>
                    <a:pt x="1563688" y="3597911"/>
                  </a:lnTo>
                  <a:lnTo>
                    <a:pt x="1557655" y="3591878"/>
                  </a:lnTo>
                  <a:lnTo>
                    <a:pt x="1551622" y="3585846"/>
                  </a:lnTo>
                  <a:lnTo>
                    <a:pt x="1546860" y="3578543"/>
                  </a:lnTo>
                  <a:lnTo>
                    <a:pt x="1542415" y="3571558"/>
                  </a:lnTo>
                  <a:lnTo>
                    <a:pt x="1538605" y="3563621"/>
                  </a:lnTo>
                  <a:lnTo>
                    <a:pt x="1535430" y="3555366"/>
                  </a:lnTo>
                  <a:lnTo>
                    <a:pt x="1533208" y="3547111"/>
                  </a:lnTo>
                  <a:lnTo>
                    <a:pt x="1532572" y="3542666"/>
                  </a:lnTo>
                  <a:lnTo>
                    <a:pt x="1531620" y="3537903"/>
                  </a:lnTo>
                  <a:lnTo>
                    <a:pt x="1531302" y="3533458"/>
                  </a:lnTo>
                  <a:lnTo>
                    <a:pt x="1531302" y="3529013"/>
                  </a:lnTo>
                  <a:lnTo>
                    <a:pt x="1531302" y="3229928"/>
                  </a:lnTo>
                  <a:lnTo>
                    <a:pt x="1504950" y="3225483"/>
                  </a:lnTo>
                  <a:lnTo>
                    <a:pt x="1478598" y="3220086"/>
                  </a:lnTo>
                  <a:lnTo>
                    <a:pt x="1452245" y="3214371"/>
                  </a:lnTo>
                  <a:lnTo>
                    <a:pt x="1426845" y="3208021"/>
                  </a:lnTo>
                  <a:lnTo>
                    <a:pt x="1400810" y="3201671"/>
                  </a:lnTo>
                  <a:lnTo>
                    <a:pt x="1375092" y="3194368"/>
                  </a:lnTo>
                  <a:lnTo>
                    <a:pt x="1350010" y="3187066"/>
                  </a:lnTo>
                  <a:lnTo>
                    <a:pt x="1324928" y="3179128"/>
                  </a:lnTo>
                  <a:lnTo>
                    <a:pt x="1299528" y="3170873"/>
                  </a:lnTo>
                  <a:lnTo>
                    <a:pt x="1274762" y="3161666"/>
                  </a:lnTo>
                  <a:lnTo>
                    <a:pt x="1250315" y="3152776"/>
                  </a:lnTo>
                  <a:lnTo>
                    <a:pt x="1225868" y="3142933"/>
                  </a:lnTo>
                  <a:lnTo>
                    <a:pt x="1201738" y="3132773"/>
                  </a:lnTo>
                  <a:lnTo>
                    <a:pt x="1177925" y="3122296"/>
                  </a:lnTo>
                  <a:lnTo>
                    <a:pt x="1154430" y="3110866"/>
                  </a:lnTo>
                  <a:lnTo>
                    <a:pt x="1130618" y="3099753"/>
                  </a:lnTo>
                  <a:lnTo>
                    <a:pt x="955040" y="3342006"/>
                  </a:lnTo>
                  <a:lnTo>
                    <a:pt x="952182" y="3345816"/>
                  </a:lnTo>
                  <a:lnTo>
                    <a:pt x="949325" y="3349308"/>
                  </a:lnTo>
                  <a:lnTo>
                    <a:pt x="946150" y="3352483"/>
                  </a:lnTo>
                  <a:lnTo>
                    <a:pt x="942975" y="3355658"/>
                  </a:lnTo>
                  <a:lnTo>
                    <a:pt x="935990" y="3361056"/>
                  </a:lnTo>
                  <a:lnTo>
                    <a:pt x="929005" y="3366136"/>
                  </a:lnTo>
                  <a:lnTo>
                    <a:pt x="921385" y="3369946"/>
                  </a:lnTo>
                  <a:lnTo>
                    <a:pt x="913448" y="3373121"/>
                  </a:lnTo>
                  <a:lnTo>
                    <a:pt x="905192" y="3375978"/>
                  </a:lnTo>
                  <a:lnTo>
                    <a:pt x="896938" y="3377248"/>
                  </a:lnTo>
                  <a:lnTo>
                    <a:pt x="888365" y="3378518"/>
                  </a:lnTo>
                  <a:lnTo>
                    <a:pt x="879792" y="3378518"/>
                  </a:lnTo>
                  <a:lnTo>
                    <a:pt x="870902" y="3377883"/>
                  </a:lnTo>
                  <a:lnTo>
                    <a:pt x="862648" y="3376296"/>
                  </a:lnTo>
                  <a:lnTo>
                    <a:pt x="854075" y="3373756"/>
                  </a:lnTo>
                  <a:lnTo>
                    <a:pt x="846138" y="3370581"/>
                  </a:lnTo>
                  <a:lnTo>
                    <a:pt x="837882" y="3366453"/>
                  </a:lnTo>
                  <a:lnTo>
                    <a:pt x="834072" y="3363913"/>
                  </a:lnTo>
                  <a:lnTo>
                    <a:pt x="830262" y="3361056"/>
                  </a:lnTo>
                  <a:lnTo>
                    <a:pt x="586105" y="3183573"/>
                  </a:lnTo>
                  <a:lnTo>
                    <a:pt x="582930" y="3181033"/>
                  </a:lnTo>
                  <a:lnTo>
                    <a:pt x="579438" y="3177858"/>
                  </a:lnTo>
                  <a:lnTo>
                    <a:pt x="575945" y="3175001"/>
                  </a:lnTo>
                  <a:lnTo>
                    <a:pt x="573088" y="3171826"/>
                  </a:lnTo>
                  <a:lnTo>
                    <a:pt x="567372" y="3165158"/>
                  </a:lnTo>
                  <a:lnTo>
                    <a:pt x="562610" y="3157538"/>
                  </a:lnTo>
                  <a:lnTo>
                    <a:pt x="558482" y="3150236"/>
                  </a:lnTo>
                  <a:lnTo>
                    <a:pt x="554990" y="3142298"/>
                  </a:lnTo>
                  <a:lnTo>
                    <a:pt x="552450" y="3134043"/>
                  </a:lnTo>
                  <a:lnTo>
                    <a:pt x="550862" y="3125788"/>
                  </a:lnTo>
                  <a:lnTo>
                    <a:pt x="549592" y="3117216"/>
                  </a:lnTo>
                  <a:lnTo>
                    <a:pt x="549592" y="3108643"/>
                  </a:lnTo>
                  <a:lnTo>
                    <a:pt x="550545" y="3100071"/>
                  </a:lnTo>
                  <a:lnTo>
                    <a:pt x="551815" y="3091816"/>
                  </a:lnTo>
                  <a:lnTo>
                    <a:pt x="554355" y="3083243"/>
                  </a:lnTo>
                  <a:lnTo>
                    <a:pt x="557530" y="3075306"/>
                  </a:lnTo>
                  <a:lnTo>
                    <a:pt x="559435" y="3071178"/>
                  </a:lnTo>
                  <a:lnTo>
                    <a:pt x="561340" y="3067368"/>
                  </a:lnTo>
                  <a:lnTo>
                    <a:pt x="563880" y="3063241"/>
                  </a:lnTo>
                  <a:lnTo>
                    <a:pt x="566738" y="3059431"/>
                  </a:lnTo>
                  <a:lnTo>
                    <a:pt x="742632" y="2817178"/>
                  </a:lnTo>
                  <a:lnTo>
                    <a:pt x="724218" y="2797811"/>
                  </a:lnTo>
                  <a:lnTo>
                    <a:pt x="706755" y="2778761"/>
                  </a:lnTo>
                  <a:lnTo>
                    <a:pt x="688975" y="2759076"/>
                  </a:lnTo>
                  <a:lnTo>
                    <a:pt x="671512" y="2739073"/>
                  </a:lnTo>
                  <a:lnTo>
                    <a:pt x="655002" y="2718753"/>
                  </a:lnTo>
                  <a:lnTo>
                    <a:pt x="638492" y="2698115"/>
                  </a:lnTo>
                  <a:lnTo>
                    <a:pt x="622300" y="2677478"/>
                  </a:lnTo>
                  <a:lnTo>
                    <a:pt x="606425" y="2656523"/>
                  </a:lnTo>
                  <a:lnTo>
                    <a:pt x="591185" y="2634933"/>
                  </a:lnTo>
                  <a:lnTo>
                    <a:pt x="576580" y="2613025"/>
                  </a:lnTo>
                  <a:lnTo>
                    <a:pt x="561658" y="2590800"/>
                  </a:lnTo>
                  <a:lnTo>
                    <a:pt x="547370" y="2568893"/>
                  </a:lnTo>
                  <a:lnTo>
                    <a:pt x="534035" y="2546033"/>
                  </a:lnTo>
                  <a:lnTo>
                    <a:pt x="520382" y="2523173"/>
                  </a:lnTo>
                  <a:lnTo>
                    <a:pt x="507682" y="2499995"/>
                  </a:lnTo>
                  <a:lnTo>
                    <a:pt x="494665" y="2476500"/>
                  </a:lnTo>
                  <a:lnTo>
                    <a:pt x="209868" y="2568893"/>
                  </a:lnTo>
                  <a:lnTo>
                    <a:pt x="205740" y="2570163"/>
                  </a:lnTo>
                  <a:lnTo>
                    <a:pt x="201295" y="2571433"/>
                  </a:lnTo>
                  <a:lnTo>
                    <a:pt x="196850" y="2572068"/>
                  </a:lnTo>
                  <a:lnTo>
                    <a:pt x="192722" y="2573020"/>
                  </a:lnTo>
                  <a:lnTo>
                    <a:pt x="183515" y="2573338"/>
                  </a:lnTo>
                  <a:lnTo>
                    <a:pt x="174942" y="2573020"/>
                  </a:lnTo>
                  <a:lnTo>
                    <a:pt x="166688" y="2571750"/>
                  </a:lnTo>
                  <a:lnTo>
                    <a:pt x="158115" y="2569845"/>
                  </a:lnTo>
                  <a:lnTo>
                    <a:pt x="150177" y="2567305"/>
                  </a:lnTo>
                  <a:lnTo>
                    <a:pt x="142240" y="2563495"/>
                  </a:lnTo>
                  <a:lnTo>
                    <a:pt x="134620" y="2559368"/>
                  </a:lnTo>
                  <a:lnTo>
                    <a:pt x="127952" y="2554605"/>
                  </a:lnTo>
                  <a:lnTo>
                    <a:pt x="121602" y="2548890"/>
                  </a:lnTo>
                  <a:lnTo>
                    <a:pt x="115570" y="2542540"/>
                  </a:lnTo>
                  <a:lnTo>
                    <a:pt x="109855" y="2535555"/>
                  </a:lnTo>
                  <a:lnTo>
                    <a:pt x="105410" y="2528253"/>
                  </a:lnTo>
                  <a:lnTo>
                    <a:pt x="101282" y="2520315"/>
                  </a:lnTo>
                  <a:lnTo>
                    <a:pt x="99377" y="2516188"/>
                  </a:lnTo>
                  <a:lnTo>
                    <a:pt x="97790" y="2512060"/>
                  </a:lnTo>
                  <a:lnTo>
                    <a:pt x="4445" y="2224405"/>
                  </a:lnTo>
                  <a:lnTo>
                    <a:pt x="3492" y="2220278"/>
                  </a:lnTo>
                  <a:lnTo>
                    <a:pt x="2222" y="2215833"/>
                  </a:lnTo>
                  <a:lnTo>
                    <a:pt x="1587" y="2211388"/>
                  </a:lnTo>
                  <a:lnTo>
                    <a:pt x="635" y="2206625"/>
                  </a:lnTo>
                  <a:lnTo>
                    <a:pt x="0" y="2198053"/>
                  </a:lnTo>
                  <a:lnTo>
                    <a:pt x="317" y="2189480"/>
                  </a:lnTo>
                  <a:lnTo>
                    <a:pt x="1587" y="2180908"/>
                  </a:lnTo>
                  <a:lnTo>
                    <a:pt x="3810" y="2172653"/>
                  </a:lnTo>
                  <a:lnTo>
                    <a:pt x="6350" y="2164398"/>
                  </a:lnTo>
                  <a:lnTo>
                    <a:pt x="9842" y="2156778"/>
                  </a:lnTo>
                  <a:lnTo>
                    <a:pt x="13970" y="2149158"/>
                  </a:lnTo>
                  <a:lnTo>
                    <a:pt x="19050" y="2142173"/>
                  </a:lnTo>
                  <a:lnTo>
                    <a:pt x="24447" y="2135505"/>
                  </a:lnTo>
                  <a:lnTo>
                    <a:pt x="30797" y="2129790"/>
                  </a:lnTo>
                  <a:lnTo>
                    <a:pt x="37465" y="2124393"/>
                  </a:lnTo>
                  <a:lnTo>
                    <a:pt x="45085" y="2119630"/>
                  </a:lnTo>
                  <a:lnTo>
                    <a:pt x="49212" y="2117725"/>
                  </a:lnTo>
                  <a:lnTo>
                    <a:pt x="53340" y="2115820"/>
                  </a:lnTo>
                  <a:lnTo>
                    <a:pt x="57467" y="2113915"/>
                  </a:lnTo>
                  <a:lnTo>
                    <a:pt x="61595" y="2112328"/>
                  </a:lnTo>
                  <a:lnTo>
                    <a:pt x="346392" y="2019618"/>
                  </a:lnTo>
                  <a:lnTo>
                    <a:pt x="342900" y="1993900"/>
                  </a:lnTo>
                  <a:lnTo>
                    <a:pt x="339725" y="1967865"/>
                  </a:lnTo>
                  <a:lnTo>
                    <a:pt x="337185" y="1941830"/>
                  </a:lnTo>
                  <a:lnTo>
                    <a:pt x="334962" y="1915478"/>
                  </a:lnTo>
                  <a:lnTo>
                    <a:pt x="333375" y="1889125"/>
                  </a:lnTo>
                  <a:lnTo>
                    <a:pt x="331788" y="1862455"/>
                  </a:lnTo>
                  <a:lnTo>
                    <a:pt x="331152" y="1835785"/>
                  </a:lnTo>
                  <a:lnTo>
                    <a:pt x="331152" y="1809115"/>
                  </a:lnTo>
                  <a:lnTo>
                    <a:pt x="331152" y="1782445"/>
                  </a:lnTo>
                  <a:lnTo>
                    <a:pt x="331788" y="1755775"/>
                  </a:lnTo>
                  <a:lnTo>
                    <a:pt x="333375" y="1729423"/>
                  </a:lnTo>
                  <a:lnTo>
                    <a:pt x="334962" y="1703070"/>
                  </a:lnTo>
                  <a:lnTo>
                    <a:pt x="337185" y="1676718"/>
                  </a:lnTo>
                  <a:lnTo>
                    <a:pt x="339725" y="1650365"/>
                  </a:lnTo>
                  <a:lnTo>
                    <a:pt x="342900" y="1624330"/>
                  </a:lnTo>
                  <a:lnTo>
                    <a:pt x="346392" y="1598295"/>
                  </a:lnTo>
                  <a:lnTo>
                    <a:pt x="61595" y="1506220"/>
                  </a:lnTo>
                  <a:lnTo>
                    <a:pt x="57467" y="1504633"/>
                  </a:lnTo>
                  <a:lnTo>
                    <a:pt x="53340" y="1502728"/>
                  </a:lnTo>
                  <a:lnTo>
                    <a:pt x="45085" y="1498600"/>
                  </a:lnTo>
                  <a:lnTo>
                    <a:pt x="37465" y="1494155"/>
                  </a:lnTo>
                  <a:lnTo>
                    <a:pt x="30797" y="1488440"/>
                  </a:lnTo>
                  <a:lnTo>
                    <a:pt x="24447" y="1482408"/>
                  </a:lnTo>
                  <a:lnTo>
                    <a:pt x="19050" y="1476058"/>
                  </a:lnTo>
                  <a:lnTo>
                    <a:pt x="13970" y="1468755"/>
                  </a:lnTo>
                  <a:lnTo>
                    <a:pt x="9842" y="1461453"/>
                  </a:lnTo>
                  <a:lnTo>
                    <a:pt x="6350" y="1453833"/>
                  </a:lnTo>
                  <a:lnTo>
                    <a:pt x="3810" y="1445578"/>
                  </a:lnTo>
                  <a:lnTo>
                    <a:pt x="1587" y="1437323"/>
                  </a:lnTo>
                  <a:lnTo>
                    <a:pt x="317" y="1428750"/>
                  </a:lnTo>
                  <a:lnTo>
                    <a:pt x="0" y="1419860"/>
                  </a:lnTo>
                  <a:lnTo>
                    <a:pt x="635" y="1411288"/>
                  </a:lnTo>
                  <a:lnTo>
                    <a:pt x="1587" y="1406843"/>
                  </a:lnTo>
                  <a:lnTo>
                    <a:pt x="2222" y="1402398"/>
                  </a:lnTo>
                  <a:lnTo>
                    <a:pt x="3492" y="1397635"/>
                  </a:lnTo>
                  <a:lnTo>
                    <a:pt x="4445" y="1393508"/>
                  </a:lnTo>
                  <a:lnTo>
                    <a:pt x="97790" y="1106488"/>
                  </a:lnTo>
                  <a:lnTo>
                    <a:pt x="99377" y="1102043"/>
                  </a:lnTo>
                  <a:lnTo>
                    <a:pt x="101282" y="1097915"/>
                  </a:lnTo>
                  <a:lnTo>
                    <a:pt x="103187" y="1093788"/>
                  </a:lnTo>
                  <a:lnTo>
                    <a:pt x="105410" y="1089978"/>
                  </a:lnTo>
                  <a:lnTo>
                    <a:pt x="109855" y="1082358"/>
                  </a:lnTo>
                  <a:lnTo>
                    <a:pt x="115570" y="1075690"/>
                  </a:lnTo>
                  <a:lnTo>
                    <a:pt x="121602" y="1069340"/>
                  </a:lnTo>
                  <a:lnTo>
                    <a:pt x="127952" y="1063625"/>
                  </a:lnTo>
                  <a:lnTo>
                    <a:pt x="134620" y="1058863"/>
                  </a:lnTo>
                  <a:lnTo>
                    <a:pt x="142240" y="1054735"/>
                  </a:lnTo>
                  <a:lnTo>
                    <a:pt x="150177" y="1051243"/>
                  </a:lnTo>
                  <a:lnTo>
                    <a:pt x="158115" y="1048068"/>
                  </a:lnTo>
                  <a:lnTo>
                    <a:pt x="166688" y="1046480"/>
                  </a:lnTo>
                  <a:lnTo>
                    <a:pt x="174942" y="1045210"/>
                  </a:lnTo>
                  <a:lnTo>
                    <a:pt x="183515" y="1044893"/>
                  </a:lnTo>
                  <a:lnTo>
                    <a:pt x="192722" y="1045528"/>
                  </a:lnTo>
                  <a:lnTo>
                    <a:pt x="196850" y="1046480"/>
                  </a:lnTo>
                  <a:lnTo>
                    <a:pt x="201295" y="1047115"/>
                  </a:lnTo>
                  <a:lnTo>
                    <a:pt x="205740" y="1048068"/>
                  </a:lnTo>
                  <a:lnTo>
                    <a:pt x="209868" y="1049338"/>
                  </a:lnTo>
                  <a:lnTo>
                    <a:pt x="494665" y="1141413"/>
                  </a:lnTo>
                  <a:lnTo>
                    <a:pt x="507682" y="1118235"/>
                  </a:lnTo>
                  <a:lnTo>
                    <a:pt x="520382" y="1095375"/>
                  </a:lnTo>
                  <a:lnTo>
                    <a:pt x="534035" y="1072198"/>
                  </a:lnTo>
                  <a:lnTo>
                    <a:pt x="547370" y="1049655"/>
                  </a:lnTo>
                  <a:lnTo>
                    <a:pt x="561658" y="1027113"/>
                  </a:lnTo>
                  <a:lnTo>
                    <a:pt x="576580" y="1005205"/>
                  </a:lnTo>
                  <a:lnTo>
                    <a:pt x="591185" y="983615"/>
                  </a:lnTo>
                  <a:lnTo>
                    <a:pt x="606425" y="961707"/>
                  </a:lnTo>
                  <a:lnTo>
                    <a:pt x="622300" y="940752"/>
                  </a:lnTo>
                  <a:lnTo>
                    <a:pt x="638492" y="919797"/>
                  </a:lnTo>
                  <a:lnTo>
                    <a:pt x="655002" y="899160"/>
                  </a:lnTo>
                  <a:lnTo>
                    <a:pt x="671512" y="878840"/>
                  </a:lnTo>
                  <a:lnTo>
                    <a:pt x="688975" y="858837"/>
                  </a:lnTo>
                  <a:lnTo>
                    <a:pt x="706755" y="839470"/>
                  </a:lnTo>
                  <a:lnTo>
                    <a:pt x="724218" y="819785"/>
                  </a:lnTo>
                  <a:lnTo>
                    <a:pt x="742632" y="801052"/>
                  </a:lnTo>
                  <a:lnTo>
                    <a:pt x="566420" y="558800"/>
                  </a:lnTo>
                  <a:lnTo>
                    <a:pt x="563562" y="554990"/>
                  </a:lnTo>
                  <a:lnTo>
                    <a:pt x="561340" y="551180"/>
                  </a:lnTo>
                  <a:lnTo>
                    <a:pt x="559118" y="547370"/>
                  </a:lnTo>
                  <a:lnTo>
                    <a:pt x="557212" y="543242"/>
                  </a:lnTo>
                  <a:lnTo>
                    <a:pt x="554355" y="534987"/>
                  </a:lnTo>
                  <a:lnTo>
                    <a:pt x="551498" y="526732"/>
                  </a:lnTo>
                  <a:lnTo>
                    <a:pt x="550228" y="518160"/>
                  </a:lnTo>
                  <a:lnTo>
                    <a:pt x="549592" y="509270"/>
                  </a:lnTo>
                  <a:lnTo>
                    <a:pt x="549592" y="500697"/>
                  </a:lnTo>
                  <a:lnTo>
                    <a:pt x="550862" y="492442"/>
                  </a:lnTo>
                  <a:lnTo>
                    <a:pt x="552450" y="483870"/>
                  </a:lnTo>
                  <a:lnTo>
                    <a:pt x="554990" y="475932"/>
                  </a:lnTo>
                  <a:lnTo>
                    <a:pt x="558482" y="467677"/>
                  </a:lnTo>
                  <a:lnTo>
                    <a:pt x="562610" y="460057"/>
                  </a:lnTo>
                  <a:lnTo>
                    <a:pt x="567372" y="453072"/>
                  </a:lnTo>
                  <a:lnTo>
                    <a:pt x="573088" y="446087"/>
                  </a:lnTo>
                  <a:lnTo>
                    <a:pt x="575945" y="442912"/>
                  </a:lnTo>
                  <a:lnTo>
                    <a:pt x="579438" y="439737"/>
                  </a:lnTo>
                  <a:lnTo>
                    <a:pt x="582930" y="436880"/>
                  </a:lnTo>
                  <a:lnTo>
                    <a:pt x="586105" y="434022"/>
                  </a:lnTo>
                  <a:lnTo>
                    <a:pt x="830898" y="256857"/>
                  </a:lnTo>
                  <a:lnTo>
                    <a:pt x="834708" y="254317"/>
                  </a:lnTo>
                  <a:lnTo>
                    <a:pt x="838200" y="251777"/>
                  </a:lnTo>
                  <a:lnTo>
                    <a:pt x="842328" y="249872"/>
                  </a:lnTo>
                  <a:lnTo>
                    <a:pt x="846138" y="247967"/>
                  </a:lnTo>
                  <a:lnTo>
                    <a:pt x="854392" y="244475"/>
                  </a:lnTo>
                  <a:lnTo>
                    <a:pt x="862648" y="242252"/>
                  </a:lnTo>
                  <a:lnTo>
                    <a:pt x="871538" y="240665"/>
                  </a:lnTo>
                  <a:lnTo>
                    <a:pt x="880110" y="240030"/>
                  </a:lnTo>
                  <a:lnTo>
                    <a:pt x="888365" y="240030"/>
                  </a:lnTo>
                  <a:lnTo>
                    <a:pt x="896938" y="240665"/>
                  </a:lnTo>
                  <a:lnTo>
                    <a:pt x="905192" y="242570"/>
                  </a:lnTo>
                  <a:lnTo>
                    <a:pt x="913448" y="245110"/>
                  </a:lnTo>
                  <a:lnTo>
                    <a:pt x="921385" y="248602"/>
                  </a:lnTo>
                  <a:lnTo>
                    <a:pt x="929005" y="252412"/>
                  </a:lnTo>
                  <a:lnTo>
                    <a:pt x="935990" y="257175"/>
                  </a:lnTo>
                  <a:lnTo>
                    <a:pt x="942975" y="262890"/>
                  </a:lnTo>
                  <a:lnTo>
                    <a:pt x="946150" y="266065"/>
                  </a:lnTo>
                  <a:lnTo>
                    <a:pt x="949325" y="269240"/>
                  </a:lnTo>
                  <a:lnTo>
                    <a:pt x="952182" y="272732"/>
                  </a:lnTo>
                  <a:lnTo>
                    <a:pt x="955040" y="276542"/>
                  </a:lnTo>
                  <a:lnTo>
                    <a:pt x="1130618" y="518477"/>
                  </a:lnTo>
                  <a:lnTo>
                    <a:pt x="1154430" y="507047"/>
                  </a:lnTo>
                  <a:lnTo>
                    <a:pt x="1177925" y="496252"/>
                  </a:lnTo>
                  <a:lnTo>
                    <a:pt x="1201738" y="485457"/>
                  </a:lnTo>
                  <a:lnTo>
                    <a:pt x="1225868" y="475615"/>
                  </a:lnTo>
                  <a:lnTo>
                    <a:pt x="1250315" y="465772"/>
                  </a:lnTo>
                  <a:lnTo>
                    <a:pt x="1274762" y="456247"/>
                  </a:lnTo>
                  <a:lnTo>
                    <a:pt x="1299528" y="447675"/>
                  </a:lnTo>
                  <a:lnTo>
                    <a:pt x="1324928" y="439102"/>
                  </a:lnTo>
                  <a:lnTo>
                    <a:pt x="1350010" y="431165"/>
                  </a:lnTo>
                  <a:lnTo>
                    <a:pt x="1375092" y="423545"/>
                  </a:lnTo>
                  <a:lnTo>
                    <a:pt x="1400810" y="416877"/>
                  </a:lnTo>
                  <a:lnTo>
                    <a:pt x="1426845" y="410210"/>
                  </a:lnTo>
                  <a:lnTo>
                    <a:pt x="1452245" y="404177"/>
                  </a:lnTo>
                  <a:lnTo>
                    <a:pt x="1478598" y="398462"/>
                  </a:lnTo>
                  <a:lnTo>
                    <a:pt x="1504950" y="393065"/>
                  </a:lnTo>
                  <a:lnTo>
                    <a:pt x="1531302" y="388620"/>
                  </a:lnTo>
                  <a:lnTo>
                    <a:pt x="1531302" y="89217"/>
                  </a:lnTo>
                  <a:lnTo>
                    <a:pt x="1531302" y="84455"/>
                  </a:lnTo>
                  <a:lnTo>
                    <a:pt x="1531620" y="80010"/>
                  </a:lnTo>
                  <a:lnTo>
                    <a:pt x="1532572" y="75565"/>
                  </a:lnTo>
                  <a:lnTo>
                    <a:pt x="1533208" y="71120"/>
                  </a:lnTo>
                  <a:lnTo>
                    <a:pt x="1535430" y="62865"/>
                  </a:lnTo>
                  <a:lnTo>
                    <a:pt x="1538605" y="54610"/>
                  </a:lnTo>
                  <a:lnTo>
                    <a:pt x="1542415" y="46672"/>
                  </a:lnTo>
                  <a:lnTo>
                    <a:pt x="1546860" y="39370"/>
                  </a:lnTo>
                  <a:lnTo>
                    <a:pt x="1551622" y="32385"/>
                  </a:lnTo>
                  <a:lnTo>
                    <a:pt x="1557655" y="26352"/>
                  </a:lnTo>
                  <a:lnTo>
                    <a:pt x="1563688" y="20320"/>
                  </a:lnTo>
                  <a:lnTo>
                    <a:pt x="1570990" y="15240"/>
                  </a:lnTo>
                  <a:lnTo>
                    <a:pt x="1577975" y="10795"/>
                  </a:lnTo>
                  <a:lnTo>
                    <a:pt x="1585912" y="6985"/>
                  </a:lnTo>
                  <a:lnTo>
                    <a:pt x="1594168" y="4127"/>
                  </a:lnTo>
                  <a:lnTo>
                    <a:pt x="1602422" y="1905"/>
                  </a:lnTo>
                  <a:lnTo>
                    <a:pt x="1607185" y="952"/>
                  </a:lnTo>
                  <a:lnTo>
                    <a:pt x="1611630" y="317"/>
                  </a:lnTo>
                  <a:lnTo>
                    <a:pt x="1615758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/>
            <a:p>
              <a:pPr algn="ctr">
                <a:defRPr/>
              </a:pPr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0" name="文本框 59"/>
            <p:cNvSpPr txBox="1"/>
            <p:nvPr/>
          </p:nvSpPr>
          <p:spPr>
            <a:xfrm>
              <a:off x="3102008" y="4128107"/>
              <a:ext cx="1357226" cy="338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cs typeface="+mn-ea"/>
                  <a:sym typeface="+mn-lt"/>
                </a:rPr>
                <a:t>本地市场</a:t>
              </a:r>
              <a:endParaRPr lang="zh-CN" altLang="en-US" sz="1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1" name="组合 220"/>
          <p:cNvGrpSpPr/>
          <p:nvPr/>
        </p:nvGrpSpPr>
        <p:grpSpPr>
          <a:xfrm>
            <a:off x="3964970" y="1892839"/>
            <a:ext cx="2368433" cy="2554073"/>
            <a:chOff x="4078604" y="2478655"/>
            <a:chExt cx="2369358" cy="2553482"/>
          </a:xfrm>
        </p:grpSpPr>
        <p:sp>
          <p:nvSpPr>
            <p:cNvPr id="222" name="任意多边形 221"/>
            <p:cNvSpPr/>
            <p:nvPr/>
          </p:nvSpPr>
          <p:spPr>
            <a:xfrm>
              <a:off x="4078604" y="2478655"/>
              <a:ext cx="2369358" cy="2553482"/>
            </a:xfrm>
            <a:custGeom>
              <a:avLst/>
              <a:gdLst>
                <a:gd name="connsiteX0" fmla="*/ 1184679 w 2369358"/>
                <a:gd name="connsiteY0" fmla="*/ 0 h 2553482"/>
                <a:gd name="connsiteX1" fmla="*/ 2369358 w 2369358"/>
                <a:gd name="connsiteY1" fmla="*/ 1184679 h 2553482"/>
                <a:gd name="connsiteX2" fmla="*/ 1423433 w 2369358"/>
                <a:gd name="connsiteY2" fmla="*/ 2345290 h 2553482"/>
                <a:gd name="connsiteX3" fmla="*/ 1321945 w 2369358"/>
                <a:gd name="connsiteY3" fmla="*/ 2360779 h 2553482"/>
                <a:gd name="connsiteX4" fmla="*/ 1223444 w 2369358"/>
                <a:gd name="connsiteY4" fmla="*/ 2553482 h 2553482"/>
                <a:gd name="connsiteX5" fmla="*/ 1132988 w 2369358"/>
                <a:gd name="connsiteY5" fmla="*/ 2366748 h 2553482"/>
                <a:gd name="connsiteX6" fmla="*/ 1063553 w 2369358"/>
                <a:gd name="connsiteY6" fmla="*/ 2363242 h 2553482"/>
                <a:gd name="connsiteX7" fmla="*/ 0 w 2369358"/>
                <a:gd name="connsiteY7" fmla="*/ 1184679 h 2553482"/>
                <a:gd name="connsiteX8" fmla="*/ 1184679 w 2369358"/>
                <a:gd name="connsiteY8" fmla="*/ 0 h 2553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9358" h="2553482">
                  <a:moveTo>
                    <a:pt x="1184679" y="0"/>
                  </a:moveTo>
                  <a:cubicBezTo>
                    <a:pt x="1838959" y="0"/>
                    <a:pt x="2369358" y="530399"/>
                    <a:pt x="2369358" y="1184679"/>
                  </a:cubicBezTo>
                  <a:cubicBezTo>
                    <a:pt x="2369358" y="1757174"/>
                    <a:pt x="1963272" y="2234823"/>
                    <a:pt x="1423433" y="2345290"/>
                  </a:cubicBezTo>
                  <a:lnTo>
                    <a:pt x="1321945" y="2360779"/>
                  </a:lnTo>
                  <a:lnTo>
                    <a:pt x="1223444" y="2553482"/>
                  </a:lnTo>
                  <a:lnTo>
                    <a:pt x="1132988" y="2366748"/>
                  </a:lnTo>
                  <a:lnTo>
                    <a:pt x="1063553" y="2363242"/>
                  </a:lnTo>
                  <a:cubicBezTo>
                    <a:pt x="466171" y="2302574"/>
                    <a:pt x="0" y="1798067"/>
                    <a:pt x="0" y="1184679"/>
                  </a:cubicBezTo>
                  <a:cubicBezTo>
                    <a:pt x="0" y="530399"/>
                    <a:pt x="530399" y="0"/>
                    <a:pt x="1184679" y="0"/>
                  </a:cubicBezTo>
                  <a:close/>
                </a:path>
              </a:pathLst>
            </a:cu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grpSp>
          <p:nvGrpSpPr>
            <p:cNvPr id="223" name="组合 222"/>
            <p:cNvGrpSpPr/>
            <p:nvPr/>
          </p:nvGrpSpPr>
          <p:grpSpPr>
            <a:xfrm>
              <a:off x="4491974" y="2983996"/>
              <a:ext cx="1562853" cy="1288798"/>
              <a:chOff x="4594672" y="2337104"/>
              <a:chExt cx="1562853" cy="1288798"/>
            </a:xfrm>
          </p:grpSpPr>
          <p:sp>
            <p:nvSpPr>
              <p:cNvPr id="224" name="KSO_Shape"/>
              <p:cNvSpPr>
                <a:spLocks/>
              </p:cNvSpPr>
              <p:nvPr/>
            </p:nvSpPr>
            <p:spPr bwMode="auto">
              <a:xfrm>
                <a:off x="5037175" y="2337104"/>
                <a:ext cx="743686" cy="744927"/>
              </a:xfrm>
              <a:custGeom>
                <a:avLst/>
                <a:gdLst>
                  <a:gd name="T0" fmla="*/ 923363 w 1752600"/>
                  <a:gd name="T1" fmla="*/ 1417153 h 1754188"/>
                  <a:gd name="T2" fmla="*/ 958587 w 1752600"/>
                  <a:gd name="T3" fmla="*/ 1476612 h 1754188"/>
                  <a:gd name="T4" fmla="*/ 945181 w 1752600"/>
                  <a:gd name="T5" fmla="*/ 1530763 h 1754188"/>
                  <a:gd name="T6" fmla="*/ 886299 w 1752600"/>
                  <a:gd name="T7" fmla="*/ 1566067 h 1754188"/>
                  <a:gd name="T8" fmla="*/ 832675 w 1752600"/>
                  <a:gd name="T9" fmla="*/ 1552795 h 1754188"/>
                  <a:gd name="T10" fmla="*/ 797714 w 1752600"/>
                  <a:gd name="T11" fmla="*/ 1493335 h 1754188"/>
                  <a:gd name="T12" fmla="*/ 810857 w 1752600"/>
                  <a:gd name="T13" fmla="*/ 1439185 h 1754188"/>
                  <a:gd name="T14" fmla="*/ 869739 w 1752600"/>
                  <a:gd name="T15" fmla="*/ 1403616 h 1754188"/>
                  <a:gd name="T16" fmla="*/ 1526266 w 1752600"/>
                  <a:gd name="T17" fmla="*/ 809406 h 1754188"/>
                  <a:gd name="T18" fmla="*/ 1561836 w 1752600"/>
                  <a:gd name="T19" fmla="*/ 868866 h 1754188"/>
                  <a:gd name="T20" fmla="*/ 1548298 w 1752600"/>
                  <a:gd name="T21" fmla="*/ 923016 h 1754188"/>
                  <a:gd name="T22" fmla="*/ 1488839 w 1752600"/>
                  <a:gd name="T23" fmla="*/ 958586 h 1754188"/>
                  <a:gd name="T24" fmla="*/ 1434954 w 1752600"/>
                  <a:gd name="T25" fmla="*/ 945048 h 1754188"/>
                  <a:gd name="T26" fmla="*/ 1399385 w 1752600"/>
                  <a:gd name="T27" fmla="*/ 885589 h 1754188"/>
                  <a:gd name="T28" fmla="*/ 1412922 w 1752600"/>
                  <a:gd name="T29" fmla="*/ 831438 h 1754188"/>
                  <a:gd name="T30" fmla="*/ 1472116 w 1752600"/>
                  <a:gd name="T31" fmla="*/ 795869 h 1754188"/>
                  <a:gd name="T32" fmla="*/ 931422 w 1752600"/>
                  <a:gd name="T33" fmla="*/ 210375 h 1754188"/>
                  <a:gd name="T34" fmla="*/ 985331 w 1752600"/>
                  <a:gd name="T35" fmla="*/ 812351 h 1754188"/>
                  <a:gd name="T36" fmla="*/ 997223 w 1752600"/>
                  <a:gd name="T37" fmla="*/ 915108 h 1754188"/>
                  <a:gd name="T38" fmla="*/ 946749 w 1752600"/>
                  <a:gd name="T39" fmla="*/ 982906 h 1754188"/>
                  <a:gd name="T40" fmla="*/ 857693 w 1752600"/>
                  <a:gd name="T41" fmla="*/ 1003564 h 1754188"/>
                  <a:gd name="T42" fmla="*/ 763351 w 1752600"/>
                  <a:gd name="T43" fmla="*/ 937354 h 1754188"/>
                  <a:gd name="T44" fmla="*/ 353480 w 1752600"/>
                  <a:gd name="T45" fmla="*/ 893921 h 1754188"/>
                  <a:gd name="T46" fmla="*/ 383342 w 1752600"/>
                  <a:gd name="T47" fmla="*/ 820296 h 1754188"/>
                  <a:gd name="T48" fmla="*/ 815147 w 1752600"/>
                  <a:gd name="T49" fmla="*/ 764945 h 1754188"/>
                  <a:gd name="T50" fmla="*/ 858486 w 1752600"/>
                  <a:gd name="T51" fmla="*/ 180713 h 1754188"/>
                  <a:gd name="T52" fmla="*/ 670516 w 1752600"/>
                  <a:gd name="T53" fmla="*/ 152975 h 1754188"/>
                  <a:gd name="T54" fmla="*/ 441192 w 1752600"/>
                  <a:gd name="T55" fmla="*/ 263340 h 1754188"/>
                  <a:gd name="T56" fmla="*/ 263181 w 1752600"/>
                  <a:gd name="T57" fmla="*/ 441458 h 1754188"/>
                  <a:gd name="T58" fmla="*/ 152883 w 1752600"/>
                  <a:gd name="T59" fmla="*/ 670921 h 1754188"/>
                  <a:gd name="T60" fmla="*/ 126168 w 1752600"/>
                  <a:gd name="T61" fmla="*/ 934791 h 1754188"/>
                  <a:gd name="T62" fmla="*/ 190707 w 1752600"/>
                  <a:gd name="T63" fmla="*/ 1186485 h 1754188"/>
                  <a:gd name="T64" fmla="*/ 332216 w 1752600"/>
                  <a:gd name="T65" fmla="*/ 1396099 h 1754188"/>
                  <a:gd name="T66" fmla="*/ 534297 w 1752600"/>
                  <a:gd name="T67" fmla="*/ 1547221 h 1754188"/>
                  <a:gd name="T68" fmla="*/ 780550 w 1752600"/>
                  <a:gd name="T69" fmla="*/ 1623709 h 1754188"/>
                  <a:gd name="T70" fmla="*/ 1045847 w 1752600"/>
                  <a:gd name="T71" fmla="*/ 1610476 h 1754188"/>
                  <a:gd name="T72" fmla="*/ 1281255 w 1752600"/>
                  <a:gd name="T73" fmla="*/ 1511227 h 1754188"/>
                  <a:gd name="T74" fmla="*/ 1467730 w 1752600"/>
                  <a:gd name="T75" fmla="*/ 1341578 h 1754188"/>
                  <a:gd name="T76" fmla="*/ 1588873 w 1752600"/>
                  <a:gd name="T77" fmla="*/ 1118202 h 1754188"/>
                  <a:gd name="T78" fmla="*/ 1628019 w 1752600"/>
                  <a:gd name="T79" fmla="*/ 857509 h 1754188"/>
                  <a:gd name="T80" fmla="*/ 1576176 w 1752600"/>
                  <a:gd name="T81" fmla="*/ 601315 h 1754188"/>
                  <a:gd name="T82" fmla="*/ 1444718 w 1752600"/>
                  <a:gd name="T83" fmla="*/ 384820 h 1754188"/>
                  <a:gd name="T84" fmla="*/ 1250573 w 1752600"/>
                  <a:gd name="T85" fmla="*/ 224170 h 1754188"/>
                  <a:gd name="T86" fmla="*/ 1009345 w 1752600"/>
                  <a:gd name="T87" fmla="*/ 136037 h 1754188"/>
                  <a:gd name="T88" fmla="*/ 987656 w 1752600"/>
                  <a:gd name="T89" fmla="*/ 7146 h 1754188"/>
                  <a:gd name="T90" fmla="*/ 1274907 w 1752600"/>
                  <a:gd name="T91" fmla="*/ 96337 h 1754188"/>
                  <a:gd name="T92" fmla="*/ 1510315 w 1752600"/>
                  <a:gd name="T93" fmla="*/ 272074 h 1754188"/>
                  <a:gd name="T94" fmla="*/ 1675101 w 1752600"/>
                  <a:gd name="T95" fmla="*/ 516358 h 1754188"/>
                  <a:gd name="T96" fmla="*/ 1749955 w 1752600"/>
                  <a:gd name="T97" fmla="*/ 809605 h 1754188"/>
                  <a:gd name="T98" fmla="*/ 1719273 w 1752600"/>
                  <a:gd name="T99" fmla="*/ 1116879 h 1754188"/>
                  <a:gd name="T100" fmla="*/ 1590724 w 1752600"/>
                  <a:gd name="T101" fmla="*/ 1384453 h 1754188"/>
                  <a:gd name="T102" fmla="*/ 1383353 w 1752600"/>
                  <a:gd name="T103" fmla="*/ 1591949 h 1754188"/>
                  <a:gd name="T104" fmla="*/ 1115940 w 1752600"/>
                  <a:gd name="T105" fmla="*/ 1720576 h 1754188"/>
                  <a:gd name="T106" fmla="*/ 809116 w 1752600"/>
                  <a:gd name="T107" fmla="*/ 1751277 h 1754188"/>
                  <a:gd name="T108" fmla="*/ 516046 w 1752600"/>
                  <a:gd name="T109" fmla="*/ 1676377 h 1754188"/>
                  <a:gd name="T110" fmla="*/ 271909 w 1752600"/>
                  <a:gd name="T111" fmla="*/ 1511492 h 1754188"/>
                  <a:gd name="T112" fmla="*/ 95750 w 1752600"/>
                  <a:gd name="T113" fmla="*/ 1275941 h 1754188"/>
                  <a:gd name="T114" fmla="*/ 6877 w 1752600"/>
                  <a:gd name="T115" fmla="*/ 988782 h 1754188"/>
                  <a:gd name="T116" fmla="*/ 22483 w 1752600"/>
                  <a:gd name="T117" fmla="*/ 679126 h 1754188"/>
                  <a:gd name="T118" fmla="*/ 138071 w 1752600"/>
                  <a:gd name="T119" fmla="*/ 404935 h 1754188"/>
                  <a:gd name="T120" fmla="*/ 335655 w 1752600"/>
                  <a:gd name="T121" fmla="*/ 187117 h 1754188"/>
                  <a:gd name="T122" fmla="*/ 595662 w 1752600"/>
                  <a:gd name="T123" fmla="*/ 46051 h 175418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</a:cxnLst>
                <a:rect l="0" t="0" r="r" b="b"/>
                <a:pathLst>
                  <a:path w="1752600" h="1754188">
                    <a:moveTo>
                      <a:pt x="873945" y="1403350"/>
                    </a:moveTo>
                    <a:lnTo>
                      <a:pt x="877888" y="1403350"/>
                    </a:lnTo>
                    <a:lnTo>
                      <a:pt x="882356" y="1403350"/>
                    </a:lnTo>
                    <a:lnTo>
                      <a:pt x="886299" y="1403616"/>
                    </a:lnTo>
                    <a:lnTo>
                      <a:pt x="890505" y="1404146"/>
                    </a:lnTo>
                    <a:lnTo>
                      <a:pt x="894448" y="1404943"/>
                    </a:lnTo>
                    <a:lnTo>
                      <a:pt x="898128" y="1405739"/>
                    </a:lnTo>
                    <a:lnTo>
                      <a:pt x="901808" y="1406801"/>
                    </a:lnTo>
                    <a:lnTo>
                      <a:pt x="906014" y="1408393"/>
                    </a:lnTo>
                    <a:lnTo>
                      <a:pt x="909432" y="1409455"/>
                    </a:lnTo>
                    <a:lnTo>
                      <a:pt x="913112" y="1411048"/>
                    </a:lnTo>
                    <a:lnTo>
                      <a:pt x="916529" y="1412906"/>
                    </a:lnTo>
                    <a:lnTo>
                      <a:pt x="919946" y="1415030"/>
                    </a:lnTo>
                    <a:lnTo>
                      <a:pt x="923363" y="1417153"/>
                    </a:lnTo>
                    <a:lnTo>
                      <a:pt x="929672" y="1421931"/>
                    </a:lnTo>
                    <a:lnTo>
                      <a:pt x="935192" y="1427240"/>
                    </a:lnTo>
                    <a:lnTo>
                      <a:pt x="940450" y="1432814"/>
                    </a:lnTo>
                    <a:lnTo>
                      <a:pt x="945181" y="1439185"/>
                    </a:lnTo>
                    <a:lnTo>
                      <a:pt x="947284" y="1442636"/>
                    </a:lnTo>
                    <a:lnTo>
                      <a:pt x="949124" y="1446086"/>
                    </a:lnTo>
                    <a:lnTo>
                      <a:pt x="951227" y="1449537"/>
                    </a:lnTo>
                    <a:lnTo>
                      <a:pt x="952804" y="1452988"/>
                    </a:lnTo>
                    <a:lnTo>
                      <a:pt x="953856" y="1456704"/>
                    </a:lnTo>
                    <a:lnTo>
                      <a:pt x="955433" y="1460420"/>
                    </a:lnTo>
                    <a:lnTo>
                      <a:pt x="956484" y="1464667"/>
                    </a:lnTo>
                    <a:lnTo>
                      <a:pt x="957273" y="1468384"/>
                    </a:lnTo>
                    <a:lnTo>
                      <a:pt x="958062" y="1472365"/>
                    </a:lnTo>
                    <a:lnTo>
                      <a:pt x="958587" y="1476612"/>
                    </a:lnTo>
                    <a:lnTo>
                      <a:pt x="958850" y="1480594"/>
                    </a:lnTo>
                    <a:lnTo>
                      <a:pt x="958850" y="1485107"/>
                    </a:lnTo>
                    <a:lnTo>
                      <a:pt x="958850" y="1489088"/>
                    </a:lnTo>
                    <a:lnTo>
                      <a:pt x="958587" y="1493335"/>
                    </a:lnTo>
                    <a:lnTo>
                      <a:pt x="958062" y="1497317"/>
                    </a:lnTo>
                    <a:lnTo>
                      <a:pt x="957273" y="1501299"/>
                    </a:lnTo>
                    <a:lnTo>
                      <a:pt x="956484" y="1505546"/>
                    </a:lnTo>
                    <a:lnTo>
                      <a:pt x="955433" y="1509262"/>
                    </a:lnTo>
                    <a:lnTo>
                      <a:pt x="953856" y="1512978"/>
                    </a:lnTo>
                    <a:lnTo>
                      <a:pt x="952804" y="1516694"/>
                    </a:lnTo>
                    <a:lnTo>
                      <a:pt x="951227" y="1520145"/>
                    </a:lnTo>
                    <a:lnTo>
                      <a:pt x="949124" y="1524127"/>
                    </a:lnTo>
                    <a:lnTo>
                      <a:pt x="947284" y="1527312"/>
                    </a:lnTo>
                    <a:lnTo>
                      <a:pt x="945181" y="1530763"/>
                    </a:lnTo>
                    <a:lnTo>
                      <a:pt x="940450" y="1536868"/>
                    </a:lnTo>
                    <a:lnTo>
                      <a:pt x="935192" y="1542973"/>
                    </a:lnTo>
                    <a:lnTo>
                      <a:pt x="929672" y="1548017"/>
                    </a:lnTo>
                    <a:lnTo>
                      <a:pt x="923363" y="1552795"/>
                    </a:lnTo>
                    <a:lnTo>
                      <a:pt x="919946" y="1554918"/>
                    </a:lnTo>
                    <a:lnTo>
                      <a:pt x="916529" y="1556776"/>
                    </a:lnTo>
                    <a:lnTo>
                      <a:pt x="913112" y="1558634"/>
                    </a:lnTo>
                    <a:lnTo>
                      <a:pt x="909432" y="1560227"/>
                    </a:lnTo>
                    <a:lnTo>
                      <a:pt x="906014" y="1561820"/>
                    </a:lnTo>
                    <a:lnTo>
                      <a:pt x="901808" y="1563147"/>
                    </a:lnTo>
                    <a:lnTo>
                      <a:pt x="898128" y="1564209"/>
                    </a:lnTo>
                    <a:lnTo>
                      <a:pt x="894448" y="1565005"/>
                    </a:lnTo>
                    <a:lnTo>
                      <a:pt x="890505" y="1565801"/>
                    </a:lnTo>
                    <a:lnTo>
                      <a:pt x="886299" y="1566067"/>
                    </a:lnTo>
                    <a:lnTo>
                      <a:pt x="882356" y="1566598"/>
                    </a:lnTo>
                    <a:lnTo>
                      <a:pt x="877888" y="1566863"/>
                    </a:lnTo>
                    <a:lnTo>
                      <a:pt x="873945" y="1566598"/>
                    </a:lnTo>
                    <a:lnTo>
                      <a:pt x="869739" y="1566067"/>
                    </a:lnTo>
                    <a:lnTo>
                      <a:pt x="865796" y="1565801"/>
                    </a:lnTo>
                    <a:lnTo>
                      <a:pt x="861853" y="1565005"/>
                    </a:lnTo>
                    <a:lnTo>
                      <a:pt x="857647" y="1564209"/>
                    </a:lnTo>
                    <a:lnTo>
                      <a:pt x="853967" y="1563147"/>
                    </a:lnTo>
                    <a:lnTo>
                      <a:pt x="850287" y="1561820"/>
                    </a:lnTo>
                    <a:lnTo>
                      <a:pt x="846607" y="1560227"/>
                    </a:lnTo>
                    <a:lnTo>
                      <a:pt x="842664" y="1558634"/>
                    </a:lnTo>
                    <a:lnTo>
                      <a:pt x="839247" y="1556776"/>
                    </a:lnTo>
                    <a:lnTo>
                      <a:pt x="835829" y="1554918"/>
                    </a:lnTo>
                    <a:lnTo>
                      <a:pt x="832675" y="1552795"/>
                    </a:lnTo>
                    <a:lnTo>
                      <a:pt x="826629" y="1548017"/>
                    </a:lnTo>
                    <a:lnTo>
                      <a:pt x="820583" y="1542973"/>
                    </a:lnTo>
                    <a:lnTo>
                      <a:pt x="815589" y="1536868"/>
                    </a:lnTo>
                    <a:lnTo>
                      <a:pt x="810857" y="1530763"/>
                    </a:lnTo>
                    <a:lnTo>
                      <a:pt x="808754" y="1527312"/>
                    </a:lnTo>
                    <a:lnTo>
                      <a:pt x="806914" y="1524127"/>
                    </a:lnTo>
                    <a:lnTo>
                      <a:pt x="805074" y="1520145"/>
                    </a:lnTo>
                    <a:lnTo>
                      <a:pt x="803497" y="1516694"/>
                    </a:lnTo>
                    <a:lnTo>
                      <a:pt x="801920" y="1512978"/>
                    </a:lnTo>
                    <a:lnTo>
                      <a:pt x="800605" y="1509262"/>
                    </a:lnTo>
                    <a:lnTo>
                      <a:pt x="799554" y="1505546"/>
                    </a:lnTo>
                    <a:lnTo>
                      <a:pt x="798765" y="1501299"/>
                    </a:lnTo>
                    <a:lnTo>
                      <a:pt x="797977" y="1497317"/>
                    </a:lnTo>
                    <a:lnTo>
                      <a:pt x="797714" y="1493335"/>
                    </a:lnTo>
                    <a:lnTo>
                      <a:pt x="797188" y="1489088"/>
                    </a:lnTo>
                    <a:lnTo>
                      <a:pt x="796925" y="1485107"/>
                    </a:lnTo>
                    <a:lnTo>
                      <a:pt x="797188" y="1480594"/>
                    </a:lnTo>
                    <a:lnTo>
                      <a:pt x="797714" y="1476612"/>
                    </a:lnTo>
                    <a:lnTo>
                      <a:pt x="797977" y="1472365"/>
                    </a:lnTo>
                    <a:lnTo>
                      <a:pt x="798765" y="1468384"/>
                    </a:lnTo>
                    <a:lnTo>
                      <a:pt x="799554" y="1464667"/>
                    </a:lnTo>
                    <a:lnTo>
                      <a:pt x="800605" y="1460420"/>
                    </a:lnTo>
                    <a:lnTo>
                      <a:pt x="801920" y="1456704"/>
                    </a:lnTo>
                    <a:lnTo>
                      <a:pt x="803497" y="1452988"/>
                    </a:lnTo>
                    <a:lnTo>
                      <a:pt x="805074" y="1449537"/>
                    </a:lnTo>
                    <a:lnTo>
                      <a:pt x="806914" y="1446086"/>
                    </a:lnTo>
                    <a:lnTo>
                      <a:pt x="808754" y="1442636"/>
                    </a:lnTo>
                    <a:lnTo>
                      <a:pt x="810857" y="1439185"/>
                    </a:lnTo>
                    <a:lnTo>
                      <a:pt x="815589" y="1432814"/>
                    </a:lnTo>
                    <a:lnTo>
                      <a:pt x="820583" y="1427240"/>
                    </a:lnTo>
                    <a:lnTo>
                      <a:pt x="826629" y="1421931"/>
                    </a:lnTo>
                    <a:lnTo>
                      <a:pt x="832675" y="1417153"/>
                    </a:lnTo>
                    <a:lnTo>
                      <a:pt x="835829" y="1415030"/>
                    </a:lnTo>
                    <a:lnTo>
                      <a:pt x="839247" y="1412906"/>
                    </a:lnTo>
                    <a:lnTo>
                      <a:pt x="842664" y="1411048"/>
                    </a:lnTo>
                    <a:lnTo>
                      <a:pt x="846607" y="1409455"/>
                    </a:lnTo>
                    <a:lnTo>
                      <a:pt x="850287" y="1408393"/>
                    </a:lnTo>
                    <a:lnTo>
                      <a:pt x="853967" y="1406801"/>
                    </a:lnTo>
                    <a:lnTo>
                      <a:pt x="857647" y="1405739"/>
                    </a:lnTo>
                    <a:lnTo>
                      <a:pt x="861853" y="1404943"/>
                    </a:lnTo>
                    <a:lnTo>
                      <a:pt x="865796" y="1404146"/>
                    </a:lnTo>
                    <a:lnTo>
                      <a:pt x="869739" y="1403616"/>
                    </a:lnTo>
                    <a:lnTo>
                      <a:pt x="873945" y="1403350"/>
                    </a:lnTo>
                    <a:close/>
                    <a:moveTo>
                      <a:pt x="1480345" y="795338"/>
                    </a:moveTo>
                    <a:lnTo>
                      <a:pt x="1484857" y="795603"/>
                    </a:lnTo>
                    <a:lnTo>
                      <a:pt x="1488839" y="795869"/>
                    </a:lnTo>
                    <a:lnTo>
                      <a:pt x="1493086" y="796134"/>
                    </a:lnTo>
                    <a:lnTo>
                      <a:pt x="1497068" y="797196"/>
                    </a:lnTo>
                    <a:lnTo>
                      <a:pt x="1500784" y="797727"/>
                    </a:lnTo>
                    <a:lnTo>
                      <a:pt x="1505031" y="799054"/>
                    </a:lnTo>
                    <a:lnTo>
                      <a:pt x="1508747" y="800381"/>
                    </a:lnTo>
                    <a:lnTo>
                      <a:pt x="1512198" y="801974"/>
                    </a:lnTo>
                    <a:lnTo>
                      <a:pt x="1515914" y="803567"/>
                    </a:lnTo>
                    <a:lnTo>
                      <a:pt x="1519365" y="805425"/>
                    </a:lnTo>
                    <a:lnTo>
                      <a:pt x="1522816" y="807283"/>
                    </a:lnTo>
                    <a:lnTo>
                      <a:pt x="1526266" y="809406"/>
                    </a:lnTo>
                    <a:lnTo>
                      <a:pt x="1532637" y="814184"/>
                    </a:lnTo>
                    <a:lnTo>
                      <a:pt x="1538211" y="819228"/>
                    </a:lnTo>
                    <a:lnTo>
                      <a:pt x="1543520" y="825068"/>
                    </a:lnTo>
                    <a:lnTo>
                      <a:pt x="1548298" y="831438"/>
                    </a:lnTo>
                    <a:lnTo>
                      <a:pt x="1550422" y="834624"/>
                    </a:lnTo>
                    <a:lnTo>
                      <a:pt x="1552545" y="838074"/>
                    </a:lnTo>
                    <a:lnTo>
                      <a:pt x="1554403" y="841791"/>
                    </a:lnTo>
                    <a:lnTo>
                      <a:pt x="1555996" y="845241"/>
                    </a:lnTo>
                    <a:lnTo>
                      <a:pt x="1557589" y="848958"/>
                    </a:lnTo>
                    <a:lnTo>
                      <a:pt x="1558650" y="852939"/>
                    </a:lnTo>
                    <a:lnTo>
                      <a:pt x="1559712" y="856655"/>
                    </a:lnTo>
                    <a:lnTo>
                      <a:pt x="1560509" y="860637"/>
                    </a:lnTo>
                    <a:lnTo>
                      <a:pt x="1561305" y="864884"/>
                    </a:lnTo>
                    <a:lnTo>
                      <a:pt x="1561836" y="868866"/>
                    </a:lnTo>
                    <a:lnTo>
                      <a:pt x="1562101" y="872847"/>
                    </a:lnTo>
                    <a:lnTo>
                      <a:pt x="1562101" y="877094"/>
                    </a:lnTo>
                    <a:lnTo>
                      <a:pt x="1562101" y="881342"/>
                    </a:lnTo>
                    <a:lnTo>
                      <a:pt x="1561836" y="885589"/>
                    </a:lnTo>
                    <a:lnTo>
                      <a:pt x="1561305" y="889570"/>
                    </a:lnTo>
                    <a:lnTo>
                      <a:pt x="1560509" y="893817"/>
                    </a:lnTo>
                    <a:lnTo>
                      <a:pt x="1559712" y="897534"/>
                    </a:lnTo>
                    <a:lnTo>
                      <a:pt x="1558650" y="901515"/>
                    </a:lnTo>
                    <a:lnTo>
                      <a:pt x="1557589" y="905497"/>
                    </a:lnTo>
                    <a:lnTo>
                      <a:pt x="1555996" y="908948"/>
                    </a:lnTo>
                    <a:lnTo>
                      <a:pt x="1554403" y="912664"/>
                    </a:lnTo>
                    <a:lnTo>
                      <a:pt x="1552545" y="916115"/>
                    </a:lnTo>
                    <a:lnTo>
                      <a:pt x="1550422" y="919565"/>
                    </a:lnTo>
                    <a:lnTo>
                      <a:pt x="1548298" y="923016"/>
                    </a:lnTo>
                    <a:lnTo>
                      <a:pt x="1543520" y="929387"/>
                    </a:lnTo>
                    <a:lnTo>
                      <a:pt x="1538211" y="934961"/>
                    </a:lnTo>
                    <a:lnTo>
                      <a:pt x="1532637" y="940270"/>
                    </a:lnTo>
                    <a:lnTo>
                      <a:pt x="1526266" y="945048"/>
                    </a:lnTo>
                    <a:lnTo>
                      <a:pt x="1522816" y="947171"/>
                    </a:lnTo>
                    <a:lnTo>
                      <a:pt x="1519365" y="949030"/>
                    </a:lnTo>
                    <a:lnTo>
                      <a:pt x="1515914" y="950888"/>
                    </a:lnTo>
                    <a:lnTo>
                      <a:pt x="1512198" y="952480"/>
                    </a:lnTo>
                    <a:lnTo>
                      <a:pt x="1508747" y="953808"/>
                    </a:lnTo>
                    <a:lnTo>
                      <a:pt x="1505031" y="955400"/>
                    </a:lnTo>
                    <a:lnTo>
                      <a:pt x="1500784" y="956197"/>
                    </a:lnTo>
                    <a:lnTo>
                      <a:pt x="1497068" y="957258"/>
                    </a:lnTo>
                    <a:lnTo>
                      <a:pt x="1493086" y="957789"/>
                    </a:lnTo>
                    <a:lnTo>
                      <a:pt x="1488839" y="958586"/>
                    </a:lnTo>
                    <a:lnTo>
                      <a:pt x="1484857" y="958851"/>
                    </a:lnTo>
                    <a:lnTo>
                      <a:pt x="1480345" y="958851"/>
                    </a:lnTo>
                    <a:lnTo>
                      <a:pt x="1476363" y="958851"/>
                    </a:lnTo>
                    <a:lnTo>
                      <a:pt x="1472116" y="958586"/>
                    </a:lnTo>
                    <a:lnTo>
                      <a:pt x="1468134" y="957789"/>
                    </a:lnTo>
                    <a:lnTo>
                      <a:pt x="1464153" y="957258"/>
                    </a:lnTo>
                    <a:lnTo>
                      <a:pt x="1459906" y="956197"/>
                    </a:lnTo>
                    <a:lnTo>
                      <a:pt x="1456189" y="955400"/>
                    </a:lnTo>
                    <a:lnTo>
                      <a:pt x="1452473" y="953808"/>
                    </a:lnTo>
                    <a:lnTo>
                      <a:pt x="1448757" y="952480"/>
                    </a:lnTo>
                    <a:lnTo>
                      <a:pt x="1445306" y="950888"/>
                    </a:lnTo>
                    <a:lnTo>
                      <a:pt x="1441325" y="949030"/>
                    </a:lnTo>
                    <a:lnTo>
                      <a:pt x="1437874" y="947171"/>
                    </a:lnTo>
                    <a:lnTo>
                      <a:pt x="1434954" y="945048"/>
                    </a:lnTo>
                    <a:lnTo>
                      <a:pt x="1428583" y="940270"/>
                    </a:lnTo>
                    <a:lnTo>
                      <a:pt x="1422478" y="934961"/>
                    </a:lnTo>
                    <a:lnTo>
                      <a:pt x="1417435" y="929387"/>
                    </a:lnTo>
                    <a:lnTo>
                      <a:pt x="1412922" y="923016"/>
                    </a:lnTo>
                    <a:lnTo>
                      <a:pt x="1410533" y="919565"/>
                    </a:lnTo>
                    <a:lnTo>
                      <a:pt x="1408675" y="916115"/>
                    </a:lnTo>
                    <a:lnTo>
                      <a:pt x="1406817" y="912664"/>
                    </a:lnTo>
                    <a:lnTo>
                      <a:pt x="1405224" y="908948"/>
                    </a:lnTo>
                    <a:lnTo>
                      <a:pt x="1403632" y="905497"/>
                    </a:lnTo>
                    <a:lnTo>
                      <a:pt x="1402304" y="901515"/>
                    </a:lnTo>
                    <a:lnTo>
                      <a:pt x="1401243" y="897534"/>
                    </a:lnTo>
                    <a:lnTo>
                      <a:pt x="1400446" y="893817"/>
                    </a:lnTo>
                    <a:lnTo>
                      <a:pt x="1399650" y="889570"/>
                    </a:lnTo>
                    <a:lnTo>
                      <a:pt x="1399385" y="885589"/>
                    </a:lnTo>
                    <a:lnTo>
                      <a:pt x="1398854" y="881342"/>
                    </a:lnTo>
                    <a:lnTo>
                      <a:pt x="1398588" y="877094"/>
                    </a:lnTo>
                    <a:lnTo>
                      <a:pt x="1398854" y="872847"/>
                    </a:lnTo>
                    <a:lnTo>
                      <a:pt x="1399385" y="868866"/>
                    </a:lnTo>
                    <a:lnTo>
                      <a:pt x="1399650" y="864884"/>
                    </a:lnTo>
                    <a:lnTo>
                      <a:pt x="1400446" y="860637"/>
                    </a:lnTo>
                    <a:lnTo>
                      <a:pt x="1401243" y="856655"/>
                    </a:lnTo>
                    <a:lnTo>
                      <a:pt x="1402304" y="852939"/>
                    </a:lnTo>
                    <a:lnTo>
                      <a:pt x="1403632" y="848958"/>
                    </a:lnTo>
                    <a:lnTo>
                      <a:pt x="1405224" y="845241"/>
                    </a:lnTo>
                    <a:lnTo>
                      <a:pt x="1406817" y="841791"/>
                    </a:lnTo>
                    <a:lnTo>
                      <a:pt x="1408675" y="838074"/>
                    </a:lnTo>
                    <a:lnTo>
                      <a:pt x="1410533" y="834624"/>
                    </a:lnTo>
                    <a:lnTo>
                      <a:pt x="1412922" y="831438"/>
                    </a:lnTo>
                    <a:lnTo>
                      <a:pt x="1417435" y="825068"/>
                    </a:lnTo>
                    <a:lnTo>
                      <a:pt x="1422478" y="819228"/>
                    </a:lnTo>
                    <a:lnTo>
                      <a:pt x="1428583" y="814184"/>
                    </a:lnTo>
                    <a:lnTo>
                      <a:pt x="1434954" y="809406"/>
                    </a:lnTo>
                    <a:lnTo>
                      <a:pt x="1437874" y="807283"/>
                    </a:lnTo>
                    <a:lnTo>
                      <a:pt x="1441325" y="805425"/>
                    </a:lnTo>
                    <a:lnTo>
                      <a:pt x="1445306" y="803567"/>
                    </a:lnTo>
                    <a:lnTo>
                      <a:pt x="1448757" y="801974"/>
                    </a:lnTo>
                    <a:lnTo>
                      <a:pt x="1452473" y="800381"/>
                    </a:lnTo>
                    <a:lnTo>
                      <a:pt x="1456189" y="799054"/>
                    </a:lnTo>
                    <a:lnTo>
                      <a:pt x="1459906" y="797727"/>
                    </a:lnTo>
                    <a:lnTo>
                      <a:pt x="1464153" y="797196"/>
                    </a:lnTo>
                    <a:lnTo>
                      <a:pt x="1468134" y="796134"/>
                    </a:lnTo>
                    <a:lnTo>
                      <a:pt x="1472116" y="795869"/>
                    </a:lnTo>
                    <a:lnTo>
                      <a:pt x="1476363" y="795603"/>
                    </a:lnTo>
                    <a:lnTo>
                      <a:pt x="1480345" y="795338"/>
                    </a:lnTo>
                    <a:close/>
                    <a:moveTo>
                      <a:pt x="876984" y="177800"/>
                    </a:moveTo>
                    <a:lnTo>
                      <a:pt x="883326" y="178065"/>
                    </a:lnTo>
                    <a:lnTo>
                      <a:pt x="889669" y="179124"/>
                    </a:lnTo>
                    <a:lnTo>
                      <a:pt x="895482" y="180713"/>
                    </a:lnTo>
                    <a:lnTo>
                      <a:pt x="901032" y="182832"/>
                    </a:lnTo>
                    <a:lnTo>
                      <a:pt x="906581" y="185215"/>
                    </a:lnTo>
                    <a:lnTo>
                      <a:pt x="911867" y="188393"/>
                    </a:lnTo>
                    <a:lnTo>
                      <a:pt x="916359" y="191836"/>
                    </a:lnTo>
                    <a:lnTo>
                      <a:pt x="920851" y="196074"/>
                    </a:lnTo>
                    <a:lnTo>
                      <a:pt x="924815" y="200311"/>
                    </a:lnTo>
                    <a:lnTo>
                      <a:pt x="928251" y="205078"/>
                    </a:lnTo>
                    <a:lnTo>
                      <a:pt x="931422" y="210375"/>
                    </a:lnTo>
                    <a:lnTo>
                      <a:pt x="934065" y="215672"/>
                    </a:lnTo>
                    <a:lnTo>
                      <a:pt x="936179" y="221498"/>
                    </a:lnTo>
                    <a:lnTo>
                      <a:pt x="937764" y="227325"/>
                    </a:lnTo>
                    <a:lnTo>
                      <a:pt x="938821" y="233681"/>
                    </a:lnTo>
                    <a:lnTo>
                      <a:pt x="939086" y="240037"/>
                    </a:lnTo>
                    <a:lnTo>
                      <a:pt x="939086" y="766534"/>
                    </a:lnTo>
                    <a:lnTo>
                      <a:pt x="945956" y="770772"/>
                    </a:lnTo>
                    <a:lnTo>
                      <a:pt x="952827" y="775539"/>
                    </a:lnTo>
                    <a:lnTo>
                      <a:pt x="959169" y="780835"/>
                    </a:lnTo>
                    <a:lnTo>
                      <a:pt x="964983" y="786397"/>
                    </a:lnTo>
                    <a:lnTo>
                      <a:pt x="971061" y="792488"/>
                    </a:lnTo>
                    <a:lnTo>
                      <a:pt x="976082" y="798844"/>
                    </a:lnTo>
                    <a:lnTo>
                      <a:pt x="980839" y="805465"/>
                    </a:lnTo>
                    <a:lnTo>
                      <a:pt x="985331" y="812351"/>
                    </a:lnTo>
                    <a:lnTo>
                      <a:pt x="989295" y="819502"/>
                    </a:lnTo>
                    <a:lnTo>
                      <a:pt x="992995" y="826917"/>
                    </a:lnTo>
                    <a:lnTo>
                      <a:pt x="995902" y="834862"/>
                    </a:lnTo>
                    <a:lnTo>
                      <a:pt x="998545" y="843072"/>
                    </a:lnTo>
                    <a:lnTo>
                      <a:pt x="1000394" y="851282"/>
                    </a:lnTo>
                    <a:lnTo>
                      <a:pt x="1001980" y="859757"/>
                    </a:lnTo>
                    <a:lnTo>
                      <a:pt x="1002773" y="868497"/>
                    </a:lnTo>
                    <a:lnTo>
                      <a:pt x="1003301" y="877236"/>
                    </a:lnTo>
                    <a:lnTo>
                      <a:pt x="1002773" y="883857"/>
                    </a:lnTo>
                    <a:lnTo>
                      <a:pt x="1002244" y="889948"/>
                    </a:lnTo>
                    <a:lnTo>
                      <a:pt x="1001716" y="896569"/>
                    </a:lnTo>
                    <a:lnTo>
                      <a:pt x="1000394" y="902925"/>
                    </a:lnTo>
                    <a:lnTo>
                      <a:pt x="999073" y="909017"/>
                    </a:lnTo>
                    <a:lnTo>
                      <a:pt x="997223" y="915108"/>
                    </a:lnTo>
                    <a:lnTo>
                      <a:pt x="995373" y="921199"/>
                    </a:lnTo>
                    <a:lnTo>
                      <a:pt x="993259" y="926761"/>
                    </a:lnTo>
                    <a:lnTo>
                      <a:pt x="990352" y="932322"/>
                    </a:lnTo>
                    <a:lnTo>
                      <a:pt x="987445" y="938149"/>
                    </a:lnTo>
                    <a:lnTo>
                      <a:pt x="984803" y="943446"/>
                    </a:lnTo>
                    <a:lnTo>
                      <a:pt x="981367" y="948478"/>
                    </a:lnTo>
                    <a:lnTo>
                      <a:pt x="977932" y="953509"/>
                    </a:lnTo>
                    <a:lnTo>
                      <a:pt x="973968" y="958541"/>
                    </a:lnTo>
                    <a:lnTo>
                      <a:pt x="970004" y="962779"/>
                    </a:lnTo>
                    <a:lnTo>
                      <a:pt x="965512" y="967281"/>
                    </a:lnTo>
                    <a:lnTo>
                      <a:pt x="961284" y="971783"/>
                    </a:lnTo>
                    <a:lnTo>
                      <a:pt x="956527" y="975756"/>
                    </a:lnTo>
                    <a:lnTo>
                      <a:pt x="951770" y="979464"/>
                    </a:lnTo>
                    <a:lnTo>
                      <a:pt x="946749" y="982906"/>
                    </a:lnTo>
                    <a:lnTo>
                      <a:pt x="941728" y="986349"/>
                    </a:lnTo>
                    <a:lnTo>
                      <a:pt x="936443" y="989527"/>
                    </a:lnTo>
                    <a:lnTo>
                      <a:pt x="930893" y="992441"/>
                    </a:lnTo>
                    <a:lnTo>
                      <a:pt x="925344" y="994824"/>
                    </a:lnTo>
                    <a:lnTo>
                      <a:pt x="919530" y="996943"/>
                    </a:lnTo>
                    <a:lnTo>
                      <a:pt x="913716" y="999062"/>
                    </a:lnTo>
                    <a:lnTo>
                      <a:pt x="907374" y="1000915"/>
                    </a:lnTo>
                    <a:lnTo>
                      <a:pt x="901560" y="1001975"/>
                    </a:lnTo>
                    <a:lnTo>
                      <a:pt x="895218" y="1003299"/>
                    </a:lnTo>
                    <a:lnTo>
                      <a:pt x="888611" y="1004358"/>
                    </a:lnTo>
                    <a:lnTo>
                      <a:pt x="882269" y="1004623"/>
                    </a:lnTo>
                    <a:lnTo>
                      <a:pt x="875663" y="1004888"/>
                    </a:lnTo>
                    <a:lnTo>
                      <a:pt x="866678" y="1004623"/>
                    </a:lnTo>
                    <a:lnTo>
                      <a:pt x="857693" y="1003564"/>
                    </a:lnTo>
                    <a:lnTo>
                      <a:pt x="849236" y="1001975"/>
                    </a:lnTo>
                    <a:lnTo>
                      <a:pt x="840780" y="999856"/>
                    </a:lnTo>
                    <a:lnTo>
                      <a:pt x="832324" y="997473"/>
                    </a:lnTo>
                    <a:lnTo>
                      <a:pt x="824396" y="994030"/>
                    </a:lnTo>
                    <a:lnTo>
                      <a:pt x="816732" y="990587"/>
                    </a:lnTo>
                    <a:lnTo>
                      <a:pt x="809333" y="986084"/>
                    </a:lnTo>
                    <a:lnTo>
                      <a:pt x="802198" y="981317"/>
                    </a:lnTo>
                    <a:lnTo>
                      <a:pt x="795591" y="976286"/>
                    </a:lnTo>
                    <a:lnTo>
                      <a:pt x="788984" y="970724"/>
                    </a:lnTo>
                    <a:lnTo>
                      <a:pt x="783170" y="964633"/>
                    </a:lnTo>
                    <a:lnTo>
                      <a:pt x="777357" y="958541"/>
                    </a:lnTo>
                    <a:lnTo>
                      <a:pt x="772600" y="951920"/>
                    </a:lnTo>
                    <a:lnTo>
                      <a:pt x="767843" y="944770"/>
                    </a:lnTo>
                    <a:lnTo>
                      <a:pt x="763351" y="937354"/>
                    </a:lnTo>
                    <a:lnTo>
                      <a:pt x="413204" y="937354"/>
                    </a:lnTo>
                    <a:lnTo>
                      <a:pt x="406597" y="937090"/>
                    </a:lnTo>
                    <a:lnTo>
                      <a:pt x="400519" y="936295"/>
                    </a:lnTo>
                    <a:lnTo>
                      <a:pt x="394705" y="934706"/>
                    </a:lnTo>
                    <a:lnTo>
                      <a:pt x="388627" y="932322"/>
                    </a:lnTo>
                    <a:lnTo>
                      <a:pt x="383342" y="929939"/>
                    </a:lnTo>
                    <a:lnTo>
                      <a:pt x="378321" y="926761"/>
                    </a:lnTo>
                    <a:lnTo>
                      <a:pt x="373564" y="923053"/>
                    </a:lnTo>
                    <a:lnTo>
                      <a:pt x="368808" y="919345"/>
                    </a:lnTo>
                    <a:lnTo>
                      <a:pt x="365108" y="914843"/>
                    </a:lnTo>
                    <a:lnTo>
                      <a:pt x="361408" y="909811"/>
                    </a:lnTo>
                    <a:lnTo>
                      <a:pt x="358237" y="904779"/>
                    </a:lnTo>
                    <a:lnTo>
                      <a:pt x="355859" y="899483"/>
                    </a:lnTo>
                    <a:lnTo>
                      <a:pt x="353480" y="893921"/>
                    </a:lnTo>
                    <a:lnTo>
                      <a:pt x="352159" y="887830"/>
                    </a:lnTo>
                    <a:lnTo>
                      <a:pt x="351102" y="881474"/>
                    </a:lnTo>
                    <a:lnTo>
                      <a:pt x="350838" y="875382"/>
                    </a:lnTo>
                    <a:lnTo>
                      <a:pt x="351102" y="868761"/>
                    </a:lnTo>
                    <a:lnTo>
                      <a:pt x="352159" y="862670"/>
                    </a:lnTo>
                    <a:lnTo>
                      <a:pt x="353480" y="856844"/>
                    </a:lnTo>
                    <a:lnTo>
                      <a:pt x="355859" y="850752"/>
                    </a:lnTo>
                    <a:lnTo>
                      <a:pt x="358237" y="845456"/>
                    </a:lnTo>
                    <a:lnTo>
                      <a:pt x="361408" y="840424"/>
                    </a:lnTo>
                    <a:lnTo>
                      <a:pt x="365108" y="835392"/>
                    </a:lnTo>
                    <a:lnTo>
                      <a:pt x="368808" y="831154"/>
                    </a:lnTo>
                    <a:lnTo>
                      <a:pt x="373564" y="827447"/>
                    </a:lnTo>
                    <a:lnTo>
                      <a:pt x="378321" y="823474"/>
                    </a:lnTo>
                    <a:lnTo>
                      <a:pt x="383342" y="820296"/>
                    </a:lnTo>
                    <a:lnTo>
                      <a:pt x="388627" y="817913"/>
                    </a:lnTo>
                    <a:lnTo>
                      <a:pt x="394705" y="815794"/>
                    </a:lnTo>
                    <a:lnTo>
                      <a:pt x="400519" y="814205"/>
                    </a:lnTo>
                    <a:lnTo>
                      <a:pt x="406597" y="813146"/>
                    </a:lnTo>
                    <a:lnTo>
                      <a:pt x="413204" y="812881"/>
                    </a:lnTo>
                    <a:lnTo>
                      <a:pt x="765465" y="812881"/>
                    </a:lnTo>
                    <a:lnTo>
                      <a:pt x="770222" y="805730"/>
                    </a:lnTo>
                    <a:lnTo>
                      <a:pt x="775507" y="798579"/>
                    </a:lnTo>
                    <a:lnTo>
                      <a:pt x="780792" y="791959"/>
                    </a:lnTo>
                    <a:lnTo>
                      <a:pt x="786870" y="785602"/>
                    </a:lnTo>
                    <a:lnTo>
                      <a:pt x="793477" y="779511"/>
                    </a:lnTo>
                    <a:lnTo>
                      <a:pt x="800348" y="774214"/>
                    </a:lnTo>
                    <a:lnTo>
                      <a:pt x="807483" y="769183"/>
                    </a:lnTo>
                    <a:lnTo>
                      <a:pt x="815147" y="764945"/>
                    </a:lnTo>
                    <a:lnTo>
                      <a:pt x="815147" y="240037"/>
                    </a:lnTo>
                    <a:lnTo>
                      <a:pt x="815411" y="233681"/>
                    </a:lnTo>
                    <a:lnTo>
                      <a:pt x="816204" y="227325"/>
                    </a:lnTo>
                    <a:lnTo>
                      <a:pt x="817789" y="221498"/>
                    </a:lnTo>
                    <a:lnTo>
                      <a:pt x="819639" y="215672"/>
                    </a:lnTo>
                    <a:lnTo>
                      <a:pt x="822546" y="210375"/>
                    </a:lnTo>
                    <a:lnTo>
                      <a:pt x="825717" y="205078"/>
                    </a:lnTo>
                    <a:lnTo>
                      <a:pt x="829153" y="200311"/>
                    </a:lnTo>
                    <a:lnTo>
                      <a:pt x="833116" y="196074"/>
                    </a:lnTo>
                    <a:lnTo>
                      <a:pt x="837609" y="191836"/>
                    </a:lnTo>
                    <a:lnTo>
                      <a:pt x="842366" y="188393"/>
                    </a:lnTo>
                    <a:lnTo>
                      <a:pt x="847387" y="185215"/>
                    </a:lnTo>
                    <a:lnTo>
                      <a:pt x="852936" y="182832"/>
                    </a:lnTo>
                    <a:lnTo>
                      <a:pt x="858486" y="180713"/>
                    </a:lnTo>
                    <a:lnTo>
                      <a:pt x="864564" y="179124"/>
                    </a:lnTo>
                    <a:lnTo>
                      <a:pt x="870642" y="178065"/>
                    </a:lnTo>
                    <a:lnTo>
                      <a:pt x="876984" y="177800"/>
                    </a:lnTo>
                    <a:close/>
                    <a:moveTo>
                      <a:pt x="856991" y="124392"/>
                    </a:moveTo>
                    <a:lnTo>
                      <a:pt x="837683" y="125450"/>
                    </a:lnTo>
                    <a:lnTo>
                      <a:pt x="818374" y="126774"/>
                    </a:lnTo>
                    <a:lnTo>
                      <a:pt x="799594" y="128362"/>
                    </a:lnTo>
                    <a:lnTo>
                      <a:pt x="780550" y="130479"/>
                    </a:lnTo>
                    <a:lnTo>
                      <a:pt x="762034" y="132861"/>
                    </a:lnTo>
                    <a:lnTo>
                      <a:pt x="743255" y="136037"/>
                    </a:lnTo>
                    <a:lnTo>
                      <a:pt x="725004" y="139478"/>
                    </a:lnTo>
                    <a:lnTo>
                      <a:pt x="706489" y="143712"/>
                    </a:lnTo>
                    <a:lnTo>
                      <a:pt x="688502" y="147947"/>
                    </a:lnTo>
                    <a:lnTo>
                      <a:pt x="670516" y="152975"/>
                    </a:lnTo>
                    <a:lnTo>
                      <a:pt x="653059" y="158269"/>
                    </a:lnTo>
                    <a:lnTo>
                      <a:pt x="635337" y="164091"/>
                    </a:lnTo>
                    <a:lnTo>
                      <a:pt x="617880" y="169914"/>
                    </a:lnTo>
                    <a:lnTo>
                      <a:pt x="600687" y="176530"/>
                    </a:lnTo>
                    <a:lnTo>
                      <a:pt x="583759" y="183412"/>
                    </a:lnTo>
                    <a:lnTo>
                      <a:pt x="567095" y="191087"/>
                    </a:lnTo>
                    <a:lnTo>
                      <a:pt x="550432" y="198762"/>
                    </a:lnTo>
                    <a:lnTo>
                      <a:pt x="534297" y="206967"/>
                    </a:lnTo>
                    <a:lnTo>
                      <a:pt x="517898" y="215436"/>
                    </a:lnTo>
                    <a:lnTo>
                      <a:pt x="502292" y="224170"/>
                    </a:lnTo>
                    <a:lnTo>
                      <a:pt x="486686" y="233698"/>
                    </a:lnTo>
                    <a:lnTo>
                      <a:pt x="471345" y="242961"/>
                    </a:lnTo>
                    <a:lnTo>
                      <a:pt x="456268" y="253018"/>
                    </a:lnTo>
                    <a:lnTo>
                      <a:pt x="441192" y="263340"/>
                    </a:lnTo>
                    <a:lnTo>
                      <a:pt x="426379" y="274191"/>
                    </a:lnTo>
                    <a:lnTo>
                      <a:pt x="412361" y="285042"/>
                    </a:lnTo>
                    <a:lnTo>
                      <a:pt x="398342" y="296423"/>
                    </a:lnTo>
                    <a:lnTo>
                      <a:pt x="384588" y="308333"/>
                    </a:lnTo>
                    <a:lnTo>
                      <a:pt x="371098" y="320243"/>
                    </a:lnTo>
                    <a:lnTo>
                      <a:pt x="357608" y="332417"/>
                    </a:lnTo>
                    <a:lnTo>
                      <a:pt x="344648" y="344856"/>
                    </a:lnTo>
                    <a:lnTo>
                      <a:pt x="332216" y="358089"/>
                    </a:lnTo>
                    <a:lnTo>
                      <a:pt x="319784" y="371323"/>
                    </a:lnTo>
                    <a:lnTo>
                      <a:pt x="307617" y="384820"/>
                    </a:lnTo>
                    <a:lnTo>
                      <a:pt x="295979" y="398583"/>
                    </a:lnTo>
                    <a:lnTo>
                      <a:pt x="284870" y="412610"/>
                    </a:lnTo>
                    <a:lnTo>
                      <a:pt x="273761" y="427167"/>
                    </a:lnTo>
                    <a:lnTo>
                      <a:pt x="263181" y="441458"/>
                    </a:lnTo>
                    <a:lnTo>
                      <a:pt x="252865" y="456544"/>
                    </a:lnTo>
                    <a:lnTo>
                      <a:pt x="242814" y="471630"/>
                    </a:lnTo>
                    <a:lnTo>
                      <a:pt x="233027" y="486980"/>
                    </a:lnTo>
                    <a:lnTo>
                      <a:pt x="224034" y="502596"/>
                    </a:lnTo>
                    <a:lnTo>
                      <a:pt x="215041" y="518740"/>
                    </a:lnTo>
                    <a:lnTo>
                      <a:pt x="206577" y="534620"/>
                    </a:lnTo>
                    <a:lnTo>
                      <a:pt x="198377" y="551029"/>
                    </a:lnTo>
                    <a:lnTo>
                      <a:pt x="190707" y="567438"/>
                    </a:lnTo>
                    <a:lnTo>
                      <a:pt x="183301" y="584112"/>
                    </a:lnTo>
                    <a:lnTo>
                      <a:pt x="176424" y="601315"/>
                    </a:lnTo>
                    <a:lnTo>
                      <a:pt x="169811" y="618253"/>
                    </a:lnTo>
                    <a:lnTo>
                      <a:pt x="163992" y="635986"/>
                    </a:lnTo>
                    <a:lnTo>
                      <a:pt x="157908" y="653454"/>
                    </a:lnTo>
                    <a:lnTo>
                      <a:pt x="152883" y="670921"/>
                    </a:lnTo>
                    <a:lnTo>
                      <a:pt x="147857" y="689183"/>
                    </a:lnTo>
                    <a:lnTo>
                      <a:pt x="143625" y="707180"/>
                    </a:lnTo>
                    <a:lnTo>
                      <a:pt x="139393" y="725707"/>
                    </a:lnTo>
                    <a:lnTo>
                      <a:pt x="135955" y="743704"/>
                    </a:lnTo>
                    <a:lnTo>
                      <a:pt x="132781" y="762495"/>
                    </a:lnTo>
                    <a:lnTo>
                      <a:pt x="130400" y="781551"/>
                    </a:lnTo>
                    <a:lnTo>
                      <a:pt x="128019" y="800342"/>
                    </a:lnTo>
                    <a:lnTo>
                      <a:pt x="126168" y="819133"/>
                    </a:lnTo>
                    <a:lnTo>
                      <a:pt x="125110" y="838189"/>
                    </a:lnTo>
                    <a:lnTo>
                      <a:pt x="124316" y="857509"/>
                    </a:lnTo>
                    <a:lnTo>
                      <a:pt x="124052" y="877094"/>
                    </a:lnTo>
                    <a:lnTo>
                      <a:pt x="124316" y="896414"/>
                    </a:lnTo>
                    <a:lnTo>
                      <a:pt x="125110" y="915735"/>
                    </a:lnTo>
                    <a:lnTo>
                      <a:pt x="126168" y="934791"/>
                    </a:lnTo>
                    <a:lnTo>
                      <a:pt x="128019" y="953846"/>
                    </a:lnTo>
                    <a:lnTo>
                      <a:pt x="130400" y="972637"/>
                    </a:lnTo>
                    <a:lnTo>
                      <a:pt x="132781" y="991428"/>
                    </a:lnTo>
                    <a:lnTo>
                      <a:pt x="135955" y="1009955"/>
                    </a:lnTo>
                    <a:lnTo>
                      <a:pt x="139393" y="1028481"/>
                    </a:lnTo>
                    <a:lnTo>
                      <a:pt x="143625" y="1046743"/>
                    </a:lnTo>
                    <a:lnTo>
                      <a:pt x="147857" y="1065005"/>
                    </a:lnTo>
                    <a:lnTo>
                      <a:pt x="152883" y="1082737"/>
                    </a:lnTo>
                    <a:lnTo>
                      <a:pt x="157908" y="1100734"/>
                    </a:lnTo>
                    <a:lnTo>
                      <a:pt x="163992" y="1118202"/>
                    </a:lnTo>
                    <a:lnTo>
                      <a:pt x="169811" y="1135405"/>
                    </a:lnTo>
                    <a:lnTo>
                      <a:pt x="176424" y="1152608"/>
                    </a:lnTo>
                    <a:lnTo>
                      <a:pt x="183301" y="1169547"/>
                    </a:lnTo>
                    <a:lnTo>
                      <a:pt x="190707" y="1186485"/>
                    </a:lnTo>
                    <a:lnTo>
                      <a:pt x="198377" y="1203159"/>
                    </a:lnTo>
                    <a:lnTo>
                      <a:pt x="206577" y="1219568"/>
                    </a:lnTo>
                    <a:lnTo>
                      <a:pt x="215041" y="1235448"/>
                    </a:lnTo>
                    <a:lnTo>
                      <a:pt x="224034" y="1251592"/>
                    </a:lnTo>
                    <a:lnTo>
                      <a:pt x="233027" y="1267208"/>
                    </a:lnTo>
                    <a:lnTo>
                      <a:pt x="242814" y="1282558"/>
                    </a:lnTo>
                    <a:lnTo>
                      <a:pt x="252865" y="1297644"/>
                    </a:lnTo>
                    <a:lnTo>
                      <a:pt x="263181" y="1312200"/>
                    </a:lnTo>
                    <a:lnTo>
                      <a:pt x="273761" y="1327021"/>
                    </a:lnTo>
                    <a:lnTo>
                      <a:pt x="284870" y="1341578"/>
                    </a:lnTo>
                    <a:lnTo>
                      <a:pt x="295979" y="1355605"/>
                    </a:lnTo>
                    <a:lnTo>
                      <a:pt x="307617" y="1369368"/>
                    </a:lnTo>
                    <a:lnTo>
                      <a:pt x="319784" y="1382865"/>
                    </a:lnTo>
                    <a:lnTo>
                      <a:pt x="332216" y="1396099"/>
                    </a:lnTo>
                    <a:lnTo>
                      <a:pt x="344648" y="1408803"/>
                    </a:lnTo>
                    <a:lnTo>
                      <a:pt x="357608" y="1421771"/>
                    </a:lnTo>
                    <a:lnTo>
                      <a:pt x="371098" y="1433946"/>
                    </a:lnTo>
                    <a:lnTo>
                      <a:pt x="384588" y="1445855"/>
                    </a:lnTo>
                    <a:lnTo>
                      <a:pt x="398342" y="1457501"/>
                    </a:lnTo>
                    <a:lnTo>
                      <a:pt x="412361" y="1469146"/>
                    </a:lnTo>
                    <a:lnTo>
                      <a:pt x="426379" y="1479997"/>
                    </a:lnTo>
                    <a:lnTo>
                      <a:pt x="441192" y="1490848"/>
                    </a:lnTo>
                    <a:lnTo>
                      <a:pt x="456268" y="1501170"/>
                    </a:lnTo>
                    <a:lnTo>
                      <a:pt x="471345" y="1511227"/>
                    </a:lnTo>
                    <a:lnTo>
                      <a:pt x="486686" y="1520490"/>
                    </a:lnTo>
                    <a:lnTo>
                      <a:pt x="502292" y="1530018"/>
                    </a:lnTo>
                    <a:lnTo>
                      <a:pt x="517898" y="1538752"/>
                    </a:lnTo>
                    <a:lnTo>
                      <a:pt x="534297" y="1547221"/>
                    </a:lnTo>
                    <a:lnTo>
                      <a:pt x="550432" y="1555426"/>
                    </a:lnTo>
                    <a:lnTo>
                      <a:pt x="567095" y="1563101"/>
                    </a:lnTo>
                    <a:lnTo>
                      <a:pt x="583759" y="1570512"/>
                    </a:lnTo>
                    <a:lnTo>
                      <a:pt x="600687" y="1577393"/>
                    </a:lnTo>
                    <a:lnTo>
                      <a:pt x="617880" y="1583745"/>
                    </a:lnTo>
                    <a:lnTo>
                      <a:pt x="635337" y="1590097"/>
                    </a:lnTo>
                    <a:lnTo>
                      <a:pt x="653059" y="1595655"/>
                    </a:lnTo>
                    <a:lnTo>
                      <a:pt x="670516" y="1601213"/>
                    </a:lnTo>
                    <a:lnTo>
                      <a:pt x="688502" y="1605712"/>
                    </a:lnTo>
                    <a:lnTo>
                      <a:pt x="706489" y="1610476"/>
                    </a:lnTo>
                    <a:lnTo>
                      <a:pt x="725004" y="1614181"/>
                    </a:lnTo>
                    <a:lnTo>
                      <a:pt x="743255" y="1618151"/>
                    </a:lnTo>
                    <a:lnTo>
                      <a:pt x="762034" y="1620798"/>
                    </a:lnTo>
                    <a:lnTo>
                      <a:pt x="780550" y="1623709"/>
                    </a:lnTo>
                    <a:lnTo>
                      <a:pt x="799594" y="1625826"/>
                    </a:lnTo>
                    <a:lnTo>
                      <a:pt x="818374" y="1627414"/>
                    </a:lnTo>
                    <a:lnTo>
                      <a:pt x="837683" y="1628738"/>
                    </a:lnTo>
                    <a:lnTo>
                      <a:pt x="856991" y="1629267"/>
                    </a:lnTo>
                    <a:lnTo>
                      <a:pt x="876300" y="1629532"/>
                    </a:lnTo>
                    <a:lnTo>
                      <a:pt x="895873" y="1629267"/>
                    </a:lnTo>
                    <a:lnTo>
                      <a:pt x="914918" y="1628738"/>
                    </a:lnTo>
                    <a:lnTo>
                      <a:pt x="933962" y="1627414"/>
                    </a:lnTo>
                    <a:lnTo>
                      <a:pt x="953271" y="1625826"/>
                    </a:lnTo>
                    <a:lnTo>
                      <a:pt x="972050" y="1623709"/>
                    </a:lnTo>
                    <a:lnTo>
                      <a:pt x="990830" y="1620798"/>
                    </a:lnTo>
                    <a:lnTo>
                      <a:pt x="1009345" y="1618151"/>
                    </a:lnTo>
                    <a:lnTo>
                      <a:pt x="1027861" y="1614181"/>
                    </a:lnTo>
                    <a:lnTo>
                      <a:pt x="1045847" y="1610476"/>
                    </a:lnTo>
                    <a:lnTo>
                      <a:pt x="1064098" y="1605712"/>
                    </a:lnTo>
                    <a:lnTo>
                      <a:pt x="1082084" y="1601213"/>
                    </a:lnTo>
                    <a:lnTo>
                      <a:pt x="1099806" y="1595655"/>
                    </a:lnTo>
                    <a:lnTo>
                      <a:pt x="1117263" y="1590097"/>
                    </a:lnTo>
                    <a:lnTo>
                      <a:pt x="1134720" y="1583745"/>
                    </a:lnTo>
                    <a:lnTo>
                      <a:pt x="1151913" y="1577393"/>
                    </a:lnTo>
                    <a:lnTo>
                      <a:pt x="1168841" y="1570512"/>
                    </a:lnTo>
                    <a:lnTo>
                      <a:pt x="1185769" y="1563101"/>
                    </a:lnTo>
                    <a:lnTo>
                      <a:pt x="1201904" y="1555426"/>
                    </a:lnTo>
                    <a:lnTo>
                      <a:pt x="1218568" y="1547221"/>
                    </a:lnTo>
                    <a:lnTo>
                      <a:pt x="1234702" y="1538752"/>
                    </a:lnTo>
                    <a:lnTo>
                      <a:pt x="1250573" y="1530018"/>
                    </a:lnTo>
                    <a:lnTo>
                      <a:pt x="1265914" y="1520490"/>
                    </a:lnTo>
                    <a:lnTo>
                      <a:pt x="1281255" y="1511227"/>
                    </a:lnTo>
                    <a:lnTo>
                      <a:pt x="1296596" y="1501170"/>
                    </a:lnTo>
                    <a:lnTo>
                      <a:pt x="1311408" y="1490848"/>
                    </a:lnTo>
                    <a:lnTo>
                      <a:pt x="1325956" y="1479997"/>
                    </a:lnTo>
                    <a:lnTo>
                      <a:pt x="1340504" y="1469146"/>
                    </a:lnTo>
                    <a:lnTo>
                      <a:pt x="1354522" y="1457501"/>
                    </a:lnTo>
                    <a:lnTo>
                      <a:pt x="1368277" y="1445855"/>
                    </a:lnTo>
                    <a:lnTo>
                      <a:pt x="1381766" y="1433946"/>
                    </a:lnTo>
                    <a:lnTo>
                      <a:pt x="1394991" y="1421771"/>
                    </a:lnTo>
                    <a:lnTo>
                      <a:pt x="1407952" y="1408803"/>
                    </a:lnTo>
                    <a:lnTo>
                      <a:pt x="1420384" y="1396099"/>
                    </a:lnTo>
                    <a:lnTo>
                      <a:pt x="1432815" y="1382865"/>
                    </a:lnTo>
                    <a:lnTo>
                      <a:pt x="1444718" y="1369368"/>
                    </a:lnTo>
                    <a:lnTo>
                      <a:pt x="1456356" y="1355605"/>
                    </a:lnTo>
                    <a:lnTo>
                      <a:pt x="1467730" y="1341578"/>
                    </a:lnTo>
                    <a:lnTo>
                      <a:pt x="1479104" y="1327021"/>
                    </a:lnTo>
                    <a:lnTo>
                      <a:pt x="1489684" y="1312200"/>
                    </a:lnTo>
                    <a:lnTo>
                      <a:pt x="1499735" y="1297644"/>
                    </a:lnTo>
                    <a:lnTo>
                      <a:pt x="1509786" y="1282558"/>
                    </a:lnTo>
                    <a:lnTo>
                      <a:pt x="1519308" y="1267208"/>
                    </a:lnTo>
                    <a:lnTo>
                      <a:pt x="1528830" y="1251592"/>
                    </a:lnTo>
                    <a:lnTo>
                      <a:pt x="1537559" y="1235448"/>
                    </a:lnTo>
                    <a:lnTo>
                      <a:pt x="1546023" y="1219568"/>
                    </a:lnTo>
                    <a:lnTo>
                      <a:pt x="1554223" y="1203159"/>
                    </a:lnTo>
                    <a:lnTo>
                      <a:pt x="1561893" y="1186485"/>
                    </a:lnTo>
                    <a:lnTo>
                      <a:pt x="1569299" y="1169547"/>
                    </a:lnTo>
                    <a:lnTo>
                      <a:pt x="1576176" y="1152608"/>
                    </a:lnTo>
                    <a:lnTo>
                      <a:pt x="1582789" y="1135405"/>
                    </a:lnTo>
                    <a:lnTo>
                      <a:pt x="1588873" y="1118202"/>
                    </a:lnTo>
                    <a:lnTo>
                      <a:pt x="1594692" y="1100734"/>
                    </a:lnTo>
                    <a:lnTo>
                      <a:pt x="1599982" y="1082737"/>
                    </a:lnTo>
                    <a:lnTo>
                      <a:pt x="1604743" y="1065005"/>
                    </a:lnTo>
                    <a:lnTo>
                      <a:pt x="1608975" y="1046743"/>
                    </a:lnTo>
                    <a:lnTo>
                      <a:pt x="1613207" y="1028481"/>
                    </a:lnTo>
                    <a:lnTo>
                      <a:pt x="1616645" y="1009955"/>
                    </a:lnTo>
                    <a:lnTo>
                      <a:pt x="1619555" y="991428"/>
                    </a:lnTo>
                    <a:lnTo>
                      <a:pt x="1622464" y="972637"/>
                    </a:lnTo>
                    <a:lnTo>
                      <a:pt x="1624581" y="953846"/>
                    </a:lnTo>
                    <a:lnTo>
                      <a:pt x="1626168" y="934791"/>
                    </a:lnTo>
                    <a:lnTo>
                      <a:pt x="1627490" y="915735"/>
                    </a:lnTo>
                    <a:lnTo>
                      <a:pt x="1628019" y="896414"/>
                    </a:lnTo>
                    <a:lnTo>
                      <a:pt x="1628548" y="877094"/>
                    </a:lnTo>
                    <a:lnTo>
                      <a:pt x="1628019" y="857509"/>
                    </a:lnTo>
                    <a:lnTo>
                      <a:pt x="1627490" y="838189"/>
                    </a:lnTo>
                    <a:lnTo>
                      <a:pt x="1626168" y="819133"/>
                    </a:lnTo>
                    <a:lnTo>
                      <a:pt x="1624581" y="800342"/>
                    </a:lnTo>
                    <a:lnTo>
                      <a:pt x="1622464" y="781551"/>
                    </a:lnTo>
                    <a:lnTo>
                      <a:pt x="1619555" y="762495"/>
                    </a:lnTo>
                    <a:lnTo>
                      <a:pt x="1616645" y="743704"/>
                    </a:lnTo>
                    <a:lnTo>
                      <a:pt x="1613207" y="725707"/>
                    </a:lnTo>
                    <a:lnTo>
                      <a:pt x="1608975" y="707180"/>
                    </a:lnTo>
                    <a:lnTo>
                      <a:pt x="1604743" y="689183"/>
                    </a:lnTo>
                    <a:lnTo>
                      <a:pt x="1599982" y="670921"/>
                    </a:lnTo>
                    <a:lnTo>
                      <a:pt x="1594692" y="653454"/>
                    </a:lnTo>
                    <a:lnTo>
                      <a:pt x="1588873" y="635986"/>
                    </a:lnTo>
                    <a:lnTo>
                      <a:pt x="1582789" y="618253"/>
                    </a:lnTo>
                    <a:lnTo>
                      <a:pt x="1576176" y="601315"/>
                    </a:lnTo>
                    <a:lnTo>
                      <a:pt x="1569299" y="584112"/>
                    </a:lnTo>
                    <a:lnTo>
                      <a:pt x="1561893" y="567438"/>
                    </a:lnTo>
                    <a:lnTo>
                      <a:pt x="1554223" y="551029"/>
                    </a:lnTo>
                    <a:lnTo>
                      <a:pt x="1546023" y="534620"/>
                    </a:lnTo>
                    <a:lnTo>
                      <a:pt x="1537559" y="518740"/>
                    </a:lnTo>
                    <a:lnTo>
                      <a:pt x="1528830" y="502596"/>
                    </a:lnTo>
                    <a:lnTo>
                      <a:pt x="1519308" y="486980"/>
                    </a:lnTo>
                    <a:lnTo>
                      <a:pt x="1509786" y="471630"/>
                    </a:lnTo>
                    <a:lnTo>
                      <a:pt x="1499735" y="456544"/>
                    </a:lnTo>
                    <a:lnTo>
                      <a:pt x="1489684" y="441458"/>
                    </a:lnTo>
                    <a:lnTo>
                      <a:pt x="1479104" y="427167"/>
                    </a:lnTo>
                    <a:lnTo>
                      <a:pt x="1467730" y="412610"/>
                    </a:lnTo>
                    <a:lnTo>
                      <a:pt x="1456356" y="398583"/>
                    </a:lnTo>
                    <a:lnTo>
                      <a:pt x="1444718" y="384820"/>
                    </a:lnTo>
                    <a:lnTo>
                      <a:pt x="1432815" y="371323"/>
                    </a:lnTo>
                    <a:lnTo>
                      <a:pt x="1420384" y="358089"/>
                    </a:lnTo>
                    <a:lnTo>
                      <a:pt x="1407952" y="344856"/>
                    </a:lnTo>
                    <a:lnTo>
                      <a:pt x="1394991" y="332417"/>
                    </a:lnTo>
                    <a:lnTo>
                      <a:pt x="1381766" y="320243"/>
                    </a:lnTo>
                    <a:lnTo>
                      <a:pt x="1368277" y="308333"/>
                    </a:lnTo>
                    <a:lnTo>
                      <a:pt x="1354522" y="296423"/>
                    </a:lnTo>
                    <a:lnTo>
                      <a:pt x="1340504" y="285042"/>
                    </a:lnTo>
                    <a:lnTo>
                      <a:pt x="1325956" y="274191"/>
                    </a:lnTo>
                    <a:lnTo>
                      <a:pt x="1311408" y="263340"/>
                    </a:lnTo>
                    <a:lnTo>
                      <a:pt x="1296596" y="253018"/>
                    </a:lnTo>
                    <a:lnTo>
                      <a:pt x="1281255" y="242961"/>
                    </a:lnTo>
                    <a:lnTo>
                      <a:pt x="1265914" y="233698"/>
                    </a:lnTo>
                    <a:lnTo>
                      <a:pt x="1250573" y="224170"/>
                    </a:lnTo>
                    <a:lnTo>
                      <a:pt x="1234702" y="215436"/>
                    </a:lnTo>
                    <a:lnTo>
                      <a:pt x="1218568" y="206967"/>
                    </a:lnTo>
                    <a:lnTo>
                      <a:pt x="1201904" y="198762"/>
                    </a:lnTo>
                    <a:lnTo>
                      <a:pt x="1185769" y="191087"/>
                    </a:lnTo>
                    <a:lnTo>
                      <a:pt x="1168841" y="183412"/>
                    </a:lnTo>
                    <a:lnTo>
                      <a:pt x="1151913" y="176530"/>
                    </a:lnTo>
                    <a:lnTo>
                      <a:pt x="1134720" y="169914"/>
                    </a:lnTo>
                    <a:lnTo>
                      <a:pt x="1117263" y="164091"/>
                    </a:lnTo>
                    <a:lnTo>
                      <a:pt x="1099806" y="158269"/>
                    </a:lnTo>
                    <a:lnTo>
                      <a:pt x="1082084" y="152975"/>
                    </a:lnTo>
                    <a:lnTo>
                      <a:pt x="1064098" y="147947"/>
                    </a:lnTo>
                    <a:lnTo>
                      <a:pt x="1045847" y="143712"/>
                    </a:lnTo>
                    <a:lnTo>
                      <a:pt x="1027861" y="139478"/>
                    </a:lnTo>
                    <a:lnTo>
                      <a:pt x="1009345" y="136037"/>
                    </a:lnTo>
                    <a:lnTo>
                      <a:pt x="990830" y="132861"/>
                    </a:lnTo>
                    <a:lnTo>
                      <a:pt x="972050" y="130479"/>
                    </a:lnTo>
                    <a:lnTo>
                      <a:pt x="953271" y="128362"/>
                    </a:lnTo>
                    <a:lnTo>
                      <a:pt x="933962" y="126774"/>
                    </a:lnTo>
                    <a:lnTo>
                      <a:pt x="914918" y="125450"/>
                    </a:lnTo>
                    <a:lnTo>
                      <a:pt x="895873" y="124392"/>
                    </a:lnTo>
                    <a:lnTo>
                      <a:pt x="876300" y="124392"/>
                    </a:lnTo>
                    <a:lnTo>
                      <a:pt x="856991" y="124392"/>
                    </a:lnTo>
                    <a:close/>
                    <a:moveTo>
                      <a:pt x="876300" y="0"/>
                    </a:moveTo>
                    <a:lnTo>
                      <a:pt x="899048" y="265"/>
                    </a:lnTo>
                    <a:lnTo>
                      <a:pt x="921266" y="1323"/>
                    </a:lnTo>
                    <a:lnTo>
                      <a:pt x="943749" y="2382"/>
                    </a:lnTo>
                    <a:lnTo>
                      <a:pt x="965702" y="4764"/>
                    </a:lnTo>
                    <a:lnTo>
                      <a:pt x="987656" y="7146"/>
                    </a:lnTo>
                    <a:lnTo>
                      <a:pt x="1009610" y="10057"/>
                    </a:lnTo>
                    <a:lnTo>
                      <a:pt x="1031299" y="13763"/>
                    </a:lnTo>
                    <a:lnTo>
                      <a:pt x="1052724" y="17997"/>
                    </a:lnTo>
                    <a:lnTo>
                      <a:pt x="1074149" y="22496"/>
                    </a:lnTo>
                    <a:lnTo>
                      <a:pt x="1095045" y="27525"/>
                    </a:lnTo>
                    <a:lnTo>
                      <a:pt x="1115940" y="33348"/>
                    </a:lnTo>
                    <a:lnTo>
                      <a:pt x="1136572" y="39435"/>
                    </a:lnTo>
                    <a:lnTo>
                      <a:pt x="1157203" y="46051"/>
                    </a:lnTo>
                    <a:lnTo>
                      <a:pt x="1177305" y="53197"/>
                    </a:lnTo>
                    <a:lnTo>
                      <a:pt x="1197407" y="60873"/>
                    </a:lnTo>
                    <a:lnTo>
                      <a:pt x="1216981" y="69077"/>
                    </a:lnTo>
                    <a:lnTo>
                      <a:pt x="1236818" y="77811"/>
                    </a:lnTo>
                    <a:lnTo>
                      <a:pt x="1255863" y="86545"/>
                    </a:lnTo>
                    <a:lnTo>
                      <a:pt x="1274907" y="96337"/>
                    </a:lnTo>
                    <a:lnTo>
                      <a:pt x="1293687" y="105865"/>
                    </a:lnTo>
                    <a:lnTo>
                      <a:pt x="1312202" y="116452"/>
                    </a:lnTo>
                    <a:lnTo>
                      <a:pt x="1330453" y="127303"/>
                    </a:lnTo>
                    <a:lnTo>
                      <a:pt x="1348439" y="138154"/>
                    </a:lnTo>
                    <a:lnTo>
                      <a:pt x="1365896" y="149799"/>
                    </a:lnTo>
                    <a:lnTo>
                      <a:pt x="1383353" y="162239"/>
                    </a:lnTo>
                    <a:lnTo>
                      <a:pt x="1400282" y="174413"/>
                    </a:lnTo>
                    <a:lnTo>
                      <a:pt x="1416945" y="187117"/>
                    </a:lnTo>
                    <a:lnTo>
                      <a:pt x="1433609" y="200615"/>
                    </a:lnTo>
                    <a:lnTo>
                      <a:pt x="1449479" y="214113"/>
                    </a:lnTo>
                    <a:lnTo>
                      <a:pt x="1465085" y="228404"/>
                    </a:lnTo>
                    <a:lnTo>
                      <a:pt x="1480426" y="242432"/>
                    </a:lnTo>
                    <a:lnTo>
                      <a:pt x="1495503" y="257253"/>
                    </a:lnTo>
                    <a:lnTo>
                      <a:pt x="1510315" y="272074"/>
                    </a:lnTo>
                    <a:lnTo>
                      <a:pt x="1524863" y="287424"/>
                    </a:lnTo>
                    <a:lnTo>
                      <a:pt x="1538881" y="303569"/>
                    </a:lnTo>
                    <a:lnTo>
                      <a:pt x="1552371" y="319449"/>
                    </a:lnTo>
                    <a:lnTo>
                      <a:pt x="1565596" y="335858"/>
                    </a:lnTo>
                    <a:lnTo>
                      <a:pt x="1578292" y="352796"/>
                    </a:lnTo>
                    <a:lnTo>
                      <a:pt x="1590724" y="369735"/>
                    </a:lnTo>
                    <a:lnTo>
                      <a:pt x="1602627" y="386938"/>
                    </a:lnTo>
                    <a:lnTo>
                      <a:pt x="1614265" y="404935"/>
                    </a:lnTo>
                    <a:lnTo>
                      <a:pt x="1625639" y="422667"/>
                    </a:lnTo>
                    <a:lnTo>
                      <a:pt x="1636219" y="440929"/>
                    </a:lnTo>
                    <a:lnTo>
                      <a:pt x="1646534" y="459455"/>
                    </a:lnTo>
                    <a:lnTo>
                      <a:pt x="1656585" y="478247"/>
                    </a:lnTo>
                    <a:lnTo>
                      <a:pt x="1666108" y="497038"/>
                    </a:lnTo>
                    <a:lnTo>
                      <a:pt x="1675101" y="516358"/>
                    </a:lnTo>
                    <a:lnTo>
                      <a:pt x="1683565" y="535943"/>
                    </a:lnTo>
                    <a:lnTo>
                      <a:pt x="1691764" y="555528"/>
                    </a:lnTo>
                    <a:lnTo>
                      <a:pt x="1699170" y="575643"/>
                    </a:lnTo>
                    <a:lnTo>
                      <a:pt x="1706577" y="596022"/>
                    </a:lnTo>
                    <a:lnTo>
                      <a:pt x="1712925" y="616401"/>
                    </a:lnTo>
                    <a:lnTo>
                      <a:pt x="1719273" y="637309"/>
                    </a:lnTo>
                    <a:lnTo>
                      <a:pt x="1725092" y="658218"/>
                    </a:lnTo>
                    <a:lnTo>
                      <a:pt x="1730382" y="679126"/>
                    </a:lnTo>
                    <a:lnTo>
                      <a:pt x="1734614" y="700564"/>
                    </a:lnTo>
                    <a:lnTo>
                      <a:pt x="1739111" y="721737"/>
                    </a:lnTo>
                    <a:lnTo>
                      <a:pt x="1742549" y="743439"/>
                    </a:lnTo>
                    <a:lnTo>
                      <a:pt x="1745723" y="765406"/>
                    </a:lnTo>
                    <a:lnTo>
                      <a:pt x="1748104" y="787373"/>
                    </a:lnTo>
                    <a:lnTo>
                      <a:pt x="1749955" y="809605"/>
                    </a:lnTo>
                    <a:lnTo>
                      <a:pt x="1751542" y="831837"/>
                    </a:lnTo>
                    <a:lnTo>
                      <a:pt x="1752336" y="854598"/>
                    </a:lnTo>
                    <a:lnTo>
                      <a:pt x="1752600" y="877094"/>
                    </a:lnTo>
                    <a:lnTo>
                      <a:pt x="1752336" y="899590"/>
                    </a:lnTo>
                    <a:lnTo>
                      <a:pt x="1751542" y="922351"/>
                    </a:lnTo>
                    <a:lnTo>
                      <a:pt x="1749955" y="944583"/>
                    </a:lnTo>
                    <a:lnTo>
                      <a:pt x="1748104" y="966550"/>
                    </a:lnTo>
                    <a:lnTo>
                      <a:pt x="1745723" y="988782"/>
                    </a:lnTo>
                    <a:lnTo>
                      <a:pt x="1742549" y="1010220"/>
                    </a:lnTo>
                    <a:lnTo>
                      <a:pt x="1739111" y="1031922"/>
                    </a:lnTo>
                    <a:lnTo>
                      <a:pt x="1734614" y="1053624"/>
                    </a:lnTo>
                    <a:lnTo>
                      <a:pt x="1730382" y="1075062"/>
                    </a:lnTo>
                    <a:lnTo>
                      <a:pt x="1725092" y="1095970"/>
                    </a:lnTo>
                    <a:lnTo>
                      <a:pt x="1719273" y="1116879"/>
                    </a:lnTo>
                    <a:lnTo>
                      <a:pt x="1712925" y="1137523"/>
                    </a:lnTo>
                    <a:lnTo>
                      <a:pt x="1706577" y="1157902"/>
                    </a:lnTo>
                    <a:lnTo>
                      <a:pt x="1699170" y="1178016"/>
                    </a:lnTo>
                    <a:lnTo>
                      <a:pt x="1691764" y="1198130"/>
                    </a:lnTo>
                    <a:lnTo>
                      <a:pt x="1683565" y="1217980"/>
                    </a:lnTo>
                    <a:lnTo>
                      <a:pt x="1675101" y="1237565"/>
                    </a:lnTo>
                    <a:lnTo>
                      <a:pt x="1666108" y="1256886"/>
                    </a:lnTo>
                    <a:lnTo>
                      <a:pt x="1656585" y="1275941"/>
                    </a:lnTo>
                    <a:lnTo>
                      <a:pt x="1646534" y="1294733"/>
                    </a:lnTo>
                    <a:lnTo>
                      <a:pt x="1636219" y="1313259"/>
                    </a:lnTo>
                    <a:lnTo>
                      <a:pt x="1625639" y="1331521"/>
                    </a:lnTo>
                    <a:lnTo>
                      <a:pt x="1614265" y="1349253"/>
                    </a:lnTo>
                    <a:lnTo>
                      <a:pt x="1602627" y="1366986"/>
                    </a:lnTo>
                    <a:lnTo>
                      <a:pt x="1590724" y="1384453"/>
                    </a:lnTo>
                    <a:lnTo>
                      <a:pt x="1578292" y="1401392"/>
                    </a:lnTo>
                    <a:lnTo>
                      <a:pt x="1565596" y="1418066"/>
                    </a:lnTo>
                    <a:lnTo>
                      <a:pt x="1552371" y="1434475"/>
                    </a:lnTo>
                    <a:lnTo>
                      <a:pt x="1538881" y="1450619"/>
                    </a:lnTo>
                    <a:lnTo>
                      <a:pt x="1524863" y="1466234"/>
                    </a:lnTo>
                    <a:lnTo>
                      <a:pt x="1510315" y="1481585"/>
                    </a:lnTo>
                    <a:lnTo>
                      <a:pt x="1495503" y="1496671"/>
                    </a:lnTo>
                    <a:lnTo>
                      <a:pt x="1480426" y="1511492"/>
                    </a:lnTo>
                    <a:lnTo>
                      <a:pt x="1465085" y="1525784"/>
                    </a:lnTo>
                    <a:lnTo>
                      <a:pt x="1449479" y="1540075"/>
                    </a:lnTo>
                    <a:lnTo>
                      <a:pt x="1433609" y="1553573"/>
                    </a:lnTo>
                    <a:lnTo>
                      <a:pt x="1416945" y="1566542"/>
                    </a:lnTo>
                    <a:lnTo>
                      <a:pt x="1400282" y="1579510"/>
                    </a:lnTo>
                    <a:lnTo>
                      <a:pt x="1383353" y="1591949"/>
                    </a:lnTo>
                    <a:lnTo>
                      <a:pt x="1365896" y="1603859"/>
                    </a:lnTo>
                    <a:lnTo>
                      <a:pt x="1348439" y="1615505"/>
                    </a:lnTo>
                    <a:lnTo>
                      <a:pt x="1330453" y="1626885"/>
                    </a:lnTo>
                    <a:lnTo>
                      <a:pt x="1312202" y="1637472"/>
                    </a:lnTo>
                    <a:lnTo>
                      <a:pt x="1293687" y="1647793"/>
                    </a:lnTo>
                    <a:lnTo>
                      <a:pt x="1274907" y="1657851"/>
                    </a:lnTo>
                    <a:lnTo>
                      <a:pt x="1255863" y="1667379"/>
                    </a:lnTo>
                    <a:lnTo>
                      <a:pt x="1236818" y="1676377"/>
                    </a:lnTo>
                    <a:lnTo>
                      <a:pt x="1216981" y="1684846"/>
                    </a:lnTo>
                    <a:lnTo>
                      <a:pt x="1197407" y="1693051"/>
                    </a:lnTo>
                    <a:lnTo>
                      <a:pt x="1177305" y="1700726"/>
                    </a:lnTo>
                    <a:lnTo>
                      <a:pt x="1157203" y="1707607"/>
                    </a:lnTo>
                    <a:lnTo>
                      <a:pt x="1136572" y="1714753"/>
                    </a:lnTo>
                    <a:lnTo>
                      <a:pt x="1115940" y="1720576"/>
                    </a:lnTo>
                    <a:lnTo>
                      <a:pt x="1095045" y="1726134"/>
                    </a:lnTo>
                    <a:lnTo>
                      <a:pt x="1074149" y="1731427"/>
                    </a:lnTo>
                    <a:lnTo>
                      <a:pt x="1052724" y="1736191"/>
                    </a:lnTo>
                    <a:lnTo>
                      <a:pt x="1031299" y="1740426"/>
                    </a:lnTo>
                    <a:lnTo>
                      <a:pt x="1009610" y="1743866"/>
                    </a:lnTo>
                    <a:lnTo>
                      <a:pt x="987656" y="1747042"/>
                    </a:lnTo>
                    <a:lnTo>
                      <a:pt x="965702" y="1749424"/>
                    </a:lnTo>
                    <a:lnTo>
                      <a:pt x="943749" y="1751277"/>
                    </a:lnTo>
                    <a:lnTo>
                      <a:pt x="921266" y="1752865"/>
                    </a:lnTo>
                    <a:lnTo>
                      <a:pt x="899048" y="1753923"/>
                    </a:lnTo>
                    <a:lnTo>
                      <a:pt x="876300" y="1754188"/>
                    </a:lnTo>
                    <a:lnTo>
                      <a:pt x="853817" y="1753923"/>
                    </a:lnTo>
                    <a:lnTo>
                      <a:pt x="831335" y="1752865"/>
                    </a:lnTo>
                    <a:lnTo>
                      <a:pt x="809116" y="1751277"/>
                    </a:lnTo>
                    <a:lnTo>
                      <a:pt x="786898" y="1749424"/>
                    </a:lnTo>
                    <a:lnTo>
                      <a:pt x="764944" y="1747042"/>
                    </a:lnTo>
                    <a:lnTo>
                      <a:pt x="742990" y="1743866"/>
                    </a:lnTo>
                    <a:lnTo>
                      <a:pt x="721301" y="1740426"/>
                    </a:lnTo>
                    <a:lnTo>
                      <a:pt x="699876" y="1736191"/>
                    </a:lnTo>
                    <a:lnTo>
                      <a:pt x="678716" y="1731427"/>
                    </a:lnTo>
                    <a:lnTo>
                      <a:pt x="657820" y="1726134"/>
                    </a:lnTo>
                    <a:lnTo>
                      <a:pt x="636660" y="1720576"/>
                    </a:lnTo>
                    <a:lnTo>
                      <a:pt x="616028" y="1714753"/>
                    </a:lnTo>
                    <a:lnTo>
                      <a:pt x="595662" y="1707607"/>
                    </a:lnTo>
                    <a:lnTo>
                      <a:pt x="575295" y="1700726"/>
                    </a:lnTo>
                    <a:lnTo>
                      <a:pt x="555193" y="1693051"/>
                    </a:lnTo>
                    <a:lnTo>
                      <a:pt x="535619" y="1684846"/>
                    </a:lnTo>
                    <a:lnTo>
                      <a:pt x="516046" y="1676377"/>
                    </a:lnTo>
                    <a:lnTo>
                      <a:pt x="496737" y="1667379"/>
                    </a:lnTo>
                    <a:lnTo>
                      <a:pt x="477958" y="1657851"/>
                    </a:lnTo>
                    <a:lnTo>
                      <a:pt x="458913" y="1647793"/>
                    </a:lnTo>
                    <a:lnTo>
                      <a:pt x="440663" y="1637472"/>
                    </a:lnTo>
                    <a:lnTo>
                      <a:pt x="422412" y="1626885"/>
                    </a:lnTo>
                    <a:lnTo>
                      <a:pt x="404161" y="1615505"/>
                    </a:lnTo>
                    <a:lnTo>
                      <a:pt x="386704" y="1603859"/>
                    </a:lnTo>
                    <a:lnTo>
                      <a:pt x="369511" y="1591949"/>
                    </a:lnTo>
                    <a:lnTo>
                      <a:pt x="352318" y="1579510"/>
                    </a:lnTo>
                    <a:lnTo>
                      <a:pt x="335655" y="1566542"/>
                    </a:lnTo>
                    <a:lnTo>
                      <a:pt x="319255" y="1553573"/>
                    </a:lnTo>
                    <a:lnTo>
                      <a:pt x="303121" y="1540075"/>
                    </a:lnTo>
                    <a:lnTo>
                      <a:pt x="287251" y="1525784"/>
                    </a:lnTo>
                    <a:lnTo>
                      <a:pt x="271909" y="1511492"/>
                    </a:lnTo>
                    <a:lnTo>
                      <a:pt x="256833" y="1496671"/>
                    </a:lnTo>
                    <a:lnTo>
                      <a:pt x="242285" y="1481585"/>
                    </a:lnTo>
                    <a:lnTo>
                      <a:pt x="227737" y="1466234"/>
                    </a:lnTo>
                    <a:lnTo>
                      <a:pt x="213983" y="1450619"/>
                    </a:lnTo>
                    <a:lnTo>
                      <a:pt x="200229" y="1434475"/>
                    </a:lnTo>
                    <a:lnTo>
                      <a:pt x="187004" y="1418066"/>
                    </a:lnTo>
                    <a:lnTo>
                      <a:pt x="174308" y="1401392"/>
                    </a:lnTo>
                    <a:lnTo>
                      <a:pt x="161876" y="1384453"/>
                    </a:lnTo>
                    <a:lnTo>
                      <a:pt x="149709" y="1366986"/>
                    </a:lnTo>
                    <a:lnTo>
                      <a:pt x="138071" y="1349253"/>
                    </a:lnTo>
                    <a:lnTo>
                      <a:pt x="126961" y="1331521"/>
                    </a:lnTo>
                    <a:lnTo>
                      <a:pt x="116117" y="1313259"/>
                    </a:lnTo>
                    <a:lnTo>
                      <a:pt x="105801" y="1294733"/>
                    </a:lnTo>
                    <a:lnTo>
                      <a:pt x="95750" y="1275941"/>
                    </a:lnTo>
                    <a:lnTo>
                      <a:pt x="86492" y="1256886"/>
                    </a:lnTo>
                    <a:lnTo>
                      <a:pt x="77499" y="1237565"/>
                    </a:lnTo>
                    <a:lnTo>
                      <a:pt x="69035" y="1217980"/>
                    </a:lnTo>
                    <a:lnTo>
                      <a:pt x="60836" y="1198130"/>
                    </a:lnTo>
                    <a:lnTo>
                      <a:pt x="53165" y="1178016"/>
                    </a:lnTo>
                    <a:lnTo>
                      <a:pt x="46023" y="1157902"/>
                    </a:lnTo>
                    <a:lnTo>
                      <a:pt x="39411" y="1137523"/>
                    </a:lnTo>
                    <a:lnTo>
                      <a:pt x="33327" y="1116879"/>
                    </a:lnTo>
                    <a:lnTo>
                      <a:pt x="27508" y="1095970"/>
                    </a:lnTo>
                    <a:lnTo>
                      <a:pt x="22483" y="1075062"/>
                    </a:lnTo>
                    <a:lnTo>
                      <a:pt x="17721" y="1053624"/>
                    </a:lnTo>
                    <a:lnTo>
                      <a:pt x="13754" y="1031922"/>
                    </a:lnTo>
                    <a:lnTo>
                      <a:pt x="10051" y="1010220"/>
                    </a:lnTo>
                    <a:lnTo>
                      <a:pt x="6877" y="988782"/>
                    </a:lnTo>
                    <a:lnTo>
                      <a:pt x="4496" y="966550"/>
                    </a:lnTo>
                    <a:lnTo>
                      <a:pt x="2380" y="944583"/>
                    </a:lnTo>
                    <a:lnTo>
                      <a:pt x="1322" y="922351"/>
                    </a:lnTo>
                    <a:lnTo>
                      <a:pt x="264" y="899590"/>
                    </a:lnTo>
                    <a:lnTo>
                      <a:pt x="0" y="877094"/>
                    </a:lnTo>
                    <a:lnTo>
                      <a:pt x="264" y="854598"/>
                    </a:lnTo>
                    <a:lnTo>
                      <a:pt x="1322" y="831837"/>
                    </a:lnTo>
                    <a:lnTo>
                      <a:pt x="2380" y="809605"/>
                    </a:lnTo>
                    <a:lnTo>
                      <a:pt x="4496" y="787373"/>
                    </a:lnTo>
                    <a:lnTo>
                      <a:pt x="6877" y="765406"/>
                    </a:lnTo>
                    <a:lnTo>
                      <a:pt x="10051" y="743439"/>
                    </a:lnTo>
                    <a:lnTo>
                      <a:pt x="13754" y="721737"/>
                    </a:lnTo>
                    <a:lnTo>
                      <a:pt x="17721" y="700564"/>
                    </a:lnTo>
                    <a:lnTo>
                      <a:pt x="22483" y="679126"/>
                    </a:lnTo>
                    <a:lnTo>
                      <a:pt x="27508" y="658218"/>
                    </a:lnTo>
                    <a:lnTo>
                      <a:pt x="33327" y="637309"/>
                    </a:lnTo>
                    <a:lnTo>
                      <a:pt x="39411" y="616401"/>
                    </a:lnTo>
                    <a:lnTo>
                      <a:pt x="46023" y="596022"/>
                    </a:lnTo>
                    <a:lnTo>
                      <a:pt x="53165" y="575643"/>
                    </a:lnTo>
                    <a:lnTo>
                      <a:pt x="60836" y="555528"/>
                    </a:lnTo>
                    <a:lnTo>
                      <a:pt x="69035" y="535943"/>
                    </a:lnTo>
                    <a:lnTo>
                      <a:pt x="77499" y="516358"/>
                    </a:lnTo>
                    <a:lnTo>
                      <a:pt x="86492" y="497038"/>
                    </a:lnTo>
                    <a:lnTo>
                      <a:pt x="95750" y="478247"/>
                    </a:lnTo>
                    <a:lnTo>
                      <a:pt x="105801" y="459455"/>
                    </a:lnTo>
                    <a:lnTo>
                      <a:pt x="116117" y="440929"/>
                    </a:lnTo>
                    <a:lnTo>
                      <a:pt x="126961" y="422667"/>
                    </a:lnTo>
                    <a:lnTo>
                      <a:pt x="138071" y="404935"/>
                    </a:lnTo>
                    <a:lnTo>
                      <a:pt x="149709" y="386938"/>
                    </a:lnTo>
                    <a:lnTo>
                      <a:pt x="161876" y="369735"/>
                    </a:lnTo>
                    <a:lnTo>
                      <a:pt x="174308" y="352796"/>
                    </a:lnTo>
                    <a:lnTo>
                      <a:pt x="187004" y="335858"/>
                    </a:lnTo>
                    <a:lnTo>
                      <a:pt x="200229" y="319449"/>
                    </a:lnTo>
                    <a:lnTo>
                      <a:pt x="213983" y="303569"/>
                    </a:lnTo>
                    <a:lnTo>
                      <a:pt x="227737" y="287424"/>
                    </a:lnTo>
                    <a:lnTo>
                      <a:pt x="242285" y="272074"/>
                    </a:lnTo>
                    <a:lnTo>
                      <a:pt x="256833" y="257253"/>
                    </a:lnTo>
                    <a:lnTo>
                      <a:pt x="271909" y="242432"/>
                    </a:lnTo>
                    <a:lnTo>
                      <a:pt x="287251" y="228404"/>
                    </a:lnTo>
                    <a:lnTo>
                      <a:pt x="303121" y="214113"/>
                    </a:lnTo>
                    <a:lnTo>
                      <a:pt x="319255" y="200615"/>
                    </a:lnTo>
                    <a:lnTo>
                      <a:pt x="335655" y="187117"/>
                    </a:lnTo>
                    <a:lnTo>
                      <a:pt x="352318" y="174413"/>
                    </a:lnTo>
                    <a:lnTo>
                      <a:pt x="369511" y="162239"/>
                    </a:lnTo>
                    <a:lnTo>
                      <a:pt x="386704" y="149799"/>
                    </a:lnTo>
                    <a:lnTo>
                      <a:pt x="404161" y="138154"/>
                    </a:lnTo>
                    <a:lnTo>
                      <a:pt x="422412" y="127303"/>
                    </a:lnTo>
                    <a:lnTo>
                      <a:pt x="440663" y="116452"/>
                    </a:lnTo>
                    <a:lnTo>
                      <a:pt x="458913" y="105865"/>
                    </a:lnTo>
                    <a:lnTo>
                      <a:pt x="477958" y="96337"/>
                    </a:lnTo>
                    <a:lnTo>
                      <a:pt x="496737" y="86545"/>
                    </a:lnTo>
                    <a:lnTo>
                      <a:pt x="516046" y="77811"/>
                    </a:lnTo>
                    <a:lnTo>
                      <a:pt x="535619" y="69077"/>
                    </a:lnTo>
                    <a:lnTo>
                      <a:pt x="555193" y="60873"/>
                    </a:lnTo>
                    <a:lnTo>
                      <a:pt x="575295" y="53197"/>
                    </a:lnTo>
                    <a:lnTo>
                      <a:pt x="595662" y="46051"/>
                    </a:lnTo>
                    <a:lnTo>
                      <a:pt x="616028" y="39435"/>
                    </a:lnTo>
                    <a:lnTo>
                      <a:pt x="636660" y="33348"/>
                    </a:lnTo>
                    <a:lnTo>
                      <a:pt x="657820" y="27525"/>
                    </a:lnTo>
                    <a:lnTo>
                      <a:pt x="678716" y="22496"/>
                    </a:lnTo>
                    <a:lnTo>
                      <a:pt x="699876" y="17997"/>
                    </a:lnTo>
                    <a:lnTo>
                      <a:pt x="721301" y="13763"/>
                    </a:lnTo>
                    <a:lnTo>
                      <a:pt x="742990" y="10057"/>
                    </a:lnTo>
                    <a:lnTo>
                      <a:pt x="764944" y="7146"/>
                    </a:lnTo>
                    <a:lnTo>
                      <a:pt x="786898" y="4764"/>
                    </a:lnTo>
                    <a:lnTo>
                      <a:pt x="809116" y="2382"/>
                    </a:lnTo>
                    <a:lnTo>
                      <a:pt x="831335" y="1323"/>
                    </a:lnTo>
                    <a:lnTo>
                      <a:pt x="853817" y="265"/>
                    </a:lnTo>
                    <a:lnTo>
                      <a:pt x="876300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/>
            </p:spPr>
            <p:txBody>
              <a:bodyPr anchor="ctr">
                <a:scene3d>
                  <a:camera prst="orthographicFront"/>
                  <a:lightRig rig="threePt" dir="t"/>
                </a:scene3d>
                <a:sp3d>
                  <a:contourClr>
                    <a:srgbClr val="FFFFFF"/>
                  </a:contourClr>
                </a:sp3d>
              </a:bodyPr>
              <a:lstStyle/>
              <a:p>
                <a:pPr algn="ctr">
                  <a:defRPr/>
                </a:pPr>
                <a:endParaRPr lang="zh-CN" altLang="en-US" sz="200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5" name="文本框 60"/>
              <p:cNvSpPr txBox="1"/>
              <p:nvPr/>
            </p:nvSpPr>
            <p:spPr>
              <a:xfrm>
                <a:off x="4594672" y="3225885"/>
                <a:ext cx="1562853" cy="40001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2000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周边市场</a:t>
                </a:r>
                <a:endParaRPr lang="zh-CN" altLang="en-US" sz="2000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26" name="组合 225"/>
          <p:cNvGrpSpPr/>
          <p:nvPr/>
        </p:nvGrpSpPr>
        <p:grpSpPr>
          <a:xfrm>
            <a:off x="8219890" y="2441820"/>
            <a:ext cx="1834209" cy="1998140"/>
            <a:chOff x="7567273" y="3027509"/>
            <a:chExt cx="1834926" cy="1997677"/>
          </a:xfrm>
        </p:grpSpPr>
        <p:sp>
          <p:nvSpPr>
            <p:cNvPr id="227" name="任意多边形 226"/>
            <p:cNvSpPr/>
            <p:nvPr/>
          </p:nvSpPr>
          <p:spPr>
            <a:xfrm>
              <a:off x="7567273" y="3027509"/>
              <a:ext cx="1834926" cy="1997677"/>
            </a:xfrm>
            <a:custGeom>
              <a:avLst/>
              <a:gdLst>
                <a:gd name="connsiteX0" fmla="*/ 917463 w 1834926"/>
                <a:gd name="connsiteY0" fmla="*/ 0 h 1997677"/>
                <a:gd name="connsiteX1" fmla="*/ 1834926 w 1834926"/>
                <a:gd name="connsiteY1" fmla="*/ 917463 h 1997677"/>
                <a:gd name="connsiteX2" fmla="*/ 1102364 w 1834926"/>
                <a:gd name="connsiteY2" fmla="*/ 1816287 h 1997677"/>
                <a:gd name="connsiteX3" fmla="*/ 1016983 w 1834926"/>
                <a:gd name="connsiteY3" fmla="*/ 1829317 h 1997677"/>
                <a:gd name="connsiteX4" fmla="*/ 930925 w 1834926"/>
                <a:gd name="connsiteY4" fmla="*/ 1997677 h 1997677"/>
                <a:gd name="connsiteX5" fmla="*/ 850447 w 1834926"/>
                <a:gd name="connsiteY5" fmla="*/ 1831542 h 1997677"/>
                <a:gd name="connsiteX6" fmla="*/ 823658 w 1834926"/>
                <a:gd name="connsiteY6" fmla="*/ 1830189 h 1997677"/>
                <a:gd name="connsiteX7" fmla="*/ 0 w 1834926"/>
                <a:gd name="connsiteY7" fmla="*/ 917463 h 1997677"/>
                <a:gd name="connsiteX8" fmla="*/ 917463 w 1834926"/>
                <a:gd name="connsiteY8" fmla="*/ 0 h 1997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34926" h="1997677">
                  <a:moveTo>
                    <a:pt x="917463" y="0"/>
                  </a:moveTo>
                  <a:cubicBezTo>
                    <a:pt x="1424164" y="0"/>
                    <a:pt x="1834926" y="410762"/>
                    <a:pt x="1834926" y="917463"/>
                  </a:cubicBezTo>
                  <a:cubicBezTo>
                    <a:pt x="1834926" y="1360827"/>
                    <a:pt x="1520436" y="1730737"/>
                    <a:pt x="1102364" y="1816287"/>
                  </a:cubicBezTo>
                  <a:lnTo>
                    <a:pt x="1016983" y="1829317"/>
                  </a:lnTo>
                  <a:lnTo>
                    <a:pt x="930925" y="1997677"/>
                  </a:lnTo>
                  <a:lnTo>
                    <a:pt x="850447" y="1831542"/>
                  </a:lnTo>
                  <a:lnTo>
                    <a:pt x="823658" y="1830189"/>
                  </a:lnTo>
                  <a:cubicBezTo>
                    <a:pt x="361022" y="1783206"/>
                    <a:pt x="0" y="1392495"/>
                    <a:pt x="0" y="917463"/>
                  </a:cubicBezTo>
                  <a:cubicBezTo>
                    <a:pt x="0" y="410762"/>
                    <a:pt x="410762" y="0"/>
                    <a:pt x="917463" y="0"/>
                  </a:cubicBezTo>
                  <a:close/>
                </a:path>
              </a:pathLst>
            </a:custGeom>
            <a:solidFill>
              <a:srgbClr val="F883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8" name="KSO_Shape"/>
            <p:cNvSpPr>
              <a:spLocks/>
            </p:cNvSpPr>
            <p:nvPr/>
          </p:nvSpPr>
          <p:spPr bwMode="auto">
            <a:xfrm>
              <a:off x="8272488" y="3431336"/>
              <a:ext cx="520284" cy="433570"/>
            </a:xfrm>
            <a:custGeom>
              <a:avLst/>
              <a:gdLst>
                <a:gd name="T0" fmla="*/ 2147483646 w 282"/>
                <a:gd name="T1" fmla="*/ 2147483646 h 235"/>
                <a:gd name="T2" fmla="*/ 2147483646 w 282"/>
                <a:gd name="T3" fmla="*/ 2147483646 h 235"/>
                <a:gd name="T4" fmla="*/ 2147483646 w 282"/>
                <a:gd name="T5" fmla="*/ 2147483646 h 235"/>
                <a:gd name="T6" fmla="*/ 2147483646 w 282"/>
                <a:gd name="T7" fmla="*/ 2147483646 h 235"/>
                <a:gd name="T8" fmla="*/ 2147483646 w 282"/>
                <a:gd name="T9" fmla="*/ 2147483646 h 235"/>
                <a:gd name="T10" fmla="*/ 2147483646 w 282"/>
                <a:gd name="T11" fmla="*/ 2147483646 h 235"/>
                <a:gd name="T12" fmla="*/ 2147483646 w 282"/>
                <a:gd name="T13" fmla="*/ 2147483646 h 235"/>
                <a:gd name="T14" fmla="*/ 2147483646 w 282"/>
                <a:gd name="T15" fmla="*/ 2147483646 h 235"/>
                <a:gd name="T16" fmla="*/ 2147483646 w 282"/>
                <a:gd name="T17" fmla="*/ 2147483646 h 235"/>
                <a:gd name="T18" fmla="*/ 2147483646 w 282"/>
                <a:gd name="T19" fmla="*/ 2147483646 h 235"/>
                <a:gd name="T20" fmla="*/ 2147483646 w 282"/>
                <a:gd name="T21" fmla="*/ 2147483646 h 235"/>
                <a:gd name="T22" fmla="*/ 2147483646 w 282"/>
                <a:gd name="T23" fmla="*/ 2147483646 h 235"/>
                <a:gd name="T24" fmla="*/ 2147483646 w 282"/>
                <a:gd name="T25" fmla="*/ 2147483646 h 235"/>
                <a:gd name="T26" fmla="*/ 2147483646 w 282"/>
                <a:gd name="T27" fmla="*/ 2147483646 h 235"/>
                <a:gd name="T28" fmla="*/ 2147483646 w 282"/>
                <a:gd name="T29" fmla="*/ 2147483646 h 235"/>
                <a:gd name="T30" fmla="*/ 2147483646 w 282"/>
                <a:gd name="T31" fmla="*/ 2147483646 h 235"/>
                <a:gd name="T32" fmla="*/ 2147483646 w 282"/>
                <a:gd name="T33" fmla="*/ 2147483646 h 235"/>
                <a:gd name="T34" fmla="*/ 2147483646 w 282"/>
                <a:gd name="T35" fmla="*/ 2147483646 h 235"/>
                <a:gd name="T36" fmla="*/ 2147483646 w 282"/>
                <a:gd name="T37" fmla="*/ 2147483646 h 235"/>
                <a:gd name="T38" fmla="*/ 2147483646 w 282"/>
                <a:gd name="T39" fmla="*/ 2147483646 h 235"/>
                <a:gd name="T40" fmla="*/ 2147483646 w 282"/>
                <a:gd name="T41" fmla="*/ 2147483646 h 235"/>
                <a:gd name="T42" fmla="*/ 2147483646 w 282"/>
                <a:gd name="T43" fmla="*/ 2147483646 h 235"/>
                <a:gd name="T44" fmla="*/ 2147483646 w 282"/>
                <a:gd name="T45" fmla="*/ 2147483646 h 235"/>
                <a:gd name="T46" fmla="*/ 2147483646 w 282"/>
                <a:gd name="T47" fmla="*/ 2147483646 h 235"/>
                <a:gd name="T48" fmla="*/ 2147483646 w 282"/>
                <a:gd name="T49" fmla="*/ 2147483646 h 235"/>
                <a:gd name="T50" fmla="*/ 2147483646 w 282"/>
                <a:gd name="T51" fmla="*/ 2147483646 h 235"/>
                <a:gd name="T52" fmla="*/ 2147483646 w 282"/>
                <a:gd name="T53" fmla="*/ 2147483646 h 235"/>
                <a:gd name="T54" fmla="*/ 2147483646 w 282"/>
                <a:gd name="T55" fmla="*/ 2147483646 h 235"/>
                <a:gd name="T56" fmla="*/ 2147483646 w 282"/>
                <a:gd name="T57" fmla="*/ 2147483646 h 235"/>
                <a:gd name="T58" fmla="*/ 2147483646 w 282"/>
                <a:gd name="T59" fmla="*/ 2147483646 h 235"/>
                <a:gd name="T60" fmla="*/ 2147483646 w 282"/>
                <a:gd name="T61" fmla="*/ 2147483646 h 235"/>
                <a:gd name="T62" fmla="*/ 2147483646 w 282"/>
                <a:gd name="T63" fmla="*/ 2147483646 h 235"/>
                <a:gd name="T64" fmla="*/ 2147483646 w 282"/>
                <a:gd name="T65" fmla="*/ 2147483646 h 235"/>
                <a:gd name="T66" fmla="*/ 2147483646 w 282"/>
                <a:gd name="T67" fmla="*/ 2147483646 h 235"/>
                <a:gd name="T68" fmla="*/ 2147483646 w 282"/>
                <a:gd name="T69" fmla="*/ 2147483646 h 235"/>
                <a:gd name="T70" fmla="*/ 2147483646 w 282"/>
                <a:gd name="T71" fmla="*/ 2147483646 h 235"/>
                <a:gd name="T72" fmla="*/ 2147483646 w 282"/>
                <a:gd name="T73" fmla="*/ 2147483646 h 235"/>
                <a:gd name="T74" fmla="*/ 2147483646 w 282"/>
                <a:gd name="T75" fmla="*/ 2147483646 h 235"/>
                <a:gd name="T76" fmla="*/ 2147483646 w 282"/>
                <a:gd name="T77" fmla="*/ 2147483646 h 235"/>
                <a:gd name="T78" fmla="*/ 2147483646 w 282"/>
                <a:gd name="T79" fmla="*/ 2147483646 h 235"/>
                <a:gd name="T80" fmla="*/ 2147483646 w 282"/>
                <a:gd name="T81" fmla="*/ 2147483646 h 235"/>
                <a:gd name="T82" fmla="*/ 2147483646 w 282"/>
                <a:gd name="T83" fmla="*/ 2147483646 h 235"/>
                <a:gd name="T84" fmla="*/ 2147483646 w 282"/>
                <a:gd name="T85" fmla="*/ 2147483646 h 235"/>
                <a:gd name="T86" fmla="*/ 2147483646 w 282"/>
                <a:gd name="T87" fmla="*/ 2147483646 h 235"/>
                <a:gd name="T88" fmla="*/ 2147483646 w 282"/>
                <a:gd name="T89" fmla="*/ 2147483646 h 235"/>
                <a:gd name="T90" fmla="*/ 2147483646 w 282"/>
                <a:gd name="T91" fmla="*/ 2147483646 h 235"/>
                <a:gd name="T92" fmla="*/ 2147483646 w 282"/>
                <a:gd name="T93" fmla="*/ 2147483646 h 235"/>
                <a:gd name="T94" fmla="*/ 2147483646 w 282"/>
                <a:gd name="T95" fmla="*/ 2147483646 h 235"/>
                <a:gd name="T96" fmla="*/ 2147483646 w 282"/>
                <a:gd name="T97" fmla="*/ 2147483646 h 235"/>
                <a:gd name="T98" fmla="*/ 2147483646 w 282"/>
                <a:gd name="T99" fmla="*/ 2147483646 h 235"/>
                <a:gd name="T100" fmla="*/ 2147483646 w 282"/>
                <a:gd name="T101" fmla="*/ 2147483646 h 235"/>
                <a:gd name="T102" fmla="*/ 0 w 282"/>
                <a:gd name="T103" fmla="*/ 2147483646 h 235"/>
                <a:gd name="T104" fmla="*/ 0 w 282"/>
                <a:gd name="T105" fmla="*/ 2147483646 h 235"/>
                <a:gd name="T106" fmla="*/ 2147483646 w 282"/>
                <a:gd name="T107" fmla="*/ 2147483646 h 235"/>
                <a:gd name="T108" fmla="*/ 2147483646 w 282"/>
                <a:gd name="T109" fmla="*/ 2147483646 h 235"/>
                <a:gd name="T110" fmla="*/ 2147483646 w 282"/>
                <a:gd name="T111" fmla="*/ 2147483646 h 235"/>
                <a:gd name="T112" fmla="*/ 2147483646 w 282"/>
                <a:gd name="T113" fmla="*/ 2147483646 h 235"/>
                <a:gd name="T114" fmla="*/ 2147483646 w 282"/>
                <a:gd name="T115" fmla="*/ 2147483646 h 235"/>
                <a:gd name="T116" fmla="*/ 2147483646 w 282"/>
                <a:gd name="T117" fmla="*/ 2147483646 h 235"/>
                <a:gd name="T118" fmla="*/ 2147483646 w 282"/>
                <a:gd name="T119" fmla="*/ 2147483646 h 235"/>
                <a:gd name="T120" fmla="*/ 2147483646 w 282"/>
                <a:gd name="T121" fmla="*/ 2147483646 h 235"/>
                <a:gd name="T122" fmla="*/ 2147483646 w 282"/>
                <a:gd name="T123" fmla="*/ 2147483646 h 235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  <a:gd name="T180" fmla="*/ 0 60000 65536"/>
                <a:gd name="T181" fmla="*/ 0 60000 65536"/>
                <a:gd name="T182" fmla="*/ 0 60000 65536"/>
                <a:gd name="T183" fmla="*/ 0 60000 65536"/>
                <a:gd name="T184" fmla="*/ 0 60000 65536"/>
                <a:gd name="T185" fmla="*/ 0 60000 65536"/>
              </a:gdLst>
              <a:ahLst/>
              <a:cxnLst>
                <a:cxn ang="T124">
                  <a:pos x="T0" y="T1"/>
                </a:cxn>
                <a:cxn ang="T125">
                  <a:pos x="T2" y="T3"/>
                </a:cxn>
                <a:cxn ang="T126">
                  <a:pos x="T4" y="T5"/>
                </a:cxn>
                <a:cxn ang="T127">
                  <a:pos x="T6" y="T7"/>
                </a:cxn>
                <a:cxn ang="T128">
                  <a:pos x="T8" y="T9"/>
                </a:cxn>
                <a:cxn ang="T129">
                  <a:pos x="T10" y="T11"/>
                </a:cxn>
                <a:cxn ang="T130">
                  <a:pos x="T12" y="T13"/>
                </a:cxn>
                <a:cxn ang="T131">
                  <a:pos x="T14" y="T15"/>
                </a:cxn>
                <a:cxn ang="T132">
                  <a:pos x="T16" y="T17"/>
                </a:cxn>
                <a:cxn ang="T133">
                  <a:pos x="T18" y="T19"/>
                </a:cxn>
                <a:cxn ang="T134">
                  <a:pos x="T20" y="T21"/>
                </a:cxn>
                <a:cxn ang="T135">
                  <a:pos x="T22" y="T23"/>
                </a:cxn>
                <a:cxn ang="T136">
                  <a:pos x="T24" y="T25"/>
                </a:cxn>
                <a:cxn ang="T137">
                  <a:pos x="T26" y="T27"/>
                </a:cxn>
                <a:cxn ang="T138">
                  <a:pos x="T28" y="T29"/>
                </a:cxn>
                <a:cxn ang="T139">
                  <a:pos x="T30" y="T31"/>
                </a:cxn>
                <a:cxn ang="T140">
                  <a:pos x="T32" y="T33"/>
                </a:cxn>
                <a:cxn ang="T141">
                  <a:pos x="T34" y="T35"/>
                </a:cxn>
                <a:cxn ang="T142">
                  <a:pos x="T36" y="T37"/>
                </a:cxn>
                <a:cxn ang="T143">
                  <a:pos x="T38" y="T39"/>
                </a:cxn>
                <a:cxn ang="T144">
                  <a:pos x="T40" y="T41"/>
                </a:cxn>
                <a:cxn ang="T145">
                  <a:pos x="T42" y="T43"/>
                </a:cxn>
                <a:cxn ang="T146">
                  <a:pos x="T44" y="T45"/>
                </a:cxn>
                <a:cxn ang="T147">
                  <a:pos x="T46" y="T47"/>
                </a:cxn>
                <a:cxn ang="T148">
                  <a:pos x="T48" y="T49"/>
                </a:cxn>
                <a:cxn ang="T149">
                  <a:pos x="T50" y="T51"/>
                </a:cxn>
                <a:cxn ang="T150">
                  <a:pos x="T52" y="T53"/>
                </a:cxn>
                <a:cxn ang="T151">
                  <a:pos x="T54" y="T55"/>
                </a:cxn>
                <a:cxn ang="T152">
                  <a:pos x="T56" y="T57"/>
                </a:cxn>
                <a:cxn ang="T153">
                  <a:pos x="T58" y="T59"/>
                </a:cxn>
                <a:cxn ang="T154">
                  <a:pos x="T60" y="T61"/>
                </a:cxn>
                <a:cxn ang="T155">
                  <a:pos x="T62" y="T63"/>
                </a:cxn>
                <a:cxn ang="T156">
                  <a:pos x="T64" y="T65"/>
                </a:cxn>
                <a:cxn ang="T157">
                  <a:pos x="T66" y="T67"/>
                </a:cxn>
                <a:cxn ang="T158">
                  <a:pos x="T68" y="T69"/>
                </a:cxn>
                <a:cxn ang="T159">
                  <a:pos x="T70" y="T71"/>
                </a:cxn>
                <a:cxn ang="T160">
                  <a:pos x="T72" y="T73"/>
                </a:cxn>
                <a:cxn ang="T161">
                  <a:pos x="T74" y="T75"/>
                </a:cxn>
                <a:cxn ang="T162">
                  <a:pos x="T76" y="T77"/>
                </a:cxn>
                <a:cxn ang="T163">
                  <a:pos x="T78" y="T79"/>
                </a:cxn>
                <a:cxn ang="T164">
                  <a:pos x="T80" y="T81"/>
                </a:cxn>
                <a:cxn ang="T165">
                  <a:pos x="T82" y="T83"/>
                </a:cxn>
                <a:cxn ang="T166">
                  <a:pos x="T84" y="T85"/>
                </a:cxn>
                <a:cxn ang="T167">
                  <a:pos x="T86" y="T87"/>
                </a:cxn>
                <a:cxn ang="T168">
                  <a:pos x="T88" y="T89"/>
                </a:cxn>
                <a:cxn ang="T169">
                  <a:pos x="T90" y="T91"/>
                </a:cxn>
                <a:cxn ang="T170">
                  <a:pos x="T92" y="T93"/>
                </a:cxn>
                <a:cxn ang="T171">
                  <a:pos x="T94" y="T95"/>
                </a:cxn>
                <a:cxn ang="T172">
                  <a:pos x="T96" y="T97"/>
                </a:cxn>
                <a:cxn ang="T173">
                  <a:pos x="T98" y="T99"/>
                </a:cxn>
                <a:cxn ang="T174">
                  <a:pos x="T100" y="T101"/>
                </a:cxn>
                <a:cxn ang="T175">
                  <a:pos x="T102" y="T103"/>
                </a:cxn>
                <a:cxn ang="T176">
                  <a:pos x="T104" y="T105"/>
                </a:cxn>
                <a:cxn ang="T177">
                  <a:pos x="T106" y="T107"/>
                </a:cxn>
                <a:cxn ang="T178">
                  <a:pos x="T108" y="T109"/>
                </a:cxn>
                <a:cxn ang="T179">
                  <a:pos x="T110" y="T111"/>
                </a:cxn>
                <a:cxn ang="T180">
                  <a:pos x="T112" y="T113"/>
                </a:cxn>
                <a:cxn ang="T181">
                  <a:pos x="T114" y="T115"/>
                </a:cxn>
                <a:cxn ang="T182">
                  <a:pos x="T116" y="T117"/>
                </a:cxn>
                <a:cxn ang="T183">
                  <a:pos x="T118" y="T119"/>
                </a:cxn>
                <a:cxn ang="T184">
                  <a:pos x="T120" y="T121"/>
                </a:cxn>
                <a:cxn ang="T185">
                  <a:pos x="T122" y="T123"/>
                </a:cxn>
              </a:cxnLst>
              <a:rect l="0" t="0" r="r" b="b"/>
              <a:pathLst>
                <a:path w="282" h="235">
                  <a:moveTo>
                    <a:pt x="28" y="131"/>
                  </a:moveTo>
                  <a:cubicBezTo>
                    <a:pt x="28" y="53"/>
                    <a:pt x="28" y="53"/>
                    <a:pt x="28" y="53"/>
                  </a:cubicBezTo>
                  <a:cubicBezTo>
                    <a:pt x="28" y="44"/>
                    <a:pt x="36" y="36"/>
                    <a:pt x="46" y="36"/>
                  </a:cubicBezTo>
                  <a:cubicBezTo>
                    <a:pt x="62" y="36"/>
                    <a:pt x="62" y="36"/>
                    <a:pt x="62" y="36"/>
                  </a:cubicBezTo>
                  <a:cubicBezTo>
                    <a:pt x="62" y="148"/>
                    <a:pt x="62" y="148"/>
                    <a:pt x="62" y="148"/>
                  </a:cubicBezTo>
                  <a:cubicBezTo>
                    <a:pt x="46" y="148"/>
                    <a:pt x="46" y="148"/>
                    <a:pt x="46" y="148"/>
                  </a:cubicBezTo>
                  <a:cubicBezTo>
                    <a:pt x="36" y="148"/>
                    <a:pt x="28" y="140"/>
                    <a:pt x="28" y="131"/>
                  </a:cubicBezTo>
                  <a:close/>
                  <a:moveTo>
                    <a:pt x="214" y="131"/>
                  </a:moveTo>
                  <a:cubicBezTo>
                    <a:pt x="214" y="53"/>
                    <a:pt x="214" y="53"/>
                    <a:pt x="214" y="53"/>
                  </a:cubicBezTo>
                  <a:cubicBezTo>
                    <a:pt x="214" y="44"/>
                    <a:pt x="207" y="36"/>
                    <a:pt x="197" y="36"/>
                  </a:cubicBezTo>
                  <a:cubicBezTo>
                    <a:pt x="180" y="36"/>
                    <a:pt x="180" y="36"/>
                    <a:pt x="180" y="36"/>
                  </a:cubicBezTo>
                  <a:cubicBezTo>
                    <a:pt x="180" y="148"/>
                    <a:pt x="180" y="148"/>
                    <a:pt x="180" y="148"/>
                  </a:cubicBezTo>
                  <a:cubicBezTo>
                    <a:pt x="197" y="148"/>
                    <a:pt x="197" y="148"/>
                    <a:pt x="197" y="148"/>
                  </a:cubicBezTo>
                  <a:cubicBezTo>
                    <a:pt x="207" y="148"/>
                    <a:pt x="214" y="140"/>
                    <a:pt x="214" y="131"/>
                  </a:cubicBezTo>
                  <a:close/>
                  <a:moveTo>
                    <a:pt x="154" y="36"/>
                  </a:moveTo>
                  <a:cubicBezTo>
                    <a:pt x="152" y="21"/>
                    <a:pt x="143" y="13"/>
                    <a:pt x="131" y="13"/>
                  </a:cubicBezTo>
                  <a:cubicBezTo>
                    <a:pt x="112" y="13"/>
                    <a:pt x="112" y="13"/>
                    <a:pt x="112" y="13"/>
                  </a:cubicBezTo>
                  <a:cubicBezTo>
                    <a:pt x="100" y="13"/>
                    <a:pt x="91" y="21"/>
                    <a:pt x="89" y="36"/>
                  </a:cubicBezTo>
                  <a:cubicBezTo>
                    <a:pt x="77" y="36"/>
                    <a:pt x="77" y="36"/>
                    <a:pt x="77" y="36"/>
                  </a:cubicBezTo>
                  <a:cubicBezTo>
                    <a:pt x="77" y="148"/>
                    <a:pt x="77" y="148"/>
                    <a:pt x="77" y="148"/>
                  </a:cubicBezTo>
                  <a:cubicBezTo>
                    <a:pt x="166" y="148"/>
                    <a:pt x="166" y="148"/>
                    <a:pt x="166" y="148"/>
                  </a:cubicBezTo>
                  <a:cubicBezTo>
                    <a:pt x="166" y="36"/>
                    <a:pt x="166" y="36"/>
                    <a:pt x="166" y="36"/>
                  </a:cubicBezTo>
                  <a:lnTo>
                    <a:pt x="154" y="36"/>
                  </a:lnTo>
                  <a:close/>
                  <a:moveTo>
                    <a:pt x="101" y="36"/>
                  </a:moveTo>
                  <a:cubicBezTo>
                    <a:pt x="102" y="23"/>
                    <a:pt x="110" y="23"/>
                    <a:pt x="112" y="23"/>
                  </a:cubicBezTo>
                  <a:cubicBezTo>
                    <a:pt x="131" y="23"/>
                    <a:pt x="131" y="23"/>
                    <a:pt x="131" y="23"/>
                  </a:cubicBezTo>
                  <a:cubicBezTo>
                    <a:pt x="137" y="23"/>
                    <a:pt x="141" y="27"/>
                    <a:pt x="142" y="36"/>
                  </a:cubicBezTo>
                  <a:lnTo>
                    <a:pt x="101" y="36"/>
                  </a:lnTo>
                  <a:close/>
                  <a:moveTo>
                    <a:pt x="42" y="187"/>
                  </a:moveTo>
                  <a:cubicBezTo>
                    <a:pt x="28" y="187"/>
                    <a:pt x="17" y="198"/>
                    <a:pt x="17" y="211"/>
                  </a:cubicBezTo>
                  <a:cubicBezTo>
                    <a:pt x="17" y="224"/>
                    <a:pt x="28" y="235"/>
                    <a:pt x="42" y="235"/>
                  </a:cubicBezTo>
                  <a:cubicBezTo>
                    <a:pt x="55" y="235"/>
                    <a:pt x="66" y="224"/>
                    <a:pt x="66" y="211"/>
                  </a:cubicBezTo>
                  <a:cubicBezTo>
                    <a:pt x="66" y="198"/>
                    <a:pt x="55" y="187"/>
                    <a:pt x="42" y="187"/>
                  </a:cubicBezTo>
                  <a:close/>
                  <a:moveTo>
                    <a:pt x="42" y="224"/>
                  </a:moveTo>
                  <a:cubicBezTo>
                    <a:pt x="34" y="224"/>
                    <a:pt x="29" y="218"/>
                    <a:pt x="29" y="211"/>
                  </a:cubicBezTo>
                  <a:cubicBezTo>
                    <a:pt x="29" y="204"/>
                    <a:pt x="34" y="198"/>
                    <a:pt x="42" y="198"/>
                  </a:cubicBezTo>
                  <a:cubicBezTo>
                    <a:pt x="49" y="198"/>
                    <a:pt x="54" y="204"/>
                    <a:pt x="54" y="211"/>
                  </a:cubicBezTo>
                  <a:cubicBezTo>
                    <a:pt x="54" y="218"/>
                    <a:pt x="49" y="224"/>
                    <a:pt x="42" y="224"/>
                  </a:cubicBezTo>
                  <a:close/>
                  <a:moveTo>
                    <a:pt x="202" y="187"/>
                  </a:moveTo>
                  <a:cubicBezTo>
                    <a:pt x="188" y="187"/>
                    <a:pt x="177" y="198"/>
                    <a:pt x="177" y="211"/>
                  </a:cubicBezTo>
                  <a:cubicBezTo>
                    <a:pt x="177" y="224"/>
                    <a:pt x="188" y="235"/>
                    <a:pt x="202" y="235"/>
                  </a:cubicBezTo>
                  <a:cubicBezTo>
                    <a:pt x="215" y="235"/>
                    <a:pt x="226" y="224"/>
                    <a:pt x="226" y="211"/>
                  </a:cubicBezTo>
                  <a:cubicBezTo>
                    <a:pt x="226" y="198"/>
                    <a:pt x="215" y="187"/>
                    <a:pt x="202" y="187"/>
                  </a:cubicBezTo>
                  <a:close/>
                  <a:moveTo>
                    <a:pt x="202" y="224"/>
                  </a:moveTo>
                  <a:cubicBezTo>
                    <a:pt x="194" y="224"/>
                    <a:pt x="189" y="218"/>
                    <a:pt x="189" y="211"/>
                  </a:cubicBezTo>
                  <a:cubicBezTo>
                    <a:pt x="189" y="204"/>
                    <a:pt x="194" y="198"/>
                    <a:pt x="202" y="198"/>
                  </a:cubicBezTo>
                  <a:cubicBezTo>
                    <a:pt x="209" y="198"/>
                    <a:pt x="214" y="204"/>
                    <a:pt x="214" y="211"/>
                  </a:cubicBezTo>
                  <a:cubicBezTo>
                    <a:pt x="214" y="218"/>
                    <a:pt x="209" y="224"/>
                    <a:pt x="202" y="224"/>
                  </a:cubicBezTo>
                  <a:close/>
                  <a:moveTo>
                    <a:pt x="275" y="20"/>
                  </a:moveTo>
                  <a:cubicBezTo>
                    <a:pt x="246" y="36"/>
                    <a:pt x="246" y="36"/>
                    <a:pt x="246" y="36"/>
                  </a:cubicBezTo>
                  <a:cubicBezTo>
                    <a:pt x="246" y="179"/>
                    <a:pt x="246" y="179"/>
                    <a:pt x="246" y="179"/>
                  </a:cubicBezTo>
                  <a:cubicBezTo>
                    <a:pt x="0" y="179"/>
                    <a:pt x="0" y="179"/>
                    <a:pt x="0" y="179"/>
                  </a:cubicBezTo>
                  <a:cubicBezTo>
                    <a:pt x="0" y="140"/>
                    <a:pt x="0" y="140"/>
                    <a:pt x="0" y="140"/>
                  </a:cubicBezTo>
                  <a:cubicBezTo>
                    <a:pt x="19" y="140"/>
                    <a:pt x="19" y="140"/>
                    <a:pt x="19" y="140"/>
                  </a:cubicBezTo>
                  <a:cubicBezTo>
                    <a:pt x="19" y="160"/>
                    <a:pt x="19" y="160"/>
                    <a:pt x="19" y="160"/>
                  </a:cubicBezTo>
                  <a:cubicBezTo>
                    <a:pt x="226" y="160"/>
                    <a:pt x="226" y="160"/>
                    <a:pt x="226" y="160"/>
                  </a:cubicBezTo>
                  <a:cubicBezTo>
                    <a:pt x="226" y="31"/>
                    <a:pt x="226" y="31"/>
                    <a:pt x="226" y="31"/>
                  </a:cubicBezTo>
                  <a:cubicBezTo>
                    <a:pt x="226" y="31"/>
                    <a:pt x="226" y="30"/>
                    <a:pt x="226" y="29"/>
                  </a:cubicBezTo>
                  <a:cubicBezTo>
                    <a:pt x="227" y="26"/>
                    <a:pt x="228" y="23"/>
                    <a:pt x="231" y="22"/>
                  </a:cubicBezTo>
                  <a:cubicBezTo>
                    <a:pt x="266" y="3"/>
                    <a:pt x="266" y="3"/>
                    <a:pt x="266" y="3"/>
                  </a:cubicBezTo>
                  <a:cubicBezTo>
                    <a:pt x="271" y="0"/>
                    <a:pt x="277" y="2"/>
                    <a:pt x="279" y="7"/>
                  </a:cubicBezTo>
                  <a:cubicBezTo>
                    <a:pt x="282" y="12"/>
                    <a:pt x="280" y="17"/>
                    <a:pt x="275" y="2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anchor="ctr"/>
            <a:lstStyle/>
            <a:p>
              <a:endParaRPr lang="zh-CN" altLang="en-US" sz="200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229" name="文本框 63"/>
            <p:cNvSpPr txBox="1"/>
            <p:nvPr/>
          </p:nvSpPr>
          <p:spPr>
            <a:xfrm>
              <a:off x="7756004" y="3989043"/>
              <a:ext cx="1477034" cy="33847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 smtClean="0">
                  <a:solidFill>
                    <a:schemeClr val="bg1"/>
                  </a:solidFill>
                  <a:cs typeface="+mn-ea"/>
                  <a:sym typeface="+mn-lt"/>
                </a:rPr>
                <a:t>高端市场</a:t>
              </a:r>
              <a:endParaRPr lang="zh-CN" altLang="en-US" sz="16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30" name="矩形 229"/>
          <p:cNvSpPr/>
          <p:nvPr/>
        </p:nvSpPr>
        <p:spPr>
          <a:xfrm>
            <a:off x="2280272" y="4734614"/>
            <a:ext cx="184924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800"/>
              </a:lnSpc>
              <a:spcBef>
                <a:spcPct val="0"/>
              </a:spcBef>
            </a:pPr>
            <a:r>
              <a:rPr lang="zh-CN" altLang="en-US" sz="1300" dirty="0">
                <a:solidFill>
                  <a:srgbClr val="404652"/>
                </a:solidFill>
                <a:cs typeface="+mn-ea"/>
                <a:sym typeface="+mn-lt"/>
              </a:rPr>
              <a:t>点击输入详细的文本内容</a:t>
            </a:r>
            <a:r>
              <a:rPr lang="zh-CN" altLang="en-US" sz="1300" dirty="0" smtClean="0">
                <a:solidFill>
                  <a:srgbClr val="404652"/>
                </a:solidFill>
                <a:cs typeface="+mn-ea"/>
                <a:sym typeface="+mn-lt"/>
              </a:rPr>
              <a:t>，</a:t>
            </a:r>
            <a:r>
              <a:rPr lang="zh-CN" altLang="en-US" sz="1300" dirty="0">
                <a:solidFill>
                  <a:srgbClr val="404652"/>
                </a:solidFill>
                <a:cs typeface="+mn-ea"/>
                <a:sym typeface="+mn-lt"/>
              </a:rPr>
              <a:t>点击输入详细的文本</a:t>
            </a:r>
            <a:r>
              <a:rPr lang="zh-CN" altLang="en-US" sz="1300" dirty="0" smtClean="0">
                <a:solidFill>
                  <a:srgbClr val="404652"/>
                </a:solidFill>
                <a:cs typeface="+mn-ea"/>
                <a:sym typeface="+mn-lt"/>
              </a:rPr>
              <a:t>内容</a:t>
            </a:r>
            <a:r>
              <a:rPr lang="zh-CN" altLang="en-US" sz="1300" dirty="0">
                <a:solidFill>
                  <a:srgbClr val="404652"/>
                </a:solidFill>
                <a:cs typeface="+mn-ea"/>
                <a:sym typeface="+mn-lt"/>
              </a:rPr>
              <a:t>。</a:t>
            </a:r>
          </a:p>
        </p:txBody>
      </p:sp>
      <p:sp>
        <p:nvSpPr>
          <p:cNvPr id="231" name="矩形 230"/>
          <p:cNvSpPr/>
          <p:nvPr/>
        </p:nvSpPr>
        <p:spPr>
          <a:xfrm>
            <a:off x="4317946" y="4693608"/>
            <a:ext cx="184924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800"/>
              </a:lnSpc>
              <a:spcBef>
                <a:spcPct val="0"/>
              </a:spcBef>
            </a:pPr>
            <a:r>
              <a:rPr lang="zh-CN" altLang="en-US" sz="1300" dirty="0">
                <a:solidFill>
                  <a:srgbClr val="404652"/>
                </a:solidFill>
                <a:cs typeface="+mn-ea"/>
                <a:sym typeface="+mn-lt"/>
              </a:rPr>
              <a:t>点击输入详细的文本内容，点击输入详细的文本内容。</a:t>
            </a:r>
          </a:p>
        </p:txBody>
      </p:sp>
      <p:sp>
        <p:nvSpPr>
          <p:cNvPr id="232" name="矩形 231"/>
          <p:cNvSpPr/>
          <p:nvPr/>
        </p:nvSpPr>
        <p:spPr>
          <a:xfrm>
            <a:off x="6383125" y="4693608"/>
            <a:ext cx="184924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800"/>
              </a:lnSpc>
              <a:spcBef>
                <a:spcPct val="0"/>
              </a:spcBef>
            </a:pPr>
            <a:r>
              <a:rPr lang="zh-CN" altLang="en-US" sz="1300" dirty="0">
                <a:solidFill>
                  <a:srgbClr val="404652"/>
                </a:solidFill>
                <a:cs typeface="+mn-ea"/>
                <a:sym typeface="+mn-lt"/>
              </a:rPr>
              <a:t>点击输入详细的文本内容，点击输入详细的文本内容。</a:t>
            </a:r>
          </a:p>
        </p:txBody>
      </p:sp>
      <p:sp>
        <p:nvSpPr>
          <p:cNvPr id="233" name="矩形 232"/>
          <p:cNvSpPr/>
          <p:nvPr/>
        </p:nvSpPr>
        <p:spPr>
          <a:xfrm>
            <a:off x="8276840" y="4693608"/>
            <a:ext cx="1849240" cy="7848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ts val="1800"/>
              </a:lnSpc>
              <a:spcBef>
                <a:spcPct val="0"/>
              </a:spcBef>
            </a:pPr>
            <a:r>
              <a:rPr lang="zh-CN" altLang="en-US" sz="1300" dirty="0">
                <a:solidFill>
                  <a:srgbClr val="404652"/>
                </a:solidFill>
                <a:cs typeface="+mn-ea"/>
                <a:sym typeface="+mn-lt"/>
              </a:rPr>
              <a:t>点击输入详细的文本内容，点击输入详细的文本内容。</a:t>
            </a:r>
          </a:p>
        </p:txBody>
      </p:sp>
      <p:sp>
        <p:nvSpPr>
          <p:cNvPr id="234" name="TextBox 233"/>
          <p:cNvSpPr txBox="1"/>
          <p:nvPr/>
        </p:nvSpPr>
        <p:spPr>
          <a:xfrm>
            <a:off x="4771761" y="411654"/>
            <a:ext cx="264687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市场拓展计划</a:t>
            </a:r>
          </a:p>
        </p:txBody>
      </p:sp>
      <p:grpSp>
        <p:nvGrpSpPr>
          <p:cNvPr id="235" name="组合 234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36" name="组合 235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40" name="五角星 239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1" name="五角星 240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2" name="五角星 241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3" name="五角星 242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4" name="五角星 243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37" name="组合 236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38" name="直接连接符 237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9" name="直接连接符 238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501156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9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2750"/>
                                        <p:tgtEl>
                                          <p:spTgt spid="1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49" presetClass="entr" presetSubtype="0" decel="10000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9" presetClass="entr" presetSubtype="0" decel="100000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2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49" presetClass="entr" presetSubtype="0" decel="100000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0" presetID="49" presetClass="entr" presetSubtype="0" decel="100000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49" presetClass="entr" presetSubtype="0" decel="100000" fill="hold" grpId="0" nodeType="withEffect">
                                  <p:stCondLst>
                                    <p:cond delay="225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1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4250"/>
                            </p:stCondLst>
                            <p:childTnLst>
                              <p:par>
                                <p:cTn id="7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3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2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5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6" dur="500" fill="hold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0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5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6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7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5" grpId="0" animBg="1"/>
      <p:bldP spid="116" grpId="0" animBg="1"/>
      <p:bldP spid="117" grpId="0" animBg="1"/>
      <p:bldP spid="118" grpId="0" animBg="1"/>
      <p:bldP spid="119" grpId="0" animBg="1"/>
      <p:bldP spid="120" grpId="0" animBg="1"/>
      <p:bldP spid="230" grpId="0"/>
      <p:bldP spid="231" grpId="0"/>
      <p:bldP spid="232" grpId="0"/>
      <p:bldP spid="233" grpId="0"/>
      <p:bldP spid="234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TextBox 65"/>
          <p:cNvSpPr txBox="1"/>
          <p:nvPr/>
        </p:nvSpPr>
        <p:spPr>
          <a:xfrm>
            <a:off x="3358314" y="2780635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rgbClr val="404652"/>
                </a:solidFill>
                <a:cs typeface="+mn-ea"/>
                <a:sym typeface="+mn-lt"/>
              </a:rPr>
              <a:t>财务与融资</a:t>
            </a:r>
          </a:p>
        </p:txBody>
      </p:sp>
      <p:sp>
        <p:nvSpPr>
          <p:cNvPr id="67" name="TextBox 66"/>
          <p:cNvSpPr txBox="1"/>
          <p:nvPr/>
        </p:nvSpPr>
        <p:spPr>
          <a:xfrm>
            <a:off x="3358314" y="3703965"/>
            <a:ext cx="1915909" cy="137473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各项成本预算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资金缺口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融资计划</a:t>
            </a:r>
            <a:endParaRPr lang="en-US" altLang="zh-CN" dirty="0" smtClean="0">
              <a:solidFill>
                <a:srgbClr val="404652"/>
              </a:solidFill>
              <a:cs typeface="+mn-ea"/>
              <a:sym typeface="+mn-lt"/>
            </a:endParaRPr>
          </a:p>
          <a:p>
            <a:pPr marL="342900" indent="-342900">
              <a:lnSpc>
                <a:spcPts val="2500"/>
              </a:lnSpc>
              <a:buFont typeface="+mj-lt"/>
              <a:buAutoNum type="arabicPeriod"/>
            </a:pPr>
            <a:r>
              <a:rPr lang="zh-CN" altLang="en-US" dirty="0" smtClean="0">
                <a:solidFill>
                  <a:srgbClr val="404652"/>
                </a:solidFill>
                <a:cs typeface="+mn-ea"/>
                <a:sym typeface="+mn-lt"/>
              </a:rPr>
              <a:t>资金主要用途</a:t>
            </a:r>
          </a:p>
        </p:txBody>
      </p:sp>
      <p:sp>
        <p:nvSpPr>
          <p:cNvPr id="105" name="圆角矩形 104"/>
          <p:cNvSpPr/>
          <p:nvPr/>
        </p:nvSpPr>
        <p:spPr>
          <a:xfrm>
            <a:off x="1522433" y="2254415"/>
            <a:ext cx="1661723" cy="2160240"/>
          </a:xfrm>
          <a:prstGeom prst="roundRect">
            <a:avLst>
              <a:gd name="adj" fmla="val 3460"/>
            </a:avLst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108" name="TextBox 107"/>
          <p:cNvSpPr txBox="1"/>
          <p:nvPr/>
        </p:nvSpPr>
        <p:spPr>
          <a:xfrm>
            <a:off x="1944368" y="3591398"/>
            <a:ext cx="81785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000" b="1" dirty="0" smtClean="0">
                <a:solidFill>
                  <a:schemeClr val="bg1"/>
                </a:solidFill>
                <a:cs typeface="+mn-ea"/>
                <a:sym typeface="+mn-lt"/>
              </a:rPr>
              <a:t>5</a:t>
            </a:r>
            <a:endParaRPr lang="zh-CN" altLang="en-US" sz="8000" b="1" dirty="0" smtClean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14" name="TextBox 113"/>
          <p:cNvSpPr txBox="1"/>
          <p:nvPr/>
        </p:nvSpPr>
        <p:spPr>
          <a:xfrm>
            <a:off x="1799295" y="4904064"/>
            <a:ext cx="11079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第五部分</a:t>
            </a:r>
          </a:p>
        </p:txBody>
      </p:sp>
      <p:sp>
        <p:nvSpPr>
          <p:cNvPr id="10" name="KSO_Shape"/>
          <p:cNvSpPr>
            <a:spLocks noChangeAspect="1"/>
          </p:cNvSpPr>
          <p:nvPr/>
        </p:nvSpPr>
        <p:spPr bwMode="auto">
          <a:xfrm>
            <a:off x="1872254" y="2796183"/>
            <a:ext cx="962078" cy="602110"/>
          </a:xfrm>
          <a:custGeom>
            <a:avLst/>
            <a:gdLst/>
            <a:ahLst/>
            <a:cxnLst/>
            <a:rect l="l" t="t" r="r" b="b"/>
            <a:pathLst>
              <a:path w="962078" h="602110">
                <a:moveTo>
                  <a:pt x="169201" y="446903"/>
                </a:moveTo>
                <a:lnTo>
                  <a:pt x="171503" y="447795"/>
                </a:lnTo>
                <a:lnTo>
                  <a:pt x="173677" y="448814"/>
                </a:lnTo>
                <a:lnTo>
                  <a:pt x="175660" y="449706"/>
                </a:lnTo>
                <a:lnTo>
                  <a:pt x="177450" y="450598"/>
                </a:lnTo>
                <a:lnTo>
                  <a:pt x="179113" y="451617"/>
                </a:lnTo>
                <a:lnTo>
                  <a:pt x="180583" y="452509"/>
                </a:lnTo>
                <a:lnTo>
                  <a:pt x="181862" y="453464"/>
                </a:lnTo>
                <a:lnTo>
                  <a:pt x="183013" y="454420"/>
                </a:lnTo>
                <a:lnTo>
                  <a:pt x="183909" y="455439"/>
                </a:lnTo>
                <a:lnTo>
                  <a:pt x="184804" y="456459"/>
                </a:lnTo>
                <a:lnTo>
                  <a:pt x="185507" y="457541"/>
                </a:lnTo>
                <a:lnTo>
                  <a:pt x="186019" y="458688"/>
                </a:lnTo>
                <a:lnTo>
                  <a:pt x="186530" y="459962"/>
                </a:lnTo>
                <a:lnTo>
                  <a:pt x="186850" y="461300"/>
                </a:lnTo>
                <a:lnTo>
                  <a:pt x="187042" y="462574"/>
                </a:lnTo>
                <a:lnTo>
                  <a:pt x="187106" y="464039"/>
                </a:lnTo>
                <a:lnTo>
                  <a:pt x="187106" y="464931"/>
                </a:lnTo>
                <a:lnTo>
                  <a:pt x="187042" y="465887"/>
                </a:lnTo>
                <a:lnTo>
                  <a:pt x="186914" y="466715"/>
                </a:lnTo>
                <a:lnTo>
                  <a:pt x="186786" y="467543"/>
                </a:lnTo>
                <a:lnTo>
                  <a:pt x="186594" y="468308"/>
                </a:lnTo>
                <a:lnTo>
                  <a:pt x="186339" y="469008"/>
                </a:lnTo>
                <a:lnTo>
                  <a:pt x="186083" y="469772"/>
                </a:lnTo>
                <a:lnTo>
                  <a:pt x="185827" y="470473"/>
                </a:lnTo>
                <a:lnTo>
                  <a:pt x="185443" y="471110"/>
                </a:lnTo>
                <a:lnTo>
                  <a:pt x="185124" y="471747"/>
                </a:lnTo>
                <a:lnTo>
                  <a:pt x="184676" y="472321"/>
                </a:lnTo>
                <a:lnTo>
                  <a:pt x="184164" y="472894"/>
                </a:lnTo>
                <a:lnTo>
                  <a:pt x="183717" y="473404"/>
                </a:lnTo>
                <a:lnTo>
                  <a:pt x="183141" y="473913"/>
                </a:lnTo>
                <a:lnTo>
                  <a:pt x="182566" y="474359"/>
                </a:lnTo>
                <a:lnTo>
                  <a:pt x="181926" y="474741"/>
                </a:lnTo>
                <a:lnTo>
                  <a:pt x="180647" y="475506"/>
                </a:lnTo>
                <a:lnTo>
                  <a:pt x="179241" y="476270"/>
                </a:lnTo>
                <a:lnTo>
                  <a:pt x="177706" y="476971"/>
                </a:lnTo>
                <a:lnTo>
                  <a:pt x="176235" y="477544"/>
                </a:lnTo>
                <a:lnTo>
                  <a:pt x="174572" y="478182"/>
                </a:lnTo>
                <a:lnTo>
                  <a:pt x="172846" y="478691"/>
                </a:lnTo>
                <a:lnTo>
                  <a:pt x="171055" y="479137"/>
                </a:lnTo>
                <a:lnTo>
                  <a:pt x="169201" y="479519"/>
                </a:lnTo>
                <a:close/>
                <a:moveTo>
                  <a:pt x="814810" y="446903"/>
                </a:moveTo>
                <a:lnTo>
                  <a:pt x="817113" y="447795"/>
                </a:lnTo>
                <a:lnTo>
                  <a:pt x="819287" y="448814"/>
                </a:lnTo>
                <a:lnTo>
                  <a:pt x="821269" y="449706"/>
                </a:lnTo>
                <a:lnTo>
                  <a:pt x="823060" y="450598"/>
                </a:lnTo>
                <a:lnTo>
                  <a:pt x="824722" y="451617"/>
                </a:lnTo>
                <a:lnTo>
                  <a:pt x="826193" y="452509"/>
                </a:lnTo>
                <a:lnTo>
                  <a:pt x="827472" y="453464"/>
                </a:lnTo>
                <a:lnTo>
                  <a:pt x="828623" y="454420"/>
                </a:lnTo>
                <a:lnTo>
                  <a:pt x="829518" y="455439"/>
                </a:lnTo>
                <a:lnTo>
                  <a:pt x="830413" y="456459"/>
                </a:lnTo>
                <a:lnTo>
                  <a:pt x="831117" y="457541"/>
                </a:lnTo>
                <a:lnTo>
                  <a:pt x="831628" y="458688"/>
                </a:lnTo>
                <a:lnTo>
                  <a:pt x="832140" y="459962"/>
                </a:lnTo>
                <a:lnTo>
                  <a:pt x="832460" y="461300"/>
                </a:lnTo>
                <a:lnTo>
                  <a:pt x="832651" y="462574"/>
                </a:lnTo>
                <a:lnTo>
                  <a:pt x="832715" y="464039"/>
                </a:lnTo>
                <a:lnTo>
                  <a:pt x="832715" y="464931"/>
                </a:lnTo>
                <a:lnTo>
                  <a:pt x="832651" y="465887"/>
                </a:lnTo>
                <a:lnTo>
                  <a:pt x="832524" y="466715"/>
                </a:lnTo>
                <a:lnTo>
                  <a:pt x="832396" y="467543"/>
                </a:lnTo>
                <a:lnTo>
                  <a:pt x="832204" y="468308"/>
                </a:lnTo>
                <a:lnTo>
                  <a:pt x="831948" y="469008"/>
                </a:lnTo>
                <a:lnTo>
                  <a:pt x="831692" y="469772"/>
                </a:lnTo>
                <a:lnTo>
                  <a:pt x="831437" y="470473"/>
                </a:lnTo>
                <a:lnTo>
                  <a:pt x="831053" y="471110"/>
                </a:lnTo>
                <a:lnTo>
                  <a:pt x="830733" y="471747"/>
                </a:lnTo>
                <a:lnTo>
                  <a:pt x="830285" y="472321"/>
                </a:lnTo>
                <a:lnTo>
                  <a:pt x="829774" y="472894"/>
                </a:lnTo>
                <a:lnTo>
                  <a:pt x="829326" y="473404"/>
                </a:lnTo>
                <a:lnTo>
                  <a:pt x="828751" y="473913"/>
                </a:lnTo>
                <a:lnTo>
                  <a:pt x="828175" y="474359"/>
                </a:lnTo>
                <a:lnTo>
                  <a:pt x="827536" y="474741"/>
                </a:lnTo>
                <a:lnTo>
                  <a:pt x="826257" y="475506"/>
                </a:lnTo>
                <a:lnTo>
                  <a:pt x="824850" y="476270"/>
                </a:lnTo>
                <a:lnTo>
                  <a:pt x="823315" y="476971"/>
                </a:lnTo>
                <a:lnTo>
                  <a:pt x="821845" y="477544"/>
                </a:lnTo>
                <a:lnTo>
                  <a:pt x="820182" y="478182"/>
                </a:lnTo>
                <a:lnTo>
                  <a:pt x="818455" y="478691"/>
                </a:lnTo>
                <a:lnTo>
                  <a:pt x="816665" y="479137"/>
                </a:lnTo>
                <a:lnTo>
                  <a:pt x="814810" y="479519"/>
                </a:lnTo>
                <a:close/>
                <a:moveTo>
                  <a:pt x="510957" y="400575"/>
                </a:moveTo>
                <a:lnTo>
                  <a:pt x="514172" y="401820"/>
                </a:lnTo>
                <a:lnTo>
                  <a:pt x="517208" y="403243"/>
                </a:lnTo>
                <a:lnTo>
                  <a:pt x="519977" y="404489"/>
                </a:lnTo>
                <a:lnTo>
                  <a:pt x="522477" y="405735"/>
                </a:lnTo>
                <a:lnTo>
                  <a:pt x="524799" y="407158"/>
                </a:lnTo>
                <a:lnTo>
                  <a:pt x="526853" y="408403"/>
                </a:lnTo>
                <a:lnTo>
                  <a:pt x="528639" y="409738"/>
                </a:lnTo>
                <a:lnTo>
                  <a:pt x="530246" y="411072"/>
                </a:lnTo>
                <a:lnTo>
                  <a:pt x="531496" y="412496"/>
                </a:lnTo>
                <a:lnTo>
                  <a:pt x="532747" y="413919"/>
                </a:lnTo>
                <a:lnTo>
                  <a:pt x="533729" y="415431"/>
                </a:lnTo>
                <a:lnTo>
                  <a:pt x="534443" y="417033"/>
                </a:lnTo>
                <a:lnTo>
                  <a:pt x="535158" y="418812"/>
                </a:lnTo>
                <a:lnTo>
                  <a:pt x="535604" y="420680"/>
                </a:lnTo>
                <a:lnTo>
                  <a:pt x="535872" y="422459"/>
                </a:lnTo>
                <a:lnTo>
                  <a:pt x="535961" y="424506"/>
                </a:lnTo>
                <a:lnTo>
                  <a:pt x="535961" y="425751"/>
                </a:lnTo>
                <a:lnTo>
                  <a:pt x="535872" y="427086"/>
                </a:lnTo>
                <a:lnTo>
                  <a:pt x="535694" y="428242"/>
                </a:lnTo>
                <a:lnTo>
                  <a:pt x="535515" y="429398"/>
                </a:lnTo>
                <a:lnTo>
                  <a:pt x="535247" y="430466"/>
                </a:lnTo>
                <a:lnTo>
                  <a:pt x="534890" y="431444"/>
                </a:lnTo>
                <a:lnTo>
                  <a:pt x="534533" y="432512"/>
                </a:lnTo>
                <a:lnTo>
                  <a:pt x="534176" y="433491"/>
                </a:lnTo>
                <a:lnTo>
                  <a:pt x="533640" y="434380"/>
                </a:lnTo>
                <a:lnTo>
                  <a:pt x="533193" y="435270"/>
                </a:lnTo>
                <a:lnTo>
                  <a:pt x="532568" y="436070"/>
                </a:lnTo>
                <a:lnTo>
                  <a:pt x="531854" y="436871"/>
                </a:lnTo>
                <a:lnTo>
                  <a:pt x="531229" y="437583"/>
                </a:lnTo>
                <a:lnTo>
                  <a:pt x="530425" y="438295"/>
                </a:lnTo>
                <a:lnTo>
                  <a:pt x="529621" y="438917"/>
                </a:lnTo>
                <a:lnTo>
                  <a:pt x="528728" y="439451"/>
                </a:lnTo>
                <a:lnTo>
                  <a:pt x="526942" y="440518"/>
                </a:lnTo>
                <a:lnTo>
                  <a:pt x="524978" y="441586"/>
                </a:lnTo>
                <a:lnTo>
                  <a:pt x="522834" y="442565"/>
                </a:lnTo>
                <a:lnTo>
                  <a:pt x="520780" y="443365"/>
                </a:lnTo>
                <a:lnTo>
                  <a:pt x="518458" y="444255"/>
                </a:lnTo>
                <a:lnTo>
                  <a:pt x="516047" y="444967"/>
                </a:lnTo>
                <a:lnTo>
                  <a:pt x="513547" y="445589"/>
                </a:lnTo>
                <a:lnTo>
                  <a:pt x="510957" y="446123"/>
                </a:lnTo>
                <a:close/>
                <a:moveTo>
                  <a:pt x="151744" y="379437"/>
                </a:moveTo>
                <a:lnTo>
                  <a:pt x="151744" y="407138"/>
                </a:lnTo>
                <a:lnTo>
                  <a:pt x="149433" y="406558"/>
                </a:lnTo>
                <a:lnTo>
                  <a:pt x="147250" y="405914"/>
                </a:lnTo>
                <a:lnTo>
                  <a:pt x="145325" y="405141"/>
                </a:lnTo>
                <a:lnTo>
                  <a:pt x="143528" y="404432"/>
                </a:lnTo>
                <a:lnTo>
                  <a:pt x="141923" y="403595"/>
                </a:lnTo>
                <a:lnTo>
                  <a:pt x="141217" y="403080"/>
                </a:lnTo>
                <a:lnTo>
                  <a:pt x="140575" y="402628"/>
                </a:lnTo>
                <a:lnTo>
                  <a:pt x="139933" y="402178"/>
                </a:lnTo>
                <a:lnTo>
                  <a:pt x="139355" y="401662"/>
                </a:lnTo>
                <a:lnTo>
                  <a:pt x="138842" y="401147"/>
                </a:lnTo>
                <a:lnTo>
                  <a:pt x="138393" y="400567"/>
                </a:lnTo>
                <a:lnTo>
                  <a:pt x="137494" y="399536"/>
                </a:lnTo>
                <a:lnTo>
                  <a:pt x="136788" y="398441"/>
                </a:lnTo>
                <a:lnTo>
                  <a:pt x="136082" y="397410"/>
                </a:lnTo>
                <a:lnTo>
                  <a:pt x="135633" y="396380"/>
                </a:lnTo>
                <a:lnTo>
                  <a:pt x="135247" y="395349"/>
                </a:lnTo>
                <a:lnTo>
                  <a:pt x="134926" y="394318"/>
                </a:lnTo>
                <a:lnTo>
                  <a:pt x="134798" y="393352"/>
                </a:lnTo>
                <a:lnTo>
                  <a:pt x="134734" y="392321"/>
                </a:lnTo>
                <a:lnTo>
                  <a:pt x="134734" y="391677"/>
                </a:lnTo>
                <a:lnTo>
                  <a:pt x="134798" y="390968"/>
                </a:lnTo>
                <a:lnTo>
                  <a:pt x="134926" y="390259"/>
                </a:lnTo>
                <a:lnTo>
                  <a:pt x="135055" y="389615"/>
                </a:lnTo>
                <a:lnTo>
                  <a:pt x="135183" y="388971"/>
                </a:lnTo>
                <a:lnTo>
                  <a:pt x="135440" y="388263"/>
                </a:lnTo>
                <a:lnTo>
                  <a:pt x="135697" y="387683"/>
                </a:lnTo>
                <a:lnTo>
                  <a:pt x="135953" y="387103"/>
                </a:lnTo>
                <a:lnTo>
                  <a:pt x="136339" y="386587"/>
                </a:lnTo>
                <a:lnTo>
                  <a:pt x="136724" y="386008"/>
                </a:lnTo>
                <a:lnTo>
                  <a:pt x="137109" y="385492"/>
                </a:lnTo>
                <a:lnTo>
                  <a:pt x="137558" y="384977"/>
                </a:lnTo>
                <a:lnTo>
                  <a:pt x="138008" y="384526"/>
                </a:lnTo>
                <a:lnTo>
                  <a:pt x="138585" y="384011"/>
                </a:lnTo>
                <a:lnTo>
                  <a:pt x="139740" y="383173"/>
                </a:lnTo>
                <a:lnTo>
                  <a:pt x="141024" y="382400"/>
                </a:lnTo>
                <a:lnTo>
                  <a:pt x="142308" y="381627"/>
                </a:lnTo>
                <a:lnTo>
                  <a:pt x="143784" y="381047"/>
                </a:lnTo>
                <a:lnTo>
                  <a:pt x="145261" y="380596"/>
                </a:lnTo>
                <a:lnTo>
                  <a:pt x="146801" y="380145"/>
                </a:lnTo>
                <a:lnTo>
                  <a:pt x="148342" y="379823"/>
                </a:lnTo>
                <a:lnTo>
                  <a:pt x="150011" y="379566"/>
                </a:lnTo>
                <a:close/>
                <a:moveTo>
                  <a:pt x="797353" y="379437"/>
                </a:moveTo>
                <a:lnTo>
                  <a:pt x="797353" y="407138"/>
                </a:lnTo>
                <a:lnTo>
                  <a:pt x="795042" y="406558"/>
                </a:lnTo>
                <a:lnTo>
                  <a:pt x="792860" y="405914"/>
                </a:lnTo>
                <a:lnTo>
                  <a:pt x="790934" y="405141"/>
                </a:lnTo>
                <a:lnTo>
                  <a:pt x="789137" y="404432"/>
                </a:lnTo>
                <a:lnTo>
                  <a:pt x="787532" y="403595"/>
                </a:lnTo>
                <a:lnTo>
                  <a:pt x="786826" y="403080"/>
                </a:lnTo>
                <a:lnTo>
                  <a:pt x="786185" y="402628"/>
                </a:lnTo>
                <a:lnTo>
                  <a:pt x="785543" y="402178"/>
                </a:lnTo>
                <a:lnTo>
                  <a:pt x="784965" y="401662"/>
                </a:lnTo>
                <a:lnTo>
                  <a:pt x="784451" y="401147"/>
                </a:lnTo>
                <a:lnTo>
                  <a:pt x="784002" y="400567"/>
                </a:lnTo>
                <a:lnTo>
                  <a:pt x="783104" y="399536"/>
                </a:lnTo>
                <a:lnTo>
                  <a:pt x="782397" y="398441"/>
                </a:lnTo>
                <a:lnTo>
                  <a:pt x="781691" y="397410"/>
                </a:lnTo>
                <a:lnTo>
                  <a:pt x="781242" y="396380"/>
                </a:lnTo>
                <a:lnTo>
                  <a:pt x="780857" y="395349"/>
                </a:lnTo>
                <a:lnTo>
                  <a:pt x="780536" y="394318"/>
                </a:lnTo>
                <a:lnTo>
                  <a:pt x="780408" y="393352"/>
                </a:lnTo>
                <a:lnTo>
                  <a:pt x="780343" y="392321"/>
                </a:lnTo>
                <a:lnTo>
                  <a:pt x="780343" y="391677"/>
                </a:lnTo>
                <a:lnTo>
                  <a:pt x="780408" y="390968"/>
                </a:lnTo>
                <a:lnTo>
                  <a:pt x="780536" y="390259"/>
                </a:lnTo>
                <a:lnTo>
                  <a:pt x="780664" y="389615"/>
                </a:lnTo>
                <a:lnTo>
                  <a:pt x="780793" y="388971"/>
                </a:lnTo>
                <a:lnTo>
                  <a:pt x="781049" y="388263"/>
                </a:lnTo>
                <a:lnTo>
                  <a:pt x="781306" y="387683"/>
                </a:lnTo>
                <a:lnTo>
                  <a:pt x="781563" y="387103"/>
                </a:lnTo>
                <a:lnTo>
                  <a:pt x="781948" y="386587"/>
                </a:lnTo>
                <a:lnTo>
                  <a:pt x="782333" y="386008"/>
                </a:lnTo>
                <a:lnTo>
                  <a:pt x="782718" y="385492"/>
                </a:lnTo>
                <a:lnTo>
                  <a:pt x="783168" y="384977"/>
                </a:lnTo>
                <a:lnTo>
                  <a:pt x="783617" y="384526"/>
                </a:lnTo>
                <a:lnTo>
                  <a:pt x="784195" y="384011"/>
                </a:lnTo>
                <a:lnTo>
                  <a:pt x="785350" y="383173"/>
                </a:lnTo>
                <a:lnTo>
                  <a:pt x="786634" y="382400"/>
                </a:lnTo>
                <a:lnTo>
                  <a:pt x="787918" y="381627"/>
                </a:lnTo>
                <a:lnTo>
                  <a:pt x="789394" y="381047"/>
                </a:lnTo>
                <a:lnTo>
                  <a:pt x="790870" y="380596"/>
                </a:lnTo>
                <a:lnTo>
                  <a:pt x="792411" y="380145"/>
                </a:lnTo>
                <a:lnTo>
                  <a:pt x="793951" y="379823"/>
                </a:lnTo>
                <a:lnTo>
                  <a:pt x="795620" y="379566"/>
                </a:lnTo>
                <a:close/>
                <a:moveTo>
                  <a:pt x="797484" y="344219"/>
                </a:moveTo>
                <a:lnTo>
                  <a:pt x="797484" y="353923"/>
                </a:lnTo>
                <a:lnTo>
                  <a:pt x="795055" y="354242"/>
                </a:lnTo>
                <a:lnTo>
                  <a:pt x="792690" y="354562"/>
                </a:lnTo>
                <a:lnTo>
                  <a:pt x="790325" y="354945"/>
                </a:lnTo>
                <a:lnTo>
                  <a:pt x="788088" y="355392"/>
                </a:lnTo>
                <a:lnTo>
                  <a:pt x="785914" y="355902"/>
                </a:lnTo>
                <a:lnTo>
                  <a:pt x="783805" y="356413"/>
                </a:lnTo>
                <a:lnTo>
                  <a:pt x="781759" y="356924"/>
                </a:lnTo>
                <a:lnTo>
                  <a:pt x="779778" y="357562"/>
                </a:lnTo>
                <a:lnTo>
                  <a:pt x="777924" y="358200"/>
                </a:lnTo>
                <a:lnTo>
                  <a:pt x="776070" y="358839"/>
                </a:lnTo>
                <a:lnTo>
                  <a:pt x="774281" y="359605"/>
                </a:lnTo>
                <a:lnTo>
                  <a:pt x="772555" y="360371"/>
                </a:lnTo>
                <a:lnTo>
                  <a:pt x="770893" y="361137"/>
                </a:lnTo>
                <a:lnTo>
                  <a:pt x="769295" y="362031"/>
                </a:lnTo>
                <a:lnTo>
                  <a:pt x="767825" y="362861"/>
                </a:lnTo>
                <a:lnTo>
                  <a:pt x="766355" y="363818"/>
                </a:lnTo>
                <a:lnTo>
                  <a:pt x="764948" y="364776"/>
                </a:lnTo>
                <a:lnTo>
                  <a:pt x="763606" y="365798"/>
                </a:lnTo>
                <a:lnTo>
                  <a:pt x="762328" y="366755"/>
                </a:lnTo>
                <a:lnTo>
                  <a:pt x="761049" y="367777"/>
                </a:lnTo>
                <a:lnTo>
                  <a:pt x="759963" y="368734"/>
                </a:lnTo>
                <a:lnTo>
                  <a:pt x="758812" y="369692"/>
                </a:lnTo>
                <a:lnTo>
                  <a:pt x="757789" y="370777"/>
                </a:lnTo>
                <a:lnTo>
                  <a:pt x="756766" y="371799"/>
                </a:lnTo>
                <a:lnTo>
                  <a:pt x="755872" y="372820"/>
                </a:lnTo>
                <a:lnTo>
                  <a:pt x="754977" y="373969"/>
                </a:lnTo>
                <a:lnTo>
                  <a:pt x="754146" y="374990"/>
                </a:lnTo>
                <a:lnTo>
                  <a:pt x="753379" y="376076"/>
                </a:lnTo>
                <a:lnTo>
                  <a:pt x="752612" y="377161"/>
                </a:lnTo>
                <a:lnTo>
                  <a:pt x="751972" y="378310"/>
                </a:lnTo>
                <a:lnTo>
                  <a:pt x="751397" y="379396"/>
                </a:lnTo>
                <a:lnTo>
                  <a:pt x="750886" y="380545"/>
                </a:lnTo>
                <a:lnTo>
                  <a:pt x="749863" y="382779"/>
                </a:lnTo>
                <a:lnTo>
                  <a:pt x="749096" y="385014"/>
                </a:lnTo>
                <a:lnTo>
                  <a:pt x="748329" y="387184"/>
                </a:lnTo>
                <a:lnTo>
                  <a:pt x="747754" y="389355"/>
                </a:lnTo>
                <a:lnTo>
                  <a:pt x="747306" y="391461"/>
                </a:lnTo>
                <a:lnTo>
                  <a:pt x="746987" y="393568"/>
                </a:lnTo>
                <a:lnTo>
                  <a:pt x="746795" y="395611"/>
                </a:lnTo>
                <a:lnTo>
                  <a:pt x="746731" y="397654"/>
                </a:lnTo>
                <a:lnTo>
                  <a:pt x="746795" y="399824"/>
                </a:lnTo>
                <a:lnTo>
                  <a:pt x="746987" y="401995"/>
                </a:lnTo>
                <a:lnTo>
                  <a:pt x="747242" y="404166"/>
                </a:lnTo>
                <a:lnTo>
                  <a:pt x="747690" y="406272"/>
                </a:lnTo>
                <a:lnTo>
                  <a:pt x="748201" y="408379"/>
                </a:lnTo>
                <a:lnTo>
                  <a:pt x="748840" y="410486"/>
                </a:lnTo>
                <a:lnTo>
                  <a:pt x="749608" y="412592"/>
                </a:lnTo>
                <a:lnTo>
                  <a:pt x="750439" y="414635"/>
                </a:lnTo>
                <a:lnTo>
                  <a:pt x="750950" y="415593"/>
                </a:lnTo>
                <a:lnTo>
                  <a:pt x="751525" y="416615"/>
                </a:lnTo>
                <a:lnTo>
                  <a:pt x="752100" y="417636"/>
                </a:lnTo>
                <a:lnTo>
                  <a:pt x="752740" y="418657"/>
                </a:lnTo>
                <a:lnTo>
                  <a:pt x="753507" y="419615"/>
                </a:lnTo>
                <a:lnTo>
                  <a:pt x="754274" y="420636"/>
                </a:lnTo>
                <a:lnTo>
                  <a:pt x="755169" y="421594"/>
                </a:lnTo>
                <a:lnTo>
                  <a:pt x="755999" y="422616"/>
                </a:lnTo>
                <a:lnTo>
                  <a:pt x="757022" y="423573"/>
                </a:lnTo>
                <a:lnTo>
                  <a:pt x="757981" y="424531"/>
                </a:lnTo>
                <a:lnTo>
                  <a:pt x="759132" y="425488"/>
                </a:lnTo>
                <a:lnTo>
                  <a:pt x="760218" y="426446"/>
                </a:lnTo>
                <a:lnTo>
                  <a:pt x="761433" y="427404"/>
                </a:lnTo>
                <a:lnTo>
                  <a:pt x="762647" y="428361"/>
                </a:lnTo>
                <a:lnTo>
                  <a:pt x="765268" y="430149"/>
                </a:lnTo>
                <a:lnTo>
                  <a:pt x="766738" y="431106"/>
                </a:lnTo>
                <a:lnTo>
                  <a:pt x="768208" y="432000"/>
                </a:lnTo>
                <a:lnTo>
                  <a:pt x="769806" y="432958"/>
                </a:lnTo>
                <a:lnTo>
                  <a:pt x="771468" y="433788"/>
                </a:lnTo>
                <a:lnTo>
                  <a:pt x="773194" y="434681"/>
                </a:lnTo>
                <a:lnTo>
                  <a:pt x="775048" y="435448"/>
                </a:lnTo>
                <a:lnTo>
                  <a:pt x="776901" y="436277"/>
                </a:lnTo>
                <a:lnTo>
                  <a:pt x="778883" y="437107"/>
                </a:lnTo>
                <a:lnTo>
                  <a:pt x="780928" y="437873"/>
                </a:lnTo>
                <a:lnTo>
                  <a:pt x="783102" y="438639"/>
                </a:lnTo>
                <a:lnTo>
                  <a:pt x="785275" y="439342"/>
                </a:lnTo>
                <a:lnTo>
                  <a:pt x="787576" y="440044"/>
                </a:lnTo>
                <a:lnTo>
                  <a:pt x="792370" y="441512"/>
                </a:lnTo>
                <a:lnTo>
                  <a:pt x="797484" y="442853"/>
                </a:lnTo>
                <a:lnTo>
                  <a:pt x="797484" y="479625"/>
                </a:lnTo>
                <a:lnTo>
                  <a:pt x="795310" y="479306"/>
                </a:lnTo>
                <a:lnTo>
                  <a:pt x="793137" y="478987"/>
                </a:lnTo>
                <a:lnTo>
                  <a:pt x="790964" y="478540"/>
                </a:lnTo>
                <a:lnTo>
                  <a:pt x="788791" y="478029"/>
                </a:lnTo>
                <a:lnTo>
                  <a:pt x="786617" y="477455"/>
                </a:lnTo>
                <a:lnTo>
                  <a:pt x="784508" y="476880"/>
                </a:lnTo>
                <a:lnTo>
                  <a:pt x="782399" y="476242"/>
                </a:lnTo>
                <a:lnTo>
                  <a:pt x="780289" y="475475"/>
                </a:lnTo>
                <a:lnTo>
                  <a:pt x="778180" y="474709"/>
                </a:lnTo>
                <a:lnTo>
                  <a:pt x="776070" y="473879"/>
                </a:lnTo>
                <a:lnTo>
                  <a:pt x="774025" y="472986"/>
                </a:lnTo>
                <a:lnTo>
                  <a:pt x="771980" y="472092"/>
                </a:lnTo>
                <a:lnTo>
                  <a:pt x="769934" y="471070"/>
                </a:lnTo>
                <a:lnTo>
                  <a:pt x="767953" y="470113"/>
                </a:lnTo>
                <a:lnTo>
                  <a:pt x="765907" y="469027"/>
                </a:lnTo>
                <a:lnTo>
                  <a:pt x="763926" y="467942"/>
                </a:lnTo>
                <a:lnTo>
                  <a:pt x="760027" y="465516"/>
                </a:lnTo>
                <a:lnTo>
                  <a:pt x="756191" y="463090"/>
                </a:lnTo>
                <a:lnTo>
                  <a:pt x="752484" y="460537"/>
                </a:lnTo>
                <a:lnTo>
                  <a:pt x="748904" y="457919"/>
                </a:lnTo>
                <a:lnTo>
                  <a:pt x="748904" y="489329"/>
                </a:lnTo>
                <a:lnTo>
                  <a:pt x="751717" y="490925"/>
                </a:lnTo>
                <a:lnTo>
                  <a:pt x="754529" y="492457"/>
                </a:lnTo>
                <a:lnTo>
                  <a:pt x="757470" y="493925"/>
                </a:lnTo>
                <a:lnTo>
                  <a:pt x="760474" y="495394"/>
                </a:lnTo>
                <a:lnTo>
                  <a:pt x="763542" y="496671"/>
                </a:lnTo>
                <a:lnTo>
                  <a:pt x="766674" y="497947"/>
                </a:lnTo>
                <a:lnTo>
                  <a:pt x="769870" y="499160"/>
                </a:lnTo>
                <a:lnTo>
                  <a:pt x="773130" y="500245"/>
                </a:lnTo>
                <a:lnTo>
                  <a:pt x="776454" y="501331"/>
                </a:lnTo>
                <a:lnTo>
                  <a:pt x="779586" y="502289"/>
                </a:lnTo>
                <a:lnTo>
                  <a:pt x="782782" y="503055"/>
                </a:lnTo>
                <a:lnTo>
                  <a:pt x="785850" y="503884"/>
                </a:lnTo>
                <a:lnTo>
                  <a:pt x="788855" y="504523"/>
                </a:lnTo>
                <a:lnTo>
                  <a:pt x="791795" y="505097"/>
                </a:lnTo>
                <a:lnTo>
                  <a:pt x="794735" y="505608"/>
                </a:lnTo>
                <a:lnTo>
                  <a:pt x="797484" y="505991"/>
                </a:lnTo>
                <a:lnTo>
                  <a:pt x="797484" y="525207"/>
                </a:lnTo>
                <a:lnTo>
                  <a:pt x="814998" y="525207"/>
                </a:lnTo>
                <a:lnTo>
                  <a:pt x="814998" y="505991"/>
                </a:lnTo>
                <a:lnTo>
                  <a:pt x="817235" y="505736"/>
                </a:lnTo>
                <a:lnTo>
                  <a:pt x="819472" y="505480"/>
                </a:lnTo>
                <a:lnTo>
                  <a:pt x="821582" y="505097"/>
                </a:lnTo>
                <a:lnTo>
                  <a:pt x="823691" y="504778"/>
                </a:lnTo>
                <a:lnTo>
                  <a:pt x="825736" y="504395"/>
                </a:lnTo>
                <a:lnTo>
                  <a:pt x="827718" y="503948"/>
                </a:lnTo>
                <a:lnTo>
                  <a:pt x="829700" y="503501"/>
                </a:lnTo>
                <a:lnTo>
                  <a:pt x="831553" y="502927"/>
                </a:lnTo>
                <a:lnTo>
                  <a:pt x="833407" y="502352"/>
                </a:lnTo>
                <a:lnTo>
                  <a:pt x="835197" y="501778"/>
                </a:lnTo>
                <a:lnTo>
                  <a:pt x="836987" y="501139"/>
                </a:lnTo>
                <a:lnTo>
                  <a:pt x="838648" y="500437"/>
                </a:lnTo>
                <a:lnTo>
                  <a:pt x="840246" y="499735"/>
                </a:lnTo>
                <a:lnTo>
                  <a:pt x="841844" y="498905"/>
                </a:lnTo>
                <a:lnTo>
                  <a:pt x="843378" y="498075"/>
                </a:lnTo>
                <a:lnTo>
                  <a:pt x="844913" y="497245"/>
                </a:lnTo>
                <a:lnTo>
                  <a:pt x="846255" y="496351"/>
                </a:lnTo>
                <a:lnTo>
                  <a:pt x="847661" y="495458"/>
                </a:lnTo>
                <a:lnTo>
                  <a:pt x="849003" y="494500"/>
                </a:lnTo>
                <a:lnTo>
                  <a:pt x="850282" y="493542"/>
                </a:lnTo>
                <a:lnTo>
                  <a:pt x="851496" y="492585"/>
                </a:lnTo>
                <a:lnTo>
                  <a:pt x="852647" y="491627"/>
                </a:lnTo>
                <a:lnTo>
                  <a:pt x="853797" y="490542"/>
                </a:lnTo>
                <a:lnTo>
                  <a:pt x="854884" y="489584"/>
                </a:lnTo>
                <a:lnTo>
                  <a:pt x="855907" y="488499"/>
                </a:lnTo>
                <a:lnTo>
                  <a:pt x="856866" y="487477"/>
                </a:lnTo>
                <a:lnTo>
                  <a:pt x="857824" y="486328"/>
                </a:lnTo>
                <a:lnTo>
                  <a:pt x="858719" y="485307"/>
                </a:lnTo>
                <a:lnTo>
                  <a:pt x="859550" y="484158"/>
                </a:lnTo>
                <a:lnTo>
                  <a:pt x="860317" y="483009"/>
                </a:lnTo>
                <a:lnTo>
                  <a:pt x="861020" y="481859"/>
                </a:lnTo>
                <a:lnTo>
                  <a:pt x="861723" y="480710"/>
                </a:lnTo>
                <a:lnTo>
                  <a:pt x="862938" y="478285"/>
                </a:lnTo>
                <a:lnTo>
                  <a:pt x="864024" y="475858"/>
                </a:lnTo>
                <a:lnTo>
                  <a:pt x="864855" y="473432"/>
                </a:lnTo>
                <a:lnTo>
                  <a:pt x="865239" y="472284"/>
                </a:lnTo>
                <a:lnTo>
                  <a:pt x="865559" y="471070"/>
                </a:lnTo>
                <a:lnTo>
                  <a:pt x="865942" y="469794"/>
                </a:lnTo>
                <a:lnTo>
                  <a:pt x="866198" y="468644"/>
                </a:lnTo>
                <a:lnTo>
                  <a:pt x="866390" y="467431"/>
                </a:lnTo>
                <a:lnTo>
                  <a:pt x="866581" y="466219"/>
                </a:lnTo>
                <a:lnTo>
                  <a:pt x="866709" y="465006"/>
                </a:lnTo>
                <a:lnTo>
                  <a:pt x="866837" y="463793"/>
                </a:lnTo>
                <a:lnTo>
                  <a:pt x="866901" y="462580"/>
                </a:lnTo>
                <a:lnTo>
                  <a:pt x="866901" y="461303"/>
                </a:lnTo>
                <a:lnTo>
                  <a:pt x="866837" y="458877"/>
                </a:lnTo>
                <a:lnTo>
                  <a:pt x="866709" y="456515"/>
                </a:lnTo>
                <a:lnTo>
                  <a:pt x="866454" y="454217"/>
                </a:lnTo>
                <a:lnTo>
                  <a:pt x="866070" y="451982"/>
                </a:lnTo>
                <a:lnTo>
                  <a:pt x="865495" y="449811"/>
                </a:lnTo>
                <a:lnTo>
                  <a:pt x="864919" y="447769"/>
                </a:lnTo>
                <a:lnTo>
                  <a:pt x="864216" y="445726"/>
                </a:lnTo>
                <a:lnTo>
                  <a:pt x="863385" y="443747"/>
                </a:lnTo>
                <a:lnTo>
                  <a:pt x="862490" y="441832"/>
                </a:lnTo>
                <a:lnTo>
                  <a:pt x="861404" y="439980"/>
                </a:lnTo>
                <a:lnTo>
                  <a:pt x="860317" y="438193"/>
                </a:lnTo>
                <a:lnTo>
                  <a:pt x="858975" y="436533"/>
                </a:lnTo>
                <a:lnTo>
                  <a:pt x="857696" y="434873"/>
                </a:lnTo>
                <a:lnTo>
                  <a:pt x="856162" y="433341"/>
                </a:lnTo>
                <a:lnTo>
                  <a:pt x="854564" y="431808"/>
                </a:lnTo>
                <a:lnTo>
                  <a:pt x="852839" y="430404"/>
                </a:lnTo>
                <a:lnTo>
                  <a:pt x="851113" y="429000"/>
                </a:lnTo>
                <a:lnTo>
                  <a:pt x="849259" y="427595"/>
                </a:lnTo>
                <a:lnTo>
                  <a:pt x="847277" y="426318"/>
                </a:lnTo>
                <a:lnTo>
                  <a:pt x="845296" y="424978"/>
                </a:lnTo>
                <a:lnTo>
                  <a:pt x="843187" y="423637"/>
                </a:lnTo>
                <a:lnTo>
                  <a:pt x="841013" y="422424"/>
                </a:lnTo>
                <a:lnTo>
                  <a:pt x="838776" y="421211"/>
                </a:lnTo>
                <a:lnTo>
                  <a:pt x="836347" y="420062"/>
                </a:lnTo>
                <a:lnTo>
                  <a:pt x="833982" y="418849"/>
                </a:lnTo>
                <a:lnTo>
                  <a:pt x="831489" y="417764"/>
                </a:lnTo>
                <a:lnTo>
                  <a:pt x="828932" y="416615"/>
                </a:lnTo>
                <a:lnTo>
                  <a:pt x="826376" y="415465"/>
                </a:lnTo>
                <a:lnTo>
                  <a:pt x="823563" y="414444"/>
                </a:lnTo>
                <a:lnTo>
                  <a:pt x="820815" y="413359"/>
                </a:lnTo>
                <a:lnTo>
                  <a:pt x="818002" y="412401"/>
                </a:lnTo>
                <a:lnTo>
                  <a:pt x="814998" y="411380"/>
                </a:lnTo>
                <a:lnTo>
                  <a:pt x="814998" y="381247"/>
                </a:lnTo>
                <a:lnTo>
                  <a:pt x="818386" y="382013"/>
                </a:lnTo>
                <a:lnTo>
                  <a:pt x="821710" y="382971"/>
                </a:lnTo>
                <a:lnTo>
                  <a:pt x="825033" y="383928"/>
                </a:lnTo>
                <a:lnTo>
                  <a:pt x="828293" y="385077"/>
                </a:lnTo>
                <a:lnTo>
                  <a:pt x="831489" y="386290"/>
                </a:lnTo>
                <a:lnTo>
                  <a:pt x="834685" y="387631"/>
                </a:lnTo>
                <a:lnTo>
                  <a:pt x="837753" y="389099"/>
                </a:lnTo>
                <a:lnTo>
                  <a:pt x="840822" y="390695"/>
                </a:lnTo>
                <a:lnTo>
                  <a:pt x="843762" y="392228"/>
                </a:lnTo>
                <a:lnTo>
                  <a:pt x="846575" y="393887"/>
                </a:lnTo>
                <a:lnTo>
                  <a:pt x="849323" y="395483"/>
                </a:lnTo>
                <a:lnTo>
                  <a:pt x="851880" y="397079"/>
                </a:lnTo>
                <a:lnTo>
                  <a:pt x="854309" y="398612"/>
                </a:lnTo>
                <a:lnTo>
                  <a:pt x="856610" y="400207"/>
                </a:lnTo>
                <a:lnTo>
                  <a:pt x="858783" y="401804"/>
                </a:lnTo>
                <a:lnTo>
                  <a:pt x="860829" y="403400"/>
                </a:lnTo>
                <a:lnTo>
                  <a:pt x="860829" y="370649"/>
                </a:lnTo>
                <a:lnTo>
                  <a:pt x="857824" y="368862"/>
                </a:lnTo>
                <a:lnTo>
                  <a:pt x="854756" y="367138"/>
                </a:lnTo>
                <a:lnTo>
                  <a:pt x="851816" y="365670"/>
                </a:lnTo>
                <a:lnTo>
                  <a:pt x="848876" y="364138"/>
                </a:lnTo>
                <a:lnTo>
                  <a:pt x="846063" y="362797"/>
                </a:lnTo>
                <a:lnTo>
                  <a:pt x="843314" y="361584"/>
                </a:lnTo>
                <a:lnTo>
                  <a:pt x="840630" y="360371"/>
                </a:lnTo>
                <a:lnTo>
                  <a:pt x="837945" y="359413"/>
                </a:lnTo>
                <a:lnTo>
                  <a:pt x="835261" y="358392"/>
                </a:lnTo>
                <a:lnTo>
                  <a:pt x="832576" y="357562"/>
                </a:lnTo>
                <a:lnTo>
                  <a:pt x="829763" y="356732"/>
                </a:lnTo>
                <a:lnTo>
                  <a:pt x="826951" y="356030"/>
                </a:lnTo>
                <a:lnTo>
                  <a:pt x="824074" y="355455"/>
                </a:lnTo>
                <a:lnTo>
                  <a:pt x="821070" y="354817"/>
                </a:lnTo>
                <a:lnTo>
                  <a:pt x="818130" y="354306"/>
                </a:lnTo>
                <a:lnTo>
                  <a:pt x="814998" y="353923"/>
                </a:lnTo>
                <a:lnTo>
                  <a:pt x="814998" y="344219"/>
                </a:lnTo>
                <a:close/>
                <a:moveTo>
                  <a:pt x="151874" y="344219"/>
                </a:moveTo>
                <a:lnTo>
                  <a:pt x="151874" y="353923"/>
                </a:lnTo>
                <a:lnTo>
                  <a:pt x="149445" y="354242"/>
                </a:lnTo>
                <a:lnTo>
                  <a:pt x="147080" y="354562"/>
                </a:lnTo>
                <a:lnTo>
                  <a:pt x="144715" y="354945"/>
                </a:lnTo>
                <a:lnTo>
                  <a:pt x="142478" y="355392"/>
                </a:lnTo>
                <a:lnTo>
                  <a:pt x="140305" y="355902"/>
                </a:lnTo>
                <a:lnTo>
                  <a:pt x="138195" y="356413"/>
                </a:lnTo>
                <a:lnTo>
                  <a:pt x="136150" y="356924"/>
                </a:lnTo>
                <a:lnTo>
                  <a:pt x="134168" y="357562"/>
                </a:lnTo>
                <a:lnTo>
                  <a:pt x="132315" y="358200"/>
                </a:lnTo>
                <a:lnTo>
                  <a:pt x="130461" y="358839"/>
                </a:lnTo>
                <a:lnTo>
                  <a:pt x="128671" y="359605"/>
                </a:lnTo>
                <a:lnTo>
                  <a:pt x="126945" y="360371"/>
                </a:lnTo>
                <a:lnTo>
                  <a:pt x="125283" y="361137"/>
                </a:lnTo>
                <a:lnTo>
                  <a:pt x="123686" y="362031"/>
                </a:lnTo>
                <a:lnTo>
                  <a:pt x="122215" y="362861"/>
                </a:lnTo>
                <a:lnTo>
                  <a:pt x="120745" y="363818"/>
                </a:lnTo>
                <a:lnTo>
                  <a:pt x="119339" y="364776"/>
                </a:lnTo>
                <a:lnTo>
                  <a:pt x="117997" y="365798"/>
                </a:lnTo>
                <a:lnTo>
                  <a:pt x="116718" y="366755"/>
                </a:lnTo>
                <a:lnTo>
                  <a:pt x="115440" y="367777"/>
                </a:lnTo>
                <a:lnTo>
                  <a:pt x="114353" y="368734"/>
                </a:lnTo>
                <a:lnTo>
                  <a:pt x="113203" y="369692"/>
                </a:lnTo>
                <a:lnTo>
                  <a:pt x="112180" y="370777"/>
                </a:lnTo>
                <a:lnTo>
                  <a:pt x="111157" y="371799"/>
                </a:lnTo>
                <a:lnTo>
                  <a:pt x="110262" y="372820"/>
                </a:lnTo>
                <a:lnTo>
                  <a:pt x="109367" y="373969"/>
                </a:lnTo>
                <a:lnTo>
                  <a:pt x="108536" y="374990"/>
                </a:lnTo>
                <a:lnTo>
                  <a:pt x="107769" y="376076"/>
                </a:lnTo>
                <a:lnTo>
                  <a:pt x="107002" y="377161"/>
                </a:lnTo>
                <a:lnTo>
                  <a:pt x="106363" y="378310"/>
                </a:lnTo>
                <a:lnTo>
                  <a:pt x="105788" y="379396"/>
                </a:lnTo>
                <a:lnTo>
                  <a:pt x="105277" y="380545"/>
                </a:lnTo>
                <a:lnTo>
                  <a:pt x="104254" y="382779"/>
                </a:lnTo>
                <a:lnTo>
                  <a:pt x="103487" y="385014"/>
                </a:lnTo>
                <a:lnTo>
                  <a:pt x="102720" y="387184"/>
                </a:lnTo>
                <a:lnTo>
                  <a:pt x="102144" y="389355"/>
                </a:lnTo>
                <a:lnTo>
                  <a:pt x="101697" y="391461"/>
                </a:lnTo>
                <a:lnTo>
                  <a:pt x="101377" y="393568"/>
                </a:lnTo>
                <a:lnTo>
                  <a:pt x="101185" y="395611"/>
                </a:lnTo>
                <a:lnTo>
                  <a:pt x="101121" y="397654"/>
                </a:lnTo>
                <a:lnTo>
                  <a:pt x="101185" y="399824"/>
                </a:lnTo>
                <a:lnTo>
                  <a:pt x="101377" y="401995"/>
                </a:lnTo>
                <a:lnTo>
                  <a:pt x="101633" y="404166"/>
                </a:lnTo>
                <a:lnTo>
                  <a:pt x="102080" y="406272"/>
                </a:lnTo>
                <a:lnTo>
                  <a:pt x="102592" y="408379"/>
                </a:lnTo>
                <a:lnTo>
                  <a:pt x="103231" y="410486"/>
                </a:lnTo>
                <a:lnTo>
                  <a:pt x="103998" y="412592"/>
                </a:lnTo>
                <a:lnTo>
                  <a:pt x="104829" y="414635"/>
                </a:lnTo>
                <a:lnTo>
                  <a:pt x="105340" y="415593"/>
                </a:lnTo>
                <a:lnTo>
                  <a:pt x="105916" y="416615"/>
                </a:lnTo>
                <a:lnTo>
                  <a:pt x="106491" y="417636"/>
                </a:lnTo>
                <a:lnTo>
                  <a:pt x="107130" y="418657"/>
                </a:lnTo>
                <a:lnTo>
                  <a:pt x="107897" y="419615"/>
                </a:lnTo>
                <a:lnTo>
                  <a:pt x="108664" y="420636"/>
                </a:lnTo>
                <a:lnTo>
                  <a:pt x="109559" y="421594"/>
                </a:lnTo>
                <a:lnTo>
                  <a:pt x="110390" y="422616"/>
                </a:lnTo>
                <a:lnTo>
                  <a:pt x="111413" y="423573"/>
                </a:lnTo>
                <a:lnTo>
                  <a:pt x="112372" y="424531"/>
                </a:lnTo>
                <a:lnTo>
                  <a:pt x="113522" y="425488"/>
                </a:lnTo>
                <a:lnTo>
                  <a:pt x="114609" y="426446"/>
                </a:lnTo>
                <a:lnTo>
                  <a:pt x="115823" y="427404"/>
                </a:lnTo>
                <a:lnTo>
                  <a:pt x="117038" y="428361"/>
                </a:lnTo>
                <a:lnTo>
                  <a:pt x="119659" y="430149"/>
                </a:lnTo>
                <a:lnTo>
                  <a:pt x="121129" y="431106"/>
                </a:lnTo>
                <a:lnTo>
                  <a:pt x="122599" y="432000"/>
                </a:lnTo>
                <a:lnTo>
                  <a:pt x="124197" y="432958"/>
                </a:lnTo>
                <a:lnTo>
                  <a:pt x="125859" y="433788"/>
                </a:lnTo>
                <a:lnTo>
                  <a:pt x="127585" y="434681"/>
                </a:lnTo>
                <a:lnTo>
                  <a:pt x="129438" y="435448"/>
                </a:lnTo>
                <a:lnTo>
                  <a:pt x="131292" y="436277"/>
                </a:lnTo>
                <a:lnTo>
                  <a:pt x="133274" y="437107"/>
                </a:lnTo>
                <a:lnTo>
                  <a:pt x="135319" y="437873"/>
                </a:lnTo>
                <a:lnTo>
                  <a:pt x="137492" y="438639"/>
                </a:lnTo>
                <a:lnTo>
                  <a:pt x="139665" y="439342"/>
                </a:lnTo>
                <a:lnTo>
                  <a:pt x="141967" y="440044"/>
                </a:lnTo>
                <a:lnTo>
                  <a:pt x="146761" y="441512"/>
                </a:lnTo>
                <a:lnTo>
                  <a:pt x="151874" y="442853"/>
                </a:lnTo>
                <a:lnTo>
                  <a:pt x="151874" y="479625"/>
                </a:lnTo>
                <a:lnTo>
                  <a:pt x="149701" y="479306"/>
                </a:lnTo>
                <a:lnTo>
                  <a:pt x="147528" y="478987"/>
                </a:lnTo>
                <a:lnTo>
                  <a:pt x="145354" y="478540"/>
                </a:lnTo>
                <a:lnTo>
                  <a:pt x="143181" y="478029"/>
                </a:lnTo>
                <a:lnTo>
                  <a:pt x="141008" y="477455"/>
                </a:lnTo>
                <a:lnTo>
                  <a:pt x="138899" y="476880"/>
                </a:lnTo>
                <a:lnTo>
                  <a:pt x="136789" y="476242"/>
                </a:lnTo>
                <a:lnTo>
                  <a:pt x="134680" y="475475"/>
                </a:lnTo>
                <a:lnTo>
                  <a:pt x="132570" y="474709"/>
                </a:lnTo>
                <a:lnTo>
                  <a:pt x="130461" y="473879"/>
                </a:lnTo>
                <a:lnTo>
                  <a:pt x="128416" y="472986"/>
                </a:lnTo>
                <a:lnTo>
                  <a:pt x="126370" y="472092"/>
                </a:lnTo>
                <a:lnTo>
                  <a:pt x="124325" y="471070"/>
                </a:lnTo>
                <a:lnTo>
                  <a:pt x="122343" y="470113"/>
                </a:lnTo>
                <a:lnTo>
                  <a:pt x="120298" y="469027"/>
                </a:lnTo>
                <a:lnTo>
                  <a:pt x="118316" y="467942"/>
                </a:lnTo>
                <a:lnTo>
                  <a:pt x="114417" y="465516"/>
                </a:lnTo>
                <a:lnTo>
                  <a:pt x="110582" y="463090"/>
                </a:lnTo>
                <a:lnTo>
                  <a:pt x="106874" y="460537"/>
                </a:lnTo>
                <a:lnTo>
                  <a:pt x="103295" y="457919"/>
                </a:lnTo>
                <a:lnTo>
                  <a:pt x="103295" y="489329"/>
                </a:lnTo>
                <a:lnTo>
                  <a:pt x="106107" y="490925"/>
                </a:lnTo>
                <a:lnTo>
                  <a:pt x="108920" y="492457"/>
                </a:lnTo>
                <a:lnTo>
                  <a:pt x="111860" y="493925"/>
                </a:lnTo>
                <a:lnTo>
                  <a:pt x="114865" y="495394"/>
                </a:lnTo>
                <a:lnTo>
                  <a:pt x="117933" y="496671"/>
                </a:lnTo>
                <a:lnTo>
                  <a:pt x="121065" y="497947"/>
                </a:lnTo>
                <a:lnTo>
                  <a:pt x="124261" y="499160"/>
                </a:lnTo>
                <a:lnTo>
                  <a:pt x="127521" y="500245"/>
                </a:lnTo>
                <a:lnTo>
                  <a:pt x="130844" y="501331"/>
                </a:lnTo>
                <a:lnTo>
                  <a:pt x="133977" y="502289"/>
                </a:lnTo>
                <a:lnTo>
                  <a:pt x="137173" y="503055"/>
                </a:lnTo>
                <a:lnTo>
                  <a:pt x="140241" y="503884"/>
                </a:lnTo>
                <a:lnTo>
                  <a:pt x="143245" y="504523"/>
                </a:lnTo>
                <a:lnTo>
                  <a:pt x="146185" y="505097"/>
                </a:lnTo>
                <a:lnTo>
                  <a:pt x="149126" y="505608"/>
                </a:lnTo>
                <a:lnTo>
                  <a:pt x="151874" y="505991"/>
                </a:lnTo>
                <a:lnTo>
                  <a:pt x="151874" y="525207"/>
                </a:lnTo>
                <a:lnTo>
                  <a:pt x="169388" y="525207"/>
                </a:lnTo>
                <a:lnTo>
                  <a:pt x="169388" y="505991"/>
                </a:lnTo>
                <a:lnTo>
                  <a:pt x="171626" y="505736"/>
                </a:lnTo>
                <a:lnTo>
                  <a:pt x="173863" y="505480"/>
                </a:lnTo>
                <a:lnTo>
                  <a:pt x="175972" y="505097"/>
                </a:lnTo>
                <a:lnTo>
                  <a:pt x="178081" y="504778"/>
                </a:lnTo>
                <a:lnTo>
                  <a:pt x="180127" y="504395"/>
                </a:lnTo>
                <a:lnTo>
                  <a:pt x="182109" y="503948"/>
                </a:lnTo>
                <a:lnTo>
                  <a:pt x="184090" y="503501"/>
                </a:lnTo>
                <a:lnTo>
                  <a:pt x="185944" y="502927"/>
                </a:lnTo>
                <a:lnTo>
                  <a:pt x="187797" y="502352"/>
                </a:lnTo>
                <a:lnTo>
                  <a:pt x="189587" y="501778"/>
                </a:lnTo>
                <a:lnTo>
                  <a:pt x="191377" y="501139"/>
                </a:lnTo>
                <a:lnTo>
                  <a:pt x="193039" y="500437"/>
                </a:lnTo>
                <a:lnTo>
                  <a:pt x="194637" y="499735"/>
                </a:lnTo>
                <a:lnTo>
                  <a:pt x="196235" y="498905"/>
                </a:lnTo>
                <a:lnTo>
                  <a:pt x="197769" y="498075"/>
                </a:lnTo>
                <a:lnTo>
                  <a:pt x="199303" y="497245"/>
                </a:lnTo>
                <a:lnTo>
                  <a:pt x="200645" y="496351"/>
                </a:lnTo>
                <a:lnTo>
                  <a:pt x="202052" y="495458"/>
                </a:lnTo>
                <a:lnTo>
                  <a:pt x="203394" y="494500"/>
                </a:lnTo>
                <a:lnTo>
                  <a:pt x="204672" y="493542"/>
                </a:lnTo>
                <a:lnTo>
                  <a:pt x="205887" y="492585"/>
                </a:lnTo>
                <a:lnTo>
                  <a:pt x="207037" y="491627"/>
                </a:lnTo>
                <a:lnTo>
                  <a:pt x="208188" y="490542"/>
                </a:lnTo>
                <a:lnTo>
                  <a:pt x="209275" y="489584"/>
                </a:lnTo>
                <a:lnTo>
                  <a:pt x="210297" y="488499"/>
                </a:lnTo>
                <a:lnTo>
                  <a:pt x="211256" y="487477"/>
                </a:lnTo>
                <a:lnTo>
                  <a:pt x="212215" y="486328"/>
                </a:lnTo>
                <a:lnTo>
                  <a:pt x="213110" y="485307"/>
                </a:lnTo>
                <a:lnTo>
                  <a:pt x="213941" y="484158"/>
                </a:lnTo>
                <a:lnTo>
                  <a:pt x="214708" y="483009"/>
                </a:lnTo>
                <a:lnTo>
                  <a:pt x="215411" y="481859"/>
                </a:lnTo>
                <a:lnTo>
                  <a:pt x="216114" y="480710"/>
                </a:lnTo>
                <a:lnTo>
                  <a:pt x="217328" y="478285"/>
                </a:lnTo>
                <a:lnTo>
                  <a:pt x="218415" y="475858"/>
                </a:lnTo>
                <a:lnTo>
                  <a:pt x="219246" y="473432"/>
                </a:lnTo>
                <a:lnTo>
                  <a:pt x="219630" y="472284"/>
                </a:lnTo>
                <a:lnTo>
                  <a:pt x="219949" y="471070"/>
                </a:lnTo>
                <a:lnTo>
                  <a:pt x="220333" y="469794"/>
                </a:lnTo>
                <a:lnTo>
                  <a:pt x="220589" y="468644"/>
                </a:lnTo>
                <a:lnTo>
                  <a:pt x="220780" y="467431"/>
                </a:lnTo>
                <a:lnTo>
                  <a:pt x="220972" y="466219"/>
                </a:lnTo>
                <a:lnTo>
                  <a:pt x="221100" y="465006"/>
                </a:lnTo>
                <a:lnTo>
                  <a:pt x="221228" y="463793"/>
                </a:lnTo>
                <a:lnTo>
                  <a:pt x="221292" y="462580"/>
                </a:lnTo>
                <a:lnTo>
                  <a:pt x="221292" y="461303"/>
                </a:lnTo>
                <a:lnTo>
                  <a:pt x="221228" y="458877"/>
                </a:lnTo>
                <a:lnTo>
                  <a:pt x="221100" y="456515"/>
                </a:lnTo>
                <a:lnTo>
                  <a:pt x="220844" y="454217"/>
                </a:lnTo>
                <a:lnTo>
                  <a:pt x="220461" y="451982"/>
                </a:lnTo>
                <a:lnTo>
                  <a:pt x="219885" y="449811"/>
                </a:lnTo>
                <a:lnTo>
                  <a:pt x="219310" y="447769"/>
                </a:lnTo>
                <a:lnTo>
                  <a:pt x="218607" y="445726"/>
                </a:lnTo>
                <a:lnTo>
                  <a:pt x="217776" y="443747"/>
                </a:lnTo>
                <a:lnTo>
                  <a:pt x="216881" y="441832"/>
                </a:lnTo>
                <a:lnTo>
                  <a:pt x="215795" y="439980"/>
                </a:lnTo>
                <a:lnTo>
                  <a:pt x="214708" y="438193"/>
                </a:lnTo>
                <a:lnTo>
                  <a:pt x="213365" y="436533"/>
                </a:lnTo>
                <a:lnTo>
                  <a:pt x="212087" y="434873"/>
                </a:lnTo>
                <a:lnTo>
                  <a:pt x="210553" y="433341"/>
                </a:lnTo>
                <a:lnTo>
                  <a:pt x="208955" y="431808"/>
                </a:lnTo>
                <a:lnTo>
                  <a:pt x="207229" y="430404"/>
                </a:lnTo>
                <a:lnTo>
                  <a:pt x="205503" y="429000"/>
                </a:lnTo>
                <a:lnTo>
                  <a:pt x="203650" y="427595"/>
                </a:lnTo>
                <a:lnTo>
                  <a:pt x="201668" y="426318"/>
                </a:lnTo>
                <a:lnTo>
                  <a:pt x="199687" y="424978"/>
                </a:lnTo>
                <a:lnTo>
                  <a:pt x="197577" y="423637"/>
                </a:lnTo>
                <a:lnTo>
                  <a:pt x="195404" y="422424"/>
                </a:lnTo>
                <a:lnTo>
                  <a:pt x="193167" y="421211"/>
                </a:lnTo>
                <a:lnTo>
                  <a:pt x="190738" y="420062"/>
                </a:lnTo>
                <a:lnTo>
                  <a:pt x="188373" y="418849"/>
                </a:lnTo>
                <a:lnTo>
                  <a:pt x="185880" y="417764"/>
                </a:lnTo>
                <a:lnTo>
                  <a:pt x="183323" y="416615"/>
                </a:lnTo>
                <a:lnTo>
                  <a:pt x="180766" y="415465"/>
                </a:lnTo>
                <a:lnTo>
                  <a:pt x="177954" y="414444"/>
                </a:lnTo>
                <a:lnTo>
                  <a:pt x="175205" y="413359"/>
                </a:lnTo>
                <a:lnTo>
                  <a:pt x="172393" y="412401"/>
                </a:lnTo>
                <a:lnTo>
                  <a:pt x="169388" y="411380"/>
                </a:lnTo>
                <a:lnTo>
                  <a:pt x="169388" y="381247"/>
                </a:lnTo>
                <a:lnTo>
                  <a:pt x="172776" y="382013"/>
                </a:lnTo>
                <a:lnTo>
                  <a:pt x="176100" y="382971"/>
                </a:lnTo>
                <a:lnTo>
                  <a:pt x="179424" y="383928"/>
                </a:lnTo>
                <a:lnTo>
                  <a:pt x="182684" y="385077"/>
                </a:lnTo>
                <a:lnTo>
                  <a:pt x="185880" y="386290"/>
                </a:lnTo>
                <a:lnTo>
                  <a:pt x="189076" y="387631"/>
                </a:lnTo>
                <a:lnTo>
                  <a:pt x="192144" y="389099"/>
                </a:lnTo>
                <a:lnTo>
                  <a:pt x="195212" y="390695"/>
                </a:lnTo>
                <a:lnTo>
                  <a:pt x="198152" y="392228"/>
                </a:lnTo>
                <a:lnTo>
                  <a:pt x="200965" y="393887"/>
                </a:lnTo>
                <a:lnTo>
                  <a:pt x="203714" y="395483"/>
                </a:lnTo>
                <a:lnTo>
                  <a:pt x="206270" y="397079"/>
                </a:lnTo>
                <a:lnTo>
                  <a:pt x="208699" y="398612"/>
                </a:lnTo>
                <a:lnTo>
                  <a:pt x="211001" y="400207"/>
                </a:lnTo>
                <a:lnTo>
                  <a:pt x="213174" y="401804"/>
                </a:lnTo>
                <a:lnTo>
                  <a:pt x="215219" y="403400"/>
                </a:lnTo>
                <a:lnTo>
                  <a:pt x="215219" y="370649"/>
                </a:lnTo>
                <a:lnTo>
                  <a:pt x="212215" y="368862"/>
                </a:lnTo>
                <a:lnTo>
                  <a:pt x="209147" y="367138"/>
                </a:lnTo>
                <a:lnTo>
                  <a:pt x="206207" y="365670"/>
                </a:lnTo>
                <a:lnTo>
                  <a:pt x="203266" y="364138"/>
                </a:lnTo>
                <a:lnTo>
                  <a:pt x="200454" y="362797"/>
                </a:lnTo>
                <a:lnTo>
                  <a:pt x="197705" y="361584"/>
                </a:lnTo>
                <a:lnTo>
                  <a:pt x="195020" y="360371"/>
                </a:lnTo>
                <a:lnTo>
                  <a:pt x="192336" y="359413"/>
                </a:lnTo>
                <a:lnTo>
                  <a:pt x="189651" y="358392"/>
                </a:lnTo>
                <a:lnTo>
                  <a:pt x="186967" y="357562"/>
                </a:lnTo>
                <a:lnTo>
                  <a:pt x="184154" y="356732"/>
                </a:lnTo>
                <a:lnTo>
                  <a:pt x="181342" y="356030"/>
                </a:lnTo>
                <a:lnTo>
                  <a:pt x="178465" y="355455"/>
                </a:lnTo>
                <a:lnTo>
                  <a:pt x="175461" y="354817"/>
                </a:lnTo>
                <a:lnTo>
                  <a:pt x="172521" y="354306"/>
                </a:lnTo>
                <a:lnTo>
                  <a:pt x="169388" y="353923"/>
                </a:lnTo>
                <a:lnTo>
                  <a:pt x="169388" y="344219"/>
                </a:lnTo>
                <a:close/>
                <a:moveTo>
                  <a:pt x="486578" y="306358"/>
                </a:moveTo>
                <a:lnTo>
                  <a:pt x="486578" y="345043"/>
                </a:lnTo>
                <a:lnTo>
                  <a:pt x="483351" y="344234"/>
                </a:lnTo>
                <a:lnTo>
                  <a:pt x="480303" y="343334"/>
                </a:lnTo>
                <a:lnTo>
                  <a:pt x="477614" y="342254"/>
                </a:lnTo>
                <a:lnTo>
                  <a:pt x="475104" y="341265"/>
                </a:lnTo>
                <a:lnTo>
                  <a:pt x="472863" y="340095"/>
                </a:lnTo>
                <a:lnTo>
                  <a:pt x="471878" y="339376"/>
                </a:lnTo>
                <a:lnTo>
                  <a:pt x="470981" y="338746"/>
                </a:lnTo>
                <a:lnTo>
                  <a:pt x="470085" y="338116"/>
                </a:lnTo>
                <a:lnTo>
                  <a:pt x="469278" y="337396"/>
                </a:lnTo>
                <a:lnTo>
                  <a:pt x="468561" y="336677"/>
                </a:lnTo>
                <a:lnTo>
                  <a:pt x="467934" y="335867"/>
                </a:lnTo>
                <a:lnTo>
                  <a:pt x="466679" y="334427"/>
                </a:lnTo>
                <a:lnTo>
                  <a:pt x="465693" y="332898"/>
                </a:lnTo>
                <a:lnTo>
                  <a:pt x="464707" y="331459"/>
                </a:lnTo>
                <a:lnTo>
                  <a:pt x="464079" y="330019"/>
                </a:lnTo>
                <a:lnTo>
                  <a:pt x="463541" y="328580"/>
                </a:lnTo>
                <a:lnTo>
                  <a:pt x="463093" y="327140"/>
                </a:lnTo>
                <a:lnTo>
                  <a:pt x="462914" y="325791"/>
                </a:lnTo>
                <a:lnTo>
                  <a:pt x="462824" y="324351"/>
                </a:lnTo>
                <a:lnTo>
                  <a:pt x="462824" y="323452"/>
                </a:lnTo>
                <a:lnTo>
                  <a:pt x="462914" y="322462"/>
                </a:lnTo>
                <a:lnTo>
                  <a:pt x="463093" y="321472"/>
                </a:lnTo>
                <a:lnTo>
                  <a:pt x="463272" y="320573"/>
                </a:lnTo>
                <a:lnTo>
                  <a:pt x="463452" y="319673"/>
                </a:lnTo>
                <a:lnTo>
                  <a:pt x="463810" y="318684"/>
                </a:lnTo>
                <a:lnTo>
                  <a:pt x="464169" y="317874"/>
                </a:lnTo>
                <a:lnTo>
                  <a:pt x="464527" y="317064"/>
                </a:lnTo>
                <a:lnTo>
                  <a:pt x="465065" y="316344"/>
                </a:lnTo>
                <a:lnTo>
                  <a:pt x="465603" y="315535"/>
                </a:lnTo>
                <a:lnTo>
                  <a:pt x="466141" y="314815"/>
                </a:lnTo>
                <a:lnTo>
                  <a:pt x="466768" y="314095"/>
                </a:lnTo>
                <a:lnTo>
                  <a:pt x="467396" y="313466"/>
                </a:lnTo>
                <a:lnTo>
                  <a:pt x="468202" y="312746"/>
                </a:lnTo>
                <a:lnTo>
                  <a:pt x="469816" y="311576"/>
                </a:lnTo>
                <a:lnTo>
                  <a:pt x="471609" y="310497"/>
                </a:lnTo>
                <a:lnTo>
                  <a:pt x="473401" y="309417"/>
                </a:lnTo>
                <a:lnTo>
                  <a:pt x="475463" y="308607"/>
                </a:lnTo>
                <a:lnTo>
                  <a:pt x="477524" y="307978"/>
                </a:lnTo>
                <a:lnTo>
                  <a:pt x="479676" y="307348"/>
                </a:lnTo>
                <a:lnTo>
                  <a:pt x="481827" y="306898"/>
                </a:lnTo>
                <a:lnTo>
                  <a:pt x="484158" y="306538"/>
                </a:lnTo>
                <a:close/>
                <a:moveTo>
                  <a:pt x="486761" y="257178"/>
                </a:moveTo>
                <a:lnTo>
                  <a:pt x="486761" y="270729"/>
                </a:lnTo>
                <a:lnTo>
                  <a:pt x="483368" y="271175"/>
                </a:lnTo>
                <a:lnTo>
                  <a:pt x="480066" y="271621"/>
                </a:lnTo>
                <a:lnTo>
                  <a:pt x="476763" y="272155"/>
                </a:lnTo>
                <a:lnTo>
                  <a:pt x="473639" y="272780"/>
                </a:lnTo>
                <a:lnTo>
                  <a:pt x="470604" y="273493"/>
                </a:lnTo>
                <a:lnTo>
                  <a:pt x="467658" y="274206"/>
                </a:lnTo>
                <a:lnTo>
                  <a:pt x="464802" y="274919"/>
                </a:lnTo>
                <a:lnTo>
                  <a:pt x="462034" y="275811"/>
                </a:lnTo>
                <a:lnTo>
                  <a:pt x="459446" y="276702"/>
                </a:lnTo>
                <a:lnTo>
                  <a:pt x="456857" y="277594"/>
                </a:lnTo>
                <a:lnTo>
                  <a:pt x="454358" y="278663"/>
                </a:lnTo>
                <a:lnTo>
                  <a:pt x="451947" y="279733"/>
                </a:lnTo>
                <a:lnTo>
                  <a:pt x="449627" y="280803"/>
                </a:lnTo>
                <a:lnTo>
                  <a:pt x="447395" y="282051"/>
                </a:lnTo>
                <a:lnTo>
                  <a:pt x="445342" y="283210"/>
                </a:lnTo>
                <a:lnTo>
                  <a:pt x="443289" y="284548"/>
                </a:lnTo>
                <a:lnTo>
                  <a:pt x="441325" y="285885"/>
                </a:lnTo>
                <a:lnTo>
                  <a:pt x="439451" y="287311"/>
                </a:lnTo>
                <a:lnTo>
                  <a:pt x="437665" y="288648"/>
                </a:lnTo>
                <a:lnTo>
                  <a:pt x="435880" y="290075"/>
                </a:lnTo>
                <a:lnTo>
                  <a:pt x="434362" y="291412"/>
                </a:lnTo>
                <a:lnTo>
                  <a:pt x="432756" y="292749"/>
                </a:lnTo>
                <a:lnTo>
                  <a:pt x="431328" y="294265"/>
                </a:lnTo>
                <a:lnTo>
                  <a:pt x="429899" y="295692"/>
                </a:lnTo>
                <a:lnTo>
                  <a:pt x="428650" y="297118"/>
                </a:lnTo>
                <a:lnTo>
                  <a:pt x="427400" y="298723"/>
                </a:lnTo>
                <a:lnTo>
                  <a:pt x="426239" y="300149"/>
                </a:lnTo>
                <a:lnTo>
                  <a:pt x="425168" y="301665"/>
                </a:lnTo>
                <a:lnTo>
                  <a:pt x="424097" y="303181"/>
                </a:lnTo>
                <a:lnTo>
                  <a:pt x="423204" y="304785"/>
                </a:lnTo>
                <a:lnTo>
                  <a:pt x="422401" y="306301"/>
                </a:lnTo>
                <a:lnTo>
                  <a:pt x="421687" y="307906"/>
                </a:lnTo>
                <a:lnTo>
                  <a:pt x="420258" y="311026"/>
                </a:lnTo>
                <a:lnTo>
                  <a:pt x="419187" y="314146"/>
                </a:lnTo>
                <a:lnTo>
                  <a:pt x="418116" y="317178"/>
                </a:lnTo>
                <a:lnTo>
                  <a:pt x="417313" y="320209"/>
                </a:lnTo>
                <a:lnTo>
                  <a:pt x="416688" y="323151"/>
                </a:lnTo>
                <a:lnTo>
                  <a:pt x="416242" y="326093"/>
                </a:lnTo>
                <a:lnTo>
                  <a:pt x="415974" y="328946"/>
                </a:lnTo>
                <a:lnTo>
                  <a:pt x="415884" y="331799"/>
                </a:lnTo>
                <a:lnTo>
                  <a:pt x="415974" y="334830"/>
                </a:lnTo>
                <a:lnTo>
                  <a:pt x="416242" y="337861"/>
                </a:lnTo>
                <a:lnTo>
                  <a:pt x="416599" y="340892"/>
                </a:lnTo>
                <a:lnTo>
                  <a:pt x="417224" y="343834"/>
                </a:lnTo>
                <a:lnTo>
                  <a:pt x="417938" y="346776"/>
                </a:lnTo>
                <a:lnTo>
                  <a:pt x="418830" y="349718"/>
                </a:lnTo>
                <a:lnTo>
                  <a:pt x="419902" y="352660"/>
                </a:lnTo>
                <a:lnTo>
                  <a:pt x="421062" y="355513"/>
                </a:lnTo>
                <a:lnTo>
                  <a:pt x="421776" y="356850"/>
                </a:lnTo>
                <a:lnTo>
                  <a:pt x="422580" y="358277"/>
                </a:lnTo>
                <a:lnTo>
                  <a:pt x="423383" y="359703"/>
                </a:lnTo>
                <a:lnTo>
                  <a:pt x="424276" y="361130"/>
                </a:lnTo>
                <a:lnTo>
                  <a:pt x="425347" y="362467"/>
                </a:lnTo>
                <a:lnTo>
                  <a:pt x="426418" y="363894"/>
                </a:lnTo>
                <a:lnTo>
                  <a:pt x="427667" y="365231"/>
                </a:lnTo>
                <a:lnTo>
                  <a:pt x="428828" y="366658"/>
                </a:lnTo>
                <a:lnTo>
                  <a:pt x="430256" y="367995"/>
                </a:lnTo>
                <a:lnTo>
                  <a:pt x="431595" y="369332"/>
                </a:lnTo>
                <a:lnTo>
                  <a:pt x="433202" y="370669"/>
                </a:lnTo>
                <a:lnTo>
                  <a:pt x="434719" y="372006"/>
                </a:lnTo>
                <a:lnTo>
                  <a:pt x="436415" y="373344"/>
                </a:lnTo>
                <a:lnTo>
                  <a:pt x="438111" y="374681"/>
                </a:lnTo>
                <a:lnTo>
                  <a:pt x="441771" y="377178"/>
                </a:lnTo>
                <a:lnTo>
                  <a:pt x="443824" y="378515"/>
                </a:lnTo>
                <a:lnTo>
                  <a:pt x="445878" y="379763"/>
                </a:lnTo>
                <a:lnTo>
                  <a:pt x="448109" y="381100"/>
                </a:lnTo>
                <a:lnTo>
                  <a:pt x="450430" y="382259"/>
                </a:lnTo>
                <a:lnTo>
                  <a:pt x="452840" y="383507"/>
                </a:lnTo>
                <a:lnTo>
                  <a:pt x="455429" y="384577"/>
                </a:lnTo>
                <a:lnTo>
                  <a:pt x="458017" y="385736"/>
                </a:lnTo>
                <a:lnTo>
                  <a:pt x="460785" y="386895"/>
                </a:lnTo>
                <a:lnTo>
                  <a:pt x="463641" y="387965"/>
                </a:lnTo>
                <a:lnTo>
                  <a:pt x="466676" y="389035"/>
                </a:lnTo>
                <a:lnTo>
                  <a:pt x="469711" y="390015"/>
                </a:lnTo>
                <a:lnTo>
                  <a:pt x="472925" y="390996"/>
                </a:lnTo>
                <a:lnTo>
                  <a:pt x="479619" y="393046"/>
                </a:lnTo>
                <a:lnTo>
                  <a:pt x="486761" y="394919"/>
                </a:lnTo>
                <a:lnTo>
                  <a:pt x="486761" y="446271"/>
                </a:lnTo>
                <a:lnTo>
                  <a:pt x="483726" y="445825"/>
                </a:lnTo>
                <a:lnTo>
                  <a:pt x="480690" y="445380"/>
                </a:lnTo>
                <a:lnTo>
                  <a:pt x="477656" y="444755"/>
                </a:lnTo>
                <a:lnTo>
                  <a:pt x="474620" y="444042"/>
                </a:lnTo>
                <a:lnTo>
                  <a:pt x="471586" y="443240"/>
                </a:lnTo>
                <a:lnTo>
                  <a:pt x="468640" y="442437"/>
                </a:lnTo>
                <a:lnTo>
                  <a:pt x="465694" y="441546"/>
                </a:lnTo>
                <a:lnTo>
                  <a:pt x="462748" y="440476"/>
                </a:lnTo>
                <a:lnTo>
                  <a:pt x="459803" y="439406"/>
                </a:lnTo>
                <a:lnTo>
                  <a:pt x="456857" y="438247"/>
                </a:lnTo>
                <a:lnTo>
                  <a:pt x="454001" y="436999"/>
                </a:lnTo>
                <a:lnTo>
                  <a:pt x="451144" y="435751"/>
                </a:lnTo>
                <a:lnTo>
                  <a:pt x="448287" y="434325"/>
                </a:lnTo>
                <a:lnTo>
                  <a:pt x="445520" y="432987"/>
                </a:lnTo>
                <a:lnTo>
                  <a:pt x="442664" y="431471"/>
                </a:lnTo>
                <a:lnTo>
                  <a:pt x="439897" y="429956"/>
                </a:lnTo>
                <a:lnTo>
                  <a:pt x="434452" y="426568"/>
                </a:lnTo>
                <a:lnTo>
                  <a:pt x="429096" y="423180"/>
                </a:lnTo>
                <a:lnTo>
                  <a:pt x="423918" y="419614"/>
                </a:lnTo>
                <a:lnTo>
                  <a:pt x="418920" y="415959"/>
                </a:lnTo>
                <a:lnTo>
                  <a:pt x="418920" y="459822"/>
                </a:lnTo>
                <a:lnTo>
                  <a:pt x="422847" y="462051"/>
                </a:lnTo>
                <a:lnTo>
                  <a:pt x="426775" y="464191"/>
                </a:lnTo>
                <a:lnTo>
                  <a:pt x="430881" y="466241"/>
                </a:lnTo>
                <a:lnTo>
                  <a:pt x="435077" y="468292"/>
                </a:lnTo>
                <a:lnTo>
                  <a:pt x="439361" y="470075"/>
                </a:lnTo>
                <a:lnTo>
                  <a:pt x="443735" y="471858"/>
                </a:lnTo>
                <a:lnTo>
                  <a:pt x="448198" y="473552"/>
                </a:lnTo>
                <a:lnTo>
                  <a:pt x="452751" y="475067"/>
                </a:lnTo>
                <a:lnTo>
                  <a:pt x="457392" y="476583"/>
                </a:lnTo>
                <a:lnTo>
                  <a:pt x="461766" y="477920"/>
                </a:lnTo>
                <a:lnTo>
                  <a:pt x="466230" y="478990"/>
                </a:lnTo>
                <a:lnTo>
                  <a:pt x="470514" y="480149"/>
                </a:lnTo>
                <a:lnTo>
                  <a:pt x="474710" y="481041"/>
                </a:lnTo>
                <a:lnTo>
                  <a:pt x="478816" y="481843"/>
                </a:lnTo>
                <a:lnTo>
                  <a:pt x="482922" y="482556"/>
                </a:lnTo>
                <a:lnTo>
                  <a:pt x="486761" y="483091"/>
                </a:lnTo>
                <a:lnTo>
                  <a:pt x="486761" y="509926"/>
                </a:lnTo>
                <a:lnTo>
                  <a:pt x="511219" y="509926"/>
                </a:lnTo>
                <a:lnTo>
                  <a:pt x="511219" y="483091"/>
                </a:lnTo>
                <a:lnTo>
                  <a:pt x="514343" y="482735"/>
                </a:lnTo>
                <a:lnTo>
                  <a:pt x="517467" y="482378"/>
                </a:lnTo>
                <a:lnTo>
                  <a:pt x="520413" y="481843"/>
                </a:lnTo>
                <a:lnTo>
                  <a:pt x="523359" y="481397"/>
                </a:lnTo>
                <a:lnTo>
                  <a:pt x="526215" y="480862"/>
                </a:lnTo>
                <a:lnTo>
                  <a:pt x="528983" y="480238"/>
                </a:lnTo>
                <a:lnTo>
                  <a:pt x="531750" y="479614"/>
                </a:lnTo>
                <a:lnTo>
                  <a:pt x="534339" y="478812"/>
                </a:lnTo>
                <a:lnTo>
                  <a:pt x="536927" y="478010"/>
                </a:lnTo>
                <a:lnTo>
                  <a:pt x="539426" y="477207"/>
                </a:lnTo>
                <a:lnTo>
                  <a:pt x="541926" y="476316"/>
                </a:lnTo>
                <a:lnTo>
                  <a:pt x="544247" y="475335"/>
                </a:lnTo>
                <a:lnTo>
                  <a:pt x="546478" y="474354"/>
                </a:lnTo>
                <a:lnTo>
                  <a:pt x="548710" y="473195"/>
                </a:lnTo>
                <a:lnTo>
                  <a:pt x="550852" y="472036"/>
                </a:lnTo>
                <a:lnTo>
                  <a:pt x="552995" y="470877"/>
                </a:lnTo>
                <a:lnTo>
                  <a:pt x="554869" y="469629"/>
                </a:lnTo>
                <a:lnTo>
                  <a:pt x="556833" y="468381"/>
                </a:lnTo>
                <a:lnTo>
                  <a:pt x="558708" y="467043"/>
                </a:lnTo>
                <a:lnTo>
                  <a:pt x="560493" y="465706"/>
                </a:lnTo>
                <a:lnTo>
                  <a:pt x="562189" y="464369"/>
                </a:lnTo>
                <a:lnTo>
                  <a:pt x="563796" y="463032"/>
                </a:lnTo>
                <a:lnTo>
                  <a:pt x="565402" y="461516"/>
                </a:lnTo>
                <a:lnTo>
                  <a:pt x="566920" y="460179"/>
                </a:lnTo>
                <a:lnTo>
                  <a:pt x="568348" y="458663"/>
                </a:lnTo>
                <a:lnTo>
                  <a:pt x="569687" y="457237"/>
                </a:lnTo>
                <a:lnTo>
                  <a:pt x="571026" y="455632"/>
                </a:lnTo>
                <a:lnTo>
                  <a:pt x="572276" y="454206"/>
                </a:lnTo>
                <a:lnTo>
                  <a:pt x="573436" y="452601"/>
                </a:lnTo>
                <a:lnTo>
                  <a:pt x="574507" y="450996"/>
                </a:lnTo>
                <a:lnTo>
                  <a:pt x="575489" y="449391"/>
                </a:lnTo>
                <a:lnTo>
                  <a:pt x="576471" y="447786"/>
                </a:lnTo>
                <a:lnTo>
                  <a:pt x="578167" y="444399"/>
                </a:lnTo>
                <a:lnTo>
                  <a:pt x="579685" y="441011"/>
                </a:lnTo>
                <a:lnTo>
                  <a:pt x="580845" y="437623"/>
                </a:lnTo>
                <a:lnTo>
                  <a:pt x="581381" y="436019"/>
                </a:lnTo>
                <a:lnTo>
                  <a:pt x="581827" y="434325"/>
                </a:lnTo>
                <a:lnTo>
                  <a:pt x="582363" y="432541"/>
                </a:lnTo>
                <a:lnTo>
                  <a:pt x="582720" y="430937"/>
                </a:lnTo>
                <a:lnTo>
                  <a:pt x="582988" y="429243"/>
                </a:lnTo>
                <a:lnTo>
                  <a:pt x="583255" y="427549"/>
                </a:lnTo>
                <a:lnTo>
                  <a:pt x="583434" y="425855"/>
                </a:lnTo>
                <a:lnTo>
                  <a:pt x="583612" y="424161"/>
                </a:lnTo>
                <a:lnTo>
                  <a:pt x="583702" y="422467"/>
                </a:lnTo>
                <a:lnTo>
                  <a:pt x="583702" y="420684"/>
                </a:lnTo>
                <a:lnTo>
                  <a:pt x="583612" y="417296"/>
                </a:lnTo>
                <a:lnTo>
                  <a:pt x="583434" y="413997"/>
                </a:lnTo>
                <a:lnTo>
                  <a:pt x="583077" y="410788"/>
                </a:lnTo>
                <a:lnTo>
                  <a:pt x="582541" y="407668"/>
                </a:lnTo>
                <a:lnTo>
                  <a:pt x="581738" y="404636"/>
                </a:lnTo>
                <a:lnTo>
                  <a:pt x="580934" y="401784"/>
                </a:lnTo>
                <a:lnTo>
                  <a:pt x="579952" y="398931"/>
                </a:lnTo>
                <a:lnTo>
                  <a:pt x="578792" y="396167"/>
                </a:lnTo>
                <a:lnTo>
                  <a:pt x="577543" y="393493"/>
                </a:lnTo>
                <a:lnTo>
                  <a:pt x="576025" y="390907"/>
                </a:lnTo>
                <a:lnTo>
                  <a:pt x="574507" y="388411"/>
                </a:lnTo>
                <a:lnTo>
                  <a:pt x="572633" y="386093"/>
                </a:lnTo>
                <a:lnTo>
                  <a:pt x="570848" y="383775"/>
                </a:lnTo>
                <a:lnTo>
                  <a:pt x="568705" y="381635"/>
                </a:lnTo>
                <a:lnTo>
                  <a:pt x="566474" y="379495"/>
                </a:lnTo>
                <a:lnTo>
                  <a:pt x="564064" y="377534"/>
                </a:lnTo>
                <a:lnTo>
                  <a:pt x="561653" y="375573"/>
                </a:lnTo>
                <a:lnTo>
                  <a:pt x="559065" y="373611"/>
                </a:lnTo>
                <a:lnTo>
                  <a:pt x="556297" y="371828"/>
                </a:lnTo>
                <a:lnTo>
                  <a:pt x="553530" y="369956"/>
                </a:lnTo>
                <a:lnTo>
                  <a:pt x="550585" y="368084"/>
                </a:lnTo>
                <a:lnTo>
                  <a:pt x="547549" y="366390"/>
                </a:lnTo>
                <a:lnTo>
                  <a:pt x="544425" y="364696"/>
                </a:lnTo>
                <a:lnTo>
                  <a:pt x="541033" y="363091"/>
                </a:lnTo>
                <a:lnTo>
                  <a:pt x="537730" y="361397"/>
                </a:lnTo>
                <a:lnTo>
                  <a:pt x="534249" y="359882"/>
                </a:lnTo>
                <a:lnTo>
                  <a:pt x="530679" y="358277"/>
                </a:lnTo>
                <a:lnTo>
                  <a:pt x="527108" y="356672"/>
                </a:lnTo>
                <a:lnTo>
                  <a:pt x="523180" y="355246"/>
                </a:lnTo>
                <a:lnTo>
                  <a:pt x="519342" y="353730"/>
                </a:lnTo>
                <a:lnTo>
                  <a:pt x="515414" y="352393"/>
                </a:lnTo>
                <a:lnTo>
                  <a:pt x="511219" y="350967"/>
                </a:lnTo>
                <a:lnTo>
                  <a:pt x="511219" y="308886"/>
                </a:lnTo>
                <a:lnTo>
                  <a:pt x="515950" y="309956"/>
                </a:lnTo>
                <a:lnTo>
                  <a:pt x="520592" y="311293"/>
                </a:lnTo>
                <a:lnTo>
                  <a:pt x="525234" y="312631"/>
                </a:lnTo>
                <a:lnTo>
                  <a:pt x="529786" y="314236"/>
                </a:lnTo>
                <a:lnTo>
                  <a:pt x="534249" y="315929"/>
                </a:lnTo>
                <a:lnTo>
                  <a:pt x="538713" y="317802"/>
                </a:lnTo>
                <a:lnTo>
                  <a:pt x="542997" y="319852"/>
                </a:lnTo>
                <a:lnTo>
                  <a:pt x="547282" y="322081"/>
                </a:lnTo>
                <a:lnTo>
                  <a:pt x="551388" y="324221"/>
                </a:lnTo>
                <a:lnTo>
                  <a:pt x="555316" y="326539"/>
                </a:lnTo>
                <a:lnTo>
                  <a:pt x="559154" y="328767"/>
                </a:lnTo>
                <a:lnTo>
                  <a:pt x="562724" y="330996"/>
                </a:lnTo>
                <a:lnTo>
                  <a:pt x="566117" y="333136"/>
                </a:lnTo>
                <a:lnTo>
                  <a:pt x="569330" y="335365"/>
                </a:lnTo>
                <a:lnTo>
                  <a:pt x="572365" y="337594"/>
                </a:lnTo>
                <a:lnTo>
                  <a:pt x="575222" y="339822"/>
                </a:lnTo>
                <a:lnTo>
                  <a:pt x="575222" y="294087"/>
                </a:lnTo>
                <a:lnTo>
                  <a:pt x="571026" y="291591"/>
                </a:lnTo>
                <a:lnTo>
                  <a:pt x="566742" y="289183"/>
                </a:lnTo>
                <a:lnTo>
                  <a:pt x="562635" y="287133"/>
                </a:lnTo>
                <a:lnTo>
                  <a:pt x="558529" y="284993"/>
                </a:lnTo>
                <a:lnTo>
                  <a:pt x="554601" y="283121"/>
                </a:lnTo>
                <a:lnTo>
                  <a:pt x="550763" y="281427"/>
                </a:lnTo>
                <a:lnTo>
                  <a:pt x="547014" y="279733"/>
                </a:lnTo>
                <a:lnTo>
                  <a:pt x="543265" y="278396"/>
                </a:lnTo>
                <a:lnTo>
                  <a:pt x="539516" y="276970"/>
                </a:lnTo>
                <a:lnTo>
                  <a:pt x="535767" y="275811"/>
                </a:lnTo>
                <a:lnTo>
                  <a:pt x="531839" y="274652"/>
                </a:lnTo>
                <a:lnTo>
                  <a:pt x="527912" y="273671"/>
                </a:lnTo>
                <a:lnTo>
                  <a:pt x="523894" y="272868"/>
                </a:lnTo>
                <a:lnTo>
                  <a:pt x="519699" y="271977"/>
                </a:lnTo>
                <a:lnTo>
                  <a:pt x="515593" y="271264"/>
                </a:lnTo>
                <a:lnTo>
                  <a:pt x="511219" y="270729"/>
                </a:lnTo>
                <a:lnTo>
                  <a:pt x="511219" y="257178"/>
                </a:lnTo>
                <a:close/>
                <a:moveTo>
                  <a:pt x="774013" y="160060"/>
                </a:moveTo>
                <a:lnTo>
                  <a:pt x="776313" y="160124"/>
                </a:lnTo>
                <a:lnTo>
                  <a:pt x="778548" y="160252"/>
                </a:lnTo>
                <a:lnTo>
                  <a:pt x="780720" y="160508"/>
                </a:lnTo>
                <a:lnTo>
                  <a:pt x="782764" y="160764"/>
                </a:lnTo>
                <a:lnTo>
                  <a:pt x="784745" y="161147"/>
                </a:lnTo>
                <a:lnTo>
                  <a:pt x="786661" y="161659"/>
                </a:lnTo>
                <a:lnTo>
                  <a:pt x="788513" y="162171"/>
                </a:lnTo>
                <a:lnTo>
                  <a:pt x="790174" y="162682"/>
                </a:lnTo>
                <a:lnTo>
                  <a:pt x="791835" y="163258"/>
                </a:lnTo>
                <a:lnTo>
                  <a:pt x="793432" y="163961"/>
                </a:lnTo>
                <a:lnTo>
                  <a:pt x="794901" y="164665"/>
                </a:lnTo>
                <a:lnTo>
                  <a:pt x="796306" y="165368"/>
                </a:lnTo>
                <a:lnTo>
                  <a:pt x="797648" y="166136"/>
                </a:lnTo>
                <a:lnTo>
                  <a:pt x="798925" y="166903"/>
                </a:lnTo>
                <a:lnTo>
                  <a:pt x="800075" y="167735"/>
                </a:lnTo>
                <a:lnTo>
                  <a:pt x="801225" y="168502"/>
                </a:lnTo>
                <a:lnTo>
                  <a:pt x="802183" y="169270"/>
                </a:lnTo>
                <a:lnTo>
                  <a:pt x="803205" y="170101"/>
                </a:lnTo>
                <a:lnTo>
                  <a:pt x="804866" y="171572"/>
                </a:lnTo>
                <a:lnTo>
                  <a:pt x="806271" y="172979"/>
                </a:lnTo>
                <a:lnTo>
                  <a:pt x="807485" y="174322"/>
                </a:lnTo>
                <a:lnTo>
                  <a:pt x="808315" y="175345"/>
                </a:lnTo>
                <a:lnTo>
                  <a:pt x="808890" y="176241"/>
                </a:lnTo>
                <a:lnTo>
                  <a:pt x="809465" y="176944"/>
                </a:lnTo>
                <a:lnTo>
                  <a:pt x="812084" y="174642"/>
                </a:lnTo>
                <a:lnTo>
                  <a:pt x="814639" y="172531"/>
                </a:lnTo>
                <a:lnTo>
                  <a:pt x="817066" y="170613"/>
                </a:lnTo>
                <a:lnTo>
                  <a:pt x="819494" y="168886"/>
                </a:lnTo>
                <a:lnTo>
                  <a:pt x="821921" y="167351"/>
                </a:lnTo>
                <a:lnTo>
                  <a:pt x="824221" y="166072"/>
                </a:lnTo>
                <a:lnTo>
                  <a:pt x="826392" y="164857"/>
                </a:lnTo>
                <a:lnTo>
                  <a:pt x="828564" y="163833"/>
                </a:lnTo>
                <a:lnTo>
                  <a:pt x="830608" y="162938"/>
                </a:lnTo>
                <a:lnTo>
                  <a:pt x="832589" y="162171"/>
                </a:lnTo>
                <a:lnTo>
                  <a:pt x="834505" y="161595"/>
                </a:lnTo>
                <a:lnTo>
                  <a:pt x="836357" y="161020"/>
                </a:lnTo>
                <a:lnTo>
                  <a:pt x="838082" y="160700"/>
                </a:lnTo>
                <a:lnTo>
                  <a:pt x="839743" y="160380"/>
                </a:lnTo>
                <a:lnTo>
                  <a:pt x="841340" y="160188"/>
                </a:lnTo>
                <a:lnTo>
                  <a:pt x="842873" y="160124"/>
                </a:lnTo>
                <a:lnTo>
                  <a:pt x="844278" y="160060"/>
                </a:lnTo>
                <a:lnTo>
                  <a:pt x="845620" y="160124"/>
                </a:lnTo>
                <a:lnTo>
                  <a:pt x="846897" y="160188"/>
                </a:lnTo>
                <a:lnTo>
                  <a:pt x="848047" y="160316"/>
                </a:lnTo>
                <a:lnTo>
                  <a:pt x="849133" y="160508"/>
                </a:lnTo>
                <a:lnTo>
                  <a:pt x="850091" y="160700"/>
                </a:lnTo>
                <a:lnTo>
                  <a:pt x="851049" y="160955"/>
                </a:lnTo>
                <a:lnTo>
                  <a:pt x="851816" y="161147"/>
                </a:lnTo>
                <a:lnTo>
                  <a:pt x="853221" y="161723"/>
                </a:lnTo>
                <a:lnTo>
                  <a:pt x="854179" y="162171"/>
                </a:lnTo>
                <a:lnTo>
                  <a:pt x="854945" y="162554"/>
                </a:lnTo>
                <a:lnTo>
                  <a:pt x="856159" y="163770"/>
                </a:lnTo>
                <a:lnTo>
                  <a:pt x="857373" y="164985"/>
                </a:lnTo>
                <a:lnTo>
                  <a:pt x="858459" y="166328"/>
                </a:lnTo>
                <a:lnTo>
                  <a:pt x="859544" y="167799"/>
                </a:lnTo>
                <a:lnTo>
                  <a:pt x="860503" y="169206"/>
                </a:lnTo>
                <a:lnTo>
                  <a:pt x="861461" y="170741"/>
                </a:lnTo>
                <a:lnTo>
                  <a:pt x="862355" y="172339"/>
                </a:lnTo>
                <a:lnTo>
                  <a:pt x="863186" y="173938"/>
                </a:lnTo>
                <a:lnTo>
                  <a:pt x="864016" y="175473"/>
                </a:lnTo>
                <a:lnTo>
                  <a:pt x="864719" y="177136"/>
                </a:lnTo>
                <a:lnTo>
                  <a:pt x="865358" y="178863"/>
                </a:lnTo>
                <a:lnTo>
                  <a:pt x="866060" y="180526"/>
                </a:lnTo>
                <a:lnTo>
                  <a:pt x="867210" y="183787"/>
                </a:lnTo>
                <a:lnTo>
                  <a:pt x="868232" y="187049"/>
                </a:lnTo>
                <a:lnTo>
                  <a:pt x="869062" y="190119"/>
                </a:lnTo>
                <a:lnTo>
                  <a:pt x="869765" y="193061"/>
                </a:lnTo>
                <a:lnTo>
                  <a:pt x="870276" y="195683"/>
                </a:lnTo>
                <a:lnTo>
                  <a:pt x="870723" y="197921"/>
                </a:lnTo>
                <a:lnTo>
                  <a:pt x="871234" y="201311"/>
                </a:lnTo>
                <a:lnTo>
                  <a:pt x="871362" y="202462"/>
                </a:lnTo>
                <a:lnTo>
                  <a:pt x="872831" y="202078"/>
                </a:lnTo>
                <a:lnTo>
                  <a:pt x="874236" y="201695"/>
                </a:lnTo>
                <a:lnTo>
                  <a:pt x="875514" y="201247"/>
                </a:lnTo>
                <a:lnTo>
                  <a:pt x="876855" y="200735"/>
                </a:lnTo>
                <a:lnTo>
                  <a:pt x="878005" y="200224"/>
                </a:lnTo>
                <a:lnTo>
                  <a:pt x="879155" y="199712"/>
                </a:lnTo>
                <a:lnTo>
                  <a:pt x="880305" y="199201"/>
                </a:lnTo>
                <a:lnTo>
                  <a:pt x="881263" y="198561"/>
                </a:lnTo>
                <a:lnTo>
                  <a:pt x="882285" y="197985"/>
                </a:lnTo>
                <a:lnTo>
                  <a:pt x="883179" y="197410"/>
                </a:lnTo>
                <a:lnTo>
                  <a:pt x="884904" y="196195"/>
                </a:lnTo>
                <a:lnTo>
                  <a:pt x="886309" y="194979"/>
                </a:lnTo>
                <a:lnTo>
                  <a:pt x="887651" y="193764"/>
                </a:lnTo>
                <a:lnTo>
                  <a:pt x="888800" y="192613"/>
                </a:lnTo>
                <a:lnTo>
                  <a:pt x="889695" y="191526"/>
                </a:lnTo>
                <a:lnTo>
                  <a:pt x="890461" y="190567"/>
                </a:lnTo>
                <a:lnTo>
                  <a:pt x="891100" y="189671"/>
                </a:lnTo>
                <a:lnTo>
                  <a:pt x="891803" y="188328"/>
                </a:lnTo>
                <a:lnTo>
                  <a:pt x="892058" y="187881"/>
                </a:lnTo>
                <a:lnTo>
                  <a:pt x="892441" y="189991"/>
                </a:lnTo>
                <a:lnTo>
                  <a:pt x="892825" y="192102"/>
                </a:lnTo>
                <a:lnTo>
                  <a:pt x="893016" y="194148"/>
                </a:lnTo>
                <a:lnTo>
                  <a:pt x="893144" y="196195"/>
                </a:lnTo>
                <a:lnTo>
                  <a:pt x="893144" y="198177"/>
                </a:lnTo>
                <a:lnTo>
                  <a:pt x="893016" y="200096"/>
                </a:lnTo>
                <a:lnTo>
                  <a:pt x="892825" y="202014"/>
                </a:lnTo>
                <a:lnTo>
                  <a:pt x="892505" y="203933"/>
                </a:lnTo>
                <a:lnTo>
                  <a:pt x="892122" y="205788"/>
                </a:lnTo>
                <a:lnTo>
                  <a:pt x="891739" y="207579"/>
                </a:lnTo>
                <a:lnTo>
                  <a:pt x="891164" y="209369"/>
                </a:lnTo>
                <a:lnTo>
                  <a:pt x="890525" y="211096"/>
                </a:lnTo>
                <a:lnTo>
                  <a:pt x="889886" y="212759"/>
                </a:lnTo>
                <a:lnTo>
                  <a:pt x="889120" y="214486"/>
                </a:lnTo>
                <a:lnTo>
                  <a:pt x="888289" y="216149"/>
                </a:lnTo>
                <a:lnTo>
                  <a:pt x="887459" y="217747"/>
                </a:lnTo>
                <a:lnTo>
                  <a:pt x="886501" y="219282"/>
                </a:lnTo>
                <a:lnTo>
                  <a:pt x="885479" y="220817"/>
                </a:lnTo>
                <a:lnTo>
                  <a:pt x="884457" y="222352"/>
                </a:lnTo>
                <a:lnTo>
                  <a:pt x="883307" y="223759"/>
                </a:lnTo>
                <a:lnTo>
                  <a:pt x="882157" y="225230"/>
                </a:lnTo>
                <a:lnTo>
                  <a:pt x="881007" y="226637"/>
                </a:lnTo>
                <a:lnTo>
                  <a:pt x="879730" y="227980"/>
                </a:lnTo>
                <a:lnTo>
                  <a:pt x="878516" y="229323"/>
                </a:lnTo>
                <a:lnTo>
                  <a:pt x="877175" y="230666"/>
                </a:lnTo>
                <a:lnTo>
                  <a:pt x="875833" y="231882"/>
                </a:lnTo>
                <a:lnTo>
                  <a:pt x="874492" y="233160"/>
                </a:lnTo>
                <a:lnTo>
                  <a:pt x="873086" y="234376"/>
                </a:lnTo>
                <a:lnTo>
                  <a:pt x="870276" y="236678"/>
                </a:lnTo>
                <a:lnTo>
                  <a:pt x="867337" y="238852"/>
                </a:lnTo>
                <a:lnTo>
                  <a:pt x="864463" y="240899"/>
                </a:lnTo>
                <a:lnTo>
                  <a:pt x="861525" y="242818"/>
                </a:lnTo>
                <a:lnTo>
                  <a:pt x="858586" y="244545"/>
                </a:lnTo>
                <a:lnTo>
                  <a:pt x="855776" y="246143"/>
                </a:lnTo>
                <a:lnTo>
                  <a:pt x="853029" y="247678"/>
                </a:lnTo>
                <a:lnTo>
                  <a:pt x="850283" y="249085"/>
                </a:lnTo>
                <a:lnTo>
                  <a:pt x="847792" y="250300"/>
                </a:lnTo>
                <a:lnTo>
                  <a:pt x="845428" y="251452"/>
                </a:lnTo>
                <a:lnTo>
                  <a:pt x="843192" y="252347"/>
                </a:lnTo>
                <a:lnTo>
                  <a:pt x="841212" y="253242"/>
                </a:lnTo>
                <a:lnTo>
                  <a:pt x="837891" y="254521"/>
                </a:lnTo>
                <a:lnTo>
                  <a:pt x="835783" y="255353"/>
                </a:lnTo>
                <a:lnTo>
                  <a:pt x="835080" y="255609"/>
                </a:lnTo>
                <a:lnTo>
                  <a:pt x="831183" y="254649"/>
                </a:lnTo>
                <a:lnTo>
                  <a:pt x="827415" y="253946"/>
                </a:lnTo>
                <a:lnTo>
                  <a:pt x="823837" y="253306"/>
                </a:lnTo>
                <a:lnTo>
                  <a:pt x="820324" y="252731"/>
                </a:lnTo>
                <a:lnTo>
                  <a:pt x="816939" y="252283"/>
                </a:lnTo>
                <a:lnTo>
                  <a:pt x="813681" y="251963"/>
                </a:lnTo>
                <a:lnTo>
                  <a:pt x="810551" y="251707"/>
                </a:lnTo>
                <a:lnTo>
                  <a:pt x="807613" y="251515"/>
                </a:lnTo>
                <a:lnTo>
                  <a:pt x="804674" y="251388"/>
                </a:lnTo>
                <a:lnTo>
                  <a:pt x="801991" y="251388"/>
                </a:lnTo>
                <a:lnTo>
                  <a:pt x="799372" y="251388"/>
                </a:lnTo>
                <a:lnTo>
                  <a:pt x="796945" y="251515"/>
                </a:lnTo>
                <a:lnTo>
                  <a:pt x="794582" y="251644"/>
                </a:lnTo>
                <a:lnTo>
                  <a:pt x="792282" y="251835"/>
                </a:lnTo>
                <a:lnTo>
                  <a:pt x="790174" y="252027"/>
                </a:lnTo>
                <a:lnTo>
                  <a:pt x="788194" y="252283"/>
                </a:lnTo>
                <a:lnTo>
                  <a:pt x="786341" y="252603"/>
                </a:lnTo>
                <a:lnTo>
                  <a:pt x="784617" y="252923"/>
                </a:lnTo>
                <a:lnTo>
                  <a:pt x="783020" y="253306"/>
                </a:lnTo>
                <a:lnTo>
                  <a:pt x="781487" y="253626"/>
                </a:lnTo>
                <a:lnTo>
                  <a:pt x="778868" y="254330"/>
                </a:lnTo>
                <a:lnTo>
                  <a:pt x="776760" y="254969"/>
                </a:lnTo>
                <a:lnTo>
                  <a:pt x="775035" y="255673"/>
                </a:lnTo>
                <a:lnTo>
                  <a:pt x="773885" y="256120"/>
                </a:lnTo>
                <a:lnTo>
                  <a:pt x="772927" y="256568"/>
                </a:lnTo>
                <a:lnTo>
                  <a:pt x="771267" y="254969"/>
                </a:lnTo>
                <a:lnTo>
                  <a:pt x="769542" y="253306"/>
                </a:lnTo>
                <a:lnTo>
                  <a:pt x="765645" y="249789"/>
                </a:lnTo>
                <a:lnTo>
                  <a:pt x="761366" y="246143"/>
                </a:lnTo>
                <a:lnTo>
                  <a:pt x="756766" y="242370"/>
                </a:lnTo>
                <a:lnTo>
                  <a:pt x="752039" y="238661"/>
                </a:lnTo>
                <a:lnTo>
                  <a:pt x="747185" y="234951"/>
                </a:lnTo>
                <a:lnTo>
                  <a:pt x="742394" y="231242"/>
                </a:lnTo>
                <a:lnTo>
                  <a:pt x="737603" y="227724"/>
                </a:lnTo>
                <a:lnTo>
                  <a:pt x="728852" y="221329"/>
                </a:lnTo>
                <a:lnTo>
                  <a:pt x="721698" y="216213"/>
                </a:lnTo>
                <a:lnTo>
                  <a:pt x="716779" y="212759"/>
                </a:lnTo>
                <a:lnTo>
                  <a:pt x="714991" y="211608"/>
                </a:lnTo>
                <a:lnTo>
                  <a:pt x="716588" y="209753"/>
                </a:lnTo>
                <a:lnTo>
                  <a:pt x="718248" y="208090"/>
                </a:lnTo>
                <a:lnTo>
                  <a:pt x="719909" y="206619"/>
                </a:lnTo>
                <a:lnTo>
                  <a:pt x="721634" y="205276"/>
                </a:lnTo>
                <a:lnTo>
                  <a:pt x="723231" y="204061"/>
                </a:lnTo>
                <a:lnTo>
                  <a:pt x="725019" y="202974"/>
                </a:lnTo>
                <a:lnTo>
                  <a:pt x="726744" y="202078"/>
                </a:lnTo>
                <a:lnTo>
                  <a:pt x="728469" y="201311"/>
                </a:lnTo>
                <a:lnTo>
                  <a:pt x="730193" y="200608"/>
                </a:lnTo>
                <a:lnTo>
                  <a:pt x="731918" y="200032"/>
                </a:lnTo>
                <a:lnTo>
                  <a:pt x="733579" y="199584"/>
                </a:lnTo>
                <a:lnTo>
                  <a:pt x="735240" y="199201"/>
                </a:lnTo>
                <a:lnTo>
                  <a:pt x="736900" y="198945"/>
                </a:lnTo>
                <a:lnTo>
                  <a:pt x="738561" y="198625"/>
                </a:lnTo>
                <a:lnTo>
                  <a:pt x="740094" y="198497"/>
                </a:lnTo>
                <a:lnTo>
                  <a:pt x="741627" y="198433"/>
                </a:lnTo>
                <a:lnTo>
                  <a:pt x="743160" y="198433"/>
                </a:lnTo>
                <a:lnTo>
                  <a:pt x="744566" y="198497"/>
                </a:lnTo>
                <a:lnTo>
                  <a:pt x="745907" y="198561"/>
                </a:lnTo>
                <a:lnTo>
                  <a:pt x="747249" y="198689"/>
                </a:lnTo>
                <a:lnTo>
                  <a:pt x="749612" y="199073"/>
                </a:lnTo>
                <a:lnTo>
                  <a:pt x="751656" y="199456"/>
                </a:lnTo>
                <a:lnTo>
                  <a:pt x="753381" y="199840"/>
                </a:lnTo>
                <a:lnTo>
                  <a:pt x="754594" y="200224"/>
                </a:lnTo>
                <a:lnTo>
                  <a:pt x="755680" y="200544"/>
                </a:lnTo>
                <a:lnTo>
                  <a:pt x="755553" y="198305"/>
                </a:lnTo>
                <a:lnTo>
                  <a:pt x="755553" y="196067"/>
                </a:lnTo>
                <a:lnTo>
                  <a:pt x="755680" y="193892"/>
                </a:lnTo>
                <a:lnTo>
                  <a:pt x="755872" y="191718"/>
                </a:lnTo>
                <a:lnTo>
                  <a:pt x="756192" y="189671"/>
                </a:lnTo>
                <a:lnTo>
                  <a:pt x="756638" y="187689"/>
                </a:lnTo>
                <a:lnTo>
                  <a:pt x="757150" y="185706"/>
                </a:lnTo>
                <a:lnTo>
                  <a:pt x="757725" y="183787"/>
                </a:lnTo>
                <a:lnTo>
                  <a:pt x="758363" y="181997"/>
                </a:lnTo>
                <a:lnTo>
                  <a:pt x="759066" y="180270"/>
                </a:lnTo>
                <a:lnTo>
                  <a:pt x="759833" y="178543"/>
                </a:lnTo>
                <a:lnTo>
                  <a:pt x="760599" y="176880"/>
                </a:lnTo>
                <a:lnTo>
                  <a:pt x="761493" y="175345"/>
                </a:lnTo>
                <a:lnTo>
                  <a:pt x="762324" y="173874"/>
                </a:lnTo>
                <a:lnTo>
                  <a:pt x="763218" y="172404"/>
                </a:lnTo>
                <a:lnTo>
                  <a:pt x="764112" y="171060"/>
                </a:lnTo>
                <a:lnTo>
                  <a:pt x="765006" y="169781"/>
                </a:lnTo>
                <a:lnTo>
                  <a:pt x="765901" y="168566"/>
                </a:lnTo>
                <a:lnTo>
                  <a:pt x="767689" y="166392"/>
                </a:lnTo>
                <a:lnTo>
                  <a:pt x="769350" y="164473"/>
                </a:lnTo>
                <a:lnTo>
                  <a:pt x="770819" y="162938"/>
                </a:lnTo>
                <a:lnTo>
                  <a:pt x="772161" y="161723"/>
                </a:lnTo>
                <a:lnTo>
                  <a:pt x="773119" y="160764"/>
                </a:lnTo>
                <a:close/>
                <a:moveTo>
                  <a:pt x="128404" y="160060"/>
                </a:moveTo>
                <a:lnTo>
                  <a:pt x="130703" y="160124"/>
                </a:lnTo>
                <a:lnTo>
                  <a:pt x="132939" y="160252"/>
                </a:lnTo>
                <a:lnTo>
                  <a:pt x="135111" y="160508"/>
                </a:lnTo>
                <a:lnTo>
                  <a:pt x="137155" y="160764"/>
                </a:lnTo>
                <a:lnTo>
                  <a:pt x="139135" y="161147"/>
                </a:lnTo>
                <a:lnTo>
                  <a:pt x="141051" y="161659"/>
                </a:lnTo>
                <a:lnTo>
                  <a:pt x="142904" y="162171"/>
                </a:lnTo>
                <a:lnTo>
                  <a:pt x="144565" y="162682"/>
                </a:lnTo>
                <a:lnTo>
                  <a:pt x="146225" y="163258"/>
                </a:lnTo>
                <a:lnTo>
                  <a:pt x="147823" y="163961"/>
                </a:lnTo>
                <a:lnTo>
                  <a:pt x="149292" y="164665"/>
                </a:lnTo>
                <a:lnTo>
                  <a:pt x="150697" y="165368"/>
                </a:lnTo>
                <a:lnTo>
                  <a:pt x="152038" y="166136"/>
                </a:lnTo>
                <a:lnTo>
                  <a:pt x="153316" y="166903"/>
                </a:lnTo>
                <a:lnTo>
                  <a:pt x="154466" y="167735"/>
                </a:lnTo>
                <a:lnTo>
                  <a:pt x="155615" y="168502"/>
                </a:lnTo>
                <a:lnTo>
                  <a:pt x="156574" y="169270"/>
                </a:lnTo>
                <a:lnTo>
                  <a:pt x="157595" y="170101"/>
                </a:lnTo>
                <a:lnTo>
                  <a:pt x="159257" y="171572"/>
                </a:lnTo>
                <a:lnTo>
                  <a:pt x="160662" y="172979"/>
                </a:lnTo>
                <a:lnTo>
                  <a:pt x="161875" y="174322"/>
                </a:lnTo>
                <a:lnTo>
                  <a:pt x="162706" y="175345"/>
                </a:lnTo>
                <a:lnTo>
                  <a:pt x="163281" y="176241"/>
                </a:lnTo>
                <a:lnTo>
                  <a:pt x="163856" y="176944"/>
                </a:lnTo>
                <a:lnTo>
                  <a:pt x="166475" y="174642"/>
                </a:lnTo>
                <a:lnTo>
                  <a:pt x="169029" y="172531"/>
                </a:lnTo>
                <a:lnTo>
                  <a:pt x="171457" y="170613"/>
                </a:lnTo>
                <a:lnTo>
                  <a:pt x="173884" y="168886"/>
                </a:lnTo>
                <a:lnTo>
                  <a:pt x="176312" y="167351"/>
                </a:lnTo>
                <a:lnTo>
                  <a:pt x="178611" y="166072"/>
                </a:lnTo>
                <a:lnTo>
                  <a:pt x="180783" y="164857"/>
                </a:lnTo>
                <a:lnTo>
                  <a:pt x="182955" y="163833"/>
                </a:lnTo>
                <a:lnTo>
                  <a:pt x="184999" y="162938"/>
                </a:lnTo>
                <a:lnTo>
                  <a:pt x="186979" y="162171"/>
                </a:lnTo>
                <a:lnTo>
                  <a:pt x="188895" y="161595"/>
                </a:lnTo>
                <a:lnTo>
                  <a:pt x="190748" y="161020"/>
                </a:lnTo>
                <a:lnTo>
                  <a:pt x="192472" y="160700"/>
                </a:lnTo>
                <a:lnTo>
                  <a:pt x="194133" y="160380"/>
                </a:lnTo>
                <a:lnTo>
                  <a:pt x="195730" y="160188"/>
                </a:lnTo>
                <a:lnTo>
                  <a:pt x="197263" y="160124"/>
                </a:lnTo>
                <a:lnTo>
                  <a:pt x="198669" y="160060"/>
                </a:lnTo>
                <a:lnTo>
                  <a:pt x="200010" y="160124"/>
                </a:lnTo>
                <a:lnTo>
                  <a:pt x="201288" y="160188"/>
                </a:lnTo>
                <a:lnTo>
                  <a:pt x="202437" y="160316"/>
                </a:lnTo>
                <a:lnTo>
                  <a:pt x="203523" y="160508"/>
                </a:lnTo>
                <a:lnTo>
                  <a:pt x="204481" y="160700"/>
                </a:lnTo>
                <a:lnTo>
                  <a:pt x="205440" y="160955"/>
                </a:lnTo>
                <a:lnTo>
                  <a:pt x="206206" y="161147"/>
                </a:lnTo>
                <a:lnTo>
                  <a:pt x="207612" y="161723"/>
                </a:lnTo>
                <a:lnTo>
                  <a:pt x="208570" y="162171"/>
                </a:lnTo>
                <a:lnTo>
                  <a:pt x="209336" y="162554"/>
                </a:lnTo>
                <a:lnTo>
                  <a:pt x="210550" y="163770"/>
                </a:lnTo>
                <a:lnTo>
                  <a:pt x="211764" y="164985"/>
                </a:lnTo>
                <a:lnTo>
                  <a:pt x="212849" y="166328"/>
                </a:lnTo>
                <a:lnTo>
                  <a:pt x="213935" y="167799"/>
                </a:lnTo>
                <a:lnTo>
                  <a:pt x="214893" y="169206"/>
                </a:lnTo>
                <a:lnTo>
                  <a:pt x="215852" y="170741"/>
                </a:lnTo>
                <a:lnTo>
                  <a:pt x="216746" y="172339"/>
                </a:lnTo>
                <a:lnTo>
                  <a:pt x="217576" y="173938"/>
                </a:lnTo>
                <a:lnTo>
                  <a:pt x="218407" y="175473"/>
                </a:lnTo>
                <a:lnTo>
                  <a:pt x="219109" y="177136"/>
                </a:lnTo>
                <a:lnTo>
                  <a:pt x="219748" y="178863"/>
                </a:lnTo>
                <a:lnTo>
                  <a:pt x="220451" y="180526"/>
                </a:lnTo>
                <a:lnTo>
                  <a:pt x="221601" y="183787"/>
                </a:lnTo>
                <a:lnTo>
                  <a:pt x="222623" y="187049"/>
                </a:lnTo>
                <a:lnTo>
                  <a:pt x="223453" y="190119"/>
                </a:lnTo>
                <a:lnTo>
                  <a:pt x="224156" y="193061"/>
                </a:lnTo>
                <a:lnTo>
                  <a:pt x="224667" y="195683"/>
                </a:lnTo>
                <a:lnTo>
                  <a:pt x="225114" y="197921"/>
                </a:lnTo>
                <a:lnTo>
                  <a:pt x="225625" y="201311"/>
                </a:lnTo>
                <a:lnTo>
                  <a:pt x="225752" y="202462"/>
                </a:lnTo>
                <a:lnTo>
                  <a:pt x="227222" y="202078"/>
                </a:lnTo>
                <a:lnTo>
                  <a:pt x="228627" y="201695"/>
                </a:lnTo>
                <a:lnTo>
                  <a:pt x="229905" y="201247"/>
                </a:lnTo>
                <a:lnTo>
                  <a:pt x="231246" y="200735"/>
                </a:lnTo>
                <a:lnTo>
                  <a:pt x="232396" y="200224"/>
                </a:lnTo>
                <a:lnTo>
                  <a:pt x="233546" y="199712"/>
                </a:lnTo>
                <a:lnTo>
                  <a:pt x="234695" y="199201"/>
                </a:lnTo>
                <a:lnTo>
                  <a:pt x="235653" y="198561"/>
                </a:lnTo>
                <a:lnTo>
                  <a:pt x="236676" y="197985"/>
                </a:lnTo>
                <a:lnTo>
                  <a:pt x="237570" y="197410"/>
                </a:lnTo>
                <a:lnTo>
                  <a:pt x="239294" y="196195"/>
                </a:lnTo>
                <a:lnTo>
                  <a:pt x="240700" y="194979"/>
                </a:lnTo>
                <a:lnTo>
                  <a:pt x="242041" y="193764"/>
                </a:lnTo>
                <a:lnTo>
                  <a:pt x="243191" y="192613"/>
                </a:lnTo>
                <a:lnTo>
                  <a:pt x="244085" y="191526"/>
                </a:lnTo>
                <a:lnTo>
                  <a:pt x="244852" y="190567"/>
                </a:lnTo>
                <a:lnTo>
                  <a:pt x="245491" y="189671"/>
                </a:lnTo>
                <a:lnTo>
                  <a:pt x="246193" y="188328"/>
                </a:lnTo>
                <a:lnTo>
                  <a:pt x="246449" y="187881"/>
                </a:lnTo>
                <a:lnTo>
                  <a:pt x="246832" y="189991"/>
                </a:lnTo>
                <a:lnTo>
                  <a:pt x="247215" y="192102"/>
                </a:lnTo>
                <a:lnTo>
                  <a:pt x="247407" y="194148"/>
                </a:lnTo>
                <a:lnTo>
                  <a:pt x="247535" y="196195"/>
                </a:lnTo>
                <a:lnTo>
                  <a:pt x="247535" y="198177"/>
                </a:lnTo>
                <a:lnTo>
                  <a:pt x="247407" y="200096"/>
                </a:lnTo>
                <a:lnTo>
                  <a:pt x="247215" y="202014"/>
                </a:lnTo>
                <a:lnTo>
                  <a:pt x="246896" y="203933"/>
                </a:lnTo>
                <a:lnTo>
                  <a:pt x="246513" y="205788"/>
                </a:lnTo>
                <a:lnTo>
                  <a:pt x="246129" y="207579"/>
                </a:lnTo>
                <a:lnTo>
                  <a:pt x="245554" y="209369"/>
                </a:lnTo>
                <a:lnTo>
                  <a:pt x="244916" y="211096"/>
                </a:lnTo>
                <a:lnTo>
                  <a:pt x="244277" y="212759"/>
                </a:lnTo>
                <a:lnTo>
                  <a:pt x="243510" y="214486"/>
                </a:lnTo>
                <a:lnTo>
                  <a:pt x="242680" y="216149"/>
                </a:lnTo>
                <a:lnTo>
                  <a:pt x="241850" y="217747"/>
                </a:lnTo>
                <a:lnTo>
                  <a:pt x="240892" y="219282"/>
                </a:lnTo>
                <a:lnTo>
                  <a:pt x="239869" y="220817"/>
                </a:lnTo>
                <a:lnTo>
                  <a:pt x="238848" y="222352"/>
                </a:lnTo>
                <a:lnTo>
                  <a:pt x="237698" y="223759"/>
                </a:lnTo>
                <a:lnTo>
                  <a:pt x="236548" y="225230"/>
                </a:lnTo>
                <a:lnTo>
                  <a:pt x="235398" y="226637"/>
                </a:lnTo>
                <a:lnTo>
                  <a:pt x="234120" y="227980"/>
                </a:lnTo>
                <a:lnTo>
                  <a:pt x="232907" y="229323"/>
                </a:lnTo>
                <a:lnTo>
                  <a:pt x="231565" y="230666"/>
                </a:lnTo>
                <a:lnTo>
                  <a:pt x="230224" y="231882"/>
                </a:lnTo>
                <a:lnTo>
                  <a:pt x="228883" y="233160"/>
                </a:lnTo>
                <a:lnTo>
                  <a:pt x="227477" y="234376"/>
                </a:lnTo>
                <a:lnTo>
                  <a:pt x="224667" y="236678"/>
                </a:lnTo>
                <a:lnTo>
                  <a:pt x="221728" y="238852"/>
                </a:lnTo>
                <a:lnTo>
                  <a:pt x="218854" y="240899"/>
                </a:lnTo>
                <a:lnTo>
                  <a:pt x="215915" y="242818"/>
                </a:lnTo>
                <a:lnTo>
                  <a:pt x="212977" y="244545"/>
                </a:lnTo>
                <a:lnTo>
                  <a:pt x="210166" y="246143"/>
                </a:lnTo>
                <a:lnTo>
                  <a:pt x="207420" y="247678"/>
                </a:lnTo>
                <a:lnTo>
                  <a:pt x="204673" y="249085"/>
                </a:lnTo>
                <a:lnTo>
                  <a:pt x="202182" y="250300"/>
                </a:lnTo>
                <a:lnTo>
                  <a:pt x="199819" y="251452"/>
                </a:lnTo>
                <a:lnTo>
                  <a:pt x="197583" y="252347"/>
                </a:lnTo>
                <a:lnTo>
                  <a:pt x="195603" y="253242"/>
                </a:lnTo>
                <a:lnTo>
                  <a:pt x="192281" y="254521"/>
                </a:lnTo>
                <a:lnTo>
                  <a:pt x="190173" y="255353"/>
                </a:lnTo>
                <a:lnTo>
                  <a:pt x="189470" y="255609"/>
                </a:lnTo>
                <a:lnTo>
                  <a:pt x="185574" y="254649"/>
                </a:lnTo>
                <a:lnTo>
                  <a:pt x="181805" y="253946"/>
                </a:lnTo>
                <a:lnTo>
                  <a:pt x="178228" y="253306"/>
                </a:lnTo>
                <a:lnTo>
                  <a:pt x="174715" y="252731"/>
                </a:lnTo>
                <a:lnTo>
                  <a:pt x="171329" y="252283"/>
                </a:lnTo>
                <a:lnTo>
                  <a:pt x="168071" y="251963"/>
                </a:lnTo>
                <a:lnTo>
                  <a:pt x="164942" y="251707"/>
                </a:lnTo>
                <a:lnTo>
                  <a:pt x="162003" y="251515"/>
                </a:lnTo>
                <a:lnTo>
                  <a:pt x="159065" y="251388"/>
                </a:lnTo>
                <a:lnTo>
                  <a:pt x="156382" y="251388"/>
                </a:lnTo>
                <a:lnTo>
                  <a:pt x="153763" y="251388"/>
                </a:lnTo>
                <a:lnTo>
                  <a:pt x="151336" y="251515"/>
                </a:lnTo>
                <a:lnTo>
                  <a:pt x="148972" y="251644"/>
                </a:lnTo>
                <a:lnTo>
                  <a:pt x="146673" y="251835"/>
                </a:lnTo>
                <a:lnTo>
                  <a:pt x="144565" y="252027"/>
                </a:lnTo>
                <a:lnTo>
                  <a:pt x="142584" y="252283"/>
                </a:lnTo>
                <a:lnTo>
                  <a:pt x="140732" y="252603"/>
                </a:lnTo>
                <a:lnTo>
                  <a:pt x="139007" y="252923"/>
                </a:lnTo>
                <a:lnTo>
                  <a:pt x="137410" y="253306"/>
                </a:lnTo>
                <a:lnTo>
                  <a:pt x="135877" y="253626"/>
                </a:lnTo>
                <a:lnTo>
                  <a:pt x="133258" y="254330"/>
                </a:lnTo>
                <a:lnTo>
                  <a:pt x="131150" y="254969"/>
                </a:lnTo>
                <a:lnTo>
                  <a:pt x="129426" y="255673"/>
                </a:lnTo>
                <a:lnTo>
                  <a:pt x="128276" y="256120"/>
                </a:lnTo>
                <a:lnTo>
                  <a:pt x="127318" y="256568"/>
                </a:lnTo>
                <a:lnTo>
                  <a:pt x="125657" y="254969"/>
                </a:lnTo>
                <a:lnTo>
                  <a:pt x="123932" y="253306"/>
                </a:lnTo>
                <a:lnTo>
                  <a:pt x="120036" y="249789"/>
                </a:lnTo>
                <a:lnTo>
                  <a:pt x="115756" y="246143"/>
                </a:lnTo>
                <a:lnTo>
                  <a:pt x="111157" y="242370"/>
                </a:lnTo>
                <a:lnTo>
                  <a:pt x="106430" y="238661"/>
                </a:lnTo>
                <a:lnTo>
                  <a:pt x="101575" y="234951"/>
                </a:lnTo>
                <a:lnTo>
                  <a:pt x="96785" y="231242"/>
                </a:lnTo>
                <a:lnTo>
                  <a:pt x="91994" y="227724"/>
                </a:lnTo>
                <a:lnTo>
                  <a:pt x="83243" y="221329"/>
                </a:lnTo>
                <a:lnTo>
                  <a:pt x="76088" y="216213"/>
                </a:lnTo>
                <a:lnTo>
                  <a:pt x="71170" y="212759"/>
                </a:lnTo>
                <a:lnTo>
                  <a:pt x="69381" y="211608"/>
                </a:lnTo>
                <a:lnTo>
                  <a:pt x="70978" y="209753"/>
                </a:lnTo>
                <a:lnTo>
                  <a:pt x="72639" y="208090"/>
                </a:lnTo>
                <a:lnTo>
                  <a:pt x="74300" y="206619"/>
                </a:lnTo>
                <a:lnTo>
                  <a:pt x="76024" y="205276"/>
                </a:lnTo>
                <a:lnTo>
                  <a:pt x="77621" y="204061"/>
                </a:lnTo>
                <a:lnTo>
                  <a:pt x="79410" y="202974"/>
                </a:lnTo>
                <a:lnTo>
                  <a:pt x="81135" y="202078"/>
                </a:lnTo>
                <a:lnTo>
                  <a:pt x="82859" y="201311"/>
                </a:lnTo>
                <a:lnTo>
                  <a:pt x="84584" y="200608"/>
                </a:lnTo>
                <a:lnTo>
                  <a:pt x="86309" y="200032"/>
                </a:lnTo>
                <a:lnTo>
                  <a:pt x="87969" y="199584"/>
                </a:lnTo>
                <a:lnTo>
                  <a:pt x="89630" y="199201"/>
                </a:lnTo>
                <a:lnTo>
                  <a:pt x="91291" y="198945"/>
                </a:lnTo>
                <a:lnTo>
                  <a:pt x="92952" y="198625"/>
                </a:lnTo>
                <a:lnTo>
                  <a:pt x="94485" y="198497"/>
                </a:lnTo>
                <a:lnTo>
                  <a:pt x="96018" y="198433"/>
                </a:lnTo>
                <a:lnTo>
                  <a:pt x="97551" y="198433"/>
                </a:lnTo>
                <a:lnTo>
                  <a:pt x="98956" y="198497"/>
                </a:lnTo>
                <a:lnTo>
                  <a:pt x="100298" y="198561"/>
                </a:lnTo>
                <a:lnTo>
                  <a:pt x="101639" y="198689"/>
                </a:lnTo>
                <a:lnTo>
                  <a:pt x="104003" y="199073"/>
                </a:lnTo>
                <a:lnTo>
                  <a:pt x="106047" y="199456"/>
                </a:lnTo>
                <a:lnTo>
                  <a:pt x="107771" y="199840"/>
                </a:lnTo>
                <a:lnTo>
                  <a:pt x="108985" y="200224"/>
                </a:lnTo>
                <a:lnTo>
                  <a:pt x="110071" y="200544"/>
                </a:lnTo>
                <a:lnTo>
                  <a:pt x="109943" y="198305"/>
                </a:lnTo>
                <a:lnTo>
                  <a:pt x="109943" y="196067"/>
                </a:lnTo>
                <a:lnTo>
                  <a:pt x="110071" y="193892"/>
                </a:lnTo>
                <a:lnTo>
                  <a:pt x="110263" y="191718"/>
                </a:lnTo>
                <a:lnTo>
                  <a:pt x="110582" y="189671"/>
                </a:lnTo>
                <a:lnTo>
                  <a:pt x="111029" y="187689"/>
                </a:lnTo>
                <a:lnTo>
                  <a:pt x="111540" y="185706"/>
                </a:lnTo>
                <a:lnTo>
                  <a:pt x="112115" y="183787"/>
                </a:lnTo>
                <a:lnTo>
                  <a:pt x="112754" y="181997"/>
                </a:lnTo>
                <a:lnTo>
                  <a:pt x="113456" y="180270"/>
                </a:lnTo>
                <a:lnTo>
                  <a:pt x="114223" y="178543"/>
                </a:lnTo>
                <a:lnTo>
                  <a:pt x="114989" y="176880"/>
                </a:lnTo>
                <a:lnTo>
                  <a:pt x="115884" y="175345"/>
                </a:lnTo>
                <a:lnTo>
                  <a:pt x="116714" y="173874"/>
                </a:lnTo>
                <a:lnTo>
                  <a:pt x="117608" y="172404"/>
                </a:lnTo>
                <a:lnTo>
                  <a:pt x="118503" y="171060"/>
                </a:lnTo>
                <a:lnTo>
                  <a:pt x="119397" y="169781"/>
                </a:lnTo>
                <a:lnTo>
                  <a:pt x="120291" y="168566"/>
                </a:lnTo>
                <a:lnTo>
                  <a:pt x="122080" y="166392"/>
                </a:lnTo>
                <a:lnTo>
                  <a:pt x="123741" y="164473"/>
                </a:lnTo>
                <a:lnTo>
                  <a:pt x="125210" y="162938"/>
                </a:lnTo>
                <a:lnTo>
                  <a:pt x="126551" y="161723"/>
                </a:lnTo>
                <a:lnTo>
                  <a:pt x="127509" y="160764"/>
                </a:lnTo>
                <a:close/>
                <a:moveTo>
                  <a:pt x="490956" y="146004"/>
                </a:moveTo>
                <a:lnTo>
                  <a:pt x="496758" y="146004"/>
                </a:lnTo>
                <a:lnTo>
                  <a:pt x="502203" y="146004"/>
                </a:lnTo>
                <a:lnTo>
                  <a:pt x="507470" y="146182"/>
                </a:lnTo>
                <a:lnTo>
                  <a:pt x="512737" y="146450"/>
                </a:lnTo>
                <a:lnTo>
                  <a:pt x="517824" y="146895"/>
                </a:lnTo>
                <a:lnTo>
                  <a:pt x="522823" y="147430"/>
                </a:lnTo>
                <a:lnTo>
                  <a:pt x="527822" y="148054"/>
                </a:lnTo>
                <a:lnTo>
                  <a:pt x="532732" y="148768"/>
                </a:lnTo>
                <a:lnTo>
                  <a:pt x="537463" y="149659"/>
                </a:lnTo>
                <a:lnTo>
                  <a:pt x="542194" y="150729"/>
                </a:lnTo>
                <a:lnTo>
                  <a:pt x="546836" y="151799"/>
                </a:lnTo>
                <a:lnTo>
                  <a:pt x="551388" y="152958"/>
                </a:lnTo>
                <a:lnTo>
                  <a:pt x="555941" y="154384"/>
                </a:lnTo>
                <a:lnTo>
                  <a:pt x="560315" y="155811"/>
                </a:lnTo>
                <a:lnTo>
                  <a:pt x="564688" y="157415"/>
                </a:lnTo>
                <a:lnTo>
                  <a:pt x="568884" y="159199"/>
                </a:lnTo>
                <a:lnTo>
                  <a:pt x="573079" y="160981"/>
                </a:lnTo>
                <a:lnTo>
                  <a:pt x="577185" y="162943"/>
                </a:lnTo>
                <a:lnTo>
                  <a:pt x="581202" y="165083"/>
                </a:lnTo>
                <a:lnTo>
                  <a:pt x="585219" y="167223"/>
                </a:lnTo>
                <a:lnTo>
                  <a:pt x="589147" y="169540"/>
                </a:lnTo>
                <a:lnTo>
                  <a:pt x="592985" y="172036"/>
                </a:lnTo>
                <a:lnTo>
                  <a:pt x="596824" y="174622"/>
                </a:lnTo>
                <a:lnTo>
                  <a:pt x="600483" y="177296"/>
                </a:lnTo>
                <a:lnTo>
                  <a:pt x="604143" y="180150"/>
                </a:lnTo>
                <a:lnTo>
                  <a:pt x="607714" y="183181"/>
                </a:lnTo>
                <a:lnTo>
                  <a:pt x="611284" y="186212"/>
                </a:lnTo>
                <a:lnTo>
                  <a:pt x="614766" y="189421"/>
                </a:lnTo>
                <a:lnTo>
                  <a:pt x="618157" y="192809"/>
                </a:lnTo>
                <a:lnTo>
                  <a:pt x="621550" y="196286"/>
                </a:lnTo>
                <a:lnTo>
                  <a:pt x="624763" y="199941"/>
                </a:lnTo>
                <a:lnTo>
                  <a:pt x="628066" y="203686"/>
                </a:lnTo>
                <a:lnTo>
                  <a:pt x="631190" y="207520"/>
                </a:lnTo>
                <a:lnTo>
                  <a:pt x="634314" y="211620"/>
                </a:lnTo>
                <a:lnTo>
                  <a:pt x="637528" y="215721"/>
                </a:lnTo>
                <a:lnTo>
                  <a:pt x="640563" y="220001"/>
                </a:lnTo>
                <a:lnTo>
                  <a:pt x="643509" y="224459"/>
                </a:lnTo>
                <a:lnTo>
                  <a:pt x="646455" y="229005"/>
                </a:lnTo>
                <a:lnTo>
                  <a:pt x="649311" y="233641"/>
                </a:lnTo>
                <a:lnTo>
                  <a:pt x="652167" y="238545"/>
                </a:lnTo>
                <a:lnTo>
                  <a:pt x="655024" y="243537"/>
                </a:lnTo>
                <a:lnTo>
                  <a:pt x="657702" y="248530"/>
                </a:lnTo>
                <a:lnTo>
                  <a:pt x="660380" y="253790"/>
                </a:lnTo>
                <a:lnTo>
                  <a:pt x="663058" y="259228"/>
                </a:lnTo>
                <a:lnTo>
                  <a:pt x="665736" y="264756"/>
                </a:lnTo>
                <a:lnTo>
                  <a:pt x="668324" y="270372"/>
                </a:lnTo>
                <a:lnTo>
                  <a:pt x="670824" y="276167"/>
                </a:lnTo>
                <a:lnTo>
                  <a:pt x="673412" y="282141"/>
                </a:lnTo>
                <a:lnTo>
                  <a:pt x="675912" y="288203"/>
                </a:lnTo>
                <a:lnTo>
                  <a:pt x="678322" y="294354"/>
                </a:lnTo>
                <a:lnTo>
                  <a:pt x="680643" y="300773"/>
                </a:lnTo>
                <a:lnTo>
                  <a:pt x="683053" y="307192"/>
                </a:lnTo>
                <a:lnTo>
                  <a:pt x="685463" y="313968"/>
                </a:lnTo>
                <a:lnTo>
                  <a:pt x="687784" y="320744"/>
                </a:lnTo>
                <a:lnTo>
                  <a:pt x="690015" y="327608"/>
                </a:lnTo>
                <a:lnTo>
                  <a:pt x="692247" y="334740"/>
                </a:lnTo>
                <a:lnTo>
                  <a:pt x="692887" y="336811"/>
                </a:lnTo>
                <a:lnTo>
                  <a:pt x="693933" y="335026"/>
                </a:lnTo>
                <a:lnTo>
                  <a:pt x="695850" y="331579"/>
                </a:lnTo>
                <a:lnTo>
                  <a:pt x="697896" y="328259"/>
                </a:lnTo>
                <a:lnTo>
                  <a:pt x="699877" y="324940"/>
                </a:lnTo>
                <a:lnTo>
                  <a:pt x="701987" y="321748"/>
                </a:lnTo>
                <a:lnTo>
                  <a:pt x="704096" y="318683"/>
                </a:lnTo>
                <a:lnTo>
                  <a:pt x="706270" y="315619"/>
                </a:lnTo>
                <a:lnTo>
                  <a:pt x="708443" y="312618"/>
                </a:lnTo>
                <a:lnTo>
                  <a:pt x="710680" y="309746"/>
                </a:lnTo>
                <a:lnTo>
                  <a:pt x="712981" y="306936"/>
                </a:lnTo>
                <a:lnTo>
                  <a:pt x="715346" y="304192"/>
                </a:lnTo>
                <a:lnTo>
                  <a:pt x="717711" y="301574"/>
                </a:lnTo>
                <a:lnTo>
                  <a:pt x="720140" y="299020"/>
                </a:lnTo>
                <a:lnTo>
                  <a:pt x="722569" y="296467"/>
                </a:lnTo>
                <a:lnTo>
                  <a:pt x="725126" y="294105"/>
                </a:lnTo>
                <a:lnTo>
                  <a:pt x="727683" y="291806"/>
                </a:lnTo>
                <a:lnTo>
                  <a:pt x="730368" y="289572"/>
                </a:lnTo>
                <a:lnTo>
                  <a:pt x="733052" y="287401"/>
                </a:lnTo>
                <a:lnTo>
                  <a:pt x="735737" y="285359"/>
                </a:lnTo>
                <a:lnTo>
                  <a:pt x="738613" y="283379"/>
                </a:lnTo>
                <a:lnTo>
                  <a:pt x="741426" y="281528"/>
                </a:lnTo>
                <a:lnTo>
                  <a:pt x="744366" y="279741"/>
                </a:lnTo>
                <a:lnTo>
                  <a:pt x="747370" y="278081"/>
                </a:lnTo>
                <a:lnTo>
                  <a:pt x="750375" y="276485"/>
                </a:lnTo>
                <a:lnTo>
                  <a:pt x="753507" y="274953"/>
                </a:lnTo>
                <a:lnTo>
                  <a:pt x="756703" y="273548"/>
                </a:lnTo>
                <a:lnTo>
                  <a:pt x="759963" y="272271"/>
                </a:lnTo>
                <a:lnTo>
                  <a:pt x="763286" y="271058"/>
                </a:lnTo>
                <a:lnTo>
                  <a:pt x="766674" y="269973"/>
                </a:lnTo>
                <a:lnTo>
                  <a:pt x="770126" y="268951"/>
                </a:lnTo>
                <a:lnTo>
                  <a:pt x="773642" y="268058"/>
                </a:lnTo>
                <a:lnTo>
                  <a:pt x="777221" y="267228"/>
                </a:lnTo>
                <a:lnTo>
                  <a:pt x="780928" y="266526"/>
                </a:lnTo>
                <a:lnTo>
                  <a:pt x="784700" y="265951"/>
                </a:lnTo>
                <a:lnTo>
                  <a:pt x="788535" y="265440"/>
                </a:lnTo>
                <a:lnTo>
                  <a:pt x="792434" y="265057"/>
                </a:lnTo>
                <a:lnTo>
                  <a:pt x="796397" y="264802"/>
                </a:lnTo>
                <a:lnTo>
                  <a:pt x="800488" y="264610"/>
                </a:lnTo>
                <a:lnTo>
                  <a:pt x="804643" y="264610"/>
                </a:lnTo>
                <a:lnTo>
                  <a:pt x="808542" y="264610"/>
                </a:lnTo>
                <a:lnTo>
                  <a:pt x="812313" y="264738"/>
                </a:lnTo>
                <a:lnTo>
                  <a:pt x="816085" y="264929"/>
                </a:lnTo>
                <a:lnTo>
                  <a:pt x="819728" y="265249"/>
                </a:lnTo>
                <a:lnTo>
                  <a:pt x="823307" y="265632"/>
                </a:lnTo>
                <a:lnTo>
                  <a:pt x="826887" y="266079"/>
                </a:lnTo>
                <a:lnTo>
                  <a:pt x="830403" y="266589"/>
                </a:lnTo>
                <a:lnTo>
                  <a:pt x="833790" y="267228"/>
                </a:lnTo>
                <a:lnTo>
                  <a:pt x="837178" y="267994"/>
                </a:lnTo>
                <a:lnTo>
                  <a:pt x="840502" y="268760"/>
                </a:lnTo>
                <a:lnTo>
                  <a:pt x="843762" y="269590"/>
                </a:lnTo>
                <a:lnTo>
                  <a:pt x="847022" y="270611"/>
                </a:lnTo>
                <a:lnTo>
                  <a:pt x="850154" y="271633"/>
                </a:lnTo>
                <a:lnTo>
                  <a:pt x="853286" y="272782"/>
                </a:lnTo>
                <a:lnTo>
                  <a:pt x="856290" y="274059"/>
                </a:lnTo>
                <a:lnTo>
                  <a:pt x="859294" y="275335"/>
                </a:lnTo>
                <a:lnTo>
                  <a:pt x="862235" y="276740"/>
                </a:lnTo>
                <a:lnTo>
                  <a:pt x="865111" y="278272"/>
                </a:lnTo>
                <a:lnTo>
                  <a:pt x="867987" y="279804"/>
                </a:lnTo>
                <a:lnTo>
                  <a:pt x="870800" y="281464"/>
                </a:lnTo>
                <a:lnTo>
                  <a:pt x="873549" y="283252"/>
                </a:lnTo>
                <a:lnTo>
                  <a:pt x="876297" y="285103"/>
                </a:lnTo>
                <a:lnTo>
                  <a:pt x="878918" y="287018"/>
                </a:lnTo>
                <a:lnTo>
                  <a:pt x="881539" y="289061"/>
                </a:lnTo>
                <a:lnTo>
                  <a:pt x="884095" y="291232"/>
                </a:lnTo>
                <a:lnTo>
                  <a:pt x="886652" y="293402"/>
                </a:lnTo>
                <a:lnTo>
                  <a:pt x="889145" y="295701"/>
                </a:lnTo>
                <a:lnTo>
                  <a:pt x="891574" y="298127"/>
                </a:lnTo>
                <a:lnTo>
                  <a:pt x="894003" y="300616"/>
                </a:lnTo>
                <a:lnTo>
                  <a:pt x="896304" y="303234"/>
                </a:lnTo>
                <a:lnTo>
                  <a:pt x="898669" y="305915"/>
                </a:lnTo>
                <a:lnTo>
                  <a:pt x="900906" y="308660"/>
                </a:lnTo>
                <a:lnTo>
                  <a:pt x="903144" y="311597"/>
                </a:lnTo>
                <a:lnTo>
                  <a:pt x="905445" y="314534"/>
                </a:lnTo>
                <a:lnTo>
                  <a:pt x="907618" y="317598"/>
                </a:lnTo>
                <a:lnTo>
                  <a:pt x="909728" y="320790"/>
                </a:lnTo>
                <a:lnTo>
                  <a:pt x="911837" y="324046"/>
                </a:lnTo>
                <a:lnTo>
                  <a:pt x="913882" y="327366"/>
                </a:lnTo>
                <a:lnTo>
                  <a:pt x="915928" y="330877"/>
                </a:lnTo>
                <a:lnTo>
                  <a:pt x="917973" y="334452"/>
                </a:lnTo>
                <a:lnTo>
                  <a:pt x="919891" y="338027"/>
                </a:lnTo>
                <a:lnTo>
                  <a:pt x="921808" y="341794"/>
                </a:lnTo>
                <a:lnTo>
                  <a:pt x="923726" y="345688"/>
                </a:lnTo>
                <a:lnTo>
                  <a:pt x="925644" y="349646"/>
                </a:lnTo>
                <a:lnTo>
                  <a:pt x="927497" y="353668"/>
                </a:lnTo>
                <a:lnTo>
                  <a:pt x="929287" y="357817"/>
                </a:lnTo>
                <a:lnTo>
                  <a:pt x="931141" y="362095"/>
                </a:lnTo>
                <a:lnTo>
                  <a:pt x="932931" y="366436"/>
                </a:lnTo>
                <a:lnTo>
                  <a:pt x="934656" y="370841"/>
                </a:lnTo>
                <a:lnTo>
                  <a:pt x="936318" y="375437"/>
                </a:lnTo>
                <a:lnTo>
                  <a:pt x="938044" y="380034"/>
                </a:lnTo>
                <a:lnTo>
                  <a:pt x="939770" y="384886"/>
                </a:lnTo>
                <a:lnTo>
                  <a:pt x="941432" y="389738"/>
                </a:lnTo>
                <a:lnTo>
                  <a:pt x="943030" y="394653"/>
                </a:lnTo>
                <a:lnTo>
                  <a:pt x="944628" y="399760"/>
                </a:lnTo>
                <a:lnTo>
                  <a:pt x="946226" y="404932"/>
                </a:lnTo>
                <a:lnTo>
                  <a:pt x="947824" y="410231"/>
                </a:lnTo>
                <a:lnTo>
                  <a:pt x="949422" y="415593"/>
                </a:lnTo>
                <a:lnTo>
                  <a:pt x="950892" y="421083"/>
                </a:lnTo>
                <a:lnTo>
                  <a:pt x="952426" y="426765"/>
                </a:lnTo>
                <a:lnTo>
                  <a:pt x="953960" y="432447"/>
                </a:lnTo>
                <a:lnTo>
                  <a:pt x="955430" y="438256"/>
                </a:lnTo>
                <a:lnTo>
                  <a:pt x="958371" y="450195"/>
                </a:lnTo>
                <a:lnTo>
                  <a:pt x="959329" y="454600"/>
                </a:lnTo>
                <a:lnTo>
                  <a:pt x="960224" y="458941"/>
                </a:lnTo>
                <a:lnTo>
                  <a:pt x="960864" y="463154"/>
                </a:lnTo>
                <a:lnTo>
                  <a:pt x="961375" y="467368"/>
                </a:lnTo>
                <a:lnTo>
                  <a:pt x="961822" y="471454"/>
                </a:lnTo>
                <a:lnTo>
                  <a:pt x="962014" y="475539"/>
                </a:lnTo>
                <a:lnTo>
                  <a:pt x="962078" y="479497"/>
                </a:lnTo>
                <a:lnTo>
                  <a:pt x="962014" y="483392"/>
                </a:lnTo>
                <a:lnTo>
                  <a:pt x="961822" y="487286"/>
                </a:lnTo>
                <a:lnTo>
                  <a:pt x="961439" y="491053"/>
                </a:lnTo>
                <a:lnTo>
                  <a:pt x="960991" y="494691"/>
                </a:lnTo>
                <a:lnTo>
                  <a:pt x="960416" y="498330"/>
                </a:lnTo>
                <a:lnTo>
                  <a:pt x="959649" y="501905"/>
                </a:lnTo>
                <a:lnTo>
                  <a:pt x="958754" y="505416"/>
                </a:lnTo>
                <a:lnTo>
                  <a:pt x="957796" y="508800"/>
                </a:lnTo>
                <a:lnTo>
                  <a:pt x="956709" y="512120"/>
                </a:lnTo>
                <a:lnTo>
                  <a:pt x="955430" y="515376"/>
                </a:lnTo>
                <a:lnTo>
                  <a:pt x="954088" y="518632"/>
                </a:lnTo>
                <a:lnTo>
                  <a:pt x="952618" y="521696"/>
                </a:lnTo>
                <a:lnTo>
                  <a:pt x="951020" y="524824"/>
                </a:lnTo>
                <a:lnTo>
                  <a:pt x="949358" y="527761"/>
                </a:lnTo>
                <a:lnTo>
                  <a:pt x="947568" y="530761"/>
                </a:lnTo>
                <a:lnTo>
                  <a:pt x="945651" y="533570"/>
                </a:lnTo>
                <a:lnTo>
                  <a:pt x="943605" y="536315"/>
                </a:lnTo>
                <a:lnTo>
                  <a:pt x="941496" y="539124"/>
                </a:lnTo>
                <a:lnTo>
                  <a:pt x="939322" y="541742"/>
                </a:lnTo>
                <a:lnTo>
                  <a:pt x="937021" y="544295"/>
                </a:lnTo>
                <a:lnTo>
                  <a:pt x="934528" y="546785"/>
                </a:lnTo>
                <a:lnTo>
                  <a:pt x="932036" y="549275"/>
                </a:lnTo>
                <a:lnTo>
                  <a:pt x="929479" y="551637"/>
                </a:lnTo>
                <a:lnTo>
                  <a:pt x="926794" y="553935"/>
                </a:lnTo>
                <a:lnTo>
                  <a:pt x="923982" y="556170"/>
                </a:lnTo>
                <a:lnTo>
                  <a:pt x="921169" y="558340"/>
                </a:lnTo>
                <a:lnTo>
                  <a:pt x="918293" y="560447"/>
                </a:lnTo>
                <a:lnTo>
                  <a:pt x="915224" y="562426"/>
                </a:lnTo>
                <a:lnTo>
                  <a:pt x="912156" y="564405"/>
                </a:lnTo>
                <a:lnTo>
                  <a:pt x="909024" y="566320"/>
                </a:lnTo>
                <a:lnTo>
                  <a:pt x="905828" y="568108"/>
                </a:lnTo>
                <a:lnTo>
                  <a:pt x="902504" y="569832"/>
                </a:lnTo>
                <a:lnTo>
                  <a:pt x="899181" y="571492"/>
                </a:lnTo>
                <a:lnTo>
                  <a:pt x="895729" y="573151"/>
                </a:lnTo>
                <a:lnTo>
                  <a:pt x="892213" y="574683"/>
                </a:lnTo>
                <a:lnTo>
                  <a:pt x="888698" y="576088"/>
                </a:lnTo>
                <a:lnTo>
                  <a:pt x="885054" y="577556"/>
                </a:lnTo>
                <a:lnTo>
                  <a:pt x="881411" y="578897"/>
                </a:lnTo>
                <a:lnTo>
                  <a:pt x="877703" y="580110"/>
                </a:lnTo>
                <a:lnTo>
                  <a:pt x="873932" y="581323"/>
                </a:lnTo>
                <a:lnTo>
                  <a:pt x="870161" y="582472"/>
                </a:lnTo>
                <a:lnTo>
                  <a:pt x="866262" y="583494"/>
                </a:lnTo>
                <a:lnTo>
                  <a:pt x="862362" y="584579"/>
                </a:lnTo>
                <a:lnTo>
                  <a:pt x="858463" y="585472"/>
                </a:lnTo>
                <a:lnTo>
                  <a:pt x="854436" y="586302"/>
                </a:lnTo>
                <a:lnTo>
                  <a:pt x="850474" y="587069"/>
                </a:lnTo>
                <a:lnTo>
                  <a:pt x="846383" y="587771"/>
                </a:lnTo>
                <a:lnTo>
                  <a:pt x="842292" y="588409"/>
                </a:lnTo>
                <a:lnTo>
                  <a:pt x="838201" y="589048"/>
                </a:lnTo>
                <a:lnTo>
                  <a:pt x="834110" y="589558"/>
                </a:lnTo>
                <a:lnTo>
                  <a:pt x="829955" y="589941"/>
                </a:lnTo>
                <a:lnTo>
                  <a:pt x="825736" y="590324"/>
                </a:lnTo>
                <a:lnTo>
                  <a:pt x="821582" y="590644"/>
                </a:lnTo>
                <a:lnTo>
                  <a:pt x="817363" y="590899"/>
                </a:lnTo>
                <a:lnTo>
                  <a:pt x="813144" y="591090"/>
                </a:lnTo>
                <a:lnTo>
                  <a:pt x="808925" y="591218"/>
                </a:lnTo>
                <a:lnTo>
                  <a:pt x="804643" y="591218"/>
                </a:lnTo>
                <a:lnTo>
                  <a:pt x="800424" y="591218"/>
                </a:lnTo>
                <a:lnTo>
                  <a:pt x="796141" y="591090"/>
                </a:lnTo>
                <a:lnTo>
                  <a:pt x="791923" y="590899"/>
                </a:lnTo>
                <a:lnTo>
                  <a:pt x="787704" y="590580"/>
                </a:lnTo>
                <a:lnTo>
                  <a:pt x="783485" y="590197"/>
                </a:lnTo>
                <a:lnTo>
                  <a:pt x="779267" y="589814"/>
                </a:lnTo>
                <a:lnTo>
                  <a:pt x="775048" y="589303"/>
                </a:lnTo>
                <a:lnTo>
                  <a:pt x="770893" y="588792"/>
                </a:lnTo>
                <a:lnTo>
                  <a:pt x="766674" y="588090"/>
                </a:lnTo>
                <a:lnTo>
                  <a:pt x="762583" y="587388"/>
                </a:lnTo>
                <a:lnTo>
                  <a:pt x="758428" y="586622"/>
                </a:lnTo>
                <a:lnTo>
                  <a:pt x="754338" y="585664"/>
                </a:lnTo>
                <a:lnTo>
                  <a:pt x="750311" y="584770"/>
                </a:lnTo>
                <a:lnTo>
                  <a:pt x="746284" y="583685"/>
                </a:lnTo>
                <a:lnTo>
                  <a:pt x="742321" y="582664"/>
                </a:lnTo>
                <a:lnTo>
                  <a:pt x="738421" y="581451"/>
                </a:lnTo>
                <a:lnTo>
                  <a:pt x="734522" y="580174"/>
                </a:lnTo>
                <a:lnTo>
                  <a:pt x="730687" y="578897"/>
                </a:lnTo>
                <a:lnTo>
                  <a:pt x="726852" y="577493"/>
                </a:lnTo>
                <a:lnTo>
                  <a:pt x="723081" y="576024"/>
                </a:lnTo>
                <a:lnTo>
                  <a:pt x="719437" y="574556"/>
                </a:lnTo>
                <a:lnTo>
                  <a:pt x="715794" y="572896"/>
                </a:lnTo>
                <a:lnTo>
                  <a:pt x="712150" y="571236"/>
                </a:lnTo>
                <a:lnTo>
                  <a:pt x="708634" y="569512"/>
                </a:lnTo>
                <a:lnTo>
                  <a:pt x="705247" y="567661"/>
                </a:lnTo>
                <a:lnTo>
                  <a:pt x="701795" y="565810"/>
                </a:lnTo>
                <a:lnTo>
                  <a:pt x="698535" y="563895"/>
                </a:lnTo>
                <a:lnTo>
                  <a:pt x="695275" y="561852"/>
                </a:lnTo>
                <a:lnTo>
                  <a:pt x="692079" y="559745"/>
                </a:lnTo>
                <a:lnTo>
                  <a:pt x="689011" y="557574"/>
                </a:lnTo>
                <a:lnTo>
                  <a:pt x="686071" y="555276"/>
                </a:lnTo>
                <a:lnTo>
                  <a:pt x="683067" y="552978"/>
                </a:lnTo>
                <a:lnTo>
                  <a:pt x="680254" y="550616"/>
                </a:lnTo>
                <a:lnTo>
                  <a:pt x="677505" y="548190"/>
                </a:lnTo>
                <a:lnTo>
                  <a:pt x="674885" y="545700"/>
                </a:lnTo>
                <a:lnTo>
                  <a:pt x="673653" y="544470"/>
                </a:lnTo>
                <a:lnTo>
                  <a:pt x="671091" y="546835"/>
                </a:lnTo>
                <a:lnTo>
                  <a:pt x="667342" y="550045"/>
                </a:lnTo>
                <a:lnTo>
                  <a:pt x="663415" y="553165"/>
                </a:lnTo>
                <a:lnTo>
                  <a:pt x="659487" y="556197"/>
                </a:lnTo>
                <a:lnTo>
                  <a:pt x="655470" y="559139"/>
                </a:lnTo>
                <a:lnTo>
                  <a:pt x="651185" y="561902"/>
                </a:lnTo>
                <a:lnTo>
                  <a:pt x="646901" y="564666"/>
                </a:lnTo>
                <a:lnTo>
                  <a:pt x="642527" y="567340"/>
                </a:lnTo>
                <a:lnTo>
                  <a:pt x="638064" y="569837"/>
                </a:lnTo>
                <a:lnTo>
                  <a:pt x="633422" y="572244"/>
                </a:lnTo>
                <a:lnTo>
                  <a:pt x="628780" y="574562"/>
                </a:lnTo>
                <a:lnTo>
                  <a:pt x="623960" y="576880"/>
                </a:lnTo>
                <a:lnTo>
                  <a:pt x="619050" y="579020"/>
                </a:lnTo>
                <a:lnTo>
                  <a:pt x="614141" y="580981"/>
                </a:lnTo>
                <a:lnTo>
                  <a:pt x="609053" y="583031"/>
                </a:lnTo>
                <a:lnTo>
                  <a:pt x="603965" y="584904"/>
                </a:lnTo>
                <a:lnTo>
                  <a:pt x="598787" y="586598"/>
                </a:lnTo>
                <a:lnTo>
                  <a:pt x="593521" y="588291"/>
                </a:lnTo>
                <a:lnTo>
                  <a:pt x="588254" y="589896"/>
                </a:lnTo>
                <a:lnTo>
                  <a:pt x="582809" y="591323"/>
                </a:lnTo>
                <a:lnTo>
                  <a:pt x="577364" y="592838"/>
                </a:lnTo>
                <a:lnTo>
                  <a:pt x="571919" y="594086"/>
                </a:lnTo>
                <a:lnTo>
                  <a:pt x="566295" y="595245"/>
                </a:lnTo>
                <a:lnTo>
                  <a:pt x="560761" y="596315"/>
                </a:lnTo>
                <a:lnTo>
                  <a:pt x="555048" y="597296"/>
                </a:lnTo>
                <a:lnTo>
                  <a:pt x="549335" y="598188"/>
                </a:lnTo>
                <a:lnTo>
                  <a:pt x="543622" y="599079"/>
                </a:lnTo>
                <a:lnTo>
                  <a:pt x="537909" y="599792"/>
                </a:lnTo>
                <a:lnTo>
                  <a:pt x="532107" y="600327"/>
                </a:lnTo>
                <a:lnTo>
                  <a:pt x="526215" y="600862"/>
                </a:lnTo>
                <a:lnTo>
                  <a:pt x="520413" y="601308"/>
                </a:lnTo>
                <a:lnTo>
                  <a:pt x="514522" y="601664"/>
                </a:lnTo>
                <a:lnTo>
                  <a:pt x="508630" y="601932"/>
                </a:lnTo>
                <a:lnTo>
                  <a:pt x="502739" y="602110"/>
                </a:lnTo>
                <a:lnTo>
                  <a:pt x="496758" y="602110"/>
                </a:lnTo>
                <a:lnTo>
                  <a:pt x="490867" y="602110"/>
                </a:lnTo>
                <a:lnTo>
                  <a:pt x="484886" y="601932"/>
                </a:lnTo>
                <a:lnTo>
                  <a:pt x="478994" y="601664"/>
                </a:lnTo>
                <a:lnTo>
                  <a:pt x="473103" y="601219"/>
                </a:lnTo>
                <a:lnTo>
                  <a:pt x="467212" y="600684"/>
                </a:lnTo>
                <a:lnTo>
                  <a:pt x="461320" y="600149"/>
                </a:lnTo>
                <a:lnTo>
                  <a:pt x="455429" y="599436"/>
                </a:lnTo>
                <a:lnTo>
                  <a:pt x="449627" y="598723"/>
                </a:lnTo>
                <a:lnTo>
                  <a:pt x="443735" y="597742"/>
                </a:lnTo>
                <a:lnTo>
                  <a:pt x="438022" y="596761"/>
                </a:lnTo>
                <a:lnTo>
                  <a:pt x="432220" y="595691"/>
                </a:lnTo>
                <a:lnTo>
                  <a:pt x="426507" y="594354"/>
                </a:lnTo>
                <a:lnTo>
                  <a:pt x="420883" y="593106"/>
                </a:lnTo>
                <a:lnTo>
                  <a:pt x="415260" y="591590"/>
                </a:lnTo>
                <a:lnTo>
                  <a:pt x="409726" y="590164"/>
                </a:lnTo>
                <a:lnTo>
                  <a:pt x="404280" y="588470"/>
                </a:lnTo>
                <a:lnTo>
                  <a:pt x="398835" y="586687"/>
                </a:lnTo>
                <a:lnTo>
                  <a:pt x="393479" y="584904"/>
                </a:lnTo>
                <a:lnTo>
                  <a:pt x="388124" y="582942"/>
                </a:lnTo>
                <a:lnTo>
                  <a:pt x="382857" y="580892"/>
                </a:lnTo>
                <a:lnTo>
                  <a:pt x="377769" y="578841"/>
                </a:lnTo>
                <a:lnTo>
                  <a:pt x="372680" y="576523"/>
                </a:lnTo>
                <a:lnTo>
                  <a:pt x="367592" y="574205"/>
                </a:lnTo>
                <a:lnTo>
                  <a:pt x="362683" y="571798"/>
                </a:lnTo>
                <a:lnTo>
                  <a:pt x="357952" y="569213"/>
                </a:lnTo>
                <a:lnTo>
                  <a:pt x="353132" y="566627"/>
                </a:lnTo>
                <a:lnTo>
                  <a:pt x="348579" y="563953"/>
                </a:lnTo>
                <a:lnTo>
                  <a:pt x="344027" y="561100"/>
                </a:lnTo>
                <a:lnTo>
                  <a:pt x="339563" y="558158"/>
                </a:lnTo>
                <a:lnTo>
                  <a:pt x="335279" y="555127"/>
                </a:lnTo>
                <a:lnTo>
                  <a:pt x="331172" y="551917"/>
                </a:lnTo>
                <a:lnTo>
                  <a:pt x="326977" y="548708"/>
                </a:lnTo>
                <a:lnTo>
                  <a:pt x="323049" y="545409"/>
                </a:lnTo>
                <a:lnTo>
                  <a:pt x="319211" y="542021"/>
                </a:lnTo>
                <a:lnTo>
                  <a:pt x="315551" y="538544"/>
                </a:lnTo>
                <a:lnTo>
                  <a:pt x="311981" y="534978"/>
                </a:lnTo>
                <a:lnTo>
                  <a:pt x="308589" y="531234"/>
                </a:lnTo>
                <a:lnTo>
                  <a:pt x="305286" y="527489"/>
                </a:lnTo>
                <a:lnTo>
                  <a:pt x="304470" y="526488"/>
                </a:lnTo>
                <a:lnTo>
                  <a:pt x="303749" y="527761"/>
                </a:lnTo>
                <a:lnTo>
                  <a:pt x="301960" y="530761"/>
                </a:lnTo>
                <a:lnTo>
                  <a:pt x="300042" y="533570"/>
                </a:lnTo>
                <a:lnTo>
                  <a:pt x="297996" y="536315"/>
                </a:lnTo>
                <a:lnTo>
                  <a:pt x="295887" y="539124"/>
                </a:lnTo>
                <a:lnTo>
                  <a:pt x="293714" y="541742"/>
                </a:lnTo>
                <a:lnTo>
                  <a:pt x="291413" y="544295"/>
                </a:lnTo>
                <a:lnTo>
                  <a:pt x="288920" y="546785"/>
                </a:lnTo>
                <a:lnTo>
                  <a:pt x="286427" y="549275"/>
                </a:lnTo>
                <a:lnTo>
                  <a:pt x="283870" y="551637"/>
                </a:lnTo>
                <a:lnTo>
                  <a:pt x="281185" y="553935"/>
                </a:lnTo>
                <a:lnTo>
                  <a:pt x="278373" y="556170"/>
                </a:lnTo>
                <a:lnTo>
                  <a:pt x="275560" y="558340"/>
                </a:lnTo>
                <a:lnTo>
                  <a:pt x="272684" y="560447"/>
                </a:lnTo>
                <a:lnTo>
                  <a:pt x="269615" y="562426"/>
                </a:lnTo>
                <a:lnTo>
                  <a:pt x="266547" y="564405"/>
                </a:lnTo>
                <a:lnTo>
                  <a:pt x="263415" y="566320"/>
                </a:lnTo>
                <a:lnTo>
                  <a:pt x="260219" y="568108"/>
                </a:lnTo>
                <a:lnTo>
                  <a:pt x="256895" y="569832"/>
                </a:lnTo>
                <a:lnTo>
                  <a:pt x="253571" y="571492"/>
                </a:lnTo>
                <a:lnTo>
                  <a:pt x="250120" y="573151"/>
                </a:lnTo>
                <a:lnTo>
                  <a:pt x="246604" y="574683"/>
                </a:lnTo>
                <a:lnTo>
                  <a:pt x="243088" y="576088"/>
                </a:lnTo>
                <a:lnTo>
                  <a:pt x="239445" y="577556"/>
                </a:lnTo>
                <a:lnTo>
                  <a:pt x="235801" y="578897"/>
                </a:lnTo>
                <a:lnTo>
                  <a:pt x="232094" y="580110"/>
                </a:lnTo>
                <a:lnTo>
                  <a:pt x="228323" y="581323"/>
                </a:lnTo>
                <a:lnTo>
                  <a:pt x="224552" y="582472"/>
                </a:lnTo>
                <a:lnTo>
                  <a:pt x="220653" y="583494"/>
                </a:lnTo>
                <a:lnTo>
                  <a:pt x="216753" y="584579"/>
                </a:lnTo>
                <a:lnTo>
                  <a:pt x="212854" y="585472"/>
                </a:lnTo>
                <a:lnTo>
                  <a:pt x="208827" y="586302"/>
                </a:lnTo>
                <a:lnTo>
                  <a:pt x="204864" y="587069"/>
                </a:lnTo>
                <a:lnTo>
                  <a:pt x="200773" y="587771"/>
                </a:lnTo>
                <a:lnTo>
                  <a:pt x="196682" y="588409"/>
                </a:lnTo>
                <a:lnTo>
                  <a:pt x="192591" y="589048"/>
                </a:lnTo>
                <a:lnTo>
                  <a:pt x="188500" y="589558"/>
                </a:lnTo>
                <a:lnTo>
                  <a:pt x="184346" y="589941"/>
                </a:lnTo>
                <a:lnTo>
                  <a:pt x="180127" y="590324"/>
                </a:lnTo>
                <a:lnTo>
                  <a:pt x="175972" y="590644"/>
                </a:lnTo>
                <a:lnTo>
                  <a:pt x="171754" y="590899"/>
                </a:lnTo>
                <a:lnTo>
                  <a:pt x="167535" y="591090"/>
                </a:lnTo>
                <a:lnTo>
                  <a:pt x="163316" y="591218"/>
                </a:lnTo>
                <a:lnTo>
                  <a:pt x="159033" y="591218"/>
                </a:lnTo>
                <a:lnTo>
                  <a:pt x="154815" y="591218"/>
                </a:lnTo>
                <a:lnTo>
                  <a:pt x="150532" y="591090"/>
                </a:lnTo>
                <a:lnTo>
                  <a:pt x="146313" y="590899"/>
                </a:lnTo>
                <a:lnTo>
                  <a:pt x="142094" y="590580"/>
                </a:lnTo>
                <a:lnTo>
                  <a:pt x="137876" y="590197"/>
                </a:lnTo>
                <a:lnTo>
                  <a:pt x="133657" y="589814"/>
                </a:lnTo>
                <a:lnTo>
                  <a:pt x="129438" y="589303"/>
                </a:lnTo>
                <a:lnTo>
                  <a:pt x="125283" y="588792"/>
                </a:lnTo>
                <a:lnTo>
                  <a:pt x="121065" y="588090"/>
                </a:lnTo>
                <a:lnTo>
                  <a:pt x="116974" y="587388"/>
                </a:lnTo>
                <a:lnTo>
                  <a:pt x="112819" y="586622"/>
                </a:lnTo>
                <a:lnTo>
                  <a:pt x="108728" y="585664"/>
                </a:lnTo>
                <a:lnTo>
                  <a:pt x="104701" y="584770"/>
                </a:lnTo>
                <a:lnTo>
                  <a:pt x="100674" y="583685"/>
                </a:lnTo>
                <a:lnTo>
                  <a:pt x="96711" y="582664"/>
                </a:lnTo>
                <a:lnTo>
                  <a:pt x="92812" y="581451"/>
                </a:lnTo>
                <a:lnTo>
                  <a:pt x="88913" y="580174"/>
                </a:lnTo>
                <a:lnTo>
                  <a:pt x="85078" y="578897"/>
                </a:lnTo>
                <a:lnTo>
                  <a:pt x="81243" y="577493"/>
                </a:lnTo>
                <a:lnTo>
                  <a:pt x="77471" y="576024"/>
                </a:lnTo>
                <a:lnTo>
                  <a:pt x="73828" y="574556"/>
                </a:lnTo>
                <a:lnTo>
                  <a:pt x="70184" y="572896"/>
                </a:lnTo>
                <a:lnTo>
                  <a:pt x="66541" y="571236"/>
                </a:lnTo>
                <a:lnTo>
                  <a:pt x="63025" y="569512"/>
                </a:lnTo>
                <a:lnTo>
                  <a:pt x="59637" y="567661"/>
                </a:lnTo>
                <a:lnTo>
                  <a:pt x="56186" y="565810"/>
                </a:lnTo>
                <a:lnTo>
                  <a:pt x="52926" y="563895"/>
                </a:lnTo>
                <a:lnTo>
                  <a:pt x="49666" y="561852"/>
                </a:lnTo>
                <a:lnTo>
                  <a:pt x="46470" y="559745"/>
                </a:lnTo>
                <a:lnTo>
                  <a:pt x="43401" y="557574"/>
                </a:lnTo>
                <a:lnTo>
                  <a:pt x="40461" y="555276"/>
                </a:lnTo>
                <a:lnTo>
                  <a:pt x="37457" y="552978"/>
                </a:lnTo>
                <a:lnTo>
                  <a:pt x="34644" y="550616"/>
                </a:lnTo>
                <a:lnTo>
                  <a:pt x="31896" y="548190"/>
                </a:lnTo>
                <a:lnTo>
                  <a:pt x="29275" y="545700"/>
                </a:lnTo>
                <a:lnTo>
                  <a:pt x="26718" y="543146"/>
                </a:lnTo>
                <a:lnTo>
                  <a:pt x="24289" y="540465"/>
                </a:lnTo>
                <a:lnTo>
                  <a:pt x="21924" y="537784"/>
                </a:lnTo>
                <a:lnTo>
                  <a:pt x="19687" y="535039"/>
                </a:lnTo>
                <a:lnTo>
                  <a:pt x="17578" y="532166"/>
                </a:lnTo>
                <a:lnTo>
                  <a:pt x="15532" y="529293"/>
                </a:lnTo>
                <a:lnTo>
                  <a:pt x="13615" y="526356"/>
                </a:lnTo>
                <a:lnTo>
                  <a:pt x="11761" y="523292"/>
                </a:lnTo>
                <a:lnTo>
                  <a:pt x="10099" y="520228"/>
                </a:lnTo>
                <a:lnTo>
                  <a:pt x="8501" y="517035"/>
                </a:lnTo>
                <a:lnTo>
                  <a:pt x="7095" y="513844"/>
                </a:lnTo>
                <a:lnTo>
                  <a:pt x="5752" y="510524"/>
                </a:lnTo>
                <a:lnTo>
                  <a:pt x="4538" y="507140"/>
                </a:lnTo>
                <a:lnTo>
                  <a:pt x="3515" y="503757"/>
                </a:lnTo>
                <a:lnTo>
                  <a:pt x="2557" y="500309"/>
                </a:lnTo>
                <a:lnTo>
                  <a:pt x="1789" y="496734"/>
                </a:lnTo>
                <a:lnTo>
                  <a:pt x="1150" y="493159"/>
                </a:lnTo>
                <a:lnTo>
                  <a:pt x="703" y="489457"/>
                </a:lnTo>
                <a:lnTo>
                  <a:pt x="255" y="485754"/>
                </a:lnTo>
                <a:lnTo>
                  <a:pt x="63" y="481923"/>
                </a:lnTo>
                <a:lnTo>
                  <a:pt x="0" y="478093"/>
                </a:lnTo>
                <a:lnTo>
                  <a:pt x="127" y="474198"/>
                </a:lnTo>
                <a:lnTo>
                  <a:pt x="319" y="470241"/>
                </a:lnTo>
                <a:lnTo>
                  <a:pt x="831" y="466219"/>
                </a:lnTo>
                <a:lnTo>
                  <a:pt x="1342" y="462133"/>
                </a:lnTo>
                <a:lnTo>
                  <a:pt x="2109" y="457983"/>
                </a:lnTo>
                <a:lnTo>
                  <a:pt x="3004" y="453770"/>
                </a:lnTo>
                <a:lnTo>
                  <a:pt x="4091" y="449492"/>
                </a:lnTo>
                <a:lnTo>
                  <a:pt x="5369" y="445151"/>
                </a:lnTo>
                <a:lnTo>
                  <a:pt x="8373" y="435448"/>
                </a:lnTo>
                <a:lnTo>
                  <a:pt x="11441" y="425871"/>
                </a:lnTo>
                <a:lnTo>
                  <a:pt x="14446" y="416487"/>
                </a:lnTo>
                <a:lnTo>
                  <a:pt x="17514" y="407358"/>
                </a:lnTo>
                <a:lnTo>
                  <a:pt x="20646" y="398356"/>
                </a:lnTo>
                <a:lnTo>
                  <a:pt x="23842" y="389610"/>
                </a:lnTo>
                <a:lnTo>
                  <a:pt x="27038" y="381055"/>
                </a:lnTo>
                <a:lnTo>
                  <a:pt x="28700" y="376906"/>
                </a:lnTo>
                <a:lnTo>
                  <a:pt x="30362" y="372756"/>
                </a:lnTo>
                <a:lnTo>
                  <a:pt x="32024" y="368734"/>
                </a:lnTo>
                <a:lnTo>
                  <a:pt x="33686" y="364712"/>
                </a:lnTo>
                <a:lnTo>
                  <a:pt x="35411" y="360754"/>
                </a:lnTo>
                <a:lnTo>
                  <a:pt x="37201" y="356860"/>
                </a:lnTo>
                <a:lnTo>
                  <a:pt x="38991" y="353029"/>
                </a:lnTo>
                <a:lnTo>
                  <a:pt x="40781" y="349327"/>
                </a:lnTo>
                <a:lnTo>
                  <a:pt x="42635" y="345624"/>
                </a:lnTo>
                <a:lnTo>
                  <a:pt x="44424" y="341985"/>
                </a:lnTo>
                <a:lnTo>
                  <a:pt x="46342" y="338410"/>
                </a:lnTo>
                <a:lnTo>
                  <a:pt x="48323" y="335026"/>
                </a:lnTo>
                <a:lnTo>
                  <a:pt x="50241" y="331579"/>
                </a:lnTo>
                <a:lnTo>
                  <a:pt x="52287" y="328259"/>
                </a:lnTo>
                <a:lnTo>
                  <a:pt x="54268" y="324940"/>
                </a:lnTo>
                <a:lnTo>
                  <a:pt x="56377" y="321748"/>
                </a:lnTo>
                <a:lnTo>
                  <a:pt x="58487" y="318683"/>
                </a:lnTo>
                <a:lnTo>
                  <a:pt x="60660" y="315619"/>
                </a:lnTo>
                <a:lnTo>
                  <a:pt x="62833" y="312618"/>
                </a:lnTo>
                <a:lnTo>
                  <a:pt x="65070" y="309746"/>
                </a:lnTo>
                <a:lnTo>
                  <a:pt x="67371" y="306936"/>
                </a:lnTo>
                <a:lnTo>
                  <a:pt x="69737" y="304192"/>
                </a:lnTo>
                <a:lnTo>
                  <a:pt x="72102" y="301574"/>
                </a:lnTo>
                <a:lnTo>
                  <a:pt x="74531" y="299020"/>
                </a:lnTo>
                <a:lnTo>
                  <a:pt x="76960" y="296467"/>
                </a:lnTo>
                <a:lnTo>
                  <a:pt x="79517" y="294105"/>
                </a:lnTo>
                <a:lnTo>
                  <a:pt x="82073" y="291806"/>
                </a:lnTo>
                <a:lnTo>
                  <a:pt x="84758" y="289572"/>
                </a:lnTo>
                <a:lnTo>
                  <a:pt x="87443" y="287401"/>
                </a:lnTo>
                <a:lnTo>
                  <a:pt x="90127" y="285359"/>
                </a:lnTo>
                <a:lnTo>
                  <a:pt x="93004" y="283379"/>
                </a:lnTo>
                <a:lnTo>
                  <a:pt x="95816" y="281528"/>
                </a:lnTo>
                <a:lnTo>
                  <a:pt x="98757" y="279741"/>
                </a:lnTo>
                <a:lnTo>
                  <a:pt x="101761" y="278081"/>
                </a:lnTo>
                <a:lnTo>
                  <a:pt x="104765" y="276485"/>
                </a:lnTo>
                <a:lnTo>
                  <a:pt x="107897" y="274953"/>
                </a:lnTo>
                <a:lnTo>
                  <a:pt x="111093" y="273548"/>
                </a:lnTo>
                <a:lnTo>
                  <a:pt x="114353" y="272271"/>
                </a:lnTo>
                <a:lnTo>
                  <a:pt x="117677" y="271058"/>
                </a:lnTo>
                <a:lnTo>
                  <a:pt x="121065" y="269973"/>
                </a:lnTo>
                <a:lnTo>
                  <a:pt x="124517" y="268951"/>
                </a:lnTo>
                <a:lnTo>
                  <a:pt x="128032" y="268058"/>
                </a:lnTo>
                <a:lnTo>
                  <a:pt x="131612" y="267228"/>
                </a:lnTo>
                <a:lnTo>
                  <a:pt x="135319" y="266526"/>
                </a:lnTo>
                <a:lnTo>
                  <a:pt x="139090" y="265951"/>
                </a:lnTo>
                <a:lnTo>
                  <a:pt x="142925" y="265440"/>
                </a:lnTo>
                <a:lnTo>
                  <a:pt x="146825" y="265057"/>
                </a:lnTo>
                <a:lnTo>
                  <a:pt x="150788" y="264802"/>
                </a:lnTo>
                <a:lnTo>
                  <a:pt x="154878" y="264610"/>
                </a:lnTo>
                <a:lnTo>
                  <a:pt x="159033" y="264610"/>
                </a:lnTo>
                <a:lnTo>
                  <a:pt x="162933" y="264610"/>
                </a:lnTo>
                <a:lnTo>
                  <a:pt x="166704" y="264738"/>
                </a:lnTo>
                <a:lnTo>
                  <a:pt x="170475" y="264929"/>
                </a:lnTo>
                <a:lnTo>
                  <a:pt x="174118" y="265249"/>
                </a:lnTo>
                <a:lnTo>
                  <a:pt x="177698" y="265632"/>
                </a:lnTo>
                <a:lnTo>
                  <a:pt x="181278" y="266079"/>
                </a:lnTo>
                <a:lnTo>
                  <a:pt x="184793" y="266589"/>
                </a:lnTo>
                <a:lnTo>
                  <a:pt x="188181" y="267228"/>
                </a:lnTo>
                <a:lnTo>
                  <a:pt x="191569" y="267994"/>
                </a:lnTo>
                <a:lnTo>
                  <a:pt x="194893" y="268760"/>
                </a:lnTo>
                <a:lnTo>
                  <a:pt x="198152" y="269590"/>
                </a:lnTo>
                <a:lnTo>
                  <a:pt x="201413" y="270611"/>
                </a:lnTo>
                <a:lnTo>
                  <a:pt x="204545" y="271633"/>
                </a:lnTo>
                <a:lnTo>
                  <a:pt x="207677" y="272782"/>
                </a:lnTo>
                <a:lnTo>
                  <a:pt x="210681" y="274059"/>
                </a:lnTo>
                <a:lnTo>
                  <a:pt x="213685" y="275335"/>
                </a:lnTo>
                <a:lnTo>
                  <a:pt x="216625" y="276740"/>
                </a:lnTo>
                <a:lnTo>
                  <a:pt x="219502" y="278272"/>
                </a:lnTo>
                <a:lnTo>
                  <a:pt x="222378" y="279804"/>
                </a:lnTo>
                <a:lnTo>
                  <a:pt x="225191" y="281464"/>
                </a:lnTo>
                <a:lnTo>
                  <a:pt x="227939" y="283252"/>
                </a:lnTo>
                <a:lnTo>
                  <a:pt x="230688" y="285103"/>
                </a:lnTo>
                <a:lnTo>
                  <a:pt x="233309" y="287018"/>
                </a:lnTo>
                <a:lnTo>
                  <a:pt x="235929" y="289061"/>
                </a:lnTo>
                <a:lnTo>
                  <a:pt x="238486" y="291232"/>
                </a:lnTo>
                <a:lnTo>
                  <a:pt x="241043" y="293402"/>
                </a:lnTo>
                <a:lnTo>
                  <a:pt x="243536" y="295701"/>
                </a:lnTo>
                <a:lnTo>
                  <a:pt x="245965" y="298127"/>
                </a:lnTo>
                <a:lnTo>
                  <a:pt x="248394" y="300616"/>
                </a:lnTo>
                <a:lnTo>
                  <a:pt x="250695" y="303234"/>
                </a:lnTo>
                <a:lnTo>
                  <a:pt x="253060" y="305915"/>
                </a:lnTo>
                <a:lnTo>
                  <a:pt x="255297" y="308660"/>
                </a:lnTo>
                <a:lnTo>
                  <a:pt x="257534" y="311597"/>
                </a:lnTo>
                <a:lnTo>
                  <a:pt x="259835" y="314534"/>
                </a:lnTo>
                <a:lnTo>
                  <a:pt x="262009" y="317598"/>
                </a:lnTo>
                <a:lnTo>
                  <a:pt x="264118" y="320790"/>
                </a:lnTo>
                <a:lnTo>
                  <a:pt x="266228" y="324046"/>
                </a:lnTo>
                <a:lnTo>
                  <a:pt x="268273" y="327366"/>
                </a:lnTo>
                <a:lnTo>
                  <a:pt x="270318" y="330877"/>
                </a:lnTo>
                <a:lnTo>
                  <a:pt x="272364" y="334452"/>
                </a:lnTo>
                <a:lnTo>
                  <a:pt x="274281" y="338027"/>
                </a:lnTo>
                <a:lnTo>
                  <a:pt x="276200" y="341794"/>
                </a:lnTo>
                <a:lnTo>
                  <a:pt x="278117" y="345688"/>
                </a:lnTo>
                <a:lnTo>
                  <a:pt x="280035" y="349646"/>
                </a:lnTo>
                <a:lnTo>
                  <a:pt x="281889" y="353668"/>
                </a:lnTo>
                <a:lnTo>
                  <a:pt x="283678" y="357817"/>
                </a:lnTo>
                <a:lnTo>
                  <a:pt x="285532" y="362095"/>
                </a:lnTo>
                <a:lnTo>
                  <a:pt x="287322" y="366436"/>
                </a:lnTo>
                <a:lnTo>
                  <a:pt x="289047" y="370841"/>
                </a:lnTo>
                <a:lnTo>
                  <a:pt x="289957" y="373356"/>
                </a:lnTo>
                <a:lnTo>
                  <a:pt x="290646" y="371204"/>
                </a:lnTo>
                <a:lnTo>
                  <a:pt x="294842" y="358099"/>
                </a:lnTo>
                <a:lnTo>
                  <a:pt x="299127" y="345350"/>
                </a:lnTo>
                <a:lnTo>
                  <a:pt x="303501" y="332779"/>
                </a:lnTo>
                <a:lnTo>
                  <a:pt x="307964" y="320565"/>
                </a:lnTo>
                <a:lnTo>
                  <a:pt x="312427" y="308619"/>
                </a:lnTo>
                <a:lnTo>
                  <a:pt x="314748" y="302824"/>
                </a:lnTo>
                <a:lnTo>
                  <a:pt x="317069" y="297029"/>
                </a:lnTo>
                <a:lnTo>
                  <a:pt x="319390" y="291412"/>
                </a:lnTo>
                <a:lnTo>
                  <a:pt x="321711" y="285796"/>
                </a:lnTo>
                <a:lnTo>
                  <a:pt x="324120" y="280268"/>
                </a:lnTo>
                <a:lnTo>
                  <a:pt x="326620" y="274830"/>
                </a:lnTo>
                <a:lnTo>
                  <a:pt x="329119" y="269481"/>
                </a:lnTo>
                <a:lnTo>
                  <a:pt x="331619" y="264310"/>
                </a:lnTo>
                <a:lnTo>
                  <a:pt x="334208" y="259139"/>
                </a:lnTo>
                <a:lnTo>
                  <a:pt x="336707" y="254057"/>
                </a:lnTo>
                <a:lnTo>
                  <a:pt x="339385" y="249065"/>
                </a:lnTo>
                <a:lnTo>
                  <a:pt x="342152" y="244340"/>
                </a:lnTo>
                <a:lnTo>
                  <a:pt x="344830" y="239525"/>
                </a:lnTo>
                <a:lnTo>
                  <a:pt x="347687" y="234890"/>
                </a:lnTo>
                <a:lnTo>
                  <a:pt x="350454" y="230254"/>
                </a:lnTo>
                <a:lnTo>
                  <a:pt x="353399" y="225796"/>
                </a:lnTo>
                <a:lnTo>
                  <a:pt x="356345" y="221516"/>
                </a:lnTo>
                <a:lnTo>
                  <a:pt x="359380" y="217237"/>
                </a:lnTo>
                <a:lnTo>
                  <a:pt x="362415" y="213047"/>
                </a:lnTo>
                <a:lnTo>
                  <a:pt x="365539" y="209035"/>
                </a:lnTo>
                <a:lnTo>
                  <a:pt x="368753" y="205112"/>
                </a:lnTo>
                <a:lnTo>
                  <a:pt x="372056" y="201279"/>
                </a:lnTo>
                <a:lnTo>
                  <a:pt x="375358" y="197624"/>
                </a:lnTo>
                <a:lnTo>
                  <a:pt x="378751" y="194057"/>
                </a:lnTo>
                <a:lnTo>
                  <a:pt x="382143" y="190491"/>
                </a:lnTo>
                <a:lnTo>
                  <a:pt x="385713" y="187193"/>
                </a:lnTo>
                <a:lnTo>
                  <a:pt x="389284" y="183983"/>
                </a:lnTo>
                <a:lnTo>
                  <a:pt x="393033" y="180863"/>
                </a:lnTo>
                <a:lnTo>
                  <a:pt x="396782" y="177831"/>
                </a:lnTo>
                <a:lnTo>
                  <a:pt x="400531" y="174979"/>
                </a:lnTo>
                <a:lnTo>
                  <a:pt x="404548" y="172215"/>
                </a:lnTo>
                <a:lnTo>
                  <a:pt x="408476" y="169629"/>
                </a:lnTo>
                <a:lnTo>
                  <a:pt x="412582" y="167133"/>
                </a:lnTo>
                <a:lnTo>
                  <a:pt x="416777" y="164815"/>
                </a:lnTo>
                <a:lnTo>
                  <a:pt x="420973" y="162586"/>
                </a:lnTo>
                <a:lnTo>
                  <a:pt x="425347" y="160447"/>
                </a:lnTo>
                <a:lnTo>
                  <a:pt x="429810" y="158485"/>
                </a:lnTo>
                <a:lnTo>
                  <a:pt x="434362" y="156702"/>
                </a:lnTo>
                <a:lnTo>
                  <a:pt x="439004" y="155008"/>
                </a:lnTo>
                <a:lnTo>
                  <a:pt x="443735" y="153493"/>
                </a:lnTo>
                <a:lnTo>
                  <a:pt x="448556" y="152066"/>
                </a:lnTo>
                <a:lnTo>
                  <a:pt x="453465" y="150818"/>
                </a:lnTo>
                <a:lnTo>
                  <a:pt x="458464" y="149659"/>
                </a:lnTo>
                <a:lnTo>
                  <a:pt x="463641" y="148679"/>
                </a:lnTo>
                <a:lnTo>
                  <a:pt x="468908" y="147876"/>
                </a:lnTo>
                <a:lnTo>
                  <a:pt x="474263" y="147163"/>
                </a:lnTo>
                <a:lnTo>
                  <a:pt x="479709" y="146628"/>
                </a:lnTo>
                <a:lnTo>
                  <a:pt x="485243" y="146272"/>
                </a:lnTo>
                <a:close/>
                <a:moveTo>
                  <a:pt x="453984" y="0"/>
                </a:moveTo>
                <a:lnTo>
                  <a:pt x="457195" y="89"/>
                </a:lnTo>
                <a:lnTo>
                  <a:pt x="460317" y="268"/>
                </a:lnTo>
                <a:lnTo>
                  <a:pt x="463351" y="625"/>
                </a:lnTo>
                <a:lnTo>
                  <a:pt x="466205" y="983"/>
                </a:lnTo>
                <a:lnTo>
                  <a:pt x="468970" y="1518"/>
                </a:lnTo>
                <a:lnTo>
                  <a:pt x="471646" y="2233"/>
                </a:lnTo>
                <a:lnTo>
                  <a:pt x="474233" y="2948"/>
                </a:lnTo>
                <a:lnTo>
                  <a:pt x="476553" y="3662"/>
                </a:lnTo>
                <a:lnTo>
                  <a:pt x="478872" y="4466"/>
                </a:lnTo>
                <a:lnTo>
                  <a:pt x="481102" y="5448"/>
                </a:lnTo>
                <a:lnTo>
                  <a:pt x="483154" y="6431"/>
                </a:lnTo>
                <a:lnTo>
                  <a:pt x="485116" y="7413"/>
                </a:lnTo>
                <a:lnTo>
                  <a:pt x="486989" y="8485"/>
                </a:lnTo>
                <a:lnTo>
                  <a:pt x="488774" y="9556"/>
                </a:lnTo>
                <a:lnTo>
                  <a:pt x="490379" y="10717"/>
                </a:lnTo>
                <a:lnTo>
                  <a:pt x="491985" y="11789"/>
                </a:lnTo>
                <a:lnTo>
                  <a:pt x="493323" y="12861"/>
                </a:lnTo>
                <a:lnTo>
                  <a:pt x="494750" y="14022"/>
                </a:lnTo>
                <a:lnTo>
                  <a:pt x="497070" y="16077"/>
                </a:lnTo>
                <a:lnTo>
                  <a:pt x="499032" y="18041"/>
                </a:lnTo>
                <a:lnTo>
                  <a:pt x="500727" y="19917"/>
                </a:lnTo>
                <a:lnTo>
                  <a:pt x="501887" y="21346"/>
                </a:lnTo>
                <a:lnTo>
                  <a:pt x="502690" y="22596"/>
                </a:lnTo>
                <a:lnTo>
                  <a:pt x="503493" y="23578"/>
                </a:lnTo>
                <a:lnTo>
                  <a:pt x="507150" y="20363"/>
                </a:lnTo>
                <a:lnTo>
                  <a:pt x="510718" y="17416"/>
                </a:lnTo>
                <a:lnTo>
                  <a:pt x="514108" y="14737"/>
                </a:lnTo>
                <a:lnTo>
                  <a:pt x="517498" y="12325"/>
                </a:lnTo>
                <a:lnTo>
                  <a:pt x="520887" y="10182"/>
                </a:lnTo>
                <a:lnTo>
                  <a:pt x="524099" y="8395"/>
                </a:lnTo>
                <a:lnTo>
                  <a:pt x="527131" y="6699"/>
                </a:lnTo>
                <a:lnTo>
                  <a:pt x="530165" y="5270"/>
                </a:lnTo>
                <a:lnTo>
                  <a:pt x="533019" y="4019"/>
                </a:lnTo>
                <a:lnTo>
                  <a:pt x="535784" y="2948"/>
                </a:lnTo>
                <a:lnTo>
                  <a:pt x="538461" y="2144"/>
                </a:lnTo>
                <a:lnTo>
                  <a:pt x="541048" y="1340"/>
                </a:lnTo>
                <a:lnTo>
                  <a:pt x="543456" y="893"/>
                </a:lnTo>
                <a:lnTo>
                  <a:pt x="545775" y="447"/>
                </a:lnTo>
                <a:lnTo>
                  <a:pt x="548005" y="179"/>
                </a:lnTo>
                <a:lnTo>
                  <a:pt x="550146" y="89"/>
                </a:lnTo>
                <a:lnTo>
                  <a:pt x="552109" y="0"/>
                </a:lnTo>
                <a:lnTo>
                  <a:pt x="553982" y="89"/>
                </a:lnTo>
                <a:lnTo>
                  <a:pt x="555766" y="179"/>
                </a:lnTo>
                <a:lnTo>
                  <a:pt x="557372" y="357"/>
                </a:lnTo>
                <a:lnTo>
                  <a:pt x="558888" y="625"/>
                </a:lnTo>
                <a:lnTo>
                  <a:pt x="560226" y="893"/>
                </a:lnTo>
                <a:lnTo>
                  <a:pt x="561564" y="1250"/>
                </a:lnTo>
                <a:lnTo>
                  <a:pt x="562635" y="1518"/>
                </a:lnTo>
                <a:lnTo>
                  <a:pt x="564597" y="2322"/>
                </a:lnTo>
                <a:lnTo>
                  <a:pt x="565936" y="2948"/>
                </a:lnTo>
                <a:lnTo>
                  <a:pt x="567006" y="3483"/>
                </a:lnTo>
                <a:lnTo>
                  <a:pt x="568701" y="5180"/>
                </a:lnTo>
                <a:lnTo>
                  <a:pt x="570396" y="6877"/>
                </a:lnTo>
                <a:lnTo>
                  <a:pt x="571912" y="8753"/>
                </a:lnTo>
                <a:lnTo>
                  <a:pt x="573428" y="10807"/>
                </a:lnTo>
                <a:lnTo>
                  <a:pt x="574766" y="12772"/>
                </a:lnTo>
                <a:lnTo>
                  <a:pt x="576105" y="14916"/>
                </a:lnTo>
                <a:lnTo>
                  <a:pt x="577354" y="17148"/>
                </a:lnTo>
                <a:lnTo>
                  <a:pt x="578513" y="19381"/>
                </a:lnTo>
                <a:lnTo>
                  <a:pt x="579673" y="21524"/>
                </a:lnTo>
                <a:lnTo>
                  <a:pt x="580654" y="23847"/>
                </a:lnTo>
                <a:lnTo>
                  <a:pt x="581546" y="26258"/>
                </a:lnTo>
                <a:lnTo>
                  <a:pt x="582528" y="28580"/>
                </a:lnTo>
                <a:lnTo>
                  <a:pt x="584133" y="33135"/>
                </a:lnTo>
                <a:lnTo>
                  <a:pt x="585560" y="37690"/>
                </a:lnTo>
                <a:lnTo>
                  <a:pt x="586720" y="41977"/>
                </a:lnTo>
                <a:lnTo>
                  <a:pt x="587701" y="46085"/>
                </a:lnTo>
                <a:lnTo>
                  <a:pt x="588415" y="49747"/>
                </a:lnTo>
                <a:lnTo>
                  <a:pt x="589039" y="52873"/>
                </a:lnTo>
                <a:lnTo>
                  <a:pt x="589753" y="57607"/>
                </a:lnTo>
                <a:lnTo>
                  <a:pt x="589931" y="59214"/>
                </a:lnTo>
                <a:lnTo>
                  <a:pt x="591983" y="58678"/>
                </a:lnTo>
                <a:lnTo>
                  <a:pt x="593946" y="58143"/>
                </a:lnTo>
                <a:lnTo>
                  <a:pt x="595730" y="57517"/>
                </a:lnTo>
                <a:lnTo>
                  <a:pt x="597603" y="56803"/>
                </a:lnTo>
                <a:lnTo>
                  <a:pt x="599209" y="56089"/>
                </a:lnTo>
                <a:lnTo>
                  <a:pt x="600814" y="55374"/>
                </a:lnTo>
                <a:lnTo>
                  <a:pt x="602420" y="54660"/>
                </a:lnTo>
                <a:lnTo>
                  <a:pt x="603758" y="53766"/>
                </a:lnTo>
                <a:lnTo>
                  <a:pt x="605185" y="52962"/>
                </a:lnTo>
                <a:lnTo>
                  <a:pt x="606434" y="52159"/>
                </a:lnTo>
                <a:lnTo>
                  <a:pt x="608843" y="50462"/>
                </a:lnTo>
                <a:lnTo>
                  <a:pt x="610805" y="48765"/>
                </a:lnTo>
                <a:lnTo>
                  <a:pt x="612679" y="47068"/>
                </a:lnTo>
                <a:lnTo>
                  <a:pt x="614284" y="45460"/>
                </a:lnTo>
                <a:lnTo>
                  <a:pt x="615533" y="43942"/>
                </a:lnTo>
                <a:lnTo>
                  <a:pt x="616603" y="42602"/>
                </a:lnTo>
                <a:lnTo>
                  <a:pt x="617496" y="41352"/>
                </a:lnTo>
                <a:lnTo>
                  <a:pt x="618477" y="39476"/>
                </a:lnTo>
                <a:lnTo>
                  <a:pt x="618834" y="38851"/>
                </a:lnTo>
                <a:lnTo>
                  <a:pt x="619369" y="41799"/>
                </a:lnTo>
                <a:lnTo>
                  <a:pt x="619904" y="44746"/>
                </a:lnTo>
                <a:lnTo>
                  <a:pt x="620172" y="47604"/>
                </a:lnTo>
                <a:lnTo>
                  <a:pt x="620350" y="50462"/>
                </a:lnTo>
                <a:lnTo>
                  <a:pt x="620350" y="53230"/>
                </a:lnTo>
                <a:lnTo>
                  <a:pt x="620172" y="55910"/>
                </a:lnTo>
                <a:lnTo>
                  <a:pt x="619904" y="58589"/>
                </a:lnTo>
                <a:lnTo>
                  <a:pt x="619458" y="61268"/>
                </a:lnTo>
                <a:lnTo>
                  <a:pt x="618923" y="63859"/>
                </a:lnTo>
                <a:lnTo>
                  <a:pt x="618387" y="66360"/>
                </a:lnTo>
                <a:lnTo>
                  <a:pt x="617585" y="68860"/>
                </a:lnTo>
                <a:lnTo>
                  <a:pt x="616693" y="71272"/>
                </a:lnTo>
                <a:lnTo>
                  <a:pt x="615801" y="73594"/>
                </a:lnTo>
                <a:lnTo>
                  <a:pt x="614730" y="76005"/>
                </a:lnTo>
                <a:lnTo>
                  <a:pt x="613571" y="78328"/>
                </a:lnTo>
                <a:lnTo>
                  <a:pt x="612411" y="80560"/>
                </a:lnTo>
                <a:lnTo>
                  <a:pt x="611073" y="82704"/>
                </a:lnTo>
                <a:lnTo>
                  <a:pt x="609645" y="84847"/>
                </a:lnTo>
                <a:lnTo>
                  <a:pt x="608218" y="86990"/>
                </a:lnTo>
                <a:lnTo>
                  <a:pt x="606613" y="88956"/>
                </a:lnTo>
                <a:lnTo>
                  <a:pt x="605007" y="91010"/>
                </a:lnTo>
                <a:lnTo>
                  <a:pt x="603401" y="92974"/>
                </a:lnTo>
                <a:lnTo>
                  <a:pt x="601617" y="94850"/>
                </a:lnTo>
                <a:lnTo>
                  <a:pt x="599922" y="96726"/>
                </a:lnTo>
                <a:lnTo>
                  <a:pt x="598049" y="98601"/>
                </a:lnTo>
                <a:lnTo>
                  <a:pt x="596176" y="100298"/>
                </a:lnTo>
                <a:lnTo>
                  <a:pt x="594302" y="102084"/>
                </a:lnTo>
                <a:lnTo>
                  <a:pt x="592340" y="103781"/>
                </a:lnTo>
                <a:lnTo>
                  <a:pt x="588415" y="106996"/>
                </a:lnTo>
                <a:lnTo>
                  <a:pt x="584311" y="110033"/>
                </a:lnTo>
                <a:lnTo>
                  <a:pt x="580297" y="112891"/>
                </a:lnTo>
                <a:lnTo>
                  <a:pt x="576194" y="115571"/>
                </a:lnTo>
                <a:lnTo>
                  <a:pt x="572090" y="117982"/>
                </a:lnTo>
                <a:lnTo>
                  <a:pt x="568165" y="120215"/>
                </a:lnTo>
                <a:lnTo>
                  <a:pt x="564330" y="122358"/>
                </a:lnTo>
                <a:lnTo>
                  <a:pt x="560494" y="124323"/>
                </a:lnTo>
                <a:lnTo>
                  <a:pt x="557015" y="126020"/>
                </a:lnTo>
                <a:lnTo>
                  <a:pt x="553715" y="127628"/>
                </a:lnTo>
                <a:lnTo>
                  <a:pt x="550592" y="128878"/>
                </a:lnTo>
                <a:lnTo>
                  <a:pt x="547827" y="130129"/>
                </a:lnTo>
                <a:lnTo>
                  <a:pt x="543188" y="131915"/>
                </a:lnTo>
                <a:lnTo>
                  <a:pt x="540245" y="133076"/>
                </a:lnTo>
                <a:lnTo>
                  <a:pt x="539263" y="133433"/>
                </a:lnTo>
                <a:lnTo>
                  <a:pt x="533822" y="132094"/>
                </a:lnTo>
                <a:lnTo>
                  <a:pt x="528559" y="131111"/>
                </a:lnTo>
                <a:lnTo>
                  <a:pt x="523563" y="130218"/>
                </a:lnTo>
                <a:lnTo>
                  <a:pt x="518657" y="129414"/>
                </a:lnTo>
                <a:lnTo>
                  <a:pt x="513929" y="128789"/>
                </a:lnTo>
                <a:lnTo>
                  <a:pt x="509380" y="128342"/>
                </a:lnTo>
                <a:lnTo>
                  <a:pt x="505009" y="127985"/>
                </a:lnTo>
                <a:lnTo>
                  <a:pt x="500906" y="127717"/>
                </a:lnTo>
                <a:lnTo>
                  <a:pt x="496802" y="127539"/>
                </a:lnTo>
                <a:lnTo>
                  <a:pt x="493055" y="127539"/>
                </a:lnTo>
                <a:lnTo>
                  <a:pt x="489398" y="127539"/>
                </a:lnTo>
                <a:lnTo>
                  <a:pt x="486008" y="127717"/>
                </a:lnTo>
                <a:lnTo>
                  <a:pt x="482708" y="127896"/>
                </a:lnTo>
                <a:lnTo>
                  <a:pt x="479496" y="128164"/>
                </a:lnTo>
                <a:lnTo>
                  <a:pt x="476553" y="128432"/>
                </a:lnTo>
                <a:lnTo>
                  <a:pt x="473787" y="128789"/>
                </a:lnTo>
                <a:lnTo>
                  <a:pt x="471200" y="129235"/>
                </a:lnTo>
                <a:lnTo>
                  <a:pt x="468792" y="129682"/>
                </a:lnTo>
                <a:lnTo>
                  <a:pt x="466562" y="130218"/>
                </a:lnTo>
                <a:lnTo>
                  <a:pt x="464421" y="130664"/>
                </a:lnTo>
                <a:lnTo>
                  <a:pt x="460763" y="131647"/>
                </a:lnTo>
                <a:lnTo>
                  <a:pt x="457820" y="132540"/>
                </a:lnTo>
                <a:lnTo>
                  <a:pt x="455411" y="133523"/>
                </a:lnTo>
                <a:lnTo>
                  <a:pt x="453806" y="134148"/>
                </a:lnTo>
                <a:lnTo>
                  <a:pt x="452468" y="134773"/>
                </a:lnTo>
                <a:lnTo>
                  <a:pt x="450148" y="132540"/>
                </a:lnTo>
                <a:lnTo>
                  <a:pt x="447740" y="130218"/>
                </a:lnTo>
                <a:lnTo>
                  <a:pt x="442298" y="125306"/>
                </a:lnTo>
                <a:lnTo>
                  <a:pt x="436322" y="120215"/>
                </a:lnTo>
                <a:lnTo>
                  <a:pt x="429899" y="114946"/>
                </a:lnTo>
                <a:lnTo>
                  <a:pt x="423297" y="109765"/>
                </a:lnTo>
                <a:lnTo>
                  <a:pt x="416518" y="104585"/>
                </a:lnTo>
                <a:lnTo>
                  <a:pt x="409828" y="99405"/>
                </a:lnTo>
                <a:lnTo>
                  <a:pt x="403137" y="94493"/>
                </a:lnTo>
                <a:lnTo>
                  <a:pt x="390917" y="85562"/>
                </a:lnTo>
                <a:lnTo>
                  <a:pt x="380926" y="78417"/>
                </a:lnTo>
                <a:lnTo>
                  <a:pt x="374057" y="73594"/>
                </a:lnTo>
                <a:lnTo>
                  <a:pt x="371559" y="71986"/>
                </a:lnTo>
                <a:lnTo>
                  <a:pt x="373789" y="69396"/>
                </a:lnTo>
                <a:lnTo>
                  <a:pt x="376109" y="67074"/>
                </a:lnTo>
                <a:lnTo>
                  <a:pt x="378428" y="65020"/>
                </a:lnTo>
                <a:lnTo>
                  <a:pt x="380837" y="63144"/>
                </a:lnTo>
                <a:lnTo>
                  <a:pt x="383066" y="61447"/>
                </a:lnTo>
                <a:lnTo>
                  <a:pt x="385564" y="59929"/>
                </a:lnTo>
                <a:lnTo>
                  <a:pt x="387973" y="58678"/>
                </a:lnTo>
                <a:lnTo>
                  <a:pt x="390381" y="57607"/>
                </a:lnTo>
                <a:lnTo>
                  <a:pt x="392790" y="56624"/>
                </a:lnTo>
                <a:lnTo>
                  <a:pt x="395198" y="55821"/>
                </a:lnTo>
                <a:lnTo>
                  <a:pt x="397518" y="55195"/>
                </a:lnTo>
                <a:lnTo>
                  <a:pt x="399837" y="54660"/>
                </a:lnTo>
                <a:lnTo>
                  <a:pt x="402156" y="54302"/>
                </a:lnTo>
                <a:lnTo>
                  <a:pt x="404475" y="53856"/>
                </a:lnTo>
                <a:lnTo>
                  <a:pt x="406616" y="53677"/>
                </a:lnTo>
                <a:lnTo>
                  <a:pt x="408757" y="53588"/>
                </a:lnTo>
                <a:lnTo>
                  <a:pt x="410898" y="53588"/>
                </a:lnTo>
                <a:lnTo>
                  <a:pt x="412861" y="53677"/>
                </a:lnTo>
                <a:lnTo>
                  <a:pt x="414734" y="53766"/>
                </a:lnTo>
                <a:lnTo>
                  <a:pt x="416607" y="53945"/>
                </a:lnTo>
                <a:lnTo>
                  <a:pt x="419908" y="54481"/>
                </a:lnTo>
                <a:lnTo>
                  <a:pt x="422762" y="55017"/>
                </a:lnTo>
                <a:lnTo>
                  <a:pt x="425171" y="55553"/>
                </a:lnTo>
                <a:lnTo>
                  <a:pt x="426866" y="56089"/>
                </a:lnTo>
                <a:lnTo>
                  <a:pt x="428382" y="56535"/>
                </a:lnTo>
                <a:lnTo>
                  <a:pt x="428204" y="53409"/>
                </a:lnTo>
                <a:lnTo>
                  <a:pt x="428204" y="50283"/>
                </a:lnTo>
                <a:lnTo>
                  <a:pt x="428382" y="47246"/>
                </a:lnTo>
                <a:lnTo>
                  <a:pt x="428650" y="44210"/>
                </a:lnTo>
                <a:lnTo>
                  <a:pt x="429096" y="41352"/>
                </a:lnTo>
                <a:lnTo>
                  <a:pt x="429720" y="38583"/>
                </a:lnTo>
                <a:lnTo>
                  <a:pt x="430434" y="35815"/>
                </a:lnTo>
                <a:lnTo>
                  <a:pt x="431237" y="33135"/>
                </a:lnTo>
                <a:lnTo>
                  <a:pt x="432129" y="30634"/>
                </a:lnTo>
                <a:lnTo>
                  <a:pt x="433110" y="28223"/>
                </a:lnTo>
                <a:lnTo>
                  <a:pt x="434181" y="25811"/>
                </a:lnTo>
                <a:lnTo>
                  <a:pt x="435251" y="23489"/>
                </a:lnTo>
                <a:lnTo>
                  <a:pt x="436500" y="21346"/>
                </a:lnTo>
                <a:lnTo>
                  <a:pt x="437660" y="19292"/>
                </a:lnTo>
                <a:lnTo>
                  <a:pt x="438908" y="17238"/>
                </a:lnTo>
                <a:lnTo>
                  <a:pt x="440157" y="15362"/>
                </a:lnTo>
                <a:lnTo>
                  <a:pt x="441406" y="13576"/>
                </a:lnTo>
                <a:lnTo>
                  <a:pt x="442655" y="11879"/>
                </a:lnTo>
                <a:lnTo>
                  <a:pt x="445153" y="8842"/>
                </a:lnTo>
                <a:lnTo>
                  <a:pt x="447472" y="6163"/>
                </a:lnTo>
                <a:lnTo>
                  <a:pt x="449524" y="4019"/>
                </a:lnTo>
                <a:lnTo>
                  <a:pt x="451397" y="2322"/>
                </a:lnTo>
                <a:lnTo>
                  <a:pt x="452735" y="98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anchor="ctr"/>
          <a:lstStyle/>
          <a:p>
            <a:endParaRPr lang="zh-CN" altLang="en-US"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927547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64" presetClass="path" presetSubtype="0" decel="100000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1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18" presetID="19" presetClass="emph" presetSubtype="0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9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F8832D"/>
                                      </p:to>
                                    </p:animClr>
                                    <p:animClr clrSpc="rgb" dir="cw">
                                      <p:cBhvr>
                                        <p:cTn id="20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rgbClr val="F8832D"/>
                                      </p:to>
                                    </p:animClr>
                                    <p:set>
                                      <p:cBhvr>
                                        <p:cTn id="21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2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64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24" dur="75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5" presetID="64" presetClass="path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9.84631E-7 1.48148E-6 L 9.84631E-7 -0.13866 " pathEditMode="relative" rAng="0" ptsTypes="AA">
                                      <p:cBhvr>
                                        <p:cTn id="26" dur="750" fill="hold"/>
                                        <p:tgtEl>
                                          <p:spTgt spid="1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6944"/>
                                    </p:animMotion>
                                  </p:childTnLst>
                                </p:cTn>
                              </p:par>
                              <p:par>
                                <p:cTn id="27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75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50"/>
                            </p:stCondLst>
                            <p:childTnLst>
                              <p:par>
                                <p:cTn id="33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5" dur="75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67" grpId="0"/>
      <p:bldP spid="105" grpId="0" animBg="1"/>
      <p:bldP spid="108" grpId="0"/>
      <p:bldP spid="108" grpId="1"/>
      <p:bldP spid="114" grpId="0"/>
      <p:bldP spid="10" grpId="0" animBg="1"/>
      <p:bldP spid="10" grpId="1" animBg="1"/>
      <p:bldP spid="10" grpId="2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椭圆 217"/>
          <p:cNvSpPr/>
          <p:nvPr/>
        </p:nvSpPr>
        <p:spPr>
          <a:xfrm>
            <a:off x="4386114" y="2265600"/>
            <a:ext cx="3418184" cy="3418184"/>
          </a:xfrm>
          <a:prstGeom prst="ellipse">
            <a:avLst/>
          </a:pr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19" name="组合 218"/>
          <p:cNvGrpSpPr/>
          <p:nvPr/>
        </p:nvGrpSpPr>
        <p:grpSpPr>
          <a:xfrm>
            <a:off x="1421756" y="2273154"/>
            <a:ext cx="9316890" cy="3444190"/>
            <a:chOff x="1421756" y="2273154"/>
            <a:chExt cx="9316890" cy="3444190"/>
          </a:xfrm>
        </p:grpSpPr>
        <p:grpSp>
          <p:nvGrpSpPr>
            <p:cNvPr id="220" name="Group 26"/>
            <p:cNvGrpSpPr>
              <a:grpSpLocks/>
            </p:cNvGrpSpPr>
            <p:nvPr/>
          </p:nvGrpSpPr>
          <p:grpSpPr bwMode="auto">
            <a:xfrm>
              <a:off x="1470796" y="2273154"/>
              <a:ext cx="2520839" cy="985411"/>
              <a:chOff x="2155025" y="4467842"/>
              <a:chExt cx="2521467" cy="985969"/>
            </a:xfrm>
          </p:grpSpPr>
          <p:sp>
            <p:nvSpPr>
              <p:cNvPr id="230" name="TextBox 229"/>
              <p:cNvSpPr txBox="1"/>
              <p:nvPr/>
            </p:nvSpPr>
            <p:spPr>
              <a:xfrm>
                <a:off x="3621786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人力成本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1" name="Rectangle 28"/>
              <p:cNvSpPr/>
              <p:nvPr/>
            </p:nvSpPr>
            <p:spPr>
              <a:xfrm>
                <a:off x="2155025" y="4807114"/>
                <a:ext cx="2521467" cy="6466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21" name="Group 26"/>
            <p:cNvGrpSpPr>
              <a:grpSpLocks/>
            </p:cNvGrpSpPr>
            <p:nvPr/>
          </p:nvGrpSpPr>
          <p:grpSpPr bwMode="auto">
            <a:xfrm>
              <a:off x="1421756" y="4731933"/>
              <a:ext cx="2520839" cy="985411"/>
              <a:chOff x="2155025" y="4467842"/>
              <a:chExt cx="2521467" cy="985969"/>
            </a:xfrm>
          </p:grpSpPr>
          <p:sp>
            <p:nvSpPr>
              <p:cNvPr id="228" name="TextBox 227"/>
              <p:cNvSpPr txBox="1"/>
              <p:nvPr/>
            </p:nvSpPr>
            <p:spPr>
              <a:xfrm>
                <a:off x="3621786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办公场地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9" name="Rectangle 28"/>
              <p:cNvSpPr/>
              <p:nvPr/>
            </p:nvSpPr>
            <p:spPr>
              <a:xfrm>
                <a:off x="2155025" y="4807114"/>
                <a:ext cx="2521467" cy="6466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22" name="Group 26"/>
            <p:cNvGrpSpPr>
              <a:grpSpLocks/>
            </p:cNvGrpSpPr>
            <p:nvPr/>
          </p:nvGrpSpPr>
          <p:grpSpPr bwMode="auto">
            <a:xfrm>
              <a:off x="8217807" y="2273154"/>
              <a:ext cx="2520839" cy="985411"/>
              <a:chOff x="2155025" y="4467842"/>
              <a:chExt cx="2521467" cy="985969"/>
            </a:xfrm>
          </p:grpSpPr>
          <p:sp>
            <p:nvSpPr>
              <p:cNvPr id="226" name="TextBox 225"/>
              <p:cNvSpPr txBox="1"/>
              <p:nvPr/>
            </p:nvSpPr>
            <p:spPr>
              <a:xfrm>
                <a:off x="2155025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推广费用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7" name="Rectangle 28"/>
              <p:cNvSpPr/>
              <p:nvPr/>
            </p:nvSpPr>
            <p:spPr>
              <a:xfrm>
                <a:off x="2155025" y="4807114"/>
                <a:ext cx="2521467" cy="6466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23" name="Group 26"/>
            <p:cNvGrpSpPr>
              <a:grpSpLocks/>
            </p:cNvGrpSpPr>
            <p:nvPr/>
          </p:nvGrpSpPr>
          <p:grpSpPr bwMode="auto">
            <a:xfrm>
              <a:off x="8217807" y="4731933"/>
              <a:ext cx="2520839" cy="985411"/>
              <a:chOff x="2155025" y="4467842"/>
              <a:chExt cx="2521467" cy="985969"/>
            </a:xfrm>
          </p:grpSpPr>
          <p:sp>
            <p:nvSpPr>
              <p:cNvPr id="224" name="TextBox 223"/>
              <p:cNvSpPr txBox="1"/>
              <p:nvPr/>
            </p:nvSpPr>
            <p:spPr>
              <a:xfrm>
                <a:off x="2155025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其他费用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25" name="Rectangle 28"/>
              <p:cNvSpPr/>
              <p:nvPr/>
            </p:nvSpPr>
            <p:spPr>
              <a:xfrm>
                <a:off x="2155025" y="4807114"/>
                <a:ext cx="2521467" cy="646697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32" name="组合 231"/>
          <p:cNvGrpSpPr/>
          <p:nvPr/>
        </p:nvGrpSpPr>
        <p:grpSpPr>
          <a:xfrm>
            <a:off x="4277228" y="2177109"/>
            <a:ext cx="3640192" cy="3638399"/>
            <a:chOff x="4277228" y="2177109"/>
            <a:chExt cx="3640192" cy="3638399"/>
          </a:xfrm>
        </p:grpSpPr>
        <p:sp>
          <p:nvSpPr>
            <p:cNvPr id="233" name="Oval 7"/>
            <p:cNvSpPr>
              <a:spLocks noChangeArrowheads="1"/>
            </p:cNvSpPr>
            <p:nvPr/>
          </p:nvSpPr>
          <p:spPr bwMode="auto">
            <a:xfrm>
              <a:off x="6734357" y="4633770"/>
              <a:ext cx="1183063" cy="1181738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  <a:extLst/>
          </p:spPr>
          <p:txBody>
            <a:bodyPr lIns="121926" tIns="60963" rIns="121926" bIns="60963"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4" name="Oval 8"/>
            <p:cNvSpPr>
              <a:spLocks noChangeArrowheads="1"/>
            </p:cNvSpPr>
            <p:nvPr/>
          </p:nvSpPr>
          <p:spPr bwMode="auto">
            <a:xfrm>
              <a:off x="4277228" y="2177109"/>
              <a:ext cx="1178829" cy="1177502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  <a:extLst/>
          </p:spPr>
          <p:txBody>
            <a:bodyPr lIns="121926" tIns="60963" rIns="121926" bIns="60963"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5" name="Oval 9"/>
            <p:cNvSpPr>
              <a:spLocks noChangeArrowheads="1"/>
            </p:cNvSpPr>
            <p:nvPr/>
          </p:nvSpPr>
          <p:spPr bwMode="auto">
            <a:xfrm>
              <a:off x="6734357" y="2177109"/>
              <a:ext cx="1183063" cy="1177502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  <a:extLst/>
          </p:spPr>
          <p:txBody>
            <a:bodyPr lIns="121926" tIns="60963" rIns="121926" bIns="60963"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36" name="Oval 10"/>
            <p:cNvSpPr>
              <a:spLocks noChangeArrowheads="1"/>
            </p:cNvSpPr>
            <p:nvPr/>
          </p:nvSpPr>
          <p:spPr bwMode="auto">
            <a:xfrm>
              <a:off x="4277228" y="4633770"/>
              <a:ext cx="1178829" cy="1181738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  <a:extLst/>
          </p:spPr>
          <p:txBody>
            <a:bodyPr lIns="121926" tIns="60963" rIns="121926" bIns="60963"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38" name="组合 237"/>
            <p:cNvGrpSpPr/>
            <p:nvPr/>
          </p:nvGrpSpPr>
          <p:grpSpPr>
            <a:xfrm>
              <a:off x="7011539" y="2342061"/>
              <a:ext cx="628698" cy="848386"/>
              <a:chOff x="7011539" y="2367772"/>
              <a:chExt cx="628698" cy="848386"/>
            </a:xfrm>
          </p:grpSpPr>
          <p:sp>
            <p:nvSpPr>
              <p:cNvPr id="248" name="KSO_Shape"/>
              <p:cNvSpPr>
                <a:spLocks noChangeAspect="1"/>
              </p:cNvSpPr>
              <p:nvPr/>
            </p:nvSpPr>
            <p:spPr bwMode="auto">
              <a:xfrm>
                <a:off x="7146453" y="2367772"/>
                <a:ext cx="358870" cy="488924"/>
              </a:xfrm>
              <a:custGeom>
                <a:avLst/>
                <a:gdLst>
                  <a:gd name="T0" fmla="*/ 659720 w 1122363"/>
                  <a:gd name="T1" fmla="*/ 1061049 h 1531938"/>
                  <a:gd name="T2" fmla="*/ 657679 w 1122363"/>
                  <a:gd name="T3" fmla="*/ 1105186 h 1531938"/>
                  <a:gd name="T4" fmla="*/ 613002 w 1122363"/>
                  <a:gd name="T5" fmla="*/ 1132121 h 1531938"/>
                  <a:gd name="T6" fmla="*/ 496276 w 1122363"/>
                  <a:gd name="T7" fmla="*/ 860262 h 1531938"/>
                  <a:gd name="T8" fmla="*/ 478065 w 1122363"/>
                  <a:gd name="T9" fmla="*/ 820434 h 1531938"/>
                  <a:gd name="T10" fmla="*/ 495593 w 1122363"/>
                  <a:gd name="T11" fmla="*/ 792738 h 1531938"/>
                  <a:gd name="T12" fmla="*/ 513236 w 1122363"/>
                  <a:gd name="T13" fmla="*/ 692440 h 1531938"/>
                  <a:gd name="T14" fmla="*/ 428226 w 1122363"/>
                  <a:gd name="T15" fmla="*/ 723969 h 1531938"/>
                  <a:gd name="T16" fmla="*/ 379486 w 1122363"/>
                  <a:gd name="T17" fmla="*/ 771377 h 1531938"/>
                  <a:gd name="T18" fmla="*/ 359537 w 1122363"/>
                  <a:gd name="T19" fmla="*/ 859614 h 1531938"/>
                  <a:gd name="T20" fmla="*/ 388554 w 1122363"/>
                  <a:gd name="T21" fmla="*/ 929250 h 1531938"/>
                  <a:gd name="T22" fmla="*/ 452482 w 1122363"/>
                  <a:gd name="T23" fmla="*/ 975751 h 1531938"/>
                  <a:gd name="T24" fmla="*/ 515503 w 1122363"/>
                  <a:gd name="T25" fmla="*/ 1131583 h 1531938"/>
                  <a:gd name="T26" fmla="*/ 419611 w 1122363"/>
                  <a:gd name="T27" fmla="*/ 1093929 h 1531938"/>
                  <a:gd name="T28" fmla="*/ 452255 w 1122363"/>
                  <a:gd name="T29" fmla="*/ 1208705 h 1531938"/>
                  <a:gd name="T30" fmla="*/ 616608 w 1122363"/>
                  <a:gd name="T31" fmla="*/ 1227305 h 1531938"/>
                  <a:gd name="T32" fmla="*/ 701392 w 1122363"/>
                  <a:gd name="T33" fmla="*/ 1200993 h 1531938"/>
                  <a:gd name="T34" fmla="*/ 755799 w 1122363"/>
                  <a:gd name="T35" fmla="*/ 1155627 h 1531938"/>
                  <a:gd name="T36" fmla="*/ 783682 w 1122363"/>
                  <a:gd name="T37" fmla="*/ 1087805 h 1531938"/>
                  <a:gd name="T38" fmla="*/ 769174 w 1122363"/>
                  <a:gd name="T39" fmla="*/ 1001156 h 1531938"/>
                  <a:gd name="T40" fmla="*/ 693004 w 1122363"/>
                  <a:gd name="T41" fmla="*/ 932199 h 1531938"/>
                  <a:gd name="T42" fmla="*/ 624543 w 1122363"/>
                  <a:gd name="T43" fmla="*/ 792018 h 1531938"/>
                  <a:gd name="T44" fmla="*/ 756025 w 1122363"/>
                  <a:gd name="T45" fmla="*/ 858933 h 1531938"/>
                  <a:gd name="T46" fmla="*/ 653106 w 1122363"/>
                  <a:gd name="T47" fmla="*/ 698791 h 1531938"/>
                  <a:gd name="T48" fmla="*/ 617515 w 1122363"/>
                  <a:gd name="T49" fmla="*/ 373743 h 1531938"/>
                  <a:gd name="T50" fmla="*/ 768267 w 1122363"/>
                  <a:gd name="T51" fmla="*/ 414573 h 1531938"/>
                  <a:gd name="T52" fmla="*/ 889095 w 1122363"/>
                  <a:gd name="T53" fmla="*/ 508707 h 1531938"/>
                  <a:gd name="T54" fmla="*/ 986347 w 1122363"/>
                  <a:gd name="T55" fmla="*/ 659549 h 1531938"/>
                  <a:gd name="T56" fmla="*/ 1066143 w 1122363"/>
                  <a:gd name="T57" fmla="*/ 870048 h 1531938"/>
                  <a:gd name="T58" fmla="*/ 1122136 w 1122363"/>
                  <a:gd name="T59" fmla="*/ 1120922 h 1531938"/>
                  <a:gd name="T60" fmla="*/ 1088812 w 1122363"/>
                  <a:gd name="T61" fmla="*/ 1284920 h 1531938"/>
                  <a:gd name="T62" fmla="*/ 987253 w 1122363"/>
                  <a:gd name="T63" fmla="*/ 1407408 h 1531938"/>
                  <a:gd name="T64" fmla="*/ 836275 w 1122363"/>
                  <a:gd name="T65" fmla="*/ 1488160 h 1531938"/>
                  <a:gd name="T66" fmla="*/ 653786 w 1122363"/>
                  <a:gd name="T67" fmla="*/ 1527401 h 1531938"/>
                  <a:gd name="T68" fmla="*/ 459056 w 1122363"/>
                  <a:gd name="T69" fmla="*/ 1525133 h 1531938"/>
                  <a:gd name="T70" fmla="*/ 274754 w 1122363"/>
                  <a:gd name="T71" fmla="*/ 1477952 h 1531938"/>
                  <a:gd name="T72" fmla="*/ 122868 w 1122363"/>
                  <a:gd name="T73" fmla="*/ 1387674 h 1531938"/>
                  <a:gd name="T74" fmla="*/ 25163 w 1122363"/>
                  <a:gd name="T75" fmla="*/ 1257020 h 1531938"/>
                  <a:gd name="T76" fmla="*/ 2947 w 1122363"/>
                  <a:gd name="T77" fmla="*/ 1087805 h 1531938"/>
                  <a:gd name="T78" fmla="*/ 101785 w 1122363"/>
                  <a:gd name="T79" fmla="*/ 770469 h 1531938"/>
                  <a:gd name="T80" fmla="*/ 185436 w 1122363"/>
                  <a:gd name="T81" fmla="*/ 597625 h 1531938"/>
                  <a:gd name="T82" fmla="*/ 291076 w 1122363"/>
                  <a:gd name="T83" fmla="*/ 468105 h 1531938"/>
                  <a:gd name="T84" fmla="*/ 429359 w 1122363"/>
                  <a:gd name="T85" fmla="*/ 390529 h 1531938"/>
                  <a:gd name="T86" fmla="*/ 479174 w 1122363"/>
                  <a:gd name="T87" fmla="*/ 1591 h 1531938"/>
                  <a:gd name="T88" fmla="*/ 551894 w 1122363"/>
                  <a:gd name="T89" fmla="*/ 29995 h 1531938"/>
                  <a:gd name="T90" fmla="*/ 625293 w 1122363"/>
                  <a:gd name="T91" fmla="*/ 25905 h 1531938"/>
                  <a:gd name="T92" fmla="*/ 709340 w 1122363"/>
                  <a:gd name="T93" fmla="*/ 227 h 1531938"/>
                  <a:gd name="T94" fmla="*/ 758726 w 1122363"/>
                  <a:gd name="T95" fmla="*/ 27496 h 1531938"/>
                  <a:gd name="T96" fmla="*/ 796785 w 1122363"/>
                  <a:gd name="T97" fmla="*/ 126571 h 1531938"/>
                  <a:gd name="T98" fmla="*/ 842547 w 1122363"/>
                  <a:gd name="T99" fmla="*/ 132706 h 1531938"/>
                  <a:gd name="T100" fmla="*/ 877887 w 1122363"/>
                  <a:gd name="T101" fmla="*/ 128389 h 1531938"/>
                  <a:gd name="T102" fmla="*/ 854327 w 1122363"/>
                  <a:gd name="T103" fmla="*/ 210421 h 1531938"/>
                  <a:gd name="T104" fmla="*/ 786364 w 1122363"/>
                  <a:gd name="T105" fmla="*/ 279955 h 1531938"/>
                  <a:gd name="T106" fmla="*/ 671961 w 1122363"/>
                  <a:gd name="T107" fmla="*/ 339492 h 1531938"/>
                  <a:gd name="T108" fmla="*/ 528333 w 1122363"/>
                  <a:gd name="T109" fmla="*/ 325403 h 1531938"/>
                  <a:gd name="T110" fmla="*/ 445646 w 1122363"/>
                  <a:gd name="T111" fmla="*/ 337219 h 1531938"/>
                  <a:gd name="T112" fmla="*/ 251726 w 1122363"/>
                  <a:gd name="T113" fmla="*/ 176563 h 1531938"/>
                  <a:gd name="T114" fmla="*/ 329656 w 1122363"/>
                  <a:gd name="T115" fmla="*/ 137024 h 1531938"/>
                  <a:gd name="T116" fmla="*/ 389916 w 1122363"/>
                  <a:gd name="T117" fmla="*/ 127934 h 1531938"/>
                  <a:gd name="T118" fmla="*/ 417101 w 1122363"/>
                  <a:gd name="T119" fmla="*/ 43857 h 153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2363" h="1531938">
                    <a:moveTo>
                      <a:pt x="600075" y="1019175"/>
                    </a:moveTo>
                    <a:lnTo>
                      <a:pt x="608240" y="1022344"/>
                    </a:lnTo>
                    <a:lnTo>
                      <a:pt x="615950" y="1025965"/>
                    </a:lnTo>
                    <a:lnTo>
                      <a:pt x="622981" y="1029134"/>
                    </a:lnTo>
                    <a:lnTo>
                      <a:pt x="629331" y="1032303"/>
                    </a:lnTo>
                    <a:lnTo>
                      <a:pt x="635227" y="1035925"/>
                    </a:lnTo>
                    <a:lnTo>
                      <a:pt x="640443" y="1039093"/>
                    </a:lnTo>
                    <a:lnTo>
                      <a:pt x="644979" y="1042488"/>
                    </a:lnTo>
                    <a:lnTo>
                      <a:pt x="649061" y="1045884"/>
                    </a:lnTo>
                    <a:lnTo>
                      <a:pt x="652236" y="1049505"/>
                    </a:lnTo>
                    <a:lnTo>
                      <a:pt x="655411" y="1053127"/>
                    </a:lnTo>
                    <a:lnTo>
                      <a:pt x="657906" y="1056974"/>
                    </a:lnTo>
                    <a:lnTo>
                      <a:pt x="659720" y="1061049"/>
                    </a:lnTo>
                    <a:lnTo>
                      <a:pt x="661534" y="1065576"/>
                    </a:lnTo>
                    <a:lnTo>
                      <a:pt x="662668" y="1070329"/>
                    </a:lnTo>
                    <a:lnTo>
                      <a:pt x="663348" y="1074856"/>
                    </a:lnTo>
                    <a:lnTo>
                      <a:pt x="663575" y="1080062"/>
                    </a:lnTo>
                    <a:lnTo>
                      <a:pt x="663575" y="1083230"/>
                    </a:lnTo>
                    <a:lnTo>
                      <a:pt x="663348" y="1086626"/>
                    </a:lnTo>
                    <a:lnTo>
                      <a:pt x="662895" y="1089568"/>
                    </a:lnTo>
                    <a:lnTo>
                      <a:pt x="662441" y="1092510"/>
                    </a:lnTo>
                    <a:lnTo>
                      <a:pt x="661761" y="1095227"/>
                    </a:lnTo>
                    <a:lnTo>
                      <a:pt x="660854" y="1097716"/>
                    </a:lnTo>
                    <a:lnTo>
                      <a:pt x="659947" y="1100432"/>
                    </a:lnTo>
                    <a:lnTo>
                      <a:pt x="659040" y="1102922"/>
                    </a:lnTo>
                    <a:lnTo>
                      <a:pt x="657679" y="1105186"/>
                    </a:lnTo>
                    <a:lnTo>
                      <a:pt x="656545" y="1107449"/>
                    </a:lnTo>
                    <a:lnTo>
                      <a:pt x="654957" y="1109486"/>
                    </a:lnTo>
                    <a:lnTo>
                      <a:pt x="653143" y="1111523"/>
                    </a:lnTo>
                    <a:lnTo>
                      <a:pt x="651556" y="1113334"/>
                    </a:lnTo>
                    <a:lnTo>
                      <a:pt x="649515" y="1115145"/>
                    </a:lnTo>
                    <a:lnTo>
                      <a:pt x="647473" y="1116729"/>
                    </a:lnTo>
                    <a:lnTo>
                      <a:pt x="645206" y="1118087"/>
                    </a:lnTo>
                    <a:lnTo>
                      <a:pt x="640670" y="1120803"/>
                    </a:lnTo>
                    <a:lnTo>
                      <a:pt x="635681" y="1123520"/>
                    </a:lnTo>
                    <a:lnTo>
                      <a:pt x="630238" y="1126009"/>
                    </a:lnTo>
                    <a:lnTo>
                      <a:pt x="625022" y="1128046"/>
                    </a:lnTo>
                    <a:lnTo>
                      <a:pt x="619125" y="1130310"/>
                    </a:lnTo>
                    <a:lnTo>
                      <a:pt x="613002" y="1132121"/>
                    </a:lnTo>
                    <a:lnTo>
                      <a:pt x="606652" y="1133705"/>
                    </a:lnTo>
                    <a:lnTo>
                      <a:pt x="600075" y="1135063"/>
                    </a:lnTo>
                    <a:lnTo>
                      <a:pt x="600075" y="1019175"/>
                    </a:lnTo>
                    <a:close/>
                    <a:moveTo>
                      <a:pt x="538162" y="779462"/>
                    </a:moveTo>
                    <a:lnTo>
                      <a:pt x="538162" y="877887"/>
                    </a:lnTo>
                    <a:lnTo>
                      <a:pt x="529967" y="875827"/>
                    </a:lnTo>
                    <a:lnTo>
                      <a:pt x="522227" y="873538"/>
                    </a:lnTo>
                    <a:lnTo>
                      <a:pt x="515398" y="870791"/>
                    </a:lnTo>
                    <a:lnTo>
                      <a:pt x="509024" y="868273"/>
                    </a:lnTo>
                    <a:lnTo>
                      <a:pt x="503333" y="865298"/>
                    </a:lnTo>
                    <a:lnTo>
                      <a:pt x="500829" y="863467"/>
                    </a:lnTo>
                    <a:lnTo>
                      <a:pt x="498553" y="861864"/>
                    </a:lnTo>
                    <a:lnTo>
                      <a:pt x="496276" y="860262"/>
                    </a:lnTo>
                    <a:lnTo>
                      <a:pt x="494227" y="858431"/>
                    </a:lnTo>
                    <a:lnTo>
                      <a:pt x="492406" y="856600"/>
                    </a:lnTo>
                    <a:lnTo>
                      <a:pt x="490813" y="854540"/>
                    </a:lnTo>
                    <a:lnTo>
                      <a:pt x="487626" y="850877"/>
                    </a:lnTo>
                    <a:lnTo>
                      <a:pt x="485122" y="846986"/>
                    </a:lnTo>
                    <a:lnTo>
                      <a:pt x="482618" y="843324"/>
                    </a:lnTo>
                    <a:lnTo>
                      <a:pt x="481024" y="839662"/>
                    </a:lnTo>
                    <a:lnTo>
                      <a:pt x="479658" y="835999"/>
                    </a:lnTo>
                    <a:lnTo>
                      <a:pt x="478520" y="832337"/>
                    </a:lnTo>
                    <a:lnTo>
                      <a:pt x="478065" y="828903"/>
                    </a:lnTo>
                    <a:lnTo>
                      <a:pt x="477837" y="825241"/>
                    </a:lnTo>
                    <a:lnTo>
                      <a:pt x="477837" y="822952"/>
                    </a:lnTo>
                    <a:lnTo>
                      <a:pt x="478065" y="820434"/>
                    </a:lnTo>
                    <a:lnTo>
                      <a:pt x="478520" y="817916"/>
                    </a:lnTo>
                    <a:lnTo>
                      <a:pt x="478975" y="815627"/>
                    </a:lnTo>
                    <a:lnTo>
                      <a:pt x="479431" y="813339"/>
                    </a:lnTo>
                    <a:lnTo>
                      <a:pt x="480341" y="810821"/>
                    </a:lnTo>
                    <a:lnTo>
                      <a:pt x="481252" y="808761"/>
                    </a:lnTo>
                    <a:lnTo>
                      <a:pt x="482162" y="806701"/>
                    </a:lnTo>
                    <a:lnTo>
                      <a:pt x="483528" y="804869"/>
                    </a:lnTo>
                    <a:lnTo>
                      <a:pt x="484894" y="802809"/>
                    </a:lnTo>
                    <a:lnTo>
                      <a:pt x="486260" y="800978"/>
                    </a:lnTo>
                    <a:lnTo>
                      <a:pt x="487853" y="799147"/>
                    </a:lnTo>
                    <a:lnTo>
                      <a:pt x="489447" y="797545"/>
                    </a:lnTo>
                    <a:lnTo>
                      <a:pt x="491496" y="795714"/>
                    </a:lnTo>
                    <a:lnTo>
                      <a:pt x="495593" y="792738"/>
                    </a:lnTo>
                    <a:lnTo>
                      <a:pt x="500146" y="789991"/>
                    </a:lnTo>
                    <a:lnTo>
                      <a:pt x="504699" y="787244"/>
                    </a:lnTo>
                    <a:lnTo>
                      <a:pt x="509935" y="785184"/>
                    </a:lnTo>
                    <a:lnTo>
                      <a:pt x="515170" y="783582"/>
                    </a:lnTo>
                    <a:lnTo>
                      <a:pt x="520634" y="781980"/>
                    </a:lnTo>
                    <a:lnTo>
                      <a:pt x="526097" y="780835"/>
                    </a:lnTo>
                    <a:lnTo>
                      <a:pt x="532016" y="779920"/>
                    </a:lnTo>
                    <a:lnTo>
                      <a:pt x="538162" y="779462"/>
                    </a:lnTo>
                    <a:close/>
                    <a:moveTo>
                      <a:pt x="538626" y="654332"/>
                    </a:moveTo>
                    <a:lnTo>
                      <a:pt x="538626" y="688810"/>
                    </a:lnTo>
                    <a:lnTo>
                      <a:pt x="530011" y="689945"/>
                    </a:lnTo>
                    <a:lnTo>
                      <a:pt x="521624" y="691079"/>
                    </a:lnTo>
                    <a:lnTo>
                      <a:pt x="513236" y="692440"/>
                    </a:lnTo>
                    <a:lnTo>
                      <a:pt x="505302" y="694028"/>
                    </a:lnTo>
                    <a:lnTo>
                      <a:pt x="497594" y="695842"/>
                    </a:lnTo>
                    <a:lnTo>
                      <a:pt x="490113" y="697657"/>
                    </a:lnTo>
                    <a:lnTo>
                      <a:pt x="482859" y="699471"/>
                    </a:lnTo>
                    <a:lnTo>
                      <a:pt x="475831" y="701740"/>
                    </a:lnTo>
                    <a:lnTo>
                      <a:pt x="469257" y="704008"/>
                    </a:lnTo>
                    <a:lnTo>
                      <a:pt x="462683" y="706276"/>
                    </a:lnTo>
                    <a:lnTo>
                      <a:pt x="456336" y="708998"/>
                    </a:lnTo>
                    <a:lnTo>
                      <a:pt x="450215" y="711720"/>
                    </a:lnTo>
                    <a:lnTo>
                      <a:pt x="444321" y="714442"/>
                    </a:lnTo>
                    <a:lnTo>
                      <a:pt x="438654" y="717618"/>
                    </a:lnTo>
                    <a:lnTo>
                      <a:pt x="433440" y="720567"/>
                    </a:lnTo>
                    <a:lnTo>
                      <a:pt x="428226" y="723969"/>
                    </a:lnTo>
                    <a:lnTo>
                      <a:pt x="423238" y="727372"/>
                    </a:lnTo>
                    <a:lnTo>
                      <a:pt x="418478" y="731001"/>
                    </a:lnTo>
                    <a:lnTo>
                      <a:pt x="413944" y="734403"/>
                    </a:lnTo>
                    <a:lnTo>
                      <a:pt x="409410" y="738033"/>
                    </a:lnTo>
                    <a:lnTo>
                      <a:pt x="405556" y="741435"/>
                    </a:lnTo>
                    <a:lnTo>
                      <a:pt x="401476" y="744837"/>
                    </a:lnTo>
                    <a:lnTo>
                      <a:pt x="397849" y="748694"/>
                    </a:lnTo>
                    <a:lnTo>
                      <a:pt x="394221" y="752323"/>
                    </a:lnTo>
                    <a:lnTo>
                      <a:pt x="391048" y="755952"/>
                    </a:lnTo>
                    <a:lnTo>
                      <a:pt x="387874" y="760035"/>
                    </a:lnTo>
                    <a:lnTo>
                      <a:pt x="384927" y="763664"/>
                    </a:lnTo>
                    <a:lnTo>
                      <a:pt x="382207" y="767520"/>
                    </a:lnTo>
                    <a:lnTo>
                      <a:pt x="379486" y="771377"/>
                    </a:lnTo>
                    <a:lnTo>
                      <a:pt x="377219" y="775460"/>
                    </a:lnTo>
                    <a:lnTo>
                      <a:pt x="375179" y="779316"/>
                    </a:lnTo>
                    <a:lnTo>
                      <a:pt x="373366" y="783399"/>
                    </a:lnTo>
                    <a:lnTo>
                      <a:pt x="369738" y="791338"/>
                    </a:lnTo>
                    <a:lnTo>
                      <a:pt x="367018" y="799277"/>
                    </a:lnTo>
                    <a:lnTo>
                      <a:pt x="364298" y="806989"/>
                    </a:lnTo>
                    <a:lnTo>
                      <a:pt x="362258" y="814701"/>
                    </a:lnTo>
                    <a:lnTo>
                      <a:pt x="360671" y="822187"/>
                    </a:lnTo>
                    <a:lnTo>
                      <a:pt x="359537" y="829672"/>
                    </a:lnTo>
                    <a:lnTo>
                      <a:pt x="358857" y="836931"/>
                    </a:lnTo>
                    <a:lnTo>
                      <a:pt x="358630" y="844189"/>
                    </a:lnTo>
                    <a:lnTo>
                      <a:pt x="358857" y="851901"/>
                    </a:lnTo>
                    <a:lnTo>
                      <a:pt x="359537" y="859614"/>
                    </a:lnTo>
                    <a:lnTo>
                      <a:pt x="360444" y="867326"/>
                    </a:lnTo>
                    <a:lnTo>
                      <a:pt x="362031" y="874811"/>
                    </a:lnTo>
                    <a:lnTo>
                      <a:pt x="363844" y="882297"/>
                    </a:lnTo>
                    <a:lnTo>
                      <a:pt x="366111" y="889782"/>
                    </a:lnTo>
                    <a:lnTo>
                      <a:pt x="368832" y="897267"/>
                    </a:lnTo>
                    <a:lnTo>
                      <a:pt x="371779" y="904526"/>
                    </a:lnTo>
                    <a:lnTo>
                      <a:pt x="373592" y="907928"/>
                    </a:lnTo>
                    <a:lnTo>
                      <a:pt x="375633" y="911558"/>
                    </a:lnTo>
                    <a:lnTo>
                      <a:pt x="377673" y="915187"/>
                    </a:lnTo>
                    <a:lnTo>
                      <a:pt x="379940" y="918816"/>
                    </a:lnTo>
                    <a:lnTo>
                      <a:pt x="382660" y="922219"/>
                    </a:lnTo>
                    <a:lnTo>
                      <a:pt x="385380" y="925848"/>
                    </a:lnTo>
                    <a:lnTo>
                      <a:pt x="388554" y="929250"/>
                    </a:lnTo>
                    <a:lnTo>
                      <a:pt x="391501" y="932880"/>
                    </a:lnTo>
                    <a:lnTo>
                      <a:pt x="395128" y="936282"/>
                    </a:lnTo>
                    <a:lnTo>
                      <a:pt x="398529" y="939685"/>
                    </a:lnTo>
                    <a:lnTo>
                      <a:pt x="402609" y="943087"/>
                    </a:lnTo>
                    <a:lnTo>
                      <a:pt x="406463" y="946489"/>
                    </a:lnTo>
                    <a:lnTo>
                      <a:pt x="410770" y="949892"/>
                    </a:lnTo>
                    <a:lnTo>
                      <a:pt x="415077" y="953294"/>
                    </a:lnTo>
                    <a:lnTo>
                      <a:pt x="424372" y="959646"/>
                    </a:lnTo>
                    <a:lnTo>
                      <a:pt x="429586" y="963048"/>
                    </a:lnTo>
                    <a:lnTo>
                      <a:pt x="434800" y="966224"/>
                    </a:lnTo>
                    <a:lnTo>
                      <a:pt x="440467" y="969626"/>
                    </a:lnTo>
                    <a:lnTo>
                      <a:pt x="446361" y="972575"/>
                    </a:lnTo>
                    <a:lnTo>
                      <a:pt x="452482" y="975751"/>
                    </a:lnTo>
                    <a:lnTo>
                      <a:pt x="459056" y="978473"/>
                    </a:lnTo>
                    <a:lnTo>
                      <a:pt x="465630" y="981421"/>
                    </a:lnTo>
                    <a:lnTo>
                      <a:pt x="472658" y="984370"/>
                    </a:lnTo>
                    <a:lnTo>
                      <a:pt x="479912" y="987092"/>
                    </a:lnTo>
                    <a:lnTo>
                      <a:pt x="487619" y="989814"/>
                    </a:lnTo>
                    <a:lnTo>
                      <a:pt x="495327" y="992309"/>
                    </a:lnTo>
                    <a:lnTo>
                      <a:pt x="503488" y="994804"/>
                    </a:lnTo>
                    <a:lnTo>
                      <a:pt x="520490" y="1000021"/>
                    </a:lnTo>
                    <a:lnTo>
                      <a:pt x="538626" y="1004785"/>
                    </a:lnTo>
                    <a:lnTo>
                      <a:pt x="538626" y="1135439"/>
                    </a:lnTo>
                    <a:lnTo>
                      <a:pt x="530918" y="1134305"/>
                    </a:lnTo>
                    <a:lnTo>
                      <a:pt x="523210" y="1133171"/>
                    </a:lnTo>
                    <a:lnTo>
                      <a:pt x="515503" y="1131583"/>
                    </a:lnTo>
                    <a:lnTo>
                      <a:pt x="507795" y="1129768"/>
                    </a:lnTo>
                    <a:lnTo>
                      <a:pt x="500088" y="1127727"/>
                    </a:lnTo>
                    <a:lnTo>
                      <a:pt x="492607" y="1125685"/>
                    </a:lnTo>
                    <a:lnTo>
                      <a:pt x="485126" y="1123417"/>
                    </a:lnTo>
                    <a:lnTo>
                      <a:pt x="477645" y="1120695"/>
                    </a:lnTo>
                    <a:lnTo>
                      <a:pt x="470164" y="1117973"/>
                    </a:lnTo>
                    <a:lnTo>
                      <a:pt x="462683" y="1115024"/>
                    </a:lnTo>
                    <a:lnTo>
                      <a:pt x="455429" y="1111849"/>
                    </a:lnTo>
                    <a:lnTo>
                      <a:pt x="448175" y="1108673"/>
                    </a:lnTo>
                    <a:lnTo>
                      <a:pt x="440920" y="1105044"/>
                    </a:lnTo>
                    <a:lnTo>
                      <a:pt x="433893" y="1101641"/>
                    </a:lnTo>
                    <a:lnTo>
                      <a:pt x="426639" y="1097785"/>
                    </a:lnTo>
                    <a:lnTo>
                      <a:pt x="419611" y="1093929"/>
                    </a:lnTo>
                    <a:lnTo>
                      <a:pt x="405783" y="1085310"/>
                    </a:lnTo>
                    <a:lnTo>
                      <a:pt x="392181" y="1076690"/>
                    </a:lnTo>
                    <a:lnTo>
                      <a:pt x="379033" y="1067617"/>
                    </a:lnTo>
                    <a:lnTo>
                      <a:pt x="366338" y="1058317"/>
                    </a:lnTo>
                    <a:lnTo>
                      <a:pt x="366338" y="1169917"/>
                    </a:lnTo>
                    <a:lnTo>
                      <a:pt x="376313" y="1175588"/>
                    </a:lnTo>
                    <a:lnTo>
                      <a:pt x="386287" y="1181032"/>
                    </a:lnTo>
                    <a:lnTo>
                      <a:pt x="396715" y="1186249"/>
                    </a:lnTo>
                    <a:lnTo>
                      <a:pt x="407370" y="1191466"/>
                    </a:lnTo>
                    <a:lnTo>
                      <a:pt x="418251" y="1196003"/>
                    </a:lnTo>
                    <a:lnTo>
                      <a:pt x="429359" y="1200539"/>
                    </a:lnTo>
                    <a:lnTo>
                      <a:pt x="440694" y="1204849"/>
                    </a:lnTo>
                    <a:lnTo>
                      <a:pt x="452255" y="1208705"/>
                    </a:lnTo>
                    <a:lnTo>
                      <a:pt x="464043" y="1212561"/>
                    </a:lnTo>
                    <a:lnTo>
                      <a:pt x="475151" y="1215964"/>
                    </a:lnTo>
                    <a:lnTo>
                      <a:pt x="486486" y="1218686"/>
                    </a:lnTo>
                    <a:lnTo>
                      <a:pt x="497367" y="1221634"/>
                    </a:lnTo>
                    <a:lnTo>
                      <a:pt x="508022" y="1223903"/>
                    </a:lnTo>
                    <a:lnTo>
                      <a:pt x="518450" y="1225944"/>
                    </a:lnTo>
                    <a:lnTo>
                      <a:pt x="528878" y="1227759"/>
                    </a:lnTo>
                    <a:lnTo>
                      <a:pt x="538626" y="1229120"/>
                    </a:lnTo>
                    <a:lnTo>
                      <a:pt x="538626" y="1297396"/>
                    </a:lnTo>
                    <a:lnTo>
                      <a:pt x="600740" y="1297396"/>
                    </a:lnTo>
                    <a:lnTo>
                      <a:pt x="600740" y="1229120"/>
                    </a:lnTo>
                    <a:lnTo>
                      <a:pt x="608674" y="1228213"/>
                    </a:lnTo>
                    <a:lnTo>
                      <a:pt x="616608" y="1227305"/>
                    </a:lnTo>
                    <a:lnTo>
                      <a:pt x="624089" y="1225944"/>
                    </a:lnTo>
                    <a:lnTo>
                      <a:pt x="631570" y="1224810"/>
                    </a:lnTo>
                    <a:lnTo>
                      <a:pt x="638824" y="1223449"/>
                    </a:lnTo>
                    <a:lnTo>
                      <a:pt x="645852" y="1221861"/>
                    </a:lnTo>
                    <a:lnTo>
                      <a:pt x="652880" y="1220273"/>
                    </a:lnTo>
                    <a:lnTo>
                      <a:pt x="659454" y="1218232"/>
                    </a:lnTo>
                    <a:lnTo>
                      <a:pt x="666028" y="1216191"/>
                    </a:lnTo>
                    <a:lnTo>
                      <a:pt x="672375" y="1214149"/>
                    </a:lnTo>
                    <a:lnTo>
                      <a:pt x="678723" y="1211881"/>
                    </a:lnTo>
                    <a:lnTo>
                      <a:pt x="684617" y="1209386"/>
                    </a:lnTo>
                    <a:lnTo>
                      <a:pt x="690284" y="1206890"/>
                    </a:lnTo>
                    <a:lnTo>
                      <a:pt x="695951" y="1203942"/>
                    </a:lnTo>
                    <a:lnTo>
                      <a:pt x="701392" y="1200993"/>
                    </a:lnTo>
                    <a:lnTo>
                      <a:pt x="706833" y="1198044"/>
                    </a:lnTo>
                    <a:lnTo>
                      <a:pt x="711593" y="1194868"/>
                    </a:lnTo>
                    <a:lnTo>
                      <a:pt x="716581" y="1191693"/>
                    </a:lnTo>
                    <a:lnTo>
                      <a:pt x="721341" y="1188290"/>
                    </a:lnTo>
                    <a:lnTo>
                      <a:pt x="725875" y="1184888"/>
                    </a:lnTo>
                    <a:lnTo>
                      <a:pt x="730182" y="1181486"/>
                    </a:lnTo>
                    <a:lnTo>
                      <a:pt x="734263" y="1178083"/>
                    </a:lnTo>
                    <a:lnTo>
                      <a:pt x="738343" y="1174227"/>
                    </a:lnTo>
                    <a:lnTo>
                      <a:pt x="742197" y="1170825"/>
                    </a:lnTo>
                    <a:lnTo>
                      <a:pt x="745824" y="1166968"/>
                    </a:lnTo>
                    <a:lnTo>
                      <a:pt x="749225" y="1163339"/>
                    </a:lnTo>
                    <a:lnTo>
                      <a:pt x="752625" y="1159256"/>
                    </a:lnTo>
                    <a:lnTo>
                      <a:pt x="755799" y="1155627"/>
                    </a:lnTo>
                    <a:lnTo>
                      <a:pt x="758746" y="1151544"/>
                    </a:lnTo>
                    <a:lnTo>
                      <a:pt x="761466" y="1147461"/>
                    </a:lnTo>
                    <a:lnTo>
                      <a:pt x="763960" y="1143378"/>
                    </a:lnTo>
                    <a:lnTo>
                      <a:pt x="766453" y="1139295"/>
                    </a:lnTo>
                    <a:lnTo>
                      <a:pt x="770760" y="1130676"/>
                    </a:lnTo>
                    <a:lnTo>
                      <a:pt x="774614" y="1122056"/>
                    </a:lnTo>
                    <a:lnTo>
                      <a:pt x="777561" y="1113436"/>
                    </a:lnTo>
                    <a:lnTo>
                      <a:pt x="778921" y="1109354"/>
                    </a:lnTo>
                    <a:lnTo>
                      <a:pt x="780055" y="1105044"/>
                    </a:lnTo>
                    <a:lnTo>
                      <a:pt x="781415" y="1100507"/>
                    </a:lnTo>
                    <a:lnTo>
                      <a:pt x="782322" y="1096424"/>
                    </a:lnTo>
                    <a:lnTo>
                      <a:pt x="783002" y="1092114"/>
                    </a:lnTo>
                    <a:lnTo>
                      <a:pt x="783682" y="1087805"/>
                    </a:lnTo>
                    <a:lnTo>
                      <a:pt x="784135" y="1083495"/>
                    </a:lnTo>
                    <a:lnTo>
                      <a:pt x="784589" y="1079185"/>
                    </a:lnTo>
                    <a:lnTo>
                      <a:pt x="784816" y="1074875"/>
                    </a:lnTo>
                    <a:lnTo>
                      <a:pt x="784816" y="1070339"/>
                    </a:lnTo>
                    <a:lnTo>
                      <a:pt x="784589" y="1061719"/>
                    </a:lnTo>
                    <a:lnTo>
                      <a:pt x="784135" y="1053326"/>
                    </a:lnTo>
                    <a:lnTo>
                      <a:pt x="783229" y="1045161"/>
                    </a:lnTo>
                    <a:lnTo>
                      <a:pt x="781869" y="1037222"/>
                    </a:lnTo>
                    <a:lnTo>
                      <a:pt x="779828" y="1029509"/>
                    </a:lnTo>
                    <a:lnTo>
                      <a:pt x="777788" y="1022251"/>
                    </a:lnTo>
                    <a:lnTo>
                      <a:pt x="775294" y="1014992"/>
                    </a:lnTo>
                    <a:lnTo>
                      <a:pt x="772347" y="1007960"/>
                    </a:lnTo>
                    <a:lnTo>
                      <a:pt x="769174" y="1001156"/>
                    </a:lnTo>
                    <a:lnTo>
                      <a:pt x="765320" y="994577"/>
                    </a:lnTo>
                    <a:lnTo>
                      <a:pt x="761466" y="988226"/>
                    </a:lnTo>
                    <a:lnTo>
                      <a:pt x="756705" y="982329"/>
                    </a:lnTo>
                    <a:lnTo>
                      <a:pt x="752172" y="976431"/>
                    </a:lnTo>
                    <a:lnTo>
                      <a:pt x="746731" y="970987"/>
                    </a:lnTo>
                    <a:lnTo>
                      <a:pt x="741064" y="965543"/>
                    </a:lnTo>
                    <a:lnTo>
                      <a:pt x="734943" y="960553"/>
                    </a:lnTo>
                    <a:lnTo>
                      <a:pt x="728822" y="955563"/>
                    </a:lnTo>
                    <a:lnTo>
                      <a:pt x="722248" y="950572"/>
                    </a:lnTo>
                    <a:lnTo>
                      <a:pt x="715220" y="946036"/>
                    </a:lnTo>
                    <a:lnTo>
                      <a:pt x="708193" y="941272"/>
                    </a:lnTo>
                    <a:lnTo>
                      <a:pt x="700712" y="936509"/>
                    </a:lnTo>
                    <a:lnTo>
                      <a:pt x="693004" y="932199"/>
                    </a:lnTo>
                    <a:lnTo>
                      <a:pt x="685070" y="927889"/>
                    </a:lnTo>
                    <a:lnTo>
                      <a:pt x="676456" y="923806"/>
                    </a:lnTo>
                    <a:lnTo>
                      <a:pt x="668068" y="919497"/>
                    </a:lnTo>
                    <a:lnTo>
                      <a:pt x="659227" y="915641"/>
                    </a:lnTo>
                    <a:lnTo>
                      <a:pt x="650159" y="911558"/>
                    </a:lnTo>
                    <a:lnTo>
                      <a:pt x="641091" y="907475"/>
                    </a:lnTo>
                    <a:lnTo>
                      <a:pt x="631117" y="903845"/>
                    </a:lnTo>
                    <a:lnTo>
                      <a:pt x="621369" y="899989"/>
                    </a:lnTo>
                    <a:lnTo>
                      <a:pt x="611394" y="896587"/>
                    </a:lnTo>
                    <a:lnTo>
                      <a:pt x="600740" y="892958"/>
                    </a:lnTo>
                    <a:lnTo>
                      <a:pt x="600740" y="785894"/>
                    </a:lnTo>
                    <a:lnTo>
                      <a:pt x="612755" y="788616"/>
                    </a:lnTo>
                    <a:lnTo>
                      <a:pt x="624543" y="792018"/>
                    </a:lnTo>
                    <a:lnTo>
                      <a:pt x="636331" y="795421"/>
                    </a:lnTo>
                    <a:lnTo>
                      <a:pt x="647892" y="799504"/>
                    </a:lnTo>
                    <a:lnTo>
                      <a:pt x="659227" y="803813"/>
                    </a:lnTo>
                    <a:lnTo>
                      <a:pt x="670562" y="808577"/>
                    </a:lnTo>
                    <a:lnTo>
                      <a:pt x="681443" y="813794"/>
                    </a:lnTo>
                    <a:lnTo>
                      <a:pt x="692324" y="819465"/>
                    </a:lnTo>
                    <a:lnTo>
                      <a:pt x="702752" y="824909"/>
                    </a:lnTo>
                    <a:lnTo>
                      <a:pt x="712727" y="830806"/>
                    </a:lnTo>
                    <a:lnTo>
                      <a:pt x="722475" y="836477"/>
                    </a:lnTo>
                    <a:lnTo>
                      <a:pt x="731542" y="842148"/>
                    </a:lnTo>
                    <a:lnTo>
                      <a:pt x="740157" y="847592"/>
                    </a:lnTo>
                    <a:lnTo>
                      <a:pt x="748318" y="853262"/>
                    </a:lnTo>
                    <a:lnTo>
                      <a:pt x="756025" y="858933"/>
                    </a:lnTo>
                    <a:lnTo>
                      <a:pt x="763280" y="864604"/>
                    </a:lnTo>
                    <a:lnTo>
                      <a:pt x="763280" y="748240"/>
                    </a:lnTo>
                    <a:lnTo>
                      <a:pt x="752625" y="741889"/>
                    </a:lnTo>
                    <a:lnTo>
                      <a:pt x="741744" y="735764"/>
                    </a:lnTo>
                    <a:lnTo>
                      <a:pt x="731316" y="730547"/>
                    </a:lnTo>
                    <a:lnTo>
                      <a:pt x="720888" y="725103"/>
                    </a:lnTo>
                    <a:lnTo>
                      <a:pt x="710913" y="720340"/>
                    </a:lnTo>
                    <a:lnTo>
                      <a:pt x="701165" y="716030"/>
                    </a:lnTo>
                    <a:lnTo>
                      <a:pt x="691644" y="711720"/>
                    </a:lnTo>
                    <a:lnTo>
                      <a:pt x="682123" y="708318"/>
                    </a:lnTo>
                    <a:lnTo>
                      <a:pt x="672602" y="704689"/>
                    </a:lnTo>
                    <a:lnTo>
                      <a:pt x="663081" y="701740"/>
                    </a:lnTo>
                    <a:lnTo>
                      <a:pt x="653106" y="698791"/>
                    </a:lnTo>
                    <a:lnTo>
                      <a:pt x="643132" y="696296"/>
                    </a:lnTo>
                    <a:lnTo>
                      <a:pt x="632930" y="694254"/>
                    </a:lnTo>
                    <a:lnTo>
                      <a:pt x="622276" y="691986"/>
                    </a:lnTo>
                    <a:lnTo>
                      <a:pt x="611848" y="690171"/>
                    </a:lnTo>
                    <a:lnTo>
                      <a:pt x="600740" y="688810"/>
                    </a:lnTo>
                    <a:lnTo>
                      <a:pt x="600740" y="654332"/>
                    </a:lnTo>
                    <a:lnTo>
                      <a:pt x="538626" y="654332"/>
                    </a:lnTo>
                    <a:close/>
                    <a:moveTo>
                      <a:pt x="549280" y="371475"/>
                    </a:moveTo>
                    <a:lnTo>
                      <a:pt x="564015" y="371475"/>
                    </a:lnTo>
                    <a:lnTo>
                      <a:pt x="577844" y="371475"/>
                    </a:lnTo>
                    <a:lnTo>
                      <a:pt x="591219" y="371929"/>
                    </a:lnTo>
                    <a:lnTo>
                      <a:pt x="604594" y="372609"/>
                    </a:lnTo>
                    <a:lnTo>
                      <a:pt x="617515" y="373743"/>
                    </a:lnTo>
                    <a:lnTo>
                      <a:pt x="630210" y="375104"/>
                    </a:lnTo>
                    <a:lnTo>
                      <a:pt x="642905" y="376692"/>
                    </a:lnTo>
                    <a:lnTo>
                      <a:pt x="655373" y="378507"/>
                    </a:lnTo>
                    <a:lnTo>
                      <a:pt x="667388" y="380775"/>
                    </a:lnTo>
                    <a:lnTo>
                      <a:pt x="679403" y="383497"/>
                    </a:lnTo>
                    <a:lnTo>
                      <a:pt x="691191" y="386219"/>
                    </a:lnTo>
                    <a:lnTo>
                      <a:pt x="702752" y="389168"/>
                    </a:lnTo>
                    <a:lnTo>
                      <a:pt x="714314" y="392797"/>
                    </a:lnTo>
                    <a:lnTo>
                      <a:pt x="725422" y="396426"/>
                    </a:lnTo>
                    <a:lnTo>
                      <a:pt x="736530" y="400509"/>
                    </a:lnTo>
                    <a:lnTo>
                      <a:pt x="747184" y="405046"/>
                    </a:lnTo>
                    <a:lnTo>
                      <a:pt x="757839" y="409582"/>
                    </a:lnTo>
                    <a:lnTo>
                      <a:pt x="768267" y="414573"/>
                    </a:lnTo>
                    <a:lnTo>
                      <a:pt x="778468" y="420017"/>
                    </a:lnTo>
                    <a:lnTo>
                      <a:pt x="788669" y="425461"/>
                    </a:lnTo>
                    <a:lnTo>
                      <a:pt x="798644" y="431358"/>
                    </a:lnTo>
                    <a:lnTo>
                      <a:pt x="808392" y="437709"/>
                    </a:lnTo>
                    <a:lnTo>
                      <a:pt x="818140" y="444288"/>
                    </a:lnTo>
                    <a:lnTo>
                      <a:pt x="827434" y="451092"/>
                    </a:lnTo>
                    <a:lnTo>
                      <a:pt x="836729" y="458351"/>
                    </a:lnTo>
                    <a:lnTo>
                      <a:pt x="845796" y="466063"/>
                    </a:lnTo>
                    <a:lnTo>
                      <a:pt x="854864" y="473775"/>
                    </a:lnTo>
                    <a:lnTo>
                      <a:pt x="863705" y="481941"/>
                    </a:lnTo>
                    <a:lnTo>
                      <a:pt x="872319" y="490561"/>
                    </a:lnTo>
                    <a:lnTo>
                      <a:pt x="880934" y="499407"/>
                    </a:lnTo>
                    <a:lnTo>
                      <a:pt x="889095" y="508707"/>
                    </a:lnTo>
                    <a:lnTo>
                      <a:pt x="897483" y="518234"/>
                    </a:lnTo>
                    <a:lnTo>
                      <a:pt x="905417" y="527988"/>
                    </a:lnTo>
                    <a:lnTo>
                      <a:pt x="913351" y="538422"/>
                    </a:lnTo>
                    <a:lnTo>
                      <a:pt x="921512" y="548856"/>
                    </a:lnTo>
                    <a:lnTo>
                      <a:pt x="929220" y="559744"/>
                    </a:lnTo>
                    <a:lnTo>
                      <a:pt x="936701" y="571086"/>
                    </a:lnTo>
                    <a:lnTo>
                      <a:pt x="944182" y="582654"/>
                    </a:lnTo>
                    <a:lnTo>
                      <a:pt x="951436" y="594449"/>
                    </a:lnTo>
                    <a:lnTo>
                      <a:pt x="958690" y="606925"/>
                    </a:lnTo>
                    <a:lnTo>
                      <a:pt x="965944" y="619627"/>
                    </a:lnTo>
                    <a:lnTo>
                      <a:pt x="972745" y="632330"/>
                    </a:lnTo>
                    <a:lnTo>
                      <a:pt x="979546" y="645713"/>
                    </a:lnTo>
                    <a:lnTo>
                      <a:pt x="986347" y="659549"/>
                    </a:lnTo>
                    <a:lnTo>
                      <a:pt x="993148" y="673613"/>
                    </a:lnTo>
                    <a:lnTo>
                      <a:pt x="999722" y="687903"/>
                    </a:lnTo>
                    <a:lnTo>
                      <a:pt x="1006069" y="702647"/>
                    </a:lnTo>
                    <a:lnTo>
                      <a:pt x="1012643" y="717845"/>
                    </a:lnTo>
                    <a:lnTo>
                      <a:pt x="1018991" y="733269"/>
                    </a:lnTo>
                    <a:lnTo>
                      <a:pt x="1025111" y="748920"/>
                    </a:lnTo>
                    <a:lnTo>
                      <a:pt x="1031005" y="765252"/>
                    </a:lnTo>
                    <a:lnTo>
                      <a:pt x="1037126" y="781584"/>
                    </a:lnTo>
                    <a:lnTo>
                      <a:pt x="1043247" y="798823"/>
                    </a:lnTo>
                    <a:lnTo>
                      <a:pt x="1049141" y="816062"/>
                    </a:lnTo>
                    <a:lnTo>
                      <a:pt x="1054808" y="833528"/>
                    </a:lnTo>
                    <a:lnTo>
                      <a:pt x="1060476" y="851674"/>
                    </a:lnTo>
                    <a:lnTo>
                      <a:pt x="1066143" y="870048"/>
                    </a:lnTo>
                    <a:lnTo>
                      <a:pt x="1071810" y="888875"/>
                    </a:lnTo>
                    <a:lnTo>
                      <a:pt x="1077478" y="907928"/>
                    </a:lnTo>
                    <a:lnTo>
                      <a:pt x="1082692" y="927436"/>
                    </a:lnTo>
                    <a:lnTo>
                      <a:pt x="1088132" y="947624"/>
                    </a:lnTo>
                    <a:lnTo>
                      <a:pt x="1093573" y="967812"/>
                    </a:lnTo>
                    <a:lnTo>
                      <a:pt x="1098787" y="988453"/>
                    </a:lnTo>
                    <a:lnTo>
                      <a:pt x="1109215" y="1030870"/>
                    </a:lnTo>
                    <a:lnTo>
                      <a:pt x="1112615" y="1046522"/>
                    </a:lnTo>
                    <a:lnTo>
                      <a:pt x="1115789" y="1061946"/>
                    </a:lnTo>
                    <a:lnTo>
                      <a:pt x="1118056" y="1076917"/>
                    </a:lnTo>
                    <a:lnTo>
                      <a:pt x="1119870" y="1091888"/>
                    </a:lnTo>
                    <a:lnTo>
                      <a:pt x="1121456" y="1106405"/>
                    </a:lnTo>
                    <a:lnTo>
                      <a:pt x="1122136" y="1120922"/>
                    </a:lnTo>
                    <a:lnTo>
                      <a:pt x="1122363" y="1134985"/>
                    </a:lnTo>
                    <a:lnTo>
                      <a:pt x="1122136" y="1148822"/>
                    </a:lnTo>
                    <a:lnTo>
                      <a:pt x="1121456" y="1162659"/>
                    </a:lnTo>
                    <a:lnTo>
                      <a:pt x="1120096" y="1176042"/>
                    </a:lnTo>
                    <a:lnTo>
                      <a:pt x="1118509" y="1188971"/>
                    </a:lnTo>
                    <a:lnTo>
                      <a:pt x="1116469" y="1201900"/>
                    </a:lnTo>
                    <a:lnTo>
                      <a:pt x="1113749" y="1214603"/>
                    </a:lnTo>
                    <a:lnTo>
                      <a:pt x="1110575" y="1227078"/>
                    </a:lnTo>
                    <a:lnTo>
                      <a:pt x="1107175" y="1239100"/>
                    </a:lnTo>
                    <a:lnTo>
                      <a:pt x="1103321" y="1250896"/>
                    </a:lnTo>
                    <a:lnTo>
                      <a:pt x="1098787" y="1262464"/>
                    </a:lnTo>
                    <a:lnTo>
                      <a:pt x="1094026" y="1274032"/>
                    </a:lnTo>
                    <a:lnTo>
                      <a:pt x="1088812" y="1284920"/>
                    </a:lnTo>
                    <a:lnTo>
                      <a:pt x="1083145" y="1296035"/>
                    </a:lnTo>
                    <a:lnTo>
                      <a:pt x="1077251" y="1306469"/>
                    </a:lnTo>
                    <a:lnTo>
                      <a:pt x="1070904" y="1317130"/>
                    </a:lnTo>
                    <a:lnTo>
                      <a:pt x="1064103" y="1327110"/>
                    </a:lnTo>
                    <a:lnTo>
                      <a:pt x="1056849" y="1336864"/>
                    </a:lnTo>
                    <a:lnTo>
                      <a:pt x="1049368" y="1346845"/>
                    </a:lnTo>
                    <a:lnTo>
                      <a:pt x="1041660" y="1356145"/>
                    </a:lnTo>
                    <a:lnTo>
                      <a:pt x="1033499" y="1365218"/>
                    </a:lnTo>
                    <a:lnTo>
                      <a:pt x="1024658" y="1374064"/>
                    </a:lnTo>
                    <a:lnTo>
                      <a:pt x="1015817" y="1382911"/>
                    </a:lnTo>
                    <a:lnTo>
                      <a:pt x="1006749" y="1391303"/>
                    </a:lnTo>
                    <a:lnTo>
                      <a:pt x="997228" y="1399469"/>
                    </a:lnTo>
                    <a:lnTo>
                      <a:pt x="987253" y="1407408"/>
                    </a:lnTo>
                    <a:lnTo>
                      <a:pt x="977279" y="1415121"/>
                    </a:lnTo>
                    <a:lnTo>
                      <a:pt x="967078" y="1422606"/>
                    </a:lnTo>
                    <a:lnTo>
                      <a:pt x="956196" y="1429638"/>
                    </a:lnTo>
                    <a:lnTo>
                      <a:pt x="945315" y="1436669"/>
                    </a:lnTo>
                    <a:lnTo>
                      <a:pt x="934207" y="1443474"/>
                    </a:lnTo>
                    <a:lnTo>
                      <a:pt x="922872" y="1449826"/>
                    </a:lnTo>
                    <a:lnTo>
                      <a:pt x="911084" y="1455950"/>
                    </a:lnTo>
                    <a:lnTo>
                      <a:pt x="899296" y="1461848"/>
                    </a:lnTo>
                    <a:lnTo>
                      <a:pt x="887055" y="1467745"/>
                    </a:lnTo>
                    <a:lnTo>
                      <a:pt x="874586" y="1473189"/>
                    </a:lnTo>
                    <a:lnTo>
                      <a:pt x="862118" y="1478179"/>
                    </a:lnTo>
                    <a:lnTo>
                      <a:pt x="849197" y="1483396"/>
                    </a:lnTo>
                    <a:lnTo>
                      <a:pt x="836275" y="1488160"/>
                    </a:lnTo>
                    <a:lnTo>
                      <a:pt x="823127" y="1492470"/>
                    </a:lnTo>
                    <a:lnTo>
                      <a:pt x="809752" y="1496779"/>
                    </a:lnTo>
                    <a:lnTo>
                      <a:pt x="796377" y="1500862"/>
                    </a:lnTo>
                    <a:lnTo>
                      <a:pt x="782549" y="1504492"/>
                    </a:lnTo>
                    <a:lnTo>
                      <a:pt x="768720" y="1508348"/>
                    </a:lnTo>
                    <a:lnTo>
                      <a:pt x="754892" y="1511523"/>
                    </a:lnTo>
                    <a:lnTo>
                      <a:pt x="740610" y="1514472"/>
                    </a:lnTo>
                    <a:lnTo>
                      <a:pt x="726555" y="1517194"/>
                    </a:lnTo>
                    <a:lnTo>
                      <a:pt x="712047" y="1519689"/>
                    </a:lnTo>
                    <a:lnTo>
                      <a:pt x="697538" y="1521958"/>
                    </a:lnTo>
                    <a:lnTo>
                      <a:pt x="683030" y="1524226"/>
                    </a:lnTo>
                    <a:lnTo>
                      <a:pt x="668521" y="1526040"/>
                    </a:lnTo>
                    <a:lnTo>
                      <a:pt x="653786" y="1527401"/>
                    </a:lnTo>
                    <a:lnTo>
                      <a:pt x="638824" y="1528762"/>
                    </a:lnTo>
                    <a:lnTo>
                      <a:pt x="624089" y="1529897"/>
                    </a:lnTo>
                    <a:lnTo>
                      <a:pt x="609128" y="1530804"/>
                    </a:lnTo>
                    <a:lnTo>
                      <a:pt x="594166" y="1531484"/>
                    </a:lnTo>
                    <a:lnTo>
                      <a:pt x="579204" y="1531938"/>
                    </a:lnTo>
                    <a:lnTo>
                      <a:pt x="564015" y="1531938"/>
                    </a:lnTo>
                    <a:lnTo>
                      <a:pt x="549054" y="1531938"/>
                    </a:lnTo>
                    <a:lnTo>
                      <a:pt x="533865" y="1531484"/>
                    </a:lnTo>
                    <a:lnTo>
                      <a:pt x="518903" y="1530804"/>
                    </a:lnTo>
                    <a:lnTo>
                      <a:pt x="503941" y="1529670"/>
                    </a:lnTo>
                    <a:lnTo>
                      <a:pt x="488980" y="1528309"/>
                    </a:lnTo>
                    <a:lnTo>
                      <a:pt x="474018" y="1526948"/>
                    </a:lnTo>
                    <a:lnTo>
                      <a:pt x="459056" y="1525133"/>
                    </a:lnTo>
                    <a:lnTo>
                      <a:pt x="444321" y="1523319"/>
                    </a:lnTo>
                    <a:lnTo>
                      <a:pt x="429359" y="1520823"/>
                    </a:lnTo>
                    <a:lnTo>
                      <a:pt x="414851" y="1518328"/>
                    </a:lnTo>
                    <a:lnTo>
                      <a:pt x="400115" y="1515606"/>
                    </a:lnTo>
                    <a:lnTo>
                      <a:pt x="385607" y="1512204"/>
                    </a:lnTo>
                    <a:lnTo>
                      <a:pt x="371325" y="1509028"/>
                    </a:lnTo>
                    <a:lnTo>
                      <a:pt x="357044" y="1505172"/>
                    </a:lnTo>
                    <a:lnTo>
                      <a:pt x="342989" y="1501543"/>
                    </a:lnTo>
                    <a:lnTo>
                      <a:pt x="329160" y="1497233"/>
                    </a:lnTo>
                    <a:lnTo>
                      <a:pt x="315332" y="1492696"/>
                    </a:lnTo>
                    <a:lnTo>
                      <a:pt x="301730" y="1488160"/>
                    </a:lnTo>
                    <a:lnTo>
                      <a:pt x="288129" y="1483170"/>
                    </a:lnTo>
                    <a:lnTo>
                      <a:pt x="274754" y="1477952"/>
                    </a:lnTo>
                    <a:lnTo>
                      <a:pt x="261832" y="1472735"/>
                    </a:lnTo>
                    <a:lnTo>
                      <a:pt x="248910" y="1466838"/>
                    </a:lnTo>
                    <a:lnTo>
                      <a:pt x="235988" y="1460940"/>
                    </a:lnTo>
                    <a:lnTo>
                      <a:pt x="223520" y="1454816"/>
                    </a:lnTo>
                    <a:lnTo>
                      <a:pt x="211505" y="1448238"/>
                    </a:lnTo>
                    <a:lnTo>
                      <a:pt x="199264" y="1441660"/>
                    </a:lnTo>
                    <a:lnTo>
                      <a:pt x="187703" y="1434855"/>
                    </a:lnTo>
                    <a:lnTo>
                      <a:pt x="176141" y="1427596"/>
                    </a:lnTo>
                    <a:lnTo>
                      <a:pt x="164806" y="1420111"/>
                    </a:lnTo>
                    <a:lnTo>
                      <a:pt x="153925" y="1412399"/>
                    </a:lnTo>
                    <a:lnTo>
                      <a:pt x="143497" y="1404233"/>
                    </a:lnTo>
                    <a:lnTo>
                      <a:pt x="132843" y="1396067"/>
                    </a:lnTo>
                    <a:lnTo>
                      <a:pt x="122868" y="1387674"/>
                    </a:lnTo>
                    <a:lnTo>
                      <a:pt x="113120" y="1379055"/>
                    </a:lnTo>
                    <a:lnTo>
                      <a:pt x="103826" y="1370208"/>
                    </a:lnTo>
                    <a:lnTo>
                      <a:pt x="94758" y="1361135"/>
                    </a:lnTo>
                    <a:lnTo>
                      <a:pt x="86144" y="1351608"/>
                    </a:lnTo>
                    <a:lnTo>
                      <a:pt x="77756" y="1342081"/>
                    </a:lnTo>
                    <a:lnTo>
                      <a:pt x="69822" y="1332328"/>
                    </a:lnTo>
                    <a:lnTo>
                      <a:pt x="62341" y="1322120"/>
                    </a:lnTo>
                    <a:lnTo>
                      <a:pt x="55086" y="1311913"/>
                    </a:lnTo>
                    <a:lnTo>
                      <a:pt x="48286" y="1301479"/>
                    </a:lnTo>
                    <a:lnTo>
                      <a:pt x="41711" y="1290591"/>
                    </a:lnTo>
                    <a:lnTo>
                      <a:pt x="35817" y="1279703"/>
                    </a:lnTo>
                    <a:lnTo>
                      <a:pt x="30150" y="1268361"/>
                    </a:lnTo>
                    <a:lnTo>
                      <a:pt x="25163" y="1257020"/>
                    </a:lnTo>
                    <a:lnTo>
                      <a:pt x="20402" y="1245225"/>
                    </a:lnTo>
                    <a:lnTo>
                      <a:pt x="16095" y="1233203"/>
                    </a:lnTo>
                    <a:lnTo>
                      <a:pt x="12468" y="1221181"/>
                    </a:lnTo>
                    <a:lnTo>
                      <a:pt x="9068" y="1208932"/>
                    </a:lnTo>
                    <a:lnTo>
                      <a:pt x="6347" y="1196229"/>
                    </a:lnTo>
                    <a:lnTo>
                      <a:pt x="4080" y="1183527"/>
                    </a:lnTo>
                    <a:lnTo>
                      <a:pt x="2493" y="1170371"/>
                    </a:lnTo>
                    <a:lnTo>
                      <a:pt x="907" y="1157215"/>
                    </a:lnTo>
                    <a:lnTo>
                      <a:pt x="226" y="1143605"/>
                    </a:lnTo>
                    <a:lnTo>
                      <a:pt x="0" y="1129995"/>
                    </a:lnTo>
                    <a:lnTo>
                      <a:pt x="453" y="1116158"/>
                    </a:lnTo>
                    <a:lnTo>
                      <a:pt x="1133" y="1102095"/>
                    </a:lnTo>
                    <a:lnTo>
                      <a:pt x="2947" y="1087805"/>
                    </a:lnTo>
                    <a:lnTo>
                      <a:pt x="4760" y="1073288"/>
                    </a:lnTo>
                    <a:lnTo>
                      <a:pt x="7481" y="1058544"/>
                    </a:lnTo>
                    <a:lnTo>
                      <a:pt x="10654" y="1043573"/>
                    </a:lnTo>
                    <a:lnTo>
                      <a:pt x="14508" y="1028375"/>
                    </a:lnTo>
                    <a:lnTo>
                      <a:pt x="19042" y="1012951"/>
                    </a:lnTo>
                    <a:lnTo>
                      <a:pt x="29697" y="978473"/>
                    </a:lnTo>
                    <a:lnTo>
                      <a:pt x="40578" y="944448"/>
                    </a:lnTo>
                    <a:lnTo>
                      <a:pt x="51233" y="911104"/>
                    </a:lnTo>
                    <a:lnTo>
                      <a:pt x="62114" y="878667"/>
                    </a:lnTo>
                    <a:lnTo>
                      <a:pt x="73222" y="846684"/>
                    </a:lnTo>
                    <a:lnTo>
                      <a:pt x="84557" y="815608"/>
                    </a:lnTo>
                    <a:lnTo>
                      <a:pt x="95891" y="785213"/>
                    </a:lnTo>
                    <a:lnTo>
                      <a:pt x="101785" y="770469"/>
                    </a:lnTo>
                    <a:lnTo>
                      <a:pt x="107679" y="755725"/>
                    </a:lnTo>
                    <a:lnTo>
                      <a:pt x="113574" y="741435"/>
                    </a:lnTo>
                    <a:lnTo>
                      <a:pt x="119468" y="727145"/>
                    </a:lnTo>
                    <a:lnTo>
                      <a:pt x="125588" y="713081"/>
                    </a:lnTo>
                    <a:lnTo>
                      <a:pt x="131936" y="699245"/>
                    </a:lnTo>
                    <a:lnTo>
                      <a:pt x="138283" y="685635"/>
                    </a:lnTo>
                    <a:lnTo>
                      <a:pt x="144631" y="672479"/>
                    </a:lnTo>
                    <a:lnTo>
                      <a:pt x="151205" y="659322"/>
                    </a:lnTo>
                    <a:lnTo>
                      <a:pt x="157552" y="646393"/>
                    </a:lnTo>
                    <a:lnTo>
                      <a:pt x="164353" y="633691"/>
                    </a:lnTo>
                    <a:lnTo>
                      <a:pt x="171381" y="621669"/>
                    </a:lnTo>
                    <a:lnTo>
                      <a:pt x="178181" y="609420"/>
                    </a:lnTo>
                    <a:lnTo>
                      <a:pt x="185436" y="597625"/>
                    </a:lnTo>
                    <a:lnTo>
                      <a:pt x="192463" y="585830"/>
                    </a:lnTo>
                    <a:lnTo>
                      <a:pt x="199944" y="574488"/>
                    </a:lnTo>
                    <a:lnTo>
                      <a:pt x="207425" y="563600"/>
                    </a:lnTo>
                    <a:lnTo>
                      <a:pt x="215133" y="552712"/>
                    </a:lnTo>
                    <a:lnTo>
                      <a:pt x="222840" y="542051"/>
                    </a:lnTo>
                    <a:lnTo>
                      <a:pt x="230774" y="531844"/>
                    </a:lnTo>
                    <a:lnTo>
                      <a:pt x="238935" y="521863"/>
                    </a:lnTo>
                    <a:lnTo>
                      <a:pt x="247324" y="512110"/>
                    </a:lnTo>
                    <a:lnTo>
                      <a:pt x="255711" y="502810"/>
                    </a:lnTo>
                    <a:lnTo>
                      <a:pt x="264326" y="493736"/>
                    </a:lnTo>
                    <a:lnTo>
                      <a:pt x="272940" y="484663"/>
                    </a:lnTo>
                    <a:lnTo>
                      <a:pt x="282008" y="476271"/>
                    </a:lnTo>
                    <a:lnTo>
                      <a:pt x="291076" y="468105"/>
                    </a:lnTo>
                    <a:lnTo>
                      <a:pt x="300597" y="460166"/>
                    </a:lnTo>
                    <a:lnTo>
                      <a:pt x="310118" y="452453"/>
                    </a:lnTo>
                    <a:lnTo>
                      <a:pt x="319639" y="445195"/>
                    </a:lnTo>
                    <a:lnTo>
                      <a:pt x="329840" y="438163"/>
                    </a:lnTo>
                    <a:lnTo>
                      <a:pt x="339815" y="431585"/>
                    </a:lnTo>
                    <a:lnTo>
                      <a:pt x="350243" y="425234"/>
                    </a:lnTo>
                    <a:lnTo>
                      <a:pt x="360897" y="419336"/>
                    </a:lnTo>
                    <a:lnTo>
                      <a:pt x="371552" y="413665"/>
                    </a:lnTo>
                    <a:lnTo>
                      <a:pt x="382660" y="408222"/>
                    </a:lnTo>
                    <a:lnTo>
                      <a:pt x="393995" y="403231"/>
                    </a:lnTo>
                    <a:lnTo>
                      <a:pt x="405556" y="398695"/>
                    </a:lnTo>
                    <a:lnTo>
                      <a:pt x="417344" y="394385"/>
                    </a:lnTo>
                    <a:lnTo>
                      <a:pt x="429359" y="390529"/>
                    </a:lnTo>
                    <a:lnTo>
                      <a:pt x="441601" y="386899"/>
                    </a:lnTo>
                    <a:lnTo>
                      <a:pt x="454069" y="383724"/>
                    </a:lnTo>
                    <a:lnTo>
                      <a:pt x="466764" y="380775"/>
                    </a:lnTo>
                    <a:lnTo>
                      <a:pt x="479912" y="378280"/>
                    </a:lnTo>
                    <a:lnTo>
                      <a:pt x="493287" y="376238"/>
                    </a:lnTo>
                    <a:lnTo>
                      <a:pt x="506888" y="374424"/>
                    </a:lnTo>
                    <a:lnTo>
                      <a:pt x="520717" y="373063"/>
                    </a:lnTo>
                    <a:lnTo>
                      <a:pt x="534772" y="372156"/>
                    </a:lnTo>
                    <a:lnTo>
                      <a:pt x="549280" y="371475"/>
                    </a:lnTo>
                    <a:close/>
                    <a:moveTo>
                      <a:pt x="455387" y="0"/>
                    </a:moveTo>
                    <a:lnTo>
                      <a:pt x="463542" y="227"/>
                    </a:lnTo>
                    <a:lnTo>
                      <a:pt x="471471" y="682"/>
                    </a:lnTo>
                    <a:lnTo>
                      <a:pt x="479174" y="1591"/>
                    </a:lnTo>
                    <a:lnTo>
                      <a:pt x="486423" y="2500"/>
                    </a:lnTo>
                    <a:lnTo>
                      <a:pt x="493446" y="3863"/>
                    </a:lnTo>
                    <a:lnTo>
                      <a:pt x="500242" y="5681"/>
                    </a:lnTo>
                    <a:lnTo>
                      <a:pt x="506812" y="7499"/>
                    </a:lnTo>
                    <a:lnTo>
                      <a:pt x="512702" y="9317"/>
                    </a:lnTo>
                    <a:lnTo>
                      <a:pt x="518592" y="11362"/>
                    </a:lnTo>
                    <a:lnTo>
                      <a:pt x="524256" y="13861"/>
                    </a:lnTo>
                    <a:lnTo>
                      <a:pt x="529466" y="16361"/>
                    </a:lnTo>
                    <a:lnTo>
                      <a:pt x="534450" y="18861"/>
                    </a:lnTo>
                    <a:lnTo>
                      <a:pt x="539207" y="21587"/>
                    </a:lnTo>
                    <a:lnTo>
                      <a:pt x="543738" y="24314"/>
                    </a:lnTo>
                    <a:lnTo>
                      <a:pt x="547816" y="27268"/>
                    </a:lnTo>
                    <a:lnTo>
                      <a:pt x="551894" y="29995"/>
                    </a:lnTo>
                    <a:lnTo>
                      <a:pt x="555292" y="32722"/>
                    </a:lnTo>
                    <a:lnTo>
                      <a:pt x="558916" y="35676"/>
                    </a:lnTo>
                    <a:lnTo>
                      <a:pt x="564807" y="40903"/>
                    </a:lnTo>
                    <a:lnTo>
                      <a:pt x="569790" y="45902"/>
                    </a:lnTo>
                    <a:lnTo>
                      <a:pt x="574095" y="50674"/>
                    </a:lnTo>
                    <a:lnTo>
                      <a:pt x="577040" y="54310"/>
                    </a:lnTo>
                    <a:lnTo>
                      <a:pt x="579079" y="57491"/>
                    </a:lnTo>
                    <a:lnTo>
                      <a:pt x="581118" y="59990"/>
                    </a:lnTo>
                    <a:lnTo>
                      <a:pt x="590406" y="51810"/>
                    </a:lnTo>
                    <a:lnTo>
                      <a:pt x="599467" y="44311"/>
                    </a:lnTo>
                    <a:lnTo>
                      <a:pt x="608076" y="37494"/>
                    </a:lnTo>
                    <a:lnTo>
                      <a:pt x="616685" y="31359"/>
                    </a:lnTo>
                    <a:lnTo>
                      <a:pt x="625293" y="25905"/>
                    </a:lnTo>
                    <a:lnTo>
                      <a:pt x="633449" y="21360"/>
                    </a:lnTo>
                    <a:lnTo>
                      <a:pt x="641151" y="17043"/>
                    </a:lnTo>
                    <a:lnTo>
                      <a:pt x="648854" y="13407"/>
                    </a:lnTo>
                    <a:lnTo>
                      <a:pt x="656103" y="10226"/>
                    </a:lnTo>
                    <a:lnTo>
                      <a:pt x="663126" y="7499"/>
                    </a:lnTo>
                    <a:lnTo>
                      <a:pt x="669922" y="5454"/>
                    </a:lnTo>
                    <a:lnTo>
                      <a:pt x="676492" y="3409"/>
                    </a:lnTo>
                    <a:lnTo>
                      <a:pt x="682608" y="2272"/>
                    </a:lnTo>
                    <a:lnTo>
                      <a:pt x="688498" y="1136"/>
                    </a:lnTo>
                    <a:lnTo>
                      <a:pt x="694162" y="454"/>
                    </a:lnTo>
                    <a:lnTo>
                      <a:pt x="699599" y="227"/>
                    </a:lnTo>
                    <a:lnTo>
                      <a:pt x="704583" y="0"/>
                    </a:lnTo>
                    <a:lnTo>
                      <a:pt x="709340" y="227"/>
                    </a:lnTo>
                    <a:lnTo>
                      <a:pt x="713871" y="454"/>
                    </a:lnTo>
                    <a:lnTo>
                      <a:pt x="717949" y="909"/>
                    </a:lnTo>
                    <a:lnTo>
                      <a:pt x="721800" y="1591"/>
                    </a:lnTo>
                    <a:lnTo>
                      <a:pt x="725198" y="2272"/>
                    </a:lnTo>
                    <a:lnTo>
                      <a:pt x="728596" y="3181"/>
                    </a:lnTo>
                    <a:lnTo>
                      <a:pt x="731315" y="3863"/>
                    </a:lnTo>
                    <a:lnTo>
                      <a:pt x="736299" y="5908"/>
                    </a:lnTo>
                    <a:lnTo>
                      <a:pt x="739697" y="7499"/>
                    </a:lnTo>
                    <a:lnTo>
                      <a:pt x="742415" y="8862"/>
                    </a:lnTo>
                    <a:lnTo>
                      <a:pt x="746720" y="13180"/>
                    </a:lnTo>
                    <a:lnTo>
                      <a:pt x="751024" y="17497"/>
                    </a:lnTo>
                    <a:lnTo>
                      <a:pt x="754875" y="22269"/>
                    </a:lnTo>
                    <a:lnTo>
                      <a:pt x="758726" y="27496"/>
                    </a:lnTo>
                    <a:lnTo>
                      <a:pt x="762124" y="32495"/>
                    </a:lnTo>
                    <a:lnTo>
                      <a:pt x="765523" y="37949"/>
                    </a:lnTo>
                    <a:lnTo>
                      <a:pt x="768694" y="43629"/>
                    </a:lnTo>
                    <a:lnTo>
                      <a:pt x="771639" y="49310"/>
                    </a:lnTo>
                    <a:lnTo>
                      <a:pt x="774584" y="54764"/>
                    </a:lnTo>
                    <a:lnTo>
                      <a:pt x="777076" y="60672"/>
                    </a:lnTo>
                    <a:lnTo>
                      <a:pt x="779342" y="66808"/>
                    </a:lnTo>
                    <a:lnTo>
                      <a:pt x="781834" y="72716"/>
                    </a:lnTo>
                    <a:lnTo>
                      <a:pt x="785911" y="84305"/>
                    </a:lnTo>
                    <a:lnTo>
                      <a:pt x="789536" y="95894"/>
                    </a:lnTo>
                    <a:lnTo>
                      <a:pt x="792481" y="106801"/>
                    </a:lnTo>
                    <a:lnTo>
                      <a:pt x="794973" y="117254"/>
                    </a:lnTo>
                    <a:lnTo>
                      <a:pt x="796785" y="126571"/>
                    </a:lnTo>
                    <a:lnTo>
                      <a:pt x="798371" y="134524"/>
                    </a:lnTo>
                    <a:lnTo>
                      <a:pt x="800183" y="146568"/>
                    </a:lnTo>
                    <a:lnTo>
                      <a:pt x="800636" y="150658"/>
                    </a:lnTo>
                    <a:lnTo>
                      <a:pt x="805847" y="149294"/>
                    </a:lnTo>
                    <a:lnTo>
                      <a:pt x="810831" y="147931"/>
                    </a:lnTo>
                    <a:lnTo>
                      <a:pt x="815362" y="146340"/>
                    </a:lnTo>
                    <a:lnTo>
                      <a:pt x="820119" y="144522"/>
                    </a:lnTo>
                    <a:lnTo>
                      <a:pt x="824197" y="142705"/>
                    </a:lnTo>
                    <a:lnTo>
                      <a:pt x="828275" y="140887"/>
                    </a:lnTo>
                    <a:lnTo>
                      <a:pt x="832352" y="139069"/>
                    </a:lnTo>
                    <a:lnTo>
                      <a:pt x="835750" y="136796"/>
                    </a:lnTo>
                    <a:lnTo>
                      <a:pt x="839375" y="134751"/>
                    </a:lnTo>
                    <a:lnTo>
                      <a:pt x="842547" y="132706"/>
                    </a:lnTo>
                    <a:lnTo>
                      <a:pt x="848663" y="128389"/>
                    </a:lnTo>
                    <a:lnTo>
                      <a:pt x="853647" y="124071"/>
                    </a:lnTo>
                    <a:lnTo>
                      <a:pt x="858405" y="119754"/>
                    </a:lnTo>
                    <a:lnTo>
                      <a:pt x="862482" y="115663"/>
                    </a:lnTo>
                    <a:lnTo>
                      <a:pt x="865654" y="111800"/>
                    </a:lnTo>
                    <a:lnTo>
                      <a:pt x="868372" y="108392"/>
                    </a:lnTo>
                    <a:lnTo>
                      <a:pt x="870638" y="105211"/>
                    </a:lnTo>
                    <a:lnTo>
                      <a:pt x="873130" y="100439"/>
                    </a:lnTo>
                    <a:lnTo>
                      <a:pt x="874036" y="98848"/>
                    </a:lnTo>
                    <a:lnTo>
                      <a:pt x="875395" y="106347"/>
                    </a:lnTo>
                    <a:lnTo>
                      <a:pt x="876755" y="113846"/>
                    </a:lnTo>
                    <a:lnTo>
                      <a:pt x="877434" y="121117"/>
                    </a:lnTo>
                    <a:lnTo>
                      <a:pt x="877887" y="128389"/>
                    </a:lnTo>
                    <a:lnTo>
                      <a:pt x="877887" y="135433"/>
                    </a:lnTo>
                    <a:lnTo>
                      <a:pt x="877434" y="142250"/>
                    </a:lnTo>
                    <a:lnTo>
                      <a:pt x="876755" y="149067"/>
                    </a:lnTo>
                    <a:lnTo>
                      <a:pt x="875622" y="155884"/>
                    </a:lnTo>
                    <a:lnTo>
                      <a:pt x="874263" y="162474"/>
                    </a:lnTo>
                    <a:lnTo>
                      <a:pt x="872903" y="168837"/>
                    </a:lnTo>
                    <a:lnTo>
                      <a:pt x="870864" y="175199"/>
                    </a:lnTo>
                    <a:lnTo>
                      <a:pt x="868599" y="181335"/>
                    </a:lnTo>
                    <a:lnTo>
                      <a:pt x="866334" y="187243"/>
                    </a:lnTo>
                    <a:lnTo>
                      <a:pt x="863615" y="193378"/>
                    </a:lnTo>
                    <a:lnTo>
                      <a:pt x="860670" y="199287"/>
                    </a:lnTo>
                    <a:lnTo>
                      <a:pt x="857725" y="204967"/>
                    </a:lnTo>
                    <a:lnTo>
                      <a:pt x="854327" y="210421"/>
                    </a:lnTo>
                    <a:lnTo>
                      <a:pt x="850702" y="215875"/>
                    </a:lnTo>
                    <a:lnTo>
                      <a:pt x="847078" y="221328"/>
                    </a:lnTo>
                    <a:lnTo>
                      <a:pt x="843000" y="226328"/>
                    </a:lnTo>
                    <a:lnTo>
                      <a:pt x="838922" y="231554"/>
                    </a:lnTo>
                    <a:lnTo>
                      <a:pt x="834844" y="236553"/>
                    </a:lnTo>
                    <a:lnTo>
                      <a:pt x="830313" y="241325"/>
                    </a:lnTo>
                    <a:lnTo>
                      <a:pt x="826009" y="246097"/>
                    </a:lnTo>
                    <a:lnTo>
                      <a:pt x="821252" y="250869"/>
                    </a:lnTo>
                    <a:lnTo>
                      <a:pt x="816494" y="255187"/>
                    </a:lnTo>
                    <a:lnTo>
                      <a:pt x="811737" y="259731"/>
                    </a:lnTo>
                    <a:lnTo>
                      <a:pt x="806753" y="264049"/>
                    </a:lnTo>
                    <a:lnTo>
                      <a:pt x="796785" y="272229"/>
                    </a:lnTo>
                    <a:lnTo>
                      <a:pt x="786364" y="279955"/>
                    </a:lnTo>
                    <a:lnTo>
                      <a:pt x="776170" y="287227"/>
                    </a:lnTo>
                    <a:lnTo>
                      <a:pt x="765749" y="294044"/>
                    </a:lnTo>
                    <a:lnTo>
                      <a:pt x="755328" y="300180"/>
                    </a:lnTo>
                    <a:lnTo>
                      <a:pt x="745360" y="305860"/>
                    </a:lnTo>
                    <a:lnTo>
                      <a:pt x="735619" y="311314"/>
                    </a:lnTo>
                    <a:lnTo>
                      <a:pt x="725878" y="316313"/>
                    </a:lnTo>
                    <a:lnTo>
                      <a:pt x="717043" y="320631"/>
                    </a:lnTo>
                    <a:lnTo>
                      <a:pt x="708661" y="324721"/>
                    </a:lnTo>
                    <a:lnTo>
                      <a:pt x="700732" y="327902"/>
                    </a:lnTo>
                    <a:lnTo>
                      <a:pt x="693709" y="331084"/>
                    </a:lnTo>
                    <a:lnTo>
                      <a:pt x="681929" y="335628"/>
                    </a:lnTo>
                    <a:lnTo>
                      <a:pt x="674453" y="338583"/>
                    </a:lnTo>
                    <a:lnTo>
                      <a:pt x="671961" y="339492"/>
                    </a:lnTo>
                    <a:lnTo>
                      <a:pt x="658142" y="336083"/>
                    </a:lnTo>
                    <a:lnTo>
                      <a:pt x="644776" y="333583"/>
                    </a:lnTo>
                    <a:lnTo>
                      <a:pt x="632089" y="331311"/>
                    </a:lnTo>
                    <a:lnTo>
                      <a:pt x="619630" y="329266"/>
                    </a:lnTo>
                    <a:lnTo>
                      <a:pt x="607623" y="327675"/>
                    </a:lnTo>
                    <a:lnTo>
                      <a:pt x="596069" y="326539"/>
                    </a:lnTo>
                    <a:lnTo>
                      <a:pt x="584969" y="325630"/>
                    </a:lnTo>
                    <a:lnTo>
                      <a:pt x="574548" y="324948"/>
                    </a:lnTo>
                    <a:lnTo>
                      <a:pt x="564127" y="324494"/>
                    </a:lnTo>
                    <a:lnTo>
                      <a:pt x="554612" y="324494"/>
                    </a:lnTo>
                    <a:lnTo>
                      <a:pt x="545324" y="324494"/>
                    </a:lnTo>
                    <a:lnTo>
                      <a:pt x="536715" y="324948"/>
                    </a:lnTo>
                    <a:lnTo>
                      <a:pt x="528333" y="325403"/>
                    </a:lnTo>
                    <a:lnTo>
                      <a:pt x="520178" y="326085"/>
                    </a:lnTo>
                    <a:lnTo>
                      <a:pt x="512702" y="326766"/>
                    </a:lnTo>
                    <a:lnTo>
                      <a:pt x="505679" y="327675"/>
                    </a:lnTo>
                    <a:lnTo>
                      <a:pt x="499109" y="328811"/>
                    </a:lnTo>
                    <a:lnTo>
                      <a:pt x="492993" y="329948"/>
                    </a:lnTo>
                    <a:lnTo>
                      <a:pt x="487329" y="331311"/>
                    </a:lnTo>
                    <a:lnTo>
                      <a:pt x="481892" y="332447"/>
                    </a:lnTo>
                    <a:lnTo>
                      <a:pt x="472604" y="334947"/>
                    </a:lnTo>
                    <a:lnTo>
                      <a:pt x="465128" y="337219"/>
                    </a:lnTo>
                    <a:lnTo>
                      <a:pt x="459012" y="339719"/>
                    </a:lnTo>
                    <a:lnTo>
                      <a:pt x="454934" y="341309"/>
                    </a:lnTo>
                    <a:lnTo>
                      <a:pt x="451536" y="342900"/>
                    </a:lnTo>
                    <a:lnTo>
                      <a:pt x="445646" y="337219"/>
                    </a:lnTo>
                    <a:lnTo>
                      <a:pt x="439529" y="331311"/>
                    </a:lnTo>
                    <a:lnTo>
                      <a:pt x="425710" y="318813"/>
                    </a:lnTo>
                    <a:lnTo>
                      <a:pt x="410532" y="305860"/>
                    </a:lnTo>
                    <a:lnTo>
                      <a:pt x="394221" y="292454"/>
                    </a:lnTo>
                    <a:lnTo>
                      <a:pt x="377456" y="279274"/>
                    </a:lnTo>
                    <a:lnTo>
                      <a:pt x="360239" y="266094"/>
                    </a:lnTo>
                    <a:lnTo>
                      <a:pt x="343249" y="252914"/>
                    </a:lnTo>
                    <a:lnTo>
                      <a:pt x="326258" y="240416"/>
                    </a:lnTo>
                    <a:lnTo>
                      <a:pt x="295222" y="217693"/>
                    </a:lnTo>
                    <a:lnTo>
                      <a:pt x="269849" y="199514"/>
                    </a:lnTo>
                    <a:lnTo>
                      <a:pt x="252405" y="187243"/>
                    </a:lnTo>
                    <a:lnTo>
                      <a:pt x="246062" y="183153"/>
                    </a:lnTo>
                    <a:lnTo>
                      <a:pt x="251726" y="176563"/>
                    </a:lnTo>
                    <a:lnTo>
                      <a:pt x="257616" y="170655"/>
                    </a:lnTo>
                    <a:lnTo>
                      <a:pt x="263506" y="165428"/>
                    </a:lnTo>
                    <a:lnTo>
                      <a:pt x="269623" y="160656"/>
                    </a:lnTo>
                    <a:lnTo>
                      <a:pt x="275286" y="156339"/>
                    </a:lnTo>
                    <a:lnTo>
                      <a:pt x="281629" y="152476"/>
                    </a:lnTo>
                    <a:lnTo>
                      <a:pt x="287746" y="149294"/>
                    </a:lnTo>
                    <a:lnTo>
                      <a:pt x="293863" y="146568"/>
                    </a:lnTo>
                    <a:lnTo>
                      <a:pt x="299979" y="144068"/>
                    </a:lnTo>
                    <a:lnTo>
                      <a:pt x="306096" y="142023"/>
                    </a:lnTo>
                    <a:lnTo>
                      <a:pt x="311986" y="140432"/>
                    </a:lnTo>
                    <a:lnTo>
                      <a:pt x="317876" y="139069"/>
                    </a:lnTo>
                    <a:lnTo>
                      <a:pt x="323766" y="138160"/>
                    </a:lnTo>
                    <a:lnTo>
                      <a:pt x="329656" y="137024"/>
                    </a:lnTo>
                    <a:lnTo>
                      <a:pt x="335093" y="136569"/>
                    </a:lnTo>
                    <a:lnTo>
                      <a:pt x="340530" y="136342"/>
                    </a:lnTo>
                    <a:lnTo>
                      <a:pt x="345967" y="136342"/>
                    </a:lnTo>
                    <a:lnTo>
                      <a:pt x="350951" y="136569"/>
                    </a:lnTo>
                    <a:lnTo>
                      <a:pt x="355708" y="136796"/>
                    </a:lnTo>
                    <a:lnTo>
                      <a:pt x="360466" y="137251"/>
                    </a:lnTo>
                    <a:lnTo>
                      <a:pt x="368848" y="138614"/>
                    </a:lnTo>
                    <a:lnTo>
                      <a:pt x="376097" y="139978"/>
                    </a:lnTo>
                    <a:lnTo>
                      <a:pt x="382214" y="141341"/>
                    </a:lnTo>
                    <a:lnTo>
                      <a:pt x="386518" y="142705"/>
                    </a:lnTo>
                    <a:lnTo>
                      <a:pt x="390369" y="143841"/>
                    </a:lnTo>
                    <a:lnTo>
                      <a:pt x="389916" y="135888"/>
                    </a:lnTo>
                    <a:lnTo>
                      <a:pt x="389916" y="127934"/>
                    </a:lnTo>
                    <a:lnTo>
                      <a:pt x="390369" y="120208"/>
                    </a:lnTo>
                    <a:lnTo>
                      <a:pt x="391049" y="112482"/>
                    </a:lnTo>
                    <a:lnTo>
                      <a:pt x="392182" y="105211"/>
                    </a:lnTo>
                    <a:lnTo>
                      <a:pt x="393767" y="98166"/>
                    </a:lnTo>
                    <a:lnTo>
                      <a:pt x="395580" y="91122"/>
                    </a:lnTo>
                    <a:lnTo>
                      <a:pt x="397619" y="84305"/>
                    </a:lnTo>
                    <a:lnTo>
                      <a:pt x="399884" y="77942"/>
                    </a:lnTo>
                    <a:lnTo>
                      <a:pt x="402376" y="71807"/>
                    </a:lnTo>
                    <a:lnTo>
                      <a:pt x="405095" y="65671"/>
                    </a:lnTo>
                    <a:lnTo>
                      <a:pt x="407813" y="59763"/>
                    </a:lnTo>
                    <a:lnTo>
                      <a:pt x="410985" y="54310"/>
                    </a:lnTo>
                    <a:lnTo>
                      <a:pt x="413930" y="49083"/>
                    </a:lnTo>
                    <a:lnTo>
                      <a:pt x="417101" y="43857"/>
                    </a:lnTo>
                    <a:lnTo>
                      <a:pt x="420273" y="39085"/>
                    </a:lnTo>
                    <a:lnTo>
                      <a:pt x="423444" y="34540"/>
                    </a:lnTo>
                    <a:lnTo>
                      <a:pt x="426616" y="30222"/>
                    </a:lnTo>
                    <a:lnTo>
                      <a:pt x="432959" y="22496"/>
                    </a:lnTo>
                    <a:lnTo>
                      <a:pt x="438849" y="15679"/>
                    </a:lnTo>
                    <a:lnTo>
                      <a:pt x="444060" y="10226"/>
                    </a:lnTo>
                    <a:lnTo>
                      <a:pt x="448817" y="5908"/>
                    </a:lnTo>
                    <a:lnTo>
                      <a:pt x="452215" y="2500"/>
                    </a:lnTo>
                    <a:lnTo>
                      <a:pt x="455387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9" name="TextBox 248"/>
              <p:cNvSpPr txBox="1"/>
              <p:nvPr/>
            </p:nvSpPr>
            <p:spPr bwMode="auto">
              <a:xfrm>
                <a:off x="7011539" y="2877604"/>
                <a:ext cx="628698" cy="33855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b="1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25%</a:t>
                </a:r>
                <a:endParaRPr lang="en-US" sz="1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39" name="组合 238"/>
            <p:cNvGrpSpPr/>
            <p:nvPr/>
          </p:nvGrpSpPr>
          <p:grpSpPr>
            <a:xfrm>
              <a:off x="7011539" y="4800446"/>
              <a:ext cx="628698" cy="848386"/>
              <a:chOff x="7011539" y="2367772"/>
              <a:chExt cx="628698" cy="848386"/>
            </a:xfrm>
          </p:grpSpPr>
          <p:sp>
            <p:nvSpPr>
              <p:cNvPr id="246" name="KSO_Shape"/>
              <p:cNvSpPr>
                <a:spLocks noChangeAspect="1"/>
              </p:cNvSpPr>
              <p:nvPr/>
            </p:nvSpPr>
            <p:spPr bwMode="auto">
              <a:xfrm>
                <a:off x="7146453" y="2367772"/>
                <a:ext cx="358870" cy="488924"/>
              </a:xfrm>
              <a:custGeom>
                <a:avLst/>
                <a:gdLst>
                  <a:gd name="T0" fmla="*/ 659720 w 1122363"/>
                  <a:gd name="T1" fmla="*/ 1061049 h 1531938"/>
                  <a:gd name="T2" fmla="*/ 657679 w 1122363"/>
                  <a:gd name="T3" fmla="*/ 1105186 h 1531938"/>
                  <a:gd name="T4" fmla="*/ 613002 w 1122363"/>
                  <a:gd name="T5" fmla="*/ 1132121 h 1531938"/>
                  <a:gd name="T6" fmla="*/ 496276 w 1122363"/>
                  <a:gd name="T7" fmla="*/ 860262 h 1531938"/>
                  <a:gd name="T8" fmla="*/ 478065 w 1122363"/>
                  <a:gd name="T9" fmla="*/ 820434 h 1531938"/>
                  <a:gd name="T10" fmla="*/ 495593 w 1122363"/>
                  <a:gd name="T11" fmla="*/ 792738 h 1531938"/>
                  <a:gd name="T12" fmla="*/ 513236 w 1122363"/>
                  <a:gd name="T13" fmla="*/ 692440 h 1531938"/>
                  <a:gd name="T14" fmla="*/ 428226 w 1122363"/>
                  <a:gd name="T15" fmla="*/ 723969 h 1531938"/>
                  <a:gd name="T16" fmla="*/ 379486 w 1122363"/>
                  <a:gd name="T17" fmla="*/ 771377 h 1531938"/>
                  <a:gd name="T18" fmla="*/ 359537 w 1122363"/>
                  <a:gd name="T19" fmla="*/ 859614 h 1531938"/>
                  <a:gd name="T20" fmla="*/ 388554 w 1122363"/>
                  <a:gd name="T21" fmla="*/ 929250 h 1531938"/>
                  <a:gd name="T22" fmla="*/ 452482 w 1122363"/>
                  <a:gd name="T23" fmla="*/ 975751 h 1531938"/>
                  <a:gd name="T24" fmla="*/ 515503 w 1122363"/>
                  <a:gd name="T25" fmla="*/ 1131583 h 1531938"/>
                  <a:gd name="T26" fmla="*/ 419611 w 1122363"/>
                  <a:gd name="T27" fmla="*/ 1093929 h 1531938"/>
                  <a:gd name="T28" fmla="*/ 452255 w 1122363"/>
                  <a:gd name="T29" fmla="*/ 1208705 h 1531938"/>
                  <a:gd name="T30" fmla="*/ 616608 w 1122363"/>
                  <a:gd name="T31" fmla="*/ 1227305 h 1531938"/>
                  <a:gd name="T32" fmla="*/ 701392 w 1122363"/>
                  <a:gd name="T33" fmla="*/ 1200993 h 1531938"/>
                  <a:gd name="T34" fmla="*/ 755799 w 1122363"/>
                  <a:gd name="T35" fmla="*/ 1155627 h 1531938"/>
                  <a:gd name="T36" fmla="*/ 783682 w 1122363"/>
                  <a:gd name="T37" fmla="*/ 1087805 h 1531938"/>
                  <a:gd name="T38" fmla="*/ 769174 w 1122363"/>
                  <a:gd name="T39" fmla="*/ 1001156 h 1531938"/>
                  <a:gd name="T40" fmla="*/ 693004 w 1122363"/>
                  <a:gd name="T41" fmla="*/ 932199 h 1531938"/>
                  <a:gd name="T42" fmla="*/ 624543 w 1122363"/>
                  <a:gd name="T43" fmla="*/ 792018 h 1531938"/>
                  <a:gd name="T44" fmla="*/ 756025 w 1122363"/>
                  <a:gd name="T45" fmla="*/ 858933 h 1531938"/>
                  <a:gd name="T46" fmla="*/ 653106 w 1122363"/>
                  <a:gd name="T47" fmla="*/ 698791 h 1531938"/>
                  <a:gd name="T48" fmla="*/ 617515 w 1122363"/>
                  <a:gd name="T49" fmla="*/ 373743 h 1531938"/>
                  <a:gd name="T50" fmla="*/ 768267 w 1122363"/>
                  <a:gd name="T51" fmla="*/ 414573 h 1531938"/>
                  <a:gd name="T52" fmla="*/ 889095 w 1122363"/>
                  <a:gd name="T53" fmla="*/ 508707 h 1531938"/>
                  <a:gd name="T54" fmla="*/ 986347 w 1122363"/>
                  <a:gd name="T55" fmla="*/ 659549 h 1531938"/>
                  <a:gd name="T56" fmla="*/ 1066143 w 1122363"/>
                  <a:gd name="T57" fmla="*/ 870048 h 1531938"/>
                  <a:gd name="T58" fmla="*/ 1122136 w 1122363"/>
                  <a:gd name="T59" fmla="*/ 1120922 h 1531938"/>
                  <a:gd name="T60" fmla="*/ 1088812 w 1122363"/>
                  <a:gd name="T61" fmla="*/ 1284920 h 1531938"/>
                  <a:gd name="T62" fmla="*/ 987253 w 1122363"/>
                  <a:gd name="T63" fmla="*/ 1407408 h 1531938"/>
                  <a:gd name="T64" fmla="*/ 836275 w 1122363"/>
                  <a:gd name="T65" fmla="*/ 1488160 h 1531938"/>
                  <a:gd name="T66" fmla="*/ 653786 w 1122363"/>
                  <a:gd name="T67" fmla="*/ 1527401 h 1531938"/>
                  <a:gd name="T68" fmla="*/ 459056 w 1122363"/>
                  <a:gd name="T69" fmla="*/ 1525133 h 1531938"/>
                  <a:gd name="T70" fmla="*/ 274754 w 1122363"/>
                  <a:gd name="T71" fmla="*/ 1477952 h 1531938"/>
                  <a:gd name="T72" fmla="*/ 122868 w 1122363"/>
                  <a:gd name="T73" fmla="*/ 1387674 h 1531938"/>
                  <a:gd name="T74" fmla="*/ 25163 w 1122363"/>
                  <a:gd name="T75" fmla="*/ 1257020 h 1531938"/>
                  <a:gd name="T76" fmla="*/ 2947 w 1122363"/>
                  <a:gd name="T77" fmla="*/ 1087805 h 1531938"/>
                  <a:gd name="T78" fmla="*/ 101785 w 1122363"/>
                  <a:gd name="T79" fmla="*/ 770469 h 1531938"/>
                  <a:gd name="T80" fmla="*/ 185436 w 1122363"/>
                  <a:gd name="T81" fmla="*/ 597625 h 1531938"/>
                  <a:gd name="T82" fmla="*/ 291076 w 1122363"/>
                  <a:gd name="T83" fmla="*/ 468105 h 1531938"/>
                  <a:gd name="T84" fmla="*/ 429359 w 1122363"/>
                  <a:gd name="T85" fmla="*/ 390529 h 1531938"/>
                  <a:gd name="T86" fmla="*/ 479174 w 1122363"/>
                  <a:gd name="T87" fmla="*/ 1591 h 1531938"/>
                  <a:gd name="T88" fmla="*/ 551894 w 1122363"/>
                  <a:gd name="T89" fmla="*/ 29995 h 1531938"/>
                  <a:gd name="T90" fmla="*/ 625293 w 1122363"/>
                  <a:gd name="T91" fmla="*/ 25905 h 1531938"/>
                  <a:gd name="T92" fmla="*/ 709340 w 1122363"/>
                  <a:gd name="T93" fmla="*/ 227 h 1531938"/>
                  <a:gd name="T94" fmla="*/ 758726 w 1122363"/>
                  <a:gd name="T95" fmla="*/ 27496 h 1531938"/>
                  <a:gd name="T96" fmla="*/ 796785 w 1122363"/>
                  <a:gd name="T97" fmla="*/ 126571 h 1531938"/>
                  <a:gd name="T98" fmla="*/ 842547 w 1122363"/>
                  <a:gd name="T99" fmla="*/ 132706 h 1531938"/>
                  <a:gd name="T100" fmla="*/ 877887 w 1122363"/>
                  <a:gd name="T101" fmla="*/ 128389 h 1531938"/>
                  <a:gd name="T102" fmla="*/ 854327 w 1122363"/>
                  <a:gd name="T103" fmla="*/ 210421 h 1531938"/>
                  <a:gd name="T104" fmla="*/ 786364 w 1122363"/>
                  <a:gd name="T105" fmla="*/ 279955 h 1531938"/>
                  <a:gd name="T106" fmla="*/ 671961 w 1122363"/>
                  <a:gd name="T107" fmla="*/ 339492 h 1531938"/>
                  <a:gd name="T108" fmla="*/ 528333 w 1122363"/>
                  <a:gd name="T109" fmla="*/ 325403 h 1531938"/>
                  <a:gd name="T110" fmla="*/ 445646 w 1122363"/>
                  <a:gd name="T111" fmla="*/ 337219 h 1531938"/>
                  <a:gd name="T112" fmla="*/ 251726 w 1122363"/>
                  <a:gd name="T113" fmla="*/ 176563 h 1531938"/>
                  <a:gd name="T114" fmla="*/ 329656 w 1122363"/>
                  <a:gd name="T115" fmla="*/ 137024 h 1531938"/>
                  <a:gd name="T116" fmla="*/ 389916 w 1122363"/>
                  <a:gd name="T117" fmla="*/ 127934 h 1531938"/>
                  <a:gd name="T118" fmla="*/ 417101 w 1122363"/>
                  <a:gd name="T119" fmla="*/ 43857 h 153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2363" h="1531938">
                    <a:moveTo>
                      <a:pt x="600075" y="1019175"/>
                    </a:moveTo>
                    <a:lnTo>
                      <a:pt x="608240" y="1022344"/>
                    </a:lnTo>
                    <a:lnTo>
                      <a:pt x="615950" y="1025965"/>
                    </a:lnTo>
                    <a:lnTo>
                      <a:pt x="622981" y="1029134"/>
                    </a:lnTo>
                    <a:lnTo>
                      <a:pt x="629331" y="1032303"/>
                    </a:lnTo>
                    <a:lnTo>
                      <a:pt x="635227" y="1035925"/>
                    </a:lnTo>
                    <a:lnTo>
                      <a:pt x="640443" y="1039093"/>
                    </a:lnTo>
                    <a:lnTo>
                      <a:pt x="644979" y="1042488"/>
                    </a:lnTo>
                    <a:lnTo>
                      <a:pt x="649061" y="1045884"/>
                    </a:lnTo>
                    <a:lnTo>
                      <a:pt x="652236" y="1049505"/>
                    </a:lnTo>
                    <a:lnTo>
                      <a:pt x="655411" y="1053127"/>
                    </a:lnTo>
                    <a:lnTo>
                      <a:pt x="657906" y="1056974"/>
                    </a:lnTo>
                    <a:lnTo>
                      <a:pt x="659720" y="1061049"/>
                    </a:lnTo>
                    <a:lnTo>
                      <a:pt x="661534" y="1065576"/>
                    </a:lnTo>
                    <a:lnTo>
                      <a:pt x="662668" y="1070329"/>
                    </a:lnTo>
                    <a:lnTo>
                      <a:pt x="663348" y="1074856"/>
                    </a:lnTo>
                    <a:lnTo>
                      <a:pt x="663575" y="1080062"/>
                    </a:lnTo>
                    <a:lnTo>
                      <a:pt x="663575" y="1083230"/>
                    </a:lnTo>
                    <a:lnTo>
                      <a:pt x="663348" y="1086626"/>
                    </a:lnTo>
                    <a:lnTo>
                      <a:pt x="662895" y="1089568"/>
                    </a:lnTo>
                    <a:lnTo>
                      <a:pt x="662441" y="1092510"/>
                    </a:lnTo>
                    <a:lnTo>
                      <a:pt x="661761" y="1095227"/>
                    </a:lnTo>
                    <a:lnTo>
                      <a:pt x="660854" y="1097716"/>
                    </a:lnTo>
                    <a:lnTo>
                      <a:pt x="659947" y="1100432"/>
                    </a:lnTo>
                    <a:lnTo>
                      <a:pt x="659040" y="1102922"/>
                    </a:lnTo>
                    <a:lnTo>
                      <a:pt x="657679" y="1105186"/>
                    </a:lnTo>
                    <a:lnTo>
                      <a:pt x="656545" y="1107449"/>
                    </a:lnTo>
                    <a:lnTo>
                      <a:pt x="654957" y="1109486"/>
                    </a:lnTo>
                    <a:lnTo>
                      <a:pt x="653143" y="1111523"/>
                    </a:lnTo>
                    <a:lnTo>
                      <a:pt x="651556" y="1113334"/>
                    </a:lnTo>
                    <a:lnTo>
                      <a:pt x="649515" y="1115145"/>
                    </a:lnTo>
                    <a:lnTo>
                      <a:pt x="647473" y="1116729"/>
                    </a:lnTo>
                    <a:lnTo>
                      <a:pt x="645206" y="1118087"/>
                    </a:lnTo>
                    <a:lnTo>
                      <a:pt x="640670" y="1120803"/>
                    </a:lnTo>
                    <a:lnTo>
                      <a:pt x="635681" y="1123520"/>
                    </a:lnTo>
                    <a:lnTo>
                      <a:pt x="630238" y="1126009"/>
                    </a:lnTo>
                    <a:lnTo>
                      <a:pt x="625022" y="1128046"/>
                    </a:lnTo>
                    <a:lnTo>
                      <a:pt x="619125" y="1130310"/>
                    </a:lnTo>
                    <a:lnTo>
                      <a:pt x="613002" y="1132121"/>
                    </a:lnTo>
                    <a:lnTo>
                      <a:pt x="606652" y="1133705"/>
                    </a:lnTo>
                    <a:lnTo>
                      <a:pt x="600075" y="1135063"/>
                    </a:lnTo>
                    <a:lnTo>
                      <a:pt x="600075" y="1019175"/>
                    </a:lnTo>
                    <a:close/>
                    <a:moveTo>
                      <a:pt x="538162" y="779462"/>
                    </a:moveTo>
                    <a:lnTo>
                      <a:pt x="538162" y="877887"/>
                    </a:lnTo>
                    <a:lnTo>
                      <a:pt x="529967" y="875827"/>
                    </a:lnTo>
                    <a:lnTo>
                      <a:pt x="522227" y="873538"/>
                    </a:lnTo>
                    <a:lnTo>
                      <a:pt x="515398" y="870791"/>
                    </a:lnTo>
                    <a:lnTo>
                      <a:pt x="509024" y="868273"/>
                    </a:lnTo>
                    <a:lnTo>
                      <a:pt x="503333" y="865298"/>
                    </a:lnTo>
                    <a:lnTo>
                      <a:pt x="500829" y="863467"/>
                    </a:lnTo>
                    <a:lnTo>
                      <a:pt x="498553" y="861864"/>
                    </a:lnTo>
                    <a:lnTo>
                      <a:pt x="496276" y="860262"/>
                    </a:lnTo>
                    <a:lnTo>
                      <a:pt x="494227" y="858431"/>
                    </a:lnTo>
                    <a:lnTo>
                      <a:pt x="492406" y="856600"/>
                    </a:lnTo>
                    <a:lnTo>
                      <a:pt x="490813" y="854540"/>
                    </a:lnTo>
                    <a:lnTo>
                      <a:pt x="487626" y="850877"/>
                    </a:lnTo>
                    <a:lnTo>
                      <a:pt x="485122" y="846986"/>
                    </a:lnTo>
                    <a:lnTo>
                      <a:pt x="482618" y="843324"/>
                    </a:lnTo>
                    <a:lnTo>
                      <a:pt x="481024" y="839662"/>
                    </a:lnTo>
                    <a:lnTo>
                      <a:pt x="479658" y="835999"/>
                    </a:lnTo>
                    <a:lnTo>
                      <a:pt x="478520" y="832337"/>
                    </a:lnTo>
                    <a:lnTo>
                      <a:pt x="478065" y="828903"/>
                    </a:lnTo>
                    <a:lnTo>
                      <a:pt x="477837" y="825241"/>
                    </a:lnTo>
                    <a:lnTo>
                      <a:pt x="477837" y="822952"/>
                    </a:lnTo>
                    <a:lnTo>
                      <a:pt x="478065" y="820434"/>
                    </a:lnTo>
                    <a:lnTo>
                      <a:pt x="478520" y="817916"/>
                    </a:lnTo>
                    <a:lnTo>
                      <a:pt x="478975" y="815627"/>
                    </a:lnTo>
                    <a:lnTo>
                      <a:pt x="479431" y="813339"/>
                    </a:lnTo>
                    <a:lnTo>
                      <a:pt x="480341" y="810821"/>
                    </a:lnTo>
                    <a:lnTo>
                      <a:pt x="481252" y="808761"/>
                    </a:lnTo>
                    <a:lnTo>
                      <a:pt x="482162" y="806701"/>
                    </a:lnTo>
                    <a:lnTo>
                      <a:pt x="483528" y="804869"/>
                    </a:lnTo>
                    <a:lnTo>
                      <a:pt x="484894" y="802809"/>
                    </a:lnTo>
                    <a:lnTo>
                      <a:pt x="486260" y="800978"/>
                    </a:lnTo>
                    <a:lnTo>
                      <a:pt x="487853" y="799147"/>
                    </a:lnTo>
                    <a:lnTo>
                      <a:pt x="489447" y="797545"/>
                    </a:lnTo>
                    <a:lnTo>
                      <a:pt x="491496" y="795714"/>
                    </a:lnTo>
                    <a:lnTo>
                      <a:pt x="495593" y="792738"/>
                    </a:lnTo>
                    <a:lnTo>
                      <a:pt x="500146" y="789991"/>
                    </a:lnTo>
                    <a:lnTo>
                      <a:pt x="504699" y="787244"/>
                    </a:lnTo>
                    <a:lnTo>
                      <a:pt x="509935" y="785184"/>
                    </a:lnTo>
                    <a:lnTo>
                      <a:pt x="515170" y="783582"/>
                    </a:lnTo>
                    <a:lnTo>
                      <a:pt x="520634" y="781980"/>
                    </a:lnTo>
                    <a:lnTo>
                      <a:pt x="526097" y="780835"/>
                    </a:lnTo>
                    <a:lnTo>
                      <a:pt x="532016" y="779920"/>
                    </a:lnTo>
                    <a:lnTo>
                      <a:pt x="538162" y="779462"/>
                    </a:lnTo>
                    <a:close/>
                    <a:moveTo>
                      <a:pt x="538626" y="654332"/>
                    </a:moveTo>
                    <a:lnTo>
                      <a:pt x="538626" y="688810"/>
                    </a:lnTo>
                    <a:lnTo>
                      <a:pt x="530011" y="689945"/>
                    </a:lnTo>
                    <a:lnTo>
                      <a:pt x="521624" y="691079"/>
                    </a:lnTo>
                    <a:lnTo>
                      <a:pt x="513236" y="692440"/>
                    </a:lnTo>
                    <a:lnTo>
                      <a:pt x="505302" y="694028"/>
                    </a:lnTo>
                    <a:lnTo>
                      <a:pt x="497594" y="695842"/>
                    </a:lnTo>
                    <a:lnTo>
                      <a:pt x="490113" y="697657"/>
                    </a:lnTo>
                    <a:lnTo>
                      <a:pt x="482859" y="699471"/>
                    </a:lnTo>
                    <a:lnTo>
                      <a:pt x="475831" y="701740"/>
                    </a:lnTo>
                    <a:lnTo>
                      <a:pt x="469257" y="704008"/>
                    </a:lnTo>
                    <a:lnTo>
                      <a:pt x="462683" y="706276"/>
                    </a:lnTo>
                    <a:lnTo>
                      <a:pt x="456336" y="708998"/>
                    </a:lnTo>
                    <a:lnTo>
                      <a:pt x="450215" y="711720"/>
                    </a:lnTo>
                    <a:lnTo>
                      <a:pt x="444321" y="714442"/>
                    </a:lnTo>
                    <a:lnTo>
                      <a:pt x="438654" y="717618"/>
                    </a:lnTo>
                    <a:lnTo>
                      <a:pt x="433440" y="720567"/>
                    </a:lnTo>
                    <a:lnTo>
                      <a:pt x="428226" y="723969"/>
                    </a:lnTo>
                    <a:lnTo>
                      <a:pt x="423238" y="727372"/>
                    </a:lnTo>
                    <a:lnTo>
                      <a:pt x="418478" y="731001"/>
                    </a:lnTo>
                    <a:lnTo>
                      <a:pt x="413944" y="734403"/>
                    </a:lnTo>
                    <a:lnTo>
                      <a:pt x="409410" y="738033"/>
                    </a:lnTo>
                    <a:lnTo>
                      <a:pt x="405556" y="741435"/>
                    </a:lnTo>
                    <a:lnTo>
                      <a:pt x="401476" y="744837"/>
                    </a:lnTo>
                    <a:lnTo>
                      <a:pt x="397849" y="748694"/>
                    </a:lnTo>
                    <a:lnTo>
                      <a:pt x="394221" y="752323"/>
                    </a:lnTo>
                    <a:lnTo>
                      <a:pt x="391048" y="755952"/>
                    </a:lnTo>
                    <a:lnTo>
                      <a:pt x="387874" y="760035"/>
                    </a:lnTo>
                    <a:lnTo>
                      <a:pt x="384927" y="763664"/>
                    </a:lnTo>
                    <a:lnTo>
                      <a:pt x="382207" y="767520"/>
                    </a:lnTo>
                    <a:lnTo>
                      <a:pt x="379486" y="771377"/>
                    </a:lnTo>
                    <a:lnTo>
                      <a:pt x="377219" y="775460"/>
                    </a:lnTo>
                    <a:lnTo>
                      <a:pt x="375179" y="779316"/>
                    </a:lnTo>
                    <a:lnTo>
                      <a:pt x="373366" y="783399"/>
                    </a:lnTo>
                    <a:lnTo>
                      <a:pt x="369738" y="791338"/>
                    </a:lnTo>
                    <a:lnTo>
                      <a:pt x="367018" y="799277"/>
                    </a:lnTo>
                    <a:lnTo>
                      <a:pt x="364298" y="806989"/>
                    </a:lnTo>
                    <a:lnTo>
                      <a:pt x="362258" y="814701"/>
                    </a:lnTo>
                    <a:lnTo>
                      <a:pt x="360671" y="822187"/>
                    </a:lnTo>
                    <a:lnTo>
                      <a:pt x="359537" y="829672"/>
                    </a:lnTo>
                    <a:lnTo>
                      <a:pt x="358857" y="836931"/>
                    </a:lnTo>
                    <a:lnTo>
                      <a:pt x="358630" y="844189"/>
                    </a:lnTo>
                    <a:lnTo>
                      <a:pt x="358857" y="851901"/>
                    </a:lnTo>
                    <a:lnTo>
                      <a:pt x="359537" y="859614"/>
                    </a:lnTo>
                    <a:lnTo>
                      <a:pt x="360444" y="867326"/>
                    </a:lnTo>
                    <a:lnTo>
                      <a:pt x="362031" y="874811"/>
                    </a:lnTo>
                    <a:lnTo>
                      <a:pt x="363844" y="882297"/>
                    </a:lnTo>
                    <a:lnTo>
                      <a:pt x="366111" y="889782"/>
                    </a:lnTo>
                    <a:lnTo>
                      <a:pt x="368832" y="897267"/>
                    </a:lnTo>
                    <a:lnTo>
                      <a:pt x="371779" y="904526"/>
                    </a:lnTo>
                    <a:lnTo>
                      <a:pt x="373592" y="907928"/>
                    </a:lnTo>
                    <a:lnTo>
                      <a:pt x="375633" y="911558"/>
                    </a:lnTo>
                    <a:lnTo>
                      <a:pt x="377673" y="915187"/>
                    </a:lnTo>
                    <a:lnTo>
                      <a:pt x="379940" y="918816"/>
                    </a:lnTo>
                    <a:lnTo>
                      <a:pt x="382660" y="922219"/>
                    </a:lnTo>
                    <a:lnTo>
                      <a:pt x="385380" y="925848"/>
                    </a:lnTo>
                    <a:lnTo>
                      <a:pt x="388554" y="929250"/>
                    </a:lnTo>
                    <a:lnTo>
                      <a:pt x="391501" y="932880"/>
                    </a:lnTo>
                    <a:lnTo>
                      <a:pt x="395128" y="936282"/>
                    </a:lnTo>
                    <a:lnTo>
                      <a:pt x="398529" y="939685"/>
                    </a:lnTo>
                    <a:lnTo>
                      <a:pt x="402609" y="943087"/>
                    </a:lnTo>
                    <a:lnTo>
                      <a:pt x="406463" y="946489"/>
                    </a:lnTo>
                    <a:lnTo>
                      <a:pt x="410770" y="949892"/>
                    </a:lnTo>
                    <a:lnTo>
                      <a:pt x="415077" y="953294"/>
                    </a:lnTo>
                    <a:lnTo>
                      <a:pt x="424372" y="959646"/>
                    </a:lnTo>
                    <a:lnTo>
                      <a:pt x="429586" y="963048"/>
                    </a:lnTo>
                    <a:lnTo>
                      <a:pt x="434800" y="966224"/>
                    </a:lnTo>
                    <a:lnTo>
                      <a:pt x="440467" y="969626"/>
                    </a:lnTo>
                    <a:lnTo>
                      <a:pt x="446361" y="972575"/>
                    </a:lnTo>
                    <a:lnTo>
                      <a:pt x="452482" y="975751"/>
                    </a:lnTo>
                    <a:lnTo>
                      <a:pt x="459056" y="978473"/>
                    </a:lnTo>
                    <a:lnTo>
                      <a:pt x="465630" y="981421"/>
                    </a:lnTo>
                    <a:lnTo>
                      <a:pt x="472658" y="984370"/>
                    </a:lnTo>
                    <a:lnTo>
                      <a:pt x="479912" y="987092"/>
                    </a:lnTo>
                    <a:lnTo>
                      <a:pt x="487619" y="989814"/>
                    </a:lnTo>
                    <a:lnTo>
                      <a:pt x="495327" y="992309"/>
                    </a:lnTo>
                    <a:lnTo>
                      <a:pt x="503488" y="994804"/>
                    </a:lnTo>
                    <a:lnTo>
                      <a:pt x="520490" y="1000021"/>
                    </a:lnTo>
                    <a:lnTo>
                      <a:pt x="538626" y="1004785"/>
                    </a:lnTo>
                    <a:lnTo>
                      <a:pt x="538626" y="1135439"/>
                    </a:lnTo>
                    <a:lnTo>
                      <a:pt x="530918" y="1134305"/>
                    </a:lnTo>
                    <a:lnTo>
                      <a:pt x="523210" y="1133171"/>
                    </a:lnTo>
                    <a:lnTo>
                      <a:pt x="515503" y="1131583"/>
                    </a:lnTo>
                    <a:lnTo>
                      <a:pt x="507795" y="1129768"/>
                    </a:lnTo>
                    <a:lnTo>
                      <a:pt x="500088" y="1127727"/>
                    </a:lnTo>
                    <a:lnTo>
                      <a:pt x="492607" y="1125685"/>
                    </a:lnTo>
                    <a:lnTo>
                      <a:pt x="485126" y="1123417"/>
                    </a:lnTo>
                    <a:lnTo>
                      <a:pt x="477645" y="1120695"/>
                    </a:lnTo>
                    <a:lnTo>
                      <a:pt x="470164" y="1117973"/>
                    </a:lnTo>
                    <a:lnTo>
                      <a:pt x="462683" y="1115024"/>
                    </a:lnTo>
                    <a:lnTo>
                      <a:pt x="455429" y="1111849"/>
                    </a:lnTo>
                    <a:lnTo>
                      <a:pt x="448175" y="1108673"/>
                    </a:lnTo>
                    <a:lnTo>
                      <a:pt x="440920" y="1105044"/>
                    </a:lnTo>
                    <a:lnTo>
                      <a:pt x="433893" y="1101641"/>
                    </a:lnTo>
                    <a:lnTo>
                      <a:pt x="426639" y="1097785"/>
                    </a:lnTo>
                    <a:lnTo>
                      <a:pt x="419611" y="1093929"/>
                    </a:lnTo>
                    <a:lnTo>
                      <a:pt x="405783" y="1085310"/>
                    </a:lnTo>
                    <a:lnTo>
                      <a:pt x="392181" y="1076690"/>
                    </a:lnTo>
                    <a:lnTo>
                      <a:pt x="379033" y="1067617"/>
                    </a:lnTo>
                    <a:lnTo>
                      <a:pt x="366338" y="1058317"/>
                    </a:lnTo>
                    <a:lnTo>
                      <a:pt x="366338" y="1169917"/>
                    </a:lnTo>
                    <a:lnTo>
                      <a:pt x="376313" y="1175588"/>
                    </a:lnTo>
                    <a:lnTo>
                      <a:pt x="386287" y="1181032"/>
                    </a:lnTo>
                    <a:lnTo>
                      <a:pt x="396715" y="1186249"/>
                    </a:lnTo>
                    <a:lnTo>
                      <a:pt x="407370" y="1191466"/>
                    </a:lnTo>
                    <a:lnTo>
                      <a:pt x="418251" y="1196003"/>
                    </a:lnTo>
                    <a:lnTo>
                      <a:pt x="429359" y="1200539"/>
                    </a:lnTo>
                    <a:lnTo>
                      <a:pt x="440694" y="1204849"/>
                    </a:lnTo>
                    <a:lnTo>
                      <a:pt x="452255" y="1208705"/>
                    </a:lnTo>
                    <a:lnTo>
                      <a:pt x="464043" y="1212561"/>
                    </a:lnTo>
                    <a:lnTo>
                      <a:pt x="475151" y="1215964"/>
                    </a:lnTo>
                    <a:lnTo>
                      <a:pt x="486486" y="1218686"/>
                    </a:lnTo>
                    <a:lnTo>
                      <a:pt x="497367" y="1221634"/>
                    </a:lnTo>
                    <a:lnTo>
                      <a:pt x="508022" y="1223903"/>
                    </a:lnTo>
                    <a:lnTo>
                      <a:pt x="518450" y="1225944"/>
                    </a:lnTo>
                    <a:lnTo>
                      <a:pt x="528878" y="1227759"/>
                    </a:lnTo>
                    <a:lnTo>
                      <a:pt x="538626" y="1229120"/>
                    </a:lnTo>
                    <a:lnTo>
                      <a:pt x="538626" y="1297396"/>
                    </a:lnTo>
                    <a:lnTo>
                      <a:pt x="600740" y="1297396"/>
                    </a:lnTo>
                    <a:lnTo>
                      <a:pt x="600740" y="1229120"/>
                    </a:lnTo>
                    <a:lnTo>
                      <a:pt x="608674" y="1228213"/>
                    </a:lnTo>
                    <a:lnTo>
                      <a:pt x="616608" y="1227305"/>
                    </a:lnTo>
                    <a:lnTo>
                      <a:pt x="624089" y="1225944"/>
                    </a:lnTo>
                    <a:lnTo>
                      <a:pt x="631570" y="1224810"/>
                    </a:lnTo>
                    <a:lnTo>
                      <a:pt x="638824" y="1223449"/>
                    </a:lnTo>
                    <a:lnTo>
                      <a:pt x="645852" y="1221861"/>
                    </a:lnTo>
                    <a:lnTo>
                      <a:pt x="652880" y="1220273"/>
                    </a:lnTo>
                    <a:lnTo>
                      <a:pt x="659454" y="1218232"/>
                    </a:lnTo>
                    <a:lnTo>
                      <a:pt x="666028" y="1216191"/>
                    </a:lnTo>
                    <a:lnTo>
                      <a:pt x="672375" y="1214149"/>
                    </a:lnTo>
                    <a:lnTo>
                      <a:pt x="678723" y="1211881"/>
                    </a:lnTo>
                    <a:lnTo>
                      <a:pt x="684617" y="1209386"/>
                    </a:lnTo>
                    <a:lnTo>
                      <a:pt x="690284" y="1206890"/>
                    </a:lnTo>
                    <a:lnTo>
                      <a:pt x="695951" y="1203942"/>
                    </a:lnTo>
                    <a:lnTo>
                      <a:pt x="701392" y="1200993"/>
                    </a:lnTo>
                    <a:lnTo>
                      <a:pt x="706833" y="1198044"/>
                    </a:lnTo>
                    <a:lnTo>
                      <a:pt x="711593" y="1194868"/>
                    </a:lnTo>
                    <a:lnTo>
                      <a:pt x="716581" y="1191693"/>
                    </a:lnTo>
                    <a:lnTo>
                      <a:pt x="721341" y="1188290"/>
                    </a:lnTo>
                    <a:lnTo>
                      <a:pt x="725875" y="1184888"/>
                    </a:lnTo>
                    <a:lnTo>
                      <a:pt x="730182" y="1181486"/>
                    </a:lnTo>
                    <a:lnTo>
                      <a:pt x="734263" y="1178083"/>
                    </a:lnTo>
                    <a:lnTo>
                      <a:pt x="738343" y="1174227"/>
                    </a:lnTo>
                    <a:lnTo>
                      <a:pt x="742197" y="1170825"/>
                    </a:lnTo>
                    <a:lnTo>
                      <a:pt x="745824" y="1166968"/>
                    </a:lnTo>
                    <a:lnTo>
                      <a:pt x="749225" y="1163339"/>
                    </a:lnTo>
                    <a:lnTo>
                      <a:pt x="752625" y="1159256"/>
                    </a:lnTo>
                    <a:lnTo>
                      <a:pt x="755799" y="1155627"/>
                    </a:lnTo>
                    <a:lnTo>
                      <a:pt x="758746" y="1151544"/>
                    </a:lnTo>
                    <a:lnTo>
                      <a:pt x="761466" y="1147461"/>
                    </a:lnTo>
                    <a:lnTo>
                      <a:pt x="763960" y="1143378"/>
                    </a:lnTo>
                    <a:lnTo>
                      <a:pt x="766453" y="1139295"/>
                    </a:lnTo>
                    <a:lnTo>
                      <a:pt x="770760" y="1130676"/>
                    </a:lnTo>
                    <a:lnTo>
                      <a:pt x="774614" y="1122056"/>
                    </a:lnTo>
                    <a:lnTo>
                      <a:pt x="777561" y="1113436"/>
                    </a:lnTo>
                    <a:lnTo>
                      <a:pt x="778921" y="1109354"/>
                    </a:lnTo>
                    <a:lnTo>
                      <a:pt x="780055" y="1105044"/>
                    </a:lnTo>
                    <a:lnTo>
                      <a:pt x="781415" y="1100507"/>
                    </a:lnTo>
                    <a:lnTo>
                      <a:pt x="782322" y="1096424"/>
                    </a:lnTo>
                    <a:lnTo>
                      <a:pt x="783002" y="1092114"/>
                    </a:lnTo>
                    <a:lnTo>
                      <a:pt x="783682" y="1087805"/>
                    </a:lnTo>
                    <a:lnTo>
                      <a:pt x="784135" y="1083495"/>
                    </a:lnTo>
                    <a:lnTo>
                      <a:pt x="784589" y="1079185"/>
                    </a:lnTo>
                    <a:lnTo>
                      <a:pt x="784816" y="1074875"/>
                    </a:lnTo>
                    <a:lnTo>
                      <a:pt x="784816" y="1070339"/>
                    </a:lnTo>
                    <a:lnTo>
                      <a:pt x="784589" y="1061719"/>
                    </a:lnTo>
                    <a:lnTo>
                      <a:pt x="784135" y="1053326"/>
                    </a:lnTo>
                    <a:lnTo>
                      <a:pt x="783229" y="1045161"/>
                    </a:lnTo>
                    <a:lnTo>
                      <a:pt x="781869" y="1037222"/>
                    </a:lnTo>
                    <a:lnTo>
                      <a:pt x="779828" y="1029509"/>
                    </a:lnTo>
                    <a:lnTo>
                      <a:pt x="777788" y="1022251"/>
                    </a:lnTo>
                    <a:lnTo>
                      <a:pt x="775294" y="1014992"/>
                    </a:lnTo>
                    <a:lnTo>
                      <a:pt x="772347" y="1007960"/>
                    </a:lnTo>
                    <a:lnTo>
                      <a:pt x="769174" y="1001156"/>
                    </a:lnTo>
                    <a:lnTo>
                      <a:pt x="765320" y="994577"/>
                    </a:lnTo>
                    <a:lnTo>
                      <a:pt x="761466" y="988226"/>
                    </a:lnTo>
                    <a:lnTo>
                      <a:pt x="756705" y="982329"/>
                    </a:lnTo>
                    <a:lnTo>
                      <a:pt x="752172" y="976431"/>
                    </a:lnTo>
                    <a:lnTo>
                      <a:pt x="746731" y="970987"/>
                    </a:lnTo>
                    <a:lnTo>
                      <a:pt x="741064" y="965543"/>
                    </a:lnTo>
                    <a:lnTo>
                      <a:pt x="734943" y="960553"/>
                    </a:lnTo>
                    <a:lnTo>
                      <a:pt x="728822" y="955563"/>
                    </a:lnTo>
                    <a:lnTo>
                      <a:pt x="722248" y="950572"/>
                    </a:lnTo>
                    <a:lnTo>
                      <a:pt x="715220" y="946036"/>
                    </a:lnTo>
                    <a:lnTo>
                      <a:pt x="708193" y="941272"/>
                    </a:lnTo>
                    <a:lnTo>
                      <a:pt x="700712" y="936509"/>
                    </a:lnTo>
                    <a:lnTo>
                      <a:pt x="693004" y="932199"/>
                    </a:lnTo>
                    <a:lnTo>
                      <a:pt x="685070" y="927889"/>
                    </a:lnTo>
                    <a:lnTo>
                      <a:pt x="676456" y="923806"/>
                    </a:lnTo>
                    <a:lnTo>
                      <a:pt x="668068" y="919497"/>
                    </a:lnTo>
                    <a:lnTo>
                      <a:pt x="659227" y="915641"/>
                    </a:lnTo>
                    <a:lnTo>
                      <a:pt x="650159" y="911558"/>
                    </a:lnTo>
                    <a:lnTo>
                      <a:pt x="641091" y="907475"/>
                    </a:lnTo>
                    <a:lnTo>
                      <a:pt x="631117" y="903845"/>
                    </a:lnTo>
                    <a:lnTo>
                      <a:pt x="621369" y="899989"/>
                    </a:lnTo>
                    <a:lnTo>
                      <a:pt x="611394" y="896587"/>
                    </a:lnTo>
                    <a:lnTo>
                      <a:pt x="600740" y="892958"/>
                    </a:lnTo>
                    <a:lnTo>
                      <a:pt x="600740" y="785894"/>
                    </a:lnTo>
                    <a:lnTo>
                      <a:pt x="612755" y="788616"/>
                    </a:lnTo>
                    <a:lnTo>
                      <a:pt x="624543" y="792018"/>
                    </a:lnTo>
                    <a:lnTo>
                      <a:pt x="636331" y="795421"/>
                    </a:lnTo>
                    <a:lnTo>
                      <a:pt x="647892" y="799504"/>
                    </a:lnTo>
                    <a:lnTo>
                      <a:pt x="659227" y="803813"/>
                    </a:lnTo>
                    <a:lnTo>
                      <a:pt x="670562" y="808577"/>
                    </a:lnTo>
                    <a:lnTo>
                      <a:pt x="681443" y="813794"/>
                    </a:lnTo>
                    <a:lnTo>
                      <a:pt x="692324" y="819465"/>
                    </a:lnTo>
                    <a:lnTo>
                      <a:pt x="702752" y="824909"/>
                    </a:lnTo>
                    <a:lnTo>
                      <a:pt x="712727" y="830806"/>
                    </a:lnTo>
                    <a:lnTo>
                      <a:pt x="722475" y="836477"/>
                    </a:lnTo>
                    <a:lnTo>
                      <a:pt x="731542" y="842148"/>
                    </a:lnTo>
                    <a:lnTo>
                      <a:pt x="740157" y="847592"/>
                    </a:lnTo>
                    <a:lnTo>
                      <a:pt x="748318" y="853262"/>
                    </a:lnTo>
                    <a:lnTo>
                      <a:pt x="756025" y="858933"/>
                    </a:lnTo>
                    <a:lnTo>
                      <a:pt x="763280" y="864604"/>
                    </a:lnTo>
                    <a:lnTo>
                      <a:pt x="763280" y="748240"/>
                    </a:lnTo>
                    <a:lnTo>
                      <a:pt x="752625" y="741889"/>
                    </a:lnTo>
                    <a:lnTo>
                      <a:pt x="741744" y="735764"/>
                    </a:lnTo>
                    <a:lnTo>
                      <a:pt x="731316" y="730547"/>
                    </a:lnTo>
                    <a:lnTo>
                      <a:pt x="720888" y="725103"/>
                    </a:lnTo>
                    <a:lnTo>
                      <a:pt x="710913" y="720340"/>
                    </a:lnTo>
                    <a:lnTo>
                      <a:pt x="701165" y="716030"/>
                    </a:lnTo>
                    <a:lnTo>
                      <a:pt x="691644" y="711720"/>
                    </a:lnTo>
                    <a:lnTo>
                      <a:pt x="682123" y="708318"/>
                    </a:lnTo>
                    <a:lnTo>
                      <a:pt x="672602" y="704689"/>
                    </a:lnTo>
                    <a:lnTo>
                      <a:pt x="663081" y="701740"/>
                    </a:lnTo>
                    <a:lnTo>
                      <a:pt x="653106" y="698791"/>
                    </a:lnTo>
                    <a:lnTo>
                      <a:pt x="643132" y="696296"/>
                    </a:lnTo>
                    <a:lnTo>
                      <a:pt x="632930" y="694254"/>
                    </a:lnTo>
                    <a:lnTo>
                      <a:pt x="622276" y="691986"/>
                    </a:lnTo>
                    <a:lnTo>
                      <a:pt x="611848" y="690171"/>
                    </a:lnTo>
                    <a:lnTo>
                      <a:pt x="600740" y="688810"/>
                    </a:lnTo>
                    <a:lnTo>
                      <a:pt x="600740" y="654332"/>
                    </a:lnTo>
                    <a:lnTo>
                      <a:pt x="538626" y="654332"/>
                    </a:lnTo>
                    <a:close/>
                    <a:moveTo>
                      <a:pt x="549280" y="371475"/>
                    </a:moveTo>
                    <a:lnTo>
                      <a:pt x="564015" y="371475"/>
                    </a:lnTo>
                    <a:lnTo>
                      <a:pt x="577844" y="371475"/>
                    </a:lnTo>
                    <a:lnTo>
                      <a:pt x="591219" y="371929"/>
                    </a:lnTo>
                    <a:lnTo>
                      <a:pt x="604594" y="372609"/>
                    </a:lnTo>
                    <a:lnTo>
                      <a:pt x="617515" y="373743"/>
                    </a:lnTo>
                    <a:lnTo>
                      <a:pt x="630210" y="375104"/>
                    </a:lnTo>
                    <a:lnTo>
                      <a:pt x="642905" y="376692"/>
                    </a:lnTo>
                    <a:lnTo>
                      <a:pt x="655373" y="378507"/>
                    </a:lnTo>
                    <a:lnTo>
                      <a:pt x="667388" y="380775"/>
                    </a:lnTo>
                    <a:lnTo>
                      <a:pt x="679403" y="383497"/>
                    </a:lnTo>
                    <a:lnTo>
                      <a:pt x="691191" y="386219"/>
                    </a:lnTo>
                    <a:lnTo>
                      <a:pt x="702752" y="389168"/>
                    </a:lnTo>
                    <a:lnTo>
                      <a:pt x="714314" y="392797"/>
                    </a:lnTo>
                    <a:lnTo>
                      <a:pt x="725422" y="396426"/>
                    </a:lnTo>
                    <a:lnTo>
                      <a:pt x="736530" y="400509"/>
                    </a:lnTo>
                    <a:lnTo>
                      <a:pt x="747184" y="405046"/>
                    </a:lnTo>
                    <a:lnTo>
                      <a:pt x="757839" y="409582"/>
                    </a:lnTo>
                    <a:lnTo>
                      <a:pt x="768267" y="414573"/>
                    </a:lnTo>
                    <a:lnTo>
                      <a:pt x="778468" y="420017"/>
                    </a:lnTo>
                    <a:lnTo>
                      <a:pt x="788669" y="425461"/>
                    </a:lnTo>
                    <a:lnTo>
                      <a:pt x="798644" y="431358"/>
                    </a:lnTo>
                    <a:lnTo>
                      <a:pt x="808392" y="437709"/>
                    </a:lnTo>
                    <a:lnTo>
                      <a:pt x="818140" y="444288"/>
                    </a:lnTo>
                    <a:lnTo>
                      <a:pt x="827434" y="451092"/>
                    </a:lnTo>
                    <a:lnTo>
                      <a:pt x="836729" y="458351"/>
                    </a:lnTo>
                    <a:lnTo>
                      <a:pt x="845796" y="466063"/>
                    </a:lnTo>
                    <a:lnTo>
                      <a:pt x="854864" y="473775"/>
                    </a:lnTo>
                    <a:lnTo>
                      <a:pt x="863705" y="481941"/>
                    </a:lnTo>
                    <a:lnTo>
                      <a:pt x="872319" y="490561"/>
                    </a:lnTo>
                    <a:lnTo>
                      <a:pt x="880934" y="499407"/>
                    </a:lnTo>
                    <a:lnTo>
                      <a:pt x="889095" y="508707"/>
                    </a:lnTo>
                    <a:lnTo>
                      <a:pt x="897483" y="518234"/>
                    </a:lnTo>
                    <a:lnTo>
                      <a:pt x="905417" y="527988"/>
                    </a:lnTo>
                    <a:lnTo>
                      <a:pt x="913351" y="538422"/>
                    </a:lnTo>
                    <a:lnTo>
                      <a:pt x="921512" y="548856"/>
                    </a:lnTo>
                    <a:lnTo>
                      <a:pt x="929220" y="559744"/>
                    </a:lnTo>
                    <a:lnTo>
                      <a:pt x="936701" y="571086"/>
                    </a:lnTo>
                    <a:lnTo>
                      <a:pt x="944182" y="582654"/>
                    </a:lnTo>
                    <a:lnTo>
                      <a:pt x="951436" y="594449"/>
                    </a:lnTo>
                    <a:lnTo>
                      <a:pt x="958690" y="606925"/>
                    </a:lnTo>
                    <a:lnTo>
                      <a:pt x="965944" y="619627"/>
                    </a:lnTo>
                    <a:lnTo>
                      <a:pt x="972745" y="632330"/>
                    </a:lnTo>
                    <a:lnTo>
                      <a:pt x="979546" y="645713"/>
                    </a:lnTo>
                    <a:lnTo>
                      <a:pt x="986347" y="659549"/>
                    </a:lnTo>
                    <a:lnTo>
                      <a:pt x="993148" y="673613"/>
                    </a:lnTo>
                    <a:lnTo>
                      <a:pt x="999722" y="687903"/>
                    </a:lnTo>
                    <a:lnTo>
                      <a:pt x="1006069" y="702647"/>
                    </a:lnTo>
                    <a:lnTo>
                      <a:pt x="1012643" y="717845"/>
                    </a:lnTo>
                    <a:lnTo>
                      <a:pt x="1018991" y="733269"/>
                    </a:lnTo>
                    <a:lnTo>
                      <a:pt x="1025111" y="748920"/>
                    </a:lnTo>
                    <a:lnTo>
                      <a:pt x="1031005" y="765252"/>
                    </a:lnTo>
                    <a:lnTo>
                      <a:pt x="1037126" y="781584"/>
                    </a:lnTo>
                    <a:lnTo>
                      <a:pt x="1043247" y="798823"/>
                    </a:lnTo>
                    <a:lnTo>
                      <a:pt x="1049141" y="816062"/>
                    </a:lnTo>
                    <a:lnTo>
                      <a:pt x="1054808" y="833528"/>
                    </a:lnTo>
                    <a:lnTo>
                      <a:pt x="1060476" y="851674"/>
                    </a:lnTo>
                    <a:lnTo>
                      <a:pt x="1066143" y="870048"/>
                    </a:lnTo>
                    <a:lnTo>
                      <a:pt x="1071810" y="888875"/>
                    </a:lnTo>
                    <a:lnTo>
                      <a:pt x="1077478" y="907928"/>
                    </a:lnTo>
                    <a:lnTo>
                      <a:pt x="1082692" y="927436"/>
                    </a:lnTo>
                    <a:lnTo>
                      <a:pt x="1088132" y="947624"/>
                    </a:lnTo>
                    <a:lnTo>
                      <a:pt x="1093573" y="967812"/>
                    </a:lnTo>
                    <a:lnTo>
                      <a:pt x="1098787" y="988453"/>
                    </a:lnTo>
                    <a:lnTo>
                      <a:pt x="1109215" y="1030870"/>
                    </a:lnTo>
                    <a:lnTo>
                      <a:pt x="1112615" y="1046522"/>
                    </a:lnTo>
                    <a:lnTo>
                      <a:pt x="1115789" y="1061946"/>
                    </a:lnTo>
                    <a:lnTo>
                      <a:pt x="1118056" y="1076917"/>
                    </a:lnTo>
                    <a:lnTo>
                      <a:pt x="1119870" y="1091888"/>
                    </a:lnTo>
                    <a:lnTo>
                      <a:pt x="1121456" y="1106405"/>
                    </a:lnTo>
                    <a:lnTo>
                      <a:pt x="1122136" y="1120922"/>
                    </a:lnTo>
                    <a:lnTo>
                      <a:pt x="1122363" y="1134985"/>
                    </a:lnTo>
                    <a:lnTo>
                      <a:pt x="1122136" y="1148822"/>
                    </a:lnTo>
                    <a:lnTo>
                      <a:pt x="1121456" y="1162659"/>
                    </a:lnTo>
                    <a:lnTo>
                      <a:pt x="1120096" y="1176042"/>
                    </a:lnTo>
                    <a:lnTo>
                      <a:pt x="1118509" y="1188971"/>
                    </a:lnTo>
                    <a:lnTo>
                      <a:pt x="1116469" y="1201900"/>
                    </a:lnTo>
                    <a:lnTo>
                      <a:pt x="1113749" y="1214603"/>
                    </a:lnTo>
                    <a:lnTo>
                      <a:pt x="1110575" y="1227078"/>
                    </a:lnTo>
                    <a:lnTo>
                      <a:pt x="1107175" y="1239100"/>
                    </a:lnTo>
                    <a:lnTo>
                      <a:pt x="1103321" y="1250896"/>
                    </a:lnTo>
                    <a:lnTo>
                      <a:pt x="1098787" y="1262464"/>
                    </a:lnTo>
                    <a:lnTo>
                      <a:pt x="1094026" y="1274032"/>
                    </a:lnTo>
                    <a:lnTo>
                      <a:pt x="1088812" y="1284920"/>
                    </a:lnTo>
                    <a:lnTo>
                      <a:pt x="1083145" y="1296035"/>
                    </a:lnTo>
                    <a:lnTo>
                      <a:pt x="1077251" y="1306469"/>
                    </a:lnTo>
                    <a:lnTo>
                      <a:pt x="1070904" y="1317130"/>
                    </a:lnTo>
                    <a:lnTo>
                      <a:pt x="1064103" y="1327110"/>
                    </a:lnTo>
                    <a:lnTo>
                      <a:pt x="1056849" y="1336864"/>
                    </a:lnTo>
                    <a:lnTo>
                      <a:pt x="1049368" y="1346845"/>
                    </a:lnTo>
                    <a:lnTo>
                      <a:pt x="1041660" y="1356145"/>
                    </a:lnTo>
                    <a:lnTo>
                      <a:pt x="1033499" y="1365218"/>
                    </a:lnTo>
                    <a:lnTo>
                      <a:pt x="1024658" y="1374064"/>
                    </a:lnTo>
                    <a:lnTo>
                      <a:pt x="1015817" y="1382911"/>
                    </a:lnTo>
                    <a:lnTo>
                      <a:pt x="1006749" y="1391303"/>
                    </a:lnTo>
                    <a:lnTo>
                      <a:pt x="997228" y="1399469"/>
                    </a:lnTo>
                    <a:lnTo>
                      <a:pt x="987253" y="1407408"/>
                    </a:lnTo>
                    <a:lnTo>
                      <a:pt x="977279" y="1415121"/>
                    </a:lnTo>
                    <a:lnTo>
                      <a:pt x="967078" y="1422606"/>
                    </a:lnTo>
                    <a:lnTo>
                      <a:pt x="956196" y="1429638"/>
                    </a:lnTo>
                    <a:lnTo>
                      <a:pt x="945315" y="1436669"/>
                    </a:lnTo>
                    <a:lnTo>
                      <a:pt x="934207" y="1443474"/>
                    </a:lnTo>
                    <a:lnTo>
                      <a:pt x="922872" y="1449826"/>
                    </a:lnTo>
                    <a:lnTo>
                      <a:pt x="911084" y="1455950"/>
                    </a:lnTo>
                    <a:lnTo>
                      <a:pt x="899296" y="1461848"/>
                    </a:lnTo>
                    <a:lnTo>
                      <a:pt x="887055" y="1467745"/>
                    </a:lnTo>
                    <a:lnTo>
                      <a:pt x="874586" y="1473189"/>
                    </a:lnTo>
                    <a:lnTo>
                      <a:pt x="862118" y="1478179"/>
                    </a:lnTo>
                    <a:lnTo>
                      <a:pt x="849197" y="1483396"/>
                    </a:lnTo>
                    <a:lnTo>
                      <a:pt x="836275" y="1488160"/>
                    </a:lnTo>
                    <a:lnTo>
                      <a:pt x="823127" y="1492470"/>
                    </a:lnTo>
                    <a:lnTo>
                      <a:pt x="809752" y="1496779"/>
                    </a:lnTo>
                    <a:lnTo>
                      <a:pt x="796377" y="1500862"/>
                    </a:lnTo>
                    <a:lnTo>
                      <a:pt x="782549" y="1504492"/>
                    </a:lnTo>
                    <a:lnTo>
                      <a:pt x="768720" y="1508348"/>
                    </a:lnTo>
                    <a:lnTo>
                      <a:pt x="754892" y="1511523"/>
                    </a:lnTo>
                    <a:lnTo>
                      <a:pt x="740610" y="1514472"/>
                    </a:lnTo>
                    <a:lnTo>
                      <a:pt x="726555" y="1517194"/>
                    </a:lnTo>
                    <a:lnTo>
                      <a:pt x="712047" y="1519689"/>
                    </a:lnTo>
                    <a:lnTo>
                      <a:pt x="697538" y="1521958"/>
                    </a:lnTo>
                    <a:lnTo>
                      <a:pt x="683030" y="1524226"/>
                    </a:lnTo>
                    <a:lnTo>
                      <a:pt x="668521" y="1526040"/>
                    </a:lnTo>
                    <a:lnTo>
                      <a:pt x="653786" y="1527401"/>
                    </a:lnTo>
                    <a:lnTo>
                      <a:pt x="638824" y="1528762"/>
                    </a:lnTo>
                    <a:lnTo>
                      <a:pt x="624089" y="1529897"/>
                    </a:lnTo>
                    <a:lnTo>
                      <a:pt x="609128" y="1530804"/>
                    </a:lnTo>
                    <a:lnTo>
                      <a:pt x="594166" y="1531484"/>
                    </a:lnTo>
                    <a:lnTo>
                      <a:pt x="579204" y="1531938"/>
                    </a:lnTo>
                    <a:lnTo>
                      <a:pt x="564015" y="1531938"/>
                    </a:lnTo>
                    <a:lnTo>
                      <a:pt x="549054" y="1531938"/>
                    </a:lnTo>
                    <a:lnTo>
                      <a:pt x="533865" y="1531484"/>
                    </a:lnTo>
                    <a:lnTo>
                      <a:pt x="518903" y="1530804"/>
                    </a:lnTo>
                    <a:lnTo>
                      <a:pt x="503941" y="1529670"/>
                    </a:lnTo>
                    <a:lnTo>
                      <a:pt x="488980" y="1528309"/>
                    </a:lnTo>
                    <a:lnTo>
                      <a:pt x="474018" y="1526948"/>
                    </a:lnTo>
                    <a:lnTo>
                      <a:pt x="459056" y="1525133"/>
                    </a:lnTo>
                    <a:lnTo>
                      <a:pt x="444321" y="1523319"/>
                    </a:lnTo>
                    <a:lnTo>
                      <a:pt x="429359" y="1520823"/>
                    </a:lnTo>
                    <a:lnTo>
                      <a:pt x="414851" y="1518328"/>
                    </a:lnTo>
                    <a:lnTo>
                      <a:pt x="400115" y="1515606"/>
                    </a:lnTo>
                    <a:lnTo>
                      <a:pt x="385607" y="1512204"/>
                    </a:lnTo>
                    <a:lnTo>
                      <a:pt x="371325" y="1509028"/>
                    </a:lnTo>
                    <a:lnTo>
                      <a:pt x="357044" y="1505172"/>
                    </a:lnTo>
                    <a:lnTo>
                      <a:pt x="342989" y="1501543"/>
                    </a:lnTo>
                    <a:lnTo>
                      <a:pt x="329160" y="1497233"/>
                    </a:lnTo>
                    <a:lnTo>
                      <a:pt x="315332" y="1492696"/>
                    </a:lnTo>
                    <a:lnTo>
                      <a:pt x="301730" y="1488160"/>
                    </a:lnTo>
                    <a:lnTo>
                      <a:pt x="288129" y="1483170"/>
                    </a:lnTo>
                    <a:lnTo>
                      <a:pt x="274754" y="1477952"/>
                    </a:lnTo>
                    <a:lnTo>
                      <a:pt x="261832" y="1472735"/>
                    </a:lnTo>
                    <a:lnTo>
                      <a:pt x="248910" y="1466838"/>
                    </a:lnTo>
                    <a:lnTo>
                      <a:pt x="235988" y="1460940"/>
                    </a:lnTo>
                    <a:lnTo>
                      <a:pt x="223520" y="1454816"/>
                    </a:lnTo>
                    <a:lnTo>
                      <a:pt x="211505" y="1448238"/>
                    </a:lnTo>
                    <a:lnTo>
                      <a:pt x="199264" y="1441660"/>
                    </a:lnTo>
                    <a:lnTo>
                      <a:pt x="187703" y="1434855"/>
                    </a:lnTo>
                    <a:lnTo>
                      <a:pt x="176141" y="1427596"/>
                    </a:lnTo>
                    <a:lnTo>
                      <a:pt x="164806" y="1420111"/>
                    </a:lnTo>
                    <a:lnTo>
                      <a:pt x="153925" y="1412399"/>
                    </a:lnTo>
                    <a:lnTo>
                      <a:pt x="143497" y="1404233"/>
                    </a:lnTo>
                    <a:lnTo>
                      <a:pt x="132843" y="1396067"/>
                    </a:lnTo>
                    <a:lnTo>
                      <a:pt x="122868" y="1387674"/>
                    </a:lnTo>
                    <a:lnTo>
                      <a:pt x="113120" y="1379055"/>
                    </a:lnTo>
                    <a:lnTo>
                      <a:pt x="103826" y="1370208"/>
                    </a:lnTo>
                    <a:lnTo>
                      <a:pt x="94758" y="1361135"/>
                    </a:lnTo>
                    <a:lnTo>
                      <a:pt x="86144" y="1351608"/>
                    </a:lnTo>
                    <a:lnTo>
                      <a:pt x="77756" y="1342081"/>
                    </a:lnTo>
                    <a:lnTo>
                      <a:pt x="69822" y="1332328"/>
                    </a:lnTo>
                    <a:lnTo>
                      <a:pt x="62341" y="1322120"/>
                    </a:lnTo>
                    <a:lnTo>
                      <a:pt x="55086" y="1311913"/>
                    </a:lnTo>
                    <a:lnTo>
                      <a:pt x="48286" y="1301479"/>
                    </a:lnTo>
                    <a:lnTo>
                      <a:pt x="41711" y="1290591"/>
                    </a:lnTo>
                    <a:lnTo>
                      <a:pt x="35817" y="1279703"/>
                    </a:lnTo>
                    <a:lnTo>
                      <a:pt x="30150" y="1268361"/>
                    </a:lnTo>
                    <a:lnTo>
                      <a:pt x="25163" y="1257020"/>
                    </a:lnTo>
                    <a:lnTo>
                      <a:pt x="20402" y="1245225"/>
                    </a:lnTo>
                    <a:lnTo>
                      <a:pt x="16095" y="1233203"/>
                    </a:lnTo>
                    <a:lnTo>
                      <a:pt x="12468" y="1221181"/>
                    </a:lnTo>
                    <a:lnTo>
                      <a:pt x="9068" y="1208932"/>
                    </a:lnTo>
                    <a:lnTo>
                      <a:pt x="6347" y="1196229"/>
                    </a:lnTo>
                    <a:lnTo>
                      <a:pt x="4080" y="1183527"/>
                    </a:lnTo>
                    <a:lnTo>
                      <a:pt x="2493" y="1170371"/>
                    </a:lnTo>
                    <a:lnTo>
                      <a:pt x="907" y="1157215"/>
                    </a:lnTo>
                    <a:lnTo>
                      <a:pt x="226" y="1143605"/>
                    </a:lnTo>
                    <a:lnTo>
                      <a:pt x="0" y="1129995"/>
                    </a:lnTo>
                    <a:lnTo>
                      <a:pt x="453" y="1116158"/>
                    </a:lnTo>
                    <a:lnTo>
                      <a:pt x="1133" y="1102095"/>
                    </a:lnTo>
                    <a:lnTo>
                      <a:pt x="2947" y="1087805"/>
                    </a:lnTo>
                    <a:lnTo>
                      <a:pt x="4760" y="1073288"/>
                    </a:lnTo>
                    <a:lnTo>
                      <a:pt x="7481" y="1058544"/>
                    </a:lnTo>
                    <a:lnTo>
                      <a:pt x="10654" y="1043573"/>
                    </a:lnTo>
                    <a:lnTo>
                      <a:pt x="14508" y="1028375"/>
                    </a:lnTo>
                    <a:lnTo>
                      <a:pt x="19042" y="1012951"/>
                    </a:lnTo>
                    <a:lnTo>
                      <a:pt x="29697" y="978473"/>
                    </a:lnTo>
                    <a:lnTo>
                      <a:pt x="40578" y="944448"/>
                    </a:lnTo>
                    <a:lnTo>
                      <a:pt x="51233" y="911104"/>
                    </a:lnTo>
                    <a:lnTo>
                      <a:pt x="62114" y="878667"/>
                    </a:lnTo>
                    <a:lnTo>
                      <a:pt x="73222" y="846684"/>
                    </a:lnTo>
                    <a:lnTo>
                      <a:pt x="84557" y="815608"/>
                    </a:lnTo>
                    <a:lnTo>
                      <a:pt x="95891" y="785213"/>
                    </a:lnTo>
                    <a:lnTo>
                      <a:pt x="101785" y="770469"/>
                    </a:lnTo>
                    <a:lnTo>
                      <a:pt x="107679" y="755725"/>
                    </a:lnTo>
                    <a:lnTo>
                      <a:pt x="113574" y="741435"/>
                    </a:lnTo>
                    <a:lnTo>
                      <a:pt x="119468" y="727145"/>
                    </a:lnTo>
                    <a:lnTo>
                      <a:pt x="125588" y="713081"/>
                    </a:lnTo>
                    <a:lnTo>
                      <a:pt x="131936" y="699245"/>
                    </a:lnTo>
                    <a:lnTo>
                      <a:pt x="138283" y="685635"/>
                    </a:lnTo>
                    <a:lnTo>
                      <a:pt x="144631" y="672479"/>
                    </a:lnTo>
                    <a:lnTo>
                      <a:pt x="151205" y="659322"/>
                    </a:lnTo>
                    <a:lnTo>
                      <a:pt x="157552" y="646393"/>
                    </a:lnTo>
                    <a:lnTo>
                      <a:pt x="164353" y="633691"/>
                    </a:lnTo>
                    <a:lnTo>
                      <a:pt x="171381" y="621669"/>
                    </a:lnTo>
                    <a:lnTo>
                      <a:pt x="178181" y="609420"/>
                    </a:lnTo>
                    <a:lnTo>
                      <a:pt x="185436" y="597625"/>
                    </a:lnTo>
                    <a:lnTo>
                      <a:pt x="192463" y="585830"/>
                    </a:lnTo>
                    <a:lnTo>
                      <a:pt x="199944" y="574488"/>
                    </a:lnTo>
                    <a:lnTo>
                      <a:pt x="207425" y="563600"/>
                    </a:lnTo>
                    <a:lnTo>
                      <a:pt x="215133" y="552712"/>
                    </a:lnTo>
                    <a:lnTo>
                      <a:pt x="222840" y="542051"/>
                    </a:lnTo>
                    <a:lnTo>
                      <a:pt x="230774" y="531844"/>
                    </a:lnTo>
                    <a:lnTo>
                      <a:pt x="238935" y="521863"/>
                    </a:lnTo>
                    <a:lnTo>
                      <a:pt x="247324" y="512110"/>
                    </a:lnTo>
                    <a:lnTo>
                      <a:pt x="255711" y="502810"/>
                    </a:lnTo>
                    <a:lnTo>
                      <a:pt x="264326" y="493736"/>
                    </a:lnTo>
                    <a:lnTo>
                      <a:pt x="272940" y="484663"/>
                    </a:lnTo>
                    <a:lnTo>
                      <a:pt x="282008" y="476271"/>
                    </a:lnTo>
                    <a:lnTo>
                      <a:pt x="291076" y="468105"/>
                    </a:lnTo>
                    <a:lnTo>
                      <a:pt x="300597" y="460166"/>
                    </a:lnTo>
                    <a:lnTo>
                      <a:pt x="310118" y="452453"/>
                    </a:lnTo>
                    <a:lnTo>
                      <a:pt x="319639" y="445195"/>
                    </a:lnTo>
                    <a:lnTo>
                      <a:pt x="329840" y="438163"/>
                    </a:lnTo>
                    <a:lnTo>
                      <a:pt x="339815" y="431585"/>
                    </a:lnTo>
                    <a:lnTo>
                      <a:pt x="350243" y="425234"/>
                    </a:lnTo>
                    <a:lnTo>
                      <a:pt x="360897" y="419336"/>
                    </a:lnTo>
                    <a:lnTo>
                      <a:pt x="371552" y="413665"/>
                    </a:lnTo>
                    <a:lnTo>
                      <a:pt x="382660" y="408222"/>
                    </a:lnTo>
                    <a:lnTo>
                      <a:pt x="393995" y="403231"/>
                    </a:lnTo>
                    <a:lnTo>
                      <a:pt x="405556" y="398695"/>
                    </a:lnTo>
                    <a:lnTo>
                      <a:pt x="417344" y="394385"/>
                    </a:lnTo>
                    <a:lnTo>
                      <a:pt x="429359" y="390529"/>
                    </a:lnTo>
                    <a:lnTo>
                      <a:pt x="441601" y="386899"/>
                    </a:lnTo>
                    <a:lnTo>
                      <a:pt x="454069" y="383724"/>
                    </a:lnTo>
                    <a:lnTo>
                      <a:pt x="466764" y="380775"/>
                    </a:lnTo>
                    <a:lnTo>
                      <a:pt x="479912" y="378280"/>
                    </a:lnTo>
                    <a:lnTo>
                      <a:pt x="493287" y="376238"/>
                    </a:lnTo>
                    <a:lnTo>
                      <a:pt x="506888" y="374424"/>
                    </a:lnTo>
                    <a:lnTo>
                      <a:pt x="520717" y="373063"/>
                    </a:lnTo>
                    <a:lnTo>
                      <a:pt x="534772" y="372156"/>
                    </a:lnTo>
                    <a:lnTo>
                      <a:pt x="549280" y="371475"/>
                    </a:lnTo>
                    <a:close/>
                    <a:moveTo>
                      <a:pt x="455387" y="0"/>
                    </a:moveTo>
                    <a:lnTo>
                      <a:pt x="463542" y="227"/>
                    </a:lnTo>
                    <a:lnTo>
                      <a:pt x="471471" y="682"/>
                    </a:lnTo>
                    <a:lnTo>
                      <a:pt x="479174" y="1591"/>
                    </a:lnTo>
                    <a:lnTo>
                      <a:pt x="486423" y="2500"/>
                    </a:lnTo>
                    <a:lnTo>
                      <a:pt x="493446" y="3863"/>
                    </a:lnTo>
                    <a:lnTo>
                      <a:pt x="500242" y="5681"/>
                    </a:lnTo>
                    <a:lnTo>
                      <a:pt x="506812" y="7499"/>
                    </a:lnTo>
                    <a:lnTo>
                      <a:pt x="512702" y="9317"/>
                    </a:lnTo>
                    <a:lnTo>
                      <a:pt x="518592" y="11362"/>
                    </a:lnTo>
                    <a:lnTo>
                      <a:pt x="524256" y="13861"/>
                    </a:lnTo>
                    <a:lnTo>
                      <a:pt x="529466" y="16361"/>
                    </a:lnTo>
                    <a:lnTo>
                      <a:pt x="534450" y="18861"/>
                    </a:lnTo>
                    <a:lnTo>
                      <a:pt x="539207" y="21587"/>
                    </a:lnTo>
                    <a:lnTo>
                      <a:pt x="543738" y="24314"/>
                    </a:lnTo>
                    <a:lnTo>
                      <a:pt x="547816" y="27268"/>
                    </a:lnTo>
                    <a:lnTo>
                      <a:pt x="551894" y="29995"/>
                    </a:lnTo>
                    <a:lnTo>
                      <a:pt x="555292" y="32722"/>
                    </a:lnTo>
                    <a:lnTo>
                      <a:pt x="558916" y="35676"/>
                    </a:lnTo>
                    <a:lnTo>
                      <a:pt x="564807" y="40903"/>
                    </a:lnTo>
                    <a:lnTo>
                      <a:pt x="569790" y="45902"/>
                    </a:lnTo>
                    <a:lnTo>
                      <a:pt x="574095" y="50674"/>
                    </a:lnTo>
                    <a:lnTo>
                      <a:pt x="577040" y="54310"/>
                    </a:lnTo>
                    <a:lnTo>
                      <a:pt x="579079" y="57491"/>
                    </a:lnTo>
                    <a:lnTo>
                      <a:pt x="581118" y="59990"/>
                    </a:lnTo>
                    <a:lnTo>
                      <a:pt x="590406" y="51810"/>
                    </a:lnTo>
                    <a:lnTo>
                      <a:pt x="599467" y="44311"/>
                    </a:lnTo>
                    <a:lnTo>
                      <a:pt x="608076" y="37494"/>
                    </a:lnTo>
                    <a:lnTo>
                      <a:pt x="616685" y="31359"/>
                    </a:lnTo>
                    <a:lnTo>
                      <a:pt x="625293" y="25905"/>
                    </a:lnTo>
                    <a:lnTo>
                      <a:pt x="633449" y="21360"/>
                    </a:lnTo>
                    <a:lnTo>
                      <a:pt x="641151" y="17043"/>
                    </a:lnTo>
                    <a:lnTo>
                      <a:pt x="648854" y="13407"/>
                    </a:lnTo>
                    <a:lnTo>
                      <a:pt x="656103" y="10226"/>
                    </a:lnTo>
                    <a:lnTo>
                      <a:pt x="663126" y="7499"/>
                    </a:lnTo>
                    <a:lnTo>
                      <a:pt x="669922" y="5454"/>
                    </a:lnTo>
                    <a:lnTo>
                      <a:pt x="676492" y="3409"/>
                    </a:lnTo>
                    <a:lnTo>
                      <a:pt x="682608" y="2272"/>
                    </a:lnTo>
                    <a:lnTo>
                      <a:pt x="688498" y="1136"/>
                    </a:lnTo>
                    <a:lnTo>
                      <a:pt x="694162" y="454"/>
                    </a:lnTo>
                    <a:lnTo>
                      <a:pt x="699599" y="227"/>
                    </a:lnTo>
                    <a:lnTo>
                      <a:pt x="704583" y="0"/>
                    </a:lnTo>
                    <a:lnTo>
                      <a:pt x="709340" y="227"/>
                    </a:lnTo>
                    <a:lnTo>
                      <a:pt x="713871" y="454"/>
                    </a:lnTo>
                    <a:lnTo>
                      <a:pt x="717949" y="909"/>
                    </a:lnTo>
                    <a:lnTo>
                      <a:pt x="721800" y="1591"/>
                    </a:lnTo>
                    <a:lnTo>
                      <a:pt x="725198" y="2272"/>
                    </a:lnTo>
                    <a:lnTo>
                      <a:pt x="728596" y="3181"/>
                    </a:lnTo>
                    <a:lnTo>
                      <a:pt x="731315" y="3863"/>
                    </a:lnTo>
                    <a:lnTo>
                      <a:pt x="736299" y="5908"/>
                    </a:lnTo>
                    <a:lnTo>
                      <a:pt x="739697" y="7499"/>
                    </a:lnTo>
                    <a:lnTo>
                      <a:pt x="742415" y="8862"/>
                    </a:lnTo>
                    <a:lnTo>
                      <a:pt x="746720" y="13180"/>
                    </a:lnTo>
                    <a:lnTo>
                      <a:pt x="751024" y="17497"/>
                    </a:lnTo>
                    <a:lnTo>
                      <a:pt x="754875" y="22269"/>
                    </a:lnTo>
                    <a:lnTo>
                      <a:pt x="758726" y="27496"/>
                    </a:lnTo>
                    <a:lnTo>
                      <a:pt x="762124" y="32495"/>
                    </a:lnTo>
                    <a:lnTo>
                      <a:pt x="765523" y="37949"/>
                    </a:lnTo>
                    <a:lnTo>
                      <a:pt x="768694" y="43629"/>
                    </a:lnTo>
                    <a:lnTo>
                      <a:pt x="771639" y="49310"/>
                    </a:lnTo>
                    <a:lnTo>
                      <a:pt x="774584" y="54764"/>
                    </a:lnTo>
                    <a:lnTo>
                      <a:pt x="777076" y="60672"/>
                    </a:lnTo>
                    <a:lnTo>
                      <a:pt x="779342" y="66808"/>
                    </a:lnTo>
                    <a:lnTo>
                      <a:pt x="781834" y="72716"/>
                    </a:lnTo>
                    <a:lnTo>
                      <a:pt x="785911" y="84305"/>
                    </a:lnTo>
                    <a:lnTo>
                      <a:pt x="789536" y="95894"/>
                    </a:lnTo>
                    <a:lnTo>
                      <a:pt x="792481" y="106801"/>
                    </a:lnTo>
                    <a:lnTo>
                      <a:pt x="794973" y="117254"/>
                    </a:lnTo>
                    <a:lnTo>
                      <a:pt x="796785" y="126571"/>
                    </a:lnTo>
                    <a:lnTo>
                      <a:pt x="798371" y="134524"/>
                    </a:lnTo>
                    <a:lnTo>
                      <a:pt x="800183" y="146568"/>
                    </a:lnTo>
                    <a:lnTo>
                      <a:pt x="800636" y="150658"/>
                    </a:lnTo>
                    <a:lnTo>
                      <a:pt x="805847" y="149294"/>
                    </a:lnTo>
                    <a:lnTo>
                      <a:pt x="810831" y="147931"/>
                    </a:lnTo>
                    <a:lnTo>
                      <a:pt x="815362" y="146340"/>
                    </a:lnTo>
                    <a:lnTo>
                      <a:pt x="820119" y="144522"/>
                    </a:lnTo>
                    <a:lnTo>
                      <a:pt x="824197" y="142705"/>
                    </a:lnTo>
                    <a:lnTo>
                      <a:pt x="828275" y="140887"/>
                    </a:lnTo>
                    <a:lnTo>
                      <a:pt x="832352" y="139069"/>
                    </a:lnTo>
                    <a:lnTo>
                      <a:pt x="835750" y="136796"/>
                    </a:lnTo>
                    <a:lnTo>
                      <a:pt x="839375" y="134751"/>
                    </a:lnTo>
                    <a:lnTo>
                      <a:pt x="842547" y="132706"/>
                    </a:lnTo>
                    <a:lnTo>
                      <a:pt x="848663" y="128389"/>
                    </a:lnTo>
                    <a:lnTo>
                      <a:pt x="853647" y="124071"/>
                    </a:lnTo>
                    <a:lnTo>
                      <a:pt x="858405" y="119754"/>
                    </a:lnTo>
                    <a:lnTo>
                      <a:pt x="862482" y="115663"/>
                    </a:lnTo>
                    <a:lnTo>
                      <a:pt x="865654" y="111800"/>
                    </a:lnTo>
                    <a:lnTo>
                      <a:pt x="868372" y="108392"/>
                    </a:lnTo>
                    <a:lnTo>
                      <a:pt x="870638" y="105211"/>
                    </a:lnTo>
                    <a:lnTo>
                      <a:pt x="873130" y="100439"/>
                    </a:lnTo>
                    <a:lnTo>
                      <a:pt x="874036" y="98848"/>
                    </a:lnTo>
                    <a:lnTo>
                      <a:pt x="875395" y="106347"/>
                    </a:lnTo>
                    <a:lnTo>
                      <a:pt x="876755" y="113846"/>
                    </a:lnTo>
                    <a:lnTo>
                      <a:pt x="877434" y="121117"/>
                    </a:lnTo>
                    <a:lnTo>
                      <a:pt x="877887" y="128389"/>
                    </a:lnTo>
                    <a:lnTo>
                      <a:pt x="877887" y="135433"/>
                    </a:lnTo>
                    <a:lnTo>
                      <a:pt x="877434" y="142250"/>
                    </a:lnTo>
                    <a:lnTo>
                      <a:pt x="876755" y="149067"/>
                    </a:lnTo>
                    <a:lnTo>
                      <a:pt x="875622" y="155884"/>
                    </a:lnTo>
                    <a:lnTo>
                      <a:pt x="874263" y="162474"/>
                    </a:lnTo>
                    <a:lnTo>
                      <a:pt x="872903" y="168837"/>
                    </a:lnTo>
                    <a:lnTo>
                      <a:pt x="870864" y="175199"/>
                    </a:lnTo>
                    <a:lnTo>
                      <a:pt x="868599" y="181335"/>
                    </a:lnTo>
                    <a:lnTo>
                      <a:pt x="866334" y="187243"/>
                    </a:lnTo>
                    <a:lnTo>
                      <a:pt x="863615" y="193378"/>
                    </a:lnTo>
                    <a:lnTo>
                      <a:pt x="860670" y="199287"/>
                    </a:lnTo>
                    <a:lnTo>
                      <a:pt x="857725" y="204967"/>
                    </a:lnTo>
                    <a:lnTo>
                      <a:pt x="854327" y="210421"/>
                    </a:lnTo>
                    <a:lnTo>
                      <a:pt x="850702" y="215875"/>
                    </a:lnTo>
                    <a:lnTo>
                      <a:pt x="847078" y="221328"/>
                    </a:lnTo>
                    <a:lnTo>
                      <a:pt x="843000" y="226328"/>
                    </a:lnTo>
                    <a:lnTo>
                      <a:pt x="838922" y="231554"/>
                    </a:lnTo>
                    <a:lnTo>
                      <a:pt x="834844" y="236553"/>
                    </a:lnTo>
                    <a:lnTo>
                      <a:pt x="830313" y="241325"/>
                    </a:lnTo>
                    <a:lnTo>
                      <a:pt x="826009" y="246097"/>
                    </a:lnTo>
                    <a:lnTo>
                      <a:pt x="821252" y="250869"/>
                    </a:lnTo>
                    <a:lnTo>
                      <a:pt x="816494" y="255187"/>
                    </a:lnTo>
                    <a:lnTo>
                      <a:pt x="811737" y="259731"/>
                    </a:lnTo>
                    <a:lnTo>
                      <a:pt x="806753" y="264049"/>
                    </a:lnTo>
                    <a:lnTo>
                      <a:pt x="796785" y="272229"/>
                    </a:lnTo>
                    <a:lnTo>
                      <a:pt x="786364" y="279955"/>
                    </a:lnTo>
                    <a:lnTo>
                      <a:pt x="776170" y="287227"/>
                    </a:lnTo>
                    <a:lnTo>
                      <a:pt x="765749" y="294044"/>
                    </a:lnTo>
                    <a:lnTo>
                      <a:pt x="755328" y="300180"/>
                    </a:lnTo>
                    <a:lnTo>
                      <a:pt x="745360" y="305860"/>
                    </a:lnTo>
                    <a:lnTo>
                      <a:pt x="735619" y="311314"/>
                    </a:lnTo>
                    <a:lnTo>
                      <a:pt x="725878" y="316313"/>
                    </a:lnTo>
                    <a:lnTo>
                      <a:pt x="717043" y="320631"/>
                    </a:lnTo>
                    <a:lnTo>
                      <a:pt x="708661" y="324721"/>
                    </a:lnTo>
                    <a:lnTo>
                      <a:pt x="700732" y="327902"/>
                    </a:lnTo>
                    <a:lnTo>
                      <a:pt x="693709" y="331084"/>
                    </a:lnTo>
                    <a:lnTo>
                      <a:pt x="681929" y="335628"/>
                    </a:lnTo>
                    <a:lnTo>
                      <a:pt x="674453" y="338583"/>
                    </a:lnTo>
                    <a:lnTo>
                      <a:pt x="671961" y="339492"/>
                    </a:lnTo>
                    <a:lnTo>
                      <a:pt x="658142" y="336083"/>
                    </a:lnTo>
                    <a:lnTo>
                      <a:pt x="644776" y="333583"/>
                    </a:lnTo>
                    <a:lnTo>
                      <a:pt x="632089" y="331311"/>
                    </a:lnTo>
                    <a:lnTo>
                      <a:pt x="619630" y="329266"/>
                    </a:lnTo>
                    <a:lnTo>
                      <a:pt x="607623" y="327675"/>
                    </a:lnTo>
                    <a:lnTo>
                      <a:pt x="596069" y="326539"/>
                    </a:lnTo>
                    <a:lnTo>
                      <a:pt x="584969" y="325630"/>
                    </a:lnTo>
                    <a:lnTo>
                      <a:pt x="574548" y="324948"/>
                    </a:lnTo>
                    <a:lnTo>
                      <a:pt x="564127" y="324494"/>
                    </a:lnTo>
                    <a:lnTo>
                      <a:pt x="554612" y="324494"/>
                    </a:lnTo>
                    <a:lnTo>
                      <a:pt x="545324" y="324494"/>
                    </a:lnTo>
                    <a:lnTo>
                      <a:pt x="536715" y="324948"/>
                    </a:lnTo>
                    <a:lnTo>
                      <a:pt x="528333" y="325403"/>
                    </a:lnTo>
                    <a:lnTo>
                      <a:pt x="520178" y="326085"/>
                    </a:lnTo>
                    <a:lnTo>
                      <a:pt x="512702" y="326766"/>
                    </a:lnTo>
                    <a:lnTo>
                      <a:pt x="505679" y="327675"/>
                    </a:lnTo>
                    <a:lnTo>
                      <a:pt x="499109" y="328811"/>
                    </a:lnTo>
                    <a:lnTo>
                      <a:pt x="492993" y="329948"/>
                    </a:lnTo>
                    <a:lnTo>
                      <a:pt x="487329" y="331311"/>
                    </a:lnTo>
                    <a:lnTo>
                      <a:pt x="481892" y="332447"/>
                    </a:lnTo>
                    <a:lnTo>
                      <a:pt x="472604" y="334947"/>
                    </a:lnTo>
                    <a:lnTo>
                      <a:pt x="465128" y="337219"/>
                    </a:lnTo>
                    <a:lnTo>
                      <a:pt x="459012" y="339719"/>
                    </a:lnTo>
                    <a:lnTo>
                      <a:pt x="454934" y="341309"/>
                    </a:lnTo>
                    <a:lnTo>
                      <a:pt x="451536" y="342900"/>
                    </a:lnTo>
                    <a:lnTo>
                      <a:pt x="445646" y="337219"/>
                    </a:lnTo>
                    <a:lnTo>
                      <a:pt x="439529" y="331311"/>
                    </a:lnTo>
                    <a:lnTo>
                      <a:pt x="425710" y="318813"/>
                    </a:lnTo>
                    <a:lnTo>
                      <a:pt x="410532" y="305860"/>
                    </a:lnTo>
                    <a:lnTo>
                      <a:pt x="394221" y="292454"/>
                    </a:lnTo>
                    <a:lnTo>
                      <a:pt x="377456" y="279274"/>
                    </a:lnTo>
                    <a:lnTo>
                      <a:pt x="360239" y="266094"/>
                    </a:lnTo>
                    <a:lnTo>
                      <a:pt x="343249" y="252914"/>
                    </a:lnTo>
                    <a:lnTo>
                      <a:pt x="326258" y="240416"/>
                    </a:lnTo>
                    <a:lnTo>
                      <a:pt x="295222" y="217693"/>
                    </a:lnTo>
                    <a:lnTo>
                      <a:pt x="269849" y="199514"/>
                    </a:lnTo>
                    <a:lnTo>
                      <a:pt x="252405" y="187243"/>
                    </a:lnTo>
                    <a:lnTo>
                      <a:pt x="246062" y="183153"/>
                    </a:lnTo>
                    <a:lnTo>
                      <a:pt x="251726" y="176563"/>
                    </a:lnTo>
                    <a:lnTo>
                      <a:pt x="257616" y="170655"/>
                    </a:lnTo>
                    <a:lnTo>
                      <a:pt x="263506" y="165428"/>
                    </a:lnTo>
                    <a:lnTo>
                      <a:pt x="269623" y="160656"/>
                    </a:lnTo>
                    <a:lnTo>
                      <a:pt x="275286" y="156339"/>
                    </a:lnTo>
                    <a:lnTo>
                      <a:pt x="281629" y="152476"/>
                    </a:lnTo>
                    <a:lnTo>
                      <a:pt x="287746" y="149294"/>
                    </a:lnTo>
                    <a:lnTo>
                      <a:pt x="293863" y="146568"/>
                    </a:lnTo>
                    <a:lnTo>
                      <a:pt x="299979" y="144068"/>
                    </a:lnTo>
                    <a:lnTo>
                      <a:pt x="306096" y="142023"/>
                    </a:lnTo>
                    <a:lnTo>
                      <a:pt x="311986" y="140432"/>
                    </a:lnTo>
                    <a:lnTo>
                      <a:pt x="317876" y="139069"/>
                    </a:lnTo>
                    <a:lnTo>
                      <a:pt x="323766" y="138160"/>
                    </a:lnTo>
                    <a:lnTo>
                      <a:pt x="329656" y="137024"/>
                    </a:lnTo>
                    <a:lnTo>
                      <a:pt x="335093" y="136569"/>
                    </a:lnTo>
                    <a:lnTo>
                      <a:pt x="340530" y="136342"/>
                    </a:lnTo>
                    <a:lnTo>
                      <a:pt x="345967" y="136342"/>
                    </a:lnTo>
                    <a:lnTo>
                      <a:pt x="350951" y="136569"/>
                    </a:lnTo>
                    <a:lnTo>
                      <a:pt x="355708" y="136796"/>
                    </a:lnTo>
                    <a:lnTo>
                      <a:pt x="360466" y="137251"/>
                    </a:lnTo>
                    <a:lnTo>
                      <a:pt x="368848" y="138614"/>
                    </a:lnTo>
                    <a:lnTo>
                      <a:pt x="376097" y="139978"/>
                    </a:lnTo>
                    <a:lnTo>
                      <a:pt x="382214" y="141341"/>
                    </a:lnTo>
                    <a:lnTo>
                      <a:pt x="386518" y="142705"/>
                    </a:lnTo>
                    <a:lnTo>
                      <a:pt x="390369" y="143841"/>
                    </a:lnTo>
                    <a:lnTo>
                      <a:pt x="389916" y="135888"/>
                    </a:lnTo>
                    <a:lnTo>
                      <a:pt x="389916" y="127934"/>
                    </a:lnTo>
                    <a:lnTo>
                      <a:pt x="390369" y="120208"/>
                    </a:lnTo>
                    <a:lnTo>
                      <a:pt x="391049" y="112482"/>
                    </a:lnTo>
                    <a:lnTo>
                      <a:pt x="392182" y="105211"/>
                    </a:lnTo>
                    <a:lnTo>
                      <a:pt x="393767" y="98166"/>
                    </a:lnTo>
                    <a:lnTo>
                      <a:pt x="395580" y="91122"/>
                    </a:lnTo>
                    <a:lnTo>
                      <a:pt x="397619" y="84305"/>
                    </a:lnTo>
                    <a:lnTo>
                      <a:pt x="399884" y="77942"/>
                    </a:lnTo>
                    <a:lnTo>
                      <a:pt x="402376" y="71807"/>
                    </a:lnTo>
                    <a:lnTo>
                      <a:pt x="405095" y="65671"/>
                    </a:lnTo>
                    <a:lnTo>
                      <a:pt x="407813" y="59763"/>
                    </a:lnTo>
                    <a:lnTo>
                      <a:pt x="410985" y="54310"/>
                    </a:lnTo>
                    <a:lnTo>
                      <a:pt x="413930" y="49083"/>
                    </a:lnTo>
                    <a:lnTo>
                      <a:pt x="417101" y="43857"/>
                    </a:lnTo>
                    <a:lnTo>
                      <a:pt x="420273" y="39085"/>
                    </a:lnTo>
                    <a:lnTo>
                      <a:pt x="423444" y="34540"/>
                    </a:lnTo>
                    <a:lnTo>
                      <a:pt x="426616" y="30222"/>
                    </a:lnTo>
                    <a:lnTo>
                      <a:pt x="432959" y="22496"/>
                    </a:lnTo>
                    <a:lnTo>
                      <a:pt x="438849" y="15679"/>
                    </a:lnTo>
                    <a:lnTo>
                      <a:pt x="444060" y="10226"/>
                    </a:lnTo>
                    <a:lnTo>
                      <a:pt x="448817" y="5908"/>
                    </a:lnTo>
                    <a:lnTo>
                      <a:pt x="452215" y="2500"/>
                    </a:lnTo>
                    <a:lnTo>
                      <a:pt x="455387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7" name="TextBox 246"/>
              <p:cNvSpPr txBox="1"/>
              <p:nvPr/>
            </p:nvSpPr>
            <p:spPr bwMode="auto">
              <a:xfrm>
                <a:off x="7011539" y="2877604"/>
                <a:ext cx="628698" cy="33855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b="1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25%</a:t>
                </a:r>
                <a:endParaRPr lang="en-US" sz="1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40" name="组合 239"/>
            <p:cNvGrpSpPr/>
            <p:nvPr/>
          </p:nvGrpSpPr>
          <p:grpSpPr>
            <a:xfrm>
              <a:off x="4552293" y="4800446"/>
              <a:ext cx="628698" cy="848386"/>
              <a:chOff x="7011539" y="2367772"/>
              <a:chExt cx="628698" cy="848386"/>
            </a:xfrm>
          </p:grpSpPr>
          <p:sp>
            <p:nvSpPr>
              <p:cNvPr id="244" name="KSO_Shape"/>
              <p:cNvSpPr>
                <a:spLocks noChangeAspect="1"/>
              </p:cNvSpPr>
              <p:nvPr/>
            </p:nvSpPr>
            <p:spPr bwMode="auto">
              <a:xfrm>
                <a:off x="7146453" y="2367772"/>
                <a:ext cx="358870" cy="488924"/>
              </a:xfrm>
              <a:custGeom>
                <a:avLst/>
                <a:gdLst>
                  <a:gd name="T0" fmla="*/ 659720 w 1122363"/>
                  <a:gd name="T1" fmla="*/ 1061049 h 1531938"/>
                  <a:gd name="T2" fmla="*/ 657679 w 1122363"/>
                  <a:gd name="T3" fmla="*/ 1105186 h 1531938"/>
                  <a:gd name="T4" fmla="*/ 613002 w 1122363"/>
                  <a:gd name="T5" fmla="*/ 1132121 h 1531938"/>
                  <a:gd name="T6" fmla="*/ 496276 w 1122363"/>
                  <a:gd name="T7" fmla="*/ 860262 h 1531938"/>
                  <a:gd name="T8" fmla="*/ 478065 w 1122363"/>
                  <a:gd name="T9" fmla="*/ 820434 h 1531938"/>
                  <a:gd name="T10" fmla="*/ 495593 w 1122363"/>
                  <a:gd name="T11" fmla="*/ 792738 h 1531938"/>
                  <a:gd name="T12" fmla="*/ 513236 w 1122363"/>
                  <a:gd name="T13" fmla="*/ 692440 h 1531938"/>
                  <a:gd name="T14" fmla="*/ 428226 w 1122363"/>
                  <a:gd name="T15" fmla="*/ 723969 h 1531938"/>
                  <a:gd name="T16" fmla="*/ 379486 w 1122363"/>
                  <a:gd name="T17" fmla="*/ 771377 h 1531938"/>
                  <a:gd name="T18" fmla="*/ 359537 w 1122363"/>
                  <a:gd name="T19" fmla="*/ 859614 h 1531938"/>
                  <a:gd name="T20" fmla="*/ 388554 w 1122363"/>
                  <a:gd name="T21" fmla="*/ 929250 h 1531938"/>
                  <a:gd name="T22" fmla="*/ 452482 w 1122363"/>
                  <a:gd name="T23" fmla="*/ 975751 h 1531938"/>
                  <a:gd name="T24" fmla="*/ 515503 w 1122363"/>
                  <a:gd name="T25" fmla="*/ 1131583 h 1531938"/>
                  <a:gd name="T26" fmla="*/ 419611 w 1122363"/>
                  <a:gd name="T27" fmla="*/ 1093929 h 1531938"/>
                  <a:gd name="T28" fmla="*/ 452255 w 1122363"/>
                  <a:gd name="T29" fmla="*/ 1208705 h 1531938"/>
                  <a:gd name="T30" fmla="*/ 616608 w 1122363"/>
                  <a:gd name="T31" fmla="*/ 1227305 h 1531938"/>
                  <a:gd name="T32" fmla="*/ 701392 w 1122363"/>
                  <a:gd name="T33" fmla="*/ 1200993 h 1531938"/>
                  <a:gd name="T34" fmla="*/ 755799 w 1122363"/>
                  <a:gd name="T35" fmla="*/ 1155627 h 1531938"/>
                  <a:gd name="T36" fmla="*/ 783682 w 1122363"/>
                  <a:gd name="T37" fmla="*/ 1087805 h 1531938"/>
                  <a:gd name="T38" fmla="*/ 769174 w 1122363"/>
                  <a:gd name="T39" fmla="*/ 1001156 h 1531938"/>
                  <a:gd name="T40" fmla="*/ 693004 w 1122363"/>
                  <a:gd name="T41" fmla="*/ 932199 h 1531938"/>
                  <a:gd name="T42" fmla="*/ 624543 w 1122363"/>
                  <a:gd name="T43" fmla="*/ 792018 h 1531938"/>
                  <a:gd name="T44" fmla="*/ 756025 w 1122363"/>
                  <a:gd name="T45" fmla="*/ 858933 h 1531938"/>
                  <a:gd name="T46" fmla="*/ 653106 w 1122363"/>
                  <a:gd name="T47" fmla="*/ 698791 h 1531938"/>
                  <a:gd name="T48" fmla="*/ 617515 w 1122363"/>
                  <a:gd name="T49" fmla="*/ 373743 h 1531938"/>
                  <a:gd name="T50" fmla="*/ 768267 w 1122363"/>
                  <a:gd name="T51" fmla="*/ 414573 h 1531938"/>
                  <a:gd name="T52" fmla="*/ 889095 w 1122363"/>
                  <a:gd name="T53" fmla="*/ 508707 h 1531938"/>
                  <a:gd name="T54" fmla="*/ 986347 w 1122363"/>
                  <a:gd name="T55" fmla="*/ 659549 h 1531938"/>
                  <a:gd name="T56" fmla="*/ 1066143 w 1122363"/>
                  <a:gd name="T57" fmla="*/ 870048 h 1531938"/>
                  <a:gd name="T58" fmla="*/ 1122136 w 1122363"/>
                  <a:gd name="T59" fmla="*/ 1120922 h 1531938"/>
                  <a:gd name="T60" fmla="*/ 1088812 w 1122363"/>
                  <a:gd name="T61" fmla="*/ 1284920 h 1531938"/>
                  <a:gd name="T62" fmla="*/ 987253 w 1122363"/>
                  <a:gd name="T63" fmla="*/ 1407408 h 1531938"/>
                  <a:gd name="T64" fmla="*/ 836275 w 1122363"/>
                  <a:gd name="T65" fmla="*/ 1488160 h 1531938"/>
                  <a:gd name="T66" fmla="*/ 653786 w 1122363"/>
                  <a:gd name="T67" fmla="*/ 1527401 h 1531938"/>
                  <a:gd name="T68" fmla="*/ 459056 w 1122363"/>
                  <a:gd name="T69" fmla="*/ 1525133 h 1531938"/>
                  <a:gd name="T70" fmla="*/ 274754 w 1122363"/>
                  <a:gd name="T71" fmla="*/ 1477952 h 1531938"/>
                  <a:gd name="T72" fmla="*/ 122868 w 1122363"/>
                  <a:gd name="T73" fmla="*/ 1387674 h 1531938"/>
                  <a:gd name="T74" fmla="*/ 25163 w 1122363"/>
                  <a:gd name="T75" fmla="*/ 1257020 h 1531938"/>
                  <a:gd name="T76" fmla="*/ 2947 w 1122363"/>
                  <a:gd name="T77" fmla="*/ 1087805 h 1531938"/>
                  <a:gd name="T78" fmla="*/ 101785 w 1122363"/>
                  <a:gd name="T79" fmla="*/ 770469 h 1531938"/>
                  <a:gd name="T80" fmla="*/ 185436 w 1122363"/>
                  <a:gd name="T81" fmla="*/ 597625 h 1531938"/>
                  <a:gd name="T82" fmla="*/ 291076 w 1122363"/>
                  <a:gd name="T83" fmla="*/ 468105 h 1531938"/>
                  <a:gd name="T84" fmla="*/ 429359 w 1122363"/>
                  <a:gd name="T85" fmla="*/ 390529 h 1531938"/>
                  <a:gd name="T86" fmla="*/ 479174 w 1122363"/>
                  <a:gd name="T87" fmla="*/ 1591 h 1531938"/>
                  <a:gd name="T88" fmla="*/ 551894 w 1122363"/>
                  <a:gd name="T89" fmla="*/ 29995 h 1531938"/>
                  <a:gd name="T90" fmla="*/ 625293 w 1122363"/>
                  <a:gd name="T91" fmla="*/ 25905 h 1531938"/>
                  <a:gd name="T92" fmla="*/ 709340 w 1122363"/>
                  <a:gd name="T93" fmla="*/ 227 h 1531938"/>
                  <a:gd name="T94" fmla="*/ 758726 w 1122363"/>
                  <a:gd name="T95" fmla="*/ 27496 h 1531938"/>
                  <a:gd name="T96" fmla="*/ 796785 w 1122363"/>
                  <a:gd name="T97" fmla="*/ 126571 h 1531938"/>
                  <a:gd name="T98" fmla="*/ 842547 w 1122363"/>
                  <a:gd name="T99" fmla="*/ 132706 h 1531938"/>
                  <a:gd name="T100" fmla="*/ 877887 w 1122363"/>
                  <a:gd name="T101" fmla="*/ 128389 h 1531938"/>
                  <a:gd name="T102" fmla="*/ 854327 w 1122363"/>
                  <a:gd name="T103" fmla="*/ 210421 h 1531938"/>
                  <a:gd name="T104" fmla="*/ 786364 w 1122363"/>
                  <a:gd name="T105" fmla="*/ 279955 h 1531938"/>
                  <a:gd name="T106" fmla="*/ 671961 w 1122363"/>
                  <a:gd name="T107" fmla="*/ 339492 h 1531938"/>
                  <a:gd name="T108" fmla="*/ 528333 w 1122363"/>
                  <a:gd name="T109" fmla="*/ 325403 h 1531938"/>
                  <a:gd name="T110" fmla="*/ 445646 w 1122363"/>
                  <a:gd name="T111" fmla="*/ 337219 h 1531938"/>
                  <a:gd name="T112" fmla="*/ 251726 w 1122363"/>
                  <a:gd name="T113" fmla="*/ 176563 h 1531938"/>
                  <a:gd name="T114" fmla="*/ 329656 w 1122363"/>
                  <a:gd name="T115" fmla="*/ 137024 h 1531938"/>
                  <a:gd name="T116" fmla="*/ 389916 w 1122363"/>
                  <a:gd name="T117" fmla="*/ 127934 h 1531938"/>
                  <a:gd name="T118" fmla="*/ 417101 w 1122363"/>
                  <a:gd name="T119" fmla="*/ 43857 h 153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2363" h="1531938">
                    <a:moveTo>
                      <a:pt x="600075" y="1019175"/>
                    </a:moveTo>
                    <a:lnTo>
                      <a:pt x="608240" y="1022344"/>
                    </a:lnTo>
                    <a:lnTo>
                      <a:pt x="615950" y="1025965"/>
                    </a:lnTo>
                    <a:lnTo>
                      <a:pt x="622981" y="1029134"/>
                    </a:lnTo>
                    <a:lnTo>
                      <a:pt x="629331" y="1032303"/>
                    </a:lnTo>
                    <a:lnTo>
                      <a:pt x="635227" y="1035925"/>
                    </a:lnTo>
                    <a:lnTo>
                      <a:pt x="640443" y="1039093"/>
                    </a:lnTo>
                    <a:lnTo>
                      <a:pt x="644979" y="1042488"/>
                    </a:lnTo>
                    <a:lnTo>
                      <a:pt x="649061" y="1045884"/>
                    </a:lnTo>
                    <a:lnTo>
                      <a:pt x="652236" y="1049505"/>
                    </a:lnTo>
                    <a:lnTo>
                      <a:pt x="655411" y="1053127"/>
                    </a:lnTo>
                    <a:lnTo>
                      <a:pt x="657906" y="1056974"/>
                    </a:lnTo>
                    <a:lnTo>
                      <a:pt x="659720" y="1061049"/>
                    </a:lnTo>
                    <a:lnTo>
                      <a:pt x="661534" y="1065576"/>
                    </a:lnTo>
                    <a:lnTo>
                      <a:pt x="662668" y="1070329"/>
                    </a:lnTo>
                    <a:lnTo>
                      <a:pt x="663348" y="1074856"/>
                    </a:lnTo>
                    <a:lnTo>
                      <a:pt x="663575" y="1080062"/>
                    </a:lnTo>
                    <a:lnTo>
                      <a:pt x="663575" y="1083230"/>
                    </a:lnTo>
                    <a:lnTo>
                      <a:pt x="663348" y="1086626"/>
                    </a:lnTo>
                    <a:lnTo>
                      <a:pt x="662895" y="1089568"/>
                    </a:lnTo>
                    <a:lnTo>
                      <a:pt x="662441" y="1092510"/>
                    </a:lnTo>
                    <a:lnTo>
                      <a:pt x="661761" y="1095227"/>
                    </a:lnTo>
                    <a:lnTo>
                      <a:pt x="660854" y="1097716"/>
                    </a:lnTo>
                    <a:lnTo>
                      <a:pt x="659947" y="1100432"/>
                    </a:lnTo>
                    <a:lnTo>
                      <a:pt x="659040" y="1102922"/>
                    </a:lnTo>
                    <a:lnTo>
                      <a:pt x="657679" y="1105186"/>
                    </a:lnTo>
                    <a:lnTo>
                      <a:pt x="656545" y="1107449"/>
                    </a:lnTo>
                    <a:lnTo>
                      <a:pt x="654957" y="1109486"/>
                    </a:lnTo>
                    <a:lnTo>
                      <a:pt x="653143" y="1111523"/>
                    </a:lnTo>
                    <a:lnTo>
                      <a:pt x="651556" y="1113334"/>
                    </a:lnTo>
                    <a:lnTo>
                      <a:pt x="649515" y="1115145"/>
                    </a:lnTo>
                    <a:lnTo>
                      <a:pt x="647473" y="1116729"/>
                    </a:lnTo>
                    <a:lnTo>
                      <a:pt x="645206" y="1118087"/>
                    </a:lnTo>
                    <a:lnTo>
                      <a:pt x="640670" y="1120803"/>
                    </a:lnTo>
                    <a:lnTo>
                      <a:pt x="635681" y="1123520"/>
                    </a:lnTo>
                    <a:lnTo>
                      <a:pt x="630238" y="1126009"/>
                    </a:lnTo>
                    <a:lnTo>
                      <a:pt x="625022" y="1128046"/>
                    </a:lnTo>
                    <a:lnTo>
                      <a:pt x="619125" y="1130310"/>
                    </a:lnTo>
                    <a:lnTo>
                      <a:pt x="613002" y="1132121"/>
                    </a:lnTo>
                    <a:lnTo>
                      <a:pt x="606652" y="1133705"/>
                    </a:lnTo>
                    <a:lnTo>
                      <a:pt x="600075" y="1135063"/>
                    </a:lnTo>
                    <a:lnTo>
                      <a:pt x="600075" y="1019175"/>
                    </a:lnTo>
                    <a:close/>
                    <a:moveTo>
                      <a:pt x="538162" y="779462"/>
                    </a:moveTo>
                    <a:lnTo>
                      <a:pt x="538162" y="877887"/>
                    </a:lnTo>
                    <a:lnTo>
                      <a:pt x="529967" y="875827"/>
                    </a:lnTo>
                    <a:lnTo>
                      <a:pt x="522227" y="873538"/>
                    </a:lnTo>
                    <a:lnTo>
                      <a:pt x="515398" y="870791"/>
                    </a:lnTo>
                    <a:lnTo>
                      <a:pt x="509024" y="868273"/>
                    </a:lnTo>
                    <a:lnTo>
                      <a:pt x="503333" y="865298"/>
                    </a:lnTo>
                    <a:lnTo>
                      <a:pt x="500829" y="863467"/>
                    </a:lnTo>
                    <a:lnTo>
                      <a:pt x="498553" y="861864"/>
                    </a:lnTo>
                    <a:lnTo>
                      <a:pt x="496276" y="860262"/>
                    </a:lnTo>
                    <a:lnTo>
                      <a:pt x="494227" y="858431"/>
                    </a:lnTo>
                    <a:lnTo>
                      <a:pt x="492406" y="856600"/>
                    </a:lnTo>
                    <a:lnTo>
                      <a:pt x="490813" y="854540"/>
                    </a:lnTo>
                    <a:lnTo>
                      <a:pt x="487626" y="850877"/>
                    </a:lnTo>
                    <a:lnTo>
                      <a:pt x="485122" y="846986"/>
                    </a:lnTo>
                    <a:lnTo>
                      <a:pt x="482618" y="843324"/>
                    </a:lnTo>
                    <a:lnTo>
                      <a:pt x="481024" y="839662"/>
                    </a:lnTo>
                    <a:lnTo>
                      <a:pt x="479658" y="835999"/>
                    </a:lnTo>
                    <a:lnTo>
                      <a:pt x="478520" y="832337"/>
                    </a:lnTo>
                    <a:lnTo>
                      <a:pt x="478065" y="828903"/>
                    </a:lnTo>
                    <a:lnTo>
                      <a:pt x="477837" y="825241"/>
                    </a:lnTo>
                    <a:lnTo>
                      <a:pt x="477837" y="822952"/>
                    </a:lnTo>
                    <a:lnTo>
                      <a:pt x="478065" y="820434"/>
                    </a:lnTo>
                    <a:lnTo>
                      <a:pt x="478520" y="817916"/>
                    </a:lnTo>
                    <a:lnTo>
                      <a:pt x="478975" y="815627"/>
                    </a:lnTo>
                    <a:lnTo>
                      <a:pt x="479431" y="813339"/>
                    </a:lnTo>
                    <a:lnTo>
                      <a:pt x="480341" y="810821"/>
                    </a:lnTo>
                    <a:lnTo>
                      <a:pt x="481252" y="808761"/>
                    </a:lnTo>
                    <a:lnTo>
                      <a:pt x="482162" y="806701"/>
                    </a:lnTo>
                    <a:lnTo>
                      <a:pt x="483528" y="804869"/>
                    </a:lnTo>
                    <a:lnTo>
                      <a:pt x="484894" y="802809"/>
                    </a:lnTo>
                    <a:lnTo>
                      <a:pt x="486260" y="800978"/>
                    </a:lnTo>
                    <a:lnTo>
                      <a:pt x="487853" y="799147"/>
                    </a:lnTo>
                    <a:lnTo>
                      <a:pt x="489447" y="797545"/>
                    </a:lnTo>
                    <a:lnTo>
                      <a:pt x="491496" y="795714"/>
                    </a:lnTo>
                    <a:lnTo>
                      <a:pt x="495593" y="792738"/>
                    </a:lnTo>
                    <a:lnTo>
                      <a:pt x="500146" y="789991"/>
                    </a:lnTo>
                    <a:lnTo>
                      <a:pt x="504699" y="787244"/>
                    </a:lnTo>
                    <a:lnTo>
                      <a:pt x="509935" y="785184"/>
                    </a:lnTo>
                    <a:lnTo>
                      <a:pt x="515170" y="783582"/>
                    </a:lnTo>
                    <a:lnTo>
                      <a:pt x="520634" y="781980"/>
                    </a:lnTo>
                    <a:lnTo>
                      <a:pt x="526097" y="780835"/>
                    </a:lnTo>
                    <a:lnTo>
                      <a:pt x="532016" y="779920"/>
                    </a:lnTo>
                    <a:lnTo>
                      <a:pt x="538162" y="779462"/>
                    </a:lnTo>
                    <a:close/>
                    <a:moveTo>
                      <a:pt x="538626" y="654332"/>
                    </a:moveTo>
                    <a:lnTo>
                      <a:pt x="538626" y="688810"/>
                    </a:lnTo>
                    <a:lnTo>
                      <a:pt x="530011" y="689945"/>
                    </a:lnTo>
                    <a:lnTo>
                      <a:pt x="521624" y="691079"/>
                    </a:lnTo>
                    <a:lnTo>
                      <a:pt x="513236" y="692440"/>
                    </a:lnTo>
                    <a:lnTo>
                      <a:pt x="505302" y="694028"/>
                    </a:lnTo>
                    <a:lnTo>
                      <a:pt x="497594" y="695842"/>
                    </a:lnTo>
                    <a:lnTo>
                      <a:pt x="490113" y="697657"/>
                    </a:lnTo>
                    <a:lnTo>
                      <a:pt x="482859" y="699471"/>
                    </a:lnTo>
                    <a:lnTo>
                      <a:pt x="475831" y="701740"/>
                    </a:lnTo>
                    <a:lnTo>
                      <a:pt x="469257" y="704008"/>
                    </a:lnTo>
                    <a:lnTo>
                      <a:pt x="462683" y="706276"/>
                    </a:lnTo>
                    <a:lnTo>
                      <a:pt x="456336" y="708998"/>
                    </a:lnTo>
                    <a:lnTo>
                      <a:pt x="450215" y="711720"/>
                    </a:lnTo>
                    <a:lnTo>
                      <a:pt x="444321" y="714442"/>
                    </a:lnTo>
                    <a:lnTo>
                      <a:pt x="438654" y="717618"/>
                    </a:lnTo>
                    <a:lnTo>
                      <a:pt x="433440" y="720567"/>
                    </a:lnTo>
                    <a:lnTo>
                      <a:pt x="428226" y="723969"/>
                    </a:lnTo>
                    <a:lnTo>
                      <a:pt x="423238" y="727372"/>
                    </a:lnTo>
                    <a:lnTo>
                      <a:pt x="418478" y="731001"/>
                    </a:lnTo>
                    <a:lnTo>
                      <a:pt x="413944" y="734403"/>
                    </a:lnTo>
                    <a:lnTo>
                      <a:pt x="409410" y="738033"/>
                    </a:lnTo>
                    <a:lnTo>
                      <a:pt x="405556" y="741435"/>
                    </a:lnTo>
                    <a:lnTo>
                      <a:pt x="401476" y="744837"/>
                    </a:lnTo>
                    <a:lnTo>
                      <a:pt x="397849" y="748694"/>
                    </a:lnTo>
                    <a:lnTo>
                      <a:pt x="394221" y="752323"/>
                    </a:lnTo>
                    <a:lnTo>
                      <a:pt x="391048" y="755952"/>
                    </a:lnTo>
                    <a:lnTo>
                      <a:pt x="387874" y="760035"/>
                    </a:lnTo>
                    <a:lnTo>
                      <a:pt x="384927" y="763664"/>
                    </a:lnTo>
                    <a:lnTo>
                      <a:pt x="382207" y="767520"/>
                    </a:lnTo>
                    <a:lnTo>
                      <a:pt x="379486" y="771377"/>
                    </a:lnTo>
                    <a:lnTo>
                      <a:pt x="377219" y="775460"/>
                    </a:lnTo>
                    <a:lnTo>
                      <a:pt x="375179" y="779316"/>
                    </a:lnTo>
                    <a:lnTo>
                      <a:pt x="373366" y="783399"/>
                    </a:lnTo>
                    <a:lnTo>
                      <a:pt x="369738" y="791338"/>
                    </a:lnTo>
                    <a:lnTo>
                      <a:pt x="367018" y="799277"/>
                    </a:lnTo>
                    <a:lnTo>
                      <a:pt x="364298" y="806989"/>
                    </a:lnTo>
                    <a:lnTo>
                      <a:pt x="362258" y="814701"/>
                    </a:lnTo>
                    <a:lnTo>
                      <a:pt x="360671" y="822187"/>
                    </a:lnTo>
                    <a:lnTo>
                      <a:pt x="359537" y="829672"/>
                    </a:lnTo>
                    <a:lnTo>
                      <a:pt x="358857" y="836931"/>
                    </a:lnTo>
                    <a:lnTo>
                      <a:pt x="358630" y="844189"/>
                    </a:lnTo>
                    <a:lnTo>
                      <a:pt x="358857" y="851901"/>
                    </a:lnTo>
                    <a:lnTo>
                      <a:pt x="359537" y="859614"/>
                    </a:lnTo>
                    <a:lnTo>
                      <a:pt x="360444" y="867326"/>
                    </a:lnTo>
                    <a:lnTo>
                      <a:pt x="362031" y="874811"/>
                    </a:lnTo>
                    <a:lnTo>
                      <a:pt x="363844" y="882297"/>
                    </a:lnTo>
                    <a:lnTo>
                      <a:pt x="366111" y="889782"/>
                    </a:lnTo>
                    <a:lnTo>
                      <a:pt x="368832" y="897267"/>
                    </a:lnTo>
                    <a:lnTo>
                      <a:pt x="371779" y="904526"/>
                    </a:lnTo>
                    <a:lnTo>
                      <a:pt x="373592" y="907928"/>
                    </a:lnTo>
                    <a:lnTo>
                      <a:pt x="375633" y="911558"/>
                    </a:lnTo>
                    <a:lnTo>
                      <a:pt x="377673" y="915187"/>
                    </a:lnTo>
                    <a:lnTo>
                      <a:pt x="379940" y="918816"/>
                    </a:lnTo>
                    <a:lnTo>
                      <a:pt x="382660" y="922219"/>
                    </a:lnTo>
                    <a:lnTo>
                      <a:pt x="385380" y="925848"/>
                    </a:lnTo>
                    <a:lnTo>
                      <a:pt x="388554" y="929250"/>
                    </a:lnTo>
                    <a:lnTo>
                      <a:pt x="391501" y="932880"/>
                    </a:lnTo>
                    <a:lnTo>
                      <a:pt x="395128" y="936282"/>
                    </a:lnTo>
                    <a:lnTo>
                      <a:pt x="398529" y="939685"/>
                    </a:lnTo>
                    <a:lnTo>
                      <a:pt x="402609" y="943087"/>
                    </a:lnTo>
                    <a:lnTo>
                      <a:pt x="406463" y="946489"/>
                    </a:lnTo>
                    <a:lnTo>
                      <a:pt x="410770" y="949892"/>
                    </a:lnTo>
                    <a:lnTo>
                      <a:pt x="415077" y="953294"/>
                    </a:lnTo>
                    <a:lnTo>
                      <a:pt x="424372" y="959646"/>
                    </a:lnTo>
                    <a:lnTo>
                      <a:pt x="429586" y="963048"/>
                    </a:lnTo>
                    <a:lnTo>
                      <a:pt x="434800" y="966224"/>
                    </a:lnTo>
                    <a:lnTo>
                      <a:pt x="440467" y="969626"/>
                    </a:lnTo>
                    <a:lnTo>
                      <a:pt x="446361" y="972575"/>
                    </a:lnTo>
                    <a:lnTo>
                      <a:pt x="452482" y="975751"/>
                    </a:lnTo>
                    <a:lnTo>
                      <a:pt x="459056" y="978473"/>
                    </a:lnTo>
                    <a:lnTo>
                      <a:pt x="465630" y="981421"/>
                    </a:lnTo>
                    <a:lnTo>
                      <a:pt x="472658" y="984370"/>
                    </a:lnTo>
                    <a:lnTo>
                      <a:pt x="479912" y="987092"/>
                    </a:lnTo>
                    <a:lnTo>
                      <a:pt x="487619" y="989814"/>
                    </a:lnTo>
                    <a:lnTo>
                      <a:pt x="495327" y="992309"/>
                    </a:lnTo>
                    <a:lnTo>
                      <a:pt x="503488" y="994804"/>
                    </a:lnTo>
                    <a:lnTo>
                      <a:pt x="520490" y="1000021"/>
                    </a:lnTo>
                    <a:lnTo>
                      <a:pt x="538626" y="1004785"/>
                    </a:lnTo>
                    <a:lnTo>
                      <a:pt x="538626" y="1135439"/>
                    </a:lnTo>
                    <a:lnTo>
                      <a:pt x="530918" y="1134305"/>
                    </a:lnTo>
                    <a:lnTo>
                      <a:pt x="523210" y="1133171"/>
                    </a:lnTo>
                    <a:lnTo>
                      <a:pt x="515503" y="1131583"/>
                    </a:lnTo>
                    <a:lnTo>
                      <a:pt x="507795" y="1129768"/>
                    </a:lnTo>
                    <a:lnTo>
                      <a:pt x="500088" y="1127727"/>
                    </a:lnTo>
                    <a:lnTo>
                      <a:pt x="492607" y="1125685"/>
                    </a:lnTo>
                    <a:lnTo>
                      <a:pt x="485126" y="1123417"/>
                    </a:lnTo>
                    <a:lnTo>
                      <a:pt x="477645" y="1120695"/>
                    </a:lnTo>
                    <a:lnTo>
                      <a:pt x="470164" y="1117973"/>
                    </a:lnTo>
                    <a:lnTo>
                      <a:pt x="462683" y="1115024"/>
                    </a:lnTo>
                    <a:lnTo>
                      <a:pt x="455429" y="1111849"/>
                    </a:lnTo>
                    <a:lnTo>
                      <a:pt x="448175" y="1108673"/>
                    </a:lnTo>
                    <a:lnTo>
                      <a:pt x="440920" y="1105044"/>
                    </a:lnTo>
                    <a:lnTo>
                      <a:pt x="433893" y="1101641"/>
                    </a:lnTo>
                    <a:lnTo>
                      <a:pt x="426639" y="1097785"/>
                    </a:lnTo>
                    <a:lnTo>
                      <a:pt x="419611" y="1093929"/>
                    </a:lnTo>
                    <a:lnTo>
                      <a:pt x="405783" y="1085310"/>
                    </a:lnTo>
                    <a:lnTo>
                      <a:pt x="392181" y="1076690"/>
                    </a:lnTo>
                    <a:lnTo>
                      <a:pt x="379033" y="1067617"/>
                    </a:lnTo>
                    <a:lnTo>
                      <a:pt x="366338" y="1058317"/>
                    </a:lnTo>
                    <a:lnTo>
                      <a:pt x="366338" y="1169917"/>
                    </a:lnTo>
                    <a:lnTo>
                      <a:pt x="376313" y="1175588"/>
                    </a:lnTo>
                    <a:lnTo>
                      <a:pt x="386287" y="1181032"/>
                    </a:lnTo>
                    <a:lnTo>
                      <a:pt x="396715" y="1186249"/>
                    </a:lnTo>
                    <a:lnTo>
                      <a:pt x="407370" y="1191466"/>
                    </a:lnTo>
                    <a:lnTo>
                      <a:pt x="418251" y="1196003"/>
                    </a:lnTo>
                    <a:lnTo>
                      <a:pt x="429359" y="1200539"/>
                    </a:lnTo>
                    <a:lnTo>
                      <a:pt x="440694" y="1204849"/>
                    </a:lnTo>
                    <a:lnTo>
                      <a:pt x="452255" y="1208705"/>
                    </a:lnTo>
                    <a:lnTo>
                      <a:pt x="464043" y="1212561"/>
                    </a:lnTo>
                    <a:lnTo>
                      <a:pt x="475151" y="1215964"/>
                    </a:lnTo>
                    <a:lnTo>
                      <a:pt x="486486" y="1218686"/>
                    </a:lnTo>
                    <a:lnTo>
                      <a:pt x="497367" y="1221634"/>
                    </a:lnTo>
                    <a:lnTo>
                      <a:pt x="508022" y="1223903"/>
                    </a:lnTo>
                    <a:lnTo>
                      <a:pt x="518450" y="1225944"/>
                    </a:lnTo>
                    <a:lnTo>
                      <a:pt x="528878" y="1227759"/>
                    </a:lnTo>
                    <a:lnTo>
                      <a:pt x="538626" y="1229120"/>
                    </a:lnTo>
                    <a:lnTo>
                      <a:pt x="538626" y="1297396"/>
                    </a:lnTo>
                    <a:lnTo>
                      <a:pt x="600740" y="1297396"/>
                    </a:lnTo>
                    <a:lnTo>
                      <a:pt x="600740" y="1229120"/>
                    </a:lnTo>
                    <a:lnTo>
                      <a:pt x="608674" y="1228213"/>
                    </a:lnTo>
                    <a:lnTo>
                      <a:pt x="616608" y="1227305"/>
                    </a:lnTo>
                    <a:lnTo>
                      <a:pt x="624089" y="1225944"/>
                    </a:lnTo>
                    <a:lnTo>
                      <a:pt x="631570" y="1224810"/>
                    </a:lnTo>
                    <a:lnTo>
                      <a:pt x="638824" y="1223449"/>
                    </a:lnTo>
                    <a:lnTo>
                      <a:pt x="645852" y="1221861"/>
                    </a:lnTo>
                    <a:lnTo>
                      <a:pt x="652880" y="1220273"/>
                    </a:lnTo>
                    <a:lnTo>
                      <a:pt x="659454" y="1218232"/>
                    </a:lnTo>
                    <a:lnTo>
                      <a:pt x="666028" y="1216191"/>
                    </a:lnTo>
                    <a:lnTo>
                      <a:pt x="672375" y="1214149"/>
                    </a:lnTo>
                    <a:lnTo>
                      <a:pt x="678723" y="1211881"/>
                    </a:lnTo>
                    <a:lnTo>
                      <a:pt x="684617" y="1209386"/>
                    </a:lnTo>
                    <a:lnTo>
                      <a:pt x="690284" y="1206890"/>
                    </a:lnTo>
                    <a:lnTo>
                      <a:pt x="695951" y="1203942"/>
                    </a:lnTo>
                    <a:lnTo>
                      <a:pt x="701392" y="1200993"/>
                    </a:lnTo>
                    <a:lnTo>
                      <a:pt x="706833" y="1198044"/>
                    </a:lnTo>
                    <a:lnTo>
                      <a:pt x="711593" y="1194868"/>
                    </a:lnTo>
                    <a:lnTo>
                      <a:pt x="716581" y="1191693"/>
                    </a:lnTo>
                    <a:lnTo>
                      <a:pt x="721341" y="1188290"/>
                    </a:lnTo>
                    <a:lnTo>
                      <a:pt x="725875" y="1184888"/>
                    </a:lnTo>
                    <a:lnTo>
                      <a:pt x="730182" y="1181486"/>
                    </a:lnTo>
                    <a:lnTo>
                      <a:pt x="734263" y="1178083"/>
                    </a:lnTo>
                    <a:lnTo>
                      <a:pt x="738343" y="1174227"/>
                    </a:lnTo>
                    <a:lnTo>
                      <a:pt x="742197" y="1170825"/>
                    </a:lnTo>
                    <a:lnTo>
                      <a:pt x="745824" y="1166968"/>
                    </a:lnTo>
                    <a:lnTo>
                      <a:pt x="749225" y="1163339"/>
                    </a:lnTo>
                    <a:lnTo>
                      <a:pt x="752625" y="1159256"/>
                    </a:lnTo>
                    <a:lnTo>
                      <a:pt x="755799" y="1155627"/>
                    </a:lnTo>
                    <a:lnTo>
                      <a:pt x="758746" y="1151544"/>
                    </a:lnTo>
                    <a:lnTo>
                      <a:pt x="761466" y="1147461"/>
                    </a:lnTo>
                    <a:lnTo>
                      <a:pt x="763960" y="1143378"/>
                    </a:lnTo>
                    <a:lnTo>
                      <a:pt x="766453" y="1139295"/>
                    </a:lnTo>
                    <a:lnTo>
                      <a:pt x="770760" y="1130676"/>
                    </a:lnTo>
                    <a:lnTo>
                      <a:pt x="774614" y="1122056"/>
                    </a:lnTo>
                    <a:lnTo>
                      <a:pt x="777561" y="1113436"/>
                    </a:lnTo>
                    <a:lnTo>
                      <a:pt x="778921" y="1109354"/>
                    </a:lnTo>
                    <a:lnTo>
                      <a:pt x="780055" y="1105044"/>
                    </a:lnTo>
                    <a:lnTo>
                      <a:pt x="781415" y="1100507"/>
                    </a:lnTo>
                    <a:lnTo>
                      <a:pt x="782322" y="1096424"/>
                    </a:lnTo>
                    <a:lnTo>
                      <a:pt x="783002" y="1092114"/>
                    </a:lnTo>
                    <a:lnTo>
                      <a:pt x="783682" y="1087805"/>
                    </a:lnTo>
                    <a:lnTo>
                      <a:pt x="784135" y="1083495"/>
                    </a:lnTo>
                    <a:lnTo>
                      <a:pt x="784589" y="1079185"/>
                    </a:lnTo>
                    <a:lnTo>
                      <a:pt x="784816" y="1074875"/>
                    </a:lnTo>
                    <a:lnTo>
                      <a:pt x="784816" y="1070339"/>
                    </a:lnTo>
                    <a:lnTo>
                      <a:pt x="784589" y="1061719"/>
                    </a:lnTo>
                    <a:lnTo>
                      <a:pt x="784135" y="1053326"/>
                    </a:lnTo>
                    <a:lnTo>
                      <a:pt x="783229" y="1045161"/>
                    </a:lnTo>
                    <a:lnTo>
                      <a:pt x="781869" y="1037222"/>
                    </a:lnTo>
                    <a:lnTo>
                      <a:pt x="779828" y="1029509"/>
                    </a:lnTo>
                    <a:lnTo>
                      <a:pt x="777788" y="1022251"/>
                    </a:lnTo>
                    <a:lnTo>
                      <a:pt x="775294" y="1014992"/>
                    </a:lnTo>
                    <a:lnTo>
                      <a:pt x="772347" y="1007960"/>
                    </a:lnTo>
                    <a:lnTo>
                      <a:pt x="769174" y="1001156"/>
                    </a:lnTo>
                    <a:lnTo>
                      <a:pt x="765320" y="994577"/>
                    </a:lnTo>
                    <a:lnTo>
                      <a:pt x="761466" y="988226"/>
                    </a:lnTo>
                    <a:lnTo>
                      <a:pt x="756705" y="982329"/>
                    </a:lnTo>
                    <a:lnTo>
                      <a:pt x="752172" y="976431"/>
                    </a:lnTo>
                    <a:lnTo>
                      <a:pt x="746731" y="970987"/>
                    </a:lnTo>
                    <a:lnTo>
                      <a:pt x="741064" y="965543"/>
                    </a:lnTo>
                    <a:lnTo>
                      <a:pt x="734943" y="960553"/>
                    </a:lnTo>
                    <a:lnTo>
                      <a:pt x="728822" y="955563"/>
                    </a:lnTo>
                    <a:lnTo>
                      <a:pt x="722248" y="950572"/>
                    </a:lnTo>
                    <a:lnTo>
                      <a:pt x="715220" y="946036"/>
                    </a:lnTo>
                    <a:lnTo>
                      <a:pt x="708193" y="941272"/>
                    </a:lnTo>
                    <a:lnTo>
                      <a:pt x="700712" y="936509"/>
                    </a:lnTo>
                    <a:lnTo>
                      <a:pt x="693004" y="932199"/>
                    </a:lnTo>
                    <a:lnTo>
                      <a:pt x="685070" y="927889"/>
                    </a:lnTo>
                    <a:lnTo>
                      <a:pt x="676456" y="923806"/>
                    </a:lnTo>
                    <a:lnTo>
                      <a:pt x="668068" y="919497"/>
                    </a:lnTo>
                    <a:lnTo>
                      <a:pt x="659227" y="915641"/>
                    </a:lnTo>
                    <a:lnTo>
                      <a:pt x="650159" y="911558"/>
                    </a:lnTo>
                    <a:lnTo>
                      <a:pt x="641091" y="907475"/>
                    </a:lnTo>
                    <a:lnTo>
                      <a:pt x="631117" y="903845"/>
                    </a:lnTo>
                    <a:lnTo>
                      <a:pt x="621369" y="899989"/>
                    </a:lnTo>
                    <a:lnTo>
                      <a:pt x="611394" y="896587"/>
                    </a:lnTo>
                    <a:lnTo>
                      <a:pt x="600740" y="892958"/>
                    </a:lnTo>
                    <a:lnTo>
                      <a:pt x="600740" y="785894"/>
                    </a:lnTo>
                    <a:lnTo>
                      <a:pt x="612755" y="788616"/>
                    </a:lnTo>
                    <a:lnTo>
                      <a:pt x="624543" y="792018"/>
                    </a:lnTo>
                    <a:lnTo>
                      <a:pt x="636331" y="795421"/>
                    </a:lnTo>
                    <a:lnTo>
                      <a:pt x="647892" y="799504"/>
                    </a:lnTo>
                    <a:lnTo>
                      <a:pt x="659227" y="803813"/>
                    </a:lnTo>
                    <a:lnTo>
                      <a:pt x="670562" y="808577"/>
                    </a:lnTo>
                    <a:lnTo>
                      <a:pt x="681443" y="813794"/>
                    </a:lnTo>
                    <a:lnTo>
                      <a:pt x="692324" y="819465"/>
                    </a:lnTo>
                    <a:lnTo>
                      <a:pt x="702752" y="824909"/>
                    </a:lnTo>
                    <a:lnTo>
                      <a:pt x="712727" y="830806"/>
                    </a:lnTo>
                    <a:lnTo>
                      <a:pt x="722475" y="836477"/>
                    </a:lnTo>
                    <a:lnTo>
                      <a:pt x="731542" y="842148"/>
                    </a:lnTo>
                    <a:lnTo>
                      <a:pt x="740157" y="847592"/>
                    </a:lnTo>
                    <a:lnTo>
                      <a:pt x="748318" y="853262"/>
                    </a:lnTo>
                    <a:lnTo>
                      <a:pt x="756025" y="858933"/>
                    </a:lnTo>
                    <a:lnTo>
                      <a:pt x="763280" y="864604"/>
                    </a:lnTo>
                    <a:lnTo>
                      <a:pt x="763280" y="748240"/>
                    </a:lnTo>
                    <a:lnTo>
                      <a:pt x="752625" y="741889"/>
                    </a:lnTo>
                    <a:lnTo>
                      <a:pt x="741744" y="735764"/>
                    </a:lnTo>
                    <a:lnTo>
                      <a:pt x="731316" y="730547"/>
                    </a:lnTo>
                    <a:lnTo>
                      <a:pt x="720888" y="725103"/>
                    </a:lnTo>
                    <a:lnTo>
                      <a:pt x="710913" y="720340"/>
                    </a:lnTo>
                    <a:lnTo>
                      <a:pt x="701165" y="716030"/>
                    </a:lnTo>
                    <a:lnTo>
                      <a:pt x="691644" y="711720"/>
                    </a:lnTo>
                    <a:lnTo>
                      <a:pt x="682123" y="708318"/>
                    </a:lnTo>
                    <a:lnTo>
                      <a:pt x="672602" y="704689"/>
                    </a:lnTo>
                    <a:lnTo>
                      <a:pt x="663081" y="701740"/>
                    </a:lnTo>
                    <a:lnTo>
                      <a:pt x="653106" y="698791"/>
                    </a:lnTo>
                    <a:lnTo>
                      <a:pt x="643132" y="696296"/>
                    </a:lnTo>
                    <a:lnTo>
                      <a:pt x="632930" y="694254"/>
                    </a:lnTo>
                    <a:lnTo>
                      <a:pt x="622276" y="691986"/>
                    </a:lnTo>
                    <a:lnTo>
                      <a:pt x="611848" y="690171"/>
                    </a:lnTo>
                    <a:lnTo>
                      <a:pt x="600740" y="688810"/>
                    </a:lnTo>
                    <a:lnTo>
                      <a:pt x="600740" y="654332"/>
                    </a:lnTo>
                    <a:lnTo>
                      <a:pt x="538626" y="654332"/>
                    </a:lnTo>
                    <a:close/>
                    <a:moveTo>
                      <a:pt x="549280" y="371475"/>
                    </a:moveTo>
                    <a:lnTo>
                      <a:pt x="564015" y="371475"/>
                    </a:lnTo>
                    <a:lnTo>
                      <a:pt x="577844" y="371475"/>
                    </a:lnTo>
                    <a:lnTo>
                      <a:pt x="591219" y="371929"/>
                    </a:lnTo>
                    <a:lnTo>
                      <a:pt x="604594" y="372609"/>
                    </a:lnTo>
                    <a:lnTo>
                      <a:pt x="617515" y="373743"/>
                    </a:lnTo>
                    <a:lnTo>
                      <a:pt x="630210" y="375104"/>
                    </a:lnTo>
                    <a:lnTo>
                      <a:pt x="642905" y="376692"/>
                    </a:lnTo>
                    <a:lnTo>
                      <a:pt x="655373" y="378507"/>
                    </a:lnTo>
                    <a:lnTo>
                      <a:pt x="667388" y="380775"/>
                    </a:lnTo>
                    <a:lnTo>
                      <a:pt x="679403" y="383497"/>
                    </a:lnTo>
                    <a:lnTo>
                      <a:pt x="691191" y="386219"/>
                    </a:lnTo>
                    <a:lnTo>
                      <a:pt x="702752" y="389168"/>
                    </a:lnTo>
                    <a:lnTo>
                      <a:pt x="714314" y="392797"/>
                    </a:lnTo>
                    <a:lnTo>
                      <a:pt x="725422" y="396426"/>
                    </a:lnTo>
                    <a:lnTo>
                      <a:pt x="736530" y="400509"/>
                    </a:lnTo>
                    <a:lnTo>
                      <a:pt x="747184" y="405046"/>
                    </a:lnTo>
                    <a:lnTo>
                      <a:pt x="757839" y="409582"/>
                    </a:lnTo>
                    <a:lnTo>
                      <a:pt x="768267" y="414573"/>
                    </a:lnTo>
                    <a:lnTo>
                      <a:pt x="778468" y="420017"/>
                    </a:lnTo>
                    <a:lnTo>
                      <a:pt x="788669" y="425461"/>
                    </a:lnTo>
                    <a:lnTo>
                      <a:pt x="798644" y="431358"/>
                    </a:lnTo>
                    <a:lnTo>
                      <a:pt x="808392" y="437709"/>
                    </a:lnTo>
                    <a:lnTo>
                      <a:pt x="818140" y="444288"/>
                    </a:lnTo>
                    <a:lnTo>
                      <a:pt x="827434" y="451092"/>
                    </a:lnTo>
                    <a:lnTo>
                      <a:pt x="836729" y="458351"/>
                    </a:lnTo>
                    <a:lnTo>
                      <a:pt x="845796" y="466063"/>
                    </a:lnTo>
                    <a:lnTo>
                      <a:pt x="854864" y="473775"/>
                    </a:lnTo>
                    <a:lnTo>
                      <a:pt x="863705" y="481941"/>
                    </a:lnTo>
                    <a:lnTo>
                      <a:pt x="872319" y="490561"/>
                    </a:lnTo>
                    <a:lnTo>
                      <a:pt x="880934" y="499407"/>
                    </a:lnTo>
                    <a:lnTo>
                      <a:pt x="889095" y="508707"/>
                    </a:lnTo>
                    <a:lnTo>
                      <a:pt x="897483" y="518234"/>
                    </a:lnTo>
                    <a:lnTo>
                      <a:pt x="905417" y="527988"/>
                    </a:lnTo>
                    <a:lnTo>
                      <a:pt x="913351" y="538422"/>
                    </a:lnTo>
                    <a:lnTo>
                      <a:pt x="921512" y="548856"/>
                    </a:lnTo>
                    <a:lnTo>
                      <a:pt x="929220" y="559744"/>
                    </a:lnTo>
                    <a:lnTo>
                      <a:pt x="936701" y="571086"/>
                    </a:lnTo>
                    <a:lnTo>
                      <a:pt x="944182" y="582654"/>
                    </a:lnTo>
                    <a:lnTo>
                      <a:pt x="951436" y="594449"/>
                    </a:lnTo>
                    <a:lnTo>
                      <a:pt x="958690" y="606925"/>
                    </a:lnTo>
                    <a:lnTo>
                      <a:pt x="965944" y="619627"/>
                    </a:lnTo>
                    <a:lnTo>
                      <a:pt x="972745" y="632330"/>
                    </a:lnTo>
                    <a:lnTo>
                      <a:pt x="979546" y="645713"/>
                    </a:lnTo>
                    <a:lnTo>
                      <a:pt x="986347" y="659549"/>
                    </a:lnTo>
                    <a:lnTo>
                      <a:pt x="993148" y="673613"/>
                    </a:lnTo>
                    <a:lnTo>
                      <a:pt x="999722" y="687903"/>
                    </a:lnTo>
                    <a:lnTo>
                      <a:pt x="1006069" y="702647"/>
                    </a:lnTo>
                    <a:lnTo>
                      <a:pt x="1012643" y="717845"/>
                    </a:lnTo>
                    <a:lnTo>
                      <a:pt x="1018991" y="733269"/>
                    </a:lnTo>
                    <a:lnTo>
                      <a:pt x="1025111" y="748920"/>
                    </a:lnTo>
                    <a:lnTo>
                      <a:pt x="1031005" y="765252"/>
                    </a:lnTo>
                    <a:lnTo>
                      <a:pt x="1037126" y="781584"/>
                    </a:lnTo>
                    <a:lnTo>
                      <a:pt x="1043247" y="798823"/>
                    </a:lnTo>
                    <a:lnTo>
                      <a:pt x="1049141" y="816062"/>
                    </a:lnTo>
                    <a:lnTo>
                      <a:pt x="1054808" y="833528"/>
                    </a:lnTo>
                    <a:lnTo>
                      <a:pt x="1060476" y="851674"/>
                    </a:lnTo>
                    <a:lnTo>
                      <a:pt x="1066143" y="870048"/>
                    </a:lnTo>
                    <a:lnTo>
                      <a:pt x="1071810" y="888875"/>
                    </a:lnTo>
                    <a:lnTo>
                      <a:pt x="1077478" y="907928"/>
                    </a:lnTo>
                    <a:lnTo>
                      <a:pt x="1082692" y="927436"/>
                    </a:lnTo>
                    <a:lnTo>
                      <a:pt x="1088132" y="947624"/>
                    </a:lnTo>
                    <a:lnTo>
                      <a:pt x="1093573" y="967812"/>
                    </a:lnTo>
                    <a:lnTo>
                      <a:pt x="1098787" y="988453"/>
                    </a:lnTo>
                    <a:lnTo>
                      <a:pt x="1109215" y="1030870"/>
                    </a:lnTo>
                    <a:lnTo>
                      <a:pt x="1112615" y="1046522"/>
                    </a:lnTo>
                    <a:lnTo>
                      <a:pt x="1115789" y="1061946"/>
                    </a:lnTo>
                    <a:lnTo>
                      <a:pt x="1118056" y="1076917"/>
                    </a:lnTo>
                    <a:lnTo>
                      <a:pt x="1119870" y="1091888"/>
                    </a:lnTo>
                    <a:lnTo>
                      <a:pt x="1121456" y="1106405"/>
                    </a:lnTo>
                    <a:lnTo>
                      <a:pt x="1122136" y="1120922"/>
                    </a:lnTo>
                    <a:lnTo>
                      <a:pt x="1122363" y="1134985"/>
                    </a:lnTo>
                    <a:lnTo>
                      <a:pt x="1122136" y="1148822"/>
                    </a:lnTo>
                    <a:lnTo>
                      <a:pt x="1121456" y="1162659"/>
                    </a:lnTo>
                    <a:lnTo>
                      <a:pt x="1120096" y="1176042"/>
                    </a:lnTo>
                    <a:lnTo>
                      <a:pt x="1118509" y="1188971"/>
                    </a:lnTo>
                    <a:lnTo>
                      <a:pt x="1116469" y="1201900"/>
                    </a:lnTo>
                    <a:lnTo>
                      <a:pt x="1113749" y="1214603"/>
                    </a:lnTo>
                    <a:lnTo>
                      <a:pt x="1110575" y="1227078"/>
                    </a:lnTo>
                    <a:lnTo>
                      <a:pt x="1107175" y="1239100"/>
                    </a:lnTo>
                    <a:lnTo>
                      <a:pt x="1103321" y="1250896"/>
                    </a:lnTo>
                    <a:lnTo>
                      <a:pt x="1098787" y="1262464"/>
                    </a:lnTo>
                    <a:lnTo>
                      <a:pt x="1094026" y="1274032"/>
                    </a:lnTo>
                    <a:lnTo>
                      <a:pt x="1088812" y="1284920"/>
                    </a:lnTo>
                    <a:lnTo>
                      <a:pt x="1083145" y="1296035"/>
                    </a:lnTo>
                    <a:lnTo>
                      <a:pt x="1077251" y="1306469"/>
                    </a:lnTo>
                    <a:lnTo>
                      <a:pt x="1070904" y="1317130"/>
                    </a:lnTo>
                    <a:lnTo>
                      <a:pt x="1064103" y="1327110"/>
                    </a:lnTo>
                    <a:lnTo>
                      <a:pt x="1056849" y="1336864"/>
                    </a:lnTo>
                    <a:lnTo>
                      <a:pt x="1049368" y="1346845"/>
                    </a:lnTo>
                    <a:lnTo>
                      <a:pt x="1041660" y="1356145"/>
                    </a:lnTo>
                    <a:lnTo>
                      <a:pt x="1033499" y="1365218"/>
                    </a:lnTo>
                    <a:lnTo>
                      <a:pt x="1024658" y="1374064"/>
                    </a:lnTo>
                    <a:lnTo>
                      <a:pt x="1015817" y="1382911"/>
                    </a:lnTo>
                    <a:lnTo>
                      <a:pt x="1006749" y="1391303"/>
                    </a:lnTo>
                    <a:lnTo>
                      <a:pt x="997228" y="1399469"/>
                    </a:lnTo>
                    <a:lnTo>
                      <a:pt x="987253" y="1407408"/>
                    </a:lnTo>
                    <a:lnTo>
                      <a:pt x="977279" y="1415121"/>
                    </a:lnTo>
                    <a:lnTo>
                      <a:pt x="967078" y="1422606"/>
                    </a:lnTo>
                    <a:lnTo>
                      <a:pt x="956196" y="1429638"/>
                    </a:lnTo>
                    <a:lnTo>
                      <a:pt x="945315" y="1436669"/>
                    </a:lnTo>
                    <a:lnTo>
                      <a:pt x="934207" y="1443474"/>
                    </a:lnTo>
                    <a:lnTo>
                      <a:pt x="922872" y="1449826"/>
                    </a:lnTo>
                    <a:lnTo>
                      <a:pt x="911084" y="1455950"/>
                    </a:lnTo>
                    <a:lnTo>
                      <a:pt x="899296" y="1461848"/>
                    </a:lnTo>
                    <a:lnTo>
                      <a:pt x="887055" y="1467745"/>
                    </a:lnTo>
                    <a:lnTo>
                      <a:pt x="874586" y="1473189"/>
                    </a:lnTo>
                    <a:lnTo>
                      <a:pt x="862118" y="1478179"/>
                    </a:lnTo>
                    <a:lnTo>
                      <a:pt x="849197" y="1483396"/>
                    </a:lnTo>
                    <a:lnTo>
                      <a:pt x="836275" y="1488160"/>
                    </a:lnTo>
                    <a:lnTo>
                      <a:pt x="823127" y="1492470"/>
                    </a:lnTo>
                    <a:lnTo>
                      <a:pt x="809752" y="1496779"/>
                    </a:lnTo>
                    <a:lnTo>
                      <a:pt x="796377" y="1500862"/>
                    </a:lnTo>
                    <a:lnTo>
                      <a:pt x="782549" y="1504492"/>
                    </a:lnTo>
                    <a:lnTo>
                      <a:pt x="768720" y="1508348"/>
                    </a:lnTo>
                    <a:lnTo>
                      <a:pt x="754892" y="1511523"/>
                    </a:lnTo>
                    <a:lnTo>
                      <a:pt x="740610" y="1514472"/>
                    </a:lnTo>
                    <a:lnTo>
                      <a:pt x="726555" y="1517194"/>
                    </a:lnTo>
                    <a:lnTo>
                      <a:pt x="712047" y="1519689"/>
                    </a:lnTo>
                    <a:lnTo>
                      <a:pt x="697538" y="1521958"/>
                    </a:lnTo>
                    <a:lnTo>
                      <a:pt x="683030" y="1524226"/>
                    </a:lnTo>
                    <a:lnTo>
                      <a:pt x="668521" y="1526040"/>
                    </a:lnTo>
                    <a:lnTo>
                      <a:pt x="653786" y="1527401"/>
                    </a:lnTo>
                    <a:lnTo>
                      <a:pt x="638824" y="1528762"/>
                    </a:lnTo>
                    <a:lnTo>
                      <a:pt x="624089" y="1529897"/>
                    </a:lnTo>
                    <a:lnTo>
                      <a:pt x="609128" y="1530804"/>
                    </a:lnTo>
                    <a:lnTo>
                      <a:pt x="594166" y="1531484"/>
                    </a:lnTo>
                    <a:lnTo>
                      <a:pt x="579204" y="1531938"/>
                    </a:lnTo>
                    <a:lnTo>
                      <a:pt x="564015" y="1531938"/>
                    </a:lnTo>
                    <a:lnTo>
                      <a:pt x="549054" y="1531938"/>
                    </a:lnTo>
                    <a:lnTo>
                      <a:pt x="533865" y="1531484"/>
                    </a:lnTo>
                    <a:lnTo>
                      <a:pt x="518903" y="1530804"/>
                    </a:lnTo>
                    <a:lnTo>
                      <a:pt x="503941" y="1529670"/>
                    </a:lnTo>
                    <a:lnTo>
                      <a:pt x="488980" y="1528309"/>
                    </a:lnTo>
                    <a:lnTo>
                      <a:pt x="474018" y="1526948"/>
                    </a:lnTo>
                    <a:lnTo>
                      <a:pt x="459056" y="1525133"/>
                    </a:lnTo>
                    <a:lnTo>
                      <a:pt x="444321" y="1523319"/>
                    </a:lnTo>
                    <a:lnTo>
                      <a:pt x="429359" y="1520823"/>
                    </a:lnTo>
                    <a:lnTo>
                      <a:pt x="414851" y="1518328"/>
                    </a:lnTo>
                    <a:lnTo>
                      <a:pt x="400115" y="1515606"/>
                    </a:lnTo>
                    <a:lnTo>
                      <a:pt x="385607" y="1512204"/>
                    </a:lnTo>
                    <a:lnTo>
                      <a:pt x="371325" y="1509028"/>
                    </a:lnTo>
                    <a:lnTo>
                      <a:pt x="357044" y="1505172"/>
                    </a:lnTo>
                    <a:lnTo>
                      <a:pt x="342989" y="1501543"/>
                    </a:lnTo>
                    <a:lnTo>
                      <a:pt x="329160" y="1497233"/>
                    </a:lnTo>
                    <a:lnTo>
                      <a:pt x="315332" y="1492696"/>
                    </a:lnTo>
                    <a:lnTo>
                      <a:pt x="301730" y="1488160"/>
                    </a:lnTo>
                    <a:lnTo>
                      <a:pt x="288129" y="1483170"/>
                    </a:lnTo>
                    <a:lnTo>
                      <a:pt x="274754" y="1477952"/>
                    </a:lnTo>
                    <a:lnTo>
                      <a:pt x="261832" y="1472735"/>
                    </a:lnTo>
                    <a:lnTo>
                      <a:pt x="248910" y="1466838"/>
                    </a:lnTo>
                    <a:lnTo>
                      <a:pt x="235988" y="1460940"/>
                    </a:lnTo>
                    <a:lnTo>
                      <a:pt x="223520" y="1454816"/>
                    </a:lnTo>
                    <a:lnTo>
                      <a:pt x="211505" y="1448238"/>
                    </a:lnTo>
                    <a:lnTo>
                      <a:pt x="199264" y="1441660"/>
                    </a:lnTo>
                    <a:lnTo>
                      <a:pt x="187703" y="1434855"/>
                    </a:lnTo>
                    <a:lnTo>
                      <a:pt x="176141" y="1427596"/>
                    </a:lnTo>
                    <a:lnTo>
                      <a:pt x="164806" y="1420111"/>
                    </a:lnTo>
                    <a:lnTo>
                      <a:pt x="153925" y="1412399"/>
                    </a:lnTo>
                    <a:lnTo>
                      <a:pt x="143497" y="1404233"/>
                    </a:lnTo>
                    <a:lnTo>
                      <a:pt x="132843" y="1396067"/>
                    </a:lnTo>
                    <a:lnTo>
                      <a:pt x="122868" y="1387674"/>
                    </a:lnTo>
                    <a:lnTo>
                      <a:pt x="113120" y="1379055"/>
                    </a:lnTo>
                    <a:lnTo>
                      <a:pt x="103826" y="1370208"/>
                    </a:lnTo>
                    <a:lnTo>
                      <a:pt x="94758" y="1361135"/>
                    </a:lnTo>
                    <a:lnTo>
                      <a:pt x="86144" y="1351608"/>
                    </a:lnTo>
                    <a:lnTo>
                      <a:pt x="77756" y="1342081"/>
                    </a:lnTo>
                    <a:lnTo>
                      <a:pt x="69822" y="1332328"/>
                    </a:lnTo>
                    <a:lnTo>
                      <a:pt x="62341" y="1322120"/>
                    </a:lnTo>
                    <a:lnTo>
                      <a:pt x="55086" y="1311913"/>
                    </a:lnTo>
                    <a:lnTo>
                      <a:pt x="48286" y="1301479"/>
                    </a:lnTo>
                    <a:lnTo>
                      <a:pt x="41711" y="1290591"/>
                    </a:lnTo>
                    <a:lnTo>
                      <a:pt x="35817" y="1279703"/>
                    </a:lnTo>
                    <a:lnTo>
                      <a:pt x="30150" y="1268361"/>
                    </a:lnTo>
                    <a:lnTo>
                      <a:pt x="25163" y="1257020"/>
                    </a:lnTo>
                    <a:lnTo>
                      <a:pt x="20402" y="1245225"/>
                    </a:lnTo>
                    <a:lnTo>
                      <a:pt x="16095" y="1233203"/>
                    </a:lnTo>
                    <a:lnTo>
                      <a:pt x="12468" y="1221181"/>
                    </a:lnTo>
                    <a:lnTo>
                      <a:pt x="9068" y="1208932"/>
                    </a:lnTo>
                    <a:lnTo>
                      <a:pt x="6347" y="1196229"/>
                    </a:lnTo>
                    <a:lnTo>
                      <a:pt x="4080" y="1183527"/>
                    </a:lnTo>
                    <a:lnTo>
                      <a:pt x="2493" y="1170371"/>
                    </a:lnTo>
                    <a:lnTo>
                      <a:pt x="907" y="1157215"/>
                    </a:lnTo>
                    <a:lnTo>
                      <a:pt x="226" y="1143605"/>
                    </a:lnTo>
                    <a:lnTo>
                      <a:pt x="0" y="1129995"/>
                    </a:lnTo>
                    <a:lnTo>
                      <a:pt x="453" y="1116158"/>
                    </a:lnTo>
                    <a:lnTo>
                      <a:pt x="1133" y="1102095"/>
                    </a:lnTo>
                    <a:lnTo>
                      <a:pt x="2947" y="1087805"/>
                    </a:lnTo>
                    <a:lnTo>
                      <a:pt x="4760" y="1073288"/>
                    </a:lnTo>
                    <a:lnTo>
                      <a:pt x="7481" y="1058544"/>
                    </a:lnTo>
                    <a:lnTo>
                      <a:pt x="10654" y="1043573"/>
                    </a:lnTo>
                    <a:lnTo>
                      <a:pt x="14508" y="1028375"/>
                    </a:lnTo>
                    <a:lnTo>
                      <a:pt x="19042" y="1012951"/>
                    </a:lnTo>
                    <a:lnTo>
                      <a:pt x="29697" y="978473"/>
                    </a:lnTo>
                    <a:lnTo>
                      <a:pt x="40578" y="944448"/>
                    </a:lnTo>
                    <a:lnTo>
                      <a:pt x="51233" y="911104"/>
                    </a:lnTo>
                    <a:lnTo>
                      <a:pt x="62114" y="878667"/>
                    </a:lnTo>
                    <a:lnTo>
                      <a:pt x="73222" y="846684"/>
                    </a:lnTo>
                    <a:lnTo>
                      <a:pt x="84557" y="815608"/>
                    </a:lnTo>
                    <a:lnTo>
                      <a:pt x="95891" y="785213"/>
                    </a:lnTo>
                    <a:lnTo>
                      <a:pt x="101785" y="770469"/>
                    </a:lnTo>
                    <a:lnTo>
                      <a:pt x="107679" y="755725"/>
                    </a:lnTo>
                    <a:lnTo>
                      <a:pt x="113574" y="741435"/>
                    </a:lnTo>
                    <a:lnTo>
                      <a:pt x="119468" y="727145"/>
                    </a:lnTo>
                    <a:lnTo>
                      <a:pt x="125588" y="713081"/>
                    </a:lnTo>
                    <a:lnTo>
                      <a:pt x="131936" y="699245"/>
                    </a:lnTo>
                    <a:lnTo>
                      <a:pt x="138283" y="685635"/>
                    </a:lnTo>
                    <a:lnTo>
                      <a:pt x="144631" y="672479"/>
                    </a:lnTo>
                    <a:lnTo>
                      <a:pt x="151205" y="659322"/>
                    </a:lnTo>
                    <a:lnTo>
                      <a:pt x="157552" y="646393"/>
                    </a:lnTo>
                    <a:lnTo>
                      <a:pt x="164353" y="633691"/>
                    </a:lnTo>
                    <a:lnTo>
                      <a:pt x="171381" y="621669"/>
                    </a:lnTo>
                    <a:lnTo>
                      <a:pt x="178181" y="609420"/>
                    </a:lnTo>
                    <a:lnTo>
                      <a:pt x="185436" y="597625"/>
                    </a:lnTo>
                    <a:lnTo>
                      <a:pt x="192463" y="585830"/>
                    </a:lnTo>
                    <a:lnTo>
                      <a:pt x="199944" y="574488"/>
                    </a:lnTo>
                    <a:lnTo>
                      <a:pt x="207425" y="563600"/>
                    </a:lnTo>
                    <a:lnTo>
                      <a:pt x="215133" y="552712"/>
                    </a:lnTo>
                    <a:lnTo>
                      <a:pt x="222840" y="542051"/>
                    </a:lnTo>
                    <a:lnTo>
                      <a:pt x="230774" y="531844"/>
                    </a:lnTo>
                    <a:lnTo>
                      <a:pt x="238935" y="521863"/>
                    </a:lnTo>
                    <a:lnTo>
                      <a:pt x="247324" y="512110"/>
                    </a:lnTo>
                    <a:lnTo>
                      <a:pt x="255711" y="502810"/>
                    </a:lnTo>
                    <a:lnTo>
                      <a:pt x="264326" y="493736"/>
                    </a:lnTo>
                    <a:lnTo>
                      <a:pt x="272940" y="484663"/>
                    </a:lnTo>
                    <a:lnTo>
                      <a:pt x="282008" y="476271"/>
                    </a:lnTo>
                    <a:lnTo>
                      <a:pt x="291076" y="468105"/>
                    </a:lnTo>
                    <a:lnTo>
                      <a:pt x="300597" y="460166"/>
                    </a:lnTo>
                    <a:lnTo>
                      <a:pt x="310118" y="452453"/>
                    </a:lnTo>
                    <a:lnTo>
                      <a:pt x="319639" y="445195"/>
                    </a:lnTo>
                    <a:lnTo>
                      <a:pt x="329840" y="438163"/>
                    </a:lnTo>
                    <a:lnTo>
                      <a:pt x="339815" y="431585"/>
                    </a:lnTo>
                    <a:lnTo>
                      <a:pt x="350243" y="425234"/>
                    </a:lnTo>
                    <a:lnTo>
                      <a:pt x="360897" y="419336"/>
                    </a:lnTo>
                    <a:lnTo>
                      <a:pt x="371552" y="413665"/>
                    </a:lnTo>
                    <a:lnTo>
                      <a:pt x="382660" y="408222"/>
                    </a:lnTo>
                    <a:lnTo>
                      <a:pt x="393995" y="403231"/>
                    </a:lnTo>
                    <a:lnTo>
                      <a:pt x="405556" y="398695"/>
                    </a:lnTo>
                    <a:lnTo>
                      <a:pt x="417344" y="394385"/>
                    </a:lnTo>
                    <a:lnTo>
                      <a:pt x="429359" y="390529"/>
                    </a:lnTo>
                    <a:lnTo>
                      <a:pt x="441601" y="386899"/>
                    </a:lnTo>
                    <a:lnTo>
                      <a:pt x="454069" y="383724"/>
                    </a:lnTo>
                    <a:lnTo>
                      <a:pt x="466764" y="380775"/>
                    </a:lnTo>
                    <a:lnTo>
                      <a:pt x="479912" y="378280"/>
                    </a:lnTo>
                    <a:lnTo>
                      <a:pt x="493287" y="376238"/>
                    </a:lnTo>
                    <a:lnTo>
                      <a:pt x="506888" y="374424"/>
                    </a:lnTo>
                    <a:lnTo>
                      <a:pt x="520717" y="373063"/>
                    </a:lnTo>
                    <a:lnTo>
                      <a:pt x="534772" y="372156"/>
                    </a:lnTo>
                    <a:lnTo>
                      <a:pt x="549280" y="371475"/>
                    </a:lnTo>
                    <a:close/>
                    <a:moveTo>
                      <a:pt x="455387" y="0"/>
                    </a:moveTo>
                    <a:lnTo>
                      <a:pt x="463542" y="227"/>
                    </a:lnTo>
                    <a:lnTo>
                      <a:pt x="471471" y="682"/>
                    </a:lnTo>
                    <a:lnTo>
                      <a:pt x="479174" y="1591"/>
                    </a:lnTo>
                    <a:lnTo>
                      <a:pt x="486423" y="2500"/>
                    </a:lnTo>
                    <a:lnTo>
                      <a:pt x="493446" y="3863"/>
                    </a:lnTo>
                    <a:lnTo>
                      <a:pt x="500242" y="5681"/>
                    </a:lnTo>
                    <a:lnTo>
                      <a:pt x="506812" y="7499"/>
                    </a:lnTo>
                    <a:lnTo>
                      <a:pt x="512702" y="9317"/>
                    </a:lnTo>
                    <a:lnTo>
                      <a:pt x="518592" y="11362"/>
                    </a:lnTo>
                    <a:lnTo>
                      <a:pt x="524256" y="13861"/>
                    </a:lnTo>
                    <a:lnTo>
                      <a:pt x="529466" y="16361"/>
                    </a:lnTo>
                    <a:lnTo>
                      <a:pt x="534450" y="18861"/>
                    </a:lnTo>
                    <a:lnTo>
                      <a:pt x="539207" y="21587"/>
                    </a:lnTo>
                    <a:lnTo>
                      <a:pt x="543738" y="24314"/>
                    </a:lnTo>
                    <a:lnTo>
                      <a:pt x="547816" y="27268"/>
                    </a:lnTo>
                    <a:lnTo>
                      <a:pt x="551894" y="29995"/>
                    </a:lnTo>
                    <a:lnTo>
                      <a:pt x="555292" y="32722"/>
                    </a:lnTo>
                    <a:lnTo>
                      <a:pt x="558916" y="35676"/>
                    </a:lnTo>
                    <a:lnTo>
                      <a:pt x="564807" y="40903"/>
                    </a:lnTo>
                    <a:lnTo>
                      <a:pt x="569790" y="45902"/>
                    </a:lnTo>
                    <a:lnTo>
                      <a:pt x="574095" y="50674"/>
                    </a:lnTo>
                    <a:lnTo>
                      <a:pt x="577040" y="54310"/>
                    </a:lnTo>
                    <a:lnTo>
                      <a:pt x="579079" y="57491"/>
                    </a:lnTo>
                    <a:lnTo>
                      <a:pt x="581118" y="59990"/>
                    </a:lnTo>
                    <a:lnTo>
                      <a:pt x="590406" y="51810"/>
                    </a:lnTo>
                    <a:lnTo>
                      <a:pt x="599467" y="44311"/>
                    </a:lnTo>
                    <a:lnTo>
                      <a:pt x="608076" y="37494"/>
                    </a:lnTo>
                    <a:lnTo>
                      <a:pt x="616685" y="31359"/>
                    </a:lnTo>
                    <a:lnTo>
                      <a:pt x="625293" y="25905"/>
                    </a:lnTo>
                    <a:lnTo>
                      <a:pt x="633449" y="21360"/>
                    </a:lnTo>
                    <a:lnTo>
                      <a:pt x="641151" y="17043"/>
                    </a:lnTo>
                    <a:lnTo>
                      <a:pt x="648854" y="13407"/>
                    </a:lnTo>
                    <a:lnTo>
                      <a:pt x="656103" y="10226"/>
                    </a:lnTo>
                    <a:lnTo>
                      <a:pt x="663126" y="7499"/>
                    </a:lnTo>
                    <a:lnTo>
                      <a:pt x="669922" y="5454"/>
                    </a:lnTo>
                    <a:lnTo>
                      <a:pt x="676492" y="3409"/>
                    </a:lnTo>
                    <a:lnTo>
                      <a:pt x="682608" y="2272"/>
                    </a:lnTo>
                    <a:lnTo>
                      <a:pt x="688498" y="1136"/>
                    </a:lnTo>
                    <a:lnTo>
                      <a:pt x="694162" y="454"/>
                    </a:lnTo>
                    <a:lnTo>
                      <a:pt x="699599" y="227"/>
                    </a:lnTo>
                    <a:lnTo>
                      <a:pt x="704583" y="0"/>
                    </a:lnTo>
                    <a:lnTo>
                      <a:pt x="709340" y="227"/>
                    </a:lnTo>
                    <a:lnTo>
                      <a:pt x="713871" y="454"/>
                    </a:lnTo>
                    <a:lnTo>
                      <a:pt x="717949" y="909"/>
                    </a:lnTo>
                    <a:lnTo>
                      <a:pt x="721800" y="1591"/>
                    </a:lnTo>
                    <a:lnTo>
                      <a:pt x="725198" y="2272"/>
                    </a:lnTo>
                    <a:lnTo>
                      <a:pt x="728596" y="3181"/>
                    </a:lnTo>
                    <a:lnTo>
                      <a:pt x="731315" y="3863"/>
                    </a:lnTo>
                    <a:lnTo>
                      <a:pt x="736299" y="5908"/>
                    </a:lnTo>
                    <a:lnTo>
                      <a:pt x="739697" y="7499"/>
                    </a:lnTo>
                    <a:lnTo>
                      <a:pt x="742415" y="8862"/>
                    </a:lnTo>
                    <a:lnTo>
                      <a:pt x="746720" y="13180"/>
                    </a:lnTo>
                    <a:lnTo>
                      <a:pt x="751024" y="17497"/>
                    </a:lnTo>
                    <a:lnTo>
                      <a:pt x="754875" y="22269"/>
                    </a:lnTo>
                    <a:lnTo>
                      <a:pt x="758726" y="27496"/>
                    </a:lnTo>
                    <a:lnTo>
                      <a:pt x="762124" y="32495"/>
                    </a:lnTo>
                    <a:lnTo>
                      <a:pt x="765523" y="37949"/>
                    </a:lnTo>
                    <a:lnTo>
                      <a:pt x="768694" y="43629"/>
                    </a:lnTo>
                    <a:lnTo>
                      <a:pt x="771639" y="49310"/>
                    </a:lnTo>
                    <a:lnTo>
                      <a:pt x="774584" y="54764"/>
                    </a:lnTo>
                    <a:lnTo>
                      <a:pt x="777076" y="60672"/>
                    </a:lnTo>
                    <a:lnTo>
                      <a:pt x="779342" y="66808"/>
                    </a:lnTo>
                    <a:lnTo>
                      <a:pt x="781834" y="72716"/>
                    </a:lnTo>
                    <a:lnTo>
                      <a:pt x="785911" y="84305"/>
                    </a:lnTo>
                    <a:lnTo>
                      <a:pt x="789536" y="95894"/>
                    </a:lnTo>
                    <a:lnTo>
                      <a:pt x="792481" y="106801"/>
                    </a:lnTo>
                    <a:lnTo>
                      <a:pt x="794973" y="117254"/>
                    </a:lnTo>
                    <a:lnTo>
                      <a:pt x="796785" y="126571"/>
                    </a:lnTo>
                    <a:lnTo>
                      <a:pt x="798371" y="134524"/>
                    </a:lnTo>
                    <a:lnTo>
                      <a:pt x="800183" y="146568"/>
                    </a:lnTo>
                    <a:lnTo>
                      <a:pt x="800636" y="150658"/>
                    </a:lnTo>
                    <a:lnTo>
                      <a:pt x="805847" y="149294"/>
                    </a:lnTo>
                    <a:lnTo>
                      <a:pt x="810831" y="147931"/>
                    </a:lnTo>
                    <a:lnTo>
                      <a:pt x="815362" y="146340"/>
                    </a:lnTo>
                    <a:lnTo>
                      <a:pt x="820119" y="144522"/>
                    </a:lnTo>
                    <a:lnTo>
                      <a:pt x="824197" y="142705"/>
                    </a:lnTo>
                    <a:lnTo>
                      <a:pt x="828275" y="140887"/>
                    </a:lnTo>
                    <a:lnTo>
                      <a:pt x="832352" y="139069"/>
                    </a:lnTo>
                    <a:lnTo>
                      <a:pt x="835750" y="136796"/>
                    </a:lnTo>
                    <a:lnTo>
                      <a:pt x="839375" y="134751"/>
                    </a:lnTo>
                    <a:lnTo>
                      <a:pt x="842547" y="132706"/>
                    </a:lnTo>
                    <a:lnTo>
                      <a:pt x="848663" y="128389"/>
                    </a:lnTo>
                    <a:lnTo>
                      <a:pt x="853647" y="124071"/>
                    </a:lnTo>
                    <a:lnTo>
                      <a:pt x="858405" y="119754"/>
                    </a:lnTo>
                    <a:lnTo>
                      <a:pt x="862482" y="115663"/>
                    </a:lnTo>
                    <a:lnTo>
                      <a:pt x="865654" y="111800"/>
                    </a:lnTo>
                    <a:lnTo>
                      <a:pt x="868372" y="108392"/>
                    </a:lnTo>
                    <a:lnTo>
                      <a:pt x="870638" y="105211"/>
                    </a:lnTo>
                    <a:lnTo>
                      <a:pt x="873130" y="100439"/>
                    </a:lnTo>
                    <a:lnTo>
                      <a:pt x="874036" y="98848"/>
                    </a:lnTo>
                    <a:lnTo>
                      <a:pt x="875395" y="106347"/>
                    </a:lnTo>
                    <a:lnTo>
                      <a:pt x="876755" y="113846"/>
                    </a:lnTo>
                    <a:lnTo>
                      <a:pt x="877434" y="121117"/>
                    </a:lnTo>
                    <a:lnTo>
                      <a:pt x="877887" y="128389"/>
                    </a:lnTo>
                    <a:lnTo>
                      <a:pt x="877887" y="135433"/>
                    </a:lnTo>
                    <a:lnTo>
                      <a:pt x="877434" y="142250"/>
                    </a:lnTo>
                    <a:lnTo>
                      <a:pt x="876755" y="149067"/>
                    </a:lnTo>
                    <a:lnTo>
                      <a:pt x="875622" y="155884"/>
                    </a:lnTo>
                    <a:lnTo>
                      <a:pt x="874263" y="162474"/>
                    </a:lnTo>
                    <a:lnTo>
                      <a:pt x="872903" y="168837"/>
                    </a:lnTo>
                    <a:lnTo>
                      <a:pt x="870864" y="175199"/>
                    </a:lnTo>
                    <a:lnTo>
                      <a:pt x="868599" y="181335"/>
                    </a:lnTo>
                    <a:lnTo>
                      <a:pt x="866334" y="187243"/>
                    </a:lnTo>
                    <a:lnTo>
                      <a:pt x="863615" y="193378"/>
                    </a:lnTo>
                    <a:lnTo>
                      <a:pt x="860670" y="199287"/>
                    </a:lnTo>
                    <a:lnTo>
                      <a:pt x="857725" y="204967"/>
                    </a:lnTo>
                    <a:lnTo>
                      <a:pt x="854327" y="210421"/>
                    </a:lnTo>
                    <a:lnTo>
                      <a:pt x="850702" y="215875"/>
                    </a:lnTo>
                    <a:lnTo>
                      <a:pt x="847078" y="221328"/>
                    </a:lnTo>
                    <a:lnTo>
                      <a:pt x="843000" y="226328"/>
                    </a:lnTo>
                    <a:lnTo>
                      <a:pt x="838922" y="231554"/>
                    </a:lnTo>
                    <a:lnTo>
                      <a:pt x="834844" y="236553"/>
                    </a:lnTo>
                    <a:lnTo>
                      <a:pt x="830313" y="241325"/>
                    </a:lnTo>
                    <a:lnTo>
                      <a:pt x="826009" y="246097"/>
                    </a:lnTo>
                    <a:lnTo>
                      <a:pt x="821252" y="250869"/>
                    </a:lnTo>
                    <a:lnTo>
                      <a:pt x="816494" y="255187"/>
                    </a:lnTo>
                    <a:lnTo>
                      <a:pt x="811737" y="259731"/>
                    </a:lnTo>
                    <a:lnTo>
                      <a:pt x="806753" y="264049"/>
                    </a:lnTo>
                    <a:lnTo>
                      <a:pt x="796785" y="272229"/>
                    </a:lnTo>
                    <a:lnTo>
                      <a:pt x="786364" y="279955"/>
                    </a:lnTo>
                    <a:lnTo>
                      <a:pt x="776170" y="287227"/>
                    </a:lnTo>
                    <a:lnTo>
                      <a:pt x="765749" y="294044"/>
                    </a:lnTo>
                    <a:lnTo>
                      <a:pt x="755328" y="300180"/>
                    </a:lnTo>
                    <a:lnTo>
                      <a:pt x="745360" y="305860"/>
                    </a:lnTo>
                    <a:lnTo>
                      <a:pt x="735619" y="311314"/>
                    </a:lnTo>
                    <a:lnTo>
                      <a:pt x="725878" y="316313"/>
                    </a:lnTo>
                    <a:lnTo>
                      <a:pt x="717043" y="320631"/>
                    </a:lnTo>
                    <a:lnTo>
                      <a:pt x="708661" y="324721"/>
                    </a:lnTo>
                    <a:lnTo>
                      <a:pt x="700732" y="327902"/>
                    </a:lnTo>
                    <a:lnTo>
                      <a:pt x="693709" y="331084"/>
                    </a:lnTo>
                    <a:lnTo>
                      <a:pt x="681929" y="335628"/>
                    </a:lnTo>
                    <a:lnTo>
                      <a:pt x="674453" y="338583"/>
                    </a:lnTo>
                    <a:lnTo>
                      <a:pt x="671961" y="339492"/>
                    </a:lnTo>
                    <a:lnTo>
                      <a:pt x="658142" y="336083"/>
                    </a:lnTo>
                    <a:lnTo>
                      <a:pt x="644776" y="333583"/>
                    </a:lnTo>
                    <a:lnTo>
                      <a:pt x="632089" y="331311"/>
                    </a:lnTo>
                    <a:lnTo>
                      <a:pt x="619630" y="329266"/>
                    </a:lnTo>
                    <a:lnTo>
                      <a:pt x="607623" y="327675"/>
                    </a:lnTo>
                    <a:lnTo>
                      <a:pt x="596069" y="326539"/>
                    </a:lnTo>
                    <a:lnTo>
                      <a:pt x="584969" y="325630"/>
                    </a:lnTo>
                    <a:lnTo>
                      <a:pt x="574548" y="324948"/>
                    </a:lnTo>
                    <a:lnTo>
                      <a:pt x="564127" y="324494"/>
                    </a:lnTo>
                    <a:lnTo>
                      <a:pt x="554612" y="324494"/>
                    </a:lnTo>
                    <a:lnTo>
                      <a:pt x="545324" y="324494"/>
                    </a:lnTo>
                    <a:lnTo>
                      <a:pt x="536715" y="324948"/>
                    </a:lnTo>
                    <a:lnTo>
                      <a:pt x="528333" y="325403"/>
                    </a:lnTo>
                    <a:lnTo>
                      <a:pt x="520178" y="326085"/>
                    </a:lnTo>
                    <a:lnTo>
                      <a:pt x="512702" y="326766"/>
                    </a:lnTo>
                    <a:lnTo>
                      <a:pt x="505679" y="327675"/>
                    </a:lnTo>
                    <a:lnTo>
                      <a:pt x="499109" y="328811"/>
                    </a:lnTo>
                    <a:lnTo>
                      <a:pt x="492993" y="329948"/>
                    </a:lnTo>
                    <a:lnTo>
                      <a:pt x="487329" y="331311"/>
                    </a:lnTo>
                    <a:lnTo>
                      <a:pt x="481892" y="332447"/>
                    </a:lnTo>
                    <a:lnTo>
                      <a:pt x="472604" y="334947"/>
                    </a:lnTo>
                    <a:lnTo>
                      <a:pt x="465128" y="337219"/>
                    </a:lnTo>
                    <a:lnTo>
                      <a:pt x="459012" y="339719"/>
                    </a:lnTo>
                    <a:lnTo>
                      <a:pt x="454934" y="341309"/>
                    </a:lnTo>
                    <a:lnTo>
                      <a:pt x="451536" y="342900"/>
                    </a:lnTo>
                    <a:lnTo>
                      <a:pt x="445646" y="337219"/>
                    </a:lnTo>
                    <a:lnTo>
                      <a:pt x="439529" y="331311"/>
                    </a:lnTo>
                    <a:lnTo>
                      <a:pt x="425710" y="318813"/>
                    </a:lnTo>
                    <a:lnTo>
                      <a:pt x="410532" y="305860"/>
                    </a:lnTo>
                    <a:lnTo>
                      <a:pt x="394221" y="292454"/>
                    </a:lnTo>
                    <a:lnTo>
                      <a:pt x="377456" y="279274"/>
                    </a:lnTo>
                    <a:lnTo>
                      <a:pt x="360239" y="266094"/>
                    </a:lnTo>
                    <a:lnTo>
                      <a:pt x="343249" y="252914"/>
                    </a:lnTo>
                    <a:lnTo>
                      <a:pt x="326258" y="240416"/>
                    </a:lnTo>
                    <a:lnTo>
                      <a:pt x="295222" y="217693"/>
                    </a:lnTo>
                    <a:lnTo>
                      <a:pt x="269849" y="199514"/>
                    </a:lnTo>
                    <a:lnTo>
                      <a:pt x="252405" y="187243"/>
                    </a:lnTo>
                    <a:lnTo>
                      <a:pt x="246062" y="183153"/>
                    </a:lnTo>
                    <a:lnTo>
                      <a:pt x="251726" y="176563"/>
                    </a:lnTo>
                    <a:lnTo>
                      <a:pt x="257616" y="170655"/>
                    </a:lnTo>
                    <a:lnTo>
                      <a:pt x="263506" y="165428"/>
                    </a:lnTo>
                    <a:lnTo>
                      <a:pt x="269623" y="160656"/>
                    </a:lnTo>
                    <a:lnTo>
                      <a:pt x="275286" y="156339"/>
                    </a:lnTo>
                    <a:lnTo>
                      <a:pt x="281629" y="152476"/>
                    </a:lnTo>
                    <a:lnTo>
                      <a:pt x="287746" y="149294"/>
                    </a:lnTo>
                    <a:lnTo>
                      <a:pt x="293863" y="146568"/>
                    </a:lnTo>
                    <a:lnTo>
                      <a:pt x="299979" y="144068"/>
                    </a:lnTo>
                    <a:lnTo>
                      <a:pt x="306096" y="142023"/>
                    </a:lnTo>
                    <a:lnTo>
                      <a:pt x="311986" y="140432"/>
                    </a:lnTo>
                    <a:lnTo>
                      <a:pt x="317876" y="139069"/>
                    </a:lnTo>
                    <a:lnTo>
                      <a:pt x="323766" y="138160"/>
                    </a:lnTo>
                    <a:lnTo>
                      <a:pt x="329656" y="137024"/>
                    </a:lnTo>
                    <a:lnTo>
                      <a:pt x="335093" y="136569"/>
                    </a:lnTo>
                    <a:lnTo>
                      <a:pt x="340530" y="136342"/>
                    </a:lnTo>
                    <a:lnTo>
                      <a:pt x="345967" y="136342"/>
                    </a:lnTo>
                    <a:lnTo>
                      <a:pt x="350951" y="136569"/>
                    </a:lnTo>
                    <a:lnTo>
                      <a:pt x="355708" y="136796"/>
                    </a:lnTo>
                    <a:lnTo>
                      <a:pt x="360466" y="137251"/>
                    </a:lnTo>
                    <a:lnTo>
                      <a:pt x="368848" y="138614"/>
                    </a:lnTo>
                    <a:lnTo>
                      <a:pt x="376097" y="139978"/>
                    </a:lnTo>
                    <a:lnTo>
                      <a:pt x="382214" y="141341"/>
                    </a:lnTo>
                    <a:lnTo>
                      <a:pt x="386518" y="142705"/>
                    </a:lnTo>
                    <a:lnTo>
                      <a:pt x="390369" y="143841"/>
                    </a:lnTo>
                    <a:lnTo>
                      <a:pt x="389916" y="135888"/>
                    </a:lnTo>
                    <a:lnTo>
                      <a:pt x="389916" y="127934"/>
                    </a:lnTo>
                    <a:lnTo>
                      <a:pt x="390369" y="120208"/>
                    </a:lnTo>
                    <a:lnTo>
                      <a:pt x="391049" y="112482"/>
                    </a:lnTo>
                    <a:lnTo>
                      <a:pt x="392182" y="105211"/>
                    </a:lnTo>
                    <a:lnTo>
                      <a:pt x="393767" y="98166"/>
                    </a:lnTo>
                    <a:lnTo>
                      <a:pt x="395580" y="91122"/>
                    </a:lnTo>
                    <a:lnTo>
                      <a:pt x="397619" y="84305"/>
                    </a:lnTo>
                    <a:lnTo>
                      <a:pt x="399884" y="77942"/>
                    </a:lnTo>
                    <a:lnTo>
                      <a:pt x="402376" y="71807"/>
                    </a:lnTo>
                    <a:lnTo>
                      <a:pt x="405095" y="65671"/>
                    </a:lnTo>
                    <a:lnTo>
                      <a:pt x="407813" y="59763"/>
                    </a:lnTo>
                    <a:lnTo>
                      <a:pt x="410985" y="54310"/>
                    </a:lnTo>
                    <a:lnTo>
                      <a:pt x="413930" y="49083"/>
                    </a:lnTo>
                    <a:lnTo>
                      <a:pt x="417101" y="43857"/>
                    </a:lnTo>
                    <a:lnTo>
                      <a:pt x="420273" y="39085"/>
                    </a:lnTo>
                    <a:lnTo>
                      <a:pt x="423444" y="34540"/>
                    </a:lnTo>
                    <a:lnTo>
                      <a:pt x="426616" y="30222"/>
                    </a:lnTo>
                    <a:lnTo>
                      <a:pt x="432959" y="22496"/>
                    </a:lnTo>
                    <a:lnTo>
                      <a:pt x="438849" y="15679"/>
                    </a:lnTo>
                    <a:lnTo>
                      <a:pt x="444060" y="10226"/>
                    </a:lnTo>
                    <a:lnTo>
                      <a:pt x="448817" y="5908"/>
                    </a:lnTo>
                    <a:lnTo>
                      <a:pt x="452215" y="2500"/>
                    </a:lnTo>
                    <a:lnTo>
                      <a:pt x="455387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5" name="TextBox 244"/>
              <p:cNvSpPr txBox="1"/>
              <p:nvPr/>
            </p:nvSpPr>
            <p:spPr bwMode="auto">
              <a:xfrm>
                <a:off x="7011539" y="2877604"/>
                <a:ext cx="628698" cy="33855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b="1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25%</a:t>
                </a:r>
                <a:endParaRPr lang="en-US" sz="1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241" name="组合 240"/>
            <p:cNvGrpSpPr/>
            <p:nvPr/>
          </p:nvGrpSpPr>
          <p:grpSpPr>
            <a:xfrm>
              <a:off x="4552293" y="2342061"/>
              <a:ext cx="628698" cy="848386"/>
              <a:chOff x="7011539" y="2367772"/>
              <a:chExt cx="628698" cy="848386"/>
            </a:xfrm>
          </p:grpSpPr>
          <p:sp>
            <p:nvSpPr>
              <p:cNvPr id="242" name="KSO_Shape"/>
              <p:cNvSpPr>
                <a:spLocks noChangeAspect="1"/>
              </p:cNvSpPr>
              <p:nvPr/>
            </p:nvSpPr>
            <p:spPr bwMode="auto">
              <a:xfrm>
                <a:off x="7146453" y="2367772"/>
                <a:ext cx="358870" cy="488924"/>
              </a:xfrm>
              <a:custGeom>
                <a:avLst/>
                <a:gdLst>
                  <a:gd name="T0" fmla="*/ 659720 w 1122363"/>
                  <a:gd name="T1" fmla="*/ 1061049 h 1531938"/>
                  <a:gd name="T2" fmla="*/ 657679 w 1122363"/>
                  <a:gd name="T3" fmla="*/ 1105186 h 1531938"/>
                  <a:gd name="T4" fmla="*/ 613002 w 1122363"/>
                  <a:gd name="T5" fmla="*/ 1132121 h 1531938"/>
                  <a:gd name="T6" fmla="*/ 496276 w 1122363"/>
                  <a:gd name="T7" fmla="*/ 860262 h 1531938"/>
                  <a:gd name="T8" fmla="*/ 478065 w 1122363"/>
                  <a:gd name="T9" fmla="*/ 820434 h 1531938"/>
                  <a:gd name="T10" fmla="*/ 495593 w 1122363"/>
                  <a:gd name="T11" fmla="*/ 792738 h 1531938"/>
                  <a:gd name="T12" fmla="*/ 513236 w 1122363"/>
                  <a:gd name="T13" fmla="*/ 692440 h 1531938"/>
                  <a:gd name="T14" fmla="*/ 428226 w 1122363"/>
                  <a:gd name="T15" fmla="*/ 723969 h 1531938"/>
                  <a:gd name="T16" fmla="*/ 379486 w 1122363"/>
                  <a:gd name="T17" fmla="*/ 771377 h 1531938"/>
                  <a:gd name="T18" fmla="*/ 359537 w 1122363"/>
                  <a:gd name="T19" fmla="*/ 859614 h 1531938"/>
                  <a:gd name="T20" fmla="*/ 388554 w 1122363"/>
                  <a:gd name="T21" fmla="*/ 929250 h 1531938"/>
                  <a:gd name="T22" fmla="*/ 452482 w 1122363"/>
                  <a:gd name="T23" fmla="*/ 975751 h 1531938"/>
                  <a:gd name="T24" fmla="*/ 515503 w 1122363"/>
                  <a:gd name="T25" fmla="*/ 1131583 h 1531938"/>
                  <a:gd name="T26" fmla="*/ 419611 w 1122363"/>
                  <a:gd name="T27" fmla="*/ 1093929 h 1531938"/>
                  <a:gd name="T28" fmla="*/ 452255 w 1122363"/>
                  <a:gd name="T29" fmla="*/ 1208705 h 1531938"/>
                  <a:gd name="T30" fmla="*/ 616608 w 1122363"/>
                  <a:gd name="T31" fmla="*/ 1227305 h 1531938"/>
                  <a:gd name="T32" fmla="*/ 701392 w 1122363"/>
                  <a:gd name="T33" fmla="*/ 1200993 h 1531938"/>
                  <a:gd name="T34" fmla="*/ 755799 w 1122363"/>
                  <a:gd name="T35" fmla="*/ 1155627 h 1531938"/>
                  <a:gd name="T36" fmla="*/ 783682 w 1122363"/>
                  <a:gd name="T37" fmla="*/ 1087805 h 1531938"/>
                  <a:gd name="T38" fmla="*/ 769174 w 1122363"/>
                  <a:gd name="T39" fmla="*/ 1001156 h 1531938"/>
                  <a:gd name="T40" fmla="*/ 693004 w 1122363"/>
                  <a:gd name="T41" fmla="*/ 932199 h 1531938"/>
                  <a:gd name="T42" fmla="*/ 624543 w 1122363"/>
                  <a:gd name="T43" fmla="*/ 792018 h 1531938"/>
                  <a:gd name="T44" fmla="*/ 756025 w 1122363"/>
                  <a:gd name="T45" fmla="*/ 858933 h 1531938"/>
                  <a:gd name="T46" fmla="*/ 653106 w 1122363"/>
                  <a:gd name="T47" fmla="*/ 698791 h 1531938"/>
                  <a:gd name="T48" fmla="*/ 617515 w 1122363"/>
                  <a:gd name="T49" fmla="*/ 373743 h 1531938"/>
                  <a:gd name="T50" fmla="*/ 768267 w 1122363"/>
                  <a:gd name="T51" fmla="*/ 414573 h 1531938"/>
                  <a:gd name="T52" fmla="*/ 889095 w 1122363"/>
                  <a:gd name="T53" fmla="*/ 508707 h 1531938"/>
                  <a:gd name="T54" fmla="*/ 986347 w 1122363"/>
                  <a:gd name="T55" fmla="*/ 659549 h 1531938"/>
                  <a:gd name="T56" fmla="*/ 1066143 w 1122363"/>
                  <a:gd name="T57" fmla="*/ 870048 h 1531938"/>
                  <a:gd name="T58" fmla="*/ 1122136 w 1122363"/>
                  <a:gd name="T59" fmla="*/ 1120922 h 1531938"/>
                  <a:gd name="T60" fmla="*/ 1088812 w 1122363"/>
                  <a:gd name="T61" fmla="*/ 1284920 h 1531938"/>
                  <a:gd name="T62" fmla="*/ 987253 w 1122363"/>
                  <a:gd name="T63" fmla="*/ 1407408 h 1531938"/>
                  <a:gd name="T64" fmla="*/ 836275 w 1122363"/>
                  <a:gd name="T65" fmla="*/ 1488160 h 1531938"/>
                  <a:gd name="T66" fmla="*/ 653786 w 1122363"/>
                  <a:gd name="T67" fmla="*/ 1527401 h 1531938"/>
                  <a:gd name="T68" fmla="*/ 459056 w 1122363"/>
                  <a:gd name="T69" fmla="*/ 1525133 h 1531938"/>
                  <a:gd name="T70" fmla="*/ 274754 w 1122363"/>
                  <a:gd name="T71" fmla="*/ 1477952 h 1531938"/>
                  <a:gd name="T72" fmla="*/ 122868 w 1122363"/>
                  <a:gd name="T73" fmla="*/ 1387674 h 1531938"/>
                  <a:gd name="T74" fmla="*/ 25163 w 1122363"/>
                  <a:gd name="T75" fmla="*/ 1257020 h 1531938"/>
                  <a:gd name="T76" fmla="*/ 2947 w 1122363"/>
                  <a:gd name="T77" fmla="*/ 1087805 h 1531938"/>
                  <a:gd name="T78" fmla="*/ 101785 w 1122363"/>
                  <a:gd name="T79" fmla="*/ 770469 h 1531938"/>
                  <a:gd name="T80" fmla="*/ 185436 w 1122363"/>
                  <a:gd name="T81" fmla="*/ 597625 h 1531938"/>
                  <a:gd name="T82" fmla="*/ 291076 w 1122363"/>
                  <a:gd name="T83" fmla="*/ 468105 h 1531938"/>
                  <a:gd name="T84" fmla="*/ 429359 w 1122363"/>
                  <a:gd name="T85" fmla="*/ 390529 h 1531938"/>
                  <a:gd name="T86" fmla="*/ 479174 w 1122363"/>
                  <a:gd name="T87" fmla="*/ 1591 h 1531938"/>
                  <a:gd name="T88" fmla="*/ 551894 w 1122363"/>
                  <a:gd name="T89" fmla="*/ 29995 h 1531938"/>
                  <a:gd name="T90" fmla="*/ 625293 w 1122363"/>
                  <a:gd name="T91" fmla="*/ 25905 h 1531938"/>
                  <a:gd name="T92" fmla="*/ 709340 w 1122363"/>
                  <a:gd name="T93" fmla="*/ 227 h 1531938"/>
                  <a:gd name="T94" fmla="*/ 758726 w 1122363"/>
                  <a:gd name="T95" fmla="*/ 27496 h 1531938"/>
                  <a:gd name="T96" fmla="*/ 796785 w 1122363"/>
                  <a:gd name="T97" fmla="*/ 126571 h 1531938"/>
                  <a:gd name="T98" fmla="*/ 842547 w 1122363"/>
                  <a:gd name="T99" fmla="*/ 132706 h 1531938"/>
                  <a:gd name="T100" fmla="*/ 877887 w 1122363"/>
                  <a:gd name="T101" fmla="*/ 128389 h 1531938"/>
                  <a:gd name="T102" fmla="*/ 854327 w 1122363"/>
                  <a:gd name="T103" fmla="*/ 210421 h 1531938"/>
                  <a:gd name="T104" fmla="*/ 786364 w 1122363"/>
                  <a:gd name="T105" fmla="*/ 279955 h 1531938"/>
                  <a:gd name="T106" fmla="*/ 671961 w 1122363"/>
                  <a:gd name="T107" fmla="*/ 339492 h 1531938"/>
                  <a:gd name="T108" fmla="*/ 528333 w 1122363"/>
                  <a:gd name="T109" fmla="*/ 325403 h 1531938"/>
                  <a:gd name="T110" fmla="*/ 445646 w 1122363"/>
                  <a:gd name="T111" fmla="*/ 337219 h 1531938"/>
                  <a:gd name="T112" fmla="*/ 251726 w 1122363"/>
                  <a:gd name="T113" fmla="*/ 176563 h 1531938"/>
                  <a:gd name="T114" fmla="*/ 329656 w 1122363"/>
                  <a:gd name="T115" fmla="*/ 137024 h 1531938"/>
                  <a:gd name="T116" fmla="*/ 389916 w 1122363"/>
                  <a:gd name="T117" fmla="*/ 127934 h 1531938"/>
                  <a:gd name="T118" fmla="*/ 417101 w 1122363"/>
                  <a:gd name="T119" fmla="*/ 43857 h 153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2363" h="1531938">
                    <a:moveTo>
                      <a:pt x="600075" y="1019175"/>
                    </a:moveTo>
                    <a:lnTo>
                      <a:pt x="608240" y="1022344"/>
                    </a:lnTo>
                    <a:lnTo>
                      <a:pt x="615950" y="1025965"/>
                    </a:lnTo>
                    <a:lnTo>
                      <a:pt x="622981" y="1029134"/>
                    </a:lnTo>
                    <a:lnTo>
                      <a:pt x="629331" y="1032303"/>
                    </a:lnTo>
                    <a:lnTo>
                      <a:pt x="635227" y="1035925"/>
                    </a:lnTo>
                    <a:lnTo>
                      <a:pt x="640443" y="1039093"/>
                    </a:lnTo>
                    <a:lnTo>
                      <a:pt x="644979" y="1042488"/>
                    </a:lnTo>
                    <a:lnTo>
                      <a:pt x="649061" y="1045884"/>
                    </a:lnTo>
                    <a:lnTo>
                      <a:pt x="652236" y="1049505"/>
                    </a:lnTo>
                    <a:lnTo>
                      <a:pt x="655411" y="1053127"/>
                    </a:lnTo>
                    <a:lnTo>
                      <a:pt x="657906" y="1056974"/>
                    </a:lnTo>
                    <a:lnTo>
                      <a:pt x="659720" y="1061049"/>
                    </a:lnTo>
                    <a:lnTo>
                      <a:pt x="661534" y="1065576"/>
                    </a:lnTo>
                    <a:lnTo>
                      <a:pt x="662668" y="1070329"/>
                    </a:lnTo>
                    <a:lnTo>
                      <a:pt x="663348" y="1074856"/>
                    </a:lnTo>
                    <a:lnTo>
                      <a:pt x="663575" y="1080062"/>
                    </a:lnTo>
                    <a:lnTo>
                      <a:pt x="663575" y="1083230"/>
                    </a:lnTo>
                    <a:lnTo>
                      <a:pt x="663348" y="1086626"/>
                    </a:lnTo>
                    <a:lnTo>
                      <a:pt x="662895" y="1089568"/>
                    </a:lnTo>
                    <a:lnTo>
                      <a:pt x="662441" y="1092510"/>
                    </a:lnTo>
                    <a:lnTo>
                      <a:pt x="661761" y="1095227"/>
                    </a:lnTo>
                    <a:lnTo>
                      <a:pt x="660854" y="1097716"/>
                    </a:lnTo>
                    <a:lnTo>
                      <a:pt x="659947" y="1100432"/>
                    </a:lnTo>
                    <a:lnTo>
                      <a:pt x="659040" y="1102922"/>
                    </a:lnTo>
                    <a:lnTo>
                      <a:pt x="657679" y="1105186"/>
                    </a:lnTo>
                    <a:lnTo>
                      <a:pt x="656545" y="1107449"/>
                    </a:lnTo>
                    <a:lnTo>
                      <a:pt x="654957" y="1109486"/>
                    </a:lnTo>
                    <a:lnTo>
                      <a:pt x="653143" y="1111523"/>
                    </a:lnTo>
                    <a:lnTo>
                      <a:pt x="651556" y="1113334"/>
                    </a:lnTo>
                    <a:lnTo>
                      <a:pt x="649515" y="1115145"/>
                    </a:lnTo>
                    <a:lnTo>
                      <a:pt x="647473" y="1116729"/>
                    </a:lnTo>
                    <a:lnTo>
                      <a:pt x="645206" y="1118087"/>
                    </a:lnTo>
                    <a:lnTo>
                      <a:pt x="640670" y="1120803"/>
                    </a:lnTo>
                    <a:lnTo>
                      <a:pt x="635681" y="1123520"/>
                    </a:lnTo>
                    <a:lnTo>
                      <a:pt x="630238" y="1126009"/>
                    </a:lnTo>
                    <a:lnTo>
                      <a:pt x="625022" y="1128046"/>
                    </a:lnTo>
                    <a:lnTo>
                      <a:pt x="619125" y="1130310"/>
                    </a:lnTo>
                    <a:lnTo>
                      <a:pt x="613002" y="1132121"/>
                    </a:lnTo>
                    <a:lnTo>
                      <a:pt x="606652" y="1133705"/>
                    </a:lnTo>
                    <a:lnTo>
                      <a:pt x="600075" y="1135063"/>
                    </a:lnTo>
                    <a:lnTo>
                      <a:pt x="600075" y="1019175"/>
                    </a:lnTo>
                    <a:close/>
                    <a:moveTo>
                      <a:pt x="538162" y="779462"/>
                    </a:moveTo>
                    <a:lnTo>
                      <a:pt x="538162" y="877887"/>
                    </a:lnTo>
                    <a:lnTo>
                      <a:pt x="529967" y="875827"/>
                    </a:lnTo>
                    <a:lnTo>
                      <a:pt x="522227" y="873538"/>
                    </a:lnTo>
                    <a:lnTo>
                      <a:pt x="515398" y="870791"/>
                    </a:lnTo>
                    <a:lnTo>
                      <a:pt x="509024" y="868273"/>
                    </a:lnTo>
                    <a:lnTo>
                      <a:pt x="503333" y="865298"/>
                    </a:lnTo>
                    <a:lnTo>
                      <a:pt x="500829" y="863467"/>
                    </a:lnTo>
                    <a:lnTo>
                      <a:pt x="498553" y="861864"/>
                    </a:lnTo>
                    <a:lnTo>
                      <a:pt x="496276" y="860262"/>
                    </a:lnTo>
                    <a:lnTo>
                      <a:pt x="494227" y="858431"/>
                    </a:lnTo>
                    <a:lnTo>
                      <a:pt x="492406" y="856600"/>
                    </a:lnTo>
                    <a:lnTo>
                      <a:pt x="490813" y="854540"/>
                    </a:lnTo>
                    <a:lnTo>
                      <a:pt x="487626" y="850877"/>
                    </a:lnTo>
                    <a:lnTo>
                      <a:pt x="485122" y="846986"/>
                    </a:lnTo>
                    <a:lnTo>
                      <a:pt x="482618" y="843324"/>
                    </a:lnTo>
                    <a:lnTo>
                      <a:pt x="481024" y="839662"/>
                    </a:lnTo>
                    <a:lnTo>
                      <a:pt x="479658" y="835999"/>
                    </a:lnTo>
                    <a:lnTo>
                      <a:pt x="478520" y="832337"/>
                    </a:lnTo>
                    <a:lnTo>
                      <a:pt x="478065" y="828903"/>
                    </a:lnTo>
                    <a:lnTo>
                      <a:pt x="477837" y="825241"/>
                    </a:lnTo>
                    <a:lnTo>
                      <a:pt x="477837" y="822952"/>
                    </a:lnTo>
                    <a:lnTo>
                      <a:pt x="478065" y="820434"/>
                    </a:lnTo>
                    <a:lnTo>
                      <a:pt x="478520" y="817916"/>
                    </a:lnTo>
                    <a:lnTo>
                      <a:pt x="478975" y="815627"/>
                    </a:lnTo>
                    <a:lnTo>
                      <a:pt x="479431" y="813339"/>
                    </a:lnTo>
                    <a:lnTo>
                      <a:pt x="480341" y="810821"/>
                    </a:lnTo>
                    <a:lnTo>
                      <a:pt x="481252" y="808761"/>
                    </a:lnTo>
                    <a:lnTo>
                      <a:pt x="482162" y="806701"/>
                    </a:lnTo>
                    <a:lnTo>
                      <a:pt x="483528" y="804869"/>
                    </a:lnTo>
                    <a:lnTo>
                      <a:pt x="484894" y="802809"/>
                    </a:lnTo>
                    <a:lnTo>
                      <a:pt x="486260" y="800978"/>
                    </a:lnTo>
                    <a:lnTo>
                      <a:pt x="487853" y="799147"/>
                    </a:lnTo>
                    <a:lnTo>
                      <a:pt x="489447" y="797545"/>
                    </a:lnTo>
                    <a:lnTo>
                      <a:pt x="491496" y="795714"/>
                    </a:lnTo>
                    <a:lnTo>
                      <a:pt x="495593" y="792738"/>
                    </a:lnTo>
                    <a:lnTo>
                      <a:pt x="500146" y="789991"/>
                    </a:lnTo>
                    <a:lnTo>
                      <a:pt x="504699" y="787244"/>
                    </a:lnTo>
                    <a:lnTo>
                      <a:pt x="509935" y="785184"/>
                    </a:lnTo>
                    <a:lnTo>
                      <a:pt x="515170" y="783582"/>
                    </a:lnTo>
                    <a:lnTo>
                      <a:pt x="520634" y="781980"/>
                    </a:lnTo>
                    <a:lnTo>
                      <a:pt x="526097" y="780835"/>
                    </a:lnTo>
                    <a:lnTo>
                      <a:pt x="532016" y="779920"/>
                    </a:lnTo>
                    <a:lnTo>
                      <a:pt x="538162" y="779462"/>
                    </a:lnTo>
                    <a:close/>
                    <a:moveTo>
                      <a:pt x="538626" y="654332"/>
                    </a:moveTo>
                    <a:lnTo>
                      <a:pt x="538626" y="688810"/>
                    </a:lnTo>
                    <a:lnTo>
                      <a:pt x="530011" y="689945"/>
                    </a:lnTo>
                    <a:lnTo>
                      <a:pt x="521624" y="691079"/>
                    </a:lnTo>
                    <a:lnTo>
                      <a:pt x="513236" y="692440"/>
                    </a:lnTo>
                    <a:lnTo>
                      <a:pt x="505302" y="694028"/>
                    </a:lnTo>
                    <a:lnTo>
                      <a:pt x="497594" y="695842"/>
                    </a:lnTo>
                    <a:lnTo>
                      <a:pt x="490113" y="697657"/>
                    </a:lnTo>
                    <a:lnTo>
                      <a:pt x="482859" y="699471"/>
                    </a:lnTo>
                    <a:lnTo>
                      <a:pt x="475831" y="701740"/>
                    </a:lnTo>
                    <a:lnTo>
                      <a:pt x="469257" y="704008"/>
                    </a:lnTo>
                    <a:lnTo>
                      <a:pt x="462683" y="706276"/>
                    </a:lnTo>
                    <a:lnTo>
                      <a:pt x="456336" y="708998"/>
                    </a:lnTo>
                    <a:lnTo>
                      <a:pt x="450215" y="711720"/>
                    </a:lnTo>
                    <a:lnTo>
                      <a:pt x="444321" y="714442"/>
                    </a:lnTo>
                    <a:lnTo>
                      <a:pt x="438654" y="717618"/>
                    </a:lnTo>
                    <a:lnTo>
                      <a:pt x="433440" y="720567"/>
                    </a:lnTo>
                    <a:lnTo>
                      <a:pt x="428226" y="723969"/>
                    </a:lnTo>
                    <a:lnTo>
                      <a:pt x="423238" y="727372"/>
                    </a:lnTo>
                    <a:lnTo>
                      <a:pt x="418478" y="731001"/>
                    </a:lnTo>
                    <a:lnTo>
                      <a:pt x="413944" y="734403"/>
                    </a:lnTo>
                    <a:lnTo>
                      <a:pt x="409410" y="738033"/>
                    </a:lnTo>
                    <a:lnTo>
                      <a:pt x="405556" y="741435"/>
                    </a:lnTo>
                    <a:lnTo>
                      <a:pt x="401476" y="744837"/>
                    </a:lnTo>
                    <a:lnTo>
                      <a:pt x="397849" y="748694"/>
                    </a:lnTo>
                    <a:lnTo>
                      <a:pt x="394221" y="752323"/>
                    </a:lnTo>
                    <a:lnTo>
                      <a:pt x="391048" y="755952"/>
                    </a:lnTo>
                    <a:lnTo>
                      <a:pt x="387874" y="760035"/>
                    </a:lnTo>
                    <a:lnTo>
                      <a:pt x="384927" y="763664"/>
                    </a:lnTo>
                    <a:lnTo>
                      <a:pt x="382207" y="767520"/>
                    </a:lnTo>
                    <a:lnTo>
                      <a:pt x="379486" y="771377"/>
                    </a:lnTo>
                    <a:lnTo>
                      <a:pt x="377219" y="775460"/>
                    </a:lnTo>
                    <a:lnTo>
                      <a:pt x="375179" y="779316"/>
                    </a:lnTo>
                    <a:lnTo>
                      <a:pt x="373366" y="783399"/>
                    </a:lnTo>
                    <a:lnTo>
                      <a:pt x="369738" y="791338"/>
                    </a:lnTo>
                    <a:lnTo>
                      <a:pt x="367018" y="799277"/>
                    </a:lnTo>
                    <a:lnTo>
                      <a:pt x="364298" y="806989"/>
                    </a:lnTo>
                    <a:lnTo>
                      <a:pt x="362258" y="814701"/>
                    </a:lnTo>
                    <a:lnTo>
                      <a:pt x="360671" y="822187"/>
                    </a:lnTo>
                    <a:lnTo>
                      <a:pt x="359537" y="829672"/>
                    </a:lnTo>
                    <a:lnTo>
                      <a:pt x="358857" y="836931"/>
                    </a:lnTo>
                    <a:lnTo>
                      <a:pt x="358630" y="844189"/>
                    </a:lnTo>
                    <a:lnTo>
                      <a:pt x="358857" y="851901"/>
                    </a:lnTo>
                    <a:lnTo>
                      <a:pt x="359537" y="859614"/>
                    </a:lnTo>
                    <a:lnTo>
                      <a:pt x="360444" y="867326"/>
                    </a:lnTo>
                    <a:lnTo>
                      <a:pt x="362031" y="874811"/>
                    </a:lnTo>
                    <a:lnTo>
                      <a:pt x="363844" y="882297"/>
                    </a:lnTo>
                    <a:lnTo>
                      <a:pt x="366111" y="889782"/>
                    </a:lnTo>
                    <a:lnTo>
                      <a:pt x="368832" y="897267"/>
                    </a:lnTo>
                    <a:lnTo>
                      <a:pt x="371779" y="904526"/>
                    </a:lnTo>
                    <a:lnTo>
                      <a:pt x="373592" y="907928"/>
                    </a:lnTo>
                    <a:lnTo>
                      <a:pt x="375633" y="911558"/>
                    </a:lnTo>
                    <a:lnTo>
                      <a:pt x="377673" y="915187"/>
                    </a:lnTo>
                    <a:lnTo>
                      <a:pt x="379940" y="918816"/>
                    </a:lnTo>
                    <a:lnTo>
                      <a:pt x="382660" y="922219"/>
                    </a:lnTo>
                    <a:lnTo>
                      <a:pt x="385380" y="925848"/>
                    </a:lnTo>
                    <a:lnTo>
                      <a:pt x="388554" y="929250"/>
                    </a:lnTo>
                    <a:lnTo>
                      <a:pt x="391501" y="932880"/>
                    </a:lnTo>
                    <a:lnTo>
                      <a:pt x="395128" y="936282"/>
                    </a:lnTo>
                    <a:lnTo>
                      <a:pt x="398529" y="939685"/>
                    </a:lnTo>
                    <a:lnTo>
                      <a:pt x="402609" y="943087"/>
                    </a:lnTo>
                    <a:lnTo>
                      <a:pt x="406463" y="946489"/>
                    </a:lnTo>
                    <a:lnTo>
                      <a:pt x="410770" y="949892"/>
                    </a:lnTo>
                    <a:lnTo>
                      <a:pt x="415077" y="953294"/>
                    </a:lnTo>
                    <a:lnTo>
                      <a:pt x="424372" y="959646"/>
                    </a:lnTo>
                    <a:lnTo>
                      <a:pt x="429586" y="963048"/>
                    </a:lnTo>
                    <a:lnTo>
                      <a:pt x="434800" y="966224"/>
                    </a:lnTo>
                    <a:lnTo>
                      <a:pt x="440467" y="969626"/>
                    </a:lnTo>
                    <a:lnTo>
                      <a:pt x="446361" y="972575"/>
                    </a:lnTo>
                    <a:lnTo>
                      <a:pt x="452482" y="975751"/>
                    </a:lnTo>
                    <a:lnTo>
                      <a:pt x="459056" y="978473"/>
                    </a:lnTo>
                    <a:lnTo>
                      <a:pt x="465630" y="981421"/>
                    </a:lnTo>
                    <a:lnTo>
                      <a:pt x="472658" y="984370"/>
                    </a:lnTo>
                    <a:lnTo>
                      <a:pt x="479912" y="987092"/>
                    </a:lnTo>
                    <a:lnTo>
                      <a:pt x="487619" y="989814"/>
                    </a:lnTo>
                    <a:lnTo>
                      <a:pt x="495327" y="992309"/>
                    </a:lnTo>
                    <a:lnTo>
                      <a:pt x="503488" y="994804"/>
                    </a:lnTo>
                    <a:lnTo>
                      <a:pt x="520490" y="1000021"/>
                    </a:lnTo>
                    <a:lnTo>
                      <a:pt x="538626" y="1004785"/>
                    </a:lnTo>
                    <a:lnTo>
                      <a:pt x="538626" y="1135439"/>
                    </a:lnTo>
                    <a:lnTo>
                      <a:pt x="530918" y="1134305"/>
                    </a:lnTo>
                    <a:lnTo>
                      <a:pt x="523210" y="1133171"/>
                    </a:lnTo>
                    <a:lnTo>
                      <a:pt x="515503" y="1131583"/>
                    </a:lnTo>
                    <a:lnTo>
                      <a:pt x="507795" y="1129768"/>
                    </a:lnTo>
                    <a:lnTo>
                      <a:pt x="500088" y="1127727"/>
                    </a:lnTo>
                    <a:lnTo>
                      <a:pt x="492607" y="1125685"/>
                    </a:lnTo>
                    <a:lnTo>
                      <a:pt x="485126" y="1123417"/>
                    </a:lnTo>
                    <a:lnTo>
                      <a:pt x="477645" y="1120695"/>
                    </a:lnTo>
                    <a:lnTo>
                      <a:pt x="470164" y="1117973"/>
                    </a:lnTo>
                    <a:lnTo>
                      <a:pt x="462683" y="1115024"/>
                    </a:lnTo>
                    <a:lnTo>
                      <a:pt x="455429" y="1111849"/>
                    </a:lnTo>
                    <a:lnTo>
                      <a:pt x="448175" y="1108673"/>
                    </a:lnTo>
                    <a:lnTo>
                      <a:pt x="440920" y="1105044"/>
                    </a:lnTo>
                    <a:lnTo>
                      <a:pt x="433893" y="1101641"/>
                    </a:lnTo>
                    <a:lnTo>
                      <a:pt x="426639" y="1097785"/>
                    </a:lnTo>
                    <a:lnTo>
                      <a:pt x="419611" y="1093929"/>
                    </a:lnTo>
                    <a:lnTo>
                      <a:pt x="405783" y="1085310"/>
                    </a:lnTo>
                    <a:lnTo>
                      <a:pt x="392181" y="1076690"/>
                    </a:lnTo>
                    <a:lnTo>
                      <a:pt x="379033" y="1067617"/>
                    </a:lnTo>
                    <a:lnTo>
                      <a:pt x="366338" y="1058317"/>
                    </a:lnTo>
                    <a:lnTo>
                      <a:pt x="366338" y="1169917"/>
                    </a:lnTo>
                    <a:lnTo>
                      <a:pt x="376313" y="1175588"/>
                    </a:lnTo>
                    <a:lnTo>
                      <a:pt x="386287" y="1181032"/>
                    </a:lnTo>
                    <a:lnTo>
                      <a:pt x="396715" y="1186249"/>
                    </a:lnTo>
                    <a:lnTo>
                      <a:pt x="407370" y="1191466"/>
                    </a:lnTo>
                    <a:lnTo>
                      <a:pt x="418251" y="1196003"/>
                    </a:lnTo>
                    <a:lnTo>
                      <a:pt x="429359" y="1200539"/>
                    </a:lnTo>
                    <a:lnTo>
                      <a:pt x="440694" y="1204849"/>
                    </a:lnTo>
                    <a:lnTo>
                      <a:pt x="452255" y="1208705"/>
                    </a:lnTo>
                    <a:lnTo>
                      <a:pt x="464043" y="1212561"/>
                    </a:lnTo>
                    <a:lnTo>
                      <a:pt x="475151" y="1215964"/>
                    </a:lnTo>
                    <a:lnTo>
                      <a:pt x="486486" y="1218686"/>
                    </a:lnTo>
                    <a:lnTo>
                      <a:pt x="497367" y="1221634"/>
                    </a:lnTo>
                    <a:lnTo>
                      <a:pt x="508022" y="1223903"/>
                    </a:lnTo>
                    <a:lnTo>
                      <a:pt x="518450" y="1225944"/>
                    </a:lnTo>
                    <a:lnTo>
                      <a:pt x="528878" y="1227759"/>
                    </a:lnTo>
                    <a:lnTo>
                      <a:pt x="538626" y="1229120"/>
                    </a:lnTo>
                    <a:lnTo>
                      <a:pt x="538626" y="1297396"/>
                    </a:lnTo>
                    <a:lnTo>
                      <a:pt x="600740" y="1297396"/>
                    </a:lnTo>
                    <a:lnTo>
                      <a:pt x="600740" y="1229120"/>
                    </a:lnTo>
                    <a:lnTo>
                      <a:pt x="608674" y="1228213"/>
                    </a:lnTo>
                    <a:lnTo>
                      <a:pt x="616608" y="1227305"/>
                    </a:lnTo>
                    <a:lnTo>
                      <a:pt x="624089" y="1225944"/>
                    </a:lnTo>
                    <a:lnTo>
                      <a:pt x="631570" y="1224810"/>
                    </a:lnTo>
                    <a:lnTo>
                      <a:pt x="638824" y="1223449"/>
                    </a:lnTo>
                    <a:lnTo>
                      <a:pt x="645852" y="1221861"/>
                    </a:lnTo>
                    <a:lnTo>
                      <a:pt x="652880" y="1220273"/>
                    </a:lnTo>
                    <a:lnTo>
                      <a:pt x="659454" y="1218232"/>
                    </a:lnTo>
                    <a:lnTo>
                      <a:pt x="666028" y="1216191"/>
                    </a:lnTo>
                    <a:lnTo>
                      <a:pt x="672375" y="1214149"/>
                    </a:lnTo>
                    <a:lnTo>
                      <a:pt x="678723" y="1211881"/>
                    </a:lnTo>
                    <a:lnTo>
                      <a:pt x="684617" y="1209386"/>
                    </a:lnTo>
                    <a:lnTo>
                      <a:pt x="690284" y="1206890"/>
                    </a:lnTo>
                    <a:lnTo>
                      <a:pt x="695951" y="1203942"/>
                    </a:lnTo>
                    <a:lnTo>
                      <a:pt x="701392" y="1200993"/>
                    </a:lnTo>
                    <a:lnTo>
                      <a:pt x="706833" y="1198044"/>
                    </a:lnTo>
                    <a:lnTo>
                      <a:pt x="711593" y="1194868"/>
                    </a:lnTo>
                    <a:lnTo>
                      <a:pt x="716581" y="1191693"/>
                    </a:lnTo>
                    <a:lnTo>
                      <a:pt x="721341" y="1188290"/>
                    </a:lnTo>
                    <a:lnTo>
                      <a:pt x="725875" y="1184888"/>
                    </a:lnTo>
                    <a:lnTo>
                      <a:pt x="730182" y="1181486"/>
                    </a:lnTo>
                    <a:lnTo>
                      <a:pt x="734263" y="1178083"/>
                    </a:lnTo>
                    <a:lnTo>
                      <a:pt x="738343" y="1174227"/>
                    </a:lnTo>
                    <a:lnTo>
                      <a:pt x="742197" y="1170825"/>
                    </a:lnTo>
                    <a:lnTo>
                      <a:pt x="745824" y="1166968"/>
                    </a:lnTo>
                    <a:lnTo>
                      <a:pt x="749225" y="1163339"/>
                    </a:lnTo>
                    <a:lnTo>
                      <a:pt x="752625" y="1159256"/>
                    </a:lnTo>
                    <a:lnTo>
                      <a:pt x="755799" y="1155627"/>
                    </a:lnTo>
                    <a:lnTo>
                      <a:pt x="758746" y="1151544"/>
                    </a:lnTo>
                    <a:lnTo>
                      <a:pt x="761466" y="1147461"/>
                    </a:lnTo>
                    <a:lnTo>
                      <a:pt x="763960" y="1143378"/>
                    </a:lnTo>
                    <a:lnTo>
                      <a:pt x="766453" y="1139295"/>
                    </a:lnTo>
                    <a:lnTo>
                      <a:pt x="770760" y="1130676"/>
                    </a:lnTo>
                    <a:lnTo>
                      <a:pt x="774614" y="1122056"/>
                    </a:lnTo>
                    <a:lnTo>
                      <a:pt x="777561" y="1113436"/>
                    </a:lnTo>
                    <a:lnTo>
                      <a:pt x="778921" y="1109354"/>
                    </a:lnTo>
                    <a:lnTo>
                      <a:pt x="780055" y="1105044"/>
                    </a:lnTo>
                    <a:lnTo>
                      <a:pt x="781415" y="1100507"/>
                    </a:lnTo>
                    <a:lnTo>
                      <a:pt x="782322" y="1096424"/>
                    </a:lnTo>
                    <a:lnTo>
                      <a:pt x="783002" y="1092114"/>
                    </a:lnTo>
                    <a:lnTo>
                      <a:pt x="783682" y="1087805"/>
                    </a:lnTo>
                    <a:lnTo>
                      <a:pt x="784135" y="1083495"/>
                    </a:lnTo>
                    <a:lnTo>
                      <a:pt x="784589" y="1079185"/>
                    </a:lnTo>
                    <a:lnTo>
                      <a:pt x="784816" y="1074875"/>
                    </a:lnTo>
                    <a:lnTo>
                      <a:pt x="784816" y="1070339"/>
                    </a:lnTo>
                    <a:lnTo>
                      <a:pt x="784589" y="1061719"/>
                    </a:lnTo>
                    <a:lnTo>
                      <a:pt x="784135" y="1053326"/>
                    </a:lnTo>
                    <a:lnTo>
                      <a:pt x="783229" y="1045161"/>
                    </a:lnTo>
                    <a:lnTo>
                      <a:pt x="781869" y="1037222"/>
                    </a:lnTo>
                    <a:lnTo>
                      <a:pt x="779828" y="1029509"/>
                    </a:lnTo>
                    <a:lnTo>
                      <a:pt x="777788" y="1022251"/>
                    </a:lnTo>
                    <a:lnTo>
                      <a:pt x="775294" y="1014992"/>
                    </a:lnTo>
                    <a:lnTo>
                      <a:pt x="772347" y="1007960"/>
                    </a:lnTo>
                    <a:lnTo>
                      <a:pt x="769174" y="1001156"/>
                    </a:lnTo>
                    <a:lnTo>
                      <a:pt x="765320" y="994577"/>
                    </a:lnTo>
                    <a:lnTo>
                      <a:pt x="761466" y="988226"/>
                    </a:lnTo>
                    <a:lnTo>
                      <a:pt x="756705" y="982329"/>
                    </a:lnTo>
                    <a:lnTo>
                      <a:pt x="752172" y="976431"/>
                    </a:lnTo>
                    <a:lnTo>
                      <a:pt x="746731" y="970987"/>
                    </a:lnTo>
                    <a:lnTo>
                      <a:pt x="741064" y="965543"/>
                    </a:lnTo>
                    <a:lnTo>
                      <a:pt x="734943" y="960553"/>
                    </a:lnTo>
                    <a:lnTo>
                      <a:pt x="728822" y="955563"/>
                    </a:lnTo>
                    <a:lnTo>
                      <a:pt x="722248" y="950572"/>
                    </a:lnTo>
                    <a:lnTo>
                      <a:pt x="715220" y="946036"/>
                    </a:lnTo>
                    <a:lnTo>
                      <a:pt x="708193" y="941272"/>
                    </a:lnTo>
                    <a:lnTo>
                      <a:pt x="700712" y="936509"/>
                    </a:lnTo>
                    <a:lnTo>
                      <a:pt x="693004" y="932199"/>
                    </a:lnTo>
                    <a:lnTo>
                      <a:pt x="685070" y="927889"/>
                    </a:lnTo>
                    <a:lnTo>
                      <a:pt x="676456" y="923806"/>
                    </a:lnTo>
                    <a:lnTo>
                      <a:pt x="668068" y="919497"/>
                    </a:lnTo>
                    <a:lnTo>
                      <a:pt x="659227" y="915641"/>
                    </a:lnTo>
                    <a:lnTo>
                      <a:pt x="650159" y="911558"/>
                    </a:lnTo>
                    <a:lnTo>
                      <a:pt x="641091" y="907475"/>
                    </a:lnTo>
                    <a:lnTo>
                      <a:pt x="631117" y="903845"/>
                    </a:lnTo>
                    <a:lnTo>
                      <a:pt x="621369" y="899989"/>
                    </a:lnTo>
                    <a:lnTo>
                      <a:pt x="611394" y="896587"/>
                    </a:lnTo>
                    <a:lnTo>
                      <a:pt x="600740" y="892958"/>
                    </a:lnTo>
                    <a:lnTo>
                      <a:pt x="600740" y="785894"/>
                    </a:lnTo>
                    <a:lnTo>
                      <a:pt x="612755" y="788616"/>
                    </a:lnTo>
                    <a:lnTo>
                      <a:pt x="624543" y="792018"/>
                    </a:lnTo>
                    <a:lnTo>
                      <a:pt x="636331" y="795421"/>
                    </a:lnTo>
                    <a:lnTo>
                      <a:pt x="647892" y="799504"/>
                    </a:lnTo>
                    <a:lnTo>
                      <a:pt x="659227" y="803813"/>
                    </a:lnTo>
                    <a:lnTo>
                      <a:pt x="670562" y="808577"/>
                    </a:lnTo>
                    <a:lnTo>
                      <a:pt x="681443" y="813794"/>
                    </a:lnTo>
                    <a:lnTo>
                      <a:pt x="692324" y="819465"/>
                    </a:lnTo>
                    <a:lnTo>
                      <a:pt x="702752" y="824909"/>
                    </a:lnTo>
                    <a:lnTo>
                      <a:pt x="712727" y="830806"/>
                    </a:lnTo>
                    <a:lnTo>
                      <a:pt x="722475" y="836477"/>
                    </a:lnTo>
                    <a:lnTo>
                      <a:pt x="731542" y="842148"/>
                    </a:lnTo>
                    <a:lnTo>
                      <a:pt x="740157" y="847592"/>
                    </a:lnTo>
                    <a:lnTo>
                      <a:pt x="748318" y="853262"/>
                    </a:lnTo>
                    <a:lnTo>
                      <a:pt x="756025" y="858933"/>
                    </a:lnTo>
                    <a:lnTo>
                      <a:pt x="763280" y="864604"/>
                    </a:lnTo>
                    <a:lnTo>
                      <a:pt x="763280" y="748240"/>
                    </a:lnTo>
                    <a:lnTo>
                      <a:pt x="752625" y="741889"/>
                    </a:lnTo>
                    <a:lnTo>
                      <a:pt x="741744" y="735764"/>
                    </a:lnTo>
                    <a:lnTo>
                      <a:pt x="731316" y="730547"/>
                    </a:lnTo>
                    <a:lnTo>
                      <a:pt x="720888" y="725103"/>
                    </a:lnTo>
                    <a:lnTo>
                      <a:pt x="710913" y="720340"/>
                    </a:lnTo>
                    <a:lnTo>
                      <a:pt x="701165" y="716030"/>
                    </a:lnTo>
                    <a:lnTo>
                      <a:pt x="691644" y="711720"/>
                    </a:lnTo>
                    <a:lnTo>
                      <a:pt x="682123" y="708318"/>
                    </a:lnTo>
                    <a:lnTo>
                      <a:pt x="672602" y="704689"/>
                    </a:lnTo>
                    <a:lnTo>
                      <a:pt x="663081" y="701740"/>
                    </a:lnTo>
                    <a:lnTo>
                      <a:pt x="653106" y="698791"/>
                    </a:lnTo>
                    <a:lnTo>
                      <a:pt x="643132" y="696296"/>
                    </a:lnTo>
                    <a:lnTo>
                      <a:pt x="632930" y="694254"/>
                    </a:lnTo>
                    <a:lnTo>
                      <a:pt x="622276" y="691986"/>
                    </a:lnTo>
                    <a:lnTo>
                      <a:pt x="611848" y="690171"/>
                    </a:lnTo>
                    <a:lnTo>
                      <a:pt x="600740" y="688810"/>
                    </a:lnTo>
                    <a:lnTo>
                      <a:pt x="600740" y="654332"/>
                    </a:lnTo>
                    <a:lnTo>
                      <a:pt x="538626" y="654332"/>
                    </a:lnTo>
                    <a:close/>
                    <a:moveTo>
                      <a:pt x="549280" y="371475"/>
                    </a:moveTo>
                    <a:lnTo>
                      <a:pt x="564015" y="371475"/>
                    </a:lnTo>
                    <a:lnTo>
                      <a:pt x="577844" y="371475"/>
                    </a:lnTo>
                    <a:lnTo>
                      <a:pt x="591219" y="371929"/>
                    </a:lnTo>
                    <a:lnTo>
                      <a:pt x="604594" y="372609"/>
                    </a:lnTo>
                    <a:lnTo>
                      <a:pt x="617515" y="373743"/>
                    </a:lnTo>
                    <a:lnTo>
                      <a:pt x="630210" y="375104"/>
                    </a:lnTo>
                    <a:lnTo>
                      <a:pt x="642905" y="376692"/>
                    </a:lnTo>
                    <a:lnTo>
                      <a:pt x="655373" y="378507"/>
                    </a:lnTo>
                    <a:lnTo>
                      <a:pt x="667388" y="380775"/>
                    </a:lnTo>
                    <a:lnTo>
                      <a:pt x="679403" y="383497"/>
                    </a:lnTo>
                    <a:lnTo>
                      <a:pt x="691191" y="386219"/>
                    </a:lnTo>
                    <a:lnTo>
                      <a:pt x="702752" y="389168"/>
                    </a:lnTo>
                    <a:lnTo>
                      <a:pt x="714314" y="392797"/>
                    </a:lnTo>
                    <a:lnTo>
                      <a:pt x="725422" y="396426"/>
                    </a:lnTo>
                    <a:lnTo>
                      <a:pt x="736530" y="400509"/>
                    </a:lnTo>
                    <a:lnTo>
                      <a:pt x="747184" y="405046"/>
                    </a:lnTo>
                    <a:lnTo>
                      <a:pt x="757839" y="409582"/>
                    </a:lnTo>
                    <a:lnTo>
                      <a:pt x="768267" y="414573"/>
                    </a:lnTo>
                    <a:lnTo>
                      <a:pt x="778468" y="420017"/>
                    </a:lnTo>
                    <a:lnTo>
                      <a:pt x="788669" y="425461"/>
                    </a:lnTo>
                    <a:lnTo>
                      <a:pt x="798644" y="431358"/>
                    </a:lnTo>
                    <a:lnTo>
                      <a:pt x="808392" y="437709"/>
                    </a:lnTo>
                    <a:lnTo>
                      <a:pt x="818140" y="444288"/>
                    </a:lnTo>
                    <a:lnTo>
                      <a:pt x="827434" y="451092"/>
                    </a:lnTo>
                    <a:lnTo>
                      <a:pt x="836729" y="458351"/>
                    </a:lnTo>
                    <a:lnTo>
                      <a:pt x="845796" y="466063"/>
                    </a:lnTo>
                    <a:lnTo>
                      <a:pt x="854864" y="473775"/>
                    </a:lnTo>
                    <a:lnTo>
                      <a:pt x="863705" y="481941"/>
                    </a:lnTo>
                    <a:lnTo>
                      <a:pt x="872319" y="490561"/>
                    </a:lnTo>
                    <a:lnTo>
                      <a:pt x="880934" y="499407"/>
                    </a:lnTo>
                    <a:lnTo>
                      <a:pt x="889095" y="508707"/>
                    </a:lnTo>
                    <a:lnTo>
                      <a:pt x="897483" y="518234"/>
                    </a:lnTo>
                    <a:lnTo>
                      <a:pt x="905417" y="527988"/>
                    </a:lnTo>
                    <a:lnTo>
                      <a:pt x="913351" y="538422"/>
                    </a:lnTo>
                    <a:lnTo>
                      <a:pt x="921512" y="548856"/>
                    </a:lnTo>
                    <a:lnTo>
                      <a:pt x="929220" y="559744"/>
                    </a:lnTo>
                    <a:lnTo>
                      <a:pt x="936701" y="571086"/>
                    </a:lnTo>
                    <a:lnTo>
                      <a:pt x="944182" y="582654"/>
                    </a:lnTo>
                    <a:lnTo>
                      <a:pt x="951436" y="594449"/>
                    </a:lnTo>
                    <a:lnTo>
                      <a:pt x="958690" y="606925"/>
                    </a:lnTo>
                    <a:lnTo>
                      <a:pt x="965944" y="619627"/>
                    </a:lnTo>
                    <a:lnTo>
                      <a:pt x="972745" y="632330"/>
                    </a:lnTo>
                    <a:lnTo>
                      <a:pt x="979546" y="645713"/>
                    </a:lnTo>
                    <a:lnTo>
                      <a:pt x="986347" y="659549"/>
                    </a:lnTo>
                    <a:lnTo>
                      <a:pt x="993148" y="673613"/>
                    </a:lnTo>
                    <a:lnTo>
                      <a:pt x="999722" y="687903"/>
                    </a:lnTo>
                    <a:lnTo>
                      <a:pt x="1006069" y="702647"/>
                    </a:lnTo>
                    <a:lnTo>
                      <a:pt x="1012643" y="717845"/>
                    </a:lnTo>
                    <a:lnTo>
                      <a:pt x="1018991" y="733269"/>
                    </a:lnTo>
                    <a:lnTo>
                      <a:pt x="1025111" y="748920"/>
                    </a:lnTo>
                    <a:lnTo>
                      <a:pt x="1031005" y="765252"/>
                    </a:lnTo>
                    <a:lnTo>
                      <a:pt x="1037126" y="781584"/>
                    </a:lnTo>
                    <a:lnTo>
                      <a:pt x="1043247" y="798823"/>
                    </a:lnTo>
                    <a:lnTo>
                      <a:pt x="1049141" y="816062"/>
                    </a:lnTo>
                    <a:lnTo>
                      <a:pt x="1054808" y="833528"/>
                    </a:lnTo>
                    <a:lnTo>
                      <a:pt x="1060476" y="851674"/>
                    </a:lnTo>
                    <a:lnTo>
                      <a:pt x="1066143" y="870048"/>
                    </a:lnTo>
                    <a:lnTo>
                      <a:pt x="1071810" y="888875"/>
                    </a:lnTo>
                    <a:lnTo>
                      <a:pt x="1077478" y="907928"/>
                    </a:lnTo>
                    <a:lnTo>
                      <a:pt x="1082692" y="927436"/>
                    </a:lnTo>
                    <a:lnTo>
                      <a:pt x="1088132" y="947624"/>
                    </a:lnTo>
                    <a:lnTo>
                      <a:pt x="1093573" y="967812"/>
                    </a:lnTo>
                    <a:lnTo>
                      <a:pt x="1098787" y="988453"/>
                    </a:lnTo>
                    <a:lnTo>
                      <a:pt x="1109215" y="1030870"/>
                    </a:lnTo>
                    <a:lnTo>
                      <a:pt x="1112615" y="1046522"/>
                    </a:lnTo>
                    <a:lnTo>
                      <a:pt x="1115789" y="1061946"/>
                    </a:lnTo>
                    <a:lnTo>
                      <a:pt x="1118056" y="1076917"/>
                    </a:lnTo>
                    <a:lnTo>
                      <a:pt x="1119870" y="1091888"/>
                    </a:lnTo>
                    <a:lnTo>
                      <a:pt x="1121456" y="1106405"/>
                    </a:lnTo>
                    <a:lnTo>
                      <a:pt x="1122136" y="1120922"/>
                    </a:lnTo>
                    <a:lnTo>
                      <a:pt x="1122363" y="1134985"/>
                    </a:lnTo>
                    <a:lnTo>
                      <a:pt x="1122136" y="1148822"/>
                    </a:lnTo>
                    <a:lnTo>
                      <a:pt x="1121456" y="1162659"/>
                    </a:lnTo>
                    <a:lnTo>
                      <a:pt x="1120096" y="1176042"/>
                    </a:lnTo>
                    <a:lnTo>
                      <a:pt x="1118509" y="1188971"/>
                    </a:lnTo>
                    <a:lnTo>
                      <a:pt x="1116469" y="1201900"/>
                    </a:lnTo>
                    <a:lnTo>
                      <a:pt x="1113749" y="1214603"/>
                    </a:lnTo>
                    <a:lnTo>
                      <a:pt x="1110575" y="1227078"/>
                    </a:lnTo>
                    <a:lnTo>
                      <a:pt x="1107175" y="1239100"/>
                    </a:lnTo>
                    <a:lnTo>
                      <a:pt x="1103321" y="1250896"/>
                    </a:lnTo>
                    <a:lnTo>
                      <a:pt x="1098787" y="1262464"/>
                    </a:lnTo>
                    <a:lnTo>
                      <a:pt x="1094026" y="1274032"/>
                    </a:lnTo>
                    <a:lnTo>
                      <a:pt x="1088812" y="1284920"/>
                    </a:lnTo>
                    <a:lnTo>
                      <a:pt x="1083145" y="1296035"/>
                    </a:lnTo>
                    <a:lnTo>
                      <a:pt x="1077251" y="1306469"/>
                    </a:lnTo>
                    <a:lnTo>
                      <a:pt x="1070904" y="1317130"/>
                    </a:lnTo>
                    <a:lnTo>
                      <a:pt x="1064103" y="1327110"/>
                    </a:lnTo>
                    <a:lnTo>
                      <a:pt x="1056849" y="1336864"/>
                    </a:lnTo>
                    <a:lnTo>
                      <a:pt x="1049368" y="1346845"/>
                    </a:lnTo>
                    <a:lnTo>
                      <a:pt x="1041660" y="1356145"/>
                    </a:lnTo>
                    <a:lnTo>
                      <a:pt x="1033499" y="1365218"/>
                    </a:lnTo>
                    <a:lnTo>
                      <a:pt x="1024658" y="1374064"/>
                    </a:lnTo>
                    <a:lnTo>
                      <a:pt x="1015817" y="1382911"/>
                    </a:lnTo>
                    <a:lnTo>
                      <a:pt x="1006749" y="1391303"/>
                    </a:lnTo>
                    <a:lnTo>
                      <a:pt x="997228" y="1399469"/>
                    </a:lnTo>
                    <a:lnTo>
                      <a:pt x="987253" y="1407408"/>
                    </a:lnTo>
                    <a:lnTo>
                      <a:pt x="977279" y="1415121"/>
                    </a:lnTo>
                    <a:lnTo>
                      <a:pt x="967078" y="1422606"/>
                    </a:lnTo>
                    <a:lnTo>
                      <a:pt x="956196" y="1429638"/>
                    </a:lnTo>
                    <a:lnTo>
                      <a:pt x="945315" y="1436669"/>
                    </a:lnTo>
                    <a:lnTo>
                      <a:pt x="934207" y="1443474"/>
                    </a:lnTo>
                    <a:lnTo>
                      <a:pt x="922872" y="1449826"/>
                    </a:lnTo>
                    <a:lnTo>
                      <a:pt x="911084" y="1455950"/>
                    </a:lnTo>
                    <a:lnTo>
                      <a:pt x="899296" y="1461848"/>
                    </a:lnTo>
                    <a:lnTo>
                      <a:pt x="887055" y="1467745"/>
                    </a:lnTo>
                    <a:lnTo>
                      <a:pt x="874586" y="1473189"/>
                    </a:lnTo>
                    <a:lnTo>
                      <a:pt x="862118" y="1478179"/>
                    </a:lnTo>
                    <a:lnTo>
                      <a:pt x="849197" y="1483396"/>
                    </a:lnTo>
                    <a:lnTo>
                      <a:pt x="836275" y="1488160"/>
                    </a:lnTo>
                    <a:lnTo>
                      <a:pt x="823127" y="1492470"/>
                    </a:lnTo>
                    <a:lnTo>
                      <a:pt x="809752" y="1496779"/>
                    </a:lnTo>
                    <a:lnTo>
                      <a:pt x="796377" y="1500862"/>
                    </a:lnTo>
                    <a:lnTo>
                      <a:pt x="782549" y="1504492"/>
                    </a:lnTo>
                    <a:lnTo>
                      <a:pt x="768720" y="1508348"/>
                    </a:lnTo>
                    <a:lnTo>
                      <a:pt x="754892" y="1511523"/>
                    </a:lnTo>
                    <a:lnTo>
                      <a:pt x="740610" y="1514472"/>
                    </a:lnTo>
                    <a:lnTo>
                      <a:pt x="726555" y="1517194"/>
                    </a:lnTo>
                    <a:lnTo>
                      <a:pt x="712047" y="1519689"/>
                    </a:lnTo>
                    <a:lnTo>
                      <a:pt x="697538" y="1521958"/>
                    </a:lnTo>
                    <a:lnTo>
                      <a:pt x="683030" y="1524226"/>
                    </a:lnTo>
                    <a:lnTo>
                      <a:pt x="668521" y="1526040"/>
                    </a:lnTo>
                    <a:lnTo>
                      <a:pt x="653786" y="1527401"/>
                    </a:lnTo>
                    <a:lnTo>
                      <a:pt x="638824" y="1528762"/>
                    </a:lnTo>
                    <a:lnTo>
                      <a:pt x="624089" y="1529897"/>
                    </a:lnTo>
                    <a:lnTo>
                      <a:pt x="609128" y="1530804"/>
                    </a:lnTo>
                    <a:lnTo>
                      <a:pt x="594166" y="1531484"/>
                    </a:lnTo>
                    <a:lnTo>
                      <a:pt x="579204" y="1531938"/>
                    </a:lnTo>
                    <a:lnTo>
                      <a:pt x="564015" y="1531938"/>
                    </a:lnTo>
                    <a:lnTo>
                      <a:pt x="549054" y="1531938"/>
                    </a:lnTo>
                    <a:lnTo>
                      <a:pt x="533865" y="1531484"/>
                    </a:lnTo>
                    <a:lnTo>
                      <a:pt x="518903" y="1530804"/>
                    </a:lnTo>
                    <a:lnTo>
                      <a:pt x="503941" y="1529670"/>
                    </a:lnTo>
                    <a:lnTo>
                      <a:pt x="488980" y="1528309"/>
                    </a:lnTo>
                    <a:lnTo>
                      <a:pt x="474018" y="1526948"/>
                    </a:lnTo>
                    <a:lnTo>
                      <a:pt x="459056" y="1525133"/>
                    </a:lnTo>
                    <a:lnTo>
                      <a:pt x="444321" y="1523319"/>
                    </a:lnTo>
                    <a:lnTo>
                      <a:pt x="429359" y="1520823"/>
                    </a:lnTo>
                    <a:lnTo>
                      <a:pt x="414851" y="1518328"/>
                    </a:lnTo>
                    <a:lnTo>
                      <a:pt x="400115" y="1515606"/>
                    </a:lnTo>
                    <a:lnTo>
                      <a:pt x="385607" y="1512204"/>
                    </a:lnTo>
                    <a:lnTo>
                      <a:pt x="371325" y="1509028"/>
                    </a:lnTo>
                    <a:lnTo>
                      <a:pt x="357044" y="1505172"/>
                    </a:lnTo>
                    <a:lnTo>
                      <a:pt x="342989" y="1501543"/>
                    </a:lnTo>
                    <a:lnTo>
                      <a:pt x="329160" y="1497233"/>
                    </a:lnTo>
                    <a:lnTo>
                      <a:pt x="315332" y="1492696"/>
                    </a:lnTo>
                    <a:lnTo>
                      <a:pt x="301730" y="1488160"/>
                    </a:lnTo>
                    <a:lnTo>
                      <a:pt x="288129" y="1483170"/>
                    </a:lnTo>
                    <a:lnTo>
                      <a:pt x="274754" y="1477952"/>
                    </a:lnTo>
                    <a:lnTo>
                      <a:pt x="261832" y="1472735"/>
                    </a:lnTo>
                    <a:lnTo>
                      <a:pt x="248910" y="1466838"/>
                    </a:lnTo>
                    <a:lnTo>
                      <a:pt x="235988" y="1460940"/>
                    </a:lnTo>
                    <a:lnTo>
                      <a:pt x="223520" y="1454816"/>
                    </a:lnTo>
                    <a:lnTo>
                      <a:pt x="211505" y="1448238"/>
                    </a:lnTo>
                    <a:lnTo>
                      <a:pt x="199264" y="1441660"/>
                    </a:lnTo>
                    <a:lnTo>
                      <a:pt x="187703" y="1434855"/>
                    </a:lnTo>
                    <a:lnTo>
                      <a:pt x="176141" y="1427596"/>
                    </a:lnTo>
                    <a:lnTo>
                      <a:pt x="164806" y="1420111"/>
                    </a:lnTo>
                    <a:lnTo>
                      <a:pt x="153925" y="1412399"/>
                    </a:lnTo>
                    <a:lnTo>
                      <a:pt x="143497" y="1404233"/>
                    </a:lnTo>
                    <a:lnTo>
                      <a:pt x="132843" y="1396067"/>
                    </a:lnTo>
                    <a:lnTo>
                      <a:pt x="122868" y="1387674"/>
                    </a:lnTo>
                    <a:lnTo>
                      <a:pt x="113120" y="1379055"/>
                    </a:lnTo>
                    <a:lnTo>
                      <a:pt x="103826" y="1370208"/>
                    </a:lnTo>
                    <a:lnTo>
                      <a:pt x="94758" y="1361135"/>
                    </a:lnTo>
                    <a:lnTo>
                      <a:pt x="86144" y="1351608"/>
                    </a:lnTo>
                    <a:lnTo>
                      <a:pt x="77756" y="1342081"/>
                    </a:lnTo>
                    <a:lnTo>
                      <a:pt x="69822" y="1332328"/>
                    </a:lnTo>
                    <a:lnTo>
                      <a:pt x="62341" y="1322120"/>
                    </a:lnTo>
                    <a:lnTo>
                      <a:pt x="55086" y="1311913"/>
                    </a:lnTo>
                    <a:lnTo>
                      <a:pt x="48286" y="1301479"/>
                    </a:lnTo>
                    <a:lnTo>
                      <a:pt x="41711" y="1290591"/>
                    </a:lnTo>
                    <a:lnTo>
                      <a:pt x="35817" y="1279703"/>
                    </a:lnTo>
                    <a:lnTo>
                      <a:pt x="30150" y="1268361"/>
                    </a:lnTo>
                    <a:lnTo>
                      <a:pt x="25163" y="1257020"/>
                    </a:lnTo>
                    <a:lnTo>
                      <a:pt x="20402" y="1245225"/>
                    </a:lnTo>
                    <a:lnTo>
                      <a:pt x="16095" y="1233203"/>
                    </a:lnTo>
                    <a:lnTo>
                      <a:pt x="12468" y="1221181"/>
                    </a:lnTo>
                    <a:lnTo>
                      <a:pt x="9068" y="1208932"/>
                    </a:lnTo>
                    <a:lnTo>
                      <a:pt x="6347" y="1196229"/>
                    </a:lnTo>
                    <a:lnTo>
                      <a:pt x="4080" y="1183527"/>
                    </a:lnTo>
                    <a:lnTo>
                      <a:pt x="2493" y="1170371"/>
                    </a:lnTo>
                    <a:lnTo>
                      <a:pt x="907" y="1157215"/>
                    </a:lnTo>
                    <a:lnTo>
                      <a:pt x="226" y="1143605"/>
                    </a:lnTo>
                    <a:lnTo>
                      <a:pt x="0" y="1129995"/>
                    </a:lnTo>
                    <a:lnTo>
                      <a:pt x="453" y="1116158"/>
                    </a:lnTo>
                    <a:lnTo>
                      <a:pt x="1133" y="1102095"/>
                    </a:lnTo>
                    <a:lnTo>
                      <a:pt x="2947" y="1087805"/>
                    </a:lnTo>
                    <a:lnTo>
                      <a:pt x="4760" y="1073288"/>
                    </a:lnTo>
                    <a:lnTo>
                      <a:pt x="7481" y="1058544"/>
                    </a:lnTo>
                    <a:lnTo>
                      <a:pt x="10654" y="1043573"/>
                    </a:lnTo>
                    <a:lnTo>
                      <a:pt x="14508" y="1028375"/>
                    </a:lnTo>
                    <a:lnTo>
                      <a:pt x="19042" y="1012951"/>
                    </a:lnTo>
                    <a:lnTo>
                      <a:pt x="29697" y="978473"/>
                    </a:lnTo>
                    <a:lnTo>
                      <a:pt x="40578" y="944448"/>
                    </a:lnTo>
                    <a:lnTo>
                      <a:pt x="51233" y="911104"/>
                    </a:lnTo>
                    <a:lnTo>
                      <a:pt x="62114" y="878667"/>
                    </a:lnTo>
                    <a:lnTo>
                      <a:pt x="73222" y="846684"/>
                    </a:lnTo>
                    <a:lnTo>
                      <a:pt x="84557" y="815608"/>
                    </a:lnTo>
                    <a:lnTo>
                      <a:pt x="95891" y="785213"/>
                    </a:lnTo>
                    <a:lnTo>
                      <a:pt x="101785" y="770469"/>
                    </a:lnTo>
                    <a:lnTo>
                      <a:pt x="107679" y="755725"/>
                    </a:lnTo>
                    <a:lnTo>
                      <a:pt x="113574" y="741435"/>
                    </a:lnTo>
                    <a:lnTo>
                      <a:pt x="119468" y="727145"/>
                    </a:lnTo>
                    <a:lnTo>
                      <a:pt x="125588" y="713081"/>
                    </a:lnTo>
                    <a:lnTo>
                      <a:pt x="131936" y="699245"/>
                    </a:lnTo>
                    <a:lnTo>
                      <a:pt x="138283" y="685635"/>
                    </a:lnTo>
                    <a:lnTo>
                      <a:pt x="144631" y="672479"/>
                    </a:lnTo>
                    <a:lnTo>
                      <a:pt x="151205" y="659322"/>
                    </a:lnTo>
                    <a:lnTo>
                      <a:pt x="157552" y="646393"/>
                    </a:lnTo>
                    <a:lnTo>
                      <a:pt x="164353" y="633691"/>
                    </a:lnTo>
                    <a:lnTo>
                      <a:pt x="171381" y="621669"/>
                    </a:lnTo>
                    <a:lnTo>
                      <a:pt x="178181" y="609420"/>
                    </a:lnTo>
                    <a:lnTo>
                      <a:pt x="185436" y="597625"/>
                    </a:lnTo>
                    <a:lnTo>
                      <a:pt x="192463" y="585830"/>
                    </a:lnTo>
                    <a:lnTo>
                      <a:pt x="199944" y="574488"/>
                    </a:lnTo>
                    <a:lnTo>
                      <a:pt x="207425" y="563600"/>
                    </a:lnTo>
                    <a:lnTo>
                      <a:pt x="215133" y="552712"/>
                    </a:lnTo>
                    <a:lnTo>
                      <a:pt x="222840" y="542051"/>
                    </a:lnTo>
                    <a:lnTo>
                      <a:pt x="230774" y="531844"/>
                    </a:lnTo>
                    <a:lnTo>
                      <a:pt x="238935" y="521863"/>
                    </a:lnTo>
                    <a:lnTo>
                      <a:pt x="247324" y="512110"/>
                    </a:lnTo>
                    <a:lnTo>
                      <a:pt x="255711" y="502810"/>
                    </a:lnTo>
                    <a:lnTo>
                      <a:pt x="264326" y="493736"/>
                    </a:lnTo>
                    <a:lnTo>
                      <a:pt x="272940" y="484663"/>
                    </a:lnTo>
                    <a:lnTo>
                      <a:pt x="282008" y="476271"/>
                    </a:lnTo>
                    <a:lnTo>
                      <a:pt x="291076" y="468105"/>
                    </a:lnTo>
                    <a:lnTo>
                      <a:pt x="300597" y="460166"/>
                    </a:lnTo>
                    <a:lnTo>
                      <a:pt x="310118" y="452453"/>
                    </a:lnTo>
                    <a:lnTo>
                      <a:pt x="319639" y="445195"/>
                    </a:lnTo>
                    <a:lnTo>
                      <a:pt x="329840" y="438163"/>
                    </a:lnTo>
                    <a:lnTo>
                      <a:pt x="339815" y="431585"/>
                    </a:lnTo>
                    <a:lnTo>
                      <a:pt x="350243" y="425234"/>
                    </a:lnTo>
                    <a:lnTo>
                      <a:pt x="360897" y="419336"/>
                    </a:lnTo>
                    <a:lnTo>
                      <a:pt x="371552" y="413665"/>
                    </a:lnTo>
                    <a:lnTo>
                      <a:pt x="382660" y="408222"/>
                    </a:lnTo>
                    <a:lnTo>
                      <a:pt x="393995" y="403231"/>
                    </a:lnTo>
                    <a:lnTo>
                      <a:pt x="405556" y="398695"/>
                    </a:lnTo>
                    <a:lnTo>
                      <a:pt x="417344" y="394385"/>
                    </a:lnTo>
                    <a:lnTo>
                      <a:pt x="429359" y="390529"/>
                    </a:lnTo>
                    <a:lnTo>
                      <a:pt x="441601" y="386899"/>
                    </a:lnTo>
                    <a:lnTo>
                      <a:pt x="454069" y="383724"/>
                    </a:lnTo>
                    <a:lnTo>
                      <a:pt x="466764" y="380775"/>
                    </a:lnTo>
                    <a:lnTo>
                      <a:pt x="479912" y="378280"/>
                    </a:lnTo>
                    <a:lnTo>
                      <a:pt x="493287" y="376238"/>
                    </a:lnTo>
                    <a:lnTo>
                      <a:pt x="506888" y="374424"/>
                    </a:lnTo>
                    <a:lnTo>
                      <a:pt x="520717" y="373063"/>
                    </a:lnTo>
                    <a:lnTo>
                      <a:pt x="534772" y="372156"/>
                    </a:lnTo>
                    <a:lnTo>
                      <a:pt x="549280" y="371475"/>
                    </a:lnTo>
                    <a:close/>
                    <a:moveTo>
                      <a:pt x="455387" y="0"/>
                    </a:moveTo>
                    <a:lnTo>
                      <a:pt x="463542" y="227"/>
                    </a:lnTo>
                    <a:lnTo>
                      <a:pt x="471471" y="682"/>
                    </a:lnTo>
                    <a:lnTo>
                      <a:pt x="479174" y="1591"/>
                    </a:lnTo>
                    <a:lnTo>
                      <a:pt x="486423" y="2500"/>
                    </a:lnTo>
                    <a:lnTo>
                      <a:pt x="493446" y="3863"/>
                    </a:lnTo>
                    <a:lnTo>
                      <a:pt x="500242" y="5681"/>
                    </a:lnTo>
                    <a:lnTo>
                      <a:pt x="506812" y="7499"/>
                    </a:lnTo>
                    <a:lnTo>
                      <a:pt x="512702" y="9317"/>
                    </a:lnTo>
                    <a:lnTo>
                      <a:pt x="518592" y="11362"/>
                    </a:lnTo>
                    <a:lnTo>
                      <a:pt x="524256" y="13861"/>
                    </a:lnTo>
                    <a:lnTo>
                      <a:pt x="529466" y="16361"/>
                    </a:lnTo>
                    <a:lnTo>
                      <a:pt x="534450" y="18861"/>
                    </a:lnTo>
                    <a:lnTo>
                      <a:pt x="539207" y="21587"/>
                    </a:lnTo>
                    <a:lnTo>
                      <a:pt x="543738" y="24314"/>
                    </a:lnTo>
                    <a:lnTo>
                      <a:pt x="547816" y="27268"/>
                    </a:lnTo>
                    <a:lnTo>
                      <a:pt x="551894" y="29995"/>
                    </a:lnTo>
                    <a:lnTo>
                      <a:pt x="555292" y="32722"/>
                    </a:lnTo>
                    <a:lnTo>
                      <a:pt x="558916" y="35676"/>
                    </a:lnTo>
                    <a:lnTo>
                      <a:pt x="564807" y="40903"/>
                    </a:lnTo>
                    <a:lnTo>
                      <a:pt x="569790" y="45902"/>
                    </a:lnTo>
                    <a:lnTo>
                      <a:pt x="574095" y="50674"/>
                    </a:lnTo>
                    <a:lnTo>
                      <a:pt x="577040" y="54310"/>
                    </a:lnTo>
                    <a:lnTo>
                      <a:pt x="579079" y="57491"/>
                    </a:lnTo>
                    <a:lnTo>
                      <a:pt x="581118" y="59990"/>
                    </a:lnTo>
                    <a:lnTo>
                      <a:pt x="590406" y="51810"/>
                    </a:lnTo>
                    <a:lnTo>
                      <a:pt x="599467" y="44311"/>
                    </a:lnTo>
                    <a:lnTo>
                      <a:pt x="608076" y="37494"/>
                    </a:lnTo>
                    <a:lnTo>
                      <a:pt x="616685" y="31359"/>
                    </a:lnTo>
                    <a:lnTo>
                      <a:pt x="625293" y="25905"/>
                    </a:lnTo>
                    <a:lnTo>
                      <a:pt x="633449" y="21360"/>
                    </a:lnTo>
                    <a:lnTo>
                      <a:pt x="641151" y="17043"/>
                    </a:lnTo>
                    <a:lnTo>
                      <a:pt x="648854" y="13407"/>
                    </a:lnTo>
                    <a:lnTo>
                      <a:pt x="656103" y="10226"/>
                    </a:lnTo>
                    <a:lnTo>
                      <a:pt x="663126" y="7499"/>
                    </a:lnTo>
                    <a:lnTo>
                      <a:pt x="669922" y="5454"/>
                    </a:lnTo>
                    <a:lnTo>
                      <a:pt x="676492" y="3409"/>
                    </a:lnTo>
                    <a:lnTo>
                      <a:pt x="682608" y="2272"/>
                    </a:lnTo>
                    <a:lnTo>
                      <a:pt x="688498" y="1136"/>
                    </a:lnTo>
                    <a:lnTo>
                      <a:pt x="694162" y="454"/>
                    </a:lnTo>
                    <a:lnTo>
                      <a:pt x="699599" y="227"/>
                    </a:lnTo>
                    <a:lnTo>
                      <a:pt x="704583" y="0"/>
                    </a:lnTo>
                    <a:lnTo>
                      <a:pt x="709340" y="227"/>
                    </a:lnTo>
                    <a:lnTo>
                      <a:pt x="713871" y="454"/>
                    </a:lnTo>
                    <a:lnTo>
                      <a:pt x="717949" y="909"/>
                    </a:lnTo>
                    <a:lnTo>
                      <a:pt x="721800" y="1591"/>
                    </a:lnTo>
                    <a:lnTo>
                      <a:pt x="725198" y="2272"/>
                    </a:lnTo>
                    <a:lnTo>
                      <a:pt x="728596" y="3181"/>
                    </a:lnTo>
                    <a:lnTo>
                      <a:pt x="731315" y="3863"/>
                    </a:lnTo>
                    <a:lnTo>
                      <a:pt x="736299" y="5908"/>
                    </a:lnTo>
                    <a:lnTo>
                      <a:pt x="739697" y="7499"/>
                    </a:lnTo>
                    <a:lnTo>
                      <a:pt x="742415" y="8862"/>
                    </a:lnTo>
                    <a:lnTo>
                      <a:pt x="746720" y="13180"/>
                    </a:lnTo>
                    <a:lnTo>
                      <a:pt x="751024" y="17497"/>
                    </a:lnTo>
                    <a:lnTo>
                      <a:pt x="754875" y="22269"/>
                    </a:lnTo>
                    <a:lnTo>
                      <a:pt x="758726" y="27496"/>
                    </a:lnTo>
                    <a:lnTo>
                      <a:pt x="762124" y="32495"/>
                    </a:lnTo>
                    <a:lnTo>
                      <a:pt x="765523" y="37949"/>
                    </a:lnTo>
                    <a:lnTo>
                      <a:pt x="768694" y="43629"/>
                    </a:lnTo>
                    <a:lnTo>
                      <a:pt x="771639" y="49310"/>
                    </a:lnTo>
                    <a:lnTo>
                      <a:pt x="774584" y="54764"/>
                    </a:lnTo>
                    <a:lnTo>
                      <a:pt x="777076" y="60672"/>
                    </a:lnTo>
                    <a:lnTo>
                      <a:pt x="779342" y="66808"/>
                    </a:lnTo>
                    <a:lnTo>
                      <a:pt x="781834" y="72716"/>
                    </a:lnTo>
                    <a:lnTo>
                      <a:pt x="785911" y="84305"/>
                    </a:lnTo>
                    <a:lnTo>
                      <a:pt x="789536" y="95894"/>
                    </a:lnTo>
                    <a:lnTo>
                      <a:pt x="792481" y="106801"/>
                    </a:lnTo>
                    <a:lnTo>
                      <a:pt x="794973" y="117254"/>
                    </a:lnTo>
                    <a:lnTo>
                      <a:pt x="796785" y="126571"/>
                    </a:lnTo>
                    <a:lnTo>
                      <a:pt x="798371" y="134524"/>
                    </a:lnTo>
                    <a:lnTo>
                      <a:pt x="800183" y="146568"/>
                    </a:lnTo>
                    <a:lnTo>
                      <a:pt x="800636" y="150658"/>
                    </a:lnTo>
                    <a:lnTo>
                      <a:pt x="805847" y="149294"/>
                    </a:lnTo>
                    <a:lnTo>
                      <a:pt x="810831" y="147931"/>
                    </a:lnTo>
                    <a:lnTo>
                      <a:pt x="815362" y="146340"/>
                    </a:lnTo>
                    <a:lnTo>
                      <a:pt x="820119" y="144522"/>
                    </a:lnTo>
                    <a:lnTo>
                      <a:pt x="824197" y="142705"/>
                    </a:lnTo>
                    <a:lnTo>
                      <a:pt x="828275" y="140887"/>
                    </a:lnTo>
                    <a:lnTo>
                      <a:pt x="832352" y="139069"/>
                    </a:lnTo>
                    <a:lnTo>
                      <a:pt x="835750" y="136796"/>
                    </a:lnTo>
                    <a:lnTo>
                      <a:pt x="839375" y="134751"/>
                    </a:lnTo>
                    <a:lnTo>
                      <a:pt x="842547" y="132706"/>
                    </a:lnTo>
                    <a:lnTo>
                      <a:pt x="848663" y="128389"/>
                    </a:lnTo>
                    <a:lnTo>
                      <a:pt x="853647" y="124071"/>
                    </a:lnTo>
                    <a:lnTo>
                      <a:pt x="858405" y="119754"/>
                    </a:lnTo>
                    <a:lnTo>
                      <a:pt x="862482" y="115663"/>
                    </a:lnTo>
                    <a:lnTo>
                      <a:pt x="865654" y="111800"/>
                    </a:lnTo>
                    <a:lnTo>
                      <a:pt x="868372" y="108392"/>
                    </a:lnTo>
                    <a:lnTo>
                      <a:pt x="870638" y="105211"/>
                    </a:lnTo>
                    <a:lnTo>
                      <a:pt x="873130" y="100439"/>
                    </a:lnTo>
                    <a:lnTo>
                      <a:pt x="874036" y="98848"/>
                    </a:lnTo>
                    <a:lnTo>
                      <a:pt x="875395" y="106347"/>
                    </a:lnTo>
                    <a:lnTo>
                      <a:pt x="876755" y="113846"/>
                    </a:lnTo>
                    <a:lnTo>
                      <a:pt x="877434" y="121117"/>
                    </a:lnTo>
                    <a:lnTo>
                      <a:pt x="877887" y="128389"/>
                    </a:lnTo>
                    <a:lnTo>
                      <a:pt x="877887" y="135433"/>
                    </a:lnTo>
                    <a:lnTo>
                      <a:pt x="877434" y="142250"/>
                    </a:lnTo>
                    <a:lnTo>
                      <a:pt x="876755" y="149067"/>
                    </a:lnTo>
                    <a:lnTo>
                      <a:pt x="875622" y="155884"/>
                    </a:lnTo>
                    <a:lnTo>
                      <a:pt x="874263" y="162474"/>
                    </a:lnTo>
                    <a:lnTo>
                      <a:pt x="872903" y="168837"/>
                    </a:lnTo>
                    <a:lnTo>
                      <a:pt x="870864" y="175199"/>
                    </a:lnTo>
                    <a:lnTo>
                      <a:pt x="868599" y="181335"/>
                    </a:lnTo>
                    <a:lnTo>
                      <a:pt x="866334" y="187243"/>
                    </a:lnTo>
                    <a:lnTo>
                      <a:pt x="863615" y="193378"/>
                    </a:lnTo>
                    <a:lnTo>
                      <a:pt x="860670" y="199287"/>
                    </a:lnTo>
                    <a:lnTo>
                      <a:pt x="857725" y="204967"/>
                    </a:lnTo>
                    <a:lnTo>
                      <a:pt x="854327" y="210421"/>
                    </a:lnTo>
                    <a:lnTo>
                      <a:pt x="850702" y="215875"/>
                    </a:lnTo>
                    <a:lnTo>
                      <a:pt x="847078" y="221328"/>
                    </a:lnTo>
                    <a:lnTo>
                      <a:pt x="843000" y="226328"/>
                    </a:lnTo>
                    <a:lnTo>
                      <a:pt x="838922" y="231554"/>
                    </a:lnTo>
                    <a:lnTo>
                      <a:pt x="834844" y="236553"/>
                    </a:lnTo>
                    <a:lnTo>
                      <a:pt x="830313" y="241325"/>
                    </a:lnTo>
                    <a:lnTo>
                      <a:pt x="826009" y="246097"/>
                    </a:lnTo>
                    <a:lnTo>
                      <a:pt x="821252" y="250869"/>
                    </a:lnTo>
                    <a:lnTo>
                      <a:pt x="816494" y="255187"/>
                    </a:lnTo>
                    <a:lnTo>
                      <a:pt x="811737" y="259731"/>
                    </a:lnTo>
                    <a:lnTo>
                      <a:pt x="806753" y="264049"/>
                    </a:lnTo>
                    <a:lnTo>
                      <a:pt x="796785" y="272229"/>
                    </a:lnTo>
                    <a:lnTo>
                      <a:pt x="786364" y="279955"/>
                    </a:lnTo>
                    <a:lnTo>
                      <a:pt x="776170" y="287227"/>
                    </a:lnTo>
                    <a:lnTo>
                      <a:pt x="765749" y="294044"/>
                    </a:lnTo>
                    <a:lnTo>
                      <a:pt x="755328" y="300180"/>
                    </a:lnTo>
                    <a:lnTo>
                      <a:pt x="745360" y="305860"/>
                    </a:lnTo>
                    <a:lnTo>
                      <a:pt x="735619" y="311314"/>
                    </a:lnTo>
                    <a:lnTo>
                      <a:pt x="725878" y="316313"/>
                    </a:lnTo>
                    <a:lnTo>
                      <a:pt x="717043" y="320631"/>
                    </a:lnTo>
                    <a:lnTo>
                      <a:pt x="708661" y="324721"/>
                    </a:lnTo>
                    <a:lnTo>
                      <a:pt x="700732" y="327902"/>
                    </a:lnTo>
                    <a:lnTo>
                      <a:pt x="693709" y="331084"/>
                    </a:lnTo>
                    <a:lnTo>
                      <a:pt x="681929" y="335628"/>
                    </a:lnTo>
                    <a:lnTo>
                      <a:pt x="674453" y="338583"/>
                    </a:lnTo>
                    <a:lnTo>
                      <a:pt x="671961" y="339492"/>
                    </a:lnTo>
                    <a:lnTo>
                      <a:pt x="658142" y="336083"/>
                    </a:lnTo>
                    <a:lnTo>
                      <a:pt x="644776" y="333583"/>
                    </a:lnTo>
                    <a:lnTo>
                      <a:pt x="632089" y="331311"/>
                    </a:lnTo>
                    <a:lnTo>
                      <a:pt x="619630" y="329266"/>
                    </a:lnTo>
                    <a:lnTo>
                      <a:pt x="607623" y="327675"/>
                    </a:lnTo>
                    <a:lnTo>
                      <a:pt x="596069" y="326539"/>
                    </a:lnTo>
                    <a:lnTo>
                      <a:pt x="584969" y="325630"/>
                    </a:lnTo>
                    <a:lnTo>
                      <a:pt x="574548" y="324948"/>
                    </a:lnTo>
                    <a:lnTo>
                      <a:pt x="564127" y="324494"/>
                    </a:lnTo>
                    <a:lnTo>
                      <a:pt x="554612" y="324494"/>
                    </a:lnTo>
                    <a:lnTo>
                      <a:pt x="545324" y="324494"/>
                    </a:lnTo>
                    <a:lnTo>
                      <a:pt x="536715" y="324948"/>
                    </a:lnTo>
                    <a:lnTo>
                      <a:pt x="528333" y="325403"/>
                    </a:lnTo>
                    <a:lnTo>
                      <a:pt x="520178" y="326085"/>
                    </a:lnTo>
                    <a:lnTo>
                      <a:pt x="512702" y="326766"/>
                    </a:lnTo>
                    <a:lnTo>
                      <a:pt x="505679" y="327675"/>
                    </a:lnTo>
                    <a:lnTo>
                      <a:pt x="499109" y="328811"/>
                    </a:lnTo>
                    <a:lnTo>
                      <a:pt x="492993" y="329948"/>
                    </a:lnTo>
                    <a:lnTo>
                      <a:pt x="487329" y="331311"/>
                    </a:lnTo>
                    <a:lnTo>
                      <a:pt x="481892" y="332447"/>
                    </a:lnTo>
                    <a:lnTo>
                      <a:pt x="472604" y="334947"/>
                    </a:lnTo>
                    <a:lnTo>
                      <a:pt x="465128" y="337219"/>
                    </a:lnTo>
                    <a:lnTo>
                      <a:pt x="459012" y="339719"/>
                    </a:lnTo>
                    <a:lnTo>
                      <a:pt x="454934" y="341309"/>
                    </a:lnTo>
                    <a:lnTo>
                      <a:pt x="451536" y="342900"/>
                    </a:lnTo>
                    <a:lnTo>
                      <a:pt x="445646" y="337219"/>
                    </a:lnTo>
                    <a:lnTo>
                      <a:pt x="439529" y="331311"/>
                    </a:lnTo>
                    <a:lnTo>
                      <a:pt x="425710" y="318813"/>
                    </a:lnTo>
                    <a:lnTo>
                      <a:pt x="410532" y="305860"/>
                    </a:lnTo>
                    <a:lnTo>
                      <a:pt x="394221" y="292454"/>
                    </a:lnTo>
                    <a:lnTo>
                      <a:pt x="377456" y="279274"/>
                    </a:lnTo>
                    <a:lnTo>
                      <a:pt x="360239" y="266094"/>
                    </a:lnTo>
                    <a:lnTo>
                      <a:pt x="343249" y="252914"/>
                    </a:lnTo>
                    <a:lnTo>
                      <a:pt x="326258" y="240416"/>
                    </a:lnTo>
                    <a:lnTo>
                      <a:pt x="295222" y="217693"/>
                    </a:lnTo>
                    <a:lnTo>
                      <a:pt x="269849" y="199514"/>
                    </a:lnTo>
                    <a:lnTo>
                      <a:pt x="252405" y="187243"/>
                    </a:lnTo>
                    <a:lnTo>
                      <a:pt x="246062" y="183153"/>
                    </a:lnTo>
                    <a:lnTo>
                      <a:pt x="251726" y="176563"/>
                    </a:lnTo>
                    <a:lnTo>
                      <a:pt x="257616" y="170655"/>
                    </a:lnTo>
                    <a:lnTo>
                      <a:pt x="263506" y="165428"/>
                    </a:lnTo>
                    <a:lnTo>
                      <a:pt x="269623" y="160656"/>
                    </a:lnTo>
                    <a:lnTo>
                      <a:pt x="275286" y="156339"/>
                    </a:lnTo>
                    <a:lnTo>
                      <a:pt x="281629" y="152476"/>
                    </a:lnTo>
                    <a:lnTo>
                      <a:pt x="287746" y="149294"/>
                    </a:lnTo>
                    <a:lnTo>
                      <a:pt x="293863" y="146568"/>
                    </a:lnTo>
                    <a:lnTo>
                      <a:pt x="299979" y="144068"/>
                    </a:lnTo>
                    <a:lnTo>
                      <a:pt x="306096" y="142023"/>
                    </a:lnTo>
                    <a:lnTo>
                      <a:pt x="311986" y="140432"/>
                    </a:lnTo>
                    <a:lnTo>
                      <a:pt x="317876" y="139069"/>
                    </a:lnTo>
                    <a:lnTo>
                      <a:pt x="323766" y="138160"/>
                    </a:lnTo>
                    <a:lnTo>
                      <a:pt x="329656" y="137024"/>
                    </a:lnTo>
                    <a:lnTo>
                      <a:pt x="335093" y="136569"/>
                    </a:lnTo>
                    <a:lnTo>
                      <a:pt x="340530" y="136342"/>
                    </a:lnTo>
                    <a:lnTo>
                      <a:pt x="345967" y="136342"/>
                    </a:lnTo>
                    <a:lnTo>
                      <a:pt x="350951" y="136569"/>
                    </a:lnTo>
                    <a:lnTo>
                      <a:pt x="355708" y="136796"/>
                    </a:lnTo>
                    <a:lnTo>
                      <a:pt x="360466" y="137251"/>
                    </a:lnTo>
                    <a:lnTo>
                      <a:pt x="368848" y="138614"/>
                    </a:lnTo>
                    <a:lnTo>
                      <a:pt x="376097" y="139978"/>
                    </a:lnTo>
                    <a:lnTo>
                      <a:pt x="382214" y="141341"/>
                    </a:lnTo>
                    <a:lnTo>
                      <a:pt x="386518" y="142705"/>
                    </a:lnTo>
                    <a:lnTo>
                      <a:pt x="390369" y="143841"/>
                    </a:lnTo>
                    <a:lnTo>
                      <a:pt x="389916" y="135888"/>
                    </a:lnTo>
                    <a:lnTo>
                      <a:pt x="389916" y="127934"/>
                    </a:lnTo>
                    <a:lnTo>
                      <a:pt x="390369" y="120208"/>
                    </a:lnTo>
                    <a:lnTo>
                      <a:pt x="391049" y="112482"/>
                    </a:lnTo>
                    <a:lnTo>
                      <a:pt x="392182" y="105211"/>
                    </a:lnTo>
                    <a:lnTo>
                      <a:pt x="393767" y="98166"/>
                    </a:lnTo>
                    <a:lnTo>
                      <a:pt x="395580" y="91122"/>
                    </a:lnTo>
                    <a:lnTo>
                      <a:pt x="397619" y="84305"/>
                    </a:lnTo>
                    <a:lnTo>
                      <a:pt x="399884" y="77942"/>
                    </a:lnTo>
                    <a:lnTo>
                      <a:pt x="402376" y="71807"/>
                    </a:lnTo>
                    <a:lnTo>
                      <a:pt x="405095" y="65671"/>
                    </a:lnTo>
                    <a:lnTo>
                      <a:pt x="407813" y="59763"/>
                    </a:lnTo>
                    <a:lnTo>
                      <a:pt x="410985" y="54310"/>
                    </a:lnTo>
                    <a:lnTo>
                      <a:pt x="413930" y="49083"/>
                    </a:lnTo>
                    <a:lnTo>
                      <a:pt x="417101" y="43857"/>
                    </a:lnTo>
                    <a:lnTo>
                      <a:pt x="420273" y="39085"/>
                    </a:lnTo>
                    <a:lnTo>
                      <a:pt x="423444" y="34540"/>
                    </a:lnTo>
                    <a:lnTo>
                      <a:pt x="426616" y="30222"/>
                    </a:lnTo>
                    <a:lnTo>
                      <a:pt x="432959" y="22496"/>
                    </a:lnTo>
                    <a:lnTo>
                      <a:pt x="438849" y="15679"/>
                    </a:lnTo>
                    <a:lnTo>
                      <a:pt x="444060" y="10226"/>
                    </a:lnTo>
                    <a:lnTo>
                      <a:pt x="448817" y="5908"/>
                    </a:lnTo>
                    <a:lnTo>
                      <a:pt x="452215" y="2500"/>
                    </a:lnTo>
                    <a:lnTo>
                      <a:pt x="455387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3" name="TextBox 242"/>
              <p:cNvSpPr txBox="1"/>
              <p:nvPr/>
            </p:nvSpPr>
            <p:spPr bwMode="auto">
              <a:xfrm>
                <a:off x="7011539" y="2877604"/>
                <a:ext cx="628698" cy="338554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en-US" altLang="zh-CN" sz="1600" b="1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25%</a:t>
                </a:r>
                <a:endParaRPr lang="en-US" sz="16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50" name="组合 249"/>
          <p:cNvGrpSpPr/>
          <p:nvPr/>
        </p:nvGrpSpPr>
        <p:grpSpPr>
          <a:xfrm>
            <a:off x="5195106" y="3074592"/>
            <a:ext cx="1800200" cy="1800200"/>
            <a:chOff x="5195106" y="3101010"/>
            <a:chExt cx="1800200" cy="1800200"/>
          </a:xfrm>
        </p:grpSpPr>
        <p:sp>
          <p:nvSpPr>
            <p:cNvPr id="251" name="椭圆 250"/>
            <p:cNvSpPr/>
            <p:nvPr/>
          </p:nvSpPr>
          <p:spPr>
            <a:xfrm>
              <a:off x="5195106" y="3101010"/>
              <a:ext cx="1800200" cy="1800200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grpSp>
          <p:nvGrpSpPr>
            <p:cNvPr id="252" name="组合 251"/>
            <p:cNvGrpSpPr/>
            <p:nvPr/>
          </p:nvGrpSpPr>
          <p:grpSpPr>
            <a:xfrm>
              <a:off x="5561184" y="3391024"/>
              <a:ext cx="1066458" cy="667438"/>
              <a:chOff x="5477666" y="3467033"/>
              <a:chExt cx="1323018" cy="828003"/>
            </a:xfrm>
            <a:solidFill>
              <a:schemeClr val="bg1"/>
            </a:solidFill>
          </p:grpSpPr>
          <p:sp>
            <p:nvSpPr>
              <p:cNvPr id="254" name="KSO_Shape"/>
              <p:cNvSpPr>
                <a:spLocks noChangeAspect="1"/>
              </p:cNvSpPr>
              <p:nvPr/>
            </p:nvSpPr>
            <p:spPr bwMode="auto">
              <a:xfrm>
                <a:off x="5477666" y="3687143"/>
                <a:ext cx="435198" cy="592915"/>
              </a:xfrm>
              <a:custGeom>
                <a:avLst/>
                <a:gdLst>
                  <a:gd name="T0" fmla="*/ 659720 w 1122363"/>
                  <a:gd name="T1" fmla="*/ 1061049 h 1531938"/>
                  <a:gd name="T2" fmla="*/ 657679 w 1122363"/>
                  <a:gd name="T3" fmla="*/ 1105186 h 1531938"/>
                  <a:gd name="T4" fmla="*/ 613002 w 1122363"/>
                  <a:gd name="T5" fmla="*/ 1132121 h 1531938"/>
                  <a:gd name="T6" fmla="*/ 496276 w 1122363"/>
                  <a:gd name="T7" fmla="*/ 860262 h 1531938"/>
                  <a:gd name="T8" fmla="*/ 478065 w 1122363"/>
                  <a:gd name="T9" fmla="*/ 820434 h 1531938"/>
                  <a:gd name="T10" fmla="*/ 495593 w 1122363"/>
                  <a:gd name="T11" fmla="*/ 792738 h 1531938"/>
                  <a:gd name="T12" fmla="*/ 513236 w 1122363"/>
                  <a:gd name="T13" fmla="*/ 692440 h 1531938"/>
                  <a:gd name="T14" fmla="*/ 428226 w 1122363"/>
                  <a:gd name="T15" fmla="*/ 723969 h 1531938"/>
                  <a:gd name="T16" fmla="*/ 379486 w 1122363"/>
                  <a:gd name="T17" fmla="*/ 771377 h 1531938"/>
                  <a:gd name="T18" fmla="*/ 359537 w 1122363"/>
                  <a:gd name="T19" fmla="*/ 859614 h 1531938"/>
                  <a:gd name="T20" fmla="*/ 388554 w 1122363"/>
                  <a:gd name="T21" fmla="*/ 929250 h 1531938"/>
                  <a:gd name="T22" fmla="*/ 452482 w 1122363"/>
                  <a:gd name="T23" fmla="*/ 975751 h 1531938"/>
                  <a:gd name="T24" fmla="*/ 515503 w 1122363"/>
                  <a:gd name="T25" fmla="*/ 1131583 h 1531938"/>
                  <a:gd name="T26" fmla="*/ 419611 w 1122363"/>
                  <a:gd name="T27" fmla="*/ 1093929 h 1531938"/>
                  <a:gd name="T28" fmla="*/ 452255 w 1122363"/>
                  <a:gd name="T29" fmla="*/ 1208705 h 1531938"/>
                  <a:gd name="T30" fmla="*/ 616608 w 1122363"/>
                  <a:gd name="T31" fmla="*/ 1227305 h 1531938"/>
                  <a:gd name="T32" fmla="*/ 701392 w 1122363"/>
                  <a:gd name="T33" fmla="*/ 1200993 h 1531938"/>
                  <a:gd name="T34" fmla="*/ 755799 w 1122363"/>
                  <a:gd name="T35" fmla="*/ 1155627 h 1531938"/>
                  <a:gd name="T36" fmla="*/ 783682 w 1122363"/>
                  <a:gd name="T37" fmla="*/ 1087805 h 1531938"/>
                  <a:gd name="T38" fmla="*/ 769174 w 1122363"/>
                  <a:gd name="T39" fmla="*/ 1001156 h 1531938"/>
                  <a:gd name="T40" fmla="*/ 693004 w 1122363"/>
                  <a:gd name="T41" fmla="*/ 932199 h 1531938"/>
                  <a:gd name="T42" fmla="*/ 624543 w 1122363"/>
                  <a:gd name="T43" fmla="*/ 792018 h 1531938"/>
                  <a:gd name="T44" fmla="*/ 756025 w 1122363"/>
                  <a:gd name="T45" fmla="*/ 858933 h 1531938"/>
                  <a:gd name="T46" fmla="*/ 653106 w 1122363"/>
                  <a:gd name="T47" fmla="*/ 698791 h 1531938"/>
                  <a:gd name="T48" fmla="*/ 617515 w 1122363"/>
                  <a:gd name="T49" fmla="*/ 373743 h 1531938"/>
                  <a:gd name="T50" fmla="*/ 768267 w 1122363"/>
                  <a:gd name="T51" fmla="*/ 414573 h 1531938"/>
                  <a:gd name="T52" fmla="*/ 889095 w 1122363"/>
                  <a:gd name="T53" fmla="*/ 508707 h 1531938"/>
                  <a:gd name="T54" fmla="*/ 986347 w 1122363"/>
                  <a:gd name="T55" fmla="*/ 659549 h 1531938"/>
                  <a:gd name="T56" fmla="*/ 1066143 w 1122363"/>
                  <a:gd name="T57" fmla="*/ 870048 h 1531938"/>
                  <a:gd name="T58" fmla="*/ 1122136 w 1122363"/>
                  <a:gd name="T59" fmla="*/ 1120922 h 1531938"/>
                  <a:gd name="T60" fmla="*/ 1088812 w 1122363"/>
                  <a:gd name="T61" fmla="*/ 1284920 h 1531938"/>
                  <a:gd name="T62" fmla="*/ 987253 w 1122363"/>
                  <a:gd name="T63" fmla="*/ 1407408 h 1531938"/>
                  <a:gd name="T64" fmla="*/ 836275 w 1122363"/>
                  <a:gd name="T65" fmla="*/ 1488160 h 1531938"/>
                  <a:gd name="T66" fmla="*/ 653786 w 1122363"/>
                  <a:gd name="T67" fmla="*/ 1527401 h 1531938"/>
                  <a:gd name="T68" fmla="*/ 459056 w 1122363"/>
                  <a:gd name="T69" fmla="*/ 1525133 h 1531938"/>
                  <a:gd name="T70" fmla="*/ 274754 w 1122363"/>
                  <a:gd name="T71" fmla="*/ 1477952 h 1531938"/>
                  <a:gd name="T72" fmla="*/ 122868 w 1122363"/>
                  <a:gd name="T73" fmla="*/ 1387674 h 1531938"/>
                  <a:gd name="T74" fmla="*/ 25163 w 1122363"/>
                  <a:gd name="T75" fmla="*/ 1257020 h 1531938"/>
                  <a:gd name="T76" fmla="*/ 2947 w 1122363"/>
                  <a:gd name="T77" fmla="*/ 1087805 h 1531938"/>
                  <a:gd name="T78" fmla="*/ 101785 w 1122363"/>
                  <a:gd name="T79" fmla="*/ 770469 h 1531938"/>
                  <a:gd name="T80" fmla="*/ 185436 w 1122363"/>
                  <a:gd name="T81" fmla="*/ 597625 h 1531938"/>
                  <a:gd name="T82" fmla="*/ 291076 w 1122363"/>
                  <a:gd name="T83" fmla="*/ 468105 h 1531938"/>
                  <a:gd name="T84" fmla="*/ 429359 w 1122363"/>
                  <a:gd name="T85" fmla="*/ 390529 h 1531938"/>
                  <a:gd name="T86" fmla="*/ 479174 w 1122363"/>
                  <a:gd name="T87" fmla="*/ 1591 h 1531938"/>
                  <a:gd name="T88" fmla="*/ 551894 w 1122363"/>
                  <a:gd name="T89" fmla="*/ 29995 h 1531938"/>
                  <a:gd name="T90" fmla="*/ 625293 w 1122363"/>
                  <a:gd name="T91" fmla="*/ 25905 h 1531938"/>
                  <a:gd name="T92" fmla="*/ 709340 w 1122363"/>
                  <a:gd name="T93" fmla="*/ 227 h 1531938"/>
                  <a:gd name="T94" fmla="*/ 758726 w 1122363"/>
                  <a:gd name="T95" fmla="*/ 27496 h 1531938"/>
                  <a:gd name="T96" fmla="*/ 796785 w 1122363"/>
                  <a:gd name="T97" fmla="*/ 126571 h 1531938"/>
                  <a:gd name="T98" fmla="*/ 842547 w 1122363"/>
                  <a:gd name="T99" fmla="*/ 132706 h 1531938"/>
                  <a:gd name="T100" fmla="*/ 877887 w 1122363"/>
                  <a:gd name="T101" fmla="*/ 128389 h 1531938"/>
                  <a:gd name="T102" fmla="*/ 854327 w 1122363"/>
                  <a:gd name="T103" fmla="*/ 210421 h 1531938"/>
                  <a:gd name="T104" fmla="*/ 786364 w 1122363"/>
                  <a:gd name="T105" fmla="*/ 279955 h 1531938"/>
                  <a:gd name="T106" fmla="*/ 671961 w 1122363"/>
                  <a:gd name="T107" fmla="*/ 339492 h 1531938"/>
                  <a:gd name="T108" fmla="*/ 528333 w 1122363"/>
                  <a:gd name="T109" fmla="*/ 325403 h 1531938"/>
                  <a:gd name="T110" fmla="*/ 445646 w 1122363"/>
                  <a:gd name="T111" fmla="*/ 337219 h 1531938"/>
                  <a:gd name="T112" fmla="*/ 251726 w 1122363"/>
                  <a:gd name="T113" fmla="*/ 176563 h 1531938"/>
                  <a:gd name="T114" fmla="*/ 329656 w 1122363"/>
                  <a:gd name="T115" fmla="*/ 137024 h 1531938"/>
                  <a:gd name="T116" fmla="*/ 389916 w 1122363"/>
                  <a:gd name="T117" fmla="*/ 127934 h 1531938"/>
                  <a:gd name="T118" fmla="*/ 417101 w 1122363"/>
                  <a:gd name="T119" fmla="*/ 43857 h 153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2363" h="1531938">
                    <a:moveTo>
                      <a:pt x="600075" y="1019175"/>
                    </a:moveTo>
                    <a:lnTo>
                      <a:pt x="608240" y="1022344"/>
                    </a:lnTo>
                    <a:lnTo>
                      <a:pt x="615950" y="1025965"/>
                    </a:lnTo>
                    <a:lnTo>
                      <a:pt x="622981" y="1029134"/>
                    </a:lnTo>
                    <a:lnTo>
                      <a:pt x="629331" y="1032303"/>
                    </a:lnTo>
                    <a:lnTo>
                      <a:pt x="635227" y="1035925"/>
                    </a:lnTo>
                    <a:lnTo>
                      <a:pt x="640443" y="1039093"/>
                    </a:lnTo>
                    <a:lnTo>
                      <a:pt x="644979" y="1042488"/>
                    </a:lnTo>
                    <a:lnTo>
                      <a:pt x="649061" y="1045884"/>
                    </a:lnTo>
                    <a:lnTo>
                      <a:pt x="652236" y="1049505"/>
                    </a:lnTo>
                    <a:lnTo>
                      <a:pt x="655411" y="1053127"/>
                    </a:lnTo>
                    <a:lnTo>
                      <a:pt x="657906" y="1056974"/>
                    </a:lnTo>
                    <a:lnTo>
                      <a:pt x="659720" y="1061049"/>
                    </a:lnTo>
                    <a:lnTo>
                      <a:pt x="661534" y="1065576"/>
                    </a:lnTo>
                    <a:lnTo>
                      <a:pt x="662668" y="1070329"/>
                    </a:lnTo>
                    <a:lnTo>
                      <a:pt x="663348" y="1074856"/>
                    </a:lnTo>
                    <a:lnTo>
                      <a:pt x="663575" y="1080062"/>
                    </a:lnTo>
                    <a:lnTo>
                      <a:pt x="663575" y="1083230"/>
                    </a:lnTo>
                    <a:lnTo>
                      <a:pt x="663348" y="1086626"/>
                    </a:lnTo>
                    <a:lnTo>
                      <a:pt x="662895" y="1089568"/>
                    </a:lnTo>
                    <a:lnTo>
                      <a:pt x="662441" y="1092510"/>
                    </a:lnTo>
                    <a:lnTo>
                      <a:pt x="661761" y="1095227"/>
                    </a:lnTo>
                    <a:lnTo>
                      <a:pt x="660854" y="1097716"/>
                    </a:lnTo>
                    <a:lnTo>
                      <a:pt x="659947" y="1100432"/>
                    </a:lnTo>
                    <a:lnTo>
                      <a:pt x="659040" y="1102922"/>
                    </a:lnTo>
                    <a:lnTo>
                      <a:pt x="657679" y="1105186"/>
                    </a:lnTo>
                    <a:lnTo>
                      <a:pt x="656545" y="1107449"/>
                    </a:lnTo>
                    <a:lnTo>
                      <a:pt x="654957" y="1109486"/>
                    </a:lnTo>
                    <a:lnTo>
                      <a:pt x="653143" y="1111523"/>
                    </a:lnTo>
                    <a:lnTo>
                      <a:pt x="651556" y="1113334"/>
                    </a:lnTo>
                    <a:lnTo>
                      <a:pt x="649515" y="1115145"/>
                    </a:lnTo>
                    <a:lnTo>
                      <a:pt x="647473" y="1116729"/>
                    </a:lnTo>
                    <a:lnTo>
                      <a:pt x="645206" y="1118087"/>
                    </a:lnTo>
                    <a:lnTo>
                      <a:pt x="640670" y="1120803"/>
                    </a:lnTo>
                    <a:lnTo>
                      <a:pt x="635681" y="1123520"/>
                    </a:lnTo>
                    <a:lnTo>
                      <a:pt x="630238" y="1126009"/>
                    </a:lnTo>
                    <a:lnTo>
                      <a:pt x="625022" y="1128046"/>
                    </a:lnTo>
                    <a:lnTo>
                      <a:pt x="619125" y="1130310"/>
                    </a:lnTo>
                    <a:lnTo>
                      <a:pt x="613002" y="1132121"/>
                    </a:lnTo>
                    <a:lnTo>
                      <a:pt x="606652" y="1133705"/>
                    </a:lnTo>
                    <a:lnTo>
                      <a:pt x="600075" y="1135063"/>
                    </a:lnTo>
                    <a:lnTo>
                      <a:pt x="600075" y="1019175"/>
                    </a:lnTo>
                    <a:close/>
                    <a:moveTo>
                      <a:pt x="538162" y="779462"/>
                    </a:moveTo>
                    <a:lnTo>
                      <a:pt x="538162" y="877887"/>
                    </a:lnTo>
                    <a:lnTo>
                      <a:pt x="529967" y="875827"/>
                    </a:lnTo>
                    <a:lnTo>
                      <a:pt x="522227" y="873538"/>
                    </a:lnTo>
                    <a:lnTo>
                      <a:pt x="515398" y="870791"/>
                    </a:lnTo>
                    <a:lnTo>
                      <a:pt x="509024" y="868273"/>
                    </a:lnTo>
                    <a:lnTo>
                      <a:pt x="503333" y="865298"/>
                    </a:lnTo>
                    <a:lnTo>
                      <a:pt x="500829" y="863467"/>
                    </a:lnTo>
                    <a:lnTo>
                      <a:pt x="498553" y="861864"/>
                    </a:lnTo>
                    <a:lnTo>
                      <a:pt x="496276" y="860262"/>
                    </a:lnTo>
                    <a:lnTo>
                      <a:pt x="494227" y="858431"/>
                    </a:lnTo>
                    <a:lnTo>
                      <a:pt x="492406" y="856600"/>
                    </a:lnTo>
                    <a:lnTo>
                      <a:pt x="490813" y="854540"/>
                    </a:lnTo>
                    <a:lnTo>
                      <a:pt x="487626" y="850877"/>
                    </a:lnTo>
                    <a:lnTo>
                      <a:pt x="485122" y="846986"/>
                    </a:lnTo>
                    <a:lnTo>
                      <a:pt x="482618" y="843324"/>
                    </a:lnTo>
                    <a:lnTo>
                      <a:pt x="481024" y="839662"/>
                    </a:lnTo>
                    <a:lnTo>
                      <a:pt x="479658" y="835999"/>
                    </a:lnTo>
                    <a:lnTo>
                      <a:pt x="478520" y="832337"/>
                    </a:lnTo>
                    <a:lnTo>
                      <a:pt x="478065" y="828903"/>
                    </a:lnTo>
                    <a:lnTo>
                      <a:pt x="477837" y="825241"/>
                    </a:lnTo>
                    <a:lnTo>
                      <a:pt x="477837" y="822952"/>
                    </a:lnTo>
                    <a:lnTo>
                      <a:pt x="478065" y="820434"/>
                    </a:lnTo>
                    <a:lnTo>
                      <a:pt x="478520" y="817916"/>
                    </a:lnTo>
                    <a:lnTo>
                      <a:pt x="478975" y="815627"/>
                    </a:lnTo>
                    <a:lnTo>
                      <a:pt x="479431" y="813339"/>
                    </a:lnTo>
                    <a:lnTo>
                      <a:pt x="480341" y="810821"/>
                    </a:lnTo>
                    <a:lnTo>
                      <a:pt x="481252" y="808761"/>
                    </a:lnTo>
                    <a:lnTo>
                      <a:pt x="482162" y="806701"/>
                    </a:lnTo>
                    <a:lnTo>
                      <a:pt x="483528" y="804869"/>
                    </a:lnTo>
                    <a:lnTo>
                      <a:pt x="484894" y="802809"/>
                    </a:lnTo>
                    <a:lnTo>
                      <a:pt x="486260" y="800978"/>
                    </a:lnTo>
                    <a:lnTo>
                      <a:pt x="487853" y="799147"/>
                    </a:lnTo>
                    <a:lnTo>
                      <a:pt x="489447" y="797545"/>
                    </a:lnTo>
                    <a:lnTo>
                      <a:pt x="491496" y="795714"/>
                    </a:lnTo>
                    <a:lnTo>
                      <a:pt x="495593" y="792738"/>
                    </a:lnTo>
                    <a:lnTo>
                      <a:pt x="500146" y="789991"/>
                    </a:lnTo>
                    <a:lnTo>
                      <a:pt x="504699" y="787244"/>
                    </a:lnTo>
                    <a:lnTo>
                      <a:pt x="509935" y="785184"/>
                    </a:lnTo>
                    <a:lnTo>
                      <a:pt x="515170" y="783582"/>
                    </a:lnTo>
                    <a:lnTo>
                      <a:pt x="520634" y="781980"/>
                    </a:lnTo>
                    <a:lnTo>
                      <a:pt x="526097" y="780835"/>
                    </a:lnTo>
                    <a:lnTo>
                      <a:pt x="532016" y="779920"/>
                    </a:lnTo>
                    <a:lnTo>
                      <a:pt x="538162" y="779462"/>
                    </a:lnTo>
                    <a:close/>
                    <a:moveTo>
                      <a:pt x="538626" y="654332"/>
                    </a:moveTo>
                    <a:lnTo>
                      <a:pt x="538626" y="688810"/>
                    </a:lnTo>
                    <a:lnTo>
                      <a:pt x="530011" y="689945"/>
                    </a:lnTo>
                    <a:lnTo>
                      <a:pt x="521624" y="691079"/>
                    </a:lnTo>
                    <a:lnTo>
                      <a:pt x="513236" y="692440"/>
                    </a:lnTo>
                    <a:lnTo>
                      <a:pt x="505302" y="694028"/>
                    </a:lnTo>
                    <a:lnTo>
                      <a:pt x="497594" y="695842"/>
                    </a:lnTo>
                    <a:lnTo>
                      <a:pt x="490113" y="697657"/>
                    </a:lnTo>
                    <a:lnTo>
                      <a:pt x="482859" y="699471"/>
                    </a:lnTo>
                    <a:lnTo>
                      <a:pt x="475831" y="701740"/>
                    </a:lnTo>
                    <a:lnTo>
                      <a:pt x="469257" y="704008"/>
                    </a:lnTo>
                    <a:lnTo>
                      <a:pt x="462683" y="706276"/>
                    </a:lnTo>
                    <a:lnTo>
                      <a:pt x="456336" y="708998"/>
                    </a:lnTo>
                    <a:lnTo>
                      <a:pt x="450215" y="711720"/>
                    </a:lnTo>
                    <a:lnTo>
                      <a:pt x="444321" y="714442"/>
                    </a:lnTo>
                    <a:lnTo>
                      <a:pt x="438654" y="717618"/>
                    </a:lnTo>
                    <a:lnTo>
                      <a:pt x="433440" y="720567"/>
                    </a:lnTo>
                    <a:lnTo>
                      <a:pt x="428226" y="723969"/>
                    </a:lnTo>
                    <a:lnTo>
                      <a:pt x="423238" y="727372"/>
                    </a:lnTo>
                    <a:lnTo>
                      <a:pt x="418478" y="731001"/>
                    </a:lnTo>
                    <a:lnTo>
                      <a:pt x="413944" y="734403"/>
                    </a:lnTo>
                    <a:lnTo>
                      <a:pt x="409410" y="738033"/>
                    </a:lnTo>
                    <a:lnTo>
                      <a:pt x="405556" y="741435"/>
                    </a:lnTo>
                    <a:lnTo>
                      <a:pt x="401476" y="744837"/>
                    </a:lnTo>
                    <a:lnTo>
                      <a:pt x="397849" y="748694"/>
                    </a:lnTo>
                    <a:lnTo>
                      <a:pt x="394221" y="752323"/>
                    </a:lnTo>
                    <a:lnTo>
                      <a:pt x="391048" y="755952"/>
                    </a:lnTo>
                    <a:lnTo>
                      <a:pt x="387874" y="760035"/>
                    </a:lnTo>
                    <a:lnTo>
                      <a:pt x="384927" y="763664"/>
                    </a:lnTo>
                    <a:lnTo>
                      <a:pt x="382207" y="767520"/>
                    </a:lnTo>
                    <a:lnTo>
                      <a:pt x="379486" y="771377"/>
                    </a:lnTo>
                    <a:lnTo>
                      <a:pt x="377219" y="775460"/>
                    </a:lnTo>
                    <a:lnTo>
                      <a:pt x="375179" y="779316"/>
                    </a:lnTo>
                    <a:lnTo>
                      <a:pt x="373366" y="783399"/>
                    </a:lnTo>
                    <a:lnTo>
                      <a:pt x="369738" y="791338"/>
                    </a:lnTo>
                    <a:lnTo>
                      <a:pt x="367018" y="799277"/>
                    </a:lnTo>
                    <a:lnTo>
                      <a:pt x="364298" y="806989"/>
                    </a:lnTo>
                    <a:lnTo>
                      <a:pt x="362258" y="814701"/>
                    </a:lnTo>
                    <a:lnTo>
                      <a:pt x="360671" y="822187"/>
                    </a:lnTo>
                    <a:lnTo>
                      <a:pt x="359537" y="829672"/>
                    </a:lnTo>
                    <a:lnTo>
                      <a:pt x="358857" y="836931"/>
                    </a:lnTo>
                    <a:lnTo>
                      <a:pt x="358630" y="844189"/>
                    </a:lnTo>
                    <a:lnTo>
                      <a:pt x="358857" y="851901"/>
                    </a:lnTo>
                    <a:lnTo>
                      <a:pt x="359537" y="859614"/>
                    </a:lnTo>
                    <a:lnTo>
                      <a:pt x="360444" y="867326"/>
                    </a:lnTo>
                    <a:lnTo>
                      <a:pt x="362031" y="874811"/>
                    </a:lnTo>
                    <a:lnTo>
                      <a:pt x="363844" y="882297"/>
                    </a:lnTo>
                    <a:lnTo>
                      <a:pt x="366111" y="889782"/>
                    </a:lnTo>
                    <a:lnTo>
                      <a:pt x="368832" y="897267"/>
                    </a:lnTo>
                    <a:lnTo>
                      <a:pt x="371779" y="904526"/>
                    </a:lnTo>
                    <a:lnTo>
                      <a:pt x="373592" y="907928"/>
                    </a:lnTo>
                    <a:lnTo>
                      <a:pt x="375633" y="911558"/>
                    </a:lnTo>
                    <a:lnTo>
                      <a:pt x="377673" y="915187"/>
                    </a:lnTo>
                    <a:lnTo>
                      <a:pt x="379940" y="918816"/>
                    </a:lnTo>
                    <a:lnTo>
                      <a:pt x="382660" y="922219"/>
                    </a:lnTo>
                    <a:lnTo>
                      <a:pt x="385380" y="925848"/>
                    </a:lnTo>
                    <a:lnTo>
                      <a:pt x="388554" y="929250"/>
                    </a:lnTo>
                    <a:lnTo>
                      <a:pt x="391501" y="932880"/>
                    </a:lnTo>
                    <a:lnTo>
                      <a:pt x="395128" y="936282"/>
                    </a:lnTo>
                    <a:lnTo>
                      <a:pt x="398529" y="939685"/>
                    </a:lnTo>
                    <a:lnTo>
                      <a:pt x="402609" y="943087"/>
                    </a:lnTo>
                    <a:lnTo>
                      <a:pt x="406463" y="946489"/>
                    </a:lnTo>
                    <a:lnTo>
                      <a:pt x="410770" y="949892"/>
                    </a:lnTo>
                    <a:lnTo>
                      <a:pt x="415077" y="953294"/>
                    </a:lnTo>
                    <a:lnTo>
                      <a:pt x="424372" y="959646"/>
                    </a:lnTo>
                    <a:lnTo>
                      <a:pt x="429586" y="963048"/>
                    </a:lnTo>
                    <a:lnTo>
                      <a:pt x="434800" y="966224"/>
                    </a:lnTo>
                    <a:lnTo>
                      <a:pt x="440467" y="969626"/>
                    </a:lnTo>
                    <a:lnTo>
                      <a:pt x="446361" y="972575"/>
                    </a:lnTo>
                    <a:lnTo>
                      <a:pt x="452482" y="975751"/>
                    </a:lnTo>
                    <a:lnTo>
                      <a:pt x="459056" y="978473"/>
                    </a:lnTo>
                    <a:lnTo>
                      <a:pt x="465630" y="981421"/>
                    </a:lnTo>
                    <a:lnTo>
                      <a:pt x="472658" y="984370"/>
                    </a:lnTo>
                    <a:lnTo>
                      <a:pt x="479912" y="987092"/>
                    </a:lnTo>
                    <a:lnTo>
                      <a:pt x="487619" y="989814"/>
                    </a:lnTo>
                    <a:lnTo>
                      <a:pt x="495327" y="992309"/>
                    </a:lnTo>
                    <a:lnTo>
                      <a:pt x="503488" y="994804"/>
                    </a:lnTo>
                    <a:lnTo>
                      <a:pt x="520490" y="1000021"/>
                    </a:lnTo>
                    <a:lnTo>
                      <a:pt x="538626" y="1004785"/>
                    </a:lnTo>
                    <a:lnTo>
                      <a:pt x="538626" y="1135439"/>
                    </a:lnTo>
                    <a:lnTo>
                      <a:pt x="530918" y="1134305"/>
                    </a:lnTo>
                    <a:lnTo>
                      <a:pt x="523210" y="1133171"/>
                    </a:lnTo>
                    <a:lnTo>
                      <a:pt x="515503" y="1131583"/>
                    </a:lnTo>
                    <a:lnTo>
                      <a:pt x="507795" y="1129768"/>
                    </a:lnTo>
                    <a:lnTo>
                      <a:pt x="500088" y="1127727"/>
                    </a:lnTo>
                    <a:lnTo>
                      <a:pt x="492607" y="1125685"/>
                    </a:lnTo>
                    <a:lnTo>
                      <a:pt x="485126" y="1123417"/>
                    </a:lnTo>
                    <a:lnTo>
                      <a:pt x="477645" y="1120695"/>
                    </a:lnTo>
                    <a:lnTo>
                      <a:pt x="470164" y="1117973"/>
                    </a:lnTo>
                    <a:lnTo>
                      <a:pt x="462683" y="1115024"/>
                    </a:lnTo>
                    <a:lnTo>
                      <a:pt x="455429" y="1111849"/>
                    </a:lnTo>
                    <a:lnTo>
                      <a:pt x="448175" y="1108673"/>
                    </a:lnTo>
                    <a:lnTo>
                      <a:pt x="440920" y="1105044"/>
                    </a:lnTo>
                    <a:lnTo>
                      <a:pt x="433893" y="1101641"/>
                    </a:lnTo>
                    <a:lnTo>
                      <a:pt x="426639" y="1097785"/>
                    </a:lnTo>
                    <a:lnTo>
                      <a:pt x="419611" y="1093929"/>
                    </a:lnTo>
                    <a:lnTo>
                      <a:pt x="405783" y="1085310"/>
                    </a:lnTo>
                    <a:lnTo>
                      <a:pt x="392181" y="1076690"/>
                    </a:lnTo>
                    <a:lnTo>
                      <a:pt x="379033" y="1067617"/>
                    </a:lnTo>
                    <a:lnTo>
                      <a:pt x="366338" y="1058317"/>
                    </a:lnTo>
                    <a:lnTo>
                      <a:pt x="366338" y="1169917"/>
                    </a:lnTo>
                    <a:lnTo>
                      <a:pt x="376313" y="1175588"/>
                    </a:lnTo>
                    <a:lnTo>
                      <a:pt x="386287" y="1181032"/>
                    </a:lnTo>
                    <a:lnTo>
                      <a:pt x="396715" y="1186249"/>
                    </a:lnTo>
                    <a:lnTo>
                      <a:pt x="407370" y="1191466"/>
                    </a:lnTo>
                    <a:lnTo>
                      <a:pt x="418251" y="1196003"/>
                    </a:lnTo>
                    <a:lnTo>
                      <a:pt x="429359" y="1200539"/>
                    </a:lnTo>
                    <a:lnTo>
                      <a:pt x="440694" y="1204849"/>
                    </a:lnTo>
                    <a:lnTo>
                      <a:pt x="452255" y="1208705"/>
                    </a:lnTo>
                    <a:lnTo>
                      <a:pt x="464043" y="1212561"/>
                    </a:lnTo>
                    <a:lnTo>
                      <a:pt x="475151" y="1215964"/>
                    </a:lnTo>
                    <a:lnTo>
                      <a:pt x="486486" y="1218686"/>
                    </a:lnTo>
                    <a:lnTo>
                      <a:pt x="497367" y="1221634"/>
                    </a:lnTo>
                    <a:lnTo>
                      <a:pt x="508022" y="1223903"/>
                    </a:lnTo>
                    <a:lnTo>
                      <a:pt x="518450" y="1225944"/>
                    </a:lnTo>
                    <a:lnTo>
                      <a:pt x="528878" y="1227759"/>
                    </a:lnTo>
                    <a:lnTo>
                      <a:pt x="538626" y="1229120"/>
                    </a:lnTo>
                    <a:lnTo>
                      <a:pt x="538626" y="1297396"/>
                    </a:lnTo>
                    <a:lnTo>
                      <a:pt x="600740" y="1297396"/>
                    </a:lnTo>
                    <a:lnTo>
                      <a:pt x="600740" y="1229120"/>
                    </a:lnTo>
                    <a:lnTo>
                      <a:pt x="608674" y="1228213"/>
                    </a:lnTo>
                    <a:lnTo>
                      <a:pt x="616608" y="1227305"/>
                    </a:lnTo>
                    <a:lnTo>
                      <a:pt x="624089" y="1225944"/>
                    </a:lnTo>
                    <a:lnTo>
                      <a:pt x="631570" y="1224810"/>
                    </a:lnTo>
                    <a:lnTo>
                      <a:pt x="638824" y="1223449"/>
                    </a:lnTo>
                    <a:lnTo>
                      <a:pt x="645852" y="1221861"/>
                    </a:lnTo>
                    <a:lnTo>
                      <a:pt x="652880" y="1220273"/>
                    </a:lnTo>
                    <a:lnTo>
                      <a:pt x="659454" y="1218232"/>
                    </a:lnTo>
                    <a:lnTo>
                      <a:pt x="666028" y="1216191"/>
                    </a:lnTo>
                    <a:lnTo>
                      <a:pt x="672375" y="1214149"/>
                    </a:lnTo>
                    <a:lnTo>
                      <a:pt x="678723" y="1211881"/>
                    </a:lnTo>
                    <a:lnTo>
                      <a:pt x="684617" y="1209386"/>
                    </a:lnTo>
                    <a:lnTo>
                      <a:pt x="690284" y="1206890"/>
                    </a:lnTo>
                    <a:lnTo>
                      <a:pt x="695951" y="1203942"/>
                    </a:lnTo>
                    <a:lnTo>
                      <a:pt x="701392" y="1200993"/>
                    </a:lnTo>
                    <a:lnTo>
                      <a:pt x="706833" y="1198044"/>
                    </a:lnTo>
                    <a:lnTo>
                      <a:pt x="711593" y="1194868"/>
                    </a:lnTo>
                    <a:lnTo>
                      <a:pt x="716581" y="1191693"/>
                    </a:lnTo>
                    <a:lnTo>
                      <a:pt x="721341" y="1188290"/>
                    </a:lnTo>
                    <a:lnTo>
                      <a:pt x="725875" y="1184888"/>
                    </a:lnTo>
                    <a:lnTo>
                      <a:pt x="730182" y="1181486"/>
                    </a:lnTo>
                    <a:lnTo>
                      <a:pt x="734263" y="1178083"/>
                    </a:lnTo>
                    <a:lnTo>
                      <a:pt x="738343" y="1174227"/>
                    </a:lnTo>
                    <a:lnTo>
                      <a:pt x="742197" y="1170825"/>
                    </a:lnTo>
                    <a:lnTo>
                      <a:pt x="745824" y="1166968"/>
                    </a:lnTo>
                    <a:lnTo>
                      <a:pt x="749225" y="1163339"/>
                    </a:lnTo>
                    <a:lnTo>
                      <a:pt x="752625" y="1159256"/>
                    </a:lnTo>
                    <a:lnTo>
                      <a:pt x="755799" y="1155627"/>
                    </a:lnTo>
                    <a:lnTo>
                      <a:pt x="758746" y="1151544"/>
                    </a:lnTo>
                    <a:lnTo>
                      <a:pt x="761466" y="1147461"/>
                    </a:lnTo>
                    <a:lnTo>
                      <a:pt x="763960" y="1143378"/>
                    </a:lnTo>
                    <a:lnTo>
                      <a:pt x="766453" y="1139295"/>
                    </a:lnTo>
                    <a:lnTo>
                      <a:pt x="770760" y="1130676"/>
                    </a:lnTo>
                    <a:lnTo>
                      <a:pt x="774614" y="1122056"/>
                    </a:lnTo>
                    <a:lnTo>
                      <a:pt x="777561" y="1113436"/>
                    </a:lnTo>
                    <a:lnTo>
                      <a:pt x="778921" y="1109354"/>
                    </a:lnTo>
                    <a:lnTo>
                      <a:pt x="780055" y="1105044"/>
                    </a:lnTo>
                    <a:lnTo>
                      <a:pt x="781415" y="1100507"/>
                    </a:lnTo>
                    <a:lnTo>
                      <a:pt x="782322" y="1096424"/>
                    </a:lnTo>
                    <a:lnTo>
                      <a:pt x="783002" y="1092114"/>
                    </a:lnTo>
                    <a:lnTo>
                      <a:pt x="783682" y="1087805"/>
                    </a:lnTo>
                    <a:lnTo>
                      <a:pt x="784135" y="1083495"/>
                    </a:lnTo>
                    <a:lnTo>
                      <a:pt x="784589" y="1079185"/>
                    </a:lnTo>
                    <a:lnTo>
                      <a:pt x="784816" y="1074875"/>
                    </a:lnTo>
                    <a:lnTo>
                      <a:pt x="784816" y="1070339"/>
                    </a:lnTo>
                    <a:lnTo>
                      <a:pt x="784589" y="1061719"/>
                    </a:lnTo>
                    <a:lnTo>
                      <a:pt x="784135" y="1053326"/>
                    </a:lnTo>
                    <a:lnTo>
                      <a:pt x="783229" y="1045161"/>
                    </a:lnTo>
                    <a:lnTo>
                      <a:pt x="781869" y="1037222"/>
                    </a:lnTo>
                    <a:lnTo>
                      <a:pt x="779828" y="1029509"/>
                    </a:lnTo>
                    <a:lnTo>
                      <a:pt x="777788" y="1022251"/>
                    </a:lnTo>
                    <a:lnTo>
                      <a:pt x="775294" y="1014992"/>
                    </a:lnTo>
                    <a:lnTo>
                      <a:pt x="772347" y="1007960"/>
                    </a:lnTo>
                    <a:lnTo>
                      <a:pt x="769174" y="1001156"/>
                    </a:lnTo>
                    <a:lnTo>
                      <a:pt x="765320" y="994577"/>
                    </a:lnTo>
                    <a:lnTo>
                      <a:pt x="761466" y="988226"/>
                    </a:lnTo>
                    <a:lnTo>
                      <a:pt x="756705" y="982329"/>
                    </a:lnTo>
                    <a:lnTo>
                      <a:pt x="752172" y="976431"/>
                    </a:lnTo>
                    <a:lnTo>
                      <a:pt x="746731" y="970987"/>
                    </a:lnTo>
                    <a:lnTo>
                      <a:pt x="741064" y="965543"/>
                    </a:lnTo>
                    <a:lnTo>
                      <a:pt x="734943" y="960553"/>
                    </a:lnTo>
                    <a:lnTo>
                      <a:pt x="728822" y="955563"/>
                    </a:lnTo>
                    <a:lnTo>
                      <a:pt x="722248" y="950572"/>
                    </a:lnTo>
                    <a:lnTo>
                      <a:pt x="715220" y="946036"/>
                    </a:lnTo>
                    <a:lnTo>
                      <a:pt x="708193" y="941272"/>
                    </a:lnTo>
                    <a:lnTo>
                      <a:pt x="700712" y="936509"/>
                    </a:lnTo>
                    <a:lnTo>
                      <a:pt x="693004" y="932199"/>
                    </a:lnTo>
                    <a:lnTo>
                      <a:pt x="685070" y="927889"/>
                    </a:lnTo>
                    <a:lnTo>
                      <a:pt x="676456" y="923806"/>
                    </a:lnTo>
                    <a:lnTo>
                      <a:pt x="668068" y="919497"/>
                    </a:lnTo>
                    <a:lnTo>
                      <a:pt x="659227" y="915641"/>
                    </a:lnTo>
                    <a:lnTo>
                      <a:pt x="650159" y="911558"/>
                    </a:lnTo>
                    <a:lnTo>
                      <a:pt x="641091" y="907475"/>
                    </a:lnTo>
                    <a:lnTo>
                      <a:pt x="631117" y="903845"/>
                    </a:lnTo>
                    <a:lnTo>
                      <a:pt x="621369" y="899989"/>
                    </a:lnTo>
                    <a:lnTo>
                      <a:pt x="611394" y="896587"/>
                    </a:lnTo>
                    <a:lnTo>
                      <a:pt x="600740" y="892958"/>
                    </a:lnTo>
                    <a:lnTo>
                      <a:pt x="600740" y="785894"/>
                    </a:lnTo>
                    <a:lnTo>
                      <a:pt x="612755" y="788616"/>
                    </a:lnTo>
                    <a:lnTo>
                      <a:pt x="624543" y="792018"/>
                    </a:lnTo>
                    <a:lnTo>
                      <a:pt x="636331" y="795421"/>
                    </a:lnTo>
                    <a:lnTo>
                      <a:pt x="647892" y="799504"/>
                    </a:lnTo>
                    <a:lnTo>
                      <a:pt x="659227" y="803813"/>
                    </a:lnTo>
                    <a:lnTo>
                      <a:pt x="670562" y="808577"/>
                    </a:lnTo>
                    <a:lnTo>
                      <a:pt x="681443" y="813794"/>
                    </a:lnTo>
                    <a:lnTo>
                      <a:pt x="692324" y="819465"/>
                    </a:lnTo>
                    <a:lnTo>
                      <a:pt x="702752" y="824909"/>
                    </a:lnTo>
                    <a:lnTo>
                      <a:pt x="712727" y="830806"/>
                    </a:lnTo>
                    <a:lnTo>
                      <a:pt x="722475" y="836477"/>
                    </a:lnTo>
                    <a:lnTo>
                      <a:pt x="731542" y="842148"/>
                    </a:lnTo>
                    <a:lnTo>
                      <a:pt x="740157" y="847592"/>
                    </a:lnTo>
                    <a:lnTo>
                      <a:pt x="748318" y="853262"/>
                    </a:lnTo>
                    <a:lnTo>
                      <a:pt x="756025" y="858933"/>
                    </a:lnTo>
                    <a:lnTo>
                      <a:pt x="763280" y="864604"/>
                    </a:lnTo>
                    <a:lnTo>
                      <a:pt x="763280" y="748240"/>
                    </a:lnTo>
                    <a:lnTo>
                      <a:pt x="752625" y="741889"/>
                    </a:lnTo>
                    <a:lnTo>
                      <a:pt x="741744" y="735764"/>
                    </a:lnTo>
                    <a:lnTo>
                      <a:pt x="731316" y="730547"/>
                    </a:lnTo>
                    <a:lnTo>
                      <a:pt x="720888" y="725103"/>
                    </a:lnTo>
                    <a:lnTo>
                      <a:pt x="710913" y="720340"/>
                    </a:lnTo>
                    <a:lnTo>
                      <a:pt x="701165" y="716030"/>
                    </a:lnTo>
                    <a:lnTo>
                      <a:pt x="691644" y="711720"/>
                    </a:lnTo>
                    <a:lnTo>
                      <a:pt x="682123" y="708318"/>
                    </a:lnTo>
                    <a:lnTo>
                      <a:pt x="672602" y="704689"/>
                    </a:lnTo>
                    <a:lnTo>
                      <a:pt x="663081" y="701740"/>
                    </a:lnTo>
                    <a:lnTo>
                      <a:pt x="653106" y="698791"/>
                    </a:lnTo>
                    <a:lnTo>
                      <a:pt x="643132" y="696296"/>
                    </a:lnTo>
                    <a:lnTo>
                      <a:pt x="632930" y="694254"/>
                    </a:lnTo>
                    <a:lnTo>
                      <a:pt x="622276" y="691986"/>
                    </a:lnTo>
                    <a:lnTo>
                      <a:pt x="611848" y="690171"/>
                    </a:lnTo>
                    <a:lnTo>
                      <a:pt x="600740" y="688810"/>
                    </a:lnTo>
                    <a:lnTo>
                      <a:pt x="600740" y="654332"/>
                    </a:lnTo>
                    <a:lnTo>
                      <a:pt x="538626" y="654332"/>
                    </a:lnTo>
                    <a:close/>
                    <a:moveTo>
                      <a:pt x="549280" y="371475"/>
                    </a:moveTo>
                    <a:lnTo>
                      <a:pt x="564015" y="371475"/>
                    </a:lnTo>
                    <a:lnTo>
                      <a:pt x="577844" y="371475"/>
                    </a:lnTo>
                    <a:lnTo>
                      <a:pt x="591219" y="371929"/>
                    </a:lnTo>
                    <a:lnTo>
                      <a:pt x="604594" y="372609"/>
                    </a:lnTo>
                    <a:lnTo>
                      <a:pt x="617515" y="373743"/>
                    </a:lnTo>
                    <a:lnTo>
                      <a:pt x="630210" y="375104"/>
                    </a:lnTo>
                    <a:lnTo>
                      <a:pt x="642905" y="376692"/>
                    </a:lnTo>
                    <a:lnTo>
                      <a:pt x="655373" y="378507"/>
                    </a:lnTo>
                    <a:lnTo>
                      <a:pt x="667388" y="380775"/>
                    </a:lnTo>
                    <a:lnTo>
                      <a:pt x="679403" y="383497"/>
                    </a:lnTo>
                    <a:lnTo>
                      <a:pt x="691191" y="386219"/>
                    </a:lnTo>
                    <a:lnTo>
                      <a:pt x="702752" y="389168"/>
                    </a:lnTo>
                    <a:lnTo>
                      <a:pt x="714314" y="392797"/>
                    </a:lnTo>
                    <a:lnTo>
                      <a:pt x="725422" y="396426"/>
                    </a:lnTo>
                    <a:lnTo>
                      <a:pt x="736530" y="400509"/>
                    </a:lnTo>
                    <a:lnTo>
                      <a:pt x="747184" y="405046"/>
                    </a:lnTo>
                    <a:lnTo>
                      <a:pt x="757839" y="409582"/>
                    </a:lnTo>
                    <a:lnTo>
                      <a:pt x="768267" y="414573"/>
                    </a:lnTo>
                    <a:lnTo>
                      <a:pt x="778468" y="420017"/>
                    </a:lnTo>
                    <a:lnTo>
                      <a:pt x="788669" y="425461"/>
                    </a:lnTo>
                    <a:lnTo>
                      <a:pt x="798644" y="431358"/>
                    </a:lnTo>
                    <a:lnTo>
                      <a:pt x="808392" y="437709"/>
                    </a:lnTo>
                    <a:lnTo>
                      <a:pt x="818140" y="444288"/>
                    </a:lnTo>
                    <a:lnTo>
                      <a:pt x="827434" y="451092"/>
                    </a:lnTo>
                    <a:lnTo>
                      <a:pt x="836729" y="458351"/>
                    </a:lnTo>
                    <a:lnTo>
                      <a:pt x="845796" y="466063"/>
                    </a:lnTo>
                    <a:lnTo>
                      <a:pt x="854864" y="473775"/>
                    </a:lnTo>
                    <a:lnTo>
                      <a:pt x="863705" y="481941"/>
                    </a:lnTo>
                    <a:lnTo>
                      <a:pt x="872319" y="490561"/>
                    </a:lnTo>
                    <a:lnTo>
                      <a:pt x="880934" y="499407"/>
                    </a:lnTo>
                    <a:lnTo>
                      <a:pt x="889095" y="508707"/>
                    </a:lnTo>
                    <a:lnTo>
                      <a:pt x="897483" y="518234"/>
                    </a:lnTo>
                    <a:lnTo>
                      <a:pt x="905417" y="527988"/>
                    </a:lnTo>
                    <a:lnTo>
                      <a:pt x="913351" y="538422"/>
                    </a:lnTo>
                    <a:lnTo>
                      <a:pt x="921512" y="548856"/>
                    </a:lnTo>
                    <a:lnTo>
                      <a:pt x="929220" y="559744"/>
                    </a:lnTo>
                    <a:lnTo>
                      <a:pt x="936701" y="571086"/>
                    </a:lnTo>
                    <a:lnTo>
                      <a:pt x="944182" y="582654"/>
                    </a:lnTo>
                    <a:lnTo>
                      <a:pt x="951436" y="594449"/>
                    </a:lnTo>
                    <a:lnTo>
                      <a:pt x="958690" y="606925"/>
                    </a:lnTo>
                    <a:lnTo>
                      <a:pt x="965944" y="619627"/>
                    </a:lnTo>
                    <a:lnTo>
                      <a:pt x="972745" y="632330"/>
                    </a:lnTo>
                    <a:lnTo>
                      <a:pt x="979546" y="645713"/>
                    </a:lnTo>
                    <a:lnTo>
                      <a:pt x="986347" y="659549"/>
                    </a:lnTo>
                    <a:lnTo>
                      <a:pt x="993148" y="673613"/>
                    </a:lnTo>
                    <a:lnTo>
                      <a:pt x="999722" y="687903"/>
                    </a:lnTo>
                    <a:lnTo>
                      <a:pt x="1006069" y="702647"/>
                    </a:lnTo>
                    <a:lnTo>
                      <a:pt x="1012643" y="717845"/>
                    </a:lnTo>
                    <a:lnTo>
                      <a:pt x="1018991" y="733269"/>
                    </a:lnTo>
                    <a:lnTo>
                      <a:pt x="1025111" y="748920"/>
                    </a:lnTo>
                    <a:lnTo>
                      <a:pt x="1031005" y="765252"/>
                    </a:lnTo>
                    <a:lnTo>
                      <a:pt x="1037126" y="781584"/>
                    </a:lnTo>
                    <a:lnTo>
                      <a:pt x="1043247" y="798823"/>
                    </a:lnTo>
                    <a:lnTo>
                      <a:pt x="1049141" y="816062"/>
                    </a:lnTo>
                    <a:lnTo>
                      <a:pt x="1054808" y="833528"/>
                    </a:lnTo>
                    <a:lnTo>
                      <a:pt x="1060476" y="851674"/>
                    </a:lnTo>
                    <a:lnTo>
                      <a:pt x="1066143" y="870048"/>
                    </a:lnTo>
                    <a:lnTo>
                      <a:pt x="1071810" y="888875"/>
                    </a:lnTo>
                    <a:lnTo>
                      <a:pt x="1077478" y="907928"/>
                    </a:lnTo>
                    <a:lnTo>
                      <a:pt x="1082692" y="927436"/>
                    </a:lnTo>
                    <a:lnTo>
                      <a:pt x="1088132" y="947624"/>
                    </a:lnTo>
                    <a:lnTo>
                      <a:pt x="1093573" y="967812"/>
                    </a:lnTo>
                    <a:lnTo>
                      <a:pt x="1098787" y="988453"/>
                    </a:lnTo>
                    <a:lnTo>
                      <a:pt x="1109215" y="1030870"/>
                    </a:lnTo>
                    <a:lnTo>
                      <a:pt x="1112615" y="1046522"/>
                    </a:lnTo>
                    <a:lnTo>
                      <a:pt x="1115789" y="1061946"/>
                    </a:lnTo>
                    <a:lnTo>
                      <a:pt x="1118056" y="1076917"/>
                    </a:lnTo>
                    <a:lnTo>
                      <a:pt x="1119870" y="1091888"/>
                    </a:lnTo>
                    <a:lnTo>
                      <a:pt x="1121456" y="1106405"/>
                    </a:lnTo>
                    <a:lnTo>
                      <a:pt x="1122136" y="1120922"/>
                    </a:lnTo>
                    <a:lnTo>
                      <a:pt x="1122363" y="1134985"/>
                    </a:lnTo>
                    <a:lnTo>
                      <a:pt x="1122136" y="1148822"/>
                    </a:lnTo>
                    <a:lnTo>
                      <a:pt x="1121456" y="1162659"/>
                    </a:lnTo>
                    <a:lnTo>
                      <a:pt x="1120096" y="1176042"/>
                    </a:lnTo>
                    <a:lnTo>
                      <a:pt x="1118509" y="1188971"/>
                    </a:lnTo>
                    <a:lnTo>
                      <a:pt x="1116469" y="1201900"/>
                    </a:lnTo>
                    <a:lnTo>
                      <a:pt x="1113749" y="1214603"/>
                    </a:lnTo>
                    <a:lnTo>
                      <a:pt x="1110575" y="1227078"/>
                    </a:lnTo>
                    <a:lnTo>
                      <a:pt x="1107175" y="1239100"/>
                    </a:lnTo>
                    <a:lnTo>
                      <a:pt x="1103321" y="1250896"/>
                    </a:lnTo>
                    <a:lnTo>
                      <a:pt x="1098787" y="1262464"/>
                    </a:lnTo>
                    <a:lnTo>
                      <a:pt x="1094026" y="1274032"/>
                    </a:lnTo>
                    <a:lnTo>
                      <a:pt x="1088812" y="1284920"/>
                    </a:lnTo>
                    <a:lnTo>
                      <a:pt x="1083145" y="1296035"/>
                    </a:lnTo>
                    <a:lnTo>
                      <a:pt x="1077251" y="1306469"/>
                    </a:lnTo>
                    <a:lnTo>
                      <a:pt x="1070904" y="1317130"/>
                    </a:lnTo>
                    <a:lnTo>
                      <a:pt x="1064103" y="1327110"/>
                    </a:lnTo>
                    <a:lnTo>
                      <a:pt x="1056849" y="1336864"/>
                    </a:lnTo>
                    <a:lnTo>
                      <a:pt x="1049368" y="1346845"/>
                    </a:lnTo>
                    <a:lnTo>
                      <a:pt x="1041660" y="1356145"/>
                    </a:lnTo>
                    <a:lnTo>
                      <a:pt x="1033499" y="1365218"/>
                    </a:lnTo>
                    <a:lnTo>
                      <a:pt x="1024658" y="1374064"/>
                    </a:lnTo>
                    <a:lnTo>
                      <a:pt x="1015817" y="1382911"/>
                    </a:lnTo>
                    <a:lnTo>
                      <a:pt x="1006749" y="1391303"/>
                    </a:lnTo>
                    <a:lnTo>
                      <a:pt x="997228" y="1399469"/>
                    </a:lnTo>
                    <a:lnTo>
                      <a:pt x="987253" y="1407408"/>
                    </a:lnTo>
                    <a:lnTo>
                      <a:pt x="977279" y="1415121"/>
                    </a:lnTo>
                    <a:lnTo>
                      <a:pt x="967078" y="1422606"/>
                    </a:lnTo>
                    <a:lnTo>
                      <a:pt x="956196" y="1429638"/>
                    </a:lnTo>
                    <a:lnTo>
                      <a:pt x="945315" y="1436669"/>
                    </a:lnTo>
                    <a:lnTo>
                      <a:pt x="934207" y="1443474"/>
                    </a:lnTo>
                    <a:lnTo>
                      <a:pt x="922872" y="1449826"/>
                    </a:lnTo>
                    <a:lnTo>
                      <a:pt x="911084" y="1455950"/>
                    </a:lnTo>
                    <a:lnTo>
                      <a:pt x="899296" y="1461848"/>
                    </a:lnTo>
                    <a:lnTo>
                      <a:pt x="887055" y="1467745"/>
                    </a:lnTo>
                    <a:lnTo>
                      <a:pt x="874586" y="1473189"/>
                    </a:lnTo>
                    <a:lnTo>
                      <a:pt x="862118" y="1478179"/>
                    </a:lnTo>
                    <a:lnTo>
                      <a:pt x="849197" y="1483396"/>
                    </a:lnTo>
                    <a:lnTo>
                      <a:pt x="836275" y="1488160"/>
                    </a:lnTo>
                    <a:lnTo>
                      <a:pt x="823127" y="1492470"/>
                    </a:lnTo>
                    <a:lnTo>
                      <a:pt x="809752" y="1496779"/>
                    </a:lnTo>
                    <a:lnTo>
                      <a:pt x="796377" y="1500862"/>
                    </a:lnTo>
                    <a:lnTo>
                      <a:pt x="782549" y="1504492"/>
                    </a:lnTo>
                    <a:lnTo>
                      <a:pt x="768720" y="1508348"/>
                    </a:lnTo>
                    <a:lnTo>
                      <a:pt x="754892" y="1511523"/>
                    </a:lnTo>
                    <a:lnTo>
                      <a:pt x="740610" y="1514472"/>
                    </a:lnTo>
                    <a:lnTo>
                      <a:pt x="726555" y="1517194"/>
                    </a:lnTo>
                    <a:lnTo>
                      <a:pt x="712047" y="1519689"/>
                    </a:lnTo>
                    <a:lnTo>
                      <a:pt x="697538" y="1521958"/>
                    </a:lnTo>
                    <a:lnTo>
                      <a:pt x="683030" y="1524226"/>
                    </a:lnTo>
                    <a:lnTo>
                      <a:pt x="668521" y="1526040"/>
                    </a:lnTo>
                    <a:lnTo>
                      <a:pt x="653786" y="1527401"/>
                    </a:lnTo>
                    <a:lnTo>
                      <a:pt x="638824" y="1528762"/>
                    </a:lnTo>
                    <a:lnTo>
                      <a:pt x="624089" y="1529897"/>
                    </a:lnTo>
                    <a:lnTo>
                      <a:pt x="609128" y="1530804"/>
                    </a:lnTo>
                    <a:lnTo>
                      <a:pt x="594166" y="1531484"/>
                    </a:lnTo>
                    <a:lnTo>
                      <a:pt x="579204" y="1531938"/>
                    </a:lnTo>
                    <a:lnTo>
                      <a:pt x="564015" y="1531938"/>
                    </a:lnTo>
                    <a:lnTo>
                      <a:pt x="549054" y="1531938"/>
                    </a:lnTo>
                    <a:lnTo>
                      <a:pt x="533865" y="1531484"/>
                    </a:lnTo>
                    <a:lnTo>
                      <a:pt x="518903" y="1530804"/>
                    </a:lnTo>
                    <a:lnTo>
                      <a:pt x="503941" y="1529670"/>
                    </a:lnTo>
                    <a:lnTo>
                      <a:pt x="488980" y="1528309"/>
                    </a:lnTo>
                    <a:lnTo>
                      <a:pt x="474018" y="1526948"/>
                    </a:lnTo>
                    <a:lnTo>
                      <a:pt x="459056" y="1525133"/>
                    </a:lnTo>
                    <a:lnTo>
                      <a:pt x="444321" y="1523319"/>
                    </a:lnTo>
                    <a:lnTo>
                      <a:pt x="429359" y="1520823"/>
                    </a:lnTo>
                    <a:lnTo>
                      <a:pt x="414851" y="1518328"/>
                    </a:lnTo>
                    <a:lnTo>
                      <a:pt x="400115" y="1515606"/>
                    </a:lnTo>
                    <a:lnTo>
                      <a:pt x="385607" y="1512204"/>
                    </a:lnTo>
                    <a:lnTo>
                      <a:pt x="371325" y="1509028"/>
                    </a:lnTo>
                    <a:lnTo>
                      <a:pt x="357044" y="1505172"/>
                    </a:lnTo>
                    <a:lnTo>
                      <a:pt x="342989" y="1501543"/>
                    </a:lnTo>
                    <a:lnTo>
                      <a:pt x="329160" y="1497233"/>
                    </a:lnTo>
                    <a:lnTo>
                      <a:pt x="315332" y="1492696"/>
                    </a:lnTo>
                    <a:lnTo>
                      <a:pt x="301730" y="1488160"/>
                    </a:lnTo>
                    <a:lnTo>
                      <a:pt x="288129" y="1483170"/>
                    </a:lnTo>
                    <a:lnTo>
                      <a:pt x="274754" y="1477952"/>
                    </a:lnTo>
                    <a:lnTo>
                      <a:pt x="261832" y="1472735"/>
                    </a:lnTo>
                    <a:lnTo>
                      <a:pt x="248910" y="1466838"/>
                    </a:lnTo>
                    <a:lnTo>
                      <a:pt x="235988" y="1460940"/>
                    </a:lnTo>
                    <a:lnTo>
                      <a:pt x="223520" y="1454816"/>
                    </a:lnTo>
                    <a:lnTo>
                      <a:pt x="211505" y="1448238"/>
                    </a:lnTo>
                    <a:lnTo>
                      <a:pt x="199264" y="1441660"/>
                    </a:lnTo>
                    <a:lnTo>
                      <a:pt x="187703" y="1434855"/>
                    </a:lnTo>
                    <a:lnTo>
                      <a:pt x="176141" y="1427596"/>
                    </a:lnTo>
                    <a:lnTo>
                      <a:pt x="164806" y="1420111"/>
                    </a:lnTo>
                    <a:lnTo>
                      <a:pt x="153925" y="1412399"/>
                    </a:lnTo>
                    <a:lnTo>
                      <a:pt x="143497" y="1404233"/>
                    </a:lnTo>
                    <a:lnTo>
                      <a:pt x="132843" y="1396067"/>
                    </a:lnTo>
                    <a:lnTo>
                      <a:pt x="122868" y="1387674"/>
                    </a:lnTo>
                    <a:lnTo>
                      <a:pt x="113120" y="1379055"/>
                    </a:lnTo>
                    <a:lnTo>
                      <a:pt x="103826" y="1370208"/>
                    </a:lnTo>
                    <a:lnTo>
                      <a:pt x="94758" y="1361135"/>
                    </a:lnTo>
                    <a:lnTo>
                      <a:pt x="86144" y="1351608"/>
                    </a:lnTo>
                    <a:lnTo>
                      <a:pt x="77756" y="1342081"/>
                    </a:lnTo>
                    <a:lnTo>
                      <a:pt x="69822" y="1332328"/>
                    </a:lnTo>
                    <a:lnTo>
                      <a:pt x="62341" y="1322120"/>
                    </a:lnTo>
                    <a:lnTo>
                      <a:pt x="55086" y="1311913"/>
                    </a:lnTo>
                    <a:lnTo>
                      <a:pt x="48286" y="1301479"/>
                    </a:lnTo>
                    <a:lnTo>
                      <a:pt x="41711" y="1290591"/>
                    </a:lnTo>
                    <a:lnTo>
                      <a:pt x="35817" y="1279703"/>
                    </a:lnTo>
                    <a:lnTo>
                      <a:pt x="30150" y="1268361"/>
                    </a:lnTo>
                    <a:lnTo>
                      <a:pt x="25163" y="1257020"/>
                    </a:lnTo>
                    <a:lnTo>
                      <a:pt x="20402" y="1245225"/>
                    </a:lnTo>
                    <a:lnTo>
                      <a:pt x="16095" y="1233203"/>
                    </a:lnTo>
                    <a:lnTo>
                      <a:pt x="12468" y="1221181"/>
                    </a:lnTo>
                    <a:lnTo>
                      <a:pt x="9068" y="1208932"/>
                    </a:lnTo>
                    <a:lnTo>
                      <a:pt x="6347" y="1196229"/>
                    </a:lnTo>
                    <a:lnTo>
                      <a:pt x="4080" y="1183527"/>
                    </a:lnTo>
                    <a:lnTo>
                      <a:pt x="2493" y="1170371"/>
                    </a:lnTo>
                    <a:lnTo>
                      <a:pt x="907" y="1157215"/>
                    </a:lnTo>
                    <a:lnTo>
                      <a:pt x="226" y="1143605"/>
                    </a:lnTo>
                    <a:lnTo>
                      <a:pt x="0" y="1129995"/>
                    </a:lnTo>
                    <a:lnTo>
                      <a:pt x="453" y="1116158"/>
                    </a:lnTo>
                    <a:lnTo>
                      <a:pt x="1133" y="1102095"/>
                    </a:lnTo>
                    <a:lnTo>
                      <a:pt x="2947" y="1087805"/>
                    </a:lnTo>
                    <a:lnTo>
                      <a:pt x="4760" y="1073288"/>
                    </a:lnTo>
                    <a:lnTo>
                      <a:pt x="7481" y="1058544"/>
                    </a:lnTo>
                    <a:lnTo>
                      <a:pt x="10654" y="1043573"/>
                    </a:lnTo>
                    <a:lnTo>
                      <a:pt x="14508" y="1028375"/>
                    </a:lnTo>
                    <a:lnTo>
                      <a:pt x="19042" y="1012951"/>
                    </a:lnTo>
                    <a:lnTo>
                      <a:pt x="29697" y="978473"/>
                    </a:lnTo>
                    <a:lnTo>
                      <a:pt x="40578" y="944448"/>
                    </a:lnTo>
                    <a:lnTo>
                      <a:pt x="51233" y="911104"/>
                    </a:lnTo>
                    <a:lnTo>
                      <a:pt x="62114" y="878667"/>
                    </a:lnTo>
                    <a:lnTo>
                      <a:pt x="73222" y="846684"/>
                    </a:lnTo>
                    <a:lnTo>
                      <a:pt x="84557" y="815608"/>
                    </a:lnTo>
                    <a:lnTo>
                      <a:pt x="95891" y="785213"/>
                    </a:lnTo>
                    <a:lnTo>
                      <a:pt x="101785" y="770469"/>
                    </a:lnTo>
                    <a:lnTo>
                      <a:pt x="107679" y="755725"/>
                    </a:lnTo>
                    <a:lnTo>
                      <a:pt x="113574" y="741435"/>
                    </a:lnTo>
                    <a:lnTo>
                      <a:pt x="119468" y="727145"/>
                    </a:lnTo>
                    <a:lnTo>
                      <a:pt x="125588" y="713081"/>
                    </a:lnTo>
                    <a:lnTo>
                      <a:pt x="131936" y="699245"/>
                    </a:lnTo>
                    <a:lnTo>
                      <a:pt x="138283" y="685635"/>
                    </a:lnTo>
                    <a:lnTo>
                      <a:pt x="144631" y="672479"/>
                    </a:lnTo>
                    <a:lnTo>
                      <a:pt x="151205" y="659322"/>
                    </a:lnTo>
                    <a:lnTo>
                      <a:pt x="157552" y="646393"/>
                    </a:lnTo>
                    <a:lnTo>
                      <a:pt x="164353" y="633691"/>
                    </a:lnTo>
                    <a:lnTo>
                      <a:pt x="171381" y="621669"/>
                    </a:lnTo>
                    <a:lnTo>
                      <a:pt x="178181" y="609420"/>
                    </a:lnTo>
                    <a:lnTo>
                      <a:pt x="185436" y="597625"/>
                    </a:lnTo>
                    <a:lnTo>
                      <a:pt x="192463" y="585830"/>
                    </a:lnTo>
                    <a:lnTo>
                      <a:pt x="199944" y="574488"/>
                    </a:lnTo>
                    <a:lnTo>
                      <a:pt x="207425" y="563600"/>
                    </a:lnTo>
                    <a:lnTo>
                      <a:pt x="215133" y="552712"/>
                    </a:lnTo>
                    <a:lnTo>
                      <a:pt x="222840" y="542051"/>
                    </a:lnTo>
                    <a:lnTo>
                      <a:pt x="230774" y="531844"/>
                    </a:lnTo>
                    <a:lnTo>
                      <a:pt x="238935" y="521863"/>
                    </a:lnTo>
                    <a:lnTo>
                      <a:pt x="247324" y="512110"/>
                    </a:lnTo>
                    <a:lnTo>
                      <a:pt x="255711" y="502810"/>
                    </a:lnTo>
                    <a:lnTo>
                      <a:pt x="264326" y="493736"/>
                    </a:lnTo>
                    <a:lnTo>
                      <a:pt x="272940" y="484663"/>
                    </a:lnTo>
                    <a:lnTo>
                      <a:pt x="282008" y="476271"/>
                    </a:lnTo>
                    <a:lnTo>
                      <a:pt x="291076" y="468105"/>
                    </a:lnTo>
                    <a:lnTo>
                      <a:pt x="300597" y="460166"/>
                    </a:lnTo>
                    <a:lnTo>
                      <a:pt x="310118" y="452453"/>
                    </a:lnTo>
                    <a:lnTo>
                      <a:pt x="319639" y="445195"/>
                    </a:lnTo>
                    <a:lnTo>
                      <a:pt x="329840" y="438163"/>
                    </a:lnTo>
                    <a:lnTo>
                      <a:pt x="339815" y="431585"/>
                    </a:lnTo>
                    <a:lnTo>
                      <a:pt x="350243" y="425234"/>
                    </a:lnTo>
                    <a:lnTo>
                      <a:pt x="360897" y="419336"/>
                    </a:lnTo>
                    <a:lnTo>
                      <a:pt x="371552" y="413665"/>
                    </a:lnTo>
                    <a:lnTo>
                      <a:pt x="382660" y="408222"/>
                    </a:lnTo>
                    <a:lnTo>
                      <a:pt x="393995" y="403231"/>
                    </a:lnTo>
                    <a:lnTo>
                      <a:pt x="405556" y="398695"/>
                    </a:lnTo>
                    <a:lnTo>
                      <a:pt x="417344" y="394385"/>
                    </a:lnTo>
                    <a:lnTo>
                      <a:pt x="429359" y="390529"/>
                    </a:lnTo>
                    <a:lnTo>
                      <a:pt x="441601" y="386899"/>
                    </a:lnTo>
                    <a:lnTo>
                      <a:pt x="454069" y="383724"/>
                    </a:lnTo>
                    <a:lnTo>
                      <a:pt x="466764" y="380775"/>
                    </a:lnTo>
                    <a:lnTo>
                      <a:pt x="479912" y="378280"/>
                    </a:lnTo>
                    <a:lnTo>
                      <a:pt x="493287" y="376238"/>
                    </a:lnTo>
                    <a:lnTo>
                      <a:pt x="506888" y="374424"/>
                    </a:lnTo>
                    <a:lnTo>
                      <a:pt x="520717" y="373063"/>
                    </a:lnTo>
                    <a:lnTo>
                      <a:pt x="534772" y="372156"/>
                    </a:lnTo>
                    <a:lnTo>
                      <a:pt x="549280" y="371475"/>
                    </a:lnTo>
                    <a:close/>
                    <a:moveTo>
                      <a:pt x="455387" y="0"/>
                    </a:moveTo>
                    <a:lnTo>
                      <a:pt x="463542" y="227"/>
                    </a:lnTo>
                    <a:lnTo>
                      <a:pt x="471471" y="682"/>
                    </a:lnTo>
                    <a:lnTo>
                      <a:pt x="479174" y="1591"/>
                    </a:lnTo>
                    <a:lnTo>
                      <a:pt x="486423" y="2500"/>
                    </a:lnTo>
                    <a:lnTo>
                      <a:pt x="493446" y="3863"/>
                    </a:lnTo>
                    <a:lnTo>
                      <a:pt x="500242" y="5681"/>
                    </a:lnTo>
                    <a:lnTo>
                      <a:pt x="506812" y="7499"/>
                    </a:lnTo>
                    <a:lnTo>
                      <a:pt x="512702" y="9317"/>
                    </a:lnTo>
                    <a:lnTo>
                      <a:pt x="518592" y="11362"/>
                    </a:lnTo>
                    <a:lnTo>
                      <a:pt x="524256" y="13861"/>
                    </a:lnTo>
                    <a:lnTo>
                      <a:pt x="529466" y="16361"/>
                    </a:lnTo>
                    <a:lnTo>
                      <a:pt x="534450" y="18861"/>
                    </a:lnTo>
                    <a:lnTo>
                      <a:pt x="539207" y="21587"/>
                    </a:lnTo>
                    <a:lnTo>
                      <a:pt x="543738" y="24314"/>
                    </a:lnTo>
                    <a:lnTo>
                      <a:pt x="547816" y="27268"/>
                    </a:lnTo>
                    <a:lnTo>
                      <a:pt x="551894" y="29995"/>
                    </a:lnTo>
                    <a:lnTo>
                      <a:pt x="555292" y="32722"/>
                    </a:lnTo>
                    <a:lnTo>
                      <a:pt x="558916" y="35676"/>
                    </a:lnTo>
                    <a:lnTo>
                      <a:pt x="564807" y="40903"/>
                    </a:lnTo>
                    <a:lnTo>
                      <a:pt x="569790" y="45902"/>
                    </a:lnTo>
                    <a:lnTo>
                      <a:pt x="574095" y="50674"/>
                    </a:lnTo>
                    <a:lnTo>
                      <a:pt x="577040" y="54310"/>
                    </a:lnTo>
                    <a:lnTo>
                      <a:pt x="579079" y="57491"/>
                    </a:lnTo>
                    <a:lnTo>
                      <a:pt x="581118" y="59990"/>
                    </a:lnTo>
                    <a:lnTo>
                      <a:pt x="590406" y="51810"/>
                    </a:lnTo>
                    <a:lnTo>
                      <a:pt x="599467" y="44311"/>
                    </a:lnTo>
                    <a:lnTo>
                      <a:pt x="608076" y="37494"/>
                    </a:lnTo>
                    <a:lnTo>
                      <a:pt x="616685" y="31359"/>
                    </a:lnTo>
                    <a:lnTo>
                      <a:pt x="625293" y="25905"/>
                    </a:lnTo>
                    <a:lnTo>
                      <a:pt x="633449" y="21360"/>
                    </a:lnTo>
                    <a:lnTo>
                      <a:pt x="641151" y="17043"/>
                    </a:lnTo>
                    <a:lnTo>
                      <a:pt x="648854" y="13407"/>
                    </a:lnTo>
                    <a:lnTo>
                      <a:pt x="656103" y="10226"/>
                    </a:lnTo>
                    <a:lnTo>
                      <a:pt x="663126" y="7499"/>
                    </a:lnTo>
                    <a:lnTo>
                      <a:pt x="669922" y="5454"/>
                    </a:lnTo>
                    <a:lnTo>
                      <a:pt x="676492" y="3409"/>
                    </a:lnTo>
                    <a:lnTo>
                      <a:pt x="682608" y="2272"/>
                    </a:lnTo>
                    <a:lnTo>
                      <a:pt x="688498" y="1136"/>
                    </a:lnTo>
                    <a:lnTo>
                      <a:pt x="694162" y="454"/>
                    </a:lnTo>
                    <a:lnTo>
                      <a:pt x="699599" y="227"/>
                    </a:lnTo>
                    <a:lnTo>
                      <a:pt x="704583" y="0"/>
                    </a:lnTo>
                    <a:lnTo>
                      <a:pt x="709340" y="227"/>
                    </a:lnTo>
                    <a:lnTo>
                      <a:pt x="713871" y="454"/>
                    </a:lnTo>
                    <a:lnTo>
                      <a:pt x="717949" y="909"/>
                    </a:lnTo>
                    <a:lnTo>
                      <a:pt x="721800" y="1591"/>
                    </a:lnTo>
                    <a:lnTo>
                      <a:pt x="725198" y="2272"/>
                    </a:lnTo>
                    <a:lnTo>
                      <a:pt x="728596" y="3181"/>
                    </a:lnTo>
                    <a:lnTo>
                      <a:pt x="731315" y="3863"/>
                    </a:lnTo>
                    <a:lnTo>
                      <a:pt x="736299" y="5908"/>
                    </a:lnTo>
                    <a:lnTo>
                      <a:pt x="739697" y="7499"/>
                    </a:lnTo>
                    <a:lnTo>
                      <a:pt x="742415" y="8862"/>
                    </a:lnTo>
                    <a:lnTo>
                      <a:pt x="746720" y="13180"/>
                    </a:lnTo>
                    <a:lnTo>
                      <a:pt x="751024" y="17497"/>
                    </a:lnTo>
                    <a:lnTo>
                      <a:pt x="754875" y="22269"/>
                    </a:lnTo>
                    <a:lnTo>
                      <a:pt x="758726" y="27496"/>
                    </a:lnTo>
                    <a:lnTo>
                      <a:pt x="762124" y="32495"/>
                    </a:lnTo>
                    <a:lnTo>
                      <a:pt x="765523" y="37949"/>
                    </a:lnTo>
                    <a:lnTo>
                      <a:pt x="768694" y="43629"/>
                    </a:lnTo>
                    <a:lnTo>
                      <a:pt x="771639" y="49310"/>
                    </a:lnTo>
                    <a:lnTo>
                      <a:pt x="774584" y="54764"/>
                    </a:lnTo>
                    <a:lnTo>
                      <a:pt x="777076" y="60672"/>
                    </a:lnTo>
                    <a:lnTo>
                      <a:pt x="779342" y="66808"/>
                    </a:lnTo>
                    <a:lnTo>
                      <a:pt x="781834" y="72716"/>
                    </a:lnTo>
                    <a:lnTo>
                      <a:pt x="785911" y="84305"/>
                    </a:lnTo>
                    <a:lnTo>
                      <a:pt x="789536" y="95894"/>
                    </a:lnTo>
                    <a:lnTo>
                      <a:pt x="792481" y="106801"/>
                    </a:lnTo>
                    <a:lnTo>
                      <a:pt x="794973" y="117254"/>
                    </a:lnTo>
                    <a:lnTo>
                      <a:pt x="796785" y="126571"/>
                    </a:lnTo>
                    <a:lnTo>
                      <a:pt x="798371" y="134524"/>
                    </a:lnTo>
                    <a:lnTo>
                      <a:pt x="800183" y="146568"/>
                    </a:lnTo>
                    <a:lnTo>
                      <a:pt x="800636" y="150658"/>
                    </a:lnTo>
                    <a:lnTo>
                      <a:pt x="805847" y="149294"/>
                    </a:lnTo>
                    <a:lnTo>
                      <a:pt x="810831" y="147931"/>
                    </a:lnTo>
                    <a:lnTo>
                      <a:pt x="815362" y="146340"/>
                    </a:lnTo>
                    <a:lnTo>
                      <a:pt x="820119" y="144522"/>
                    </a:lnTo>
                    <a:lnTo>
                      <a:pt x="824197" y="142705"/>
                    </a:lnTo>
                    <a:lnTo>
                      <a:pt x="828275" y="140887"/>
                    </a:lnTo>
                    <a:lnTo>
                      <a:pt x="832352" y="139069"/>
                    </a:lnTo>
                    <a:lnTo>
                      <a:pt x="835750" y="136796"/>
                    </a:lnTo>
                    <a:lnTo>
                      <a:pt x="839375" y="134751"/>
                    </a:lnTo>
                    <a:lnTo>
                      <a:pt x="842547" y="132706"/>
                    </a:lnTo>
                    <a:lnTo>
                      <a:pt x="848663" y="128389"/>
                    </a:lnTo>
                    <a:lnTo>
                      <a:pt x="853647" y="124071"/>
                    </a:lnTo>
                    <a:lnTo>
                      <a:pt x="858405" y="119754"/>
                    </a:lnTo>
                    <a:lnTo>
                      <a:pt x="862482" y="115663"/>
                    </a:lnTo>
                    <a:lnTo>
                      <a:pt x="865654" y="111800"/>
                    </a:lnTo>
                    <a:lnTo>
                      <a:pt x="868372" y="108392"/>
                    </a:lnTo>
                    <a:lnTo>
                      <a:pt x="870638" y="105211"/>
                    </a:lnTo>
                    <a:lnTo>
                      <a:pt x="873130" y="100439"/>
                    </a:lnTo>
                    <a:lnTo>
                      <a:pt x="874036" y="98848"/>
                    </a:lnTo>
                    <a:lnTo>
                      <a:pt x="875395" y="106347"/>
                    </a:lnTo>
                    <a:lnTo>
                      <a:pt x="876755" y="113846"/>
                    </a:lnTo>
                    <a:lnTo>
                      <a:pt x="877434" y="121117"/>
                    </a:lnTo>
                    <a:lnTo>
                      <a:pt x="877887" y="128389"/>
                    </a:lnTo>
                    <a:lnTo>
                      <a:pt x="877887" y="135433"/>
                    </a:lnTo>
                    <a:lnTo>
                      <a:pt x="877434" y="142250"/>
                    </a:lnTo>
                    <a:lnTo>
                      <a:pt x="876755" y="149067"/>
                    </a:lnTo>
                    <a:lnTo>
                      <a:pt x="875622" y="155884"/>
                    </a:lnTo>
                    <a:lnTo>
                      <a:pt x="874263" y="162474"/>
                    </a:lnTo>
                    <a:lnTo>
                      <a:pt x="872903" y="168837"/>
                    </a:lnTo>
                    <a:lnTo>
                      <a:pt x="870864" y="175199"/>
                    </a:lnTo>
                    <a:lnTo>
                      <a:pt x="868599" y="181335"/>
                    </a:lnTo>
                    <a:lnTo>
                      <a:pt x="866334" y="187243"/>
                    </a:lnTo>
                    <a:lnTo>
                      <a:pt x="863615" y="193378"/>
                    </a:lnTo>
                    <a:lnTo>
                      <a:pt x="860670" y="199287"/>
                    </a:lnTo>
                    <a:lnTo>
                      <a:pt x="857725" y="204967"/>
                    </a:lnTo>
                    <a:lnTo>
                      <a:pt x="854327" y="210421"/>
                    </a:lnTo>
                    <a:lnTo>
                      <a:pt x="850702" y="215875"/>
                    </a:lnTo>
                    <a:lnTo>
                      <a:pt x="847078" y="221328"/>
                    </a:lnTo>
                    <a:lnTo>
                      <a:pt x="843000" y="226328"/>
                    </a:lnTo>
                    <a:lnTo>
                      <a:pt x="838922" y="231554"/>
                    </a:lnTo>
                    <a:lnTo>
                      <a:pt x="834844" y="236553"/>
                    </a:lnTo>
                    <a:lnTo>
                      <a:pt x="830313" y="241325"/>
                    </a:lnTo>
                    <a:lnTo>
                      <a:pt x="826009" y="246097"/>
                    </a:lnTo>
                    <a:lnTo>
                      <a:pt x="821252" y="250869"/>
                    </a:lnTo>
                    <a:lnTo>
                      <a:pt x="816494" y="255187"/>
                    </a:lnTo>
                    <a:lnTo>
                      <a:pt x="811737" y="259731"/>
                    </a:lnTo>
                    <a:lnTo>
                      <a:pt x="806753" y="264049"/>
                    </a:lnTo>
                    <a:lnTo>
                      <a:pt x="796785" y="272229"/>
                    </a:lnTo>
                    <a:lnTo>
                      <a:pt x="786364" y="279955"/>
                    </a:lnTo>
                    <a:lnTo>
                      <a:pt x="776170" y="287227"/>
                    </a:lnTo>
                    <a:lnTo>
                      <a:pt x="765749" y="294044"/>
                    </a:lnTo>
                    <a:lnTo>
                      <a:pt x="755328" y="300180"/>
                    </a:lnTo>
                    <a:lnTo>
                      <a:pt x="745360" y="305860"/>
                    </a:lnTo>
                    <a:lnTo>
                      <a:pt x="735619" y="311314"/>
                    </a:lnTo>
                    <a:lnTo>
                      <a:pt x="725878" y="316313"/>
                    </a:lnTo>
                    <a:lnTo>
                      <a:pt x="717043" y="320631"/>
                    </a:lnTo>
                    <a:lnTo>
                      <a:pt x="708661" y="324721"/>
                    </a:lnTo>
                    <a:lnTo>
                      <a:pt x="700732" y="327902"/>
                    </a:lnTo>
                    <a:lnTo>
                      <a:pt x="693709" y="331084"/>
                    </a:lnTo>
                    <a:lnTo>
                      <a:pt x="681929" y="335628"/>
                    </a:lnTo>
                    <a:lnTo>
                      <a:pt x="674453" y="338583"/>
                    </a:lnTo>
                    <a:lnTo>
                      <a:pt x="671961" y="339492"/>
                    </a:lnTo>
                    <a:lnTo>
                      <a:pt x="658142" y="336083"/>
                    </a:lnTo>
                    <a:lnTo>
                      <a:pt x="644776" y="333583"/>
                    </a:lnTo>
                    <a:lnTo>
                      <a:pt x="632089" y="331311"/>
                    </a:lnTo>
                    <a:lnTo>
                      <a:pt x="619630" y="329266"/>
                    </a:lnTo>
                    <a:lnTo>
                      <a:pt x="607623" y="327675"/>
                    </a:lnTo>
                    <a:lnTo>
                      <a:pt x="596069" y="326539"/>
                    </a:lnTo>
                    <a:lnTo>
                      <a:pt x="584969" y="325630"/>
                    </a:lnTo>
                    <a:lnTo>
                      <a:pt x="574548" y="324948"/>
                    </a:lnTo>
                    <a:lnTo>
                      <a:pt x="564127" y="324494"/>
                    </a:lnTo>
                    <a:lnTo>
                      <a:pt x="554612" y="324494"/>
                    </a:lnTo>
                    <a:lnTo>
                      <a:pt x="545324" y="324494"/>
                    </a:lnTo>
                    <a:lnTo>
                      <a:pt x="536715" y="324948"/>
                    </a:lnTo>
                    <a:lnTo>
                      <a:pt x="528333" y="325403"/>
                    </a:lnTo>
                    <a:lnTo>
                      <a:pt x="520178" y="326085"/>
                    </a:lnTo>
                    <a:lnTo>
                      <a:pt x="512702" y="326766"/>
                    </a:lnTo>
                    <a:lnTo>
                      <a:pt x="505679" y="327675"/>
                    </a:lnTo>
                    <a:lnTo>
                      <a:pt x="499109" y="328811"/>
                    </a:lnTo>
                    <a:lnTo>
                      <a:pt x="492993" y="329948"/>
                    </a:lnTo>
                    <a:lnTo>
                      <a:pt x="487329" y="331311"/>
                    </a:lnTo>
                    <a:lnTo>
                      <a:pt x="481892" y="332447"/>
                    </a:lnTo>
                    <a:lnTo>
                      <a:pt x="472604" y="334947"/>
                    </a:lnTo>
                    <a:lnTo>
                      <a:pt x="465128" y="337219"/>
                    </a:lnTo>
                    <a:lnTo>
                      <a:pt x="459012" y="339719"/>
                    </a:lnTo>
                    <a:lnTo>
                      <a:pt x="454934" y="341309"/>
                    </a:lnTo>
                    <a:lnTo>
                      <a:pt x="451536" y="342900"/>
                    </a:lnTo>
                    <a:lnTo>
                      <a:pt x="445646" y="337219"/>
                    </a:lnTo>
                    <a:lnTo>
                      <a:pt x="439529" y="331311"/>
                    </a:lnTo>
                    <a:lnTo>
                      <a:pt x="425710" y="318813"/>
                    </a:lnTo>
                    <a:lnTo>
                      <a:pt x="410532" y="305860"/>
                    </a:lnTo>
                    <a:lnTo>
                      <a:pt x="394221" y="292454"/>
                    </a:lnTo>
                    <a:lnTo>
                      <a:pt x="377456" y="279274"/>
                    </a:lnTo>
                    <a:lnTo>
                      <a:pt x="360239" y="266094"/>
                    </a:lnTo>
                    <a:lnTo>
                      <a:pt x="343249" y="252914"/>
                    </a:lnTo>
                    <a:lnTo>
                      <a:pt x="326258" y="240416"/>
                    </a:lnTo>
                    <a:lnTo>
                      <a:pt x="295222" y="217693"/>
                    </a:lnTo>
                    <a:lnTo>
                      <a:pt x="269849" y="199514"/>
                    </a:lnTo>
                    <a:lnTo>
                      <a:pt x="252405" y="187243"/>
                    </a:lnTo>
                    <a:lnTo>
                      <a:pt x="246062" y="183153"/>
                    </a:lnTo>
                    <a:lnTo>
                      <a:pt x="251726" y="176563"/>
                    </a:lnTo>
                    <a:lnTo>
                      <a:pt x="257616" y="170655"/>
                    </a:lnTo>
                    <a:lnTo>
                      <a:pt x="263506" y="165428"/>
                    </a:lnTo>
                    <a:lnTo>
                      <a:pt x="269623" y="160656"/>
                    </a:lnTo>
                    <a:lnTo>
                      <a:pt x="275286" y="156339"/>
                    </a:lnTo>
                    <a:lnTo>
                      <a:pt x="281629" y="152476"/>
                    </a:lnTo>
                    <a:lnTo>
                      <a:pt x="287746" y="149294"/>
                    </a:lnTo>
                    <a:lnTo>
                      <a:pt x="293863" y="146568"/>
                    </a:lnTo>
                    <a:lnTo>
                      <a:pt x="299979" y="144068"/>
                    </a:lnTo>
                    <a:lnTo>
                      <a:pt x="306096" y="142023"/>
                    </a:lnTo>
                    <a:lnTo>
                      <a:pt x="311986" y="140432"/>
                    </a:lnTo>
                    <a:lnTo>
                      <a:pt x="317876" y="139069"/>
                    </a:lnTo>
                    <a:lnTo>
                      <a:pt x="323766" y="138160"/>
                    </a:lnTo>
                    <a:lnTo>
                      <a:pt x="329656" y="137024"/>
                    </a:lnTo>
                    <a:lnTo>
                      <a:pt x="335093" y="136569"/>
                    </a:lnTo>
                    <a:lnTo>
                      <a:pt x="340530" y="136342"/>
                    </a:lnTo>
                    <a:lnTo>
                      <a:pt x="345967" y="136342"/>
                    </a:lnTo>
                    <a:lnTo>
                      <a:pt x="350951" y="136569"/>
                    </a:lnTo>
                    <a:lnTo>
                      <a:pt x="355708" y="136796"/>
                    </a:lnTo>
                    <a:lnTo>
                      <a:pt x="360466" y="137251"/>
                    </a:lnTo>
                    <a:lnTo>
                      <a:pt x="368848" y="138614"/>
                    </a:lnTo>
                    <a:lnTo>
                      <a:pt x="376097" y="139978"/>
                    </a:lnTo>
                    <a:lnTo>
                      <a:pt x="382214" y="141341"/>
                    </a:lnTo>
                    <a:lnTo>
                      <a:pt x="386518" y="142705"/>
                    </a:lnTo>
                    <a:lnTo>
                      <a:pt x="390369" y="143841"/>
                    </a:lnTo>
                    <a:lnTo>
                      <a:pt x="389916" y="135888"/>
                    </a:lnTo>
                    <a:lnTo>
                      <a:pt x="389916" y="127934"/>
                    </a:lnTo>
                    <a:lnTo>
                      <a:pt x="390369" y="120208"/>
                    </a:lnTo>
                    <a:lnTo>
                      <a:pt x="391049" y="112482"/>
                    </a:lnTo>
                    <a:lnTo>
                      <a:pt x="392182" y="105211"/>
                    </a:lnTo>
                    <a:lnTo>
                      <a:pt x="393767" y="98166"/>
                    </a:lnTo>
                    <a:lnTo>
                      <a:pt x="395580" y="91122"/>
                    </a:lnTo>
                    <a:lnTo>
                      <a:pt x="397619" y="84305"/>
                    </a:lnTo>
                    <a:lnTo>
                      <a:pt x="399884" y="77942"/>
                    </a:lnTo>
                    <a:lnTo>
                      <a:pt x="402376" y="71807"/>
                    </a:lnTo>
                    <a:lnTo>
                      <a:pt x="405095" y="65671"/>
                    </a:lnTo>
                    <a:lnTo>
                      <a:pt x="407813" y="59763"/>
                    </a:lnTo>
                    <a:lnTo>
                      <a:pt x="410985" y="54310"/>
                    </a:lnTo>
                    <a:lnTo>
                      <a:pt x="413930" y="49083"/>
                    </a:lnTo>
                    <a:lnTo>
                      <a:pt x="417101" y="43857"/>
                    </a:lnTo>
                    <a:lnTo>
                      <a:pt x="420273" y="39085"/>
                    </a:lnTo>
                    <a:lnTo>
                      <a:pt x="423444" y="34540"/>
                    </a:lnTo>
                    <a:lnTo>
                      <a:pt x="426616" y="30222"/>
                    </a:lnTo>
                    <a:lnTo>
                      <a:pt x="432959" y="22496"/>
                    </a:lnTo>
                    <a:lnTo>
                      <a:pt x="438849" y="15679"/>
                    </a:lnTo>
                    <a:lnTo>
                      <a:pt x="444060" y="10226"/>
                    </a:lnTo>
                    <a:lnTo>
                      <a:pt x="448817" y="5908"/>
                    </a:lnTo>
                    <a:lnTo>
                      <a:pt x="452215" y="2500"/>
                    </a:lnTo>
                    <a:lnTo>
                      <a:pt x="455387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5" name="KSO_Shape"/>
              <p:cNvSpPr>
                <a:spLocks noChangeAspect="1"/>
              </p:cNvSpPr>
              <p:nvPr/>
            </p:nvSpPr>
            <p:spPr bwMode="auto">
              <a:xfrm>
                <a:off x="5855380" y="3467033"/>
                <a:ext cx="607752" cy="828003"/>
              </a:xfrm>
              <a:custGeom>
                <a:avLst/>
                <a:gdLst>
                  <a:gd name="T0" fmla="*/ 659720 w 1122363"/>
                  <a:gd name="T1" fmla="*/ 1061049 h 1531938"/>
                  <a:gd name="T2" fmla="*/ 657679 w 1122363"/>
                  <a:gd name="T3" fmla="*/ 1105186 h 1531938"/>
                  <a:gd name="T4" fmla="*/ 613002 w 1122363"/>
                  <a:gd name="T5" fmla="*/ 1132121 h 1531938"/>
                  <a:gd name="T6" fmla="*/ 496276 w 1122363"/>
                  <a:gd name="T7" fmla="*/ 860262 h 1531938"/>
                  <a:gd name="T8" fmla="*/ 478065 w 1122363"/>
                  <a:gd name="T9" fmla="*/ 820434 h 1531938"/>
                  <a:gd name="T10" fmla="*/ 495593 w 1122363"/>
                  <a:gd name="T11" fmla="*/ 792738 h 1531938"/>
                  <a:gd name="T12" fmla="*/ 513236 w 1122363"/>
                  <a:gd name="T13" fmla="*/ 692440 h 1531938"/>
                  <a:gd name="T14" fmla="*/ 428226 w 1122363"/>
                  <a:gd name="T15" fmla="*/ 723969 h 1531938"/>
                  <a:gd name="T16" fmla="*/ 379486 w 1122363"/>
                  <a:gd name="T17" fmla="*/ 771377 h 1531938"/>
                  <a:gd name="T18" fmla="*/ 359537 w 1122363"/>
                  <a:gd name="T19" fmla="*/ 859614 h 1531938"/>
                  <a:gd name="T20" fmla="*/ 388554 w 1122363"/>
                  <a:gd name="T21" fmla="*/ 929250 h 1531938"/>
                  <a:gd name="T22" fmla="*/ 452482 w 1122363"/>
                  <a:gd name="T23" fmla="*/ 975751 h 1531938"/>
                  <a:gd name="T24" fmla="*/ 515503 w 1122363"/>
                  <a:gd name="T25" fmla="*/ 1131583 h 1531938"/>
                  <a:gd name="T26" fmla="*/ 419611 w 1122363"/>
                  <a:gd name="T27" fmla="*/ 1093929 h 1531938"/>
                  <a:gd name="T28" fmla="*/ 452255 w 1122363"/>
                  <a:gd name="T29" fmla="*/ 1208705 h 1531938"/>
                  <a:gd name="T30" fmla="*/ 616608 w 1122363"/>
                  <a:gd name="T31" fmla="*/ 1227305 h 1531938"/>
                  <a:gd name="T32" fmla="*/ 701392 w 1122363"/>
                  <a:gd name="T33" fmla="*/ 1200993 h 1531938"/>
                  <a:gd name="T34" fmla="*/ 755799 w 1122363"/>
                  <a:gd name="T35" fmla="*/ 1155627 h 1531938"/>
                  <a:gd name="T36" fmla="*/ 783682 w 1122363"/>
                  <a:gd name="T37" fmla="*/ 1087805 h 1531938"/>
                  <a:gd name="T38" fmla="*/ 769174 w 1122363"/>
                  <a:gd name="T39" fmla="*/ 1001156 h 1531938"/>
                  <a:gd name="T40" fmla="*/ 693004 w 1122363"/>
                  <a:gd name="T41" fmla="*/ 932199 h 1531938"/>
                  <a:gd name="T42" fmla="*/ 624543 w 1122363"/>
                  <a:gd name="T43" fmla="*/ 792018 h 1531938"/>
                  <a:gd name="T44" fmla="*/ 756025 w 1122363"/>
                  <a:gd name="T45" fmla="*/ 858933 h 1531938"/>
                  <a:gd name="T46" fmla="*/ 653106 w 1122363"/>
                  <a:gd name="T47" fmla="*/ 698791 h 1531938"/>
                  <a:gd name="T48" fmla="*/ 617515 w 1122363"/>
                  <a:gd name="T49" fmla="*/ 373743 h 1531938"/>
                  <a:gd name="T50" fmla="*/ 768267 w 1122363"/>
                  <a:gd name="T51" fmla="*/ 414573 h 1531938"/>
                  <a:gd name="T52" fmla="*/ 889095 w 1122363"/>
                  <a:gd name="T53" fmla="*/ 508707 h 1531938"/>
                  <a:gd name="T54" fmla="*/ 986347 w 1122363"/>
                  <a:gd name="T55" fmla="*/ 659549 h 1531938"/>
                  <a:gd name="T56" fmla="*/ 1066143 w 1122363"/>
                  <a:gd name="T57" fmla="*/ 870048 h 1531938"/>
                  <a:gd name="T58" fmla="*/ 1122136 w 1122363"/>
                  <a:gd name="T59" fmla="*/ 1120922 h 1531938"/>
                  <a:gd name="T60" fmla="*/ 1088812 w 1122363"/>
                  <a:gd name="T61" fmla="*/ 1284920 h 1531938"/>
                  <a:gd name="T62" fmla="*/ 987253 w 1122363"/>
                  <a:gd name="T63" fmla="*/ 1407408 h 1531938"/>
                  <a:gd name="T64" fmla="*/ 836275 w 1122363"/>
                  <a:gd name="T65" fmla="*/ 1488160 h 1531938"/>
                  <a:gd name="T66" fmla="*/ 653786 w 1122363"/>
                  <a:gd name="T67" fmla="*/ 1527401 h 1531938"/>
                  <a:gd name="T68" fmla="*/ 459056 w 1122363"/>
                  <a:gd name="T69" fmla="*/ 1525133 h 1531938"/>
                  <a:gd name="T70" fmla="*/ 274754 w 1122363"/>
                  <a:gd name="T71" fmla="*/ 1477952 h 1531938"/>
                  <a:gd name="T72" fmla="*/ 122868 w 1122363"/>
                  <a:gd name="T73" fmla="*/ 1387674 h 1531938"/>
                  <a:gd name="T74" fmla="*/ 25163 w 1122363"/>
                  <a:gd name="T75" fmla="*/ 1257020 h 1531938"/>
                  <a:gd name="T76" fmla="*/ 2947 w 1122363"/>
                  <a:gd name="T77" fmla="*/ 1087805 h 1531938"/>
                  <a:gd name="T78" fmla="*/ 101785 w 1122363"/>
                  <a:gd name="T79" fmla="*/ 770469 h 1531938"/>
                  <a:gd name="T80" fmla="*/ 185436 w 1122363"/>
                  <a:gd name="T81" fmla="*/ 597625 h 1531938"/>
                  <a:gd name="T82" fmla="*/ 291076 w 1122363"/>
                  <a:gd name="T83" fmla="*/ 468105 h 1531938"/>
                  <a:gd name="T84" fmla="*/ 429359 w 1122363"/>
                  <a:gd name="T85" fmla="*/ 390529 h 1531938"/>
                  <a:gd name="T86" fmla="*/ 479174 w 1122363"/>
                  <a:gd name="T87" fmla="*/ 1591 h 1531938"/>
                  <a:gd name="T88" fmla="*/ 551894 w 1122363"/>
                  <a:gd name="T89" fmla="*/ 29995 h 1531938"/>
                  <a:gd name="T90" fmla="*/ 625293 w 1122363"/>
                  <a:gd name="T91" fmla="*/ 25905 h 1531938"/>
                  <a:gd name="T92" fmla="*/ 709340 w 1122363"/>
                  <a:gd name="T93" fmla="*/ 227 h 1531938"/>
                  <a:gd name="T94" fmla="*/ 758726 w 1122363"/>
                  <a:gd name="T95" fmla="*/ 27496 h 1531938"/>
                  <a:gd name="T96" fmla="*/ 796785 w 1122363"/>
                  <a:gd name="T97" fmla="*/ 126571 h 1531938"/>
                  <a:gd name="T98" fmla="*/ 842547 w 1122363"/>
                  <a:gd name="T99" fmla="*/ 132706 h 1531938"/>
                  <a:gd name="T100" fmla="*/ 877887 w 1122363"/>
                  <a:gd name="T101" fmla="*/ 128389 h 1531938"/>
                  <a:gd name="T102" fmla="*/ 854327 w 1122363"/>
                  <a:gd name="T103" fmla="*/ 210421 h 1531938"/>
                  <a:gd name="T104" fmla="*/ 786364 w 1122363"/>
                  <a:gd name="T105" fmla="*/ 279955 h 1531938"/>
                  <a:gd name="T106" fmla="*/ 671961 w 1122363"/>
                  <a:gd name="T107" fmla="*/ 339492 h 1531938"/>
                  <a:gd name="T108" fmla="*/ 528333 w 1122363"/>
                  <a:gd name="T109" fmla="*/ 325403 h 1531938"/>
                  <a:gd name="T110" fmla="*/ 445646 w 1122363"/>
                  <a:gd name="T111" fmla="*/ 337219 h 1531938"/>
                  <a:gd name="T112" fmla="*/ 251726 w 1122363"/>
                  <a:gd name="T113" fmla="*/ 176563 h 1531938"/>
                  <a:gd name="T114" fmla="*/ 329656 w 1122363"/>
                  <a:gd name="T115" fmla="*/ 137024 h 1531938"/>
                  <a:gd name="T116" fmla="*/ 389916 w 1122363"/>
                  <a:gd name="T117" fmla="*/ 127934 h 1531938"/>
                  <a:gd name="T118" fmla="*/ 417101 w 1122363"/>
                  <a:gd name="T119" fmla="*/ 43857 h 153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2363" h="1531938">
                    <a:moveTo>
                      <a:pt x="600075" y="1019175"/>
                    </a:moveTo>
                    <a:lnTo>
                      <a:pt x="608240" y="1022344"/>
                    </a:lnTo>
                    <a:lnTo>
                      <a:pt x="615950" y="1025965"/>
                    </a:lnTo>
                    <a:lnTo>
                      <a:pt x="622981" y="1029134"/>
                    </a:lnTo>
                    <a:lnTo>
                      <a:pt x="629331" y="1032303"/>
                    </a:lnTo>
                    <a:lnTo>
                      <a:pt x="635227" y="1035925"/>
                    </a:lnTo>
                    <a:lnTo>
                      <a:pt x="640443" y="1039093"/>
                    </a:lnTo>
                    <a:lnTo>
                      <a:pt x="644979" y="1042488"/>
                    </a:lnTo>
                    <a:lnTo>
                      <a:pt x="649061" y="1045884"/>
                    </a:lnTo>
                    <a:lnTo>
                      <a:pt x="652236" y="1049505"/>
                    </a:lnTo>
                    <a:lnTo>
                      <a:pt x="655411" y="1053127"/>
                    </a:lnTo>
                    <a:lnTo>
                      <a:pt x="657906" y="1056974"/>
                    </a:lnTo>
                    <a:lnTo>
                      <a:pt x="659720" y="1061049"/>
                    </a:lnTo>
                    <a:lnTo>
                      <a:pt x="661534" y="1065576"/>
                    </a:lnTo>
                    <a:lnTo>
                      <a:pt x="662668" y="1070329"/>
                    </a:lnTo>
                    <a:lnTo>
                      <a:pt x="663348" y="1074856"/>
                    </a:lnTo>
                    <a:lnTo>
                      <a:pt x="663575" y="1080062"/>
                    </a:lnTo>
                    <a:lnTo>
                      <a:pt x="663575" y="1083230"/>
                    </a:lnTo>
                    <a:lnTo>
                      <a:pt x="663348" y="1086626"/>
                    </a:lnTo>
                    <a:lnTo>
                      <a:pt x="662895" y="1089568"/>
                    </a:lnTo>
                    <a:lnTo>
                      <a:pt x="662441" y="1092510"/>
                    </a:lnTo>
                    <a:lnTo>
                      <a:pt x="661761" y="1095227"/>
                    </a:lnTo>
                    <a:lnTo>
                      <a:pt x="660854" y="1097716"/>
                    </a:lnTo>
                    <a:lnTo>
                      <a:pt x="659947" y="1100432"/>
                    </a:lnTo>
                    <a:lnTo>
                      <a:pt x="659040" y="1102922"/>
                    </a:lnTo>
                    <a:lnTo>
                      <a:pt x="657679" y="1105186"/>
                    </a:lnTo>
                    <a:lnTo>
                      <a:pt x="656545" y="1107449"/>
                    </a:lnTo>
                    <a:lnTo>
                      <a:pt x="654957" y="1109486"/>
                    </a:lnTo>
                    <a:lnTo>
                      <a:pt x="653143" y="1111523"/>
                    </a:lnTo>
                    <a:lnTo>
                      <a:pt x="651556" y="1113334"/>
                    </a:lnTo>
                    <a:lnTo>
                      <a:pt x="649515" y="1115145"/>
                    </a:lnTo>
                    <a:lnTo>
                      <a:pt x="647473" y="1116729"/>
                    </a:lnTo>
                    <a:lnTo>
                      <a:pt x="645206" y="1118087"/>
                    </a:lnTo>
                    <a:lnTo>
                      <a:pt x="640670" y="1120803"/>
                    </a:lnTo>
                    <a:lnTo>
                      <a:pt x="635681" y="1123520"/>
                    </a:lnTo>
                    <a:lnTo>
                      <a:pt x="630238" y="1126009"/>
                    </a:lnTo>
                    <a:lnTo>
                      <a:pt x="625022" y="1128046"/>
                    </a:lnTo>
                    <a:lnTo>
                      <a:pt x="619125" y="1130310"/>
                    </a:lnTo>
                    <a:lnTo>
                      <a:pt x="613002" y="1132121"/>
                    </a:lnTo>
                    <a:lnTo>
                      <a:pt x="606652" y="1133705"/>
                    </a:lnTo>
                    <a:lnTo>
                      <a:pt x="600075" y="1135063"/>
                    </a:lnTo>
                    <a:lnTo>
                      <a:pt x="600075" y="1019175"/>
                    </a:lnTo>
                    <a:close/>
                    <a:moveTo>
                      <a:pt x="538162" y="779462"/>
                    </a:moveTo>
                    <a:lnTo>
                      <a:pt x="538162" y="877887"/>
                    </a:lnTo>
                    <a:lnTo>
                      <a:pt x="529967" y="875827"/>
                    </a:lnTo>
                    <a:lnTo>
                      <a:pt x="522227" y="873538"/>
                    </a:lnTo>
                    <a:lnTo>
                      <a:pt x="515398" y="870791"/>
                    </a:lnTo>
                    <a:lnTo>
                      <a:pt x="509024" y="868273"/>
                    </a:lnTo>
                    <a:lnTo>
                      <a:pt x="503333" y="865298"/>
                    </a:lnTo>
                    <a:lnTo>
                      <a:pt x="500829" y="863467"/>
                    </a:lnTo>
                    <a:lnTo>
                      <a:pt x="498553" y="861864"/>
                    </a:lnTo>
                    <a:lnTo>
                      <a:pt x="496276" y="860262"/>
                    </a:lnTo>
                    <a:lnTo>
                      <a:pt x="494227" y="858431"/>
                    </a:lnTo>
                    <a:lnTo>
                      <a:pt x="492406" y="856600"/>
                    </a:lnTo>
                    <a:lnTo>
                      <a:pt x="490813" y="854540"/>
                    </a:lnTo>
                    <a:lnTo>
                      <a:pt x="487626" y="850877"/>
                    </a:lnTo>
                    <a:lnTo>
                      <a:pt x="485122" y="846986"/>
                    </a:lnTo>
                    <a:lnTo>
                      <a:pt x="482618" y="843324"/>
                    </a:lnTo>
                    <a:lnTo>
                      <a:pt x="481024" y="839662"/>
                    </a:lnTo>
                    <a:lnTo>
                      <a:pt x="479658" y="835999"/>
                    </a:lnTo>
                    <a:lnTo>
                      <a:pt x="478520" y="832337"/>
                    </a:lnTo>
                    <a:lnTo>
                      <a:pt x="478065" y="828903"/>
                    </a:lnTo>
                    <a:lnTo>
                      <a:pt x="477837" y="825241"/>
                    </a:lnTo>
                    <a:lnTo>
                      <a:pt x="477837" y="822952"/>
                    </a:lnTo>
                    <a:lnTo>
                      <a:pt x="478065" y="820434"/>
                    </a:lnTo>
                    <a:lnTo>
                      <a:pt x="478520" y="817916"/>
                    </a:lnTo>
                    <a:lnTo>
                      <a:pt x="478975" y="815627"/>
                    </a:lnTo>
                    <a:lnTo>
                      <a:pt x="479431" y="813339"/>
                    </a:lnTo>
                    <a:lnTo>
                      <a:pt x="480341" y="810821"/>
                    </a:lnTo>
                    <a:lnTo>
                      <a:pt x="481252" y="808761"/>
                    </a:lnTo>
                    <a:lnTo>
                      <a:pt x="482162" y="806701"/>
                    </a:lnTo>
                    <a:lnTo>
                      <a:pt x="483528" y="804869"/>
                    </a:lnTo>
                    <a:lnTo>
                      <a:pt x="484894" y="802809"/>
                    </a:lnTo>
                    <a:lnTo>
                      <a:pt x="486260" y="800978"/>
                    </a:lnTo>
                    <a:lnTo>
                      <a:pt x="487853" y="799147"/>
                    </a:lnTo>
                    <a:lnTo>
                      <a:pt x="489447" y="797545"/>
                    </a:lnTo>
                    <a:lnTo>
                      <a:pt x="491496" y="795714"/>
                    </a:lnTo>
                    <a:lnTo>
                      <a:pt x="495593" y="792738"/>
                    </a:lnTo>
                    <a:lnTo>
                      <a:pt x="500146" y="789991"/>
                    </a:lnTo>
                    <a:lnTo>
                      <a:pt x="504699" y="787244"/>
                    </a:lnTo>
                    <a:lnTo>
                      <a:pt x="509935" y="785184"/>
                    </a:lnTo>
                    <a:lnTo>
                      <a:pt x="515170" y="783582"/>
                    </a:lnTo>
                    <a:lnTo>
                      <a:pt x="520634" y="781980"/>
                    </a:lnTo>
                    <a:lnTo>
                      <a:pt x="526097" y="780835"/>
                    </a:lnTo>
                    <a:lnTo>
                      <a:pt x="532016" y="779920"/>
                    </a:lnTo>
                    <a:lnTo>
                      <a:pt x="538162" y="779462"/>
                    </a:lnTo>
                    <a:close/>
                    <a:moveTo>
                      <a:pt x="538626" y="654332"/>
                    </a:moveTo>
                    <a:lnTo>
                      <a:pt x="538626" y="688810"/>
                    </a:lnTo>
                    <a:lnTo>
                      <a:pt x="530011" y="689945"/>
                    </a:lnTo>
                    <a:lnTo>
                      <a:pt x="521624" y="691079"/>
                    </a:lnTo>
                    <a:lnTo>
                      <a:pt x="513236" y="692440"/>
                    </a:lnTo>
                    <a:lnTo>
                      <a:pt x="505302" y="694028"/>
                    </a:lnTo>
                    <a:lnTo>
                      <a:pt x="497594" y="695842"/>
                    </a:lnTo>
                    <a:lnTo>
                      <a:pt x="490113" y="697657"/>
                    </a:lnTo>
                    <a:lnTo>
                      <a:pt x="482859" y="699471"/>
                    </a:lnTo>
                    <a:lnTo>
                      <a:pt x="475831" y="701740"/>
                    </a:lnTo>
                    <a:lnTo>
                      <a:pt x="469257" y="704008"/>
                    </a:lnTo>
                    <a:lnTo>
                      <a:pt x="462683" y="706276"/>
                    </a:lnTo>
                    <a:lnTo>
                      <a:pt x="456336" y="708998"/>
                    </a:lnTo>
                    <a:lnTo>
                      <a:pt x="450215" y="711720"/>
                    </a:lnTo>
                    <a:lnTo>
                      <a:pt x="444321" y="714442"/>
                    </a:lnTo>
                    <a:lnTo>
                      <a:pt x="438654" y="717618"/>
                    </a:lnTo>
                    <a:lnTo>
                      <a:pt x="433440" y="720567"/>
                    </a:lnTo>
                    <a:lnTo>
                      <a:pt x="428226" y="723969"/>
                    </a:lnTo>
                    <a:lnTo>
                      <a:pt x="423238" y="727372"/>
                    </a:lnTo>
                    <a:lnTo>
                      <a:pt x="418478" y="731001"/>
                    </a:lnTo>
                    <a:lnTo>
                      <a:pt x="413944" y="734403"/>
                    </a:lnTo>
                    <a:lnTo>
                      <a:pt x="409410" y="738033"/>
                    </a:lnTo>
                    <a:lnTo>
                      <a:pt x="405556" y="741435"/>
                    </a:lnTo>
                    <a:lnTo>
                      <a:pt x="401476" y="744837"/>
                    </a:lnTo>
                    <a:lnTo>
                      <a:pt x="397849" y="748694"/>
                    </a:lnTo>
                    <a:lnTo>
                      <a:pt x="394221" y="752323"/>
                    </a:lnTo>
                    <a:lnTo>
                      <a:pt x="391048" y="755952"/>
                    </a:lnTo>
                    <a:lnTo>
                      <a:pt x="387874" y="760035"/>
                    </a:lnTo>
                    <a:lnTo>
                      <a:pt x="384927" y="763664"/>
                    </a:lnTo>
                    <a:lnTo>
                      <a:pt x="382207" y="767520"/>
                    </a:lnTo>
                    <a:lnTo>
                      <a:pt x="379486" y="771377"/>
                    </a:lnTo>
                    <a:lnTo>
                      <a:pt x="377219" y="775460"/>
                    </a:lnTo>
                    <a:lnTo>
                      <a:pt x="375179" y="779316"/>
                    </a:lnTo>
                    <a:lnTo>
                      <a:pt x="373366" y="783399"/>
                    </a:lnTo>
                    <a:lnTo>
                      <a:pt x="369738" y="791338"/>
                    </a:lnTo>
                    <a:lnTo>
                      <a:pt x="367018" y="799277"/>
                    </a:lnTo>
                    <a:lnTo>
                      <a:pt x="364298" y="806989"/>
                    </a:lnTo>
                    <a:lnTo>
                      <a:pt x="362258" y="814701"/>
                    </a:lnTo>
                    <a:lnTo>
                      <a:pt x="360671" y="822187"/>
                    </a:lnTo>
                    <a:lnTo>
                      <a:pt x="359537" y="829672"/>
                    </a:lnTo>
                    <a:lnTo>
                      <a:pt x="358857" y="836931"/>
                    </a:lnTo>
                    <a:lnTo>
                      <a:pt x="358630" y="844189"/>
                    </a:lnTo>
                    <a:lnTo>
                      <a:pt x="358857" y="851901"/>
                    </a:lnTo>
                    <a:lnTo>
                      <a:pt x="359537" y="859614"/>
                    </a:lnTo>
                    <a:lnTo>
                      <a:pt x="360444" y="867326"/>
                    </a:lnTo>
                    <a:lnTo>
                      <a:pt x="362031" y="874811"/>
                    </a:lnTo>
                    <a:lnTo>
                      <a:pt x="363844" y="882297"/>
                    </a:lnTo>
                    <a:lnTo>
                      <a:pt x="366111" y="889782"/>
                    </a:lnTo>
                    <a:lnTo>
                      <a:pt x="368832" y="897267"/>
                    </a:lnTo>
                    <a:lnTo>
                      <a:pt x="371779" y="904526"/>
                    </a:lnTo>
                    <a:lnTo>
                      <a:pt x="373592" y="907928"/>
                    </a:lnTo>
                    <a:lnTo>
                      <a:pt x="375633" y="911558"/>
                    </a:lnTo>
                    <a:lnTo>
                      <a:pt x="377673" y="915187"/>
                    </a:lnTo>
                    <a:lnTo>
                      <a:pt x="379940" y="918816"/>
                    </a:lnTo>
                    <a:lnTo>
                      <a:pt x="382660" y="922219"/>
                    </a:lnTo>
                    <a:lnTo>
                      <a:pt x="385380" y="925848"/>
                    </a:lnTo>
                    <a:lnTo>
                      <a:pt x="388554" y="929250"/>
                    </a:lnTo>
                    <a:lnTo>
                      <a:pt x="391501" y="932880"/>
                    </a:lnTo>
                    <a:lnTo>
                      <a:pt x="395128" y="936282"/>
                    </a:lnTo>
                    <a:lnTo>
                      <a:pt x="398529" y="939685"/>
                    </a:lnTo>
                    <a:lnTo>
                      <a:pt x="402609" y="943087"/>
                    </a:lnTo>
                    <a:lnTo>
                      <a:pt x="406463" y="946489"/>
                    </a:lnTo>
                    <a:lnTo>
                      <a:pt x="410770" y="949892"/>
                    </a:lnTo>
                    <a:lnTo>
                      <a:pt x="415077" y="953294"/>
                    </a:lnTo>
                    <a:lnTo>
                      <a:pt x="424372" y="959646"/>
                    </a:lnTo>
                    <a:lnTo>
                      <a:pt x="429586" y="963048"/>
                    </a:lnTo>
                    <a:lnTo>
                      <a:pt x="434800" y="966224"/>
                    </a:lnTo>
                    <a:lnTo>
                      <a:pt x="440467" y="969626"/>
                    </a:lnTo>
                    <a:lnTo>
                      <a:pt x="446361" y="972575"/>
                    </a:lnTo>
                    <a:lnTo>
                      <a:pt x="452482" y="975751"/>
                    </a:lnTo>
                    <a:lnTo>
                      <a:pt x="459056" y="978473"/>
                    </a:lnTo>
                    <a:lnTo>
                      <a:pt x="465630" y="981421"/>
                    </a:lnTo>
                    <a:lnTo>
                      <a:pt x="472658" y="984370"/>
                    </a:lnTo>
                    <a:lnTo>
                      <a:pt x="479912" y="987092"/>
                    </a:lnTo>
                    <a:lnTo>
                      <a:pt x="487619" y="989814"/>
                    </a:lnTo>
                    <a:lnTo>
                      <a:pt x="495327" y="992309"/>
                    </a:lnTo>
                    <a:lnTo>
                      <a:pt x="503488" y="994804"/>
                    </a:lnTo>
                    <a:lnTo>
                      <a:pt x="520490" y="1000021"/>
                    </a:lnTo>
                    <a:lnTo>
                      <a:pt x="538626" y="1004785"/>
                    </a:lnTo>
                    <a:lnTo>
                      <a:pt x="538626" y="1135439"/>
                    </a:lnTo>
                    <a:lnTo>
                      <a:pt x="530918" y="1134305"/>
                    </a:lnTo>
                    <a:lnTo>
                      <a:pt x="523210" y="1133171"/>
                    </a:lnTo>
                    <a:lnTo>
                      <a:pt x="515503" y="1131583"/>
                    </a:lnTo>
                    <a:lnTo>
                      <a:pt x="507795" y="1129768"/>
                    </a:lnTo>
                    <a:lnTo>
                      <a:pt x="500088" y="1127727"/>
                    </a:lnTo>
                    <a:lnTo>
                      <a:pt x="492607" y="1125685"/>
                    </a:lnTo>
                    <a:lnTo>
                      <a:pt x="485126" y="1123417"/>
                    </a:lnTo>
                    <a:lnTo>
                      <a:pt x="477645" y="1120695"/>
                    </a:lnTo>
                    <a:lnTo>
                      <a:pt x="470164" y="1117973"/>
                    </a:lnTo>
                    <a:lnTo>
                      <a:pt x="462683" y="1115024"/>
                    </a:lnTo>
                    <a:lnTo>
                      <a:pt x="455429" y="1111849"/>
                    </a:lnTo>
                    <a:lnTo>
                      <a:pt x="448175" y="1108673"/>
                    </a:lnTo>
                    <a:lnTo>
                      <a:pt x="440920" y="1105044"/>
                    </a:lnTo>
                    <a:lnTo>
                      <a:pt x="433893" y="1101641"/>
                    </a:lnTo>
                    <a:lnTo>
                      <a:pt x="426639" y="1097785"/>
                    </a:lnTo>
                    <a:lnTo>
                      <a:pt x="419611" y="1093929"/>
                    </a:lnTo>
                    <a:lnTo>
                      <a:pt x="405783" y="1085310"/>
                    </a:lnTo>
                    <a:lnTo>
                      <a:pt x="392181" y="1076690"/>
                    </a:lnTo>
                    <a:lnTo>
                      <a:pt x="379033" y="1067617"/>
                    </a:lnTo>
                    <a:lnTo>
                      <a:pt x="366338" y="1058317"/>
                    </a:lnTo>
                    <a:lnTo>
                      <a:pt x="366338" y="1169917"/>
                    </a:lnTo>
                    <a:lnTo>
                      <a:pt x="376313" y="1175588"/>
                    </a:lnTo>
                    <a:lnTo>
                      <a:pt x="386287" y="1181032"/>
                    </a:lnTo>
                    <a:lnTo>
                      <a:pt x="396715" y="1186249"/>
                    </a:lnTo>
                    <a:lnTo>
                      <a:pt x="407370" y="1191466"/>
                    </a:lnTo>
                    <a:lnTo>
                      <a:pt x="418251" y="1196003"/>
                    </a:lnTo>
                    <a:lnTo>
                      <a:pt x="429359" y="1200539"/>
                    </a:lnTo>
                    <a:lnTo>
                      <a:pt x="440694" y="1204849"/>
                    </a:lnTo>
                    <a:lnTo>
                      <a:pt x="452255" y="1208705"/>
                    </a:lnTo>
                    <a:lnTo>
                      <a:pt x="464043" y="1212561"/>
                    </a:lnTo>
                    <a:lnTo>
                      <a:pt x="475151" y="1215964"/>
                    </a:lnTo>
                    <a:lnTo>
                      <a:pt x="486486" y="1218686"/>
                    </a:lnTo>
                    <a:lnTo>
                      <a:pt x="497367" y="1221634"/>
                    </a:lnTo>
                    <a:lnTo>
                      <a:pt x="508022" y="1223903"/>
                    </a:lnTo>
                    <a:lnTo>
                      <a:pt x="518450" y="1225944"/>
                    </a:lnTo>
                    <a:lnTo>
                      <a:pt x="528878" y="1227759"/>
                    </a:lnTo>
                    <a:lnTo>
                      <a:pt x="538626" y="1229120"/>
                    </a:lnTo>
                    <a:lnTo>
                      <a:pt x="538626" y="1297396"/>
                    </a:lnTo>
                    <a:lnTo>
                      <a:pt x="600740" y="1297396"/>
                    </a:lnTo>
                    <a:lnTo>
                      <a:pt x="600740" y="1229120"/>
                    </a:lnTo>
                    <a:lnTo>
                      <a:pt x="608674" y="1228213"/>
                    </a:lnTo>
                    <a:lnTo>
                      <a:pt x="616608" y="1227305"/>
                    </a:lnTo>
                    <a:lnTo>
                      <a:pt x="624089" y="1225944"/>
                    </a:lnTo>
                    <a:lnTo>
                      <a:pt x="631570" y="1224810"/>
                    </a:lnTo>
                    <a:lnTo>
                      <a:pt x="638824" y="1223449"/>
                    </a:lnTo>
                    <a:lnTo>
                      <a:pt x="645852" y="1221861"/>
                    </a:lnTo>
                    <a:lnTo>
                      <a:pt x="652880" y="1220273"/>
                    </a:lnTo>
                    <a:lnTo>
                      <a:pt x="659454" y="1218232"/>
                    </a:lnTo>
                    <a:lnTo>
                      <a:pt x="666028" y="1216191"/>
                    </a:lnTo>
                    <a:lnTo>
                      <a:pt x="672375" y="1214149"/>
                    </a:lnTo>
                    <a:lnTo>
                      <a:pt x="678723" y="1211881"/>
                    </a:lnTo>
                    <a:lnTo>
                      <a:pt x="684617" y="1209386"/>
                    </a:lnTo>
                    <a:lnTo>
                      <a:pt x="690284" y="1206890"/>
                    </a:lnTo>
                    <a:lnTo>
                      <a:pt x="695951" y="1203942"/>
                    </a:lnTo>
                    <a:lnTo>
                      <a:pt x="701392" y="1200993"/>
                    </a:lnTo>
                    <a:lnTo>
                      <a:pt x="706833" y="1198044"/>
                    </a:lnTo>
                    <a:lnTo>
                      <a:pt x="711593" y="1194868"/>
                    </a:lnTo>
                    <a:lnTo>
                      <a:pt x="716581" y="1191693"/>
                    </a:lnTo>
                    <a:lnTo>
                      <a:pt x="721341" y="1188290"/>
                    </a:lnTo>
                    <a:lnTo>
                      <a:pt x="725875" y="1184888"/>
                    </a:lnTo>
                    <a:lnTo>
                      <a:pt x="730182" y="1181486"/>
                    </a:lnTo>
                    <a:lnTo>
                      <a:pt x="734263" y="1178083"/>
                    </a:lnTo>
                    <a:lnTo>
                      <a:pt x="738343" y="1174227"/>
                    </a:lnTo>
                    <a:lnTo>
                      <a:pt x="742197" y="1170825"/>
                    </a:lnTo>
                    <a:lnTo>
                      <a:pt x="745824" y="1166968"/>
                    </a:lnTo>
                    <a:lnTo>
                      <a:pt x="749225" y="1163339"/>
                    </a:lnTo>
                    <a:lnTo>
                      <a:pt x="752625" y="1159256"/>
                    </a:lnTo>
                    <a:lnTo>
                      <a:pt x="755799" y="1155627"/>
                    </a:lnTo>
                    <a:lnTo>
                      <a:pt x="758746" y="1151544"/>
                    </a:lnTo>
                    <a:lnTo>
                      <a:pt x="761466" y="1147461"/>
                    </a:lnTo>
                    <a:lnTo>
                      <a:pt x="763960" y="1143378"/>
                    </a:lnTo>
                    <a:lnTo>
                      <a:pt x="766453" y="1139295"/>
                    </a:lnTo>
                    <a:lnTo>
                      <a:pt x="770760" y="1130676"/>
                    </a:lnTo>
                    <a:lnTo>
                      <a:pt x="774614" y="1122056"/>
                    </a:lnTo>
                    <a:lnTo>
                      <a:pt x="777561" y="1113436"/>
                    </a:lnTo>
                    <a:lnTo>
                      <a:pt x="778921" y="1109354"/>
                    </a:lnTo>
                    <a:lnTo>
                      <a:pt x="780055" y="1105044"/>
                    </a:lnTo>
                    <a:lnTo>
                      <a:pt x="781415" y="1100507"/>
                    </a:lnTo>
                    <a:lnTo>
                      <a:pt x="782322" y="1096424"/>
                    </a:lnTo>
                    <a:lnTo>
                      <a:pt x="783002" y="1092114"/>
                    </a:lnTo>
                    <a:lnTo>
                      <a:pt x="783682" y="1087805"/>
                    </a:lnTo>
                    <a:lnTo>
                      <a:pt x="784135" y="1083495"/>
                    </a:lnTo>
                    <a:lnTo>
                      <a:pt x="784589" y="1079185"/>
                    </a:lnTo>
                    <a:lnTo>
                      <a:pt x="784816" y="1074875"/>
                    </a:lnTo>
                    <a:lnTo>
                      <a:pt x="784816" y="1070339"/>
                    </a:lnTo>
                    <a:lnTo>
                      <a:pt x="784589" y="1061719"/>
                    </a:lnTo>
                    <a:lnTo>
                      <a:pt x="784135" y="1053326"/>
                    </a:lnTo>
                    <a:lnTo>
                      <a:pt x="783229" y="1045161"/>
                    </a:lnTo>
                    <a:lnTo>
                      <a:pt x="781869" y="1037222"/>
                    </a:lnTo>
                    <a:lnTo>
                      <a:pt x="779828" y="1029509"/>
                    </a:lnTo>
                    <a:lnTo>
                      <a:pt x="777788" y="1022251"/>
                    </a:lnTo>
                    <a:lnTo>
                      <a:pt x="775294" y="1014992"/>
                    </a:lnTo>
                    <a:lnTo>
                      <a:pt x="772347" y="1007960"/>
                    </a:lnTo>
                    <a:lnTo>
                      <a:pt x="769174" y="1001156"/>
                    </a:lnTo>
                    <a:lnTo>
                      <a:pt x="765320" y="994577"/>
                    </a:lnTo>
                    <a:lnTo>
                      <a:pt x="761466" y="988226"/>
                    </a:lnTo>
                    <a:lnTo>
                      <a:pt x="756705" y="982329"/>
                    </a:lnTo>
                    <a:lnTo>
                      <a:pt x="752172" y="976431"/>
                    </a:lnTo>
                    <a:lnTo>
                      <a:pt x="746731" y="970987"/>
                    </a:lnTo>
                    <a:lnTo>
                      <a:pt x="741064" y="965543"/>
                    </a:lnTo>
                    <a:lnTo>
                      <a:pt x="734943" y="960553"/>
                    </a:lnTo>
                    <a:lnTo>
                      <a:pt x="728822" y="955563"/>
                    </a:lnTo>
                    <a:lnTo>
                      <a:pt x="722248" y="950572"/>
                    </a:lnTo>
                    <a:lnTo>
                      <a:pt x="715220" y="946036"/>
                    </a:lnTo>
                    <a:lnTo>
                      <a:pt x="708193" y="941272"/>
                    </a:lnTo>
                    <a:lnTo>
                      <a:pt x="700712" y="936509"/>
                    </a:lnTo>
                    <a:lnTo>
                      <a:pt x="693004" y="932199"/>
                    </a:lnTo>
                    <a:lnTo>
                      <a:pt x="685070" y="927889"/>
                    </a:lnTo>
                    <a:lnTo>
                      <a:pt x="676456" y="923806"/>
                    </a:lnTo>
                    <a:lnTo>
                      <a:pt x="668068" y="919497"/>
                    </a:lnTo>
                    <a:lnTo>
                      <a:pt x="659227" y="915641"/>
                    </a:lnTo>
                    <a:lnTo>
                      <a:pt x="650159" y="911558"/>
                    </a:lnTo>
                    <a:lnTo>
                      <a:pt x="641091" y="907475"/>
                    </a:lnTo>
                    <a:lnTo>
                      <a:pt x="631117" y="903845"/>
                    </a:lnTo>
                    <a:lnTo>
                      <a:pt x="621369" y="899989"/>
                    </a:lnTo>
                    <a:lnTo>
                      <a:pt x="611394" y="896587"/>
                    </a:lnTo>
                    <a:lnTo>
                      <a:pt x="600740" y="892958"/>
                    </a:lnTo>
                    <a:lnTo>
                      <a:pt x="600740" y="785894"/>
                    </a:lnTo>
                    <a:lnTo>
                      <a:pt x="612755" y="788616"/>
                    </a:lnTo>
                    <a:lnTo>
                      <a:pt x="624543" y="792018"/>
                    </a:lnTo>
                    <a:lnTo>
                      <a:pt x="636331" y="795421"/>
                    </a:lnTo>
                    <a:lnTo>
                      <a:pt x="647892" y="799504"/>
                    </a:lnTo>
                    <a:lnTo>
                      <a:pt x="659227" y="803813"/>
                    </a:lnTo>
                    <a:lnTo>
                      <a:pt x="670562" y="808577"/>
                    </a:lnTo>
                    <a:lnTo>
                      <a:pt x="681443" y="813794"/>
                    </a:lnTo>
                    <a:lnTo>
                      <a:pt x="692324" y="819465"/>
                    </a:lnTo>
                    <a:lnTo>
                      <a:pt x="702752" y="824909"/>
                    </a:lnTo>
                    <a:lnTo>
                      <a:pt x="712727" y="830806"/>
                    </a:lnTo>
                    <a:lnTo>
                      <a:pt x="722475" y="836477"/>
                    </a:lnTo>
                    <a:lnTo>
                      <a:pt x="731542" y="842148"/>
                    </a:lnTo>
                    <a:lnTo>
                      <a:pt x="740157" y="847592"/>
                    </a:lnTo>
                    <a:lnTo>
                      <a:pt x="748318" y="853262"/>
                    </a:lnTo>
                    <a:lnTo>
                      <a:pt x="756025" y="858933"/>
                    </a:lnTo>
                    <a:lnTo>
                      <a:pt x="763280" y="864604"/>
                    </a:lnTo>
                    <a:lnTo>
                      <a:pt x="763280" y="748240"/>
                    </a:lnTo>
                    <a:lnTo>
                      <a:pt x="752625" y="741889"/>
                    </a:lnTo>
                    <a:lnTo>
                      <a:pt x="741744" y="735764"/>
                    </a:lnTo>
                    <a:lnTo>
                      <a:pt x="731316" y="730547"/>
                    </a:lnTo>
                    <a:lnTo>
                      <a:pt x="720888" y="725103"/>
                    </a:lnTo>
                    <a:lnTo>
                      <a:pt x="710913" y="720340"/>
                    </a:lnTo>
                    <a:lnTo>
                      <a:pt x="701165" y="716030"/>
                    </a:lnTo>
                    <a:lnTo>
                      <a:pt x="691644" y="711720"/>
                    </a:lnTo>
                    <a:lnTo>
                      <a:pt x="682123" y="708318"/>
                    </a:lnTo>
                    <a:lnTo>
                      <a:pt x="672602" y="704689"/>
                    </a:lnTo>
                    <a:lnTo>
                      <a:pt x="663081" y="701740"/>
                    </a:lnTo>
                    <a:lnTo>
                      <a:pt x="653106" y="698791"/>
                    </a:lnTo>
                    <a:lnTo>
                      <a:pt x="643132" y="696296"/>
                    </a:lnTo>
                    <a:lnTo>
                      <a:pt x="632930" y="694254"/>
                    </a:lnTo>
                    <a:lnTo>
                      <a:pt x="622276" y="691986"/>
                    </a:lnTo>
                    <a:lnTo>
                      <a:pt x="611848" y="690171"/>
                    </a:lnTo>
                    <a:lnTo>
                      <a:pt x="600740" y="688810"/>
                    </a:lnTo>
                    <a:lnTo>
                      <a:pt x="600740" y="654332"/>
                    </a:lnTo>
                    <a:lnTo>
                      <a:pt x="538626" y="654332"/>
                    </a:lnTo>
                    <a:close/>
                    <a:moveTo>
                      <a:pt x="549280" y="371475"/>
                    </a:moveTo>
                    <a:lnTo>
                      <a:pt x="564015" y="371475"/>
                    </a:lnTo>
                    <a:lnTo>
                      <a:pt x="577844" y="371475"/>
                    </a:lnTo>
                    <a:lnTo>
                      <a:pt x="591219" y="371929"/>
                    </a:lnTo>
                    <a:lnTo>
                      <a:pt x="604594" y="372609"/>
                    </a:lnTo>
                    <a:lnTo>
                      <a:pt x="617515" y="373743"/>
                    </a:lnTo>
                    <a:lnTo>
                      <a:pt x="630210" y="375104"/>
                    </a:lnTo>
                    <a:lnTo>
                      <a:pt x="642905" y="376692"/>
                    </a:lnTo>
                    <a:lnTo>
                      <a:pt x="655373" y="378507"/>
                    </a:lnTo>
                    <a:lnTo>
                      <a:pt x="667388" y="380775"/>
                    </a:lnTo>
                    <a:lnTo>
                      <a:pt x="679403" y="383497"/>
                    </a:lnTo>
                    <a:lnTo>
                      <a:pt x="691191" y="386219"/>
                    </a:lnTo>
                    <a:lnTo>
                      <a:pt x="702752" y="389168"/>
                    </a:lnTo>
                    <a:lnTo>
                      <a:pt x="714314" y="392797"/>
                    </a:lnTo>
                    <a:lnTo>
                      <a:pt x="725422" y="396426"/>
                    </a:lnTo>
                    <a:lnTo>
                      <a:pt x="736530" y="400509"/>
                    </a:lnTo>
                    <a:lnTo>
                      <a:pt x="747184" y="405046"/>
                    </a:lnTo>
                    <a:lnTo>
                      <a:pt x="757839" y="409582"/>
                    </a:lnTo>
                    <a:lnTo>
                      <a:pt x="768267" y="414573"/>
                    </a:lnTo>
                    <a:lnTo>
                      <a:pt x="778468" y="420017"/>
                    </a:lnTo>
                    <a:lnTo>
                      <a:pt x="788669" y="425461"/>
                    </a:lnTo>
                    <a:lnTo>
                      <a:pt x="798644" y="431358"/>
                    </a:lnTo>
                    <a:lnTo>
                      <a:pt x="808392" y="437709"/>
                    </a:lnTo>
                    <a:lnTo>
                      <a:pt x="818140" y="444288"/>
                    </a:lnTo>
                    <a:lnTo>
                      <a:pt x="827434" y="451092"/>
                    </a:lnTo>
                    <a:lnTo>
                      <a:pt x="836729" y="458351"/>
                    </a:lnTo>
                    <a:lnTo>
                      <a:pt x="845796" y="466063"/>
                    </a:lnTo>
                    <a:lnTo>
                      <a:pt x="854864" y="473775"/>
                    </a:lnTo>
                    <a:lnTo>
                      <a:pt x="863705" y="481941"/>
                    </a:lnTo>
                    <a:lnTo>
                      <a:pt x="872319" y="490561"/>
                    </a:lnTo>
                    <a:lnTo>
                      <a:pt x="880934" y="499407"/>
                    </a:lnTo>
                    <a:lnTo>
                      <a:pt x="889095" y="508707"/>
                    </a:lnTo>
                    <a:lnTo>
                      <a:pt x="897483" y="518234"/>
                    </a:lnTo>
                    <a:lnTo>
                      <a:pt x="905417" y="527988"/>
                    </a:lnTo>
                    <a:lnTo>
                      <a:pt x="913351" y="538422"/>
                    </a:lnTo>
                    <a:lnTo>
                      <a:pt x="921512" y="548856"/>
                    </a:lnTo>
                    <a:lnTo>
                      <a:pt x="929220" y="559744"/>
                    </a:lnTo>
                    <a:lnTo>
                      <a:pt x="936701" y="571086"/>
                    </a:lnTo>
                    <a:lnTo>
                      <a:pt x="944182" y="582654"/>
                    </a:lnTo>
                    <a:lnTo>
                      <a:pt x="951436" y="594449"/>
                    </a:lnTo>
                    <a:lnTo>
                      <a:pt x="958690" y="606925"/>
                    </a:lnTo>
                    <a:lnTo>
                      <a:pt x="965944" y="619627"/>
                    </a:lnTo>
                    <a:lnTo>
                      <a:pt x="972745" y="632330"/>
                    </a:lnTo>
                    <a:lnTo>
                      <a:pt x="979546" y="645713"/>
                    </a:lnTo>
                    <a:lnTo>
                      <a:pt x="986347" y="659549"/>
                    </a:lnTo>
                    <a:lnTo>
                      <a:pt x="993148" y="673613"/>
                    </a:lnTo>
                    <a:lnTo>
                      <a:pt x="999722" y="687903"/>
                    </a:lnTo>
                    <a:lnTo>
                      <a:pt x="1006069" y="702647"/>
                    </a:lnTo>
                    <a:lnTo>
                      <a:pt x="1012643" y="717845"/>
                    </a:lnTo>
                    <a:lnTo>
                      <a:pt x="1018991" y="733269"/>
                    </a:lnTo>
                    <a:lnTo>
                      <a:pt x="1025111" y="748920"/>
                    </a:lnTo>
                    <a:lnTo>
                      <a:pt x="1031005" y="765252"/>
                    </a:lnTo>
                    <a:lnTo>
                      <a:pt x="1037126" y="781584"/>
                    </a:lnTo>
                    <a:lnTo>
                      <a:pt x="1043247" y="798823"/>
                    </a:lnTo>
                    <a:lnTo>
                      <a:pt x="1049141" y="816062"/>
                    </a:lnTo>
                    <a:lnTo>
                      <a:pt x="1054808" y="833528"/>
                    </a:lnTo>
                    <a:lnTo>
                      <a:pt x="1060476" y="851674"/>
                    </a:lnTo>
                    <a:lnTo>
                      <a:pt x="1066143" y="870048"/>
                    </a:lnTo>
                    <a:lnTo>
                      <a:pt x="1071810" y="888875"/>
                    </a:lnTo>
                    <a:lnTo>
                      <a:pt x="1077478" y="907928"/>
                    </a:lnTo>
                    <a:lnTo>
                      <a:pt x="1082692" y="927436"/>
                    </a:lnTo>
                    <a:lnTo>
                      <a:pt x="1088132" y="947624"/>
                    </a:lnTo>
                    <a:lnTo>
                      <a:pt x="1093573" y="967812"/>
                    </a:lnTo>
                    <a:lnTo>
                      <a:pt x="1098787" y="988453"/>
                    </a:lnTo>
                    <a:lnTo>
                      <a:pt x="1109215" y="1030870"/>
                    </a:lnTo>
                    <a:lnTo>
                      <a:pt x="1112615" y="1046522"/>
                    </a:lnTo>
                    <a:lnTo>
                      <a:pt x="1115789" y="1061946"/>
                    </a:lnTo>
                    <a:lnTo>
                      <a:pt x="1118056" y="1076917"/>
                    </a:lnTo>
                    <a:lnTo>
                      <a:pt x="1119870" y="1091888"/>
                    </a:lnTo>
                    <a:lnTo>
                      <a:pt x="1121456" y="1106405"/>
                    </a:lnTo>
                    <a:lnTo>
                      <a:pt x="1122136" y="1120922"/>
                    </a:lnTo>
                    <a:lnTo>
                      <a:pt x="1122363" y="1134985"/>
                    </a:lnTo>
                    <a:lnTo>
                      <a:pt x="1122136" y="1148822"/>
                    </a:lnTo>
                    <a:lnTo>
                      <a:pt x="1121456" y="1162659"/>
                    </a:lnTo>
                    <a:lnTo>
                      <a:pt x="1120096" y="1176042"/>
                    </a:lnTo>
                    <a:lnTo>
                      <a:pt x="1118509" y="1188971"/>
                    </a:lnTo>
                    <a:lnTo>
                      <a:pt x="1116469" y="1201900"/>
                    </a:lnTo>
                    <a:lnTo>
                      <a:pt x="1113749" y="1214603"/>
                    </a:lnTo>
                    <a:lnTo>
                      <a:pt x="1110575" y="1227078"/>
                    </a:lnTo>
                    <a:lnTo>
                      <a:pt x="1107175" y="1239100"/>
                    </a:lnTo>
                    <a:lnTo>
                      <a:pt x="1103321" y="1250896"/>
                    </a:lnTo>
                    <a:lnTo>
                      <a:pt x="1098787" y="1262464"/>
                    </a:lnTo>
                    <a:lnTo>
                      <a:pt x="1094026" y="1274032"/>
                    </a:lnTo>
                    <a:lnTo>
                      <a:pt x="1088812" y="1284920"/>
                    </a:lnTo>
                    <a:lnTo>
                      <a:pt x="1083145" y="1296035"/>
                    </a:lnTo>
                    <a:lnTo>
                      <a:pt x="1077251" y="1306469"/>
                    </a:lnTo>
                    <a:lnTo>
                      <a:pt x="1070904" y="1317130"/>
                    </a:lnTo>
                    <a:lnTo>
                      <a:pt x="1064103" y="1327110"/>
                    </a:lnTo>
                    <a:lnTo>
                      <a:pt x="1056849" y="1336864"/>
                    </a:lnTo>
                    <a:lnTo>
                      <a:pt x="1049368" y="1346845"/>
                    </a:lnTo>
                    <a:lnTo>
                      <a:pt x="1041660" y="1356145"/>
                    </a:lnTo>
                    <a:lnTo>
                      <a:pt x="1033499" y="1365218"/>
                    </a:lnTo>
                    <a:lnTo>
                      <a:pt x="1024658" y="1374064"/>
                    </a:lnTo>
                    <a:lnTo>
                      <a:pt x="1015817" y="1382911"/>
                    </a:lnTo>
                    <a:lnTo>
                      <a:pt x="1006749" y="1391303"/>
                    </a:lnTo>
                    <a:lnTo>
                      <a:pt x="997228" y="1399469"/>
                    </a:lnTo>
                    <a:lnTo>
                      <a:pt x="987253" y="1407408"/>
                    </a:lnTo>
                    <a:lnTo>
                      <a:pt x="977279" y="1415121"/>
                    </a:lnTo>
                    <a:lnTo>
                      <a:pt x="967078" y="1422606"/>
                    </a:lnTo>
                    <a:lnTo>
                      <a:pt x="956196" y="1429638"/>
                    </a:lnTo>
                    <a:lnTo>
                      <a:pt x="945315" y="1436669"/>
                    </a:lnTo>
                    <a:lnTo>
                      <a:pt x="934207" y="1443474"/>
                    </a:lnTo>
                    <a:lnTo>
                      <a:pt x="922872" y="1449826"/>
                    </a:lnTo>
                    <a:lnTo>
                      <a:pt x="911084" y="1455950"/>
                    </a:lnTo>
                    <a:lnTo>
                      <a:pt x="899296" y="1461848"/>
                    </a:lnTo>
                    <a:lnTo>
                      <a:pt x="887055" y="1467745"/>
                    </a:lnTo>
                    <a:lnTo>
                      <a:pt x="874586" y="1473189"/>
                    </a:lnTo>
                    <a:lnTo>
                      <a:pt x="862118" y="1478179"/>
                    </a:lnTo>
                    <a:lnTo>
                      <a:pt x="849197" y="1483396"/>
                    </a:lnTo>
                    <a:lnTo>
                      <a:pt x="836275" y="1488160"/>
                    </a:lnTo>
                    <a:lnTo>
                      <a:pt x="823127" y="1492470"/>
                    </a:lnTo>
                    <a:lnTo>
                      <a:pt x="809752" y="1496779"/>
                    </a:lnTo>
                    <a:lnTo>
                      <a:pt x="796377" y="1500862"/>
                    </a:lnTo>
                    <a:lnTo>
                      <a:pt x="782549" y="1504492"/>
                    </a:lnTo>
                    <a:lnTo>
                      <a:pt x="768720" y="1508348"/>
                    </a:lnTo>
                    <a:lnTo>
                      <a:pt x="754892" y="1511523"/>
                    </a:lnTo>
                    <a:lnTo>
                      <a:pt x="740610" y="1514472"/>
                    </a:lnTo>
                    <a:lnTo>
                      <a:pt x="726555" y="1517194"/>
                    </a:lnTo>
                    <a:lnTo>
                      <a:pt x="712047" y="1519689"/>
                    </a:lnTo>
                    <a:lnTo>
                      <a:pt x="697538" y="1521958"/>
                    </a:lnTo>
                    <a:lnTo>
                      <a:pt x="683030" y="1524226"/>
                    </a:lnTo>
                    <a:lnTo>
                      <a:pt x="668521" y="1526040"/>
                    </a:lnTo>
                    <a:lnTo>
                      <a:pt x="653786" y="1527401"/>
                    </a:lnTo>
                    <a:lnTo>
                      <a:pt x="638824" y="1528762"/>
                    </a:lnTo>
                    <a:lnTo>
                      <a:pt x="624089" y="1529897"/>
                    </a:lnTo>
                    <a:lnTo>
                      <a:pt x="609128" y="1530804"/>
                    </a:lnTo>
                    <a:lnTo>
                      <a:pt x="594166" y="1531484"/>
                    </a:lnTo>
                    <a:lnTo>
                      <a:pt x="579204" y="1531938"/>
                    </a:lnTo>
                    <a:lnTo>
                      <a:pt x="564015" y="1531938"/>
                    </a:lnTo>
                    <a:lnTo>
                      <a:pt x="549054" y="1531938"/>
                    </a:lnTo>
                    <a:lnTo>
                      <a:pt x="533865" y="1531484"/>
                    </a:lnTo>
                    <a:lnTo>
                      <a:pt x="518903" y="1530804"/>
                    </a:lnTo>
                    <a:lnTo>
                      <a:pt x="503941" y="1529670"/>
                    </a:lnTo>
                    <a:lnTo>
                      <a:pt x="488980" y="1528309"/>
                    </a:lnTo>
                    <a:lnTo>
                      <a:pt x="474018" y="1526948"/>
                    </a:lnTo>
                    <a:lnTo>
                      <a:pt x="459056" y="1525133"/>
                    </a:lnTo>
                    <a:lnTo>
                      <a:pt x="444321" y="1523319"/>
                    </a:lnTo>
                    <a:lnTo>
                      <a:pt x="429359" y="1520823"/>
                    </a:lnTo>
                    <a:lnTo>
                      <a:pt x="414851" y="1518328"/>
                    </a:lnTo>
                    <a:lnTo>
                      <a:pt x="400115" y="1515606"/>
                    </a:lnTo>
                    <a:lnTo>
                      <a:pt x="385607" y="1512204"/>
                    </a:lnTo>
                    <a:lnTo>
                      <a:pt x="371325" y="1509028"/>
                    </a:lnTo>
                    <a:lnTo>
                      <a:pt x="357044" y="1505172"/>
                    </a:lnTo>
                    <a:lnTo>
                      <a:pt x="342989" y="1501543"/>
                    </a:lnTo>
                    <a:lnTo>
                      <a:pt x="329160" y="1497233"/>
                    </a:lnTo>
                    <a:lnTo>
                      <a:pt x="315332" y="1492696"/>
                    </a:lnTo>
                    <a:lnTo>
                      <a:pt x="301730" y="1488160"/>
                    </a:lnTo>
                    <a:lnTo>
                      <a:pt x="288129" y="1483170"/>
                    </a:lnTo>
                    <a:lnTo>
                      <a:pt x="274754" y="1477952"/>
                    </a:lnTo>
                    <a:lnTo>
                      <a:pt x="261832" y="1472735"/>
                    </a:lnTo>
                    <a:lnTo>
                      <a:pt x="248910" y="1466838"/>
                    </a:lnTo>
                    <a:lnTo>
                      <a:pt x="235988" y="1460940"/>
                    </a:lnTo>
                    <a:lnTo>
                      <a:pt x="223520" y="1454816"/>
                    </a:lnTo>
                    <a:lnTo>
                      <a:pt x="211505" y="1448238"/>
                    </a:lnTo>
                    <a:lnTo>
                      <a:pt x="199264" y="1441660"/>
                    </a:lnTo>
                    <a:lnTo>
                      <a:pt x="187703" y="1434855"/>
                    </a:lnTo>
                    <a:lnTo>
                      <a:pt x="176141" y="1427596"/>
                    </a:lnTo>
                    <a:lnTo>
                      <a:pt x="164806" y="1420111"/>
                    </a:lnTo>
                    <a:lnTo>
                      <a:pt x="153925" y="1412399"/>
                    </a:lnTo>
                    <a:lnTo>
                      <a:pt x="143497" y="1404233"/>
                    </a:lnTo>
                    <a:lnTo>
                      <a:pt x="132843" y="1396067"/>
                    </a:lnTo>
                    <a:lnTo>
                      <a:pt x="122868" y="1387674"/>
                    </a:lnTo>
                    <a:lnTo>
                      <a:pt x="113120" y="1379055"/>
                    </a:lnTo>
                    <a:lnTo>
                      <a:pt x="103826" y="1370208"/>
                    </a:lnTo>
                    <a:lnTo>
                      <a:pt x="94758" y="1361135"/>
                    </a:lnTo>
                    <a:lnTo>
                      <a:pt x="86144" y="1351608"/>
                    </a:lnTo>
                    <a:lnTo>
                      <a:pt x="77756" y="1342081"/>
                    </a:lnTo>
                    <a:lnTo>
                      <a:pt x="69822" y="1332328"/>
                    </a:lnTo>
                    <a:lnTo>
                      <a:pt x="62341" y="1322120"/>
                    </a:lnTo>
                    <a:lnTo>
                      <a:pt x="55086" y="1311913"/>
                    </a:lnTo>
                    <a:lnTo>
                      <a:pt x="48286" y="1301479"/>
                    </a:lnTo>
                    <a:lnTo>
                      <a:pt x="41711" y="1290591"/>
                    </a:lnTo>
                    <a:lnTo>
                      <a:pt x="35817" y="1279703"/>
                    </a:lnTo>
                    <a:lnTo>
                      <a:pt x="30150" y="1268361"/>
                    </a:lnTo>
                    <a:lnTo>
                      <a:pt x="25163" y="1257020"/>
                    </a:lnTo>
                    <a:lnTo>
                      <a:pt x="20402" y="1245225"/>
                    </a:lnTo>
                    <a:lnTo>
                      <a:pt x="16095" y="1233203"/>
                    </a:lnTo>
                    <a:lnTo>
                      <a:pt x="12468" y="1221181"/>
                    </a:lnTo>
                    <a:lnTo>
                      <a:pt x="9068" y="1208932"/>
                    </a:lnTo>
                    <a:lnTo>
                      <a:pt x="6347" y="1196229"/>
                    </a:lnTo>
                    <a:lnTo>
                      <a:pt x="4080" y="1183527"/>
                    </a:lnTo>
                    <a:lnTo>
                      <a:pt x="2493" y="1170371"/>
                    </a:lnTo>
                    <a:lnTo>
                      <a:pt x="907" y="1157215"/>
                    </a:lnTo>
                    <a:lnTo>
                      <a:pt x="226" y="1143605"/>
                    </a:lnTo>
                    <a:lnTo>
                      <a:pt x="0" y="1129995"/>
                    </a:lnTo>
                    <a:lnTo>
                      <a:pt x="453" y="1116158"/>
                    </a:lnTo>
                    <a:lnTo>
                      <a:pt x="1133" y="1102095"/>
                    </a:lnTo>
                    <a:lnTo>
                      <a:pt x="2947" y="1087805"/>
                    </a:lnTo>
                    <a:lnTo>
                      <a:pt x="4760" y="1073288"/>
                    </a:lnTo>
                    <a:lnTo>
                      <a:pt x="7481" y="1058544"/>
                    </a:lnTo>
                    <a:lnTo>
                      <a:pt x="10654" y="1043573"/>
                    </a:lnTo>
                    <a:lnTo>
                      <a:pt x="14508" y="1028375"/>
                    </a:lnTo>
                    <a:lnTo>
                      <a:pt x="19042" y="1012951"/>
                    </a:lnTo>
                    <a:lnTo>
                      <a:pt x="29697" y="978473"/>
                    </a:lnTo>
                    <a:lnTo>
                      <a:pt x="40578" y="944448"/>
                    </a:lnTo>
                    <a:lnTo>
                      <a:pt x="51233" y="911104"/>
                    </a:lnTo>
                    <a:lnTo>
                      <a:pt x="62114" y="878667"/>
                    </a:lnTo>
                    <a:lnTo>
                      <a:pt x="73222" y="846684"/>
                    </a:lnTo>
                    <a:lnTo>
                      <a:pt x="84557" y="815608"/>
                    </a:lnTo>
                    <a:lnTo>
                      <a:pt x="95891" y="785213"/>
                    </a:lnTo>
                    <a:lnTo>
                      <a:pt x="101785" y="770469"/>
                    </a:lnTo>
                    <a:lnTo>
                      <a:pt x="107679" y="755725"/>
                    </a:lnTo>
                    <a:lnTo>
                      <a:pt x="113574" y="741435"/>
                    </a:lnTo>
                    <a:lnTo>
                      <a:pt x="119468" y="727145"/>
                    </a:lnTo>
                    <a:lnTo>
                      <a:pt x="125588" y="713081"/>
                    </a:lnTo>
                    <a:lnTo>
                      <a:pt x="131936" y="699245"/>
                    </a:lnTo>
                    <a:lnTo>
                      <a:pt x="138283" y="685635"/>
                    </a:lnTo>
                    <a:lnTo>
                      <a:pt x="144631" y="672479"/>
                    </a:lnTo>
                    <a:lnTo>
                      <a:pt x="151205" y="659322"/>
                    </a:lnTo>
                    <a:lnTo>
                      <a:pt x="157552" y="646393"/>
                    </a:lnTo>
                    <a:lnTo>
                      <a:pt x="164353" y="633691"/>
                    </a:lnTo>
                    <a:lnTo>
                      <a:pt x="171381" y="621669"/>
                    </a:lnTo>
                    <a:lnTo>
                      <a:pt x="178181" y="609420"/>
                    </a:lnTo>
                    <a:lnTo>
                      <a:pt x="185436" y="597625"/>
                    </a:lnTo>
                    <a:lnTo>
                      <a:pt x="192463" y="585830"/>
                    </a:lnTo>
                    <a:lnTo>
                      <a:pt x="199944" y="574488"/>
                    </a:lnTo>
                    <a:lnTo>
                      <a:pt x="207425" y="563600"/>
                    </a:lnTo>
                    <a:lnTo>
                      <a:pt x="215133" y="552712"/>
                    </a:lnTo>
                    <a:lnTo>
                      <a:pt x="222840" y="542051"/>
                    </a:lnTo>
                    <a:lnTo>
                      <a:pt x="230774" y="531844"/>
                    </a:lnTo>
                    <a:lnTo>
                      <a:pt x="238935" y="521863"/>
                    </a:lnTo>
                    <a:lnTo>
                      <a:pt x="247324" y="512110"/>
                    </a:lnTo>
                    <a:lnTo>
                      <a:pt x="255711" y="502810"/>
                    </a:lnTo>
                    <a:lnTo>
                      <a:pt x="264326" y="493736"/>
                    </a:lnTo>
                    <a:lnTo>
                      <a:pt x="272940" y="484663"/>
                    </a:lnTo>
                    <a:lnTo>
                      <a:pt x="282008" y="476271"/>
                    </a:lnTo>
                    <a:lnTo>
                      <a:pt x="291076" y="468105"/>
                    </a:lnTo>
                    <a:lnTo>
                      <a:pt x="300597" y="460166"/>
                    </a:lnTo>
                    <a:lnTo>
                      <a:pt x="310118" y="452453"/>
                    </a:lnTo>
                    <a:lnTo>
                      <a:pt x="319639" y="445195"/>
                    </a:lnTo>
                    <a:lnTo>
                      <a:pt x="329840" y="438163"/>
                    </a:lnTo>
                    <a:lnTo>
                      <a:pt x="339815" y="431585"/>
                    </a:lnTo>
                    <a:lnTo>
                      <a:pt x="350243" y="425234"/>
                    </a:lnTo>
                    <a:lnTo>
                      <a:pt x="360897" y="419336"/>
                    </a:lnTo>
                    <a:lnTo>
                      <a:pt x="371552" y="413665"/>
                    </a:lnTo>
                    <a:lnTo>
                      <a:pt x="382660" y="408222"/>
                    </a:lnTo>
                    <a:lnTo>
                      <a:pt x="393995" y="403231"/>
                    </a:lnTo>
                    <a:lnTo>
                      <a:pt x="405556" y="398695"/>
                    </a:lnTo>
                    <a:lnTo>
                      <a:pt x="417344" y="394385"/>
                    </a:lnTo>
                    <a:lnTo>
                      <a:pt x="429359" y="390529"/>
                    </a:lnTo>
                    <a:lnTo>
                      <a:pt x="441601" y="386899"/>
                    </a:lnTo>
                    <a:lnTo>
                      <a:pt x="454069" y="383724"/>
                    </a:lnTo>
                    <a:lnTo>
                      <a:pt x="466764" y="380775"/>
                    </a:lnTo>
                    <a:lnTo>
                      <a:pt x="479912" y="378280"/>
                    </a:lnTo>
                    <a:lnTo>
                      <a:pt x="493287" y="376238"/>
                    </a:lnTo>
                    <a:lnTo>
                      <a:pt x="506888" y="374424"/>
                    </a:lnTo>
                    <a:lnTo>
                      <a:pt x="520717" y="373063"/>
                    </a:lnTo>
                    <a:lnTo>
                      <a:pt x="534772" y="372156"/>
                    </a:lnTo>
                    <a:lnTo>
                      <a:pt x="549280" y="371475"/>
                    </a:lnTo>
                    <a:close/>
                    <a:moveTo>
                      <a:pt x="455387" y="0"/>
                    </a:moveTo>
                    <a:lnTo>
                      <a:pt x="463542" y="227"/>
                    </a:lnTo>
                    <a:lnTo>
                      <a:pt x="471471" y="682"/>
                    </a:lnTo>
                    <a:lnTo>
                      <a:pt x="479174" y="1591"/>
                    </a:lnTo>
                    <a:lnTo>
                      <a:pt x="486423" y="2500"/>
                    </a:lnTo>
                    <a:lnTo>
                      <a:pt x="493446" y="3863"/>
                    </a:lnTo>
                    <a:lnTo>
                      <a:pt x="500242" y="5681"/>
                    </a:lnTo>
                    <a:lnTo>
                      <a:pt x="506812" y="7499"/>
                    </a:lnTo>
                    <a:lnTo>
                      <a:pt x="512702" y="9317"/>
                    </a:lnTo>
                    <a:lnTo>
                      <a:pt x="518592" y="11362"/>
                    </a:lnTo>
                    <a:lnTo>
                      <a:pt x="524256" y="13861"/>
                    </a:lnTo>
                    <a:lnTo>
                      <a:pt x="529466" y="16361"/>
                    </a:lnTo>
                    <a:lnTo>
                      <a:pt x="534450" y="18861"/>
                    </a:lnTo>
                    <a:lnTo>
                      <a:pt x="539207" y="21587"/>
                    </a:lnTo>
                    <a:lnTo>
                      <a:pt x="543738" y="24314"/>
                    </a:lnTo>
                    <a:lnTo>
                      <a:pt x="547816" y="27268"/>
                    </a:lnTo>
                    <a:lnTo>
                      <a:pt x="551894" y="29995"/>
                    </a:lnTo>
                    <a:lnTo>
                      <a:pt x="555292" y="32722"/>
                    </a:lnTo>
                    <a:lnTo>
                      <a:pt x="558916" y="35676"/>
                    </a:lnTo>
                    <a:lnTo>
                      <a:pt x="564807" y="40903"/>
                    </a:lnTo>
                    <a:lnTo>
                      <a:pt x="569790" y="45902"/>
                    </a:lnTo>
                    <a:lnTo>
                      <a:pt x="574095" y="50674"/>
                    </a:lnTo>
                    <a:lnTo>
                      <a:pt x="577040" y="54310"/>
                    </a:lnTo>
                    <a:lnTo>
                      <a:pt x="579079" y="57491"/>
                    </a:lnTo>
                    <a:lnTo>
                      <a:pt x="581118" y="59990"/>
                    </a:lnTo>
                    <a:lnTo>
                      <a:pt x="590406" y="51810"/>
                    </a:lnTo>
                    <a:lnTo>
                      <a:pt x="599467" y="44311"/>
                    </a:lnTo>
                    <a:lnTo>
                      <a:pt x="608076" y="37494"/>
                    </a:lnTo>
                    <a:lnTo>
                      <a:pt x="616685" y="31359"/>
                    </a:lnTo>
                    <a:lnTo>
                      <a:pt x="625293" y="25905"/>
                    </a:lnTo>
                    <a:lnTo>
                      <a:pt x="633449" y="21360"/>
                    </a:lnTo>
                    <a:lnTo>
                      <a:pt x="641151" y="17043"/>
                    </a:lnTo>
                    <a:lnTo>
                      <a:pt x="648854" y="13407"/>
                    </a:lnTo>
                    <a:lnTo>
                      <a:pt x="656103" y="10226"/>
                    </a:lnTo>
                    <a:lnTo>
                      <a:pt x="663126" y="7499"/>
                    </a:lnTo>
                    <a:lnTo>
                      <a:pt x="669922" y="5454"/>
                    </a:lnTo>
                    <a:lnTo>
                      <a:pt x="676492" y="3409"/>
                    </a:lnTo>
                    <a:lnTo>
                      <a:pt x="682608" y="2272"/>
                    </a:lnTo>
                    <a:lnTo>
                      <a:pt x="688498" y="1136"/>
                    </a:lnTo>
                    <a:lnTo>
                      <a:pt x="694162" y="454"/>
                    </a:lnTo>
                    <a:lnTo>
                      <a:pt x="699599" y="227"/>
                    </a:lnTo>
                    <a:lnTo>
                      <a:pt x="704583" y="0"/>
                    </a:lnTo>
                    <a:lnTo>
                      <a:pt x="709340" y="227"/>
                    </a:lnTo>
                    <a:lnTo>
                      <a:pt x="713871" y="454"/>
                    </a:lnTo>
                    <a:lnTo>
                      <a:pt x="717949" y="909"/>
                    </a:lnTo>
                    <a:lnTo>
                      <a:pt x="721800" y="1591"/>
                    </a:lnTo>
                    <a:lnTo>
                      <a:pt x="725198" y="2272"/>
                    </a:lnTo>
                    <a:lnTo>
                      <a:pt x="728596" y="3181"/>
                    </a:lnTo>
                    <a:lnTo>
                      <a:pt x="731315" y="3863"/>
                    </a:lnTo>
                    <a:lnTo>
                      <a:pt x="736299" y="5908"/>
                    </a:lnTo>
                    <a:lnTo>
                      <a:pt x="739697" y="7499"/>
                    </a:lnTo>
                    <a:lnTo>
                      <a:pt x="742415" y="8862"/>
                    </a:lnTo>
                    <a:lnTo>
                      <a:pt x="746720" y="13180"/>
                    </a:lnTo>
                    <a:lnTo>
                      <a:pt x="751024" y="17497"/>
                    </a:lnTo>
                    <a:lnTo>
                      <a:pt x="754875" y="22269"/>
                    </a:lnTo>
                    <a:lnTo>
                      <a:pt x="758726" y="27496"/>
                    </a:lnTo>
                    <a:lnTo>
                      <a:pt x="762124" y="32495"/>
                    </a:lnTo>
                    <a:lnTo>
                      <a:pt x="765523" y="37949"/>
                    </a:lnTo>
                    <a:lnTo>
                      <a:pt x="768694" y="43629"/>
                    </a:lnTo>
                    <a:lnTo>
                      <a:pt x="771639" y="49310"/>
                    </a:lnTo>
                    <a:lnTo>
                      <a:pt x="774584" y="54764"/>
                    </a:lnTo>
                    <a:lnTo>
                      <a:pt x="777076" y="60672"/>
                    </a:lnTo>
                    <a:lnTo>
                      <a:pt x="779342" y="66808"/>
                    </a:lnTo>
                    <a:lnTo>
                      <a:pt x="781834" y="72716"/>
                    </a:lnTo>
                    <a:lnTo>
                      <a:pt x="785911" y="84305"/>
                    </a:lnTo>
                    <a:lnTo>
                      <a:pt x="789536" y="95894"/>
                    </a:lnTo>
                    <a:lnTo>
                      <a:pt x="792481" y="106801"/>
                    </a:lnTo>
                    <a:lnTo>
                      <a:pt x="794973" y="117254"/>
                    </a:lnTo>
                    <a:lnTo>
                      <a:pt x="796785" y="126571"/>
                    </a:lnTo>
                    <a:lnTo>
                      <a:pt x="798371" y="134524"/>
                    </a:lnTo>
                    <a:lnTo>
                      <a:pt x="800183" y="146568"/>
                    </a:lnTo>
                    <a:lnTo>
                      <a:pt x="800636" y="150658"/>
                    </a:lnTo>
                    <a:lnTo>
                      <a:pt x="805847" y="149294"/>
                    </a:lnTo>
                    <a:lnTo>
                      <a:pt x="810831" y="147931"/>
                    </a:lnTo>
                    <a:lnTo>
                      <a:pt x="815362" y="146340"/>
                    </a:lnTo>
                    <a:lnTo>
                      <a:pt x="820119" y="144522"/>
                    </a:lnTo>
                    <a:lnTo>
                      <a:pt x="824197" y="142705"/>
                    </a:lnTo>
                    <a:lnTo>
                      <a:pt x="828275" y="140887"/>
                    </a:lnTo>
                    <a:lnTo>
                      <a:pt x="832352" y="139069"/>
                    </a:lnTo>
                    <a:lnTo>
                      <a:pt x="835750" y="136796"/>
                    </a:lnTo>
                    <a:lnTo>
                      <a:pt x="839375" y="134751"/>
                    </a:lnTo>
                    <a:lnTo>
                      <a:pt x="842547" y="132706"/>
                    </a:lnTo>
                    <a:lnTo>
                      <a:pt x="848663" y="128389"/>
                    </a:lnTo>
                    <a:lnTo>
                      <a:pt x="853647" y="124071"/>
                    </a:lnTo>
                    <a:lnTo>
                      <a:pt x="858405" y="119754"/>
                    </a:lnTo>
                    <a:lnTo>
                      <a:pt x="862482" y="115663"/>
                    </a:lnTo>
                    <a:lnTo>
                      <a:pt x="865654" y="111800"/>
                    </a:lnTo>
                    <a:lnTo>
                      <a:pt x="868372" y="108392"/>
                    </a:lnTo>
                    <a:lnTo>
                      <a:pt x="870638" y="105211"/>
                    </a:lnTo>
                    <a:lnTo>
                      <a:pt x="873130" y="100439"/>
                    </a:lnTo>
                    <a:lnTo>
                      <a:pt x="874036" y="98848"/>
                    </a:lnTo>
                    <a:lnTo>
                      <a:pt x="875395" y="106347"/>
                    </a:lnTo>
                    <a:lnTo>
                      <a:pt x="876755" y="113846"/>
                    </a:lnTo>
                    <a:lnTo>
                      <a:pt x="877434" y="121117"/>
                    </a:lnTo>
                    <a:lnTo>
                      <a:pt x="877887" y="128389"/>
                    </a:lnTo>
                    <a:lnTo>
                      <a:pt x="877887" y="135433"/>
                    </a:lnTo>
                    <a:lnTo>
                      <a:pt x="877434" y="142250"/>
                    </a:lnTo>
                    <a:lnTo>
                      <a:pt x="876755" y="149067"/>
                    </a:lnTo>
                    <a:lnTo>
                      <a:pt x="875622" y="155884"/>
                    </a:lnTo>
                    <a:lnTo>
                      <a:pt x="874263" y="162474"/>
                    </a:lnTo>
                    <a:lnTo>
                      <a:pt x="872903" y="168837"/>
                    </a:lnTo>
                    <a:lnTo>
                      <a:pt x="870864" y="175199"/>
                    </a:lnTo>
                    <a:lnTo>
                      <a:pt x="868599" y="181335"/>
                    </a:lnTo>
                    <a:lnTo>
                      <a:pt x="866334" y="187243"/>
                    </a:lnTo>
                    <a:lnTo>
                      <a:pt x="863615" y="193378"/>
                    </a:lnTo>
                    <a:lnTo>
                      <a:pt x="860670" y="199287"/>
                    </a:lnTo>
                    <a:lnTo>
                      <a:pt x="857725" y="204967"/>
                    </a:lnTo>
                    <a:lnTo>
                      <a:pt x="854327" y="210421"/>
                    </a:lnTo>
                    <a:lnTo>
                      <a:pt x="850702" y="215875"/>
                    </a:lnTo>
                    <a:lnTo>
                      <a:pt x="847078" y="221328"/>
                    </a:lnTo>
                    <a:lnTo>
                      <a:pt x="843000" y="226328"/>
                    </a:lnTo>
                    <a:lnTo>
                      <a:pt x="838922" y="231554"/>
                    </a:lnTo>
                    <a:lnTo>
                      <a:pt x="834844" y="236553"/>
                    </a:lnTo>
                    <a:lnTo>
                      <a:pt x="830313" y="241325"/>
                    </a:lnTo>
                    <a:lnTo>
                      <a:pt x="826009" y="246097"/>
                    </a:lnTo>
                    <a:lnTo>
                      <a:pt x="821252" y="250869"/>
                    </a:lnTo>
                    <a:lnTo>
                      <a:pt x="816494" y="255187"/>
                    </a:lnTo>
                    <a:lnTo>
                      <a:pt x="811737" y="259731"/>
                    </a:lnTo>
                    <a:lnTo>
                      <a:pt x="806753" y="264049"/>
                    </a:lnTo>
                    <a:lnTo>
                      <a:pt x="796785" y="272229"/>
                    </a:lnTo>
                    <a:lnTo>
                      <a:pt x="786364" y="279955"/>
                    </a:lnTo>
                    <a:lnTo>
                      <a:pt x="776170" y="287227"/>
                    </a:lnTo>
                    <a:lnTo>
                      <a:pt x="765749" y="294044"/>
                    </a:lnTo>
                    <a:lnTo>
                      <a:pt x="755328" y="300180"/>
                    </a:lnTo>
                    <a:lnTo>
                      <a:pt x="745360" y="305860"/>
                    </a:lnTo>
                    <a:lnTo>
                      <a:pt x="735619" y="311314"/>
                    </a:lnTo>
                    <a:lnTo>
                      <a:pt x="725878" y="316313"/>
                    </a:lnTo>
                    <a:lnTo>
                      <a:pt x="717043" y="320631"/>
                    </a:lnTo>
                    <a:lnTo>
                      <a:pt x="708661" y="324721"/>
                    </a:lnTo>
                    <a:lnTo>
                      <a:pt x="700732" y="327902"/>
                    </a:lnTo>
                    <a:lnTo>
                      <a:pt x="693709" y="331084"/>
                    </a:lnTo>
                    <a:lnTo>
                      <a:pt x="681929" y="335628"/>
                    </a:lnTo>
                    <a:lnTo>
                      <a:pt x="674453" y="338583"/>
                    </a:lnTo>
                    <a:lnTo>
                      <a:pt x="671961" y="339492"/>
                    </a:lnTo>
                    <a:lnTo>
                      <a:pt x="658142" y="336083"/>
                    </a:lnTo>
                    <a:lnTo>
                      <a:pt x="644776" y="333583"/>
                    </a:lnTo>
                    <a:lnTo>
                      <a:pt x="632089" y="331311"/>
                    </a:lnTo>
                    <a:lnTo>
                      <a:pt x="619630" y="329266"/>
                    </a:lnTo>
                    <a:lnTo>
                      <a:pt x="607623" y="327675"/>
                    </a:lnTo>
                    <a:lnTo>
                      <a:pt x="596069" y="326539"/>
                    </a:lnTo>
                    <a:lnTo>
                      <a:pt x="584969" y="325630"/>
                    </a:lnTo>
                    <a:lnTo>
                      <a:pt x="574548" y="324948"/>
                    </a:lnTo>
                    <a:lnTo>
                      <a:pt x="564127" y="324494"/>
                    </a:lnTo>
                    <a:lnTo>
                      <a:pt x="554612" y="324494"/>
                    </a:lnTo>
                    <a:lnTo>
                      <a:pt x="545324" y="324494"/>
                    </a:lnTo>
                    <a:lnTo>
                      <a:pt x="536715" y="324948"/>
                    </a:lnTo>
                    <a:lnTo>
                      <a:pt x="528333" y="325403"/>
                    </a:lnTo>
                    <a:lnTo>
                      <a:pt x="520178" y="326085"/>
                    </a:lnTo>
                    <a:lnTo>
                      <a:pt x="512702" y="326766"/>
                    </a:lnTo>
                    <a:lnTo>
                      <a:pt x="505679" y="327675"/>
                    </a:lnTo>
                    <a:lnTo>
                      <a:pt x="499109" y="328811"/>
                    </a:lnTo>
                    <a:lnTo>
                      <a:pt x="492993" y="329948"/>
                    </a:lnTo>
                    <a:lnTo>
                      <a:pt x="487329" y="331311"/>
                    </a:lnTo>
                    <a:lnTo>
                      <a:pt x="481892" y="332447"/>
                    </a:lnTo>
                    <a:lnTo>
                      <a:pt x="472604" y="334947"/>
                    </a:lnTo>
                    <a:lnTo>
                      <a:pt x="465128" y="337219"/>
                    </a:lnTo>
                    <a:lnTo>
                      <a:pt x="459012" y="339719"/>
                    </a:lnTo>
                    <a:lnTo>
                      <a:pt x="454934" y="341309"/>
                    </a:lnTo>
                    <a:lnTo>
                      <a:pt x="451536" y="342900"/>
                    </a:lnTo>
                    <a:lnTo>
                      <a:pt x="445646" y="337219"/>
                    </a:lnTo>
                    <a:lnTo>
                      <a:pt x="439529" y="331311"/>
                    </a:lnTo>
                    <a:lnTo>
                      <a:pt x="425710" y="318813"/>
                    </a:lnTo>
                    <a:lnTo>
                      <a:pt x="410532" y="305860"/>
                    </a:lnTo>
                    <a:lnTo>
                      <a:pt x="394221" y="292454"/>
                    </a:lnTo>
                    <a:lnTo>
                      <a:pt x="377456" y="279274"/>
                    </a:lnTo>
                    <a:lnTo>
                      <a:pt x="360239" y="266094"/>
                    </a:lnTo>
                    <a:lnTo>
                      <a:pt x="343249" y="252914"/>
                    </a:lnTo>
                    <a:lnTo>
                      <a:pt x="326258" y="240416"/>
                    </a:lnTo>
                    <a:lnTo>
                      <a:pt x="295222" y="217693"/>
                    </a:lnTo>
                    <a:lnTo>
                      <a:pt x="269849" y="199514"/>
                    </a:lnTo>
                    <a:lnTo>
                      <a:pt x="252405" y="187243"/>
                    </a:lnTo>
                    <a:lnTo>
                      <a:pt x="246062" y="183153"/>
                    </a:lnTo>
                    <a:lnTo>
                      <a:pt x="251726" y="176563"/>
                    </a:lnTo>
                    <a:lnTo>
                      <a:pt x="257616" y="170655"/>
                    </a:lnTo>
                    <a:lnTo>
                      <a:pt x="263506" y="165428"/>
                    </a:lnTo>
                    <a:lnTo>
                      <a:pt x="269623" y="160656"/>
                    </a:lnTo>
                    <a:lnTo>
                      <a:pt x="275286" y="156339"/>
                    </a:lnTo>
                    <a:lnTo>
                      <a:pt x="281629" y="152476"/>
                    </a:lnTo>
                    <a:lnTo>
                      <a:pt x="287746" y="149294"/>
                    </a:lnTo>
                    <a:lnTo>
                      <a:pt x="293863" y="146568"/>
                    </a:lnTo>
                    <a:lnTo>
                      <a:pt x="299979" y="144068"/>
                    </a:lnTo>
                    <a:lnTo>
                      <a:pt x="306096" y="142023"/>
                    </a:lnTo>
                    <a:lnTo>
                      <a:pt x="311986" y="140432"/>
                    </a:lnTo>
                    <a:lnTo>
                      <a:pt x="317876" y="139069"/>
                    </a:lnTo>
                    <a:lnTo>
                      <a:pt x="323766" y="138160"/>
                    </a:lnTo>
                    <a:lnTo>
                      <a:pt x="329656" y="137024"/>
                    </a:lnTo>
                    <a:lnTo>
                      <a:pt x="335093" y="136569"/>
                    </a:lnTo>
                    <a:lnTo>
                      <a:pt x="340530" y="136342"/>
                    </a:lnTo>
                    <a:lnTo>
                      <a:pt x="345967" y="136342"/>
                    </a:lnTo>
                    <a:lnTo>
                      <a:pt x="350951" y="136569"/>
                    </a:lnTo>
                    <a:lnTo>
                      <a:pt x="355708" y="136796"/>
                    </a:lnTo>
                    <a:lnTo>
                      <a:pt x="360466" y="137251"/>
                    </a:lnTo>
                    <a:lnTo>
                      <a:pt x="368848" y="138614"/>
                    </a:lnTo>
                    <a:lnTo>
                      <a:pt x="376097" y="139978"/>
                    </a:lnTo>
                    <a:lnTo>
                      <a:pt x="382214" y="141341"/>
                    </a:lnTo>
                    <a:lnTo>
                      <a:pt x="386518" y="142705"/>
                    </a:lnTo>
                    <a:lnTo>
                      <a:pt x="390369" y="143841"/>
                    </a:lnTo>
                    <a:lnTo>
                      <a:pt x="389916" y="135888"/>
                    </a:lnTo>
                    <a:lnTo>
                      <a:pt x="389916" y="127934"/>
                    </a:lnTo>
                    <a:lnTo>
                      <a:pt x="390369" y="120208"/>
                    </a:lnTo>
                    <a:lnTo>
                      <a:pt x="391049" y="112482"/>
                    </a:lnTo>
                    <a:lnTo>
                      <a:pt x="392182" y="105211"/>
                    </a:lnTo>
                    <a:lnTo>
                      <a:pt x="393767" y="98166"/>
                    </a:lnTo>
                    <a:lnTo>
                      <a:pt x="395580" y="91122"/>
                    </a:lnTo>
                    <a:lnTo>
                      <a:pt x="397619" y="84305"/>
                    </a:lnTo>
                    <a:lnTo>
                      <a:pt x="399884" y="77942"/>
                    </a:lnTo>
                    <a:lnTo>
                      <a:pt x="402376" y="71807"/>
                    </a:lnTo>
                    <a:lnTo>
                      <a:pt x="405095" y="65671"/>
                    </a:lnTo>
                    <a:lnTo>
                      <a:pt x="407813" y="59763"/>
                    </a:lnTo>
                    <a:lnTo>
                      <a:pt x="410985" y="54310"/>
                    </a:lnTo>
                    <a:lnTo>
                      <a:pt x="413930" y="49083"/>
                    </a:lnTo>
                    <a:lnTo>
                      <a:pt x="417101" y="43857"/>
                    </a:lnTo>
                    <a:lnTo>
                      <a:pt x="420273" y="39085"/>
                    </a:lnTo>
                    <a:lnTo>
                      <a:pt x="423444" y="34540"/>
                    </a:lnTo>
                    <a:lnTo>
                      <a:pt x="426616" y="30222"/>
                    </a:lnTo>
                    <a:lnTo>
                      <a:pt x="432959" y="22496"/>
                    </a:lnTo>
                    <a:lnTo>
                      <a:pt x="438849" y="15679"/>
                    </a:lnTo>
                    <a:lnTo>
                      <a:pt x="444060" y="10226"/>
                    </a:lnTo>
                    <a:lnTo>
                      <a:pt x="448817" y="5908"/>
                    </a:lnTo>
                    <a:lnTo>
                      <a:pt x="452215" y="2500"/>
                    </a:lnTo>
                    <a:lnTo>
                      <a:pt x="455387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6" name="KSO_Shape"/>
              <p:cNvSpPr>
                <a:spLocks noChangeAspect="1"/>
              </p:cNvSpPr>
              <p:nvPr/>
            </p:nvSpPr>
            <p:spPr bwMode="auto">
              <a:xfrm>
                <a:off x="6365486" y="3687143"/>
                <a:ext cx="435198" cy="592915"/>
              </a:xfrm>
              <a:custGeom>
                <a:avLst/>
                <a:gdLst>
                  <a:gd name="T0" fmla="*/ 659720 w 1122363"/>
                  <a:gd name="T1" fmla="*/ 1061049 h 1531938"/>
                  <a:gd name="T2" fmla="*/ 657679 w 1122363"/>
                  <a:gd name="T3" fmla="*/ 1105186 h 1531938"/>
                  <a:gd name="T4" fmla="*/ 613002 w 1122363"/>
                  <a:gd name="T5" fmla="*/ 1132121 h 1531938"/>
                  <a:gd name="T6" fmla="*/ 496276 w 1122363"/>
                  <a:gd name="T7" fmla="*/ 860262 h 1531938"/>
                  <a:gd name="T8" fmla="*/ 478065 w 1122363"/>
                  <a:gd name="T9" fmla="*/ 820434 h 1531938"/>
                  <a:gd name="T10" fmla="*/ 495593 w 1122363"/>
                  <a:gd name="T11" fmla="*/ 792738 h 1531938"/>
                  <a:gd name="T12" fmla="*/ 513236 w 1122363"/>
                  <a:gd name="T13" fmla="*/ 692440 h 1531938"/>
                  <a:gd name="T14" fmla="*/ 428226 w 1122363"/>
                  <a:gd name="T15" fmla="*/ 723969 h 1531938"/>
                  <a:gd name="T16" fmla="*/ 379486 w 1122363"/>
                  <a:gd name="T17" fmla="*/ 771377 h 1531938"/>
                  <a:gd name="T18" fmla="*/ 359537 w 1122363"/>
                  <a:gd name="T19" fmla="*/ 859614 h 1531938"/>
                  <a:gd name="T20" fmla="*/ 388554 w 1122363"/>
                  <a:gd name="T21" fmla="*/ 929250 h 1531938"/>
                  <a:gd name="T22" fmla="*/ 452482 w 1122363"/>
                  <a:gd name="T23" fmla="*/ 975751 h 1531938"/>
                  <a:gd name="T24" fmla="*/ 515503 w 1122363"/>
                  <a:gd name="T25" fmla="*/ 1131583 h 1531938"/>
                  <a:gd name="T26" fmla="*/ 419611 w 1122363"/>
                  <a:gd name="T27" fmla="*/ 1093929 h 1531938"/>
                  <a:gd name="T28" fmla="*/ 452255 w 1122363"/>
                  <a:gd name="T29" fmla="*/ 1208705 h 1531938"/>
                  <a:gd name="T30" fmla="*/ 616608 w 1122363"/>
                  <a:gd name="T31" fmla="*/ 1227305 h 1531938"/>
                  <a:gd name="T32" fmla="*/ 701392 w 1122363"/>
                  <a:gd name="T33" fmla="*/ 1200993 h 1531938"/>
                  <a:gd name="T34" fmla="*/ 755799 w 1122363"/>
                  <a:gd name="T35" fmla="*/ 1155627 h 1531938"/>
                  <a:gd name="T36" fmla="*/ 783682 w 1122363"/>
                  <a:gd name="T37" fmla="*/ 1087805 h 1531938"/>
                  <a:gd name="T38" fmla="*/ 769174 w 1122363"/>
                  <a:gd name="T39" fmla="*/ 1001156 h 1531938"/>
                  <a:gd name="T40" fmla="*/ 693004 w 1122363"/>
                  <a:gd name="T41" fmla="*/ 932199 h 1531938"/>
                  <a:gd name="T42" fmla="*/ 624543 w 1122363"/>
                  <a:gd name="T43" fmla="*/ 792018 h 1531938"/>
                  <a:gd name="T44" fmla="*/ 756025 w 1122363"/>
                  <a:gd name="T45" fmla="*/ 858933 h 1531938"/>
                  <a:gd name="T46" fmla="*/ 653106 w 1122363"/>
                  <a:gd name="T47" fmla="*/ 698791 h 1531938"/>
                  <a:gd name="T48" fmla="*/ 617515 w 1122363"/>
                  <a:gd name="T49" fmla="*/ 373743 h 1531938"/>
                  <a:gd name="T50" fmla="*/ 768267 w 1122363"/>
                  <a:gd name="T51" fmla="*/ 414573 h 1531938"/>
                  <a:gd name="T52" fmla="*/ 889095 w 1122363"/>
                  <a:gd name="T53" fmla="*/ 508707 h 1531938"/>
                  <a:gd name="T54" fmla="*/ 986347 w 1122363"/>
                  <a:gd name="T55" fmla="*/ 659549 h 1531938"/>
                  <a:gd name="T56" fmla="*/ 1066143 w 1122363"/>
                  <a:gd name="T57" fmla="*/ 870048 h 1531938"/>
                  <a:gd name="T58" fmla="*/ 1122136 w 1122363"/>
                  <a:gd name="T59" fmla="*/ 1120922 h 1531938"/>
                  <a:gd name="T60" fmla="*/ 1088812 w 1122363"/>
                  <a:gd name="T61" fmla="*/ 1284920 h 1531938"/>
                  <a:gd name="T62" fmla="*/ 987253 w 1122363"/>
                  <a:gd name="T63" fmla="*/ 1407408 h 1531938"/>
                  <a:gd name="T64" fmla="*/ 836275 w 1122363"/>
                  <a:gd name="T65" fmla="*/ 1488160 h 1531938"/>
                  <a:gd name="T66" fmla="*/ 653786 w 1122363"/>
                  <a:gd name="T67" fmla="*/ 1527401 h 1531938"/>
                  <a:gd name="T68" fmla="*/ 459056 w 1122363"/>
                  <a:gd name="T69" fmla="*/ 1525133 h 1531938"/>
                  <a:gd name="T70" fmla="*/ 274754 w 1122363"/>
                  <a:gd name="T71" fmla="*/ 1477952 h 1531938"/>
                  <a:gd name="T72" fmla="*/ 122868 w 1122363"/>
                  <a:gd name="T73" fmla="*/ 1387674 h 1531938"/>
                  <a:gd name="T74" fmla="*/ 25163 w 1122363"/>
                  <a:gd name="T75" fmla="*/ 1257020 h 1531938"/>
                  <a:gd name="T76" fmla="*/ 2947 w 1122363"/>
                  <a:gd name="T77" fmla="*/ 1087805 h 1531938"/>
                  <a:gd name="T78" fmla="*/ 101785 w 1122363"/>
                  <a:gd name="T79" fmla="*/ 770469 h 1531938"/>
                  <a:gd name="T80" fmla="*/ 185436 w 1122363"/>
                  <a:gd name="T81" fmla="*/ 597625 h 1531938"/>
                  <a:gd name="T82" fmla="*/ 291076 w 1122363"/>
                  <a:gd name="T83" fmla="*/ 468105 h 1531938"/>
                  <a:gd name="T84" fmla="*/ 429359 w 1122363"/>
                  <a:gd name="T85" fmla="*/ 390529 h 1531938"/>
                  <a:gd name="T86" fmla="*/ 479174 w 1122363"/>
                  <a:gd name="T87" fmla="*/ 1591 h 1531938"/>
                  <a:gd name="T88" fmla="*/ 551894 w 1122363"/>
                  <a:gd name="T89" fmla="*/ 29995 h 1531938"/>
                  <a:gd name="T90" fmla="*/ 625293 w 1122363"/>
                  <a:gd name="T91" fmla="*/ 25905 h 1531938"/>
                  <a:gd name="T92" fmla="*/ 709340 w 1122363"/>
                  <a:gd name="T93" fmla="*/ 227 h 1531938"/>
                  <a:gd name="T94" fmla="*/ 758726 w 1122363"/>
                  <a:gd name="T95" fmla="*/ 27496 h 1531938"/>
                  <a:gd name="T96" fmla="*/ 796785 w 1122363"/>
                  <a:gd name="T97" fmla="*/ 126571 h 1531938"/>
                  <a:gd name="T98" fmla="*/ 842547 w 1122363"/>
                  <a:gd name="T99" fmla="*/ 132706 h 1531938"/>
                  <a:gd name="T100" fmla="*/ 877887 w 1122363"/>
                  <a:gd name="T101" fmla="*/ 128389 h 1531938"/>
                  <a:gd name="T102" fmla="*/ 854327 w 1122363"/>
                  <a:gd name="T103" fmla="*/ 210421 h 1531938"/>
                  <a:gd name="T104" fmla="*/ 786364 w 1122363"/>
                  <a:gd name="T105" fmla="*/ 279955 h 1531938"/>
                  <a:gd name="T106" fmla="*/ 671961 w 1122363"/>
                  <a:gd name="T107" fmla="*/ 339492 h 1531938"/>
                  <a:gd name="T108" fmla="*/ 528333 w 1122363"/>
                  <a:gd name="T109" fmla="*/ 325403 h 1531938"/>
                  <a:gd name="T110" fmla="*/ 445646 w 1122363"/>
                  <a:gd name="T111" fmla="*/ 337219 h 1531938"/>
                  <a:gd name="T112" fmla="*/ 251726 w 1122363"/>
                  <a:gd name="T113" fmla="*/ 176563 h 1531938"/>
                  <a:gd name="T114" fmla="*/ 329656 w 1122363"/>
                  <a:gd name="T115" fmla="*/ 137024 h 1531938"/>
                  <a:gd name="T116" fmla="*/ 389916 w 1122363"/>
                  <a:gd name="T117" fmla="*/ 127934 h 1531938"/>
                  <a:gd name="T118" fmla="*/ 417101 w 1122363"/>
                  <a:gd name="T119" fmla="*/ 43857 h 153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2363" h="1531938">
                    <a:moveTo>
                      <a:pt x="600075" y="1019175"/>
                    </a:moveTo>
                    <a:lnTo>
                      <a:pt x="608240" y="1022344"/>
                    </a:lnTo>
                    <a:lnTo>
                      <a:pt x="615950" y="1025965"/>
                    </a:lnTo>
                    <a:lnTo>
                      <a:pt x="622981" y="1029134"/>
                    </a:lnTo>
                    <a:lnTo>
                      <a:pt x="629331" y="1032303"/>
                    </a:lnTo>
                    <a:lnTo>
                      <a:pt x="635227" y="1035925"/>
                    </a:lnTo>
                    <a:lnTo>
                      <a:pt x="640443" y="1039093"/>
                    </a:lnTo>
                    <a:lnTo>
                      <a:pt x="644979" y="1042488"/>
                    </a:lnTo>
                    <a:lnTo>
                      <a:pt x="649061" y="1045884"/>
                    </a:lnTo>
                    <a:lnTo>
                      <a:pt x="652236" y="1049505"/>
                    </a:lnTo>
                    <a:lnTo>
                      <a:pt x="655411" y="1053127"/>
                    </a:lnTo>
                    <a:lnTo>
                      <a:pt x="657906" y="1056974"/>
                    </a:lnTo>
                    <a:lnTo>
                      <a:pt x="659720" y="1061049"/>
                    </a:lnTo>
                    <a:lnTo>
                      <a:pt x="661534" y="1065576"/>
                    </a:lnTo>
                    <a:lnTo>
                      <a:pt x="662668" y="1070329"/>
                    </a:lnTo>
                    <a:lnTo>
                      <a:pt x="663348" y="1074856"/>
                    </a:lnTo>
                    <a:lnTo>
                      <a:pt x="663575" y="1080062"/>
                    </a:lnTo>
                    <a:lnTo>
                      <a:pt x="663575" y="1083230"/>
                    </a:lnTo>
                    <a:lnTo>
                      <a:pt x="663348" y="1086626"/>
                    </a:lnTo>
                    <a:lnTo>
                      <a:pt x="662895" y="1089568"/>
                    </a:lnTo>
                    <a:lnTo>
                      <a:pt x="662441" y="1092510"/>
                    </a:lnTo>
                    <a:lnTo>
                      <a:pt x="661761" y="1095227"/>
                    </a:lnTo>
                    <a:lnTo>
                      <a:pt x="660854" y="1097716"/>
                    </a:lnTo>
                    <a:lnTo>
                      <a:pt x="659947" y="1100432"/>
                    </a:lnTo>
                    <a:lnTo>
                      <a:pt x="659040" y="1102922"/>
                    </a:lnTo>
                    <a:lnTo>
                      <a:pt x="657679" y="1105186"/>
                    </a:lnTo>
                    <a:lnTo>
                      <a:pt x="656545" y="1107449"/>
                    </a:lnTo>
                    <a:lnTo>
                      <a:pt x="654957" y="1109486"/>
                    </a:lnTo>
                    <a:lnTo>
                      <a:pt x="653143" y="1111523"/>
                    </a:lnTo>
                    <a:lnTo>
                      <a:pt x="651556" y="1113334"/>
                    </a:lnTo>
                    <a:lnTo>
                      <a:pt x="649515" y="1115145"/>
                    </a:lnTo>
                    <a:lnTo>
                      <a:pt x="647473" y="1116729"/>
                    </a:lnTo>
                    <a:lnTo>
                      <a:pt x="645206" y="1118087"/>
                    </a:lnTo>
                    <a:lnTo>
                      <a:pt x="640670" y="1120803"/>
                    </a:lnTo>
                    <a:lnTo>
                      <a:pt x="635681" y="1123520"/>
                    </a:lnTo>
                    <a:lnTo>
                      <a:pt x="630238" y="1126009"/>
                    </a:lnTo>
                    <a:lnTo>
                      <a:pt x="625022" y="1128046"/>
                    </a:lnTo>
                    <a:lnTo>
                      <a:pt x="619125" y="1130310"/>
                    </a:lnTo>
                    <a:lnTo>
                      <a:pt x="613002" y="1132121"/>
                    </a:lnTo>
                    <a:lnTo>
                      <a:pt x="606652" y="1133705"/>
                    </a:lnTo>
                    <a:lnTo>
                      <a:pt x="600075" y="1135063"/>
                    </a:lnTo>
                    <a:lnTo>
                      <a:pt x="600075" y="1019175"/>
                    </a:lnTo>
                    <a:close/>
                    <a:moveTo>
                      <a:pt x="538162" y="779462"/>
                    </a:moveTo>
                    <a:lnTo>
                      <a:pt x="538162" y="877887"/>
                    </a:lnTo>
                    <a:lnTo>
                      <a:pt x="529967" y="875827"/>
                    </a:lnTo>
                    <a:lnTo>
                      <a:pt x="522227" y="873538"/>
                    </a:lnTo>
                    <a:lnTo>
                      <a:pt x="515398" y="870791"/>
                    </a:lnTo>
                    <a:lnTo>
                      <a:pt x="509024" y="868273"/>
                    </a:lnTo>
                    <a:lnTo>
                      <a:pt x="503333" y="865298"/>
                    </a:lnTo>
                    <a:lnTo>
                      <a:pt x="500829" y="863467"/>
                    </a:lnTo>
                    <a:lnTo>
                      <a:pt x="498553" y="861864"/>
                    </a:lnTo>
                    <a:lnTo>
                      <a:pt x="496276" y="860262"/>
                    </a:lnTo>
                    <a:lnTo>
                      <a:pt x="494227" y="858431"/>
                    </a:lnTo>
                    <a:lnTo>
                      <a:pt x="492406" y="856600"/>
                    </a:lnTo>
                    <a:lnTo>
                      <a:pt x="490813" y="854540"/>
                    </a:lnTo>
                    <a:lnTo>
                      <a:pt x="487626" y="850877"/>
                    </a:lnTo>
                    <a:lnTo>
                      <a:pt x="485122" y="846986"/>
                    </a:lnTo>
                    <a:lnTo>
                      <a:pt x="482618" y="843324"/>
                    </a:lnTo>
                    <a:lnTo>
                      <a:pt x="481024" y="839662"/>
                    </a:lnTo>
                    <a:lnTo>
                      <a:pt x="479658" y="835999"/>
                    </a:lnTo>
                    <a:lnTo>
                      <a:pt x="478520" y="832337"/>
                    </a:lnTo>
                    <a:lnTo>
                      <a:pt x="478065" y="828903"/>
                    </a:lnTo>
                    <a:lnTo>
                      <a:pt x="477837" y="825241"/>
                    </a:lnTo>
                    <a:lnTo>
                      <a:pt x="477837" y="822952"/>
                    </a:lnTo>
                    <a:lnTo>
                      <a:pt x="478065" y="820434"/>
                    </a:lnTo>
                    <a:lnTo>
                      <a:pt x="478520" y="817916"/>
                    </a:lnTo>
                    <a:lnTo>
                      <a:pt x="478975" y="815627"/>
                    </a:lnTo>
                    <a:lnTo>
                      <a:pt x="479431" y="813339"/>
                    </a:lnTo>
                    <a:lnTo>
                      <a:pt x="480341" y="810821"/>
                    </a:lnTo>
                    <a:lnTo>
                      <a:pt x="481252" y="808761"/>
                    </a:lnTo>
                    <a:lnTo>
                      <a:pt x="482162" y="806701"/>
                    </a:lnTo>
                    <a:lnTo>
                      <a:pt x="483528" y="804869"/>
                    </a:lnTo>
                    <a:lnTo>
                      <a:pt x="484894" y="802809"/>
                    </a:lnTo>
                    <a:lnTo>
                      <a:pt x="486260" y="800978"/>
                    </a:lnTo>
                    <a:lnTo>
                      <a:pt x="487853" y="799147"/>
                    </a:lnTo>
                    <a:lnTo>
                      <a:pt x="489447" y="797545"/>
                    </a:lnTo>
                    <a:lnTo>
                      <a:pt x="491496" y="795714"/>
                    </a:lnTo>
                    <a:lnTo>
                      <a:pt x="495593" y="792738"/>
                    </a:lnTo>
                    <a:lnTo>
                      <a:pt x="500146" y="789991"/>
                    </a:lnTo>
                    <a:lnTo>
                      <a:pt x="504699" y="787244"/>
                    </a:lnTo>
                    <a:lnTo>
                      <a:pt x="509935" y="785184"/>
                    </a:lnTo>
                    <a:lnTo>
                      <a:pt x="515170" y="783582"/>
                    </a:lnTo>
                    <a:lnTo>
                      <a:pt x="520634" y="781980"/>
                    </a:lnTo>
                    <a:lnTo>
                      <a:pt x="526097" y="780835"/>
                    </a:lnTo>
                    <a:lnTo>
                      <a:pt x="532016" y="779920"/>
                    </a:lnTo>
                    <a:lnTo>
                      <a:pt x="538162" y="779462"/>
                    </a:lnTo>
                    <a:close/>
                    <a:moveTo>
                      <a:pt x="538626" y="654332"/>
                    </a:moveTo>
                    <a:lnTo>
                      <a:pt x="538626" y="688810"/>
                    </a:lnTo>
                    <a:lnTo>
                      <a:pt x="530011" y="689945"/>
                    </a:lnTo>
                    <a:lnTo>
                      <a:pt x="521624" y="691079"/>
                    </a:lnTo>
                    <a:lnTo>
                      <a:pt x="513236" y="692440"/>
                    </a:lnTo>
                    <a:lnTo>
                      <a:pt x="505302" y="694028"/>
                    </a:lnTo>
                    <a:lnTo>
                      <a:pt x="497594" y="695842"/>
                    </a:lnTo>
                    <a:lnTo>
                      <a:pt x="490113" y="697657"/>
                    </a:lnTo>
                    <a:lnTo>
                      <a:pt x="482859" y="699471"/>
                    </a:lnTo>
                    <a:lnTo>
                      <a:pt x="475831" y="701740"/>
                    </a:lnTo>
                    <a:lnTo>
                      <a:pt x="469257" y="704008"/>
                    </a:lnTo>
                    <a:lnTo>
                      <a:pt x="462683" y="706276"/>
                    </a:lnTo>
                    <a:lnTo>
                      <a:pt x="456336" y="708998"/>
                    </a:lnTo>
                    <a:lnTo>
                      <a:pt x="450215" y="711720"/>
                    </a:lnTo>
                    <a:lnTo>
                      <a:pt x="444321" y="714442"/>
                    </a:lnTo>
                    <a:lnTo>
                      <a:pt x="438654" y="717618"/>
                    </a:lnTo>
                    <a:lnTo>
                      <a:pt x="433440" y="720567"/>
                    </a:lnTo>
                    <a:lnTo>
                      <a:pt x="428226" y="723969"/>
                    </a:lnTo>
                    <a:lnTo>
                      <a:pt x="423238" y="727372"/>
                    </a:lnTo>
                    <a:lnTo>
                      <a:pt x="418478" y="731001"/>
                    </a:lnTo>
                    <a:lnTo>
                      <a:pt x="413944" y="734403"/>
                    </a:lnTo>
                    <a:lnTo>
                      <a:pt x="409410" y="738033"/>
                    </a:lnTo>
                    <a:lnTo>
                      <a:pt x="405556" y="741435"/>
                    </a:lnTo>
                    <a:lnTo>
                      <a:pt x="401476" y="744837"/>
                    </a:lnTo>
                    <a:lnTo>
                      <a:pt x="397849" y="748694"/>
                    </a:lnTo>
                    <a:lnTo>
                      <a:pt x="394221" y="752323"/>
                    </a:lnTo>
                    <a:lnTo>
                      <a:pt x="391048" y="755952"/>
                    </a:lnTo>
                    <a:lnTo>
                      <a:pt x="387874" y="760035"/>
                    </a:lnTo>
                    <a:lnTo>
                      <a:pt x="384927" y="763664"/>
                    </a:lnTo>
                    <a:lnTo>
                      <a:pt x="382207" y="767520"/>
                    </a:lnTo>
                    <a:lnTo>
                      <a:pt x="379486" y="771377"/>
                    </a:lnTo>
                    <a:lnTo>
                      <a:pt x="377219" y="775460"/>
                    </a:lnTo>
                    <a:lnTo>
                      <a:pt x="375179" y="779316"/>
                    </a:lnTo>
                    <a:lnTo>
                      <a:pt x="373366" y="783399"/>
                    </a:lnTo>
                    <a:lnTo>
                      <a:pt x="369738" y="791338"/>
                    </a:lnTo>
                    <a:lnTo>
                      <a:pt x="367018" y="799277"/>
                    </a:lnTo>
                    <a:lnTo>
                      <a:pt x="364298" y="806989"/>
                    </a:lnTo>
                    <a:lnTo>
                      <a:pt x="362258" y="814701"/>
                    </a:lnTo>
                    <a:lnTo>
                      <a:pt x="360671" y="822187"/>
                    </a:lnTo>
                    <a:lnTo>
                      <a:pt x="359537" y="829672"/>
                    </a:lnTo>
                    <a:lnTo>
                      <a:pt x="358857" y="836931"/>
                    </a:lnTo>
                    <a:lnTo>
                      <a:pt x="358630" y="844189"/>
                    </a:lnTo>
                    <a:lnTo>
                      <a:pt x="358857" y="851901"/>
                    </a:lnTo>
                    <a:lnTo>
                      <a:pt x="359537" y="859614"/>
                    </a:lnTo>
                    <a:lnTo>
                      <a:pt x="360444" y="867326"/>
                    </a:lnTo>
                    <a:lnTo>
                      <a:pt x="362031" y="874811"/>
                    </a:lnTo>
                    <a:lnTo>
                      <a:pt x="363844" y="882297"/>
                    </a:lnTo>
                    <a:lnTo>
                      <a:pt x="366111" y="889782"/>
                    </a:lnTo>
                    <a:lnTo>
                      <a:pt x="368832" y="897267"/>
                    </a:lnTo>
                    <a:lnTo>
                      <a:pt x="371779" y="904526"/>
                    </a:lnTo>
                    <a:lnTo>
                      <a:pt x="373592" y="907928"/>
                    </a:lnTo>
                    <a:lnTo>
                      <a:pt x="375633" y="911558"/>
                    </a:lnTo>
                    <a:lnTo>
                      <a:pt x="377673" y="915187"/>
                    </a:lnTo>
                    <a:lnTo>
                      <a:pt x="379940" y="918816"/>
                    </a:lnTo>
                    <a:lnTo>
                      <a:pt x="382660" y="922219"/>
                    </a:lnTo>
                    <a:lnTo>
                      <a:pt x="385380" y="925848"/>
                    </a:lnTo>
                    <a:lnTo>
                      <a:pt x="388554" y="929250"/>
                    </a:lnTo>
                    <a:lnTo>
                      <a:pt x="391501" y="932880"/>
                    </a:lnTo>
                    <a:lnTo>
                      <a:pt x="395128" y="936282"/>
                    </a:lnTo>
                    <a:lnTo>
                      <a:pt x="398529" y="939685"/>
                    </a:lnTo>
                    <a:lnTo>
                      <a:pt x="402609" y="943087"/>
                    </a:lnTo>
                    <a:lnTo>
                      <a:pt x="406463" y="946489"/>
                    </a:lnTo>
                    <a:lnTo>
                      <a:pt x="410770" y="949892"/>
                    </a:lnTo>
                    <a:lnTo>
                      <a:pt x="415077" y="953294"/>
                    </a:lnTo>
                    <a:lnTo>
                      <a:pt x="424372" y="959646"/>
                    </a:lnTo>
                    <a:lnTo>
                      <a:pt x="429586" y="963048"/>
                    </a:lnTo>
                    <a:lnTo>
                      <a:pt x="434800" y="966224"/>
                    </a:lnTo>
                    <a:lnTo>
                      <a:pt x="440467" y="969626"/>
                    </a:lnTo>
                    <a:lnTo>
                      <a:pt x="446361" y="972575"/>
                    </a:lnTo>
                    <a:lnTo>
                      <a:pt x="452482" y="975751"/>
                    </a:lnTo>
                    <a:lnTo>
                      <a:pt x="459056" y="978473"/>
                    </a:lnTo>
                    <a:lnTo>
                      <a:pt x="465630" y="981421"/>
                    </a:lnTo>
                    <a:lnTo>
                      <a:pt x="472658" y="984370"/>
                    </a:lnTo>
                    <a:lnTo>
                      <a:pt x="479912" y="987092"/>
                    </a:lnTo>
                    <a:lnTo>
                      <a:pt x="487619" y="989814"/>
                    </a:lnTo>
                    <a:lnTo>
                      <a:pt x="495327" y="992309"/>
                    </a:lnTo>
                    <a:lnTo>
                      <a:pt x="503488" y="994804"/>
                    </a:lnTo>
                    <a:lnTo>
                      <a:pt x="520490" y="1000021"/>
                    </a:lnTo>
                    <a:lnTo>
                      <a:pt x="538626" y="1004785"/>
                    </a:lnTo>
                    <a:lnTo>
                      <a:pt x="538626" y="1135439"/>
                    </a:lnTo>
                    <a:lnTo>
                      <a:pt x="530918" y="1134305"/>
                    </a:lnTo>
                    <a:lnTo>
                      <a:pt x="523210" y="1133171"/>
                    </a:lnTo>
                    <a:lnTo>
                      <a:pt x="515503" y="1131583"/>
                    </a:lnTo>
                    <a:lnTo>
                      <a:pt x="507795" y="1129768"/>
                    </a:lnTo>
                    <a:lnTo>
                      <a:pt x="500088" y="1127727"/>
                    </a:lnTo>
                    <a:lnTo>
                      <a:pt x="492607" y="1125685"/>
                    </a:lnTo>
                    <a:lnTo>
                      <a:pt x="485126" y="1123417"/>
                    </a:lnTo>
                    <a:lnTo>
                      <a:pt x="477645" y="1120695"/>
                    </a:lnTo>
                    <a:lnTo>
                      <a:pt x="470164" y="1117973"/>
                    </a:lnTo>
                    <a:lnTo>
                      <a:pt x="462683" y="1115024"/>
                    </a:lnTo>
                    <a:lnTo>
                      <a:pt x="455429" y="1111849"/>
                    </a:lnTo>
                    <a:lnTo>
                      <a:pt x="448175" y="1108673"/>
                    </a:lnTo>
                    <a:lnTo>
                      <a:pt x="440920" y="1105044"/>
                    </a:lnTo>
                    <a:lnTo>
                      <a:pt x="433893" y="1101641"/>
                    </a:lnTo>
                    <a:lnTo>
                      <a:pt x="426639" y="1097785"/>
                    </a:lnTo>
                    <a:lnTo>
                      <a:pt x="419611" y="1093929"/>
                    </a:lnTo>
                    <a:lnTo>
                      <a:pt x="405783" y="1085310"/>
                    </a:lnTo>
                    <a:lnTo>
                      <a:pt x="392181" y="1076690"/>
                    </a:lnTo>
                    <a:lnTo>
                      <a:pt x="379033" y="1067617"/>
                    </a:lnTo>
                    <a:lnTo>
                      <a:pt x="366338" y="1058317"/>
                    </a:lnTo>
                    <a:lnTo>
                      <a:pt x="366338" y="1169917"/>
                    </a:lnTo>
                    <a:lnTo>
                      <a:pt x="376313" y="1175588"/>
                    </a:lnTo>
                    <a:lnTo>
                      <a:pt x="386287" y="1181032"/>
                    </a:lnTo>
                    <a:lnTo>
                      <a:pt x="396715" y="1186249"/>
                    </a:lnTo>
                    <a:lnTo>
                      <a:pt x="407370" y="1191466"/>
                    </a:lnTo>
                    <a:lnTo>
                      <a:pt x="418251" y="1196003"/>
                    </a:lnTo>
                    <a:lnTo>
                      <a:pt x="429359" y="1200539"/>
                    </a:lnTo>
                    <a:lnTo>
                      <a:pt x="440694" y="1204849"/>
                    </a:lnTo>
                    <a:lnTo>
                      <a:pt x="452255" y="1208705"/>
                    </a:lnTo>
                    <a:lnTo>
                      <a:pt x="464043" y="1212561"/>
                    </a:lnTo>
                    <a:lnTo>
                      <a:pt x="475151" y="1215964"/>
                    </a:lnTo>
                    <a:lnTo>
                      <a:pt x="486486" y="1218686"/>
                    </a:lnTo>
                    <a:lnTo>
                      <a:pt x="497367" y="1221634"/>
                    </a:lnTo>
                    <a:lnTo>
                      <a:pt x="508022" y="1223903"/>
                    </a:lnTo>
                    <a:lnTo>
                      <a:pt x="518450" y="1225944"/>
                    </a:lnTo>
                    <a:lnTo>
                      <a:pt x="528878" y="1227759"/>
                    </a:lnTo>
                    <a:lnTo>
                      <a:pt x="538626" y="1229120"/>
                    </a:lnTo>
                    <a:lnTo>
                      <a:pt x="538626" y="1297396"/>
                    </a:lnTo>
                    <a:lnTo>
                      <a:pt x="600740" y="1297396"/>
                    </a:lnTo>
                    <a:lnTo>
                      <a:pt x="600740" y="1229120"/>
                    </a:lnTo>
                    <a:lnTo>
                      <a:pt x="608674" y="1228213"/>
                    </a:lnTo>
                    <a:lnTo>
                      <a:pt x="616608" y="1227305"/>
                    </a:lnTo>
                    <a:lnTo>
                      <a:pt x="624089" y="1225944"/>
                    </a:lnTo>
                    <a:lnTo>
                      <a:pt x="631570" y="1224810"/>
                    </a:lnTo>
                    <a:lnTo>
                      <a:pt x="638824" y="1223449"/>
                    </a:lnTo>
                    <a:lnTo>
                      <a:pt x="645852" y="1221861"/>
                    </a:lnTo>
                    <a:lnTo>
                      <a:pt x="652880" y="1220273"/>
                    </a:lnTo>
                    <a:lnTo>
                      <a:pt x="659454" y="1218232"/>
                    </a:lnTo>
                    <a:lnTo>
                      <a:pt x="666028" y="1216191"/>
                    </a:lnTo>
                    <a:lnTo>
                      <a:pt x="672375" y="1214149"/>
                    </a:lnTo>
                    <a:lnTo>
                      <a:pt x="678723" y="1211881"/>
                    </a:lnTo>
                    <a:lnTo>
                      <a:pt x="684617" y="1209386"/>
                    </a:lnTo>
                    <a:lnTo>
                      <a:pt x="690284" y="1206890"/>
                    </a:lnTo>
                    <a:lnTo>
                      <a:pt x="695951" y="1203942"/>
                    </a:lnTo>
                    <a:lnTo>
                      <a:pt x="701392" y="1200993"/>
                    </a:lnTo>
                    <a:lnTo>
                      <a:pt x="706833" y="1198044"/>
                    </a:lnTo>
                    <a:lnTo>
                      <a:pt x="711593" y="1194868"/>
                    </a:lnTo>
                    <a:lnTo>
                      <a:pt x="716581" y="1191693"/>
                    </a:lnTo>
                    <a:lnTo>
                      <a:pt x="721341" y="1188290"/>
                    </a:lnTo>
                    <a:lnTo>
                      <a:pt x="725875" y="1184888"/>
                    </a:lnTo>
                    <a:lnTo>
                      <a:pt x="730182" y="1181486"/>
                    </a:lnTo>
                    <a:lnTo>
                      <a:pt x="734263" y="1178083"/>
                    </a:lnTo>
                    <a:lnTo>
                      <a:pt x="738343" y="1174227"/>
                    </a:lnTo>
                    <a:lnTo>
                      <a:pt x="742197" y="1170825"/>
                    </a:lnTo>
                    <a:lnTo>
                      <a:pt x="745824" y="1166968"/>
                    </a:lnTo>
                    <a:lnTo>
                      <a:pt x="749225" y="1163339"/>
                    </a:lnTo>
                    <a:lnTo>
                      <a:pt x="752625" y="1159256"/>
                    </a:lnTo>
                    <a:lnTo>
                      <a:pt x="755799" y="1155627"/>
                    </a:lnTo>
                    <a:lnTo>
                      <a:pt x="758746" y="1151544"/>
                    </a:lnTo>
                    <a:lnTo>
                      <a:pt x="761466" y="1147461"/>
                    </a:lnTo>
                    <a:lnTo>
                      <a:pt x="763960" y="1143378"/>
                    </a:lnTo>
                    <a:lnTo>
                      <a:pt x="766453" y="1139295"/>
                    </a:lnTo>
                    <a:lnTo>
                      <a:pt x="770760" y="1130676"/>
                    </a:lnTo>
                    <a:lnTo>
                      <a:pt x="774614" y="1122056"/>
                    </a:lnTo>
                    <a:lnTo>
                      <a:pt x="777561" y="1113436"/>
                    </a:lnTo>
                    <a:lnTo>
                      <a:pt x="778921" y="1109354"/>
                    </a:lnTo>
                    <a:lnTo>
                      <a:pt x="780055" y="1105044"/>
                    </a:lnTo>
                    <a:lnTo>
                      <a:pt x="781415" y="1100507"/>
                    </a:lnTo>
                    <a:lnTo>
                      <a:pt x="782322" y="1096424"/>
                    </a:lnTo>
                    <a:lnTo>
                      <a:pt x="783002" y="1092114"/>
                    </a:lnTo>
                    <a:lnTo>
                      <a:pt x="783682" y="1087805"/>
                    </a:lnTo>
                    <a:lnTo>
                      <a:pt x="784135" y="1083495"/>
                    </a:lnTo>
                    <a:lnTo>
                      <a:pt x="784589" y="1079185"/>
                    </a:lnTo>
                    <a:lnTo>
                      <a:pt x="784816" y="1074875"/>
                    </a:lnTo>
                    <a:lnTo>
                      <a:pt x="784816" y="1070339"/>
                    </a:lnTo>
                    <a:lnTo>
                      <a:pt x="784589" y="1061719"/>
                    </a:lnTo>
                    <a:lnTo>
                      <a:pt x="784135" y="1053326"/>
                    </a:lnTo>
                    <a:lnTo>
                      <a:pt x="783229" y="1045161"/>
                    </a:lnTo>
                    <a:lnTo>
                      <a:pt x="781869" y="1037222"/>
                    </a:lnTo>
                    <a:lnTo>
                      <a:pt x="779828" y="1029509"/>
                    </a:lnTo>
                    <a:lnTo>
                      <a:pt x="777788" y="1022251"/>
                    </a:lnTo>
                    <a:lnTo>
                      <a:pt x="775294" y="1014992"/>
                    </a:lnTo>
                    <a:lnTo>
                      <a:pt x="772347" y="1007960"/>
                    </a:lnTo>
                    <a:lnTo>
                      <a:pt x="769174" y="1001156"/>
                    </a:lnTo>
                    <a:lnTo>
                      <a:pt x="765320" y="994577"/>
                    </a:lnTo>
                    <a:lnTo>
                      <a:pt x="761466" y="988226"/>
                    </a:lnTo>
                    <a:lnTo>
                      <a:pt x="756705" y="982329"/>
                    </a:lnTo>
                    <a:lnTo>
                      <a:pt x="752172" y="976431"/>
                    </a:lnTo>
                    <a:lnTo>
                      <a:pt x="746731" y="970987"/>
                    </a:lnTo>
                    <a:lnTo>
                      <a:pt x="741064" y="965543"/>
                    </a:lnTo>
                    <a:lnTo>
                      <a:pt x="734943" y="960553"/>
                    </a:lnTo>
                    <a:lnTo>
                      <a:pt x="728822" y="955563"/>
                    </a:lnTo>
                    <a:lnTo>
                      <a:pt x="722248" y="950572"/>
                    </a:lnTo>
                    <a:lnTo>
                      <a:pt x="715220" y="946036"/>
                    </a:lnTo>
                    <a:lnTo>
                      <a:pt x="708193" y="941272"/>
                    </a:lnTo>
                    <a:lnTo>
                      <a:pt x="700712" y="936509"/>
                    </a:lnTo>
                    <a:lnTo>
                      <a:pt x="693004" y="932199"/>
                    </a:lnTo>
                    <a:lnTo>
                      <a:pt x="685070" y="927889"/>
                    </a:lnTo>
                    <a:lnTo>
                      <a:pt x="676456" y="923806"/>
                    </a:lnTo>
                    <a:lnTo>
                      <a:pt x="668068" y="919497"/>
                    </a:lnTo>
                    <a:lnTo>
                      <a:pt x="659227" y="915641"/>
                    </a:lnTo>
                    <a:lnTo>
                      <a:pt x="650159" y="911558"/>
                    </a:lnTo>
                    <a:lnTo>
                      <a:pt x="641091" y="907475"/>
                    </a:lnTo>
                    <a:lnTo>
                      <a:pt x="631117" y="903845"/>
                    </a:lnTo>
                    <a:lnTo>
                      <a:pt x="621369" y="899989"/>
                    </a:lnTo>
                    <a:lnTo>
                      <a:pt x="611394" y="896587"/>
                    </a:lnTo>
                    <a:lnTo>
                      <a:pt x="600740" y="892958"/>
                    </a:lnTo>
                    <a:lnTo>
                      <a:pt x="600740" y="785894"/>
                    </a:lnTo>
                    <a:lnTo>
                      <a:pt x="612755" y="788616"/>
                    </a:lnTo>
                    <a:lnTo>
                      <a:pt x="624543" y="792018"/>
                    </a:lnTo>
                    <a:lnTo>
                      <a:pt x="636331" y="795421"/>
                    </a:lnTo>
                    <a:lnTo>
                      <a:pt x="647892" y="799504"/>
                    </a:lnTo>
                    <a:lnTo>
                      <a:pt x="659227" y="803813"/>
                    </a:lnTo>
                    <a:lnTo>
                      <a:pt x="670562" y="808577"/>
                    </a:lnTo>
                    <a:lnTo>
                      <a:pt x="681443" y="813794"/>
                    </a:lnTo>
                    <a:lnTo>
                      <a:pt x="692324" y="819465"/>
                    </a:lnTo>
                    <a:lnTo>
                      <a:pt x="702752" y="824909"/>
                    </a:lnTo>
                    <a:lnTo>
                      <a:pt x="712727" y="830806"/>
                    </a:lnTo>
                    <a:lnTo>
                      <a:pt x="722475" y="836477"/>
                    </a:lnTo>
                    <a:lnTo>
                      <a:pt x="731542" y="842148"/>
                    </a:lnTo>
                    <a:lnTo>
                      <a:pt x="740157" y="847592"/>
                    </a:lnTo>
                    <a:lnTo>
                      <a:pt x="748318" y="853262"/>
                    </a:lnTo>
                    <a:lnTo>
                      <a:pt x="756025" y="858933"/>
                    </a:lnTo>
                    <a:lnTo>
                      <a:pt x="763280" y="864604"/>
                    </a:lnTo>
                    <a:lnTo>
                      <a:pt x="763280" y="748240"/>
                    </a:lnTo>
                    <a:lnTo>
                      <a:pt x="752625" y="741889"/>
                    </a:lnTo>
                    <a:lnTo>
                      <a:pt x="741744" y="735764"/>
                    </a:lnTo>
                    <a:lnTo>
                      <a:pt x="731316" y="730547"/>
                    </a:lnTo>
                    <a:lnTo>
                      <a:pt x="720888" y="725103"/>
                    </a:lnTo>
                    <a:lnTo>
                      <a:pt x="710913" y="720340"/>
                    </a:lnTo>
                    <a:lnTo>
                      <a:pt x="701165" y="716030"/>
                    </a:lnTo>
                    <a:lnTo>
                      <a:pt x="691644" y="711720"/>
                    </a:lnTo>
                    <a:lnTo>
                      <a:pt x="682123" y="708318"/>
                    </a:lnTo>
                    <a:lnTo>
                      <a:pt x="672602" y="704689"/>
                    </a:lnTo>
                    <a:lnTo>
                      <a:pt x="663081" y="701740"/>
                    </a:lnTo>
                    <a:lnTo>
                      <a:pt x="653106" y="698791"/>
                    </a:lnTo>
                    <a:lnTo>
                      <a:pt x="643132" y="696296"/>
                    </a:lnTo>
                    <a:lnTo>
                      <a:pt x="632930" y="694254"/>
                    </a:lnTo>
                    <a:lnTo>
                      <a:pt x="622276" y="691986"/>
                    </a:lnTo>
                    <a:lnTo>
                      <a:pt x="611848" y="690171"/>
                    </a:lnTo>
                    <a:lnTo>
                      <a:pt x="600740" y="688810"/>
                    </a:lnTo>
                    <a:lnTo>
                      <a:pt x="600740" y="654332"/>
                    </a:lnTo>
                    <a:lnTo>
                      <a:pt x="538626" y="654332"/>
                    </a:lnTo>
                    <a:close/>
                    <a:moveTo>
                      <a:pt x="549280" y="371475"/>
                    </a:moveTo>
                    <a:lnTo>
                      <a:pt x="564015" y="371475"/>
                    </a:lnTo>
                    <a:lnTo>
                      <a:pt x="577844" y="371475"/>
                    </a:lnTo>
                    <a:lnTo>
                      <a:pt x="591219" y="371929"/>
                    </a:lnTo>
                    <a:lnTo>
                      <a:pt x="604594" y="372609"/>
                    </a:lnTo>
                    <a:lnTo>
                      <a:pt x="617515" y="373743"/>
                    </a:lnTo>
                    <a:lnTo>
                      <a:pt x="630210" y="375104"/>
                    </a:lnTo>
                    <a:lnTo>
                      <a:pt x="642905" y="376692"/>
                    </a:lnTo>
                    <a:lnTo>
                      <a:pt x="655373" y="378507"/>
                    </a:lnTo>
                    <a:lnTo>
                      <a:pt x="667388" y="380775"/>
                    </a:lnTo>
                    <a:lnTo>
                      <a:pt x="679403" y="383497"/>
                    </a:lnTo>
                    <a:lnTo>
                      <a:pt x="691191" y="386219"/>
                    </a:lnTo>
                    <a:lnTo>
                      <a:pt x="702752" y="389168"/>
                    </a:lnTo>
                    <a:lnTo>
                      <a:pt x="714314" y="392797"/>
                    </a:lnTo>
                    <a:lnTo>
                      <a:pt x="725422" y="396426"/>
                    </a:lnTo>
                    <a:lnTo>
                      <a:pt x="736530" y="400509"/>
                    </a:lnTo>
                    <a:lnTo>
                      <a:pt x="747184" y="405046"/>
                    </a:lnTo>
                    <a:lnTo>
                      <a:pt x="757839" y="409582"/>
                    </a:lnTo>
                    <a:lnTo>
                      <a:pt x="768267" y="414573"/>
                    </a:lnTo>
                    <a:lnTo>
                      <a:pt x="778468" y="420017"/>
                    </a:lnTo>
                    <a:lnTo>
                      <a:pt x="788669" y="425461"/>
                    </a:lnTo>
                    <a:lnTo>
                      <a:pt x="798644" y="431358"/>
                    </a:lnTo>
                    <a:lnTo>
                      <a:pt x="808392" y="437709"/>
                    </a:lnTo>
                    <a:lnTo>
                      <a:pt x="818140" y="444288"/>
                    </a:lnTo>
                    <a:lnTo>
                      <a:pt x="827434" y="451092"/>
                    </a:lnTo>
                    <a:lnTo>
                      <a:pt x="836729" y="458351"/>
                    </a:lnTo>
                    <a:lnTo>
                      <a:pt x="845796" y="466063"/>
                    </a:lnTo>
                    <a:lnTo>
                      <a:pt x="854864" y="473775"/>
                    </a:lnTo>
                    <a:lnTo>
                      <a:pt x="863705" y="481941"/>
                    </a:lnTo>
                    <a:lnTo>
                      <a:pt x="872319" y="490561"/>
                    </a:lnTo>
                    <a:lnTo>
                      <a:pt x="880934" y="499407"/>
                    </a:lnTo>
                    <a:lnTo>
                      <a:pt x="889095" y="508707"/>
                    </a:lnTo>
                    <a:lnTo>
                      <a:pt x="897483" y="518234"/>
                    </a:lnTo>
                    <a:lnTo>
                      <a:pt x="905417" y="527988"/>
                    </a:lnTo>
                    <a:lnTo>
                      <a:pt x="913351" y="538422"/>
                    </a:lnTo>
                    <a:lnTo>
                      <a:pt x="921512" y="548856"/>
                    </a:lnTo>
                    <a:lnTo>
                      <a:pt x="929220" y="559744"/>
                    </a:lnTo>
                    <a:lnTo>
                      <a:pt x="936701" y="571086"/>
                    </a:lnTo>
                    <a:lnTo>
                      <a:pt x="944182" y="582654"/>
                    </a:lnTo>
                    <a:lnTo>
                      <a:pt x="951436" y="594449"/>
                    </a:lnTo>
                    <a:lnTo>
                      <a:pt x="958690" y="606925"/>
                    </a:lnTo>
                    <a:lnTo>
                      <a:pt x="965944" y="619627"/>
                    </a:lnTo>
                    <a:lnTo>
                      <a:pt x="972745" y="632330"/>
                    </a:lnTo>
                    <a:lnTo>
                      <a:pt x="979546" y="645713"/>
                    </a:lnTo>
                    <a:lnTo>
                      <a:pt x="986347" y="659549"/>
                    </a:lnTo>
                    <a:lnTo>
                      <a:pt x="993148" y="673613"/>
                    </a:lnTo>
                    <a:lnTo>
                      <a:pt x="999722" y="687903"/>
                    </a:lnTo>
                    <a:lnTo>
                      <a:pt x="1006069" y="702647"/>
                    </a:lnTo>
                    <a:lnTo>
                      <a:pt x="1012643" y="717845"/>
                    </a:lnTo>
                    <a:lnTo>
                      <a:pt x="1018991" y="733269"/>
                    </a:lnTo>
                    <a:lnTo>
                      <a:pt x="1025111" y="748920"/>
                    </a:lnTo>
                    <a:lnTo>
                      <a:pt x="1031005" y="765252"/>
                    </a:lnTo>
                    <a:lnTo>
                      <a:pt x="1037126" y="781584"/>
                    </a:lnTo>
                    <a:lnTo>
                      <a:pt x="1043247" y="798823"/>
                    </a:lnTo>
                    <a:lnTo>
                      <a:pt x="1049141" y="816062"/>
                    </a:lnTo>
                    <a:lnTo>
                      <a:pt x="1054808" y="833528"/>
                    </a:lnTo>
                    <a:lnTo>
                      <a:pt x="1060476" y="851674"/>
                    </a:lnTo>
                    <a:lnTo>
                      <a:pt x="1066143" y="870048"/>
                    </a:lnTo>
                    <a:lnTo>
                      <a:pt x="1071810" y="888875"/>
                    </a:lnTo>
                    <a:lnTo>
                      <a:pt x="1077478" y="907928"/>
                    </a:lnTo>
                    <a:lnTo>
                      <a:pt x="1082692" y="927436"/>
                    </a:lnTo>
                    <a:lnTo>
                      <a:pt x="1088132" y="947624"/>
                    </a:lnTo>
                    <a:lnTo>
                      <a:pt x="1093573" y="967812"/>
                    </a:lnTo>
                    <a:lnTo>
                      <a:pt x="1098787" y="988453"/>
                    </a:lnTo>
                    <a:lnTo>
                      <a:pt x="1109215" y="1030870"/>
                    </a:lnTo>
                    <a:lnTo>
                      <a:pt x="1112615" y="1046522"/>
                    </a:lnTo>
                    <a:lnTo>
                      <a:pt x="1115789" y="1061946"/>
                    </a:lnTo>
                    <a:lnTo>
                      <a:pt x="1118056" y="1076917"/>
                    </a:lnTo>
                    <a:lnTo>
                      <a:pt x="1119870" y="1091888"/>
                    </a:lnTo>
                    <a:lnTo>
                      <a:pt x="1121456" y="1106405"/>
                    </a:lnTo>
                    <a:lnTo>
                      <a:pt x="1122136" y="1120922"/>
                    </a:lnTo>
                    <a:lnTo>
                      <a:pt x="1122363" y="1134985"/>
                    </a:lnTo>
                    <a:lnTo>
                      <a:pt x="1122136" y="1148822"/>
                    </a:lnTo>
                    <a:lnTo>
                      <a:pt x="1121456" y="1162659"/>
                    </a:lnTo>
                    <a:lnTo>
                      <a:pt x="1120096" y="1176042"/>
                    </a:lnTo>
                    <a:lnTo>
                      <a:pt x="1118509" y="1188971"/>
                    </a:lnTo>
                    <a:lnTo>
                      <a:pt x="1116469" y="1201900"/>
                    </a:lnTo>
                    <a:lnTo>
                      <a:pt x="1113749" y="1214603"/>
                    </a:lnTo>
                    <a:lnTo>
                      <a:pt x="1110575" y="1227078"/>
                    </a:lnTo>
                    <a:lnTo>
                      <a:pt x="1107175" y="1239100"/>
                    </a:lnTo>
                    <a:lnTo>
                      <a:pt x="1103321" y="1250896"/>
                    </a:lnTo>
                    <a:lnTo>
                      <a:pt x="1098787" y="1262464"/>
                    </a:lnTo>
                    <a:lnTo>
                      <a:pt x="1094026" y="1274032"/>
                    </a:lnTo>
                    <a:lnTo>
                      <a:pt x="1088812" y="1284920"/>
                    </a:lnTo>
                    <a:lnTo>
                      <a:pt x="1083145" y="1296035"/>
                    </a:lnTo>
                    <a:lnTo>
                      <a:pt x="1077251" y="1306469"/>
                    </a:lnTo>
                    <a:lnTo>
                      <a:pt x="1070904" y="1317130"/>
                    </a:lnTo>
                    <a:lnTo>
                      <a:pt x="1064103" y="1327110"/>
                    </a:lnTo>
                    <a:lnTo>
                      <a:pt x="1056849" y="1336864"/>
                    </a:lnTo>
                    <a:lnTo>
                      <a:pt x="1049368" y="1346845"/>
                    </a:lnTo>
                    <a:lnTo>
                      <a:pt x="1041660" y="1356145"/>
                    </a:lnTo>
                    <a:lnTo>
                      <a:pt x="1033499" y="1365218"/>
                    </a:lnTo>
                    <a:lnTo>
                      <a:pt x="1024658" y="1374064"/>
                    </a:lnTo>
                    <a:lnTo>
                      <a:pt x="1015817" y="1382911"/>
                    </a:lnTo>
                    <a:lnTo>
                      <a:pt x="1006749" y="1391303"/>
                    </a:lnTo>
                    <a:lnTo>
                      <a:pt x="997228" y="1399469"/>
                    </a:lnTo>
                    <a:lnTo>
                      <a:pt x="987253" y="1407408"/>
                    </a:lnTo>
                    <a:lnTo>
                      <a:pt x="977279" y="1415121"/>
                    </a:lnTo>
                    <a:lnTo>
                      <a:pt x="967078" y="1422606"/>
                    </a:lnTo>
                    <a:lnTo>
                      <a:pt x="956196" y="1429638"/>
                    </a:lnTo>
                    <a:lnTo>
                      <a:pt x="945315" y="1436669"/>
                    </a:lnTo>
                    <a:lnTo>
                      <a:pt x="934207" y="1443474"/>
                    </a:lnTo>
                    <a:lnTo>
                      <a:pt x="922872" y="1449826"/>
                    </a:lnTo>
                    <a:lnTo>
                      <a:pt x="911084" y="1455950"/>
                    </a:lnTo>
                    <a:lnTo>
                      <a:pt x="899296" y="1461848"/>
                    </a:lnTo>
                    <a:lnTo>
                      <a:pt x="887055" y="1467745"/>
                    </a:lnTo>
                    <a:lnTo>
                      <a:pt x="874586" y="1473189"/>
                    </a:lnTo>
                    <a:lnTo>
                      <a:pt x="862118" y="1478179"/>
                    </a:lnTo>
                    <a:lnTo>
                      <a:pt x="849197" y="1483396"/>
                    </a:lnTo>
                    <a:lnTo>
                      <a:pt x="836275" y="1488160"/>
                    </a:lnTo>
                    <a:lnTo>
                      <a:pt x="823127" y="1492470"/>
                    </a:lnTo>
                    <a:lnTo>
                      <a:pt x="809752" y="1496779"/>
                    </a:lnTo>
                    <a:lnTo>
                      <a:pt x="796377" y="1500862"/>
                    </a:lnTo>
                    <a:lnTo>
                      <a:pt x="782549" y="1504492"/>
                    </a:lnTo>
                    <a:lnTo>
                      <a:pt x="768720" y="1508348"/>
                    </a:lnTo>
                    <a:lnTo>
                      <a:pt x="754892" y="1511523"/>
                    </a:lnTo>
                    <a:lnTo>
                      <a:pt x="740610" y="1514472"/>
                    </a:lnTo>
                    <a:lnTo>
                      <a:pt x="726555" y="1517194"/>
                    </a:lnTo>
                    <a:lnTo>
                      <a:pt x="712047" y="1519689"/>
                    </a:lnTo>
                    <a:lnTo>
                      <a:pt x="697538" y="1521958"/>
                    </a:lnTo>
                    <a:lnTo>
                      <a:pt x="683030" y="1524226"/>
                    </a:lnTo>
                    <a:lnTo>
                      <a:pt x="668521" y="1526040"/>
                    </a:lnTo>
                    <a:lnTo>
                      <a:pt x="653786" y="1527401"/>
                    </a:lnTo>
                    <a:lnTo>
                      <a:pt x="638824" y="1528762"/>
                    </a:lnTo>
                    <a:lnTo>
                      <a:pt x="624089" y="1529897"/>
                    </a:lnTo>
                    <a:lnTo>
                      <a:pt x="609128" y="1530804"/>
                    </a:lnTo>
                    <a:lnTo>
                      <a:pt x="594166" y="1531484"/>
                    </a:lnTo>
                    <a:lnTo>
                      <a:pt x="579204" y="1531938"/>
                    </a:lnTo>
                    <a:lnTo>
                      <a:pt x="564015" y="1531938"/>
                    </a:lnTo>
                    <a:lnTo>
                      <a:pt x="549054" y="1531938"/>
                    </a:lnTo>
                    <a:lnTo>
                      <a:pt x="533865" y="1531484"/>
                    </a:lnTo>
                    <a:lnTo>
                      <a:pt x="518903" y="1530804"/>
                    </a:lnTo>
                    <a:lnTo>
                      <a:pt x="503941" y="1529670"/>
                    </a:lnTo>
                    <a:lnTo>
                      <a:pt x="488980" y="1528309"/>
                    </a:lnTo>
                    <a:lnTo>
                      <a:pt x="474018" y="1526948"/>
                    </a:lnTo>
                    <a:lnTo>
                      <a:pt x="459056" y="1525133"/>
                    </a:lnTo>
                    <a:lnTo>
                      <a:pt x="444321" y="1523319"/>
                    </a:lnTo>
                    <a:lnTo>
                      <a:pt x="429359" y="1520823"/>
                    </a:lnTo>
                    <a:lnTo>
                      <a:pt x="414851" y="1518328"/>
                    </a:lnTo>
                    <a:lnTo>
                      <a:pt x="400115" y="1515606"/>
                    </a:lnTo>
                    <a:lnTo>
                      <a:pt x="385607" y="1512204"/>
                    </a:lnTo>
                    <a:lnTo>
                      <a:pt x="371325" y="1509028"/>
                    </a:lnTo>
                    <a:lnTo>
                      <a:pt x="357044" y="1505172"/>
                    </a:lnTo>
                    <a:lnTo>
                      <a:pt x="342989" y="1501543"/>
                    </a:lnTo>
                    <a:lnTo>
                      <a:pt x="329160" y="1497233"/>
                    </a:lnTo>
                    <a:lnTo>
                      <a:pt x="315332" y="1492696"/>
                    </a:lnTo>
                    <a:lnTo>
                      <a:pt x="301730" y="1488160"/>
                    </a:lnTo>
                    <a:lnTo>
                      <a:pt x="288129" y="1483170"/>
                    </a:lnTo>
                    <a:lnTo>
                      <a:pt x="274754" y="1477952"/>
                    </a:lnTo>
                    <a:lnTo>
                      <a:pt x="261832" y="1472735"/>
                    </a:lnTo>
                    <a:lnTo>
                      <a:pt x="248910" y="1466838"/>
                    </a:lnTo>
                    <a:lnTo>
                      <a:pt x="235988" y="1460940"/>
                    </a:lnTo>
                    <a:lnTo>
                      <a:pt x="223520" y="1454816"/>
                    </a:lnTo>
                    <a:lnTo>
                      <a:pt x="211505" y="1448238"/>
                    </a:lnTo>
                    <a:lnTo>
                      <a:pt x="199264" y="1441660"/>
                    </a:lnTo>
                    <a:lnTo>
                      <a:pt x="187703" y="1434855"/>
                    </a:lnTo>
                    <a:lnTo>
                      <a:pt x="176141" y="1427596"/>
                    </a:lnTo>
                    <a:lnTo>
                      <a:pt x="164806" y="1420111"/>
                    </a:lnTo>
                    <a:lnTo>
                      <a:pt x="153925" y="1412399"/>
                    </a:lnTo>
                    <a:lnTo>
                      <a:pt x="143497" y="1404233"/>
                    </a:lnTo>
                    <a:lnTo>
                      <a:pt x="132843" y="1396067"/>
                    </a:lnTo>
                    <a:lnTo>
                      <a:pt x="122868" y="1387674"/>
                    </a:lnTo>
                    <a:lnTo>
                      <a:pt x="113120" y="1379055"/>
                    </a:lnTo>
                    <a:lnTo>
                      <a:pt x="103826" y="1370208"/>
                    </a:lnTo>
                    <a:lnTo>
                      <a:pt x="94758" y="1361135"/>
                    </a:lnTo>
                    <a:lnTo>
                      <a:pt x="86144" y="1351608"/>
                    </a:lnTo>
                    <a:lnTo>
                      <a:pt x="77756" y="1342081"/>
                    </a:lnTo>
                    <a:lnTo>
                      <a:pt x="69822" y="1332328"/>
                    </a:lnTo>
                    <a:lnTo>
                      <a:pt x="62341" y="1322120"/>
                    </a:lnTo>
                    <a:lnTo>
                      <a:pt x="55086" y="1311913"/>
                    </a:lnTo>
                    <a:lnTo>
                      <a:pt x="48286" y="1301479"/>
                    </a:lnTo>
                    <a:lnTo>
                      <a:pt x="41711" y="1290591"/>
                    </a:lnTo>
                    <a:lnTo>
                      <a:pt x="35817" y="1279703"/>
                    </a:lnTo>
                    <a:lnTo>
                      <a:pt x="30150" y="1268361"/>
                    </a:lnTo>
                    <a:lnTo>
                      <a:pt x="25163" y="1257020"/>
                    </a:lnTo>
                    <a:lnTo>
                      <a:pt x="20402" y="1245225"/>
                    </a:lnTo>
                    <a:lnTo>
                      <a:pt x="16095" y="1233203"/>
                    </a:lnTo>
                    <a:lnTo>
                      <a:pt x="12468" y="1221181"/>
                    </a:lnTo>
                    <a:lnTo>
                      <a:pt x="9068" y="1208932"/>
                    </a:lnTo>
                    <a:lnTo>
                      <a:pt x="6347" y="1196229"/>
                    </a:lnTo>
                    <a:lnTo>
                      <a:pt x="4080" y="1183527"/>
                    </a:lnTo>
                    <a:lnTo>
                      <a:pt x="2493" y="1170371"/>
                    </a:lnTo>
                    <a:lnTo>
                      <a:pt x="907" y="1157215"/>
                    </a:lnTo>
                    <a:lnTo>
                      <a:pt x="226" y="1143605"/>
                    </a:lnTo>
                    <a:lnTo>
                      <a:pt x="0" y="1129995"/>
                    </a:lnTo>
                    <a:lnTo>
                      <a:pt x="453" y="1116158"/>
                    </a:lnTo>
                    <a:lnTo>
                      <a:pt x="1133" y="1102095"/>
                    </a:lnTo>
                    <a:lnTo>
                      <a:pt x="2947" y="1087805"/>
                    </a:lnTo>
                    <a:lnTo>
                      <a:pt x="4760" y="1073288"/>
                    </a:lnTo>
                    <a:lnTo>
                      <a:pt x="7481" y="1058544"/>
                    </a:lnTo>
                    <a:lnTo>
                      <a:pt x="10654" y="1043573"/>
                    </a:lnTo>
                    <a:lnTo>
                      <a:pt x="14508" y="1028375"/>
                    </a:lnTo>
                    <a:lnTo>
                      <a:pt x="19042" y="1012951"/>
                    </a:lnTo>
                    <a:lnTo>
                      <a:pt x="29697" y="978473"/>
                    </a:lnTo>
                    <a:lnTo>
                      <a:pt x="40578" y="944448"/>
                    </a:lnTo>
                    <a:lnTo>
                      <a:pt x="51233" y="911104"/>
                    </a:lnTo>
                    <a:lnTo>
                      <a:pt x="62114" y="878667"/>
                    </a:lnTo>
                    <a:lnTo>
                      <a:pt x="73222" y="846684"/>
                    </a:lnTo>
                    <a:lnTo>
                      <a:pt x="84557" y="815608"/>
                    </a:lnTo>
                    <a:lnTo>
                      <a:pt x="95891" y="785213"/>
                    </a:lnTo>
                    <a:lnTo>
                      <a:pt x="101785" y="770469"/>
                    </a:lnTo>
                    <a:lnTo>
                      <a:pt x="107679" y="755725"/>
                    </a:lnTo>
                    <a:lnTo>
                      <a:pt x="113574" y="741435"/>
                    </a:lnTo>
                    <a:lnTo>
                      <a:pt x="119468" y="727145"/>
                    </a:lnTo>
                    <a:lnTo>
                      <a:pt x="125588" y="713081"/>
                    </a:lnTo>
                    <a:lnTo>
                      <a:pt x="131936" y="699245"/>
                    </a:lnTo>
                    <a:lnTo>
                      <a:pt x="138283" y="685635"/>
                    </a:lnTo>
                    <a:lnTo>
                      <a:pt x="144631" y="672479"/>
                    </a:lnTo>
                    <a:lnTo>
                      <a:pt x="151205" y="659322"/>
                    </a:lnTo>
                    <a:lnTo>
                      <a:pt x="157552" y="646393"/>
                    </a:lnTo>
                    <a:lnTo>
                      <a:pt x="164353" y="633691"/>
                    </a:lnTo>
                    <a:lnTo>
                      <a:pt x="171381" y="621669"/>
                    </a:lnTo>
                    <a:lnTo>
                      <a:pt x="178181" y="609420"/>
                    </a:lnTo>
                    <a:lnTo>
                      <a:pt x="185436" y="597625"/>
                    </a:lnTo>
                    <a:lnTo>
                      <a:pt x="192463" y="585830"/>
                    </a:lnTo>
                    <a:lnTo>
                      <a:pt x="199944" y="574488"/>
                    </a:lnTo>
                    <a:lnTo>
                      <a:pt x="207425" y="563600"/>
                    </a:lnTo>
                    <a:lnTo>
                      <a:pt x="215133" y="552712"/>
                    </a:lnTo>
                    <a:lnTo>
                      <a:pt x="222840" y="542051"/>
                    </a:lnTo>
                    <a:lnTo>
                      <a:pt x="230774" y="531844"/>
                    </a:lnTo>
                    <a:lnTo>
                      <a:pt x="238935" y="521863"/>
                    </a:lnTo>
                    <a:lnTo>
                      <a:pt x="247324" y="512110"/>
                    </a:lnTo>
                    <a:lnTo>
                      <a:pt x="255711" y="502810"/>
                    </a:lnTo>
                    <a:lnTo>
                      <a:pt x="264326" y="493736"/>
                    </a:lnTo>
                    <a:lnTo>
                      <a:pt x="272940" y="484663"/>
                    </a:lnTo>
                    <a:lnTo>
                      <a:pt x="282008" y="476271"/>
                    </a:lnTo>
                    <a:lnTo>
                      <a:pt x="291076" y="468105"/>
                    </a:lnTo>
                    <a:lnTo>
                      <a:pt x="300597" y="460166"/>
                    </a:lnTo>
                    <a:lnTo>
                      <a:pt x="310118" y="452453"/>
                    </a:lnTo>
                    <a:lnTo>
                      <a:pt x="319639" y="445195"/>
                    </a:lnTo>
                    <a:lnTo>
                      <a:pt x="329840" y="438163"/>
                    </a:lnTo>
                    <a:lnTo>
                      <a:pt x="339815" y="431585"/>
                    </a:lnTo>
                    <a:lnTo>
                      <a:pt x="350243" y="425234"/>
                    </a:lnTo>
                    <a:lnTo>
                      <a:pt x="360897" y="419336"/>
                    </a:lnTo>
                    <a:lnTo>
                      <a:pt x="371552" y="413665"/>
                    </a:lnTo>
                    <a:lnTo>
                      <a:pt x="382660" y="408222"/>
                    </a:lnTo>
                    <a:lnTo>
                      <a:pt x="393995" y="403231"/>
                    </a:lnTo>
                    <a:lnTo>
                      <a:pt x="405556" y="398695"/>
                    </a:lnTo>
                    <a:lnTo>
                      <a:pt x="417344" y="394385"/>
                    </a:lnTo>
                    <a:lnTo>
                      <a:pt x="429359" y="390529"/>
                    </a:lnTo>
                    <a:lnTo>
                      <a:pt x="441601" y="386899"/>
                    </a:lnTo>
                    <a:lnTo>
                      <a:pt x="454069" y="383724"/>
                    </a:lnTo>
                    <a:lnTo>
                      <a:pt x="466764" y="380775"/>
                    </a:lnTo>
                    <a:lnTo>
                      <a:pt x="479912" y="378280"/>
                    </a:lnTo>
                    <a:lnTo>
                      <a:pt x="493287" y="376238"/>
                    </a:lnTo>
                    <a:lnTo>
                      <a:pt x="506888" y="374424"/>
                    </a:lnTo>
                    <a:lnTo>
                      <a:pt x="520717" y="373063"/>
                    </a:lnTo>
                    <a:lnTo>
                      <a:pt x="534772" y="372156"/>
                    </a:lnTo>
                    <a:lnTo>
                      <a:pt x="549280" y="371475"/>
                    </a:lnTo>
                    <a:close/>
                    <a:moveTo>
                      <a:pt x="455387" y="0"/>
                    </a:moveTo>
                    <a:lnTo>
                      <a:pt x="463542" y="227"/>
                    </a:lnTo>
                    <a:lnTo>
                      <a:pt x="471471" y="682"/>
                    </a:lnTo>
                    <a:lnTo>
                      <a:pt x="479174" y="1591"/>
                    </a:lnTo>
                    <a:lnTo>
                      <a:pt x="486423" y="2500"/>
                    </a:lnTo>
                    <a:lnTo>
                      <a:pt x="493446" y="3863"/>
                    </a:lnTo>
                    <a:lnTo>
                      <a:pt x="500242" y="5681"/>
                    </a:lnTo>
                    <a:lnTo>
                      <a:pt x="506812" y="7499"/>
                    </a:lnTo>
                    <a:lnTo>
                      <a:pt x="512702" y="9317"/>
                    </a:lnTo>
                    <a:lnTo>
                      <a:pt x="518592" y="11362"/>
                    </a:lnTo>
                    <a:lnTo>
                      <a:pt x="524256" y="13861"/>
                    </a:lnTo>
                    <a:lnTo>
                      <a:pt x="529466" y="16361"/>
                    </a:lnTo>
                    <a:lnTo>
                      <a:pt x="534450" y="18861"/>
                    </a:lnTo>
                    <a:lnTo>
                      <a:pt x="539207" y="21587"/>
                    </a:lnTo>
                    <a:lnTo>
                      <a:pt x="543738" y="24314"/>
                    </a:lnTo>
                    <a:lnTo>
                      <a:pt x="547816" y="27268"/>
                    </a:lnTo>
                    <a:lnTo>
                      <a:pt x="551894" y="29995"/>
                    </a:lnTo>
                    <a:lnTo>
                      <a:pt x="555292" y="32722"/>
                    </a:lnTo>
                    <a:lnTo>
                      <a:pt x="558916" y="35676"/>
                    </a:lnTo>
                    <a:lnTo>
                      <a:pt x="564807" y="40903"/>
                    </a:lnTo>
                    <a:lnTo>
                      <a:pt x="569790" y="45902"/>
                    </a:lnTo>
                    <a:lnTo>
                      <a:pt x="574095" y="50674"/>
                    </a:lnTo>
                    <a:lnTo>
                      <a:pt x="577040" y="54310"/>
                    </a:lnTo>
                    <a:lnTo>
                      <a:pt x="579079" y="57491"/>
                    </a:lnTo>
                    <a:lnTo>
                      <a:pt x="581118" y="59990"/>
                    </a:lnTo>
                    <a:lnTo>
                      <a:pt x="590406" y="51810"/>
                    </a:lnTo>
                    <a:lnTo>
                      <a:pt x="599467" y="44311"/>
                    </a:lnTo>
                    <a:lnTo>
                      <a:pt x="608076" y="37494"/>
                    </a:lnTo>
                    <a:lnTo>
                      <a:pt x="616685" y="31359"/>
                    </a:lnTo>
                    <a:lnTo>
                      <a:pt x="625293" y="25905"/>
                    </a:lnTo>
                    <a:lnTo>
                      <a:pt x="633449" y="21360"/>
                    </a:lnTo>
                    <a:lnTo>
                      <a:pt x="641151" y="17043"/>
                    </a:lnTo>
                    <a:lnTo>
                      <a:pt x="648854" y="13407"/>
                    </a:lnTo>
                    <a:lnTo>
                      <a:pt x="656103" y="10226"/>
                    </a:lnTo>
                    <a:lnTo>
                      <a:pt x="663126" y="7499"/>
                    </a:lnTo>
                    <a:lnTo>
                      <a:pt x="669922" y="5454"/>
                    </a:lnTo>
                    <a:lnTo>
                      <a:pt x="676492" y="3409"/>
                    </a:lnTo>
                    <a:lnTo>
                      <a:pt x="682608" y="2272"/>
                    </a:lnTo>
                    <a:lnTo>
                      <a:pt x="688498" y="1136"/>
                    </a:lnTo>
                    <a:lnTo>
                      <a:pt x="694162" y="454"/>
                    </a:lnTo>
                    <a:lnTo>
                      <a:pt x="699599" y="227"/>
                    </a:lnTo>
                    <a:lnTo>
                      <a:pt x="704583" y="0"/>
                    </a:lnTo>
                    <a:lnTo>
                      <a:pt x="709340" y="227"/>
                    </a:lnTo>
                    <a:lnTo>
                      <a:pt x="713871" y="454"/>
                    </a:lnTo>
                    <a:lnTo>
                      <a:pt x="717949" y="909"/>
                    </a:lnTo>
                    <a:lnTo>
                      <a:pt x="721800" y="1591"/>
                    </a:lnTo>
                    <a:lnTo>
                      <a:pt x="725198" y="2272"/>
                    </a:lnTo>
                    <a:lnTo>
                      <a:pt x="728596" y="3181"/>
                    </a:lnTo>
                    <a:lnTo>
                      <a:pt x="731315" y="3863"/>
                    </a:lnTo>
                    <a:lnTo>
                      <a:pt x="736299" y="5908"/>
                    </a:lnTo>
                    <a:lnTo>
                      <a:pt x="739697" y="7499"/>
                    </a:lnTo>
                    <a:lnTo>
                      <a:pt x="742415" y="8862"/>
                    </a:lnTo>
                    <a:lnTo>
                      <a:pt x="746720" y="13180"/>
                    </a:lnTo>
                    <a:lnTo>
                      <a:pt x="751024" y="17497"/>
                    </a:lnTo>
                    <a:lnTo>
                      <a:pt x="754875" y="22269"/>
                    </a:lnTo>
                    <a:lnTo>
                      <a:pt x="758726" y="27496"/>
                    </a:lnTo>
                    <a:lnTo>
                      <a:pt x="762124" y="32495"/>
                    </a:lnTo>
                    <a:lnTo>
                      <a:pt x="765523" y="37949"/>
                    </a:lnTo>
                    <a:lnTo>
                      <a:pt x="768694" y="43629"/>
                    </a:lnTo>
                    <a:lnTo>
                      <a:pt x="771639" y="49310"/>
                    </a:lnTo>
                    <a:lnTo>
                      <a:pt x="774584" y="54764"/>
                    </a:lnTo>
                    <a:lnTo>
                      <a:pt x="777076" y="60672"/>
                    </a:lnTo>
                    <a:lnTo>
                      <a:pt x="779342" y="66808"/>
                    </a:lnTo>
                    <a:lnTo>
                      <a:pt x="781834" y="72716"/>
                    </a:lnTo>
                    <a:lnTo>
                      <a:pt x="785911" y="84305"/>
                    </a:lnTo>
                    <a:lnTo>
                      <a:pt x="789536" y="95894"/>
                    </a:lnTo>
                    <a:lnTo>
                      <a:pt x="792481" y="106801"/>
                    </a:lnTo>
                    <a:lnTo>
                      <a:pt x="794973" y="117254"/>
                    </a:lnTo>
                    <a:lnTo>
                      <a:pt x="796785" y="126571"/>
                    </a:lnTo>
                    <a:lnTo>
                      <a:pt x="798371" y="134524"/>
                    </a:lnTo>
                    <a:lnTo>
                      <a:pt x="800183" y="146568"/>
                    </a:lnTo>
                    <a:lnTo>
                      <a:pt x="800636" y="150658"/>
                    </a:lnTo>
                    <a:lnTo>
                      <a:pt x="805847" y="149294"/>
                    </a:lnTo>
                    <a:lnTo>
                      <a:pt x="810831" y="147931"/>
                    </a:lnTo>
                    <a:lnTo>
                      <a:pt x="815362" y="146340"/>
                    </a:lnTo>
                    <a:lnTo>
                      <a:pt x="820119" y="144522"/>
                    </a:lnTo>
                    <a:lnTo>
                      <a:pt x="824197" y="142705"/>
                    </a:lnTo>
                    <a:lnTo>
                      <a:pt x="828275" y="140887"/>
                    </a:lnTo>
                    <a:lnTo>
                      <a:pt x="832352" y="139069"/>
                    </a:lnTo>
                    <a:lnTo>
                      <a:pt x="835750" y="136796"/>
                    </a:lnTo>
                    <a:lnTo>
                      <a:pt x="839375" y="134751"/>
                    </a:lnTo>
                    <a:lnTo>
                      <a:pt x="842547" y="132706"/>
                    </a:lnTo>
                    <a:lnTo>
                      <a:pt x="848663" y="128389"/>
                    </a:lnTo>
                    <a:lnTo>
                      <a:pt x="853647" y="124071"/>
                    </a:lnTo>
                    <a:lnTo>
                      <a:pt x="858405" y="119754"/>
                    </a:lnTo>
                    <a:lnTo>
                      <a:pt x="862482" y="115663"/>
                    </a:lnTo>
                    <a:lnTo>
                      <a:pt x="865654" y="111800"/>
                    </a:lnTo>
                    <a:lnTo>
                      <a:pt x="868372" y="108392"/>
                    </a:lnTo>
                    <a:lnTo>
                      <a:pt x="870638" y="105211"/>
                    </a:lnTo>
                    <a:lnTo>
                      <a:pt x="873130" y="100439"/>
                    </a:lnTo>
                    <a:lnTo>
                      <a:pt x="874036" y="98848"/>
                    </a:lnTo>
                    <a:lnTo>
                      <a:pt x="875395" y="106347"/>
                    </a:lnTo>
                    <a:lnTo>
                      <a:pt x="876755" y="113846"/>
                    </a:lnTo>
                    <a:lnTo>
                      <a:pt x="877434" y="121117"/>
                    </a:lnTo>
                    <a:lnTo>
                      <a:pt x="877887" y="128389"/>
                    </a:lnTo>
                    <a:lnTo>
                      <a:pt x="877887" y="135433"/>
                    </a:lnTo>
                    <a:lnTo>
                      <a:pt x="877434" y="142250"/>
                    </a:lnTo>
                    <a:lnTo>
                      <a:pt x="876755" y="149067"/>
                    </a:lnTo>
                    <a:lnTo>
                      <a:pt x="875622" y="155884"/>
                    </a:lnTo>
                    <a:lnTo>
                      <a:pt x="874263" y="162474"/>
                    </a:lnTo>
                    <a:lnTo>
                      <a:pt x="872903" y="168837"/>
                    </a:lnTo>
                    <a:lnTo>
                      <a:pt x="870864" y="175199"/>
                    </a:lnTo>
                    <a:lnTo>
                      <a:pt x="868599" y="181335"/>
                    </a:lnTo>
                    <a:lnTo>
                      <a:pt x="866334" y="187243"/>
                    </a:lnTo>
                    <a:lnTo>
                      <a:pt x="863615" y="193378"/>
                    </a:lnTo>
                    <a:lnTo>
                      <a:pt x="860670" y="199287"/>
                    </a:lnTo>
                    <a:lnTo>
                      <a:pt x="857725" y="204967"/>
                    </a:lnTo>
                    <a:lnTo>
                      <a:pt x="854327" y="210421"/>
                    </a:lnTo>
                    <a:lnTo>
                      <a:pt x="850702" y="215875"/>
                    </a:lnTo>
                    <a:lnTo>
                      <a:pt x="847078" y="221328"/>
                    </a:lnTo>
                    <a:lnTo>
                      <a:pt x="843000" y="226328"/>
                    </a:lnTo>
                    <a:lnTo>
                      <a:pt x="838922" y="231554"/>
                    </a:lnTo>
                    <a:lnTo>
                      <a:pt x="834844" y="236553"/>
                    </a:lnTo>
                    <a:lnTo>
                      <a:pt x="830313" y="241325"/>
                    </a:lnTo>
                    <a:lnTo>
                      <a:pt x="826009" y="246097"/>
                    </a:lnTo>
                    <a:lnTo>
                      <a:pt x="821252" y="250869"/>
                    </a:lnTo>
                    <a:lnTo>
                      <a:pt x="816494" y="255187"/>
                    </a:lnTo>
                    <a:lnTo>
                      <a:pt x="811737" y="259731"/>
                    </a:lnTo>
                    <a:lnTo>
                      <a:pt x="806753" y="264049"/>
                    </a:lnTo>
                    <a:lnTo>
                      <a:pt x="796785" y="272229"/>
                    </a:lnTo>
                    <a:lnTo>
                      <a:pt x="786364" y="279955"/>
                    </a:lnTo>
                    <a:lnTo>
                      <a:pt x="776170" y="287227"/>
                    </a:lnTo>
                    <a:lnTo>
                      <a:pt x="765749" y="294044"/>
                    </a:lnTo>
                    <a:lnTo>
                      <a:pt x="755328" y="300180"/>
                    </a:lnTo>
                    <a:lnTo>
                      <a:pt x="745360" y="305860"/>
                    </a:lnTo>
                    <a:lnTo>
                      <a:pt x="735619" y="311314"/>
                    </a:lnTo>
                    <a:lnTo>
                      <a:pt x="725878" y="316313"/>
                    </a:lnTo>
                    <a:lnTo>
                      <a:pt x="717043" y="320631"/>
                    </a:lnTo>
                    <a:lnTo>
                      <a:pt x="708661" y="324721"/>
                    </a:lnTo>
                    <a:lnTo>
                      <a:pt x="700732" y="327902"/>
                    </a:lnTo>
                    <a:lnTo>
                      <a:pt x="693709" y="331084"/>
                    </a:lnTo>
                    <a:lnTo>
                      <a:pt x="681929" y="335628"/>
                    </a:lnTo>
                    <a:lnTo>
                      <a:pt x="674453" y="338583"/>
                    </a:lnTo>
                    <a:lnTo>
                      <a:pt x="671961" y="339492"/>
                    </a:lnTo>
                    <a:lnTo>
                      <a:pt x="658142" y="336083"/>
                    </a:lnTo>
                    <a:lnTo>
                      <a:pt x="644776" y="333583"/>
                    </a:lnTo>
                    <a:lnTo>
                      <a:pt x="632089" y="331311"/>
                    </a:lnTo>
                    <a:lnTo>
                      <a:pt x="619630" y="329266"/>
                    </a:lnTo>
                    <a:lnTo>
                      <a:pt x="607623" y="327675"/>
                    </a:lnTo>
                    <a:lnTo>
                      <a:pt x="596069" y="326539"/>
                    </a:lnTo>
                    <a:lnTo>
                      <a:pt x="584969" y="325630"/>
                    </a:lnTo>
                    <a:lnTo>
                      <a:pt x="574548" y="324948"/>
                    </a:lnTo>
                    <a:lnTo>
                      <a:pt x="564127" y="324494"/>
                    </a:lnTo>
                    <a:lnTo>
                      <a:pt x="554612" y="324494"/>
                    </a:lnTo>
                    <a:lnTo>
                      <a:pt x="545324" y="324494"/>
                    </a:lnTo>
                    <a:lnTo>
                      <a:pt x="536715" y="324948"/>
                    </a:lnTo>
                    <a:lnTo>
                      <a:pt x="528333" y="325403"/>
                    </a:lnTo>
                    <a:lnTo>
                      <a:pt x="520178" y="326085"/>
                    </a:lnTo>
                    <a:lnTo>
                      <a:pt x="512702" y="326766"/>
                    </a:lnTo>
                    <a:lnTo>
                      <a:pt x="505679" y="327675"/>
                    </a:lnTo>
                    <a:lnTo>
                      <a:pt x="499109" y="328811"/>
                    </a:lnTo>
                    <a:lnTo>
                      <a:pt x="492993" y="329948"/>
                    </a:lnTo>
                    <a:lnTo>
                      <a:pt x="487329" y="331311"/>
                    </a:lnTo>
                    <a:lnTo>
                      <a:pt x="481892" y="332447"/>
                    </a:lnTo>
                    <a:lnTo>
                      <a:pt x="472604" y="334947"/>
                    </a:lnTo>
                    <a:lnTo>
                      <a:pt x="465128" y="337219"/>
                    </a:lnTo>
                    <a:lnTo>
                      <a:pt x="459012" y="339719"/>
                    </a:lnTo>
                    <a:lnTo>
                      <a:pt x="454934" y="341309"/>
                    </a:lnTo>
                    <a:lnTo>
                      <a:pt x="451536" y="342900"/>
                    </a:lnTo>
                    <a:lnTo>
                      <a:pt x="445646" y="337219"/>
                    </a:lnTo>
                    <a:lnTo>
                      <a:pt x="439529" y="331311"/>
                    </a:lnTo>
                    <a:lnTo>
                      <a:pt x="425710" y="318813"/>
                    </a:lnTo>
                    <a:lnTo>
                      <a:pt x="410532" y="305860"/>
                    </a:lnTo>
                    <a:lnTo>
                      <a:pt x="394221" y="292454"/>
                    </a:lnTo>
                    <a:lnTo>
                      <a:pt x="377456" y="279274"/>
                    </a:lnTo>
                    <a:lnTo>
                      <a:pt x="360239" y="266094"/>
                    </a:lnTo>
                    <a:lnTo>
                      <a:pt x="343249" y="252914"/>
                    </a:lnTo>
                    <a:lnTo>
                      <a:pt x="326258" y="240416"/>
                    </a:lnTo>
                    <a:lnTo>
                      <a:pt x="295222" y="217693"/>
                    </a:lnTo>
                    <a:lnTo>
                      <a:pt x="269849" y="199514"/>
                    </a:lnTo>
                    <a:lnTo>
                      <a:pt x="252405" y="187243"/>
                    </a:lnTo>
                    <a:lnTo>
                      <a:pt x="246062" y="183153"/>
                    </a:lnTo>
                    <a:lnTo>
                      <a:pt x="251726" y="176563"/>
                    </a:lnTo>
                    <a:lnTo>
                      <a:pt x="257616" y="170655"/>
                    </a:lnTo>
                    <a:lnTo>
                      <a:pt x="263506" y="165428"/>
                    </a:lnTo>
                    <a:lnTo>
                      <a:pt x="269623" y="160656"/>
                    </a:lnTo>
                    <a:lnTo>
                      <a:pt x="275286" y="156339"/>
                    </a:lnTo>
                    <a:lnTo>
                      <a:pt x="281629" y="152476"/>
                    </a:lnTo>
                    <a:lnTo>
                      <a:pt x="287746" y="149294"/>
                    </a:lnTo>
                    <a:lnTo>
                      <a:pt x="293863" y="146568"/>
                    </a:lnTo>
                    <a:lnTo>
                      <a:pt x="299979" y="144068"/>
                    </a:lnTo>
                    <a:lnTo>
                      <a:pt x="306096" y="142023"/>
                    </a:lnTo>
                    <a:lnTo>
                      <a:pt x="311986" y="140432"/>
                    </a:lnTo>
                    <a:lnTo>
                      <a:pt x="317876" y="139069"/>
                    </a:lnTo>
                    <a:lnTo>
                      <a:pt x="323766" y="138160"/>
                    </a:lnTo>
                    <a:lnTo>
                      <a:pt x="329656" y="137024"/>
                    </a:lnTo>
                    <a:lnTo>
                      <a:pt x="335093" y="136569"/>
                    </a:lnTo>
                    <a:lnTo>
                      <a:pt x="340530" y="136342"/>
                    </a:lnTo>
                    <a:lnTo>
                      <a:pt x="345967" y="136342"/>
                    </a:lnTo>
                    <a:lnTo>
                      <a:pt x="350951" y="136569"/>
                    </a:lnTo>
                    <a:lnTo>
                      <a:pt x="355708" y="136796"/>
                    </a:lnTo>
                    <a:lnTo>
                      <a:pt x="360466" y="137251"/>
                    </a:lnTo>
                    <a:lnTo>
                      <a:pt x="368848" y="138614"/>
                    </a:lnTo>
                    <a:lnTo>
                      <a:pt x="376097" y="139978"/>
                    </a:lnTo>
                    <a:lnTo>
                      <a:pt x="382214" y="141341"/>
                    </a:lnTo>
                    <a:lnTo>
                      <a:pt x="386518" y="142705"/>
                    </a:lnTo>
                    <a:lnTo>
                      <a:pt x="390369" y="143841"/>
                    </a:lnTo>
                    <a:lnTo>
                      <a:pt x="389916" y="135888"/>
                    </a:lnTo>
                    <a:lnTo>
                      <a:pt x="389916" y="127934"/>
                    </a:lnTo>
                    <a:lnTo>
                      <a:pt x="390369" y="120208"/>
                    </a:lnTo>
                    <a:lnTo>
                      <a:pt x="391049" y="112482"/>
                    </a:lnTo>
                    <a:lnTo>
                      <a:pt x="392182" y="105211"/>
                    </a:lnTo>
                    <a:lnTo>
                      <a:pt x="393767" y="98166"/>
                    </a:lnTo>
                    <a:lnTo>
                      <a:pt x="395580" y="91122"/>
                    </a:lnTo>
                    <a:lnTo>
                      <a:pt x="397619" y="84305"/>
                    </a:lnTo>
                    <a:lnTo>
                      <a:pt x="399884" y="77942"/>
                    </a:lnTo>
                    <a:lnTo>
                      <a:pt x="402376" y="71807"/>
                    </a:lnTo>
                    <a:lnTo>
                      <a:pt x="405095" y="65671"/>
                    </a:lnTo>
                    <a:lnTo>
                      <a:pt x="407813" y="59763"/>
                    </a:lnTo>
                    <a:lnTo>
                      <a:pt x="410985" y="54310"/>
                    </a:lnTo>
                    <a:lnTo>
                      <a:pt x="413930" y="49083"/>
                    </a:lnTo>
                    <a:lnTo>
                      <a:pt x="417101" y="43857"/>
                    </a:lnTo>
                    <a:lnTo>
                      <a:pt x="420273" y="39085"/>
                    </a:lnTo>
                    <a:lnTo>
                      <a:pt x="423444" y="34540"/>
                    </a:lnTo>
                    <a:lnTo>
                      <a:pt x="426616" y="30222"/>
                    </a:lnTo>
                    <a:lnTo>
                      <a:pt x="432959" y="22496"/>
                    </a:lnTo>
                    <a:lnTo>
                      <a:pt x="438849" y="15679"/>
                    </a:lnTo>
                    <a:lnTo>
                      <a:pt x="444060" y="10226"/>
                    </a:lnTo>
                    <a:lnTo>
                      <a:pt x="448817" y="5908"/>
                    </a:lnTo>
                    <a:lnTo>
                      <a:pt x="452215" y="2500"/>
                    </a:lnTo>
                    <a:lnTo>
                      <a:pt x="455387" y="0"/>
                    </a:lnTo>
                    <a:close/>
                  </a:path>
                </a:pathLst>
              </a:custGeom>
              <a:grpFill/>
              <a:ln>
                <a:noFill/>
              </a:ln>
              <a:extLst/>
            </p:spPr>
            <p:txBody>
              <a:bodyPr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  <p:sp>
          <p:nvSpPr>
            <p:cNvPr id="253" name="TextBox 252"/>
            <p:cNvSpPr txBox="1"/>
            <p:nvPr/>
          </p:nvSpPr>
          <p:spPr bwMode="auto">
            <a:xfrm>
              <a:off x="5542004" y="4149874"/>
              <a:ext cx="1107996" cy="369332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zh-CN" altLang="en-US" sz="1800" b="1" dirty="0">
                  <a:solidFill>
                    <a:schemeClr val="bg1"/>
                  </a:solidFill>
                  <a:cs typeface="+mn-ea"/>
                  <a:sym typeface="+mn-lt"/>
                </a:rPr>
                <a:t>输入标题</a:t>
              </a:r>
              <a:endParaRPr lang="en-US" sz="18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57" name="TextBox 256"/>
          <p:cNvSpPr txBox="1"/>
          <p:nvPr/>
        </p:nvSpPr>
        <p:spPr>
          <a:xfrm>
            <a:off x="4771763" y="411654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各项成本预算</a:t>
            </a:r>
          </a:p>
        </p:txBody>
      </p:sp>
      <p:grpSp>
        <p:nvGrpSpPr>
          <p:cNvPr id="258" name="组合 257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59" name="组合 258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63" name="五角星 262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4" name="五角星 263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5" name="五角星 264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6" name="五角星 265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7" name="五角星 266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60" name="组合 259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61" name="直接连接符 260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2" name="直接连接符 261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14184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53" presetClass="entr" presetSubtype="16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1750"/>
                            </p:stCondLst>
                            <p:childTnLst>
                              <p:par>
                                <p:cTn id="28" presetID="3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250"/>
                            </p:stCondLst>
                            <p:childTnLst>
                              <p:par>
                                <p:cTn id="3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 animBg="1"/>
      <p:bldP spid="257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7" name="Straight Connector 7"/>
          <p:cNvCxnSpPr/>
          <p:nvPr/>
        </p:nvCxnSpPr>
        <p:spPr>
          <a:xfrm>
            <a:off x="1198662" y="5396950"/>
            <a:ext cx="9144000" cy="15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8"/>
          <p:cNvCxnSpPr/>
          <p:nvPr/>
        </p:nvCxnSpPr>
        <p:spPr>
          <a:xfrm rot="5400000">
            <a:off x="2521027" y="4931809"/>
            <a:ext cx="928694" cy="15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Connector 32"/>
          <p:cNvCxnSpPr/>
          <p:nvPr/>
        </p:nvCxnSpPr>
        <p:spPr>
          <a:xfrm rot="5400000">
            <a:off x="6735869" y="4931809"/>
            <a:ext cx="928694" cy="1588"/>
          </a:xfrm>
          <a:prstGeom prst="line">
            <a:avLst/>
          </a:prstGeom>
          <a:ln w="12700">
            <a:solidFill>
              <a:schemeClr val="bg1">
                <a:lumMod val="75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60" name="组合 259"/>
          <p:cNvGrpSpPr/>
          <p:nvPr/>
        </p:nvGrpSpPr>
        <p:grpSpPr>
          <a:xfrm>
            <a:off x="3913274" y="2539430"/>
            <a:ext cx="1053432" cy="1053432"/>
            <a:chOff x="3913274" y="2539430"/>
            <a:chExt cx="1053432" cy="1053432"/>
          </a:xfrm>
        </p:grpSpPr>
        <p:sp>
          <p:nvSpPr>
            <p:cNvPr id="261" name="Oval 19"/>
            <p:cNvSpPr/>
            <p:nvPr/>
          </p:nvSpPr>
          <p:spPr>
            <a:xfrm>
              <a:off x="3913274" y="2539430"/>
              <a:ext cx="1053432" cy="1053432"/>
            </a:xfrm>
            <a:prstGeom prst="ellipse">
              <a:avLst/>
            </a:prstGeom>
            <a:solidFill>
              <a:srgbClr val="1A71C8">
                <a:alpha val="78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62" name="Rectangle 22"/>
            <p:cNvSpPr/>
            <p:nvPr/>
          </p:nvSpPr>
          <p:spPr>
            <a:xfrm>
              <a:off x="3988584" y="289662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chemeClr val="bg1"/>
                  </a:solidFill>
                  <a:cs typeface="+mn-ea"/>
                  <a:sym typeface="+mn-lt"/>
                </a:rPr>
                <a:t>所需资金</a:t>
              </a:r>
              <a:endParaRPr lang="en-US" sz="14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63" name="Rectangle 29"/>
          <p:cNvSpPr/>
          <p:nvPr/>
        </p:nvSpPr>
        <p:spPr>
          <a:xfrm>
            <a:off x="8270992" y="3682438"/>
            <a:ext cx="18566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200" dirty="0">
                <a:solidFill>
                  <a:srgbClr val="404652"/>
                </a:solidFill>
                <a:cs typeface="+mn-ea"/>
                <a:sym typeface="+mn-lt"/>
              </a:rPr>
              <a:t>点击输入简要文字解说，解说文字尽量概括精炼，不用多余的文字修饰。</a:t>
            </a:r>
          </a:p>
        </p:txBody>
      </p:sp>
      <p:grpSp>
        <p:nvGrpSpPr>
          <p:cNvPr id="264" name="组合 263"/>
          <p:cNvGrpSpPr/>
          <p:nvPr/>
        </p:nvGrpSpPr>
        <p:grpSpPr>
          <a:xfrm>
            <a:off x="8056678" y="2539430"/>
            <a:ext cx="1053432" cy="1053432"/>
            <a:chOff x="8056678" y="2539430"/>
            <a:chExt cx="1053432" cy="1053432"/>
          </a:xfrm>
        </p:grpSpPr>
        <p:sp>
          <p:nvSpPr>
            <p:cNvPr id="265" name="Oval 27"/>
            <p:cNvSpPr/>
            <p:nvPr/>
          </p:nvSpPr>
          <p:spPr>
            <a:xfrm>
              <a:off x="8056678" y="2539430"/>
              <a:ext cx="1053432" cy="1053432"/>
            </a:xfrm>
            <a:prstGeom prst="ellipse">
              <a:avLst/>
            </a:prstGeom>
            <a:solidFill>
              <a:srgbClr val="F8832D">
                <a:alpha val="7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66" name="Rectangle 30"/>
            <p:cNvSpPr/>
            <p:nvPr/>
          </p:nvSpPr>
          <p:spPr>
            <a:xfrm>
              <a:off x="8132812" y="2896620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chemeClr val="bg1"/>
                  </a:solidFill>
                  <a:cs typeface="+mn-ea"/>
                  <a:sym typeface="+mn-lt"/>
                </a:rPr>
                <a:t>已有资金</a:t>
              </a:r>
              <a:endParaRPr lang="en-US" sz="1400" b="1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67" name="Group 50"/>
          <p:cNvGrpSpPr/>
          <p:nvPr/>
        </p:nvGrpSpPr>
        <p:grpSpPr>
          <a:xfrm>
            <a:off x="4178187" y="5039760"/>
            <a:ext cx="684777" cy="663938"/>
            <a:chOff x="2979525" y="4214824"/>
            <a:chExt cx="684777" cy="663938"/>
          </a:xfrm>
          <a:noFill/>
        </p:grpSpPr>
        <p:sp>
          <p:nvSpPr>
            <p:cNvPr id="268" name="Oval 34"/>
            <p:cNvSpPr/>
            <p:nvPr/>
          </p:nvSpPr>
          <p:spPr>
            <a:xfrm>
              <a:off x="3000364" y="4214824"/>
              <a:ext cx="663938" cy="663938"/>
            </a:xfrm>
            <a:prstGeom prst="ellipse">
              <a:avLst/>
            </a:prstGeom>
            <a:solidFill>
              <a:srgbClr val="1A71C8"/>
            </a:solidFill>
            <a:ln w="127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69" name="Rectangle 42"/>
            <p:cNvSpPr/>
            <p:nvPr/>
          </p:nvSpPr>
          <p:spPr>
            <a:xfrm>
              <a:off x="2979525" y="4357700"/>
              <a:ext cx="659155" cy="369332"/>
            </a:xfrm>
            <a:prstGeom prst="rect">
              <a:avLst/>
            </a:prstGeom>
            <a:grpFill/>
          </p:spPr>
          <p:txBody>
            <a:bodyPr wrap="none">
              <a:spAutoFit/>
            </a:bodyPr>
            <a:lstStyle/>
            <a:p>
              <a:pPr algn="r"/>
              <a:r>
                <a:rPr lang="en-US" altLang="zh-CN" dirty="0" smtClean="0">
                  <a:solidFill>
                    <a:schemeClr val="bg1"/>
                  </a:solidFill>
                  <a:cs typeface="+mn-ea"/>
                  <a:sym typeface="+mn-lt"/>
                </a:rPr>
                <a:t>75</a:t>
              </a:r>
              <a:r>
                <a:rPr lang="en-US" dirty="0" smtClean="0">
                  <a:solidFill>
                    <a:schemeClr val="bg1"/>
                  </a:solidFill>
                  <a:cs typeface="+mn-ea"/>
                  <a:sym typeface="+mn-lt"/>
                </a:rPr>
                <a:t>%</a:t>
              </a:r>
              <a:endParaRPr 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70" name="Group 51"/>
          <p:cNvGrpSpPr/>
          <p:nvPr/>
        </p:nvGrpSpPr>
        <p:grpSpPr>
          <a:xfrm>
            <a:off x="8321591" y="5039760"/>
            <a:ext cx="684777" cy="663938"/>
            <a:chOff x="7122929" y="4214824"/>
            <a:chExt cx="684777" cy="663938"/>
          </a:xfrm>
        </p:grpSpPr>
        <p:sp>
          <p:nvSpPr>
            <p:cNvPr id="271" name="Oval 35"/>
            <p:cNvSpPr/>
            <p:nvPr/>
          </p:nvSpPr>
          <p:spPr>
            <a:xfrm>
              <a:off x="7143768" y="4214824"/>
              <a:ext cx="663938" cy="663938"/>
            </a:xfrm>
            <a:prstGeom prst="ellipse">
              <a:avLst/>
            </a:prstGeom>
            <a:solidFill>
              <a:srgbClr val="F8832D"/>
            </a:solidFill>
            <a:ln w="12700">
              <a:noFill/>
              <a:prstDash val="sysDot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72" name="Rectangle 43"/>
            <p:cNvSpPr/>
            <p:nvPr/>
          </p:nvSpPr>
          <p:spPr>
            <a:xfrm>
              <a:off x="7122929" y="4357700"/>
              <a:ext cx="659155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r"/>
              <a:r>
                <a:rPr lang="en-US" altLang="zh-CN" dirty="0" smtClean="0">
                  <a:solidFill>
                    <a:schemeClr val="bg1"/>
                  </a:solidFill>
                  <a:cs typeface="+mn-ea"/>
                  <a:sym typeface="+mn-lt"/>
                </a:rPr>
                <a:t>25</a:t>
              </a:r>
              <a:r>
                <a:rPr lang="en-US" dirty="0" smtClean="0">
                  <a:solidFill>
                    <a:schemeClr val="bg1"/>
                  </a:solidFill>
                  <a:cs typeface="+mn-ea"/>
                  <a:sym typeface="+mn-lt"/>
                </a:rPr>
                <a:t>%</a:t>
              </a:r>
              <a:endParaRPr lang="en-US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73" name="组合 272"/>
          <p:cNvGrpSpPr/>
          <p:nvPr/>
        </p:nvGrpSpPr>
        <p:grpSpPr>
          <a:xfrm>
            <a:off x="6056414" y="2325116"/>
            <a:ext cx="2207052" cy="2207052"/>
            <a:chOff x="6056414" y="2325116"/>
            <a:chExt cx="2207052" cy="2207052"/>
          </a:xfrm>
        </p:grpSpPr>
        <p:sp>
          <p:nvSpPr>
            <p:cNvPr id="274" name="Oval 28"/>
            <p:cNvSpPr/>
            <p:nvPr/>
          </p:nvSpPr>
          <p:spPr>
            <a:xfrm>
              <a:off x="6056414" y="2325116"/>
              <a:ext cx="2207052" cy="2207052"/>
            </a:xfrm>
            <a:prstGeom prst="ellipse">
              <a:avLst/>
            </a:prstGeom>
            <a:solidFill>
              <a:srgbClr val="F8832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75" name="KSO_Shape"/>
            <p:cNvSpPr>
              <a:spLocks noChangeAspect="1"/>
            </p:cNvSpPr>
            <p:nvPr/>
          </p:nvSpPr>
          <p:spPr bwMode="auto">
            <a:xfrm>
              <a:off x="6856064" y="2985403"/>
              <a:ext cx="607752" cy="828003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276" name="组合 275"/>
          <p:cNvGrpSpPr/>
          <p:nvPr/>
        </p:nvGrpSpPr>
        <p:grpSpPr>
          <a:xfrm>
            <a:off x="1913010" y="2325116"/>
            <a:ext cx="2207052" cy="2207052"/>
            <a:chOff x="1913010" y="2325116"/>
            <a:chExt cx="2207052" cy="2207052"/>
          </a:xfrm>
        </p:grpSpPr>
        <p:sp>
          <p:nvSpPr>
            <p:cNvPr id="277" name="Oval 20"/>
            <p:cNvSpPr/>
            <p:nvPr/>
          </p:nvSpPr>
          <p:spPr>
            <a:xfrm>
              <a:off x="1913010" y="2325116"/>
              <a:ext cx="2207052" cy="2207052"/>
            </a:xfrm>
            <a:prstGeom prst="ellipse">
              <a:avLst/>
            </a:prstGeom>
            <a:solidFill>
              <a:srgbClr val="1A71C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sp>
          <p:nvSpPr>
            <p:cNvPr id="278" name="KSO_Shape"/>
            <p:cNvSpPr>
              <a:spLocks noChangeAspect="1"/>
            </p:cNvSpPr>
            <p:nvPr/>
          </p:nvSpPr>
          <p:spPr bwMode="auto">
            <a:xfrm>
              <a:off x="2362062" y="3205513"/>
              <a:ext cx="435198" cy="592915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9" name="KSO_Shape"/>
            <p:cNvSpPr>
              <a:spLocks noChangeAspect="1"/>
            </p:cNvSpPr>
            <p:nvPr/>
          </p:nvSpPr>
          <p:spPr bwMode="auto">
            <a:xfrm>
              <a:off x="2739776" y="2985403"/>
              <a:ext cx="607752" cy="828003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0" name="KSO_Shape"/>
            <p:cNvSpPr>
              <a:spLocks noChangeAspect="1"/>
            </p:cNvSpPr>
            <p:nvPr/>
          </p:nvSpPr>
          <p:spPr bwMode="auto">
            <a:xfrm>
              <a:off x="3249882" y="3205513"/>
              <a:ext cx="435198" cy="592915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81" name="Rectangle 29"/>
          <p:cNvSpPr/>
          <p:nvPr/>
        </p:nvSpPr>
        <p:spPr>
          <a:xfrm>
            <a:off x="4178187" y="3682438"/>
            <a:ext cx="1856662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lnSpc>
                <a:spcPct val="150000"/>
              </a:lnSpc>
              <a:buFont typeface="Wingdings" pitchFamily="2" charset="2"/>
              <a:buChar char="Ø"/>
            </a:pPr>
            <a:r>
              <a:rPr lang="zh-CN" altLang="en-US" sz="1200" dirty="0">
                <a:solidFill>
                  <a:srgbClr val="404652"/>
                </a:solidFill>
                <a:cs typeface="+mn-ea"/>
                <a:sym typeface="+mn-lt"/>
              </a:rPr>
              <a:t>点击输入简要文字解说，解说文字尽量概括精炼，不用多余的文字修饰。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509114" y="3892406"/>
            <a:ext cx="9541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1000</a:t>
            </a:r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万</a:t>
            </a:r>
          </a:p>
        </p:txBody>
      </p:sp>
      <p:sp>
        <p:nvSpPr>
          <p:cNvPr id="282" name="TextBox 281"/>
          <p:cNvSpPr txBox="1"/>
          <p:nvPr/>
        </p:nvSpPr>
        <p:spPr>
          <a:xfrm>
            <a:off x="6791283" y="3892406"/>
            <a:ext cx="8194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dirty="0" smtClean="0">
                <a:solidFill>
                  <a:schemeClr val="bg1"/>
                </a:solidFill>
                <a:cs typeface="+mn-ea"/>
                <a:sym typeface="+mn-lt"/>
              </a:rPr>
              <a:t>200</a:t>
            </a:r>
            <a:r>
              <a:rPr lang="zh-CN" altLang="en-US" dirty="0" smtClean="0">
                <a:solidFill>
                  <a:schemeClr val="bg1"/>
                </a:solidFill>
                <a:cs typeface="+mn-ea"/>
                <a:sym typeface="+mn-lt"/>
              </a:rPr>
              <a:t>万</a:t>
            </a:r>
          </a:p>
        </p:txBody>
      </p:sp>
      <p:sp>
        <p:nvSpPr>
          <p:cNvPr id="39" name="TextBox 38"/>
          <p:cNvSpPr txBox="1"/>
          <p:nvPr/>
        </p:nvSpPr>
        <p:spPr>
          <a:xfrm>
            <a:off x="5182129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资金缺口</a:t>
            </a:r>
          </a:p>
        </p:txBody>
      </p:sp>
      <p:grpSp>
        <p:nvGrpSpPr>
          <p:cNvPr id="40" name="组合 39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41" name="组合 40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45" name="五角星 44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6" name="五角星 45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7" name="五角星 46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8" name="五角星 47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49" name="五角星 48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2" name="组合 41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43" name="直接连接符 42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直接连接符 43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849487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25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250" fill="hold"/>
                                        <p:tgtEl>
                                          <p:spTgt spid="26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250"/>
                                        <p:tgtEl>
                                          <p:spTgt spid="2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6" presetClass="emph" presetSubtype="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27" dur="250" fill="hold"/>
                                        <p:tgtEl>
                                          <p:spTgt spid="267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28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0" dur="25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250" fill="hold"/>
                                        <p:tgtEl>
                                          <p:spTgt spid="27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250"/>
                                        <p:tgtEl>
                                          <p:spTgt spid="2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6" presetClass="emph" presetSubtype="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34" dur="250" fill="hold"/>
                                        <p:tgtEl>
                                          <p:spTgt spid="270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2000"/>
                            </p:stCondLst>
                            <p:childTnLst>
                              <p:par>
                                <p:cTn id="36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2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2500"/>
                            </p:stCondLst>
                            <p:childTnLst>
                              <p:par>
                                <p:cTn id="43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25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250" fill="hold"/>
                                        <p:tgtEl>
                                          <p:spTgt spid="2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7" dur="250"/>
                                        <p:tgtEl>
                                          <p:spTgt spid="2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6" presetClass="emph" presetSubtype="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49" dur="250" fill="hold"/>
                                        <p:tgtEl>
                                          <p:spTgt spid="276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  <p:par>
                                <p:cTn id="5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2" dur="25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250" fill="hold"/>
                                        <p:tgtEl>
                                          <p:spTgt spid="2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4" dur="250"/>
                                        <p:tgtEl>
                                          <p:spTgt spid="2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6" presetClass="emph" presetSubtype="0" decel="52000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Scale>
                                      <p:cBhvr>
                                        <p:cTn id="56" dur="250" fill="hold"/>
                                        <p:tgtEl>
                                          <p:spTgt spid="273"/>
                                        </p:tgtEl>
                                      </p:cBhvr>
                                      <p:by x="130000" y="13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3000"/>
                            </p:stCondLst>
                            <p:childTnLst>
                              <p:par>
                                <p:cTn id="58" presetID="1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0" dur="500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1" dur="500"/>
                                        <p:tgtEl>
                                          <p:spTgt spid="2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500"/>
                                        <p:tgtEl>
                                          <p:spTgt spid="2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5" dur="500"/>
                                        <p:tgtEl>
                                          <p:spTgt spid="2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500"/>
                                        <p:tgtEl>
                                          <p:spTgt spid="2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3" grpId="0"/>
      <p:bldP spid="281" grpId="0"/>
      <p:bldP spid="39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Freeform 25"/>
          <p:cNvSpPr>
            <a:spLocks/>
          </p:cNvSpPr>
          <p:nvPr/>
        </p:nvSpPr>
        <p:spPr bwMode="auto">
          <a:xfrm>
            <a:off x="5909900" y="2772717"/>
            <a:ext cx="2035091" cy="2032373"/>
          </a:xfrm>
          <a:custGeom>
            <a:avLst/>
            <a:gdLst>
              <a:gd name="T0" fmla="*/ 750 w 1497"/>
              <a:gd name="T1" fmla="*/ 0 h 1495"/>
              <a:gd name="T2" fmla="*/ 1497 w 1497"/>
              <a:gd name="T3" fmla="*/ 747 h 1495"/>
              <a:gd name="T4" fmla="*/ 750 w 1497"/>
              <a:gd name="T5" fmla="*/ 1495 h 1495"/>
              <a:gd name="T6" fmla="*/ 662 w 1497"/>
              <a:gd name="T7" fmla="*/ 1407 h 1495"/>
              <a:gd name="T8" fmla="*/ 776 w 1497"/>
              <a:gd name="T9" fmla="*/ 1293 h 1495"/>
              <a:gd name="T10" fmla="*/ 776 w 1497"/>
              <a:gd name="T11" fmla="*/ 1388 h 1495"/>
              <a:gd name="T12" fmla="*/ 845 w 1497"/>
              <a:gd name="T13" fmla="*/ 1388 h 1495"/>
              <a:gd name="T14" fmla="*/ 845 w 1497"/>
              <a:gd name="T15" fmla="*/ 1176 h 1495"/>
              <a:gd name="T16" fmla="*/ 632 w 1497"/>
              <a:gd name="T17" fmla="*/ 1176 h 1495"/>
              <a:gd name="T18" fmla="*/ 632 w 1497"/>
              <a:gd name="T19" fmla="*/ 1245 h 1495"/>
              <a:gd name="T20" fmla="*/ 727 w 1497"/>
              <a:gd name="T21" fmla="*/ 1245 h 1495"/>
              <a:gd name="T22" fmla="*/ 613 w 1497"/>
              <a:gd name="T23" fmla="*/ 1358 h 1495"/>
              <a:gd name="T24" fmla="*/ 526 w 1497"/>
              <a:gd name="T25" fmla="*/ 1271 h 1495"/>
              <a:gd name="T26" fmla="*/ 893 w 1497"/>
              <a:gd name="T27" fmla="*/ 905 h 1495"/>
              <a:gd name="T28" fmla="*/ 0 w 1497"/>
              <a:gd name="T29" fmla="*/ 905 h 1495"/>
              <a:gd name="T30" fmla="*/ 0 w 1497"/>
              <a:gd name="T31" fmla="*/ 782 h 1495"/>
              <a:gd name="T32" fmla="*/ 162 w 1497"/>
              <a:gd name="T33" fmla="*/ 782 h 1495"/>
              <a:gd name="T34" fmla="*/ 95 w 1497"/>
              <a:gd name="T35" fmla="*/ 849 h 1495"/>
              <a:gd name="T36" fmla="*/ 144 w 1497"/>
              <a:gd name="T37" fmla="*/ 898 h 1495"/>
              <a:gd name="T38" fmla="*/ 294 w 1497"/>
              <a:gd name="T39" fmla="*/ 747 h 1495"/>
              <a:gd name="T40" fmla="*/ 144 w 1497"/>
              <a:gd name="T41" fmla="*/ 597 h 1495"/>
              <a:gd name="T42" fmla="*/ 95 w 1497"/>
              <a:gd name="T43" fmla="*/ 646 h 1495"/>
              <a:gd name="T44" fmla="*/ 162 w 1497"/>
              <a:gd name="T45" fmla="*/ 713 h 1495"/>
              <a:gd name="T46" fmla="*/ 0 w 1497"/>
              <a:gd name="T47" fmla="*/ 713 h 1495"/>
              <a:gd name="T48" fmla="*/ 0 w 1497"/>
              <a:gd name="T49" fmla="*/ 590 h 1495"/>
              <a:gd name="T50" fmla="*/ 893 w 1497"/>
              <a:gd name="T51" fmla="*/ 590 h 1495"/>
              <a:gd name="T52" fmla="*/ 527 w 1497"/>
              <a:gd name="T53" fmla="*/ 224 h 1495"/>
              <a:gd name="T54" fmla="*/ 613 w 1497"/>
              <a:gd name="T55" fmla="*/ 136 h 1495"/>
              <a:gd name="T56" fmla="*/ 727 w 1497"/>
              <a:gd name="T57" fmla="*/ 251 h 1495"/>
              <a:gd name="T58" fmla="*/ 632 w 1497"/>
              <a:gd name="T59" fmla="*/ 251 h 1495"/>
              <a:gd name="T60" fmla="*/ 632 w 1497"/>
              <a:gd name="T61" fmla="*/ 319 h 1495"/>
              <a:gd name="T62" fmla="*/ 845 w 1497"/>
              <a:gd name="T63" fmla="*/ 319 h 1495"/>
              <a:gd name="T64" fmla="*/ 845 w 1497"/>
              <a:gd name="T65" fmla="*/ 107 h 1495"/>
              <a:gd name="T66" fmla="*/ 776 w 1497"/>
              <a:gd name="T67" fmla="*/ 107 h 1495"/>
              <a:gd name="T68" fmla="*/ 776 w 1497"/>
              <a:gd name="T69" fmla="*/ 202 h 1495"/>
              <a:gd name="T70" fmla="*/ 662 w 1497"/>
              <a:gd name="T71" fmla="*/ 87 h 1495"/>
              <a:gd name="T72" fmla="*/ 750 w 1497"/>
              <a:gd name="T73" fmla="*/ 0 h 14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97" h="1495">
                <a:moveTo>
                  <a:pt x="750" y="0"/>
                </a:moveTo>
                <a:lnTo>
                  <a:pt x="1497" y="747"/>
                </a:lnTo>
                <a:lnTo>
                  <a:pt x="750" y="1495"/>
                </a:lnTo>
                <a:lnTo>
                  <a:pt x="662" y="1407"/>
                </a:lnTo>
                <a:lnTo>
                  <a:pt x="776" y="1293"/>
                </a:lnTo>
                <a:lnTo>
                  <a:pt x="776" y="1388"/>
                </a:lnTo>
                <a:lnTo>
                  <a:pt x="845" y="1388"/>
                </a:lnTo>
                <a:lnTo>
                  <a:pt x="845" y="1176"/>
                </a:lnTo>
                <a:lnTo>
                  <a:pt x="632" y="1176"/>
                </a:lnTo>
                <a:lnTo>
                  <a:pt x="632" y="1245"/>
                </a:lnTo>
                <a:lnTo>
                  <a:pt x="727" y="1245"/>
                </a:lnTo>
                <a:lnTo>
                  <a:pt x="613" y="1358"/>
                </a:lnTo>
                <a:lnTo>
                  <a:pt x="526" y="1271"/>
                </a:lnTo>
                <a:lnTo>
                  <a:pt x="893" y="905"/>
                </a:lnTo>
                <a:lnTo>
                  <a:pt x="0" y="905"/>
                </a:lnTo>
                <a:lnTo>
                  <a:pt x="0" y="782"/>
                </a:lnTo>
                <a:lnTo>
                  <a:pt x="162" y="782"/>
                </a:lnTo>
                <a:lnTo>
                  <a:pt x="95" y="849"/>
                </a:lnTo>
                <a:lnTo>
                  <a:pt x="144" y="898"/>
                </a:lnTo>
                <a:lnTo>
                  <a:pt x="294" y="747"/>
                </a:lnTo>
                <a:lnTo>
                  <a:pt x="144" y="597"/>
                </a:lnTo>
                <a:lnTo>
                  <a:pt x="95" y="646"/>
                </a:lnTo>
                <a:lnTo>
                  <a:pt x="162" y="713"/>
                </a:lnTo>
                <a:lnTo>
                  <a:pt x="0" y="713"/>
                </a:lnTo>
                <a:lnTo>
                  <a:pt x="0" y="590"/>
                </a:lnTo>
                <a:lnTo>
                  <a:pt x="893" y="590"/>
                </a:lnTo>
                <a:lnTo>
                  <a:pt x="527" y="224"/>
                </a:lnTo>
                <a:lnTo>
                  <a:pt x="613" y="136"/>
                </a:lnTo>
                <a:lnTo>
                  <a:pt x="727" y="251"/>
                </a:lnTo>
                <a:lnTo>
                  <a:pt x="632" y="251"/>
                </a:lnTo>
                <a:lnTo>
                  <a:pt x="632" y="319"/>
                </a:lnTo>
                <a:lnTo>
                  <a:pt x="845" y="319"/>
                </a:lnTo>
                <a:lnTo>
                  <a:pt x="845" y="107"/>
                </a:lnTo>
                <a:lnTo>
                  <a:pt x="776" y="107"/>
                </a:lnTo>
                <a:lnTo>
                  <a:pt x="776" y="202"/>
                </a:lnTo>
                <a:lnTo>
                  <a:pt x="662" y="87"/>
                </a:lnTo>
                <a:lnTo>
                  <a:pt x="750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19" name="组合 18"/>
          <p:cNvGrpSpPr/>
          <p:nvPr/>
        </p:nvGrpSpPr>
        <p:grpSpPr>
          <a:xfrm>
            <a:off x="8305165" y="2708072"/>
            <a:ext cx="2207052" cy="2207052"/>
            <a:chOff x="9407574" y="2486125"/>
            <a:chExt cx="2207052" cy="2207052"/>
          </a:xfrm>
        </p:grpSpPr>
        <p:sp>
          <p:nvSpPr>
            <p:cNvPr id="20" name="Oval 20"/>
            <p:cNvSpPr/>
            <p:nvPr/>
          </p:nvSpPr>
          <p:spPr>
            <a:xfrm>
              <a:off x="9407574" y="2486125"/>
              <a:ext cx="2207052" cy="2207052"/>
            </a:xfrm>
            <a:prstGeom prst="ellipse">
              <a:avLst/>
            </a:prstGeom>
            <a:solidFill>
              <a:srgbClr val="0070C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cs typeface="+mn-ea"/>
                <a:sym typeface="+mn-lt"/>
              </a:endParaRPr>
            </a:p>
          </p:txBody>
        </p:sp>
        <p:grpSp>
          <p:nvGrpSpPr>
            <p:cNvPr id="21" name="组合 20"/>
            <p:cNvGrpSpPr/>
            <p:nvPr/>
          </p:nvGrpSpPr>
          <p:grpSpPr>
            <a:xfrm>
              <a:off x="9842979" y="2874579"/>
              <a:ext cx="1323018" cy="1553805"/>
              <a:chOff x="5425611" y="2076439"/>
              <a:chExt cx="1323018" cy="1553805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5542003" y="2983913"/>
                <a:ext cx="1107996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zh-CN" altLang="en-US" sz="1800" b="1" dirty="0">
                    <a:solidFill>
                      <a:schemeClr val="bg1"/>
                    </a:solidFill>
                    <a:cs typeface="+mn-ea"/>
                    <a:sym typeface="+mn-lt"/>
                  </a:rPr>
                  <a:t>计</a:t>
                </a:r>
                <a:r>
                  <a:rPr lang="zh-CN" altLang="en-US" sz="1800" b="1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划融资</a:t>
                </a:r>
                <a:endParaRPr lang="en-US" altLang="zh-CN" sz="1800" b="1" dirty="0" smtClean="0">
                  <a:solidFill>
                    <a:schemeClr val="bg1"/>
                  </a:solidFill>
                  <a:cs typeface="+mn-ea"/>
                  <a:sym typeface="+mn-lt"/>
                </a:endParaRPr>
              </a:p>
              <a:p>
                <a:pPr algn="ctr"/>
                <a:r>
                  <a:rPr lang="en-US" altLang="zh-CN" sz="1800" b="1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880W</a:t>
                </a:r>
                <a:r>
                  <a:rPr lang="zh-CN" altLang="en-US" sz="1800" b="1" dirty="0" smtClean="0">
                    <a:solidFill>
                      <a:schemeClr val="bg1"/>
                    </a:solidFill>
                    <a:cs typeface="+mn-ea"/>
                    <a:sym typeface="+mn-lt"/>
                  </a:rPr>
                  <a:t>元</a:t>
                </a:r>
                <a:endParaRPr lang="zh-CN" altLang="en-US" sz="1800" b="1" dirty="0">
                  <a:solidFill>
                    <a:schemeClr val="bg1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23" name="KSO_Shape"/>
              <p:cNvSpPr>
                <a:spLocks noChangeAspect="1"/>
              </p:cNvSpPr>
              <p:nvPr/>
            </p:nvSpPr>
            <p:spPr bwMode="auto">
              <a:xfrm>
                <a:off x="5425611" y="2296549"/>
                <a:ext cx="435198" cy="592915"/>
              </a:xfrm>
              <a:custGeom>
                <a:avLst/>
                <a:gdLst>
                  <a:gd name="T0" fmla="*/ 659720 w 1122363"/>
                  <a:gd name="T1" fmla="*/ 1061049 h 1531938"/>
                  <a:gd name="T2" fmla="*/ 657679 w 1122363"/>
                  <a:gd name="T3" fmla="*/ 1105186 h 1531938"/>
                  <a:gd name="T4" fmla="*/ 613002 w 1122363"/>
                  <a:gd name="T5" fmla="*/ 1132121 h 1531938"/>
                  <a:gd name="T6" fmla="*/ 496276 w 1122363"/>
                  <a:gd name="T7" fmla="*/ 860262 h 1531938"/>
                  <a:gd name="T8" fmla="*/ 478065 w 1122363"/>
                  <a:gd name="T9" fmla="*/ 820434 h 1531938"/>
                  <a:gd name="T10" fmla="*/ 495593 w 1122363"/>
                  <a:gd name="T11" fmla="*/ 792738 h 1531938"/>
                  <a:gd name="T12" fmla="*/ 513236 w 1122363"/>
                  <a:gd name="T13" fmla="*/ 692440 h 1531938"/>
                  <a:gd name="T14" fmla="*/ 428226 w 1122363"/>
                  <a:gd name="T15" fmla="*/ 723969 h 1531938"/>
                  <a:gd name="T16" fmla="*/ 379486 w 1122363"/>
                  <a:gd name="T17" fmla="*/ 771377 h 1531938"/>
                  <a:gd name="T18" fmla="*/ 359537 w 1122363"/>
                  <a:gd name="T19" fmla="*/ 859614 h 1531938"/>
                  <a:gd name="T20" fmla="*/ 388554 w 1122363"/>
                  <a:gd name="T21" fmla="*/ 929250 h 1531938"/>
                  <a:gd name="T22" fmla="*/ 452482 w 1122363"/>
                  <a:gd name="T23" fmla="*/ 975751 h 1531938"/>
                  <a:gd name="T24" fmla="*/ 515503 w 1122363"/>
                  <a:gd name="T25" fmla="*/ 1131583 h 1531938"/>
                  <a:gd name="T26" fmla="*/ 419611 w 1122363"/>
                  <a:gd name="T27" fmla="*/ 1093929 h 1531938"/>
                  <a:gd name="T28" fmla="*/ 452255 w 1122363"/>
                  <a:gd name="T29" fmla="*/ 1208705 h 1531938"/>
                  <a:gd name="T30" fmla="*/ 616608 w 1122363"/>
                  <a:gd name="T31" fmla="*/ 1227305 h 1531938"/>
                  <a:gd name="T32" fmla="*/ 701392 w 1122363"/>
                  <a:gd name="T33" fmla="*/ 1200993 h 1531938"/>
                  <a:gd name="T34" fmla="*/ 755799 w 1122363"/>
                  <a:gd name="T35" fmla="*/ 1155627 h 1531938"/>
                  <a:gd name="T36" fmla="*/ 783682 w 1122363"/>
                  <a:gd name="T37" fmla="*/ 1087805 h 1531938"/>
                  <a:gd name="T38" fmla="*/ 769174 w 1122363"/>
                  <a:gd name="T39" fmla="*/ 1001156 h 1531938"/>
                  <a:gd name="T40" fmla="*/ 693004 w 1122363"/>
                  <a:gd name="T41" fmla="*/ 932199 h 1531938"/>
                  <a:gd name="T42" fmla="*/ 624543 w 1122363"/>
                  <a:gd name="T43" fmla="*/ 792018 h 1531938"/>
                  <a:gd name="T44" fmla="*/ 756025 w 1122363"/>
                  <a:gd name="T45" fmla="*/ 858933 h 1531938"/>
                  <a:gd name="T46" fmla="*/ 653106 w 1122363"/>
                  <a:gd name="T47" fmla="*/ 698791 h 1531938"/>
                  <a:gd name="T48" fmla="*/ 617515 w 1122363"/>
                  <a:gd name="T49" fmla="*/ 373743 h 1531938"/>
                  <a:gd name="T50" fmla="*/ 768267 w 1122363"/>
                  <a:gd name="T51" fmla="*/ 414573 h 1531938"/>
                  <a:gd name="T52" fmla="*/ 889095 w 1122363"/>
                  <a:gd name="T53" fmla="*/ 508707 h 1531938"/>
                  <a:gd name="T54" fmla="*/ 986347 w 1122363"/>
                  <a:gd name="T55" fmla="*/ 659549 h 1531938"/>
                  <a:gd name="T56" fmla="*/ 1066143 w 1122363"/>
                  <a:gd name="T57" fmla="*/ 870048 h 1531938"/>
                  <a:gd name="T58" fmla="*/ 1122136 w 1122363"/>
                  <a:gd name="T59" fmla="*/ 1120922 h 1531938"/>
                  <a:gd name="T60" fmla="*/ 1088812 w 1122363"/>
                  <a:gd name="T61" fmla="*/ 1284920 h 1531938"/>
                  <a:gd name="T62" fmla="*/ 987253 w 1122363"/>
                  <a:gd name="T63" fmla="*/ 1407408 h 1531938"/>
                  <a:gd name="T64" fmla="*/ 836275 w 1122363"/>
                  <a:gd name="T65" fmla="*/ 1488160 h 1531938"/>
                  <a:gd name="T66" fmla="*/ 653786 w 1122363"/>
                  <a:gd name="T67" fmla="*/ 1527401 h 1531938"/>
                  <a:gd name="T68" fmla="*/ 459056 w 1122363"/>
                  <a:gd name="T69" fmla="*/ 1525133 h 1531938"/>
                  <a:gd name="T70" fmla="*/ 274754 w 1122363"/>
                  <a:gd name="T71" fmla="*/ 1477952 h 1531938"/>
                  <a:gd name="T72" fmla="*/ 122868 w 1122363"/>
                  <a:gd name="T73" fmla="*/ 1387674 h 1531938"/>
                  <a:gd name="T74" fmla="*/ 25163 w 1122363"/>
                  <a:gd name="T75" fmla="*/ 1257020 h 1531938"/>
                  <a:gd name="T76" fmla="*/ 2947 w 1122363"/>
                  <a:gd name="T77" fmla="*/ 1087805 h 1531938"/>
                  <a:gd name="T78" fmla="*/ 101785 w 1122363"/>
                  <a:gd name="T79" fmla="*/ 770469 h 1531938"/>
                  <a:gd name="T80" fmla="*/ 185436 w 1122363"/>
                  <a:gd name="T81" fmla="*/ 597625 h 1531938"/>
                  <a:gd name="T82" fmla="*/ 291076 w 1122363"/>
                  <a:gd name="T83" fmla="*/ 468105 h 1531938"/>
                  <a:gd name="T84" fmla="*/ 429359 w 1122363"/>
                  <a:gd name="T85" fmla="*/ 390529 h 1531938"/>
                  <a:gd name="T86" fmla="*/ 479174 w 1122363"/>
                  <a:gd name="T87" fmla="*/ 1591 h 1531938"/>
                  <a:gd name="T88" fmla="*/ 551894 w 1122363"/>
                  <a:gd name="T89" fmla="*/ 29995 h 1531938"/>
                  <a:gd name="T90" fmla="*/ 625293 w 1122363"/>
                  <a:gd name="T91" fmla="*/ 25905 h 1531938"/>
                  <a:gd name="T92" fmla="*/ 709340 w 1122363"/>
                  <a:gd name="T93" fmla="*/ 227 h 1531938"/>
                  <a:gd name="T94" fmla="*/ 758726 w 1122363"/>
                  <a:gd name="T95" fmla="*/ 27496 h 1531938"/>
                  <a:gd name="T96" fmla="*/ 796785 w 1122363"/>
                  <a:gd name="T97" fmla="*/ 126571 h 1531938"/>
                  <a:gd name="T98" fmla="*/ 842547 w 1122363"/>
                  <a:gd name="T99" fmla="*/ 132706 h 1531938"/>
                  <a:gd name="T100" fmla="*/ 877887 w 1122363"/>
                  <a:gd name="T101" fmla="*/ 128389 h 1531938"/>
                  <a:gd name="T102" fmla="*/ 854327 w 1122363"/>
                  <a:gd name="T103" fmla="*/ 210421 h 1531938"/>
                  <a:gd name="T104" fmla="*/ 786364 w 1122363"/>
                  <a:gd name="T105" fmla="*/ 279955 h 1531938"/>
                  <a:gd name="T106" fmla="*/ 671961 w 1122363"/>
                  <a:gd name="T107" fmla="*/ 339492 h 1531938"/>
                  <a:gd name="T108" fmla="*/ 528333 w 1122363"/>
                  <a:gd name="T109" fmla="*/ 325403 h 1531938"/>
                  <a:gd name="T110" fmla="*/ 445646 w 1122363"/>
                  <a:gd name="T111" fmla="*/ 337219 h 1531938"/>
                  <a:gd name="T112" fmla="*/ 251726 w 1122363"/>
                  <a:gd name="T113" fmla="*/ 176563 h 1531938"/>
                  <a:gd name="T114" fmla="*/ 329656 w 1122363"/>
                  <a:gd name="T115" fmla="*/ 137024 h 1531938"/>
                  <a:gd name="T116" fmla="*/ 389916 w 1122363"/>
                  <a:gd name="T117" fmla="*/ 127934 h 1531938"/>
                  <a:gd name="T118" fmla="*/ 417101 w 1122363"/>
                  <a:gd name="T119" fmla="*/ 43857 h 153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2363" h="1531938">
                    <a:moveTo>
                      <a:pt x="600075" y="1019175"/>
                    </a:moveTo>
                    <a:lnTo>
                      <a:pt x="608240" y="1022344"/>
                    </a:lnTo>
                    <a:lnTo>
                      <a:pt x="615950" y="1025965"/>
                    </a:lnTo>
                    <a:lnTo>
                      <a:pt x="622981" y="1029134"/>
                    </a:lnTo>
                    <a:lnTo>
                      <a:pt x="629331" y="1032303"/>
                    </a:lnTo>
                    <a:lnTo>
                      <a:pt x="635227" y="1035925"/>
                    </a:lnTo>
                    <a:lnTo>
                      <a:pt x="640443" y="1039093"/>
                    </a:lnTo>
                    <a:lnTo>
                      <a:pt x="644979" y="1042488"/>
                    </a:lnTo>
                    <a:lnTo>
                      <a:pt x="649061" y="1045884"/>
                    </a:lnTo>
                    <a:lnTo>
                      <a:pt x="652236" y="1049505"/>
                    </a:lnTo>
                    <a:lnTo>
                      <a:pt x="655411" y="1053127"/>
                    </a:lnTo>
                    <a:lnTo>
                      <a:pt x="657906" y="1056974"/>
                    </a:lnTo>
                    <a:lnTo>
                      <a:pt x="659720" y="1061049"/>
                    </a:lnTo>
                    <a:lnTo>
                      <a:pt x="661534" y="1065576"/>
                    </a:lnTo>
                    <a:lnTo>
                      <a:pt x="662668" y="1070329"/>
                    </a:lnTo>
                    <a:lnTo>
                      <a:pt x="663348" y="1074856"/>
                    </a:lnTo>
                    <a:lnTo>
                      <a:pt x="663575" y="1080062"/>
                    </a:lnTo>
                    <a:lnTo>
                      <a:pt x="663575" y="1083230"/>
                    </a:lnTo>
                    <a:lnTo>
                      <a:pt x="663348" y="1086626"/>
                    </a:lnTo>
                    <a:lnTo>
                      <a:pt x="662895" y="1089568"/>
                    </a:lnTo>
                    <a:lnTo>
                      <a:pt x="662441" y="1092510"/>
                    </a:lnTo>
                    <a:lnTo>
                      <a:pt x="661761" y="1095227"/>
                    </a:lnTo>
                    <a:lnTo>
                      <a:pt x="660854" y="1097716"/>
                    </a:lnTo>
                    <a:lnTo>
                      <a:pt x="659947" y="1100432"/>
                    </a:lnTo>
                    <a:lnTo>
                      <a:pt x="659040" y="1102922"/>
                    </a:lnTo>
                    <a:lnTo>
                      <a:pt x="657679" y="1105186"/>
                    </a:lnTo>
                    <a:lnTo>
                      <a:pt x="656545" y="1107449"/>
                    </a:lnTo>
                    <a:lnTo>
                      <a:pt x="654957" y="1109486"/>
                    </a:lnTo>
                    <a:lnTo>
                      <a:pt x="653143" y="1111523"/>
                    </a:lnTo>
                    <a:lnTo>
                      <a:pt x="651556" y="1113334"/>
                    </a:lnTo>
                    <a:lnTo>
                      <a:pt x="649515" y="1115145"/>
                    </a:lnTo>
                    <a:lnTo>
                      <a:pt x="647473" y="1116729"/>
                    </a:lnTo>
                    <a:lnTo>
                      <a:pt x="645206" y="1118087"/>
                    </a:lnTo>
                    <a:lnTo>
                      <a:pt x="640670" y="1120803"/>
                    </a:lnTo>
                    <a:lnTo>
                      <a:pt x="635681" y="1123520"/>
                    </a:lnTo>
                    <a:lnTo>
                      <a:pt x="630238" y="1126009"/>
                    </a:lnTo>
                    <a:lnTo>
                      <a:pt x="625022" y="1128046"/>
                    </a:lnTo>
                    <a:lnTo>
                      <a:pt x="619125" y="1130310"/>
                    </a:lnTo>
                    <a:lnTo>
                      <a:pt x="613002" y="1132121"/>
                    </a:lnTo>
                    <a:lnTo>
                      <a:pt x="606652" y="1133705"/>
                    </a:lnTo>
                    <a:lnTo>
                      <a:pt x="600075" y="1135063"/>
                    </a:lnTo>
                    <a:lnTo>
                      <a:pt x="600075" y="1019175"/>
                    </a:lnTo>
                    <a:close/>
                    <a:moveTo>
                      <a:pt x="538162" y="779462"/>
                    </a:moveTo>
                    <a:lnTo>
                      <a:pt x="538162" y="877887"/>
                    </a:lnTo>
                    <a:lnTo>
                      <a:pt x="529967" y="875827"/>
                    </a:lnTo>
                    <a:lnTo>
                      <a:pt x="522227" y="873538"/>
                    </a:lnTo>
                    <a:lnTo>
                      <a:pt x="515398" y="870791"/>
                    </a:lnTo>
                    <a:lnTo>
                      <a:pt x="509024" y="868273"/>
                    </a:lnTo>
                    <a:lnTo>
                      <a:pt x="503333" y="865298"/>
                    </a:lnTo>
                    <a:lnTo>
                      <a:pt x="500829" y="863467"/>
                    </a:lnTo>
                    <a:lnTo>
                      <a:pt x="498553" y="861864"/>
                    </a:lnTo>
                    <a:lnTo>
                      <a:pt x="496276" y="860262"/>
                    </a:lnTo>
                    <a:lnTo>
                      <a:pt x="494227" y="858431"/>
                    </a:lnTo>
                    <a:lnTo>
                      <a:pt x="492406" y="856600"/>
                    </a:lnTo>
                    <a:lnTo>
                      <a:pt x="490813" y="854540"/>
                    </a:lnTo>
                    <a:lnTo>
                      <a:pt x="487626" y="850877"/>
                    </a:lnTo>
                    <a:lnTo>
                      <a:pt x="485122" y="846986"/>
                    </a:lnTo>
                    <a:lnTo>
                      <a:pt x="482618" y="843324"/>
                    </a:lnTo>
                    <a:lnTo>
                      <a:pt x="481024" y="839662"/>
                    </a:lnTo>
                    <a:lnTo>
                      <a:pt x="479658" y="835999"/>
                    </a:lnTo>
                    <a:lnTo>
                      <a:pt x="478520" y="832337"/>
                    </a:lnTo>
                    <a:lnTo>
                      <a:pt x="478065" y="828903"/>
                    </a:lnTo>
                    <a:lnTo>
                      <a:pt x="477837" y="825241"/>
                    </a:lnTo>
                    <a:lnTo>
                      <a:pt x="477837" y="822952"/>
                    </a:lnTo>
                    <a:lnTo>
                      <a:pt x="478065" y="820434"/>
                    </a:lnTo>
                    <a:lnTo>
                      <a:pt x="478520" y="817916"/>
                    </a:lnTo>
                    <a:lnTo>
                      <a:pt x="478975" y="815627"/>
                    </a:lnTo>
                    <a:lnTo>
                      <a:pt x="479431" y="813339"/>
                    </a:lnTo>
                    <a:lnTo>
                      <a:pt x="480341" y="810821"/>
                    </a:lnTo>
                    <a:lnTo>
                      <a:pt x="481252" y="808761"/>
                    </a:lnTo>
                    <a:lnTo>
                      <a:pt x="482162" y="806701"/>
                    </a:lnTo>
                    <a:lnTo>
                      <a:pt x="483528" y="804869"/>
                    </a:lnTo>
                    <a:lnTo>
                      <a:pt x="484894" y="802809"/>
                    </a:lnTo>
                    <a:lnTo>
                      <a:pt x="486260" y="800978"/>
                    </a:lnTo>
                    <a:lnTo>
                      <a:pt x="487853" y="799147"/>
                    </a:lnTo>
                    <a:lnTo>
                      <a:pt x="489447" y="797545"/>
                    </a:lnTo>
                    <a:lnTo>
                      <a:pt x="491496" y="795714"/>
                    </a:lnTo>
                    <a:lnTo>
                      <a:pt x="495593" y="792738"/>
                    </a:lnTo>
                    <a:lnTo>
                      <a:pt x="500146" y="789991"/>
                    </a:lnTo>
                    <a:lnTo>
                      <a:pt x="504699" y="787244"/>
                    </a:lnTo>
                    <a:lnTo>
                      <a:pt x="509935" y="785184"/>
                    </a:lnTo>
                    <a:lnTo>
                      <a:pt x="515170" y="783582"/>
                    </a:lnTo>
                    <a:lnTo>
                      <a:pt x="520634" y="781980"/>
                    </a:lnTo>
                    <a:lnTo>
                      <a:pt x="526097" y="780835"/>
                    </a:lnTo>
                    <a:lnTo>
                      <a:pt x="532016" y="779920"/>
                    </a:lnTo>
                    <a:lnTo>
                      <a:pt x="538162" y="779462"/>
                    </a:lnTo>
                    <a:close/>
                    <a:moveTo>
                      <a:pt x="538626" y="654332"/>
                    </a:moveTo>
                    <a:lnTo>
                      <a:pt x="538626" y="688810"/>
                    </a:lnTo>
                    <a:lnTo>
                      <a:pt x="530011" y="689945"/>
                    </a:lnTo>
                    <a:lnTo>
                      <a:pt x="521624" y="691079"/>
                    </a:lnTo>
                    <a:lnTo>
                      <a:pt x="513236" y="692440"/>
                    </a:lnTo>
                    <a:lnTo>
                      <a:pt x="505302" y="694028"/>
                    </a:lnTo>
                    <a:lnTo>
                      <a:pt x="497594" y="695842"/>
                    </a:lnTo>
                    <a:lnTo>
                      <a:pt x="490113" y="697657"/>
                    </a:lnTo>
                    <a:lnTo>
                      <a:pt x="482859" y="699471"/>
                    </a:lnTo>
                    <a:lnTo>
                      <a:pt x="475831" y="701740"/>
                    </a:lnTo>
                    <a:lnTo>
                      <a:pt x="469257" y="704008"/>
                    </a:lnTo>
                    <a:lnTo>
                      <a:pt x="462683" y="706276"/>
                    </a:lnTo>
                    <a:lnTo>
                      <a:pt x="456336" y="708998"/>
                    </a:lnTo>
                    <a:lnTo>
                      <a:pt x="450215" y="711720"/>
                    </a:lnTo>
                    <a:lnTo>
                      <a:pt x="444321" y="714442"/>
                    </a:lnTo>
                    <a:lnTo>
                      <a:pt x="438654" y="717618"/>
                    </a:lnTo>
                    <a:lnTo>
                      <a:pt x="433440" y="720567"/>
                    </a:lnTo>
                    <a:lnTo>
                      <a:pt x="428226" y="723969"/>
                    </a:lnTo>
                    <a:lnTo>
                      <a:pt x="423238" y="727372"/>
                    </a:lnTo>
                    <a:lnTo>
                      <a:pt x="418478" y="731001"/>
                    </a:lnTo>
                    <a:lnTo>
                      <a:pt x="413944" y="734403"/>
                    </a:lnTo>
                    <a:lnTo>
                      <a:pt x="409410" y="738033"/>
                    </a:lnTo>
                    <a:lnTo>
                      <a:pt x="405556" y="741435"/>
                    </a:lnTo>
                    <a:lnTo>
                      <a:pt x="401476" y="744837"/>
                    </a:lnTo>
                    <a:lnTo>
                      <a:pt x="397849" y="748694"/>
                    </a:lnTo>
                    <a:lnTo>
                      <a:pt x="394221" y="752323"/>
                    </a:lnTo>
                    <a:lnTo>
                      <a:pt x="391048" y="755952"/>
                    </a:lnTo>
                    <a:lnTo>
                      <a:pt x="387874" y="760035"/>
                    </a:lnTo>
                    <a:lnTo>
                      <a:pt x="384927" y="763664"/>
                    </a:lnTo>
                    <a:lnTo>
                      <a:pt x="382207" y="767520"/>
                    </a:lnTo>
                    <a:lnTo>
                      <a:pt x="379486" y="771377"/>
                    </a:lnTo>
                    <a:lnTo>
                      <a:pt x="377219" y="775460"/>
                    </a:lnTo>
                    <a:lnTo>
                      <a:pt x="375179" y="779316"/>
                    </a:lnTo>
                    <a:lnTo>
                      <a:pt x="373366" y="783399"/>
                    </a:lnTo>
                    <a:lnTo>
                      <a:pt x="369738" y="791338"/>
                    </a:lnTo>
                    <a:lnTo>
                      <a:pt x="367018" y="799277"/>
                    </a:lnTo>
                    <a:lnTo>
                      <a:pt x="364298" y="806989"/>
                    </a:lnTo>
                    <a:lnTo>
                      <a:pt x="362258" y="814701"/>
                    </a:lnTo>
                    <a:lnTo>
                      <a:pt x="360671" y="822187"/>
                    </a:lnTo>
                    <a:lnTo>
                      <a:pt x="359537" y="829672"/>
                    </a:lnTo>
                    <a:lnTo>
                      <a:pt x="358857" y="836931"/>
                    </a:lnTo>
                    <a:lnTo>
                      <a:pt x="358630" y="844189"/>
                    </a:lnTo>
                    <a:lnTo>
                      <a:pt x="358857" y="851901"/>
                    </a:lnTo>
                    <a:lnTo>
                      <a:pt x="359537" y="859614"/>
                    </a:lnTo>
                    <a:lnTo>
                      <a:pt x="360444" y="867326"/>
                    </a:lnTo>
                    <a:lnTo>
                      <a:pt x="362031" y="874811"/>
                    </a:lnTo>
                    <a:lnTo>
                      <a:pt x="363844" y="882297"/>
                    </a:lnTo>
                    <a:lnTo>
                      <a:pt x="366111" y="889782"/>
                    </a:lnTo>
                    <a:lnTo>
                      <a:pt x="368832" y="897267"/>
                    </a:lnTo>
                    <a:lnTo>
                      <a:pt x="371779" y="904526"/>
                    </a:lnTo>
                    <a:lnTo>
                      <a:pt x="373592" y="907928"/>
                    </a:lnTo>
                    <a:lnTo>
                      <a:pt x="375633" y="911558"/>
                    </a:lnTo>
                    <a:lnTo>
                      <a:pt x="377673" y="915187"/>
                    </a:lnTo>
                    <a:lnTo>
                      <a:pt x="379940" y="918816"/>
                    </a:lnTo>
                    <a:lnTo>
                      <a:pt x="382660" y="922219"/>
                    </a:lnTo>
                    <a:lnTo>
                      <a:pt x="385380" y="925848"/>
                    </a:lnTo>
                    <a:lnTo>
                      <a:pt x="388554" y="929250"/>
                    </a:lnTo>
                    <a:lnTo>
                      <a:pt x="391501" y="932880"/>
                    </a:lnTo>
                    <a:lnTo>
                      <a:pt x="395128" y="936282"/>
                    </a:lnTo>
                    <a:lnTo>
                      <a:pt x="398529" y="939685"/>
                    </a:lnTo>
                    <a:lnTo>
                      <a:pt x="402609" y="943087"/>
                    </a:lnTo>
                    <a:lnTo>
                      <a:pt x="406463" y="946489"/>
                    </a:lnTo>
                    <a:lnTo>
                      <a:pt x="410770" y="949892"/>
                    </a:lnTo>
                    <a:lnTo>
                      <a:pt x="415077" y="953294"/>
                    </a:lnTo>
                    <a:lnTo>
                      <a:pt x="424372" y="959646"/>
                    </a:lnTo>
                    <a:lnTo>
                      <a:pt x="429586" y="963048"/>
                    </a:lnTo>
                    <a:lnTo>
                      <a:pt x="434800" y="966224"/>
                    </a:lnTo>
                    <a:lnTo>
                      <a:pt x="440467" y="969626"/>
                    </a:lnTo>
                    <a:lnTo>
                      <a:pt x="446361" y="972575"/>
                    </a:lnTo>
                    <a:lnTo>
                      <a:pt x="452482" y="975751"/>
                    </a:lnTo>
                    <a:lnTo>
                      <a:pt x="459056" y="978473"/>
                    </a:lnTo>
                    <a:lnTo>
                      <a:pt x="465630" y="981421"/>
                    </a:lnTo>
                    <a:lnTo>
                      <a:pt x="472658" y="984370"/>
                    </a:lnTo>
                    <a:lnTo>
                      <a:pt x="479912" y="987092"/>
                    </a:lnTo>
                    <a:lnTo>
                      <a:pt x="487619" y="989814"/>
                    </a:lnTo>
                    <a:lnTo>
                      <a:pt x="495327" y="992309"/>
                    </a:lnTo>
                    <a:lnTo>
                      <a:pt x="503488" y="994804"/>
                    </a:lnTo>
                    <a:lnTo>
                      <a:pt x="520490" y="1000021"/>
                    </a:lnTo>
                    <a:lnTo>
                      <a:pt x="538626" y="1004785"/>
                    </a:lnTo>
                    <a:lnTo>
                      <a:pt x="538626" y="1135439"/>
                    </a:lnTo>
                    <a:lnTo>
                      <a:pt x="530918" y="1134305"/>
                    </a:lnTo>
                    <a:lnTo>
                      <a:pt x="523210" y="1133171"/>
                    </a:lnTo>
                    <a:lnTo>
                      <a:pt x="515503" y="1131583"/>
                    </a:lnTo>
                    <a:lnTo>
                      <a:pt x="507795" y="1129768"/>
                    </a:lnTo>
                    <a:lnTo>
                      <a:pt x="500088" y="1127727"/>
                    </a:lnTo>
                    <a:lnTo>
                      <a:pt x="492607" y="1125685"/>
                    </a:lnTo>
                    <a:lnTo>
                      <a:pt x="485126" y="1123417"/>
                    </a:lnTo>
                    <a:lnTo>
                      <a:pt x="477645" y="1120695"/>
                    </a:lnTo>
                    <a:lnTo>
                      <a:pt x="470164" y="1117973"/>
                    </a:lnTo>
                    <a:lnTo>
                      <a:pt x="462683" y="1115024"/>
                    </a:lnTo>
                    <a:lnTo>
                      <a:pt x="455429" y="1111849"/>
                    </a:lnTo>
                    <a:lnTo>
                      <a:pt x="448175" y="1108673"/>
                    </a:lnTo>
                    <a:lnTo>
                      <a:pt x="440920" y="1105044"/>
                    </a:lnTo>
                    <a:lnTo>
                      <a:pt x="433893" y="1101641"/>
                    </a:lnTo>
                    <a:lnTo>
                      <a:pt x="426639" y="1097785"/>
                    </a:lnTo>
                    <a:lnTo>
                      <a:pt x="419611" y="1093929"/>
                    </a:lnTo>
                    <a:lnTo>
                      <a:pt x="405783" y="1085310"/>
                    </a:lnTo>
                    <a:lnTo>
                      <a:pt x="392181" y="1076690"/>
                    </a:lnTo>
                    <a:lnTo>
                      <a:pt x="379033" y="1067617"/>
                    </a:lnTo>
                    <a:lnTo>
                      <a:pt x="366338" y="1058317"/>
                    </a:lnTo>
                    <a:lnTo>
                      <a:pt x="366338" y="1169917"/>
                    </a:lnTo>
                    <a:lnTo>
                      <a:pt x="376313" y="1175588"/>
                    </a:lnTo>
                    <a:lnTo>
                      <a:pt x="386287" y="1181032"/>
                    </a:lnTo>
                    <a:lnTo>
                      <a:pt x="396715" y="1186249"/>
                    </a:lnTo>
                    <a:lnTo>
                      <a:pt x="407370" y="1191466"/>
                    </a:lnTo>
                    <a:lnTo>
                      <a:pt x="418251" y="1196003"/>
                    </a:lnTo>
                    <a:lnTo>
                      <a:pt x="429359" y="1200539"/>
                    </a:lnTo>
                    <a:lnTo>
                      <a:pt x="440694" y="1204849"/>
                    </a:lnTo>
                    <a:lnTo>
                      <a:pt x="452255" y="1208705"/>
                    </a:lnTo>
                    <a:lnTo>
                      <a:pt x="464043" y="1212561"/>
                    </a:lnTo>
                    <a:lnTo>
                      <a:pt x="475151" y="1215964"/>
                    </a:lnTo>
                    <a:lnTo>
                      <a:pt x="486486" y="1218686"/>
                    </a:lnTo>
                    <a:lnTo>
                      <a:pt x="497367" y="1221634"/>
                    </a:lnTo>
                    <a:lnTo>
                      <a:pt x="508022" y="1223903"/>
                    </a:lnTo>
                    <a:lnTo>
                      <a:pt x="518450" y="1225944"/>
                    </a:lnTo>
                    <a:lnTo>
                      <a:pt x="528878" y="1227759"/>
                    </a:lnTo>
                    <a:lnTo>
                      <a:pt x="538626" y="1229120"/>
                    </a:lnTo>
                    <a:lnTo>
                      <a:pt x="538626" y="1297396"/>
                    </a:lnTo>
                    <a:lnTo>
                      <a:pt x="600740" y="1297396"/>
                    </a:lnTo>
                    <a:lnTo>
                      <a:pt x="600740" y="1229120"/>
                    </a:lnTo>
                    <a:lnTo>
                      <a:pt x="608674" y="1228213"/>
                    </a:lnTo>
                    <a:lnTo>
                      <a:pt x="616608" y="1227305"/>
                    </a:lnTo>
                    <a:lnTo>
                      <a:pt x="624089" y="1225944"/>
                    </a:lnTo>
                    <a:lnTo>
                      <a:pt x="631570" y="1224810"/>
                    </a:lnTo>
                    <a:lnTo>
                      <a:pt x="638824" y="1223449"/>
                    </a:lnTo>
                    <a:lnTo>
                      <a:pt x="645852" y="1221861"/>
                    </a:lnTo>
                    <a:lnTo>
                      <a:pt x="652880" y="1220273"/>
                    </a:lnTo>
                    <a:lnTo>
                      <a:pt x="659454" y="1218232"/>
                    </a:lnTo>
                    <a:lnTo>
                      <a:pt x="666028" y="1216191"/>
                    </a:lnTo>
                    <a:lnTo>
                      <a:pt x="672375" y="1214149"/>
                    </a:lnTo>
                    <a:lnTo>
                      <a:pt x="678723" y="1211881"/>
                    </a:lnTo>
                    <a:lnTo>
                      <a:pt x="684617" y="1209386"/>
                    </a:lnTo>
                    <a:lnTo>
                      <a:pt x="690284" y="1206890"/>
                    </a:lnTo>
                    <a:lnTo>
                      <a:pt x="695951" y="1203942"/>
                    </a:lnTo>
                    <a:lnTo>
                      <a:pt x="701392" y="1200993"/>
                    </a:lnTo>
                    <a:lnTo>
                      <a:pt x="706833" y="1198044"/>
                    </a:lnTo>
                    <a:lnTo>
                      <a:pt x="711593" y="1194868"/>
                    </a:lnTo>
                    <a:lnTo>
                      <a:pt x="716581" y="1191693"/>
                    </a:lnTo>
                    <a:lnTo>
                      <a:pt x="721341" y="1188290"/>
                    </a:lnTo>
                    <a:lnTo>
                      <a:pt x="725875" y="1184888"/>
                    </a:lnTo>
                    <a:lnTo>
                      <a:pt x="730182" y="1181486"/>
                    </a:lnTo>
                    <a:lnTo>
                      <a:pt x="734263" y="1178083"/>
                    </a:lnTo>
                    <a:lnTo>
                      <a:pt x="738343" y="1174227"/>
                    </a:lnTo>
                    <a:lnTo>
                      <a:pt x="742197" y="1170825"/>
                    </a:lnTo>
                    <a:lnTo>
                      <a:pt x="745824" y="1166968"/>
                    </a:lnTo>
                    <a:lnTo>
                      <a:pt x="749225" y="1163339"/>
                    </a:lnTo>
                    <a:lnTo>
                      <a:pt x="752625" y="1159256"/>
                    </a:lnTo>
                    <a:lnTo>
                      <a:pt x="755799" y="1155627"/>
                    </a:lnTo>
                    <a:lnTo>
                      <a:pt x="758746" y="1151544"/>
                    </a:lnTo>
                    <a:lnTo>
                      <a:pt x="761466" y="1147461"/>
                    </a:lnTo>
                    <a:lnTo>
                      <a:pt x="763960" y="1143378"/>
                    </a:lnTo>
                    <a:lnTo>
                      <a:pt x="766453" y="1139295"/>
                    </a:lnTo>
                    <a:lnTo>
                      <a:pt x="770760" y="1130676"/>
                    </a:lnTo>
                    <a:lnTo>
                      <a:pt x="774614" y="1122056"/>
                    </a:lnTo>
                    <a:lnTo>
                      <a:pt x="777561" y="1113436"/>
                    </a:lnTo>
                    <a:lnTo>
                      <a:pt x="778921" y="1109354"/>
                    </a:lnTo>
                    <a:lnTo>
                      <a:pt x="780055" y="1105044"/>
                    </a:lnTo>
                    <a:lnTo>
                      <a:pt x="781415" y="1100507"/>
                    </a:lnTo>
                    <a:lnTo>
                      <a:pt x="782322" y="1096424"/>
                    </a:lnTo>
                    <a:lnTo>
                      <a:pt x="783002" y="1092114"/>
                    </a:lnTo>
                    <a:lnTo>
                      <a:pt x="783682" y="1087805"/>
                    </a:lnTo>
                    <a:lnTo>
                      <a:pt x="784135" y="1083495"/>
                    </a:lnTo>
                    <a:lnTo>
                      <a:pt x="784589" y="1079185"/>
                    </a:lnTo>
                    <a:lnTo>
                      <a:pt x="784816" y="1074875"/>
                    </a:lnTo>
                    <a:lnTo>
                      <a:pt x="784816" y="1070339"/>
                    </a:lnTo>
                    <a:lnTo>
                      <a:pt x="784589" y="1061719"/>
                    </a:lnTo>
                    <a:lnTo>
                      <a:pt x="784135" y="1053326"/>
                    </a:lnTo>
                    <a:lnTo>
                      <a:pt x="783229" y="1045161"/>
                    </a:lnTo>
                    <a:lnTo>
                      <a:pt x="781869" y="1037222"/>
                    </a:lnTo>
                    <a:lnTo>
                      <a:pt x="779828" y="1029509"/>
                    </a:lnTo>
                    <a:lnTo>
                      <a:pt x="777788" y="1022251"/>
                    </a:lnTo>
                    <a:lnTo>
                      <a:pt x="775294" y="1014992"/>
                    </a:lnTo>
                    <a:lnTo>
                      <a:pt x="772347" y="1007960"/>
                    </a:lnTo>
                    <a:lnTo>
                      <a:pt x="769174" y="1001156"/>
                    </a:lnTo>
                    <a:lnTo>
                      <a:pt x="765320" y="994577"/>
                    </a:lnTo>
                    <a:lnTo>
                      <a:pt x="761466" y="988226"/>
                    </a:lnTo>
                    <a:lnTo>
                      <a:pt x="756705" y="982329"/>
                    </a:lnTo>
                    <a:lnTo>
                      <a:pt x="752172" y="976431"/>
                    </a:lnTo>
                    <a:lnTo>
                      <a:pt x="746731" y="970987"/>
                    </a:lnTo>
                    <a:lnTo>
                      <a:pt x="741064" y="965543"/>
                    </a:lnTo>
                    <a:lnTo>
                      <a:pt x="734943" y="960553"/>
                    </a:lnTo>
                    <a:lnTo>
                      <a:pt x="728822" y="955563"/>
                    </a:lnTo>
                    <a:lnTo>
                      <a:pt x="722248" y="950572"/>
                    </a:lnTo>
                    <a:lnTo>
                      <a:pt x="715220" y="946036"/>
                    </a:lnTo>
                    <a:lnTo>
                      <a:pt x="708193" y="941272"/>
                    </a:lnTo>
                    <a:lnTo>
                      <a:pt x="700712" y="936509"/>
                    </a:lnTo>
                    <a:lnTo>
                      <a:pt x="693004" y="932199"/>
                    </a:lnTo>
                    <a:lnTo>
                      <a:pt x="685070" y="927889"/>
                    </a:lnTo>
                    <a:lnTo>
                      <a:pt x="676456" y="923806"/>
                    </a:lnTo>
                    <a:lnTo>
                      <a:pt x="668068" y="919497"/>
                    </a:lnTo>
                    <a:lnTo>
                      <a:pt x="659227" y="915641"/>
                    </a:lnTo>
                    <a:lnTo>
                      <a:pt x="650159" y="911558"/>
                    </a:lnTo>
                    <a:lnTo>
                      <a:pt x="641091" y="907475"/>
                    </a:lnTo>
                    <a:lnTo>
                      <a:pt x="631117" y="903845"/>
                    </a:lnTo>
                    <a:lnTo>
                      <a:pt x="621369" y="899989"/>
                    </a:lnTo>
                    <a:lnTo>
                      <a:pt x="611394" y="896587"/>
                    </a:lnTo>
                    <a:lnTo>
                      <a:pt x="600740" y="892958"/>
                    </a:lnTo>
                    <a:lnTo>
                      <a:pt x="600740" y="785894"/>
                    </a:lnTo>
                    <a:lnTo>
                      <a:pt x="612755" y="788616"/>
                    </a:lnTo>
                    <a:lnTo>
                      <a:pt x="624543" y="792018"/>
                    </a:lnTo>
                    <a:lnTo>
                      <a:pt x="636331" y="795421"/>
                    </a:lnTo>
                    <a:lnTo>
                      <a:pt x="647892" y="799504"/>
                    </a:lnTo>
                    <a:lnTo>
                      <a:pt x="659227" y="803813"/>
                    </a:lnTo>
                    <a:lnTo>
                      <a:pt x="670562" y="808577"/>
                    </a:lnTo>
                    <a:lnTo>
                      <a:pt x="681443" y="813794"/>
                    </a:lnTo>
                    <a:lnTo>
                      <a:pt x="692324" y="819465"/>
                    </a:lnTo>
                    <a:lnTo>
                      <a:pt x="702752" y="824909"/>
                    </a:lnTo>
                    <a:lnTo>
                      <a:pt x="712727" y="830806"/>
                    </a:lnTo>
                    <a:lnTo>
                      <a:pt x="722475" y="836477"/>
                    </a:lnTo>
                    <a:lnTo>
                      <a:pt x="731542" y="842148"/>
                    </a:lnTo>
                    <a:lnTo>
                      <a:pt x="740157" y="847592"/>
                    </a:lnTo>
                    <a:lnTo>
                      <a:pt x="748318" y="853262"/>
                    </a:lnTo>
                    <a:lnTo>
                      <a:pt x="756025" y="858933"/>
                    </a:lnTo>
                    <a:lnTo>
                      <a:pt x="763280" y="864604"/>
                    </a:lnTo>
                    <a:lnTo>
                      <a:pt x="763280" y="748240"/>
                    </a:lnTo>
                    <a:lnTo>
                      <a:pt x="752625" y="741889"/>
                    </a:lnTo>
                    <a:lnTo>
                      <a:pt x="741744" y="735764"/>
                    </a:lnTo>
                    <a:lnTo>
                      <a:pt x="731316" y="730547"/>
                    </a:lnTo>
                    <a:lnTo>
                      <a:pt x="720888" y="725103"/>
                    </a:lnTo>
                    <a:lnTo>
                      <a:pt x="710913" y="720340"/>
                    </a:lnTo>
                    <a:lnTo>
                      <a:pt x="701165" y="716030"/>
                    </a:lnTo>
                    <a:lnTo>
                      <a:pt x="691644" y="711720"/>
                    </a:lnTo>
                    <a:lnTo>
                      <a:pt x="682123" y="708318"/>
                    </a:lnTo>
                    <a:lnTo>
                      <a:pt x="672602" y="704689"/>
                    </a:lnTo>
                    <a:lnTo>
                      <a:pt x="663081" y="701740"/>
                    </a:lnTo>
                    <a:lnTo>
                      <a:pt x="653106" y="698791"/>
                    </a:lnTo>
                    <a:lnTo>
                      <a:pt x="643132" y="696296"/>
                    </a:lnTo>
                    <a:lnTo>
                      <a:pt x="632930" y="694254"/>
                    </a:lnTo>
                    <a:lnTo>
                      <a:pt x="622276" y="691986"/>
                    </a:lnTo>
                    <a:lnTo>
                      <a:pt x="611848" y="690171"/>
                    </a:lnTo>
                    <a:lnTo>
                      <a:pt x="600740" y="688810"/>
                    </a:lnTo>
                    <a:lnTo>
                      <a:pt x="600740" y="654332"/>
                    </a:lnTo>
                    <a:lnTo>
                      <a:pt x="538626" y="654332"/>
                    </a:lnTo>
                    <a:close/>
                    <a:moveTo>
                      <a:pt x="549280" y="371475"/>
                    </a:moveTo>
                    <a:lnTo>
                      <a:pt x="564015" y="371475"/>
                    </a:lnTo>
                    <a:lnTo>
                      <a:pt x="577844" y="371475"/>
                    </a:lnTo>
                    <a:lnTo>
                      <a:pt x="591219" y="371929"/>
                    </a:lnTo>
                    <a:lnTo>
                      <a:pt x="604594" y="372609"/>
                    </a:lnTo>
                    <a:lnTo>
                      <a:pt x="617515" y="373743"/>
                    </a:lnTo>
                    <a:lnTo>
                      <a:pt x="630210" y="375104"/>
                    </a:lnTo>
                    <a:lnTo>
                      <a:pt x="642905" y="376692"/>
                    </a:lnTo>
                    <a:lnTo>
                      <a:pt x="655373" y="378507"/>
                    </a:lnTo>
                    <a:lnTo>
                      <a:pt x="667388" y="380775"/>
                    </a:lnTo>
                    <a:lnTo>
                      <a:pt x="679403" y="383497"/>
                    </a:lnTo>
                    <a:lnTo>
                      <a:pt x="691191" y="386219"/>
                    </a:lnTo>
                    <a:lnTo>
                      <a:pt x="702752" y="389168"/>
                    </a:lnTo>
                    <a:lnTo>
                      <a:pt x="714314" y="392797"/>
                    </a:lnTo>
                    <a:lnTo>
                      <a:pt x="725422" y="396426"/>
                    </a:lnTo>
                    <a:lnTo>
                      <a:pt x="736530" y="400509"/>
                    </a:lnTo>
                    <a:lnTo>
                      <a:pt x="747184" y="405046"/>
                    </a:lnTo>
                    <a:lnTo>
                      <a:pt x="757839" y="409582"/>
                    </a:lnTo>
                    <a:lnTo>
                      <a:pt x="768267" y="414573"/>
                    </a:lnTo>
                    <a:lnTo>
                      <a:pt x="778468" y="420017"/>
                    </a:lnTo>
                    <a:lnTo>
                      <a:pt x="788669" y="425461"/>
                    </a:lnTo>
                    <a:lnTo>
                      <a:pt x="798644" y="431358"/>
                    </a:lnTo>
                    <a:lnTo>
                      <a:pt x="808392" y="437709"/>
                    </a:lnTo>
                    <a:lnTo>
                      <a:pt x="818140" y="444288"/>
                    </a:lnTo>
                    <a:lnTo>
                      <a:pt x="827434" y="451092"/>
                    </a:lnTo>
                    <a:lnTo>
                      <a:pt x="836729" y="458351"/>
                    </a:lnTo>
                    <a:lnTo>
                      <a:pt x="845796" y="466063"/>
                    </a:lnTo>
                    <a:lnTo>
                      <a:pt x="854864" y="473775"/>
                    </a:lnTo>
                    <a:lnTo>
                      <a:pt x="863705" y="481941"/>
                    </a:lnTo>
                    <a:lnTo>
                      <a:pt x="872319" y="490561"/>
                    </a:lnTo>
                    <a:lnTo>
                      <a:pt x="880934" y="499407"/>
                    </a:lnTo>
                    <a:lnTo>
                      <a:pt x="889095" y="508707"/>
                    </a:lnTo>
                    <a:lnTo>
                      <a:pt x="897483" y="518234"/>
                    </a:lnTo>
                    <a:lnTo>
                      <a:pt x="905417" y="527988"/>
                    </a:lnTo>
                    <a:lnTo>
                      <a:pt x="913351" y="538422"/>
                    </a:lnTo>
                    <a:lnTo>
                      <a:pt x="921512" y="548856"/>
                    </a:lnTo>
                    <a:lnTo>
                      <a:pt x="929220" y="559744"/>
                    </a:lnTo>
                    <a:lnTo>
                      <a:pt x="936701" y="571086"/>
                    </a:lnTo>
                    <a:lnTo>
                      <a:pt x="944182" y="582654"/>
                    </a:lnTo>
                    <a:lnTo>
                      <a:pt x="951436" y="594449"/>
                    </a:lnTo>
                    <a:lnTo>
                      <a:pt x="958690" y="606925"/>
                    </a:lnTo>
                    <a:lnTo>
                      <a:pt x="965944" y="619627"/>
                    </a:lnTo>
                    <a:lnTo>
                      <a:pt x="972745" y="632330"/>
                    </a:lnTo>
                    <a:lnTo>
                      <a:pt x="979546" y="645713"/>
                    </a:lnTo>
                    <a:lnTo>
                      <a:pt x="986347" y="659549"/>
                    </a:lnTo>
                    <a:lnTo>
                      <a:pt x="993148" y="673613"/>
                    </a:lnTo>
                    <a:lnTo>
                      <a:pt x="999722" y="687903"/>
                    </a:lnTo>
                    <a:lnTo>
                      <a:pt x="1006069" y="702647"/>
                    </a:lnTo>
                    <a:lnTo>
                      <a:pt x="1012643" y="717845"/>
                    </a:lnTo>
                    <a:lnTo>
                      <a:pt x="1018991" y="733269"/>
                    </a:lnTo>
                    <a:lnTo>
                      <a:pt x="1025111" y="748920"/>
                    </a:lnTo>
                    <a:lnTo>
                      <a:pt x="1031005" y="765252"/>
                    </a:lnTo>
                    <a:lnTo>
                      <a:pt x="1037126" y="781584"/>
                    </a:lnTo>
                    <a:lnTo>
                      <a:pt x="1043247" y="798823"/>
                    </a:lnTo>
                    <a:lnTo>
                      <a:pt x="1049141" y="816062"/>
                    </a:lnTo>
                    <a:lnTo>
                      <a:pt x="1054808" y="833528"/>
                    </a:lnTo>
                    <a:lnTo>
                      <a:pt x="1060476" y="851674"/>
                    </a:lnTo>
                    <a:lnTo>
                      <a:pt x="1066143" y="870048"/>
                    </a:lnTo>
                    <a:lnTo>
                      <a:pt x="1071810" y="888875"/>
                    </a:lnTo>
                    <a:lnTo>
                      <a:pt x="1077478" y="907928"/>
                    </a:lnTo>
                    <a:lnTo>
                      <a:pt x="1082692" y="927436"/>
                    </a:lnTo>
                    <a:lnTo>
                      <a:pt x="1088132" y="947624"/>
                    </a:lnTo>
                    <a:lnTo>
                      <a:pt x="1093573" y="967812"/>
                    </a:lnTo>
                    <a:lnTo>
                      <a:pt x="1098787" y="988453"/>
                    </a:lnTo>
                    <a:lnTo>
                      <a:pt x="1109215" y="1030870"/>
                    </a:lnTo>
                    <a:lnTo>
                      <a:pt x="1112615" y="1046522"/>
                    </a:lnTo>
                    <a:lnTo>
                      <a:pt x="1115789" y="1061946"/>
                    </a:lnTo>
                    <a:lnTo>
                      <a:pt x="1118056" y="1076917"/>
                    </a:lnTo>
                    <a:lnTo>
                      <a:pt x="1119870" y="1091888"/>
                    </a:lnTo>
                    <a:lnTo>
                      <a:pt x="1121456" y="1106405"/>
                    </a:lnTo>
                    <a:lnTo>
                      <a:pt x="1122136" y="1120922"/>
                    </a:lnTo>
                    <a:lnTo>
                      <a:pt x="1122363" y="1134985"/>
                    </a:lnTo>
                    <a:lnTo>
                      <a:pt x="1122136" y="1148822"/>
                    </a:lnTo>
                    <a:lnTo>
                      <a:pt x="1121456" y="1162659"/>
                    </a:lnTo>
                    <a:lnTo>
                      <a:pt x="1120096" y="1176042"/>
                    </a:lnTo>
                    <a:lnTo>
                      <a:pt x="1118509" y="1188971"/>
                    </a:lnTo>
                    <a:lnTo>
                      <a:pt x="1116469" y="1201900"/>
                    </a:lnTo>
                    <a:lnTo>
                      <a:pt x="1113749" y="1214603"/>
                    </a:lnTo>
                    <a:lnTo>
                      <a:pt x="1110575" y="1227078"/>
                    </a:lnTo>
                    <a:lnTo>
                      <a:pt x="1107175" y="1239100"/>
                    </a:lnTo>
                    <a:lnTo>
                      <a:pt x="1103321" y="1250896"/>
                    </a:lnTo>
                    <a:lnTo>
                      <a:pt x="1098787" y="1262464"/>
                    </a:lnTo>
                    <a:lnTo>
                      <a:pt x="1094026" y="1274032"/>
                    </a:lnTo>
                    <a:lnTo>
                      <a:pt x="1088812" y="1284920"/>
                    </a:lnTo>
                    <a:lnTo>
                      <a:pt x="1083145" y="1296035"/>
                    </a:lnTo>
                    <a:lnTo>
                      <a:pt x="1077251" y="1306469"/>
                    </a:lnTo>
                    <a:lnTo>
                      <a:pt x="1070904" y="1317130"/>
                    </a:lnTo>
                    <a:lnTo>
                      <a:pt x="1064103" y="1327110"/>
                    </a:lnTo>
                    <a:lnTo>
                      <a:pt x="1056849" y="1336864"/>
                    </a:lnTo>
                    <a:lnTo>
                      <a:pt x="1049368" y="1346845"/>
                    </a:lnTo>
                    <a:lnTo>
                      <a:pt x="1041660" y="1356145"/>
                    </a:lnTo>
                    <a:lnTo>
                      <a:pt x="1033499" y="1365218"/>
                    </a:lnTo>
                    <a:lnTo>
                      <a:pt x="1024658" y="1374064"/>
                    </a:lnTo>
                    <a:lnTo>
                      <a:pt x="1015817" y="1382911"/>
                    </a:lnTo>
                    <a:lnTo>
                      <a:pt x="1006749" y="1391303"/>
                    </a:lnTo>
                    <a:lnTo>
                      <a:pt x="997228" y="1399469"/>
                    </a:lnTo>
                    <a:lnTo>
                      <a:pt x="987253" y="1407408"/>
                    </a:lnTo>
                    <a:lnTo>
                      <a:pt x="977279" y="1415121"/>
                    </a:lnTo>
                    <a:lnTo>
                      <a:pt x="967078" y="1422606"/>
                    </a:lnTo>
                    <a:lnTo>
                      <a:pt x="956196" y="1429638"/>
                    </a:lnTo>
                    <a:lnTo>
                      <a:pt x="945315" y="1436669"/>
                    </a:lnTo>
                    <a:lnTo>
                      <a:pt x="934207" y="1443474"/>
                    </a:lnTo>
                    <a:lnTo>
                      <a:pt x="922872" y="1449826"/>
                    </a:lnTo>
                    <a:lnTo>
                      <a:pt x="911084" y="1455950"/>
                    </a:lnTo>
                    <a:lnTo>
                      <a:pt x="899296" y="1461848"/>
                    </a:lnTo>
                    <a:lnTo>
                      <a:pt x="887055" y="1467745"/>
                    </a:lnTo>
                    <a:lnTo>
                      <a:pt x="874586" y="1473189"/>
                    </a:lnTo>
                    <a:lnTo>
                      <a:pt x="862118" y="1478179"/>
                    </a:lnTo>
                    <a:lnTo>
                      <a:pt x="849197" y="1483396"/>
                    </a:lnTo>
                    <a:lnTo>
                      <a:pt x="836275" y="1488160"/>
                    </a:lnTo>
                    <a:lnTo>
                      <a:pt x="823127" y="1492470"/>
                    </a:lnTo>
                    <a:lnTo>
                      <a:pt x="809752" y="1496779"/>
                    </a:lnTo>
                    <a:lnTo>
                      <a:pt x="796377" y="1500862"/>
                    </a:lnTo>
                    <a:lnTo>
                      <a:pt x="782549" y="1504492"/>
                    </a:lnTo>
                    <a:lnTo>
                      <a:pt x="768720" y="1508348"/>
                    </a:lnTo>
                    <a:lnTo>
                      <a:pt x="754892" y="1511523"/>
                    </a:lnTo>
                    <a:lnTo>
                      <a:pt x="740610" y="1514472"/>
                    </a:lnTo>
                    <a:lnTo>
                      <a:pt x="726555" y="1517194"/>
                    </a:lnTo>
                    <a:lnTo>
                      <a:pt x="712047" y="1519689"/>
                    </a:lnTo>
                    <a:lnTo>
                      <a:pt x="697538" y="1521958"/>
                    </a:lnTo>
                    <a:lnTo>
                      <a:pt x="683030" y="1524226"/>
                    </a:lnTo>
                    <a:lnTo>
                      <a:pt x="668521" y="1526040"/>
                    </a:lnTo>
                    <a:lnTo>
                      <a:pt x="653786" y="1527401"/>
                    </a:lnTo>
                    <a:lnTo>
                      <a:pt x="638824" y="1528762"/>
                    </a:lnTo>
                    <a:lnTo>
                      <a:pt x="624089" y="1529897"/>
                    </a:lnTo>
                    <a:lnTo>
                      <a:pt x="609128" y="1530804"/>
                    </a:lnTo>
                    <a:lnTo>
                      <a:pt x="594166" y="1531484"/>
                    </a:lnTo>
                    <a:lnTo>
                      <a:pt x="579204" y="1531938"/>
                    </a:lnTo>
                    <a:lnTo>
                      <a:pt x="564015" y="1531938"/>
                    </a:lnTo>
                    <a:lnTo>
                      <a:pt x="549054" y="1531938"/>
                    </a:lnTo>
                    <a:lnTo>
                      <a:pt x="533865" y="1531484"/>
                    </a:lnTo>
                    <a:lnTo>
                      <a:pt x="518903" y="1530804"/>
                    </a:lnTo>
                    <a:lnTo>
                      <a:pt x="503941" y="1529670"/>
                    </a:lnTo>
                    <a:lnTo>
                      <a:pt x="488980" y="1528309"/>
                    </a:lnTo>
                    <a:lnTo>
                      <a:pt x="474018" y="1526948"/>
                    </a:lnTo>
                    <a:lnTo>
                      <a:pt x="459056" y="1525133"/>
                    </a:lnTo>
                    <a:lnTo>
                      <a:pt x="444321" y="1523319"/>
                    </a:lnTo>
                    <a:lnTo>
                      <a:pt x="429359" y="1520823"/>
                    </a:lnTo>
                    <a:lnTo>
                      <a:pt x="414851" y="1518328"/>
                    </a:lnTo>
                    <a:lnTo>
                      <a:pt x="400115" y="1515606"/>
                    </a:lnTo>
                    <a:lnTo>
                      <a:pt x="385607" y="1512204"/>
                    </a:lnTo>
                    <a:lnTo>
                      <a:pt x="371325" y="1509028"/>
                    </a:lnTo>
                    <a:lnTo>
                      <a:pt x="357044" y="1505172"/>
                    </a:lnTo>
                    <a:lnTo>
                      <a:pt x="342989" y="1501543"/>
                    </a:lnTo>
                    <a:lnTo>
                      <a:pt x="329160" y="1497233"/>
                    </a:lnTo>
                    <a:lnTo>
                      <a:pt x="315332" y="1492696"/>
                    </a:lnTo>
                    <a:lnTo>
                      <a:pt x="301730" y="1488160"/>
                    </a:lnTo>
                    <a:lnTo>
                      <a:pt x="288129" y="1483170"/>
                    </a:lnTo>
                    <a:lnTo>
                      <a:pt x="274754" y="1477952"/>
                    </a:lnTo>
                    <a:lnTo>
                      <a:pt x="261832" y="1472735"/>
                    </a:lnTo>
                    <a:lnTo>
                      <a:pt x="248910" y="1466838"/>
                    </a:lnTo>
                    <a:lnTo>
                      <a:pt x="235988" y="1460940"/>
                    </a:lnTo>
                    <a:lnTo>
                      <a:pt x="223520" y="1454816"/>
                    </a:lnTo>
                    <a:lnTo>
                      <a:pt x="211505" y="1448238"/>
                    </a:lnTo>
                    <a:lnTo>
                      <a:pt x="199264" y="1441660"/>
                    </a:lnTo>
                    <a:lnTo>
                      <a:pt x="187703" y="1434855"/>
                    </a:lnTo>
                    <a:lnTo>
                      <a:pt x="176141" y="1427596"/>
                    </a:lnTo>
                    <a:lnTo>
                      <a:pt x="164806" y="1420111"/>
                    </a:lnTo>
                    <a:lnTo>
                      <a:pt x="153925" y="1412399"/>
                    </a:lnTo>
                    <a:lnTo>
                      <a:pt x="143497" y="1404233"/>
                    </a:lnTo>
                    <a:lnTo>
                      <a:pt x="132843" y="1396067"/>
                    </a:lnTo>
                    <a:lnTo>
                      <a:pt x="122868" y="1387674"/>
                    </a:lnTo>
                    <a:lnTo>
                      <a:pt x="113120" y="1379055"/>
                    </a:lnTo>
                    <a:lnTo>
                      <a:pt x="103826" y="1370208"/>
                    </a:lnTo>
                    <a:lnTo>
                      <a:pt x="94758" y="1361135"/>
                    </a:lnTo>
                    <a:lnTo>
                      <a:pt x="86144" y="1351608"/>
                    </a:lnTo>
                    <a:lnTo>
                      <a:pt x="77756" y="1342081"/>
                    </a:lnTo>
                    <a:lnTo>
                      <a:pt x="69822" y="1332328"/>
                    </a:lnTo>
                    <a:lnTo>
                      <a:pt x="62341" y="1322120"/>
                    </a:lnTo>
                    <a:lnTo>
                      <a:pt x="55086" y="1311913"/>
                    </a:lnTo>
                    <a:lnTo>
                      <a:pt x="48286" y="1301479"/>
                    </a:lnTo>
                    <a:lnTo>
                      <a:pt x="41711" y="1290591"/>
                    </a:lnTo>
                    <a:lnTo>
                      <a:pt x="35817" y="1279703"/>
                    </a:lnTo>
                    <a:lnTo>
                      <a:pt x="30150" y="1268361"/>
                    </a:lnTo>
                    <a:lnTo>
                      <a:pt x="25163" y="1257020"/>
                    </a:lnTo>
                    <a:lnTo>
                      <a:pt x="20402" y="1245225"/>
                    </a:lnTo>
                    <a:lnTo>
                      <a:pt x="16095" y="1233203"/>
                    </a:lnTo>
                    <a:lnTo>
                      <a:pt x="12468" y="1221181"/>
                    </a:lnTo>
                    <a:lnTo>
                      <a:pt x="9068" y="1208932"/>
                    </a:lnTo>
                    <a:lnTo>
                      <a:pt x="6347" y="1196229"/>
                    </a:lnTo>
                    <a:lnTo>
                      <a:pt x="4080" y="1183527"/>
                    </a:lnTo>
                    <a:lnTo>
                      <a:pt x="2493" y="1170371"/>
                    </a:lnTo>
                    <a:lnTo>
                      <a:pt x="907" y="1157215"/>
                    </a:lnTo>
                    <a:lnTo>
                      <a:pt x="226" y="1143605"/>
                    </a:lnTo>
                    <a:lnTo>
                      <a:pt x="0" y="1129995"/>
                    </a:lnTo>
                    <a:lnTo>
                      <a:pt x="453" y="1116158"/>
                    </a:lnTo>
                    <a:lnTo>
                      <a:pt x="1133" y="1102095"/>
                    </a:lnTo>
                    <a:lnTo>
                      <a:pt x="2947" y="1087805"/>
                    </a:lnTo>
                    <a:lnTo>
                      <a:pt x="4760" y="1073288"/>
                    </a:lnTo>
                    <a:lnTo>
                      <a:pt x="7481" y="1058544"/>
                    </a:lnTo>
                    <a:lnTo>
                      <a:pt x="10654" y="1043573"/>
                    </a:lnTo>
                    <a:lnTo>
                      <a:pt x="14508" y="1028375"/>
                    </a:lnTo>
                    <a:lnTo>
                      <a:pt x="19042" y="1012951"/>
                    </a:lnTo>
                    <a:lnTo>
                      <a:pt x="29697" y="978473"/>
                    </a:lnTo>
                    <a:lnTo>
                      <a:pt x="40578" y="944448"/>
                    </a:lnTo>
                    <a:lnTo>
                      <a:pt x="51233" y="911104"/>
                    </a:lnTo>
                    <a:lnTo>
                      <a:pt x="62114" y="878667"/>
                    </a:lnTo>
                    <a:lnTo>
                      <a:pt x="73222" y="846684"/>
                    </a:lnTo>
                    <a:lnTo>
                      <a:pt x="84557" y="815608"/>
                    </a:lnTo>
                    <a:lnTo>
                      <a:pt x="95891" y="785213"/>
                    </a:lnTo>
                    <a:lnTo>
                      <a:pt x="101785" y="770469"/>
                    </a:lnTo>
                    <a:lnTo>
                      <a:pt x="107679" y="755725"/>
                    </a:lnTo>
                    <a:lnTo>
                      <a:pt x="113574" y="741435"/>
                    </a:lnTo>
                    <a:lnTo>
                      <a:pt x="119468" y="727145"/>
                    </a:lnTo>
                    <a:lnTo>
                      <a:pt x="125588" y="713081"/>
                    </a:lnTo>
                    <a:lnTo>
                      <a:pt x="131936" y="699245"/>
                    </a:lnTo>
                    <a:lnTo>
                      <a:pt x="138283" y="685635"/>
                    </a:lnTo>
                    <a:lnTo>
                      <a:pt x="144631" y="672479"/>
                    </a:lnTo>
                    <a:lnTo>
                      <a:pt x="151205" y="659322"/>
                    </a:lnTo>
                    <a:lnTo>
                      <a:pt x="157552" y="646393"/>
                    </a:lnTo>
                    <a:lnTo>
                      <a:pt x="164353" y="633691"/>
                    </a:lnTo>
                    <a:lnTo>
                      <a:pt x="171381" y="621669"/>
                    </a:lnTo>
                    <a:lnTo>
                      <a:pt x="178181" y="609420"/>
                    </a:lnTo>
                    <a:lnTo>
                      <a:pt x="185436" y="597625"/>
                    </a:lnTo>
                    <a:lnTo>
                      <a:pt x="192463" y="585830"/>
                    </a:lnTo>
                    <a:lnTo>
                      <a:pt x="199944" y="574488"/>
                    </a:lnTo>
                    <a:lnTo>
                      <a:pt x="207425" y="563600"/>
                    </a:lnTo>
                    <a:lnTo>
                      <a:pt x="215133" y="552712"/>
                    </a:lnTo>
                    <a:lnTo>
                      <a:pt x="222840" y="542051"/>
                    </a:lnTo>
                    <a:lnTo>
                      <a:pt x="230774" y="531844"/>
                    </a:lnTo>
                    <a:lnTo>
                      <a:pt x="238935" y="521863"/>
                    </a:lnTo>
                    <a:lnTo>
                      <a:pt x="247324" y="512110"/>
                    </a:lnTo>
                    <a:lnTo>
                      <a:pt x="255711" y="502810"/>
                    </a:lnTo>
                    <a:lnTo>
                      <a:pt x="264326" y="493736"/>
                    </a:lnTo>
                    <a:lnTo>
                      <a:pt x="272940" y="484663"/>
                    </a:lnTo>
                    <a:lnTo>
                      <a:pt x="282008" y="476271"/>
                    </a:lnTo>
                    <a:lnTo>
                      <a:pt x="291076" y="468105"/>
                    </a:lnTo>
                    <a:lnTo>
                      <a:pt x="300597" y="460166"/>
                    </a:lnTo>
                    <a:lnTo>
                      <a:pt x="310118" y="452453"/>
                    </a:lnTo>
                    <a:lnTo>
                      <a:pt x="319639" y="445195"/>
                    </a:lnTo>
                    <a:lnTo>
                      <a:pt x="329840" y="438163"/>
                    </a:lnTo>
                    <a:lnTo>
                      <a:pt x="339815" y="431585"/>
                    </a:lnTo>
                    <a:lnTo>
                      <a:pt x="350243" y="425234"/>
                    </a:lnTo>
                    <a:lnTo>
                      <a:pt x="360897" y="419336"/>
                    </a:lnTo>
                    <a:lnTo>
                      <a:pt x="371552" y="413665"/>
                    </a:lnTo>
                    <a:lnTo>
                      <a:pt x="382660" y="408222"/>
                    </a:lnTo>
                    <a:lnTo>
                      <a:pt x="393995" y="403231"/>
                    </a:lnTo>
                    <a:lnTo>
                      <a:pt x="405556" y="398695"/>
                    </a:lnTo>
                    <a:lnTo>
                      <a:pt x="417344" y="394385"/>
                    </a:lnTo>
                    <a:lnTo>
                      <a:pt x="429359" y="390529"/>
                    </a:lnTo>
                    <a:lnTo>
                      <a:pt x="441601" y="386899"/>
                    </a:lnTo>
                    <a:lnTo>
                      <a:pt x="454069" y="383724"/>
                    </a:lnTo>
                    <a:lnTo>
                      <a:pt x="466764" y="380775"/>
                    </a:lnTo>
                    <a:lnTo>
                      <a:pt x="479912" y="378280"/>
                    </a:lnTo>
                    <a:lnTo>
                      <a:pt x="493287" y="376238"/>
                    </a:lnTo>
                    <a:lnTo>
                      <a:pt x="506888" y="374424"/>
                    </a:lnTo>
                    <a:lnTo>
                      <a:pt x="520717" y="373063"/>
                    </a:lnTo>
                    <a:lnTo>
                      <a:pt x="534772" y="372156"/>
                    </a:lnTo>
                    <a:lnTo>
                      <a:pt x="549280" y="371475"/>
                    </a:lnTo>
                    <a:close/>
                    <a:moveTo>
                      <a:pt x="455387" y="0"/>
                    </a:moveTo>
                    <a:lnTo>
                      <a:pt x="463542" y="227"/>
                    </a:lnTo>
                    <a:lnTo>
                      <a:pt x="471471" y="682"/>
                    </a:lnTo>
                    <a:lnTo>
                      <a:pt x="479174" y="1591"/>
                    </a:lnTo>
                    <a:lnTo>
                      <a:pt x="486423" y="2500"/>
                    </a:lnTo>
                    <a:lnTo>
                      <a:pt x="493446" y="3863"/>
                    </a:lnTo>
                    <a:lnTo>
                      <a:pt x="500242" y="5681"/>
                    </a:lnTo>
                    <a:lnTo>
                      <a:pt x="506812" y="7499"/>
                    </a:lnTo>
                    <a:lnTo>
                      <a:pt x="512702" y="9317"/>
                    </a:lnTo>
                    <a:lnTo>
                      <a:pt x="518592" y="11362"/>
                    </a:lnTo>
                    <a:lnTo>
                      <a:pt x="524256" y="13861"/>
                    </a:lnTo>
                    <a:lnTo>
                      <a:pt x="529466" y="16361"/>
                    </a:lnTo>
                    <a:lnTo>
                      <a:pt x="534450" y="18861"/>
                    </a:lnTo>
                    <a:lnTo>
                      <a:pt x="539207" y="21587"/>
                    </a:lnTo>
                    <a:lnTo>
                      <a:pt x="543738" y="24314"/>
                    </a:lnTo>
                    <a:lnTo>
                      <a:pt x="547816" y="27268"/>
                    </a:lnTo>
                    <a:lnTo>
                      <a:pt x="551894" y="29995"/>
                    </a:lnTo>
                    <a:lnTo>
                      <a:pt x="555292" y="32722"/>
                    </a:lnTo>
                    <a:lnTo>
                      <a:pt x="558916" y="35676"/>
                    </a:lnTo>
                    <a:lnTo>
                      <a:pt x="564807" y="40903"/>
                    </a:lnTo>
                    <a:lnTo>
                      <a:pt x="569790" y="45902"/>
                    </a:lnTo>
                    <a:lnTo>
                      <a:pt x="574095" y="50674"/>
                    </a:lnTo>
                    <a:lnTo>
                      <a:pt x="577040" y="54310"/>
                    </a:lnTo>
                    <a:lnTo>
                      <a:pt x="579079" y="57491"/>
                    </a:lnTo>
                    <a:lnTo>
                      <a:pt x="581118" y="59990"/>
                    </a:lnTo>
                    <a:lnTo>
                      <a:pt x="590406" y="51810"/>
                    </a:lnTo>
                    <a:lnTo>
                      <a:pt x="599467" y="44311"/>
                    </a:lnTo>
                    <a:lnTo>
                      <a:pt x="608076" y="37494"/>
                    </a:lnTo>
                    <a:lnTo>
                      <a:pt x="616685" y="31359"/>
                    </a:lnTo>
                    <a:lnTo>
                      <a:pt x="625293" y="25905"/>
                    </a:lnTo>
                    <a:lnTo>
                      <a:pt x="633449" y="21360"/>
                    </a:lnTo>
                    <a:lnTo>
                      <a:pt x="641151" y="17043"/>
                    </a:lnTo>
                    <a:lnTo>
                      <a:pt x="648854" y="13407"/>
                    </a:lnTo>
                    <a:lnTo>
                      <a:pt x="656103" y="10226"/>
                    </a:lnTo>
                    <a:lnTo>
                      <a:pt x="663126" y="7499"/>
                    </a:lnTo>
                    <a:lnTo>
                      <a:pt x="669922" y="5454"/>
                    </a:lnTo>
                    <a:lnTo>
                      <a:pt x="676492" y="3409"/>
                    </a:lnTo>
                    <a:lnTo>
                      <a:pt x="682608" y="2272"/>
                    </a:lnTo>
                    <a:lnTo>
                      <a:pt x="688498" y="1136"/>
                    </a:lnTo>
                    <a:lnTo>
                      <a:pt x="694162" y="454"/>
                    </a:lnTo>
                    <a:lnTo>
                      <a:pt x="699599" y="227"/>
                    </a:lnTo>
                    <a:lnTo>
                      <a:pt x="704583" y="0"/>
                    </a:lnTo>
                    <a:lnTo>
                      <a:pt x="709340" y="227"/>
                    </a:lnTo>
                    <a:lnTo>
                      <a:pt x="713871" y="454"/>
                    </a:lnTo>
                    <a:lnTo>
                      <a:pt x="717949" y="909"/>
                    </a:lnTo>
                    <a:lnTo>
                      <a:pt x="721800" y="1591"/>
                    </a:lnTo>
                    <a:lnTo>
                      <a:pt x="725198" y="2272"/>
                    </a:lnTo>
                    <a:lnTo>
                      <a:pt x="728596" y="3181"/>
                    </a:lnTo>
                    <a:lnTo>
                      <a:pt x="731315" y="3863"/>
                    </a:lnTo>
                    <a:lnTo>
                      <a:pt x="736299" y="5908"/>
                    </a:lnTo>
                    <a:lnTo>
                      <a:pt x="739697" y="7499"/>
                    </a:lnTo>
                    <a:lnTo>
                      <a:pt x="742415" y="8862"/>
                    </a:lnTo>
                    <a:lnTo>
                      <a:pt x="746720" y="13180"/>
                    </a:lnTo>
                    <a:lnTo>
                      <a:pt x="751024" y="17497"/>
                    </a:lnTo>
                    <a:lnTo>
                      <a:pt x="754875" y="22269"/>
                    </a:lnTo>
                    <a:lnTo>
                      <a:pt x="758726" y="27496"/>
                    </a:lnTo>
                    <a:lnTo>
                      <a:pt x="762124" y="32495"/>
                    </a:lnTo>
                    <a:lnTo>
                      <a:pt x="765523" y="37949"/>
                    </a:lnTo>
                    <a:lnTo>
                      <a:pt x="768694" y="43629"/>
                    </a:lnTo>
                    <a:lnTo>
                      <a:pt x="771639" y="49310"/>
                    </a:lnTo>
                    <a:lnTo>
                      <a:pt x="774584" y="54764"/>
                    </a:lnTo>
                    <a:lnTo>
                      <a:pt x="777076" y="60672"/>
                    </a:lnTo>
                    <a:lnTo>
                      <a:pt x="779342" y="66808"/>
                    </a:lnTo>
                    <a:lnTo>
                      <a:pt x="781834" y="72716"/>
                    </a:lnTo>
                    <a:lnTo>
                      <a:pt x="785911" y="84305"/>
                    </a:lnTo>
                    <a:lnTo>
                      <a:pt x="789536" y="95894"/>
                    </a:lnTo>
                    <a:lnTo>
                      <a:pt x="792481" y="106801"/>
                    </a:lnTo>
                    <a:lnTo>
                      <a:pt x="794973" y="117254"/>
                    </a:lnTo>
                    <a:lnTo>
                      <a:pt x="796785" y="126571"/>
                    </a:lnTo>
                    <a:lnTo>
                      <a:pt x="798371" y="134524"/>
                    </a:lnTo>
                    <a:lnTo>
                      <a:pt x="800183" y="146568"/>
                    </a:lnTo>
                    <a:lnTo>
                      <a:pt x="800636" y="150658"/>
                    </a:lnTo>
                    <a:lnTo>
                      <a:pt x="805847" y="149294"/>
                    </a:lnTo>
                    <a:lnTo>
                      <a:pt x="810831" y="147931"/>
                    </a:lnTo>
                    <a:lnTo>
                      <a:pt x="815362" y="146340"/>
                    </a:lnTo>
                    <a:lnTo>
                      <a:pt x="820119" y="144522"/>
                    </a:lnTo>
                    <a:lnTo>
                      <a:pt x="824197" y="142705"/>
                    </a:lnTo>
                    <a:lnTo>
                      <a:pt x="828275" y="140887"/>
                    </a:lnTo>
                    <a:lnTo>
                      <a:pt x="832352" y="139069"/>
                    </a:lnTo>
                    <a:lnTo>
                      <a:pt x="835750" y="136796"/>
                    </a:lnTo>
                    <a:lnTo>
                      <a:pt x="839375" y="134751"/>
                    </a:lnTo>
                    <a:lnTo>
                      <a:pt x="842547" y="132706"/>
                    </a:lnTo>
                    <a:lnTo>
                      <a:pt x="848663" y="128389"/>
                    </a:lnTo>
                    <a:lnTo>
                      <a:pt x="853647" y="124071"/>
                    </a:lnTo>
                    <a:lnTo>
                      <a:pt x="858405" y="119754"/>
                    </a:lnTo>
                    <a:lnTo>
                      <a:pt x="862482" y="115663"/>
                    </a:lnTo>
                    <a:lnTo>
                      <a:pt x="865654" y="111800"/>
                    </a:lnTo>
                    <a:lnTo>
                      <a:pt x="868372" y="108392"/>
                    </a:lnTo>
                    <a:lnTo>
                      <a:pt x="870638" y="105211"/>
                    </a:lnTo>
                    <a:lnTo>
                      <a:pt x="873130" y="100439"/>
                    </a:lnTo>
                    <a:lnTo>
                      <a:pt x="874036" y="98848"/>
                    </a:lnTo>
                    <a:lnTo>
                      <a:pt x="875395" y="106347"/>
                    </a:lnTo>
                    <a:lnTo>
                      <a:pt x="876755" y="113846"/>
                    </a:lnTo>
                    <a:lnTo>
                      <a:pt x="877434" y="121117"/>
                    </a:lnTo>
                    <a:lnTo>
                      <a:pt x="877887" y="128389"/>
                    </a:lnTo>
                    <a:lnTo>
                      <a:pt x="877887" y="135433"/>
                    </a:lnTo>
                    <a:lnTo>
                      <a:pt x="877434" y="142250"/>
                    </a:lnTo>
                    <a:lnTo>
                      <a:pt x="876755" y="149067"/>
                    </a:lnTo>
                    <a:lnTo>
                      <a:pt x="875622" y="155884"/>
                    </a:lnTo>
                    <a:lnTo>
                      <a:pt x="874263" y="162474"/>
                    </a:lnTo>
                    <a:lnTo>
                      <a:pt x="872903" y="168837"/>
                    </a:lnTo>
                    <a:lnTo>
                      <a:pt x="870864" y="175199"/>
                    </a:lnTo>
                    <a:lnTo>
                      <a:pt x="868599" y="181335"/>
                    </a:lnTo>
                    <a:lnTo>
                      <a:pt x="866334" y="187243"/>
                    </a:lnTo>
                    <a:lnTo>
                      <a:pt x="863615" y="193378"/>
                    </a:lnTo>
                    <a:lnTo>
                      <a:pt x="860670" y="199287"/>
                    </a:lnTo>
                    <a:lnTo>
                      <a:pt x="857725" y="204967"/>
                    </a:lnTo>
                    <a:lnTo>
                      <a:pt x="854327" y="210421"/>
                    </a:lnTo>
                    <a:lnTo>
                      <a:pt x="850702" y="215875"/>
                    </a:lnTo>
                    <a:lnTo>
                      <a:pt x="847078" y="221328"/>
                    </a:lnTo>
                    <a:lnTo>
                      <a:pt x="843000" y="226328"/>
                    </a:lnTo>
                    <a:lnTo>
                      <a:pt x="838922" y="231554"/>
                    </a:lnTo>
                    <a:lnTo>
                      <a:pt x="834844" y="236553"/>
                    </a:lnTo>
                    <a:lnTo>
                      <a:pt x="830313" y="241325"/>
                    </a:lnTo>
                    <a:lnTo>
                      <a:pt x="826009" y="246097"/>
                    </a:lnTo>
                    <a:lnTo>
                      <a:pt x="821252" y="250869"/>
                    </a:lnTo>
                    <a:lnTo>
                      <a:pt x="816494" y="255187"/>
                    </a:lnTo>
                    <a:lnTo>
                      <a:pt x="811737" y="259731"/>
                    </a:lnTo>
                    <a:lnTo>
                      <a:pt x="806753" y="264049"/>
                    </a:lnTo>
                    <a:lnTo>
                      <a:pt x="796785" y="272229"/>
                    </a:lnTo>
                    <a:lnTo>
                      <a:pt x="786364" y="279955"/>
                    </a:lnTo>
                    <a:lnTo>
                      <a:pt x="776170" y="287227"/>
                    </a:lnTo>
                    <a:lnTo>
                      <a:pt x="765749" y="294044"/>
                    </a:lnTo>
                    <a:lnTo>
                      <a:pt x="755328" y="300180"/>
                    </a:lnTo>
                    <a:lnTo>
                      <a:pt x="745360" y="305860"/>
                    </a:lnTo>
                    <a:lnTo>
                      <a:pt x="735619" y="311314"/>
                    </a:lnTo>
                    <a:lnTo>
                      <a:pt x="725878" y="316313"/>
                    </a:lnTo>
                    <a:lnTo>
                      <a:pt x="717043" y="320631"/>
                    </a:lnTo>
                    <a:lnTo>
                      <a:pt x="708661" y="324721"/>
                    </a:lnTo>
                    <a:lnTo>
                      <a:pt x="700732" y="327902"/>
                    </a:lnTo>
                    <a:lnTo>
                      <a:pt x="693709" y="331084"/>
                    </a:lnTo>
                    <a:lnTo>
                      <a:pt x="681929" y="335628"/>
                    </a:lnTo>
                    <a:lnTo>
                      <a:pt x="674453" y="338583"/>
                    </a:lnTo>
                    <a:lnTo>
                      <a:pt x="671961" y="339492"/>
                    </a:lnTo>
                    <a:lnTo>
                      <a:pt x="658142" y="336083"/>
                    </a:lnTo>
                    <a:lnTo>
                      <a:pt x="644776" y="333583"/>
                    </a:lnTo>
                    <a:lnTo>
                      <a:pt x="632089" y="331311"/>
                    </a:lnTo>
                    <a:lnTo>
                      <a:pt x="619630" y="329266"/>
                    </a:lnTo>
                    <a:lnTo>
                      <a:pt x="607623" y="327675"/>
                    </a:lnTo>
                    <a:lnTo>
                      <a:pt x="596069" y="326539"/>
                    </a:lnTo>
                    <a:lnTo>
                      <a:pt x="584969" y="325630"/>
                    </a:lnTo>
                    <a:lnTo>
                      <a:pt x="574548" y="324948"/>
                    </a:lnTo>
                    <a:lnTo>
                      <a:pt x="564127" y="324494"/>
                    </a:lnTo>
                    <a:lnTo>
                      <a:pt x="554612" y="324494"/>
                    </a:lnTo>
                    <a:lnTo>
                      <a:pt x="545324" y="324494"/>
                    </a:lnTo>
                    <a:lnTo>
                      <a:pt x="536715" y="324948"/>
                    </a:lnTo>
                    <a:lnTo>
                      <a:pt x="528333" y="325403"/>
                    </a:lnTo>
                    <a:lnTo>
                      <a:pt x="520178" y="326085"/>
                    </a:lnTo>
                    <a:lnTo>
                      <a:pt x="512702" y="326766"/>
                    </a:lnTo>
                    <a:lnTo>
                      <a:pt x="505679" y="327675"/>
                    </a:lnTo>
                    <a:lnTo>
                      <a:pt x="499109" y="328811"/>
                    </a:lnTo>
                    <a:lnTo>
                      <a:pt x="492993" y="329948"/>
                    </a:lnTo>
                    <a:lnTo>
                      <a:pt x="487329" y="331311"/>
                    </a:lnTo>
                    <a:lnTo>
                      <a:pt x="481892" y="332447"/>
                    </a:lnTo>
                    <a:lnTo>
                      <a:pt x="472604" y="334947"/>
                    </a:lnTo>
                    <a:lnTo>
                      <a:pt x="465128" y="337219"/>
                    </a:lnTo>
                    <a:lnTo>
                      <a:pt x="459012" y="339719"/>
                    </a:lnTo>
                    <a:lnTo>
                      <a:pt x="454934" y="341309"/>
                    </a:lnTo>
                    <a:lnTo>
                      <a:pt x="451536" y="342900"/>
                    </a:lnTo>
                    <a:lnTo>
                      <a:pt x="445646" y="337219"/>
                    </a:lnTo>
                    <a:lnTo>
                      <a:pt x="439529" y="331311"/>
                    </a:lnTo>
                    <a:lnTo>
                      <a:pt x="425710" y="318813"/>
                    </a:lnTo>
                    <a:lnTo>
                      <a:pt x="410532" y="305860"/>
                    </a:lnTo>
                    <a:lnTo>
                      <a:pt x="394221" y="292454"/>
                    </a:lnTo>
                    <a:lnTo>
                      <a:pt x="377456" y="279274"/>
                    </a:lnTo>
                    <a:lnTo>
                      <a:pt x="360239" y="266094"/>
                    </a:lnTo>
                    <a:lnTo>
                      <a:pt x="343249" y="252914"/>
                    </a:lnTo>
                    <a:lnTo>
                      <a:pt x="326258" y="240416"/>
                    </a:lnTo>
                    <a:lnTo>
                      <a:pt x="295222" y="217693"/>
                    </a:lnTo>
                    <a:lnTo>
                      <a:pt x="269849" y="199514"/>
                    </a:lnTo>
                    <a:lnTo>
                      <a:pt x="252405" y="187243"/>
                    </a:lnTo>
                    <a:lnTo>
                      <a:pt x="246062" y="183153"/>
                    </a:lnTo>
                    <a:lnTo>
                      <a:pt x="251726" y="176563"/>
                    </a:lnTo>
                    <a:lnTo>
                      <a:pt x="257616" y="170655"/>
                    </a:lnTo>
                    <a:lnTo>
                      <a:pt x="263506" y="165428"/>
                    </a:lnTo>
                    <a:lnTo>
                      <a:pt x="269623" y="160656"/>
                    </a:lnTo>
                    <a:lnTo>
                      <a:pt x="275286" y="156339"/>
                    </a:lnTo>
                    <a:lnTo>
                      <a:pt x="281629" y="152476"/>
                    </a:lnTo>
                    <a:lnTo>
                      <a:pt x="287746" y="149294"/>
                    </a:lnTo>
                    <a:lnTo>
                      <a:pt x="293863" y="146568"/>
                    </a:lnTo>
                    <a:lnTo>
                      <a:pt x="299979" y="144068"/>
                    </a:lnTo>
                    <a:lnTo>
                      <a:pt x="306096" y="142023"/>
                    </a:lnTo>
                    <a:lnTo>
                      <a:pt x="311986" y="140432"/>
                    </a:lnTo>
                    <a:lnTo>
                      <a:pt x="317876" y="139069"/>
                    </a:lnTo>
                    <a:lnTo>
                      <a:pt x="323766" y="138160"/>
                    </a:lnTo>
                    <a:lnTo>
                      <a:pt x="329656" y="137024"/>
                    </a:lnTo>
                    <a:lnTo>
                      <a:pt x="335093" y="136569"/>
                    </a:lnTo>
                    <a:lnTo>
                      <a:pt x="340530" y="136342"/>
                    </a:lnTo>
                    <a:lnTo>
                      <a:pt x="345967" y="136342"/>
                    </a:lnTo>
                    <a:lnTo>
                      <a:pt x="350951" y="136569"/>
                    </a:lnTo>
                    <a:lnTo>
                      <a:pt x="355708" y="136796"/>
                    </a:lnTo>
                    <a:lnTo>
                      <a:pt x="360466" y="137251"/>
                    </a:lnTo>
                    <a:lnTo>
                      <a:pt x="368848" y="138614"/>
                    </a:lnTo>
                    <a:lnTo>
                      <a:pt x="376097" y="139978"/>
                    </a:lnTo>
                    <a:lnTo>
                      <a:pt x="382214" y="141341"/>
                    </a:lnTo>
                    <a:lnTo>
                      <a:pt x="386518" y="142705"/>
                    </a:lnTo>
                    <a:lnTo>
                      <a:pt x="390369" y="143841"/>
                    </a:lnTo>
                    <a:lnTo>
                      <a:pt x="389916" y="135888"/>
                    </a:lnTo>
                    <a:lnTo>
                      <a:pt x="389916" y="127934"/>
                    </a:lnTo>
                    <a:lnTo>
                      <a:pt x="390369" y="120208"/>
                    </a:lnTo>
                    <a:lnTo>
                      <a:pt x="391049" y="112482"/>
                    </a:lnTo>
                    <a:lnTo>
                      <a:pt x="392182" y="105211"/>
                    </a:lnTo>
                    <a:lnTo>
                      <a:pt x="393767" y="98166"/>
                    </a:lnTo>
                    <a:lnTo>
                      <a:pt x="395580" y="91122"/>
                    </a:lnTo>
                    <a:lnTo>
                      <a:pt x="397619" y="84305"/>
                    </a:lnTo>
                    <a:lnTo>
                      <a:pt x="399884" y="77942"/>
                    </a:lnTo>
                    <a:lnTo>
                      <a:pt x="402376" y="71807"/>
                    </a:lnTo>
                    <a:lnTo>
                      <a:pt x="405095" y="65671"/>
                    </a:lnTo>
                    <a:lnTo>
                      <a:pt x="407813" y="59763"/>
                    </a:lnTo>
                    <a:lnTo>
                      <a:pt x="410985" y="54310"/>
                    </a:lnTo>
                    <a:lnTo>
                      <a:pt x="413930" y="49083"/>
                    </a:lnTo>
                    <a:lnTo>
                      <a:pt x="417101" y="43857"/>
                    </a:lnTo>
                    <a:lnTo>
                      <a:pt x="420273" y="39085"/>
                    </a:lnTo>
                    <a:lnTo>
                      <a:pt x="423444" y="34540"/>
                    </a:lnTo>
                    <a:lnTo>
                      <a:pt x="426616" y="30222"/>
                    </a:lnTo>
                    <a:lnTo>
                      <a:pt x="432959" y="22496"/>
                    </a:lnTo>
                    <a:lnTo>
                      <a:pt x="438849" y="15679"/>
                    </a:lnTo>
                    <a:lnTo>
                      <a:pt x="444060" y="10226"/>
                    </a:lnTo>
                    <a:lnTo>
                      <a:pt x="448817" y="5908"/>
                    </a:lnTo>
                    <a:lnTo>
                      <a:pt x="452215" y="2500"/>
                    </a:lnTo>
                    <a:lnTo>
                      <a:pt x="455387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" name="KSO_Shape"/>
              <p:cNvSpPr>
                <a:spLocks noChangeAspect="1"/>
              </p:cNvSpPr>
              <p:nvPr/>
            </p:nvSpPr>
            <p:spPr bwMode="auto">
              <a:xfrm>
                <a:off x="5803325" y="2076439"/>
                <a:ext cx="607752" cy="828003"/>
              </a:xfrm>
              <a:custGeom>
                <a:avLst/>
                <a:gdLst>
                  <a:gd name="T0" fmla="*/ 659720 w 1122363"/>
                  <a:gd name="T1" fmla="*/ 1061049 h 1531938"/>
                  <a:gd name="T2" fmla="*/ 657679 w 1122363"/>
                  <a:gd name="T3" fmla="*/ 1105186 h 1531938"/>
                  <a:gd name="T4" fmla="*/ 613002 w 1122363"/>
                  <a:gd name="T5" fmla="*/ 1132121 h 1531938"/>
                  <a:gd name="T6" fmla="*/ 496276 w 1122363"/>
                  <a:gd name="T7" fmla="*/ 860262 h 1531938"/>
                  <a:gd name="T8" fmla="*/ 478065 w 1122363"/>
                  <a:gd name="T9" fmla="*/ 820434 h 1531938"/>
                  <a:gd name="T10" fmla="*/ 495593 w 1122363"/>
                  <a:gd name="T11" fmla="*/ 792738 h 1531938"/>
                  <a:gd name="T12" fmla="*/ 513236 w 1122363"/>
                  <a:gd name="T13" fmla="*/ 692440 h 1531938"/>
                  <a:gd name="T14" fmla="*/ 428226 w 1122363"/>
                  <a:gd name="T15" fmla="*/ 723969 h 1531938"/>
                  <a:gd name="T16" fmla="*/ 379486 w 1122363"/>
                  <a:gd name="T17" fmla="*/ 771377 h 1531938"/>
                  <a:gd name="T18" fmla="*/ 359537 w 1122363"/>
                  <a:gd name="T19" fmla="*/ 859614 h 1531938"/>
                  <a:gd name="T20" fmla="*/ 388554 w 1122363"/>
                  <a:gd name="T21" fmla="*/ 929250 h 1531938"/>
                  <a:gd name="T22" fmla="*/ 452482 w 1122363"/>
                  <a:gd name="T23" fmla="*/ 975751 h 1531938"/>
                  <a:gd name="T24" fmla="*/ 515503 w 1122363"/>
                  <a:gd name="T25" fmla="*/ 1131583 h 1531938"/>
                  <a:gd name="T26" fmla="*/ 419611 w 1122363"/>
                  <a:gd name="T27" fmla="*/ 1093929 h 1531938"/>
                  <a:gd name="T28" fmla="*/ 452255 w 1122363"/>
                  <a:gd name="T29" fmla="*/ 1208705 h 1531938"/>
                  <a:gd name="T30" fmla="*/ 616608 w 1122363"/>
                  <a:gd name="T31" fmla="*/ 1227305 h 1531938"/>
                  <a:gd name="T32" fmla="*/ 701392 w 1122363"/>
                  <a:gd name="T33" fmla="*/ 1200993 h 1531938"/>
                  <a:gd name="T34" fmla="*/ 755799 w 1122363"/>
                  <a:gd name="T35" fmla="*/ 1155627 h 1531938"/>
                  <a:gd name="T36" fmla="*/ 783682 w 1122363"/>
                  <a:gd name="T37" fmla="*/ 1087805 h 1531938"/>
                  <a:gd name="T38" fmla="*/ 769174 w 1122363"/>
                  <a:gd name="T39" fmla="*/ 1001156 h 1531938"/>
                  <a:gd name="T40" fmla="*/ 693004 w 1122363"/>
                  <a:gd name="T41" fmla="*/ 932199 h 1531938"/>
                  <a:gd name="T42" fmla="*/ 624543 w 1122363"/>
                  <a:gd name="T43" fmla="*/ 792018 h 1531938"/>
                  <a:gd name="T44" fmla="*/ 756025 w 1122363"/>
                  <a:gd name="T45" fmla="*/ 858933 h 1531938"/>
                  <a:gd name="T46" fmla="*/ 653106 w 1122363"/>
                  <a:gd name="T47" fmla="*/ 698791 h 1531938"/>
                  <a:gd name="T48" fmla="*/ 617515 w 1122363"/>
                  <a:gd name="T49" fmla="*/ 373743 h 1531938"/>
                  <a:gd name="T50" fmla="*/ 768267 w 1122363"/>
                  <a:gd name="T51" fmla="*/ 414573 h 1531938"/>
                  <a:gd name="T52" fmla="*/ 889095 w 1122363"/>
                  <a:gd name="T53" fmla="*/ 508707 h 1531938"/>
                  <a:gd name="T54" fmla="*/ 986347 w 1122363"/>
                  <a:gd name="T55" fmla="*/ 659549 h 1531938"/>
                  <a:gd name="T56" fmla="*/ 1066143 w 1122363"/>
                  <a:gd name="T57" fmla="*/ 870048 h 1531938"/>
                  <a:gd name="T58" fmla="*/ 1122136 w 1122363"/>
                  <a:gd name="T59" fmla="*/ 1120922 h 1531938"/>
                  <a:gd name="T60" fmla="*/ 1088812 w 1122363"/>
                  <a:gd name="T61" fmla="*/ 1284920 h 1531938"/>
                  <a:gd name="T62" fmla="*/ 987253 w 1122363"/>
                  <a:gd name="T63" fmla="*/ 1407408 h 1531938"/>
                  <a:gd name="T64" fmla="*/ 836275 w 1122363"/>
                  <a:gd name="T65" fmla="*/ 1488160 h 1531938"/>
                  <a:gd name="T66" fmla="*/ 653786 w 1122363"/>
                  <a:gd name="T67" fmla="*/ 1527401 h 1531938"/>
                  <a:gd name="T68" fmla="*/ 459056 w 1122363"/>
                  <a:gd name="T69" fmla="*/ 1525133 h 1531938"/>
                  <a:gd name="T70" fmla="*/ 274754 w 1122363"/>
                  <a:gd name="T71" fmla="*/ 1477952 h 1531938"/>
                  <a:gd name="T72" fmla="*/ 122868 w 1122363"/>
                  <a:gd name="T73" fmla="*/ 1387674 h 1531938"/>
                  <a:gd name="T74" fmla="*/ 25163 w 1122363"/>
                  <a:gd name="T75" fmla="*/ 1257020 h 1531938"/>
                  <a:gd name="T76" fmla="*/ 2947 w 1122363"/>
                  <a:gd name="T77" fmla="*/ 1087805 h 1531938"/>
                  <a:gd name="T78" fmla="*/ 101785 w 1122363"/>
                  <a:gd name="T79" fmla="*/ 770469 h 1531938"/>
                  <a:gd name="T80" fmla="*/ 185436 w 1122363"/>
                  <a:gd name="T81" fmla="*/ 597625 h 1531938"/>
                  <a:gd name="T82" fmla="*/ 291076 w 1122363"/>
                  <a:gd name="T83" fmla="*/ 468105 h 1531938"/>
                  <a:gd name="T84" fmla="*/ 429359 w 1122363"/>
                  <a:gd name="T85" fmla="*/ 390529 h 1531938"/>
                  <a:gd name="T86" fmla="*/ 479174 w 1122363"/>
                  <a:gd name="T87" fmla="*/ 1591 h 1531938"/>
                  <a:gd name="T88" fmla="*/ 551894 w 1122363"/>
                  <a:gd name="T89" fmla="*/ 29995 h 1531938"/>
                  <a:gd name="T90" fmla="*/ 625293 w 1122363"/>
                  <a:gd name="T91" fmla="*/ 25905 h 1531938"/>
                  <a:gd name="T92" fmla="*/ 709340 w 1122363"/>
                  <a:gd name="T93" fmla="*/ 227 h 1531938"/>
                  <a:gd name="T94" fmla="*/ 758726 w 1122363"/>
                  <a:gd name="T95" fmla="*/ 27496 h 1531938"/>
                  <a:gd name="T96" fmla="*/ 796785 w 1122363"/>
                  <a:gd name="T97" fmla="*/ 126571 h 1531938"/>
                  <a:gd name="T98" fmla="*/ 842547 w 1122363"/>
                  <a:gd name="T99" fmla="*/ 132706 h 1531938"/>
                  <a:gd name="T100" fmla="*/ 877887 w 1122363"/>
                  <a:gd name="T101" fmla="*/ 128389 h 1531938"/>
                  <a:gd name="T102" fmla="*/ 854327 w 1122363"/>
                  <a:gd name="T103" fmla="*/ 210421 h 1531938"/>
                  <a:gd name="T104" fmla="*/ 786364 w 1122363"/>
                  <a:gd name="T105" fmla="*/ 279955 h 1531938"/>
                  <a:gd name="T106" fmla="*/ 671961 w 1122363"/>
                  <a:gd name="T107" fmla="*/ 339492 h 1531938"/>
                  <a:gd name="T108" fmla="*/ 528333 w 1122363"/>
                  <a:gd name="T109" fmla="*/ 325403 h 1531938"/>
                  <a:gd name="T110" fmla="*/ 445646 w 1122363"/>
                  <a:gd name="T111" fmla="*/ 337219 h 1531938"/>
                  <a:gd name="T112" fmla="*/ 251726 w 1122363"/>
                  <a:gd name="T113" fmla="*/ 176563 h 1531938"/>
                  <a:gd name="T114" fmla="*/ 329656 w 1122363"/>
                  <a:gd name="T115" fmla="*/ 137024 h 1531938"/>
                  <a:gd name="T116" fmla="*/ 389916 w 1122363"/>
                  <a:gd name="T117" fmla="*/ 127934 h 1531938"/>
                  <a:gd name="T118" fmla="*/ 417101 w 1122363"/>
                  <a:gd name="T119" fmla="*/ 43857 h 153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2363" h="1531938">
                    <a:moveTo>
                      <a:pt x="600075" y="1019175"/>
                    </a:moveTo>
                    <a:lnTo>
                      <a:pt x="608240" y="1022344"/>
                    </a:lnTo>
                    <a:lnTo>
                      <a:pt x="615950" y="1025965"/>
                    </a:lnTo>
                    <a:lnTo>
                      <a:pt x="622981" y="1029134"/>
                    </a:lnTo>
                    <a:lnTo>
                      <a:pt x="629331" y="1032303"/>
                    </a:lnTo>
                    <a:lnTo>
                      <a:pt x="635227" y="1035925"/>
                    </a:lnTo>
                    <a:lnTo>
                      <a:pt x="640443" y="1039093"/>
                    </a:lnTo>
                    <a:lnTo>
                      <a:pt x="644979" y="1042488"/>
                    </a:lnTo>
                    <a:lnTo>
                      <a:pt x="649061" y="1045884"/>
                    </a:lnTo>
                    <a:lnTo>
                      <a:pt x="652236" y="1049505"/>
                    </a:lnTo>
                    <a:lnTo>
                      <a:pt x="655411" y="1053127"/>
                    </a:lnTo>
                    <a:lnTo>
                      <a:pt x="657906" y="1056974"/>
                    </a:lnTo>
                    <a:lnTo>
                      <a:pt x="659720" y="1061049"/>
                    </a:lnTo>
                    <a:lnTo>
                      <a:pt x="661534" y="1065576"/>
                    </a:lnTo>
                    <a:lnTo>
                      <a:pt x="662668" y="1070329"/>
                    </a:lnTo>
                    <a:lnTo>
                      <a:pt x="663348" y="1074856"/>
                    </a:lnTo>
                    <a:lnTo>
                      <a:pt x="663575" y="1080062"/>
                    </a:lnTo>
                    <a:lnTo>
                      <a:pt x="663575" y="1083230"/>
                    </a:lnTo>
                    <a:lnTo>
                      <a:pt x="663348" y="1086626"/>
                    </a:lnTo>
                    <a:lnTo>
                      <a:pt x="662895" y="1089568"/>
                    </a:lnTo>
                    <a:lnTo>
                      <a:pt x="662441" y="1092510"/>
                    </a:lnTo>
                    <a:lnTo>
                      <a:pt x="661761" y="1095227"/>
                    </a:lnTo>
                    <a:lnTo>
                      <a:pt x="660854" y="1097716"/>
                    </a:lnTo>
                    <a:lnTo>
                      <a:pt x="659947" y="1100432"/>
                    </a:lnTo>
                    <a:lnTo>
                      <a:pt x="659040" y="1102922"/>
                    </a:lnTo>
                    <a:lnTo>
                      <a:pt x="657679" y="1105186"/>
                    </a:lnTo>
                    <a:lnTo>
                      <a:pt x="656545" y="1107449"/>
                    </a:lnTo>
                    <a:lnTo>
                      <a:pt x="654957" y="1109486"/>
                    </a:lnTo>
                    <a:lnTo>
                      <a:pt x="653143" y="1111523"/>
                    </a:lnTo>
                    <a:lnTo>
                      <a:pt x="651556" y="1113334"/>
                    </a:lnTo>
                    <a:lnTo>
                      <a:pt x="649515" y="1115145"/>
                    </a:lnTo>
                    <a:lnTo>
                      <a:pt x="647473" y="1116729"/>
                    </a:lnTo>
                    <a:lnTo>
                      <a:pt x="645206" y="1118087"/>
                    </a:lnTo>
                    <a:lnTo>
                      <a:pt x="640670" y="1120803"/>
                    </a:lnTo>
                    <a:lnTo>
                      <a:pt x="635681" y="1123520"/>
                    </a:lnTo>
                    <a:lnTo>
                      <a:pt x="630238" y="1126009"/>
                    </a:lnTo>
                    <a:lnTo>
                      <a:pt x="625022" y="1128046"/>
                    </a:lnTo>
                    <a:lnTo>
                      <a:pt x="619125" y="1130310"/>
                    </a:lnTo>
                    <a:lnTo>
                      <a:pt x="613002" y="1132121"/>
                    </a:lnTo>
                    <a:lnTo>
                      <a:pt x="606652" y="1133705"/>
                    </a:lnTo>
                    <a:lnTo>
                      <a:pt x="600075" y="1135063"/>
                    </a:lnTo>
                    <a:lnTo>
                      <a:pt x="600075" y="1019175"/>
                    </a:lnTo>
                    <a:close/>
                    <a:moveTo>
                      <a:pt x="538162" y="779462"/>
                    </a:moveTo>
                    <a:lnTo>
                      <a:pt x="538162" y="877887"/>
                    </a:lnTo>
                    <a:lnTo>
                      <a:pt x="529967" y="875827"/>
                    </a:lnTo>
                    <a:lnTo>
                      <a:pt x="522227" y="873538"/>
                    </a:lnTo>
                    <a:lnTo>
                      <a:pt x="515398" y="870791"/>
                    </a:lnTo>
                    <a:lnTo>
                      <a:pt x="509024" y="868273"/>
                    </a:lnTo>
                    <a:lnTo>
                      <a:pt x="503333" y="865298"/>
                    </a:lnTo>
                    <a:lnTo>
                      <a:pt x="500829" y="863467"/>
                    </a:lnTo>
                    <a:lnTo>
                      <a:pt x="498553" y="861864"/>
                    </a:lnTo>
                    <a:lnTo>
                      <a:pt x="496276" y="860262"/>
                    </a:lnTo>
                    <a:lnTo>
                      <a:pt x="494227" y="858431"/>
                    </a:lnTo>
                    <a:lnTo>
                      <a:pt x="492406" y="856600"/>
                    </a:lnTo>
                    <a:lnTo>
                      <a:pt x="490813" y="854540"/>
                    </a:lnTo>
                    <a:lnTo>
                      <a:pt x="487626" y="850877"/>
                    </a:lnTo>
                    <a:lnTo>
                      <a:pt x="485122" y="846986"/>
                    </a:lnTo>
                    <a:lnTo>
                      <a:pt x="482618" y="843324"/>
                    </a:lnTo>
                    <a:lnTo>
                      <a:pt x="481024" y="839662"/>
                    </a:lnTo>
                    <a:lnTo>
                      <a:pt x="479658" y="835999"/>
                    </a:lnTo>
                    <a:lnTo>
                      <a:pt x="478520" y="832337"/>
                    </a:lnTo>
                    <a:lnTo>
                      <a:pt x="478065" y="828903"/>
                    </a:lnTo>
                    <a:lnTo>
                      <a:pt x="477837" y="825241"/>
                    </a:lnTo>
                    <a:lnTo>
                      <a:pt x="477837" y="822952"/>
                    </a:lnTo>
                    <a:lnTo>
                      <a:pt x="478065" y="820434"/>
                    </a:lnTo>
                    <a:lnTo>
                      <a:pt x="478520" y="817916"/>
                    </a:lnTo>
                    <a:lnTo>
                      <a:pt x="478975" y="815627"/>
                    </a:lnTo>
                    <a:lnTo>
                      <a:pt x="479431" y="813339"/>
                    </a:lnTo>
                    <a:lnTo>
                      <a:pt x="480341" y="810821"/>
                    </a:lnTo>
                    <a:lnTo>
                      <a:pt x="481252" y="808761"/>
                    </a:lnTo>
                    <a:lnTo>
                      <a:pt x="482162" y="806701"/>
                    </a:lnTo>
                    <a:lnTo>
                      <a:pt x="483528" y="804869"/>
                    </a:lnTo>
                    <a:lnTo>
                      <a:pt x="484894" y="802809"/>
                    </a:lnTo>
                    <a:lnTo>
                      <a:pt x="486260" y="800978"/>
                    </a:lnTo>
                    <a:lnTo>
                      <a:pt x="487853" y="799147"/>
                    </a:lnTo>
                    <a:lnTo>
                      <a:pt x="489447" y="797545"/>
                    </a:lnTo>
                    <a:lnTo>
                      <a:pt x="491496" y="795714"/>
                    </a:lnTo>
                    <a:lnTo>
                      <a:pt x="495593" y="792738"/>
                    </a:lnTo>
                    <a:lnTo>
                      <a:pt x="500146" y="789991"/>
                    </a:lnTo>
                    <a:lnTo>
                      <a:pt x="504699" y="787244"/>
                    </a:lnTo>
                    <a:lnTo>
                      <a:pt x="509935" y="785184"/>
                    </a:lnTo>
                    <a:lnTo>
                      <a:pt x="515170" y="783582"/>
                    </a:lnTo>
                    <a:lnTo>
                      <a:pt x="520634" y="781980"/>
                    </a:lnTo>
                    <a:lnTo>
                      <a:pt x="526097" y="780835"/>
                    </a:lnTo>
                    <a:lnTo>
                      <a:pt x="532016" y="779920"/>
                    </a:lnTo>
                    <a:lnTo>
                      <a:pt x="538162" y="779462"/>
                    </a:lnTo>
                    <a:close/>
                    <a:moveTo>
                      <a:pt x="538626" y="654332"/>
                    </a:moveTo>
                    <a:lnTo>
                      <a:pt x="538626" y="688810"/>
                    </a:lnTo>
                    <a:lnTo>
                      <a:pt x="530011" y="689945"/>
                    </a:lnTo>
                    <a:lnTo>
                      <a:pt x="521624" y="691079"/>
                    </a:lnTo>
                    <a:lnTo>
                      <a:pt x="513236" y="692440"/>
                    </a:lnTo>
                    <a:lnTo>
                      <a:pt x="505302" y="694028"/>
                    </a:lnTo>
                    <a:lnTo>
                      <a:pt x="497594" y="695842"/>
                    </a:lnTo>
                    <a:lnTo>
                      <a:pt x="490113" y="697657"/>
                    </a:lnTo>
                    <a:lnTo>
                      <a:pt x="482859" y="699471"/>
                    </a:lnTo>
                    <a:lnTo>
                      <a:pt x="475831" y="701740"/>
                    </a:lnTo>
                    <a:lnTo>
                      <a:pt x="469257" y="704008"/>
                    </a:lnTo>
                    <a:lnTo>
                      <a:pt x="462683" y="706276"/>
                    </a:lnTo>
                    <a:lnTo>
                      <a:pt x="456336" y="708998"/>
                    </a:lnTo>
                    <a:lnTo>
                      <a:pt x="450215" y="711720"/>
                    </a:lnTo>
                    <a:lnTo>
                      <a:pt x="444321" y="714442"/>
                    </a:lnTo>
                    <a:lnTo>
                      <a:pt x="438654" y="717618"/>
                    </a:lnTo>
                    <a:lnTo>
                      <a:pt x="433440" y="720567"/>
                    </a:lnTo>
                    <a:lnTo>
                      <a:pt x="428226" y="723969"/>
                    </a:lnTo>
                    <a:lnTo>
                      <a:pt x="423238" y="727372"/>
                    </a:lnTo>
                    <a:lnTo>
                      <a:pt x="418478" y="731001"/>
                    </a:lnTo>
                    <a:lnTo>
                      <a:pt x="413944" y="734403"/>
                    </a:lnTo>
                    <a:lnTo>
                      <a:pt x="409410" y="738033"/>
                    </a:lnTo>
                    <a:lnTo>
                      <a:pt x="405556" y="741435"/>
                    </a:lnTo>
                    <a:lnTo>
                      <a:pt x="401476" y="744837"/>
                    </a:lnTo>
                    <a:lnTo>
                      <a:pt x="397849" y="748694"/>
                    </a:lnTo>
                    <a:lnTo>
                      <a:pt x="394221" y="752323"/>
                    </a:lnTo>
                    <a:lnTo>
                      <a:pt x="391048" y="755952"/>
                    </a:lnTo>
                    <a:lnTo>
                      <a:pt x="387874" y="760035"/>
                    </a:lnTo>
                    <a:lnTo>
                      <a:pt x="384927" y="763664"/>
                    </a:lnTo>
                    <a:lnTo>
                      <a:pt x="382207" y="767520"/>
                    </a:lnTo>
                    <a:lnTo>
                      <a:pt x="379486" y="771377"/>
                    </a:lnTo>
                    <a:lnTo>
                      <a:pt x="377219" y="775460"/>
                    </a:lnTo>
                    <a:lnTo>
                      <a:pt x="375179" y="779316"/>
                    </a:lnTo>
                    <a:lnTo>
                      <a:pt x="373366" y="783399"/>
                    </a:lnTo>
                    <a:lnTo>
                      <a:pt x="369738" y="791338"/>
                    </a:lnTo>
                    <a:lnTo>
                      <a:pt x="367018" y="799277"/>
                    </a:lnTo>
                    <a:lnTo>
                      <a:pt x="364298" y="806989"/>
                    </a:lnTo>
                    <a:lnTo>
                      <a:pt x="362258" y="814701"/>
                    </a:lnTo>
                    <a:lnTo>
                      <a:pt x="360671" y="822187"/>
                    </a:lnTo>
                    <a:lnTo>
                      <a:pt x="359537" y="829672"/>
                    </a:lnTo>
                    <a:lnTo>
                      <a:pt x="358857" y="836931"/>
                    </a:lnTo>
                    <a:lnTo>
                      <a:pt x="358630" y="844189"/>
                    </a:lnTo>
                    <a:lnTo>
                      <a:pt x="358857" y="851901"/>
                    </a:lnTo>
                    <a:lnTo>
                      <a:pt x="359537" y="859614"/>
                    </a:lnTo>
                    <a:lnTo>
                      <a:pt x="360444" y="867326"/>
                    </a:lnTo>
                    <a:lnTo>
                      <a:pt x="362031" y="874811"/>
                    </a:lnTo>
                    <a:lnTo>
                      <a:pt x="363844" y="882297"/>
                    </a:lnTo>
                    <a:lnTo>
                      <a:pt x="366111" y="889782"/>
                    </a:lnTo>
                    <a:lnTo>
                      <a:pt x="368832" y="897267"/>
                    </a:lnTo>
                    <a:lnTo>
                      <a:pt x="371779" y="904526"/>
                    </a:lnTo>
                    <a:lnTo>
                      <a:pt x="373592" y="907928"/>
                    </a:lnTo>
                    <a:lnTo>
                      <a:pt x="375633" y="911558"/>
                    </a:lnTo>
                    <a:lnTo>
                      <a:pt x="377673" y="915187"/>
                    </a:lnTo>
                    <a:lnTo>
                      <a:pt x="379940" y="918816"/>
                    </a:lnTo>
                    <a:lnTo>
                      <a:pt x="382660" y="922219"/>
                    </a:lnTo>
                    <a:lnTo>
                      <a:pt x="385380" y="925848"/>
                    </a:lnTo>
                    <a:lnTo>
                      <a:pt x="388554" y="929250"/>
                    </a:lnTo>
                    <a:lnTo>
                      <a:pt x="391501" y="932880"/>
                    </a:lnTo>
                    <a:lnTo>
                      <a:pt x="395128" y="936282"/>
                    </a:lnTo>
                    <a:lnTo>
                      <a:pt x="398529" y="939685"/>
                    </a:lnTo>
                    <a:lnTo>
                      <a:pt x="402609" y="943087"/>
                    </a:lnTo>
                    <a:lnTo>
                      <a:pt x="406463" y="946489"/>
                    </a:lnTo>
                    <a:lnTo>
                      <a:pt x="410770" y="949892"/>
                    </a:lnTo>
                    <a:lnTo>
                      <a:pt x="415077" y="953294"/>
                    </a:lnTo>
                    <a:lnTo>
                      <a:pt x="424372" y="959646"/>
                    </a:lnTo>
                    <a:lnTo>
                      <a:pt x="429586" y="963048"/>
                    </a:lnTo>
                    <a:lnTo>
                      <a:pt x="434800" y="966224"/>
                    </a:lnTo>
                    <a:lnTo>
                      <a:pt x="440467" y="969626"/>
                    </a:lnTo>
                    <a:lnTo>
                      <a:pt x="446361" y="972575"/>
                    </a:lnTo>
                    <a:lnTo>
                      <a:pt x="452482" y="975751"/>
                    </a:lnTo>
                    <a:lnTo>
                      <a:pt x="459056" y="978473"/>
                    </a:lnTo>
                    <a:lnTo>
                      <a:pt x="465630" y="981421"/>
                    </a:lnTo>
                    <a:lnTo>
                      <a:pt x="472658" y="984370"/>
                    </a:lnTo>
                    <a:lnTo>
                      <a:pt x="479912" y="987092"/>
                    </a:lnTo>
                    <a:lnTo>
                      <a:pt x="487619" y="989814"/>
                    </a:lnTo>
                    <a:lnTo>
                      <a:pt x="495327" y="992309"/>
                    </a:lnTo>
                    <a:lnTo>
                      <a:pt x="503488" y="994804"/>
                    </a:lnTo>
                    <a:lnTo>
                      <a:pt x="520490" y="1000021"/>
                    </a:lnTo>
                    <a:lnTo>
                      <a:pt x="538626" y="1004785"/>
                    </a:lnTo>
                    <a:lnTo>
                      <a:pt x="538626" y="1135439"/>
                    </a:lnTo>
                    <a:lnTo>
                      <a:pt x="530918" y="1134305"/>
                    </a:lnTo>
                    <a:lnTo>
                      <a:pt x="523210" y="1133171"/>
                    </a:lnTo>
                    <a:lnTo>
                      <a:pt x="515503" y="1131583"/>
                    </a:lnTo>
                    <a:lnTo>
                      <a:pt x="507795" y="1129768"/>
                    </a:lnTo>
                    <a:lnTo>
                      <a:pt x="500088" y="1127727"/>
                    </a:lnTo>
                    <a:lnTo>
                      <a:pt x="492607" y="1125685"/>
                    </a:lnTo>
                    <a:lnTo>
                      <a:pt x="485126" y="1123417"/>
                    </a:lnTo>
                    <a:lnTo>
                      <a:pt x="477645" y="1120695"/>
                    </a:lnTo>
                    <a:lnTo>
                      <a:pt x="470164" y="1117973"/>
                    </a:lnTo>
                    <a:lnTo>
                      <a:pt x="462683" y="1115024"/>
                    </a:lnTo>
                    <a:lnTo>
                      <a:pt x="455429" y="1111849"/>
                    </a:lnTo>
                    <a:lnTo>
                      <a:pt x="448175" y="1108673"/>
                    </a:lnTo>
                    <a:lnTo>
                      <a:pt x="440920" y="1105044"/>
                    </a:lnTo>
                    <a:lnTo>
                      <a:pt x="433893" y="1101641"/>
                    </a:lnTo>
                    <a:lnTo>
                      <a:pt x="426639" y="1097785"/>
                    </a:lnTo>
                    <a:lnTo>
                      <a:pt x="419611" y="1093929"/>
                    </a:lnTo>
                    <a:lnTo>
                      <a:pt x="405783" y="1085310"/>
                    </a:lnTo>
                    <a:lnTo>
                      <a:pt x="392181" y="1076690"/>
                    </a:lnTo>
                    <a:lnTo>
                      <a:pt x="379033" y="1067617"/>
                    </a:lnTo>
                    <a:lnTo>
                      <a:pt x="366338" y="1058317"/>
                    </a:lnTo>
                    <a:lnTo>
                      <a:pt x="366338" y="1169917"/>
                    </a:lnTo>
                    <a:lnTo>
                      <a:pt x="376313" y="1175588"/>
                    </a:lnTo>
                    <a:lnTo>
                      <a:pt x="386287" y="1181032"/>
                    </a:lnTo>
                    <a:lnTo>
                      <a:pt x="396715" y="1186249"/>
                    </a:lnTo>
                    <a:lnTo>
                      <a:pt x="407370" y="1191466"/>
                    </a:lnTo>
                    <a:lnTo>
                      <a:pt x="418251" y="1196003"/>
                    </a:lnTo>
                    <a:lnTo>
                      <a:pt x="429359" y="1200539"/>
                    </a:lnTo>
                    <a:lnTo>
                      <a:pt x="440694" y="1204849"/>
                    </a:lnTo>
                    <a:lnTo>
                      <a:pt x="452255" y="1208705"/>
                    </a:lnTo>
                    <a:lnTo>
                      <a:pt x="464043" y="1212561"/>
                    </a:lnTo>
                    <a:lnTo>
                      <a:pt x="475151" y="1215964"/>
                    </a:lnTo>
                    <a:lnTo>
                      <a:pt x="486486" y="1218686"/>
                    </a:lnTo>
                    <a:lnTo>
                      <a:pt x="497367" y="1221634"/>
                    </a:lnTo>
                    <a:lnTo>
                      <a:pt x="508022" y="1223903"/>
                    </a:lnTo>
                    <a:lnTo>
                      <a:pt x="518450" y="1225944"/>
                    </a:lnTo>
                    <a:lnTo>
                      <a:pt x="528878" y="1227759"/>
                    </a:lnTo>
                    <a:lnTo>
                      <a:pt x="538626" y="1229120"/>
                    </a:lnTo>
                    <a:lnTo>
                      <a:pt x="538626" y="1297396"/>
                    </a:lnTo>
                    <a:lnTo>
                      <a:pt x="600740" y="1297396"/>
                    </a:lnTo>
                    <a:lnTo>
                      <a:pt x="600740" y="1229120"/>
                    </a:lnTo>
                    <a:lnTo>
                      <a:pt x="608674" y="1228213"/>
                    </a:lnTo>
                    <a:lnTo>
                      <a:pt x="616608" y="1227305"/>
                    </a:lnTo>
                    <a:lnTo>
                      <a:pt x="624089" y="1225944"/>
                    </a:lnTo>
                    <a:lnTo>
                      <a:pt x="631570" y="1224810"/>
                    </a:lnTo>
                    <a:lnTo>
                      <a:pt x="638824" y="1223449"/>
                    </a:lnTo>
                    <a:lnTo>
                      <a:pt x="645852" y="1221861"/>
                    </a:lnTo>
                    <a:lnTo>
                      <a:pt x="652880" y="1220273"/>
                    </a:lnTo>
                    <a:lnTo>
                      <a:pt x="659454" y="1218232"/>
                    </a:lnTo>
                    <a:lnTo>
                      <a:pt x="666028" y="1216191"/>
                    </a:lnTo>
                    <a:lnTo>
                      <a:pt x="672375" y="1214149"/>
                    </a:lnTo>
                    <a:lnTo>
                      <a:pt x="678723" y="1211881"/>
                    </a:lnTo>
                    <a:lnTo>
                      <a:pt x="684617" y="1209386"/>
                    </a:lnTo>
                    <a:lnTo>
                      <a:pt x="690284" y="1206890"/>
                    </a:lnTo>
                    <a:lnTo>
                      <a:pt x="695951" y="1203942"/>
                    </a:lnTo>
                    <a:lnTo>
                      <a:pt x="701392" y="1200993"/>
                    </a:lnTo>
                    <a:lnTo>
                      <a:pt x="706833" y="1198044"/>
                    </a:lnTo>
                    <a:lnTo>
                      <a:pt x="711593" y="1194868"/>
                    </a:lnTo>
                    <a:lnTo>
                      <a:pt x="716581" y="1191693"/>
                    </a:lnTo>
                    <a:lnTo>
                      <a:pt x="721341" y="1188290"/>
                    </a:lnTo>
                    <a:lnTo>
                      <a:pt x="725875" y="1184888"/>
                    </a:lnTo>
                    <a:lnTo>
                      <a:pt x="730182" y="1181486"/>
                    </a:lnTo>
                    <a:lnTo>
                      <a:pt x="734263" y="1178083"/>
                    </a:lnTo>
                    <a:lnTo>
                      <a:pt x="738343" y="1174227"/>
                    </a:lnTo>
                    <a:lnTo>
                      <a:pt x="742197" y="1170825"/>
                    </a:lnTo>
                    <a:lnTo>
                      <a:pt x="745824" y="1166968"/>
                    </a:lnTo>
                    <a:lnTo>
                      <a:pt x="749225" y="1163339"/>
                    </a:lnTo>
                    <a:lnTo>
                      <a:pt x="752625" y="1159256"/>
                    </a:lnTo>
                    <a:lnTo>
                      <a:pt x="755799" y="1155627"/>
                    </a:lnTo>
                    <a:lnTo>
                      <a:pt x="758746" y="1151544"/>
                    </a:lnTo>
                    <a:lnTo>
                      <a:pt x="761466" y="1147461"/>
                    </a:lnTo>
                    <a:lnTo>
                      <a:pt x="763960" y="1143378"/>
                    </a:lnTo>
                    <a:lnTo>
                      <a:pt x="766453" y="1139295"/>
                    </a:lnTo>
                    <a:lnTo>
                      <a:pt x="770760" y="1130676"/>
                    </a:lnTo>
                    <a:lnTo>
                      <a:pt x="774614" y="1122056"/>
                    </a:lnTo>
                    <a:lnTo>
                      <a:pt x="777561" y="1113436"/>
                    </a:lnTo>
                    <a:lnTo>
                      <a:pt x="778921" y="1109354"/>
                    </a:lnTo>
                    <a:lnTo>
                      <a:pt x="780055" y="1105044"/>
                    </a:lnTo>
                    <a:lnTo>
                      <a:pt x="781415" y="1100507"/>
                    </a:lnTo>
                    <a:lnTo>
                      <a:pt x="782322" y="1096424"/>
                    </a:lnTo>
                    <a:lnTo>
                      <a:pt x="783002" y="1092114"/>
                    </a:lnTo>
                    <a:lnTo>
                      <a:pt x="783682" y="1087805"/>
                    </a:lnTo>
                    <a:lnTo>
                      <a:pt x="784135" y="1083495"/>
                    </a:lnTo>
                    <a:lnTo>
                      <a:pt x="784589" y="1079185"/>
                    </a:lnTo>
                    <a:lnTo>
                      <a:pt x="784816" y="1074875"/>
                    </a:lnTo>
                    <a:lnTo>
                      <a:pt x="784816" y="1070339"/>
                    </a:lnTo>
                    <a:lnTo>
                      <a:pt x="784589" y="1061719"/>
                    </a:lnTo>
                    <a:lnTo>
                      <a:pt x="784135" y="1053326"/>
                    </a:lnTo>
                    <a:lnTo>
                      <a:pt x="783229" y="1045161"/>
                    </a:lnTo>
                    <a:lnTo>
                      <a:pt x="781869" y="1037222"/>
                    </a:lnTo>
                    <a:lnTo>
                      <a:pt x="779828" y="1029509"/>
                    </a:lnTo>
                    <a:lnTo>
                      <a:pt x="777788" y="1022251"/>
                    </a:lnTo>
                    <a:lnTo>
                      <a:pt x="775294" y="1014992"/>
                    </a:lnTo>
                    <a:lnTo>
                      <a:pt x="772347" y="1007960"/>
                    </a:lnTo>
                    <a:lnTo>
                      <a:pt x="769174" y="1001156"/>
                    </a:lnTo>
                    <a:lnTo>
                      <a:pt x="765320" y="994577"/>
                    </a:lnTo>
                    <a:lnTo>
                      <a:pt x="761466" y="988226"/>
                    </a:lnTo>
                    <a:lnTo>
                      <a:pt x="756705" y="982329"/>
                    </a:lnTo>
                    <a:lnTo>
                      <a:pt x="752172" y="976431"/>
                    </a:lnTo>
                    <a:lnTo>
                      <a:pt x="746731" y="970987"/>
                    </a:lnTo>
                    <a:lnTo>
                      <a:pt x="741064" y="965543"/>
                    </a:lnTo>
                    <a:lnTo>
                      <a:pt x="734943" y="960553"/>
                    </a:lnTo>
                    <a:lnTo>
                      <a:pt x="728822" y="955563"/>
                    </a:lnTo>
                    <a:lnTo>
                      <a:pt x="722248" y="950572"/>
                    </a:lnTo>
                    <a:lnTo>
                      <a:pt x="715220" y="946036"/>
                    </a:lnTo>
                    <a:lnTo>
                      <a:pt x="708193" y="941272"/>
                    </a:lnTo>
                    <a:lnTo>
                      <a:pt x="700712" y="936509"/>
                    </a:lnTo>
                    <a:lnTo>
                      <a:pt x="693004" y="932199"/>
                    </a:lnTo>
                    <a:lnTo>
                      <a:pt x="685070" y="927889"/>
                    </a:lnTo>
                    <a:lnTo>
                      <a:pt x="676456" y="923806"/>
                    </a:lnTo>
                    <a:lnTo>
                      <a:pt x="668068" y="919497"/>
                    </a:lnTo>
                    <a:lnTo>
                      <a:pt x="659227" y="915641"/>
                    </a:lnTo>
                    <a:lnTo>
                      <a:pt x="650159" y="911558"/>
                    </a:lnTo>
                    <a:lnTo>
                      <a:pt x="641091" y="907475"/>
                    </a:lnTo>
                    <a:lnTo>
                      <a:pt x="631117" y="903845"/>
                    </a:lnTo>
                    <a:lnTo>
                      <a:pt x="621369" y="899989"/>
                    </a:lnTo>
                    <a:lnTo>
                      <a:pt x="611394" y="896587"/>
                    </a:lnTo>
                    <a:lnTo>
                      <a:pt x="600740" y="892958"/>
                    </a:lnTo>
                    <a:lnTo>
                      <a:pt x="600740" y="785894"/>
                    </a:lnTo>
                    <a:lnTo>
                      <a:pt x="612755" y="788616"/>
                    </a:lnTo>
                    <a:lnTo>
                      <a:pt x="624543" y="792018"/>
                    </a:lnTo>
                    <a:lnTo>
                      <a:pt x="636331" y="795421"/>
                    </a:lnTo>
                    <a:lnTo>
                      <a:pt x="647892" y="799504"/>
                    </a:lnTo>
                    <a:lnTo>
                      <a:pt x="659227" y="803813"/>
                    </a:lnTo>
                    <a:lnTo>
                      <a:pt x="670562" y="808577"/>
                    </a:lnTo>
                    <a:lnTo>
                      <a:pt x="681443" y="813794"/>
                    </a:lnTo>
                    <a:lnTo>
                      <a:pt x="692324" y="819465"/>
                    </a:lnTo>
                    <a:lnTo>
                      <a:pt x="702752" y="824909"/>
                    </a:lnTo>
                    <a:lnTo>
                      <a:pt x="712727" y="830806"/>
                    </a:lnTo>
                    <a:lnTo>
                      <a:pt x="722475" y="836477"/>
                    </a:lnTo>
                    <a:lnTo>
                      <a:pt x="731542" y="842148"/>
                    </a:lnTo>
                    <a:lnTo>
                      <a:pt x="740157" y="847592"/>
                    </a:lnTo>
                    <a:lnTo>
                      <a:pt x="748318" y="853262"/>
                    </a:lnTo>
                    <a:lnTo>
                      <a:pt x="756025" y="858933"/>
                    </a:lnTo>
                    <a:lnTo>
                      <a:pt x="763280" y="864604"/>
                    </a:lnTo>
                    <a:lnTo>
                      <a:pt x="763280" y="748240"/>
                    </a:lnTo>
                    <a:lnTo>
                      <a:pt x="752625" y="741889"/>
                    </a:lnTo>
                    <a:lnTo>
                      <a:pt x="741744" y="735764"/>
                    </a:lnTo>
                    <a:lnTo>
                      <a:pt x="731316" y="730547"/>
                    </a:lnTo>
                    <a:lnTo>
                      <a:pt x="720888" y="725103"/>
                    </a:lnTo>
                    <a:lnTo>
                      <a:pt x="710913" y="720340"/>
                    </a:lnTo>
                    <a:lnTo>
                      <a:pt x="701165" y="716030"/>
                    </a:lnTo>
                    <a:lnTo>
                      <a:pt x="691644" y="711720"/>
                    </a:lnTo>
                    <a:lnTo>
                      <a:pt x="682123" y="708318"/>
                    </a:lnTo>
                    <a:lnTo>
                      <a:pt x="672602" y="704689"/>
                    </a:lnTo>
                    <a:lnTo>
                      <a:pt x="663081" y="701740"/>
                    </a:lnTo>
                    <a:lnTo>
                      <a:pt x="653106" y="698791"/>
                    </a:lnTo>
                    <a:lnTo>
                      <a:pt x="643132" y="696296"/>
                    </a:lnTo>
                    <a:lnTo>
                      <a:pt x="632930" y="694254"/>
                    </a:lnTo>
                    <a:lnTo>
                      <a:pt x="622276" y="691986"/>
                    </a:lnTo>
                    <a:lnTo>
                      <a:pt x="611848" y="690171"/>
                    </a:lnTo>
                    <a:lnTo>
                      <a:pt x="600740" y="688810"/>
                    </a:lnTo>
                    <a:lnTo>
                      <a:pt x="600740" y="654332"/>
                    </a:lnTo>
                    <a:lnTo>
                      <a:pt x="538626" y="654332"/>
                    </a:lnTo>
                    <a:close/>
                    <a:moveTo>
                      <a:pt x="549280" y="371475"/>
                    </a:moveTo>
                    <a:lnTo>
                      <a:pt x="564015" y="371475"/>
                    </a:lnTo>
                    <a:lnTo>
                      <a:pt x="577844" y="371475"/>
                    </a:lnTo>
                    <a:lnTo>
                      <a:pt x="591219" y="371929"/>
                    </a:lnTo>
                    <a:lnTo>
                      <a:pt x="604594" y="372609"/>
                    </a:lnTo>
                    <a:lnTo>
                      <a:pt x="617515" y="373743"/>
                    </a:lnTo>
                    <a:lnTo>
                      <a:pt x="630210" y="375104"/>
                    </a:lnTo>
                    <a:lnTo>
                      <a:pt x="642905" y="376692"/>
                    </a:lnTo>
                    <a:lnTo>
                      <a:pt x="655373" y="378507"/>
                    </a:lnTo>
                    <a:lnTo>
                      <a:pt x="667388" y="380775"/>
                    </a:lnTo>
                    <a:lnTo>
                      <a:pt x="679403" y="383497"/>
                    </a:lnTo>
                    <a:lnTo>
                      <a:pt x="691191" y="386219"/>
                    </a:lnTo>
                    <a:lnTo>
                      <a:pt x="702752" y="389168"/>
                    </a:lnTo>
                    <a:lnTo>
                      <a:pt x="714314" y="392797"/>
                    </a:lnTo>
                    <a:lnTo>
                      <a:pt x="725422" y="396426"/>
                    </a:lnTo>
                    <a:lnTo>
                      <a:pt x="736530" y="400509"/>
                    </a:lnTo>
                    <a:lnTo>
                      <a:pt x="747184" y="405046"/>
                    </a:lnTo>
                    <a:lnTo>
                      <a:pt x="757839" y="409582"/>
                    </a:lnTo>
                    <a:lnTo>
                      <a:pt x="768267" y="414573"/>
                    </a:lnTo>
                    <a:lnTo>
                      <a:pt x="778468" y="420017"/>
                    </a:lnTo>
                    <a:lnTo>
                      <a:pt x="788669" y="425461"/>
                    </a:lnTo>
                    <a:lnTo>
                      <a:pt x="798644" y="431358"/>
                    </a:lnTo>
                    <a:lnTo>
                      <a:pt x="808392" y="437709"/>
                    </a:lnTo>
                    <a:lnTo>
                      <a:pt x="818140" y="444288"/>
                    </a:lnTo>
                    <a:lnTo>
                      <a:pt x="827434" y="451092"/>
                    </a:lnTo>
                    <a:lnTo>
                      <a:pt x="836729" y="458351"/>
                    </a:lnTo>
                    <a:lnTo>
                      <a:pt x="845796" y="466063"/>
                    </a:lnTo>
                    <a:lnTo>
                      <a:pt x="854864" y="473775"/>
                    </a:lnTo>
                    <a:lnTo>
                      <a:pt x="863705" y="481941"/>
                    </a:lnTo>
                    <a:lnTo>
                      <a:pt x="872319" y="490561"/>
                    </a:lnTo>
                    <a:lnTo>
                      <a:pt x="880934" y="499407"/>
                    </a:lnTo>
                    <a:lnTo>
                      <a:pt x="889095" y="508707"/>
                    </a:lnTo>
                    <a:lnTo>
                      <a:pt x="897483" y="518234"/>
                    </a:lnTo>
                    <a:lnTo>
                      <a:pt x="905417" y="527988"/>
                    </a:lnTo>
                    <a:lnTo>
                      <a:pt x="913351" y="538422"/>
                    </a:lnTo>
                    <a:lnTo>
                      <a:pt x="921512" y="548856"/>
                    </a:lnTo>
                    <a:lnTo>
                      <a:pt x="929220" y="559744"/>
                    </a:lnTo>
                    <a:lnTo>
                      <a:pt x="936701" y="571086"/>
                    </a:lnTo>
                    <a:lnTo>
                      <a:pt x="944182" y="582654"/>
                    </a:lnTo>
                    <a:lnTo>
                      <a:pt x="951436" y="594449"/>
                    </a:lnTo>
                    <a:lnTo>
                      <a:pt x="958690" y="606925"/>
                    </a:lnTo>
                    <a:lnTo>
                      <a:pt x="965944" y="619627"/>
                    </a:lnTo>
                    <a:lnTo>
                      <a:pt x="972745" y="632330"/>
                    </a:lnTo>
                    <a:lnTo>
                      <a:pt x="979546" y="645713"/>
                    </a:lnTo>
                    <a:lnTo>
                      <a:pt x="986347" y="659549"/>
                    </a:lnTo>
                    <a:lnTo>
                      <a:pt x="993148" y="673613"/>
                    </a:lnTo>
                    <a:lnTo>
                      <a:pt x="999722" y="687903"/>
                    </a:lnTo>
                    <a:lnTo>
                      <a:pt x="1006069" y="702647"/>
                    </a:lnTo>
                    <a:lnTo>
                      <a:pt x="1012643" y="717845"/>
                    </a:lnTo>
                    <a:lnTo>
                      <a:pt x="1018991" y="733269"/>
                    </a:lnTo>
                    <a:lnTo>
                      <a:pt x="1025111" y="748920"/>
                    </a:lnTo>
                    <a:lnTo>
                      <a:pt x="1031005" y="765252"/>
                    </a:lnTo>
                    <a:lnTo>
                      <a:pt x="1037126" y="781584"/>
                    </a:lnTo>
                    <a:lnTo>
                      <a:pt x="1043247" y="798823"/>
                    </a:lnTo>
                    <a:lnTo>
                      <a:pt x="1049141" y="816062"/>
                    </a:lnTo>
                    <a:lnTo>
                      <a:pt x="1054808" y="833528"/>
                    </a:lnTo>
                    <a:lnTo>
                      <a:pt x="1060476" y="851674"/>
                    </a:lnTo>
                    <a:lnTo>
                      <a:pt x="1066143" y="870048"/>
                    </a:lnTo>
                    <a:lnTo>
                      <a:pt x="1071810" y="888875"/>
                    </a:lnTo>
                    <a:lnTo>
                      <a:pt x="1077478" y="907928"/>
                    </a:lnTo>
                    <a:lnTo>
                      <a:pt x="1082692" y="927436"/>
                    </a:lnTo>
                    <a:lnTo>
                      <a:pt x="1088132" y="947624"/>
                    </a:lnTo>
                    <a:lnTo>
                      <a:pt x="1093573" y="967812"/>
                    </a:lnTo>
                    <a:lnTo>
                      <a:pt x="1098787" y="988453"/>
                    </a:lnTo>
                    <a:lnTo>
                      <a:pt x="1109215" y="1030870"/>
                    </a:lnTo>
                    <a:lnTo>
                      <a:pt x="1112615" y="1046522"/>
                    </a:lnTo>
                    <a:lnTo>
                      <a:pt x="1115789" y="1061946"/>
                    </a:lnTo>
                    <a:lnTo>
                      <a:pt x="1118056" y="1076917"/>
                    </a:lnTo>
                    <a:lnTo>
                      <a:pt x="1119870" y="1091888"/>
                    </a:lnTo>
                    <a:lnTo>
                      <a:pt x="1121456" y="1106405"/>
                    </a:lnTo>
                    <a:lnTo>
                      <a:pt x="1122136" y="1120922"/>
                    </a:lnTo>
                    <a:lnTo>
                      <a:pt x="1122363" y="1134985"/>
                    </a:lnTo>
                    <a:lnTo>
                      <a:pt x="1122136" y="1148822"/>
                    </a:lnTo>
                    <a:lnTo>
                      <a:pt x="1121456" y="1162659"/>
                    </a:lnTo>
                    <a:lnTo>
                      <a:pt x="1120096" y="1176042"/>
                    </a:lnTo>
                    <a:lnTo>
                      <a:pt x="1118509" y="1188971"/>
                    </a:lnTo>
                    <a:lnTo>
                      <a:pt x="1116469" y="1201900"/>
                    </a:lnTo>
                    <a:lnTo>
                      <a:pt x="1113749" y="1214603"/>
                    </a:lnTo>
                    <a:lnTo>
                      <a:pt x="1110575" y="1227078"/>
                    </a:lnTo>
                    <a:lnTo>
                      <a:pt x="1107175" y="1239100"/>
                    </a:lnTo>
                    <a:lnTo>
                      <a:pt x="1103321" y="1250896"/>
                    </a:lnTo>
                    <a:lnTo>
                      <a:pt x="1098787" y="1262464"/>
                    </a:lnTo>
                    <a:lnTo>
                      <a:pt x="1094026" y="1274032"/>
                    </a:lnTo>
                    <a:lnTo>
                      <a:pt x="1088812" y="1284920"/>
                    </a:lnTo>
                    <a:lnTo>
                      <a:pt x="1083145" y="1296035"/>
                    </a:lnTo>
                    <a:lnTo>
                      <a:pt x="1077251" y="1306469"/>
                    </a:lnTo>
                    <a:lnTo>
                      <a:pt x="1070904" y="1317130"/>
                    </a:lnTo>
                    <a:lnTo>
                      <a:pt x="1064103" y="1327110"/>
                    </a:lnTo>
                    <a:lnTo>
                      <a:pt x="1056849" y="1336864"/>
                    </a:lnTo>
                    <a:lnTo>
                      <a:pt x="1049368" y="1346845"/>
                    </a:lnTo>
                    <a:lnTo>
                      <a:pt x="1041660" y="1356145"/>
                    </a:lnTo>
                    <a:lnTo>
                      <a:pt x="1033499" y="1365218"/>
                    </a:lnTo>
                    <a:lnTo>
                      <a:pt x="1024658" y="1374064"/>
                    </a:lnTo>
                    <a:lnTo>
                      <a:pt x="1015817" y="1382911"/>
                    </a:lnTo>
                    <a:lnTo>
                      <a:pt x="1006749" y="1391303"/>
                    </a:lnTo>
                    <a:lnTo>
                      <a:pt x="997228" y="1399469"/>
                    </a:lnTo>
                    <a:lnTo>
                      <a:pt x="987253" y="1407408"/>
                    </a:lnTo>
                    <a:lnTo>
                      <a:pt x="977279" y="1415121"/>
                    </a:lnTo>
                    <a:lnTo>
                      <a:pt x="967078" y="1422606"/>
                    </a:lnTo>
                    <a:lnTo>
                      <a:pt x="956196" y="1429638"/>
                    </a:lnTo>
                    <a:lnTo>
                      <a:pt x="945315" y="1436669"/>
                    </a:lnTo>
                    <a:lnTo>
                      <a:pt x="934207" y="1443474"/>
                    </a:lnTo>
                    <a:lnTo>
                      <a:pt x="922872" y="1449826"/>
                    </a:lnTo>
                    <a:lnTo>
                      <a:pt x="911084" y="1455950"/>
                    </a:lnTo>
                    <a:lnTo>
                      <a:pt x="899296" y="1461848"/>
                    </a:lnTo>
                    <a:lnTo>
                      <a:pt x="887055" y="1467745"/>
                    </a:lnTo>
                    <a:lnTo>
                      <a:pt x="874586" y="1473189"/>
                    </a:lnTo>
                    <a:lnTo>
                      <a:pt x="862118" y="1478179"/>
                    </a:lnTo>
                    <a:lnTo>
                      <a:pt x="849197" y="1483396"/>
                    </a:lnTo>
                    <a:lnTo>
                      <a:pt x="836275" y="1488160"/>
                    </a:lnTo>
                    <a:lnTo>
                      <a:pt x="823127" y="1492470"/>
                    </a:lnTo>
                    <a:lnTo>
                      <a:pt x="809752" y="1496779"/>
                    </a:lnTo>
                    <a:lnTo>
                      <a:pt x="796377" y="1500862"/>
                    </a:lnTo>
                    <a:lnTo>
                      <a:pt x="782549" y="1504492"/>
                    </a:lnTo>
                    <a:lnTo>
                      <a:pt x="768720" y="1508348"/>
                    </a:lnTo>
                    <a:lnTo>
                      <a:pt x="754892" y="1511523"/>
                    </a:lnTo>
                    <a:lnTo>
                      <a:pt x="740610" y="1514472"/>
                    </a:lnTo>
                    <a:lnTo>
                      <a:pt x="726555" y="1517194"/>
                    </a:lnTo>
                    <a:lnTo>
                      <a:pt x="712047" y="1519689"/>
                    </a:lnTo>
                    <a:lnTo>
                      <a:pt x="697538" y="1521958"/>
                    </a:lnTo>
                    <a:lnTo>
                      <a:pt x="683030" y="1524226"/>
                    </a:lnTo>
                    <a:lnTo>
                      <a:pt x="668521" y="1526040"/>
                    </a:lnTo>
                    <a:lnTo>
                      <a:pt x="653786" y="1527401"/>
                    </a:lnTo>
                    <a:lnTo>
                      <a:pt x="638824" y="1528762"/>
                    </a:lnTo>
                    <a:lnTo>
                      <a:pt x="624089" y="1529897"/>
                    </a:lnTo>
                    <a:lnTo>
                      <a:pt x="609128" y="1530804"/>
                    </a:lnTo>
                    <a:lnTo>
                      <a:pt x="594166" y="1531484"/>
                    </a:lnTo>
                    <a:lnTo>
                      <a:pt x="579204" y="1531938"/>
                    </a:lnTo>
                    <a:lnTo>
                      <a:pt x="564015" y="1531938"/>
                    </a:lnTo>
                    <a:lnTo>
                      <a:pt x="549054" y="1531938"/>
                    </a:lnTo>
                    <a:lnTo>
                      <a:pt x="533865" y="1531484"/>
                    </a:lnTo>
                    <a:lnTo>
                      <a:pt x="518903" y="1530804"/>
                    </a:lnTo>
                    <a:lnTo>
                      <a:pt x="503941" y="1529670"/>
                    </a:lnTo>
                    <a:lnTo>
                      <a:pt x="488980" y="1528309"/>
                    </a:lnTo>
                    <a:lnTo>
                      <a:pt x="474018" y="1526948"/>
                    </a:lnTo>
                    <a:lnTo>
                      <a:pt x="459056" y="1525133"/>
                    </a:lnTo>
                    <a:lnTo>
                      <a:pt x="444321" y="1523319"/>
                    </a:lnTo>
                    <a:lnTo>
                      <a:pt x="429359" y="1520823"/>
                    </a:lnTo>
                    <a:lnTo>
                      <a:pt x="414851" y="1518328"/>
                    </a:lnTo>
                    <a:lnTo>
                      <a:pt x="400115" y="1515606"/>
                    </a:lnTo>
                    <a:lnTo>
                      <a:pt x="385607" y="1512204"/>
                    </a:lnTo>
                    <a:lnTo>
                      <a:pt x="371325" y="1509028"/>
                    </a:lnTo>
                    <a:lnTo>
                      <a:pt x="357044" y="1505172"/>
                    </a:lnTo>
                    <a:lnTo>
                      <a:pt x="342989" y="1501543"/>
                    </a:lnTo>
                    <a:lnTo>
                      <a:pt x="329160" y="1497233"/>
                    </a:lnTo>
                    <a:lnTo>
                      <a:pt x="315332" y="1492696"/>
                    </a:lnTo>
                    <a:lnTo>
                      <a:pt x="301730" y="1488160"/>
                    </a:lnTo>
                    <a:lnTo>
                      <a:pt x="288129" y="1483170"/>
                    </a:lnTo>
                    <a:lnTo>
                      <a:pt x="274754" y="1477952"/>
                    </a:lnTo>
                    <a:lnTo>
                      <a:pt x="261832" y="1472735"/>
                    </a:lnTo>
                    <a:lnTo>
                      <a:pt x="248910" y="1466838"/>
                    </a:lnTo>
                    <a:lnTo>
                      <a:pt x="235988" y="1460940"/>
                    </a:lnTo>
                    <a:lnTo>
                      <a:pt x="223520" y="1454816"/>
                    </a:lnTo>
                    <a:lnTo>
                      <a:pt x="211505" y="1448238"/>
                    </a:lnTo>
                    <a:lnTo>
                      <a:pt x="199264" y="1441660"/>
                    </a:lnTo>
                    <a:lnTo>
                      <a:pt x="187703" y="1434855"/>
                    </a:lnTo>
                    <a:lnTo>
                      <a:pt x="176141" y="1427596"/>
                    </a:lnTo>
                    <a:lnTo>
                      <a:pt x="164806" y="1420111"/>
                    </a:lnTo>
                    <a:lnTo>
                      <a:pt x="153925" y="1412399"/>
                    </a:lnTo>
                    <a:lnTo>
                      <a:pt x="143497" y="1404233"/>
                    </a:lnTo>
                    <a:lnTo>
                      <a:pt x="132843" y="1396067"/>
                    </a:lnTo>
                    <a:lnTo>
                      <a:pt x="122868" y="1387674"/>
                    </a:lnTo>
                    <a:lnTo>
                      <a:pt x="113120" y="1379055"/>
                    </a:lnTo>
                    <a:lnTo>
                      <a:pt x="103826" y="1370208"/>
                    </a:lnTo>
                    <a:lnTo>
                      <a:pt x="94758" y="1361135"/>
                    </a:lnTo>
                    <a:lnTo>
                      <a:pt x="86144" y="1351608"/>
                    </a:lnTo>
                    <a:lnTo>
                      <a:pt x="77756" y="1342081"/>
                    </a:lnTo>
                    <a:lnTo>
                      <a:pt x="69822" y="1332328"/>
                    </a:lnTo>
                    <a:lnTo>
                      <a:pt x="62341" y="1322120"/>
                    </a:lnTo>
                    <a:lnTo>
                      <a:pt x="55086" y="1311913"/>
                    </a:lnTo>
                    <a:lnTo>
                      <a:pt x="48286" y="1301479"/>
                    </a:lnTo>
                    <a:lnTo>
                      <a:pt x="41711" y="1290591"/>
                    </a:lnTo>
                    <a:lnTo>
                      <a:pt x="35817" y="1279703"/>
                    </a:lnTo>
                    <a:lnTo>
                      <a:pt x="30150" y="1268361"/>
                    </a:lnTo>
                    <a:lnTo>
                      <a:pt x="25163" y="1257020"/>
                    </a:lnTo>
                    <a:lnTo>
                      <a:pt x="20402" y="1245225"/>
                    </a:lnTo>
                    <a:lnTo>
                      <a:pt x="16095" y="1233203"/>
                    </a:lnTo>
                    <a:lnTo>
                      <a:pt x="12468" y="1221181"/>
                    </a:lnTo>
                    <a:lnTo>
                      <a:pt x="9068" y="1208932"/>
                    </a:lnTo>
                    <a:lnTo>
                      <a:pt x="6347" y="1196229"/>
                    </a:lnTo>
                    <a:lnTo>
                      <a:pt x="4080" y="1183527"/>
                    </a:lnTo>
                    <a:lnTo>
                      <a:pt x="2493" y="1170371"/>
                    </a:lnTo>
                    <a:lnTo>
                      <a:pt x="907" y="1157215"/>
                    </a:lnTo>
                    <a:lnTo>
                      <a:pt x="226" y="1143605"/>
                    </a:lnTo>
                    <a:lnTo>
                      <a:pt x="0" y="1129995"/>
                    </a:lnTo>
                    <a:lnTo>
                      <a:pt x="453" y="1116158"/>
                    </a:lnTo>
                    <a:lnTo>
                      <a:pt x="1133" y="1102095"/>
                    </a:lnTo>
                    <a:lnTo>
                      <a:pt x="2947" y="1087805"/>
                    </a:lnTo>
                    <a:lnTo>
                      <a:pt x="4760" y="1073288"/>
                    </a:lnTo>
                    <a:lnTo>
                      <a:pt x="7481" y="1058544"/>
                    </a:lnTo>
                    <a:lnTo>
                      <a:pt x="10654" y="1043573"/>
                    </a:lnTo>
                    <a:lnTo>
                      <a:pt x="14508" y="1028375"/>
                    </a:lnTo>
                    <a:lnTo>
                      <a:pt x="19042" y="1012951"/>
                    </a:lnTo>
                    <a:lnTo>
                      <a:pt x="29697" y="978473"/>
                    </a:lnTo>
                    <a:lnTo>
                      <a:pt x="40578" y="944448"/>
                    </a:lnTo>
                    <a:lnTo>
                      <a:pt x="51233" y="911104"/>
                    </a:lnTo>
                    <a:lnTo>
                      <a:pt x="62114" y="878667"/>
                    </a:lnTo>
                    <a:lnTo>
                      <a:pt x="73222" y="846684"/>
                    </a:lnTo>
                    <a:lnTo>
                      <a:pt x="84557" y="815608"/>
                    </a:lnTo>
                    <a:lnTo>
                      <a:pt x="95891" y="785213"/>
                    </a:lnTo>
                    <a:lnTo>
                      <a:pt x="101785" y="770469"/>
                    </a:lnTo>
                    <a:lnTo>
                      <a:pt x="107679" y="755725"/>
                    </a:lnTo>
                    <a:lnTo>
                      <a:pt x="113574" y="741435"/>
                    </a:lnTo>
                    <a:lnTo>
                      <a:pt x="119468" y="727145"/>
                    </a:lnTo>
                    <a:lnTo>
                      <a:pt x="125588" y="713081"/>
                    </a:lnTo>
                    <a:lnTo>
                      <a:pt x="131936" y="699245"/>
                    </a:lnTo>
                    <a:lnTo>
                      <a:pt x="138283" y="685635"/>
                    </a:lnTo>
                    <a:lnTo>
                      <a:pt x="144631" y="672479"/>
                    </a:lnTo>
                    <a:lnTo>
                      <a:pt x="151205" y="659322"/>
                    </a:lnTo>
                    <a:lnTo>
                      <a:pt x="157552" y="646393"/>
                    </a:lnTo>
                    <a:lnTo>
                      <a:pt x="164353" y="633691"/>
                    </a:lnTo>
                    <a:lnTo>
                      <a:pt x="171381" y="621669"/>
                    </a:lnTo>
                    <a:lnTo>
                      <a:pt x="178181" y="609420"/>
                    </a:lnTo>
                    <a:lnTo>
                      <a:pt x="185436" y="597625"/>
                    </a:lnTo>
                    <a:lnTo>
                      <a:pt x="192463" y="585830"/>
                    </a:lnTo>
                    <a:lnTo>
                      <a:pt x="199944" y="574488"/>
                    </a:lnTo>
                    <a:lnTo>
                      <a:pt x="207425" y="563600"/>
                    </a:lnTo>
                    <a:lnTo>
                      <a:pt x="215133" y="552712"/>
                    </a:lnTo>
                    <a:lnTo>
                      <a:pt x="222840" y="542051"/>
                    </a:lnTo>
                    <a:lnTo>
                      <a:pt x="230774" y="531844"/>
                    </a:lnTo>
                    <a:lnTo>
                      <a:pt x="238935" y="521863"/>
                    </a:lnTo>
                    <a:lnTo>
                      <a:pt x="247324" y="512110"/>
                    </a:lnTo>
                    <a:lnTo>
                      <a:pt x="255711" y="502810"/>
                    </a:lnTo>
                    <a:lnTo>
                      <a:pt x="264326" y="493736"/>
                    </a:lnTo>
                    <a:lnTo>
                      <a:pt x="272940" y="484663"/>
                    </a:lnTo>
                    <a:lnTo>
                      <a:pt x="282008" y="476271"/>
                    </a:lnTo>
                    <a:lnTo>
                      <a:pt x="291076" y="468105"/>
                    </a:lnTo>
                    <a:lnTo>
                      <a:pt x="300597" y="460166"/>
                    </a:lnTo>
                    <a:lnTo>
                      <a:pt x="310118" y="452453"/>
                    </a:lnTo>
                    <a:lnTo>
                      <a:pt x="319639" y="445195"/>
                    </a:lnTo>
                    <a:lnTo>
                      <a:pt x="329840" y="438163"/>
                    </a:lnTo>
                    <a:lnTo>
                      <a:pt x="339815" y="431585"/>
                    </a:lnTo>
                    <a:lnTo>
                      <a:pt x="350243" y="425234"/>
                    </a:lnTo>
                    <a:lnTo>
                      <a:pt x="360897" y="419336"/>
                    </a:lnTo>
                    <a:lnTo>
                      <a:pt x="371552" y="413665"/>
                    </a:lnTo>
                    <a:lnTo>
                      <a:pt x="382660" y="408222"/>
                    </a:lnTo>
                    <a:lnTo>
                      <a:pt x="393995" y="403231"/>
                    </a:lnTo>
                    <a:lnTo>
                      <a:pt x="405556" y="398695"/>
                    </a:lnTo>
                    <a:lnTo>
                      <a:pt x="417344" y="394385"/>
                    </a:lnTo>
                    <a:lnTo>
                      <a:pt x="429359" y="390529"/>
                    </a:lnTo>
                    <a:lnTo>
                      <a:pt x="441601" y="386899"/>
                    </a:lnTo>
                    <a:lnTo>
                      <a:pt x="454069" y="383724"/>
                    </a:lnTo>
                    <a:lnTo>
                      <a:pt x="466764" y="380775"/>
                    </a:lnTo>
                    <a:lnTo>
                      <a:pt x="479912" y="378280"/>
                    </a:lnTo>
                    <a:lnTo>
                      <a:pt x="493287" y="376238"/>
                    </a:lnTo>
                    <a:lnTo>
                      <a:pt x="506888" y="374424"/>
                    </a:lnTo>
                    <a:lnTo>
                      <a:pt x="520717" y="373063"/>
                    </a:lnTo>
                    <a:lnTo>
                      <a:pt x="534772" y="372156"/>
                    </a:lnTo>
                    <a:lnTo>
                      <a:pt x="549280" y="371475"/>
                    </a:lnTo>
                    <a:close/>
                    <a:moveTo>
                      <a:pt x="455387" y="0"/>
                    </a:moveTo>
                    <a:lnTo>
                      <a:pt x="463542" y="227"/>
                    </a:lnTo>
                    <a:lnTo>
                      <a:pt x="471471" y="682"/>
                    </a:lnTo>
                    <a:lnTo>
                      <a:pt x="479174" y="1591"/>
                    </a:lnTo>
                    <a:lnTo>
                      <a:pt x="486423" y="2500"/>
                    </a:lnTo>
                    <a:lnTo>
                      <a:pt x="493446" y="3863"/>
                    </a:lnTo>
                    <a:lnTo>
                      <a:pt x="500242" y="5681"/>
                    </a:lnTo>
                    <a:lnTo>
                      <a:pt x="506812" y="7499"/>
                    </a:lnTo>
                    <a:lnTo>
                      <a:pt x="512702" y="9317"/>
                    </a:lnTo>
                    <a:lnTo>
                      <a:pt x="518592" y="11362"/>
                    </a:lnTo>
                    <a:lnTo>
                      <a:pt x="524256" y="13861"/>
                    </a:lnTo>
                    <a:lnTo>
                      <a:pt x="529466" y="16361"/>
                    </a:lnTo>
                    <a:lnTo>
                      <a:pt x="534450" y="18861"/>
                    </a:lnTo>
                    <a:lnTo>
                      <a:pt x="539207" y="21587"/>
                    </a:lnTo>
                    <a:lnTo>
                      <a:pt x="543738" y="24314"/>
                    </a:lnTo>
                    <a:lnTo>
                      <a:pt x="547816" y="27268"/>
                    </a:lnTo>
                    <a:lnTo>
                      <a:pt x="551894" y="29995"/>
                    </a:lnTo>
                    <a:lnTo>
                      <a:pt x="555292" y="32722"/>
                    </a:lnTo>
                    <a:lnTo>
                      <a:pt x="558916" y="35676"/>
                    </a:lnTo>
                    <a:lnTo>
                      <a:pt x="564807" y="40903"/>
                    </a:lnTo>
                    <a:lnTo>
                      <a:pt x="569790" y="45902"/>
                    </a:lnTo>
                    <a:lnTo>
                      <a:pt x="574095" y="50674"/>
                    </a:lnTo>
                    <a:lnTo>
                      <a:pt x="577040" y="54310"/>
                    </a:lnTo>
                    <a:lnTo>
                      <a:pt x="579079" y="57491"/>
                    </a:lnTo>
                    <a:lnTo>
                      <a:pt x="581118" y="59990"/>
                    </a:lnTo>
                    <a:lnTo>
                      <a:pt x="590406" y="51810"/>
                    </a:lnTo>
                    <a:lnTo>
                      <a:pt x="599467" y="44311"/>
                    </a:lnTo>
                    <a:lnTo>
                      <a:pt x="608076" y="37494"/>
                    </a:lnTo>
                    <a:lnTo>
                      <a:pt x="616685" y="31359"/>
                    </a:lnTo>
                    <a:lnTo>
                      <a:pt x="625293" y="25905"/>
                    </a:lnTo>
                    <a:lnTo>
                      <a:pt x="633449" y="21360"/>
                    </a:lnTo>
                    <a:lnTo>
                      <a:pt x="641151" y="17043"/>
                    </a:lnTo>
                    <a:lnTo>
                      <a:pt x="648854" y="13407"/>
                    </a:lnTo>
                    <a:lnTo>
                      <a:pt x="656103" y="10226"/>
                    </a:lnTo>
                    <a:lnTo>
                      <a:pt x="663126" y="7499"/>
                    </a:lnTo>
                    <a:lnTo>
                      <a:pt x="669922" y="5454"/>
                    </a:lnTo>
                    <a:lnTo>
                      <a:pt x="676492" y="3409"/>
                    </a:lnTo>
                    <a:lnTo>
                      <a:pt x="682608" y="2272"/>
                    </a:lnTo>
                    <a:lnTo>
                      <a:pt x="688498" y="1136"/>
                    </a:lnTo>
                    <a:lnTo>
                      <a:pt x="694162" y="454"/>
                    </a:lnTo>
                    <a:lnTo>
                      <a:pt x="699599" y="227"/>
                    </a:lnTo>
                    <a:lnTo>
                      <a:pt x="704583" y="0"/>
                    </a:lnTo>
                    <a:lnTo>
                      <a:pt x="709340" y="227"/>
                    </a:lnTo>
                    <a:lnTo>
                      <a:pt x="713871" y="454"/>
                    </a:lnTo>
                    <a:lnTo>
                      <a:pt x="717949" y="909"/>
                    </a:lnTo>
                    <a:lnTo>
                      <a:pt x="721800" y="1591"/>
                    </a:lnTo>
                    <a:lnTo>
                      <a:pt x="725198" y="2272"/>
                    </a:lnTo>
                    <a:lnTo>
                      <a:pt x="728596" y="3181"/>
                    </a:lnTo>
                    <a:lnTo>
                      <a:pt x="731315" y="3863"/>
                    </a:lnTo>
                    <a:lnTo>
                      <a:pt x="736299" y="5908"/>
                    </a:lnTo>
                    <a:lnTo>
                      <a:pt x="739697" y="7499"/>
                    </a:lnTo>
                    <a:lnTo>
                      <a:pt x="742415" y="8862"/>
                    </a:lnTo>
                    <a:lnTo>
                      <a:pt x="746720" y="13180"/>
                    </a:lnTo>
                    <a:lnTo>
                      <a:pt x="751024" y="17497"/>
                    </a:lnTo>
                    <a:lnTo>
                      <a:pt x="754875" y="22269"/>
                    </a:lnTo>
                    <a:lnTo>
                      <a:pt x="758726" y="27496"/>
                    </a:lnTo>
                    <a:lnTo>
                      <a:pt x="762124" y="32495"/>
                    </a:lnTo>
                    <a:lnTo>
                      <a:pt x="765523" y="37949"/>
                    </a:lnTo>
                    <a:lnTo>
                      <a:pt x="768694" y="43629"/>
                    </a:lnTo>
                    <a:lnTo>
                      <a:pt x="771639" y="49310"/>
                    </a:lnTo>
                    <a:lnTo>
                      <a:pt x="774584" y="54764"/>
                    </a:lnTo>
                    <a:lnTo>
                      <a:pt x="777076" y="60672"/>
                    </a:lnTo>
                    <a:lnTo>
                      <a:pt x="779342" y="66808"/>
                    </a:lnTo>
                    <a:lnTo>
                      <a:pt x="781834" y="72716"/>
                    </a:lnTo>
                    <a:lnTo>
                      <a:pt x="785911" y="84305"/>
                    </a:lnTo>
                    <a:lnTo>
                      <a:pt x="789536" y="95894"/>
                    </a:lnTo>
                    <a:lnTo>
                      <a:pt x="792481" y="106801"/>
                    </a:lnTo>
                    <a:lnTo>
                      <a:pt x="794973" y="117254"/>
                    </a:lnTo>
                    <a:lnTo>
                      <a:pt x="796785" y="126571"/>
                    </a:lnTo>
                    <a:lnTo>
                      <a:pt x="798371" y="134524"/>
                    </a:lnTo>
                    <a:lnTo>
                      <a:pt x="800183" y="146568"/>
                    </a:lnTo>
                    <a:lnTo>
                      <a:pt x="800636" y="150658"/>
                    </a:lnTo>
                    <a:lnTo>
                      <a:pt x="805847" y="149294"/>
                    </a:lnTo>
                    <a:lnTo>
                      <a:pt x="810831" y="147931"/>
                    </a:lnTo>
                    <a:lnTo>
                      <a:pt x="815362" y="146340"/>
                    </a:lnTo>
                    <a:lnTo>
                      <a:pt x="820119" y="144522"/>
                    </a:lnTo>
                    <a:lnTo>
                      <a:pt x="824197" y="142705"/>
                    </a:lnTo>
                    <a:lnTo>
                      <a:pt x="828275" y="140887"/>
                    </a:lnTo>
                    <a:lnTo>
                      <a:pt x="832352" y="139069"/>
                    </a:lnTo>
                    <a:lnTo>
                      <a:pt x="835750" y="136796"/>
                    </a:lnTo>
                    <a:lnTo>
                      <a:pt x="839375" y="134751"/>
                    </a:lnTo>
                    <a:lnTo>
                      <a:pt x="842547" y="132706"/>
                    </a:lnTo>
                    <a:lnTo>
                      <a:pt x="848663" y="128389"/>
                    </a:lnTo>
                    <a:lnTo>
                      <a:pt x="853647" y="124071"/>
                    </a:lnTo>
                    <a:lnTo>
                      <a:pt x="858405" y="119754"/>
                    </a:lnTo>
                    <a:lnTo>
                      <a:pt x="862482" y="115663"/>
                    </a:lnTo>
                    <a:lnTo>
                      <a:pt x="865654" y="111800"/>
                    </a:lnTo>
                    <a:lnTo>
                      <a:pt x="868372" y="108392"/>
                    </a:lnTo>
                    <a:lnTo>
                      <a:pt x="870638" y="105211"/>
                    </a:lnTo>
                    <a:lnTo>
                      <a:pt x="873130" y="100439"/>
                    </a:lnTo>
                    <a:lnTo>
                      <a:pt x="874036" y="98848"/>
                    </a:lnTo>
                    <a:lnTo>
                      <a:pt x="875395" y="106347"/>
                    </a:lnTo>
                    <a:lnTo>
                      <a:pt x="876755" y="113846"/>
                    </a:lnTo>
                    <a:lnTo>
                      <a:pt x="877434" y="121117"/>
                    </a:lnTo>
                    <a:lnTo>
                      <a:pt x="877887" y="128389"/>
                    </a:lnTo>
                    <a:lnTo>
                      <a:pt x="877887" y="135433"/>
                    </a:lnTo>
                    <a:lnTo>
                      <a:pt x="877434" y="142250"/>
                    </a:lnTo>
                    <a:lnTo>
                      <a:pt x="876755" y="149067"/>
                    </a:lnTo>
                    <a:lnTo>
                      <a:pt x="875622" y="155884"/>
                    </a:lnTo>
                    <a:lnTo>
                      <a:pt x="874263" y="162474"/>
                    </a:lnTo>
                    <a:lnTo>
                      <a:pt x="872903" y="168837"/>
                    </a:lnTo>
                    <a:lnTo>
                      <a:pt x="870864" y="175199"/>
                    </a:lnTo>
                    <a:lnTo>
                      <a:pt x="868599" y="181335"/>
                    </a:lnTo>
                    <a:lnTo>
                      <a:pt x="866334" y="187243"/>
                    </a:lnTo>
                    <a:lnTo>
                      <a:pt x="863615" y="193378"/>
                    </a:lnTo>
                    <a:lnTo>
                      <a:pt x="860670" y="199287"/>
                    </a:lnTo>
                    <a:lnTo>
                      <a:pt x="857725" y="204967"/>
                    </a:lnTo>
                    <a:lnTo>
                      <a:pt x="854327" y="210421"/>
                    </a:lnTo>
                    <a:lnTo>
                      <a:pt x="850702" y="215875"/>
                    </a:lnTo>
                    <a:lnTo>
                      <a:pt x="847078" y="221328"/>
                    </a:lnTo>
                    <a:lnTo>
                      <a:pt x="843000" y="226328"/>
                    </a:lnTo>
                    <a:lnTo>
                      <a:pt x="838922" y="231554"/>
                    </a:lnTo>
                    <a:lnTo>
                      <a:pt x="834844" y="236553"/>
                    </a:lnTo>
                    <a:lnTo>
                      <a:pt x="830313" y="241325"/>
                    </a:lnTo>
                    <a:lnTo>
                      <a:pt x="826009" y="246097"/>
                    </a:lnTo>
                    <a:lnTo>
                      <a:pt x="821252" y="250869"/>
                    </a:lnTo>
                    <a:lnTo>
                      <a:pt x="816494" y="255187"/>
                    </a:lnTo>
                    <a:lnTo>
                      <a:pt x="811737" y="259731"/>
                    </a:lnTo>
                    <a:lnTo>
                      <a:pt x="806753" y="264049"/>
                    </a:lnTo>
                    <a:lnTo>
                      <a:pt x="796785" y="272229"/>
                    </a:lnTo>
                    <a:lnTo>
                      <a:pt x="786364" y="279955"/>
                    </a:lnTo>
                    <a:lnTo>
                      <a:pt x="776170" y="287227"/>
                    </a:lnTo>
                    <a:lnTo>
                      <a:pt x="765749" y="294044"/>
                    </a:lnTo>
                    <a:lnTo>
                      <a:pt x="755328" y="300180"/>
                    </a:lnTo>
                    <a:lnTo>
                      <a:pt x="745360" y="305860"/>
                    </a:lnTo>
                    <a:lnTo>
                      <a:pt x="735619" y="311314"/>
                    </a:lnTo>
                    <a:lnTo>
                      <a:pt x="725878" y="316313"/>
                    </a:lnTo>
                    <a:lnTo>
                      <a:pt x="717043" y="320631"/>
                    </a:lnTo>
                    <a:lnTo>
                      <a:pt x="708661" y="324721"/>
                    </a:lnTo>
                    <a:lnTo>
                      <a:pt x="700732" y="327902"/>
                    </a:lnTo>
                    <a:lnTo>
                      <a:pt x="693709" y="331084"/>
                    </a:lnTo>
                    <a:lnTo>
                      <a:pt x="681929" y="335628"/>
                    </a:lnTo>
                    <a:lnTo>
                      <a:pt x="674453" y="338583"/>
                    </a:lnTo>
                    <a:lnTo>
                      <a:pt x="671961" y="339492"/>
                    </a:lnTo>
                    <a:lnTo>
                      <a:pt x="658142" y="336083"/>
                    </a:lnTo>
                    <a:lnTo>
                      <a:pt x="644776" y="333583"/>
                    </a:lnTo>
                    <a:lnTo>
                      <a:pt x="632089" y="331311"/>
                    </a:lnTo>
                    <a:lnTo>
                      <a:pt x="619630" y="329266"/>
                    </a:lnTo>
                    <a:lnTo>
                      <a:pt x="607623" y="327675"/>
                    </a:lnTo>
                    <a:lnTo>
                      <a:pt x="596069" y="326539"/>
                    </a:lnTo>
                    <a:lnTo>
                      <a:pt x="584969" y="325630"/>
                    </a:lnTo>
                    <a:lnTo>
                      <a:pt x="574548" y="324948"/>
                    </a:lnTo>
                    <a:lnTo>
                      <a:pt x="564127" y="324494"/>
                    </a:lnTo>
                    <a:lnTo>
                      <a:pt x="554612" y="324494"/>
                    </a:lnTo>
                    <a:lnTo>
                      <a:pt x="545324" y="324494"/>
                    </a:lnTo>
                    <a:lnTo>
                      <a:pt x="536715" y="324948"/>
                    </a:lnTo>
                    <a:lnTo>
                      <a:pt x="528333" y="325403"/>
                    </a:lnTo>
                    <a:lnTo>
                      <a:pt x="520178" y="326085"/>
                    </a:lnTo>
                    <a:lnTo>
                      <a:pt x="512702" y="326766"/>
                    </a:lnTo>
                    <a:lnTo>
                      <a:pt x="505679" y="327675"/>
                    </a:lnTo>
                    <a:lnTo>
                      <a:pt x="499109" y="328811"/>
                    </a:lnTo>
                    <a:lnTo>
                      <a:pt x="492993" y="329948"/>
                    </a:lnTo>
                    <a:lnTo>
                      <a:pt x="487329" y="331311"/>
                    </a:lnTo>
                    <a:lnTo>
                      <a:pt x="481892" y="332447"/>
                    </a:lnTo>
                    <a:lnTo>
                      <a:pt x="472604" y="334947"/>
                    </a:lnTo>
                    <a:lnTo>
                      <a:pt x="465128" y="337219"/>
                    </a:lnTo>
                    <a:lnTo>
                      <a:pt x="459012" y="339719"/>
                    </a:lnTo>
                    <a:lnTo>
                      <a:pt x="454934" y="341309"/>
                    </a:lnTo>
                    <a:lnTo>
                      <a:pt x="451536" y="342900"/>
                    </a:lnTo>
                    <a:lnTo>
                      <a:pt x="445646" y="337219"/>
                    </a:lnTo>
                    <a:lnTo>
                      <a:pt x="439529" y="331311"/>
                    </a:lnTo>
                    <a:lnTo>
                      <a:pt x="425710" y="318813"/>
                    </a:lnTo>
                    <a:lnTo>
                      <a:pt x="410532" y="305860"/>
                    </a:lnTo>
                    <a:lnTo>
                      <a:pt x="394221" y="292454"/>
                    </a:lnTo>
                    <a:lnTo>
                      <a:pt x="377456" y="279274"/>
                    </a:lnTo>
                    <a:lnTo>
                      <a:pt x="360239" y="266094"/>
                    </a:lnTo>
                    <a:lnTo>
                      <a:pt x="343249" y="252914"/>
                    </a:lnTo>
                    <a:lnTo>
                      <a:pt x="326258" y="240416"/>
                    </a:lnTo>
                    <a:lnTo>
                      <a:pt x="295222" y="217693"/>
                    </a:lnTo>
                    <a:lnTo>
                      <a:pt x="269849" y="199514"/>
                    </a:lnTo>
                    <a:lnTo>
                      <a:pt x="252405" y="187243"/>
                    </a:lnTo>
                    <a:lnTo>
                      <a:pt x="246062" y="183153"/>
                    </a:lnTo>
                    <a:lnTo>
                      <a:pt x="251726" y="176563"/>
                    </a:lnTo>
                    <a:lnTo>
                      <a:pt x="257616" y="170655"/>
                    </a:lnTo>
                    <a:lnTo>
                      <a:pt x="263506" y="165428"/>
                    </a:lnTo>
                    <a:lnTo>
                      <a:pt x="269623" y="160656"/>
                    </a:lnTo>
                    <a:lnTo>
                      <a:pt x="275286" y="156339"/>
                    </a:lnTo>
                    <a:lnTo>
                      <a:pt x="281629" y="152476"/>
                    </a:lnTo>
                    <a:lnTo>
                      <a:pt x="287746" y="149294"/>
                    </a:lnTo>
                    <a:lnTo>
                      <a:pt x="293863" y="146568"/>
                    </a:lnTo>
                    <a:lnTo>
                      <a:pt x="299979" y="144068"/>
                    </a:lnTo>
                    <a:lnTo>
                      <a:pt x="306096" y="142023"/>
                    </a:lnTo>
                    <a:lnTo>
                      <a:pt x="311986" y="140432"/>
                    </a:lnTo>
                    <a:lnTo>
                      <a:pt x="317876" y="139069"/>
                    </a:lnTo>
                    <a:lnTo>
                      <a:pt x="323766" y="138160"/>
                    </a:lnTo>
                    <a:lnTo>
                      <a:pt x="329656" y="137024"/>
                    </a:lnTo>
                    <a:lnTo>
                      <a:pt x="335093" y="136569"/>
                    </a:lnTo>
                    <a:lnTo>
                      <a:pt x="340530" y="136342"/>
                    </a:lnTo>
                    <a:lnTo>
                      <a:pt x="345967" y="136342"/>
                    </a:lnTo>
                    <a:lnTo>
                      <a:pt x="350951" y="136569"/>
                    </a:lnTo>
                    <a:lnTo>
                      <a:pt x="355708" y="136796"/>
                    </a:lnTo>
                    <a:lnTo>
                      <a:pt x="360466" y="137251"/>
                    </a:lnTo>
                    <a:lnTo>
                      <a:pt x="368848" y="138614"/>
                    </a:lnTo>
                    <a:lnTo>
                      <a:pt x="376097" y="139978"/>
                    </a:lnTo>
                    <a:lnTo>
                      <a:pt x="382214" y="141341"/>
                    </a:lnTo>
                    <a:lnTo>
                      <a:pt x="386518" y="142705"/>
                    </a:lnTo>
                    <a:lnTo>
                      <a:pt x="390369" y="143841"/>
                    </a:lnTo>
                    <a:lnTo>
                      <a:pt x="389916" y="135888"/>
                    </a:lnTo>
                    <a:lnTo>
                      <a:pt x="389916" y="127934"/>
                    </a:lnTo>
                    <a:lnTo>
                      <a:pt x="390369" y="120208"/>
                    </a:lnTo>
                    <a:lnTo>
                      <a:pt x="391049" y="112482"/>
                    </a:lnTo>
                    <a:lnTo>
                      <a:pt x="392182" y="105211"/>
                    </a:lnTo>
                    <a:lnTo>
                      <a:pt x="393767" y="98166"/>
                    </a:lnTo>
                    <a:lnTo>
                      <a:pt x="395580" y="91122"/>
                    </a:lnTo>
                    <a:lnTo>
                      <a:pt x="397619" y="84305"/>
                    </a:lnTo>
                    <a:lnTo>
                      <a:pt x="399884" y="77942"/>
                    </a:lnTo>
                    <a:lnTo>
                      <a:pt x="402376" y="71807"/>
                    </a:lnTo>
                    <a:lnTo>
                      <a:pt x="405095" y="65671"/>
                    </a:lnTo>
                    <a:lnTo>
                      <a:pt x="407813" y="59763"/>
                    </a:lnTo>
                    <a:lnTo>
                      <a:pt x="410985" y="54310"/>
                    </a:lnTo>
                    <a:lnTo>
                      <a:pt x="413930" y="49083"/>
                    </a:lnTo>
                    <a:lnTo>
                      <a:pt x="417101" y="43857"/>
                    </a:lnTo>
                    <a:lnTo>
                      <a:pt x="420273" y="39085"/>
                    </a:lnTo>
                    <a:lnTo>
                      <a:pt x="423444" y="34540"/>
                    </a:lnTo>
                    <a:lnTo>
                      <a:pt x="426616" y="30222"/>
                    </a:lnTo>
                    <a:lnTo>
                      <a:pt x="432959" y="22496"/>
                    </a:lnTo>
                    <a:lnTo>
                      <a:pt x="438849" y="15679"/>
                    </a:lnTo>
                    <a:lnTo>
                      <a:pt x="444060" y="10226"/>
                    </a:lnTo>
                    <a:lnTo>
                      <a:pt x="448817" y="5908"/>
                    </a:lnTo>
                    <a:lnTo>
                      <a:pt x="452215" y="2500"/>
                    </a:lnTo>
                    <a:lnTo>
                      <a:pt x="455387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" name="KSO_Shape"/>
              <p:cNvSpPr>
                <a:spLocks noChangeAspect="1"/>
              </p:cNvSpPr>
              <p:nvPr/>
            </p:nvSpPr>
            <p:spPr bwMode="auto">
              <a:xfrm>
                <a:off x="6313431" y="2296549"/>
                <a:ext cx="435198" cy="592915"/>
              </a:xfrm>
              <a:custGeom>
                <a:avLst/>
                <a:gdLst>
                  <a:gd name="T0" fmla="*/ 659720 w 1122363"/>
                  <a:gd name="T1" fmla="*/ 1061049 h 1531938"/>
                  <a:gd name="T2" fmla="*/ 657679 w 1122363"/>
                  <a:gd name="T3" fmla="*/ 1105186 h 1531938"/>
                  <a:gd name="T4" fmla="*/ 613002 w 1122363"/>
                  <a:gd name="T5" fmla="*/ 1132121 h 1531938"/>
                  <a:gd name="T6" fmla="*/ 496276 w 1122363"/>
                  <a:gd name="T7" fmla="*/ 860262 h 1531938"/>
                  <a:gd name="T8" fmla="*/ 478065 w 1122363"/>
                  <a:gd name="T9" fmla="*/ 820434 h 1531938"/>
                  <a:gd name="T10" fmla="*/ 495593 w 1122363"/>
                  <a:gd name="T11" fmla="*/ 792738 h 1531938"/>
                  <a:gd name="T12" fmla="*/ 513236 w 1122363"/>
                  <a:gd name="T13" fmla="*/ 692440 h 1531938"/>
                  <a:gd name="T14" fmla="*/ 428226 w 1122363"/>
                  <a:gd name="T15" fmla="*/ 723969 h 1531938"/>
                  <a:gd name="T16" fmla="*/ 379486 w 1122363"/>
                  <a:gd name="T17" fmla="*/ 771377 h 1531938"/>
                  <a:gd name="T18" fmla="*/ 359537 w 1122363"/>
                  <a:gd name="T19" fmla="*/ 859614 h 1531938"/>
                  <a:gd name="T20" fmla="*/ 388554 w 1122363"/>
                  <a:gd name="T21" fmla="*/ 929250 h 1531938"/>
                  <a:gd name="T22" fmla="*/ 452482 w 1122363"/>
                  <a:gd name="T23" fmla="*/ 975751 h 1531938"/>
                  <a:gd name="T24" fmla="*/ 515503 w 1122363"/>
                  <a:gd name="T25" fmla="*/ 1131583 h 1531938"/>
                  <a:gd name="T26" fmla="*/ 419611 w 1122363"/>
                  <a:gd name="T27" fmla="*/ 1093929 h 1531938"/>
                  <a:gd name="T28" fmla="*/ 452255 w 1122363"/>
                  <a:gd name="T29" fmla="*/ 1208705 h 1531938"/>
                  <a:gd name="T30" fmla="*/ 616608 w 1122363"/>
                  <a:gd name="T31" fmla="*/ 1227305 h 1531938"/>
                  <a:gd name="T32" fmla="*/ 701392 w 1122363"/>
                  <a:gd name="T33" fmla="*/ 1200993 h 1531938"/>
                  <a:gd name="T34" fmla="*/ 755799 w 1122363"/>
                  <a:gd name="T35" fmla="*/ 1155627 h 1531938"/>
                  <a:gd name="T36" fmla="*/ 783682 w 1122363"/>
                  <a:gd name="T37" fmla="*/ 1087805 h 1531938"/>
                  <a:gd name="T38" fmla="*/ 769174 w 1122363"/>
                  <a:gd name="T39" fmla="*/ 1001156 h 1531938"/>
                  <a:gd name="T40" fmla="*/ 693004 w 1122363"/>
                  <a:gd name="T41" fmla="*/ 932199 h 1531938"/>
                  <a:gd name="T42" fmla="*/ 624543 w 1122363"/>
                  <a:gd name="T43" fmla="*/ 792018 h 1531938"/>
                  <a:gd name="T44" fmla="*/ 756025 w 1122363"/>
                  <a:gd name="T45" fmla="*/ 858933 h 1531938"/>
                  <a:gd name="T46" fmla="*/ 653106 w 1122363"/>
                  <a:gd name="T47" fmla="*/ 698791 h 1531938"/>
                  <a:gd name="T48" fmla="*/ 617515 w 1122363"/>
                  <a:gd name="T49" fmla="*/ 373743 h 1531938"/>
                  <a:gd name="T50" fmla="*/ 768267 w 1122363"/>
                  <a:gd name="T51" fmla="*/ 414573 h 1531938"/>
                  <a:gd name="T52" fmla="*/ 889095 w 1122363"/>
                  <a:gd name="T53" fmla="*/ 508707 h 1531938"/>
                  <a:gd name="T54" fmla="*/ 986347 w 1122363"/>
                  <a:gd name="T55" fmla="*/ 659549 h 1531938"/>
                  <a:gd name="T56" fmla="*/ 1066143 w 1122363"/>
                  <a:gd name="T57" fmla="*/ 870048 h 1531938"/>
                  <a:gd name="T58" fmla="*/ 1122136 w 1122363"/>
                  <a:gd name="T59" fmla="*/ 1120922 h 1531938"/>
                  <a:gd name="T60" fmla="*/ 1088812 w 1122363"/>
                  <a:gd name="T61" fmla="*/ 1284920 h 1531938"/>
                  <a:gd name="T62" fmla="*/ 987253 w 1122363"/>
                  <a:gd name="T63" fmla="*/ 1407408 h 1531938"/>
                  <a:gd name="T64" fmla="*/ 836275 w 1122363"/>
                  <a:gd name="T65" fmla="*/ 1488160 h 1531938"/>
                  <a:gd name="T66" fmla="*/ 653786 w 1122363"/>
                  <a:gd name="T67" fmla="*/ 1527401 h 1531938"/>
                  <a:gd name="T68" fmla="*/ 459056 w 1122363"/>
                  <a:gd name="T69" fmla="*/ 1525133 h 1531938"/>
                  <a:gd name="T70" fmla="*/ 274754 w 1122363"/>
                  <a:gd name="T71" fmla="*/ 1477952 h 1531938"/>
                  <a:gd name="T72" fmla="*/ 122868 w 1122363"/>
                  <a:gd name="T73" fmla="*/ 1387674 h 1531938"/>
                  <a:gd name="T74" fmla="*/ 25163 w 1122363"/>
                  <a:gd name="T75" fmla="*/ 1257020 h 1531938"/>
                  <a:gd name="T76" fmla="*/ 2947 w 1122363"/>
                  <a:gd name="T77" fmla="*/ 1087805 h 1531938"/>
                  <a:gd name="T78" fmla="*/ 101785 w 1122363"/>
                  <a:gd name="T79" fmla="*/ 770469 h 1531938"/>
                  <a:gd name="T80" fmla="*/ 185436 w 1122363"/>
                  <a:gd name="T81" fmla="*/ 597625 h 1531938"/>
                  <a:gd name="T82" fmla="*/ 291076 w 1122363"/>
                  <a:gd name="T83" fmla="*/ 468105 h 1531938"/>
                  <a:gd name="T84" fmla="*/ 429359 w 1122363"/>
                  <a:gd name="T85" fmla="*/ 390529 h 1531938"/>
                  <a:gd name="T86" fmla="*/ 479174 w 1122363"/>
                  <a:gd name="T87" fmla="*/ 1591 h 1531938"/>
                  <a:gd name="T88" fmla="*/ 551894 w 1122363"/>
                  <a:gd name="T89" fmla="*/ 29995 h 1531938"/>
                  <a:gd name="T90" fmla="*/ 625293 w 1122363"/>
                  <a:gd name="T91" fmla="*/ 25905 h 1531938"/>
                  <a:gd name="T92" fmla="*/ 709340 w 1122363"/>
                  <a:gd name="T93" fmla="*/ 227 h 1531938"/>
                  <a:gd name="T94" fmla="*/ 758726 w 1122363"/>
                  <a:gd name="T95" fmla="*/ 27496 h 1531938"/>
                  <a:gd name="T96" fmla="*/ 796785 w 1122363"/>
                  <a:gd name="T97" fmla="*/ 126571 h 1531938"/>
                  <a:gd name="T98" fmla="*/ 842547 w 1122363"/>
                  <a:gd name="T99" fmla="*/ 132706 h 1531938"/>
                  <a:gd name="T100" fmla="*/ 877887 w 1122363"/>
                  <a:gd name="T101" fmla="*/ 128389 h 1531938"/>
                  <a:gd name="T102" fmla="*/ 854327 w 1122363"/>
                  <a:gd name="T103" fmla="*/ 210421 h 1531938"/>
                  <a:gd name="T104" fmla="*/ 786364 w 1122363"/>
                  <a:gd name="T105" fmla="*/ 279955 h 1531938"/>
                  <a:gd name="T106" fmla="*/ 671961 w 1122363"/>
                  <a:gd name="T107" fmla="*/ 339492 h 1531938"/>
                  <a:gd name="T108" fmla="*/ 528333 w 1122363"/>
                  <a:gd name="T109" fmla="*/ 325403 h 1531938"/>
                  <a:gd name="T110" fmla="*/ 445646 w 1122363"/>
                  <a:gd name="T111" fmla="*/ 337219 h 1531938"/>
                  <a:gd name="T112" fmla="*/ 251726 w 1122363"/>
                  <a:gd name="T113" fmla="*/ 176563 h 1531938"/>
                  <a:gd name="T114" fmla="*/ 329656 w 1122363"/>
                  <a:gd name="T115" fmla="*/ 137024 h 1531938"/>
                  <a:gd name="T116" fmla="*/ 389916 w 1122363"/>
                  <a:gd name="T117" fmla="*/ 127934 h 1531938"/>
                  <a:gd name="T118" fmla="*/ 417101 w 1122363"/>
                  <a:gd name="T119" fmla="*/ 43857 h 15319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</a:cxnLst>
                <a:rect l="0" t="0" r="r" b="b"/>
                <a:pathLst>
                  <a:path w="1122363" h="1531938">
                    <a:moveTo>
                      <a:pt x="600075" y="1019175"/>
                    </a:moveTo>
                    <a:lnTo>
                      <a:pt x="608240" y="1022344"/>
                    </a:lnTo>
                    <a:lnTo>
                      <a:pt x="615950" y="1025965"/>
                    </a:lnTo>
                    <a:lnTo>
                      <a:pt x="622981" y="1029134"/>
                    </a:lnTo>
                    <a:lnTo>
                      <a:pt x="629331" y="1032303"/>
                    </a:lnTo>
                    <a:lnTo>
                      <a:pt x="635227" y="1035925"/>
                    </a:lnTo>
                    <a:lnTo>
                      <a:pt x="640443" y="1039093"/>
                    </a:lnTo>
                    <a:lnTo>
                      <a:pt x="644979" y="1042488"/>
                    </a:lnTo>
                    <a:lnTo>
                      <a:pt x="649061" y="1045884"/>
                    </a:lnTo>
                    <a:lnTo>
                      <a:pt x="652236" y="1049505"/>
                    </a:lnTo>
                    <a:lnTo>
                      <a:pt x="655411" y="1053127"/>
                    </a:lnTo>
                    <a:lnTo>
                      <a:pt x="657906" y="1056974"/>
                    </a:lnTo>
                    <a:lnTo>
                      <a:pt x="659720" y="1061049"/>
                    </a:lnTo>
                    <a:lnTo>
                      <a:pt x="661534" y="1065576"/>
                    </a:lnTo>
                    <a:lnTo>
                      <a:pt x="662668" y="1070329"/>
                    </a:lnTo>
                    <a:lnTo>
                      <a:pt x="663348" y="1074856"/>
                    </a:lnTo>
                    <a:lnTo>
                      <a:pt x="663575" y="1080062"/>
                    </a:lnTo>
                    <a:lnTo>
                      <a:pt x="663575" y="1083230"/>
                    </a:lnTo>
                    <a:lnTo>
                      <a:pt x="663348" y="1086626"/>
                    </a:lnTo>
                    <a:lnTo>
                      <a:pt x="662895" y="1089568"/>
                    </a:lnTo>
                    <a:lnTo>
                      <a:pt x="662441" y="1092510"/>
                    </a:lnTo>
                    <a:lnTo>
                      <a:pt x="661761" y="1095227"/>
                    </a:lnTo>
                    <a:lnTo>
                      <a:pt x="660854" y="1097716"/>
                    </a:lnTo>
                    <a:lnTo>
                      <a:pt x="659947" y="1100432"/>
                    </a:lnTo>
                    <a:lnTo>
                      <a:pt x="659040" y="1102922"/>
                    </a:lnTo>
                    <a:lnTo>
                      <a:pt x="657679" y="1105186"/>
                    </a:lnTo>
                    <a:lnTo>
                      <a:pt x="656545" y="1107449"/>
                    </a:lnTo>
                    <a:lnTo>
                      <a:pt x="654957" y="1109486"/>
                    </a:lnTo>
                    <a:lnTo>
                      <a:pt x="653143" y="1111523"/>
                    </a:lnTo>
                    <a:lnTo>
                      <a:pt x="651556" y="1113334"/>
                    </a:lnTo>
                    <a:lnTo>
                      <a:pt x="649515" y="1115145"/>
                    </a:lnTo>
                    <a:lnTo>
                      <a:pt x="647473" y="1116729"/>
                    </a:lnTo>
                    <a:lnTo>
                      <a:pt x="645206" y="1118087"/>
                    </a:lnTo>
                    <a:lnTo>
                      <a:pt x="640670" y="1120803"/>
                    </a:lnTo>
                    <a:lnTo>
                      <a:pt x="635681" y="1123520"/>
                    </a:lnTo>
                    <a:lnTo>
                      <a:pt x="630238" y="1126009"/>
                    </a:lnTo>
                    <a:lnTo>
                      <a:pt x="625022" y="1128046"/>
                    </a:lnTo>
                    <a:lnTo>
                      <a:pt x="619125" y="1130310"/>
                    </a:lnTo>
                    <a:lnTo>
                      <a:pt x="613002" y="1132121"/>
                    </a:lnTo>
                    <a:lnTo>
                      <a:pt x="606652" y="1133705"/>
                    </a:lnTo>
                    <a:lnTo>
                      <a:pt x="600075" y="1135063"/>
                    </a:lnTo>
                    <a:lnTo>
                      <a:pt x="600075" y="1019175"/>
                    </a:lnTo>
                    <a:close/>
                    <a:moveTo>
                      <a:pt x="538162" y="779462"/>
                    </a:moveTo>
                    <a:lnTo>
                      <a:pt x="538162" y="877887"/>
                    </a:lnTo>
                    <a:lnTo>
                      <a:pt x="529967" y="875827"/>
                    </a:lnTo>
                    <a:lnTo>
                      <a:pt x="522227" y="873538"/>
                    </a:lnTo>
                    <a:lnTo>
                      <a:pt x="515398" y="870791"/>
                    </a:lnTo>
                    <a:lnTo>
                      <a:pt x="509024" y="868273"/>
                    </a:lnTo>
                    <a:lnTo>
                      <a:pt x="503333" y="865298"/>
                    </a:lnTo>
                    <a:lnTo>
                      <a:pt x="500829" y="863467"/>
                    </a:lnTo>
                    <a:lnTo>
                      <a:pt x="498553" y="861864"/>
                    </a:lnTo>
                    <a:lnTo>
                      <a:pt x="496276" y="860262"/>
                    </a:lnTo>
                    <a:lnTo>
                      <a:pt x="494227" y="858431"/>
                    </a:lnTo>
                    <a:lnTo>
                      <a:pt x="492406" y="856600"/>
                    </a:lnTo>
                    <a:lnTo>
                      <a:pt x="490813" y="854540"/>
                    </a:lnTo>
                    <a:lnTo>
                      <a:pt x="487626" y="850877"/>
                    </a:lnTo>
                    <a:lnTo>
                      <a:pt x="485122" y="846986"/>
                    </a:lnTo>
                    <a:lnTo>
                      <a:pt x="482618" y="843324"/>
                    </a:lnTo>
                    <a:lnTo>
                      <a:pt x="481024" y="839662"/>
                    </a:lnTo>
                    <a:lnTo>
                      <a:pt x="479658" y="835999"/>
                    </a:lnTo>
                    <a:lnTo>
                      <a:pt x="478520" y="832337"/>
                    </a:lnTo>
                    <a:lnTo>
                      <a:pt x="478065" y="828903"/>
                    </a:lnTo>
                    <a:lnTo>
                      <a:pt x="477837" y="825241"/>
                    </a:lnTo>
                    <a:lnTo>
                      <a:pt x="477837" y="822952"/>
                    </a:lnTo>
                    <a:lnTo>
                      <a:pt x="478065" y="820434"/>
                    </a:lnTo>
                    <a:lnTo>
                      <a:pt x="478520" y="817916"/>
                    </a:lnTo>
                    <a:lnTo>
                      <a:pt x="478975" y="815627"/>
                    </a:lnTo>
                    <a:lnTo>
                      <a:pt x="479431" y="813339"/>
                    </a:lnTo>
                    <a:lnTo>
                      <a:pt x="480341" y="810821"/>
                    </a:lnTo>
                    <a:lnTo>
                      <a:pt x="481252" y="808761"/>
                    </a:lnTo>
                    <a:lnTo>
                      <a:pt x="482162" y="806701"/>
                    </a:lnTo>
                    <a:lnTo>
                      <a:pt x="483528" y="804869"/>
                    </a:lnTo>
                    <a:lnTo>
                      <a:pt x="484894" y="802809"/>
                    </a:lnTo>
                    <a:lnTo>
                      <a:pt x="486260" y="800978"/>
                    </a:lnTo>
                    <a:lnTo>
                      <a:pt x="487853" y="799147"/>
                    </a:lnTo>
                    <a:lnTo>
                      <a:pt x="489447" y="797545"/>
                    </a:lnTo>
                    <a:lnTo>
                      <a:pt x="491496" y="795714"/>
                    </a:lnTo>
                    <a:lnTo>
                      <a:pt x="495593" y="792738"/>
                    </a:lnTo>
                    <a:lnTo>
                      <a:pt x="500146" y="789991"/>
                    </a:lnTo>
                    <a:lnTo>
                      <a:pt x="504699" y="787244"/>
                    </a:lnTo>
                    <a:lnTo>
                      <a:pt x="509935" y="785184"/>
                    </a:lnTo>
                    <a:lnTo>
                      <a:pt x="515170" y="783582"/>
                    </a:lnTo>
                    <a:lnTo>
                      <a:pt x="520634" y="781980"/>
                    </a:lnTo>
                    <a:lnTo>
                      <a:pt x="526097" y="780835"/>
                    </a:lnTo>
                    <a:lnTo>
                      <a:pt x="532016" y="779920"/>
                    </a:lnTo>
                    <a:lnTo>
                      <a:pt x="538162" y="779462"/>
                    </a:lnTo>
                    <a:close/>
                    <a:moveTo>
                      <a:pt x="538626" y="654332"/>
                    </a:moveTo>
                    <a:lnTo>
                      <a:pt x="538626" y="688810"/>
                    </a:lnTo>
                    <a:lnTo>
                      <a:pt x="530011" y="689945"/>
                    </a:lnTo>
                    <a:lnTo>
                      <a:pt x="521624" y="691079"/>
                    </a:lnTo>
                    <a:lnTo>
                      <a:pt x="513236" y="692440"/>
                    </a:lnTo>
                    <a:lnTo>
                      <a:pt x="505302" y="694028"/>
                    </a:lnTo>
                    <a:lnTo>
                      <a:pt x="497594" y="695842"/>
                    </a:lnTo>
                    <a:lnTo>
                      <a:pt x="490113" y="697657"/>
                    </a:lnTo>
                    <a:lnTo>
                      <a:pt x="482859" y="699471"/>
                    </a:lnTo>
                    <a:lnTo>
                      <a:pt x="475831" y="701740"/>
                    </a:lnTo>
                    <a:lnTo>
                      <a:pt x="469257" y="704008"/>
                    </a:lnTo>
                    <a:lnTo>
                      <a:pt x="462683" y="706276"/>
                    </a:lnTo>
                    <a:lnTo>
                      <a:pt x="456336" y="708998"/>
                    </a:lnTo>
                    <a:lnTo>
                      <a:pt x="450215" y="711720"/>
                    </a:lnTo>
                    <a:lnTo>
                      <a:pt x="444321" y="714442"/>
                    </a:lnTo>
                    <a:lnTo>
                      <a:pt x="438654" y="717618"/>
                    </a:lnTo>
                    <a:lnTo>
                      <a:pt x="433440" y="720567"/>
                    </a:lnTo>
                    <a:lnTo>
                      <a:pt x="428226" y="723969"/>
                    </a:lnTo>
                    <a:lnTo>
                      <a:pt x="423238" y="727372"/>
                    </a:lnTo>
                    <a:lnTo>
                      <a:pt x="418478" y="731001"/>
                    </a:lnTo>
                    <a:lnTo>
                      <a:pt x="413944" y="734403"/>
                    </a:lnTo>
                    <a:lnTo>
                      <a:pt x="409410" y="738033"/>
                    </a:lnTo>
                    <a:lnTo>
                      <a:pt x="405556" y="741435"/>
                    </a:lnTo>
                    <a:lnTo>
                      <a:pt x="401476" y="744837"/>
                    </a:lnTo>
                    <a:lnTo>
                      <a:pt x="397849" y="748694"/>
                    </a:lnTo>
                    <a:lnTo>
                      <a:pt x="394221" y="752323"/>
                    </a:lnTo>
                    <a:lnTo>
                      <a:pt x="391048" y="755952"/>
                    </a:lnTo>
                    <a:lnTo>
                      <a:pt x="387874" y="760035"/>
                    </a:lnTo>
                    <a:lnTo>
                      <a:pt x="384927" y="763664"/>
                    </a:lnTo>
                    <a:lnTo>
                      <a:pt x="382207" y="767520"/>
                    </a:lnTo>
                    <a:lnTo>
                      <a:pt x="379486" y="771377"/>
                    </a:lnTo>
                    <a:lnTo>
                      <a:pt x="377219" y="775460"/>
                    </a:lnTo>
                    <a:lnTo>
                      <a:pt x="375179" y="779316"/>
                    </a:lnTo>
                    <a:lnTo>
                      <a:pt x="373366" y="783399"/>
                    </a:lnTo>
                    <a:lnTo>
                      <a:pt x="369738" y="791338"/>
                    </a:lnTo>
                    <a:lnTo>
                      <a:pt x="367018" y="799277"/>
                    </a:lnTo>
                    <a:lnTo>
                      <a:pt x="364298" y="806989"/>
                    </a:lnTo>
                    <a:lnTo>
                      <a:pt x="362258" y="814701"/>
                    </a:lnTo>
                    <a:lnTo>
                      <a:pt x="360671" y="822187"/>
                    </a:lnTo>
                    <a:lnTo>
                      <a:pt x="359537" y="829672"/>
                    </a:lnTo>
                    <a:lnTo>
                      <a:pt x="358857" y="836931"/>
                    </a:lnTo>
                    <a:lnTo>
                      <a:pt x="358630" y="844189"/>
                    </a:lnTo>
                    <a:lnTo>
                      <a:pt x="358857" y="851901"/>
                    </a:lnTo>
                    <a:lnTo>
                      <a:pt x="359537" y="859614"/>
                    </a:lnTo>
                    <a:lnTo>
                      <a:pt x="360444" y="867326"/>
                    </a:lnTo>
                    <a:lnTo>
                      <a:pt x="362031" y="874811"/>
                    </a:lnTo>
                    <a:lnTo>
                      <a:pt x="363844" y="882297"/>
                    </a:lnTo>
                    <a:lnTo>
                      <a:pt x="366111" y="889782"/>
                    </a:lnTo>
                    <a:lnTo>
                      <a:pt x="368832" y="897267"/>
                    </a:lnTo>
                    <a:lnTo>
                      <a:pt x="371779" y="904526"/>
                    </a:lnTo>
                    <a:lnTo>
                      <a:pt x="373592" y="907928"/>
                    </a:lnTo>
                    <a:lnTo>
                      <a:pt x="375633" y="911558"/>
                    </a:lnTo>
                    <a:lnTo>
                      <a:pt x="377673" y="915187"/>
                    </a:lnTo>
                    <a:lnTo>
                      <a:pt x="379940" y="918816"/>
                    </a:lnTo>
                    <a:lnTo>
                      <a:pt x="382660" y="922219"/>
                    </a:lnTo>
                    <a:lnTo>
                      <a:pt x="385380" y="925848"/>
                    </a:lnTo>
                    <a:lnTo>
                      <a:pt x="388554" y="929250"/>
                    </a:lnTo>
                    <a:lnTo>
                      <a:pt x="391501" y="932880"/>
                    </a:lnTo>
                    <a:lnTo>
                      <a:pt x="395128" y="936282"/>
                    </a:lnTo>
                    <a:lnTo>
                      <a:pt x="398529" y="939685"/>
                    </a:lnTo>
                    <a:lnTo>
                      <a:pt x="402609" y="943087"/>
                    </a:lnTo>
                    <a:lnTo>
                      <a:pt x="406463" y="946489"/>
                    </a:lnTo>
                    <a:lnTo>
                      <a:pt x="410770" y="949892"/>
                    </a:lnTo>
                    <a:lnTo>
                      <a:pt x="415077" y="953294"/>
                    </a:lnTo>
                    <a:lnTo>
                      <a:pt x="424372" y="959646"/>
                    </a:lnTo>
                    <a:lnTo>
                      <a:pt x="429586" y="963048"/>
                    </a:lnTo>
                    <a:lnTo>
                      <a:pt x="434800" y="966224"/>
                    </a:lnTo>
                    <a:lnTo>
                      <a:pt x="440467" y="969626"/>
                    </a:lnTo>
                    <a:lnTo>
                      <a:pt x="446361" y="972575"/>
                    </a:lnTo>
                    <a:lnTo>
                      <a:pt x="452482" y="975751"/>
                    </a:lnTo>
                    <a:lnTo>
                      <a:pt x="459056" y="978473"/>
                    </a:lnTo>
                    <a:lnTo>
                      <a:pt x="465630" y="981421"/>
                    </a:lnTo>
                    <a:lnTo>
                      <a:pt x="472658" y="984370"/>
                    </a:lnTo>
                    <a:lnTo>
                      <a:pt x="479912" y="987092"/>
                    </a:lnTo>
                    <a:lnTo>
                      <a:pt x="487619" y="989814"/>
                    </a:lnTo>
                    <a:lnTo>
                      <a:pt x="495327" y="992309"/>
                    </a:lnTo>
                    <a:lnTo>
                      <a:pt x="503488" y="994804"/>
                    </a:lnTo>
                    <a:lnTo>
                      <a:pt x="520490" y="1000021"/>
                    </a:lnTo>
                    <a:lnTo>
                      <a:pt x="538626" y="1004785"/>
                    </a:lnTo>
                    <a:lnTo>
                      <a:pt x="538626" y="1135439"/>
                    </a:lnTo>
                    <a:lnTo>
                      <a:pt x="530918" y="1134305"/>
                    </a:lnTo>
                    <a:lnTo>
                      <a:pt x="523210" y="1133171"/>
                    </a:lnTo>
                    <a:lnTo>
                      <a:pt x="515503" y="1131583"/>
                    </a:lnTo>
                    <a:lnTo>
                      <a:pt x="507795" y="1129768"/>
                    </a:lnTo>
                    <a:lnTo>
                      <a:pt x="500088" y="1127727"/>
                    </a:lnTo>
                    <a:lnTo>
                      <a:pt x="492607" y="1125685"/>
                    </a:lnTo>
                    <a:lnTo>
                      <a:pt x="485126" y="1123417"/>
                    </a:lnTo>
                    <a:lnTo>
                      <a:pt x="477645" y="1120695"/>
                    </a:lnTo>
                    <a:lnTo>
                      <a:pt x="470164" y="1117973"/>
                    </a:lnTo>
                    <a:lnTo>
                      <a:pt x="462683" y="1115024"/>
                    </a:lnTo>
                    <a:lnTo>
                      <a:pt x="455429" y="1111849"/>
                    </a:lnTo>
                    <a:lnTo>
                      <a:pt x="448175" y="1108673"/>
                    </a:lnTo>
                    <a:lnTo>
                      <a:pt x="440920" y="1105044"/>
                    </a:lnTo>
                    <a:lnTo>
                      <a:pt x="433893" y="1101641"/>
                    </a:lnTo>
                    <a:lnTo>
                      <a:pt x="426639" y="1097785"/>
                    </a:lnTo>
                    <a:lnTo>
                      <a:pt x="419611" y="1093929"/>
                    </a:lnTo>
                    <a:lnTo>
                      <a:pt x="405783" y="1085310"/>
                    </a:lnTo>
                    <a:lnTo>
                      <a:pt x="392181" y="1076690"/>
                    </a:lnTo>
                    <a:lnTo>
                      <a:pt x="379033" y="1067617"/>
                    </a:lnTo>
                    <a:lnTo>
                      <a:pt x="366338" y="1058317"/>
                    </a:lnTo>
                    <a:lnTo>
                      <a:pt x="366338" y="1169917"/>
                    </a:lnTo>
                    <a:lnTo>
                      <a:pt x="376313" y="1175588"/>
                    </a:lnTo>
                    <a:lnTo>
                      <a:pt x="386287" y="1181032"/>
                    </a:lnTo>
                    <a:lnTo>
                      <a:pt x="396715" y="1186249"/>
                    </a:lnTo>
                    <a:lnTo>
                      <a:pt x="407370" y="1191466"/>
                    </a:lnTo>
                    <a:lnTo>
                      <a:pt x="418251" y="1196003"/>
                    </a:lnTo>
                    <a:lnTo>
                      <a:pt x="429359" y="1200539"/>
                    </a:lnTo>
                    <a:lnTo>
                      <a:pt x="440694" y="1204849"/>
                    </a:lnTo>
                    <a:lnTo>
                      <a:pt x="452255" y="1208705"/>
                    </a:lnTo>
                    <a:lnTo>
                      <a:pt x="464043" y="1212561"/>
                    </a:lnTo>
                    <a:lnTo>
                      <a:pt x="475151" y="1215964"/>
                    </a:lnTo>
                    <a:lnTo>
                      <a:pt x="486486" y="1218686"/>
                    </a:lnTo>
                    <a:lnTo>
                      <a:pt x="497367" y="1221634"/>
                    </a:lnTo>
                    <a:lnTo>
                      <a:pt x="508022" y="1223903"/>
                    </a:lnTo>
                    <a:lnTo>
                      <a:pt x="518450" y="1225944"/>
                    </a:lnTo>
                    <a:lnTo>
                      <a:pt x="528878" y="1227759"/>
                    </a:lnTo>
                    <a:lnTo>
                      <a:pt x="538626" y="1229120"/>
                    </a:lnTo>
                    <a:lnTo>
                      <a:pt x="538626" y="1297396"/>
                    </a:lnTo>
                    <a:lnTo>
                      <a:pt x="600740" y="1297396"/>
                    </a:lnTo>
                    <a:lnTo>
                      <a:pt x="600740" y="1229120"/>
                    </a:lnTo>
                    <a:lnTo>
                      <a:pt x="608674" y="1228213"/>
                    </a:lnTo>
                    <a:lnTo>
                      <a:pt x="616608" y="1227305"/>
                    </a:lnTo>
                    <a:lnTo>
                      <a:pt x="624089" y="1225944"/>
                    </a:lnTo>
                    <a:lnTo>
                      <a:pt x="631570" y="1224810"/>
                    </a:lnTo>
                    <a:lnTo>
                      <a:pt x="638824" y="1223449"/>
                    </a:lnTo>
                    <a:lnTo>
                      <a:pt x="645852" y="1221861"/>
                    </a:lnTo>
                    <a:lnTo>
                      <a:pt x="652880" y="1220273"/>
                    </a:lnTo>
                    <a:lnTo>
                      <a:pt x="659454" y="1218232"/>
                    </a:lnTo>
                    <a:lnTo>
                      <a:pt x="666028" y="1216191"/>
                    </a:lnTo>
                    <a:lnTo>
                      <a:pt x="672375" y="1214149"/>
                    </a:lnTo>
                    <a:lnTo>
                      <a:pt x="678723" y="1211881"/>
                    </a:lnTo>
                    <a:lnTo>
                      <a:pt x="684617" y="1209386"/>
                    </a:lnTo>
                    <a:lnTo>
                      <a:pt x="690284" y="1206890"/>
                    </a:lnTo>
                    <a:lnTo>
                      <a:pt x="695951" y="1203942"/>
                    </a:lnTo>
                    <a:lnTo>
                      <a:pt x="701392" y="1200993"/>
                    </a:lnTo>
                    <a:lnTo>
                      <a:pt x="706833" y="1198044"/>
                    </a:lnTo>
                    <a:lnTo>
                      <a:pt x="711593" y="1194868"/>
                    </a:lnTo>
                    <a:lnTo>
                      <a:pt x="716581" y="1191693"/>
                    </a:lnTo>
                    <a:lnTo>
                      <a:pt x="721341" y="1188290"/>
                    </a:lnTo>
                    <a:lnTo>
                      <a:pt x="725875" y="1184888"/>
                    </a:lnTo>
                    <a:lnTo>
                      <a:pt x="730182" y="1181486"/>
                    </a:lnTo>
                    <a:lnTo>
                      <a:pt x="734263" y="1178083"/>
                    </a:lnTo>
                    <a:lnTo>
                      <a:pt x="738343" y="1174227"/>
                    </a:lnTo>
                    <a:lnTo>
                      <a:pt x="742197" y="1170825"/>
                    </a:lnTo>
                    <a:lnTo>
                      <a:pt x="745824" y="1166968"/>
                    </a:lnTo>
                    <a:lnTo>
                      <a:pt x="749225" y="1163339"/>
                    </a:lnTo>
                    <a:lnTo>
                      <a:pt x="752625" y="1159256"/>
                    </a:lnTo>
                    <a:lnTo>
                      <a:pt x="755799" y="1155627"/>
                    </a:lnTo>
                    <a:lnTo>
                      <a:pt x="758746" y="1151544"/>
                    </a:lnTo>
                    <a:lnTo>
                      <a:pt x="761466" y="1147461"/>
                    </a:lnTo>
                    <a:lnTo>
                      <a:pt x="763960" y="1143378"/>
                    </a:lnTo>
                    <a:lnTo>
                      <a:pt x="766453" y="1139295"/>
                    </a:lnTo>
                    <a:lnTo>
                      <a:pt x="770760" y="1130676"/>
                    </a:lnTo>
                    <a:lnTo>
                      <a:pt x="774614" y="1122056"/>
                    </a:lnTo>
                    <a:lnTo>
                      <a:pt x="777561" y="1113436"/>
                    </a:lnTo>
                    <a:lnTo>
                      <a:pt x="778921" y="1109354"/>
                    </a:lnTo>
                    <a:lnTo>
                      <a:pt x="780055" y="1105044"/>
                    </a:lnTo>
                    <a:lnTo>
                      <a:pt x="781415" y="1100507"/>
                    </a:lnTo>
                    <a:lnTo>
                      <a:pt x="782322" y="1096424"/>
                    </a:lnTo>
                    <a:lnTo>
                      <a:pt x="783002" y="1092114"/>
                    </a:lnTo>
                    <a:lnTo>
                      <a:pt x="783682" y="1087805"/>
                    </a:lnTo>
                    <a:lnTo>
                      <a:pt x="784135" y="1083495"/>
                    </a:lnTo>
                    <a:lnTo>
                      <a:pt x="784589" y="1079185"/>
                    </a:lnTo>
                    <a:lnTo>
                      <a:pt x="784816" y="1074875"/>
                    </a:lnTo>
                    <a:lnTo>
                      <a:pt x="784816" y="1070339"/>
                    </a:lnTo>
                    <a:lnTo>
                      <a:pt x="784589" y="1061719"/>
                    </a:lnTo>
                    <a:lnTo>
                      <a:pt x="784135" y="1053326"/>
                    </a:lnTo>
                    <a:lnTo>
                      <a:pt x="783229" y="1045161"/>
                    </a:lnTo>
                    <a:lnTo>
                      <a:pt x="781869" y="1037222"/>
                    </a:lnTo>
                    <a:lnTo>
                      <a:pt x="779828" y="1029509"/>
                    </a:lnTo>
                    <a:lnTo>
                      <a:pt x="777788" y="1022251"/>
                    </a:lnTo>
                    <a:lnTo>
                      <a:pt x="775294" y="1014992"/>
                    </a:lnTo>
                    <a:lnTo>
                      <a:pt x="772347" y="1007960"/>
                    </a:lnTo>
                    <a:lnTo>
                      <a:pt x="769174" y="1001156"/>
                    </a:lnTo>
                    <a:lnTo>
                      <a:pt x="765320" y="994577"/>
                    </a:lnTo>
                    <a:lnTo>
                      <a:pt x="761466" y="988226"/>
                    </a:lnTo>
                    <a:lnTo>
                      <a:pt x="756705" y="982329"/>
                    </a:lnTo>
                    <a:lnTo>
                      <a:pt x="752172" y="976431"/>
                    </a:lnTo>
                    <a:lnTo>
                      <a:pt x="746731" y="970987"/>
                    </a:lnTo>
                    <a:lnTo>
                      <a:pt x="741064" y="965543"/>
                    </a:lnTo>
                    <a:lnTo>
                      <a:pt x="734943" y="960553"/>
                    </a:lnTo>
                    <a:lnTo>
                      <a:pt x="728822" y="955563"/>
                    </a:lnTo>
                    <a:lnTo>
                      <a:pt x="722248" y="950572"/>
                    </a:lnTo>
                    <a:lnTo>
                      <a:pt x="715220" y="946036"/>
                    </a:lnTo>
                    <a:lnTo>
                      <a:pt x="708193" y="941272"/>
                    </a:lnTo>
                    <a:lnTo>
                      <a:pt x="700712" y="936509"/>
                    </a:lnTo>
                    <a:lnTo>
                      <a:pt x="693004" y="932199"/>
                    </a:lnTo>
                    <a:lnTo>
                      <a:pt x="685070" y="927889"/>
                    </a:lnTo>
                    <a:lnTo>
                      <a:pt x="676456" y="923806"/>
                    </a:lnTo>
                    <a:lnTo>
                      <a:pt x="668068" y="919497"/>
                    </a:lnTo>
                    <a:lnTo>
                      <a:pt x="659227" y="915641"/>
                    </a:lnTo>
                    <a:lnTo>
                      <a:pt x="650159" y="911558"/>
                    </a:lnTo>
                    <a:lnTo>
                      <a:pt x="641091" y="907475"/>
                    </a:lnTo>
                    <a:lnTo>
                      <a:pt x="631117" y="903845"/>
                    </a:lnTo>
                    <a:lnTo>
                      <a:pt x="621369" y="899989"/>
                    </a:lnTo>
                    <a:lnTo>
                      <a:pt x="611394" y="896587"/>
                    </a:lnTo>
                    <a:lnTo>
                      <a:pt x="600740" y="892958"/>
                    </a:lnTo>
                    <a:lnTo>
                      <a:pt x="600740" y="785894"/>
                    </a:lnTo>
                    <a:lnTo>
                      <a:pt x="612755" y="788616"/>
                    </a:lnTo>
                    <a:lnTo>
                      <a:pt x="624543" y="792018"/>
                    </a:lnTo>
                    <a:lnTo>
                      <a:pt x="636331" y="795421"/>
                    </a:lnTo>
                    <a:lnTo>
                      <a:pt x="647892" y="799504"/>
                    </a:lnTo>
                    <a:lnTo>
                      <a:pt x="659227" y="803813"/>
                    </a:lnTo>
                    <a:lnTo>
                      <a:pt x="670562" y="808577"/>
                    </a:lnTo>
                    <a:lnTo>
                      <a:pt x="681443" y="813794"/>
                    </a:lnTo>
                    <a:lnTo>
                      <a:pt x="692324" y="819465"/>
                    </a:lnTo>
                    <a:lnTo>
                      <a:pt x="702752" y="824909"/>
                    </a:lnTo>
                    <a:lnTo>
                      <a:pt x="712727" y="830806"/>
                    </a:lnTo>
                    <a:lnTo>
                      <a:pt x="722475" y="836477"/>
                    </a:lnTo>
                    <a:lnTo>
                      <a:pt x="731542" y="842148"/>
                    </a:lnTo>
                    <a:lnTo>
                      <a:pt x="740157" y="847592"/>
                    </a:lnTo>
                    <a:lnTo>
                      <a:pt x="748318" y="853262"/>
                    </a:lnTo>
                    <a:lnTo>
                      <a:pt x="756025" y="858933"/>
                    </a:lnTo>
                    <a:lnTo>
                      <a:pt x="763280" y="864604"/>
                    </a:lnTo>
                    <a:lnTo>
                      <a:pt x="763280" y="748240"/>
                    </a:lnTo>
                    <a:lnTo>
                      <a:pt x="752625" y="741889"/>
                    </a:lnTo>
                    <a:lnTo>
                      <a:pt x="741744" y="735764"/>
                    </a:lnTo>
                    <a:lnTo>
                      <a:pt x="731316" y="730547"/>
                    </a:lnTo>
                    <a:lnTo>
                      <a:pt x="720888" y="725103"/>
                    </a:lnTo>
                    <a:lnTo>
                      <a:pt x="710913" y="720340"/>
                    </a:lnTo>
                    <a:lnTo>
                      <a:pt x="701165" y="716030"/>
                    </a:lnTo>
                    <a:lnTo>
                      <a:pt x="691644" y="711720"/>
                    </a:lnTo>
                    <a:lnTo>
                      <a:pt x="682123" y="708318"/>
                    </a:lnTo>
                    <a:lnTo>
                      <a:pt x="672602" y="704689"/>
                    </a:lnTo>
                    <a:lnTo>
                      <a:pt x="663081" y="701740"/>
                    </a:lnTo>
                    <a:lnTo>
                      <a:pt x="653106" y="698791"/>
                    </a:lnTo>
                    <a:lnTo>
                      <a:pt x="643132" y="696296"/>
                    </a:lnTo>
                    <a:lnTo>
                      <a:pt x="632930" y="694254"/>
                    </a:lnTo>
                    <a:lnTo>
                      <a:pt x="622276" y="691986"/>
                    </a:lnTo>
                    <a:lnTo>
                      <a:pt x="611848" y="690171"/>
                    </a:lnTo>
                    <a:lnTo>
                      <a:pt x="600740" y="688810"/>
                    </a:lnTo>
                    <a:lnTo>
                      <a:pt x="600740" y="654332"/>
                    </a:lnTo>
                    <a:lnTo>
                      <a:pt x="538626" y="654332"/>
                    </a:lnTo>
                    <a:close/>
                    <a:moveTo>
                      <a:pt x="549280" y="371475"/>
                    </a:moveTo>
                    <a:lnTo>
                      <a:pt x="564015" y="371475"/>
                    </a:lnTo>
                    <a:lnTo>
                      <a:pt x="577844" y="371475"/>
                    </a:lnTo>
                    <a:lnTo>
                      <a:pt x="591219" y="371929"/>
                    </a:lnTo>
                    <a:lnTo>
                      <a:pt x="604594" y="372609"/>
                    </a:lnTo>
                    <a:lnTo>
                      <a:pt x="617515" y="373743"/>
                    </a:lnTo>
                    <a:lnTo>
                      <a:pt x="630210" y="375104"/>
                    </a:lnTo>
                    <a:lnTo>
                      <a:pt x="642905" y="376692"/>
                    </a:lnTo>
                    <a:lnTo>
                      <a:pt x="655373" y="378507"/>
                    </a:lnTo>
                    <a:lnTo>
                      <a:pt x="667388" y="380775"/>
                    </a:lnTo>
                    <a:lnTo>
                      <a:pt x="679403" y="383497"/>
                    </a:lnTo>
                    <a:lnTo>
                      <a:pt x="691191" y="386219"/>
                    </a:lnTo>
                    <a:lnTo>
                      <a:pt x="702752" y="389168"/>
                    </a:lnTo>
                    <a:lnTo>
                      <a:pt x="714314" y="392797"/>
                    </a:lnTo>
                    <a:lnTo>
                      <a:pt x="725422" y="396426"/>
                    </a:lnTo>
                    <a:lnTo>
                      <a:pt x="736530" y="400509"/>
                    </a:lnTo>
                    <a:lnTo>
                      <a:pt x="747184" y="405046"/>
                    </a:lnTo>
                    <a:lnTo>
                      <a:pt x="757839" y="409582"/>
                    </a:lnTo>
                    <a:lnTo>
                      <a:pt x="768267" y="414573"/>
                    </a:lnTo>
                    <a:lnTo>
                      <a:pt x="778468" y="420017"/>
                    </a:lnTo>
                    <a:lnTo>
                      <a:pt x="788669" y="425461"/>
                    </a:lnTo>
                    <a:lnTo>
                      <a:pt x="798644" y="431358"/>
                    </a:lnTo>
                    <a:lnTo>
                      <a:pt x="808392" y="437709"/>
                    </a:lnTo>
                    <a:lnTo>
                      <a:pt x="818140" y="444288"/>
                    </a:lnTo>
                    <a:lnTo>
                      <a:pt x="827434" y="451092"/>
                    </a:lnTo>
                    <a:lnTo>
                      <a:pt x="836729" y="458351"/>
                    </a:lnTo>
                    <a:lnTo>
                      <a:pt x="845796" y="466063"/>
                    </a:lnTo>
                    <a:lnTo>
                      <a:pt x="854864" y="473775"/>
                    </a:lnTo>
                    <a:lnTo>
                      <a:pt x="863705" y="481941"/>
                    </a:lnTo>
                    <a:lnTo>
                      <a:pt x="872319" y="490561"/>
                    </a:lnTo>
                    <a:lnTo>
                      <a:pt x="880934" y="499407"/>
                    </a:lnTo>
                    <a:lnTo>
                      <a:pt x="889095" y="508707"/>
                    </a:lnTo>
                    <a:lnTo>
                      <a:pt x="897483" y="518234"/>
                    </a:lnTo>
                    <a:lnTo>
                      <a:pt x="905417" y="527988"/>
                    </a:lnTo>
                    <a:lnTo>
                      <a:pt x="913351" y="538422"/>
                    </a:lnTo>
                    <a:lnTo>
                      <a:pt x="921512" y="548856"/>
                    </a:lnTo>
                    <a:lnTo>
                      <a:pt x="929220" y="559744"/>
                    </a:lnTo>
                    <a:lnTo>
                      <a:pt x="936701" y="571086"/>
                    </a:lnTo>
                    <a:lnTo>
                      <a:pt x="944182" y="582654"/>
                    </a:lnTo>
                    <a:lnTo>
                      <a:pt x="951436" y="594449"/>
                    </a:lnTo>
                    <a:lnTo>
                      <a:pt x="958690" y="606925"/>
                    </a:lnTo>
                    <a:lnTo>
                      <a:pt x="965944" y="619627"/>
                    </a:lnTo>
                    <a:lnTo>
                      <a:pt x="972745" y="632330"/>
                    </a:lnTo>
                    <a:lnTo>
                      <a:pt x="979546" y="645713"/>
                    </a:lnTo>
                    <a:lnTo>
                      <a:pt x="986347" y="659549"/>
                    </a:lnTo>
                    <a:lnTo>
                      <a:pt x="993148" y="673613"/>
                    </a:lnTo>
                    <a:lnTo>
                      <a:pt x="999722" y="687903"/>
                    </a:lnTo>
                    <a:lnTo>
                      <a:pt x="1006069" y="702647"/>
                    </a:lnTo>
                    <a:lnTo>
                      <a:pt x="1012643" y="717845"/>
                    </a:lnTo>
                    <a:lnTo>
                      <a:pt x="1018991" y="733269"/>
                    </a:lnTo>
                    <a:lnTo>
                      <a:pt x="1025111" y="748920"/>
                    </a:lnTo>
                    <a:lnTo>
                      <a:pt x="1031005" y="765252"/>
                    </a:lnTo>
                    <a:lnTo>
                      <a:pt x="1037126" y="781584"/>
                    </a:lnTo>
                    <a:lnTo>
                      <a:pt x="1043247" y="798823"/>
                    </a:lnTo>
                    <a:lnTo>
                      <a:pt x="1049141" y="816062"/>
                    </a:lnTo>
                    <a:lnTo>
                      <a:pt x="1054808" y="833528"/>
                    </a:lnTo>
                    <a:lnTo>
                      <a:pt x="1060476" y="851674"/>
                    </a:lnTo>
                    <a:lnTo>
                      <a:pt x="1066143" y="870048"/>
                    </a:lnTo>
                    <a:lnTo>
                      <a:pt x="1071810" y="888875"/>
                    </a:lnTo>
                    <a:lnTo>
                      <a:pt x="1077478" y="907928"/>
                    </a:lnTo>
                    <a:lnTo>
                      <a:pt x="1082692" y="927436"/>
                    </a:lnTo>
                    <a:lnTo>
                      <a:pt x="1088132" y="947624"/>
                    </a:lnTo>
                    <a:lnTo>
                      <a:pt x="1093573" y="967812"/>
                    </a:lnTo>
                    <a:lnTo>
                      <a:pt x="1098787" y="988453"/>
                    </a:lnTo>
                    <a:lnTo>
                      <a:pt x="1109215" y="1030870"/>
                    </a:lnTo>
                    <a:lnTo>
                      <a:pt x="1112615" y="1046522"/>
                    </a:lnTo>
                    <a:lnTo>
                      <a:pt x="1115789" y="1061946"/>
                    </a:lnTo>
                    <a:lnTo>
                      <a:pt x="1118056" y="1076917"/>
                    </a:lnTo>
                    <a:lnTo>
                      <a:pt x="1119870" y="1091888"/>
                    </a:lnTo>
                    <a:lnTo>
                      <a:pt x="1121456" y="1106405"/>
                    </a:lnTo>
                    <a:lnTo>
                      <a:pt x="1122136" y="1120922"/>
                    </a:lnTo>
                    <a:lnTo>
                      <a:pt x="1122363" y="1134985"/>
                    </a:lnTo>
                    <a:lnTo>
                      <a:pt x="1122136" y="1148822"/>
                    </a:lnTo>
                    <a:lnTo>
                      <a:pt x="1121456" y="1162659"/>
                    </a:lnTo>
                    <a:lnTo>
                      <a:pt x="1120096" y="1176042"/>
                    </a:lnTo>
                    <a:lnTo>
                      <a:pt x="1118509" y="1188971"/>
                    </a:lnTo>
                    <a:lnTo>
                      <a:pt x="1116469" y="1201900"/>
                    </a:lnTo>
                    <a:lnTo>
                      <a:pt x="1113749" y="1214603"/>
                    </a:lnTo>
                    <a:lnTo>
                      <a:pt x="1110575" y="1227078"/>
                    </a:lnTo>
                    <a:lnTo>
                      <a:pt x="1107175" y="1239100"/>
                    </a:lnTo>
                    <a:lnTo>
                      <a:pt x="1103321" y="1250896"/>
                    </a:lnTo>
                    <a:lnTo>
                      <a:pt x="1098787" y="1262464"/>
                    </a:lnTo>
                    <a:lnTo>
                      <a:pt x="1094026" y="1274032"/>
                    </a:lnTo>
                    <a:lnTo>
                      <a:pt x="1088812" y="1284920"/>
                    </a:lnTo>
                    <a:lnTo>
                      <a:pt x="1083145" y="1296035"/>
                    </a:lnTo>
                    <a:lnTo>
                      <a:pt x="1077251" y="1306469"/>
                    </a:lnTo>
                    <a:lnTo>
                      <a:pt x="1070904" y="1317130"/>
                    </a:lnTo>
                    <a:lnTo>
                      <a:pt x="1064103" y="1327110"/>
                    </a:lnTo>
                    <a:lnTo>
                      <a:pt x="1056849" y="1336864"/>
                    </a:lnTo>
                    <a:lnTo>
                      <a:pt x="1049368" y="1346845"/>
                    </a:lnTo>
                    <a:lnTo>
                      <a:pt x="1041660" y="1356145"/>
                    </a:lnTo>
                    <a:lnTo>
                      <a:pt x="1033499" y="1365218"/>
                    </a:lnTo>
                    <a:lnTo>
                      <a:pt x="1024658" y="1374064"/>
                    </a:lnTo>
                    <a:lnTo>
                      <a:pt x="1015817" y="1382911"/>
                    </a:lnTo>
                    <a:lnTo>
                      <a:pt x="1006749" y="1391303"/>
                    </a:lnTo>
                    <a:lnTo>
                      <a:pt x="997228" y="1399469"/>
                    </a:lnTo>
                    <a:lnTo>
                      <a:pt x="987253" y="1407408"/>
                    </a:lnTo>
                    <a:lnTo>
                      <a:pt x="977279" y="1415121"/>
                    </a:lnTo>
                    <a:lnTo>
                      <a:pt x="967078" y="1422606"/>
                    </a:lnTo>
                    <a:lnTo>
                      <a:pt x="956196" y="1429638"/>
                    </a:lnTo>
                    <a:lnTo>
                      <a:pt x="945315" y="1436669"/>
                    </a:lnTo>
                    <a:lnTo>
                      <a:pt x="934207" y="1443474"/>
                    </a:lnTo>
                    <a:lnTo>
                      <a:pt x="922872" y="1449826"/>
                    </a:lnTo>
                    <a:lnTo>
                      <a:pt x="911084" y="1455950"/>
                    </a:lnTo>
                    <a:lnTo>
                      <a:pt x="899296" y="1461848"/>
                    </a:lnTo>
                    <a:lnTo>
                      <a:pt x="887055" y="1467745"/>
                    </a:lnTo>
                    <a:lnTo>
                      <a:pt x="874586" y="1473189"/>
                    </a:lnTo>
                    <a:lnTo>
                      <a:pt x="862118" y="1478179"/>
                    </a:lnTo>
                    <a:lnTo>
                      <a:pt x="849197" y="1483396"/>
                    </a:lnTo>
                    <a:lnTo>
                      <a:pt x="836275" y="1488160"/>
                    </a:lnTo>
                    <a:lnTo>
                      <a:pt x="823127" y="1492470"/>
                    </a:lnTo>
                    <a:lnTo>
                      <a:pt x="809752" y="1496779"/>
                    </a:lnTo>
                    <a:lnTo>
                      <a:pt x="796377" y="1500862"/>
                    </a:lnTo>
                    <a:lnTo>
                      <a:pt x="782549" y="1504492"/>
                    </a:lnTo>
                    <a:lnTo>
                      <a:pt x="768720" y="1508348"/>
                    </a:lnTo>
                    <a:lnTo>
                      <a:pt x="754892" y="1511523"/>
                    </a:lnTo>
                    <a:lnTo>
                      <a:pt x="740610" y="1514472"/>
                    </a:lnTo>
                    <a:lnTo>
                      <a:pt x="726555" y="1517194"/>
                    </a:lnTo>
                    <a:lnTo>
                      <a:pt x="712047" y="1519689"/>
                    </a:lnTo>
                    <a:lnTo>
                      <a:pt x="697538" y="1521958"/>
                    </a:lnTo>
                    <a:lnTo>
                      <a:pt x="683030" y="1524226"/>
                    </a:lnTo>
                    <a:lnTo>
                      <a:pt x="668521" y="1526040"/>
                    </a:lnTo>
                    <a:lnTo>
                      <a:pt x="653786" y="1527401"/>
                    </a:lnTo>
                    <a:lnTo>
                      <a:pt x="638824" y="1528762"/>
                    </a:lnTo>
                    <a:lnTo>
                      <a:pt x="624089" y="1529897"/>
                    </a:lnTo>
                    <a:lnTo>
                      <a:pt x="609128" y="1530804"/>
                    </a:lnTo>
                    <a:lnTo>
                      <a:pt x="594166" y="1531484"/>
                    </a:lnTo>
                    <a:lnTo>
                      <a:pt x="579204" y="1531938"/>
                    </a:lnTo>
                    <a:lnTo>
                      <a:pt x="564015" y="1531938"/>
                    </a:lnTo>
                    <a:lnTo>
                      <a:pt x="549054" y="1531938"/>
                    </a:lnTo>
                    <a:lnTo>
                      <a:pt x="533865" y="1531484"/>
                    </a:lnTo>
                    <a:lnTo>
                      <a:pt x="518903" y="1530804"/>
                    </a:lnTo>
                    <a:lnTo>
                      <a:pt x="503941" y="1529670"/>
                    </a:lnTo>
                    <a:lnTo>
                      <a:pt x="488980" y="1528309"/>
                    </a:lnTo>
                    <a:lnTo>
                      <a:pt x="474018" y="1526948"/>
                    </a:lnTo>
                    <a:lnTo>
                      <a:pt x="459056" y="1525133"/>
                    </a:lnTo>
                    <a:lnTo>
                      <a:pt x="444321" y="1523319"/>
                    </a:lnTo>
                    <a:lnTo>
                      <a:pt x="429359" y="1520823"/>
                    </a:lnTo>
                    <a:lnTo>
                      <a:pt x="414851" y="1518328"/>
                    </a:lnTo>
                    <a:lnTo>
                      <a:pt x="400115" y="1515606"/>
                    </a:lnTo>
                    <a:lnTo>
                      <a:pt x="385607" y="1512204"/>
                    </a:lnTo>
                    <a:lnTo>
                      <a:pt x="371325" y="1509028"/>
                    </a:lnTo>
                    <a:lnTo>
                      <a:pt x="357044" y="1505172"/>
                    </a:lnTo>
                    <a:lnTo>
                      <a:pt x="342989" y="1501543"/>
                    </a:lnTo>
                    <a:lnTo>
                      <a:pt x="329160" y="1497233"/>
                    </a:lnTo>
                    <a:lnTo>
                      <a:pt x="315332" y="1492696"/>
                    </a:lnTo>
                    <a:lnTo>
                      <a:pt x="301730" y="1488160"/>
                    </a:lnTo>
                    <a:lnTo>
                      <a:pt x="288129" y="1483170"/>
                    </a:lnTo>
                    <a:lnTo>
                      <a:pt x="274754" y="1477952"/>
                    </a:lnTo>
                    <a:lnTo>
                      <a:pt x="261832" y="1472735"/>
                    </a:lnTo>
                    <a:lnTo>
                      <a:pt x="248910" y="1466838"/>
                    </a:lnTo>
                    <a:lnTo>
                      <a:pt x="235988" y="1460940"/>
                    </a:lnTo>
                    <a:lnTo>
                      <a:pt x="223520" y="1454816"/>
                    </a:lnTo>
                    <a:lnTo>
                      <a:pt x="211505" y="1448238"/>
                    </a:lnTo>
                    <a:lnTo>
                      <a:pt x="199264" y="1441660"/>
                    </a:lnTo>
                    <a:lnTo>
                      <a:pt x="187703" y="1434855"/>
                    </a:lnTo>
                    <a:lnTo>
                      <a:pt x="176141" y="1427596"/>
                    </a:lnTo>
                    <a:lnTo>
                      <a:pt x="164806" y="1420111"/>
                    </a:lnTo>
                    <a:lnTo>
                      <a:pt x="153925" y="1412399"/>
                    </a:lnTo>
                    <a:lnTo>
                      <a:pt x="143497" y="1404233"/>
                    </a:lnTo>
                    <a:lnTo>
                      <a:pt x="132843" y="1396067"/>
                    </a:lnTo>
                    <a:lnTo>
                      <a:pt x="122868" y="1387674"/>
                    </a:lnTo>
                    <a:lnTo>
                      <a:pt x="113120" y="1379055"/>
                    </a:lnTo>
                    <a:lnTo>
                      <a:pt x="103826" y="1370208"/>
                    </a:lnTo>
                    <a:lnTo>
                      <a:pt x="94758" y="1361135"/>
                    </a:lnTo>
                    <a:lnTo>
                      <a:pt x="86144" y="1351608"/>
                    </a:lnTo>
                    <a:lnTo>
                      <a:pt x="77756" y="1342081"/>
                    </a:lnTo>
                    <a:lnTo>
                      <a:pt x="69822" y="1332328"/>
                    </a:lnTo>
                    <a:lnTo>
                      <a:pt x="62341" y="1322120"/>
                    </a:lnTo>
                    <a:lnTo>
                      <a:pt x="55086" y="1311913"/>
                    </a:lnTo>
                    <a:lnTo>
                      <a:pt x="48286" y="1301479"/>
                    </a:lnTo>
                    <a:lnTo>
                      <a:pt x="41711" y="1290591"/>
                    </a:lnTo>
                    <a:lnTo>
                      <a:pt x="35817" y="1279703"/>
                    </a:lnTo>
                    <a:lnTo>
                      <a:pt x="30150" y="1268361"/>
                    </a:lnTo>
                    <a:lnTo>
                      <a:pt x="25163" y="1257020"/>
                    </a:lnTo>
                    <a:lnTo>
                      <a:pt x="20402" y="1245225"/>
                    </a:lnTo>
                    <a:lnTo>
                      <a:pt x="16095" y="1233203"/>
                    </a:lnTo>
                    <a:lnTo>
                      <a:pt x="12468" y="1221181"/>
                    </a:lnTo>
                    <a:lnTo>
                      <a:pt x="9068" y="1208932"/>
                    </a:lnTo>
                    <a:lnTo>
                      <a:pt x="6347" y="1196229"/>
                    </a:lnTo>
                    <a:lnTo>
                      <a:pt x="4080" y="1183527"/>
                    </a:lnTo>
                    <a:lnTo>
                      <a:pt x="2493" y="1170371"/>
                    </a:lnTo>
                    <a:lnTo>
                      <a:pt x="907" y="1157215"/>
                    </a:lnTo>
                    <a:lnTo>
                      <a:pt x="226" y="1143605"/>
                    </a:lnTo>
                    <a:lnTo>
                      <a:pt x="0" y="1129995"/>
                    </a:lnTo>
                    <a:lnTo>
                      <a:pt x="453" y="1116158"/>
                    </a:lnTo>
                    <a:lnTo>
                      <a:pt x="1133" y="1102095"/>
                    </a:lnTo>
                    <a:lnTo>
                      <a:pt x="2947" y="1087805"/>
                    </a:lnTo>
                    <a:lnTo>
                      <a:pt x="4760" y="1073288"/>
                    </a:lnTo>
                    <a:lnTo>
                      <a:pt x="7481" y="1058544"/>
                    </a:lnTo>
                    <a:lnTo>
                      <a:pt x="10654" y="1043573"/>
                    </a:lnTo>
                    <a:lnTo>
                      <a:pt x="14508" y="1028375"/>
                    </a:lnTo>
                    <a:lnTo>
                      <a:pt x="19042" y="1012951"/>
                    </a:lnTo>
                    <a:lnTo>
                      <a:pt x="29697" y="978473"/>
                    </a:lnTo>
                    <a:lnTo>
                      <a:pt x="40578" y="944448"/>
                    </a:lnTo>
                    <a:lnTo>
                      <a:pt x="51233" y="911104"/>
                    </a:lnTo>
                    <a:lnTo>
                      <a:pt x="62114" y="878667"/>
                    </a:lnTo>
                    <a:lnTo>
                      <a:pt x="73222" y="846684"/>
                    </a:lnTo>
                    <a:lnTo>
                      <a:pt x="84557" y="815608"/>
                    </a:lnTo>
                    <a:lnTo>
                      <a:pt x="95891" y="785213"/>
                    </a:lnTo>
                    <a:lnTo>
                      <a:pt x="101785" y="770469"/>
                    </a:lnTo>
                    <a:lnTo>
                      <a:pt x="107679" y="755725"/>
                    </a:lnTo>
                    <a:lnTo>
                      <a:pt x="113574" y="741435"/>
                    </a:lnTo>
                    <a:lnTo>
                      <a:pt x="119468" y="727145"/>
                    </a:lnTo>
                    <a:lnTo>
                      <a:pt x="125588" y="713081"/>
                    </a:lnTo>
                    <a:lnTo>
                      <a:pt x="131936" y="699245"/>
                    </a:lnTo>
                    <a:lnTo>
                      <a:pt x="138283" y="685635"/>
                    </a:lnTo>
                    <a:lnTo>
                      <a:pt x="144631" y="672479"/>
                    </a:lnTo>
                    <a:lnTo>
                      <a:pt x="151205" y="659322"/>
                    </a:lnTo>
                    <a:lnTo>
                      <a:pt x="157552" y="646393"/>
                    </a:lnTo>
                    <a:lnTo>
                      <a:pt x="164353" y="633691"/>
                    </a:lnTo>
                    <a:lnTo>
                      <a:pt x="171381" y="621669"/>
                    </a:lnTo>
                    <a:lnTo>
                      <a:pt x="178181" y="609420"/>
                    </a:lnTo>
                    <a:lnTo>
                      <a:pt x="185436" y="597625"/>
                    </a:lnTo>
                    <a:lnTo>
                      <a:pt x="192463" y="585830"/>
                    </a:lnTo>
                    <a:lnTo>
                      <a:pt x="199944" y="574488"/>
                    </a:lnTo>
                    <a:lnTo>
                      <a:pt x="207425" y="563600"/>
                    </a:lnTo>
                    <a:lnTo>
                      <a:pt x="215133" y="552712"/>
                    </a:lnTo>
                    <a:lnTo>
                      <a:pt x="222840" y="542051"/>
                    </a:lnTo>
                    <a:lnTo>
                      <a:pt x="230774" y="531844"/>
                    </a:lnTo>
                    <a:lnTo>
                      <a:pt x="238935" y="521863"/>
                    </a:lnTo>
                    <a:lnTo>
                      <a:pt x="247324" y="512110"/>
                    </a:lnTo>
                    <a:lnTo>
                      <a:pt x="255711" y="502810"/>
                    </a:lnTo>
                    <a:lnTo>
                      <a:pt x="264326" y="493736"/>
                    </a:lnTo>
                    <a:lnTo>
                      <a:pt x="272940" y="484663"/>
                    </a:lnTo>
                    <a:lnTo>
                      <a:pt x="282008" y="476271"/>
                    </a:lnTo>
                    <a:lnTo>
                      <a:pt x="291076" y="468105"/>
                    </a:lnTo>
                    <a:lnTo>
                      <a:pt x="300597" y="460166"/>
                    </a:lnTo>
                    <a:lnTo>
                      <a:pt x="310118" y="452453"/>
                    </a:lnTo>
                    <a:lnTo>
                      <a:pt x="319639" y="445195"/>
                    </a:lnTo>
                    <a:lnTo>
                      <a:pt x="329840" y="438163"/>
                    </a:lnTo>
                    <a:lnTo>
                      <a:pt x="339815" y="431585"/>
                    </a:lnTo>
                    <a:lnTo>
                      <a:pt x="350243" y="425234"/>
                    </a:lnTo>
                    <a:lnTo>
                      <a:pt x="360897" y="419336"/>
                    </a:lnTo>
                    <a:lnTo>
                      <a:pt x="371552" y="413665"/>
                    </a:lnTo>
                    <a:lnTo>
                      <a:pt x="382660" y="408222"/>
                    </a:lnTo>
                    <a:lnTo>
                      <a:pt x="393995" y="403231"/>
                    </a:lnTo>
                    <a:lnTo>
                      <a:pt x="405556" y="398695"/>
                    </a:lnTo>
                    <a:lnTo>
                      <a:pt x="417344" y="394385"/>
                    </a:lnTo>
                    <a:lnTo>
                      <a:pt x="429359" y="390529"/>
                    </a:lnTo>
                    <a:lnTo>
                      <a:pt x="441601" y="386899"/>
                    </a:lnTo>
                    <a:lnTo>
                      <a:pt x="454069" y="383724"/>
                    </a:lnTo>
                    <a:lnTo>
                      <a:pt x="466764" y="380775"/>
                    </a:lnTo>
                    <a:lnTo>
                      <a:pt x="479912" y="378280"/>
                    </a:lnTo>
                    <a:lnTo>
                      <a:pt x="493287" y="376238"/>
                    </a:lnTo>
                    <a:lnTo>
                      <a:pt x="506888" y="374424"/>
                    </a:lnTo>
                    <a:lnTo>
                      <a:pt x="520717" y="373063"/>
                    </a:lnTo>
                    <a:lnTo>
                      <a:pt x="534772" y="372156"/>
                    </a:lnTo>
                    <a:lnTo>
                      <a:pt x="549280" y="371475"/>
                    </a:lnTo>
                    <a:close/>
                    <a:moveTo>
                      <a:pt x="455387" y="0"/>
                    </a:moveTo>
                    <a:lnTo>
                      <a:pt x="463542" y="227"/>
                    </a:lnTo>
                    <a:lnTo>
                      <a:pt x="471471" y="682"/>
                    </a:lnTo>
                    <a:lnTo>
                      <a:pt x="479174" y="1591"/>
                    </a:lnTo>
                    <a:lnTo>
                      <a:pt x="486423" y="2500"/>
                    </a:lnTo>
                    <a:lnTo>
                      <a:pt x="493446" y="3863"/>
                    </a:lnTo>
                    <a:lnTo>
                      <a:pt x="500242" y="5681"/>
                    </a:lnTo>
                    <a:lnTo>
                      <a:pt x="506812" y="7499"/>
                    </a:lnTo>
                    <a:lnTo>
                      <a:pt x="512702" y="9317"/>
                    </a:lnTo>
                    <a:lnTo>
                      <a:pt x="518592" y="11362"/>
                    </a:lnTo>
                    <a:lnTo>
                      <a:pt x="524256" y="13861"/>
                    </a:lnTo>
                    <a:lnTo>
                      <a:pt x="529466" y="16361"/>
                    </a:lnTo>
                    <a:lnTo>
                      <a:pt x="534450" y="18861"/>
                    </a:lnTo>
                    <a:lnTo>
                      <a:pt x="539207" y="21587"/>
                    </a:lnTo>
                    <a:lnTo>
                      <a:pt x="543738" y="24314"/>
                    </a:lnTo>
                    <a:lnTo>
                      <a:pt x="547816" y="27268"/>
                    </a:lnTo>
                    <a:lnTo>
                      <a:pt x="551894" y="29995"/>
                    </a:lnTo>
                    <a:lnTo>
                      <a:pt x="555292" y="32722"/>
                    </a:lnTo>
                    <a:lnTo>
                      <a:pt x="558916" y="35676"/>
                    </a:lnTo>
                    <a:lnTo>
                      <a:pt x="564807" y="40903"/>
                    </a:lnTo>
                    <a:lnTo>
                      <a:pt x="569790" y="45902"/>
                    </a:lnTo>
                    <a:lnTo>
                      <a:pt x="574095" y="50674"/>
                    </a:lnTo>
                    <a:lnTo>
                      <a:pt x="577040" y="54310"/>
                    </a:lnTo>
                    <a:lnTo>
                      <a:pt x="579079" y="57491"/>
                    </a:lnTo>
                    <a:lnTo>
                      <a:pt x="581118" y="59990"/>
                    </a:lnTo>
                    <a:lnTo>
                      <a:pt x="590406" y="51810"/>
                    </a:lnTo>
                    <a:lnTo>
                      <a:pt x="599467" y="44311"/>
                    </a:lnTo>
                    <a:lnTo>
                      <a:pt x="608076" y="37494"/>
                    </a:lnTo>
                    <a:lnTo>
                      <a:pt x="616685" y="31359"/>
                    </a:lnTo>
                    <a:lnTo>
                      <a:pt x="625293" y="25905"/>
                    </a:lnTo>
                    <a:lnTo>
                      <a:pt x="633449" y="21360"/>
                    </a:lnTo>
                    <a:lnTo>
                      <a:pt x="641151" y="17043"/>
                    </a:lnTo>
                    <a:lnTo>
                      <a:pt x="648854" y="13407"/>
                    </a:lnTo>
                    <a:lnTo>
                      <a:pt x="656103" y="10226"/>
                    </a:lnTo>
                    <a:lnTo>
                      <a:pt x="663126" y="7499"/>
                    </a:lnTo>
                    <a:lnTo>
                      <a:pt x="669922" y="5454"/>
                    </a:lnTo>
                    <a:lnTo>
                      <a:pt x="676492" y="3409"/>
                    </a:lnTo>
                    <a:lnTo>
                      <a:pt x="682608" y="2272"/>
                    </a:lnTo>
                    <a:lnTo>
                      <a:pt x="688498" y="1136"/>
                    </a:lnTo>
                    <a:lnTo>
                      <a:pt x="694162" y="454"/>
                    </a:lnTo>
                    <a:lnTo>
                      <a:pt x="699599" y="227"/>
                    </a:lnTo>
                    <a:lnTo>
                      <a:pt x="704583" y="0"/>
                    </a:lnTo>
                    <a:lnTo>
                      <a:pt x="709340" y="227"/>
                    </a:lnTo>
                    <a:lnTo>
                      <a:pt x="713871" y="454"/>
                    </a:lnTo>
                    <a:lnTo>
                      <a:pt x="717949" y="909"/>
                    </a:lnTo>
                    <a:lnTo>
                      <a:pt x="721800" y="1591"/>
                    </a:lnTo>
                    <a:lnTo>
                      <a:pt x="725198" y="2272"/>
                    </a:lnTo>
                    <a:lnTo>
                      <a:pt x="728596" y="3181"/>
                    </a:lnTo>
                    <a:lnTo>
                      <a:pt x="731315" y="3863"/>
                    </a:lnTo>
                    <a:lnTo>
                      <a:pt x="736299" y="5908"/>
                    </a:lnTo>
                    <a:lnTo>
                      <a:pt x="739697" y="7499"/>
                    </a:lnTo>
                    <a:lnTo>
                      <a:pt x="742415" y="8862"/>
                    </a:lnTo>
                    <a:lnTo>
                      <a:pt x="746720" y="13180"/>
                    </a:lnTo>
                    <a:lnTo>
                      <a:pt x="751024" y="17497"/>
                    </a:lnTo>
                    <a:lnTo>
                      <a:pt x="754875" y="22269"/>
                    </a:lnTo>
                    <a:lnTo>
                      <a:pt x="758726" y="27496"/>
                    </a:lnTo>
                    <a:lnTo>
                      <a:pt x="762124" y="32495"/>
                    </a:lnTo>
                    <a:lnTo>
                      <a:pt x="765523" y="37949"/>
                    </a:lnTo>
                    <a:lnTo>
                      <a:pt x="768694" y="43629"/>
                    </a:lnTo>
                    <a:lnTo>
                      <a:pt x="771639" y="49310"/>
                    </a:lnTo>
                    <a:lnTo>
                      <a:pt x="774584" y="54764"/>
                    </a:lnTo>
                    <a:lnTo>
                      <a:pt x="777076" y="60672"/>
                    </a:lnTo>
                    <a:lnTo>
                      <a:pt x="779342" y="66808"/>
                    </a:lnTo>
                    <a:lnTo>
                      <a:pt x="781834" y="72716"/>
                    </a:lnTo>
                    <a:lnTo>
                      <a:pt x="785911" y="84305"/>
                    </a:lnTo>
                    <a:lnTo>
                      <a:pt x="789536" y="95894"/>
                    </a:lnTo>
                    <a:lnTo>
                      <a:pt x="792481" y="106801"/>
                    </a:lnTo>
                    <a:lnTo>
                      <a:pt x="794973" y="117254"/>
                    </a:lnTo>
                    <a:lnTo>
                      <a:pt x="796785" y="126571"/>
                    </a:lnTo>
                    <a:lnTo>
                      <a:pt x="798371" y="134524"/>
                    </a:lnTo>
                    <a:lnTo>
                      <a:pt x="800183" y="146568"/>
                    </a:lnTo>
                    <a:lnTo>
                      <a:pt x="800636" y="150658"/>
                    </a:lnTo>
                    <a:lnTo>
                      <a:pt x="805847" y="149294"/>
                    </a:lnTo>
                    <a:lnTo>
                      <a:pt x="810831" y="147931"/>
                    </a:lnTo>
                    <a:lnTo>
                      <a:pt x="815362" y="146340"/>
                    </a:lnTo>
                    <a:lnTo>
                      <a:pt x="820119" y="144522"/>
                    </a:lnTo>
                    <a:lnTo>
                      <a:pt x="824197" y="142705"/>
                    </a:lnTo>
                    <a:lnTo>
                      <a:pt x="828275" y="140887"/>
                    </a:lnTo>
                    <a:lnTo>
                      <a:pt x="832352" y="139069"/>
                    </a:lnTo>
                    <a:lnTo>
                      <a:pt x="835750" y="136796"/>
                    </a:lnTo>
                    <a:lnTo>
                      <a:pt x="839375" y="134751"/>
                    </a:lnTo>
                    <a:lnTo>
                      <a:pt x="842547" y="132706"/>
                    </a:lnTo>
                    <a:lnTo>
                      <a:pt x="848663" y="128389"/>
                    </a:lnTo>
                    <a:lnTo>
                      <a:pt x="853647" y="124071"/>
                    </a:lnTo>
                    <a:lnTo>
                      <a:pt x="858405" y="119754"/>
                    </a:lnTo>
                    <a:lnTo>
                      <a:pt x="862482" y="115663"/>
                    </a:lnTo>
                    <a:lnTo>
                      <a:pt x="865654" y="111800"/>
                    </a:lnTo>
                    <a:lnTo>
                      <a:pt x="868372" y="108392"/>
                    </a:lnTo>
                    <a:lnTo>
                      <a:pt x="870638" y="105211"/>
                    </a:lnTo>
                    <a:lnTo>
                      <a:pt x="873130" y="100439"/>
                    </a:lnTo>
                    <a:lnTo>
                      <a:pt x="874036" y="98848"/>
                    </a:lnTo>
                    <a:lnTo>
                      <a:pt x="875395" y="106347"/>
                    </a:lnTo>
                    <a:lnTo>
                      <a:pt x="876755" y="113846"/>
                    </a:lnTo>
                    <a:lnTo>
                      <a:pt x="877434" y="121117"/>
                    </a:lnTo>
                    <a:lnTo>
                      <a:pt x="877887" y="128389"/>
                    </a:lnTo>
                    <a:lnTo>
                      <a:pt x="877887" y="135433"/>
                    </a:lnTo>
                    <a:lnTo>
                      <a:pt x="877434" y="142250"/>
                    </a:lnTo>
                    <a:lnTo>
                      <a:pt x="876755" y="149067"/>
                    </a:lnTo>
                    <a:lnTo>
                      <a:pt x="875622" y="155884"/>
                    </a:lnTo>
                    <a:lnTo>
                      <a:pt x="874263" y="162474"/>
                    </a:lnTo>
                    <a:lnTo>
                      <a:pt x="872903" y="168837"/>
                    </a:lnTo>
                    <a:lnTo>
                      <a:pt x="870864" y="175199"/>
                    </a:lnTo>
                    <a:lnTo>
                      <a:pt x="868599" y="181335"/>
                    </a:lnTo>
                    <a:lnTo>
                      <a:pt x="866334" y="187243"/>
                    </a:lnTo>
                    <a:lnTo>
                      <a:pt x="863615" y="193378"/>
                    </a:lnTo>
                    <a:lnTo>
                      <a:pt x="860670" y="199287"/>
                    </a:lnTo>
                    <a:lnTo>
                      <a:pt x="857725" y="204967"/>
                    </a:lnTo>
                    <a:lnTo>
                      <a:pt x="854327" y="210421"/>
                    </a:lnTo>
                    <a:lnTo>
                      <a:pt x="850702" y="215875"/>
                    </a:lnTo>
                    <a:lnTo>
                      <a:pt x="847078" y="221328"/>
                    </a:lnTo>
                    <a:lnTo>
                      <a:pt x="843000" y="226328"/>
                    </a:lnTo>
                    <a:lnTo>
                      <a:pt x="838922" y="231554"/>
                    </a:lnTo>
                    <a:lnTo>
                      <a:pt x="834844" y="236553"/>
                    </a:lnTo>
                    <a:lnTo>
                      <a:pt x="830313" y="241325"/>
                    </a:lnTo>
                    <a:lnTo>
                      <a:pt x="826009" y="246097"/>
                    </a:lnTo>
                    <a:lnTo>
                      <a:pt x="821252" y="250869"/>
                    </a:lnTo>
                    <a:lnTo>
                      <a:pt x="816494" y="255187"/>
                    </a:lnTo>
                    <a:lnTo>
                      <a:pt x="811737" y="259731"/>
                    </a:lnTo>
                    <a:lnTo>
                      <a:pt x="806753" y="264049"/>
                    </a:lnTo>
                    <a:lnTo>
                      <a:pt x="796785" y="272229"/>
                    </a:lnTo>
                    <a:lnTo>
                      <a:pt x="786364" y="279955"/>
                    </a:lnTo>
                    <a:lnTo>
                      <a:pt x="776170" y="287227"/>
                    </a:lnTo>
                    <a:lnTo>
                      <a:pt x="765749" y="294044"/>
                    </a:lnTo>
                    <a:lnTo>
                      <a:pt x="755328" y="300180"/>
                    </a:lnTo>
                    <a:lnTo>
                      <a:pt x="745360" y="305860"/>
                    </a:lnTo>
                    <a:lnTo>
                      <a:pt x="735619" y="311314"/>
                    </a:lnTo>
                    <a:lnTo>
                      <a:pt x="725878" y="316313"/>
                    </a:lnTo>
                    <a:lnTo>
                      <a:pt x="717043" y="320631"/>
                    </a:lnTo>
                    <a:lnTo>
                      <a:pt x="708661" y="324721"/>
                    </a:lnTo>
                    <a:lnTo>
                      <a:pt x="700732" y="327902"/>
                    </a:lnTo>
                    <a:lnTo>
                      <a:pt x="693709" y="331084"/>
                    </a:lnTo>
                    <a:lnTo>
                      <a:pt x="681929" y="335628"/>
                    </a:lnTo>
                    <a:lnTo>
                      <a:pt x="674453" y="338583"/>
                    </a:lnTo>
                    <a:lnTo>
                      <a:pt x="671961" y="339492"/>
                    </a:lnTo>
                    <a:lnTo>
                      <a:pt x="658142" y="336083"/>
                    </a:lnTo>
                    <a:lnTo>
                      <a:pt x="644776" y="333583"/>
                    </a:lnTo>
                    <a:lnTo>
                      <a:pt x="632089" y="331311"/>
                    </a:lnTo>
                    <a:lnTo>
                      <a:pt x="619630" y="329266"/>
                    </a:lnTo>
                    <a:lnTo>
                      <a:pt x="607623" y="327675"/>
                    </a:lnTo>
                    <a:lnTo>
                      <a:pt x="596069" y="326539"/>
                    </a:lnTo>
                    <a:lnTo>
                      <a:pt x="584969" y="325630"/>
                    </a:lnTo>
                    <a:lnTo>
                      <a:pt x="574548" y="324948"/>
                    </a:lnTo>
                    <a:lnTo>
                      <a:pt x="564127" y="324494"/>
                    </a:lnTo>
                    <a:lnTo>
                      <a:pt x="554612" y="324494"/>
                    </a:lnTo>
                    <a:lnTo>
                      <a:pt x="545324" y="324494"/>
                    </a:lnTo>
                    <a:lnTo>
                      <a:pt x="536715" y="324948"/>
                    </a:lnTo>
                    <a:lnTo>
                      <a:pt x="528333" y="325403"/>
                    </a:lnTo>
                    <a:lnTo>
                      <a:pt x="520178" y="326085"/>
                    </a:lnTo>
                    <a:lnTo>
                      <a:pt x="512702" y="326766"/>
                    </a:lnTo>
                    <a:lnTo>
                      <a:pt x="505679" y="327675"/>
                    </a:lnTo>
                    <a:lnTo>
                      <a:pt x="499109" y="328811"/>
                    </a:lnTo>
                    <a:lnTo>
                      <a:pt x="492993" y="329948"/>
                    </a:lnTo>
                    <a:lnTo>
                      <a:pt x="487329" y="331311"/>
                    </a:lnTo>
                    <a:lnTo>
                      <a:pt x="481892" y="332447"/>
                    </a:lnTo>
                    <a:lnTo>
                      <a:pt x="472604" y="334947"/>
                    </a:lnTo>
                    <a:lnTo>
                      <a:pt x="465128" y="337219"/>
                    </a:lnTo>
                    <a:lnTo>
                      <a:pt x="459012" y="339719"/>
                    </a:lnTo>
                    <a:lnTo>
                      <a:pt x="454934" y="341309"/>
                    </a:lnTo>
                    <a:lnTo>
                      <a:pt x="451536" y="342900"/>
                    </a:lnTo>
                    <a:lnTo>
                      <a:pt x="445646" y="337219"/>
                    </a:lnTo>
                    <a:lnTo>
                      <a:pt x="439529" y="331311"/>
                    </a:lnTo>
                    <a:lnTo>
                      <a:pt x="425710" y="318813"/>
                    </a:lnTo>
                    <a:lnTo>
                      <a:pt x="410532" y="305860"/>
                    </a:lnTo>
                    <a:lnTo>
                      <a:pt x="394221" y="292454"/>
                    </a:lnTo>
                    <a:lnTo>
                      <a:pt x="377456" y="279274"/>
                    </a:lnTo>
                    <a:lnTo>
                      <a:pt x="360239" y="266094"/>
                    </a:lnTo>
                    <a:lnTo>
                      <a:pt x="343249" y="252914"/>
                    </a:lnTo>
                    <a:lnTo>
                      <a:pt x="326258" y="240416"/>
                    </a:lnTo>
                    <a:lnTo>
                      <a:pt x="295222" y="217693"/>
                    </a:lnTo>
                    <a:lnTo>
                      <a:pt x="269849" y="199514"/>
                    </a:lnTo>
                    <a:lnTo>
                      <a:pt x="252405" y="187243"/>
                    </a:lnTo>
                    <a:lnTo>
                      <a:pt x="246062" y="183153"/>
                    </a:lnTo>
                    <a:lnTo>
                      <a:pt x="251726" y="176563"/>
                    </a:lnTo>
                    <a:lnTo>
                      <a:pt x="257616" y="170655"/>
                    </a:lnTo>
                    <a:lnTo>
                      <a:pt x="263506" y="165428"/>
                    </a:lnTo>
                    <a:lnTo>
                      <a:pt x="269623" y="160656"/>
                    </a:lnTo>
                    <a:lnTo>
                      <a:pt x="275286" y="156339"/>
                    </a:lnTo>
                    <a:lnTo>
                      <a:pt x="281629" y="152476"/>
                    </a:lnTo>
                    <a:lnTo>
                      <a:pt x="287746" y="149294"/>
                    </a:lnTo>
                    <a:lnTo>
                      <a:pt x="293863" y="146568"/>
                    </a:lnTo>
                    <a:lnTo>
                      <a:pt x="299979" y="144068"/>
                    </a:lnTo>
                    <a:lnTo>
                      <a:pt x="306096" y="142023"/>
                    </a:lnTo>
                    <a:lnTo>
                      <a:pt x="311986" y="140432"/>
                    </a:lnTo>
                    <a:lnTo>
                      <a:pt x="317876" y="139069"/>
                    </a:lnTo>
                    <a:lnTo>
                      <a:pt x="323766" y="138160"/>
                    </a:lnTo>
                    <a:lnTo>
                      <a:pt x="329656" y="137024"/>
                    </a:lnTo>
                    <a:lnTo>
                      <a:pt x="335093" y="136569"/>
                    </a:lnTo>
                    <a:lnTo>
                      <a:pt x="340530" y="136342"/>
                    </a:lnTo>
                    <a:lnTo>
                      <a:pt x="345967" y="136342"/>
                    </a:lnTo>
                    <a:lnTo>
                      <a:pt x="350951" y="136569"/>
                    </a:lnTo>
                    <a:lnTo>
                      <a:pt x="355708" y="136796"/>
                    </a:lnTo>
                    <a:lnTo>
                      <a:pt x="360466" y="137251"/>
                    </a:lnTo>
                    <a:lnTo>
                      <a:pt x="368848" y="138614"/>
                    </a:lnTo>
                    <a:lnTo>
                      <a:pt x="376097" y="139978"/>
                    </a:lnTo>
                    <a:lnTo>
                      <a:pt x="382214" y="141341"/>
                    </a:lnTo>
                    <a:lnTo>
                      <a:pt x="386518" y="142705"/>
                    </a:lnTo>
                    <a:lnTo>
                      <a:pt x="390369" y="143841"/>
                    </a:lnTo>
                    <a:lnTo>
                      <a:pt x="389916" y="135888"/>
                    </a:lnTo>
                    <a:lnTo>
                      <a:pt x="389916" y="127934"/>
                    </a:lnTo>
                    <a:lnTo>
                      <a:pt x="390369" y="120208"/>
                    </a:lnTo>
                    <a:lnTo>
                      <a:pt x="391049" y="112482"/>
                    </a:lnTo>
                    <a:lnTo>
                      <a:pt x="392182" y="105211"/>
                    </a:lnTo>
                    <a:lnTo>
                      <a:pt x="393767" y="98166"/>
                    </a:lnTo>
                    <a:lnTo>
                      <a:pt x="395580" y="91122"/>
                    </a:lnTo>
                    <a:lnTo>
                      <a:pt x="397619" y="84305"/>
                    </a:lnTo>
                    <a:lnTo>
                      <a:pt x="399884" y="77942"/>
                    </a:lnTo>
                    <a:lnTo>
                      <a:pt x="402376" y="71807"/>
                    </a:lnTo>
                    <a:lnTo>
                      <a:pt x="405095" y="65671"/>
                    </a:lnTo>
                    <a:lnTo>
                      <a:pt x="407813" y="59763"/>
                    </a:lnTo>
                    <a:lnTo>
                      <a:pt x="410985" y="54310"/>
                    </a:lnTo>
                    <a:lnTo>
                      <a:pt x="413930" y="49083"/>
                    </a:lnTo>
                    <a:lnTo>
                      <a:pt x="417101" y="43857"/>
                    </a:lnTo>
                    <a:lnTo>
                      <a:pt x="420273" y="39085"/>
                    </a:lnTo>
                    <a:lnTo>
                      <a:pt x="423444" y="34540"/>
                    </a:lnTo>
                    <a:lnTo>
                      <a:pt x="426616" y="30222"/>
                    </a:lnTo>
                    <a:lnTo>
                      <a:pt x="432959" y="22496"/>
                    </a:lnTo>
                    <a:lnTo>
                      <a:pt x="438849" y="15679"/>
                    </a:lnTo>
                    <a:lnTo>
                      <a:pt x="444060" y="10226"/>
                    </a:lnTo>
                    <a:lnTo>
                      <a:pt x="448817" y="5908"/>
                    </a:lnTo>
                    <a:lnTo>
                      <a:pt x="452215" y="2500"/>
                    </a:lnTo>
                    <a:lnTo>
                      <a:pt x="455387" y="0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anchor="ctr"/>
              <a:lstStyle/>
              <a:p>
                <a:endParaRPr lang="zh-CN" altLang="en-US"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26" name="组合 25"/>
          <p:cNvGrpSpPr/>
          <p:nvPr/>
        </p:nvGrpSpPr>
        <p:grpSpPr>
          <a:xfrm>
            <a:off x="4511031" y="1917626"/>
            <a:ext cx="1918596" cy="3793046"/>
            <a:chOff x="4511031" y="1917626"/>
            <a:chExt cx="1918596" cy="3793046"/>
          </a:xfrm>
        </p:grpSpPr>
        <p:sp>
          <p:nvSpPr>
            <p:cNvPr id="27" name="Freeform 26"/>
            <p:cNvSpPr>
              <a:spLocks/>
            </p:cNvSpPr>
            <p:nvPr/>
          </p:nvSpPr>
          <p:spPr bwMode="auto">
            <a:xfrm>
              <a:off x="4511031" y="3275712"/>
              <a:ext cx="1260207" cy="1026382"/>
            </a:xfrm>
            <a:custGeom>
              <a:avLst/>
              <a:gdLst>
                <a:gd name="T0" fmla="*/ 1210 w 1210"/>
                <a:gd name="T1" fmla="*/ 491 h 986"/>
                <a:gd name="T2" fmla="*/ 982 w 1210"/>
                <a:gd name="T3" fmla="*/ 424 h 986"/>
                <a:gd name="T4" fmla="*/ 494 w 1210"/>
                <a:gd name="T5" fmla="*/ 0 h 986"/>
                <a:gd name="T6" fmla="*/ 0 w 1210"/>
                <a:gd name="T7" fmla="*/ 493 h 986"/>
                <a:gd name="T8" fmla="*/ 494 w 1210"/>
                <a:gd name="T9" fmla="*/ 986 h 986"/>
                <a:gd name="T10" fmla="*/ 983 w 1210"/>
                <a:gd name="T11" fmla="*/ 557 h 986"/>
                <a:gd name="T12" fmla="*/ 1210 w 1210"/>
                <a:gd name="T13" fmla="*/ 491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10" h="986">
                  <a:moveTo>
                    <a:pt x="1210" y="491"/>
                  </a:moveTo>
                  <a:cubicBezTo>
                    <a:pt x="982" y="424"/>
                    <a:pt x="982" y="424"/>
                    <a:pt x="982" y="424"/>
                  </a:cubicBezTo>
                  <a:cubicBezTo>
                    <a:pt x="949" y="184"/>
                    <a:pt x="743" y="0"/>
                    <a:pt x="494" y="0"/>
                  </a:cubicBezTo>
                  <a:cubicBezTo>
                    <a:pt x="221" y="0"/>
                    <a:pt x="0" y="221"/>
                    <a:pt x="0" y="493"/>
                  </a:cubicBezTo>
                  <a:cubicBezTo>
                    <a:pt x="0" y="766"/>
                    <a:pt x="221" y="986"/>
                    <a:pt x="494" y="986"/>
                  </a:cubicBezTo>
                  <a:cubicBezTo>
                    <a:pt x="745" y="986"/>
                    <a:pt x="952" y="799"/>
                    <a:pt x="983" y="557"/>
                  </a:cubicBezTo>
                  <a:lnTo>
                    <a:pt x="1210" y="491"/>
                  </a:lnTo>
                  <a:close/>
                </a:path>
              </a:pathLst>
            </a:custGeom>
            <a:solidFill>
              <a:srgbClr val="F8832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8" name="Freeform 27"/>
            <p:cNvSpPr>
              <a:spLocks/>
            </p:cNvSpPr>
            <p:nvPr/>
          </p:nvSpPr>
          <p:spPr bwMode="auto">
            <a:xfrm>
              <a:off x="5232896" y="1917626"/>
              <a:ext cx="1179999" cy="1026382"/>
            </a:xfrm>
            <a:custGeom>
              <a:avLst/>
              <a:gdLst>
                <a:gd name="T0" fmla="*/ 1133 w 1133"/>
                <a:gd name="T1" fmla="*/ 835 h 987"/>
                <a:gd name="T2" fmla="*/ 937 w 1133"/>
                <a:gd name="T3" fmla="*/ 710 h 987"/>
                <a:gd name="T4" fmla="*/ 987 w 1133"/>
                <a:gd name="T5" fmla="*/ 494 h 987"/>
                <a:gd name="T6" fmla="*/ 493 w 1133"/>
                <a:gd name="T7" fmla="*/ 0 h 987"/>
                <a:gd name="T8" fmla="*/ 0 w 1133"/>
                <a:gd name="T9" fmla="*/ 494 h 987"/>
                <a:gd name="T10" fmla="*/ 493 w 1133"/>
                <a:gd name="T11" fmla="*/ 987 h 987"/>
                <a:gd name="T12" fmla="*/ 849 w 1133"/>
                <a:gd name="T13" fmla="*/ 835 h 987"/>
                <a:gd name="T14" fmla="*/ 1133 w 1133"/>
                <a:gd name="T15" fmla="*/ 835 h 9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33" h="987">
                  <a:moveTo>
                    <a:pt x="1133" y="835"/>
                  </a:moveTo>
                  <a:cubicBezTo>
                    <a:pt x="937" y="710"/>
                    <a:pt x="937" y="710"/>
                    <a:pt x="937" y="710"/>
                  </a:cubicBezTo>
                  <a:cubicBezTo>
                    <a:pt x="969" y="645"/>
                    <a:pt x="987" y="571"/>
                    <a:pt x="987" y="494"/>
                  </a:cubicBezTo>
                  <a:cubicBezTo>
                    <a:pt x="987" y="221"/>
                    <a:pt x="766" y="0"/>
                    <a:pt x="493" y="0"/>
                  </a:cubicBezTo>
                  <a:cubicBezTo>
                    <a:pt x="221" y="0"/>
                    <a:pt x="0" y="221"/>
                    <a:pt x="0" y="494"/>
                  </a:cubicBezTo>
                  <a:cubicBezTo>
                    <a:pt x="0" y="766"/>
                    <a:pt x="221" y="987"/>
                    <a:pt x="493" y="987"/>
                  </a:cubicBezTo>
                  <a:cubicBezTo>
                    <a:pt x="633" y="987"/>
                    <a:pt x="759" y="929"/>
                    <a:pt x="849" y="835"/>
                  </a:cubicBezTo>
                  <a:lnTo>
                    <a:pt x="1133" y="835"/>
                  </a:lnTo>
                  <a:close/>
                </a:path>
              </a:pathLst>
            </a:custGeom>
            <a:solidFill>
              <a:srgbClr val="F8832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9" name="Freeform 28"/>
            <p:cNvSpPr>
              <a:spLocks/>
            </p:cNvSpPr>
            <p:nvPr/>
          </p:nvSpPr>
          <p:spPr bwMode="auto">
            <a:xfrm>
              <a:off x="5249628" y="4684290"/>
              <a:ext cx="1179999" cy="1026382"/>
            </a:xfrm>
            <a:custGeom>
              <a:avLst/>
              <a:gdLst>
                <a:gd name="T0" fmla="*/ 1133 w 1133"/>
                <a:gd name="T1" fmla="*/ 151 h 986"/>
                <a:gd name="T2" fmla="*/ 849 w 1133"/>
                <a:gd name="T3" fmla="*/ 151 h 986"/>
                <a:gd name="T4" fmla="*/ 493 w 1133"/>
                <a:gd name="T5" fmla="*/ 0 h 986"/>
                <a:gd name="T6" fmla="*/ 0 w 1133"/>
                <a:gd name="T7" fmla="*/ 493 h 986"/>
                <a:gd name="T8" fmla="*/ 493 w 1133"/>
                <a:gd name="T9" fmla="*/ 986 h 986"/>
                <a:gd name="T10" fmla="*/ 987 w 1133"/>
                <a:gd name="T11" fmla="*/ 493 h 986"/>
                <a:gd name="T12" fmla="*/ 937 w 1133"/>
                <a:gd name="T13" fmla="*/ 277 h 986"/>
                <a:gd name="T14" fmla="*/ 1133 w 1133"/>
                <a:gd name="T15" fmla="*/ 151 h 9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133" h="986">
                  <a:moveTo>
                    <a:pt x="1133" y="151"/>
                  </a:moveTo>
                  <a:cubicBezTo>
                    <a:pt x="849" y="151"/>
                    <a:pt x="849" y="151"/>
                    <a:pt x="849" y="151"/>
                  </a:cubicBezTo>
                  <a:cubicBezTo>
                    <a:pt x="759" y="58"/>
                    <a:pt x="633" y="0"/>
                    <a:pt x="493" y="0"/>
                  </a:cubicBezTo>
                  <a:cubicBezTo>
                    <a:pt x="221" y="0"/>
                    <a:pt x="0" y="220"/>
                    <a:pt x="0" y="493"/>
                  </a:cubicBezTo>
                  <a:cubicBezTo>
                    <a:pt x="0" y="765"/>
                    <a:pt x="221" y="986"/>
                    <a:pt x="493" y="986"/>
                  </a:cubicBezTo>
                  <a:cubicBezTo>
                    <a:pt x="766" y="986"/>
                    <a:pt x="987" y="765"/>
                    <a:pt x="987" y="493"/>
                  </a:cubicBezTo>
                  <a:cubicBezTo>
                    <a:pt x="987" y="415"/>
                    <a:pt x="969" y="342"/>
                    <a:pt x="937" y="277"/>
                  </a:cubicBezTo>
                  <a:lnTo>
                    <a:pt x="1133" y="151"/>
                  </a:lnTo>
                  <a:close/>
                </a:path>
              </a:pathLst>
            </a:custGeom>
            <a:solidFill>
              <a:srgbClr val="F8832D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0" name="KSO_Shape"/>
            <p:cNvSpPr>
              <a:spLocks noChangeAspect="1"/>
            </p:cNvSpPr>
            <p:nvPr/>
          </p:nvSpPr>
          <p:spPr bwMode="auto">
            <a:xfrm>
              <a:off x="5521740" y="2100050"/>
              <a:ext cx="435198" cy="592915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KSO_Shape"/>
            <p:cNvSpPr>
              <a:spLocks noChangeAspect="1"/>
            </p:cNvSpPr>
            <p:nvPr/>
          </p:nvSpPr>
          <p:spPr bwMode="auto">
            <a:xfrm>
              <a:off x="4814430" y="3492445"/>
              <a:ext cx="435198" cy="592915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2" name="KSO_Shape"/>
            <p:cNvSpPr>
              <a:spLocks noChangeAspect="1"/>
            </p:cNvSpPr>
            <p:nvPr/>
          </p:nvSpPr>
          <p:spPr bwMode="auto">
            <a:xfrm>
              <a:off x="5564272" y="4883225"/>
              <a:ext cx="435198" cy="592915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cs typeface="+mn-ea"/>
                <a:sym typeface="+mn-lt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>
            <a:off x="1414686" y="1938113"/>
            <a:ext cx="3606677" cy="3641941"/>
            <a:chOff x="1414686" y="1938113"/>
            <a:chExt cx="3606677" cy="3641941"/>
          </a:xfrm>
        </p:grpSpPr>
        <p:grpSp>
          <p:nvGrpSpPr>
            <p:cNvPr id="34" name="Group 26"/>
            <p:cNvGrpSpPr>
              <a:grpSpLocks/>
            </p:cNvGrpSpPr>
            <p:nvPr/>
          </p:nvGrpSpPr>
          <p:grpSpPr bwMode="auto">
            <a:xfrm>
              <a:off x="2062758" y="1938113"/>
              <a:ext cx="2958605" cy="800745"/>
              <a:chOff x="1717150" y="4467842"/>
              <a:chExt cx="2959342" cy="801198"/>
            </a:xfrm>
          </p:grpSpPr>
          <p:sp>
            <p:nvSpPr>
              <p:cNvPr id="41" name="TextBox 40"/>
              <p:cNvSpPr txBox="1"/>
              <p:nvPr/>
            </p:nvSpPr>
            <p:spPr>
              <a:xfrm>
                <a:off x="3621786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2" name="Rectangle 28"/>
              <p:cNvSpPr/>
              <p:nvPr/>
            </p:nvSpPr>
            <p:spPr>
              <a:xfrm>
                <a:off x="1717150" y="4807114"/>
                <a:ext cx="2959342" cy="4619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5" name="Group 26"/>
            <p:cNvGrpSpPr>
              <a:grpSpLocks/>
            </p:cNvGrpSpPr>
            <p:nvPr/>
          </p:nvGrpSpPr>
          <p:grpSpPr bwMode="auto">
            <a:xfrm>
              <a:off x="1414686" y="3411225"/>
              <a:ext cx="2958605" cy="800745"/>
              <a:chOff x="1717150" y="4467842"/>
              <a:chExt cx="2959342" cy="801198"/>
            </a:xfrm>
          </p:grpSpPr>
          <p:sp>
            <p:nvSpPr>
              <p:cNvPr id="39" name="TextBox 38"/>
              <p:cNvSpPr txBox="1"/>
              <p:nvPr/>
            </p:nvSpPr>
            <p:spPr>
              <a:xfrm>
                <a:off x="3621786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40" name="Rectangle 28"/>
              <p:cNvSpPr/>
              <p:nvPr/>
            </p:nvSpPr>
            <p:spPr>
              <a:xfrm>
                <a:off x="1717150" y="4807114"/>
                <a:ext cx="2959342" cy="4619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6" name="Group 26"/>
            <p:cNvGrpSpPr>
              <a:grpSpLocks/>
            </p:cNvGrpSpPr>
            <p:nvPr/>
          </p:nvGrpSpPr>
          <p:grpSpPr bwMode="auto">
            <a:xfrm>
              <a:off x="2013718" y="4779309"/>
              <a:ext cx="2958605" cy="800745"/>
              <a:chOff x="1717150" y="4467842"/>
              <a:chExt cx="2959342" cy="801198"/>
            </a:xfrm>
          </p:grpSpPr>
          <p:sp>
            <p:nvSpPr>
              <p:cNvPr id="37" name="TextBox 36"/>
              <p:cNvSpPr txBox="1"/>
              <p:nvPr/>
            </p:nvSpPr>
            <p:spPr>
              <a:xfrm>
                <a:off x="3621786" y="4467842"/>
                <a:ext cx="1005653" cy="338746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algn="r" eaLnBrk="1" fontAlgn="auto" hangingPunct="1">
                  <a:spcBef>
                    <a:spcPts val="0"/>
                  </a:spcBef>
                  <a:spcAft>
                    <a:spcPts val="0"/>
                  </a:spcAft>
                  <a:defRPr/>
                </a:pPr>
                <a:r>
                  <a:rPr lang="zh-CN" altLang="en-US" sz="1600" b="1" dirty="0">
                    <a:solidFill>
                      <a:srgbClr val="404652"/>
                    </a:solidFill>
                    <a:cs typeface="+mn-ea"/>
                    <a:sym typeface="+mn-lt"/>
                  </a:rPr>
                  <a:t>输入标题</a:t>
                </a:r>
                <a:endParaRPr lang="en-US" sz="1600" b="1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8" name="Rectangle 28"/>
              <p:cNvSpPr/>
              <p:nvPr/>
            </p:nvSpPr>
            <p:spPr>
              <a:xfrm>
                <a:off x="1717150" y="4807114"/>
                <a:ext cx="2959342" cy="461926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>
                  <a:defRPr/>
                </a:pP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点击输入详细文本内容，点击输入详细的文本内容</a:t>
                </a:r>
                <a:r>
                  <a:rPr lang="zh-CN" altLang="en-US" sz="1200" dirty="0" smtClean="0">
                    <a:solidFill>
                      <a:srgbClr val="404652"/>
                    </a:solidFill>
                    <a:cs typeface="+mn-ea"/>
                    <a:sym typeface="+mn-lt"/>
                  </a:rPr>
                  <a:t>，点</a:t>
                </a:r>
                <a:r>
                  <a:rPr lang="zh-CN" altLang="en-US" sz="1200" dirty="0">
                    <a:solidFill>
                      <a:srgbClr val="404652"/>
                    </a:solidFill>
                    <a:cs typeface="+mn-ea"/>
                    <a:sym typeface="+mn-lt"/>
                  </a:rPr>
                  <a:t>击输入详细的文本内容。</a:t>
                </a:r>
                <a:endParaRPr lang="en-US" altLang="zh-CN" sz="1200" dirty="0">
                  <a:solidFill>
                    <a:srgbClr val="404652"/>
                  </a:solidFill>
                  <a:cs typeface="+mn-ea"/>
                  <a:sym typeface="+mn-lt"/>
                </a:endParaRPr>
              </a:p>
            </p:txBody>
          </p:sp>
        </p:grpSp>
      </p:grpSp>
      <p:sp>
        <p:nvSpPr>
          <p:cNvPr id="43" name="TextBox 42"/>
          <p:cNvSpPr txBox="1"/>
          <p:nvPr/>
        </p:nvSpPr>
        <p:spPr>
          <a:xfrm>
            <a:off x="5182129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融资计划</a:t>
            </a:r>
          </a:p>
        </p:txBody>
      </p:sp>
      <p:grpSp>
        <p:nvGrpSpPr>
          <p:cNvPr id="44" name="组合 43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45" name="组合 44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49" name="五角星 48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0" name="五角星 49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1" name="五角星 50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2" name="五角星 51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53" name="五角星 52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46" name="组合 45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47" name="直接连接符 46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8" name="直接连接符 47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3976544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5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2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2000"/>
                            </p:stCondLst>
                            <p:childTnLst>
                              <p:par>
                                <p:cTn id="31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4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51"/>
          <p:cNvCxnSpPr/>
          <p:nvPr/>
        </p:nvCxnSpPr>
        <p:spPr>
          <a:xfrm>
            <a:off x="8505990" y="5506061"/>
            <a:ext cx="0" cy="619141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68"/>
          <p:cNvCxnSpPr>
            <a:stCxn id="123" idx="6"/>
          </p:cNvCxnSpPr>
          <p:nvPr/>
        </p:nvCxnSpPr>
        <p:spPr>
          <a:xfrm>
            <a:off x="7709481" y="2789903"/>
            <a:ext cx="1257796" cy="0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81"/>
          <p:cNvCxnSpPr>
            <a:endCxn id="93" idx="2"/>
          </p:cNvCxnSpPr>
          <p:nvPr/>
        </p:nvCxnSpPr>
        <p:spPr>
          <a:xfrm flipV="1">
            <a:off x="3464284" y="5061362"/>
            <a:ext cx="1041077" cy="2191"/>
          </a:xfrm>
          <a:prstGeom prst="line">
            <a:avLst/>
          </a:prstGeom>
          <a:ln w="158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Elbow Connector 62"/>
          <p:cNvCxnSpPr>
            <a:stCxn id="88" idx="6"/>
          </p:cNvCxnSpPr>
          <p:nvPr/>
        </p:nvCxnSpPr>
        <p:spPr>
          <a:xfrm flipV="1">
            <a:off x="8147137" y="3716292"/>
            <a:ext cx="1044413" cy="222300"/>
          </a:xfrm>
          <a:prstGeom prst="bentConnector3">
            <a:avLst/>
          </a:prstGeom>
          <a:ln w="158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Elbow Connector 84"/>
          <p:cNvCxnSpPr>
            <a:endCxn id="82" idx="2"/>
          </p:cNvCxnSpPr>
          <p:nvPr/>
        </p:nvCxnSpPr>
        <p:spPr>
          <a:xfrm flipV="1">
            <a:off x="3017180" y="3938592"/>
            <a:ext cx="1088154" cy="137097"/>
          </a:xfrm>
          <a:prstGeom prst="bentConnector3">
            <a:avLst/>
          </a:prstGeom>
          <a:ln w="158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Elbow Connector 59"/>
          <p:cNvCxnSpPr>
            <a:stCxn id="116" idx="6"/>
          </p:cNvCxnSpPr>
          <p:nvPr/>
        </p:nvCxnSpPr>
        <p:spPr>
          <a:xfrm flipV="1">
            <a:off x="7709482" y="4698112"/>
            <a:ext cx="1296188" cy="363250"/>
          </a:xfrm>
          <a:prstGeom prst="bentConnector3">
            <a:avLst/>
          </a:prstGeom>
          <a:ln w="158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Elbow Connector 86"/>
          <p:cNvCxnSpPr/>
          <p:nvPr/>
        </p:nvCxnSpPr>
        <p:spPr>
          <a:xfrm flipV="1">
            <a:off x="3464284" y="2842430"/>
            <a:ext cx="1045183" cy="290578"/>
          </a:xfrm>
          <a:prstGeom prst="bentConnector3">
            <a:avLst/>
          </a:prstGeom>
          <a:ln w="158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Elbow Connector 57"/>
          <p:cNvCxnSpPr/>
          <p:nvPr/>
        </p:nvCxnSpPr>
        <p:spPr>
          <a:xfrm rot="5400000" flipH="1" flipV="1">
            <a:off x="7220380" y="4680536"/>
            <a:ext cx="125257" cy="2368641"/>
          </a:xfrm>
          <a:prstGeom prst="bentConnector4">
            <a:avLst>
              <a:gd name="adj1" fmla="val -220011"/>
              <a:gd name="adj2" fmla="val 59334"/>
            </a:avLst>
          </a:prstGeom>
          <a:ln w="158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88"/>
          <p:cNvCxnSpPr>
            <a:endCxn id="59" idx="0"/>
          </p:cNvCxnSpPr>
          <p:nvPr/>
        </p:nvCxnSpPr>
        <p:spPr>
          <a:xfrm flipV="1">
            <a:off x="3817562" y="1900501"/>
            <a:ext cx="2281126" cy="241019"/>
          </a:xfrm>
          <a:prstGeom prst="bentConnector4">
            <a:avLst>
              <a:gd name="adj1" fmla="val 40308"/>
              <a:gd name="adj2" fmla="val 214339"/>
            </a:avLst>
          </a:prstGeom>
          <a:ln w="15875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77"/>
          <p:cNvCxnSpPr/>
          <p:nvPr/>
        </p:nvCxnSpPr>
        <p:spPr>
          <a:xfrm>
            <a:off x="3817562" y="1831950"/>
            <a:ext cx="0" cy="619141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8" name="组合 27"/>
          <p:cNvGrpSpPr/>
          <p:nvPr/>
        </p:nvGrpSpPr>
        <p:grpSpPr>
          <a:xfrm>
            <a:off x="1265421" y="1768706"/>
            <a:ext cx="2404342" cy="745627"/>
            <a:chOff x="1265421" y="1916832"/>
            <a:chExt cx="2404342" cy="745627"/>
          </a:xfrm>
        </p:grpSpPr>
        <p:sp>
          <p:nvSpPr>
            <p:cNvPr id="29" name="Content Placeholder 2"/>
            <p:cNvSpPr txBox="1">
              <a:spLocks/>
            </p:cNvSpPr>
            <p:nvPr/>
          </p:nvSpPr>
          <p:spPr>
            <a:xfrm>
              <a:off x="1265421" y="2141521"/>
              <a:ext cx="2404342" cy="52093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r">
                <a:lnSpc>
                  <a:spcPts val="1800"/>
                </a:lnSpc>
                <a:buNone/>
                <a:defRPr/>
              </a:pP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点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击输入详细的内容文本，点击输入详细的内容文</a:t>
              </a: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本</a:t>
              </a:r>
              <a:endParaRPr lang="en-US" altLang="zh-CN" sz="1200" kern="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30" name="TextBox 29"/>
            <p:cNvSpPr txBox="1"/>
            <p:nvPr/>
          </p:nvSpPr>
          <p:spPr>
            <a:xfrm>
              <a:off x="2766952" y="1916832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产品推广</a:t>
              </a:r>
            </a:p>
          </p:txBody>
        </p:sp>
      </p:grpSp>
      <p:grpSp>
        <p:nvGrpSpPr>
          <p:cNvPr id="31" name="组合 30"/>
          <p:cNvGrpSpPr/>
          <p:nvPr/>
        </p:nvGrpSpPr>
        <p:grpSpPr>
          <a:xfrm>
            <a:off x="8669343" y="5442817"/>
            <a:ext cx="2404342" cy="745627"/>
            <a:chOff x="8669343" y="5590943"/>
            <a:chExt cx="2404342" cy="745627"/>
          </a:xfrm>
        </p:grpSpPr>
        <p:sp>
          <p:nvSpPr>
            <p:cNvPr id="32" name="Content Placeholder 2"/>
            <p:cNvSpPr txBox="1">
              <a:spLocks/>
            </p:cNvSpPr>
            <p:nvPr/>
          </p:nvSpPr>
          <p:spPr>
            <a:xfrm>
              <a:off x="8669343" y="5815632"/>
              <a:ext cx="2404342" cy="52093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>
                <a:lnSpc>
                  <a:spcPts val="1800"/>
                </a:lnSpc>
                <a:buNone/>
                <a:defRPr/>
              </a:pP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点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击输入详细的内容文本，点击输入详细的内容文</a:t>
              </a: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本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。</a:t>
              </a:r>
              <a:endParaRPr lang="en-US" altLang="zh-CN" sz="1200" kern="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8669343" y="5590943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>
                  <a:solidFill>
                    <a:srgbClr val="404652"/>
                  </a:solidFill>
                  <a:cs typeface="+mn-ea"/>
                  <a:sym typeface="+mn-lt"/>
                </a:rPr>
                <a:t>行</a:t>
              </a:r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政费用</a:t>
              </a:r>
              <a:endParaRPr lang="zh-CN" altLang="en-US" sz="1400" dirty="0" smtClean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cxnSp>
        <p:nvCxnSpPr>
          <p:cNvPr id="34" name="Straight Connector 60"/>
          <p:cNvCxnSpPr/>
          <p:nvPr/>
        </p:nvCxnSpPr>
        <p:spPr>
          <a:xfrm>
            <a:off x="9012708" y="4424098"/>
            <a:ext cx="0" cy="619141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78"/>
          <p:cNvCxnSpPr/>
          <p:nvPr/>
        </p:nvCxnSpPr>
        <p:spPr>
          <a:xfrm>
            <a:off x="3464284" y="2823437"/>
            <a:ext cx="0" cy="619141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组合 35"/>
          <p:cNvGrpSpPr/>
          <p:nvPr/>
        </p:nvGrpSpPr>
        <p:grpSpPr>
          <a:xfrm>
            <a:off x="905519" y="2760193"/>
            <a:ext cx="2404342" cy="745627"/>
            <a:chOff x="905519" y="2908319"/>
            <a:chExt cx="2404342" cy="745627"/>
          </a:xfrm>
        </p:grpSpPr>
        <p:sp>
          <p:nvSpPr>
            <p:cNvPr id="37" name="Content Placeholder 2"/>
            <p:cNvSpPr txBox="1">
              <a:spLocks/>
            </p:cNvSpPr>
            <p:nvPr/>
          </p:nvSpPr>
          <p:spPr>
            <a:xfrm>
              <a:off x="905519" y="3133008"/>
              <a:ext cx="2404342" cy="52093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r">
                <a:lnSpc>
                  <a:spcPts val="1800"/>
                </a:lnSpc>
                <a:buNone/>
                <a:defRPr/>
              </a:pP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点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击输入详细的内容文本，点击输入详细的内容文</a:t>
              </a: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本</a:t>
              </a:r>
              <a:endParaRPr lang="en-US" altLang="zh-CN" sz="1200" kern="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38" name="TextBox 37"/>
            <p:cNvSpPr txBox="1"/>
            <p:nvPr/>
          </p:nvSpPr>
          <p:spPr>
            <a:xfrm>
              <a:off x="2399142" y="2908319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市场调查</a:t>
              </a:r>
            </a:p>
          </p:txBody>
        </p:sp>
      </p:grpSp>
      <p:grpSp>
        <p:nvGrpSpPr>
          <p:cNvPr id="39" name="组合 38"/>
          <p:cNvGrpSpPr/>
          <p:nvPr/>
        </p:nvGrpSpPr>
        <p:grpSpPr>
          <a:xfrm>
            <a:off x="9174627" y="4361016"/>
            <a:ext cx="2404342" cy="745627"/>
            <a:chOff x="9174627" y="4509142"/>
            <a:chExt cx="2404342" cy="745627"/>
          </a:xfrm>
        </p:grpSpPr>
        <p:sp>
          <p:nvSpPr>
            <p:cNvPr id="40" name="Content Placeholder 2"/>
            <p:cNvSpPr txBox="1">
              <a:spLocks/>
            </p:cNvSpPr>
            <p:nvPr/>
          </p:nvSpPr>
          <p:spPr>
            <a:xfrm>
              <a:off x="9174627" y="4733831"/>
              <a:ext cx="2404342" cy="52093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>
                <a:lnSpc>
                  <a:spcPts val="1800"/>
                </a:lnSpc>
                <a:buNone/>
                <a:defRPr/>
              </a:pP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点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击输入详细的内容文本，点击输入详细的内容文</a:t>
              </a: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本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。</a:t>
              </a:r>
              <a:endParaRPr lang="en-US" altLang="zh-CN" sz="1200" kern="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9174627" y="4509142"/>
              <a:ext cx="12618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基础硬件建设</a:t>
              </a:r>
            </a:p>
          </p:txBody>
        </p:sp>
      </p:grpSp>
      <p:cxnSp>
        <p:nvCxnSpPr>
          <p:cNvPr id="42" name="Straight Connector 63"/>
          <p:cNvCxnSpPr/>
          <p:nvPr/>
        </p:nvCxnSpPr>
        <p:spPr>
          <a:xfrm>
            <a:off x="9191550" y="3406721"/>
            <a:ext cx="0" cy="619141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79"/>
          <p:cNvCxnSpPr/>
          <p:nvPr/>
        </p:nvCxnSpPr>
        <p:spPr>
          <a:xfrm>
            <a:off x="3017180" y="3766119"/>
            <a:ext cx="0" cy="619141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4" name="组合 43"/>
          <p:cNvGrpSpPr/>
          <p:nvPr/>
        </p:nvGrpSpPr>
        <p:grpSpPr>
          <a:xfrm>
            <a:off x="458586" y="3841509"/>
            <a:ext cx="2404342" cy="755119"/>
            <a:chOff x="458586" y="3841509"/>
            <a:chExt cx="2404342" cy="755119"/>
          </a:xfrm>
        </p:grpSpPr>
        <p:sp>
          <p:nvSpPr>
            <p:cNvPr id="45" name="Content Placeholder 2"/>
            <p:cNvSpPr txBox="1">
              <a:spLocks/>
            </p:cNvSpPr>
            <p:nvPr/>
          </p:nvSpPr>
          <p:spPr>
            <a:xfrm>
              <a:off x="458586" y="4075690"/>
              <a:ext cx="2404342" cy="52093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r">
                <a:lnSpc>
                  <a:spcPts val="1800"/>
                </a:lnSpc>
                <a:buNone/>
                <a:defRPr/>
              </a:pP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点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击输入详细的内容文本，点击输入详细的内容文</a:t>
              </a: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本</a:t>
              </a:r>
              <a:endParaRPr lang="en-US" altLang="zh-CN" sz="1200" kern="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960117" y="3841509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周转资金</a:t>
              </a:r>
            </a:p>
          </p:txBody>
        </p:sp>
      </p:grpSp>
      <p:grpSp>
        <p:nvGrpSpPr>
          <p:cNvPr id="47" name="组合 46"/>
          <p:cNvGrpSpPr/>
          <p:nvPr/>
        </p:nvGrpSpPr>
        <p:grpSpPr>
          <a:xfrm>
            <a:off x="9355370" y="3343478"/>
            <a:ext cx="2404342" cy="745627"/>
            <a:chOff x="9355370" y="3491604"/>
            <a:chExt cx="2404342" cy="745627"/>
          </a:xfrm>
        </p:grpSpPr>
        <p:sp>
          <p:nvSpPr>
            <p:cNvPr id="48" name="Content Placeholder 2"/>
            <p:cNvSpPr txBox="1">
              <a:spLocks/>
            </p:cNvSpPr>
            <p:nvPr/>
          </p:nvSpPr>
          <p:spPr>
            <a:xfrm>
              <a:off x="9355370" y="3716293"/>
              <a:ext cx="2404342" cy="52093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>
                <a:lnSpc>
                  <a:spcPts val="1800"/>
                </a:lnSpc>
                <a:buNone/>
                <a:defRPr/>
              </a:pP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点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击输入详细的内容文本，点击输入详细的内容文</a:t>
              </a: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本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。</a:t>
              </a:r>
              <a:endParaRPr lang="en-US" altLang="zh-CN" sz="1200" kern="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9355370" y="3491604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产品研发</a:t>
              </a:r>
            </a:p>
          </p:txBody>
        </p:sp>
      </p:grpSp>
      <p:cxnSp>
        <p:nvCxnSpPr>
          <p:cNvPr id="50" name="Straight Connector 66"/>
          <p:cNvCxnSpPr/>
          <p:nvPr/>
        </p:nvCxnSpPr>
        <p:spPr>
          <a:xfrm>
            <a:off x="8967276" y="2499613"/>
            <a:ext cx="0" cy="619141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80"/>
          <p:cNvCxnSpPr/>
          <p:nvPr/>
        </p:nvCxnSpPr>
        <p:spPr>
          <a:xfrm>
            <a:off x="3464284" y="4767976"/>
            <a:ext cx="0" cy="619141"/>
          </a:xfrm>
          <a:prstGeom prst="line">
            <a:avLst/>
          </a:prstGeom>
          <a:ln w="57150"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2" name="组合 51"/>
          <p:cNvGrpSpPr/>
          <p:nvPr/>
        </p:nvGrpSpPr>
        <p:grpSpPr>
          <a:xfrm>
            <a:off x="897611" y="4687731"/>
            <a:ext cx="2404342" cy="745627"/>
            <a:chOff x="897611" y="4835857"/>
            <a:chExt cx="2404342" cy="745627"/>
          </a:xfrm>
        </p:grpSpPr>
        <p:sp>
          <p:nvSpPr>
            <p:cNvPr id="53" name="Content Placeholder 2"/>
            <p:cNvSpPr txBox="1">
              <a:spLocks/>
            </p:cNvSpPr>
            <p:nvPr/>
          </p:nvSpPr>
          <p:spPr>
            <a:xfrm>
              <a:off x="897611" y="5060546"/>
              <a:ext cx="2404342" cy="52093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 algn="r">
                <a:lnSpc>
                  <a:spcPts val="1800"/>
                </a:lnSpc>
                <a:buNone/>
                <a:defRPr/>
              </a:pP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点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击输入详细的内容文本，点击输入详细的内容文</a:t>
              </a: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本</a:t>
              </a:r>
              <a:endParaRPr lang="en-US" altLang="zh-CN" sz="1200" kern="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2399142" y="4835857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期间费用</a:t>
              </a:r>
            </a:p>
          </p:txBody>
        </p:sp>
      </p:grpSp>
      <p:grpSp>
        <p:nvGrpSpPr>
          <p:cNvPr id="55" name="组合 54"/>
          <p:cNvGrpSpPr/>
          <p:nvPr/>
        </p:nvGrpSpPr>
        <p:grpSpPr>
          <a:xfrm>
            <a:off x="9130559" y="2431490"/>
            <a:ext cx="2404342" cy="745627"/>
            <a:chOff x="9130559" y="2579616"/>
            <a:chExt cx="2404342" cy="745627"/>
          </a:xfrm>
        </p:grpSpPr>
        <p:sp>
          <p:nvSpPr>
            <p:cNvPr id="56" name="Content Placeholder 2"/>
            <p:cNvSpPr txBox="1">
              <a:spLocks/>
            </p:cNvSpPr>
            <p:nvPr/>
          </p:nvSpPr>
          <p:spPr>
            <a:xfrm>
              <a:off x="9130559" y="2804305"/>
              <a:ext cx="2404342" cy="520938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4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2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110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–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»"/>
                <a:defRPr sz="1050" kern="1200">
                  <a:solidFill>
                    <a:schemeClr val="bg1">
                      <a:lumMod val="6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lvl="0" indent="0">
                <a:lnSpc>
                  <a:spcPts val="1800"/>
                </a:lnSpc>
                <a:buNone/>
                <a:defRPr/>
              </a:pP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点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击输入详细的内容文本，点击输入详细的内容文</a:t>
              </a:r>
              <a:r>
                <a:rPr lang="zh-CN" altLang="en-US" sz="1200" kern="0" dirty="0" smtClean="0">
                  <a:solidFill>
                    <a:srgbClr val="404652"/>
                  </a:solidFill>
                  <a:cs typeface="+mn-ea"/>
                  <a:sym typeface="+mn-lt"/>
                </a:rPr>
                <a:t>本</a:t>
              </a:r>
              <a:r>
                <a:rPr lang="zh-CN" altLang="en-US" sz="1200" kern="0" dirty="0">
                  <a:solidFill>
                    <a:srgbClr val="404652"/>
                  </a:solidFill>
                  <a:cs typeface="+mn-ea"/>
                  <a:sym typeface="+mn-lt"/>
                </a:rPr>
                <a:t>。</a:t>
              </a:r>
              <a:endParaRPr lang="en-US" altLang="zh-CN" sz="1200" kern="0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9130559" y="2579616"/>
              <a:ext cx="902811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>
                  <a:solidFill>
                    <a:srgbClr val="404652"/>
                  </a:solidFill>
                  <a:cs typeface="+mn-ea"/>
                  <a:sym typeface="+mn-lt"/>
                </a:rPr>
                <a:t>人</a:t>
              </a:r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员薪资</a:t>
              </a:r>
              <a:endParaRPr lang="zh-CN" altLang="en-US" sz="1400" dirty="0" smtClean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>
            <a:off x="5656526" y="1900501"/>
            <a:ext cx="884325" cy="889399"/>
            <a:chOff x="5656526" y="2048627"/>
            <a:chExt cx="884325" cy="889399"/>
          </a:xfrm>
        </p:grpSpPr>
        <p:sp>
          <p:nvSpPr>
            <p:cNvPr id="59" name="Oval 5"/>
            <p:cNvSpPr/>
            <p:nvPr/>
          </p:nvSpPr>
          <p:spPr>
            <a:xfrm>
              <a:off x="5656526" y="2048627"/>
              <a:ext cx="884325" cy="889399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60" name="Group 99"/>
            <p:cNvGrpSpPr/>
            <p:nvPr/>
          </p:nvGrpSpPr>
          <p:grpSpPr>
            <a:xfrm>
              <a:off x="5915685" y="2322835"/>
              <a:ext cx="380500" cy="367529"/>
              <a:chOff x="5099140" y="1309474"/>
              <a:chExt cx="439257" cy="424283"/>
            </a:xfrm>
            <a:solidFill>
              <a:schemeClr val="bg1"/>
            </a:solidFill>
          </p:grpSpPr>
          <p:sp>
            <p:nvSpPr>
              <p:cNvPr id="61" name="Rectangle 18"/>
              <p:cNvSpPr>
                <a:spLocks noChangeArrowheads="1"/>
              </p:cNvSpPr>
              <p:nvPr/>
            </p:nvSpPr>
            <p:spPr bwMode="auto">
              <a:xfrm>
                <a:off x="5256374" y="1479187"/>
                <a:ext cx="47421" cy="4492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2" name="Rectangle 19"/>
              <p:cNvSpPr>
                <a:spLocks noChangeArrowheads="1"/>
              </p:cNvSpPr>
              <p:nvPr/>
            </p:nvSpPr>
            <p:spPr bwMode="auto">
              <a:xfrm>
                <a:off x="5331247" y="1479187"/>
                <a:ext cx="49916" cy="4492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3" name="Rectangle 20"/>
              <p:cNvSpPr>
                <a:spLocks noChangeArrowheads="1"/>
              </p:cNvSpPr>
              <p:nvPr/>
            </p:nvSpPr>
            <p:spPr bwMode="auto">
              <a:xfrm>
                <a:off x="5408617" y="1479187"/>
                <a:ext cx="49916" cy="4492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4" name="Rectangle 21"/>
              <p:cNvSpPr>
                <a:spLocks noChangeArrowheads="1"/>
              </p:cNvSpPr>
              <p:nvPr/>
            </p:nvSpPr>
            <p:spPr bwMode="auto">
              <a:xfrm>
                <a:off x="5256374" y="1546573"/>
                <a:ext cx="47421" cy="4742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5" name="Rectangle 22"/>
              <p:cNvSpPr>
                <a:spLocks noChangeArrowheads="1"/>
              </p:cNvSpPr>
              <p:nvPr/>
            </p:nvSpPr>
            <p:spPr bwMode="auto">
              <a:xfrm>
                <a:off x="5331247" y="1546573"/>
                <a:ext cx="49916" cy="4742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6" name="Rectangle 23"/>
              <p:cNvSpPr>
                <a:spLocks noChangeArrowheads="1"/>
              </p:cNvSpPr>
              <p:nvPr/>
            </p:nvSpPr>
            <p:spPr bwMode="auto">
              <a:xfrm>
                <a:off x="5408617" y="1546573"/>
                <a:ext cx="49916" cy="4742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7" name="Rectangle 24"/>
              <p:cNvSpPr>
                <a:spLocks noChangeArrowheads="1"/>
              </p:cNvSpPr>
              <p:nvPr/>
            </p:nvSpPr>
            <p:spPr bwMode="auto">
              <a:xfrm>
                <a:off x="5256374" y="1618951"/>
                <a:ext cx="47421" cy="4492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8" name="Rectangle 25"/>
              <p:cNvSpPr>
                <a:spLocks noChangeArrowheads="1"/>
              </p:cNvSpPr>
              <p:nvPr/>
            </p:nvSpPr>
            <p:spPr bwMode="auto">
              <a:xfrm>
                <a:off x="5179005" y="1546573"/>
                <a:ext cx="49916" cy="47421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69" name="Rectangle 26"/>
              <p:cNvSpPr>
                <a:spLocks noChangeArrowheads="1"/>
              </p:cNvSpPr>
              <p:nvPr/>
            </p:nvSpPr>
            <p:spPr bwMode="auto">
              <a:xfrm>
                <a:off x="5179005" y="1618951"/>
                <a:ext cx="49916" cy="4492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0" name="Rectangle 27"/>
              <p:cNvSpPr>
                <a:spLocks noChangeArrowheads="1"/>
              </p:cNvSpPr>
              <p:nvPr/>
            </p:nvSpPr>
            <p:spPr bwMode="auto">
              <a:xfrm>
                <a:off x="5331247" y="1618951"/>
                <a:ext cx="49916" cy="4492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1" name="Rectangle 28"/>
              <p:cNvSpPr>
                <a:spLocks noChangeArrowheads="1"/>
              </p:cNvSpPr>
              <p:nvPr/>
            </p:nvSpPr>
            <p:spPr bwMode="auto">
              <a:xfrm>
                <a:off x="5408617" y="1618951"/>
                <a:ext cx="49916" cy="44924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2" name="Freeform 29"/>
              <p:cNvSpPr>
                <a:spLocks noEditPoints="1"/>
              </p:cNvSpPr>
              <p:nvPr/>
            </p:nvSpPr>
            <p:spPr bwMode="auto">
              <a:xfrm>
                <a:off x="5099140" y="1339424"/>
                <a:ext cx="439257" cy="394333"/>
              </a:xfrm>
              <a:custGeom>
                <a:avLst/>
                <a:gdLst>
                  <a:gd name="T0" fmla="*/ 174 w 176"/>
                  <a:gd name="T1" fmla="*/ 0 h 158"/>
                  <a:gd name="T2" fmla="*/ 150 w 176"/>
                  <a:gd name="T3" fmla="*/ 0 h 158"/>
                  <a:gd name="T4" fmla="*/ 150 w 176"/>
                  <a:gd name="T5" fmla="*/ 16 h 158"/>
                  <a:gd name="T6" fmla="*/ 126 w 176"/>
                  <a:gd name="T7" fmla="*/ 16 h 158"/>
                  <a:gd name="T8" fmla="*/ 126 w 176"/>
                  <a:gd name="T9" fmla="*/ 0 h 158"/>
                  <a:gd name="T10" fmla="*/ 52 w 176"/>
                  <a:gd name="T11" fmla="*/ 0 h 158"/>
                  <a:gd name="T12" fmla="*/ 52 w 176"/>
                  <a:gd name="T13" fmla="*/ 16 h 158"/>
                  <a:gd name="T14" fmla="*/ 28 w 176"/>
                  <a:gd name="T15" fmla="*/ 16 h 158"/>
                  <a:gd name="T16" fmla="*/ 28 w 176"/>
                  <a:gd name="T17" fmla="*/ 0 h 158"/>
                  <a:gd name="T18" fmla="*/ 0 w 176"/>
                  <a:gd name="T19" fmla="*/ 0 h 158"/>
                  <a:gd name="T20" fmla="*/ 0 w 176"/>
                  <a:gd name="T21" fmla="*/ 158 h 158"/>
                  <a:gd name="T22" fmla="*/ 13 w 176"/>
                  <a:gd name="T23" fmla="*/ 158 h 158"/>
                  <a:gd name="T24" fmla="*/ 162 w 176"/>
                  <a:gd name="T25" fmla="*/ 158 h 158"/>
                  <a:gd name="T26" fmla="*/ 176 w 176"/>
                  <a:gd name="T27" fmla="*/ 158 h 158"/>
                  <a:gd name="T28" fmla="*/ 174 w 176"/>
                  <a:gd name="T29" fmla="*/ 0 h 158"/>
                  <a:gd name="T30" fmla="*/ 162 w 176"/>
                  <a:gd name="T31" fmla="*/ 144 h 158"/>
                  <a:gd name="T32" fmla="*/ 13 w 176"/>
                  <a:gd name="T33" fmla="*/ 144 h 158"/>
                  <a:gd name="T34" fmla="*/ 13 w 176"/>
                  <a:gd name="T35" fmla="*/ 44 h 158"/>
                  <a:gd name="T36" fmla="*/ 162 w 176"/>
                  <a:gd name="T37" fmla="*/ 44 h 158"/>
                  <a:gd name="T38" fmla="*/ 162 w 176"/>
                  <a:gd name="T39" fmla="*/ 144 h 1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</a:cxnLst>
                <a:rect l="0" t="0" r="r" b="b"/>
                <a:pathLst>
                  <a:path w="176" h="158">
                    <a:moveTo>
                      <a:pt x="174" y="0"/>
                    </a:moveTo>
                    <a:lnTo>
                      <a:pt x="150" y="0"/>
                    </a:lnTo>
                    <a:lnTo>
                      <a:pt x="150" y="16"/>
                    </a:lnTo>
                    <a:lnTo>
                      <a:pt x="126" y="16"/>
                    </a:lnTo>
                    <a:lnTo>
                      <a:pt x="126" y="0"/>
                    </a:lnTo>
                    <a:lnTo>
                      <a:pt x="52" y="0"/>
                    </a:lnTo>
                    <a:lnTo>
                      <a:pt x="52" y="16"/>
                    </a:lnTo>
                    <a:lnTo>
                      <a:pt x="28" y="16"/>
                    </a:lnTo>
                    <a:lnTo>
                      <a:pt x="28" y="0"/>
                    </a:lnTo>
                    <a:lnTo>
                      <a:pt x="0" y="0"/>
                    </a:lnTo>
                    <a:lnTo>
                      <a:pt x="0" y="158"/>
                    </a:lnTo>
                    <a:lnTo>
                      <a:pt x="13" y="158"/>
                    </a:lnTo>
                    <a:lnTo>
                      <a:pt x="162" y="158"/>
                    </a:lnTo>
                    <a:lnTo>
                      <a:pt x="176" y="158"/>
                    </a:lnTo>
                    <a:lnTo>
                      <a:pt x="174" y="0"/>
                    </a:lnTo>
                    <a:close/>
                    <a:moveTo>
                      <a:pt x="162" y="144"/>
                    </a:moveTo>
                    <a:lnTo>
                      <a:pt x="13" y="144"/>
                    </a:lnTo>
                    <a:lnTo>
                      <a:pt x="13" y="44"/>
                    </a:lnTo>
                    <a:lnTo>
                      <a:pt x="162" y="44"/>
                    </a:lnTo>
                    <a:lnTo>
                      <a:pt x="162" y="14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3" name="Rectangle 30"/>
              <p:cNvSpPr>
                <a:spLocks noChangeArrowheads="1"/>
              </p:cNvSpPr>
              <p:nvPr/>
            </p:nvSpPr>
            <p:spPr bwMode="auto">
              <a:xfrm>
                <a:off x="5181500" y="1309474"/>
                <a:ext cx="37438" cy="5989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4" name="Rectangle 31"/>
              <p:cNvSpPr>
                <a:spLocks noChangeArrowheads="1"/>
              </p:cNvSpPr>
              <p:nvPr/>
            </p:nvSpPr>
            <p:spPr bwMode="auto">
              <a:xfrm>
                <a:off x="5428583" y="1309474"/>
                <a:ext cx="34941" cy="59899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75" name="组合 74"/>
          <p:cNvGrpSpPr/>
          <p:nvPr/>
        </p:nvGrpSpPr>
        <p:grpSpPr>
          <a:xfrm>
            <a:off x="4500180" y="2359605"/>
            <a:ext cx="884325" cy="889399"/>
            <a:chOff x="4500180" y="2507731"/>
            <a:chExt cx="884325" cy="889399"/>
          </a:xfrm>
        </p:grpSpPr>
        <p:sp>
          <p:nvSpPr>
            <p:cNvPr id="76" name="Oval 10"/>
            <p:cNvSpPr/>
            <p:nvPr/>
          </p:nvSpPr>
          <p:spPr>
            <a:xfrm>
              <a:off x="4500180" y="2507731"/>
              <a:ext cx="884325" cy="889399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77" name="Group 114"/>
            <p:cNvGrpSpPr/>
            <p:nvPr/>
          </p:nvGrpSpPr>
          <p:grpSpPr>
            <a:xfrm>
              <a:off x="4718531" y="2704856"/>
              <a:ext cx="457320" cy="466345"/>
              <a:chOff x="7160655" y="2178006"/>
              <a:chExt cx="379359" cy="386846"/>
            </a:xfrm>
            <a:solidFill>
              <a:schemeClr val="bg1"/>
            </a:solidFill>
          </p:grpSpPr>
          <p:sp>
            <p:nvSpPr>
              <p:cNvPr id="78" name="Freeform 36"/>
              <p:cNvSpPr>
                <a:spLocks noEditPoints="1"/>
              </p:cNvSpPr>
              <p:nvPr/>
            </p:nvSpPr>
            <p:spPr bwMode="auto">
              <a:xfrm>
                <a:off x="7277956" y="2178006"/>
                <a:ext cx="262058" cy="262058"/>
              </a:xfrm>
              <a:custGeom>
                <a:avLst/>
                <a:gdLst>
                  <a:gd name="T0" fmla="*/ 65 w 79"/>
                  <a:gd name="T1" fmla="*/ 14 h 79"/>
                  <a:gd name="T2" fmla="*/ 14 w 79"/>
                  <a:gd name="T3" fmla="*/ 14 h 79"/>
                  <a:gd name="T4" fmla="*/ 11 w 79"/>
                  <a:gd name="T5" fmla="*/ 63 h 79"/>
                  <a:gd name="T6" fmla="*/ 11 w 79"/>
                  <a:gd name="T7" fmla="*/ 63 h 79"/>
                  <a:gd name="T8" fmla="*/ 17 w 79"/>
                  <a:gd name="T9" fmla="*/ 68 h 79"/>
                  <a:gd name="T10" fmla="*/ 64 w 79"/>
                  <a:gd name="T11" fmla="*/ 65 h 79"/>
                  <a:gd name="T12" fmla="*/ 65 w 79"/>
                  <a:gd name="T13" fmla="*/ 14 h 79"/>
                  <a:gd name="T14" fmla="*/ 58 w 79"/>
                  <a:gd name="T15" fmla="*/ 59 h 79"/>
                  <a:gd name="T16" fmla="*/ 20 w 79"/>
                  <a:gd name="T17" fmla="*/ 59 h 79"/>
                  <a:gd name="T18" fmla="*/ 20 w 79"/>
                  <a:gd name="T19" fmla="*/ 21 h 79"/>
                  <a:gd name="T20" fmla="*/ 58 w 79"/>
                  <a:gd name="T21" fmla="*/ 21 h 79"/>
                  <a:gd name="T22" fmla="*/ 58 w 79"/>
                  <a:gd name="T23" fmla="*/ 59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79" h="79">
                    <a:moveTo>
                      <a:pt x="65" y="14"/>
                    </a:moveTo>
                    <a:cubicBezTo>
                      <a:pt x="51" y="0"/>
                      <a:pt x="28" y="0"/>
                      <a:pt x="14" y="14"/>
                    </a:cubicBezTo>
                    <a:cubicBezTo>
                      <a:pt x="0" y="28"/>
                      <a:pt x="0" y="49"/>
                      <a:pt x="11" y="63"/>
                    </a:cubicBezTo>
                    <a:cubicBezTo>
                      <a:pt x="11" y="63"/>
                      <a:pt x="11" y="63"/>
                      <a:pt x="11" y="63"/>
                    </a:cubicBezTo>
                    <a:cubicBezTo>
                      <a:pt x="14" y="66"/>
                      <a:pt x="15" y="67"/>
                      <a:pt x="17" y="68"/>
                    </a:cubicBezTo>
                    <a:cubicBezTo>
                      <a:pt x="31" y="79"/>
                      <a:pt x="51" y="78"/>
                      <a:pt x="64" y="65"/>
                    </a:cubicBezTo>
                    <a:cubicBezTo>
                      <a:pt x="78" y="51"/>
                      <a:pt x="79" y="29"/>
                      <a:pt x="65" y="14"/>
                    </a:cubicBezTo>
                    <a:close/>
                    <a:moveTo>
                      <a:pt x="58" y="59"/>
                    </a:moveTo>
                    <a:cubicBezTo>
                      <a:pt x="47" y="69"/>
                      <a:pt x="30" y="69"/>
                      <a:pt x="20" y="59"/>
                    </a:cubicBezTo>
                    <a:cubicBezTo>
                      <a:pt x="9" y="48"/>
                      <a:pt x="9" y="31"/>
                      <a:pt x="20" y="21"/>
                    </a:cubicBezTo>
                    <a:cubicBezTo>
                      <a:pt x="31" y="10"/>
                      <a:pt x="48" y="10"/>
                      <a:pt x="58" y="21"/>
                    </a:cubicBezTo>
                    <a:cubicBezTo>
                      <a:pt x="69" y="31"/>
                      <a:pt x="69" y="48"/>
                      <a:pt x="58" y="5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79" name="Freeform 37"/>
              <p:cNvSpPr>
                <a:spLocks/>
              </p:cNvSpPr>
              <p:nvPr/>
            </p:nvSpPr>
            <p:spPr bwMode="auto">
              <a:xfrm>
                <a:off x="7160655" y="2400130"/>
                <a:ext cx="159730" cy="164722"/>
              </a:xfrm>
              <a:custGeom>
                <a:avLst/>
                <a:gdLst>
                  <a:gd name="T0" fmla="*/ 0 w 64"/>
                  <a:gd name="T1" fmla="*/ 52 h 66"/>
                  <a:gd name="T2" fmla="*/ 12 w 64"/>
                  <a:gd name="T3" fmla="*/ 66 h 66"/>
                  <a:gd name="T4" fmla="*/ 64 w 64"/>
                  <a:gd name="T5" fmla="*/ 8 h 66"/>
                  <a:gd name="T6" fmla="*/ 55 w 64"/>
                  <a:gd name="T7" fmla="*/ 0 h 66"/>
                  <a:gd name="T8" fmla="*/ 0 w 64"/>
                  <a:gd name="T9" fmla="*/ 52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4" h="66">
                    <a:moveTo>
                      <a:pt x="0" y="52"/>
                    </a:moveTo>
                    <a:lnTo>
                      <a:pt x="12" y="66"/>
                    </a:lnTo>
                    <a:lnTo>
                      <a:pt x="64" y="8"/>
                    </a:lnTo>
                    <a:lnTo>
                      <a:pt x="55" y="0"/>
                    </a:lnTo>
                    <a:lnTo>
                      <a:pt x="0" y="5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0" name="Freeform 38"/>
              <p:cNvSpPr>
                <a:spLocks/>
              </p:cNvSpPr>
              <p:nvPr/>
            </p:nvSpPr>
            <p:spPr bwMode="auto">
              <a:xfrm>
                <a:off x="7412728" y="2265358"/>
                <a:ext cx="99831" cy="119797"/>
              </a:xfrm>
              <a:custGeom>
                <a:avLst/>
                <a:gdLst>
                  <a:gd name="T0" fmla="*/ 16 w 30"/>
                  <a:gd name="T1" fmla="*/ 0 h 36"/>
                  <a:gd name="T2" fmla="*/ 0 w 30"/>
                  <a:gd name="T3" fmla="*/ 34 h 36"/>
                  <a:gd name="T4" fmla="*/ 6 w 30"/>
                  <a:gd name="T5" fmla="*/ 36 h 36"/>
                  <a:gd name="T6" fmla="*/ 16 w 30"/>
                  <a:gd name="T7" fmla="*/ 0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30" h="36">
                    <a:moveTo>
                      <a:pt x="16" y="0"/>
                    </a:moveTo>
                    <a:cubicBezTo>
                      <a:pt x="20" y="26"/>
                      <a:pt x="0" y="34"/>
                      <a:pt x="0" y="34"/>
                    </a:cubicBezTo>
                    <a:cubicBezTo>
                      <a:pt x="6" y="36"/>
                      <a:pt x="6" y="36"/>
                      <a:pt x="6" y="36"/>
                    </a:cubicBezTo>
                    <a:cubicBezTo>
                      <a:pt x="30" y="21"/>
                      <a:pt x="16" y="0"/>
                      <a:pt x="16" y="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1" name="组合 80"/>
          <p:cNvGrpSpPr/>
          <p:nvPr/>
        </p:nvGrpSpPr>
        <p:grpSpPr>
          <a:xfrm>
            <a:off x="4105334" y="3493892"/>
            <a:ext cx="884325" cy="889399"/>
            <a:chOff x="4105334" y="3642018"/>
            <a:chExt cx="884325" cy="889399"/>
          </a:xfrm>
        </p:grpSpPr>
        <p:sp>
          <p:nvSpPr>
            <p:cNvPr id="82" name="Oval 9"/>
            <p:cNvSpPr/>
            <p:nvPr/>
          </p:nvSpPr>
          <p:spPr>
            <a:xfrm>
              <a:off x="4105334" y="3642018"/>
              <a:ext cx="884325" cy="889399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83" name="Group 118"/>
            <p:cNvGrpSpPr/>
            <p:nvPr/>
          </p:nvGrpSpPr>
          <p:grpSpPr>
            <a:xfrm>
              <a:off x="4302288" y="3841509"/>
              <a:ext cx="490415" cy="490415"/>
              <a:chOff x="6352022" y="2360197"/>
              <a:chExt cx="406813" cy="406813"/>
            </a:xfrm>
            <a:solidFill>
              <a:schemeClr val="bg1"/>
            </a:solidFill>
          </p:grpSpPr>
          <p:sp>
            <p:nvSpPr>
              <p:cNvPr id="84" name="Freeform 39"/>
              <p:cNvSpPr>
                <a:spLocks noEditPoints="1"/>
              </p:cNvSpPr>
              <p:nvPr/>
            </p:nvSpPr>
            <p:spPr bwMode="auto">
              <a:xfrm>
                <a:off x="6352022" y="2360197"/>
                <a:ext cx="406813" cy="406813"/>
              </a:xfrm>
              <a:custGeom>
                <a:avLst/>
                <a:gdLst>
                  <a:gd name="T0" fmla="*/ 61 w 122"/>
                  <a:gd name="T1" fmla="*/ 0 h 122"/>
                  <a:gd name="T2" fmla="*/ 0 w 122"/>
                  <a:gd name="T3" fmla="*/ 61 h 122"/>
                  <a:gd name="T4" fmla="*/ 61 w 122"/>
                  <a:gd name="T5" fmla="*/ 122 h 122"/>
                  <a:gd name="T6" fmla="*/ 122 w 122"/>
                  <a:gd name="T7" fmla="*/ 61 h 122"/>
                  <a:gd name="T8" fmla="*/ 61 w 122"/>
                  <a:gd name="T9" fmla="*/ 0 h 122"/>
                  <a:gd name="T10" fmla="*/ 65 w 122"/>
                  <a:gd name="T11" fmla="*/ 109 h 122"/>
                  <a:gd name="T12" fmla="*/ 65 w 122"/>
                  <a:gd name="T13" fmla="*/ 102 h 122"/>
                  <a:gd name="T14" fmla="*/ 58 w 122"/>
                  <a:gd name="T15" fmla="*/ 102 h 122"/>
                  <a:gd name="T16" fmla="*/ 58 w 122"/>
                  <a:gd name="T17" fmla="*/ 109 h 122"/>
                  <a:gd name="T18" fmla="*/ 30 w 122"/>
                  <a:gd name="T19" fmla="*/ 97 h 122"/>
                  <a:gd name="T20" fmla="*/ 29 w 122"/>
                  <a:gd name="T21" fmla="*/ 97 h 122"/>
                  <a:gd name="T22" fmla="*/ 27 w 122"/>
                  <a:gd name="T23" fmla="*/ 95 h 122"/>
                  <a:gd name="T24" fmla="*/ 25 w 122"/>
                  <a:gd name="T25" fmla="*/ 93 h 122"/>
                  <a:gd name="T26" fmla="*/ 25 w 122"/>
                  <a:gd name="T27" fmla="*/ 92 h 122"/>
                  <a:gd name="T28" fmla="*/ 13 w 122"/>
                  <a:gd name="T29" fmla="*/ 64 h 122"/>
                  <a:gd name="T30" fmla="*/ 20 w 122"/>
                  <a:gd name="T31" fmla="*/ 64 h 122"/>
                  <a:gd name="T32" fmla="*/ 20 w 122"/>
                  <a:gd name="T33" fmla="*/ 57 h 122"/>
                  <a:gd name="T34" fmla="*/ 13 w 122"/>
                  <a:gd name="T35" fmla="*/ 57 h 122"/>
                  <a:gd name="T36" fmla="*/ 58 w 122"/>
                  <a:gd name="T37" fmla="*/ 13 h 122"/>
                  <a:gd name="T38" fmla="*/ 58 w 122"/>
                  <a:gd name="T39" fmla="*/ 20 h 122"/>
                  <a:gd name="T40" fmla="*/ 65 w 122"/>
                  <a:gd name="T41" fmla="*/ 20 h 122"/>
                  <a:gd name="T42" fmla="*/ 65 w 122"/>
                  <a:gd name="T43" fmla="*/ 13 h 122"/>
                  <a:gd name="T44" fmla="*/ 83 w 122"/>
                  <a:gd name="T45" fmla="*/ 18 h 122"/>
                  <a:gd name="T46" fmla="*/ 83 w 122"/>
                  <a:gd name="T47" fmla="*/ 18 h 122"/>
                  <a:gd name="T48" fmla="*/ 87 w 122"/>
                  <a:gd name="T49" fmla="*/ 20 h 122"/>
                  <a:gd name="T50" fmla="*/ 88 w 122"/>
                  <a:gd name="T51" fmla="*/ 21 h 122"/>
                  <a:gd name="T52" fmla="*/ 90 w 122"/>
                  <a:gd name="T53" fmla="*/ 23 h 122"/>
                  <a:gd name="T54" fmla="*/ 91 w 122"/>
                  <a:gd name="T55" fmla="*/ 24 h 122"/>
                  <a:gd name="T56" fmla="*/ 94 w 122"/>
                  <a:gd name="T57" fmla="*/ 25 h 122"/>
                  <a:gd name="T58" fmla="*/ 95 w 122"/>
                  <a:gd name="T59" fmla="*/ 27 h 122"/>
                  <a:gd name="T60" fmla="*/ 97 w 122"/>
                  <a:gd name="T61" fmla="*/ 28 h 122"/>
                  <a:gd name="T62" fmla="*/ 98 w 122"/>
                  <a:gd name="T63" fmla="*/ 31 h 122"/>
                  <a:gd name="T64" fmla="*/ 99 w 122"/>
                  <a:gd name="T65" fmla="*/ 32 h 122"/>
                  <a:gd name="T66" fmla="*/ 101 w 122"/>
                  <a:gd name="T67" fmla="*/ 34 h 122"/>
                  <a:gd name="T68" fmla="*/ 102 w 122"/>
                  <a:gd name="T69" fmla="*/ 35 h 122"/>
                  <a:gd name="T70" fmla="*/ 104 w 122"/>
                  <a:gd name="T71" fmla="*/ 39 h 122"/>
                  <a:gd name="T72" fmla="*/ 104 w 122"/>
                  <a:gd name="T73" fmla="*/ 39 h 122"/>
                  <a:gd name="T74" fmla="*/ 109 w 122"/>
                  <a:gd name="T75" fmla="*/ 57 h 122"/>
                  <a:gd name="T76" fmla="*/ 102 w 122"/>
                  <a:gd name="T77" fmla="*/ 57 h 122"/>
                  <a:gd name="T78" fmla="*/ 102 w 122"/>
                  <a:gd name="T79" fmla="*/ 64 h 122"/>
                  <a:gd name="T80" fmla="*/ 109 w 122"/>
                  <a:gd name="T81" fmla="*/ 64 h 122"/>
                  <a:gd name="T82" fmla="*/ 65 w 122"/>
                  <a:gd name="T83" fmla="*/ 109 h 1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</a:cxnLst>
                <a:rect l="0" t="0" r="r" b="b"/>
                <a:pathLst>
                  <a:path w="122" h="122">
                    <a:moveTo>
                      <a:pt x="61" y="0"/>
                    </a:moveTo>
                    <a:cubicBezTo>
                      <a:pt x="27" y="0"/>
                      <a:pt x="0" y="27"/>
                      <a:pt x="0" y="61"/>
                    </a:cubicBezTo>
                    <a:cubicBezTo>
                      <a:pt x="0" y="95"/>
                      <a:pt x="27" y="122"/>
                      <a:pt x="61" y="122"/>
                    </a:cubicBezTo>
                    <a:cubicBezTo>
                      <a:pt x="95" y="122"/>
                      <a:pt x="122" y="95"/>
                      <a:pt x="122" y="61"/>
                    </a:cubicBezTo>
                    <a:cubicBezTo>
                      <a:pt x="122" y="27"/>
                      <a:pt x="95" y="0"/>
                      <a:pt x="61" y="0"/>
                    </a:cubicBezTo>
                    <a:close/>
                    <a:moveTo>
                      <a:pt x="65" y="109"/>
                    </a:moveTo>
                    <a:cubicBezTo>
                      <a:pt x="65" y="102"/>
                      <a:pt x="65" y="102"/>
                      <a:pt x="65" y="102"/>
                    </a:cubicBezTo>
                    <a:cubicBezTo>
                      <a:pt x="58" y="102"/>
                      <a:pt x="58" y="102"/>
                      <a:pt x="58" y="102"/>
                    </a:cubicBezTo>
                    <a:cubicBezTo>
                      <a:pt x="58" y="109"/>
                      <a:pt x="58" y="109"/>
                      <a:pt x="58" y="109"/>
                    </a:cubicBezTo>
                    <a:cubicBezTo>
                      <a:pt x="47" y="108"/>
                      <a:pt x="37" y="104"/>
                      <a:pt x="30" y="97"/>
                    </a:cubicBezTo>
                    <a:cubicBezTo>
                      <a:pt x="29" y="97"/>
                      <a:pt x="29" y="97"/>
                      <a:pt x="29" y="97"/>
                    </a:cubicBezTo>
                    <a:cubicBezTo>
                      <a:pt x="28" y="96"/>
                      <a:pt x="28" y="95"/>
                      <a:pt x="27" y="95"/>
                    </a:cubicBezTo>
                    <a:cubicBezTo>
                      <a:pt x="27" y="94"/>
                      <a:pt x="26" y="94"/>
                      <a:pt x="25" y="93"/>
                    </a:cubicBezTo>
                    <a:cubicBezTo>
                      <a:pt x="25" y="93"/>
                      <a:pt x="25" y="93"/>
                      <a:pt x="25" y="92"/>
                    </a:cubicBezTo>
                    <a:cubicBezTo>
                      <a:pt x="18" y="85"/>
                      <a:pt x="14" y="75"/>
                      <a:pt x="13" y="64"/>
                    </a:cubicBezTo>
                    <a:cubicBezTo>
                      <a:pt x="20" y="64"/>
                      <a:pt x="20" y="64"/>
                      <a:pt x="20" y="64"/>
                    </a:cubicBezTo>
                    <a:cubicBezTo>
                      <a:pt x="20" y="57"/>
                      <a:pt x="20" y="57"/>
                      <a:pt x="20" y="57"/>
                    </a:cubicBezTo>
                    <a:cubicBezTo>
                      <a:pt x="13" y="57"/>
                      <a:pt x="13" y="57"/>
                      <a:pt x="13" y="57"/>
                    </a:cubicBezTo>
                    <a:cubicBezTo>
                      <a:pt x="15" y="34"/>
                      <a:pt x="34" y="15"/>
                      <a:pt x="58" y="13"/>
                    </a:cubicBezTo>
                    <a:cubicBezTo>
                      <a:pt x="58" y="20"/>
                      <a:pt x="58" y="20"/>
                      <a:pt x="58" y="20"/>
                    </a:cubicBezTo>
                    <a:cubicBezTo>
                      <a:pt x="65" y="20"/>
                      <a:pt x="65" y="20"/>
                      <a:pt x="65" y="20"/>
                    </a:cubicBezTo>
                    <a:cubicBezTo>
                      <a:pt x="65" y="13"/>
                      <a:pt x="65" y="13"/>
                      <a:pt x="65" y="13"/>
                    </a:cubicBezTo>
                    <a:cubicBezTo>
                      <a:pt x="71" y="14"/>
                      <a:pt x="77" y="15"/>
                      <a:pt x="83" y="18"/>
                    </a:cubicBezTo>
                    <a:cubicBezTo>
                      <a:pt x="83" y="18"/>
                      <a:pt x="83" y="18"/>
                      <a:pt x="83" y="18"/>
                    </a:cubicBezTo>
                    <a:cubicBezTo>
                      <a:pt x="84" y="19"/>
                      <a:pt x="86" y="20"/>
                      <a:pt x="87" y="20"/>
                    </a:cubicBezTo>
                    <a:cubicBezTo>
                      <a:pt x="87" y="20"/>
                      <a:pt x="87" y="21"/>
                      <a:pt x="88" y="21"/>
                    </a:cubicBezTo>
                    <a:cubicBezTo>
                      <a:pt x="88" y="21"/>
                      <a:pt x="89" y="22"/>
                      <a:pt x="90" y="23"/>
                    </a:cubicBezTo>
                    <a:cubicBezTo>
                      <a:pt x="91" y="23"/>
                      <a:pt x="91" y="23"/>
                      <a:pt x="91" y="24"/>
                    </a:cubicBezTo>
                    <a:cubicBezTo>
                      <a:pt x="92" y="24"/>
                      <a:pt x="93" y="25"/>
                      <a:pt x="94" y="25"/>
                    </a:cubicBezTo>
                    <a:cubicBezTo>
                      <a:pt x="94" y="26"/>
                      <a:pt x="95" y="26"/>
                      <a:pt x="95" y="27"/>
                    </a:cubicBezTo>
                    <a:cubicBezTo>
                      <a:pt x="96" y="27"/>
                      <a:pt x="96" y="28"/>
                      <a:pt x="97" y="28"/>
                    </a:cubicBezTo>
                    <a:cubicBezTo>
                      <a:pt x="97" y="29"/>
                      <a:pt x="98" y="30"/>
                      <a:pt x="98" y="31"/>
                    </a:cubicBezTo>
                    <a:cubicBezTo>
                      <a:pt x="99" y="31"/>
                      <a:pt x="99" y="31"/>
                      <a:pt x="99" y="32"/>
                    </a:cubicBezTo>
                    <a:cubicBezTo>
                      <a:pt x="100" y="33"/>
                      <a:pt x="101" y="34"/>
                      <a:pt x="101" y="34"/>
                    </a:cubicBezTo>
                    <a:cubicBezTo>
                      <a:pt x="101" y="35"/>
                      <a:pt x="102" y="35"/>
                      <a:pt x="102" y="35"/>
                    </a:cubicBezTo>
                    <a:cubicBezTo>
                      <a:pt x="102" y="36"/>
                      <a:pt x="103" y="37"/>
                      <a:pt x="104" y="39"/>
                    </a:cubicBezTo>
                    <a:cubicBezTo>
                      <a:pt x="104" y="39"/>
                      <a:pt x="104" y="39"/>
                      <a:pt x="104" y="39"/>
                    </a:cubicBezTo>
                    <a:cubicBezTo>
                      <a:pt x="107" y="45"/>
                      <a:pt x="108" y="51"/>
                      <a:pt x="109" y="57"/>
                    </a:cubicBezTo>
                    <a:cubicBezTo>
                      <a:pt x="102" y="57"/>
                      <a:pt x="102" y="57"/>
                      <a:pt x="102" y="57"/>
                    </a:cubicBezTo>
                    <a:cubicBezTo>
                      <a:pt x="102" y="64"/>
                      <a:pt x="102" y="64"/>
                      <a:pt x="102" y="64"/>
                    </a:cubicBezTo>
                    <a:cubicBezTo>
                      <a:pt x="109" y="64"/>
                      <a:pt x="109" y="64"/>
                      <a:pt x="109" y="64"/>
                    </a:cubicBezTo>
                    <a:cubicBezTo>
                      <a:pt x="107" y="88"/>
                      <a:pt x="88" y="107"/>
                      <a:pt x="65" y="109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5" name="Freeform 40"/>
              <p:cNvSpPr>
                <a:spLocks noEditPoints="1"/>
              </p:cNvSpPr>
              <p:nvPr/>
            </p:nvSpPr>
            <p:spPr bwMode="auto">
              <a:xfrm>
                <a:off x="6506761" y="2460029"/>
                <a:ext cx="119797" cy="177201"/>
              </a:xfrm>
              <a:custGeom>
                <a:avLst/>
                <a:gdLst>
                  <a:gd name="T0" fmla="*/ 8 w 36"/>
                  <a:gd name="T1" fmla="*/ 29 h 53"/>
                  <a:gd name="T2" fmla="*/ 8 w 36"/>
                  <a:gd name="T3" fmla="*/ 29 h 53"/>
                  <a:gd name="T4" fmla="*/ 0 w 36"/>
                  <a:gd name="T5" fmla="*/ 53 h 53"/>
                  <a:gd name="T6" fmla="*/ 19 w 36"/>
                  <a:gd name="T7" fmla="*/ 36 h 53"/>
                  <a:gd name="T8" fmla="*/ 19 w 36"/>
                  <a:gd name="T9" fmla="*/ 36 h 53"/>
                  <a:gd name="T10" fmla="*/ 22 w 36"/>
                  <a:gd name="T11" fmla="*/ 33 h 53"/>
                  <a:gd name="T12" fmla="*/ 36 w 36"/>
                  <a:gd name="T13" fmla="*/ 0 h 53"/>
                  <a:gd name="T14" fmla="*/ 11 w 36"/>
                  <a:gd name="T15" fmla="*/ 25 h 53"/>
                  <a:gd name="T16" fmla="*/ 8 w 36"/>
                  <a:gd name="T17" fmla="*/ 29 h 53"/>
                  <a:gd name="T18" fmla="*/ 15 w 36"/>
                  <a:gd name="T19" fmla="*/ 28 h 53"/>
                  <a:gd name="T20" fmla="*/ 18 w 36"/>
                  <a:gd name="T21" fmla="*/ 31 h 53"/>
                  <a:gd name="T22" fmla="*/ 15 w 36"/>
                  <a:gd name="T23" fmla="*/ 34 h 53"/>
                  <a:gd name="T24" fmla="*/ 12 w 36"/>
                  <a:gd name="T25" fmla="*/ 31 h 53"/>
                  <a:gd name="T26" fmla="*/ 15 w 36"/>
                  <a:gd name="T27" fmla="*/ 28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36" h="53">
                    <a:moveTo>
                      <a:pt x="8" y="29"/>
                    </a:moveTo>
                    <a:cubicBezTo>
                      <a:pt x="8" y="29"/>
                      <a:pt x="8" y="29"/>
                      <a:pt x="8" y="29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19" y="36"/>
                      <a:pt x="19" y="36"/>
                      <a:pt x="19" y="36"/>
                    </a:cubicBezTo>
                    <a:cubicBezTo>
                      <a:pt x="21" y="35"/>
                      <a:pt x="22" y="33"/>
                      <a:pt x="22" y="33"/>
                    </a:cubicBezTo>
                    <a:cubicBezTo>
                      <a:pt x="36" y="0"/>
                      <a:pt x="36" y="0"/>
                      <a:pt x="36" y="0"/>
                    </a:cubicBezTo>
                    <a:cubicBezTo>
                      <a:pt x="11" y="25"/>
                      <a:pt x="11" y="25"/>
                      <a:pt x="11" y="25"/>
                    </a:cubicBezTo>
                    <a:cubicBezTo>
                      <a:pt x="10" y="26"/>
                      <a:pt x="9" y="28"/>
                      <a:pt x="8" y="29"/>
                    </a:cubicBezTo>
                    <a:close/>
                    <a:moveTo>
                      <a:pt x="15" y="28"/>
                    </a:moveTo>
                    <a:cubicBezTo>
                      <a:pt x="17" y="28"/>
                      <a:pt x="18" y="29"/>
                      <a:pt x="18" y="31"/>
                    </a:cubicBezTo>
                    <a:cubicBezTo>
                      <a:pt x="18" y="33"/>
                      <a:pt x="17" y="34"/>
                      <a:pt x="15" y="34"/>
                    </a:cubicBezTo>
                    <a:cubicBezTo>
                      <a:pt x="13" y="34"/>
                      <a:pt x="12" y="33"/>
                      <a:pt x="12" y="31"/>
                    </a:cubicBezTo>
                    <a:cubicBezTo>
                      <a:pt x="12" y="29"/>
                      <a:pt x="13" y="28"/>
                      <a:pt x="15" y="2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86" name="Oval 41"/>
              <p:cNvSpPr>
                <a:spLocks noChangeArrowheads="1"/>
              </p:cNvSpPr>
              <p:nvPr/>
            </p:nvSpPr>
            <p:spPr bwMode="auto">
              <a:xfrm>
                <a:off x="6551685" y="2557365"/>
                <a:ext cx="9983" cy="9983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87" name="组合 86"/>
          <p:cNvGrpSpPr/>
          <p:nvPr/>
        </p:nvGrpSpPr>
        <p:grpSpPr>
          <a:xfrm>
            <a:off x="7262812" y="3493892"/>
            <a:ext cx="884325" cy="889399"/>
            <a:chOff x="7262812" y="3642018"/>
            <a:chExt cx="884325" cy="889399"/>
          </a:xfrm>
        </p:grpSpPr>
        <p:sp>
          <p:nvSpPr>
            <p:cNvPr id="88" name="Oval 8"/>
            <p:cNvSpPr/>
            <p:nvPr/>
          </p:nvSpPr>
          <p:spPr>
            <a:xfrm>
              <a:off x="7262812" y="3642018"/>
              <a:ext cx="884325" cy="889399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89" name="Group 126"/>
            <p:cNvGrpSpPr/>
            <p:nvPr/>
          </p:nvGrpSpPr>
          <p:grpSpPr>
            <a:xfrm>
              <a:off x="7458862" y="3906191"/>
              <a:ext cx="559614" cy="391129"/>
              <a:chOff x="7999238" y="1399322"/>
              <a:chExt cx="464215" cy="324452"/>
            </a:xfrm>
            <a:solidFill>
              <a:schemeClr val="bg1"/>
            </a:solidFill>
          </p:grpSpPr>
          <p:sp>
            <p:nvSpPr>
              <p:cNvPr id="90" name="Freeform 57"/>
              <p:cNvSpPr>
                <a:spLocks noEditPoints="1"/>
              </p:cNvSpPr>
              <p:nvPr/>
            </p:nvSpPr>
            <p:spPr bwMode="auto">
              <a:xfrm>
                <a:off x="7999238" y="1399322"/>
                <a:ext cx="331940" cy="324452"/>
              </a:xfrm>
              <a:custGeom>
                <a:avLst/>
                <a:gdLst>
                  <a:gd name="T0" fmla="*/ 86 w 100"/>
                  <a:gd name="T1" fmla="*/ 60 h 97"/>
                  <a:gd name="T2" fmla="*/ 100 w 100"/>
                  <a:gd name="T3" fmla="*/ 54 h 97"/>
                  <a:gd name="T4" fmla="*/ 100 w 100"/>
                  <a:gd name="T5" fmla="*/ 43 h 97"/>
                  <a:gd name="T6" fmla="*/ 86 w 100"/>
                  <a:gd name="T7" fmla="*/ 38 h 97"/>
                  <a:gd name="T8" fmla="*/ 83 w 100"/>
                  <a:gd name="T9" fmla="*/ 32 h 97"/>
                  <a:gd name="T10" fmla="*/ 89 w 100"/>
                  <a:gd name="T11" fmla="*/ 18 h 97"/>
                  <a:gd name="T12" fmla="*/ 81 w 100"/>
                  <a:gd name="T13" fmla="*/ 11 h 97"/>
                  <a:gd name="T14" fmla="*/ 67 w 100"/>
                  <a:gd name="T15" fmla="*/ 16 h 97"/>
                  <a:gd name="T16" fmla="*/ 61 w 100"/>
                  <a:gd name="T17" fmla="*/ 14 h 97"/>
                  <a:gd name="T18" fmla="*/ 55 w 100"/>
                  <a:gd name="T19" fmla="*/ 0 h 97"/>
                  <a:gd name="T20" fmla="*/ 44 w 100"/>
                  <a:gd name="T21" fmla="*/ 0 h 97"/>
                  <a:gd name="T22" fmla="*/ 39 w 100"/>
                  <a:gd name="T23" fmla="*/ 14 h 97"/>
                  <a:gd name="T24" fmla="*/ 33 w 100"/>
                  <a:gd name="T25" fmla="*/ 16 h 97"/>
                  <a:gd name="T26" fmla="*/ 19 w 100"/>
                  <a:gd name="T27" fmla="*/ 11 h 97"/>
                  <a:gd name="T28" fmla="*/ 11 w 100"/>
                  <a:gd name="T29" fmla="*/ 19 h 97"/>
                  <a:gd name="T30" fmla="*/ 17 w 100"/>
                  <a:gd name="T31" fmla="*/ 32 h 97"/>
                  <a:gd name="T32" fmla="*/ 14 w 100"/>
                  <a:gd name="T33" fmla="*/ 38 h 97"/>
                  <a:gd name="T34" fmla="*/ 0 w 100"/>
                  <a:gd name="T35" fmla="*/ 44 h 97"/>
                  <a:gd name="T36" fmla="*/ 0 w 100"/>
                  <a:gd name="T37" fmla="*/ 54 h 97"/>
                  <a:gd name="T38" fmla="*/ 14 w 100"/>
                  <a:gd name="T39" fmla="*/ 60 h 97"/>
                  <a:gd name="T40" fmla="*/ 17 w 100"/>
                  <a:gd name="T41" fmla="*/ 66 h 97"/>
                  <a:gd name="T42" fmla="*/ 11 w 100"/>
                  <a:gd name="T43" fmla="*/ 80 h 97"/>
                  <a:gd name="T44" fmla="*/ 19 w 100"/>
                  <a:gd name="T45" fmla="*/ 87 h 97"/>
                  <a:gd name="T46" fmla="*/ 33 w 100"/>
                  <a:gd name="T47" fmla="*/ 82 h 97"/>
                  <a:gd name="T48" fmla="*/ 39 w 100"/>
                  <a:gd name="T49" fmla="*/ 84 h 97"/>
                  <a:gd name="T50" fmla="*/ 45 w 100"/>
                  <a:gd name="T51" fmla="*/ 97 h 97"/>
                  <a:gd name="T52" fmla="*/ 56 w 100"/>
                  <a:gd name="T53" fmla="*/ 97 h 97"/>
                  <a:gd name="T54" fmla="*/ 61 w 100"/>
                  <a:gd name="T55" fmla="*/ 84 h 97"/>
                  <a:gd name="T56" fmla="*/ 67 w 100"/>
                  <a:gd name="T57" fmla="*/ 82 h 97"/>
                  <a:gd name="T58" fmla="*/ 81 w 100"/>
                  <a:gd name="T59" fmla="*/ 87 h 97"/>
                  <a:gd name="T60" fmla="*/ 89 w 100"/>
                  <a:gd name="T61" fmla="*/ 79 h 97"/>
                  <a:gd name="T62" fmla="*/ 83 w 100"/>
                  <a:gd name="T63" fmla="*/ 66 h 97"/>
                  <a:gd name="T64" fmla="*/ 86 w 100"/>
                  <a:gd name="T65" fmla="*/ 60 h 97"/>
                  <a:gd name="T66" fmla="*/ 50 w 100"/>
                  <a:gd name="T67" fmla="*/ 64 h 97"/>
                  <a:gd name="T68" fmla="*/ 34 w 100"/>
                  <a:gd name="T69" fmla="*/ 49 h 97"/>
                  <a:gd name="T70" fmla="*/ 50 w 100"/>
                  <a:gd name="T71" fmla="*/ 33 h 97"/>
                  <a:gd name="T72" fmla="*/ 66 w 100"/>
                  <a:gd name="T73" fmla="*/ 49 h 97"/>
                  <a:gd name="T74" fmla="*/ 50 w 100"/>
                  <a:gd name="T75" fmla="*/ 64 h 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00" h="97">
                    <a:moveTo>
                      <a:pt x="86" y="60"/>
                    </a:moveTo>
                    <a:cubicBezTo>
                      <a:pt x="86" y="60"/>
                      <a:pt x="100" y="55"/>
                      <a:pt x="100" y="54"/>
                    </a:cubicBezTo>
                    <a:cubicBezTo>
                      <a:pt x="100" y="43"/>
                      <a:pt x="100" y="43"/>
                      <a:pt x="100" y="43"/>
                    </a:cubicBezTo>
                    <a:cubicBezTo>
                      <a:pt x="100" y="43"/>
                      <a:pt x="86" y="38"/>
                      <a:pt x="86" y="38"/>
                    </a:cubicBezTo>
                    <a:cubicBezTo>
                      <a:pt x="83" y="32"/>
                      <a:pt x="83" y="32"/>
                      <a:pt x="83" y="32"/>
                    </a:cubicBezTo>
                    <a:cubicBezTo>
                      <a:pt x="83" y="32"/>
                      <a:pt x="89" y="19"/>
                      <a:pt x="89" y="18"/>
                    </a:cubicBezTo>
                    <a:cubicBezTo>
                      <a:pt x="81" y="11"/>
                      <a:pt x="81" y="11"/>
                      <a:pt x="81" y="11"/>
                    </a:cubicBezTo>
                    <a:cubicBezTo>
                      <a:pt x="80" y="10"/>
                      <a:pt x="67" y="16"/>
                      <a:pt x="67" y="16"/>
                    </a:cubicBezTo>
                    <a:cubicBezTo>
                      <a:pt x="61" y="14"/>
                      <a:pt x="61" y="14"/>
                      <a:pt x="61" y="14"/>
                    </a:cubicBezTo>
                    <a:cubicBezTo>
                      <a:pt x="61" y="14"/>
                      <a:pt x="56" y="0"/>
                      <a:pt x="55" y="0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44" y="0"/>
                      <a:pt x="39" y="14"/>
                      <a:pt x="39" y="14"/>
                    </a:cubicBezTo>
                    <a:cubicBezTo>
                      <a:pt x="33" y="16"/>
                      <a:pt x="33" y="16"/>
                      <a:pt x="33" y="16"/>
                    </a:cubicBezTo>
                    <a:cubicBezTo>
                      <a:pt x="33" y="16"/>
                      <a:pt x="19" y="10"/>
                      <a:pt x="19" y="11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10" y="19"/>
                      <a:pt x="17" y="32"/>
                      <a:pt x="17" y="32"/>
                    </a:cubicBezTo>
                    <a:cubicBezTo>
                      <a:pt x="14" y="38"/>
                      <a:pt x="14" y="38"/>
                      <a:pt x="14" y="38"/>
                    </a:cubicBezTo>
                    <a:cubicBezTo>
                      <a:pt x="14" y="38"/>
                      <a:pt x="0" y="43"/>
                      <a:pt x="0" y="44"/>
                    </a:cubicBezTo>
                    <a:cubicBezTo>
                      <a:pt x="0" y="54"/>
                      <a:pt x="0" y="54"/>
                      <a:pt x="0" y="54"/>
                    </a:cubicBezTo>
                    <a:cubicBezTo>
                      <a:pt x="0" y="55"/>
                      <a:pt x="14" y="60"/>
                      <a:pt x="14" y="60"/>
                    </a:cubicBezTo>
                    <a:cubicBezTo>
                      <a:pt x="17" y="66"/>
                      <a:pt x="17" y="66"/>
                      <a:pt x="17" y="66"/>
                    </a:cubicBezTo>
                    <a:cubicBezTo>
                      <a:pt x="17" y="66"/>
                      <a:pt x="11" y="79"/>
                      <a:pt x="11" y="80"/>
                    </a:cubicBezTo>
                    <a:cubicBezTo>
                      <a:pt x="19" y="87"/>
                      <a:pt x="19" y="87"/>
                      <a:pt x="19" y="87"/>
                    </a:cubicBezTo>
                    <a:cubicBezTo>
                      <a:pt x="20" y="88"/>
                      <a:pt x="33" y="82"/>
                      <a:pt x="33" y="82"/>
                    </a:cubicBezTo>
                    <a:cubicBezTo>
                      <a:pt x="39" y="84"/>
                      <a:pt x="39" y="84"/>
                      <a:pt x="39" y="84"/>
                    </a:cubicBezTo>
                    <a:cubicBezTo>
                      <a:pt x="39" y="84"/>
                      <a:pt x="44" y="97"/>
                      <a:pt x="45" y="97"/>
                    </a:cubicBezTo>
                    <a:cubicBezTo>
                      <a:pt x="56" y="97"/>
                      <a:pt x="56" y="97"/>
                      <a:pt x="56" y="97"/>
                    </a:cubicBezTo>
                    <a:cubicBezTo>
                      <a:pt x="56" y="97"/>
                      <a:pt x="61" y="84"/>
                      <a:pt x="61" y="84"/>
                    </a:cubicBezTo>
                    <a:cubicBezTo>
                      <a:pt x="67" y="82"/>
                      <a:pt x="67" y="82"/>
                      <a:pt x="67" y="82"/>
                    </a:cubicBezTo>
                    <a:cubicBezTo>
                      <a:pt x="67" y="82"/>
                      <a:pt x="81" y="87"/>
                      <a:pt x="81" y="87"/>
                    </a:cubicBezTo>
                    <a:cubicBezTo>
                      <a:pt x="89" y="79"/>
                      <a:pt x="89" y="79"/>
                      <a:pt x="89" y="79"/>
                    </a:cubicBezTo>
                    <a:cubicBezTo>
                      <a:pt x="90" y="79"/>
                      <a:pt x="83" y="66"/>
                      <a:pt x="83" y="66"/>
                    </a:cubicBezTo>
                    <a:lnTo>
                      <a:pt x="86" y="60"/>
                    </a:lnTo>
                    <a:close/>
                    <a:moveTo>
                      <a:pt x="50" y="64"/>
                    </a:moveTo>
                    <a:cubicBezTo>
                      <a:pt x="41" y="64"/>
                      <a:pt x="34" y="57"/>
                      <a:pt x="34" y="49"/>
                    </a:cubicBezTo>
                    <a:cubicBezTo>
                      <a:pt x="34" y="40"/>
                      <a:pt x="41" y="33"/>
                      <a:pt x="50" y="33"/>
                    </a:cubicBezTo>
                    <a:cubicBezTo>
                      <a:pt x="59" y="33"/>
                      <a:pt x="66" y="40"/>
                      <a:pt x="66" y="49"/>
                    </a:cubicBezTo>
                    <a:cubicBezTo>
                      <a:pt x="66" y="57"/>
                      <a:pt x="59" y="64"/>
                      <a:pt x="50" y="6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1" name="Freeform 58"/>
              <p:cNvSpPr>
                <a:spLocks noEditPoints="1"/>
              </p:cNvSpPr>
              <p:nvPr/>
            </p:nvSpPr>
            <p:spPr bwMode="auto">
              <a:xfrm>
                <a:off x="8308715" y="1564044"/>
                <a:ext cx="154738" cy="154738"/>
              </a:xfrm>
              <a:custGeom>
                <a:avLst/>
                <a:gdLst>
                  <a:gd name="T0" fmla="*/ 41 w 47"/>
                  <a:gd name="T1" fmla="*/ 22 h 47"/>
                  <a:gd name="T2" fmla="*/ 41 w 47"/>
                  <a:gd name="T3" fmla="*/ 19 h 47"/>
                  <a:gd name="T4" fmla="*/ 45 w 47"/>
                  <a:gd name="T5" fmla="*/ 13 h 47"/>
                  <a:gd name="T6" fmla="*/ 42 w 47"/>
                  <a:gd name="T7" fmla="*/ 9 h 47"/>
                  <a:gd name="T8" fmla="*/ 35 w 47"/>
                  <a:gd name="T9" fmla="*/ 10 h 47"/>
                  <a:gd name="T10" fmla="*/ 33 w 47"/>
                  <a:gd name="T11" fmla="*/ 8 h 47"/>
                  <a:gd name="T12" fmla="*/ 32 w 47"/>
                  <a:gd name="T13" fmla="*/ 1 h 47"/>
                  <a:gd name="T14" fmla="*/ 27 w 47"/>
                  <a:gd name="T15" fmla="*/ 0 h 47"/>
                  <a:gd name="T16" fmla="*/ 23 w 47"/>
                  <a:gd name="T17" fmla="*/ 6 h 47"/>
                  <a:gd name="T18" fmla="*/ 20 w 47"/>
                  <a:gd name="T19" fmla="*/ 6 h 47"/>
                  <a:gd name="T20" fmla="*/ 14 w 47"/>
                  <a:gd name="T21" fmla="*/ 2 h 47"/>
                  <a:gd name="T22" fmla="*/ 9 w 47"/>
                  <a:gd name="T23" fmla="*/ 5 h 47"/>
                  <a:gd name="T24" fmla="*/ 10 w 47"/>
                  <a:gd name="T25" fmla="*/ 12 h 47"/>
                  <a:gd name="T26" fmla="*/ 9 w 47"/>
                  <a:gd name="T27" fmla="*/ 14 h 47"/>
                  <a:gd name="T28" fmla="*/ 2 w 47"/>
                  <a:gd name="T29" fmla="*/ 16 h 47"/>
                  <a:gd name="T30" fmla="*/ 1 w 47"/>
                  <a:gd name="T31" fmla="*/ 21 h 47"/>
                  <a:gd name="T32" fmla="*/ 6 w 47"/>
                  <a:gd name="T33" fmla="*/ 25 h 47"/>
                  <a:gd name="T34" fmla="*/ 7 w 47"/>
                  <a:gd name="T35" fmla="*/ 28 h 47"/>
                  <a:gd name="T36" fmla="*/ 3 w 47"/>
                  <a:gd name="T37" fmla="*/ 34 h 47"/>
                  <a:gd name="T38" fmla="*/ 5 w 47"/>
                  <a:gd name="T39" fmla="*/ 38 h 47"/>
                  <a:gd name="T40" fmla="*/ 12 w 47"/>
                  <a:gd name="T41" fmla="*/ 37 h 47"/>
                  <a:gd name="T42" fmla="*/ 14 w 47"/>
                  <a:gd name="T43" fmla="*/ 39 h 47"/>
                  <a:gd name="T44" fmla="*/ 16 w 47"/>
                  <a:gd name="T45" fmla="*/ 46 h 47"/>
                  <a:gd name="T46" fmla="*/ 21 w 47"/>
                  <a:gd name="T47" fmla="*/ 47 h 47"/>
                  <a:gd name="T48" fmla="*/ 25 w 47"/>
                  <a:gd name="T49" fmla="*/ 41 h 47"/>
                  <a:gd name="T50" fmla="*/ 28 w 47"/>
                  <a:gd name="T51" fmla="*/ 41 h 47"/>
                  <a:gd name="T52" fmla="*/ 33 w 47"/>
                  <a:gd name="T53" fmla="*/ 45 h 47"/>
                  <a:gd name="T54" fmla="*/ 38 w 47"/>
                  <a:gd name="T55" fmla="*/ 42 h 47"/>
                  <a:gd name="T56" fmla="*/ 37 w 47"/>
                  <a:gd name="T57" fmla="*/ 35 h 47"/>
                  <a:gd name="T58" fmla="*/ 39 w 47"/>
                  <a:gd name="T59" fmla="*/ 33 h 47"/>
                  <a:gd name="T60" fmla="*/ 46 w 47"/>
                  <a:gd name="T61" fmla="*/ 31 h 47"/>
                  <a:gd name="T62" fmla="*/ 47 w 47"/>
                  <a:gd name="T63" fmla="*/ 26 h 47"/>
                  <a:gd name="T64" fmla="*/ 41 w 47"/>
                  <a:gd name="T65" fmla="*/ 22 h 47"/>
                  <a:gd name="T66" fmla="*/ 31 w 47"/>
                  <a:gd name="T67" fmla="*/ 25 h 47"/>
                  <a:gd name="T68" fmla="*/ 22 w 47"/>
                  <a:gd name="T69" fmla="*/ 31 h 47"/>
                  <a:gd name="T70" fmla="*/ 16 w 47"/>
                  <a:gd name="T71" fmla="*/ 22 h 47"/>
                  <a:gd name="T72" fmla="*/ 25 w 47"/>
                  <a:gd name="T73" fmla="*/ 16 h 47"/>
                  <a:gd name="T74" fmla="*/ 31 w 47"/>
                  <a:gd name="T75" fmla="*/ 2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47" h="47">
                    <a:moveTo>
                      <a:pt x="41" y="22"/>
                    </a:moveTo>
                    <a:cubicBezTo>
                      <a:pt x="41" y="19"/>
                      <a:pt x="41" y="19"/>
                      <a:pt x="41" y="19"/>
                    </a:cubicBezTo>
                    <a:cubicBezTo>
                      <a:pt x="41" y="19"/>
                      <a:pt x="45" y="14"/>
                      <a:pt x="45" y="13"/>
                    </a:cubicBezTo>
                    <a:cubicBezTo>
                      <a:pt x="42" y="9"/>
                      <a:pt x="42" y="9"/>
                      <a:pt x="42" y="9"/>
                    </a:cubicBezTo>
                    <a:cubicBezTo>
                      <a:pt x="42" y="9"/>
                      <a:pt x="35" y="10"/>
                      <a:pt x="35" y="10"/>
                    </a:cubicBezTo>
                    <a:cubicBezTo>
                      <a:pt x="33" y="8"/>
                      <a:pt x="33" y="8"/>
                      <a:pt x="33" y="8"/>
                    </a:cubicBezTo>
                    <a:cubicBezTo>
                      <a:pt x="33" y="8"/>
                      <a:pt x="32" y="1"/>
                      <a:pt x="32" y="1"/>
                    </a:cubicBezTo>
                    <a:cubicBezTo>
                      <a:pt x="27" y="0"/>
                      <a:pt x="27" y="0"/>
                      <a:pt x="27" y="0"/>
                    </a:cubicBezTo>
                    <a:cubicBezTo>
                      <a:pt x="26" y="0"/>
                      <a:pt x="23" y="6"/>
                      <a:pt x="23" y="6"/>
                    </a:cubicBezTo>
                    <a:cubicBezTo>
                      <a:pt x="20" y="6"/>
                      <a:pt x="20" y="6"/>
                      <a:pt x="20" y="6"/>
                    </a:cubicBezTo>
                    <a:cubicBezTo>
                      <a:pt x="20" y="6"/>
                      <a:pt x="14" y="2"/>
                      <a:pt x="14" y="2"/>
                    </a:cubicBezTo>
                    <a:cubicBezTo>
                      <a:pt x="9" y="5"/>
                      <a:pt x="9" y="5"/>
                      <a:pt x="9" y="5"/>
                    </a:cubicBezTo>
                    <a:cubicBezTo>
                      <a:pt x="9" y="5"/>
                      <a:pt x="10" y="12"/>
                      <a:pt x="10" y="12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9" y="14"/>
                      <a:pt x="2" y="15"/>
                      <a:pt x="2" y="16"/>
                    </a:cubicBezTo>
                    <a:cubicBezTo>
                      <a:pt x="1" y="21"/>
                      <a:pt x="1" y="21"/>
                      <a:pt x="1" y="21"/>
                    </a:cubicBezTo>
                    <a:cubicBezTo>
                      <a:pt x="0" y="21"/>
                      <a:pt x="6" y="25"/>
                      <a:pt x="6" y="25"/>
                    </a:cubicBezTo>
                    <a:cubicBezTo>
                      <a:pt x="7" y="28"/>
                      <a:pt x="7" y="28"/>
                      <a:pt x="7" y="28"/>
                    </a:cubicBezTo>
                    <a:cubicBezTo>
                      <a:pt x="7" y="28"/>
                      <a:pt x="2" y="33"/>
                      <a:pt x="3" y="34"/>
                    </a:cubicBezTo>
                    <a:cubicBezTo>
                      <a:pt x="5" y="38"/>
                      <a:pt x="5" y="38"/>
                      <a:pt x="5" y="38"/>
                    </a:cubicBezTo>
                    <a:cubicBezTo>
                      <a:pt x="5" y="38"/>
                      <a:pt x="12" y="37"/>
                      <a:pt x="12" y="37"/>
                    </a:cubicBezTo>
                    <a:cubicBezTo>
                      <a:pt x="14" y="39"/>
                      <a:pt x="14" y="39"/>
                      <a:pt x="14" y="39"/>
                    </a:cubicBezTo>
                    <a:cubicBezTo>
                      <a:pt x="14" y="39"/>
                      <a:pt x="15" y="46"/>
                      <a:pt x="16" y="46"/>
                    </a:cubicBezTo>
                    <a:cubicBezTo>
                      <a:pt x="21" y="47"/>
                      <a:pt x="21" y="47"/>
                      <a:pt x="21" y="47"/>
                    </a:cubicBezTo>
                    <a:cubicBezTo>
                      <a:pt x="21" y="47"/>
                      <a:pt x="25" y="41"/>
                      <a:pt x="25" y="41"/>
                    </a:cubicBezTo>
                    <a:cubicBezTo>
                      <a:pt x="28" y="41"/>
                      <a:pt x="28" y="41"/>
                      <a:pt x="28" y="41"/>
                    </a:cubicBezTo>
                    <a:cubicBezTo>
                      <a:pt x="28" y="41"/>
                      <a:pt x="33" y="45"/>
                      <a:pt x="33" y="45"/>
                    </a:cubicBezTo>
                    <a:cubicBezTo>
                      <a:pt x="38" y="42"/>
                      <a:pt x="38" y="42"/>
                      <a:pt x="38" y="42"/>
                    </a:cubicBezTo>
                    <a:cubicBezTo>
                      <a:pt x="38" y="42"/>
                      <a:pt x="37" y="35"/>
                      <a:pt x="37" y="35"/>
                    </a:cubicBezTo>
                    <a:cubicBezTo>
                      <a:pt x="39" y="33"/>
                      <a:pt x="39" y="33"/>
                      <a:pt x="39" y="33"/>
                    </a:cubicBezTo>
                    <a:cubicBezTo>
                      <a:pt x="39" y="33"/>
                      <a:pt x="45" y="32"/>
                      <a:pt x="46" y="31"/>
                    </a:cubicBezTo>
                    <a:cubicBezTo>
                      <a:pt x="47" y="26"/>
                      <a:pt x="47" y="26"/>
                      <a:pt x="47" y="26"/>
                    </a:cubicBezTo>
                    <a:cubicBezTo>
                      <a:pt x="47" y="26"/>
                      <a:pt x="41" y="22"/>
                      <a:pt x="41" y="22"/>
                    </a:cubicBezTo>
                    <a:close/>
                    <a:moveTo>
                      <a:pt x="31" y="25"/>
                    </a:moveTo>
                    <a:cubicBezTo>
                      <a:pt x="30" y="29"/>
                      <a:pt x="26" y="32"/>
                      <a:pt x="22" y="31"/>
                    </a:cubicBezTo>
                    <a:cubicBezTo>
                      <a:pt x="18" y="30"/>
                      <a:pt x="15" y="26"/>
                      <a:pt x="16" y="22"/>
                    </a:cubicBezTo>
                    <a:cubicBezTo>
                      <a:pt x="17" y="18"/>
                      <a:pt x="22" y="15"/>
                      <a:pt x="25" y="16"/>
                    </a:cubicBezTo>
                    <a:cubicBezTo>
                      <a:pt x="29" y="17"/>
                      <a:pt x="32" y="21"/>
                      <a:pt x="31" y="25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92" name="组合 91"/>
          <p:cNvGrpSpPr/>
          <p:nvPr/>
        </p:nvGrpSpPr>
        <p:grpSpPr>
          <a:xfrm>
            <a:off x="4505361" y="4616662"/>
            <a:ext cx="884325" cy="889399"/>
            <a:chOff x="4505361" y="4764788"/>
            <a:chExt cx="884325" cy="889399"/>
          </a:xfrm>
        </p:grpSpPr>
        <p:sp>
          <p:nvSpPr>
            <p:cNvPr id="93" name="Oval 7"/>
            <p:cNvSpPr/>
            <p:nvPr/>
          </p:nvSpPr>
          <p:spPr>
            <a:xfrm>
              <a:off x="4505361" y="4764788"/>
              <a:ext cx="884325" cy="889399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94" name="Group 130"/>
            <p:cNvGrpSpPr/>
            <p:nvPr/>
          </p:nvGrpSpPr>
          <p:grpSpPr>
            <a:xfrm>
              <a:off x="4786178" y="5001072"/>
              <a:ext cx="342989" cy="433252"/>
              <a:chOff x="3526798" y="4057329"/>
              <a:chExt cx="284519" cy="359394"/>
            </a:xfrm>
            <a:solidFill>
              <a:schemeClr val="bg1"/>
            </a:solidFill>
          </p:grpSpPr>
          <p:sp>
            <p:nvSpPr>
              <p:cNvPr id="95" name="Freeform 107"/>
              <p:cNvSpPr>
                <a:spLocks/>
              </p:cNvSpPr>
              <p:nvPr/>
            </p:nvSpPr>
            <p:spPr bwMode="auto">
              <a:xfrm>
                <a:off x="3561739" y="4092269"/>
                <a:ext cx="214637" cy="289511"/>
              </a:xfrm>
              <a:custGeom>
                <a:avLst/>
                <a:gdLst>
                  <a:gd name="T0" fmla="*/ 0 w 86"/>
                  <a:gd name="T1" fmla="*/ 10 h 116"/>
                  <a:gd name="T2" fmla="*/ 76 w 86"/>
                  <a:gd name="T3" fmla="*/ 10 h 116"/>
                  <a:gd name="T4" fmla="*/ 76 w 86"/>
                  <a:gd name="T5" fmla="*/ 116 h 116"/>
                  <a:gd name="T6" fmla="*/ 86 w 86"/>
                  <a:gd name="T7" fmla="*/ 116 h 116"/>
                  <a:gd name="T8" fmla="*/ 86 w 86"/>
                  <a:gd name="T9" fmla="*/ 0 h 116"/>
                  <a:gd name="T10" fmla="*/ 0 w 86"/>
                  <a:gd name="T11" fmla="*/ 0 h 116"/>
                  <a:gd name="T12" fmla="*/ 0 w 86"/>
                  <a:gd name="T13" fmla="*/ 10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6" h="116">
                    <a:moveTo>
                      <a:pt x="0" y="10"/>
                    </a:moveTo>
                    <a:lnTo>
                      <a:pt x="76" y="10"/>
                    </a:lnTo>
                    <a:lnTo>
                      <a:pt x="76" y="116"/>
                    </a:lnTo>
                    <a:lnTo>
                      <a:pt x="86" y="116"/>
                    </a:lnTo>
                    <a:lnTo>
                      <a:pt x="86" y="0"/>
                    </a:lnTo>
                    <a:lnTo>
                      <a:pt x="0" y="0"/>
                    </a:lnTo>
                    <a:lnTo>
                      <a:pt x="0" y="1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6" name="Freeform 108"/>
              <p:cNvSpPr>
                <a:spLocks/>
              </p:cNvSpPr>
              <p:nvPr/>
            </p:nvSpPr>
            <p:spPr bwMode="auto">
              <a:xfrm>
                <a:off x="3599175" y="4057329"/>
                <a:ext cx="212142" cy="284519"/>
              </a:xfrm>
              <a:custGeom>
                <a:avLst/>
                <a:gdLst>
                  <a:gd name="T0" fmla="*/ 0 w 85"/>
                  <a:gd name="T1" fmla="*/ 0 h 114"/>
                  <a:gd name="T2" fmla="*/ 0 w 85"/>
                  <a:gd name="T3" fmla="*/ 9 h 114"/>
                  <a:gd name="T4" fmla="*/ 76 w 85"/>
                  <a:gd name="T5" fmla="*/ 9 h 114"/>
                  <a:gd name="T6" fmla="*/ 76 w 85"/>
                  <a:gd name="T7" fmla="*/ 114 h 114"/>
                  <a:gd name="T8" fmla="*/ 85 w 85"/>
                  <a:gd name="T9" fmla="*/ 114 h 114"/>
                  <a:gd name="T10" fmla="*/ 85 w 85"/>
                  <a:gd name="T11" fmla="*/ 0 h 114"/>
                  <a:gd name="T12" fmla="*/ 0 w 85"/>
                  <a:gd name="T13" fmla="*/ 0 h 1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114">
                    <a:moveTo>
                      <a:pt x="0" y="0"/>
                    </a:moveTo>
                    <a:lnTo>
                      <a:pt x="0" y="9"/>
                    </a:lnTo>
                    <a:lnTo>
                      <a:pt x="76" y="9"/>
                    </a:lnTo>
                    <a:lnTo>
                      <a:pt x="76" y="114"/>
                    </a:lnTo>
                    <a:lnTo>
                      <a:pt x="85" y="114"/>
                    </a:lnTo>
                    <a:lnTo>
                      <a:pt x="85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97" name="Freeform 109"/>
              <p:cNvSpPr>
                <a:spLocks/>
              </p:cNvSpPr>
              <p:nvPr/>
            </p:nvSpPr>
            <p:spPr bwMode="auto">
              <a:xfrm>
                <a:off x="3526798" y="4129707"/>
                <a:ext cx="212142" cy="287016"/>
              </a:xfrm>
              <a:custGeom>
                <a:avLst/>
                <a:gdLst>
                  <a:gd name="T0" fmla="*/ 0 w 85"/>
                  <a:gd name="T1" fmla="*/ 0 h 115"/>
                  <a:gd name="T2" fmla="*/ 0 w 85"/>
                  <a:gd name="T3" fmla="*/ 115 h 115"/>
                  <a:gd name="T4" fmla="*/ 85 w 85"/>
                  <a:gd name="T5" fmla="*/ 115 h 115"/>
                  <a:gd name="T6" fmla="*/ 85 w 85"/>
                  <a:gd name="T7" fmla="*/ 105 h 115"/>
                  <a:gd name="T8" fmla="*/ 85 w 85"/>
                  <a:gd name="T9" fmla="*/ 0 h 115"/>
                  <a:gd name="T10" fmla="*/ 10 w 85"/>
                  <a:gd name="T11" fmla="*/ 0 h 115"/>
                  <a:gd name="T12" fmla="*/ 0 w 85"/>
                  <a:gd name="T13" fmla="*/ 0 h 1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5" h="115">
                    <a:moveTo>
                      <a:pt x="0" y="0"/>
                    </a:moveTo>
                    <a:lnTo>
                      <a:pt x="0" y="115"/>
                    </a:lnTo>
                    <a:lnTo>
                      <a:pt x="85" y="115"/>
                    </a:lnTo>
                    <a:lnTo>
                      <a:pt x="85" y="105"/>
                    </a:lnTo>
                    <a:lnTo>
                      <a:pt x="85" y="0"/>
                    </a:lnTo>
                    <a:lnTo>
                      <a:pt x="10" y="0"/>
                    </a:lnTo>
                    <a:lnTo>
                      <a:pt x="0" y="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98" name="组合 97"/>
          <p:cNvGrpSpPr/>
          <p:nvPr/>
        </p:nvGrpSpPr>
        <p:grpSpPr>
          <a:xfrm>
            <a:off x="5656526" y="5049102"/>
            <a:ext cx="884325" cy="889399"/>
            <a:chOff x="5656526" y="5197228"/>
            <a:chExt cx="884325" cy="889399"/>
          </a:xfrm>
        </p:grpSpPr>
        <p:sp>
          <p:nvSpPr>
            <p:cNvPr id="99" name="Oval 6"/>
            <p:cNvSpPr/>
            <p:nvPr/>
          </p:nvSpPr>
          <p:spPr>
            <a:xfrm>
              <a:off x="5656526" y="5197228"/>
              <a:ext cx="884325" cy="889399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100" name="Group 146"/>
            <p:cNvGrpSpPr/>
            <p:nvPr/>
          </p:nvGrpSpPr>
          <p:grpSpPr>
            <a:xfrm>
              <a:off x="5838436" y="5395441"/>
              <a:ext cx="520500" cy="517492"/>
              <a:chOff x="6559551" y="1588"/>
              <a:chExt cx="274637" cy="273050"/>
            </a:xfrm>
            <a:solidFill>
              <a:schemeClr val="bg1"/>
            </a:solidFill>
          </p:grpSpPr>
          <p:sp>
            <p:nvSpPr>
              <p:cNvPr id="101" name="Freeform 126"/>
              <p:cNvSpPr>
                <a:spLocks noEditPoints="1"/>
              </p:cNvSpPr>
              <p:nvPr/>
            </p:nvSpPr>
            <p:spPr bwMode="auto">
              <a:xfrm>
                <a:off x="6704013" y="65088"/>
                <a:ext cx="130175" cy="209550"/>
              </a:xfrm>
              <a:custGeom>
                <a:avLst/>
                <a:gdLst>
                  <a:gd name="T0" fmla="*/ 0 w 82"/>
                  <a:gd name="T1" fmla="*/ 34 h 132"/>
                  <a:gd name="T2" fmla="*/ 0 w 82"/>
                  <a:gd name="T3" fmla="*/ 132 h 132"/>
                  <a:gd name="T4" fmla="*/ 82 w 82"/>
                  <a:gd name="T5" fmla="*/ 99 h 132"/>
                  <a:gd name="T6" fmla="*/ 82 w 82"/>
                  <a:gd name="T7" fmla="*/ 0 h 132"/>
                  <a:gd name="T8" fmla="*/ 0 w 82"/>
                  <a:gd name="T9" fmla="*/ 34 h 132"/>
                  <a:gd name="T10" fmla="*/ 76 w 82"/>
                  <a:gd name="T11" fmla="*/ 10 h 132"/>
                  <a:gd name="T12" fmla="*/ 76 w 82"/>
                  <a:gd name="T13" fmla="*/ 94 h 132"/>
                  <a:gd name="T14" fmla="*/ 5 w 82"/>
                  <a:gd name="T15" fmla="*/ 66 h 132"/>
                  <a:gd name="T16" fmla="*/ 5 w 82"/>
                  <a:gd name="T17" fmla="*/ 38 h 132"/>
                  <a:gd name="T18" fmla="*/ 76 w 82"/>
                  <a:gd name="T19" fmla="*/ 10 h 132"/>
                  <a:gd name="T20" fmla="*/ 5 w 82"/>
                  <a:gd name="T21" fmla="*/ 70 h 132"/>
                  <a:gd name="T22" fmla="*/ 73 w 82"/>
                  <a:gd name="T23" fmla="*/ 96 h 132"/>
                  <a:gd name="T24" fmla="*/ 5 w 82"/>
                  <a:gd name="T25" fmla="*/ 124 h 132"/>
                  <a:gd name="T26" fmla="*/ 5 w 82"/>
                  <a:gd name="T27" fmla="*/ 70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82" h="132">
                    <a:moveTo>
                      <a:pt x="0" y="34"/>
                    </a:moveTo>
                    <a:lnTo>
                      <a:pt x="0" y="132"/>
                    </a:lnTo>
                    <a:lnTo>
                      <a:pt x="82" y="99"/>
                    </a:lnTo>
                    <a:lnTo>
                      <a:pt x="82" y="0"/>
                    </a:lnTo>
                    <a:lnTo>
                      <a:pt x="0" y="34"/>
                    </a:lnTo>
                    <a:close/>
                    <a:moveTo>
                      <a:pt x="76" y="10"/>
                    </a:moveTo>
                    <a:lnTo>
                      <a:pt x="76" y="94"/>
                    </a:lnTo>
                    <a:lnTo>
                      <a:pt x="5" y="66"/>
                    </a:lnTo>
                    <a:lnTo>
                      <a:pt x="5" y="38"/>
                    </a:lnTo>
                    <a:lnTo>
                      <a:pt x="76" y="10"/>
                    </a:lnTo>
                    <a:close/>
                    <a:moveTo>
                      <a:pt x="5" y="70"/>
                    </a:moveTo>
                    <a:lnTo>
                      <a:pt x="73" y="96"/>
                    </a:lnTo>
                    <a:lnTo>
                      <a:pt x="5" y="124"/>
                    </a:lnTo>
                    <a:lnTo>
                      <a:pt x="5" y="7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2" name="Freeform 127"/>
              <p:cNvSpPr>
                <a:spLocks/>
              </p:cNvSpPr>
              <p:nvPr/>
            </p:nvSpPr>
            <p:spPr bwMode="auto">
              <a:xfrm>
                <a:off x="6559551" y="65088"/>
                <a:ext cx="128588" cy="209550"/>
              </a:xfrm>
              <a:custGeom>
                <a:avLst/>
                <a:gdLst>
                  <a:gd name="T0" fmla="*/ 0 w 81"/>
                  <a:gd name="T1" fmla="*/ 99 h 132"/>
                  <a:gd name="T2" fmla="*/ 81 w 81"/>
                  <a:gd name="T3" fmla="*/ 132 h 132"/>
                  <a:gd name="T4" fmla="*/ 81 w 81"/>
                  <a:gd name="T5" fmla="*/ 34 h 132"/>
                  <a:gd name="T6" fmla="*/ 0 w 81"/>
                  <a:gd name="T7" fmla="*/ 0 h 132"/>
                  <a:gd name="T8" fmla="*/ 0 w 81"/>
                  <a:gd name="T9" fmla="*/ 99 h 1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1" h="132">
                    <a:moveTo>
                      <a:pt x="0" y="99"/>
                    </a:moveTo>
                    <a:lnTo>
                      <a:pt x="81" y="132"/>
                    </a:lnTo>
                    <a:lnTo>
                      <a:pt x="81" y="34"/>
                    </a:lnTo>
                    <a:lnTo>
                      <a:pt x="0" y="0"/>
                    </a:lnTo>
                    <a:lnTo>
                      <a:pt x="0" y="99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103" name="Freeform 128"/>
              <p:cNvSpPr>
                <a:spLocks noEditPoints="1"/>
              </p:cNvSpPr>
              <p:nvPr/>
            </p:nvSpPr>
            <p:spPr bwMode="auto">
              <a:xfrm>
                <a:off x="6567488" y="1588"/>
                <a:ext cx="263525" cy="104775"/>
              </a:xfrm>
              <a:custGeom>
                <a:avLst/>
                <a:gdLst>
                  <a:gd name="T0" fmla="*/ 82 w 166"/>
                  <a:gd name="T1" fmla="*/ 0 h 66"/>
                  <a:gd name="T2" fmla="*/ 0 w 166"/>
                  <a:gd name="T3" fmla="*/ 32 h 66"/>
                  <a:gd name="T4" fmla="*/ 80 w 166"/>
                  <a:gd name="T5" fmla="*/ 66 h 66"/>
                  <a:gd name="T6" fmla="*/ 166 w 166"/>
                  <a:gd name="T7" fmla="*/ 32 h 66"/>
                  <a:gd name="T8" fmla="*/ 82 w 166"/>
                  <a:gd name="T9" fmla="*/ 0 h 66"/>
                  <a:gd name="T10" fmla="*/ 82 w 166"/>
                  <a:gd name="T11" fmla="*/ 6 h 66"/>
                  <a:gd name="T12" fmla="*/ 151 w 166"/>
                  <a:gd name="T13" fmla="*/ 32 h 66"/>
                  <a:gd name="T14" fmla="*/ 82 w 166"/>
                  <a:gd name="T15" fmla="*/ 59 h 66"/>
                  <a:gd name="T16" fmla="*/ 82 w 166"/>
                  <a:gd name="T17" fmla="*/ 6 h 66"/>
                  <a:gd name="T18" fmla="*/ 78 w 166"/>
                  <a:gd name="T19" fmla="*/ 7 h 66"/>
                  <a:gd name="T20" fmla="*/ 78 w 166"/>
                  <a:gd name="T21" fmla="*/ 59 h 66"/>
                  <a:gd name="T22" fmla="*/ 15 w 166"/>
                  <a:gd name="T23" fmla="*/ 32 h 66"/>
                  <a:gd name="T24" fmla="*/ 78 w 166"/>
                  <a:gd name="T25" fmla="*/ 7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166" h="66">
                    <a:moveTo>
                      <a:pt x="82" y="0"/>
                    </a:moveTo>
                    <a:lnTo>
                      <a:pt x="0" y="32"/>
                    </a:lnTo>
                    <a:lnTo>
                      <a:pt x="80" y="66"/>
                    </a:lnTo>
                    <a:lnTo>
                      <a:pt x="166" y="32"/>
                    </a:lnTo>
                    <a:lnTo>
                      <a:pt x="82" y="0"/>
                    </a:lnTo>
                    <a:close/>
                    <a:moveTo>
                      <a:pt x="82" y="6"/>
                    </a:moveTo>
                    <a:lnTo>
                      <a:pt x="151" y="32"/>
                    </a:lnTo>
                    <a:lnTo>
                      <a:pt x="82" y="59"/>
                    </a:lnTo>
                    <a:lnTo>
                      <a:pt x="82" y="6"/>
                    </a:lnTo>
                    <a:close/>
                    <a:moveTo>
                      <a:pt x="78" y="7"/>
                    </a:moveTo>
                    <a:lnTo>
                      <a:pt x="78" y="59"/>
                    </a:lnTo>
                    <a:lnTo>
                      <a:pt x="15" y="32"/>
                    </a:lnTo>
                    <a:lnTo>
                      <a:pt x="78" y="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en-US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endParaRPr>
              </a:p>
            </p:txBody>
          </p:sp>
        </p:grpSp>
      </p:grpSp>
      <p:grpSp>
        <p:nvGrpSpPr>
          <p:cNvPr id="104" name="组合 103"/>
          <p:cNvGrpSpPr/>
          <p:nvPr/>
        </p:nvGrpSpPr>
        <p:grpSpPr>
          <a:xfrm>
            <a:off x="6825156" y="4616662"/>
            <a:ext cx="884325" cy="889399"/>
            <a:chOff x="6825156" y="4764788"/>
            <a:chExt cx="884325" cy="889399"/>
          </a:xfrm>
        </p:grpSpPr>
        <p:sp>
          <p:nvSpPr>
            <p:cNvPr id="105" name="Freeform 110"/>
            <p:cNvSpPr>
              <a:spLocks/>
            </p:cNvSpPr>
            <p:nvPr/>
          </p:nvSpPr>
          <p:spPr bwMode="auto">
            <a:xfrm>
              <a:off x="7398106" y="5136463"/>
              <a:ext cx="123357" cy="123357"/>
            </a:xfrm>
            <a:custGeom>
              <a:avLst/>
              <a:gdLst>
                <a:gd name="T0" fmla="*/ 0 w 41"/>
                <a:gd name="T1" fmla="*/ 39 h 41"/>
                <a:gd name="T2" fmla="*/ 3 w 41"/>
                <a:gd name="T3" fmla="*/ 41 h 41"/>
                <a:gd name="T4" fmla="*/ 41 w 41"/>
                <a:gd name="T5" fmla="*/ 3 h 41"/>
                <a:gd name="T6" fmla="*/ 39 w 41"/>
                <a:gd name="T7" fmla="*/ 0 h 41"/>
                <a:gd name="T8" fmla="*/ 0 w 41"/>
                <a:gd name="T9" fmla="*/ 3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1" h="41">
                  <a:moveTo>
                    <a:pt x="0" y="39"/>
                  </a:moveTo>
                  <a:lnTo>
                    <a:pt x="3" y="41"/>
                  </a:lnTo>
                  <a:lnTo>
                    <a:pt x="41" y="3"/>
                  </a:lnTo>
                  <a:lnTo>
                    <a:pt x="39" y="0"/>
                  </a:lnTo>
                  <a:lnTo>
                    <a:pt x="0" y="3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6" name="Freeform 111"/>
            <p:cNvSpPr>
              <a:spLocks/>
            </p:cNvSpPr>
            <p:nvPr/>
          </p:nvSpPr>
          <p:spPr bwMode="auto">
            <a:xfrm>
              <a:off x="7371027" y="5103367"/>
              <a:ext cx="132381" cy="138399"/>
            </a:xfrm>
            <a:custGeom>
              <a:avLst/>
              <a:gdLst>
                <a:gd name="T0" fmla="*/ 37 w 44"/>
                <a:gd name="T1" fmla="*/ 0 h 46"/>
                <a:gd name="T2" fmla="*/ 0 w 44"/>
                <a:gd name="T3" fmla="*/ 39 h 46"/>
                <a:gd name="T4" fmla="*/ 6 w 44"/>
                <a:gd name="T5" fmla="*/ 46 h 46"/>
                <a:gd name="T6" fmla="*/ 44 w 44"/>
                <a:gd name="T7" fmla="*/ 8 h 46"/>
                <a:gd name="T8" fmla="*/ 37 w 44"/>
                <a:gd name="T9" fmla="*/ 0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4" h="46">
                  <a:moveTo>
                    <a:pt x="37" y="0"/>
                  </a:moveTo>
                  <a:lnTo>
                    <a:pt x="0" y="39"/>
                  </a:lnTo>
                  <a:lnTo>
                    <a:pt x="6" y="46"/>
                  </a:lnTo>
                  <a:lnTo>
                    <a:pt x="44" y="8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7" name="Freeform 112"/>
            <p:cNvSpPr>
              <a:spLocks/>
            </p:cNvSpPr>
            <p:nvPr/>
          </p:nvSpPr>
          <p:spPr bwMode="auto">
            <a:xfrm>
              <a:off x="7346958" y="5085314"/>
              <a:ext cx="126365" cy="126365"/>
            </a:xfrm>
            <a:custGeom>
              <a:avLst/>
              <a:gdLst>
                <a:gd name="T0" fmla="*/ 0 w 42"/>
                <a:gd name="T1" fmla="*/ 38 h 42"/>
                <a:gd name="T2" fmla="*/ 4 w 42"/>
                <a:gd name="T3" fmla="*/ 42 h 42"/>
                <a:gd name="T4" fmla="*/ 42 w 42"/>
                <a:gd name="T5" fmla="*/ 4 h 42"/>
                <a:gd name="T6" fmla="*/ 38 w 42"/>
                <a:gd name="T7" fmla="*/ 0 h 42"/>
                <a:gd name="T8" fmla="*/ 0 w 42"/>
                <a:gd name="T9" fmla="*/ 38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2">
                  <a:moveTo>
                    <a:pt x="0" y="38"/>
                  </a:moveTo>
                  <a:lnTo>
                    <a:pt x="4" y="42"/>
                  </a:lnTo>
                  <a:lnTo>
                    <a:pt x="42" y="4"/>
                  </a:lnTo>
                  <a:lnTo>
                    <a:pt x="38" y="0"/>
                  </a:lnTo>
                  <a:lnTo>
                    <a:pt x="0" y="38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8" name="Freeform 113"/>
            <p:cNvSpPr>
              <a:spLocks/>
            </p:cNvSpPr>
            <p:nvPr/>
          </p:nvSpPr>
          <p:spPr bwMode="auto">
            <a:xfrm>
              <a:off x="7313863" y="5208671"/>
              <a:ext cx="84243" cy="84243"/>
            </a:xfrm>
            <a:custGeom>
              <a:avLst/>
              <a:gdLst>
                <a:gd name="T0" fmla="*/ 28 w 28"/>
                <a:gd name="T1" fmla="*/ 20 h 28"/>
                <a:gd name="T2" fmla="*/ 8 w 28"/>
                <a:gd name="T3" fmla="*/ 0 h 28"/>
                <a:gd name="T4" fmla="*/ 0 w 28"/>
                <a:gd name="T5" fmla="*/ 20 h 28"/>
                <a:gd name="T6" fmla="*/ 9 w 28"/>
                <a:gd name="T7" fmla="*/ 28 h 28"/>
                <a:gd name="T8" fmla="*/ 28 w 28"/>
                <a:gd name="T9" fmla="*/ 2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28" y="20"/>
                  </a:moveTo>
                  <a:lnTo>
                    <a:pt x="8" y="0"/>
                  </a:lnTo>
                  <a:lnTo>
                    <a:pt x="0" y="20"/>
                  </a:lnTo>
                  <a:lnTo>
                    <a:pt x="9" y="28"/>
                  </a:lnTo>
                  <a:lnTo>
                    <a:pt x="28" y="2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09" name="Freeform 114"/>
            <p:cNvSpPr>
              <a:spLocks/>
            </p:cNvSpPr>
            <p:nvPr/>
          </p:nvSpPr>
          <p:spPr bwMode="auto">
            <a:xfrm>
              <a:off x="7292802" y="5277870"/>
              <a:ext cx="42122" cy="39114"/>
            </a:xfrm>
            <a:custGeom>
              <a:avLst/>
              <a:gdLst>
                <a:gd name="T0" fmla="*/ 0 w 14"/>
                <a:gd name="T1" fmla="*/ 13 h 13"/>
                <a:gd name="T2" fmla="*/ 14 w 14"/>
                <a:gd name="T3" fmla="*/ 6 h 13"/>
                <a:gd name="T4" fmla="*/ 6 w 14"/>
                <a:gd name="T5" fmla="*/ 0 h 13"/>
                <a:gd name="T6" fmla="*/ 0 w 14"/>
                <a:gd name="T7" fmla="*/ 13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4" h="13">
                  <a:moveTo>
                    <a:pt x="0" y="13"/>
                  </a:moveTo>
                  <a:lnTo>
                    <a:pt x="14" y="6"/>
                  </a:lnTo>
                  <a:lnTo>
                    <a:pt x="6" y="0"/>
                  </a:lnTo>
                  <a:lnTo>
                    <a:pt x="0" y="13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0" name="Freeform 115"/>
            <p:cNvSpPr>
              <a:spLocks/>
            </p:cNvSpPr>
            <p:nvPr/>
          </p:nvSpPr>
          <p:spPr bwMode="auto">
            <a:xfrm>
              <a:off x="7470315" y="5055229"/>
              <a:ext cx="84243" cy="84243"/>
            </a:xfrm>
            <a:custGeom>
              <a:avLst/>
              <a:gdLst>
                <a:gd name="T0" fmla="*/ 7 w 28"/>
                <a:gd name="T1" fmla="*/ 0 h 28"/>
                <a:gd name="T2" fmla="*/ 0 w 28"/>
                <a:gd name="T3" fmla="*/ 8 h 28"/>
                <a:gd name="T4" fmla="*/ 20 w 28"/>
                <a:gd name="T5" fmla="*/ 28 h 28"/>
                <a:gd name="T6" fmla="*/ 28 w 28"/>
                <a:gd name="T7" fmla="*/ 20 h 28"/>
                <a:gd name="T8" fmla="*/ 7 w 28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28">
                  <a:moveTo>
                    <a:pt x="7" y="0"/>
                  </a:moveTo>
                  <a:lnTo>
                    <a:pt x="0" y="8"/>
                  </a:lnTo>
                  <a:lnTo>
                    <a:pt x="20" y="28"/>
                  </a:lnTo>
                  <a:lnTo>
                    <a:pt x="28" y="20"/>
                  </a:lnTo>
                  <a:lnTo>
                    <a:pt x="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1" name="Freeform 116"/>
            <p:cNvSpPr>
              <a:spLocks/>
            </p:cNvSpPr>
            <p:nvPr/>
          </p:nvSpPr>
          <p:spPr bwMode="auto">
            <a:xfrm>
              <a:off x="7085204" y="5013107"/>
              <a:ext cx="336971" cy="409180"/>
            </a:xfrm>
            <a:custGeom>
              <a:avLst/>
              <a:gdLst>
                <a:gd name="T0" fmla="*/ 104 w 112"/>
                <a:gd name="T1" fmla="*/ 101 h 136"/>
                <a:gd name="T2" fmla="*/ 83 w 112"/>
                <a:gd name="T3" fmla="*/ 101 h 136"/>
                <a:gd name="T4" fmla="*/ 83 w 112"/>
                <a:gd name="T5" fmla="*/ 129 h 136"/>
                <a:gd name="T6" fmla="*/ 7 w 112"/>
                <a:gd name="T7" fmla="*/ 129 h 136"/>
                <a:gd name="T8" fmla="*/ 7 w 112"/>
                <a:gd name="T9" fmla="*/ 32 h 136"/>
                <a:gd name="T10" fmla="*/ 104 w 112"/>
                <a:gd name="T11" fmla="*/ 32 h 136"/>
                <a:gd name="T12" fmla="*/ 104 w 112"/>
                <a:gd name="T13" fmla="*/ 40 h 136"/>
                <a:gd name="T14" fmla="*/ 112 w 112"/>
                <a:gd name="T15" fmla="*/ 32 h 136"/>
                <a:gd name="T16" fmla="*/ 112 w 112"/>
                <a:gd name="T17" fmla="*/ 6 h 136"/>
                <a:gd name="T18" fmla="*/ 97 w 112"/>
                <a:gd name="T19" fmla="*/ 6 h 136"/>
                <a:gd name="T20" fmla="*/ 97 w 112"/>
                <a:gd name="T21" fmla="*/ 20 h 136"/>
                <a:gd name="T22" fmla="*/ 95 w 112"/>
                <a:gd name="T23" fmla="*/ 20 h 136"/>
                <a:gd name="T24" fmla="*/ 95 w 112"/>
                <a:gd name="T25" fmla="*/ 0 h 136"/>
                <a:gd name="T26" fmla="*/ 89 w 112"/>
                <a:gd name="T27" fmla="*/ 0 h 136"/>
                <a:gd name="T28" fmla="*/ 89 w 112"/>
                <a:gd name="T29" fmla="*/ 20 h 136"/>
                <a:gd name="T30" fmla="*/ 87 w 112"/>
                <a:gd name="T31" fmla="*/ 20 h 136"/>
                <a:gd name="T32" fmla="*/ 87 w 112"/>
                <a:gd name="T33" fmla="*/ 6 h 136"/>
                <a:gd name="T34" fmla="*/ 79 w 112"/>
                <a:gd name="T35" fmla="*/ 6 h 136"/>
                <a:gd name="T36" fmla="*/ 79 w 112"/>
                <a:gd name="T37" fmla="*/ 20 h 136"/>
                <a:gd name="T38" fmla="*/ 76 w 112"/>
                <a:gd name="T39" fmla="*/ 20 h 136"/>
                <a:gd name="T40" fmla="*/ 76 w 112"/>
                <a:gd name="T41" fmla="*/ 0 h 136"/>
                <a:gd name="T42" fmla="*/ 72 w 112"/>
                <a:gd name="T43" fmla="*/ 0 h 136"/>
                <a:gd name="T44" fmla="*/ 72 w 112"/>
                <a:gd name="T45" fmla="*/ 20 h 136"/>
                <a:gd name="T46" fmla="*/ 68 w 112"/>
                <a:gd name="T47" fmla="*/ 20 h 136"/>
                <a:gd name="T48" fmla="*/ 68 w 112"/>
                <a:gd name="T49" fmla="*/ 6 h 136"/>
                <a:gd name="T50" fmla="*/ 60 w 112"/>
                <a:gd name="T51" fmla="*/ 6 h 136"/>
                <a:gd name="T52" fmla="*/ 60 w 112"/>
                <a:gd name="T53" fmla="*/ 20 h 136"/>
                <a:gd name="T54" fmla="*/ 57 w 112"/>
                <a:gd name="T55" fmla="*/ 20 h 136"/>
                <a:gd name="T56" fmla="*/ 57 w 112"/>
                <a:gd name="T57" fmla="*/ 0 h 136"/>
                <a:gd name="T58" fmla="*/ 53 w 112"/>
                <a:gd name="T59" fmla="*/ 0 h 136"/>
                <a:gd name="T60" fmla="*/ 53 w 112"/>
                <a:gd name="T61" fmla="*/ 20 h 136"/>
                <a:gd name="T62" fmla="*/ 51 w 112"/>
                <a:gd name="T63" fmla="*/ 20 h 136"/>
                <a:gd name="T64" fmla="*/ 51 w 112"/>
                <a:gd name="T65" fmla="*/ 6 h 136"/>
                <a:gd name="T66" fmla="*/ 43 w 112"/>
                <a:gd name="T67" fmla="*/ 6 h 136"/>
                <a:gd name="T68" fmla="*/ 43 w 112"/>
                <a:gd name="T69" fmla="*/ 20 h 136"/>
                <a:gd name="T70" fmla="*/ 40 w 112"/>
                <a:gd name="T71" fmla="*/ 20 h 136"/>
                <a:gd name="T72" fmla="*/ 40 w 112"/>
                <a:gd name="T73" fmla="*/ 0 h 136"/>
                <a:gd name="T74" fmla="*/ 35 w 112"/>
                <a:gd name="T75" fmla="*/ 0 h 136"/>
                <a:gd name="T76" fmla="*/ 35 w 112"/>
                <a:gd name="T77" fmla="*/ 20 h 136"/>
                <a:gd name="T78" fmla="*/ 32 w 112"/>
                <a:gd name="T79" fmla="*/ 20 h 136"/>
                <a:gd name="T80" fmla="*/ 32 w 112"/>
                <a:gd name="T81" fmla="*/ 6 h 136"/>
                <a:gd name="T82" fmla="*/ 25 w 112"/>
                <a:gd name="T83" fmla="*/ 6 h 136"/>
                <a:gd name="T84" fmla="*/ 25 w 112"/>
                <a:gd name="T85" fmla="*/ 20 h 136"/>
                <a:gd name="T86" fmla="*/ 23 w 112"/>
                <a:gd name="T87" fmla="*/ 20 h 136"/>
                <a:gd name="T88" fmla="*/ 23 w 112"/>
                <a:gd name="T89" fmla="*/ 0 h 136"/>
                <a:gd name="T90" fmla="*/ 17 w 112"/>
                <a:gd name="T91" fmla="*/ 0 h 136"/>
                <a:gd name="T92" fmla="*/ 17 w 112"/>
                <a:gd name="T93" fmla="*/ 20 h 136"/>
                <a:gd name="T94" fmla="*/ 15 w 112"/>
                <a:gd name="T95" fmla="*/ 20 h 136"/>
                <a:gd name="T96" fmla="*/ 15 w 112"/>
                <a:gd name="T97" fmla="*/ 6 h 136"/>
                <a:gd name="T98" fmla="*/ 0 w 112"/>
                <a:gd name="T99" fmla="*/ 6 h 136"/>
                <a:gd name="T100" fmla="*/ 0 w 112"/>
                <a:gd name="T101" fmla="*/ 24 h 136"/>
                <a:gd name="T102" fmla="*/ 0 w 112"/>
                <a:gd name="T103" fmla="*/ 28 h 136"/>
                <a:gd name="T104" fmla="*/ 0 w 112"/>
                <a:gd name="T105" fmla="*/ 136 h 136"/>
                <a:gd name="T106" fmla="*/ 89 w 112"/>
                <a:gd name="T107" fmla="*/ 136 h 136"/>
                <a:gd name="T108" fmla="*/ 112 w 112"/>
                <a:gd name="T109" fmla="*/ 110 h 136"/>
                <a:gd name="T110" fmla="*/ 112 w 112"/>
                <a:gd name="T111" fmla="*/ 84 h 136"/>
                <a:gd name="T112" fmla="*/ 104 w 112"/>
                <a:gd name="T113" fmla="*/ 92 h 136"/>
                <a:gd name="T114" fmla="*/ 104 w 112"/>
                <a:gd name="T115" fmla="*/ 101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12" h="136">
                  <a:moveTo>
                    <a:pt x="104" y="101"/>
                  </a:moveTo>
                  <a:lnTo>
                    <a:pt x="83" y="101"/>
                  </a:lnTo>
                  <a:lnTo>
                    <a:pt x="83" y="129"/>
                  </a:lnTo>
                  <a:lnTo>
                    <a:pt x="7" y="129"/>
                  </a:lnTo>
                  <a:lnTo>
                    <a:pt x="7" y="32"/>
                  </a:lnTo>
                  <a:lnTo>
                    <a:pt x="104" y="32"/>
                  </a:lnTo>
                  <a:lnTo>
                    <a:pt x="104" y="40"/>
                  </a:lnTo>
                  <a:lnTo>
                    <a:pt x="112" y="32"/>
                  </a:lnTo>
                  <a:lnTo>
                    <a:pt x="112" y="6"/>
                  </a:lnTo>
                  <a:lnTo>
                    <a:pt x="97" y="6"/>
                  </a:lnTo>
                  <a:lnTo>
                    <a:pt x="97" y="20"/>
                  </a:lnTo>
                  <a:lnTo>
                    <a:pt x="95" y="20"/>
                  </a:lnTo>
                  <a:lnTo>
                    <a:pt x="95" y="0"/>
                  </a:lnTo>
                  <a:lnTo>
                    <a:pt x="89" y="0"/>
                  </a:lnTo>
                  <a:lnTo>
                    <a:pt x="89" y="20"/>
                  </a:lnTo>
                  <a:lnTo>
                    <a:pt x="87" y="20"/>
                  </a:lnTo>
                  <a:lnTo>
                    <a:pt x="87" y="6"/>
                  </a:lnTo>
                  <a:lnTo>
                    <a:pt x="79" y="6"/>
                  </a:lnTo>
                  <a:lnTo>
                    <a:pt x="79" y="20"/>
                  </a:lnTo>
                  <a:lnTo>
                    <a:pt x="76" y="20"/>
                  </a:lnTo>
                  <a:lnTo>
                    <a:pt x="76" y="0"/>
                  </a:lnTo>
                  <a:lnTo>
                    <a:pt x="72" y="0"/>
                  </a:lnTo>
                  <a:lnTo>
                    <a:pt x="72" y="20"/>
                  </a:lnTo>
                  <a:lnTo>
                    <a:pt x="68" y="20"/>
                  </a:lnTo>
                  <a:lnTo>
                    <a:pt x="68" y="6"/>
                  </a:lnTo>
                  <a:lnTo>
                    <a:pt x="60" y="6"/>
                  </a:lnTo>
                  <a:lnTo>
                    <a:pt x="60" y="20"/>
                  </a:lnTo>
                  <a:lnTo>
                    <a:pt x="57" y="20"/>
                  </a:lnTo>
                  <a:lnTo>
                    <a:pt x="57" y="0"/>
                  </a:lnTo>
                  <a:lnTo>
                    <a:pt x="53" y="0"/>
                  </a:lnTo>
                  <a:lnTo>
                    <a:pt x="53" y="20"/>
                  </a:lnTo>
                  <a:lnTo>
                    <a:pt x="51" y="20"/>
                  </a:lnTo>
                  <a:lnTo>
                    <a:pt x="51" y="6"/>
                  </a:lnTo>
                  <a:lnTo>
                    <a:pt x="43" y="6"/>
                  </a:lnTo>
                  <a:lnTo>
                    <a:pt x="43" y="20"/>
                  </a:lnTo>
                  <a:lnTo>
                    <a:pt x="40" y="20"/>
                  </a:lnTo>
                  <a:lnTo>
                    <a:pt x="40" y="0"/>
                  </a:lnTo>
                  <a:lnTo>
                    <a:pt x="35" y="0"/>
                  </a:lnTo>
                  <a:lnTo>
                    <a:pt x="35" y="20"/>
                  </a:lnTo>
                  <a:lnTo>
                    <a:pt x="32" y="20"/>
                  </a:lnTo>
                  <a:lnTo>
                    <a:pt x="32" y="6"/>
                  </a:lnTo>
                  <a:lnTo>
                    <a:pt x="25" y="6"/>
                  </a:lnTo>
                  <a:lnTo>
                    <a:pt x="25" y="20"/>
                  </a:lnTo>
                  <a:lnTo>
                    <a:pt x="23" y="20"/>
                  </a:lnTo>
                  <a:lnTo>
                    <a:pt x="23" y="0"/>
                  </a:lnTo>
                  <a:lnTo>
                    <a:pt x="17" y="0"/>
                  </a:lnTo>
                  <a:lnTo>
                    <a:pt x="17" y="20"/>
                  </a:lnTo>
                  <a:lnTo>
                    <a:pt x="15" y="20"/>
                  </a:lnTo>
                  <a:lnTo>
                    <a:pt x="15" y="6"/>
                  </a:lnTo>
                  <a:lnTo>
                    <a:pt x="0" y="6"/>
                  </a:lnTo>
                  <a:lnTo>
                    <a:pt x="0" y="24"/>
                  </a:lnTo>
                  <a:lnTo>
                    <a:pt x="0" y="28"/>
                  </a:lnTo>
                  <a:lnTo>
                    <a:pt x="0" y="136"/>
                  </a:lnTo>
                  <a:lnTo>
                    <a:pt x="89" y="136"/>
                  </a:lnTo>
                  <a:lnTo>
                    <a:pt x="112" y="110"/>
                  </a:lnTo>
                  <a:lnTo>
                    <a:pt x="112" y="84"/>
                  </a:lnTo>
                  <a:lnTo>
                    <a:pt x="104" y="92"/>
                  </a:lnTo>
                  <a:lnTo>
                    <a:pt x="104" y="101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2" name="Rectangle 117"/>
            <p:cNvSpPr>
              <a:spLocks noChangeArrowheads="1"/>
            </p:cNvSpPr>
            <p:nvPr/>
          </p:nvSpPr>
          <p:spPr bwMode="auto">
            <a:xfrm>
              <a:off x="7145378" y="5151506"/>
              <a:ext cx="132381" cy="210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3" name="Rectangle 118"/>
            <p:cNvSpPr>
              <a:spLocks noChangeArrowheads="1"/>
            </p:cNvSpPr>
            <p:nvPr/>
          </p:nvSpPr>
          <p:spPr bwMode="auto">
            <a:xfrm>
              <a:off x="7145378" y="5199645"/>
              <a:ext cx="132381" cy="210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4" name="Rectangle 119"/>
            <p:cNvSpPr>
              <a:spLocks noChangeArrowheads="1"/>
            </p:cNvSpPr>
            <p:nvPr/>
          </p:nvSpPr>
          <p:spPr bwMode="auto">
            <a:xfrm>
              <a:off x="7145378" y="5253801"/>
              <a:ext cx="132381" cy="1805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5" name="Rectangle 120"/>
            <p:cNvSpPr>
              <a:spLocks noChangeArrowheads="1"/>
            </p:cNvSpPr>
            <p:nvPr/>
          </p:nvSpPr>
          <p:spPr bwMode="auto">
            <a:xfrm>
              <a:off x="7145378" y="5304949"/>
              <a:ext cx="132381" cy="2106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6" name="Oval 11"/>
            <p:cNvSpPr/>
            <p:nvPr/>
          </p:nvSpPr>
          <p:spPr>
            <a:xfrm>
              <a:off x="6825156" y="4764788"/>
              <a:ext cx="884325" cy="889399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17" name="Freeform 21"/>
            <p:cNvSpPr>
              <a:spLocks noEditPoints="1"/>
            </p:cNvSpPr>
            <p:nvPr/>
          </p:nvSpPr>
          <p:spPr bwMode="auto">
            <a:xfrm>
              <a:off x="7013072" y="4983896"/>
              <a:ext cx="508391" cy="452558"/>
            </a:xfrm>
            <a:custGeom>
              <a:avLst/>
              <a:gdLst>
                <a:gd name="T0" fmla="*/ 62 w 401"/>
                <a:gd name="T1" fmla="*/ 116 h 357"/>
                <a:gd name="T2" fmla="*/ 117 w 401"/>
                <a:gd name="T3" fmla="*/ 135 h 357"/>
                <a:gd name="T4" fmla="*/ 124 w 401"/>
                <a:gd name="T5" fmla="*/ 133 h 357"/>
                <a:gd name="T6" fmla="*/ 155 w 401"/>
                <a:gd name="T7" fmla="*/ 106 h 357"/>
                <a:gd name="T8" fmla="*/ 156 w 401"/>
                <a:gd name="T9" fmla="*/ 100 h 357"/>
                <a:gd name="T10" fmla="*/ 141 w 401"/>
                <a:gd name="T11" fmla="*/ 81 h 357"/>
                <a:gd name="T12" fmla="*/ 219 w 401"/>
                <a:gd name="T13" fmla="*/ 1 h 357"/>
                <a:gd name="T14" fmla="*/ 160 w 401"/>
                <a:gd name="T15" fmla="*/ 1 h 357"/>
                <a:gd name="T16" fmla="*/ 86 w 401"/>
                <a:gd name="T17" fmla="*/ 39 h 357"/>
                <a:gd name="T18" fmla="*/ 55 w 401"/>
                <a:gd name="T19" fmla="*/ 63 h 357"/>
                <a:gd name="T20" fmla="*/ 43 w 401"/>
                <a:gd name="T21" fmla="*/ 90 h 357"/>
                <a:gd name="T22" fmla="*/ 18 w 401"/>
                <a:gd name="T23" fmla="*/ 98 h 357"/>
                <a:gd name="T24" fmla="*/ 3 w 401"/>
                <a:gd name="T25" fmla="*/ 110 h 357"/>
                <a:gd name="T26" fmla="*/ 2 w 401"/>
                <a:gd name="T27" fmla="*/ 120 h 357"/>
                <a:gd name="T28" fmla="*/ 30 w 401"/>
                <a:gd name="T29" fmla="*/ 150 h 357"/>
                <a:gd name="T30" fmla="*/ 41 w 401"/>
                <a:gd name="T31" fmla="*/ 152 h 357"/>
                <a:gd name="T32" fmla="*/ 55 w 401"/>
                <a:gd name="T33" fmla="*/ 139 h 357"/>
                <a:gd name="T34" fmla="*/ 62 w 401"/>
                <a:gd name="T35" fmla="*/ 116 h 357"/>
                <a:gd name="T36" fmla="*/ 177 w 401"/>
                <a:gd name="T37" fmla="*/ 126 h 357"/>
                <a:gd name="T38" fmla="*/ 169 w 401"/>
                <a:gd name="T39" fmla="*/ 125 h 357"/>
                <a:gd name="T40" fmla="*/ 140 w 401"/>
                <a:gd name="T41" fmla="*/ 150 h 357"/>
                <a:gd name="T42" fmla="*/ 139 w 401"/>
                <a:gd name="T43" fmla="*/ 158 h 357"/>
                <a:gd name="T44" fmla="*/ 305 w 401"/>
                <a:gd name="T45" fmla="*/ 347 h 357"/>
                <a:gd name="T46" fmla="*/ 320 w 401"/>
                <a:gd name="T47" fmla="*/ 348 h 357"/>
                <a:gd name="T48" fmla="*/ 340 w 401"/>
                <a:gd name="T49" fmla="*/ 332 h 357"/>
                <a:gd name="T50" fmla="*/ 341 w 401"/>
                <a:gd name="T51" fmla="*/ 317 h 357"/>
                <a:gd name="T52" fmla="*/ 177 w 401"/>
                <a:gd name="T53" fmla="*/ 126 h 357"/>
                <a:gd name="T54" fmla="*/ 398 w 401"/>
                <a:gd name="T55" fmla="*/ 46 h 357"/>
                <a:gd name="T56" fmla="*/ 389 w 401"/>
                <a:gd name="T57" fmla="*/ 42 h 357"/>
                <a:gd name="T58" fmla="*/ 369 w 401"/>
                <a:gd name="T59" fmla="*/ 72 h 357"/>
                <a:gd name="T60" fmla="*/ 331 w 401"/>
                <a:gd name="T61" fmla="*/ 80 h 357"/>
                <a:gd name="T62" fmla="*/ 320 w 401"/>
                <a:gd name="T63" fmla="*/ 45 h 357"/>
                <a:gd name="T64" fmla="*/ 338 w 401"/>
                <a:gd name="T65" fmla="*/ 13 h 357"/>
                <a:gd name="T66" fmla="*/ 330 w 401"/>
                <a:gd name="T67" fmla="*/ 6 h 357"/>
                <a:gd name="T68" fmla="*/ 274 w 401"/>
                <a:gd name="T69" fmla="*/ 51 h 357"/>
                <a:gd name="T70" fmla="*/ 257 w 401"/>
                <a:gd name="T71" fmla="*/ 121 h 357"/>
                <a:gd name="T72" fmla="*/ 230 w 401"/>
                <a:gd name="T73" fmla="*/ 149 h 357"/>
                <a:gd name="T74" fmla="*/ 257 w 401"/>
                <a:gd name="T75" fmla="*/ 181 h 357"/>
                <a:gd name="T76" fmla="*/ 290 w 401"/>
                <a:gd name="T77" fmla="*/ 149 h 357"/>
                <a:gd name="T78" fmla="*/ 330 w 401"/>
                <a:gd name="T79" fmla="*/ 137 h 357"/>
                <a:gd name="T80" fmla="*/ 391 w 401"/>
                <a:gd name="T81" fmla="*/ 112 h 357"/>
                <a:gd name="T82" fmla="*/ 398 w 401"/>
                <a:gd name="T83" fmla="*/ 46 h 357"/>
                <a:gd name="T84" fmla="*/ 55 w 401"/>
                <a:gd name="T85" fmla="*/ 319 h 357"/>
                <a:gd name="T86" fmla="*/ 55 w 401"/>
                <a:gd name="T87" fmla="*/ 334 h 357"/>
                <a:gd name="T88" fmla="*/ 74 w 401"/>
                <a:gd name="T89" fmla="*/ 353 h 357"/>
                <a:gd name="T90" fmla="*/ 89 w 401"/>
                <a:gd name="T91" fmla="*/ 351 h 357"/>
                <a:gd name="T92" fmla="*/ 187 w 401"/>
                <a:gd name="T93" fmla="*/ 254 h 357"/>
                <a:gd name="T94" fmla="*/ 157 w 401"/>
                <a:gd name="T95" fmla="*/ 220 h 357"/>
                <a:gd name="T96" fmla="*/ 55 w 401"/>
                <a:gd name="T97" fmla="*/ 319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01" h="357">
                  <a:moveTo>
                    <a:pt x="62" y="116"/>
                  </a:moveTo>
                  <a:cubicBezTo>
                    <a:pt x="81" y="101"/>
                    <a:pt x="97" y="111"/>
                    <a:pt x="117" y="135"/>
                  </a:cubicBezTo>
                  <a:cubicBezTo>
                    <a:pt x="120" y="138"/>
                    <a:pt x="123" y="135"/>
                    <a:pt x="124" y="133"/>
                  </a:cubicBezTo>
                  <a:cubicBezTo>
                    <a:pt x="126" y="132"/>
                    <a:pt x="154" y="107"/>
                    <a:pt x="155" y="106"/>
                  </a:cubicBezTo>
                  <a:cubicBezTo>
                    <a:pt x="156" y="105"/>
                    <a:pt x="158" y="102"/>
                    <a:pt x="156" y="100"/>
                  </a:cubicBezTo>
                  <a:cubicBezTo>
                    <a:pt x="154" y="98"/>
                    <a:pt x="146" y="88"/>
                    <a:pt x="141" y="81"/>
                  </a:cubicBezTo>
                  <a:cubicBezTo>
                    <a:pt x="105" y="34"/>
                    <a:pt x="240" y="2"/>
                    <a:pt x="219" y="1"/>
                  </a:cubicBezTo>
                  <a:cubicBezTo>
                    <a:pt x="208" y="1"/>
                    <a:pt x="166" y="0"/>
                    <a:pt x="160" y="1"/>
                  </a:cubicBezTo>
                  <a:cubicBezTo>
                    <a:pt x="134" y="4"/>
                    <a:pt x="102" y="28"/>
                    <a:pt x="86" y="39"/>
                  </a:cubicBezTo>
                  <a:cubicBezTo>
                    <a:pt x="64" y="53"/>
                    <a:pt x="57" y="62"/>
                    <a:pt x="55" y="63"/>
                  </a:cubicBezTo>
                  <a:cubicBezTo>
                    <a:pt x="49" y="68"/>
                    <a:pt x="54" y="80"/>
                    <a:pt x="43" y="90"/>
                  </a:cubicBezTo>
                  <a:cubicBezTo>
                    <a:pt x="32" y="100"/>
                    <a:pt x="25" y="92"/>
                    <a:pt x="18" y="98"/>
                  </a:cubicBezTo>
                  <a:cubicBezTo>
                    <a:pt x="15" y="101"/>
                    <a:pt x="5" y="108"/>
                    <a:pt x="3" y="110"/>
                  </a:cubicBezTo>
                  <a:cubicBezTo>
                    <a:pt x="0" y="113"/>
                    <a:pt x="0" y="117"/>
                    <a:pt x="2" y="120"/>
                  </a:cubicBezTo>
                  <a:cubicBezTo>
                    <a:pt x="2" y="120"/>
                    <a:pt x="28" y="148"/>
                    <a:pt x="30" y="150"/>
                  </a:cubicBezTo>
                  <a:cubicBezTo>
                    <a:pt x="32" y="153"/>
                    <a:pt x="38" y="155"/>
                    <a:pt x="41" y="152"/>
                  </a:cubicBezTo>
                  <a:cubicBezTo>
                    <a:pt x="45" y="149"/>
                    <a:pt x="54" y="141"/>
                    <a:pt x="55" y="139"/>
                  </a:cubicBezTo>
                  <a:cubicBezTo>
                    <a:pt x="57" y="138"/>
                    <a:pt x="54" y="122"/>
                    <a:pt x="62" y="116"/>
                  </a:cubicBezTo>
                  <a:close/>
                  <a:moveTo>
                    <a:pt x="177" y="126"/>
                  </a:moveTo>
                  <a:cubicBezTo>
                    <a:pt x="174" y="123"/>
                    <a:pt x="171" y="123"/>
                    <a:pt x="169" y="125"/>
                  </a:cubicBezTo>
                  <a:cubicBezTo>
                    <a:pt x="140" y="150"/>
                    <a:pt x="140" y="150"/>
                    <a:pt x="140" y="150"/>
                  </a:cubicBezTo>
                  <a:cubicBezTo>
                    <a:pt x="138" y="152"/>
                    <a:pt x="137" y="156"/>
                    <a:pt x="139" y="158"/>
                  </a:cubicBezTo>
                  <a:cubicBezTo>
                    <a:pt x="305" y="347"/>
                    <a:pt x="305" y="347"/>
                    <a:pt x="305" y="347"/>
                  </a:cubicBezTo>
                  <a:cubicBezTo>
                    <a:pt x="309" y="352"/>
                    <a:pt x="316" y="352"/>
                    <a:pt x="320" y="348"/>
                  </a:cubicBezTo>
                  <a:cubicBezTo>
                    <a:pt x="340" y="332"/>
                    <a:pt x="340" y="332"/>
                    <a:pt x="340" y="332"/>
                  </a:cubicBezTo>
                  <a:cubicBezTo>
                    <a:pt x="344" y="328"/>
                    <a:pt x="345" y="321"/>
                    <a:pt x="341" y="317"/>
                  </a:cubicBezTo>
                  <a:lnTo>
                    <a:pt x="177" y="126"/>
                  </a:lnTo>
                  <a:close/>
                  <a:moveTo>
                    <a:pt x="398" y="46"/>
                  </a:moveTo>
                  <a:cubicBezTo>
                    <a:pt x="396" y="36"/>
                    <a:pt x="391" y="38"/>
                    <a:pt x="389" y="42"/>
                  </a:cubicBezTo>
                  <a:cubicBezTo>
                    <a:pt x="386" y="46"/>
                    <a:pt x="374" y="64"/>
                    <a:pt x="369" y="72"/>
                  </a:cubicBezTo>
                  <a:cubicBezTo>
                    <a:pt x="364" y="80"/>
                    <a:pt x="353" y="96"/>
                    <a:pt x="331" y="80"/>
                  </a:cubicBezTo>
                  <a:cubicBezTo>
                    <a:pt x="308" y="64"/>
                    <a:pt x="316" y="53"/>
                    <a:pt x="320" y="45"/>
                  </a:cubicBezTo>
                  <a:cubicBezTo>
                    <a:pt x="324" y="38"/>
                    <a:pt x="336" y="16"/>
                    <a:pt x="338" y="13"/>
                  </a:cubicBezTo>
                  <a:cubicBezTo>
                    <a:pt x="340" y="11"/>
                    <a:pt x="338" y="3"/>
                    <a:pt x="330" y="6"/>
                  </a:cubicBezTo>
                  <a:cubicBezTo>
                    <a:pt x="323" y="9"/>
                    <a:pt x="280" y="27"/>
                    <a:pt x="274" y="51"/>
                  </a:cubicBezTo>
                  <a:cubicBezTo>
                    <a:pt x="268" y="76"/>
                    <a:pt x="279" y="99"/>
                    <a:pt x="257" y="121"/>
                  </a:cubicBezTo>
                  <a:cubicBezTo>
                    <a:pt x="230" y="149"/>
                    <a:pt x="230" y="149"/>
                    <a:pt x="230" y="149"/>
                  </a:cubicBezTo>
                  <a:cubicBezTo>
                    <a:pt x="257" y="181"/>
                    <a:pt x="257" y="181"/>
                    <a:pt x="257" y="181"/>
                  </a:cubicBezTo>
                  <a:cubicBezTo>
                    <a:pt x="290" y="149"/>
                    <a:pt x="290" y="149"/>
                    <a:pt x="290" y="149"/>
                  </a:cubicBezTo>
                  <a:cubicBezTo>
                    <a:pt x="298" y="141"/>
                    <a:pt x="315" y="134"/>
                    <a:pt x="330" y="137"/>
                  </a:cubicBezTo>
                  <a:cubicBezTo>
                    <a:pt x="363" y="144"/>
                    <a:pt x="381" y="132"/>
                    <a:pt x="391" y="112"/>
                  </a:cubicBezTo>
                  <a:cubicBezTo>
                    <a:pt x="401" y="94"/>
                    <a:pt x="399" y="56"/>
                    <a:pt x="398" y="46"/>
                  </a:cubicBezTo>
                  <a:close/>
                  <a:moveTo>
                    <a:pt x="55" y="319"/>
                  </a:moveTo>
                  <a:cubicBezTo>
                    <a:pt x="50" y="323"/>
                    <a:pt x="50" y="330"/>
                    <a:pt x="55" y="334"/>
                  </a:cubicBezTo>
                  <a:cubicBezTo>
                    <a:pt x="74" y="353"/>
                    <a:pt x="74" y="353"/>
                    <a:pt x="74" y="353"/>
                  </a:cubicBezTo>
                  <a:cubicBezTo>
                    <a:pt x="78" y="357"/>
                    <a:pt x="84" y="355"/>
                    <a:pt x="89" y="351"/>
                  </a:cubicBezTo>
                  <a:cubicBezTo>
                    <a:pt x="187" y="254"/>
                    <a:pt x="187" y="254"/>
                    <a:pt x="187" y="254"/>
                  </a:cubicBezTo>
                  <a:cubicBezTo>
                    <a:pt x="157" y="220"/>
                    <a:pt x="157" y="220"/>
                    <a:pt x="157" y="220"/>
                  </a:cubicBezTo>
                  <a:lnTo>
                    <a:pt x="55" y="31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18" name="组合 117"/>
          <p:cNvGrpSpPr/>
          <p:nvPr/>
        </p:nvGrpSpPr>
        <p:grpSpPr>
          <a:xfrm>
            <a:off x="5119295" y="2953579"/>
            <a:ext cx="1958784" cy="1970024"/>
            <a:chOff x="5119295" y="3101705"/>
            <a:chExt cx="1958784" cy="1970024"/>
          </a:xfrm>
        </p:grpSpPr>
        <p:sp>
          <p:nvSpPr>
            <p:cNvPr id="119" name="Oval 3"/>
            <p:cNvSpPr/>
            <p:nvPr/>
          </p:nvSpPr>
          <p:spPr>
            <a:xfrm>
              <a:off x="5119295" y="3101705"/>
              <a:ext cx="1958784" cy="1970024"/>
            </a:xfrm>
            <a:prstGeom prst="ellipse">
              <a:avLst/>
            </a:prstGeom>
            <a:solidFill>
              <a:srgbClr val="F8832D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0" name="Text Box 10"/>
            <p:cNvSpPr txBox="1">
              <a:spLocks noChangeArrowheads="1"/>
            </p:cNvSpPr>
            <p:nvPr/>
          </p:nvSpPr>
          <p:spPr bwMode="auto">
            <a:xfrm>
              <a:off x="5206937" y="4316694"/>
              <a:ext cx="1827854" cy="2923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 lIns="45720" tIns="22860" rIns="45720" bIns="22860">
              <a:spAutoFit/>
            </a:bodyPr>
            <a:lstStyle/>
            <a:p>
              <a:pPr algn="ctr" defTabSz="1088232"/>
              <a:r>
                <a:rPr lang="zh-CN" altLang="en-US" sz="1600" b="1" dirty="0" smtClean="0">
                  <a:solidFill>
                    <a:schemeClr val="bg1"/>
                  </a:solidFill>
                  <a:cs typeface="+mn-ea"/>
                  <a:sym typeface="+mn-lt"/>
                </a:rPr>
                <a:t>资金用途</a:t>
              </a:r>
              <a:endParaRPr lang="en-US" sz="1600" b="1" dirty="0" smtClean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  <p:sp>
          <p:nvSpPr>
            <p:cNvPr id="121" name="KSO_Shape"/>
            <p:cNvSpPr>
              <a:spLocks noChangeAspect="1"/>
            </p:cNvSpPr>
            <p:nvPr/>
          </p:nvSpPr>
          <p:spPr bwMode="auto">
            <a:xfrm>
              <a:off x="5794811" y="3427507"/>
              <a:ext cx="607752" cy="828003"/>
            </a:xfrm>
            <a:custGeom>
              <a:avLst/>
              <a:gdLst>
                <a:gd name="T0" fmla="*/ 659720 w 1122363"/>
                <a:gd name="T1" fmla="*/ 1061049 h 1531938"/>
                <a:gd name="T2" fmla="*/ 657679 w 1122363"/>
                <a:gd name="T3" fmla="*/ 1105186 h 1531938"/>
                <a:gd name="T4" fmla="*/ 613002 w 1122363"/>
                <a:gd name="T5" fmla="*/ 1132121 h 1531938"/>
                <a:gd name="T6" fmla="*/ 496276 w 1122363"/>
                <a:gd name="T7" fmla="*/ 860262 h 1531938"/>
                <a:gd name="T8" fmla="*/ 478065 w 1122363"/>
                <a:gd name="T9" fmla="*/ 820434 h 1531938"/>
                <a:gd name="T10" fmla="*/ 495593 w 1122363"/>
                <a:gd name="T11" fmla="*/ 792738 h 1531938"/>
                <a:gd name="T12" fmla="*/ 513236 w 1122363"/>
                <a:gd name="T13" fmla="*/ 692440 h 1531938"/>
                <a:gd name="T14" fmla="*/ 428226 w 1122363"/>
                <a:gd name="T15" fmla="*/ 723969 h 1531938"/>
                <a:gd name="T16" fmla="*/ 379486 w 1122363"/>
                <a:gd name="T17" fmla="*/ 771377 h 1531938"/>
                <a:gd name="T18" fmla="*/ 359537 w 1122363"/>
                <a:gd name="T19" fmla="*/ 859614 h 1531938"/>
                <a:gd name="T20" fmla="*/ 388554 w 1122363"/>
                <a:gd name="T21" fmla="*/ 929250 h 1531938"/>
                <a:gd name="T22" fmla="*/ 452482 w 1122363"/>
                <a:gd name="T23" fmla="*/ 975751 h 1531938"/>
                <a:gd name="T24" fmla="*/ 515503 w 1122363"/>
                <a:gd name="T25" fmla="*/ 1131583 h 1531938"/>
                <a:gd name="T26" fmla="*/ 419611 w 1122363"/>
                <a:gd name="T27" fmla="*/ 1093929 h 1531938"/>
                <a:gd name="T28" fmla="*/ 452255 w 1122363"/>
                <a:gd name="T29" fmla="*/ 1208705 h 1531938"/>
                <a:gd name="T30" fmla="*/ 616608 w 1122363"/>
                <a:gd name="T31" fmla="*/ 1227305 h 1531938"/>
                <a:gd name="T32" fmla="*/ 701392 w 1122363"/>
                <a:gd name="T33" fmla="*/ 1200993 h 1531938"/>
                <a:gd name="T34" fmla="*/ 755799 w 1122363"/>
                <a:gd name="T35" fmla="*/ 1155627 h 1531938"/>
                <a:gd name="T36" fmla="*/ 783682 w 1122363"/>
                <a:gd name="T37" fmla="*/ 1087805 h 1531938"/>
                <a:gd name="T38" fmla="*/ 769174 w 1122363"/>
                <a:gd name="T39" fmla="*/ 1001156 h 1531938"/>
                <a:gd name="T40" fmla="*/ 693004 w 1122363"/>
                <a:gd name="T41" fmla="*/ 932199 h 1531938"/>
                <a:gd name="T42" fmla="*/ 624543 w 1122363"/>
                <a:gd name="T43" fmla="*/ 792018 h 1531938"/>
                <a:gd name="T44" fmla="*/ 756025 w 1122363"/>
                <a:gd name="T45" fmla="*/ 858933 h 1531938"/>
                <a:gd name="T46" fmla="*/ 653106 w 1122363"/>
                <a:gd name="T47" fmla="*/ 698791 h 1531938"/>
                <a:gd name="T48" fmla="*/ 617515 w 1122363"/>
                <a:gd name="T49" fmla="*/ 373743 h 1531938"/>
                <a:gd name="T50" fmla="*/ 768267 w 1122363"/>
                <a:gd name="T51" fmla="*/ 414573 h 1531938"/>
                <a:gd name="T52" fmla="*/ 889095 w 1122363"/>
                <a:gd name="T53" fmla="*/ 508707 h 1531938"/>
                <a:gd name="T54" fmla="*/ 986347 w 1122363"/>
                <a:gd name="T55" fmla="*/ 659549 h 1531938"/>
                <a:gd name="T56" fmla="*/ 1066143 w 1122363"/>
                <a:gd name="T57" fmla="*/ 870048 h 1531938"/>
                <a:gd name="T58" fmla="*/ 1122136 w 1122363"/>
                <a:gd name="T59" fmla="*/ 1120922 h 1531938"/>
                <a:gd name="T60" fmla="*/ 1088812 w 1122363"/>
                <a:gd name="T61" fmla="*/ 1284920 h 1531938"/>
                <a:gd name="T62" fmla="*/ 987253 w 1122363"/>
                <a:gd name="T63" fmla="*/ 1407408 h 1531938"/>
                <a:gd name="T64" fmla="*/ 836275 w 1122363"/>
                <a:gd name="T65" fmla="*/ 1488160 h 1531938"/>
                <a:gd name="T66" fmla="*/ 653786 w 1122363"/>
                <a:gd name="T67" fmla="*/ 1527401 h 1531938"/>
                <a:gd name="T68" fmla="*/ 459056 w 1122363"/>
                <a:gd name="T69" fmla="*/ 1525133 h 1531938"/>
                <a:gd name="T70" fmla="*/ 274754 w 1122363"/>
                <a:gd name="T71" fmla="*/ 1477952 h 1531938"/>
                <a:gd name="T72" fmla="*/ 122868 w 1122363"/>
                <a:gd name="T73" fmla="*/ 1387674 h 1531938"/>
                <a:gd name="T74" fmla="*/ 25163 w 1122363"/>
                <a:gd name="T75" fmla="*/ 1257020 h 1531938"/>
                <a:gd name="T76" fmla="*/ 2947 w 1122363"/>
                <a:gd name="T77" fmla="*/ 1087805 h 1531938"/>
                <a:gd name="T78" fmla="*/ 101785 w 1122363"/>
                <a:gd name="T79" fmla="*/ 770469 h 1531938"/>
                <a:gd name="T80" fmla="*/ 185436 w 1122363"/>
                <a:gd name="T81" fmla="*/ 597625 h 1531938"/>
                <a:gd name="T82" fmla="*/ 291076 w 1122363"/>
                <a:gd name="T83" fmla="*/ 468105 h 1531938"/>
                <a:gd name="T84" fmla="*/ 429359 w 1122363"/>
                <a:gd name="T85" fmla="*/ 390529 h 1531938"/>
                <a:gd name="T86" fmla="*/ 479174 w 1122363"/>
                <a:gd name="T87" fmla="*/ 1591 h 1531938"/>
                <a:gd name="T88" fmla="*/ 551894 w 1122363"/>
                <a:gd name="T89" fmla="*/ 29995 h 1531938"/>
                <a:gd name="T90" fmla="*/ 625293 w 1122363"/>
                <a:gd name="T91" fmla="*/ 25905 h 1531938"/>
                <a:gd name="T92" fmla="*/ 709340 w 1122363"/>
                <a:gd name="T93" fmla="*/ 227 h 1531938"/>
                <a:gd name="T94" fmla="*/ 758726 w 1122363"/>
                <a:gd name="T95" fmla="*/ 27496 h 1531938"/>
                <a:gd name="T96" fmla="*/ 796785 w 1122363"/>
                <a:gd name="T97" fmla="*/ 126571 h 1531938"/>
                <a:gd name="T98" fmla="*/ 842547 w 1122363"/>
                <a:gd name="T99" fmla="*/ 132706 h 1531938"/>
                <a:gd name="T100" fmla="*/ 877887 w 1122363"/>
                <a:gd name="T101" fmla="*/ 128389 h 1531938"/>
                <a:gd name="T102" fmla="*/ 854327 w 1122363"/>
                <a:gd name="T103" fmla="*/ 210421 h 1531938"/>
                <a:gd name="T104" fmla="*/ 786364 w 1122363"/>
                <a:gd name="T105" fmla="*/ 279955 h 1531938"/>
                <a:gd name="T106" fmla="*/ 671961 w 1122363"/>
                <a:gd name="T107" fmla="*/ 339492 h 1531938"/>
                <a:gd name="T108" fmla="*/ 528333 w 1122363"/>
                <a:gd name="T109" fmla="*/ 325403 h 1531938"/>
                <a:gd name="T110" fmla="*/ 445646 w 1122363"/>
                <a:gd name="T111" fmla="*/ 337219 h 1531938"/>
                <a:gd name="T112" fmla="*/ 251726 w 1122363"/>
                <a:gd name="T113" fmla="*/ 176563 h 1531938"/>
                <a:gd name="T114" fmla="*/ 329656 w 1122363"/>
                <a:gd name="T115" fmla="*/ 137024 h 1531938"/>
                <a:gd name="T116" fmla="*/ 389916 w 1122363"/>
                <a:gd name="T117" fmla="*/ 127934 h 1531938"/>
                <a:gd name="T118" fmla="*/ 417101 w 1122363"/>
                <a:gd name="T119" fmla="*/ 43857 h 15319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1122363" h="1531938">
                  <a:moveTo>
                    <a:pt x="600075" y="1019175"/>
                  </a:moveTo>
                  <a:lnTo>
                    <a:pt x="608240" y="1022344"/>
                  </a:lnTo>
                  <a:lnTo>
                    <a:pt x="615950" y="1025965"/>
                  </a:lnTo>
                  <a:lnTo>
                    <a:pt x="622981" y="1029134"/>
                  </a:lnTo>
                  <a:lnTo>
                    <a:pt x="629331" y="1032303"/>
                  </a:lnTo>
                  <a:lnTo>
                    <a:pt x="635227" y="1035925"/>
                  </a:lnTo>
                  <a:lnTo>
                    <a:pt x="640443" y="1039093"/>
                  </a:lnTo>
                  <a:lnTo>
                    <a:pt x="644979" y="1042488"/>
                  </a:lnTo>
                  <a:lnTo>
                    <a:pt x="649061" y="1045884"/>
                  </a:lnTo>
                  <a:lnTo>
                    <a:pt x="652236" y="1049505"/>
                  </a:lnTo>
                  <a:lnTo>
                    <a:pt x="655411" y="1053127"/>
                  </a:lnTo>
                  <a:lnTo>
                    <a:pt x="657906" y="1056974"/>
                  </a:lnTo>
                  <a:lnTo>
                    <a:pt x="659720" y="1061049"/>
                  </a:lnTo>
                  <a:lnTo>
                    <a:pt x="661534" y="1065576"/>
                  </a:lnTo>
                  <a:lnTo>
                    <a:pt x="662668" y="1070329"/>
                  </a:lnTo>
                  <a:lnTo>
                    <a:pt x="663348" y="1074856"/>
                  </a:lnTo>
                  <a:lnTo>
                    <a:pt x="663575" y="1080062"/>
                  </a:lnTo>
                  <a:lnTo>
                    <a:pt x="663575" y="1083230"/>
                  </a:lnTo>
                  <a:lnTo>
                    <a:pt x="663348" y="1086626"/>
                  </a:lnTo>
                  <a:lnTo>
                    <a:pt x="662895" y="1089568"/>
                  </a:lnTo>
                  <a:lnTo>
                    <a:pt x="662441" y="1092510"/>
                  </a:lnTo>
                  <a:lnTo>
                    <a:pt x="661761" y="1095227"/>
                  </a:lnTo>
                  <a:lnTo>
                    <a:pt x="660854" y="1097716"/>
                  </a:lnTo>
                  <a:lnTo>
                    <a:pt x="659947" y="1100432"/>
                  </a:lnTo>
                  <a:lnTo>
                    <a:pt x="659040" y="1102922"/>
                  </a:lnTo>
                  <a:lnTo>
                    <a:pt x="657679" y="1105186"/>
                  </a:lnTo>
                  <a:lnTo>
                    <a:pt x="656545" y="1107449"/>
                  </a:lnTo>
                  <a:lnTo>
                    <a:pt x="654957" y="1109486"/>
                  </a:lnTo>
                  <a:lnTo>
                    <a:pt x="653143" y="1111523"/>
                  </a:lnTo>
                  <a:lnTo>
                    <a:pt x="651556" y="1113334"/>
                  </a:lnTo>
                  <a:lnTo>
                    <a:pt x="649515" y="1115145"/>
                  </a:lnTo>
                  <a:lnTo>
                    <a:pt x="647473" y="1116729"/>
                  </a:lnTo>
                  <a:lnTo>
                    <a:pt x="645206" y="1118087"/>
                  </a:lnTo>
                  <a:lnTo>
                    <a:pt x="640670" y="1120803"/>
                  </a:lnTo>
                  <a:lnTo>
                    <a:pt x="635681" y="1123520"/>
                  </a:lnTo>
                  <a:lnTo>
                    <a:pt x="630238" y="1126009"/>
                  </a:lnTo>
                  <a:lnTo>
                    <a:pt x="625022" y="1128046"/>
                  </a:lnTo>
                  <a:lnTo>
                    <a:pt x="619125" y="1130310"/>
                  </a:lnTo>
                  <a:lnTo>
                    <a:pt x="613002" y="1132121"/>
                  </a:lnTo>
                  <a:lnTo>
                    <a:pt x="606652" y="1133705"/>
                  </a:lnTo>
                  <a:lnTo>
                    <a:pt x="600075" y="1135063"/>
                  </a:lnTo>
                  <a:lnTo>
                    <a:pt x="600075" y="1019175"/>
                  </a:lnTo>
                  <a:close/>
                  <a:moveTo>
                    <a:pt x="538162" y="779462"/>
                  </a:moveTo>
                  <a:lnTo>
                    <a:pt x="538162" y="877887"/>
                  </a:lnTo>
                  <a:lnTo>
                    <a:pt x="529967" y="875827"/>
                  </a:lnTo>
                  <a:lnTo>
                    <a:pt x="522227" y="873538"/>
                  </a:lnTo>
                  <a:lnTo>
                    <a:pt x="515398" y="870791"/>
                  </a:lnTo>
                  <a:lnTo>
                    <a:pt x="509024" y="868273"/>
                  </a:lnTo>
                  <a:lnTo>
                    <a:pt x="503333" y="865298"/>
                  </a:lnTo>
                  <a:lnTo>
                    <a:pt x="500829" y="863467"/>
                  </a:lnTo>
                  <a:lnTo>
                    <a:pt x="498553" y="861864"/>
                  </a:lnTo>
                  <a:lnTo>
                    <a:pt x="496276" y="860262"/>
                  </a:lnTo>
                  <a:lnTo>
                    <a:pt x="494227" y="858431"/>
                  </a:lnTo>
                  <a:lnTo>
                    <a:pt x="492406" y="856600"/>
                  </a:lnTo>
                  <a:lnTo>
                    <a:pt x="490813" y="854540"/>
                  </a:lnTo>
                  <a:lnTo>
                    <a:pt x="487626" y="850877"/>
                  </a:lnTo>
                  <a:lnTo>
                    <a:pt x="485122" y="846986"/>
                  </a:lnTo>
                  <a:lnTo>
                    <a:pt x="482618" y="843324"/>
                  </a:lnTo>
                  <a:lnTo>
                    <a:pt x="481024" y="839662"/>
                  </a:lnTo>
                  <a:lnTo>
                    <a:pt x="479658" y="835999"/>
                  </a:lnTo>
                  <a:lnTo>
                    <a:pt x="478520" y="832337"/>
                  </a:lnTo>
                  <a:lnTo>
                    <a:pt x="478065" y="828903"/>
                  </a:lnTo>
                  <a:lnTo>
                    <a:pt x="477837" y="825241"/>
                  </a:lnTo>
                  <a:lnTo>
                    <a:pt x="477837" y="822952"/>
                  </a:lnTo>
                  <a:lnTo>
                    <a:pt x="478065" y="820434"/>
                  </a:lnTo>
                  <a:lnTo>
                    <a:pt x="478520" y="817916"/>
                  </a:lnTo>
                  <a:lnTo>
                    <a:pt x="478975" y="815627"/>
                  </a:lnTo>
                  <a:lnTo>
                    <a:pt x="479431" y="813339"/>
                  </a:lnTo>
                  <a:lnTo>
                    <a:pt x="480341" y="810821"/>
                  </a:lnTo>
                  <a:lnTo>
                    <a:pt x="481252" y="808761"/>
                  </a:lnTo>
                  <a:lnTo>
                    <a:pt x="482162" y="806701"/>
                  </a:lnTo>
                  <a:lnTo>
                    <a:pt x="483528" y="804869"/>
                  </a:lnTo>
                  <a:lnTo>
                    <a:pt x="484894" y="802809"/>
                  </a:lnTo>
                  <a:lnTo>
                    <a:pt x="486260" y="800978"/>
                  </a:lnTo>
                  <a:lnTo>
                    <a:pt x="487853" y="799147"/>
                  </a:lnTo>
                  <a:lnTo>
                    <a:pt x="489447" y="797545"/>
                  </a:lnTo>
                  <a:lnTo>
                    <a:pt x="491496" y="795714"/>
                  </a:lnTo>
                  <a:lnTo>
                    <a:pt x="495593" y="792738"/>
                  </a:lnTo>
                  <a:lnTo>
                    <a:pt x="500146" y="789991"/>
                  </a:lnTo>
                  <a:lnTo>
                    <a:pt x="504699" y="787244"/>
                  </a:lnTo>
                  <a:lnTo>
                    <a:pt x="509935" y="785184"/>
                  </a:lnTo>
                  <a:lnTo>
                    <a:pt x="515170" y="783582"/>
                  </a:lnTo>
                  <a:lnTo>
                    <a:pt x="520634" y="781980"/>
                  </a:lnTo>
                  <a:lnTo>
                    <a:pt x="526097" y="780835"/>
                  </a:lnTo>
                  <a:lnTo>
                    <a:pt x="532016" y="779920"/>
                  </a:lnTo>
                  <a:lnTo>
                    <a:pt x="538162" y="779462"/>
                  </a:lnTo>
                  <a:close/>
                  <a:moveTo>
                    <a:pt x="538626" y="654332"/>
                  </a:moveTo>
                  <a:lnTo>
                    <a:pt x="538626" y="688810"/>
                  </a:lnTo>
                  <a:lnTo>
                    <a:pt x="530011" y="689945"/>
                  </a:lnTo>
                  <a:lnTo>
                    <a:pt x="521624" y="691079"/>
                  </a:lnTo>
                  <a:lnTo>
                    <a:pt x="513236" y="692440"/>
                  </a:lnTo>
                  <a:lnTo>
                    <a:pt x="505302" y="694028"/>
                  </a:lnTo>
                  <a:lnTo>
                    <a:pt x="497594" y="695842"/>
                  </a:lnTo>
                  <a:lnTo>
                    <a:pt x="490113" y="697657"/>
                  </a:lnTo>
                  <a:lnTo>
                    <a:pt x="482859" y="699471"/>
                  </a:lnTo>
                  <a:lnTo>
                    <a:pt x="475831" y="701740"/>
                  </a:lnTo>
                  <a:lnTo>
                    <a:pt x="469257" y="704008"/>
                  </a:lnTo>
                  <a:lnTo>
                    <a:pt x="462683" y="706276"/>
                  </a:lnTo>
                  <a:lnTo>
                    <a:pt x="456336" y="708998"/>
                  </a:lnTo>
                  <a:lnTo>
                    <a:pt x="450215" y="711720"/>
                  </a:lnTo>
                  <a:lnTo>
                    <a:pt x="444321" y="714442"/>
                  </a:lnTo>
                  <a:lnTo>
                    <a:pt x="438654" y="717618"/>
                  </a:lnTo>
                  <a:lnTo>
                    <a:pt x="433440" y="720567"/>
                  </a:lnTo>
                  <a:lnTo>
                    <a:pt x="428226" y="723969"/>
                  </a:lnTo>
                  <a:lnTo>
                    <a:pt x="423238" y="727372"/>
                  </a:lnTo>
                  <a:lnTo>
                    <a:pt x="418478" y="731001"/>
                  </a:lnTo>
                  <a:lnTo>
                    <a:pt x="413944" y="734403"/>
                  </a:lnTo>
                  <a:lnTo>
                    <a:pt x="409410" y="738033"/>
                  </a:lnTo>
                  <a:lnTo>
                    <a:pt x="405556" y="741435"/>
                  </a:lnTo>
                  <a:lnTo>
                    <a:pt x="401476" y="744837"/>
                  </a:lnTo>
                  <a:lnTo>
                    <a:pt x="397849" y="748694"/>
                  </a:lnTo>
                  <a:lnTo>
                    <a:pt x="394221" y="752323"/>
                  </a:lnTo>
                  <a:lnTo>
                    <a:pt x="391048" y="755952"/>
                  </a:lnTo>
                  <a:lnTo>
                    <a:pt x="387874" y="760035"/>
                  </a:lnTo>
                  <a:lnTo>
                    <a:pt x="384927" y="763664"/>
                  </a:lnTo>
                  <a:lnTo>
                    <a:pt x="382207" y="767520"/>
                  </a:lnTo>
                  <a:lnTo>
                    <a:pt x="379486" y="771377"/>
                  </a:lnTo>
                  <a:lnTo>
                    <a:pt x="377219" y="775460"/>
                  </a:lnTo>
                  <a:lnTo>
                    <a:pt x="375179" y="779316"/>
                  </a:lnTo>
                  <a:lnTo>
                    <a:pt x="373366" y="783399"/>
                  </a:lnTo>
                  <a:lnTo>
                    <a:pt x="369738" y="791338"/>
                  </a:lnTo>
                  <a:lnTo>
                    <a:pt x="367018" y="799277"/>
                  </a:lnTo>
                  <a:lnTo>
                    <a:pt x="364298" y="806989"/>
                  </a:lnTo>
                  <a:lnTo>
                    <a:pt x="362258" y="814701"/>
                  </a:lnTo>
                  <a:lnTo>
                    <a:pt x="360671" y="822187"/>
                  </a:lnTo>
                  <a:lnTo>
                    <a:pt x="359537" y="829672"/>
                  </a:lnTo>
                  <a:lnTo>
                    <a:pt x="358857" y="836931"/>
                  </a:lnTo>
                  <a:lnTo>
                    <a:pt x="358630" y="844189"/>
                  </a:lnTo>
                  <a:lnTo>
                    <a:pt x="358857" y="851901"/>
                  </a:lnTo>
                  <a:lnTo>
                    <a:pt x="359537" y="859614"/>
                  </a:lnTo>
                  <a:lnTo>
                    <a:pt x="360444" y="867326"/>
                  </a:lnTo>
                  <a:lnTo>
                    <a:pt x="362031" y="874811"/>
                  </a:lnTo>
                  <a:lnTo>
                    <a:pt x="363844" y="882297"/>
                  </a:lnTo>
                  <a:lnTo>
                    <a:pt x="366111" y="889782"/>
                  </a:lnTo>
                  <a:lnTo>
                    <a:pt x="368832" y="897267"/>
                  </a:lnTo>
                  <a:lnTo>
                    <a:pt x="371779" y="904526"/>
                  </a:lnTo>
                  <a:lnTo>
                    <a:pt x="373592" y="907928"/>
                  </a:lnTo>
                  <a:lnTo>
                    <a:pt x="375633" y="911558"/>
                  </a:lnTo>
                  <a:lnTo>
                    <a:pt x="377673" y="915187"/>
                  </a:lnTo>
                  <a:lnTo>
                    <a:pt x="379940" y="918816"/>
                  </a:lnTo>
                  <a:lnTo>
                    <a:pt x="382660" y="922219"/>
                  </a:lnTo>
                  <a:lnTo>
                    <a:pt x="385380" y="925848"/>
                  </a:lnTo>
                  <a:lnTo>
                    <a:pt x="388554" y="929250"/>
                  </a:lnTo>
                  <a:lnTo>
                    <a:pt x="391501" y="932880"/>
                  </a:lnTo>
                  <a:lnTo>
                    <a:pt x="395128" y="936282"/>
                  </a:lnTo>
                  <a:lnTo>
                    <a:pt x="398529" y="939685"/>
                  </a:lnTo>
                  <a:lnTo>
                    <a:pt x="402609" y="943087"/>
                  </a:lnTo>
                  <a:lnTo>
                    <a:pt x="406463" y="946489"/>
                  </a:lnTo>
                  <a:lnTo>
                    <a:pt x="410770" y="949892"/>
                  </a:lnTo>
                  <a:lnTo>
                    <a:pt x="415077" y="953294"/>
                  </a:lnTo>
                  <a:lnTo>
                    <a:pt x="424372" y="959646"/>
                  </a:lnTo>
                  <a:lnTo>
                    <a:pt x="429586" y="963048"/>
                  </a:lnTo>
                  <a:lnTo>
                    <a:pt x="434800" y="966224"/>
                  </a:lnTo>
                  <a:lnTo>
                    <a:pt x="440467" y="969626"/>
                  </a:lnTo>
                  <a:lnTo>
                    <a:pt x="446361" y="972575"/>
                  </a:lnTo>
                  <a:lnTo>
                    <a:pt x="452482" y="975751"/>
                  </a:lnTo>
                  <a:lnTo>
                    <a:pt x="459056" y="978473"/>
                  </a:lnTo>
                  <a:lnTo>
                    <a:pt x="465630" y="981421"/>
                  </a:lnTo>
                  <a:lnTo>
                    <a:pt x="472658" y="984370"/>
                  </a:lnTo>
                  <a:lnTo>
                    <a:pt x="479912" y="987092"/>
                  </a:lnTo>
                  <a:lnTo>
                    <a:pt x="487619" y="989814"/>
                  </a:lnTo>
                  <a:lnTo>
                    <a:pt x="495327" y="992309"/>
                  </a:lnTo>
                  <a:lnTo>
                    <a:pt x="503488" y="994804"/>
                  </a:lnTo>
                  <a:lnTo>
                    <a:pt x="520490" y="1000021"/>
                  </a:lnTo>
                  <a:lnTo>
                    <a:pt x="538626" y="1004785"/>
                  </a:lnTo>
                  <a:lnTo>
                    <a:pt x="538626" y="1135439"/>
                  </a:lnTo>
                  <a:lnTo>
                    <a:pt x="530918" y="1134305"/>
                  </a:lnTo>
                  <a:lnTo>
                    <a:pt x="523210" y="1133171"/>
                  </a:lnTo>
                  <a:lnTo>
                    <a:pt x="515503" y="1131583"/>
                  </a:lnTo>
                  <a:lnTo>
                    <a:pt x="507795" y="1129768"/>
                  </a:lnTo>
                  <a:lnTo>
                    <a:pt x="500088" y="1127727"/>
                  </a:lnTo>
                  <a:lnTo>
                    <a:pt x="492607" y="1125685"/>
                  </a:lnTo>
                  <a:lnTo>
                    <a:pt x="485126" y="1123417"/>
                  </a:lnTo>
                  <a:lnTo>
                    <a:pt x="477645" y="1120695"/>
                  </a:lnTo>
                  <a:lnTo>
                    <a:pt x="470164" y="1117973"/>
                  </a:lnTo>
                  <a:lnTo>
                    <a:pt x="462683" y="1115024"/>
                  </a:lnTo>
                  <a:lnTo>
                    <a:pt x="455429" y="1111849"/>
                  </a:lnTo>
                  <a:lnTo>
                    <a:pt x="448175" y="1108673"/>
                  </a:lnTo>
                  <a:lnTo>
                    <a:pt x="440920" y="1105044"/>
                  </a:lnTo>
                  <a:lnTo>
                    <a:pt x="433893" y="1101641"/>
                  </a:lnTo>
                  <a:lnTo>
                    <a:pt x="426639" y="1097785"/>
                  </a:lnTo>
                  <a:lnTo>
                    <a:pt x="419611" y="1093929"/>
                  </a:lnTo>
                  <a:lnTo>
                    <a:pt x="405783" y="1085310"/>
                  </a:lnTo>
                  <a:lnTo>
                    <a:pt x="392181" y="1076690"/>
                  </a:lnTo>
                  <a:lnTo>
                    <a:pt x="379033" y="1067617"/>
                  </a:lnTo>
                  <a:lnTo>
                    <a:pt x="366338" y="1058317"/>
                  </a:lnTo>
                  <a:lnTo>
                    <a:pt x="366338" y="1169917"/>
                  </a:lnTo>
                  <a:lnTo>
                    <a:pt x="376313" y="1175588"/>
                  </a:lnTo>
                  <a:lnTo>
                    <a:pt x="386287" y="1181032"/>
                  </a:lnTo>
                  <a:lnTo>
                    <a:pt x="396715" y="1186249"/>
                  </a:lnTo>
                  <a:lnTo>
                    <a:pt x="407370" y="1191466"/>
                  </a:lnTo>
                  <a:lnTo>
                    <a:pt x="418251" y="1196003"/>
                  </a:lnTo>
                  <a:lnTo>
                    <a:pt x="429359" y="1200539"/>
                  </a:lnTo>
                  <a:lnTo>
                    <a:pt x="440694" y="1204849"/>
                  </a:lnTo>
                  <a:lnTo>
                    <a:pt x="452255" y="1208705"/>
                  </a:lnTo>
                  <a:lnTo>
                    <a:pt x="464043" y="1212561"/>
                  </a:lnTo>
                  <a:lnTo>
                    <a:pt x="475151" y="1215964"/>
                  </a:lnTo>
                  <a:lnTo>
                    <a:pt x="486486" y="1218686"/>
                  </a:lnTo>
                  <a:lnTo>
                    <a:pt x="497367" y="1221634"/>
                  </a:lnTo>
                  <a:lnTo>
                    <a:pt x="508022" y="1223903"/>
                  </a:lnTo>
                  <a:lnTo>
                    <a:pt x="518450" y="1225944"/>
                  </a:lnTo>
                  <a:lnTo>
                    <a:pt x="528878" y="1227759"/>
                  </a:lnTo>
                  <a:lnTo>
                    <a:pt x="538626" y="1229120"/>
                  </a:lnTo>
                  <a:lnTo>
                    <a:pt x="538626" y="1297396"/>
                  </a:lnTo>
                  <a:lnTo>
                    <a:pt x="600740" y="1297396"/>
                  </a:lnTo>
                  <a:lnTo>
                    <a:pt x="600740" y="1229120"/>
                  </a:lnTo>
                  <a:lnTo>
                    <a:pt x="608674" y="1228213"/>
                  </a:lnTo>
                  <a:lnTo>
                    <a:pt x="616608" y="1227305"/>
                  </a:lnTo>
                  <a:lnTo>
                    <a:pt x="624089" y="1225944"/>
                  </a:lnTo>
                  <a:lnTo>
                    <a:pt x="631570" y="1224810"/>
                  </a:lnTo>
                  <a:lnTo>
                    <a:pt x="638824" y="1223449"/>
                  </a:lnTo>
                  <a:lnTo>
                    <a:pt x="645852" y="1221861"/>
                  </a:lnTo>
                  <a:lnTo>
                    <a:pt x="652880" y="1220273"/>
                  </a:lnTo>
                  <a:lnTo>
                    <a:pt x="659454" y="1218232"/>
                  </a:lnTo>
                  <a:lnTo>
                    <a:pt x="666028" y="1216191"/>
                  </a:lnTo>
                  <a:lnTo>
                    <a:pt x="672375" y="1214149"/>
                  </a:lnTo>
                  <a:lnTo>
                    <a:pt x="678723" y="1211881"/>
                  </a:lnTo>
                  <a:lnTo>
                    <a:pt x="684617" y="1209386"/>
                  </a:lnTo>
                  <a:lnTo>
                    <a:pt x="690284" y="1206890"/>
                  </a:lnTo>
                  <a:lnTo>
                    <a:pt x="695951" y="1203942"/>
                  </a:lnTo>
                  <a:lnTo>
                    <a:pt x="701392" y="1200993"/>
                  </a:lnTo>
                  <a:lnTo>
                    <a:pt x="706833" y="1198044"/>
                  </a:lnTo>
                  <a:lnTo>
                    <a:pt x="711593" y="1194868"/>
                  </a:lnTo>
                  <a:lnTo>
                    <a:pt x="716581" y="1191693"/>
                  </a:lnTo>
                  <a:lnTo>
                    <a:pt x="721341" y="1188290"/>
                  </a:lnTo>
                  <a:lnTo>
                    <a:pt x="725875" y="1184888"/>
                  </a:lnTo>
                  <a:lnTo>
                    <a:pt x="730182" y="1181486"/>
                  </a:lnTo>
                  <a:lnTo>
                    <a:pt x="734263" y="1178083"/>
                  </a:lnTo>
                  <a:lnTo>
                    <a:pt x="738343" y="1174227"/>
                  </a:lnTo>
                  <a:lnTo>
                    <a:pt x="742197" y="1170825"/>
                  </a:lnTo>
                  <a:lnTo>
                    <a:pt x="745824" y="1166968"/>
                  </a:lnTo>
                  <a:lnTo>
                    <a:pt x="749225" y="1163339"/>
                  </a:lnTo>
                  <a:lnTo>
                    <a:pt x="752625" y="1159256"/>
                  </a:lnTo>
                  <a:lnTo>
                    <a:pt x="755799" y="1155627"/>
                  </a:lnTo>
                  <a:lnTo>
                    <a:pt x="758746" y="1151544"/>
                  </a:lnTo>
                  <a:lnTo>
                    <a:pt x="761466" y="1147461"/>
                  </a:lnTo>
                  <a:lnTo>
                    <a:pt x="763960" y="1143378"/>
                  </a:lnTo>
                  <a:lnTo>
                    <a:pt x="766453" y="1139295"/>
                  </a:lnTo>
                  <a:lnTo>
                    <a:pt x="770760" y="1130676"/>
                  </a:lnTo>
                  <a:lnTo>
                    <a:pt x="774614" y="1122056"/>
                  </a:lnTo>
                  <a:lnTo>
                    <a:pt x="777561" y="1113436"/>
                  </a:lnTo>
                  <a:lnTo>
                    <a:pt x="778921" y="1109354"/>
                  </a:lnTo>
                  <a:lnTo>
                    <a:pt x="780055" y="1105044"/>
                  </a:lnTo>
                  <a:lnTo>
                    <a:pt x="781415" y="1100507"/>
                  </a:lnTo>
                  <a:lnTo>
                    <a:pt x="782322" y="1096424"/>
                  </a:lnTo>
                  <a:lnTo>
                    <a:pt x="783002" y="1092114"/>
                  </a:lnTo>
                  <a:lnTo>
                    <a:pt x="783682" y="1087805"/>
                  </a:lnTo>
                  <a:lnTo>
                    <a:pt x="784135" y="1083495"/>
                  </a:lnTo>
                  <a:lnTo>
                    <a:pt x="784589" y="1079185"/>
                  </a:lnTo>
                  <a:lnTo>
                    <a:pt x="784816" y="1074875"/>
                  </a:lnTo>
                  <a:lnTo>
                    <a:pt x="784816" y="1070339"/>
                  </a:lnTo>
                  <a:lnTo>
                    <a:pt x="784589" y="1061719"/>
                  </a:lnTo>
                  <a:lnTo>
                    <a:pt x="784135" y="1053326"/>
                  </a:lnTo>
                  <a:lnTo>
                    <a:pt x="783229" y="1045161"/>
                  </a:lnTo>
                  <a:lnTo>
                    <a:pt x="781869" y="1037222"/>
                  </a:lnTo>
                  <a:lnTo>
                    <a:pt x="779828" y="1029509"/>
                  </a:lnTo>
                  <a:lnTo>
                    <a:pt x="777788" y="1022251"/>
                  </a:lnTo>
                  <a:lnTo>
                    <a:pt x="775294" y="1014992"/>
                  </a:lnTo>
                  <a:lnTo>
                    <a:pt x="772347" y="1007960"/>
                  </a:lnTo>
                  <a:lnTo>
                    <a:pt x="769174" y="1001156"/>
                  </a:lnTo>
                  <a:lnTo>
                    <a:pt x="765320" y="994577"/>
                  </a:lnTo>
                  <a:lnTo>
                    <a:pt x="761466" y="988226"/>
                  </a:lnTo>
                  <a:lnTo>
                    <a:pt x="756705" y="982329"/>
                  </a:lnTo>
                  <a:lnTo>
                    <a:pt x="752172" y="976431"/>
                  </a:lnTo>
                  <a:lnTo>
                    <a:pt x="746731" y="970987"/>
                  </a:lnTo>
                  <a:lnTo>
                    <a:pt x="741064" y="965543"/>
                  </a:lnTo>
                  <a:lnTo>
                    <a:pt x="734943" y="960553"/>
                  </a:lnTo>
                  <a:lnTo>
                    <a:pt x="728822" y="955563"/>
                  </a:lnTo>
                  <a:lnTo>
                    <a:pt x="722248" y="950572"/>
                  </a:lnTo>
                  <a:lnTo>
                    <a:pt x="715220" y="946036"/>
                  </a:lnTo>
                  <a:lnTo>
                    <a:pt x="708193" y="941272"/>
                  </a:lnTo>
                  <a:lnTo>
                    <a:pt x="700712" y="936509"/>
                  </a:lnTo>
                  <a:lnTo>
                    <a:pt x="693004" y="932199"/>
                  </a:lnTo>
                  <a:lnTo>
                    <a:pt x="685070" y="927889"/>
                  </a:lnTo>
                  <a:lnTo>
                    <a:pt x="676456" y="923806"/>
                  </a:lnTo>
                  <a:lnTo>
                    <a:pt x="668068" y="919497"/>
                  </a:lnTo>
                  <a:lnTo>
                    <a:pt x="659227" y="915641"/>
                  </a:lnTo>
                  <a:lnTo>
                    <a:pt x="650159" y="911558"/>
                  </a:lnTo>
                  <a:lnTo>
                    <a:pt x="641091" y="907475"/>
                  </a:lnTo>
                  <a:lnTo>
                    <a:pt x="631117" y="903845"/>
                  </a:lnTo>
                  <a:lnTo>
                    <a:pt x="621369" y="899989"/>
                  </a:lnTo>
                  <a:lnTo>
                    <a:pt x="611394" y="896587"/>
                  </a:lnTo>
                  <a:lnTo>
                    <a:pt x="600740" y="892958"/>
                  </a:lnTo>
                  <a:lnTo>
                    <a:pt x="600740" y="785894"/>
                  </a:lnTo>
                  <a:lnTo>
                    <a:pt x="612755" y="788616"/>
                  </a:lnTo>
                  <a:lnTo>
                    <a:pt x="624543" y="792018"/>
                  </a:lnTo>
                  <a:lnTo>
                    <a:pt x="636331" y="795421"/>
                  </a:lnTo>
                  <a:lnTo>
                    <a:pt x="647892" y="799504"/>
                  </a:lnTo>
                  <a:lnTo>
                    <a:pt x="659227" y="803813"/>
                  </a:lnTo>
                  <a:lnTo>
                    <a:pt x="670562" y="808577"/>
                  </a:lnTo>
                  <a:lnTo>
                    <a:pt x="681443" y="813794"/>
                  </a:lnTo>
                  <a:lnTo>
                    <a:pt x="692324" y="819465"/>
                  </a:lnTo>
                  <a:lnTo>
                    <a:pt x="702752" y="824909"/>
                  </a:lnTo>
                  <a:lnTo>
                    <a:pt x="712727" y="830806"/>
                  </a:lnTo>
                  <a:lnTo>
                    <a:pt x="722475" y="836477"/>
                  </a:lnTo>
                  <a:lnTo>
                    <a:pt x="731542" y="842148"/>
                  </a:lnTo>
                  <a:lnTo>
                    <a:pt x="740157" y="847592"/>
                  </a:lnTo>
                  <a:lnTo>
                    <a:pt x="748318" y="853262"/>
                  </a:lnTo>
                  <a:lnTo>
                    <a:pt x="756025" y="858933"/>
                  </a:lnTo>
                  <a:lnTo>
                    <a:pt x="763280" y="864604"/>
                  </a:lnTo>
                  <a:lnTo>
                    <a:pt x="763280" y="748240"/>
                  </a:lnTo>
                  <a:lnTo>
                    <a:pt x="752625" y="741889"/>
                  </a:lnTo>
                  <a:lnTo>
                    <a:pt x="741744" y="735764"/>
                  </a:lnTo>
                  <a:lnTo>
                    <a:pt x="731316" y="730547"/>
                  </a:lnTo>
                  <a:lnTo>
                    <a:pt x="720888" y="725103"/>
                  </a:lnTo>
                  <a:lnTo>
                    <a:pt x="710913" y="720340"/>
                  </a:lnTo>
                  <a:lnTo>
                    <a:pt x="701165" y="716030"/>
                  </a:lnTo>
                  <a:lnTo>
                    <a:pt x="691644" y="711720"/>
                  </a:lnTo>
                  <a:lnTo>
                    <a:pt x="682123" y="708318"/>
                  </a:lnTo>
                  <a:lnTo>
                    <a:pt x="672602" y="704689"/>
                  </a:lnTo>
                  <a:lnTo>
                    <a:pt x="663081" y="701740"/>
                  </a:lnTo>
                  <a:lnTo>
                    <a:pt x="653106" y="698791"/>
                  </a:lnTo>
                  <a:lnTo>
                    <a:pt x="643132" y="696296"/>
                  </a:lnTo>
                  <a:lnTo>
                    <a:pt x="632930" y="694254"/>
                  </a:lnTo>
                  <a:lnTo>
                    <a:pt x="622276" y="691986"/>
                  </a:lnTo>
                  <a:lnTo>
                    <a:pt x="611848" y="690171"/>
                  </a:lnTo>
                  <a:lnTo>
                    <a:pt x="600740" y="688810"/>
                  </a:lnTo>
                  <a:lnTo>
                    <a:pt x="600740" y="654332"/>
                  </a:lnTo>
                  <a:lnTo>
                    <a:pt x="538626" y="654332"/>
                  </a:lnTo>
                  <a:close/>
                  <a:moveTo>
                    <a:pt x="549280" y="371475"/>
                  </a:moveTo>
                  <a:lnTo>
                    <a:pt x="564015" y="371475"/>
                  </a:lnTo>
                  <a:lnTo>
                    <a:pt x="577844" y="371475"/>
                  </a:lnTo>
                  <a:lnTo>
                    <a:pt x="591219" y="371929"/>
                  </a:lnTo>
                  <a:lnTo>
                    <a:pt x="604594" y="372609"/>
                  </a:lnTo>
                  <a:lnTo>
                    <a:pt x="617515" y="373743"/>
                  </a:lnTo>
                  <a:lnTo>
                    <a:pt x="630210" y="375104"/>
                  </a:lnTo>
                  <a:lnTo>
                    <a:pt x="642905" y="376692"/>
                  </a:lnTo>
                  <a:lnTo>
                    <a:pt x="655373" y="378507"/>
                  </a:lnTo>
                  <a:lnTo>
                    <a:pt x="667388" y="380775"/>
                  </a:lnTo>
                  <a:lnTo>
                    <a:pt x="679403" y="383497"/>
                  </a:lnTo>
                  <a:lnTo>
                    <a:pt x="691191" y="386219"/>
                  </a:lnTo>
                  <a:lnTo>
                    <a:pt x="702752" y="389168"/>
                  </a:lnTo>
                  <a:lnTo>
                    <a:pt x="714314" y="392797"/>
                  </a:lnTo>
                  <a:lnTo>
                    <a:pt x="725422" y="396426"/>
                  </a:lnTo>
                  <a:lnTo>
                    <a:pt x="736530" y="400509"/>
                  </a:lnTo>
                  <a:lnTo>
                    <a:pt x="747184" y="405046"/>
                  </a:lnTo>
                  <a:lnTo>
                    <a:pt x="757839" y="409582"/>
                  </a:lnTo>
                  <a:lnTo>
                    <a:pt x="768267" y="414573"/>
                  </a:lnTo>
                  <a:lnTo>
                    <a:pt x="778468" y="420017"/>
                  </a:lnTo>
                  <a:lnTo>
                    <a:pt x="788669" y="425461"/>
                  </a:lnTo>
                  <a:lnTo>
                    <a:pt x="798644" y="431358"/>
                  </a:lnTo>
                  <a:lnTo>
                    <a:pt x="808392" y="437709"/>
                  </a:lnTo>
                  <a:lnTo>
                    <a:pt x="818140" y="444288"/>
                  </a:lnTo>
                  <a:lnTo>
                    <a:pt x="827434" y="451092"/>
                  </a:lnTo>
                  <a:lnTo>
                    <a:pt x="836729" y="458351"/>
                  </a:lnTo>
                  <a:lnTo>
                    <a:pt x="845796" y="466063"/>
                  </a:lnTo>
                  <a:lnTo>
                    <a:pt x="854864" y="473775"/>
                  </a:lnTo>
                  <a:lnTo>
                    <a:pt x="863705" y="481941"/>
                  </a:lnTo>
                  <a:lnTo>
                    <a:pt x="872319" y="490561"/>
                  </a:lnTo>
                  <a:lnTo>
                    <a:pt x="880934" y="499407"/>
                  </a:lnTo>
                  <a:lnTo>
                    <a:pt x="889095" y="508707"/>
                  </a:lnTo>
                  <a:lnTo>
                    <a:pt x="897483" y="518234"/>
                  </a:lnTo>
                  <a:lnTo>
                    <a:pt x="905417" y="527988"/>
                  </a:lnTo>
                  <a:lnTo>
                    <a:pt x="913351" y="538422"/>
                  </a:lnTo>
                  <a:lnTo>
                    <a:pt x="921512" y="548856"/>
                  </a:lnTo>
                  <a:lnTo>
                    <a:pt x="929220" y="559744"/>
                  </a:lnTo>
                  <a:lnTo>
                    <a:pt x="936701" y="571086"/>
                  </a:lnTo>
                  <a:lnTo>
                    <a:pt x="944182" y="582654"/>
                  </a:lnTo>
                  <a:lnTo>
                    <a:pt x="951436" y="594449"/>
                  </a:lnTo>
                  <a:lnTo>
                    <a:pt x="958690" y="606925"/>
                  </a:lnTo>
                  <a:lnTo>
                    <a:pt x="965944" y="619627"/>
                  </a:lnTo>
                  <a:lnTo>
                    <a:pt x="972745" y="632330"/>
                  </a:lnTo>
                  <a:lnTo>
                    <a:pt x="979546" y="645713"/>
                  </a:lnTo>
                  <a:lnTo>
                    <a:pt x="986347" y="659549"/>
                  </a:lnTo>
                  <a:lnTo>
                    <a:pt x="993148" y="673613"/>
                  </a:lnTo>
                  <a:lnTo>
                    <a:pt x="999722" y="687903"/>
                  </a:lnTo>
                  <a:lnTo>
                    <a:pt x="1006069" y="702647"/>
                  </a:lnTo>
                  <a:lnTo>
                    <a:pt x="1012643" y="717845"/>
                  </a:lnTo>
                  <a:lnTo>
                    <a:pt x="1018991" y="733269"/>
                  </a:lnTo>
                  <a:lnTo>
                    <a:pt x="1025111" y="748920"/>
                  </a:lnTo>
                  <a:lnTo>
                    <a:pt x="1031005" y="765252"/>
                  </a:lnTo>
                  <a:lnTo>
                    <a:pt x="1037126" y="781584"/>
                  </a:lnTo>
                  <a:lnTo>
                    <a:pt x="1043247" y="798823"/>
                  </a:lnTo>
                  <a:lnTo>
                    <a:pt x="1049141" y="816062"/>
                  </a:lnTo>
                  <a:lnTo>
                    <a:pt x="1054808" y="833528"/>
                  </a:lnTo>
                  <a:lnTo>
                    <a:pt x="1060476" y="851674"/>
                  </a:lnTo>
                  <a:lnTo>
                    <a:pt x="1066143" y="870048"/>
                  </a:lnTo>
                  <a:lnTo>
                    <a:pt x="1071810" y="888875"/>
                  </a:lnTo>
                  <a:lnTo>
                    <a:pt x="1077478" y="907928"/>
                  </a:lnTo>
                  <a:lnTo>
                    <a:pt x="1082692" y="927436"/>
                  </a:lnTo>
                  <a:lnTo>
                    <a:pt x="1088132" y="947624"/>
                  </a:lnTo>
                  <a:lnTo>
                    <a:pt x="1093573" y="967812"/>
                  </a:lnTo>
                  <a:lnTo>
                    <a:pt x="1098787" y="988453"/>
                  </a:lnTo>
                  <a:lnTo>
                    <a:pt x="1109215" y="1030870"/>
                  </a:lnTo>
                  <a:lnTo>
                    <a:pt x="1112615" y="1046522"/>
                  </a:lnTo>
                  <a:lnTo>
                    <a:pt x="1115789" y="1061946"/>
                  </a:lnTo>
                  <a:lnTo>
                    <a:pt x="1118056" y="1076917"/>
                  </a:lnTo>
                  <a:lnTo>
                    <a:pt x="1119870" y="1091888"/>
                  </a:lnTo>
                  <a:lnTo>
                    <a:pt x="1121456" y="1106405"/>
                  </a:lnTo>
                  <a:lnTo>
                    <a:pt x="1122136" y="1120922"/>
                  </a:lnTo>
                  <a:lnTo>
                    <a:pt x="1122363" y="1134985"/>
                  </a:lnTo>
                  <a:lnTo>
                    <a:pt x="1122136" y="1148822"/>
                  </a:lnTo>
                  <a:lnTo>
                    <a:pt x="1121456" y="1162659"/>
                  </a:lnTo>
                  <a:lnTo>
                    <a:pt x="1120096" y="1176042"/>
                  </a:lnTo>
                  <a:lnTo>
                    <a:pt x="1118509" y="1188971"/>
                  </a:lnTo>
                  <a:lnTo>
                    <a:pt x="1116469" y="1201900"/>
                  </a:lnTo>
                  <a:lnTo>
                    <a:pt x="1113749" y="1214603"/>
                  </a:lnTo>
                  <a:lnTo>
                    <a:pt x="1110575" y="1227078"/>
                  </a:lnTo>
                  <a:lnTo>
                    <a:pt x="1107175" y="1239100"/>
                  </a:lnTo>
                  <a:lnTo>
                    <a:pt x="1103321" y="1250896"/>
                  </a:lnTo>
                  <a:lnTo>
                    <a:pt x="1098787" y="1262464"/>
                  </a:lnTo>
                  <a:lnTo>
                    <a:pt x="1094026" y="1274032"/>
                  </a:lnTo>
                  <a:lnTo>
                    <a:pt x="1088812" y="1284920"/>
                  </a:lnTo>
                  <a:lnTo>
                    <a:pt x="1083145" y="1296035"/>
                  </a:lnTo>
                  <a:lnTo>
                    <a:pt x="1077251" y="1306469"/>
                  </a:lnTo>
                  <a:lnTo>
                    <a:pt x="1070904" y="1317130"/>
                  </a:lnTo>
                  <a:lnTo>
                    <a:pt x="1064103" y="1327110"/>
                  </a:lnTo>
                  <a:lnTo>
                    <a:pt x="1056849" y="1336864"/>
                  </a:lnTo>
                  <a:lnTo>
                    <a:pt x="1049368" y="1346845"/>
                  </a:lnTo>
                  <a:lnTo>
                    <a:pt x="1041660" y="1356145"/>
                  </a:lnTo>
                  <a:lnTo>
                    <a:pt x="1033499" y="1365218"/>
                  </a:lnTo>
                  <a:lnTo>
                    <a:pt x="1024658" y="1374064"/>
                  </a:lnTo>
                  <a:lnTo>
                    <a:pt x="1015817" y="1382911"/>
                  </a:lnTo>
                  <a:lnTo>
                    <a:pt x="1006749" y="1391303"/>
                  </a:lnTo>
                  <a:lnTo>
                    <a:pt x="997228" y="1399469"/>
                  </a:lnTo>
                  <a:lnTo>
                    <a:pt x="987253" y="1407408"/>
                  </a:lnTo>
                  <a:lnTo>
                    <a:pt x="977279" y="1415121"/>
                  </a:lnTo>
                  <a:lnTo>
                    <a:pt x="967078" y="1422606"/>
                  </a:lnTo>
                  <a:lnTo>
                    <a:pt x="956196" y="1429638"/>
                  </a:lnTo>
                  <a:lnTo>
                    <a:pt x="945315" y="1436669"/>
                  </a:lnTo>
                  <a:lnTo>
                    <a:pt x="934207" y="1443474"/>
                  </a:lnTo>
                  <a:lnTo>
                    <a:pt x="922872" y="1449826"/>
                  </a:lnTo>
                  <a:lnTo>
                    <a:pt x="911084" y="1455950"/>
                  </a:lnTo>
                  <a:lnTo>
                    <a:pt x="899296" y="1461848"/>
                  </a:lnTo>
                  <a:lnTo>
                    <a:pt x="887055" y="1467745"/>
                  </a:lnTo>
                  <a:lnTo>
                    <a:pt x="874586" y="1473189"/>
                  </a:lnTo>
                  <a:lnTo>
                    <a:pt x="862118" y="1478179"/>
                  </a:lnTo>
                  <a:lnTo>
                    <a:pt x="849197" y="1483396"/>
                  </a:lnTo>
                  <a:lnTo>
                    <a:pt x="836275" y="1488160"/>
                  </a:lnTo>
                  <a:lnTo>
                    <a:pt x="823127" y="1492470"/>
                  </a:lnTo>
                  <a:lnTo>
                    <a:pt x="809752" y="1496779"/>
                  </a:lnTo>
                  <a:lnTo>
                    <a:pt x="796377" y="1500862"/>
                  </a:lnTo>
                  <a:lnTo>
                    <a:pt x="782549" y="1504492"/>
                  </a:lnTo>
                  <a:lnTo>
                    <a:pt x="768720" y="1508348"/>
                  </a:lnTo>
                  <a:lnTo>
                    <a:pt x="754892" y="1511523"/>
                  </a:lnTo>
                  <a:lnTo>
                    <a:pt x="740610" y="1514472"/>
                  </a:lnTo>
                  <a:lnTo>
                    <a:pt x="726555" y="1517194"/>
                  </a:lnTo>
                  <a:lnTo>
                    <a:pt x="712047" y="1519689"/>
                  </a:lnTo>
                  <a:lnTo>
                    <a:pt x="697538" y="1521958"/>
                  </a:lnTo>
                  <a:lnTo>
                    <a:pt x="683030" y="1524226"/>
                  </a:lnTo>
                  <a:lnTo>
                    <a:pt x="668521" y="1526040"/>
                  </a:lnTo>
                  <a:lnTo>
                    <a:pt x="653786" y="1527401"/>
                  </a:lnTo>
                  <a:lnTo>
                    <a:pt x="638824" y="1528762"/>
                  </a:lnTo>
                  <a:lnTo>
                    <a:pt x="624089" y="1529897"/>
                  </a:lnTo>
                  <a:lnTo>
                    <a:pt x="609128" y="1530804"/>
                  </a:lnTo>
                  <a:lnTo>
                    <a:pt x="594166" y="1531484"/>
                  </a:lnTo>
                  <a:lnTo>
                    <a:pt x="579204" y="1531938"/>
                  </a:lnTo>
                  <a:lnTo>
                    <a:pt x="564015" y="1531938"/>
                  </a:lnTo>
                  <a:lnTo>
                    <a:pt x="549054" y="1531938"/>
                  </a:lnTo>
                  <a:lnTo>
                    <a:pt x="533865" y="1531484"/>
                  </a:lnTo>
                  <a:lnTo>
                    <a:pt x="518903" y="1530804"/>
                  </a:lnTo>
                  <a:lnTo>
                    <a:pt x="503941" y="1529670"/>
                  </a:lnTo>
                  <a:lnTo>
                    <a:pt x="488980" y="1528309"/>
                  </a:lnTo>
                  <a:lnTo>
                    <a:pt x="474018" y="1526948"/>
                  </a:lnTo>
                  <a:lnTo>
                    <a:pt x="459056" y="1525133"/>
                  </a:lnTo>
                  <a:lnTo>
                    <a:pt x="444321" y="1523319"/>
                  </a:lnTo>
                  <a:lnTo>
                    <a:pt x="429359" y="1520823"/>
                  </a:lnTo>
                  <a:lnTo>
                    <a:pt x="414851" y="1518328"/>
                  </a:lnTo>
                  <a:lnTo>
                    <a:pt x="400115" y="1515606"/>
                  </a:lnTo>
                  <a:lnTo>
                    <a:pt x="385607" y="1512204"/>
                  </a:lnTo>
                  <a:lnTo>
                    <a:pt x="371325" y="1509028"/>
                  </a:lnTo>
                  <a:lnTo>
                    <a:pt x="357044" y="1505172"/>
                  </a:lnTo>
                  <a:lnTo>
                    <a:pt x="342989" y="1501543"/>
                  </a:lnTo>
                  <a:lnTo>
                    <a:pt x="329160" y="1497233"/>
                  </a:lnTo>
                  <a:lnTo>
                    <a:pt x="315332" y="1492696"/>
                  </a:lnTo>
                  <a:lnTo>
                    <a:pt x="301730" y="1488160"/>
                  </a:lnTo>
                  <a:lnTo>
                    <a:pt x="288129" y="1483170"/>
                  </a:lnTo>
                  <a:lnTo>
                    <a:pt x="274754" y="1477952"/>
                  </a:lnTo>
                  <a:lnTo>
                    <a:pt x="261832" y="1472735"/>
                  </a:lnTo>
                  <a:lnTo>
                    <a:pt x="248910" y="1466838"/>
                  </a:lnTo>
                  <a:lnTo>
                    <a:pt x="235988" y="1460940"/>
                  </a:lnTo>
                  <a:lnTo>
                    <a:pt x="223520" y="1454816"/>
                  </a:lnTo>
                  <a:lnTo>
                    <a:pt x="211505" y="1448238"/>
                  </a:lnTo>
                  <a:lnTo>
                    <a:pt x="199264" y="1441660"/>
                  </a:lnTo>
                  <a:lnTo>
                    <a:pt x="187703" y="1434855"/>
                  </a:lnTo>
                  <a:lnTo>
                    <a:pt x="176141" y="1427596"/>
                  </a:lnTo>
                  <a:lnTo>
                    <a:pt x="164806" y="1420111"/>
                  </a:lnTo>
                  <a:lnTo>
                    <a:pt x="153925" y="1412399"/>
                  </a:lnTo>
                  <a:lnTo>
                    <a:pt x="143497" y="1404233"/>
                  </a:lnTo>
                  <a:lnTo>
                    <a:pt x="132843" y="1396067"/>
                  </a:lnTo>
                  <a:lnTo>
                    <a:pt x="122868" y="1387674"/>
                  </a:lnTo>
                  <a:lnTo>
                    <a:pt x="113120" y="1379055"/>
                  </a:lnTo>
                  <a:lnTo>
                    <a:pt x="103826" y="1370208"/>
                  </a:lnTo>
                  <a:lnTo>
                    <a:pt x="94758" y="1361135"/>
                  </a:lnTo>
                  <a:lnTo>
                    <a:pt x="86144" y="1351608"/>
                  </a:lnTo>
                  <a:lnTo>
                    <a:pt x="77756" y="1342081"/>
                  </a:lnTo>
                  <a:lnTo>
                    <a:pt x="69822" y="1332328"/>
                  </a:lnTo>
                  <a:lnTo>
                    <a:pt x="62341" y="1322120"/>
                  </a:lnTo>
                  <a:lnTo>
                    <a:pt x="55086" y="1311913"/>
                  </a:lnTo>
                  <a:lnTo>
                    <a:pt x="48286" y="1301479"/>
                  </a:lnTo>
                  <a:lnTo>
                    <a:pt x="41711" y="1290591"/>
                  </a:lnTo>
                  <a:lnTo>
                    <a:pt x="35817" y="1279703"/>
                  </a:lnTo>
                  <a:lnTo>
                    <a:pt x="30150" y="1268361"/>
                  </a:lnTo>
                  <a:lnTo>
                    <a:pt x="25163" y="1257020"/>
                  </a:lnTo>
                  <a:lnTo>
                    <a:pt x="20402" y="1245225"/>
                  </a:lnTo>
                  <a:lnTo>
                    <a:pt x="16095" y="1233203"/>
                  </a:lnTo>
                  <a:lnTo>
                    <a:pt x="12468" y="1221181"/>
                  </a:lnTo>
                  <a:lnTo>
                    <a:pt x="9068" y="1208932"/>
                  </a:lnTo>
                  <a:lnTo>
                    <a:pt x="6347" y="1196229"/>
                  </a:lnTo>
                  <a:lnTo>
                    <a:pt x="4080" y="1183527"/>
                  </a:lnTo>
                  <a:lnTo>
                    <a:pt x="2493" y="1170371"/>
                  </a:lnTo>
                  <a:lnTo>
                    <a:pt x="907" y="1157215"/>
                  </a:lnTo>
                  <a:lnTo>
                    <a:pt x="226" y="1143605"/>
                  </a:lnTo>
                  <a:lnTo>
                    <a:pt x="0" y="1129995"/>
                  </a:lnTo>
                  <a:lnTo>
                    <a:pt x="453" y="1116158"/>
                  </a:lnTo>
                  <a:lnTo>
                    <a:pt x="1133" y="1102095"/>
                  </a:lnTo>
                  <a:lnTo>
                    <a:pt x="2947" y="1087805"/>
                  </a:lnTo>
                  <a:lnTo>
                    <a:pt x="4760" y="1073288"/>
                  </a:lnTo>
                  <a:lnTo>
                    <a:pt x="7481" y="1058544"/>
                  </a:lnTo>
                  <a:lnTo>
                    <a:pt x="10654" y="1043573"/>
                  </a:lnTo>
                  <a:lnTo>
                    <a:pt x="14508" y="1028375"/>
                  </a:lnTo>
                  <a:lnTo>
                    <a:pt x="19042" y="1012951"/>
                  </a:lnTo>
                  <a:lnTo>
                    <a:pt x="29697" y="978473"/>
                  </a:lnTo>
                  <a:lnTo>
                    <a:pt x="40578" y="944448"/>
                  </a:lnTo>
                  <a:lnTo>
                    <a:pt x="51233" y="911104"/>
                  </a:lnTo>
                  <a:lnTo>
                    <a:pt x="62114" y="878667"/>
                  </a:lnTo>
                  <a:lnTo>
                    <a:pt x="73222" y="846684"/>
                  </a:lnTo>
                  <a:lnTo>
                    <a:pt x="84557" y="815608"/>
                  </a:lnTo>
                  <a:lnTo>
                    <a:pt x="95891" y="785213"/>
                  </a:lnTo>
                  <a:lnTo>
                    <a:pt x="101785" y="770469"/>
                  </a:lnTo>
                  <a:lnTo>
                    <a:pt x="107679" y="755725"/>
                  </a:lnTo>
                  <a:lnTo>
                    <a:pt x="113574" y="741435"/>
                  </a:lnTo>
                  <a:lnTo>
                    <a:pt x="119468" y="727145"/>
                  </a:lnTo>
                  <a:lnTo>
                    <a:pt x="125588" y="713081"/>
                  </a:lnTo>
                  <a:lnTo>
                    <a:pt x="131936" y="699245"/>
                  </a:lnTo>
                  <a:lnTo>
                    <a:pt x="138283" y="685635"/>
                  </a:lnTo>
                  <a:lnTo>
                    <a:pt x="144631" y="672479"/>
                  </a:lnTo>
                  <a:lnTo>
                    <a:pt x="151205" y="659322"/>
                  </a:lnTo>
                  <a:lnTo>
                    <a:pt x="157552" y="646393"/>
                  </a:lnTo>
                  <a:lnTo>
                    <a:pt x="164353" y="633691"/>
                  </a:lnTo>
                  <a:lnTo>
                    <a:pt x="171381" y="621669"/>
                  </a:lnTo>
                  <a:lnTo>
                    <a:pt x="178181" y="609420"/>
                  </a:lnTo>
                  <a:lnTo>
                    <a:pt x="185436" y="597625"/>
                  </a:lnTo>
                  <a:lnTo>
                    <a:pt x="192463" y="585830"/>
                  </a:lnTo>
                  <a:lnTo>
                    <a:pt x="199944" y="574488"/>
                  </a:lnTo>
                  <a:lnTo>
                    <a:pt x="207425" y="563600"/>
                  </a:lnTo>
                  <a:lnTo>
                    <a:pt x="215133" y="552712"/>
                  </a:lnTo>
                  <a:lnTo>
                    <a:pt x="222840" y="542051"/>
                  </a:lnTo>
                  <a:lnTo>
                    <a:pt x="230774" y="531844"/>
                  </a:lnTo>
                  <a:lnTo>
                    <a:pt x="238935" y="521863"/>
                  </a:lnTo>
                  <a:lnTo>
                    <a:pt x="247324" y="512110"/>
                  </a:lnTo>
                  <a:lnTo>
                    <a:pt x="255711" y="502810"/>
                  </a:lnTo>
                  <a:lnTo>
                    <a:pt x="264326" y="493736"/>
                  </a:lnTo>
                  <a:lnTo>
                    <a:pt x="272940" y="484663"/>
                  </a:lnTo>
                  <a:lnTo>
                    <a:pt x="282008" y="476271"/>
                  </a:lnTo>
                  <a:lnTo>
                    <a:pt x="291076" y="468105"/>
                  </a:lnTo>
                  <a:lnTo>
                    <a:pt x="300597" y="460166"/>
                  </a:lnTo>
                  <a:lnTo>
                    <a:pt x="310118" y="452453"/>
                  </a:lnTo>
                  <a:lnTo>
                    <a:pt x="319639" y="445195"/>
                  </a:lnTo>
                  <a:lnTo>
                    <a:pt x="329840" y="438163"/>
                  </a:lnTo>
                  <a:lnTo>
                    <a:pt x="339815" y="431585"/>
                  </a:lnTo>
                  <a:lnTo>
                    <a:pt x="350243" y="425234"/>
                  </a:lnTo>
                  <a:lnTo>
                    <a:pt x="360897" y="419336"/>
                  </a:lnTo>
                  <a:lnTo>
                    <a:pt x="371552" y="413665"/>
                  </a:lnTo>
                  <a:lnTo>
                    <a:pt x="382660" y="408222"/>
                  </a:lnTo>
                  <a:lnTo>
                    <a:pt x="393995" y="403231"/>
                  </a:lnTo>
                  <a:lnTo>
                    <a:pt x="405556" y="398695"/>
                  </a:lnTo>
                  <a:lnTo>
                    <a:pt x="417344" y="394385"/>
                  </a:lnTo>
                  <a:lnTo>
                    <a:pt x="429359" y="390529"/>
                  </a:lnTo>
                  <a:lnTo>
                    <a:pt x="441601" y="386899"/>
                  </a:lnTo>
                  <a:lnTo>
                    <a:pt x="454069" y="383724"/>
                  </a:lnTo>
                  <a:lnTo>
                    <a:pt x="466764" y="380775"/>
                  </a:lnTo>
                  <a:lnTo>
                    <a:pt x="479912" y="378280"/>
                  </a:lnTo>
                  <a:lnTo>
                    <a:pt x="493287" y="376238"/>
                  </a:lnTo>
                  <a:lnTo>
                    <a:pt x="506888" y="374424"/>
                  </a:lnTo>
                  <a:lnTo>
                    <a:pt x="520717" y="373063"/>
                  </a:lnTo>
                  <a:lnTo>
                    <a:pt x="534772" y="372156"/>
                  </a:lnTo>
                  <a:lnTo>
                    <a:pt x="549280" y="371475"/>
                  </a:lnTo>
                  <a:close/>
                  <a:moveTo>
                    <a:pt x="455387" y="0"/>
                  </a:moveTo>
                  <a:lnTo>
                    <a:pt x="463542" y="227"/>
                  </a:lnTo>
                  <a:lnTo>
                    <a:pt x="471471" y="682"/>
                  </a:lnTo>
                  <a:lnTo>
                    <a:pt x="479174" y="1591"/>
                  </a:lnTo>
                  <a:lnTo>
                    <a:pt x="486423" y="2500"/>
                  </a:lnTo>
                  <a:lnTo>
                    <a:pt x="493446" y="3863"/>
                  </a:lnTo>
                  <a:lnTo>
                    <a:pt x="500242" y="5681"/>
                  </a:lnTo>
                  <a:lnTo>
                    <a:pt x="506812" y="7499"/>
                  </a:lnTo>
                  <a:lnTo>
                    <a:pt x="512702" y="9317"/>
                  </a:lnTo>
                  <a:lnTo>
                    <a:pt x="518592" y="11362"/>
                  </a:lnTo>
                  <a:lnTo>
                    <a:pt x="524256" y="13861"/>
                  </a:lnTo>
                  <a:lnTo>
                    <a:pt x="529466" y="16361"/>
                  </a:lnTo>
                  <a:lnTo>
                    <a:pt x="534450" y="18861"/>
                  </a:lnTo>
                  <a:lnTo>
                    <a:pt x="539207" y="21587"/>
                  </a:lnTo>
                  <a:lnTo>
                    <a:pt x="543738" y="24314"/>
                  </a:lnTo>
                  <a:lnTo>
                    <a:pt x="547816" y="27268"/>
                  </a:lnTo>
                  <a:lnTo>
                    <a:pt x="551894" y="29995"/>
                  </a:lnTo>
                  <a:lnTo>
                    <a:pt x="555292" y="32722"/>
                  </a:lnTo>
                  <a:lnTo>
                    <a:pt x="558916" y="35676"/>
                  </a:lnTo>
                  <a:lnTo>
                    <a:pt x="564807" y="40903"/>
                  </a:lnTo>
                  <a:lnTo>
                    <a:pt x="569790" y="45902"/>
                  </a:lnTo>
                  <a:lnTo>
                    <a:pt x="574095" y="50674"/>
                  </a:lnTo>
                  <a:lnTo>
                    <a:pt x="577040" y="54310"/>
                  </a:lnTo>
                  <a:lnTo>
                    <a:pt x="579079" y="57491"/>
                  </a:lnTo>
                  <a:lnTo>
                    <a:pt x="581118" y="59990"/>
                  </a:lnTo>
                  <a:lnTo>
                    <a:pt x="590406" y="51810"/>
                  </a:lnTo>
                  <a:lnTo>
                    <a:pt x="599467" y="44311"/>
                  </a:lnTo>
                  <a:lnTo>
                    <a:pt x="608076" y="37494"/>
                  </a:lnTo>
                  <a:lnTo>
                    <a:pt x="616685" y="31359"/>
                  </a:lnTo>
                  <a:lnTo>
                    <a:pt x="625293" y="25905"/>
                  </a:lnTo>
                  <a:lnTo>
                    <a:pt x="633449" y="21360"/>
                  </a:lnTo>
                  <a:lnTo>
                    <a:pt x="641151" y="17043"/>
                  </a:lnTo>
                  <a:lnTo>
                    <a:pt x="648854" y="13407"/>
                  </a:lnTo>
                  <a:lnTo>
                    <a:pt x="656103" y="10226"/>
                  </a:lnTo>
                  <a:lnTo>
                    <a:pt x="663126" y="7499"/>
                  </a:lnTo>
                  <a:lnTo>
                    <a:pt x="669922" y="5454"/>
                  </a:lnTo>
                  <a:lnTo>
                    <a:pt x="676492" y="3409"/>
                  </a:lnTo>
                  <a:lnTo>
                    <a:pt x="682608" y="2272"/>
                  </a:lnTo>
                  <a:lnTo>
                    <a:pt x="688498" y="1136"/>
                  </a:lnTo>
                  <a:lnTo>
                    <a:pt x="694162" y="454"/>
                  </a:lnTo>
                  <a:lnTo>
                    <a:pt x="699599" y="227"/>
                  </a:lnTo>
                  <a:lnTo>
                    <a:pt x="704583" y="0"/>
                  </a:lnTo>
                  <a:lnTo>
                    <a:pt x="709340" y="227"/>
                  </a:lnTo>
                  <a:lnTo>
                    <a:pt x="713871" y="454"/>
                  </a:lnTo>
                  <a:lnTo>
                    <a:pt x="717949" y="909"/>
                  </a:lnTo>
                  <a:lnTo>
                    <a:pt x="721800" y="1591"/>
                  </a:lnTo>
                  <a:lnTo>
                    <a:pt x="725198" y="2272"/>
                  </a:lnTo>
                  <a:lnTo>
                    <a:pt x="728596" y="3181"/>
                  </a:lnTo>
                  <a:lnTo>
                    <a:pt x="731315" y="3863"/>
                  </a:lnTo>
                  <a:lnTo>
                    <a:pt x="736299" y="5908"/>
                  </a:lnTo>
                  <a:lnTo>
                    <a:pt x="739697" y="7499"/>
                  </a:lnTo>
                  <a:lnTo>
                    <a:pt x="742415" y="8862"/>
                  </a:lnTo>
                  <a:lnTo>
                    <a:pt x="746720" y="13180"/>
                  </a:lnTo>
                  <a:lnTo>
                    <a:pt x="751024" y="17497"/>
                  </a:lnTo>
                  <a:lnTo>
                    <a:pt x="754875" y="22269"/>
                  </a:lnTo>
                  <a:lnTo>
                    <a:pt x="758726" y="27496"/>
                  </a:lnTo>
                  <a:lnTo>
                    <a:pt x="762124" y="32495"/>
                  </a:lnTo>
                  <a:lnTo>
                    <a:pt x="765523" y="37949"/>
                  </a:lnTo>
                  <a:lnTo>
                    <a:pt x="768694" y="43629"/>
                  </a:lnTo>
                  <a:lnTo>
                    <a:pt x="771639" y="49310"/>
                  </a:lnTo>
                  <a:lnTo>
                    <a:pt x="774584" y="54764"/>
                  </a:lnTo>
                  <a:lnTo>
                    <a:pt x="777076" y="60672"/>
                  </a:lnTo>
                  <a:lnTo>
                    <a:pt x="779342" y="66808"/>
                  </a:lnTo>
                  <a:lnTo>
                    <a:pt x="781834" y="72716"/>
                  </a:lnTo>
                  <a:lnTo>
                    <a:pt x="785911" y="84305"/>
                  </a:lnTo>
                  <a:lnTo>
                    <a:pt x="789536" y="95894"/>
                  </a:lnTo>
                  <a:lnTo>
                    <a:pt x="792481" y="106801"/>
                  </a:lnTo>
                  <a:lnTo>
                    <a:pt x="794973" y="117254"/>
                  </a:lnTo>
                  <a:lnTo>
                    <a:pt x="796785" y="126571"/>
                  </a:lnTo>
                  <a:lnTo>
                    <a:pt x="798371" y="134524"/>
                  </a:lnTo>
                  <a:lnTo>
                    <a:pt x="800183" y="146568"/>
                  </a:lnTo>
                  <a:lnTo>
                    <a:pt x="800636" y="150658"/>
                  </a:lnTo>
                  <a:lnTo>
                    <a:pt x="805847" y="149294"/>
                  </a:lnTo>
                  <a:lnTo>
                    <a:pt x="810831" y="147931"/>
                  </a:lnTo>
                  <a:lnTo>
                    <a:pt x="815362" y="146340"/>
                  </a:lnTo>
                  <a:lnTo>
                    <a:pt x="820119" y="144522"/>
                  </a:lnTo>
                  <a:lnTo>
                    <a:pt x="824197" y="142705"/>
                  </a:lnTo>
                  <a:lnTo>
                    <a:pt x="828275" y="140887"/>
                  </a:lnTo>
                  <a:lnTo>
                    <a:pt x="832352" y="139069"/>
                  </a:lnTo>
                  <a:lnTo>
                    <a:pt x="835750" y="136796"/>
                  </a:lnTo>
                  <a:lnTo>
                    <a:pt x="839375" y="134751"/>
                  </a:lnTo>
                  <a:lnTo>
                    <a:pt x="842547" y="132706"/>
                  </a:lnTo>
                  <a:lnTo>
                    <a:pt x="848663" y="128389"/>
                  </a:lnTo>
                  <a:lnTo>
                    <a:pt x="853647" y="124071"/>
                  </a:lnTo>
                  <a:lnTo>
                    <a:pt x="858405" y="119754"/>
                  </a:lnTo>
                  <a:lnTo>
                    <a:pt x="862482" y="115663"/>
                  </a:lnTo>
                  <a:lnTo>
                    <a:pt x="865654" y="111800"/>
                  </a:lnTo>
                  <a:lnTo>
                    <a:pt x="868372" y="108392"/>
                  </a:lnTo>
                  <a:lnTo>
                    <a:pt x="870638" y="105211"/>
                  </a:lnTo>
                  <a:lnTo>
                    <a:pt x="873130" y="100439"/>
                  </a:lnTo>
                  <a:lnTo>
                    <a:pt x="874036" y="98848"/>
                  </a:lnTo>
                  <a:lnTo>
                    <a:pt x="875395" y="106347"/>
                  </a:lnTo>
                  <a:lnTo>
                    <a:pt x="876755" y="113846"/>
                  </a:lnTo>
                  <a:lnTo>
                    <a:pt x="877434" y="121117"/>
                  </a:lnTo>
                  <a:lnTo>
                    <a:pt x="877887" y="128389"/>
                  </a:lnTo>
                  <a:lnTo>
                    <a:pt x="877887" y="135433"/>
                  </a:lnTo>
                  <a:lnTo>
                    <a:pt x="877434" y="142250"/>
                  </a:lnTo>
                  <a:lnTo>
                    <a:pt x="876755" y="149067"/>
                  </a:lnTo>
                  <a:lnTo>
                    <a:pt x="875622" y="155884"/>
                  </a:lnTo>
                  <a:lnTo>
                    <a:pt x="874263" y="162474"/>
                  </a:lnTo>
                  <a:lnTo>
                    <a:pt x="872903" y="168837"/>
                  </a:lnTo>
                  <a:lnTo>
                    <a:pt x="870864" y="175199"/>
                  </a:lnTo>
                  <a:lnTo>
                    <a:pt x="868599" y="181335"/>
                  </a:lnTo>
                  <a:lnTo>
                    <a:pt x="866334" y="187243"/>
                  </a:lnTo>
                  <a:lnTo>
                    <a:pt x="863615" y="193378"/>
                  </a:lnTo>
                  <a:lnTo>
                    <a:pt x="860670" y="199287"/>
                  </a:lnTo>
                  <a:lnTo>
                    <a:pt x="857725" y="204967"/>
                  </a:lnTo>
                  <a:lnTo>
                    <a:pt x="854327" y="210421"/>
                  </a:lnTo>
                  <a:lnTo>
                    <a:pt x="850702" y="215875"/>
                  </a:lnTo>
                  <a:lnTo>
                    <a:pt x="847078" y="221328"/>
                  </a:lnTo>
                  <a:lnTo>
                    <a:pt x="843000" y="226328"/>
                  </a:lnTo>
                  <a:lnTo>
                    <a:pt x="838922" y="231554"/>
                  </a:lnTo>
                  <a:lnTo>
                    <a:pt x="834844" y="236553"/>
                  </a:lnTo>
                  <a:lnTo>
                    <a:pt x="830313" y="241325"/>
                  </a:lnTo>
                  <a:lnTo>
                    <a:pt x="826009" y="246097"/>
                  </a:lnTo>
                  <a:lnTo>
                    <a:pt x="821252" y="250869"/>
                  </a:lnTo>
                  <a:lnTo>
                    <a:pt x="816494" y="255187"/>
                  </a:lnTo>
                  <a:lnTo>
                    <a:pt x="811737" y="259731"/>
                  </a:lnTo>
                  <a:lnTo>
                    <a:pt x="806753" y="264049"/>
                  </a:lnTo>
                  <a:lnTo>
                    <a:pt x="796785" y="272229"/>
                  </a:lnTo>
                  <a:lnTo>
                    <a:pt x="786364" y="279955"/>
                  </a:lnTo>
                  <a:lnTo>
                    <a:pt x="776170" y="287227"/>
                  </a:lnTo>
                  <a:lnTo>
                    <a:pt x="765749" y="294044"/>
                  </a:lnTo>
                  <a:lnTo>
                    <a:pt x="755328" y="300180"/>
                  </a:lnTo>
                  <a:lnTo>
                    <a:pt x="745360" y="305860"/>
                  </a:lnTo>
                  <a:lnTo>
                    <a:pt x="735619" y="311314"/>
                  </a:lnTo>
                  <a:lnTo>
                    <a:pt x="725878" y="316313"/>
                  </a:lnTo>
                  <a:lnTo>
                    <a:pt x="717043" y="320631"/>
                  </a:lnTo>
                  <a:lnTo>
                    <a:pt x="708661" y="324721"/>
                  </a:lnTo>
                  <a:lnTo>
                    <a:pt x="700732" y="327902"/>
                  </a:lnTo>
                  <a:lnTo>
                    <a:pt x="693709" y="331084"/>
                  </a:lnTo>
                  <a:lnTo>
                    <a:pt x="681929" y="335628"/>
                  </a:lnTo>
                  <a:lnTo>
                    <a:pt x="674453" y="338583"/>
                  </a:lnTo>
                  <a:lnTo>
                    <a:pt x="671961" y="339492"/>
                  </a:lnTo>
                  <a:lnTo>
                    <a:pt x="658142" y="336083"/>
                  </a:lnTo>
                  <a:lnTo>
                    <a:pt x="644776" y="333583"/>
                  </a:lnTo>
                  <a:lnTo>
                    <a:pt x="632089" y="331311"/>
                  </a:lnTo>
                  <a:lnTo>
                    <a:pt x="619630" y="329266"/>
                  </a:lnTo>
                  <a:lnTo>
                    <a:pt x="607623" y="327675"/>
                  </a:lnTo>
                  <a:lnTo>
                    <a:pt x="596069" y="326539"/>
                  </a:lnTo>
                  <a:lnTo>
                    <a:pt x="584969" y="325630"/>
                  </a:lnTo>
                  <a:lnTo>
                    <a:pt x="574548" y="324948"/>
                  </a:lnTo>
                  <a:lnTo>
                    <a:pt x="564127" y="324494"/>
                  </a:lnTo>
                  <a:lnTo>
                    <a:pt x="554612" y="324494"/>
                  </a:lnTo>
                  <a:lnTo>
                    <a:pt x="545324" y="324494"/>
                  </a:lnTo>
                  <a:lnTo>
                    <a:pt x="536715" y="324948"/>
                  </a:lnTo>
                  <a:lnTo>
                    <a:pt x="528333" y="325403"/>
                  </a:lnTo>
                  <a:lnTo>
                    <a:pt x="520178" y="326085"/>
                  </a:lnTo>
                  <a:lnTo>
                    <a:pt x="512702" y="326766"/>
                  </a:lnTo>
                  <a:lnTo>
                    <a:pt x="505679" y="327675"/>
                  </a:lnTo>
                  <a:lnTo>
                    <a:pt x="499109" y="328811"/>
                  </a:lnTo>
                  <a:lnTo>
                    <a:pt x="492993" y="329948"/>
                  </a:lnTo>
                  <a:lnTo>
                    <a:pt x="487329" y="331311"/>
                  </a:lnTo>
                  <a:lnTo>
                    <a:pt x="481892" y="332447"/>
                  </a:lnTo>
                  <a:lnTo>
                    <a:pt x="472604" y="334947"/>
                  </a:lnTo>
                  <a:lnTo>
                    <a:pt x="465128" y="337219"/>
                  </a:lnTo>
                  <a:lnTo>
                    <a:pt x="459012" y="339719"/>
                  </a:lnTo>
                  <a:lnTo>
                    <a:pt x="454934" y="341309"/>
                  </a:lnTo>
                  <a:lnTo>
                    <a:pt x="451536" y="342900"/>
                  </a:lnTo>
                  <a:lnTo>
                    <a:pt x="445646" y="337219"/>
                  </a:lnTo>
                  <a:lnTo>
                    <a:pt x="439529" y="331311"/>
                  </a:lnTo>
                  <a:lnTo>
                    <a:pt x="425710" y="318813"/>
                  </a:lnTo>
                  <a:lnTo>
                    <a:pt x="410532" y="305860"/>
                  </a:lnTo>
                  <a:lnTo>
                    <a:pt x="394221" y="292454"/>
                  </a:lnTo>
                  <a:lnTo>
                    <a:pt x="377456" y="279274"/>
                  </a:lnTo>
                  <a:lnTo>
                    <a:pt x="360239" y="266094"/>
                  </a:lnTo>
                  <a:lnTo>
                    <a:pt x="343249" y="252914"/>
                  </a:lnTo>
                  <a:lnTo>
                    <a:pt x="326258" y="240416"/>
                  </a:lnTo>
                  <a:lnTo>
                    <a:pt x="295222" y="217693"/>
                  </a:lnTo>
                  <a:lnTo>
                    <a:pt x="269849" y="199514"/>
                  </a:lnTo>
                  <a:lnTo>
                    <a:pt x="252405" y="187243"/>
                  </a:lnTo>
                  <a:lnTo>
                    <a:pt x="246062" y="183153"/>
                  </a:lnTo>
                  <a:lnTo>
                    <a:pt x="251726" y="176563"/>
                  </a:lnTo>
                  <a:lnTo>
                    <a:pt x="257616" y="170655"/>
                  </a:lnTo>
                  <a:lnTo>
                    <a:pt x="263506" y="165428"/>
                  </a:lnTo>
                  <a:lnTo>
                    <a:pt x="269623" y="160656"/>
                  </a:lnTo>
                  <a:lnTo>
                    <a:pt x="275286" y="156339"/>
                  </a:lnTo>
                  <a:lnTo>
                    <a:pt x="281629" y="152476"/>
                  </a:lnTo>
                  <a:lnTo>
                    <a:pt x="287746" y="149294"/>
                  </a:lnTo>
                  <a:lnTo>
                    <a:pt x="293863" y="146568"/>
                  </a:lnTo>
                  <a:lnTo>
                    <a:pt x="299979" y="144068"/>
                  </a:lnTo>
                  <a:lnTo>
                    <a:pt x="306096" y="142023"/>
                  </a:lnTo>
                  <a:lnTo>
                    <a:pt x="311986" y="140432"/>
                  </a:lnTo>
                  <a:lnTo>
                    <a:pt x="317876" y="139069"/>
                  </a:lnTo>
                  <a:lnTo>
                    <a:pt x="323766" y="138160"/>
                  </a:lnTo>
                  <a:lnTo>
                    <a:pt x="329656" y="137024"/>
                  </a:lnTo>
                  <a:lnTo>
                    <a:pt x="335093" y="136569"/>
                  </a:lnTo>
                  <a:lnTo>
                    <a:pt x="340530" y="136342"/>
                  </a:lnTo>
                  <a:lnTo>
                    <a:pt x="345967" y="136342"/>
                  </a:lnTo>
                  <a:lnTo>
                    <a:pt x="350951" y="136569"/>
                  </a:lnTo>
                  <a:lnTo>
                    <a:pt x="355708" y="136796"/>
                  </a:lnTo>
                  <a:lnTo>
                    <a:pt x="360466" y="137251"/>
                  </a:lnTo>
                  <a:lnTo>
                    <a:pt x="368848" y="138614"/>
                  </a:lnTo>
                  <a:lnTo>
                    <a:pt x="376097" y="139978"/>
                  </a:lnTo>
                  <a:lnTo>
                    <a:pt x="382214" y="141341"/>
                  </a:lnTo>
                  <a:lnTo>
                    <a:pt x="386518" y="142705"/>
                  </a:lnTo>
                  <a:lnTo>
                    <a:pt x="390369" y="143841"/>
                  </a:lnTo>
                  <a:lnTo>
                    <a:pt x="389916" y="135888"/>
                  </a:lnTo>
                  <a:lnTo>
                    <a:pt x="389916" y="127934"/>
                  </a:lnTo>
                  <a:lnTo>
                    <a:pt x="390369" y="120208"/>
                  </a:lnTo>
                  <a:lnTo>
                    <a:pt x="391049" y="112482"/>
                  </a:lnTo>
                  <a:lnTo>
                    <a:pt x="392182" y="105211"/>
                  </a:lnTo>
                  <a:lnTo>
                    <a:pt x="393767" y="98166"/>
                  </a:lnTo>
                  <a:lnTo>
                    <a:pt x="395580" y="91122"/>
                  </a:lnTo>
                  <a:lnTo>
                    <a:pt x="397619" y="84305"/>
                  </a:lnTo>
                  <a:lnTo>
                    <a:pt x="399884" y="77942"/>
                  </a:lnTo>
                  <a:lnTo>
                    <a:pt x="402376" y="71807"/>
                  </a:lnTo>
                  <a:lnTo>
                    <a:pt x="405095" y="65671"/>
                  </a:lnTo>
                  <a:lnTo>
                    <a:pt x="407813" y="59763"/>
                  </a:lnTo>
                  <a:lnTo>
                    <a:pt x="410985" y="54310"/>
                  </a:lnTo>
                  <a:lnTo>
                    <a:pt x="413930" y="49083"/>
                  </a:lnTo>
                  <a:lnTo>
                    <a:pt x="417101" y="43857"/>
                  </a:lnTo>
                  <a:lnTo>
                    <a:pt x="420273" y="39085"/>
                  </a:lnTo>
                  <a:lnTo>
                    <a:pt x="423444" y="34540"/>
                  </a:lnTo>
                  <a:lnTo>
                    <a:pt x="426616" y="30222"/>
                  </a:lnTo>
                  <a:lnTo>
                    <a:pt x="432959" y="22496"/>
                  </a:lnTo>
                  <a:lnTo>
                    <a:pt x="438849" y="15679"/>
                  </a:lnTo>
                  <a:lnTo>
                    <a:pt x="444060" y="10226"/>
                  </a:lnTo>
                  <a:lnTo>
                    <a:pt x="448817" y="5908"/>
                  </a:lnTo>
                  <a:lnTo>
                    <a:pt x="452215" y="2500"/>
                  </a:lnTo>
                  <a:lnTo>
                    <a:pt x="455387" y="0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anchor="ctr"/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122" name="组合 121"/>
          <p:cNvGrpSpPr/>
          <p:nvPr/>
        </p:nvGrpSpPr>
        <p:grpSpPr>
          <a:xfrm>
            <a:off x="6825156" y="2345203"/>
            <a:ext cx="884325" cy="889399"/>
            <a:chOff x="6825156" y="2493329"/>
            <a:chExt cx="884325" cy="889399"/>
          </a:xfrm>
        </p:grpSpPr>
        <p:sp>
          <p:nvSpPr>
            <p:cNvPr id="123" name="Oval 4"/>
            <p:cNvSpPr/>
            <p:nvPr/>
          </p:nvSpPr>
          <p:spPr>
            <a:xfrm>
              <a:off x="6825156" y="2493329"/>
              <a:ext cx="884325" cy="889399"/>
            </a:xfrm>
            <a:prstGeom prst="ellipse">
              <a:avLst/>
            </a:prstGeom>
            <a:solidFill>
              <a:srgbClr val="0266B4"/>
            </a:solidFill>
            <a:ln>
              <a:noFill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880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124" name="Freeform 6"/>
            <p:cNvSpPr>
              <a:spLocks noEditPoints="1"/>
            </p:cNvSpPr>
            <p:nvPr/>
          </p:nvSpPr>
          <p:spPr bwMode="auto">
            <a:xfrm>
              <a:off x="7016216" y="2677016"/>
              <a:ext cx="530042" cy="522026"/>
            </a:xfrm>
            <a:custGeom>
              <a:avLst/>
              <a:gdLst>
                <a:gd name="T0" fmla="*/ 63 w 63"/>
                <a:gd name="T1" fmla="*/ 52 h 62"/>
                <a:gd name="T2" fmla="*/ 0 w 63"/>
                <a:gd name="T3" fmla="*/ 52 h 62"/>
                <a:gd name="T4" fmla="*/ 5 w 63"/>
                <a:gd name="T5" fmla="*/ 48 h 62"/>
                <a:gd name="T6" fmla="*/ 58 w 63"/>
                <a:gd name="T7" fmla="*/ 48 h 62"/>
                <a:gd name="T8" fmla="*/ 16 w 63"/>
                <a:gd name="T9" fmla="*/ 2 h 62"/>
                <a:gd name="T10" fmla="*/ 16 w 63"/>
                <a:gd name="T11" fmla="*/ 14 h 62"/>
                <a:gd name="T12" fmla="*/ 16 w 63"/>
                <a:gd name="T13" fmla="*/ 2 h 62"/>
                <a:gd name="T14" fmla="*/ 41 w 63"/>
                <a:gd name="T15" fmla="*/ 8 h 62"/>
                <a:gd name="T16" fmla="*/ 52 w 63"/>
                <a:gd name="T17" fmla="*/ 8 h 62"/>
                <a:gd name="T18" fmla="*/ 41 w 63"/>
                <a:gd name="T19" fmla="*/ 35 h 62"/>
                <a:gd name="T20" fmla="*/ 45 w 63"/>
                <a:gd name="T21" fmla="*/ 50 h 62"/>
                <a:gd name="T22" fmla="*/ 48 w 63"/>
                <a:gd name="T23" fmla="*/ 50 h 62"/>
                <a:gd name="T24" fmla="*/ 53 w 63"/>
                <a:gd name="T25" fmla="*/ 33 h 62"/>
                <a:gd name="T26" fmla="*/ 56 w 63"/>
                <a:gd name="T27" fmla="*/ 20 h 62"/>
                <a:gd name="T28" fmla="*/ 43 w 63"/>
                <a:gd name="T29" fmla="*/ 15 h 62"/>
                <a:gd name="T30" fmla="*/ 44 w 63"/>
                <a:gd name="T31" fmla="*/ 20 h 62"/>
                <a:gd name="T32" fmla="*/ 41 w 63"/>
                <a:gd name="T33" fmla="*/ 35 h 62"/>
                <a:gd name="T34" fmla="*/ 38 w 63"/>
                <a:gd name="T35" fmla="*/ 6 h 62"/>
                <a:gd name="T36" fmla="*/ 25 w 63"/>
                <a:gd name="T37" fmla="*/ 6 h 62"/>
                <a:gd name="T38" fmla="*/ 38 w 63"/>
                <a:gd name="T39" fmla="*/ 34 h 62"/>
                <a:gd name="T40" fmla="*/ 41 w 63"/>
                <a:gd name="T41" fmla="*/ 20 h 62"/>
                <a:gd name="T42" fmla="*/ 28 w 63"/>
                <a:gd name="T43" fmla="*/ 14 h 62"/>
                <a:gd name="T44" fmla="*/ 22 w 63"/>
                <a:gd name="T45" fmla="*/ 29 h 62"/>
                <a:gd name="T46" fmla="*/ 25 w 63"/>
                <a:gd name="T47" fmla="*/ 52 h 62"/>
                <a:gd name="T48" fmla="*/ 31 w 63"/>
                <a:gd name="T49" fmla="*/ 41 h 62"/>
                <a:gd name="T50" fmla="*/ 38 w 63"/>
                <a:gd name="T51" fmla="*/ 52 h 62"/>
                <a:gd name="T52" fmla="*/ 22 w 63"/>
                <a:gd name="T53" fmla="*/ 35 h 62"/>
                <a:gd name="T54" fmla="*/ 19 w 63"/>
                <a:gd name="T55" fmla="*/ 20 h 62"/>
                <a:gd name="T56" fmla="*/ 19 w 63"/>
                <a:gd name="T57" fmla="*/ 15 h 62"/>
                <a:gd name="T58" fmla="*/ 7 w 63"/>
                <a:gd name="T59" fmla="*/ 20 h 62"/>
                <a:gd name="T60" fmla="*/ 10 w 63"/>
                <a:gd name="T61" fmla="*/ 33 h 62"/>
                <a:gd name="T62" fmla="*/ 14 w 63"/>
                <a:gd name="T63" fmla="*/ 50 h 62"/>
                <a:gd name="T64" fmla="*/ 17 w 63"/>
                <a:gd name="T65" fmla="*/ 50 h 62"/>
                <a:gd name="T66" fmla="*/ 22 w 63"/>
                <a:gd name="T67" fmla="*/ 35 h 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63" h="62">
                  <a:moveTo>
                    <a:pt x="56" y="46"/>
                  </a:moveTo>
                  <a:cubicBezTo>
                    <a:pt x="60" y="48"/>
                    <a:pt x="63" y="50"/>
                    <a:pt x="63" y="52"/>
                  </a:cubicBezTo>
                  <a:cubicBezTo>
                    <a:pt x="63" y="58"/>
                    <a:pt x="49" y="62"/>
                    <a:pt x="31" y="62"/>
                  </a:cubicBezTo>
                  <a:cubicBezTo>
                    <a:pt x="14" y="62"/>
                    <a:pt x="0" y="58"/>
                    <a:pt x="0" y="52"/>
                  </a:cubicBezTo>
                  <a:cubicBezTo>
                    <a:pt x="0" y="50"/>
                    <a:pt x="2" y="48"/>
                    <a:pt x="7" y="46"/>
                  </a:cubicBezTo>
                  <a:cubicBezTo>
                    <a:pt x="6" y="47"/>
                    <a:pt x="5" y="48"/>
                    <a:pt x="5" y="48"/>
                  </a:cubicBezTo>
                  <a:cubicBezTo>
                    <a:pt x="5" y="52"/>
                    <a:pt x="17" y="55"/>
                    <a:pt x="31" y="55"/>
                  </a:cubicBezTo>
                  <a:cubicBezTo>
                    <a:pt x="46" y="55"/>
                    <a:pt x="58" y="52"/>
                    <a:pt x="58" y="48"/>
                  </a:cubicBezTo>
                  <a:cubicBezTo>
                    <a:pt x="58" y="48"/>
                    <a:pt x="57" y="47"/>
                    <a:pt x="56" y="46"/>
                  </a:cubicBezTo>
                  <a:close/>
                  <a:moveTo>
                    <a:pt x="16" y="2"/>
                  </a:moveTo>
                  <a:cubicBezTo>
                    <a:pt x="19" y="2"/>
                    <a:pt x="22" y="5"/>
                    <a:pt x="22" y="8"/>
                  </a:cubicBezTo>
                  <a:cubicBezTo>
                    <a:pt x="22" y="11"/>
                    <a:pt x="19" y="14"/>
                    <a:pt x="16" y="14"/>
                  </a:cubicBezTo>
                  <a:cubicBezTo>
                    <a:pt x="13" y="14"/>
                    <a:pt x="10" y="11"/>
                    <a:pt x="10" y="8"/>
                  </a:cubicBezTo>
                  <a:cubicBezTo>
                    <a:pt x="10" y="5"/>
                    <a:pt x="13" y="2"/>
                    <a:pt x="16" y="2"/>
                  </a:cubicBezTo>
                  <a:close/>
                  <a:moveTo>
                    <a:pt x="47" y="2"/>
                  </a:moveTo>
                  <a:cubicBezTo>
                    <a:pt x="43" y="2"/>
                    <a:pt x="41" y="5"/>
                    <a:pt x="41" y="8"/>
                  </a:cubicBezTo>
                  <a:cubicBezTo>
                    <a:pt x="41" y="11"/>
                    <a:pt x="43" y="14"/>
                    <a:pt x="47" y="14"/>
                  </a:cubicBezTo>
                  <a:cubicBezTo>
                    <a:pt x="50" y="14"/>
                    <a:pt x="52" y="11"/>
                    <a:pt x="52" y="8"/>
                  </a:cubicBezTo>
                  <a:cubicBezTo>
                    <a:pt x="52" y="5"/>
                    <a:pt x="50" y="2"/>
                    <a:pt x="47" y="2"/>
                  </a:cubicBezTo>
                  <a:close/>
                  <a:moveTo>
                    <a:pt x="41" y="35"/>
                  </a:moveTo>
                  <a:cubicBezTo>
                    <a:pt x="41" y="50"/>
                    <a:pt x="41" y="50"/>
                    <a:pt x="41" y="50"/>
                  </a:cubicBezTo>
                  <a:cubicBezTo>
                    <a:pt x="45" y="50"/>
                    <a:pt x="45" y="50"/>
                    <a:pt x="45" y="50"/>
                  </a:cubicBezTo>
                  <a:cubicBezTo>
                    <a:pt x="47" y="40"/>
                    <a:pt x="47" y="40"/>
                    <a:pt x="47" y="40"/>
                  </a:cubicBezTo>
                  <a:cubicBezTo>
                    <a:pt x="48" y="50"/>
                    <a:pt x="48" y="50"/>
                    <a:pt x="48" y="50"/>
                  </a:cubicBezTo>
                  <a:cubicBezTo>
                    <a:pt x="53" y="50"/>
                    <a:pt x="53" y="50"/>
                    <a:pt x="53" y="50"/>
                  </a:cubicBezTo>
                  <a:cubicBezTo>
                    <a:pt x="53" y="33"/>
                    <a:pt x="53" y="33"/>
                    <a:pt x="53" y="33"/>
                  </a:cubicBezTo>
                  <a:cubicBezTo>
                    <a:pt x="54" y="33"/>
                    <a:pt x="56" y="31"/>
                    <a:pt x="56" y="29"/>
                  </a:cubicBezTo>
                  <a:cubicBezTo>
                    <a:pt x="56" y="20"/>
                    <a:pt x="56" y="20"/>
                    <a:pt x="56" y="20"/>
                  </a:cubicBezTo>
                  <a:cubicBezTo>
                    <a:pt x="56" y="17"/>
                    <a:pt x="53" y="15"/>
                    <a:pt x="50" y="15"/>
                  </a:cubicBezTo>
                  <a:cubicBezTo>
                    <a:pt x="43" y="15"/>
                    <a:pt x="43" y="15"/>
                    <a:pt x="43" y="15"/>
                  </a:cubicBezTo>
                  <a:cubicBezTo>
                    <a:pt x="43" y="15"/>
                    <a:pt x="43" y="15"/>
                    <a:pt x="42" y="15"/>
                  </a:cubicBezTo>
                  <a:cubicBezTo>
                    <a:pt x="43" y="16"/>
                    <a:pt x="44" y="18"/>
                    <a:pt x="44" y="20"/>
                  </a:cubicBezTo>
                  <a:cubicBezTo>
                    <a:pt x="44" y="29"/>
                    <a:pt x="44" y="29"/>
                    <a:pt x="44" y="29"/>
                  </a:cubicBezTo>
                  <a:cubicBezTo>
                    <a:pt x="44" y="31"/>
                    <a:pt x="43" y="33"/>
                    <a:pt x="41" y="35"/>
                  </a:cubicBezTo>
                  <a:close/>
                  <a:moveTo>
                    <a:pt x="31" y="0"/>
                  </a:moveTo>
                  <a:cubicBezTo>
                    <a:pt x="35" y="0"/>
                    <a:pt x="38" y="3"/>
                    <a:pt x="38" y="6"/>
                  </a:cubicBezTo>
                  <a:cubicBezTo>
                    <a:pt x="38" y="10"/>
                    <a:pt x="35" y="13"/>
                    <a:pt x="31" y="13"/>
                  </a:cubicBezTo>
                  <a:cubicBezTo>
                    <a:pt x="28" y="13"/>
                    <a:pt x="25" y="10"/>
                    <a:pt x="25" y="6"/>
                  </a:cubicBezTo>
                  <a:cubicBezTo>
                    <a:pt x="25" y="3"/>
                    <a:pt x="28" y="0"/>
                    <a:pt x="31" y="0"/>
                  </a:cubicBezTo>
                  <a:close/>
                  <a:moveTo>
                    <a:pt x="38" y="34"/>
                  </a:moveTo>
                  <a:cubicBezTo>
                    <a:pt x="39" y="33"/>
                    <a:pt x="41" y="31"/>
                    <a:pt x="41" y="29"/>
                  </a:cubicBezTo>
                  <a:cubicBezTo>
                    <a:pt x="41" y="20"/>
                    <a:pt x="41" y="20"/>
                    <a:pt x="41" y="20"/>
                  </a:cubicBezTo>
                  <a:cubicBezTo>
                    <a:pt x="41" y="16"/>
                    <a:pt x="38" y="14"/>
                    <a:pt x="35" y="14"/>
                  </a:cubicBezTo>
                  <a:cubicBezTo>
                    <a:pt x="28" y="14"/>
                    <a:pt x="28" y="14"/>
                    <a:pt x="28" y="14"/>
                  </a:cubicBezTo>
                  <a:cubicBezTo>
                    <a:pt x="24" y="14"/>
                    <a:pt x="22" y="16"/>
                    <a:pt x="22" y="20"/>
                  </a:cubicBezTo>
                  <a:cubicBezTo>
                    <a:pt x="22" y="29"/>
                    <a:pt x="22" y="29"/>
                    <a:pt x="22" y="29"/>
                  </a:cubicBezTo>
                  <a:cubicBezTo>
                    <a:pt x="22" y="31"/>
                    <a:pt x="23" y="33"/>
                    <a:pt x="25" y="34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30" y="52"/>
                    <a:pt x="30" y="52"/>
                    <a:pt x="30" y="52"/>
                  </a:cubicBezTo>
                  <a:cubicBezTo>
                    <a:pt x="31" y="41"/>
                    <a:pt x="31" y="41"/>
                    <a:pt x="31" y="41"/>
                  </a:cubicBezTo>
                  <a:cubicBezTo>
                    <a:pt x="33" y="52"/>
                    <a:pt x="33" y="52"/>
                    <a:pt x="33" y="52"/>
                  </a:cubicBezTo>
                  <a:cubicBezTo>
                    <a:pt x="38" y="52"/>
                    <a:pt x="38" y="52"/>
                    <a:pt x="38" y="52"/>
                  </a:cubicBezTo>
                  <a:cubicBezTo>
                    <a:pt x="38" y="34"/>
                    <a:pt x="38" y="34"/>
                    <a:pt x="38" y="34"/>
                  </a:cubicBezTo>
                  <a:close/>
                  <a:moveTo>
                    <a:pt x="22" y="35"/>
                  </a:moveTo>
                  <a:cubicBezTo>
                    <a:pt x="20" y="33"/>
                    <a:pt x="19" y="31"/>
                    <a:pt x="19" y="29"/>
                  </a:cubicBezTo>
                  <a:cubicBezTo>
                    <a:pt x="19" y="20"/>
                    <a:pt x="19" y="20"/>
                    <a:pt x="19" y="20"/>
                  </a:cubicBezTo>
                  <a:cubicBezTo>
                    <a:pt x="19" y="18"/>
                    <a:pt x="19" y="16"/>
                    <a:pt x="20" y="15"/>
                  </a:cubicBezTo>
                  <a:cubicBezTo>
                    <a:pt x="20" y="15"/>
                    <a:pt x="19" y="15"/>
                    <a:pt x="19" y="15"/>
                  </a:cubicBezTo>
                  <a:cubicBezTo>
                    <a:pt x="12" y="15"/>
                    <a:pt x="12" y="15"/>
                    <a:pt x="12" y="15"/>
                  </a:cubicBezTo>
                  <a:cubicBezTo>
                    <a:pt x="9" y="15"/>
                    <a:pt x="7" y="17"/>
                    <a:pt x="7" y="20"/>
                  </a:cubicBezTo>
                  <a:cubicBezTo>
                    <a:pt x="7" y="29"/>
                    <a:pt x="7" y="29"/>
                    <a:pt x="7" y="29"/>
                  </a:cubicBezTo>
                  <a:cubicBezTo>
                    <a:pt x="7" y="31"/>
                    <a:pt x="8" y="33"/>
                    <a:pt x="10" y="33"/>
                  </a:cubicBezTo>
                  <a:cubicBezTo>
                    <a:pt x="10" y="50"/>
                    <a:pt x="10" y="50"/>
                    <a:pt x="10" y="50"/>
                  </a:cubicBezTo>
                  <a:cubicBezTo>
                    <a:pt x="14" y="50"/>
                    <a:pt x="14" y="50"/>
                    <a:pt x="14" y="50"/>
                  </a:cubicBezTo>
                  <a:cubicBezTo>
                    <a:pt x="16" y="40"/>
                    <a:pt x="16" y="40"/>
                    <a:pt x="16" y="40"/>
                  </a:cubicBezTo>
                  <a:cubicBezTo>
                    <a:pt x="17" y="50"/>
                    <a:pt x="17" y="50"/>
                    <a:pt x="17" y="50"/>
                  </a:cubicBezTo>
                  <a:cubicBezTo>
                    <a:pt x="22" y="50"/>
                    <a:pt x="22" y="50"/>
                    <a:pt x="22" y="50"/>
                  </a:cubicBezTo>
                  <a:lnTo>
                    <a:pt x="22" y="35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</p:grpSp>
      <p:sp>
        <p:nvSpPr>
          <p:cNvPr id="125" name="TextBox 124"/>
          <p:cNvSpPr txBox="1"/>
          <p:nvPr/>
        </p:nvSpPr>
        <p:spPr>
          <a:xfrm>
            <a:off x="4771761" y="411654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资金主要用途</a:t>
            </a:r>
          </a:p>
        </p:txBody>
      </p:sp>
      <p:grpSp>
        <p:nvGrpSpPr>
          <p:cNvPr id="126" name="组合 125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127" name="组合 126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131" name="五角星 130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2" name="五角星 131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3" name="五角星 132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4" name="五角星 133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135" name="五角星 134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128" name="组合 127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129" name="直接连接符 128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30" name="直接连接符 129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729312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1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7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75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750"/>
                            </p:stCondLst>
                            <p:childTnLst>
                              <p:par>
                                <p:cTn id="23" presetID="45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75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75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5" presetClass="entr" presetSubtype="0" fill="hold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5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8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750" fill="hold"/>
                                        <p:tgtEl>
                                          <p:spTgt spid="8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5" presetClass="entr" presetSubtype="0" fill="hold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750"/>
                                        <p:tgtEl>
                                          <p:spTgt spid="10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750" fill="hold"/>
                                        <p:tgtEl>
                                          <p:spTgt spid="10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5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75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750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5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75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75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5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750" fill="hold"/>
                                        <p:tgtEl>
                                          <p:spTgt spid="8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5" presetClass="entr" presetSubtype="0" fill="hold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75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 fmla="#ppt_w*sin(2.5*pi*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75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4250"/>
                            </p:stCondLst>
                            <p:childTnLst>
                              <p:par>
                                <p:cTn id="6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69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3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75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9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8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8" fill="hold">
                            <p:stCondLst>
                              <p:cond delay="4750"/>
                            </p:stCondLst>
                            <p:childTnLst>
                              <p:par>
                                <p:cTn id="8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1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2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9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2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3" fill="hold">
                            <p:stCondLst>
                              <p:cond delay="5250"/>
                            </p:stCondLst>
                            <p:childTnLst>
                              <p:par>
                                <p:cTn id="104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6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7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09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2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3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6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8" fill="hold">
                            <p:stCondLst>
                              <p:cond delay="5750"/>
                            </p:stCondLst>
                            <p:childTnLst>
                              <p:par>
                                <p:cTn id="119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2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24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5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9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1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3" fill="hold">
                            <p:stCondLst>
                              <p:cond delay="6250"/>
                            </p:stCondLst>
                            <p:childTnLst>
                              <p:par>
                                <p:cTn id="134" presetID="16" presetClass="entr" presetSubtype="4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6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7" presetID="16" presetClass="entr" presetSubtype="4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139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0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4" presetID="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7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063240" y="3025636"/>
            <a:ext cx="6063950" cy="806727"/>
          </a:xfrm>
          <a:prstGeom prst="rect">
            <a:avLst/>
          </a:prstGeom>
          <a:noFill/>
          <a:ln w="1905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 useBgFill="1">
        <p:nvSpPr>
          <p:cNvPr id="5" name="TextBox 4"/>
          <p:cNvSpPr txBox="1"/>
          <p:nvPr/>
        </p:nvSpPr>
        <p:spPr>
          <a:xfrm>
            <a:off x="3951036" y="2413893"/>
            <a:ext cx="4288354" cy="1323439"/>
          </a:xfrm>
          <a:prstGeom prst="rect">
            <a:avLst/>
          </a:prstGeom>
        </p:spPr>
        <p:txBody>
          <a:bodyPr wrap="none" rtlCol="0">
            <a:spAutoFit/>
          </a:bodyPr>
          <a:lstStyle/>
          <a:p>
            <a:pPr algn="ctr"/>
            <a:r>
              <a:rPr lang="zh-CN" altLang="en-US" sz="8000" b="1" dirty="0" smtClean="0">
                <a:solidFill>
                  <a:schemeClr val="bg1"/>
                </a:solidFill>
                <a:cs typeface="+mn-ea"/>
                <a:sym typeface="+mn-lt"/>
              </a:rPr>
              <a:t>感谢观看</a:t>
            </a:r>
            <a:endParaRPr lang="zh-CN" altLang="en-US" sz="8000" b="1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0" name="圆角矩形 9"/>
          <p:cNvSpPr/>
          <p:nvPr/>
        </p:nvSpPr>
        <p:spPr>
          <a:xfrm>
            <a:off x="3502918" y="3645024"/>
            <a:ext cx="5112568" cy="360040"/>
          </a:xfrm>
          <a:prstGeom prst="roundRect">
            <a:avLst>
              <a:gd name="adj" fmla="val 50000"/>
            </a:avLst>
          </a:prstGeom>
          <a:solidFill>
            <a:srgbClr val="F88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700" smtClean="0">
                <a:solidFill>
                  <a:schemeClr val="bg1"/>
                </a:solidFill>
                <a:cs typeface="+mn-ea"/>
                <a:sym typeface="+mn-lt"/>
              </a:rPr>
              <a:t>pp</a:t>
            </a:r>
            <a:r>
              <a:rPr lang="zh-CN" altLang="en-US" sz="1700" smtClean="0">
                <a:solidFill>
                  <a:schemeClr val="bg1"/>
                </a:solidFill>
                <a:cs typeface="+mn-ea"/>
                <a:sym typeface="+mn-lt"/>
              </a:rPr>
              <a:t>琦素材站</a:t>
            </a:r>
            <a:endParaRPr lang="zh-CN" altLang="en-US" sz="1700" dirty="0">
              <a:solidFill>
                <a:schemeClr val="bg1"/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8904373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750"/>
                            </p:stCondLst>
                            <p:childTnLst>
                              <p:par>
                                <p:cTn id="13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5" grpId="0" animBg="1"/>
      <p:bldP spid="10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20"/>
          <p:cNvSpPr>
            <a:spLocks noEditPoints="1"/>
          </p:cNvSpPr>
          <p:nvPr/>
        </p:nvSpPr>
        <p:spPr bwMode="auto">
          <a:xfrm>
            <a:off x="10207242" y="2175223"/>
            <a:ext cx="256823" cy="256856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295 w 384"/>
              <a:gd name="T11" fmla="*/ 89 h 384"/>
              <a:gd name="T12" fmla="*/ 295 w 384"/>
              <a:gd name="T13" fmla="*/ 89 h 384"/>
              <a:gd name="T14" fmla="*/ 295 w 384"/>
              <a:gd name="T15" fmla="*/ 89 h 384"/>
              <a:gd name="T16" fmla="*/ 46 w 384"/>
              <a:gd name="T17" fmla="*/ 192 h 384"/>
              <a:gd name="T18" fmla="*/ 192 w 384"/>
              <a:gd name="T19" fmla="*/ 46 h 384"/>
              <a:gd name="T20" fmla="*/ 284 w 384"/>
              <a:gd name="T21" fmla="*/ 79 h 384"/>
              <a:gd name="T22" fmla="*/ 79 w 384"/>
              <a:gd name="T23" fmla="*/ 284 h 384"/>
              <a:gd name="T24" fmla="*/ 46 w 384"/>
              <a:gd name="T25" fmla="*/ 192 h 384"/>
              <a:gd name="T26" fmla="*/ 88 w 384"/>
              <a:gd name="T27" fmla="*/ 295 h 384"/>
              <a:gd name="T28" fmla="*/ 88 w 384"/>
              <a:gd name="T29" fmla="*/ 295 h 384"/>
              <a:gd name="T30" fmla="*/ 88 w 384"/>
              <a:gd name="T31" fmla="*/ 295 h 384"/>
              <a:gd name="T32" fmla="*/ 192 w 384"/>
              <a:gd name="T33" fmla="*/ 338 h 384"/>
              <a:gd name="T34" fmla="*/ 99 w 384"/>
              <a:gd name="T35" fmla="*/ 305 h 384"/>
              <a:gd name="T36" fmla="*/ 305 w 384"/>
              <a:gd name="T37" fmla="*/ 99 h 384"/>
              <a:gd name="T38" fmla="*/ 338 w 384"/>
              <a:gd name="T39" fmla="*/ 192 h 384"/>
              <a:gd name="T40" fmla="*/ 192 w 384"/>
              <a:gd name="T41" fmla="*/ 338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295" y="89"/>
                </a:moveTo>
                <a:cubicBezTo>
                  <a:pt x="295" y="89"/>
                  <a:pt x="295" y="89"/>
                  <a:pt x="295" y="89"/>
                </a:cubicBezTo>
                <a:cubicBezTo>
                  <a:pt x="295" y="89"/>
                  <a:pt x="295" y="89"/>
                  <a:pt x="295" y="89"/>
                </a:cubicBezTo>
                <a:close/>
                <a:moveTo>
                  <a:pt x="46" y="192"/>
                </a:moveTo>
                <a:cubicBezTo>
                  <a:pt x="46" y="111"/>
                  <a:pt x="111" y="46"/>
                  <a:pt x="192" y="46"/>
                </a:cubicBezTo>
                <a:cubicBezTo>
                  <a:pt x="227" y="46"/>
                  <a:pt x="259" y="58"/>
                  <a:pt x="284" y="79"/>
                </a:cubicBezTo>
                <a:cubicBezTo>
                  <a:pt x="79" y="284"/>
                  <a:pt x="79" y="284"/>
                  <a:pt x="79" y="284"/>
                </a:cubicBezTo>
                <a:cubicBezTo>
                  <a:pt x="58" y="259"/>
                  <a:pt x="46" y="227"/>
                  <a:pt x="46" y="192"/>
                </a:cubicBezTo>
                <a:close/>
                <a:moveTo>
                  <a:pt x="88" y="295"/>
                </a:moveTo>
                <a:cubicBezTo>
                  <a:pt x="88" y="295"/>
                  <a:pt x="88" y="295"/>
                  <a:pt x="88" y="295"/>
                </a:cubicBezTo>
                <a:cubicBezTo>
                  <a:pt x="88" y="295"/>
                  <a:pt x="88" y="295"/>
                  <a:pt x="88" y="295"/>
                </a:cubicBezTo>
                <a:close/>
                <a:moveTo>
                  <a:pt x="192" y="338"/>
                </a:moveTo>
                <a:cubicBezTo>
                  <a:pt x="157" y="338"/>
                  <a:pt x="125" y="326"/>
                  <a:pt x="99" y="305"/>
                </a:cubicBezTo>
                <a:cubicBezTo>
                  <a:pt x="305" y="99"/>
                  <a:pt x="305" y="99"/>
                  <a:pt x="305" y="99"/>
                </a:cubicBezTo>
                <a:cubicBezTo>
                  <a:pt x="325" y="125"/>
                  <a:pt x="338" y="157"/>
                  <a:pt x="338" y="192"/>
                </a:cubicBezTo>
                <a:cubicBezTo>
                  <a:pt x="338" y="273"/>
                  <a:pt x="272" y="338"/>
                  <a:pt x="192" y="33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2" name="Freeform 25"/>
          <p:cNvSpPr>
            <a:spLocks noEditPoints="1"/>
          </p:cNvSpPr>
          <p:nvPr/>
        </p:nvSpPr>
        <p:spPr bwMode="auto">
          <a:xfrm>
            <a:off x="8446855" y="2191421"/>
            <a:ext cx="226740" cy="224459"/>
          </a:xfrm>
          <a:custGeom>
            <a:avLst/>
            <a:gdLst>
              <a:gd name="T0" fmla="*/ 168 w 336"/>
              <a:gd name="T1" fmla="*/ 0 h 336"/>
              <a:gd name="T2" fmla="*/ 0 w 336"/>
              <a:gd name="T3" fmla="*/ 168 h 336"/>
              <a:gd name="T4" fmla="*/ 168 w 336"/>
              <a:gd name="T5" fmla="*/ 336 h 336"/>
              <a:gd name="T6" fmla="*/ 336 w 336"/>
              <a:gd name="T7" fmla="*/ 168 h 336"/>
              <a:gd name="T8" fmla="*/ 168 w 336"/>
              <a:gd name="T9" fmla="*/ 0 h 336"/>
              <a:gd name="T10" fmla="*/ 202 w 336"/>
              <a:gd name="T11" fmla="*/ 168 h 336"/>
              <a:gd name="T12" fmla="*/ 264 w 336"/>
              <a:gd name="T13" fmla="*/ 229 h 336"/>
              <a:gd name="T14" fmla="*/ 229 w 336"/>
              <a:gd name="T15" fmla="*/ 264 h 336"/>
              <a:gd name="T16" fmla="*/ 168 w 336"/>
              <a:gd name="T17" fmla="*/ 202 h 336"/>
              <a:gd name="T18" fmla="*/ 107 w 336"/>
              <a:gd name="T19" fmla="*/ 264 h 336"/>
              <a:gd name="T20" fmla="*/ 72 w 336"/>
              <a:gd name="T21" fmla="*/ 229 h 336"/>
              <a:gd name="T22" fmla="*/ 133 w 336"/>
              <a:gd name="T23" fmla="*/ 168 h 336"/>
              <a:gd name="T24" fmla="*/ 72 w 336"/>
              <a:gd name="T25" fmla="*/ 107 h 336"/>
              <a:gd name="T26" fmla="*/ 107 w 336"/>
              <a:gd name="T27" fmla="*/ 72 h 336"/>
              <a:gd name="T28" fmla="*/ 168 w 336"/>
              <a:gd name="T29" fmla="*/ 133 h 336"/>
              <a:gd name="T30" fmla="*/ 229 w 336"/>
              <a:gd name="T31" fmla="*/ 72 h 336"/>
              <a:gd name="T32" fmla="*/ 264 w 336"/>
              <a:gd name="T33" fmla="*/ 107 h 336"/>
              <a:gd name="T34" fmla="*/ 202 w 336"/>
              <a:gd name="T35" fmla="*/ 168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6" h="336">
                <a:moveTo>
                  <a:pt x="168" y="0"/>
                </a:moveTo>
                <a:cubicBezTo>
                  <a:pt x="75" y="0"/>
                  <a:pt x="0" y="75"/>
                  <a:pt x="0" y="168"/>
                </a:cubicBezTo>
                <a:cubicBezTo>
                  <a:pt x="0" y="261"/>
                  <a:pt x="75" y="336"/>
                  <a:pt x="168" y="336"/>
                </a:cubicBezTo>
                <a:cubicBezTo>
                  <a:pt x="261" y="336"/>
                  <a:pt x="336" y="261"/>
                  <a:pt x="336" y="168"/>
                </a:cubicBezTo>
                <a:cubicBezTo>
                  <a:pt x="336" y="75"/>
                  <a:pt x="261" y="0"/>
                  <a:pt x="168" y="0"/>
                </a:cubicBezTo>
                <a:close/>
                <a:moveTo>
                  <a:pt x="202" y="168"/>
                </a:moveTo>
                <a:cubicBezTo>
                  <a:pt x="264" y="229"/>
                  <a:pt x="264" y="229"/>
                  <a:pt x="264" y="229"/>
                </a:cubicBezTo>
                <a:cubicBezTo>
                  <a:pt x="229" y="264"/>
                  <a:pt x="229" y="264"/>
                  <a:pt x="229" y="264"/>
                </a:cubicBezTo>
                <a:cubicBezTo>
                  <a:pt x="168" y="202"/>
                  <a:pt x="168" y="202"/>
                  <a:pt x="168" y="202"/>
                </a:cubicBezTo>
                <a:cubicBezTo>
                  <a:pt x="107" y="264"/>
                  <a:pt x="107" y="264"/>
                  <a:pt x="107" y="264"/>
                </a:cubicBezTo>
                <a:cubicBezTo>
                  <a:pt x="72" y="229"/>
                  <a:pt x="72" y="229"/>
                  <a:pt x="72" y="229"/>
                </a:cubicBezTo>
                <a:cubicBezTo>
                  <a:pt x="133" y="168"/>
                  <a:pt x="133" y="168"/>
                  <a:pt x="133" y="168"/>
                </a:cubicBezTo>
                <a:cubicBezTo>
                  <a:pt x="72" y="107"/>
                  <a:pt x="72" y="107"/>
                  <a:pt x="72" y="107"/>
                </a:cubicBezTo>
                <a:cubicBezTo>
                  <a:pt x="107" y="72"/>
                  <a:pt x="107" y="72"/>
                  <a:pt x="107" y="72"/>
                </a:cubicBezTo>
                <a:cubicBezTo>
                  <a:pt x="168" y="133"/>
                  <a:pt x="168" y="133"/>
                  <a:pt x="168" y="133"/>
                </a:cubicBezTo>
                <a:cubicBezTo>
                  <a:pt x="229" y="72"/>
                  <a:pt x="229" y="72"/>
                  <a:pt x="229" y="72"/>
                </a:cubicBezTo>
                <a:cubicBezTo>
                  <a:pt x="264" y="107"/>
                  <a:pt x="264" y="107"/>
                  <a:pt x="264" y="107"/>
                </a:cubicBezTo>
                <a:lnTo>
                  <a:pt x="202" y="16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3" name="Freeform 26"/>
          <p:cNvSpPr>
            <a:spLocks noEditPoints="1"/>
          </p:cNvSpPr>
          <p:nvPr/>
        </p:nvSpPr>
        <p:spPr bwMode="auto">
          <a:xfrm>
            <a:off x="10678818" y="2182160"/>
            <a:ext cx="155018" cy="242971"/>
          </a:xfrm>
          <a:custGeom>
            <a:avLst/>
            <a:gdLst>
              <a:gd name="T0" fmla="*/ 198 w 232"/>
              <a:gd name="T1" fmla="*/ 25 h 361"/>
              <a:gd name="T2" fmla="*/ 112 w 232"/>
              <a:gd name="T3" fmla="*/ 0 h 361"/>
              <a:gd name="T4" fmla="*/ 45 w 232"/>
              <a:gd name="T5" fmla="*/ 17 h 361"/>
              <a:gd name="T6" fmla="*/ 0 w 232"/>
              <a:gd name="T7" fmla="*/ 110 h 361"/>
              <a:gd name="T8" fmla="*/ 66 w 232"/>
              <a:gd name="T9" fmla="*/ 110 h 361"/>
              <a:gd name="T10" fmla="*/ 77 w 232"/>
              <a:gd name="T11" fmla="*/ 73 h 361"/>
              <a:gd name="T12" fmla="*/ 115 w 232"/>
              <a:gd name="T13" fmla="*/ 55 h 361"/>
              <a:gd name="T14" fmla="*/ 152 w 232"/>
              <a:gd name="T15" fmla="*/ 70 h 361"/>
              <a:gd name="T16" fmla="*/ 162 w 232"/>
              <a:gd name="T17" fmla="*/ 101 h 361"/>
              <a:gd name="T18" fmla="*/ 151 w 232"/>
              <a:gd name="T19" fmla="*/ 129 h 361"/>
              <a:gd name="T20" fmla="*/ 137 w 232"/>
              <a:gd name="T21" fmla="*/ 142 h 361"/>
              <a:gd name="T22" fmla="*/ 86 w 232"/>
              <a:gd name="T23" fmla="*/ 184 h 361"/>
              <a:gd name="T24" fmla="*/ 75 w 232"/>
              <a:gd name="T25" fmla="*/ 234 h 361"/>
              <a:gd name="T26" fmla="*/ 81 w 232"/>
              <a:gd name="T27" fmla="*/ 239 h 361"/>
              <a:gd name="T28" fmla="*/ 133 w 232"/>
              <a:gd name="T29" fmla="*/ 239 h 361"/>
              <a:gd name="T30" fmla="*/ 139 w 232"/>
              <a:gd name="T31" fmla="*/ 233 h 361"/>
              <a:gd name="T32" fmla="*/ 142 w 232"/>
              <a:gd name="T33" fmla="*/ 216 h 361"/>
              <a:gd name="T34" fmla="*/ 161 w 232"/>
              <a:gd name="T35" fmla="*/ 192 h 361"/>
              <a:gd name="T36" fmla="*/ 180 w 232"/>
              <a:gd name="T37" fmla="*/ 179 h 361"/>
              <a:gd name="T38" fmla="*/ 215 w 232"/>
              <a:gd name="T39" fmla="*/ 148 h 361"/>
              <a:gd name="T40" fmla="*/ 232 w 232"/>
              <a:gd name="T41" fmla="*/ 98 h 361"/>
              <a:gd name="T42" fmla="*/ 198 w 232"/>
              <a:gd name="T43" fmla="*/ 25 h 361"/>
              <a:gd name="T44" fmla="*/ 111 w 232"/>
              <a:gd name="T45" fmla="*/ 278 h 361"/>
              <a:gd name="T46" fmla="*/ 68 w 232"/>
              <a:gd name="T47" fmla="*/ 318 h 361"/>
              <a:gd name="T48" fmla="*/ 108 w 232"/>
              <a:gd name="T49" fmla="*/ 360 h 361"/>
              <a:gd name="T50" fmla="*/ 151 w 232"/>
              <a:gd name="T51" fmla="*/ 321 h 361"/>
              <a:gd name="T52" fmla="*/ 111 w 232"/>
              <a:gd name="T53" fmla="*/ 278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32" h="361">
                <a:moveTo>
                  <a:pt x="198" y="25"/>
                </a:moveTo>
                <a:cubicBezTo>
                  <a:pt x="175" y="8"/>
                  <a:pt x="146" y="0"/>
                  <a:pt x="112" y="0"/>
                </a:cubicBezTo>
                <a:cubicBezTo>
                  <a:pt x="85" y="0"/>
                  <a:pt x="63" y="6"/>
                  <a:pt x="45" y="17"/>
                </a:cubicBezTo>
                <a:cubicBezTo>
                  <a:pt x="17" y="35"/>
                  <a:pt x="2" y="66"/>
                  <a:pt x="0" y="110"/>
                </a:cubicBezTo>
                <a:cubicBezTo>
                  <a:pt x="66" y="110"/>
                  <a:pt x="66" y="110"/>
                  <a:pt x="66" y="110"/>
                </a:cubicBezTo>
                <a:cubicBezTo>
                  <a:pt x="66" y="97"/>
                  <a:pt x="70" y="85"/>
                  <a:pt x="77" y="73"/>
                </a:cubicBezTo>
                <a:cubicBezTo>
                  <a:pt x="84" y="61"/>
                  <a:pt x="97" y="55"/>
                  <a:pt x="115" y="55"/>
                </a:cubicBezTo>
                <a:cubicBezTo>
                  <a:pt x="132" y="55"/>
                  <a:pt x="145" y="60"/>
                  <a:pt x="152" y="70"/>
                </a:cubicBezTo>
                <a:cubicBezTo>
                  <a:pt x="158" y="79"/>
                  <a:pt x="162" y="90"/>
                  <a:pt x="162" y="101"/>
                </a:cubicBezTo>
                <a:cubicBezTo>
                  <a:pt x="162" y="111"/>
                  <a:pt x="157" y="121"/>
                  <a:pt x="151" y="129"/>
                </a:cubicBezTo>
                <a:cubicBezTo>
                  <a:pt x="147" y="134"/>
                  <a:pt x="143" y="138"/>
                  <a:pt x="137" y="142"/>
                </a:cubicBezTo>
                <a:cubicBezTo>
                  <a:pt x="137" y="142"/>
                  <a:pt x="102" y="165"/>
                  <a:pt x="86" y="184"/>
                </a:cubicBezTo>
                <a:cubicBezTo>
                  <a:pt x="77" y="195"/>
                  <a:pt x="76" y="211"/>
                  <a:pt x="75" y="234"/>
                </a:cubicBezTo>
                <a:cubicBezTo>
                  <a:pt x="75" y="235"/>
                  <a:pt x="76" y="239"/>
                  <a:pt x="81" y="239"/>
                </a:cubicBezTo>
                <a:cubicBezTo>
                  <a:pt x="87" y="239"/>
                  <a:pt x="128" y="239"/>
                  <a:pt x="133" y="239"/>
                </a:cubicBezTo>
                <a:cubicBezTo>
                  <a:pt x="138" y="239"/>
                  <a:pt x="139" y="235"/>
                  <a:pt x="139" y="233"/>
                </a:cubicBezTo>
                <a:cubicBezTo>
                  <a:pt x="139" y="225"/>
                  <a:pt x="140" y="221"/>
                  <a:pt x="142" y="216"/>
                </a:cubicBezTo>
                <a:cubicBezTo>
                  <a:pt x="145" y="207"/>
                  <a:pt x="153" y="199"/>
                  <a:pt x="161" y="192"/>
                </a:cubicBezTo>
                <a:cubicBezTo>
                  <a:pt x="180" y="179"/>
                  <a:pt x="180" y="179"/>
                  <a:pt x="180" y="179"/>
                </a:cubicBezTo>
                <a:cubicBezTo>
                  <a:pt x="196" y="166"/>
                  <a:pt x="209" y="156"/>
                  <a:pt x="215" y="148"/>
                </a:cubicBezTo>
                <a:cubicBezTo>
                  <a:pt x="225" y="134"/>
                  <a:pt x="232" y="117"/>
                  <a:pt x="232" y="98"/>
                </a:cubicBezTo>
                <a:cubicBezTo>
                  <a:pt x="232" y="65"/>
                  <a:pt x="220" y="41"/>
                  <a:pt x="198" y="25"/>
                </a:cubicBezTo>
                <a:close/>
                <a:moveTo>
                  <a:pt x="111" y="278"/>
                </a:moveTo>
                <a:cubicBezTo>
                  <a:pt x="88" y="278"/>
                  <a:pt x="69" y="293"/>
                  <a:pt x="68" y="318"/>
                </a:cubicBezTo>
                <a:cubicBezTo>
                  <a:pt x="68" y="343"/>
                  <a:pt x="85" y="359"/>
                  <a:pt x="108" y="360"/>
                </a:cubicBezTo>
                <a:cubicBezTo>
                  <a:pt x="132" y="361"/>
                  <a:pt x="150" y="345"/>
                  <a:pt x="151" y="321"/>
                </a:cubicBezTo>
                <a:cubicBezTo>
                  <a:pt x="152" y="296"/>
                  <a:pt x="134" y="279"/>
                  <a:pt x="111" y="27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4" name="Freeform 28"/>
          <p:cNvSpPr>
            <a:spLocks/>
          </p:cNvSpPr>
          <p:nvPr/>
        </p:nvSpPr>
        <p:spPr bwMode="auto">
          <a:xfrm>
            <a:off x="9369001" y="2226132"/>
            <a:ext cx="155018" cy="155038"/>
          </a:xfrm>
          <a:custGeom>
            <a:avLst/>
            <a:gdLst>
              <a:gd name="T0" fmla="*/ 220 w 232"/>
              <a:gd name="T1" fmla="*/ 96 h 232"/>
              <a:gd name="T2" fmla="*/ 136 w 232"/>
              <a:gd name="T3" fmla="*/ 96 h 232"/>
              <a:gd name="T4" fmla="*/ 136 w 232"/>
              <a:gd name="T5" fmla="*/ 12 h 232"/>
              <a:gd name="T6" fmla="*/ 116 w 232"/>
              <a:gd name="T7" fmla="*/ 0 h 232"/>
              <a:gd name="T8" fmla="*/ 96 w 232"/>
              <a:gd name="T9" fmla="*/ 12 h 232"/>
              <a:gd name="T10" fmla="*/ 96 w 232"/>
              <a:gd name="T11" fmla="*/ 96 h 232"/>
              <a:gd name="T12" fmla="*/ 12 w 232"/>
              <a:gd name="T13" fmla="*/ 96 h 232"/>
              <a:gd name="T14" fmla="*/ 0 w 232"/>
              <a:gd name="T15" fmla="*/ 116 h 232"/>
              <a:gd name="T16" fmla="*/ 12 w 232"/>
              <a:gd name="T17" fmla="*/ 136 h 232"/>
              <a:gd name="T18" fmla="*/ 96 w 232"/>
              <a:gd name="T19" fmla="*/ 136 h 232"/>
              <a:gd name="T20" fmla="*/ 96 w 232"/>
              <a:gd name="T21" fmla="*/ 220 h 232"/>
              <a:gd name="T22" fmla="*/ 116 w 232"/>
              <a:gd name="T23" fmla="*/ 232 h 232"/>
              <a:gd name="T24" fmla="*/ 136 w 232"/>
              <a:gd name="T25" fmla="*/ 220 h 232"/>
              <a:gd name="T26" fmla="*/ 136 w 232"/>
              <a:gd name="T27" fmla="*/ 136 h 232"/>
              <a:gd name="T28" fmla="*/ 220 w 232"/>
              <a:gd name="T29" fmla="*/ 136 h 232"/>
              <a:gd name="T30" fmla="*/ 232 w 232"/>
              <a:gd name="T31" fmla="*/ 116 h 232"/>
              <a:gd name="T32" fmla="*/ 220 w 232"/>
              <a:gd name="T33" fmla="*/ 96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32" h="232">
                <a:moveTo>
                  <a:pt x="220" y="96"/>
                </a:moveTo>
                <a:cubicBezTo>
                  <a:pt x="136" y="96"/>
                  <a:pt x="136" y="96"/>
                  <a:pt x="136" y="96"/>
                </a:cubicBezTo>
                <a:cubicBezTo>
                  <a:pt x="136" y="12"/>
                  <a:pt x="136" y="12"/>
                  <a:pt x="136" y="12"/>
                </a:cubicBezTo>
                <a:cubicBezTo>
                  <a:pt x="136" y="1"/>
                  <a:pt x="127" y="0"/>
                  <a:pt x="116" y="0"/>
                </a:cubicBezTo>
                <a:cubicBezTo>
                  <a:pt x="105" y="0"/>
                  <a:pt x="96" y="1"/>
                  <a:pt x="96" y="12"/>
                </a:cubicBezTo>
                <a:cubicBezTo>
                  <a:pt x="96" y="96"/>
                  <a:pt x="96" y="96"/>
                  <a:pt x="96" y="96"/>
                </a:cubicBezTo>
                <a:cubicBezTo>
                  <a:pt x="12" y="96"/>
                  <a:pt x="12" y="96"/>
                  <a:pt x="12" y="96"/>
                </a:cubicBezTo>
                <a:cubicBezTo>
                  <a:pt x="1" y="96"/>
                  <a:pt x="0" y="105"/>
                  <a:pt x="0" y="116"/>
                </a:cubicBezTo>
                <a:cubicBezTo>
                  <a:pt x="0" y="127"/>
                  <a:pt x="1" y="136"/>
                  <a:pt x="12" y="136"/>
                </a:cubicBezTo>
                <a:cubicBezTo>
                  <a:pt x="96" y="136"/>
                  <a:pt x="96" y="136"/>
                  <a:pt x="96" y="136"/>
                </a:cubicBezTo>
                <a:cubicBezTo>
                  <a:pt x="96" y="220"/>
                  <a:pt x="96" y="220"/>
                  <a:pt x="96" y="220"/>
                </a:cubicBezTo>
                <a:cubicBezTo>
                  <a:pt x="96" y="231"/>
                  <a:pt x="105" y="232"/>
                  <a:pt x="116" y="232"/>
                </a:cubicBezTo>
                <a:cubicBezTo>
                  <a:pt x="127" y="232"/>
                  <a:pt x="136" y="231"/>
                  <a:pt x="136" y="220"/>
                </a:cubicBezTo>
                <a:cubicBezTo>
                  <a:pt x="136" y="136"/>
                  <a:pt x="136" y="136"/>
                  <a:pt x="136" y="136"/>
                </a:cubicBezTo>
                <a:cubicBezTo>
                  <a:pt x="220" y="136"/>
                  <a:pt x="220" y="136"/>
                  <a:pt x="220" y="136"/>
                </a:cubicBezTo>
                <a:cubicBezTo>
                  <a:pt x="231" y="136"/>
                  <a:pt x="232" y="127"/>
                  <a:pt x="232" y="116"/>
                </a:cubicBezTo>
                <a:cubicBezTo>
                  <a:pt x="232" y="105"/>
                  <a:pt x="231" y="96"/>
                  <a:pt x="220" y="9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5" name="Freeform 29"/>
          <p:cNvSpPr>
            <a:spLocks/>
          </p:cNvSpPr>
          <p:nvPr/>
        </p:nvSpPr>
        <p:spPr bwMode="auto">
          <a:xfrm>
            <a:off x="8925381" y="2290922"/>
            <a:ext cx="155018" cy="25455"/>
          </a:xfrm>
          <a:custGeom>
            <a:avLst/>
            <a:gdLst>
              <a:gd name="T0" fmla="*/ 220 w 232"/>
              <a:gd name="T1" fmla="*/ 0 h 40"/>
              <a:gd name="T2" fmla="*/ 12 w 232"/>
              <a:gd name="T3" fmla="*/ 0 h 40"/>
              <a:gd name="T4" fmla="*/ 0 w 232"/>
              <a:gd name="T5" fmla="*/ 20 h 40"/>
              <a:gd name="T6" fmla="*/ 12 w 232"/>
              <a:gd name="T7" fmla="*/ 40 h 40"/>
              <a:gd name="T8" fmla="*/ 220 w 232"/>
              <a:gd name="T9" fmla="*/ 40 h 40"/>
              <a:gd name="T10" fmla="*/ 232 w 232"/>
              <a:gd name="T11" fmla="*/ 20 h 40"/>
              <a:gd name="T12" fmla="*/ 220 w 232"/>
              <a:gd name="T13" fmla="*/ 0 h 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32" h="40">
                <a:moveTo>
                  <a:pt x="220" y="0"/>
                </a:moveTo>
                <a:cubicBezTo>
                  <a:pt x="12" y="0"/>
                  <a:pt x="12" y="0"/>
                  <a:pt x="12" y="0"/>
                </a:cubicBezTo>
                <a:cubicBezTo>
                  <a:pt x="1" y="0"/>
                  <a:pt x="0" y="9"/>
                  <a:pt x="0" y="20"/>
                </a:cubicBezTo>
                <a:cubicBezTo>
                  <a:pt x="0" y="31"/>
                  <a:pt x="1" y="40"/>
                  <a:pt x="12" y="40"/>
                </a:cubicBezTo>
                <a:cubicBezTo>
                  <a:pt x="220" y="40"/>
                  <a:pt x="220" y="40"/>
                  <a:pt x="220" y="40"/>
                </a:cubicBezTo>
                <a:cubicBezTo>
                  <a:pt x="231" y="40"/>
                  <a:pt x="232" y="31"/>
                  <a:pt x="232" y="20"/>
                </a:cubicBezTo>
                <a:cubicBezTo>
                  <a:pt x="232" y="9"/>
                  <a:pt x="231" y="0"/>
                  <a:pt x="220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7" name="Freeform 54"/>
          <p:cNvSpPr>
            <a:spLocks noEditPoints="1"/>
          </p:cNvSpPr>
          <p:nvPr/>
        </p:nvSpPr>
        <p:spPr bwMode="auto">
          <a:xfrm>
            <a:off x="10674600" y="1736167"/>
            <a:ext cx="203605" cy="203632"/>
          </a:xfrm>
          <a:custGeom>
            <a:avLst/>
            <a:gdLst>
              <a:gd name="T0" fmla="*/ 0 w 304"/>
              <a:gd name="T1" fmla="*/ 0 h 304"/>
              <a:gd name="T2" fmla="*/ 0 w 304"/>
              <a:gd name="T3" fmla="*/ 47 h 304"/>
              <a:gd name="T4" fmla="*/ 256 w 304"/>
              <a:gd name="T5" fmla="*/ 304 h 304"/>
              <a:gd name="T6" fmla="*/ 304 w 304"/>
              <a:gd name="T7" fmla="*/ 304 h 304"/>
              <a:gd name="T8" fmla="*/ 0 w 304"/>
              <a:gd name="T9" fmla="*/ 0 h 304"/>
              <a:gd name="T10" fmla="*/ 0 w 304"/>
              <a:gd name="T11" fmla="*/ 95 h 304"/>
              <a:gd name="T12" fmla="*/ 0 w 304"/>
              <a:gd name="T13" fmla="*/ 142 h 304"/>
              <a:gd name="T14" fmla="*/ 162 w 304"/>
              <a:gd name="T15" fmla="*/ 304 h 304"/>
              <a:gd name="T16" fmla="*/ 209 w 304"/>
              <a:gd name="T17" fmla="*/ 304 h 304"/>
              <a:gd name="T18" fmla="*/ 0 w 304"/>
              <a:gd name="T19" fmla="*/ 95 h 304"/>
              <a:gd name="T20" fmla="*/ 45 w 304"/>
              <a:gd name="T21" fmla="*/ 213 h 304"/>
              <a:gd name="T22" fmla="*/ 0 w 304"/>
              <a:gd name="T23" fmla="*/ 258 h 304"/>
              <a:gd name="T24" fmla="*/ 45 w 304"/>
              <a:gd name="T25" fmla="*/ 304 h 304"/>
              <a:gd name="T26" fmla="*/ 91 w 304"/>
              <a:gd name="T27" fmla="*/ 258 h 304"/>
              <a:gd name="T28" fmla="*/ 45 w 304"/>
              <a:gd name="T29" fmla="*/ 213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04" h="304">
                <a:moveTo>
                  <a:pt x="0" y="0"/>
                </a:moveTo>
                <a:cubicBezTo>
                  <a:pt x="0" y="47"/>
                  <a:pt x="0" y="47"/>
                  <a:pt x="0" y="47"/>
                </a:cubicBezTo>
                <a:cubicBezTo>
                  <a:pt x="141" y="47"/>
                  <a:pt x="256" y="162"/>
                  <a:pt x="256" y="304"/>
                </a:cubicBezTo>
                <a:cubicBezTo>
                  <a:pt x="304" y="304"/>
                  <a:pt x="304" y="304"/>
                  <a:pt x="304" y="304"/>
                </a:cubicBezTo>
                <a:cubicBezTo>
                  <a:pt x="304" y="136"/>
                  <a:pt x="168" y="0"/>
                  <a:pt x="0" y="0"/>
                </a:cubicBezTo>
                <a:close/>
                <a:moveTo>
                  <a:pt x="0" y="95"/>
                </a:moveTo>
                <a:cubicBezTo>
                  <a:pt x="0" y="142"/>
                  <a:pt x="0" y="142"/>
                  <a:pt x="0" y="142"/>
                </a:cubicBezTo>
                <a:cubicBezTo>
                  <a:pt x="89" y="142"/>
                  <a:pt x="162" y="214"/>
                  <a:pt x="162" y="304"/>
                </a:cubicBezTo>
                <a:cubicBezTo>
                  <a:pt x="209" y="304"/>
                  <a:pt x="209" y="304"/>
                  <a:pt x="209" y="304"/>
                </a:cubicBezTo>
                <a:cubicBezTo>
                  <a:pt x="209" y="188"/>
                  <a:pt x="115" y="95"/>
                  <a:pt x="0" y="95"/>
                </a:cubicBezTo>
                <a:close/>
                <a:moveTo>
                  <a:pt x="45" y="213"/>
                </a:moveTo>
                <a:cubicBezTo>
                  <a:pt x="20" y="213"/>
                  <a:pt x="0" y="233"/>
                  <a:pt x="0" y="258"/>
                </a:cubicBezTo>
                <a:cubicBezTo>
                  <a:pt x="0" y="284"/>
                  <a:pt x="20" y="304"/>
                  <a:pt x="45" y="304"/>
                </a:cubicBezTo>
                <a:cubicBezTo>
                  <a:pt x="70" y="304"/>
                  <a:pt x="91" y="284"/>
                  <a:pt x="91" y="258"/>
                </a:cubicBezTo>
                <a:cubicBezTo>
                  <a:pt x="91" y="233"/>
                  <a:pt x="70" y="213"/>
                  <a:pt x="45" y="2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8" name="Freeform 61"/>
          <p:cNvSpPr>
            <a:spLocks/>
          </p:cNvSpPr>
          <p:nvPr/>
        </p:nvSpPr>
        <p:spPr bwMode="auto">
          <a:xfrm>
            <a:off x="8428644" y="2653328"/>
            <a:ext cx="238311" cy="238343"/>
          </a:xfrm>
          <a:custGeom>
            <a:avLst/>
            <a:gdLst>
              <a:gd name="T0" fmla="*/ 208 w 358"/>
              <a:gd name="T1" fmla="*/ 207 h 357"/>
              <a:gd name="T2" fmla="*/ 126 w 358"/>
              <a:gd name="T3" fmla="*/ 255 h 357"/>
              <a:gd name="T4" fmla="*/ 46 w 358"/>
              <a:gd name="T5" fmla="*/ 253 h 357"/>
              <a:gd name="T6" fmla="*/ 56 w 358"/>
              <a:gd name="T7" fmla="*/ 334 h 357"/>
              <a:gd name="T8" fmla="*/ 251 w 358"/>
              <a:gd name="T9" fmla="*/ 250 h 357"/>
              <a:gd name="T10" fmla="*/ 335 w 358"/>
              <a:gd name="T11" fmla="*/ 55 h 357"/>
              <a:gd name="T12" fmla="*/ 254 w 358"/>
              <a:gd name="T13" fmla="*/ 45 h 357"/>
              <a:gd name="T14" fmla="*/ 256 w 358"/>
              <a:gd name="T15" fmla="*/ 125 h 357"/>
              <a:gd name="T16" fmla="*/ 208 w 358"/>
              <a:gd name="T17" fmla="*/ 207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58" h="357">
                <a:moveTo>
                  <a:pt x="208" y="207"/>
                </a:moveTo>
                <a:cubicBezTo>
                  <a:pt x="177" y="239"/>
                  <a:pt x="140" y="269"/>
                  <a:pt x="126" y="255"/>
                </a:cubicBezTo>
                <a:cubicBezTo>
                  <a:pt x="105" y="234"/>
                  <a:pt x="92" y="216"/>
                  <a:pt x="46" y="253"/>
                </a:cubicBezTo>
                <a:cubicBezTo>
                  <a:pt x="0" y="290"/>
                  <a:pt x="36" y="314"/>
                  <a:pt x="56" y="334"/>
                </a:cubicBezTo>
                <a:cubicBezTo>
                  <a:pt x="79" y="357"/>
                  <a:pt x="165" y="335"/>
                  <a:pt x="251" y="250"/>
                </a:cubicBezTo>
                <a:cubicBezTo>
                  <a:pt x="336" y="165"/>
                  <a:pt x="358" y="78"/>
                  <a:pt x="335" y="55"/>
                </a:cubicBezTo>
                <a:cubicBezTo>
                  <a:pt x="315" y="35"/>
                  <a:pt x="290" y="0"/>
                  <a:pt x="254" y="45"/>
                </a:cubicBezTo>
                <a:cubicBezTo>
                  <a:pt x="217" y="91"/>
                  <a:pt x="235" y="104"/>
                  <a:pt x="256" y="125"/>
                </a:cubicBezTo>
                <a:cubicBezTo>
                  <a:pt x="270" y="139"/>
                  <a:pt x="240" y="176"/>
                  <a:pt x="208" y="20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9" name="Freeform 62"/>
          <p:cNvSpPr>
            <a:spLocks noEditPoints="1"/>
          </p:cNvSpPr>
          <p:nvPr/>
        </p:nvSpPr>
        <p:spPr bwMode="auto">
          <a:xfrm>
            <a:off x="10198083" y="2696897"/>
            <a:ext cx="252195" cy="155038"/>
          </a:xfrm>
          <a:custGeom>
            <a:avLst/>
            <a:gdLst>
              <a:gd name="T0" fmla="*/ 19 w 374"/>
              <a:gd name="T1" fmla="*/ 22 h 232"/>
              <a:gd name="T2" fmla="*/ 169 w 374"/>
              <a:gd name="T3" fmla="*/ 102 h 232"/>
              <a:gd name="T4" fmla="*/ 187 w 374"/>
              <a:gd name="T5" fmla="*/ 106 h 232"/>
              <a:gd name="T6" fmla="*/ 205 w 374"/>
              <a:gd name="T7" fmla="*/ 102 h 232"/>
              <a:gd name="T8" fmla="*/ 355 w 374"/>
              <a:gd name="T9" fmla="*/ 22 h 232"/>
              <a:gd name="T10" fmla="*/ 356 w 374"/>
              <a:gd name="T11" fmla="*/ 0 h 232"/>
              <a:gd name="T12" fmla="*/ 18 w 374"/>
              <a:gd name="T13" fmla="*/ 0 h 232"/>
              <a:gd name="T14" fmla="*/ 19 w 374"/>
              <a:gd name="T15" fmla="*/ 22 h 232"/>
              <a:gd name="T16" fmla="*/ 359 w 374"/>
              <a:gd name="T17" fmla="*/ 62 h 232"/>
              <a:gd name="T18" fmla="*/ 205 w 374"/>
              <a:gd name="T19" fmla="*/ 142 h 232"/>
              <a:gd name="T20" fmla="*/ 187 w 374"/>
              <a:gd name="T21" fmla="*/ 146 h 232"/>
              <a:gd name="T22" fmla="*/ 169 w 374"/>
              <a:gd name="T23" fmla="*/ 142 h 232"/>
              <a:gd name="T24" fmla="*/ 15 w 374"/>
              <a:gd name="T25" fmla="*/ 62 h 232"/>
              <a:gd name="T26" fmla="*/ 7 w 374"/>
              <a:gd name="T27" fmla="*/ 66 h 232"/>
              <a:gd name="T28" fmla="*/ 7 w 374"/>
              <a:gd name="T29" fmla="*/ 213 h 232"/>
              <a:gd name="T30" fmla="*/ 27 w 374"/>
              <a:gd name="T31" fmla="*/ 232 h 232"/>
              <a:gd name="T32" fmla="*/ 347 w 374"/>
              <a:gd name="T33" fmla="*/ 232 h 232"/>
              <a:gd name="T34" fmla="*/ 367 w 374"/>
              <a:gd name="T35" fmla="*/ 213 h 232"/>
              <a:gd name="T36" fmla="*/ 367 w 374"/>
              <a:gd name="T37" fmla="*/ 66 h 232"/>
              <a:gd name="T38" fmla="*/ 359 w 374"/>
              <a:gd name="T39" fmla="*/ 62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74" h="232">
                <a:moveTo>
                  <a:pt x="19" y="22"/>
                </a:moveTo>
                <a:cubicBezTo>
                  <a:pt x="28" y="27"/>
                  <a:pt x="164" y="99"/>
                  <a:pt x="169" y="102"/>
                </a:cubicBezTo>
                <a:cubicBezTo>
                  <a:pt x="174" y="105"/>
                  <a:pt x="180" y="106"/>
                  <a:pt x="187" y="106"/>
                </a:cubicBezTo>
                <a:cubicBezTo>
                  <a:pt x="193" y="106"/>
                  <a:pt x="200" y="105"/>
                  <a:pt x="205" y="102"/>
                </a:cubicBezTo>
                <a:cubicBezTo>
                  <a:pt x="210" y="99"/>
                  <a:pt x="345" y="27"/>
                  <a:pt x="355" y="22"/>
                </a:cubicBezTo>
                <a:cubicBezTo>
                  <a:pt x="365" y="16"/>
                  <a:pt x="374" y="0"/>
                  <a:pt x="356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0" y="0"/>
                  <a:pt x="9" y="16"/>
                  <a:pt x="19" y="22"/>
                </a:cubicBezTo>
                <a:close/>
                <a:moveTo>
                  <a:pt x="359" y="62"/>
                </a:moveTo>
                <a:cubicBezTo>
                  <a:pt x="348" y="67"/>
                  <a:pt x="212" y="139"/>
                  <a:pt x="205" y="142"/>
                </a:cubicBezTo>
                <a:cubicBezTo>
                  <a:pt x="198" y="146"/>
                  <a:pt x="193" y="146"/>
                  <a:pt x="187" y="146"/>
                </a:cubicBezTo>
                <a:cubicBezTo>
                  <a:pt x="180" y="146"/>
                  <a:pt x="175" y="146"/>
                  <a:pt x="169" y="142"/>
                </a:cubicBezTo>
                <a:cubicBezTo>
                  <a:pt x="162" y="139"/>
                  <a:pt x="26" y="67"/>
                  <a:pt x="15" y="62"/>
                </a:cubicBezTo>
                <a:cubicBezTo>
                  <a:pt x="7" y="58"/>
                  <a:pt x="7" y="62"/>
                  <a:pt x="7" y="66"/>
                </a:cubicBezTo>
                <a:cubicBezTo>
                  <a:pt x="7" y="70"/>
                  <a:pt x="7" y="213"/>
                  <a:pt x="7" y="213"/>
                </a:cubicBezTo>
                <a:cubicBezTo>
                  <a:pt x="7" y="221"/>
                  <a:pt x="18" y="232"/>
                  <a:pt x="27" y="232"/>
                </a:cubicBezTo>
                <a:cubicBezTo>
                  <a:pt x="347" y="232"/>
                  <a:pt x="347" y="232"/>
                  <a:pt x="347" y="232"/>
                </a:cubicBezTo>
                <a:cubicBezTo>
                  <a:pt x="356" y="232"/>
                  <a:pt x="367" y="221"/>
                  <a:pt x="367" y="213"/>
                </a:cubicBezTo>
                <a:cubicBezTo>
                  <a:pt x="367" y="213"/>
                  <a:pt x="367" y="70"/>
                  <a:pt x="367" y="66"/>
                </a:cubicBezTo>
                <a:cubicBezTo>
                  <a:pt x="367" y="62"/>
                  <a:pt x="367" y="58"/>
                  <a:pt x="359" y="6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0" name="Freeform 65"/>
          <p:cNvSpPr>
            <a:spLocks noEditPoints="1"/>
          </p:cNvSpPr>
          <p:nvPr/>
        </p:nvSpPr>
        <p:spPr bwMode="auto">
          <a:xfrm>
            <a:off x="9747323" y="2655039"/>
            <a:ext cx="268390" cy="240656"/>
          </a:xfrm>
          <a:custGeom>
            <a:avLst/>
            <a:gdLst>
              <a:gd name="T0" fmla="*/ 170 w 400"/>
              <a:gd name="T1" fmla="*/ 0 h 360"/>
              <a:gd name="T2" fmla="*/ 152 w 400"/>
              <a:gd name="T3" fmla="*/ 0 h 360"/>
              <a:gd name="T4" fmla="*/ 144 w 400"/>
              <a:gd name="T5" fmla="*/ 8 h 360"/>
              <a:gd name="T6" fmla="*/ 144 w 400"/>
              <a:gd name="T7" fmla="*/ 84 h 360"/>
              <a:gd name="T8" fmla="*/ 73 w 400"/>
              <a:gd name="T9" fmla="*/ 84 h 360"/>
              <a:gd name="T10" fmla="*/ 62 w 400"/>
              <a:gd name="T11" fmla="*/ 86 h 360"/>
              <a:gd name="T12" fmla="*/ 51 w 400"/>
              <a:gd name="T13" fmla="*/ 91 h 360"/>
              <a:gd name="T14" fmla="*/ 4 w 400"/>
              <a:gd name="T15" fmla="*/ 123 h 360"/>
              <a:gd name="T16" fmla="*/ 0 w 400"/>
              <a:gd name="T17" fmla="*/ 130 h 360"/>
              <a:gd name="T18" fmla="*/ 4 w 400"/>
              <a:gd name="T19" fmla="*/ 137 h 360"/>
              <a:gd name="T20" fmla="*/ 51 w 400"/>
              <a:gd name="T21" fmla="*/ 169 h 360"/>
              <a:gd name="T22" fmla="*/ 62 w 400"/>
              <a:gd name="T23" fmla="*/ 174 h 360"/>
              <a:gd name="T24" fmla="*/ 73 w 400"/>
              <a:gd name="T25" fmla="*/ 176 h 360"/>
              <a:gd name="T26" fmla="*/ 144 w 400"/>
              <a:gd name="T27" fmla="*/ 176 h 360"/>
              <a:gd name="T28" fmla="*/ 144 w 400"/>
              <a:gd name="T29" fmla="*/ 352 h 360"/>
              <a:gd name="T30" fmla="*/ 152 w 400"/>
              <a:gd name="T31" fmla="*/ 360 h 360"/>
              <a:gd name="T32" fmla="*/ 170 w 400"/>
              <a:gd name="T33" fmla="*/ 360 h 360"/>
              <a:gd name="T34" fmla="*/ 178 w 400"/>
              <a:gd name="T35" fmla="*/ 352 h 360"/>
              <a:gd name="T36" fmla="*/ 178 w 400"/>
              <a:gd name="T37" fmla="*/ 8 h 360"/>
              <a:gd name="T38" fmla="*/ 170 w 400"/>
              <a:gd name="T39" fmla="*/ 0 h 360"/>
              <a:gd name="T40" fmla="*/ 396 w 400"/>
              <a:gd name="T41" fmla="*/ 83 h 360"/>
              <a:gd name="T42" fmla="*/ 348 w 400"/>
              <a:gd name="T43" fmla="*/ 51 h 360"/>
              <a:gd name="T44" fmla="*/ 338 w 400"/>
              <a:gd name="T45" fmla="*/ 46 h 360"/>
              <a:gd name="T46" fmla="*/ 326 w 400"/>
              <a:gd name="T47" fmla="*/ 44 h 360"/>
              <a:gd name="T48" fmla="*/ 190 w 400"/>
              <a:gd name="T49" fmla="*/ 44 h 360"/>
              <a:gd name="T50" fmla="*/ 206 w 400"/>
              <a:gd name="T51" fmla="*/ 136 h 360"/>
              <a:gd name="T52" fmla="*/ 326 w 400"/>
              <a:gd name="T53" fmla="*/ 136 h 360"/>
              <a:gd name="T54" fmla="*/ 338 w 400"/>
              <a:gd name="T55" fmla="*/ 134 h 360"/>
              <a:gd name="T56" fmla="*/ 348 w 400"/>
              <a:gd name="T57" fmla="*/ 129 h 360"/>
              <a:gd name="T58" fmla="*/ 396 w 400"/>
              <a:gd name="T59" fmla="*/ 97 h 360"/>
              <a:gd name="T60" fmla="*/ 400 w 400"/>
              <a:gd name="T61" fmla="*/ 90 h 360"/>
              <a:gd name="T62" fmla="*/ 396 w 400"/>
              <a:gd name="T63" fmla="*/ 83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00" h="360">
                <a:moveTo>
                  <a:pt x="170" y="0"/>
                </a:moveTo>
                <a:cubicBezTo>
                  <a:pt x="152" y="0"/>
                  <a:pt x="152" y="0"/>
                  <a:pt x="152" y="0"/>
                </a:cubicBezTo>
                <a:cubicBezTo>
                  <a:pt x="147" y="0"/>
                  <a:pt x="144" y="3"/>
                  <a:pt x="144" y="8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73" y="84"/>
                  <a:pt x="73" y="84"/>
                  <a:pt x="73" y="84"/>
                </a:cubicBezTo>
                <a:cubicBezTo>
                  <a:pt x="70" y="84"/>
                  <a:pt x="66" y="85"/>
                  <a:pt x="62" y="86"/>
                </a:cubicBezTo>
                <a:cubicBezTo>
                  <a:pt x="58" y="87"/>
                  <a:pt x="54" y="89"/>
                  <a:pt x="51" y="91"/>
                </a:cubicBezTo>
                <a:cubicBezTo>
                  <a:pt x="4" y="123"/>
                  <a:pt x="4" y="123"/>
                  <a:pt x="4" y="123"/>
                </a:cubicBezTo>
                <a:cubicBezTo>
                  <a:pt x="1" y="125"/>
                  <a:pt x="0" y="127"/>
                  <a:pt x="0" y="130"/>
                </a:cubicBezTo>
                <a:cubicBezTo>
                  <a:pt x="0" y="132"/>
                  <a:pt x="1" y="135"/>
                  <a:pt x="4" y="137"/>
                </a:cubicBezTo>
                <a:cubicBezTo>
                  <a:pt x="51" y="169"/>
                  <a:pt x="51" y="169"/>
                  <a:pt x="51" y="169"/>
                </a:cubicBezTo>
                <a:cubicBezTo>
                  <a:pt x="54" y="171"/>
                  <a:pt x="58" y="173"/>
                  <a:pt x="62" y="174"/>
                </a:cubicBezTo>
                <a:cubicBezTo>
                  <a:pt x="66" y="175"/>
                  <a:pt x="70" y="176"/>
                  <a:pt x="73" y="176"/>
                </a:cubicBezTo>
                <a:cubicBezTo>
                  <a:pt x="144" y="176"/>
                  <a:pt x="144" y="176"/>
                  <a:pt x="144" y="176"/>
                </a:cubicBezTo>
                <a:cubicBezTo>
                  <a:pt x="144" y="352"/>
                  <a:pt x="144" y="352"/>
                  <a:pt x="144" y="352"/>
                </a:cubicBezTo>
                <a:cubicBezTo>
                  <a:pt x="144" y="356"/>
                  <a:pt x="147" y="360"/>
                  <a:pt x="152" y="360"/>
                </a:cubicBezTo>
                <a:cubicBezTo>
                  <a:pt x="170" y="360"/>
                  <a:pt x="170" y="360"/>
                  <a:pt x="170" y="360"/>
                </a:cubicBezTo>
                <a:cubicBezTo>
                  <a:pt x="174" y="360"/>
                  <a:pt x="178" y="356"/>
                  <a:pt x="178" y="352"/>
                </a:cubicBezTo>
                <a:cubicBezTo>
                  <a:pt x="178" y="8"/>
                  <a:pt x="178" y="8"/>
                  <a:pt x="178" y="8"/>
                </a:cubicBezTo>
                <a:cubicBezTo>
                  <a:pt x="178" y="3"/>
                  <a:pt x="174" y="0"/>
                  <a:pt x="170" y="0"/>
                </a:cubicBezTo>
                <a:close/>
                <a:moveTo>
                  <a:pt x="396" y="83"/>
                </a:moveTo>
                <a:cubicBezTo>
                  <a:pt x="348" y="51"/>
                  <a:pt x="348" y="51"/>
                  <a:pt x="348" y="51"/>
                </a:cubicBezTo>
                <a:cubicBezTo>
                  <a:pt x="346" y="49"/>
                  <a:pt x="342" y="47"/>
                  <a:pt x="338" y="46"/>
                </a:cubicBezTo>
                <a:cubicBezTo>
                  <a:pt x="334" y="45"/>
                  <a:pt x="330" y="44"/>
                  <a:pt x="326" y="44"/>
                </a:cubicBezTo>
                <a:cubicBezTo>
                  <a:pt x="190" y="44"/>
                  <a:pt x="190" y="44"/>
                  <a:pt x="190" y="44"/>
                </a:cubicBezTo>
                <a:cubicBezTo>
                  <a:pt x="206" y="136"/>
                  <a:pt x="206" y="136"/>
                  <a:pt x="206" y="136"/>
                </a:cubicBezTo>
                <a:cubicBezTo>
                  <a:pt x="326" y="136"/>
                  <a:pt x="326" y="136"/>
                  <a:pt x="326" y="136"/>
                </a:cubicBezTo>
                <a:cubicBezTo>
                  <a:pt x="330" y="136"/>
                  <a:pt x="334" y="135"/>
                  <a:pt x="338" y="134"/>
                </a:cubicBezTo>
                <a:cubicBezTo>
                  <a:pt x="342" y="133"/>
                  <a:pt x="346" y="131"/>
                  <a:pt x="348" y="129"/>
                </a:cubicBezTo>
                <a:cubicBezTo>
                  <a:pt x="396" y="97"/>
                  <a:pt x="396" y="97"/>
                  <a:pt x="396" y="97"/>
                </a:cubicBezTo>
                <a:cubicBezTo>
                  <a:pt x="398" y="95"/>
                  <a:pt x="400" y="92"/>
                  <a:pt x="400" y="90"/>
                </a:cubicBezTo>
                <a:cubicBezTo>
                  <a:pt x="400" y="87"/>
                  <a:pt x="398" y="85"/>
                  <a:pt x="396" y="8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5" name="Freeform 66"/>
          <p:cNvSpPr>
            <a:spLocks noEditPoints="1"/>
          </p:cNvSpPr>
          <p:nvPr/>
        </p:nvSpPr>
        <p:spPr bwMode="auto">
          <a:xfrm>
            <a:off x="9356921" y="2638440"/>
            <a:ext cx="161958" cy="277681"/>
          </a:xfrm>
          <a:custGeom>
            <a:avLst/>
            <a:gdLst>
              <a:gd name="T0" fmla="*/ 227 w 242"/>
              <a:gd name="T1" fmla="*/ 290 h 412"/>
              <a:gd name="T2" fmla="*/ 174 w 242"/>
              <a:gd name="T3" fmla="*/ 139 h 412"/>
              <a:gd name="T4" fmla="*/ 72 w 242"/>
              <a:gd name="T5" fmla="*/ 86 h 412"/>
              <a:gd name="T6" fmla="*/ 33 w 242"/>
              <a:gd name="T7" fmla="*/ 9 h 412"/>
              <a:gd name="T8" fmla="*/ 14 w 242"/>
              <a:gd name="T9" fmla="*/ 4 h 412"/>
              <a:gd name="T10" fmla="*/ 8 w 242"/>
              <a:gd name="T11" fmla="*/ 23 h 412"/>
              <a:gd name="T12" fmla="*/ 47 w 242"/>
              <a:gd name="T13" fmla="*/ 98 h 412"/>
              <a:gd name="T14" fmla="*/ 10 w 242"/>
              <a:gd name="T15" fmla="*/ 193 h 412"/>
              <a:gd name="T16" fmla="*/ 53 w 242"/>
              <a:gd name="T17" fmla="*/ 347 h 412"/>
              <a:gd name="T18" fmla="*/ 165 w 242"/>
              <a:gd name="T19" fmla="*/ 397 h 412"/>
              <a:gd name="T20" fmla="*/ 227 w 242"/>
              <a:gd name="T21" fmla="*/ 290 h 412"/>
              <a:gd name="T22" fmla="*/ 97 w 242"/>
              <a:gd name="T23" fmla="*/ 180 h 412"/>
              <a:gd name="T24" fmla="*/ 62 w 242"/>
              <a:gd name="T25" fmla="*/ 162 h 412"/>
              <a:gd name="T26" fmla="*/ 80 w 242"/>
              <a:gd name="T27" fmla="*/ 126 h 412"/>
              <a:gd name="T28" fmla="*/ 115 w 242"/>
              <a:gd name="T29" fmla="*/ 145 h 412"/>
              <a:gd name="T30" fmla="*/ 97 w 242"/>
              <a:gd name="T31" fmla="*/ 180 h 4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242" h="412">
                <a:moveTo>
                  <a:pt x="227" y="290"/>
                </a:moveTo>
                <a:cubicBezTo>
                  <a:pt x="174" y="139"/>
                  <a:pt x="174" y="139"/>
                  <a:pt x="174" y="139"/>
                </a:cubicBezTo>
                <a:cubicBezTo>
                  <a:pt x="160" y="98"/>
                  <a:pt x="115" y="75"/>
                  <a:pt x="72" y="86"/>
                </a:cubicBezTo>
                <a:cubicBezTo>
                  <a:pt x="33" y="9"/>
                  <a:pt x="33" y="9"/>
                  <a:pt x="33" y="9"/>
                </a:cubicBezTo>
                <a:cubicBezTo>
                  <a:pt x="29" y="3"/>
                  <a:pt x="21" y="0"/>
                  <a:pt x="14" y="4"/>
                </a:cubicBezTo>
                <a:cubicBezTo>
                  <a:pt x="7" y="7"/>
                  <a:pt x="5" y="16"/>
                  <a:pt x="8" y="23"/>
                </a:cubicBezTo>
                <a:cubicBezTo>
                  <a:pt x="47" y="98"/>
                  <a:pt x="47" y="98"/>
                  <a:pt x="47" y="98"/>
                </a:cubicBezTo>
                <a:cubicBezTo>
                  <a:pt x="16" y="118"/>
                  <a:pt x="0" y="157"/>
                  <a:pt x="10" y="193"/>
                </a:cubicBezTo>
                <a:cubicBezTo>
                  <a:pt x="53" y="347"/>
                  <a:pt x="53" y="347"/>
                  <a:pt x="53" y="347"/>
                </a:cubicBezTo>
                <a:cubicBezTo>
                  <a:pt x="65" y="390"/>
                  <a:pt x="115" y="412"/>
                  <a:pt x="165" y="397"/>
                </a:cubicBezTo>
                <a:cubicBezTo>
                  <a:pt x="214" y="380"/>
                  <a:pt x="242" y="332"/>
                  <a:pt x="227" y="290"/>
                </a:cubicBezTo>
                <a:close/>
                <a:moveTo>
                  <a:pt x="97" y="180"/>
                </a:moveTo>
                <a:cubicBezTo>
                  <a:pt x="82" y="185"/>
                  <a:pt x="67" y="177"/>
                  <a:pt x="62" y="162"/>
                </a:cubicBezTo>
                <a:cubicBezTo>
                  <a:pt x="57" y="147"/>
                  <a:pt x="65" y="131"/>
                  <a:pt x="80" y="126"/>
                </a:cubicBezTo>
                <a:cubicBezTo>
                  <a:pt x="94" y="121"/>
                  <a:pt x="110" y="130"/>
                  <a:pt x="115" y="145"/>
                </a:cubicBezTo>
                <a:cubicBezTo>
                  <a:pt x="119" y="160"/>
                  <a:pt x="111" y="176"/>
                  <a:pt x="97" y="1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9" name="Freeform 94"/>
          <p:cNvSpPr>
            <a:spLocks noEditPoints="1"/>
          </p:cNvSpPr>
          <p:nvPr/>
        </p:nvSpPr>
        <p:spPr bwMode="auto">
          <a:xfrm>
            <a:off x="8915820" y="2643674"/>
            <a:ext cx="155018" cy="261484"/>
          </a:xfrm>
          <a:custGeom>
            <a:avLst/>
            <a:gdLst>
              <a:gd name="T0" fmla="*/ 192 w 232"/>
              <a:gd name="T1" fmla="*/ 0 h 392"/>
              <a:gd name="T2" fmla="*/ 40 w 232"/>
              <a:gd name="T3" fmla="*/ 0 h 392"/>
              <a:gd name="T4" fmla="*/ 0 w 232"/>
              <a:gd name="T5" fmla="*/ 40 h 392"/>
              <a:gd name="T6" fmla="*/ 0 w 232"/>
              <a:gd name="T7" fmla="*/ 352 h 392"/>
              <a:gd name="T8" fmla="*/ 40 w 232"/>
              <a:gd name="T9" fmla="*/ 392 h 392"/>
              <a:gd name="T10" fmla="*/ 192 w 232"/>
              <a:gd name="T11" fmla="*/ 392 h 392"/>
              <a:gd name="T12" fmla="*/ 232 w 232"/>
              <a:gd name="T13" fmla="*/ 352 h 392"/>
              <a:gd name="T14" fmla="*/ 232 w 232"/>
              <a:gd name="T15" fmla="*/ 40 h 392"/>
              <a:gd name="T16" fmla="*/ 192 w 232"/>
              <a:gd name="T17" fmla="*/ 0 h 392"/>
              <a:gd name="T18" fmla="*/ 116 w 232"/>
              <a:gd name="T19" fmla="*/ 376 h 392"/>
              <a:gd name="T20" fmla="*/ 88 w 232"/>
              <a:gd name="T21" fmla="*/ 356 h 392"/>
              <a:gd name="T22" fmla="*/ 116 w 232"/>
              <a:gd name="T23" fmla="*/ 336 h 392"/>
              <a:gd name="T24" fmla="*/ 144 w 232"/>
              <a:gd name="T25" fmla="*/ 356 h 392"/>
              <a:gd name="T26" fmla="*/ 116 w 232"/>
              <a:gd name="T27" fmla="*/ 376 h 392"/>
              <a:gd name="T28" fmla="*/ 200 w 232"/>
              <a:gd name="T29" fmla="*/ 316 h 392"/>
              <a:gd name="T30" fmla="*/ 32 w 232"/>
              <a:gd name="T31" fmla="*/ 316 h 392"/>
              <a:gd name="T32" fmla="*/ 32 w 232"/>
              <a:gd name="T33" fmla="*/ 52 h 392"/>
              <a:gd name="T34" fmla="*/ 200 w 232"/>
              <a:gd name="T35" fmla="*/ 52 h 392"/>
              <a:gd name="T36" fmla="*/ 200 w 232"/>
              <a:gd name="T37" fmla="*/ 316 h 3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32" h="392">
                <a:moveTo>
                  <a:pt x="192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352"/>
                  <a:pt x="0" y="352"/>
                  <a:pt x="0" y="352"/>
                </a:cubicBezTo>
                <a:cubicBezTo>
                  <a:pt x="0" y="374"/>
                  <a:pt x="18" y="392"/>
                  <a:pt x="40" y="392"/>
                </a:cubicBezTo>
                <a:cubicBezTo>
                  <a:pt x="192" y="392"/>
                  <a:pt x="192" y="392"/>
                  <a:pt x="192" y="392"/>
                </a:cubicBezTo>
                <a:cubicBezTo>
                  <a:pt x="214" y="392"/>
                  <a:pt x="232" y="374"/>
                  <a:pt x="232" y="352"/>
                </a:cubicBezTo>
                <a:cubicBezTo>
                  <a:pt x="232" y="40"/>
                  <a:pt x="232" y="40"/>
                  <a:pt x="232" y="40"/>
                </a:cubicBezTo>
                <a:cubicBezTo>
                  <a:pt x="232" y="18"/>
                  <a:pt x="214" y="0"/>
                  <a:pt x="192" y="0"/>
                </a:cubicBezTo>
                <a:close/>
                <a:moveTo>
                  <a:pt x="116" y="376"/>
                </a:moveTo>
                <a:cubicBezTo>
                  <a:pt x="101" y="376"/>
                  <a:pt x="88" y="367"/>
                  <a:pt x="88" y="356"/>
                </a:cubicBezTo>
                <a:cubicBezTo>
                  <a:pt x="88" y="345"/>
                  <a:pt x="101" y="336"/>
                  <a:pt x="116" y="336"/>
                </a:cubicBezTo>
                <a:cubicBezTo>
                  <a:pt x="131" y="336"/>
                  <a:pt x="144" y="345"/>
                  <a:pt x="144" y="356"/>
                </a:cubicBezTo>
                <a:cubicBezTo>
                  <a:pt x="144" y="367"/>
                  <a:pt x="131" y="376"/>
                  <a:pt x="116" y="376"/>
                </a:cubicBezTo>
                <a:close/>
                <a:moveTo>
                  <a:pt x="200" y="316"/>
                </a:moveTo>
                <a:cubicBezTo>
                  <a:pt x="32" y="316"/>
                  <a:pt x="32" y="316"/>
                  <a:pt x="32" y="316"/>
                </a:cubicBezTo>
                <a:cubicBezTo>
                  <a:pt x="32" y="52"/>
                  <a:pt x="32" y="52"/>
                  <a:pt x="32" y="52"/>
                </a:cubicBezTo>
                <a:cubicBezTo>
                  <a:pt x="200" y="52"/>
                  <a:pt x="200" y="52"/>
                  <a:pt x="200" y="52"/>
                </a:cubicBezTo>
                <a:lnTo>
                  <a:pt x="200" y="3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30" name="Freeform 145"/>
          <p:cNvSpPr>
            <a:spLocks noEditPoints="1"/>
          </p:cNvSpPr>
          <p:nvPr/>
        </p:nvSpPr>
        <p:spPr bwMode="auto">
          <a:xfrm>
            <a:off x="10641905" y="2673752"/>
            <a:ext cx="249879" cy="201317"/>
          </a:xfrm>
          <a:custGeom>
            <a:avLst/>
            <a:gdLst>
              <a:gd name="T0" fmla="*/ 360 w 371"/>
              <a:gd name="T1" fmla="*/ 3 h 299"/>
              <a:gd name="T2" fmla="*/ 7 w 371"/>
              <a:gd name="T3" fmla="*/ 127 h 299"/>
              <a:gd name="T4" fmla="*/ 6 w 371"/>
              <a:gd name="T5" fmla="*/ 137 h 299"/>
              <a:gd name="T6" fmla="*/ 82 w 371"/>
              <a:gd name="T7" fmla="*/ 167 h 299"/>
              <a:gd name="T8" fmla="*/ 82 w 371"/>
              <a:gd name="T9" fmla="*/ 167 h 299"/>
              <a:gd name="T10" fmla="*/ 127 w 371"/>
              <a:gd name="T11" fmla="*/ 185 h 299"/>
              <a:gd name="T12" fmla="*/ 347 w 371"/>
              <a:gd name="T13" fmla="*/ 24 h 299"/>
              <a:gd name="T14" fmla="*/ 351 w 371"/>
              <a:gd name="T15" fmla="*/ 28 h 299"/>
              <a:gd name="T16" fmla="*/ 194 w 371"/>
              <a:gd name="T17" fmla="*/ 198 h 299"/>
              <a:gd name="T18" fmla="*/ 194 w 371"/>
              <a:gd name="T19" fmla="*/ 198 h 299"/>
              <a:gd name="T20" fmla="*/ 185 w 371"/>
              <a:gd name="T21" fmla="*/ 208 h 299"/>
              <a:gd name="T22" fmla="*/ 197 w 371"/>
              <a:gd name="T23" fmla="*/ 215 h 299"/>
              <a:gd name="T24" fmla="*/ 197 w 371"/>
              <a:gd name="T25" fmla="*/ 215 h 299"/>
              <a:gd name="T26" fmla="*/ 296 w 371"/>
              <a:gd name="T27" fmla="*/ 268 h 299"/>
              <a:gd name="T28" fmla="*/ 311 w 371"/>
              <a:gd name="T29" fmla="*/ 262 h 299"/>
              <a:gd name="T30" fmla="*/ 369 w 371"/>
              <a:gd name="T31" fmla="*/ 11 h 299"/>
              <a:gd name="T32" fmla="*/ 360 w 371"/>
              <a:gd name="T33" fmla="*/ 3 h 299"/>
              <a:gd name="T34" fmla="*/ 127 w 371"/>
              <a:gd name="T35" fmla="*/ 293 h 299"/>
              <a:gd name="T36" fmla="*/ 133 w 371"/>
              <a:gd name="T37" fmla="*/ 296 h 299"/>
              <a:gd name="T38" fmla="*/ 190 w 371"/>
              <a:gd name="T39" fmla="*/ 245 h 299"/>
              <a:gd name="T40" fmla="*/ 127 w 371"/>
              <a:gd name="T41" fmla="*/ 212 h 299"/>
              <a:gd name="T42" fmla="*/ 127 w 371"/>
              <a:gd name="T43" fmla="*/ 293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71" h="299">
                <a:moveTo>
                  <a:pt x="360" y="3"/>
                </a:moveTo>
                <a:cubicBezTo>
                  <a:pt x="353" y="5"/>
                  <a:pt x="13" y="125"/>
                  <a:pt x="7" y="127"/>
                </a:cubicBezTo>
                <a:cubicBezTo>
                  <a:pt x="1" y="129"/>
                  <a:pt x="0" y="134"/>
                  <a:pt x="6" y="137"/>
                </a:cubicBezTo>
                <a:cubicBezTo>
                  <a:pt x="14" y="140"/>
                  <a:pt x="82" y="167"/>
                  <a:pt x="82" y="167"/>
                </a:cubicBezTo>
                <a:cubicBezTo>
                  <a:pt x="82" y="167"/>
                  <a:pt x="82" y="167"/>
                  <a:pt x="82" y="167"/>
                </a:cubicBezTo>
                <a:cubicBezTo>
                  <a:pt x="127" y="185"/>
                  <a:pt x="127" y="185"/>
                  <a:pt x="127" y="185"/>
                </a:cubicBezTo>
                <a:cubicBezTo>
                  <a:pt x="127" y="185"/>
                  <a:pt x="344" y="26"/>
                  <a:pt x="347" y="24"/>
                </a:cubicBezTo>
                <a:cubicBezTo>
                  <a:pt x="350" y="22"/>
                  <a:pt x="353" y="26"/>
                  <a:pt x="351" y="28"/>
                </a:cubicBezTo>
                <a:cubicBezTo>
                  <a:pt x="349" y="30"/>
                  <a:pt x="194" y="198"/>
                  <a:pt x="194" y="198"/>
                </a:cubicBezTo>
                <a:cubicBezTo>
                  <a:pt x="194" y="198"/>
                  <a:pt x="194" y="198"/>
                  <a:pt x="194" y="198"/>
                </a:cubicBezTo>
                <a:cubicBezTo>
                  <a:pt x="185" y="208"/>
                  <a:pt x="185" y="208"/>
                  <a:pt x="185" y="208"/>
                </a:cubicBezTo>
                <a:cubicBezTo>
                  <a:pt x="197" y="215"/>
                  <a:pt x="197" y="215"/>
                  <a:pt x="197" y="215"/>
                </a:cubicBezTo>
                <a:cubicBezTo>
                  <a:pt x="197" y="215"/>
                  <a:pt x="197" y="215"/>
                  <a:pt x="197" y="215"/>
                </a:cubicBezTo>
                <a:cubicBezTo>
                  <a:pt x="197" y="215"/>
                  <a:pt x="290" y="265"/>
                  <a:pt x="296" y="268"/>
                </a:cubicBezTo>
                <a:cubicBezTo>
                  <a:pt x="302" y="272"/>
                  <a:pt x="310" y="269"/>
                  <a:pt x="311" y="262"/>
                </a:cubicBezTo>
                <a:cubicBezTo>
                  <a:pt x="313" y="253"/>
                  <a:pt x="368" y="16"/>
                  <a:pt x="369" y="11"/>
                </a:cubicBezTo>
                <a:cubicBezTo>
                  <a:pt x="371" y="4"/>
                  <a:pt x="367" y="0"/>
                  <a:pt x="360" y="3"/>
                </a:cubicBezTo>
                <a:close/>
                <a:moveTo>
                  <a:pt x="127" y="293"/>
                </a:moveTo>
                <a:cubicBezTo>
                  <a:pt x="127" y="298"/>
                  <a:pt x="130" y="299"/>
                  <a:pt x="133" y="296"/>
                </a:cubicBezTo>
                <a:cubicBezTo>
                  <a:pt x="138" y="291"/>
                  <a:pt x="190" y="245"/>
                  <a:pt x="190" y="245"/>
                </a:cubicBezTo>
                <a:cubicBezTo>
                  <a:pt x="127" y="212"/>
                  <a:pt x="127" y="212"/>
                  <a:pt x="127" y="212"/>
                </a:cubicBezTo>
                <a:lnTo>
                  <a:pt x="127" y="29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31" name="Freeform 30"/>
          <p:cNvSpPr>
            <a:spLocks noEditPoints="1"/>
          </p:cNvSpPr>
          <p:nvPr/>
        </p:nvSpPr>
        <p:spPr bwMode="auto">
          <a:xfrm>
            <a:off x="4838164" y="1737666"/>
            <a:ext cx="268390" cy="270738"/>
          </a:xfrm>
          <a:custGeom>
            <a:avLst/>
            <a:gdLst>
              <a:gd name="T0" fmla="*/ 381 w 402"/>
              <a:gd name="T1" fmla="*/ 10 h 404"/>
              <a:gd name="T2" fmla="*/ 365 w 402"/>
              <a:gd name="T3" fmla="*/ 3 h 404"/>
              <a:gd name="T4" fmla="*/ 358 w 402"/>
              <a:gd name="T5" fmla="*/ 18 h 404"/>
              <a:gd name="T6" fmla="*/ 312 w 402"/>
              <a:gd name="T7" fmla="*/ 133 h 404"/>
              <a:gd name="T8" fmla="*/ 301 w 402"/>
              <a:gd name="T9" fmla="*/ 116 h 404"/>
              <a:gd name="T10" fmla="*/ 282 w 402"/>
              <a:gd name="T11" fmla="*/ 106 h 404"/>
              <a:gd name="T12" fmla="*/ 219 w 402"/>
              <a:gd name="T13" fmla="*/ 107 h 404"/>
              <a:gd name="T14" fmla="*/ 197 w 402"/>
              <a:gd name="T15" fmla="*/ 113 h 404"/>
              <a:gd name="T16" fmla="*/ 11 w 402"/>
              <a:gd name="T17" fmla="*/ 245 h 404"/>
              <a:gd name="T18" fmla="*/ 6 w 402"/>
              <a:gd name="T19" fmla="*/ 273 h 404"/>
              <a:gd name="T20" fmla="*/ 91 w 402"/>
              <a:gd name="T21" fmla="*/ 395 h 404"/>
              <a:gd name="T22" fmla="*/ 116 w 402"/>
              <a:gd name="T23" fmla="*/ 397 h 404"/>
              <a:gd name="T24" fmla="*/ 302 w 402"/>
              <a:gd name="T25" fmla="*/ 265 h 404"/>
              <a:gd name="T26" fmla="*/ 316 w 402"/>
              <a:gd name="T27" fmla="*/ 247 h 404"/>
              <a:gd name="T28" fmla="*/ 336 w 402"/>
              <a:gd name="T29" fmla="*/ 184 h 404"/>
              <a:gd name="T30" fmla="*/ 333 w 402"/>
              <a:gd name="T31" fmla="*/ 163 h 404"/>
              <a:gd name="T32" fmla="*/ 326 w 402"/>
              <a:gd name="T33" fmla="*/ 153 h 404"/>
              <a:gd name="T34" fmla="*/ 381 w 402"/>
              <a:gd name="T35" fmla="*/ 10 h 404"/>
              <a:gd name="T36" fmla="*/ 294 w 402"/>
              <a:gd name="T37" fmla="*/ 197 h 404"/>
              <a:gd name="T38" fmla="*/ 250 w 402"/>
              <a:gd name="T39" fmla="*/ 189 h 404"/>
              <a:gd name="T40" fmla="*/ 258 w 402"/>
              <a:gd name="T41" fmla="*/ 144 h 404"/>
              <a:gd name="T42" fmla="*/ 295 w 402"/>
              <a:gd name="T43" fmla="*/ 145 h 404"/>
              <a:gd name="T44" fmla="*/ 285 w 402"/>
              <a:gd name="T45" fmla="*/ 150 h 404"/>
              <a:gd name="T46" fmla="*/ 279 w 402"/>
              <a:gd name="T47" fmla="*/ 166 h 404"/>
              <a:gd name="T48" fmla="*/ 290 w 402"/>
              <a:gd name="T49" fmla="*/ 173 h 404"/>
              <a:gd name="T50" fmla="*/ 295 w 402"/>
              <a:gd name="T51" fmla="*/ 172 h 404"/>
              <a:gd name="T52" fmla="*/ 307 w 402"/>
              <a:gd name="T53" fmla="*/ 165 h 404"/>
              <a:gd name="T54" fmla="*/ 294 w 402"/>
              <a:gd name="T55" fmla="*/ 197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2" h="404">
                <a:moveTo>
                  <a:pt x="381" y="10"/>
                </a:moveTo>
                <a:cubicBezTo>
                  <a:pt x="378" y="4"/>
                  <a:pt x="372" y="0"/>
                  <a:pt x="365" y="3"/>
                </a:cubicBezTo>
                <a:cubicBezTo>
                  <a:pt x="359" y="5"/>
                  <a:pt x="356" y="12"/>
                  <a:pt x="358" y="18"/>
                </a:cubicBezTo>
                <a:cubicBezTo>
                  <a:pt x="376" y="71"/>
                  <a:pt x="340" y="111"/>
                  <a:pt x="312" y="133"/>
                </a:cubicBezTo>
                <a:cubicBezTo>
                  <a:pt x="301" y="116"/>
                  <a:pt x="301" y="116"/>
                  <a:pt x="301" y="116"/>
                </a:cubicBezTo>
                <a:cubicBezTo>
                  <a:pt x="297" y="111"/>
                  <a:pt x="289" y="106"/>
                  <a:pt x="282" y="106"/>
                </a:cubicBezTo>
                <a:cubicBezTo>
                  <a:pt x="219" y="107"/>
                  <a:pt x="219" y="107"/>
                  <a:pt x="219" y="107"/>
                </a:cubicBezTo>
                <a:cubicBezTo>
                  <a:pt x="212" y="106"/>
                  <a:pt x="203" y="109"/>
                  <a:pt x="197" y="113"/>
                </a:cubicBezTo>
                <a:cubicBezTo>
                  <a:pt x="11" y="245"/>
                  <a:pt x="11" y="245"/>
                  <a:pt x="11" y="245"/>
                </a:cubicBezTo>
                <a:cubicBezTo>
                  <a:pt x="2" y="251"/>
                  <a:pt x="0" y="264"/>
                  <a:pt x="6" y="273"/>
                </a:cubicBezTo>
                <a:cubicBezTo>
                  <a:pt x="91" y="395"/>
                  <a:pt x="91" y="395"/>
                  <a:pt x="91" y="395"/>
                </a:cubicBezTo>
                <a:cubicBezTo>
                  <a:pt x="97" y="404"/>
                  <a:pt x="107" y="403"/>
                  <a:pt x="116" y="397"/>
                </a:cubicBezTo>
                <a:cubicBezTo>
                  <a:pt x="302" y="265"/>
                  <a:pt x="302" y="265"/>
                  <a:pt x="302" y="265"/>
                </a:cubicBezTo>
                <a:cubicBezTo>
                  <a:pt x="308" y="261"/>
                  <a:pt x="314" y="253"/>
                  <a:pt x="316" y="247"/>
                </a:cubicBezTo>
                <a:cubicBezTo>
                  <a:pt x="336" y="184"/>
                  <a:pt x="336" y="184"/>
                  <a:pt x="336" y="184"/>
                </a:cubicBezTo>
                <a:cubicBezTo>
                  <a:pt x="338" y="178"/>
                  <a:pt x="337" y="168"/>
                  <a:pt x="333" y="163"/>
                </a:cubicBezTo>
                <a:cubicBezTo>
                  <a:pt x="326" y="153"/>
                  <a:pt x="326" y="153"/>
                  <a:pt x="326" y="153"/>
                </a:cubicBezTo>
                <a:cubicBezTo>
                  <a:pt x="363" y="124"/>
                  <a:pt x="402" y="73"/>
                  <a:pt x="381" y="10"/>
                </a:cubicBezTo>
                <a:close/>
                <a:moveTo>
                  <a:pt x="294" y="197"/>
                </a:moveTo>
                <a:cubicBezTo>
                  <a:pt x="280" y="207"/>
                  <a:pt x="260" y="204"/>
                  <a:pt x="250" y="189"/>
                </a:cubicBezTo>
                <a:cubicBezTo>
                  <a:pt x="240" y="175"/>
                  <a:pt x="243" y="155"/>
                  <a:pt x="258" y="144"/>
                </a:cubicBezTo>
                <a:cubicBezTo>
                  <a:pt x="269" y="136"/>
                  <a:pt x="284" y="137"/>
                  <a:pt x="295" y="145"/>
                </a:cubicBezTo>
                <a:cubicBezTo>
                  <a:pt x="289" y="148"/>
                  <a:pt x="285" y="150"/>
                  <a:pt x="285" y="150"/>
                </a:cubicBezTo>
                <a:cubicBezTo>
                  <a:pt x="279" y="153"/>
                  <a:pt x="276" y="160"/>
                  <a:pt x="279" y="166"/>
                </a:cubicBezTo>
                <a:cubicBezTo>
                  <a:pt x="281" y="171"/>
                  <a:pt x="285" y="173"/>
                  <a:pt x="290" y="173"/>
                </a:cubicBezTo>
                <a:cubicBezTo>
                  <a:pt x="292" y="173"/>
                  <a:pt x="293" y="173"/>
                  <a:pt x="295" y="172"/>
                </a:cubicBezTo>
                <a:cubicBezTo>
                  <a:pt x="299" y="170"/>
                  <a:pt x="303" y="168"/>
                  <a:pt x="307" y="165"/>
                </a:cubicBezTo>
                <a:cubicBezTo>
                  <a:pt x="309" y="177"/>
                  <a:pt x="304" y="190"/>
                  <a:pt x="294" y="19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32" name="Freeform 31"/>
          <p:cNvSpPr>
            <a:spLocks noEditPoints="1"/>
          </p:cNvSpPr>
          <p:nvPr/>
        </p:nvSpPr>
        <p:spPr bwMode="auto">
          <a:xfrm>
            <a:off x="4834339" y="2239596"/>
            <a:ext cx="268390" cy="150411"/>
          </a:xfrm>
          <a:custGeom>
            <a:avLst/>
            <a:gdLst>
              <a:gd name="T0" fmla="*/ 200 w 400"/>
              <a:gd name="T1" fmla="*/ 0 h 224"/>
              <a:gd name="T2" fmla="*/ 0 w 400"/>
              <a:gd name="T3" fmla="*/ 112 h 224"/>
              <a:gd name="T4" fmla="*/ 200 w 400"/>
              <a:gd name="T5" fmla="*/ 224 h 224"/>
              <a:gd name="T6" fmla="*/ 400 w 400"/>
              <a:gd name="T7" fmla="*/ 112 h 224"/>
              <a:gd name="T8" fmla="*/ 200 w 400"/>
              <a:gd name="T9" fmla="*/ 0 h 224"/>
              <a:gd name="T10" fmla="*/ 200 w 400"/>
              <a:gd name="T11" fmla="*/ 198 h 224"/>
              <a:gd name="T12" fmla="*/ 111 w 400"/>
              <a:gd name="T13" fmla="*/ 112 h 224"/>
              <a:gd name="T14" fmla="*/ 200 w 400"/>
              <a:gd name="T15" fmla="*/ 26 h 224"/>
              <a:gd name="T16" fmla="*/ 289 w 400"/>
              <a:gd name="T17" fmla="*/ 112 h 224"/>
              <a:gd name="T18" fmla="*/ 200 w 400"/>
              <a:gd name="T19" fmla="*/ 198 h 224"/>
              <a:gd name="T20" fmla="*/ 200 w 400"/>
              <a:gd name="T21" fmla="*/ 112 h 224"/>
              <a:gd name="T22" fmla="*/ 200 w 400"/>
              <a:gd name="T23" fmla="*/ 69 h 224"/>
              <a:gd name="T24" fmla="*/ 155 w 400"/>
              <a:gd name="T25" fmla="*/ 112 h 224"/>
              <a:gd name="T26" fmla="*/ 200 w 400"/>
              <a:gd name="T27" fmla="*/ 155 h 224"/>
              <a:gd name="T28" fmla="*/ 244 w 400"/>
              <a:gd name="T29" fmla="*/ 112 h 224"/>
              <a:gd name="T30" fmla="*/ 200 w 400"/>
              <a:gd name="T31" fmla="*/ 112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400" h="224">
                <a:moveTo>
                  <a:pt x="200" y="0"/>
                </a:moveTo>
                <a:cubicBezTo>
                  <a:pt x="69" y="0"/>
                  <a:pt x="0" y="97"/>
                  <a:pt x="0" y="112"/>
                </a:cubicBezTo>
                <a:cubicBezTo>
                  <a:pt x="0" y="127"/>
                  <a:pt x="69" y="224"/>
                  <a:pt x="200" y="224"/>
                </a:cubicBezTo>
                <a:cubicBezTo>
                  <a:pt x="331" y="224"/>
                  <a:pt x="400" y="127"/>
                  <a:pt x="400" y="112"/>
                </a:cubicBezTo>
                <a:cubicBezTo>
                  <a:pt x="400" y="97"/>
                  <a:pt x="331" y="0"/>
                  <a:pt x="200" y="0"/>
                </a:cubicBezTo>
                <a:close/>
                <a:moveTo>
                  <a:pt x="200" y="198"/>
                </a:moveTo>
                <a:cubicBezTo>
                  <a:pt x="151" y="198"/>
                  <a:pt x="111" y="159"/>
                  <a:pt x="111" y="112"/>
                </a:cubicBezTo>
                <a:cubicBezTo>
                  <a:pt x="111" y="64"/>
                  <a:pt x="151" y="26"/>
                  <a:pt x="200" y="26"/>
                </a:cubicBezTo>
                <a:cubicBezTo>
                  <a:pt x="249" y="26"/>
                  <a:pt x="289" y="64"/>
                  <a:pt x="289" y="112"/>
                </a:cubicBezTo>
                <a:cubicBezTo>
                  <a:pt x="289" y="159"/>
                  <a:pt x="249" y="198"/>
                  <a:pt x="200" y="198"/>
                </a:cubicBezTo>
                <a:close/>
                <a:moveTo>
                  <a:pt x="200" y="112"/>
                </a:moveTo>
                <a:cubicBezTo>
                  <a:pt x="192" y="103"/>
                  <a:pt x="213" y="69"/>
                  <a:pt x="200" y="69"/>
                </a:cubicBezTo>
                <a:cubicBezTo>
                  <a:pt x="175" y="69"/>
                  <a:pt x="155" y="88"/>
                  <a:pt x="155" y="112"/>
                </a:cubicBezTo>
                <a:cubicBezTo>
                  <a:pt x="155" y="136"/>
                  <a:pt x="175" y="155"/>
                  <a:pt x="200" y="155"/>
                </a:cubicBezTo>
                <a:cubicBezTo>
                  <a:pt x="224" y="155"/>
                  <a:pt x="244" y="136"/>
                  <a:pt x="244" y="112"/>
                </a:cubicBezTo>
                <a:cubicBezTo>
                  <a:pt x="244" y="101"/>
                  <a:pt x="207" y="119"/>
                  <a:pt x="200" y="11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33" name="Freeform 32"/>
          <p:cNvSpPr>
            <a:spLocks noEditPoints="1"/>
          </p:cNvSpPr>
          <p:nvPr/>
        </p:nvSpPr>
        <p:spPr bwMode="auto">
          <a:xfrm>
            <a:off x="4402090" y="2190999"/>
            <a:ext cx="247566" cy="247598"/>
          </a:xfrm>
          <a:custGeom>
            <a:avLst/>
            <a:gdLst>
              <a:gd name="T0" fmla="*/ 183 w 371"/>
              <a:gd name="T1" fmla="*/ 1 h 370"/>
              <a:gd name="T2" fmla="*/ 2 w 371"/>
              <a:gd name="T3" fmla="*/ 187 h 370"/>
              <a:gd name="T4" fmla="*/ 188 w 371"/>
              <a:gd name="T5" fmla="*/ 369 h 370"/>
              <a:gd name="T6" fmla="*/ 370 w 371"/>
              <a:gd name="T7" fmla="*/ 182 h 370"/>
              <a:gd name="T8" fmla="*/ 183 w 371"/>
              <a:gd name="T9" fmla="*/ 1 h 370"/>
              <a:gd name="T10" fmla="*/ 184 w 371"/>
              <a:gd name="T11" fmla="*/ 25 h 370"/>
              <a:gd name="T12" fmla="*/ 260 w 371"/>
              <a:gd name="T13" fmla="*/ 43 h 370"/>
              <a:gd name="T14" fmla="*/ 235 w 371"/>
              <a:gd name="T15" fmla="*/ 84 h 370"/>
              <a:gd name="T16" fmla="*/ 186 w 371"/>
              <a:gd name="T17" fmla="*/ 73 h 370"/>
              <a:gd name="T18" fmla="*/ 137 w 371"/>
              <a:gd name="T19" fmla="*/ 84 h 370"/>
              <a:gd name="T20" fmla="*/ 112 w 371"/>
              <a:gd name="T21" fmla="*/ 43 h 370"/>
              <a:gd name="T22" fmla="*/ 184 w 371"/>
              <a:gd name="T23" fmla="*/ 25 h 370"/>
              <a:gd name="T24" fmla="*/ 85 w 371"/>
              <a:gd name="T25" fmla="*/ 234 h 370"/>
              <a:gd name="T26" fmla="*/ 44 w 371"/>
              <a:gd name="T27" fmla="*/ 259 h 370"/>
              <a:gd name="T28" fmla="*/ 26 w 371"/>
              <a:gd name="T29" fmla="*/ 187 h 370"/>
              <a:gd name="T30" fmla="*/ 44 w 371"/>
              <a:gd name="T31" fmla="*/ 111 h 370"/>
              <a:gd name="T32" fmla="*/ 85 w 371"/>
              <a:gd name="T33" fmla="*/ 136 h 370"/>
              <a:gd name="T34" fmla="*/ 74 w 371"/>
              <a:gd name="T35" fmla="*/ 185 h 370"/>
              <a:gd name="T36" fmla="*/ 85 w 371"/>
              <a:gd name="T37" fmla="*/ 234 h 370"/>
              <a:gd name="T38" fmla="*/ 188 w 371"/>
              <a:gd name="T39" fmla="*/ 345 h 370"/>
              <a:gd name="T40" fmla="*/ 112 w 371"/>
              <a:gd name="T41" fmla="*/ 327 h 370"/>
              <a:gd name="T42" fmla="*/ 137 w 371"/>
              <a:gd name="T43" fmla="*/ 286 h 370"/>
              <a:gd name="T44" fmla="*/ 186 w 371"/>
              <a:gd name="T45" fmla="*/ 297 h 370"/>
              <a:gd name="T46" fmla="*/ 235 w 371"/>
              <a:gd name="T47" fmla="*/ 286 h 370"/>
              <a:gd name="T48" fmla="*/ 260 w 371"/>
              <a:gd name="T49" fmla="*/ 327 h 370"/>
              <a:gd name="T50" fmla="*/ 188 w 371"/>
              <a:gd name="T51" fmla="*/ 345 h 370"/>
              <a:gd name="T52" fmla="*/ 186 w 371"/>
              <a:gd name="T53" fmla="*/ 273 h 370"/>
              <a:gd name="T54" fmla="*/ 98 w 371"/>
              <a:gd name="T55" fmla="*/ 185 h 370"/>
              <a:gd name="T56" fmla="*/ 186 w 371"/>
              <a:gd name="T57" fmla="*/ 97 h 370"/>
              <a:gd name="T58" fmla="*/ 274 w 371"/>
              <a:gd name="T59" fmla="*/ 185 h 370"/>
              <a:gd name="T60" fmla="*/ 186 w 371"/>
              <a:gd name="T61" fmla="*/ 273 h 370"/>
              <a:gd name="T62" fmla="*/ 286 w 371"/>
              <a:gd name="T63" fmla="*/ 234 h 370"/>
              <a:gd name="T64" fmla="*/ 298 w 371"/>
              <a:gd name="T65" fmla="*/ 185 h 370"/>
              <a:gd name="T66" fmla="*/ 286 w 371"/>
              <a:gd name="T67" fmla="*/ 136 h 370"/>
              <a:gd name="T68" fmla="*/ 328 w 371"/>
              <a:gd name="T69" fmla="*/ 111 h 370"/>
              <a:gd name="T70" fmla="*/ 346 w 371"/>
              <a:gd name="T71" fmla="*/ 183 h 370"/>
              <a:gd name="T72" fmla="*/ 328 w 371"/>
              <a:gd name="T73" fmla="*/ 259 h 370"/>
              <a:gd name="T74" fmla="*/ 286 w 371"/>
              <a:gd name="T75" fmla="*/ 234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71" h="370">
                <a:moveTo>
                  <a:pt x="183" y="1"/>
                </a:moveTo>
                <a:cubicBezTo>
                  <a:pt x="82" y="2"/>
                  <a:pt x="0" y="86"/>
                  <a:pt x="2" y="187"/>
                </a:cubicBezTo>
                <a:cubicBezTo>
                  <a:pt x="3" y="289"/>
                  <a:pt x="87" y="370"/>
                  <a:pt x="188" y="369"/>
                </a:cubicBezTo>
                <a:cubicBezTo>
                  <a:pt x="290" y="368"/>
                  <a:pt x="371" y="284"/>
                  <a:pt x="370" y="182"/>
                </a:cubicBezTo>
                <a:cubicBezTo>
                  <a:pt x="368" y="81"/>
                  <a:pt x="285" y="0"/>
                  <a:pt x="183" y="1"/>
                </a:cubicBezTo>
                <a:close/>
                <a:moveTo>
                  <a:pt x="184" y="25"/>
                </a:moveTo>
                <a:cubicBezTo>
                  <a:pt x="211" y="25"/>
                  <a:pt x="237" y="31"/>
                  <a:pt x="260" y="43"/>
                </a:cubicBezTo>
                <a:cubicBezTo>
                  <a:pt x="235" y="84"/>
                  <a:pt x="235" y="84"/>
                  <a:pt x="235" y="84"/>
                </a:cubicBezTo>
                <a:cubicBezTo>
                  <a:pt x="220" y="77"/>
                  <a:pt x="203" y="73"/>
                  <a:pt x="186" y="73"/>
                </a:cubicBezTo>
                <a:cubicBezTo>
                  <a:pt x="168" y="73"/>
                  <a:pt x="151" y="77"/>
                  <a:pt x="137" y="84"/>
                </a:cubicBezTo>
                <a:cubicBezTo>
                  <a:pt x="112" y="43"/>
                  <a:pt x="112" y="43"/>
                  <a:pt x="112" y="43"/>
                </a:cubicBezTo>
                <a:cubicBezTo>
                  <a:pt x="133" y="32"/>
                  <a:pt x="158" y="25"/>
                  <a:pt x="184" y="25"/>
                </a:cubicBezTo>
                <a:close/>
                <a:moveTo>
                  <a:pt x="85" y="234"/>
                </a:moveTo>
                <a:cubicBezTo>
                  <a:pt x="44" y="259"/>
                  <a:pt x="44" y="259"/>
                  <a:pt x="44" y="259"/>
                </a:cubicBezTo>
                <a:cubicBezTo>
                  <a:pt x="33" y="237"/>
                  <a:pt x="26" y="213"/>
                  <a:pt x="26" y="187"/>
                </a:cubicBezTo>
                <a:cubicBezTo>
                  <a:pt x="25" y="160"/>
                  <a:pt x="32" y="134"/>
                  <a:pt x="44" y="111"/>
                </a:cubicBezTo>
                <a:cubicBezTo>
                  <a:pt x="85" y="136"/>
                  <a:pt x="85" y="136"/>
                  <a:pt x="85" y="136"/>
                </a:cubicBezTo>
                <a:cubicBezTo>
                  <a:pt x="78" y="151"/>
                  <a:pt x="74" y="167"/>
                  <a:pt x="74" y="185"/>
                </a:cubicBezTo>
                <a:cubicBezTo>
                  <a:pt x="74" y="203"/>
                  <a:pt x="78" y="219"/>
                  <a:pt x="85" y="234"/>
                </a:cubicBezTo>
                <a:close/>
                <a:moveTo>
                  <a:pt x="188" y="345"/>
                </a:moveTo>
                <a:cubicBezTo>
                  <a:pt x="161" y="345"/>
                  <a:pt x="135" y="339"/>
                  <a:pt x="112" y="327"/>
                </a:cubicBezTo>
                <a:cubicBezTo>
                  <a:pt x="137" y="286"/>
                  <a:pt x="137" y="286"/>
                  <a:pt x="137" y="286"/>
                </a:cubicBezTo>
                <a:cubicBezTo>
                  <a:pt x="151" y="293"/>
                  <a:pt x="168" y="297"/>
                  <a:pt x="186" y="297"/>
                </a:cubicBezTo>
                <a:cubicBezTo>
                  <a:pt x="203" y="297"/>
                  <a:pt x="220" y="293"/>
                  <a:pt x="235" y="286"/>
                </a:cubicBezTo>
                <a:cubicBezTo>
                  <a:pt x="260" y="327"/>
                  <a:pt x="260" y="327"/>
                  <a:pt x="260" y="327"/>
                </a:cubicBezTo>
                <a:cubicBezTo>
                  <a:pt x="238" y="338"/>
                  <a:pt x="214" y="345"/>
                  <a:pt x="188" y="345"/>
                </a:cubicBezTo>
                <a:close/>
                <a:moveTo>
                  <a:pt x="186" y="273"/>
                </a:moveTo>
                <a:cubicBezTo>
                  <a:pt x="137" y="273"/>
                  <a:pt x="98" y="233"/>
                  <a:pt x="98" y="185"/>
                </a:cubicBezTo>
                <a:cubicBezTo>
                  <a:pt x="98" y="136"/>
                  <a:pt x="137" y="97"/>
                  <a:pt x="186" y="97"/>
                </a:cubicBezTo>
                <a:cubicBezTo>
                  <a:pt x="234" y="97"/>
                  <a:pt x="274" y="136"/>
                  <a:pt x="274" y="185"/>
                </a:cubicBezTo>
                <a:cubicBezTo>
                  <a:pt x="274" y="233"/>
                  <a:pt x="234" y="273"/>
                  <a:pt x="186" y="273"/>
                </a:cubicBezTo>
                <a:close/>
                <a:moveTo>
                  <a:pt x="286" y="234"/>
                </a:moveTo>
                <a:cubicBezTo>
                  <a:pt x="294" y="219"/>
                  <a:pt x="298" y="203"/>
                  <a:pt x="298" y="185"/>
                </a:cubicBezTo>
                <a:cubicBezTo>
                  <a:pt x="298" y="167"/>
                  <a:pt x="294" y="151"/>
                  <a:pt x="286" y="136"/>
                </a:cubicBezTo>
                <a:cubicBezTo>
                  <a:pt x="328" y="111"/>
                  <a:pt x="328" y="111"/>
                  <a:pt x="328" y="111"/>
                </a:cubicBezTo>
                <a:cubicBezTo>
                  <a:pt x="339" y="133"/>
                  <a:pt x="345" y="157"/>
                  <a:pt x="346" y="183"/>
                </a:cubicBezTo>
                <a:cubicBezTo>
                  <a:pt x="346" y="210"/>
                  <a:pt x="340" y="236"/>
                  <a:pt x="328" y="259"/>
                </a:cubicBezTo>
                <a:lnTo>
                  <a:pt x="286" y="23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34" name="Freeform 33"/>
          <p:cNvSpPr>
            <a:spLocks noEditPoints="1"/>
          </p:cNvSpPr>
          <p:nvPr/>
        </p:nvSpPr>
        <p:spPr bwMode="auto">
          <a:xfrm>
            <a:off x="3521793" y="2202368"/>
            <a:ext cx="233685" cy="226773"/>
          </a:xfrm>
          <a:custGeom>
            <a:avLst/>
            <a:gdLst>
              <a:gd name="T0" fmla="*/ 336 w 347"/>
              <a:gd name="T1" fmla="*/ 41 h 336"/>
              <a:gd name="T2" fmla="*/ 292 w 347"/>
              <a:gd name="T3" fmla="*/ 7 h 336"/>
              <a:gd name="T4" fmla="*/ 270 w 347"/>
              <a:gd name="T5" fmla="*/ 0 h 336"/>
              <a:gd name="T6" fmla="*/ 78 w 347"/>
              <a:gd name="T7" fmla="*/ 0 h 336"/>
              <a:gd name="T8" fmla="*/ 55 w 347"/>
              <a:gd name="T9" fmla="*/ 7 h 336"/>
              <a:gd name="T10" fmla="*/ 11 w 347"/>
              <a:gd name="T11" fmla="*/ 41 h 336"/>
              <a:gd name="T12" fmla="*/ 2 w 347"/>
              <a:gd name="T13" fmla="*/ 65 h 336"/>
              <a:gd name="T14" fmla="*/ 41 w 347"/>
              <a:gd name="T15" fmla="*/ 325 h 336"/>
              <a:gd name="T16" fmla="*/ 57 w 347"/>
              <a:gd name="T17" fmla="*/ 336 h 336"/>
              <a:gd name="T18" fmla="*/ 291 w 347"/>
              <a:gd name="T19" fmla="*/ 336 h 336"/>
              <a:gd name="T20" fmla="*/ 307 w 347"/>
              <a:gd name="T21" fmla="*/ 325 h 336"/>
              <a:gd name="T22" fmla="*/ 345 w 347"/>
              <a:gd name="T23" fmla="*/ 65 h 336"/>
              <a:gd name="T24" fmla="*/ 336 w 347"/>
              <a:gd name="T25" fmla="*/ 41 h 336"/>
              <a:gd name="T26" fmla="*/ 174 w 347"/>
              <a:gd name="T27" fmla="*/ 215 h 336"/>
              <a:gd name="T28" fmla="*/ 92 w 347"/>
              <a:gd name="T29" fmla="*/ 104 h 336"/>
              <a:gd name="T30" fmla="*/ 129 w 347"/>
              <a:gd name="T31" fmla="*/ 104 h 336"/>
              <a:gd name="T32" fmla="*/ 174 w 347"/>
              <a:gd name="T33" fmla="*/ 179 h 336"/>
              <a:gd name="T34" fmla="*/ 219 w 347"/>
              <a:gd name="T35" fmla="*/ 104 h 336"/>
              <a:gd name="T36" fmla="*/ 256 w 347"/>
              <a:gd name="T37" fmla="*/ 104 h 336"/>
              <a:gd name="T38" fmla="*/ 174 w 347"/>
              <a:gd name="T39" fmla="*/ 215 h 336"/>
              <a:gd name="T40" fmla="*/ 33 w 347"/>
              <a:gd name="T41" fmla="*/ 68 h 336"/>
              <a:gd name="T42" fmla="*/ 77 w 347"/>
              <a:gd name="T43" fmla="*/ 22 h 336"/>
              <a:gd name="T44" fmla="*/ 270 w 347"/>
              <a:gd name="T45" fmla="*/ 22 h 336"/>
              <a:gd name="T46" fmla="*/ 315 w 347"/>
              <a:gd name="T47" fmla="*/ 68 h 336"/>
              <a:gd name="T48" fmla="*/ 33 w 347"/>
              <a:gd name="T49" fmla="*/ 68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47" h="336">
                <a:moveTo>
                  <a:pt x="336" y="41"/>
                </a:moveTo>
                <a:cubicBezTo>
                  <a:pt x="330" y="36"/>
                  <a:pt x="298" y="12"/>
                  <a:pt x="292" y="7"/>
                </a:cubicBezTo>
                <a:cubicBezTo>
                  <a:pt x="286" y="1"/>
                  <a:pt x="277" y="0"/>
                  <a:pt x="270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71" y="0"/>
                  <a:pt x="61" y="1"/>
                  <a:pt x="55" y="7"/>
                </a:cubicBezTo>
                <a:cubicBezTo>
                  <a:pt x="49" y="12"/>
                  <a:pt x="17" y="36"/>
                  <a:pt x="11" y="41"/>
                </a:cubicBezTo>
                <a:cubicBezTo>
                  <a:pt x="5" y="46"/>
                  <a:pt x="0" y="54"/>
                  <a:pt x="2" y="65"/>
                </a:cubicBezTo>
                <a:cubicBezTo>
                  <a:pt x="4" y="76"/>
                  <a:pt x="41" y="325"/>
                  <a:pt x="41" y="325"/>
                </a:cubicBezTo>
                <a:cubicBezTo>
                  <a:pt x="43" y="331"/>
                  <a:pt x="50" y="336"/>
                  <a:pt x="57" y="336"/>
                </a:cubicBezTo>
                <a:cubicBezTo>
                  <a:pt x="291" y="336"/>
                  <a:pt x="291" y="336"/>
                  <a:pt x="291" y="336"/>
                </a:cubicBezTo>
                <a:cubicBezTo>
                  <a:pt x="298" y="336"/>
                  <a:pt x="305" y="331"/>
                  <a:pt x="307" y="325"/>
                </a:cubicBezTo>
                <a:cubicBezTo>
                  <a:pt x="307" y="325"/>
                  <a:pt x="344" y="76"/>
                  <a:pt x="345" y="65"/>
                </a:cubicBezTo>
                <a:cubicBezTo>
                  <a:pt x="347" y="54"/>
                  <a:pt x="342" y="46"/>
                  <a:pt x="336" y="41"/>
                </a:cubicBezTo>
                <a:close/>
                <a:moveTo>
                  <a:pt x="174" y="215"/>
                </a:moveTo>
                <a:cubicBezTo>
                  <a:pt x="109" y="215"/>
                  <a:pt x="95" y="123"/>
                  <a:pt x="92" y="104"/>
                </a:cubicBezTo>
                <a:cubicBezTo>
                  <a:pt x="129" y="104"/>
                  <a:pt x="129" y="104"/>
                  <a:pt x="129" y="104"/>
                </a:cubicBezTo>
                <a:cubicBezTo>
                  <a:pt x="134" y="132"/>
                  <a:pt x="147" y="179"/>
                  <a:pt x="174" y="179"/>
                </a:cubicBezTo>
                <a:cubicBezTo>
                  <a:pt x="201" y="179"/>
                  <a:pt x="213" y="132"/>
                  <a:pt x="219" y="104"/>
                </a:cubicBezTo>
                <a:cubicBezTo>
                  <a:pt x="256" y="104"/>
                  <a:pt x="256" y="104"/>
                  <a:pt x="256" y="104"/>
                </a:cubicBezTo>
                <a:cubicBezTo>
                  <a:pt x="253" y="123"/>
                  <a:pt x="239" y="215"/>
                  <a:pt x="174" y="215"/>
                </a:cubicBezTo>
                <a:close/>
                <a:moveTo>
                  <a:pt x="33" y="68"/>
                </a:moveTo>
                <a:cubicBezTo>
                  <a:pt x="77" y="22"/>
                  <a:pt x="77" y="22"/>
                  <a:pt x="77" y="22"/>
                </a:cubicBezTo>
                <a:cubicBezTo>
                  <a:pt x="270" y="22"/>
                  <a:pt x="270" y="22"/>
                  <a:pt x="270" y="22"/>
                </a:cubicBezTo>
                <a:cubicBezTo>
                  <a:pt x="315" y="68"/>
                  <a:pt x="315" y="68"/>
                  <a:pt x="315" y="68"/>
                </a:cubicBezTo>
                <a:lnTo>
                  <a:pt x="33" y="6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35" name="Freeform 35"/>
          <p:cNvSpPr>
            <a:spLocks noEditPoints="1"/>
          </p:cNvSpPr>
          <p:nvPr/>
        </p:nvSpPr>
        <p:spPr bwMode="auto">
          <a:xfrm>
            <a:off x="5277958" y="1765633"/>
            <a:ext cx="268390" cy="212889"/>
          </a:xfrm>
          <a:custGeom>
            <a:avLst/>
            <a:gdLst>
              <a:gd name="T0" fmla="*/ 200 w 400"/>
              <a:gd name="T1" fmla="*/ 120 h 320"/>
              <a:gd name="T2" fmla="*/ 140 w 400"/>
              <a:gd name="T3" fmla="*/ 180 h 320"/>
              <a:gd name="T4" fmla="*/ 200 w 400"/>
              <a:gd name="T5" fmla="*/ 240 h 320"/>
              <a:gd name="T6" fmla="*/ 260 w 400"/>
              <a:gd name="T7" fmla="*/ 180 h 320"/>
              <a:gd name="T8" fmla="*/ 200 w 400"/>
              <a:gd name="T9" fmla="*/ 120 h 320"/>
              <a:gd name="T10" fmla="*/ 360 w 400"/>
              <a:gd name="T11" fmla="*/ 60 h 320"/>
              <a:gd name="T12" fmla="*/ 312 w 400"/>
              <a:gd name="T13" fmla="*/ 60 h 320"/>
              <a:gd name="T14" fmla="*/ 296 w 400"/>
              <a:gd name="T15" fmla="*/ 49 h 320"/>
              <a:gd name="T16" fmla="*/ 284 w 400"/>
              <a:gd name="T17" fmla="*/ 11 h 320"/>
              <a:gd name="T18" fmla="*/ 268 w 400"/>
              <a:gd name="T19" fmla="*/ 0 h 320"/>
              <a:gd name="T20" fmla="*/ 132 w 400"/>
              <a:gd name="T21" fmla="*/ 0 h 320"/>
              <a:gd name="T22" fmla="*/ 116 w 400"/>
              <a:gd name="T23" fmla="*/ 11 h 320"/>
              <a:gd name="T24" fmla="*/ 104 w 400"/>
              <a:gd name="T25" fmla="*/ 49 h 320"/>
              <a:gd name="T26" fmla="*/ 88 w 400"/>
              <a:gd name="T27" fmla="*/ 60 h 320"/>
              <a:gd name="T28" fmla="*/ 40 w 400"/>
              <a:gd name="T29" fmla="*/ 60 h 320"/>
              <a:gd name="T30" fmla="*/ 0 w 400"/>
              <a:gd name="T31" fmla="*/ 100 h 320"/>
              <a:gd name="T32" fmla="*/ 0 w 400"/>
              <a:gd name="T33" fmla="*/ 280 h 320"/>
              <a:gd name="T34" fmla="*/ 40 w 400"/>
              <a:gd name="T35" fmla="*/ 320 h 320"/>
              <a:gd name="T36" fmla="*/ 360 w 400"/>
              <a:gd name="T37" fmla="*/ 320 h 320"/>
              <a:gd name="T38" fmla="*/ 400 w 400"/>
              <a:gd name="T39" fmla="*/ 280 h 320"/>
              <a:gd name="T40" fmla="*/ 400 w 400"/>
              <a:gd name="T41" fmla="*/ 100 h 320"/>
              <a:gd name="T42" fmla="*/ 360 w 400"/>
              <a:gd name="T43" fmla="*/ 60 h 320"/>
              <a:gd name="T44" fmla="*/ 200 w 400"/>
              <a:gd name="T45" fmla="*/ 280 h 320"/>
              <a:gd name="T46" fmla="*/ 100 w 400"/>
              <a:gd name="T47" fmla="*/ 180 h 320"/>
              <a:gd name="T48" fmla="*/ 200 w 400"/>
              <a:gd name="T49" fmla="*/ 80 h 320"/>
              <a:gd name="T50" fmla="*/ 300 w 400"/>
              <a:gd name="T51" fmla="*/ 180 h 320"/>
              <a:gd name="T52" fmla="*/ 200 w 400"/>
              <a:gd name="T53" fmla="*/ 280 h 320"/>
              <a:gd name="T54" fmla="*/ 346 w 400"/>
              <a:gd name="T55" fmla="*/ 128 h 320"/>
              <a:gd name="T56" fmla="*/ 332 w 400"/>
              <a:gd name="T57" fmla="*/ 114 h 320"/>
              <a:gd name="T58" fmla="*/ 346 w 400"/>
              <a:gd name="T59" fmla="*/ 100 h 320"/>
              <a:gd name="T60" fmla="*/ 360 w 400"/>
              <a:gd name="T61" fmla="*/ 114 h 320"/>
              <a:gd name="T62" fmla="*/ 346 w 400"/>
              <a:gd name="T63" fmla="*/ 128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00" h="320">
                <a:moveTo>
                  <a:pt x="200" y="120"/>
                </a:moveTo>
                <a:cubicBezTo>
                  <a:pt x="167" y="120"/>
                  <a:pt x="140" y="147"/>
                  <a:pt x="140" y="180"/>
                </a:cubicBezTo>
                <a:cubicBezTo>
                  <a:pt x="140" y="213"/>
                  <a:pt x="167" y="240"/>
                  <a:pt x="200" y="240"/>
                </a:cubicBezTo>
                <a:cubicBezTo>
                  <a:pt x="233" y="240"/>
                  <a:pt x="260" y="213"/>
                  <a:pt x="260" y="180"/>
                </a:cubicBezTo>
                <a:cubicBezTo>
                  <a:pt x="260" y="147"/>
                  <a:pt x="233" y="120"/>
                  <a:pt x="200" y="120"/>
                </a:cubicBezTo>
                <a:close/>
                <a:moveTo>
                  <a:pt x="360" y="60"/>
                </a:moveTo>
                <a:cubicBezTo>
                  <a:pt x="312" y="60"/>
                  <a:pt x="312" y="60"/>
                  <a:pt x="312" y="60"/>
                </a:cubicBezTo>
                <a:cubicBezTo>
                  <a:pt x="305" y="60"/>
                  <a:pt x="298" y="55"/>
                  <a:pt x="296" y="49"/>
                </a:cubicBezTo>
                <a:cubicBezTo>
                  <a:pt x="284" y="11"/>
                  <a:pt x="284" y="11"/>
                  <a:pt x="284" y="11"/>
                </a:cubicBezTo>
                <a:cubicBezTo>
                  <a:pt x="281" y="5"/>
                  <a:pt x="274" y="0"/>
                  <a:pt x="268" y="0"/>
                </a:cubicBezTo>
                <a:cubicBezTo>
                  <a:pt x="132" y="0"/>
                  <a:pt x="132" y="0"/>
                  <a:pt x="132" y="0"/>
                </a:cubicBezTo>
                <a:cubicBezTo>
                  <a:pt x="125" y="0"/>
                  <a:pt x="118" y="5"/>
                  <a:pt x="116" y="11"/>
                </a:cubicBezTo>
                <a:cubicBezTo>
                  <a:pt x="104" y="49"/>
                  <a:pt x="104" y="49"/>
                  <a:pt x="104" y="49"/>
                </a:cubicBezTo>
                <a:cubicBezTo>
                  <a:pt x="101" y="55"/>
                  <a:pt x="94" y="60"/>
                  <a:pt x="88" y="60"/>
                </a:cubicBezTo>
                <a:cubicBezTo>
                  <a:pt x="40" y="60"/>
                  <a:pt x="40" y="60"/>
                  <a:pt x="40" y="60"/>
                </a:cubicBezTo>
                <a:cubicBezTo>
                  <a:pt x="18" y="60"/>
                  <a:pt x="0" y="78"/>
                  <a:pt x="0" y="100"/>
                </a:cubicBezTo>
                <a:cubicBezTo>
                  <a:pt x="0" y="280"/>
                  <a:pt x="0" y="280"/>
                  <a:pt x="0" y="280"/>
                </a:cubicBezTo>
                <a:cubicBezTo>
                  <a:pt x="0" y="302"/>
                  <a:pt x="18" y="320"/>
                  <a:pt x="40" y="320"/>
                </a:cubicBezTo>
                <a:cubicBezTo>
                  <a:pt x="360" y="320"/>
                  <a:pt x="360" y="320"/>
                  <a:pt x="360" y="320"/>
                </a:cubicBezTo>
                <a:cubicBezTo>
                  <a:pt x="382" y="320"/>
                  <a:pt x="400" y="302"/>
                  <a:pt x="400" y="280"/>
                </a:cubicBezTo>
                <a:cubicBezTo>
                  <a:pt x="400" y="100"/>
                  <a:pt x="400" y="100"/>
                  <a:pt x="400" y="100"/>
                </a:cubicBezTo>
                <a:cubicBezTo>
                  <a:pt x="400" y="78"/>
                  <a:pt x="382" y="60"/>
                  <a:pt x="360" y="60"/>
                </a:cubicBezTo>
                <a:close/>
                <a:moveTo>
                  <a:pt x="200" y="280"/>
                </a:moveTo>
                <a:cubicBezTo>
                  <a:pt x="145" y="280"/>
                  <a:pt x="100" y="235"/>
                  <a:pt x="100" y="180"/>
                </a:cubicBezTo>
                <a:cubicBezTo>
                  <a:pt x="100" y="125"/>
                  <a:pt x="145" y="80"/>
                  <a:pt x="200" y="80"/>
                </a:cubicBezTo>
                <a:cubicBezTo>
                  <a:pt x="255" y="80"/>
                  <a:pt x="300" y="125"/>
                  <a:pt x="300" y="180"/>
                </a:cubicBezTo>
                <a:cubicBezTo>
                  <a:pt x="300" y="235"/>
                  <a:pt x="255" y="280"/>
                  <a:pt x="200" y="280"/>
                </a:cubicBezTo>
                <a:close/>
                <a:moveTo>
                  <a:pt x="346" y="128"/>
                </a:moveTo>
                <a:cubicBezTo>
                  <a:pt x="338" y="128"/>
                  <a:pt x="332" y="122"/>
                  <a:pt x="332" y="114"/>
                </a:cubicBezTo>
                <a:cubicBezTo>
                  <a:pt x="332" y="106"/>
                  <a:pt x="338" y="100"/>
                  <a:pt x="346" y="100"/>
                </a:cubicBezTo>
                <a:cubicBezTo>
                  <a:pt x="354" y="100"/>
                  <a:pt x="360" y="106"/>
                  <a:pt x="360" y="114"/>
                </a:cubicBezTo>
                <a:cubicBezTo>
                  <a:pt x="360" y="122"/>
                  <a:pt x="354" y="128"/>
                  <a:pt x="346" y="12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36" name="Freeform 40"/>
          <p:cNvSpPr>
            <a:spLocks noEditPoints="1"/>
          </p:cNvSpPr>
          <p:nvPr/>
        </p:nvSpPr>
        <p:spPr bwMode="auto">
          <a:xfrm>
            <a:off x="4404401" y="1749440"/>
            <a:ext cx="242939" cy="245283"/>
          </a:xfrm>
          <a:custGeom>
            <a:avLst/>
            <a:gdLst>
              <a:gd name="T0" fmla="*/ 203 w 360"/>
              <a:gd name="T1" fmla="*/ 271 h 368"/>
              <a:gd name="T2" fmla="*/ 261 w 360"/>
              <a:gd name="T3" fmla="*/ 202 h 368"/>
              <a:gd name="T4" fmla="*/ 360 w 360"/>
              <a:gd name="T5" fmla="*/ 51 h 368"/>
              <a:gd name="T6" fmla="*/ 346 w 360"/>
              <a:gd name="T7" fmla="*/ 37 h 368"/>
              <a:gd name="T8" fmla="*/ 277 w 360"/>
              <a:gd name="T9" fmla="*/ 37 h 368"/>
              <a:gd name="T10" fmla="*/ 180 w 360"/>
              <a:gd name="T11" fmla="*/ 0 h 368"/>
              <a:gd name="T12" fmla="*/ 83 w 360"/>
              <a:gd name="T13" fmla="*/ 37 h 368"/>
              <a:gd name="T14" fmla="*/ 14 w 360"/>
              <a:gd name="T15" fmla="*/ 37 h 368"/>
              <a:gd name="T16" fmla="*/ 0 w 360"/>
              <a:gd name="T17" fmla="*/ 51 h 368"/>
              <a:gd name="T18" fmla="*/ 98 w 360"/>
              <a:gd name="T19" fmla="*/ 202 h 368"/>
              <a:gd name="T20" fmla="*/ 156 w 360"/>
              <a:gd name="T21" fmla="*/ 271 h 368"/>
              <a:gd name="T22" fmla="*/ 156 w 360"/>
              <a:gd name="T23" fmla="*/ 297 h 368"/>
              <a:gd name="T24" fmla="*/ 91 w 360"/>
              <a:gd name="T25" fmla="*/ 332 h 368"/>
              <a:gd name="T26" fmla="*/ 180 w 360"/>
              <a:gd name="T27" fmla="*/ 368 h 368"/>
              <a:gd name="T28" fmla="*/ 269 w 360"/>
              <a:gd name="T29" fmla="*/ 332 h 368"/>
              <a:gd name="T30" fmla="*/ 203 w 360"/>
              <a:gd name="T31" fmla="*/ 297 h 368"/>
              <a:gd name="T32" fmla="*/ 203 w 360"/>
              <a:gd name="T33" fmla="*/ 271 h 368"/>
              <a:gd name="T34" fmla="*/ 259 w 360"/>
              <a:gd name="T35" fmla="*/ 170 h 368"/>
              <a:gd name="T36" fmla="*/ 281 w 360"/>
              <a:gd name="T37" fmla="*/ 65 h 368"/>
              <a:gd name="T38" fmla="*/ 331 w 360"/>
              <a:gd name="T39" fmla="*/ 65 h 368"/>
              <a:gd name="T40" fmla="*/ 259 w 360"/>
              <a:gd name="T41" fmla="*/ 170 h 368"/>
              <a:gd name="T42" fmla="*/ 180 w 360"/>
              <a:gd name="T43" fmla="*/ 24 h 368"/>
              <a:gd name="T44" fmla="*/ 256 w 360"/>
              <a:gd name="T45" fmla="*/ 55 h 368"/>
              <a:gd name="T46" fmla="*/ 180 w 360"/>
              <a:gd name="T47" fmla="*/ 86 h 368"/>
              <a:gd name="T48" fmla="*/ 104 w 360"/>
              <a:gd name="T49" fmla="*/ 55 h 368"/>
              <a:gd name="T50" fmla="*/ 180 w 360"/>
              <a:gd name="T51" fmla="*/ 24 h 368"/>
              <a:gd name="T52" fmla="*/ 29 w 360"/>
              <a:gd name="T53" fmla="*/ 65 h 368"/>
              <a:gd name="T54" fmla="*/ 79 w 360"/>
              <a:gd name="T55" fmla="*/ 65 h 368"/>
              <a:gd name="T56" fmla="*/ 101 w 360"/>
              <a:gd name="T57" fmla="*/ 170 h 368"/>
              <a:gd name="T58" fmla="*/ 29 w 360"/>
              <a:gd name="T59" fmla="*/ 65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0" h="368">
                <a:moveTo>
                  <a:pt x="203" y="271"/>
                </a:moveTo>
                <a:cubicBezTo>
                  <a:pt x="203" y="242"/>
                  <a:pt x="225" y="226"/>
                  <a:pt x="261" y="202"/>
                </a:cubicBezTo>
                <a:cubicBezTo>
                  <a:pt x="305" y="173"/>
                  <a:pt x="360" y="137"/>
                  <a:pt x="360" y="51"/>
                </a:cubicBezTo>
                <a:cubicBezTo>
                  <a:pt x="360" y="43"/>
                  <a:pt x="353" y="37"/>
                  <a:pt x="346" y="37"/>
                </a:cubicBezTo>
                <a:cubicBezTo>
                  <a:pt x="277" y="37"/>
                  <a:pt x="277" y="37"/>
                  <a:pt x="277" y="37"/>
                </a:cubicBezTo>
                <a:cubicBezTo>
                  <a:pt x="267" y="19"/>
                  <a:pt x="238" y="0"/>
                  <a:pt x="180" y="0"/>
                </a:cubicBezTo>
                <a:cubicBezTo>
                  <a:pt x="121" y="0"/>
                  <a:pt x="92" y="19"/>
                  <a:pt x="83" y="37"/>
                </a:cubicBezTo>
                <a:cubicBezTo>
                  <a:pt x="14" y="37"/>
                  <a:pt x="14" y="37"/>
                  <a:pt x="14" y="37"/>
                </a:cubicBezTo>
                <a:cubicBezTo>
                  <a:pt x="6" y="37"/>
                  <a:pt x="0" y="43"/>
                  <a:pt x="0" y="51"/>
                </a:cubicBezTo>
                <a:cubicBezTo>
                  <a:pt x="0" y="137"/>
                  <a:pt x="54" y="173"/>
                  <a:pt x="98" y="202"/>
                </a:cubicBezTo>
                <a:cubicBezTo>
                  <a:pt x="134" y="226"/>
                  <a:pt x="156" y="242"/>
                  <a:pt x="156" y="271"/>
                </a:cubicBezTo>
                <a:cubicBezTo>
                  <a:pt x="156" y="297"/>
                  <a:pt x="156" y="297"/>
                  <a:pt x="156" y="297"/>
                </a:cubicBezTo>
                <a:cubicBezTo>
                  <a:pt x="118" y="301"/>
                  <a:pt x="91" y="315"/>
                  <a:pt x="91" y="332"/>
                </a:cubicBezTo>
                <a:cubicBezTo>
                  <a:pt x="91" y="352"/>
                  <a:pt x="131" y="368"/>
                  <a:pt x="180" y="368"/>
                </a:cubicBezTo>
                <a:cubicBezTo>
                  <a:pt x="229" y="368"/>
                  <a:pt x="269" y="352"/>
                  <a:pt x="269" y="332"/>
                </a:cubicBezTo>
                <a:cubicBezTo>
                  <a:pt x="269" y="315"/>
                  <a:pt x="241" y="301"/>
                  <a:pt x="203" y="297"/>
                </a:cubicBezTo>
                <a:lnTo>
                  <a:pt x="203" y="271"/>
                </a:lnTo>
                <a:close/>
                <a:moveTo>
                  <a:pt x="259" y="170"/>
                </a:moveTo>
                <a:cubicBezTo>
                  <a:pt x="270" y="146"/>
                  <a:pt x="279" y="113"/>
                  <a:pt x="281" y="65"/>
                </a:cubicBezTo>
                <a:cubicBezTo>
                  <a:pt x="331" y="65"/>
                  <a:pt x="331" y="65"/>
                  <a:pt x="331" y="65"/>
                </a:cubicBezTo>
                <a:cubicBezTo>
                  <a:pt x="326" y="119"/>
                  <a:pt x="294" y="146"/>
                  <a:pt x="259" y="170"/>
                </a:cubicBezTo>
                <a:close/>
                <a:moveTo>
                  <a:pt x="180" y="24"/>
                </a:moveTo>
                <a:cubicBezTo>
                  <a:pt x="234" y="24"/>
                  <a:pt x="256" y="47"/>
                  <a:pt x="256" y="55"/>
                </a:cubicBezTo>
                <a:cubicBezTo>
                  <a:pt x="256" y="63"/>
                  <a:pt x="234" y="86"/>
                  <a:pt x="180" y="86"/>
                </a:cubicBezTo>
                <a:cubicBezTo>
                  <a:pt x="125" y="86"/>
                  <a:pt x="104" y="63"/>
                  <a:pt x="104" y="55"/>
                </a:cubicBezTo>
                <a:cubicBezTo>
                  <a:pt x="104" y="47"/>
                  <a:pt x="125" y="24"/>
                  <a:pt x="180" y="24"/>
                </a:cubicBezTo>
                <a:close/>
                <a:moveTo>
                  <a:pt x="29" y="65"/>
                </a:moveTo>
                <a:cubicBezTo>
                  <a:pt x="79" y="65"/>
                  <a:pt x="79" y="65"/>
                  <a:pt x="79" y="65"/>
                </a:cubicBezTo>
                <a:cubicBezTo>
                  <a:pt x="80" y="113"/>
                  <a:pt x="89" y="146"/>
                  <a:pt x="101" y="170"/>
                </a:cubicBezTo>
                <a:cubicBezTo>
                  <a:pt x="66" y="146"/>
                  <a:pt x="33" y="119"/>
                  <a:pt x="29" y="6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37" name="Freeform 41"/>
          <p:cNvSpPr>
            <a:spLocks/>
          </p:cNvSpPr>
          <p:nvPr/>
        </p:nvSpPr>
        <p:spPr bwMode="auto">
          <a:xfrm>
            <a:off x="3949017" y="2188683"/>
            <a:ext cx="268390" cy="252227"/>
          </a:xfrm>
          <a:custGeom>
            <a:avLst/>
            <a:gdLst>
              <a:gd name="T0" fmla="*/ 107 w 400"/>
              <a:gd name="T1" fmla="*/ 376 h 376"/>
              <a:gd name="T2" fmla="*/ 147 w 400"/>
              <a:gd name="T3" fmla="*/ 376 h 376"/>
              <a:gd name="T4" fmla="*/ 237 w 400"/>
              <a:gd name="T5" fmla="*/ 216 h 376"/>
              <a:gd name="T6" fmla="*/ 340 w 400"/>
              <a:gd name="T7" fmla="*/ 216 h 376"/>
              <a:gd name="T8" fmla="*/ 400 w 400"/>
              <a:gd name="T9" fmla="*/ 188 h 376"/>
              <a:gd name="T10" fmla="*/ 340 w 400"/>
              <a:gd name="T11" fmla="*/ 160 h 376"/>
              <a:gd name="T12" fmla="*/ 237 w 400"/>
              <a:gd name="T13" fmla="*/ 160 h 376"/>
              <a:gd name="T14" fmla="*/ 147 w 400"/>
              <a:gd name="T15" fmla="*/ 0 h 376"/>
              <a:gd name="T16" fmla="*/ 107 w 400"/>
              <a:gd name="T17" fmla="*/ 0 h 376"/>
              <a:gd name="T18" fmla="*/ 157 w 400"/>
              <a:gd name="T19" fmla="*/ 160 h 376"/>
              <a:gd name="T20" fmla="*/ 85 w 400"/>
              <a:gd name="T21" fmla="*/ 160 h 376"/>
              <a:gd name="T22" fmla="*/ 40 w 400"/>
              <a:gd name="T23" fmla="*/ 120 h 376"/>
              <a:gd name="T24" fmla="*/ 0 w 400"/>
              <a:gd name="T25" fmla="*/ 120 h 376"/>
              <a:gd name="T26" fmla="*/ 32 w 400"/>
              <a:gd name="T27" fmla="*/ 188 h 376"/>
              <a:gd name="T28" fmla="*/ 0 w 400"/>
              <a:gd name="T29" fmla="*/ 256 h 376"/>
              <a:gd name="T30" fmla="*/ 40 w 400"/>
              <a:gd name="T31" fmla="*/ 256 h 376"/>
              <a:gd name="T32" fmla="*/ 85 w 400"/>
              <a:gd name="T33" fmla="*/ 216 h 376"/>
              <a:gd name="T34" fmla="*/ 157 w 400"/>
              <a:gd name="T35" fmla="*/ 216 h 376"/>
              <a:gd name="T36" fmla="*/ 107 w 400"/>
              <a:gd name="T37" fmla="*/ 376 h 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00" h="376">
                <a:moveTo>
                  <a:pt x="107" y="376"/>
                </a:moveTo>
                <a:cubicBezTo>
                  <a:pt x="147" y="376"/>
                  <a:pt x="147" y="376"/>
                  <a:pt x="147" y="376"/>
                </a:cubicBezTo>
                <a:cubicBezTo>
                  <a:pt x="237" y="216"/>
                  <a:pt x="237" y="216"/>
                  <a:pt x="237" y="216"/>
                </a:cubicBezTo>
                <a:cubicBezTo>
                  <a:pt x="340" y="216"/>
                  <a:pt x="340" y="216"/>
                  <a:pt x="340" y="216"/>
                </a:cubicBezTo>
                <a:cubicBezTo>
                  <a:pt x="340" y="216"/>
                  <a:pt x="400" y="216"/>
                  <a:pt x="400" y="188"/>
                </a:cubicBezTo>
                <a:cubicBezTo>
                  <a:pt x="400" y="160"/>
                  <a:pt x="340" y="160"/>
                  <a:pt x="340" y="160"/>
                </a:cubicBezTo>
                <a:cubicBezTo>
                  <a:pt x="237" y="160"/>
                  <a:pt x="237" y="160"/>
                  <a:pt x="237" y="160"/>
                </a:cubicBezTo>
                <a:cubicBezTo>
                  <a:pt x="147" y="0"/>
                  <a:pt x="147" y="0"/>
                  <a:pt x="147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157" y="160"/>
                  <a:pt x="157" y="160"/>
                  <a:pt x="157" y="160"/>
                </a:cubicBezTo>
                <a:cubicBezTo>
                  <a:pt x="85" y="160"/>
                  <a:pt x="85" y="160"/>
                  <a:pt x="85" y="160"/>
                </a:cubicBezTo>
                <a:cubicBezTo>
                  <a:pt x="40" y="120"/>
                  <a:pt x="40" y="120"/>
                  <a:pt x="40" y="120"/>
                </a:cubicBezTo>
                <a:cubicBezTo>
                  <a:pt x="0" y="120"/>
                  <a:pt x="0" y="120"/>
                  <a:pt x="0" y="120"/>
                </a:cubicBezTo>
                <a:cubicBezTo>
                  <a:pt x="32" y="188"/>
                  <a:pt x="32" y="188"/>
                  <a:pt x="32" y="188"/>
                </a:cubicBezTo>
                <a:cubicBezTo>
                  <a:pt x="0" y="256"/>
                  <a:pt x="0" y="256"/>
                  <a:pt x="0" y="256"/>
                </a:cubicBezTo>
                <a:cubicBezTo>
                  <a:pt x="40" y="256"/>
                  <a:pt x="40" y="256"/>
                  <a:pt x="40" y="256"/>
                </a:cubicBezTo>
                <a:cubicBezTo>
                  <a:pt x="85" y="216"/>
                  <a:pt x="85" y="216"/>
                  <a:pt x="85" y="216"/>
                </a:cubicBezTo>
                <a:cubicBezTo>
                  <a:pt x="157" y="216"/>
                  <a:pt x="157" y="216"/>
                  <a:pt x="157" y="216"/>
                </a:cubicBezTo>
                <a:lnTo>
                  <a:pt x="107" y="37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grpSp>
        <p:nvGrpSpPr>
          <p:cNvPr id="38" name="Group 113"/>
          <p:cNvGrpSpPr/>
          <p:nvPr/>
        </p:nvGrpSpPr>
        <p:grpSpPr>
          <a:xfrm>
            <a:off x="5289326" y="2193115"/>
            <a:ext cx="247566" cy="245283"/>
            <a:chOff x="5214113" y="2454763"/>
            <a:chExt cx="186849" cy="185103"/>
          </a:xfrm>
          <a:solidFill>
            <a:schemeClr val="bg1">
              <a:lumMod val="50000"/>
            </a:schemeClr>
          </a:solidFill>
        </p:grpSpPr>
        <p:sp>
          <p:nvSpPr>
            <p:cNvPr id="39" name="Freeform 42"/>
            <p:cNvSpPr>
              <a:spLocks noEditPoints="1"/>
            </p:cNvSpPr>
            <p:nvPr/>
          </p:nvSpPr>
          <p:spPr bwMode="auto">
            <a:xfrm>
              <a:off x="5214113" y="2454763"/>
              <a:ext cx="186849" cy="185103"/>
            </a:xfrm>
            <a:custGeom>
              <a:avLst/>
              <a:gdLst>
                <a:gd name="T0" fmla="*/ 184 w 368"/>
                <a:gd name="T1" fmla="*/ 0 h 368"/>
                <a:gd name="T2" fmla="*/ 0 w 368"/>
                <a:gd name="T3" fmla="*/ 184 h 368"/>
                <a:gd name="T4" fmla="*/ 184 w 368"/>
                <a:gd name="T5" fmla="*/ 368 h 368"/>
                <a:gd name="T6" fmla="*/ 368 w 368"/>
                <a:gd name="T7" fmla="*/ 184 h 368"/>
                <a:gd name="T8" fmla="*/ 184 w 368"/>
                <a:gd name="T9" fmla="*/ 0 h 368"/>
                <a:gd name="T10" fmla="*/ 184 w 368"/>
                <a:gd name="T11" fmla="*/ 328 h 368"/>
                <a:gd name="T12" fmla="*/ 40 w 368"/>
                <a:gd name="T13" fmla="*/ 184 h 368"/>
                <a:gd name="T14" fmla="*/ 184 w 368"/>
                <a:gd name="T15" fmla="*/ 40 h 368"/>
                <a:gd name="T16" fmla="*/ 328 w 368"/>
                <a:gd name="T17" fmla="*/ 184 h 368"/>
                <a:gd name="T18" fmla="*/ 184 w 368"/>
                <a:gd name="T19" fmla="*/ 328 h 3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68" h="368">
                  <a:moveTo>
                    <a:pt x="184" y="0"/>
                  </a:moveTo>
                  <a:cubicBezTo>
                    <a:pt x="82" y="0"/>
                    <a:pt x="0" y="82"/>
                    <a:pt x="0" y="184"/>
                  </a:cubicBezTo>
                  <a:cubicBezTo>
                    <a:pt x="0" y="286"/>
                    <a:pt x="82" y="368"/>
                    <a:pt x="184" y="368"/>
                  </a:cubicBezTo>
                  <a:cubicBezTo>
                    <a:pt x="285" y="368"/>
                    <a:pt x="368" y="286"/>
                    <a:pt x="368" y="184"/>
                  </a:cubicBezTo>
                  <a:cubicBezTo>
                    <a:pt x="368" y="82"/>
                    <a:pt x="285" y="0"/>
                    <a:pt x="184" y="0"/>
                  </a:cubicBezTo>
                  <a:close/>
                  <a:moveTo>
                    <a:pt x="184" y="328"/>
                  </a:moveTo>
                  <a:cubicBezTo>
                    <a:pt x="104" y="328"/>
                    <a:pt x="40" y="263"/>
                    <a:pt x="40" y="184"/>
                  </a:cubicBezTo>
                  <a:cubicBezTo>
                    <a:pt x="40" y="104"/>
                    <a:pt x="104" y="40"/>
                    <a:pt x="184" y="40"/>
                  </a:cubicBezTo>
                  <a:cubicBezTo>
                    <a:pt x="263" y="40"/>
                    <a:pt x="328" y="104"/>
                    <a:pt x="328" y="184"/>
                  </a:cubicBezTo>
                  <a:cubicBezTo>
                    <a:pt x="328" y="263"/>
                    <a:pt x="263" y="328"/>
                    <a:pt x="184" y="3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40" name="Freeform 43"/>
            <p:cNvSpPr>
              <a:spLocks/>
            </p:cNvSpPr>
            <p:nvPr/>
          </p:nvSpPr>
          <p:spPr bwMode="auto">
            <a:xfrm>
              <a:off x="5299680" y="2494926"/>
              <a:ext cx="45402" cy="89059"/>
            </a:xfrm>
            <a:custGeom>
              <a:avLst/>
              <a:gdLst>
                <a:gd name="T0" fmla="*/ 8 w 26"/>
                <a:gd name="T1" fmla="*/ 0 h 51"/>
                <a:gd name="T2" fmla="*/ 0 w 26"/>
                <a:gd name="T3" fmla="*/ 0 h 51"/>
                <a:gd name="T4" fmla="*/ 0 w 26"/>
                <a:gd name="T5" fmla="*/ 32 h 51"/>
                <a:gd name="T6" fmla="*/ 20 w 26"/>
                <a:gd name="T7" fmla="*/ 51 h 51"/>
                <a:gd name="T8" fmla="*/ 26 w 26"/>
                <a:gd name="T9" fmla="*/ 46 h 51"/>
                <a:gd name="T10" fmla="*/ 8 w 26"/>
                <a:gd name="T11" fmla="*/ 28 h 51"/>
                <a:gd name="T12" fmla="*/ 8 w 26"/>
                <a:gd name="T13" fmla="*/ 0 h 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51">
                  <a:moveTo>
                    <a:pt x="8" y="0"/>
                  </a:moveTo>
                  <a:lnTo>
                    <a:pt x="0" y="0"/>
                  </a:lnTo>
                  <a:lnTo>
                    <a:pt x="0" y="32"/>
                  </a:lnTo>
                  <a:lnTo>
                    <a:pt x="20" y="51"/>
                  </a:lnTo>
                  <a:lnTo>
                    <a:pt x="26" y="46"/>
                  </a:lnTo>
                  <a:lnTo>
                    <a:pt x="8" y="28"/>
                  </a:lnTo>
                  <a:lnTo>
                    <a:pt x="8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</p:grpSp>
      <p:sp>
        <p:nvSpPr>
          <p:cNvPr id="41" name="Freeform 76"/>
          <p:cNvSpPr>
            <a:spLocks noEditPoints="1"/>
          </p:cNvSpPr>
          <p:nvPr/>
        </p:nvSpPr>
        <p:spPr bwMode="auto">
          <a:xfrm>
            <a:off x="3526222" y="1758694"/>
            <a:ext cx="226740" cy="226773"/>
          </a:xfrm>
          <a:custGeom>
            <a:avLst/>
            <a:gdLst>
              <a:gd name="T0" fmla="*/ 303 w 336"/>
              <a:gd name="T1" fmla="*/ 168 h 336"/>
              <a:gd name="T2" fmla="*/ 336 w 336"/>
              <a:gd name="T3" fmla="*/ 119 h 336"/>
              <a:gd name="T4" fmla="*/ 322 w 336"/>
              <a:gd name="T5" fmla="*/ 86 h 336"/>
              <a:gd name="T6" fmla="*/ 268 w 336"/>
              <a:gd name="T7" fmla="*/ 68 h 336"/>
              <a:gd name="T8" fmla="*/ 254 w 336"/>
              <a:gd name="T9" fmla="*/ 14 h 336"/>
              <a:gd name="T10" fmla="*/ 221 w 336"/>
              <a:gd name="T11" fmla="*/ 0 h 336"/>
              <a:gd name="T12" fmla="*/ 168 w 336"/>
              <a:gd name="T13" fmla="*/ 32 h 336"/>
              <a:gd name="T14" fmla="*/ 115 w 336"/>
              <a:gd name="T15" fmla="*/ 0 h 336"/>
              <a:gd name="T16" fmla="*/ 81 w 336"/>
              <a:gd name="T17" fmla="*/ 14 h 336"/>
              <a:gd name="T18" fmla="*/ 68 w 336"/>
              <a:gd name="T19" fmla="*/ 68 h 336"/>
              <a:gd name="T20" fmla="*/ 14 w 336"/>
              <a:gd name="T21" fmla="*/ 86 h 336"/>
              <a:gd name="T22" fmla="*/ 0 w 336"/>
              <a:gd name="T23" fmla="*/ 119 h 336"/>
              <a:gd name="T24" fmla="*/ 32 w 336"/>
              <a:gd name="T25" fmla="*/ 168 h 336"/>
              <a:gd name="T26" fmla="*/ 0 w 336"/>
              <a:gd name="T27" fmla="*/ 221 h 336"/>
              <a:gd name="T28" fmla="*/ 14 w 336"/>
              <a:gd name="T29" fmla="*/ 254 h 336"/>
              <a:gd name="T30" fmla="*/ 68 w 336"/>
              <a:gd name="T31" fmla="*/ 268 h 336"/>
              <a:gd name="T32" fmla="*/ 81 w 336"/>
              <a:gd name="T33" fmla="*/ 322 h 336"/>
              <a:gd name="T34" fmla="*/ 115 w 336"/>
              <a:gd name="T35" fmla="*/ 336 h 336"/>
              <a:gd name="T36" fmla="*/ 168 w 336"/>
              <a:gd name="T37" fmla="*/ 304 h 336"/>
              <a:gd name="T38" fmla="*/ 221 w 336"/>
              <a:gd name="T39" fmla="*/ 336 h 336"/>
              <a:gd name="T40" fmla="*/ 254 w 336"/>
              <a:gd name="T41" fmla="*/ 322 h 336"/>
              <a:gd name="T42" fmla="*/ 268 w 336"/>
              <a:gd name="T43" fmla="*/ 268 h 336"/>
              <a:gd name="T44" fmla="*/ 322 w 336"/>
              <a:gd name="T45" fmla="*/ 250 h 336"/>
              <a:gd name="T46" fmla="*/ 336 w 336"/>
              <a:gd name="T47" fmla="*/ 217 h 336"/>
              <a:gd name="T48" fmla="*/ 303 w 336"/>
              <a:gd name="T49" fmla="*/ 168 h 336"/>
              <a:gd name="T50" fmla="*/ 168 w 336"/>
              <a:gd name="T51" fmla="*/ 241 h 336"/>
              <a:gd name="T52" fmla="*/ 95 w 336"/>
              <a:gd name="T53" fmla="*/ 168 h 336"/>
              <a:gd name="T54" fmla="*/ 168 w 336"/>
              <a:gd name="T55" fmla="*/ 95 h 336"/>
              <a:gd name="T56" fmla="*/ 241 w 336"/>
              <a:gd name="T57" fmla="*/ 168 h 336"/>
              <a:gd name="T58" fmla="*/ 168 w 336"/>
              <a:gd name="T59" fmla="*/ 241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36" h="336">
                <a:moveTo>
                  <a:pt x="303" y="168"/>
                </a:moveTo>
                <a:cubicBezTo>
                  <a:pt x="303" y="147"/>
                  <a:pt x="316" y="130"/>
                  <a:pt x="336" y="119"/>
                </a:cubicBezTo>
                <a:cubicBezTo>
                  <a:pt x="332" y="107"/>
                  <a:pt x="328" y="96"/>
                  <a:pt x="322" y="86"/>
                </a:cubicBezTo>
                <a:cubicBezTo>
                  <a:pt x="300" y="91"/>
                  <a:pt x="283" y="83"/>
                  <a:pt x="268" y="68"/>
                </a:cubicBezTo>
                <a:cubicBezTo>
                  <a:pt x="253" y="53"/>
                  <a:pt x="248" y="36"/>
                  <a:pt x="254" y="14"/>
                </a:cubicBezTo>
                <a:cubicBezTo>
                  <a:pt x="244" y="8"/>
                  <a:pt x="232" y="3"/>
                  <a:pt x="221" y="0"/>
                </a:cubicBezTo>
                <a:cubicBezTo>
                  <a:pt x="209" y="19"/>
                  <a:pt x="189" y="32"/>
                  <a:pt x="168" y="32"/>
                </a:cubicBezTo>
                <a:cubicBezTo>
                  <a:pt x="147" y="32"/>
                  <a:pt x="126" y="19"/>
                  <a:pt x="115" y="0"/>
                </a:cubicBezTo>
                <a:cubicBezTo>
                  <a:pt x="103" y="3"/>
                  <a:pt x="92" y="8"/>
                  <a:pt x="81" y="14"/>
                </a:cubicBezTo>
                <a:cubicBezTo>
                  <a:pt x="87" y="36"/>
                  <a:pt x="83" y="53"/>
                  <a:pt x="68" y="68"/>
                </a:cubicBezTo>
                <a:cubicBezTo>
                  <a:pt x="53" y="83"/>
                  <a:pt x="35" y="91"/>
                  <a:pt x="14" y="86"/>
                </a:cubicBezTo>
                <a:cubicBezTo>
                  <a:pt x="8" y="96"/>
                  <a:pt x="3" y="107"/>
                  <a:pt x="0" y="119"/>
                </a:cubicBezTo>
                <a:cubicBezTo>
                  <a:pt x="19" y="130"/>
                  <a:pt x="32" y="147"/>
                  <a:pt x="32" y="168"/>
                </a:cubicBezTo>
                <a:cubicBezTo>
                  <a:pt x="32" y="189"/>
                  <a:pt x="19" y="209"/>
                  <a:pt x="0" y="221"/>
                </a:cubicBezTo>
                <a:cubicBezTo>
                  <a:pt x="3" y="232"/>
                  <a:pt x="8" y="244"/>
                  <a:pt x="14" y="254"/>
                </a:cubicBezTo>
                <a:cubicBezTo>
                  <a:pt x="35" y="248"/>
                  <a:pt x="53" y="253"/>
                  <a:pt x="68" y="268"/>
                </a:cubicBezTo>
                <a:cubicBezTo>
                  <a:pt x="83" y="283"/>
                  <a:pt x="87" y="300"/>
                  <a:pt x="81" y="322"/>
                </a:cubicBezTo>
                <a:cubicBezTo>
                  <a:pt x="92" y="328"/>
                  <a:pt x="103" y="332"/>
                  <a:pt x="115" y="336"/>
                </a:cubicBezTo>
                <a:cubicBezTo>
                  <a:pt x="126" y="316"/>
                  <a:pt x="147" y="304"/>
                  <a:pt x="168" y="304"/>
                </a:cubicBezTo>
                <a:cubicBezTo>
                  <a:pt x="189" y="304"/>
                  <a:pt x="209" y="316"/>
                  <a:pt x="221" y="336"/>
                </a:cubicBezTo>
                <a:cubicBezTo>
                  <a:pt x="232" y="332"/>
                  <a:pt x="244" y="328"/>
                  <a:pt x="254" y="322"/>
                </a:cubicBezTo>
                <a:cubicBezTo>
                  <a:pt x="248" y="300"/>
                  <a:pt x="253" y="283"/>
                  <a:pt x="268" y="268"/>
                </a:cubicBezTo>
                <a:cubicBezTo>
                  <a:pt x="283" y="253"/>
                  <a:pt x="300" y="244"/>
                  <a:pt x="322" y="250"/>
                </a:cubicBezTo>
                <a:cubicBezTo>
                  <a:pt x="328" y="240"/>
                  <a:pt x="332" y="228"/>
                  <a:pt x="336" y="217"/>
                </a:cubicBezTo>
                <a:cubicBezTo>
                  <a:pt x="316" y="205"/>
                  <a:pt x="303" y="189"/>
                  <a:pt x="303" y="168"/>
                </a:cubicBezTo>
                <a:close/>
                <a:moveTo>
                  <a:pt x="168" y="241"/>
                </a:moveTo>
                <a:cubicBezTo>
                  <a:pt x="127" y="241"/>
                  <a:pt x="95" y="208"/>
                  <a:pt x="95" y="168"/>
                </a:cubicBezTo>
                <a:cubicBezTo>
                  <a:pt x="95" y="128"/>
                  <a:pt x="127" y="95"/>
                  <a:pt x="168" y="95"/>
                </a:cubicBezTo>
                <a:cubicBezTo>
                  <a:pt x="208" y="95"/>
                  <a:pt x="241" y="128"/>
                  <a:pt x="241" y="168"/>
                </a:cubicBezTo>
                <a:cubicBezTo>
                  <a:pt x="241" y="208"/>
                  <a:pt x="208" y="241"/>
                  <a:pt x="168" y="24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42" name="Freeform 78"/>
          <p:cNvSpPr>
            <a:spLocks/>
          </p:cNvSpPr>
          <p:nvPr/>
        </p:nvSpPr>
        <p:spPr bwMode="auto">
          <a:xfrm>
            <a:off x="3075461" y="1701435"/>
            <a:ext cx="242939" cy="291565"/>
          </a:xfrm>
          <a:custGeom>
            <a:avLst/>
            <a:gdLst>
              <a:gd name="T0" fmla="*/ 349 w 363"/>
              <a:gd name="T1" fmla="*/ 154 h 434"/>
              <a:gd name="T2" fmla="*/ 37 w 363"/>
              <a:gd name="T3" fmla="*/ 129 h 434"/>
              <a:gd name="T4" fmla="*/ 0 w 363"/>
              <a:gd name="T5" fmla="*/ 143 h 434"/>
              <a:gd name="T6" fmla="*/ 73 w 363"/>
              <a:gd name="T7" fmla="*/ 431 h 434"/>
              <a:gd name="T8" fmla="*/ 113 w 363"/>
              <a:gd name="T9" fmla="*/ 431 h 434"/>
              <a:gd name="T10" fmla="*/ 78 w 363"/>
              <a:gd name="T11" fmla="*/ 290 h 434"/>
              <a:gd name="T12" fmla="*/ 358 w 363"/>
              <a:gd name="T13" fmla="*/ 163 h 434"/>
              <a:gd name="T14" fmla="*/ 349 w 363"/>
              <a:gd name="T15" fmla="*/ 154 h 4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363" h="434">
                <a:moveTo>
                  <a:pt x="349" y="154"/>
                </a:moveTo>
                <a:cubicBezTo>
                  <a:pt x="121" y="246"/>
                  <a:pt x="214" y="0"/>
                  <a:pt x="37" y="129"/>
                </a:cubicBezTo>
                <a:cubicBezTo>
                  <a:pt x="0" y="143"/>
                  <a:pt x="0" y="143"/>
                  <a:pt x="0" y="143"/>
                </a:cubicBezTo>
                <a:cubicBezTo>
                  <a:pt x="73" y="431"/>
                  <a:pt x="73" y="431"/>
                  <a:pt x="73" y="431"/>
                </a:cubicBezTo>
                <a:cubicBezTo>
                  <a:pt x="113" y="431"/>
                  <a:pt x="113" y="431"/>
                  <a:pt x="113" y="431"/>
                </a:cubicBezTo>
                <a:cubicBezTo>
                  <a:pt x="78" y="290"/>
                  <a:pt x="78" y="290"/>
                  <a:pt x="78" y="290"/>
                </a:cubicBezTo>
                <a:cubicBezTo>
                  <a:pt x="235" y="157"/>
                  <a:pt x="172" y="434"/>
                  <a:pt x="358" y="163"/>
                </a:cubicBezTo>
                <a:cubicBezTo>
                  <a:pt x="363" y="156"/>
                  <a:pt x="357" y="152"/>
                  <a:pt x="349" y="15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43" name="Freeform 137"/>
          <p:cNvSpPr>
            <a:spLocks noEditPoints="1"/>
          </p:cNvSpPr>
          <p:nvPr/>
        </p:nvSpPr>
        <p:spPr bwMode="auto">
          <a:xfrm>
            <a:off x="3949017" y="1751752"/>
            <a:ext cx="268390" cy="240656"/>
          </a:xfrm>
          <a:custGeom>
            <a:avLst/>
            <a:gdLst>
              <a:gd name="T0" fmla="*/ 62 w 401"/>
              <a:gd name="T1" fmla="*/ 116 h 357"/>
              <a:gd name="T2" fmla="*/ 117 w 401"/>
              <a:gd name="T3" fmla="*/ 135 h 357"/>
              <a:gd name="T4" fmla="*/ 124 w 401"/>
              <a:gd name="T5" fmla="*/ 133 h 357"/>
              <a:gd name="T6" fmla="*/ 155 w 401"/>
              <a:gd name="T7" fmla="*/ 106 h 357"/>
              <a:gd name="T8" fmla="*/ 156 w 401"/>
              <a:gd name="T9" fmla="*/ 100 h 357"/>
              <a:gd name="T10" fmla="*/ 141 w 401"/>
              <a:gd name="T11" fmla="*/ 81 h 357"/>
              <a:gd name="T12" fmla="*/ 219 w 401"/>
              <a:gd name="T13" fmla="*/ 1 h 357"/>
              <a:gd name="T14" fmla="*/ 160 w 401"/>
              <a:gd name="T15" fmla="*/ 1 h 357"/>
              <a:gd name="T16" fmla="*/ 86 w 401"/>
              <a:gd name="T17" fmla="*/ 39 h 357"/>
              <a:gd name="T18" fmla="*/ 55 w 401"/>
              <a:gd name="T19" fmla="*/ 63 h 357"/>
              <a:gd name="T20" fmla="*/ 43 w 401"/>
              <a:gd name="T21" fmla="*/ 90 h 357"/>
              <a:gd name="T22" fmla="*/ 18 w 401"/>
              <a:gd name="T23" fmla="*/ 98 h 357"/>
              <a:gd name="T24" fmla="*/ 3 w 401"/>
              <a:gd name="T25" fmla="*/ 110 h 357"/>
              <a:gd name="T26" fmla="*/ 2 w 401"/>
              <a:gd name="T27" fmla="*/ 120 h 357"/>
              <a:gd name="T28" fmla="*/ 30 w 401"/>
              <a:gd name="T29" fmla="*/ 150 h 357"/>
              <a:gd name="T30" fmla="*/ 41 w 401"/>
              <a:gd name="T31" fmla="*/ 152 h 357"/>
              <a:gd name="T32" fmla="*/ 55 w 401"/>
              <a:gd name="T33" fmla="*/ 139 h 357"/>
              <a:gd name="T34" fmla="*/ 62 w 401"/>
              <a:gd name="T35" fmla="*/ 116 h 357"/>
              <a:gd name="T36" fmla="*/ 177 w 401"/>
              <a:gd name="T37" fmla="*/ 126 h 357"/>
              <a:gd name="T38" fmla="*/ 169 w 401"/>
              <a:gd name="T39" fmla="*/ 125 h 357"/>
              <a:gd name="T40" fmla="*/ 140 w 401"/>
              <a:gd name="T41" fmla="*/ 150 h 357"/>
              <a:gd name="T42" fmla="*/ 139 w 401"/>
              <a:gd name="T43" fmla="*/ 158 h 357"/>
              <a:gd name="T44" fmla="*/ 305 w 401"/>
              <a:gd name="T45" fmla="*/ 347 h 357"/>
              <a:gd name="T46" fmla="*/ 320 w 401"/>
              <a:gd name="T47" fmla="*/ 348 h 357"/>
              <a:gd name="T48" fmla="*/ 340 w 401"/>
              <a:gd name="T49" fmla="*/ 332 h 357"/>
              <a:gd name="T50" fmla="*/ 341 w 401"/>
              <a:gd name="T51" fmla="*/ 317 h 357"/>
              <a:gd name="T52" fmla="*/ 177 w 401"/>
              <a:gd name="T53" fmla="*/ 126 h 357"/>
              <a:gd name="T54" fmla="*/ 398 w 401"/>
              <a:gd name="T55" fmla="*/ 46 h 357"/>
              <a:gd name="T56" fmla="*/ 389 w 401"/>
              <a:gd name="T57" fmla="*/ 42 h 357"/>
              <a:gd name="T58" fmla="*/ 369 w 401"/>
              <a:gd name="T59" fmla="*/ 72 h 357"/>
              <a:gd name="T60" fmla="*/ 331 w 401"/>
              <a:gd name="T61" fmla="*/ 80 h 357"/>
              <a:gd name="T62" fmla="*/ 320 w 401"/>
              <a:gd name="T63" fmla="*/ 45 h 357"/>
              <a:gd name="T64" fmla="*/ 338 w 401"/>
              <a:gd name="T65" fmla="*/ 13 h 357"/>
              <a:gd name="T66" fmla="*/ 330 w 401"/>
              <a:gd name="T67" fmla="*/ 6 h 357"/>
              <a:gd name="T68" fmla="*/ 274 w 401"/>
              <a:gd name="T69" fmla="*/ 51 h 357"/>
              <a:gd name="T70" fmla="*/ 257 w 401"/>
              <a:gd name="T71" fmla="*/ 121 h 357"/>
              <a:gd name="T72" fmla="*/ 230 w 401"/>
              <a:gd name="T73" fmla="*/ 149 h 357"/>
              <a:gd name="T74" fmla="*/ 257 w 401"/>
              <a:gd name="T75" fmla="*/ 181 h 357"/>
              <a:gd name="T76" fmla="*/ 290 w 401"/>
              <a:gd name="T77" fmla="*/ 149 h 357"/>
              <a:gd name="T78" fmla="*/ 330 w 401"/>
              <a:gd name="T79" fmla="*/ 137 h 357"/>
              <a:gd name="T80" fmla="*/ 391 w 401"/>
              <a:gd name="T81" fmla="*/ 112 h 357"/>
              <a:gd name="T82" fmla="*/ 398 w 401"/>
              <a:gd name="T83" fmla="*/ 46 h 357"/>
              <a:gd name="T84" fmla="*/ 55 w 401"/>
              <a:gd name="T85" fmla="*/ 319 h 357"/>
              <a:gd name="T86" fmla="*/ 55 w 401"/>
              <a:gd name="T87" fmla="*/ 334 h 357"/>
              <a:gd name="T88" fmla="*/ 74 w 401"/>
              <a:gd name="T89" fmla="*/ 353 h 357"/>
              <a:gd name="T90" fmla="*/ 89 w 401"/>
              <a:gd name="T91" fmla="*/ 351 h 357"/>
              <a:gd name="T92" fmla="*/ 187 w 401"/>
              <a:gd name="T93" fmla="*/ 254 h 357"/>
              <a:gd name="T94" fmla="*/ 157 w 401"/>
              <a:gd name="T95" fmla="*/ 220 h 357"/>
              <a:gd name="T96" fmla="*/ 55 w 401"/>
              <a:gd name="T97" fmla="*/ 319 h 3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401" h="357">
                <a:moveTo>
                  <a:pt x="62" y="116"/>
                </a:moveTo>
                <a:cubicBezTo>
                  <a:pt x="81" y="101"/>
                  <a:pt x="97" y="111"/>
                  <a:pt x="117" y="135"/>
                </a:cubicBezTo>
                <a:cubicBezTo>
                  <a:pt x="120" y="138"/>
                  <a:pt x="123" y="135"/>
                  <a:pt x="124" y="133"/>
                </a:cubicBezTo>
                <a:cubicBezTo>
                  <a:pt x="126" y="132"/>
                  <a:pt x="154" y="107"/>
                  <a:pt x="155" y="106"/>
                </a:cubicBezTo>
                <a:cubicBezTo>
                  <a:pt x="156" y="105"/>
                  <a:pt x="158" y="102"/>
                  <a:pt x="156" y="100"/>
                </a:cubicBezTo>
                <a:cubicBezTo>
                  <a:pt x="154" y="98"/>
                  <a:pt x="146" y="88"/>
                  <a:pt x="141" y="81"/>
                </a:cubicBezTo>
                <a:cubicBezTo>
                  <a:pt x="105" y="34"/>
                  <a:pt x="240" y="2"/>
                  <a:pt x="219" y="1"/>
                </a:cubicBezTo>
                <a:cubicBezTo>
                  <a:pt x="208" y="1"/>
                  <a:pt x="166" y="0"/>
                  <a:pt x="160" y="1"/>
                </a:cubicBezTo>
                <a:cubicBezTo>
                  <a:pt x="134" y="4"/>
                  <a:pt x="102" y="28"/>
                  <a:pt x="86" y="39"/>
                </a:cubicBezTo>
                <a:cubicBezTo>
                  <a:pt x="64" y="53"/>
                  <a:pt x="57" y="62"/>
                  <a:pt x="55" y="63"/>
                </a:cubicBezTo>
                <a:cubicBezTo>
                  <a:pt x="49" y="68"/>
                  <a:pt x="54" y="80"/>
                  <a:pt x="43" y="90"/>
                </a:cubicBezTo>
                <a:cubicBezTo>
                  <a:pt x="32" y="100"/>
                  <a:pt x="25" y="92"/>
                  <a:pt x="18" y="98"/>
                </a:cubicBezTo>
                <a:cubicBezTo>
                  <a:pt x="15" y="101"/>
                  <a:pt x="5" y="108"/>
                  <a:pt x="3" y="110"/>
                </a:cubicBezTo>
                <a:cubicBezTo>
                  <a:pt x="0" y="113"/>
                  <a:pt x="0" y="117"/>
                  <a:pt x="2" y="120"/>
                </a:cubicBezTo>
                <a:cubicBezTo>
                  <a:pt x="2" y="120"/>
                  <a:pt x="28" y="148"/>
                  <a:pt x="30" y="150"/>
                </a:cubicBezTo>
                <a:cubicBezTo>
                  <a:pt x="32" y="153"/>
                  <a:pt x="38" y="155"/>
                  <a:pt x="41" y="152"/>
                </a:cubicBezTo>
                <a:cubicBezTo>
                  <a:pt x="45" y="149"/>
                  <a:pt x="54" y="141"/>
                  <a:pt x="55" y="139"/>
                </a:cubicBezTo>
                <a:cubicBezTo>
                  <a:pt x="57" y="138"/>
                  <a:pt x="54" y="122"/>
                  <a:pt x="62" y="116"/>
                </a:cubicBezTo>
                <a:close/>
                <a:moveTo>
                  <a:pt x="177" y="126"/>
                </a:moveTo>
                <a:cubicBezTo>
                  <a:pt x="174" y="123"/>
                  <a:pt x="171" y="123"/>
                  <a:pt x="169" y="125"/>
                </a:cubicBezTo>
                <a:cubicBezTo>
                  <a:pt x="140" y="150"/>
                  <a:pt x="140" y="150"/>
                  <a:pt x="140" y="150"/>
                </a:cubicBezTo>
                <a:cubicBezTo>
                  <a:pt x="138" y="152"/>
                  <a:pt x="137" y="156"/>
                  <a:pt x="139" y="158"/>
                </a:cubicBezTo>
                <a:cubicBezTo>
                  <a:pt x="305" y="347"/>
                  <a:pt x="305" y="347"/>
                  <a:pt x="305" y="347"/>
                </a:cubicBezTo>
                <a:cubicBezTo>
                  <a:pt x="309" y="352"/>
                  <a:pt x="316" y="352"/>
                  <a:pt x="320" y="348"/>
                </a:cubicBezTo>
                <a:cubicBezTo>
                  <a:pt x="340" y="332"/>
                  <a:pt x="340" y="332"/>
                  <a:pt x="340" y="332"/>
                </a:cubicBezTo>
                <a:cubicBezTo>
                  <a:pt x="344" y="328"/>
                  <a:pt x="345" y="321"/>
                  <a:pt x="341" y="317"/>
                </a:cubicBezTo>
                <a:lnTo>
                  <a:pt x="177" y="126"/>
                </a:lnTo>
                <a:close/>
                <a:moveTo>
                  <a:pt x="398" y="46"/>
                </a:moveTo>
                <a:cubicBezTo>
                  <a:pt x="396" y="36"/>
                  <a:pt x="391" y="38"/>
                  <a:pt x="389" y="42"/>
                </a:cubicBezTo>
                <a:cubicBezTo>
                  <a:pt x="386" y="46"/>
                  <a:pt x="374" y="64"/>
                  <a:pt x="369" y="72"/>
                </a:cubicBezTo>
                <a:cubicBezTo>
                  <a:pt x="364" y="80"/>
                  <a:pt x="353" y="96"/>
                  <a:pt x="331" y="80"/>
                </a:cubicBezTo>
                <a:cubicBezTo>
                  <a:pt x="308" y="64"/>
                  <a:pt x="316" y="53"/>
                  <a:pt x="320" y="45"/>
                </a:cubicBezTo>
                <a:cubicBezTo>
                  <a:pt x="324" y="38"/>
                  <a:pt x="336" y="16"/>
                  <a:pt x="338" y="13"/>
                </a:cubicBezTo>
                <a:cubicBezTo>
                  <a:pt x="340" y="11"/>
                  <a:pt x="338" y="3"/>
                  <a:pt x="330" y="6"/>
                </a:cubicBezTo>
                <a:cubicBezTo>
                  <a:pt x="323" y="9"/>
                  <a:pt x="280" y="27"/>
                  <a:pt x="274" y="51"/>
                </a:cubicBezTo>
                <a:cubicBezTo>
                  <a:pt x="268" y="76"/>
                  <a:pt x="279" y="99"/>
                  <a:pt x="257" y="121"/>
                </a:cubicBezTo>
                <a:cubicBezTo>
                  <a:pt x="230" y="149"/>
                  <a:pt x="230" y="149"/>
                  <a:pt x="230" y="149"/>
                </a:cubicBezTo>
                <a:cubicBezTo>
                  <a:pt x="257" y="181"/>
                  <a:pt x="257" y="181"/>
                  <a:pt x="257" y="181"/>
                </a:cubicBezTo>
                <a:cubicBezTo>
                  <a:pt x="290" y="149"/>
                  <a:pt x="290" y="149"/>
                  <a:pt x="290" y="149"/>
                </a:cubicBezTo>
                <a:cubicBezTo>
                  <a:pt x="298" y="141"/>
                  <a:pt x="315" y="134"/>
                  <a:pt x="330" y="137"/>
                </a:cubicBezTo>
                <a:cubicBezTo>
                  <a:pt x="363" y="144"/>
                  <a:pt x="381" y="132"/>
                  <a:pt x="391" y="112"/>
                </a:cubicBezTo>
                <a:cubicBezTo>
                  <a:pt x="401" y="94"/>
                  <a:pt x="399" y="56"/>
                  <a:pt x="398" y="46"/>
                </a:cubicBezTo>
                <a:close/>
                <a:moveTo>
                  <a:pt x="55" y="319"/>
                </a:moveTo>
                <a:cubicBezTo>
                  <a:pt x="50" y="323"/>
                  <a:pt x="50" y="330"/>
                  <a:pt x="55" y="334"/>
                </a:cubicBezTo>
                <a:cubicBezTo>
                  <a:pt x="74" y="353"/>
                  <a:pt x="74" y="353"/>
                  <a:pt x="74" y="353"/>
                </a:cubicBezTo>
                <a:cubicBezTo>
                  <a:pt x="78" y="357"/>
                  <a:pt x="84" y="355"/>
                  <a:pt x="89" y="351"/>
                </a:cubicBezTo>
                <a:cubicBezTo>
                  <a:pt x="187" y="254"/>
                  <a:pt x="187" y="254"/>
                  <a:pt x="187" y="254"/>
                </a:cubicBezTo>
                <a:cubicBezTo>
                  <a:pt x="157" y="220"/>
                  <a:pt x="157" y="220"/>
                  <a:pt x="157" y="220"/>
                </a:cubicBezTo>
                <a:lnTo>
                  <a:pt x="55" y="319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44" name="Freeform 147"/>
          <p:cNvSpPr>
            <a:spLocks noEditPoints="1"/>
          </p:cNvSpPr>
          <p:nvPr/>
        </p:nvSpPr>
        <p:spPr bwMode="auto">
          <a:xfrm>
            <a:off x="3089545" y="2195426"/>
            <a:ext cx="212861" cy="240656"/>
          </a:xfrm>
          <a:custGeom>
            <a:avLst/>
            <a:gdLst>
              <a:gd name="T0" fmla="*/ 280 w 320"/>
              <a:gd name="T1" fmla="*/ 0 h 360"/>
              <a:gd name="T2" fmla="*/ 40 w 320"/>
              <a:gd name="T3" fmla="*/ 0 h 360"/>
              <a:gd name="T4" fmla="*/ 0 w 320"/>
              <a:gd name="T5" fmla="*/ 40 h 360"/>
              <a:gd name="T6" fmla="*/ 0 w 320"/>
              <a:gd name="T7" fmla="*/ 320 h 360"/>
              <a:gd name="T8" fmla="*/ 40 w 320"/>
              <a:gd name="T9" fmla="*/ 360 h 360"/>
              <a:gd name="T10" fmla="*/ 280 w 320"/>
              <a:gd name="T11" fmla="*/ 360 h 360"/>
              <a:gd name="T12" fmla="*/ 320 w 320"/>
              <a:gd name="T13" fmla="*/ 320 h 360"/>
              <a:gd name="T14" fmla="*/ 320 w 320"/>
              <a:gd name="T15" fmla="*/ 40 h 360"/>
              <a:gd name="T16" fmla="*/ 280 w 320"/>
              <a:gd name="T17" fmla="*/ 0 h 360"/>
              <a:gd name="T18" fmla="*/ 280 w 320"/>
              <a:gd name="T19" fmla="*/ 320 h 360"/>
              <a:gd name="T20" fmla="*/ 40 w 320"/>
              <a:gd name="T21" fmla="*/ 320 h 360"/>
              <a:gd name="T22" fmla="*/ 40 w 320"/>
              <a:gd name="T23" fmla="*/ 40 h 360"/>
              <a:gd name="T24" fmla="*/ 280 w 320"/>
              <a:gd name="T25" fmla="*/ 40 h 360"/>
              <a:gd name="T26" fmla="*/ 280 w 320"/>
              <a:gd name="T27" fmla="*/ 320 h 360"/>
              <a:gd name="T28" fmla="*/ 180 w 320"/>
              <a:gd name="T29" fmla="*/ 220 h 360"/>
              <a:gd name="T30" fmla="*/ 80 w 320"/>
              <a:gd name="T31" fmla="*/ 220 h 360"/>
              <a:gd name="T32" fmla="*/ 80 w 320"/>
              <a:gd name="T33" fmla="*/ 240 h 360"/>
              <a:gd name="T34" fmla="*/ 180 w 320"/>
              <a:gd name="T35" fmla="*/ 240 h 360"/>
              <a:gd name="T36" fmla="*/ 180 w 320"/>
              <a:gd name="T37" fmla="*/ 220 h 360"/>
              <a:gd name="T38" fmla="*/ 240 w 320"/>
              <a:gd name="T39" fmla="*/ 140 h 360"/>
              <a:gd name="T40" fmla="*/ 160 w 320"/>
              <a:gd name="T41" fmla="*/ 140 h 360"/>
              <a:gd name="T42" fmla="*/ 160 w 320"/>
              <a:gd name="T43" fmla="*/ 160 h 360"/>
              <a:gd name="T44" fmla="*/ 240 w 320"/>
              <a:gd name="T45" fmla="*/ 160 h 360"/>
              <a:gd name="T46" fmla="*/ 240 w 320"/>
              <a:gd name="T47" fmla="*/ 140 h 360"/>
              <a:gd name="T48" fmla="*/ 160 w 320"/>
              <a:gd name="T49" fmla="*/ 120 h 360"/>
              <a:gd name="T50" fmla="*/ 240 w 320"/>
              <a:gd name="T51" fmla="*/ 120 h 360"/>
              <a:gd name="T52" fmla="*/ 240 w 320"/>
              <a:gd name="T53" fmla="*/ 80 h 360"/>
              <a:gd name="T54" fmla="*/ 160 w 320"/>
              <a:gd name="T55" fmla="*/ 80 h 360"/>
              <a:gd name="T56" fmla="*/ 160 w 320"/>
              <a:gd name="T57" fmla="*/ 120 h 360"/>
              <a:gd name="T58" fmla="*/ 140 w 320"/>
              <a:gd name="T59" fmla="*/ 80 h 360"/>
              <a:gd name="T60" fmla="*/ 80 w 320"/>
              <a:gd name="T61" fmla="*/ 80 h 360"/>
              <a:gd name="T62" fmla="*/ 80 w 320"/>
              <a:gd name="T63" fmla="*/ 160 h 360"/>
              <a:gd name="T64" fmla="*/ 140 w 320"/>
              <a:gd name="T65" fmla="*/ 160 h 360"/>
              <a:gd name="T66" fmla="*/ 140 w 320"/>
              <a:gd name="T67" fmla="*/ 80 h 360"/>
              <a:gd name="T68" fmla="*/ 120 w 320"/>
              <a:gd name="T69" fmla="*/ 180 h 360"/>
              <a:gd name="T70" fmla="*/ 80 w 320"/>
              <a:gd name="T71" fmla="*/ 180 h 360"/>
              <a:gd name="T72" fmla="*/ 80 w 320"/>
              <a:gd name="T73" fmla="*/ 200 h 360"/>
              <a:gd name="T74" fmla="*/ 120 w 320"/>
              <a:gd name="T75" fmla="*/ 200 h 360"/>
              <a:gd name="T76" fmla="*/ 120 w 320"/>
              <a:gd name="T77" fmla="*/ 180 h 360"/>
              <a:gd name="T78" fmla="*/ 140 w 320"/>
              <a:gd name="T79" fmla="*/ 200 h 360"/>
              <a:gd name="T80" fmla="*/ 240 w 320"/>
              <a:gd name="T81" fmla="*/ 200 h 360"/>
              <a:gd name="T82" fmla="*/ 240 w 320"/>
              <a:gd name="T83" fmla="*/ 180 h 360"/>
              <a:gd name="T84" fmla="*/ 140 w 320"/>
              <a:gd name="T85" fmla="*/ 180 h 360"/>
              <a:gd name="T86" fmla="*/ 140 w 320"/>
              <a:gd name="T87" fmla="*/ 200 h 360"/>
              <a:gd name="T88" fmla="*/ 240 w 320"/>
              <a:gd name="T89" fmla="*/ 260 h 360"/>
              <a:gd name="T90" fmla="*/ 80 w 320"/>
              <a:gd name="T91" fmla="*/ 260 h 360"/>
              <a:gd name="T92" fmla="*/ 80 w 320"/>
              <a:gd name="T93" fmla="*/ 280 h 360"/>
              <a:gd name="T94" fmla="*/ 240 w 320"/>
              <a:gd name="T95" fmla="*/ 280 h 360"/>
              <a:gd name="T96" fmla="*/ 240 w 320"/>
              <a:gd name="T97" fmla="*/ 260 h 360"/>
              <a:gd name="T98" fmla="*/ 200 w 320"/>
              <a:gd name="T99" fmla="*/ 240 h 360"/>
              <a:gd name="T100" fmla="*/ 240 w 320"/>
              <a:gd name="T101" fmla="*/ 240 h 360"/>
              <a:gd name="T102" fmla="*/ 240 w 320"/>
              <a:gd name="T103" fmla="*/ 220 h 360"/>
              <a:gd name="T104" fmla="*/ 200 w 320"/>
              <a:gd name="T105" fmla="*/ 220 h 360"/>
              <a:gd name="T106" fmla="*/ 200 w 320"/>
              <a:gd name="T107" fmla="*/ 24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320" h="360">
                <a:moveTo>
                  <a:pt x="28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320"/>
                  <a:pt x="0" y="320"/>
                  <a:pt x="0" y="320"/>
                </a:cubicBezTo>
                <a:cubicBezTo>
                  <a:pt x="0" y="342"/>
                  <a:pt x="18" y="360"/>
                  <a:pt x="40" y="360"/>
                </a:cubicBezTo>
                <a:cubicBezTo>
                  <a:pt x="280" y="360"/>
                  <a:pt x="280" y="360"/>
                  <a:pt x="280" y="360"/>
                </a:cubicBezTo>
                <a:cubicBezTo>
                  <a:pt x="302" y="360"/>
                  <a:pt x="320" y="342"/>
                  <a:pt x="320" y="320"/>
                </a:cubicBezTo>
                <a:cubicBezTo>
                  <a:pt x="320" y="40"/>
                  <a:pt x="320" y="40"/>
                  <a:pt x="320" y="40"/>
                </a:cubicBezTo>
                <a:cubicBezTo>
                  <a:pt x="320" y="18"/>
                  <a:pt x="302" y="0"/>
                  <a:pt x="280" y="0"/>
                </a:cubicBezTo>
                <a:close/>
                <a:moveTo>
                  <a:pt x="280" y="320"/>
                </a:moveTo>
                <a:cubicBezTo>
                  <a:pt x="40" y="320"/>
                  <a:pt x="40" y="320"/>
                  <a:pt x="40" y="320"/>
                </a:cubicBezTo>
                <a:cubicBezTo>
                  <a:pt x="40" y="40"/>
                  <a:pt x="40" y="40"/>
                  <a:pt x="40" y="40"/>
                </a:cubicBezTo>
                <a:cubicBezTo>
                  <a:pt x="280" y="40"/>
                  <a:pt x="280" y="40"/>
                  <a:pt x="280" y="40"/>
                </a:cubicBezTo>
                <a:lnTo>
                  <a:pt x="280" y="320"/>
                </a:lnTo>
                <a:close/>
                <a:moveTo>
                  <a:pt x="180" y="220"/>
                </a:moveTo>
                <a:cubicBezTo>
                  <a:pt x="80" y="220"/>
                  <a:pt x="80" y="220"/>
                  <a:pt x="80" y="220"/>
                </a:cubicBezTo>
                <a:cubicBezTo>
                  <a:pt x="80" y="240"/>
                  <a:pt x="80" y="240"/>
                  <a:pt x="80" y="240"/>
                </a:cubicBezTo>
                <a:cubicBezTo>
                  <a:pt x="180" y="240"/>
                  <a:pt x="180" y="240"/>
                  <a:pt x="180" y="240"/>
                </a:cubicBezTo>
                <a:lnTo>
                  <a:pt x="180" y="220"/>
                </a:lnTo>
                <a:close/>
                <a:moveTo>
                  <a:pt x="240" y="140"/>
                </a:moveTo>
                <a:cubicBezTo>
                  <a:pt x="160" y="140"/>
                  <a:pt x="160" y="140"/>
                  <a:pt x="160" y="140"/>
                </a:cubicBezTo>
                <a:cubicBezTo>
                  <a:pt x="160" y="160"/>
                  <a:pt x="160" y="160"/>
                  <a:pt x="160" y="160"/>
                </a:cubicBezTo>
                <a:cubicBezTo>
                  <a:pt x="240" y="160"/>
                  <a:pt x="240" y="160"/>
                  <a:pt x="240" y="160"/>
                </a:cubicBezTo>
                <a:lnTo>
                  <a:pt x="240" y="140"/>
                </a:lnTo>
                <a:close/>
                <a:moveTo>
                  <a:pt x="160" y="120"/>
                </a:moveTo>
                <a:cubicBezTo>
                  <a:pt x="240" y="120"/>
                  <a:pt x="240" y="120"/>
                  <a:pt x="240" y="120"/>
                </a:cubicBezTo>
                <a:cubicBezTo>
                  <a:pt x="240" y="80"/>
                  <a:pt x="240" y="80"/>
                  <a:pt x="240" y="80"/>
                </a:cubicBezTo>
                <a:cubicBezTo>
                  <a:pt x="160" y="80"/>
                  <a:pt x="160" y="80"/>
                  <a:pt x="160" y="80"/>
                </a:cubicBezTo>
                <a:lnTo>
                  <a:pt x="160" y="120"/>
                </a:lnTo>
                <a:close/>
                <a:moveTo>
                  <a:pt x="140" y="80"/>
                </a:moveTo>
                <a:cubicBezTo>
                  <a:pt x="80" y="80"/>
                  <a:pt x="80" y="80"/>
                  <a:pt x="80" y="80"/>
                </a:cubicBezTo>
                <a:cubicBezTo>
                  <a:pt x="80" y="160"/>
                  <a:pt x="80" y="160"/>
                  <a:pt x="80" y="160"/>
                </a:cubicBezTo>
                <a:cubicBezTo>
                  <a:pt x="140" y="160"/>
                  <a:pt x="140" y="160"/>
                  <a:pt x="140" y="160"/>
                </a:cubicBezTo>
                <a:lnTo>
                  <a:pt x="140" y="80"/>
                </a:lnTo>
                <a:close/>
                <a:moveTo>
                  <a:pt x="120" y="180"/>
                </a:moveTo>
                <a:cubicBezTo>
                  <a:pt x="80" y="180"/>
                  <a:pt x="80" y="180"/>
                  <a:pt x="80" y="180"/>
                </a:cubicBezTo>
                <a:cubicBezTo>
                  <a:pt x="80" y="200"/>
                  <a:pt x="80" y="200"/>
                  <a:pt x="80" y="200"/>
                </a:cubicBezTo>
                <a:cubicBezTo>
                  <a:pt x="120" y="200"/>
                  <a:pt x="120" y="200"/>
                  <a:pt x="120" y="200"/>
                </a:cubicBezTo>
                <a:lnTo>
                  <a:pt x="120" y="180"/>
                </a:lnTo>
                <a:close/>
                <a:moveTo>
                  <a:pt x="140" y="200"/>
                </a:moveTo>
                <a:cubicBezTo>
                  <a:pt x="240" y="200"/>
                  <a:pt x="240" y="200"/>
                  <a:pt x="240" y="200"/>
                </a:cubicBezTo>
                <a:cubicBezTo>
                  <a:pt x="240" y="180"/>
                  <a:pt x="240" y="180"/>
                  <a:pt x="240" y="180"/>
                </a:cubicBezTo>
                <a:cubicBezTo>
                  <a:pt x="140" y="180"/>
                  <a:pt x="140" y="180"/>
                  <a:pt x="140" y="180"/>
                </a:cubicBezTo>
                <a:lnTo>
                  <a:pt x="140" y="200"/>
                </a:lnTo>
                <a:close/>
                <a:moveTo>
                  <a:pt x="240" y="260"/>
                </a:moveTo>
                <a:cubicBezTo>
                  <a:pt x="80" y="260"/>
                  <a:pt x="80" y="260"/>
                  <a:pt x="80" y="260"/>
                </a:cubicBezTo>
                <a:cubicBezTo>
                  <a:pt x="80" y="280"/>
                  <a:pt x="80" y="280"/>
                  <a:pt x="80" y="280"/>
                </a:cubicBezTo>
                <a:cubicBezTo>
                  <a:pt x="240" y="280"/>
                  <a:pt x="240" y="280"/>
                  <a:pt x="240" y="280"/>
                </a:cubicBezTo>
                <a:lnTo>
                  <a:pt x="240" y="260"/>
                </a:lnTo>
                <a:close/>
                <a:moveTo>
                  <a:pt x="200" y="240"/>
                </a:moveTo>
                <a:cubicBezTo>
                  <a:pt x="240" y="240"/>
                  <a:pt x="240" y="240"/>
                  <a:pt x="240" y="240"/>
                </a:cubicBezTo>
                <a:cubicBezTo>
                  <a:pt x="240" y="220"/>
                  <a:pt x="240" y="220"/>
                  <a:pt x="240" y="220"/>
                </a:cubicBezTo>
                <a:cubicBezTo>
                  <a:pt x="200" y="220"/>
                  <a:pt x="200" y="220"/>
                  <a:pt x="200" y="220"/>
                </a:cubicBezTo>
                <a:lnTo>
                  <a:pt x="200" y="24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45" name="Freeform 100"/>
          <p:cNvSpPr>
            <a:spLocks noEditPoints="1"/>
          </p:cNvSpPr>
          <p:nvPr/>
        </p:nvSpPr>
        <p:spPr bwMode="auto">
          <a:xfrm>
            <a:off x="5703139" y="2176281"/>
            <a:ext cx="268390" cy="215202"/>
          </a:xfrm>
          <a:custGeom>
            <a:avLst/>
            <a:gdLst>
              <a:gd name="T0" fmla="*/ 360 w 400"/>
              <a:gd name="T1" fmla="*/ 0 h 320"/>
              <a:gd name="T2" fmla="*/ 40 w 400"/>
              <a:gd name="T3" fmla="*/ 0 h 320"/>
              <a:gd name="T4" fmla="*/ 0 w 400"/>
              <a:gd name="T5" fmla="*/ 40 h 320"/>
              <a:gd name="T6" fmla="*/ 0 w 400"/>
              <a:gd name="T7" fmla="*/ 280 h 320"/>
              <a:gd name="T8" fmla="*/ 40 w 400"/>
              <a:gd name="T9" fmla="*/ 320 h 320"/>
              <a:gd name="T10" fmla="*/ 360 w 400"/>
              <a:gd name="T11" fmla="*/ 320 h 320"/>
              <a:gd name="T12" fmla="*/ 400 w 400"/>
              <a:gd name="T13" fmla="*/ 280 h 320"/>
              <a:gd name="T14" fmla="*/ 400 w 400"/>
              <a:gd name="T15" fmla="*/ 40 h 320"/>
              <a:gd name="T16" fmla="*/ 360 w 400"/>
              <a:gd name="T17" fmla="*/ 0 h 320"/>
              <a:gd name="T18" fmla="*/ 92 w 400"/>
              <a:gd name="T19" fmla="*/ 37 h 320"/>
              <a:gd name="T20" fmla="*/ 107 w 400"/>
              <a:gd name="T21" fmla="*/ 52 h 320"/>
              <a:gd name="T22" fmla="*/ 92 w 400"/>
              <a:gd name="T23" fmla="*/ 66 h 320"/>
              <a:gd name="T24" fmla="*/ 77 w 400"/>
              <a:gd name="T25" fmla="*/ 52 h 320"/>
              <a:gd name="T26" fmla="*/ 92 w 400"/>
              <a:gd name="T27" fmla="*/ 37 h 320"/>
              <a:gd name="T28" fmla="*/ 37 w 400"/>
              <a:gd name="T29" fmla="*/ 52 h 320"/>
              <a:gd name="T30" fmla="*/ 52 w 400"/>
              <a:gd name="T31" fmla="*/ 37 h 320"/>
              <a:gd name="T32" fmla="*/ 67 w 400"/>
              <a:gd name="T33" fmla="*/ 52 h 320"/>
              <a:gd name="T34" fmla="*/ 52 w 400"/>
              <a:gd name="T35" fmla="*/ 66 h 320"/>
              <a:gd name="T36" fmla="*/ 37 w 400"/>
              <a:gd name="T37" fmla="*/ 52 h 320"/>
              <a:gd name="T38" fmla="*/ 360 w 400"/>
              <a:gd name="T39" fmla="*/ 280 h 320"/>
              <a:gd name="T40" fmla="*/ 39 w 400"/>
              <a:gd name="T41" fmla="*/ 280 h 320"/>
              <a:gd name="T42" fmla="*/ 39 w 400"/>
              <a:gd name="T43" fmla="*/ 96 h 320"/>
              <a:gd name="T44" fmla="*/ 360 w 400"/>
              <a:gd name="T45" fmla="*/ 96 h 320"/>
              <a:gd name="T46" fmla="*/ 360 w 400"/>
              <a:gd name="T47" fmla="*/ 280 h 320"/>
              <a:gd name="T48" fmla="*/ 360 w 400"/>
              <a:gd name="T49" fmla="*/ 64 h 320"/>
              <a:gd name="T50" fmla="*/ 120 w 400"/>
              <a:gd name="T51" fmla="*/ 64 h 320"/>
              <a:gd name="T52" fmla="*/ 120 w 400"/>
              <a:gd name="T53" fmla="*/ 40 h 320"/>
              <a:gd name="T54" fmla="*/ 360 w 400"/>
              <a:gd name="T55" fmla="*/ 40 h 320"/>
              <a:gd name="T56" fmla="*/ 360 w 400"/>
              <a:gd name="T57" fmla="*/ 64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00" h="320">
                <a:moveTo>
                  <a:pt x="36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280"/>
                  <a:pt x="0" y="280"/>
                  <a:pt x="0" y="280"/>
                </a:cubicBezTo>
                <a:cubicBezTo>
                  <a:pt x="0" y="302"/>
                  <a:pt x="18" y="320"/>
                  <a:pt x="40" y="320"/>
                </a:cubicBezTo>
                <a:cubicBezTo>
                  <a:pt x="360" y="320"/>
                  <a:pt x="360" y="320"/>
                  <a:pt x="360" y="320"/>
                </a:cubicBezTo>
                <a:cubicBezTo>
                  <a:pt x="382" y="320"/>
                  <a:pt x="400" y="302"/>
                  <a:pt x="400" y="280"/>
                </a:cubicBezTo>
                <a:cubicBezTo>
                  <a:pt x="400" y="40"/>
                  <a:pt x="400" y="40"/>
                  <a:pt x="400" y="40"/>
                </a:cubicBezTo>
                <a:cubicBezTo>
                  <a:pt x="400" y="18"/>
                  <a:pt x="382" y="0"/>
                  <a:pt x="360" y="0"/>
                </a:cubicBezTo>
                <a:close/>
                <a:moveTo>
                  <a:pt x="92" y="37"/>
                </a:moveTo>
                <a:cubicBezTo>
                  <a:pt x="100" y="37"/>
                  <a:pt x="107" y="44"/>
                  <a:pt x="107" y="52"/>
                </a:cubicBezTo>
                <a:cubicBezTo>
                  <a:pt x="107" y="60"/>
                  <a:pt x="100" y="66"/>
                  <a:pt x="92" y="66"/>
                </a:cubicBezTo>
                <a:cubicBezTo>
                  <a:pt x="83" y="66"/>
                  <a:pt x="77" y="60"/>
                  <a:pt x="77" y="52"/>
                </a:cubicBezTo>
                <a:cubicBezTo>
                  <a:pt x="77" y="44"/>
                  <a:pt x="83" y="37"/>
                  <a:pt x="92" y="37"/>
                </a:cubicBezTo>
                <a:close/>
                <a:moveTo>
                  <a:pt x="37" y="52"/>
                </a:moveTo>
                <a:cubicBezTo>
                  <a:pt x="37" y="44"/>
                  <a:pt x="43" y="37"/>
                  <a:pt x="52" y="37"/>
                </a:cubicBezTo>
                <a:cubicBezTo>
                  <a:pt x="60" y="37"/>
                  <a:pt x="67" y="44"/>
                  <a:pt x="67" y="52"/>
                </a:cubicBezTo>
                <a:cubicBezTo>
                  <a:pt x="67" y="60"/>
                  <a:pt x="60" y="66"/>
                  <a:pt x="52" y="66"/>
                </a:cubicBezTo>
                <a:cubicBezTo>
                  <a:pt x="43" y="66"/>
                  <a:pt x="37" y="60"/>
                  <a:pt x="37" y="52"/>
                </a:cubicBezTo>
                <a:close/>
                <a:moveTo>
                  <a:pt x="360" y="280"/>
                </a:moveTo>
                <a:cubicBezTo>
                  <a:pt x="39" y="280"/>
                  <a:pt x="39" y="280"/>
                  <a:pt x="39" y="280"/>
                </a:cubicBezTo>
                <a:cubicBezTo>
                  <a:pt x="39" y="96"/>
                  <a:pt x="39" y="96"/>
                  <a:pt x="39" y="96"/>
                </a:cubicBezTo>
                <a:cubicBezTo>
                  <a:pt x="360" y="96"/>
                  <a:pt x="360" y="96"/>
                  <a:pt x="360" y="96"/>
                </a:cubicBezTo>
                <a:lnTo>
                  <a:pt x="360" y="280"/>
                </a:lnTo>
                <a:close/>
                <a:moveTo>
                  <a:pt x="360" y="64"/>
                </a:moveTo>
                <a:cubicBezTo>
                  <a:pt x="120" y="64"/>
                  <a:pt x="120" y="64"/>
                  <a:pt x="120" y="64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360" y="40"/>
                  <a:pt x="360" y="40"/>
                  <a:pt x="360" y="40"/>
                </a:cubicBezTo>
                <a:lnTo>
                  <a:pt x="360" y="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46" name="Freeform 101"/>
          <p:cNvSpPr>
            <a:spLocks noEditPoints="1"/>
          </p:cNvSpPr>
          <p:nvPr/>
        </p:nvSpPr>
        <p:spPr bwMode="auto">
          <a:xfrm>
            <a:off x="6146756" y="2162397"/>
            <a:ext cx="268390" cy="242971"/>
          </a:xfrm>
          <a:custGeom>
            <a:avLst/>
            <a:gdLst>
              <a:gd name="T0" fmla="*/ 360 w 400"/>
              <a:gd name="T1" fmla="*/ 0 h 360"/>
              <a:gd name="T2" fmla="*/ 40 w 400"/>
              <a:gd name="T3" fmla="*/ 0 h 360"/>
              <a:gd name="T4" fmla="*/ 0 w 400"/>
              <a:gd name="T5" fmla="*/ 40 h 360"/>
              <a:gd name="T6" fmla="*/ 0 w 400"/>
              <a:gd name="T7" fmla="*/ 280 h 360"/>
              <a:gd name="T8" fmla="*/ 40 w 400"/>
              <a:gd name="T9" fmla="*/ 319 h 360"/>
              <a:gd name="T10" fmla="*/ 119 w 400"/>
              <a:gd name="T11" fmla="*/ 319 h 360"/>
              <a:gd name="T12" fmla="*/ 119 w 400"/>
              <a:gd name="T13" fmla="*/ 280 h 360"/>
              <a:gd name="T14" fmla="*/ 39 w 400"/>
              <a:gd name="T15" fmla="*/ 280 h 360"/>
              <a:gd name="T16" fmla="*/ 39 w 400"/>
              <a:gd name="T17" fmla="*/ 96 h 360"/>
              <a:gd name="T18" fmla="*/ 360 w 400"/>
              <a:gd name="T19" fmla="*/ 96 h 360"/>
              <a:gd name="T20" fmla="*/ 360 w 400"/>
              <a:gd name="T21" fmla="*/ 280 h 360"/>
              <a:gd name="T22" fmla="*/ 280 w 400"/>
              <a:gd name="T23" fmla="*/ 280 h 360"/>
              <a:gd name="T24" fmla="*/ 280 w 400"/>
              <a:gd name="T25" fmla="*/ 319 h 360"/>
              <a:gd name="T26" fmla="*/ 360 w 400"/>
              <a:gd name="T27" fmla="*/ 319 h 360"/>
              <a:gd name="T28" fmla="*/ 400 w 400"/>
              <a:gd name="T29" fmla="*/ 280 h 360"/>
              <a:gd name="T30" fmla="*/ 400 w 400"/>
              <a:gd name="T31" fmla="*/ 40 h 360"/>
              <a:gd name="T32" fmla="*/ 360 w 400"/>
              <a:gd name="T33" fmla="*/ 0 h 360"/>
              <a:gd name="T34" fmla="*/ 52 w 400"/>
              <a:gd name="T35" fmla="*/ 66 h 360"/>
              <a:gd name="T36" fmla="*/ 37 w 400"/>
              <a:gd name="T37" fmla="*/ 52 h 360"/>
              <a:gd name="T38" fmla="*/ 52 w 400"/>
              <a:gd name="T39" fmla="*/ 37 h 360"/>
              <a:gd name="T40" fmla="*/ 67 w 400"/>
              <a:gd name="T41" fmla="*/ 52 h 360"/>
              <a:gd name="T42" fmla="*/ 52 w 400"/>
              <a:gd name="T43" fmla="*/ 66 h 360"/>
              <a:gd name="T44" fmla="*/ 92 w 400"/>
              <a:gd name="T45" fmla="*/ 66 h 360"/>
              <a:gd name="T46" fmla="*/ 77 w 400"/>
              <a:gd name="T47" fmla="*/ 52 h 360"/>
              <a:gd name="T48" fmla="*/ 92 w 400"/>
              <a:gd name="T49" fmla="*/ 37 h 360"/>
              <a:gd name="T50" fmla="*/ 107 w 400"/>
              <a:gd name="T51" fmla="*/ 52 h 360"/>
              <a:gd name="T52" fmla="*/ 92 w 400"/>
              <a:gd name="T53" fmla="*/ 66 h 360"/>
              <a:gd name="T54" fmla="*/ 360 w 400"/>
              <a:gd name="T55" fmla="*/ 64 h 360"/>
              <a:gd name="T56" fmla="*/ 119 w 400"/>
              <a:gd name="T57" fmla="*/ 64 h 360"/>
              <a:gd name="T58" fmla="*/ 119 w 400"/>
              <a:gd name="T59" fmla="*/ 39 h 360"/>
              <a:gd name="T60" fmla="*/ 360 w 400"/>
              <a:gd name="T61" fmla="*/ 39 h 360"/>
              <a:gd name="T62" fmla="*/ 360 w 400"/>
              <a:gd name="T63" fmla="*/ 64 h 360"/>
              <a:gd name="T64" fmla="*/ 199 w 400"/>
              <a:gd name="T65" fmla="*/ 143 h 360"/>
              <a:gd name="T66" fmla="*/ 102 w 400"/>
              <a:gd name="T67" fmla="*/ 240 h 360"/>
              <a:gd name="T68" fmla="*/ 162 w 400"/>
              <a:gd name="T69" fmla="*/ 240 h 360"/>
              <a:gd name="T70" fmla="*/ 162 w 400"/>
              <a:gd name="T71" fmla="*/ 360 h 360"/>
              <a:gd name="T72" fmla="*/ 236 w 400"/>
              <a:gd name="T73" fmla="*/ 360 h 360"/>
              <a:gd name="T74" fmla="*/ 236 w 400"/>
              <a:gd name="T75" fmla="*/ 240 h 360"/>
              <a:gd name="T76" fmla="*/ 296 w 400"/>
              <a:gd name="T77" fmla="*/ 240 h 360"/>
              <a:gd name="T78" fmla="*/ 199 w 400"/>
              <a:gd name="T79" fmla="*/ 143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400" h="360">
                <a:moveTo>
                  <a:pt x="36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280"/>
                  <a:pt x="0" y="280"/>
                  <a:pt x="0" y="280"/>
                </a:cubicBezTo>
                <a:cubicBezTo>
                  <a:pt x="0" y="302"/>
                  <a:pt x="18" y="319"/>
                  <a:pt x="40" y="319"/>
                </a:cubicBezTo>
                <a:cubicBezTo>
                  <a:pt x="119" y="319"/>
                  <a:pt x="119" y="319"/>
                  <a:pt x="119" y="319"/>
                </a:cubicBezTo>
                <a:cubicBezTo>
                  <a:pt x="119" y="280"/>
                  <a:pt x="119" y="280"/>
                  <a:pt x="119" y="280"/>
                </a:cubicBezTo>
                <a:cubicBezTo>
                  <a:pt x="39" y="280"/>
                  <a:pt x="39" y="280"/>
                  <a:pt x="39" y="280"/>
                </a:cubicBezTo>
                <a:cubicBezTo>
                  <a:pt x="39" y="96"/>
                  <a:pt x="39" y="96"/>
                  <a:pt x="39" y="96"/>
                </a:cubicBezTo>
                <a:cubicBezTo>
                  <a:pt x="360" y="96"/>
                  <a:pt x="360" y="96"/>
                  <a:pt x="360" y="96"/>
                </a:cubicBezTo>
                <a:cubicBezTo>
                  <a:pt x="360" y="280"/>
                  <a:pt x="360" y="280"/>
                  <a:pt x="360" y="280"/>
                </a:cubicBezTo>
                <a:cubicBezTo>
                  <a:pt x="280" y="280"/>
                  <a:pt x="280" y="280"/>
                  <a:pt x="280" y="280"/>
                </a:cubicBezTo>
                <a:cubicBezTo>
                  <a:pt x="280" y="319"/>
                  <a:pt x="280" y="319"/>
                  <a:pt x="280" y="319"/>
                </a:cubicBezTo>
                <a:cubicBezTo>
                  <a:pt x="360" y="319"/>
                  <a:pt x="360" y="319"/>
                  <a:pt x="360" y="319"/>
                </a:cubicBezTo>
                <a:cubicBezTo>
                  <a:pt x="382" y="319"/>
                  <a:pt x="400" y="302"/>
                  <a:pt x="400" y="280"/>
                </a:cubicBezTo>
                <a:cubicBezTo>
                  <a:pt x="400" y="40"/>
                  <a:pt x="400" y="40"/>
                  <a:pt x="400" y="40"/>
                </a:cubicBezTo>
                <a:cubicBezTo>
                  <a:pt x="400" y="18"/>
                  <a:pt x="382" y="0"/>
                  <a:pt x="360" y="0"/>
                </a:cubicBezTo>
                <a:close/>
                <a:moveTo>
                  <a:pt x="52" y="66"/>
                </a:moveTo>
                <a:cubicBezTo>
                  <a:pt x="43" y="66"/>
                  <a:pt x="37" y="60"/>
                  <a:pt x="37" y="52"/>
                </a:cubicBezTo>
                <a:cubicBezTo>
                  <a:pt x="37" y="44"/>
                  <a:pt x="43" y="37"/>
                  <a:pt x="52" y="37"/>
                </a:cubicBezTo>
                <a:cubicBezTo>
                  <a:pt x="60" y="37"/>
                  <a:pt x="67" y="44"/>
                  <a:pt x="67" y="52"/>
                </a:cubicBezTo>
                <a:cubicBezTo>
                  <a:pt x="67" y="60"/>
                  <a:pt x="60" y="66"/>
                  <a:pt x="52" y="66"/>
                </a:cubicBezTo>
                <a:close/>
                <a:moveTo>
                  <a:pt x="92" y="66"/>
                </a:moveTo>
                <a:cubicBezTo>
                  <a:pt x="83" y="66"/>
                  <a:pt x="77" y="60"/>
                  <a:pt x="77" y="52"/>
                </a:cubicBezTo>
                <a:cubicBezTo>
                  <a:pt x="77" y="44"/>
                  <a:pt x="83" y="37"/>
                  <a:pt x="92" y="37"/>
                </a:cubicBezTo>
                <a:cubicBezTo>
                  <a:pt x="100" y="37"/>
                  <a:pt x="107" y="44"/>
                  <a:pt x="107" y="52"/>
                </a:cubicBezTo>
                <a:cubicBezTo>
                  <a:pt x="107" y="60"/>
                  <a:pt x="100" y="66"/>
                  <a:pt x="92" y="66"/>
                </a:cubicBezTo>
                <a:close/>
                <a:moveTo>
                  <a:pt x="360" y="64"/>
                </a:moveTo>
                <a:cubicBezTo>
                  <a:pt x="119" y="64"/>
                  <a:pt x="119" y="64"/>
                  <a:pt x="119" y="64"/>
                </a:cubicBezTo>
                <a:cubicBezTo>
                  <a:pt x="119" y="39"/>
                  <a:pt x="119" y="39"/>
                  <a:pt x="119" y="39"/>
                </a:cubicBezTo>
                <a:cubicBezTo>
                  <a:pt x="360" y="39"/>
                  <a:pt x="360" y="39"/>
                  <a:pt x="360" y="39"/>
                </a:cubicBezTo>
                <a:lnTo>
                  <a:pt x="360" y="64"/>
                </a:lnTo>
                <a:close/>
                <a:moveTo>
                  <a:pt x="199" y="143"/>
                </a:moveTo>
                <a:cubicBezTo>
                  <a:pt x="102" y="240"/>
                  <a:pt x="102" y="240"/>
                  <a:pt x="102" y="240"/>
                </a:cubicBezTo>
                <a:cubicBezTo>
                  <a:pt x="162" y="240"/>
                  <a:pt x="162" y="240"/>
                  <a:pt x="162" y="240"/>
                </a:cubicBezTo>
                <a:cubicBezTo>
                  <a:pt x="162" y="360"/>
                  <a:pt x="162" y="360"/>
                  <a:pt x="162" y="360"/>
                </a:cubicBezTo>
                <a:cubicBezTo>
                  <a:pt x="236" y="360"/>
                  <a:pt x="236" y="360"/>
                  <a:pt x="236" y="360"/>
                </a:cubicBezTo>
                <a:cubicBezTo>
                  <a:pt x="236" y="240"/>
                  <a:pt x="236" y="240"/>
                  <a:pt x="236" y="240"/>
                </a:cubicBezTo>
                <a:cubicBezTo>
                  <a:pt x="296" y="240"/>
                  <a:pt x="296" y="240"/>
                  <a:pt x="296" y="240"/>
                </a:cubicBezTo>
                <a:lnTo>
                  <a:pt x="199" y="14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47" name="Freeform 106"/>
          <p:cNvSpPr>
            <a:spLocks noEditPoints="1"/>
          </p:cNvSpPr>
          <p:nvPr/>
        </p:nvSpPr>
        <p:spPr bwMode="auto">
          <a:xfrm>
            <a:off x="6599830" y="1716409"/>
            <a:ext cx="247566" cy="247598"/>
          </a:xfrm>
          <a:custGeom>
            <a:avLst/>
            <a:gdLst>
              <a:gd name="T0" fmla="*/ 89 w 368"/>
              <a:gd name="T1" fmla="*/ 122 h 368"/>
              <a:gd name="T2" fmla="*/ 101 w 368"/>
              <a:gd name="T3" fmla="*/ 124 h 368"/>
              <a:gd name="T4" fmla="*/ 146 w 368"/>
              <a:gd name="T5" fmla="*/ 82 h 368"/>
              <a:gd name="T6" fmla="*/ 145 w 368"/>
              <a:gd name="T7" fmla="*/ 73 h 368"/>
              <a:gd name="T8" fmla="*/ 147 w 368"/>
              <a:gd name="T9" fmla="*/ 60 h 368"/>
              <a:gd name="T10" fmla="*/ 87 w 368"/>
              <a:gd name="T11" fmla="*/ 27 h 368"/>
              <a:gd name="T12" fmla="*/ 36 w 368"/>
              <a:gd name="T13" fmla="*/ 75 h 368"/>
              <a:gd name="T14" fmla="*/ 72 w 368"/>
              <a:gd name="T15" fmla="*/ 126 h 368"/>
              <a:gd name="T16" fmla="*/ 89 w 368"/>
              <a:gd name="T17" fmla="*/ 122 h 368"/>
              <a:gd name="T18" fmla="*/ 50 w 368"/>
              <a:gd name="T19" fmla="*/ 161 h 368"/>
              <a:gd name="T20" fmla="*/ 53 w 368"/>
              <a:gd name="T21" fmla="*/ 146 h 368"/>
              <a:gd name="T22" fmla="*/ 19 w 368"/>
              <a:gd name="T23" fmla="*/ 101 h 368"/>
              <a:gd name="T24" fmla="*/ 0 w 368"/>
              <a:gd name="T25" fmla="*/ 184 h 368"/>
              <a:gd name="T26" fmla="*/ 26 w 368"/>
              <a:gd name="T27" fmla="*/ 278 h 368"/>
              <a:gd name="T28" fmla="*/ 58 w 368"/>
              <a:gd name="T29" fmla="*/ 185 h 368"/>
              <a:gd name="T30" fmla="*/ 50 w 368"/>
              <a:gd name="T31" fmla="*/ 161 h 368"/>
              <a:gd name="T32" fmla="*/ 184 w 368"/>
              <a:gd name="T33" fmla="*/ 34 h 368"/>
              <a:gd name="T34" fmla="*/ 211 w 368"/>
              <a:gd name="T35" fmla="*/ 44 h 368"/>
              <a:gd name="T36" fmla="*/ 275 w 368"/>
              <a:gd name="T37" fmla="*/ 24 h 368"/>
              <a:gd name="T38" fmla="*/ 184 w 368"/>
              <a:gd name="T39" fmla="*/ 0 h 368"/>
              <a:gd name="T40" fmla="*/ 119 w 368"/>
              <a:gd name="T41" fmla="*/ 12 h 368"/>
              <a:gd name="T42" fmla="*/ 165 w 368"/>
              <a:gd name="T43" fmla="*/ 39 h 368"/>
              <a:gd name="T44" fmla="*/ 184 w 368"/>
              <a:gd name="T45" fmla="*/ 34 h 368"/>
              <a:gd name="T46" fmla="*/ 243 w 368"/>
              <a:gd name="T47" fmla="*/ 218 h 368"/>
              <a:gd name="T48" fmla="*/ 253 w 368"/>
              <a:gd name="T49" fmla="*/ 205 h 368"/>
              <a:gd name="T50" fmla="*/ 200 w 368"/>
              <a:gd name="T51" fmla="*/ 109 h 368"/>
              <a:gd name="T52" fmla="*/ 184 w 368"/>
              <a:gd name="T53" fmla="*/ 112 h 368"/>
              <a:gd name="T54" fmla="*/ 162 w 368"/>
              <a:gd name="T55" fmla="*/ 105 h 368"/>
              <a:gd name="T56" fmla="*/ 122 w 368"/>
              <a:gd name="T57" fmla="*/ 141 h 368"/>
              <a:gd name="T58" fmla="*/ 128 w 368"/>
              <a:gd name="T59" fmla="*/ 161 h 368"/>
              <a:gd name="T60" fmla="*/ 127 w 368"/>
              <a:gd name="T61" fmla="*/ 173 h 368"/>
              <a:gd name="T62" fmla="*/ 243 w 368"/>
              <a:gd name="T63" fmla="*/ 218 h 368"/>
              <a:gd name="T64" fmla="*/ 294 w 368"/>
              <a:gd name="T65" fmla="*/ 271 h 368"/>
              <a:gd name="T66" fmla="*/ 295 w 368"/>
              <a:gd name="T67" fmla="*/ 293 h 368"/>
              <a:gd name="T68" fmla="*/ 292 w 368"/>
              <a:gd name="T69" fmla="*/ 333 h 368"/>
              <a:gd name="T70" fmla="*/ 359 w 368"/>
              <a:gd name="T71" fmla="*/ 240 h 368"/>
              <a:gd name="T72" fmla="*/ 315 w 368"/>
              <a:gd name="T73" fmla="*/ 247 h 368"/>
              <a:gd name="T74" fmla="*/ 294 w 368"/>
              <a:gd name="T75" fmla="*/ 271 h 368"/>
              <a:gd name="T76" fmla="*/ 234 w 368"/>
              <a:gd name="T77" fmla="*/ 244 h 368"/>
              <a:gd name="T78" fmla="*/ 110 w 368"/>
              <a:gd name="T79" fmla="*/ 195 h 368"/>
              <a:gd name="T80" fmla="*/ 89 w 368"/>
              <a:gd name="T81" fmla="*/ 200 h 368"/>
              <a:gd name="T82" fmla="*/ 81 w 368"/>
              <a:gd name="T83" fmla="*/ 200 h 368"/>
              <a:gd name="T84" fmla="*/ 49 w 368"/>
              <a:gd name="T85" fmla="*/ 309 h 368"/>
              <a:gd name="T86" fmla="*/ 112 w 368"/>
              <a:gd name="T87" fmla="*/ 353 h 368"/>
              <a:gd name="T88" fmla="*/ 234 w 368"/>
              <a:gd name="T89" fmla="*/ 244 h 368"/>
              <a:gd name="T90" fmla="*/ 307 w 368"/>
              <a:gd name="T91" fmla="*/ 48 h 368"/>
              <a:gd name="T92" fmla="*/ 223 w 368"/>
              <a:gd name="T93" fmla="*/ 69 h 368"/>
              <a:gd name="T94" fmla="*/ 224 w 368"/>
              <a:gd name="T95" fmla="*/ 73 h 368"/>
              <a:gd name="T96" fmla="*/ 220 w 368"/>
              <a:gd name="T97" fmla="*/ 90 h 368"/>
              <a:gd name="T98" fmla="*/ 279 w 368"/>
              <a:gd name="T99" fmla="*/ 196 h 368"/>
              <a:gd name="T100" fmla="*/ 314 w 368"/>
              <a:gd name="T101" fmla="*/ 220 h 368"/>
              <a:gd name="T102" fmla="*/ 366 w 368"/>
              <a:gd name="T103" fmla="*/ 210 h 368"/>
              <a:gd name="T104" fmla="*/ 368 w 368"/>
              <a:gd name="T105" fmla="*/ 184 h 368"/>
              <a:gd name="T106" fmla="*/ 307 w 368"/>
              <a:gd name="T107" fmla="*/ 48 h 368"/>
              <a:gd name="T108" fmla="*/ 254 w 368"/>
              <a:gd name="T109" fmla="*/ 265 h 368"/>
              <a:gd name="T110" fmla="*/ 139 w 368"/>
              <a:gd name="T111" fmla="*/ 362 h 368"/>
              <a:gd name="T112" fmla="*/ 184 w 368"/>
              <a:gd name="T113" fmla="*/ 368 h 368"/>
              <a:gd name="T114" fmla="*/ 261 w 368"/>
              <a:gd name="T115" fmla="*/ 351 h 368"/>
              <a:gd name="T116" fmla="*/ 267 w 368"/>
              <a:gd name="T117" fmla="*/ 293 h 368"/>
              <a:gd name="T118" fmla="*/ 266 w 368"/>
              <a:gd name="T119" fmla="*/ 272 h 368"/>
              <a:gd name="T120" fmla="*/ 254 w 368"/>
              <a:gd name="T121" fmla="*/ 265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368" h="368">
                <a:moveTo>
                  <a:pt x="89" y="122"/>
                </a:moveTo>
                <a:cubicBezTo>
                  <a:pt x="93" y="122"/>
                  <a:pt x="97" y="123"/>
                  <a:pt x="101" y="124"/>
                </a:cubicBezTo>
                <a:cubicBezTo>
                  <a:pt x="115" y="108"/>
                  <a:pt x="130" y="94"/>
                  <a:pt x="146" y="82"/>
                </a:cubicBezTo>
                <a:cubicBezTo>
                  <a:pt x="146" y="79"/>
                  <a:pt x="145" y="76"/>
                  <a:pt x="145" y="73"/>
                </a:cubicBezTo>
                <a:cubicBezTo>
                  <a:pt x="145" y="68"/>
                  <a:pt x="146" y="64"/>
                  <a:pt x="147" y="60"/>
                </a:cubicBezTo>
                <a:cubicBezTo>
                  <a:pt x="129" y="47"/>
                  <a:pt x="109" y="36"/>
                  <a:pt x="87" y="27"/>
                </a:cubicBezTo>
                <a:cubicBezTo>
                  <a:pt x="67" y="40"/>
                  <a:pt x="50" y="56"/>
                  <a:pt x="36" y="75"/>
                </a:cubicBezTo>
                <a:cubicBezTo>
                  <a:pt x="46" y="93"/>
                  <a:pt x="58" y="110"/>
                  <a:pt x="72" y="126"/>
                </a:cubicBezTo>
                <a:cubicBezTo>
                  <a:pt x="77" y="124"/>
                  <a:pt x="83" y="122"/>
                  <a:pt x="89" y="122"/>
                </a:cubicBezTo>
                <a:close/>
                <a:moveTo>
                  <a:pt x="50" y="161"/>
                </a:moveTo>
                <a:cubicBezTo>
                  <a:pt x="50" y="156"/>
                  <a:pt x="51" y="151"/>
                  <a:pt x="53" y="146"/>
                </a:cubicBezTo>
                <a:cubicBezTo>
                  <a:pt x="41" y="132"/>
                  <a:pt x="29" y="117"/>
                  <a:pt x="19" y="101"/>
                </a:cubicBezTo>
                <a:cubicBezTo>
                  <a:pt x="7" y="126"/>
                  <a:pt x="0" y="154"/>
                  <a:pt x="0" y="184"/>
                </a:cubicBezTo>
                <a:cubicBezTo>
                  <a:pt x="0" y="218"/>
                  <a:pt x="9" y="250"/>
                  <a:pt x="26" y="278"/>
                </a:cubicBezTo>
                <a:cubicBezTo>
                  <a:pt x="32" y="245"/>
                  <a:pt x="43" y="214"/>
                  <a:pt x="58" y="185"/>
                </a:cubicBezTo>
                <a:cubicBezTo>
                  <a:pt x="53" y="178"/>
                  <a:pt x="50" y="170"/>
                  <a:pt x="50" y="161"/>
                </a:cubicBezTo>
                <a:close/>
                <a:moveTo>
                  <a:pt x="184" y="34"/>
                </a:moveTo>
                <a:cubicBezTo>
                  <a:pt x="195" y="34"/>
                  <a:pt x="204" y="38"/>
                  <a:pt x="211" y="44"/>
                </a:cubicBezTo>
                <a:cubicBezTo>
                  <a:pt x="232" y="35"/>
                  <a:pt x="253" y="29"/>
                  <a:pt x="275" y="24"/>
                </a:cubicBezTo>
                <a:cubicBezTo>
                  <a:pt x="248" y="9"/>
                  <a:pt x="217" y="0"/>
                  <a:pt x="184" y="0"/>
                </a:cubicBezTo>
                <a:cubicBezTo>
                  <a:pt x="161" y="0"/>
                  <a:pt x="139" y="4"/>
                  <a:pt x="119" y="12"/>
                </a:cubicBezTo>
                <a:cubicBezTo>
                  <a:pt x="135" y="20"/>
                  <a:pt x="150" y="29"/>
                  <a:pt x="165" y="39"/>
                </a:cubicBezTo>
                <a:cubicBezTo>
                  <a:pt x="170" y="36"/>
                  <a:pt x="177" y="34"/>
                  <a:pt x="184" y="34"/>
                </a:cubicBezTo>
                <a:close/>
                <a:moveTo>
                  <a:pt x="243" y="218"/>
                </a:moveTo>
                <a:cubicBezTo>
                  <a:pt x="245" y="213"/>
                  <a:pt x="249" y="208"/>
                  <a:pt x="253" y="205"/>
                </a:cubicBezTo>
                <a:cubicBezTo>
                  <a:pt x="242" y="169"/>
                  <a:pt x="223" y="137"/>
                  <a:pt x="200" y="109"/>
                </a:cubicBezTo>
                <a:cubicBezTo>
                  <a:pt x="195" y="111"/>
                  <a:pt x="190" y="112"/>
                  <a:pt x="184" y="112"/>
                </a:cubicBezTo>
                <a:cubicBezTo>
                  <a:pt x="176" y="112"/>
                  <a:pt x="168" y="109"/>
                  <a:pt x="162" y="105"/>
                </a:cubicBezTo>
                <a:cubicBezTo>
                  <a:pt x="148" y="115"/>
                  <a:pt x="134" y="128"/>
                  <a:pt x="122" y="141"/>
                </a:cubicBezTo>
                <a:cubicBezTo>
                  <a:pt x="126" y="147"/>
                  <a:pt x="128" y="154"/>
                  <a:pt x="128" y="161"/>
                </a:cubicBezTo>
                <a:cubicBezTo>
                  <a:pt x="128" y="165"/>
                  <a:pt x="128" y="169"/>
                  <a:pt x="127" y="173"/>
                </a:cubicBezTo>
                <a:cubicBezTo>
                  <a:pt x="161" y="196"/>
                  <a:pt x="200" y="212"/>
                  <a:pt x="243" y="218"/>
                </a:cubicBezTo>
                <a:close/>
                <a:moveTo>
                  <a:pt x="294" y="271"/>
                </a:moveTo>
                <a:cubicBezTo>
                  <a:pt x="294" y="278"/>
                  <a:pt x="295" y="286"/>
                  <a:pt x="295" y="293"/>
                </a:cubicBezTo>
                <a:cubicBezTo>
                  <a:pt x="295" y="307"/>
                  <a:pt x="294" y="320"/>
                  <a:pt x="292" y="333"/>
                </a:cubicBezTo>
                <a:cubicBezTo>
                  <a:pt x="323" y="310"/>
                  <a:pt x="347" y="277"/>
                  <a:pt x="359" y="240"/>
                </a:cubicBezTo>
                <a:cubicBezTo>
                  <a:pt x="345" y="243"/>
                  <a:pt x="330" y="246"/>
                  <a:pt x="315" y="247"/>
                </a:cubicBezTo>
                <a:cubicBezTo>
                  <a:pt x="312" y="258"/>
                  <a:pt x="304" y="266"/>
                  <a:pt x="294" y="271"/>
                </a:cubicBezTo>
                <a:close/>
                <a:moveTo>
                  <a:pt x="234" y="244"/>
                </a:moveTo>
                <a:cubicBezTo>
                  <a:pt x="188" y="237"/>
                  <a:pt x="146" y="220"/>
                  <a:pt x="110" y="195"/>
                </a:cubicBezTo>
                <a:cubicBezTo>
                  <a:pt x="104" y="198"/>
                  <a:pt x="97" y="200"/>
                  <a:pt x="89" y="200"/>
                </a:cubicBezTo>
                <a:cubicBezTo>
                  <a:pt x="86" y="200"/>
                  <a:pt x="84" y="200"/>
                  <a:pt x="81" y="200"/>
                </a:cubicBezTo>
                <a:cubicBezTo>
                  <a:pt x="64" y="233"/>
                  <a:pt x="52" y="270"/>
                  <a:pt x="49" y="309"/>
                </a:cubicBezTo>
                <a:cubicBezTo>
                  <a:pt x="67" y="328"/>
                  <a:pt x="88" y="343"/>
                  <a:pt x="112" y="353"/>
                </a:cubicBezTo>
                <a:cubicBezTo>
                  <a:pt x="142" y="308"/>
                  <a:pt x="184" y="270"/>
                  <a:pt x="234" y="244"/>
                </a:cubicBezTo>
                <a:close/>
                <a:moveTo>
                  <a:pt x="307" y="48"/>
                </a:moveTo>
                <a:cubicBezTo>
                  <a:pt x="278" y="50"/>
                  <a:pt x="250" y="58"/>
                  <a:pt x="223" y="69"/>
                </a:cubicBezTo>
                <a:cubicBezTo>
                  <a:pt x="224" y="70"/>
                  <a:pt x="224" y="71"/>
                  <a:pt x="224" y="73"/>
                </a:cubicBezTo>
                <a:cubicBezTo>
                  <a:pt x="224" y="79"/>
                  <a:pt x="222" y="85"/>
                  <a:pt x="220" y="90"/>
                </a:cubicBezTo>
                <a:cubicBezTo>
                  <a:pt x="246" y="121"/>
                  <a:pt x="266" y="157"/>
                  <a:pt x="279" y="196"/>
                </a:cubicBezTo>
                <a:cubicBezTo>
                  <a:pt x="295" y="196"/>
                  <a:pt x="309" y="206"/>
                  <a:pt x="314" y="220"/>
                </a:cubicBezTo>
                <a:cubicBezTo>
                  <a:pt x="332" y="218"/>
                  <a:pt x="349" y="215"/>
                  <a:pt x="366" y="210"/>
                </a:cubicBezTo>
                <a:cubicBezTo>
                  <a:pt x="367" y="201"/>
                  <a:pt x="368" y="193"/>
                  <a:pt x="368" y="184"/>
                </a:cubicBezTo>
                <a:cubicBezTo>
                  <a:pt x="368" y="130"/>
                  <a:pt x="344" y="81"/>
                  <a:pt x="307" y="48"/>
                </a:cubicBezTo>
                <a:close/>
                <a:moveTo>
                  <a:pt x="254" y="265"/>
                </a:moveTo>
                <a:cubicBezTo>
                  <a:pt x="207" y="287"/>
                  <a:pt x="167" y="321"/>
                  <a:pt x="139" y="362"/>
                </a:cubicBezTo>
                <a:cubicBezTo>
                  <a:pt x="153" y="366"/>
                  <a:pt x="168" y="368"/>
                  <a:pt x="184" y="368"/>
                </a:cubicBezTo>
                <a:cubicBezTo>
                  <a:pt x="212" y="368"/>
                  <a:pt x="238" y="362"/>
                  <a:pt x="261" y="351"/>
                </a:cubicBezTo>
                <a:cubicBezTo>
                  <a:pt x="265" y="332"/>
                  <a:pt x="267" y="313"/>
                  <a:pt x="267" y="293"/>
                </a:cubicBezTo>
                <a:cubicBezTo>
                  <a:pt x="267" y="286"/>
                  <a:pt x="267" y="279"/>
                  <a:pt x="266" y="272"/>
                </a:cubicBezTo>
                <a:cubicBezTo>
                  <a:pt x="262" y="271"/>
                  <a:pt x="257" y="268"/>
                  <a:pt x="254" y="26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48" name="Freeform 115"/>
          <p:cNvSpPr>
            <a:spLocks noEditPoints="1"/>
          </p:cNvSpPr>
          <p:nvPr/>
        </p:nvSpPr>
        <p:spPr bwMode="auto">
          <a:xfrm>
            <a:off x="6590374" y="2215822"/>
            <a:ext cx="268390" cy="134213"/>
          </a:xfrm>
          <a:custGeom>
            <a:avLst/>
            <a:gdLst>
              <a:gd name="T0" fmla="*/ 360 w 400"/>
              <a:gd name="T1" fmla="*/ 0 h 200"/>
              <a:gd name="T2" fmla="*/ 40 w 400"/>
              <a:gd name="T3" fmla="*/ 0 h 200"/>
              <a:gd name="T4" fmla="*/ 0 w 400"/>
              <a:gd name="T5" fmla="*/ 40 h 200"/>
              <a:gd name="T6" fmla="*/ 0 w 400"/>
              <a:gd name="T7" fmla="*/ 160 h 200"/>
              <a:gd name="T8" fmla="*/ 40 w 400"/>
              <a:gd name="T9" fmla="*/ 200 h 200"/>
              <a:gd name="T10" fmla="*/ 360 w 400"/>
              <a:gd name="T11" fmla="*/ 200 h 200"/>
              <a:gd name="T12" fmla="*/ 400 w 400"/>
              <a:gd name="T13" fmla="*/ 160 h 200"/>
              <a:gd name="T14" fmla="*/ 400 w 400"/>
              <a:gd name="T15" fmla="*/ 40 h 200"/>
              <a:gd name="T16" fmla="*/ 360 w 400"/>
              <a:gd name="T17" fmla="*/ 0 h 200"/>
              <a:gd name="T18" fmla="*/ 360 w 400"/>
              <a:gd name="T19" fmla="*/ 160 h 200"/>
              <a:gd name="T20" fmla="*/ 40 w 400"/>
              <a:gd name="T21" fmla="*/ 160 h 200"/>
              <a:gd name="T22" fmla="*/ 40 w 400"/>
              <a:gd name="T23" fmla="*/ 40 h 200"/>
              <a:gd name="T24" fmla="*/ 360 w 400"/>
              <a:gd name="T25" fmla="*/ 40 h 200"/>
              <a:gd name="T26" fmla="*/ 360 w 400"/>
              <a:gd name="T27" fmla="*/ 160 h 200"/>
              <a:gd name="T28" fmla="*/ 240 w 400"/>
              <a:gd name="T29" fmla="*/ 60 h 200"/>
              <a:gd name="T30" fmla="*/ 160 w 400"/>
              <a:gd name="T31" fmla="*/ 60 h 200"/>
              <a:gd name="T32" fmla="*/ 160 w 400"/>
              <a:gd name="T33" fmla="*/ 139 h 200"/>
              <a:gd name="T34" fmla="*/ 240 w 400"/>
              <a:gd name="T35" fmla="*/ 139 h 200"/>
              <a:gd name="T36" fmla="*/ 240 w 400"/>
              <a:gd name="T37" fmla="*/ 60 h 200"/>
              <a:gd name="T38" fmla="*/ 340 w 400"/>
              <a:gd name="T39" fmla="*/ 60 h 200"/>
              <a:gd name="T40" fmla="*/ 260 w 400"/>
              <a:gd name="T41" fmla="*/ 60 h 200"/>
              <a:gd name="T42" fmla="*/ 260 w 400"/>
              <a:gd name="T43" fmla="*/ 139 h 200"/>
              <a:gd name="T44" fmla="*/ 340 w 400"/>
              <a:gd name="T45" fmla="*/ 139 h 200"/>
              <a:gd name="T46" fmla="*/ 340 w 400"/>
              <a:gd name="T47" fmla="*/ 60 h 200"/>
              <a:gd name="T48" fmla="*/ 140 w 400"/>
              <a:gd name="T49" fmla="*/ 60 h 200"/>
              <a:gd name="T50" fmla="*/ 60 w 400"/>
              <a:gd name="T51" fmla="*/ 60 h 200"/>
              <a:gd name="T52" fmla="*/ 60 w 400"/>
              <a:gd name="T53" fmla="*/ 139 h 200"/>
              <a:gd name="T54" fmla="*/ 140 w 400"/>
              <a:gd name="T55" fmla="*/ 139 h 200"/>
              <a:gd name="T56" fmla="*/ 140 w 400"/>
              <a:gd name="T57" fmla="*/ 6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00" h="200">
                <a:moveTo>
                  <a:pt x="36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82"/>
                  <a:pt x="18" y="200"/>
                  <a:pt x="40" y="200"/>
                </a:cubicBezTo>
                <a:cubicBezTo>
                  <a:pt x="360" y="200"/>
                  <a:pt x="360" y="200"/>
                  <a:pt x="360" y="200"/>
                </a:cubicBezTo>
                <a:cubicBezTo>
                  <a:pt x="382" y="200"/>
                  <a:pt x="400" y="182"/>
                  <a:pt x="400" y="160"/>
                </a:cubicBezTo>
                <a:cubicBezTo>
                  <a:pt x="400" y="40"/>
                  <a:pt x="400" y="40"/>
                  <a:pt x="400" y="40"/>
                </a:cubicBezTo>
                <a:cubicBezTo>
                  <a:pt x="400" y="18"/>
                  <a:pt x="382" y="0"/>
                  <a:pt x="360" y="0"/>
                </a:cubicBezTo>
                <a:close/>
                <a:moveTo>
                  <a:pt x="360" y="160"/>
                </a:moveTo>
                <a:cubicBezTo>
                  <a:pt x="40" y="160"/>
                  <a:pt x="40" y="160"/>
                  <a:pt x="40" y="160"/>
                </a:cubicBezTo>
                <a:cubicBezTo>
                  <a:pt x="40" y="40"/>
                  <a:pt x="40" y="40"/>
                  <a:pt x="40" y="40"/>
                </a:cubicBezTo>
                <a:cubicBezTo>
                  <a:pt x="360" y="40"/>
                  <a:pt x="360" y="40"/>
                  <a:pt x="360" y="40"/>
                </a:cubicBezTo>
                <a:lnTo>
                  <a:pt x="360" y="160"/>
                </a:lnTo>
                <a:close/>
                <a:moveTo>
                  <a:pt x="240" y="60"/>
                </a:moveTo>
                <a:cubicBezTo>
                  <a:pt x="160" y="60"/>
                  <a:pt x="160" y="60"/>
                  <a:pt x="160" y="60"/>
                </a:cubicBezTo>
                <a:cubicBezTo>
                  <a:pt x="160" y="139"/>
                  <a:pt x="160" y="139"/>
                  <a:pt x="160" y="139"/>
                </a:cubicBezTo>
                <a:cubicBezTo>
                  <a:pt x="240" y="139"/>
                  <a:pt x="240" y="139"/>
                  <a:pt x="240" y="139"/>
                </a:cubicBezTo>
                <a:lnTo>
                  <a:pt x="240" y="60"/>
                </a:lnTo>
                <a:close/>
                <a:moveTo>
                  <a:pt x="340" y="60"/>
                </a:moveTo>
                <a:cubicBezTo>
                  <a:pt x="260" y="60"/>
                  <a:pt x="260" y="60"/>
                  <a:pt x="260" y="60"/>
                </a:cubicBezTo>
                <a:cubicBezTo>
                  <a:pt x="260" y="139"/>
                  <a:pt x="260" y="139"/>
                  <a:pt x="260" y="139"/>
                </a:cubicBezTo>
                <a:cubicBezTo>
                  <a:pt x="340" y="139"/>
                  <a:pt x="340" y="139"/>
                  <a:pt x="340" y="139"/>
                </a:cubicBezTo>
                <a:lnTo>
                  <a:pt x="340" y="60"/>
                </a:lnTo>
                <a:close/>
                <a:moveTo>
                  <a:pt x="140" y="60"/>
                </a:moveTo>
                <a:cubicBezTo>
                  <a:pt x="60" y="60"/>
                  <a:pt x="60" y="60"/>
                  <a:pt x="60" y="60"/>
                </a:cubicBezTo>
                <a:cubicBezTo>
                  <a:pt x="60" y="139"/>
                  <a:pt x="60" y="139"/>
                  <a:pt x="60" y="139"/>
                </a:cubicBezTo>
                <a:cubicBezTo>
                  <a:pt x="140" y="139"/>
                  <a:pt x="140" y="139"/>
                  <a:pt x="140" y="139"/>
                </a:cubicBezTo>
                <a:lnTo>
                  <a:pt x="140" y="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49" name="Freeform 116"/>
          <p:cNvSpPr>
            <a:spLocks noEditPoints="1"/>
          </p:cNvSpPr>
          <p:nvPr/>
        </p:nvSpPr>
        <p:spPr bwMode="auto">
          <a:xfrm>
            <a:off x="7033991" y="2215822"/>
            <a:ext cx="268390" cy="134213"/>
          </a:xfrm>
          <a:custGeom>
            <a:avLst/>
            <a:gdLst>
              <a:gd name="T0" fmla="*/ 360 w 400"/>
              <a:gd name="T1" fmla="*/ 0 h 200"/>
              <a:gd name="T2" fmla="*/ 40 w 400"/>
              <a:gd name="T3" fmla="*/ 0 h 200"/>
              <a:gd name="T4" fmla="*/ 0 w 400"/>
              <a:gd name="T5" fmla="*/ 40 h 200"/>
              <a:gd name="T6" fmla="*/ 0 w 400"/>
              <a:gd name="T7" fmla="*/ 160 h 200"/>
              <a:gd name="T8" fmla="*/ 40 w 400"/>
              <a:gd name="T9" fmla="*/ 200 h 200"/>
              <a:gd name="T10" fmla="*/ 360 w 400"/>
              <a:gd name="T11" fmla="*/ 200 h 200"/>
              <a:gd name="T12" fmla="*/ 400 w 400"/>
              <a:gd name="T13" fmla="*/ 160 h 200"/>
              <a:gd name="T14" fmla="*/ 400 w 400"/>
              <a:gd name="T15" fmla="*/ 40 h 200"/>
              <a:gd name="T16" fmla="*/ 360 w 400"/>
              <a:gd name="T17" fmla="*/ 0 h 200"/>
              <a:gd name="T18" fmla="*/ 360 w 400"/>
              <a:gd name="T19" fmla="*/ 160 h 200"/>
              <a:gd name="T20" fmla="*/ 40 w 400"/>
              <a:gd name="T21" fmla="*/ 160 h 200"/>
              <a:gd name="T22" fmla="*/ 40 w 400"/>
              <a:gd name="T23" fmla="*/ 40 h 200"/>
              <a:gd name="T24" fmla="*/ 360 w 400"/>
              <a:gd name="T25" fmla="*/ 40 h 200"/>
              <a:gd name="T26" fmla="*/ 360 w 400"/>
              <a:gd name="T27" fmla="*/ 160 h 200"/>
              <a:gd name="T28" fmla="*/ 240 w 400"/>
              <a:gd name="T29" fmla="*/ 60 h 200"/>
              <a:gd name="T30" fmla="*/ 160 w 400"/>
              <a:gd name="T31" fmla="*/ 60 h 200"/>
              <a:gd name="T32" fmla="*/ 160 w 400"/>
              <a:gd name="T33" fmla="*/ 139 h 200"/>
              <a:gd name="T34" fmla="*/ 240 w 400"/>
              <a:gd name="T35" fmla="*/ 139 h 200"/>
              <a:gd name="T36" fmla="*/ 240 w 400"/>
              <a:gd name="T37" fmla="*/ 60 h 200"/>
              <a:gd name="T38" fmla="*/ 140 w 400"/>
              <a:gd name="T39" fmla="*/ 60 h 200"/>
              <a:gd name="T40" fmla="*/ 60 w 400"/>
              <a:gd name="T41" fmla="*/ 60 h 200"/>
              <a:gd name="T42" fmla="*/ 60 w 400"/>
              <a:gd name="T43" fmla="*/ 139 h 200"/>
              <a:gd name="T44" fmla="*/ 140 w 400"/>
              <a:gd name="T45" fmla="*/ 139 h 200"/>
              <a:gd name="T46" fmla="*/ 140 w 400"/>
              <a:gd name="T47" fmla="*/ 6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00" h="200">
                <a:moveTo>
                  <a:pt x="36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82"/>
                  <a:pt x="18" y="200"/>
                  <a:pt x="40" y="200"/>
                </a:cubicBezTo>
                <a:cubicBezTo>
                  <a:pt x="360" y="200"/>
                  <a:pt x="360" y="200"/>
                  <a:pt x="360" y="200"/>
                </a:cubicBezTo>
                <a:cubicBezTo>
                  <a:pt x="382" y="200"/>
                  <a:pt x="400" y="182"/>
                  <a:pt x="400" y="160"/>
                </a:cubicBezTo>
                <a:cubicBezTo>
                  <a:pt x="400" y="40"/>
                  <a:pt x="400" y="40"/>
                  <a:pt x="400" y="40"/>
                </a:cubicBezTo>
                <a:cubicBezTo>
                  <a:pt x="400" y="18"/>
                  <a:pt x="382" y="0"/>
                  <a:pt x="360" y="0"/>
                </a:cubicBezTo>
                <a:close/>
                <a:moveTo>
                  <a:pt x="360" y="160"/>
                </a:moveTo>
                <a:cubicBezTo>
                  <a:pt x="40" y="160"/>
                  <a:pt x="40" y="160"/>
                  <a:pt x="40" y="160"/>
                </a:cubicBezTo>
                <a:cubicBezTo>
                  <a:pt x="40" y="40"/>
                  <a:pt x="40" y="40"/>
                  <a:pt x="40" y="40"/>
                </a:cubicBezTo>
                <a:cubicBezTo>
                  <a:pt x="360" y="40"/>
                  <a:pt x="360" y="40"/>
                  <a:pt x="360" y="40"/>
                </a:cubicBezTo>
                <a:lnTo>
                  <a:pt x="360" y="160"/>
                </a:lnTo>
                <a:close/>
                <a:moveTo>
                  <a:pt x="240" y="60"/>
                </a:moveTo>
                <a:cubicBezTo>
                  <a:pt x="160" y="60"/>
                  <a:pt x="160" y="60"/>
                  <a:pt x="160" y="60"/>
                </a:cubicBezTo>
                <a:cubicBezTo>
                  <a:pt x="160" y="139"/>
                  <a:pt x="160" y="139"/>
                  <a:pt x="160" y="139"/>
                </a:cubicBezTo>
                <a:cubicBezTo>
                  <a:pt x="240" y="139"/>
                  <a:pt x="240" y="139"/>
                  <a:pt x="240" y="139"/>
                </a:cubicBezTo>
                <a:lnTo>
                  <a:pt x="240" y="60"/>
                </a:lnTo>
                <a:close/>
                <a:moveTo>
                  <a:pt x="140" y="60"/>
                </a:moveTo>
                <a:cubicBezTo>
                  <a:pt x="60" y="60"/>
                  <a:pt x="60" y="60"/>
                  <a:pt x="60" y="60"/>
                </a:cubicBezTo>
                <a:cubicBezTo>
                  <a:pt x="60" y="139"/>
                  <a:pt x="60" y="139"/>
                  <a:pt x="60" y="139"/>
                </a:cubicBezTo>
                <a:cubicBezTo>
                  <a:pt x="140" y="139"/>
                  <a:pt x="140" y="139"/>
                  <a:pt x="140" y="139"/>
                </a:cubicBezTo>
                <a:lnTo>
                  <a:pt x="140" y="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50" name="Freeform 117"/>
          <p:cNvSpPr>
            <a:spLocks noEditPoints="1"/>
          </p:cNvSpPr>
          <p:nvPr/>
        </p:nvSpPr>
        <p:spPr bwMode="auto">
          <a:xfrm>
            <a:off x="7475698" y="2215822"/>
            <a:ext cx="268390" cy="134213"/>
          </a:xfrm>
          <a:custGeom>
            <a:avLst/>
            <a:gdLst>
              <a:gd name="T0" fmla="*/ 360 w 400"/>
              <a:gd name="T1" fmla="*/ 0 h 200"/>
              <a:gd name="T2" fmla="*/ 40 w 400"/>
              <a:gd name="T3" fmla="*/ 0 h 200"/>
              <a:gd name="T4" fmla="*/ 0 w 400"/>
              <a:gd name="T5" fmla="*/ 40 h 200"/>
              <a:gd name="T6" fmla="*/ 0 w 400"/>
              <a:gd name="T7" fmla="*/ 160 h 200"/>
              <a:gd name="T8" fmla="*/ 40 w 400"/>
              <a:gd name="T9" fmla="*/ 200 h 200"/>
              <a:gd name="T10" fmla="*/ 360 w 400"/>
              <a:gd name="T11" fmla="*/ 200 h 200"/>
              <a:gd name="T12" fmla="*/ 400 w 400"/>
              <a:gd name="T13" fmla="*/ 160 h 200"/>
              <a:gd name="T14" fmla="*/ 400 w 400"/>
              <a:gd name="T15" fmla="*/ 40 h 200"/>
              <a:gd name="T16" fmla="*/ 360 w 400"/>
              <a:gd name="T17" fmla="*/ 0 h 200"/>
              <a:gd name="T18" fmla="*/ 360 w 400"/>
              <a:gd name="T19" fmla="*/ 160 h 200"/>
              <a:gd name="T20" fmla="*/ 40 w 400"/>
              <a:gd name="T21" fmla="*/ 160 h 200"/>
              <a:gd name="T22" fmla="*/ 40 w 400"/>
              <a:gd name="T23" fmla="*/ 40 h 200"/>
              <a:gd name="T24" fmla="*/ 360 w 400"/>
              <a:gd name="T25" fmla="*/ 40 h 200"/>
              <a:gd name="T26" fmla="*/ 360 w 400"/>
              <a:gd name="T27" fmla="*/ 160 h 200"/>
              <a:gd name="T28" fmla="*/ 140 w 400"/>
              <a:gd name="T29" fmla="*/ 60 h 200"/>
              <a:gd name="T30" fmla="*/ 60 w 400"/>
              <a:gd name="T31" fmla="*/ 60 h 200"/>
              <a:gd name="T32" fmla="*/ 60 w 400"/>
              <a:gd name="T33" fmla="*/ 139 h 200"/>
              <a:gd name="T34" fmla="*/ 140 w 400"/>
              <a:gd name="T35" fmla="*/ 139 h 200"/>
              <a:gd name="T36" fmla="*/ 140 w 400"/>
              <a:gd name="T37" fmla="*/ 6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00" h="200">
                <a:moveTo>
                  <a:pt x="36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82"/>
                  <a:pt x="18" y="200"/>
                  <a:pt x="40" y="200"/>
                </a:cubicBezTo>
                <a:cubicBezTo>
                  <a:pt x="360" y="200"/>
                  <a:pt x="360" y="200"/>
                  <a:pt x="360" y="200"/>
                </a:cubicBezTo>
                <a:cubicBezTo>
                  <a:pt x="382" y="200"/>
                  <a:pt x="400" y="182"/>
                  <a:pt x="400" y="160"/>
                </a:cubicBezTo>
                <a:cubicBezTo>
                  <a:pt x="400" y="40"/>
                  <a:pt x="400" y="40"/>
                  <a:pt x="400" y="40"/>
                </a:cubicBezTo>
                <a:cubicBezTo>
                  <a:pt x="400" y="18"/>
                  <a:pt x="382" y="0"/>
                  <a:pt x="360" y="0"/>
                </a:cubicBezTo>
                <a:close/>
                <a:moveTo>
                  <a:pt x="360" y="160"/>
                </a:moveTo>
                <a:cubicBezTo>
                  <a:pt x="40" y="160"/>
                  <a:pt x="40" y="160"/>
                  <a:pt x="40" y="160"/>
                </a:cubicBezTo>
                <a:cubicBezTo>
                  <a:pt x="40" y="40"/>
                  <a:pt x="40" y="40"/>
                  <a:pt x="40" y="40"/>
                </a:cubicBezTo>
                <a:cubicBezTo>
                  <a:pt x="360" y="40"/>
                  <a:pt x="360" y="40"/>
                  <a:pt x="360" y="40"/>
                </a:cubicBezTo>
                <a:lnTo>
                  <a:pt x="360" y="160"/>
                </a:lnTo>
                <a:close/>
                <a:moveTo>
                  <a:pt x="140" y="60"/>
                </a:moveTo>
                <a:cubicBezTo>
                  <a:pt x="60" y="60"/>
                  <a:pt x="60" y="60"/>
                  <a:pt x="60" y="60"/>
                </a:cubicBezTo>
                <a:cubicBezTo>
                  <a:pt x="60" y="139"/>
                  <a:pt x="60" y="139"/>
                  <a:pt x="60" y="139"/>
                </a:cubicBezTo>
                <a:cubicBezTo>
                  <a:pt x="140" y="139"/>
                  <a:pt x="140" y="139"/>
                  <a:pt x="140" y="139"/>
                </a:cubicBezTo>
                <a:lnTo>
                  <a:pt x="140" y="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51" name="Freeform 118"/>
          <p:cNvSpPr>
            <a:spLocks noEditPoints="1"/>
          </p:cNvSpPr>
          <p:nvPr/>
        </p:nvSpPr>
        <p:spPr bwMode="auto">
          <a:xfrm>
            <a:off x="7919315" y="2215822"/>
            <a:ext cx="268390" cy="134213"/>
          </a:xfrm>
          <a:custGeom>
            <a:avLst/>
            <a:gdLst>
              <a:gd name="T0" fmla="*/ 360 w 400"/>
              <a:gd name="T1" fmla="*/ 0 h 200"/>
              <a:gd name="T2" fmla="*/ 40 w 400"/>
              <a:gd name="T3" fmla="*/ 0 h 200"/>
              <a:gd name="T4" fmla="*/ 0 w 400"/>
              <a:gd name="T5" fmla="*/ 40 h 200"/>
              <a:gd name="T6" fmla="*/ 0 w 400"/>
              <a:gd name="T7" fmla="*/ 160 h 200"/>
              <a:gd name="T8" fmla="*/ 40 w 400"/>
              <a:gd name="T9" fmla="*/ 200 h 200"/>
              <a:gd name="T10" fmla="*/ 360 w 400"/>
              <a:gd name="T11" fmla="*/ 200 h 200"/>
              <a:gd name="T12" fmla="*/ 400 w 400"/>
              <a:gd name="T13" fmla="*/ 160 h 200"/>
              <a:gd name="T14" fmla="*/ 400 w 400"/>
              <a:gd name="T15" fmla="*/ 40 h 200"/>
              <a:gd name="T16" fmla="*/ 360 w 400"/>
              <a:gd name="T17" fmla="*/ 0 h 200"/>
              <a:gd name="T18" fmla="*/ 360 w 400"/>
              <a:gd name="T19" fmla="*/ 160 h 200"/>
              <a:gd name="T20" fmla="*/ 40 w 400"/>
              <a:gd name="T21" fmla="*/ 160 h 200"/>
              <a:gd name="T22" fmla="*/ 40 w 400"/>
              <a:gd name="T23" fmla="*/ 40 h 200"/>
              <a:gd name="T24" fmla="*/ 360 w 400"/>
              <a:gd name="T25" fmla="*/ 40 h 200"/>
              <a:gd name="T26" fmla="*/ 360 w 400"/>
              <a:gd name="T27" fmla="*/ 160 h 2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00" h="200">
                <a:moveTo>
                  <a:pt x="36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182"/>
                  <a:pt x="18" y="200"/>
                  <a:pt x="40" y="200"/>
                </a:cubicBezTo>
                <a:cubicBezTo>
                  <a:pt x="360" y="200"/>
                  <a:pt x="360" y="200"/>
                  <a:pt x="360" y="200"/>
                </a:cubicBezTo>
                <a:cubicBezTo>
                  <a:pt x="382" y="200"/>
                  <a:pt x="400" y="182"/>
                  <a:pt x="400" y="160"/>
                </a:cubicBezTo>
                <a:cubicBezTo>
                  <a:pt x="400" y="40"/>
                  <a:pt x="400" y="40"/>
                  <a:pt x="400" y="40"/>
                </a:cubicBezTo>
                <a:cubicBezTo>
                  <a:pt x="400" y="18"/>
                  <a:pt x="382" y="0"/>
                  <a:pt x="360" y="0"/>
                </a:cubicBezTo>
                <a:close/>
                <a:moveTo>
                  <a:pt x="360" y="160"/>
                </a:moveTo>
                <a:cubicBezTo>
                  <a:pt x="40" y="160"/>
                  <a:pt x="40" y="160"/>
                  <a:pt x="40" y="160"/>
                </a:cubicBezTo>
                <a:cubicBezTo>
                  <a:pt x="40" y="40"/>
                  <a:pt x="40" y="40"/>
                  <a:pt x="40" y="40"/>
                </a:cubicBezTo>
                <a:cubicBezTo>
                  <a:pt x="360" y="40"/>
                  <a:pt x="360" y="40"/>
                  <a:pt x="360" y="40"/>
                </a:cubicBezTo>
                <a:lnTo>
                  <a:pt x="360" y="1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52" name="Freeform 134"/>
          <p:cNvSpPr>
            <a:spLocks noEditPoints="1"/>
          </p:cNvSpPr>
          <p:nvPr/>
        </p:nvSpPr>
        <p:spPr bwMode="auto">
          <a:xfrm>
            <a:off x="7475698" y="1760378"/>
            <a:ext cx="268390" cy="159667"/>
          </a:xfrm>
          <a:custGeom>
            <a:avLst/>
            <a:gdLst>
              <a:gd name="T0" fmla="*/ 308 w 400"/>
              <a:gd name="T1" fmla="*/ 120 h 240"/>
              <a:gd name="T2" fmla="*/ 353 w 400"/>
              <a:gd name="T3" fmla="*/ 33 h 240"/>
              <a:gd name="T4" fmla="*/ 380 w 400"/>
              <a:gd name="T5" fmla="*/ 33 h 240"/>
              <a:gd name="T6" fmla="*/ 307 w 400"/>
              <a:gd name="T7" fmla="*/ 0 h 240"/>
              <a:gd name="T8" fmla="*/ 106 w 400"/>
              <a:gd name="T9" fmla="*/ 0 h 240"/>
              <a:gd name="T10" fmla="*/ 0 w 400"/>
              <a:gd name="T11" fmla="*/ 120 h 240"/>
              <a:gd name="T12" fmla="*/ 106 w 400"/>
              <a:gd name="T13" fmla="*/ 240 h 240"/>
              <a:gd name="T14" fmla="*/ 307 w 400"/>
              <a:gd name="T15" fmla="*/ 240 h 240"/>
              <a:gd name="T16" fmla="*/ 380 w 400"/>
              <a:gd name="T17" fmla="*/ 206 h 240"/>
              <a:gd name="T18" fmla="*/ 353 w 400"/>
              <a:gd name="T19" fmla="*/ 206 h 240"/>
              <a:gd name="T20" fmla="*/ 308 w 400"/>
              <a:gd name="T21" fmla="*/ 120 h 240"/>
              <a:gd name="T22" fmla="*/ 254 w 400"/>
              <a:gd name="T23" fmla="*/ 156 h 240"/>
              <a:gd name="T24" fmla="*/ 240 w 400"/>
              <a:gd name="T25" fmla="*/ 156 h 240"/>
              <a:gd name="T26" fmla="*/ 181 w 400"/>
              <a:gd name="T27" fmla="*/ 129 h 240"/>
              <a:gd name="T28" fmla="*/ 172 w 400"/>
              <a:gd name="T29" fmla="*/ 152 h 240"/>
              <a:gd name="T30" fmla="*/ 147 w 400"/>
              <a:gd name="T31" fmla="*/ 160 h 240"/>
              <a:gd name="T32" fmla="*/ 76 w 400"/>
              <a:gd name="T33" fmla="*/ 95 h 240"/>
              <a:gd name="T34" fmla="*/ 72 w 400"/>
              <a:gd name="T35" fmla="*/ 84 h 240"/>
              <a:gd name="T36" fmla="*/ 86 w 400"/>
              <a:gd name="T37" fmla="*/ 84 h 240"/>
              <a:gd name="T38" fmla="*/ 145 w 400"/>
              <a:gd name="T39" fmla="*/ 111 h 240"/>
              <a:gd name="T40" fmla="*/ 154 w 400"/>
              <a:gd name="T41" fmla="*/ 88 h 240"/>
              <a:gd name="T42" fmla="*/ 178 w 400"/>
              <a:gd name="T43" fmla="*/ 80 h 240"/>
              <a:gd name="T44" fmla="*/ 250 w 400"/>
              <a:gd name="T45" fmla="*/ 145 h 240"/>
              <a:gd name="T46" fmla="*/ 254 w 400"/>
              <a:gd name="T47" fmla="*/ 156 h 240"/>
              <a:gd name="T48" fmla="*/ 377 w 400"/>
              <a:gd name="T49" fmla="*/ 78 h 240"/>
              <a:gd name="T50" fmla="*/ 362 w 400"/>
              <a:gd name="T51" fmla="*/ 78 h 240"/>
              <a:gd name="T52" fmla="*/ 340 w 400"/>
              <a:gd name="T53" fmla="*/ 118 h 240"/>
              <a:gd name="T54" fmla="*/ 362 w 400"/>
              <a:gd name="T55" fmla="*/ 158 h 240"/>
              <a:gd name="T56" fmla="*/ 377 w 400"/>
              <a:gd name="T57" fmla="*/ 158 h 240"/>
              <a:gd name="T58" fmla="*/ 400 w 400"/>
              <a:gd name="T59" fmla="*/ 118 h 240"/>
              <a:gd name="T60" fmla="*/ 377 w 400"/>
              <a:gd name="T61" fmla="*/ 78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00" h="240">
                <a:moveTo>
                  <a:pt x="308" y="120"/>
                </a:moveTo>
                <a:cubicBezTo>
                  <a:pt x="308" y="65"/>
                  <a:pt x="333" y="33"/>
                  <a:pt x="353" y="33"/>
                </a:cubicBezTo>
                <a:cubicBezTo>
                  <a:pt x="361" y="33"/>
                  <a:pt x="380" y="33"/>
                  <a:pt x="380" y="33"/>
                </a:cubicBezTo>
                <a:cubicBezTo>
                  <a:pt x="366" y="12"/>
                  <a:pt x="355" y="0"/>
                  <a:pt x="307" y="0"/>
                </a:cubicBezTo>
                <a:cubicBezTo>
                  <a:pt x="106" y="0"/>
                  <a:pt x="106" y="0"/>
                  <a:pt x="106" y="0"/>
                </a:cubicBezTo>
                <a:cubicBezTo>
                  <a:pt x="32" y="0"/>
                  <a:pt x="0" y="69"/>
                  <a:pt x="0" y="120"/>
                </a:cubicBezTo>
                <a:cubicBezTo>
                  <a:pt x="0" y="171"/>
                  <a:pt x="32" y="240"/>
                  <a:pt x="106" y="240"/>
                </a:cubicBezTo>
                <a:cubicBezTo>
                  <a:pt x="307" y="240"/>
                  <a:pt x="307" y="240"/>
                  <a:pt x="307" y="240"/>
                </a:cubicBezTo>
                <a:cubicBezTo>
                  <a:pt x="355" y="240"/>
                  <a:pt x="366" y="227"/>
                  <a:pt x="380" y="206"/>
                </a:cubicBezTo>
                <a:cubicBezTo>
                  <a:pt x="380" y="206"/>
                  <a:pt x="373" y="206"/>
                  <a:pt x="353" y="206"/>
                </a:cubicBezTo>
                <a:cubicBezTo>
                  <a:pt x="333" y="206"/>
                  <a:pt x="308" y="175"/>
                  <a:pt x="308" y="120"/>
                </a:cubicBezTo>
                <a:close/>
                <a:moveTo>
                  <a:pt x="254" y="156"/>
                </a:moveTo>
                <a:cubicBezTo>
                  <a:pt x="250" y="161"/>
                  <a:pt x="240" y="156"/>
                  <a:pt x="240" y="156"/>
                </a:cubicBezTo>
                <a:cubicBezTo>
                  <a:pt x="181" y="129"/>
                  <a:pt x="181" y="129"/>
                  <a:pt x="181" y="129"/>
                </a:cubicBezTo>
                <a:cubicBezTo>
                  <a:pt x="181" y="129"/>
                  <a:pt x="176" y="143"/>
                  <a:pt x="172" y="152"/>
                </a:cubicBezTo>
                <a:cubicBezTo>
                  <a:pt x="167" y="162"/>
                  <a:pt x="164" y="172"/>
                  <a:pt x="147" y="160"/>
                </a:cubicBezTo>
                <a:cubicBezTo>
                  <a:pt x="130" y="148"/>
                  <a:pt x="76" y="95"/>
                  <a:pt x="76" y="95"/>
                </a:cubicBezTo>
                <a:cubicBezTo>
                  <a:pt x="76" y="95"/>
                  <a:pt x="69" y="90"/>
                  <a:pt x="72" y="84"/>
                </a:cubicBezTo>
                <a:cubicBezTo>
                  <a:pt x="76" y="79"/>
                  <a:pt x="86" y="84"/>
                  <a:pt x="86" y="84"/>
                </a:cubicBezTo>
                <a:cubicBezTo>
                  <a:pt x="145" y="111"/>
                  <a:pt x="145" y="111"/>
                  <a:pt x="145" y="111"/>
                </a:cubicBezTo>
                <a:cubicBezTo>
                  <a:pt x="145" y="111"/>
                  <a:pt x="150" y="97"/>
                  <a:pt x="154" y="88"/>
                </a:cubicBezTo>
                <a:cubicBezTo>
                  <a:pt x="158" y="79"/>
                  <a:pt x="161" y="68"/>
                  <a:pt x="178" y="80"/>
                </a:cubicBezTo>
                <a:cubicBezTo>
                  <a:pt x="195" y="92"/>
                  <a:pt x="250" y="145"/>
                  <a:pt x="250" y="145"/>
                </a:cubicBezTo>
                <a:cubicBezTo>
                  <a:pt x="250" y="145"/>
                  <a:pt x="257" y="150"/>
                  <a:pt x="254" y="156"/>
                </a:cubicBezTo>
                <a:close/>
                <a:moveTo>
                  <a:pt x="377" y="78"/>
                </a:moveTo>
                <a:cubicBezTo>
                  <a:pt x="362" y="78"/>
                  <a:pt x="362" y="78"/>
                  <a:pt x="362" y="78"/>
                </a:cubicBezTo>
                <a:cubicBezTo>
                  <a:pt x="351" y="78"/>
                  <a:pt x="340" y="94"/>
                  <a:pt x="340" y="118"/>
                </a:cubicBezTo>
                <a:cubicBezTo>
                  <a:pt x="340" y="143"/>
                  <a:pt x="351" y="158"/>
                  <a:pt x="362" y="158"/>
                </a:cubicBezTo>
                <a:cubicBezTo>
                  <a:pt x="377" y="158"/>
                  <a:pt x="377" y="158"/>
                  <a:pt x="377" y="158"/>
                </a:cubicBezTo>
                <a:cubicBezTo>
                  <a:pt x="388" y="158"/>
                  <a:pt x="400" y="143"/>
                  <a:pt x="400" y="118"/>
                </a:cubicBezTo>
                <a:cubicBezTo>
                  <a:pt x="400" y="94"/>
                  <a:pt x="388" y="78"/>
                  <a:pt x="377" y="7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53" name="Freeform 139"/>
          <p:cNvSpPr>
            <a:spLocks noEditPoints="1"/>
          </p:cNvSpPr>
          <p:nvPr/>
        </p:nvSpPr>
        <p:spPr bwMode="auto">
          <a:xfrm>
            <a:off x="5703139" y="1749006"/>
            <a:ext cx="268390" cy="180492"/>
          </a:xfrm>
          <a:custGeom>
            <a:avLst/>
            <a:gdLst>
              <a:gd name="T0" fmla="*/ 162 w 400"/>
              <a:gd name="T1" fmla="*/ 206 h 271"/>
              <a:gd name="T2" fmla="*/ 177 w 400"/>
              <a:gd name="T3" fmla="*/ 260 h 271"/>
              <a:gd name="T4" fmla="*/ 232 w 400"/>
              <a:gd name="T5" fmla="*/ 246 h 271"/>
              <a:gd name="T6" fmla="*/ 325 w 400"/>
              <a:gd name="T7" fmla="*/ 4 h 271"/>
              <a:gd name="T8" fmla="*/ 162 w 400"/>
              <a:gd name="T9" fmla="*/ 206 h 271"/>
              <a:gd name="T10" fmla="*/ 200 w 400"/>
              <a:gd name="T11" fmla="*/ 54 h 271"/>
              <a:gd name="T12" fmla="*/ 225 w 400"/>
              <a:gd name="T13" fmla="*/ 56 h 271"/>
              <a:gd name="T14" fmla="*/ 254 w 400"/>
              <a:gd name="T15" fmla="*/ 21 h 271"/>
              <a:gd name="T16" fmla="*/ 200 w 400"/>
              <a:gd name="T17" fmla="*/ 14 h 271"/>
              <a:gd name="T18" fmla="*/ 0 w 400"/>
              <a:gd name="T19" fmla="*/ 229 h 271"/>
              <a:gd name="T20" fmla="*/ 1 w 400"/>
              <a:gd name="T21" fmla="*/ 251 h 271"/>
              <a:gd name="T22" fmla="*/ 22 w 400"/>
              <a:gd name="T23" fmla="*/ 269 h 271"/>
              <a:gd name="T24" fmla="*/ 41 w 400"/>
              <a:gd name="T25" fmla="*/ 248 h 271"/>
              <a:gd name="T26" fmla="*/ 40 w 400"/>
              <a:gd name="T27" fmla="*/ 229 h 271"/>
              <a:gd name="T28" fmla="*/ 200 w 400"/>
              <a:gd name="T29" fmla="*/ 54 h 271"/>
              <a:gd name="T30" fmla="*/ 344 w 400"/>
              <a:gd name="T31" fmla="*/ 79 h 271"/>
              <a:gd name="T32" fmla="*/ 327 w 400"/>
              <a:gd name="T33" fmla="*/ 122 h 271"/>
              <a:gd name="T34" fmla="*/ 360 w 400"/>
              <a:gd name="T35" fmla="*/ 229 h 271"/>
              <a:gd name="T36" fmla="*/ 359 w 400"/>
              <a:gd name="T37" fmla="*/ 248 h 271"/>
              <a:gd name="T38" fmla="*/ 377 w 400"/>
              <a:gd name="T39" fmla="*/ 270 h 271"/>
              <a:gd name="T40" fmla="*/ 379 w 400"/>
              <a:gd name="T41" fmla="*/ 270 h 271"/>
              <a:gd name="T42" fmla="*/ 399 w 400"/>
              <a:gd name="T43" fmla="*/ 252 h 271"/>
              <a:gd name="T44" fmla="*/ 400 w 400"/>
              <a:gd name="T45" fmla="*/ 229 h 271"/>
              <a:gd name="T46" fmla="*/ 344 w 400"/>
              <a:gd name="T47" fmla="*/ 79 h 2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00" h="271">
                <a:moveTo>
                  <a:pt x="162" y="206"/>
                </a:moveTo>
                <a:cubicBezTo>
                  <a:pt x="149" y="230"/>
                  <a:pt x="158" y="249"/>
                  <a:pt x="177" y="260"/>
                </a:cubicBezTo>
                <a:cubicBezTo>
                  <a:pt x="196" y="271"/>
                  <a:pt x="218" y="270"/>
                  <a:pt x="232" y="246"/>
                </a:cubicBezTo>
                <a:cubicBezTo>
                  <a:pt x="245" y="222"/>
                  <a:pt x="333" y="8"/>
                  <a:pt x="325" y="4"/>
                </a:cubicBezTo>
                <a:cubicBezTo>
                  <a:pt x="317" y="0"/>
                  <a:pt x="176" y="182"/>
                  <a:pt x="162" y="206"/>
                </a:cubicBezTo>
                <a:close/>
                <a:moveTo>
                  <a:pt x="200" y="54"/>
                </a:moveTo>
                <a:cubicBezTo>
                  <a:pt x="209" y="54"/>
                  <a:pt x="217" y="55"/>
                  <a:pt x="225" y="56"/>
                </a:cubicBezTo>
                <a:cubicBezTo>
                  <a:pt x="234" y="45"/>
                  <a:pt x="244" y="33"/>
                  <a:pt x="254" y="21"/>
                </a:cubicBezTo>
                <a:cubicBezTo>
                  <a:pt x="236" y="16"/>
                  <a:pt x="218" y="14"/>
                  <a:pt x="200" y="14"/>
                </a:cubicBezTo>
                <a:cubicBezTo>
                  <a:pt x="88" y="14"/>
                  <a:pt x="0" y="108"/>
                  <a:pt x="0" y="229"/>
                </a:cubicBezTo>
                <a:cubicBezTo>
                  <a:pt x="0" y="236"/>
                  <a:pt x="0" y="244"/>
                  <a:pt x="1" y="251"/>
                </a:cubicBezTo>
                <a:cubicBezTo>
                  <a:pt x="2" y="262"/>
                  <a:pt x="12" y="270"/>
                  <a:pt x="22" y="269"/>
                </a:cubicBezTo>
                <a:cubicBezTo>
                  <a:pt x="33" y="268"/>
                  <a:pt x="42" y="259"/>
                  <a:pt x="41" y="248"/>
                </a:cubicBezTo>
                <a:cubicBezTo>
                  <a:pt x="40" y="242"/>
                  <a:pt x="40" y="235"/>
                  <a:pt x="40" y="229"/>
                </a:cubicBezTo>
                <a:cubicBezTo>
                  <a:pt x="40" y="131"/>
                  <a:pt x="110" y="54"/>
                  <a:pt x="200" y="54"/>
                </a:cubicBezTo>
                <a:close/>
                <a:moveTo>
                  <a:pt x="344" y="79"/>
                </a:moveTo>
                <a:cubicBezTo>
                  <a:pt x="339" y="94"/>
                  <a:pt x="333" y="109"/>
                  <a:pt x="327" y="122"/>
                </a:cubicBezTo>
                <a:cubicBezTo>
                  <a:pt x="348" y="152"/>
                  <a:pt x="360" y="189"/>
                  <a:pt x="360" y="229"/>
                </a:cubicBezTo>
                <a:cubicBezTo>
                  <a:pt x="360" y="235"/>
                  <a:pt x="359" y="242"/>
                  <a:pt x="359" y="248"/>
                </a:cubicBezTo>
                <a:cubicBezTo>
                  <a:pt x="358" y="259"/>
                  <a:pt x="366" y="269"/>
                  <a:pt x="377" y="270"/>
                </a:cubicBezTo>
                <a:cubicBezTo>
                  <a:pt x="378" y="270"/>
                  <a:pt x="378" y="270"/>
                  <a:pt x="379" y="270"/>
                </a:cubicBezTo>
                <a:cubicBezTo>
                  <a:pt x="389" y="270"/>
                  <a:pt x="398" y="262"/>
                  <a:pt x="399" y="252"/>
                </a:cubicBezTo>
                <a:cubicBezTo>
                  <a:pt x="399" y="244"/>
                  <a:pt x="400" y="237"/>
                  <a:pt x="400" y="229"/>
                </a:cubicBezTo>
                <a:cubicBezTo>
                  <a:pt x="400" y="170"/>
                  <a:pt x="379" y="117"/>
                  <a:pt x="344" y="7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54" name="Freeform 140"/>
          <p:cNvSpPr>
            <a:spLocks noEditPoints="1"/>
          </p:cNvSpPr>
          <p:nvPr/>
        </p:nvSpPr>
        <p:spPr bwMode="auto">
          <a:xfrm>
            <a:off x="6146155" y="1739352"/>
            <a:ext cx="275328" cy="203632"/>
          </a:xfrm>
          <a:custGeom>
            <a:avLst/>
            <a:gdLst>
              <a:gd name="T0" fmla="*/ 395 w 411"/>
              <a:gd name="T1" fmla="*/ 170 h 305"/>
              <a:gd name="T2" fmla="*/ 302 w 411"/>
              <a:gd name="T3" fmla="*/ 115 h 305"/>
              <a:gd name="T4" fmla="*/ 296 w 411"/>
              <a:gd name="T5" fmla="*/ 115 h 305"/>
              <a:gd name="T6" fmla="*/ 296 w 411"/>
              <a:gd name="T7" fmla="*/ 74 h 305"/>
              <a:gd name="T8" fmla="*/ 367 w 411"/>
              <a:gd name="T9" fmla="*/ 62 h 305"/>
              <a:gd name="T10" fmla="*/ 369 w 411"/>
              <a:gd name="T11" fmla="*/ 57 h 305"/>
              <a:gd name="T12" fmla="*/ 365 w 411"/>
              <a:gd name="T13" fmla="*/ 38 h 305"/>
              <a:gd name="T14" fmla="*/ 361 w 411"/>
              <a:gd name="T15" fmla="*/ 35 h 305"/>
              <a:gd name="T16" fmla="*/ 296 w 411"/>
              <a:gd name="T17" fmla="*/ 45 h 305"/>
              <a:gd name="T18" fmla="*/ 296 w 411"/>
              <a:gd name="T19" fmla="*/ 3 h 305"/>
              <a:gd name="T20" fmla="*/ 292 w 411"/>
              <a:gd name="T21" fmla="*/ 0 h 305"/>
              <a:gd name="T22" fmla="*/ 271 w 411"/>
              <a:gd name="T23" fmla="*/ 0 h 305"/>
              <a:gd name="T24" fmla="*/ 268 w 411"/>
              <a:gd name="T25" fmla="*/ 3 h 305"/>
              <a:gd name="T26" fmla="*/ 269 w 411"/>
              <a:gd name="T27" fmla="*/ 49 h 305"/>
              <a:gd name="T28" fmla="*/ 206 w 411"/>
              <a:gd name="T29" fmla="*/ 60 h 305"/>
              <a:gd name="T30" fmla="*/ 203 w 411"/>
              <a:gd name="T31" fmla="*/ 63 h 305"/>
              <a:gd name="T32" fmla="*/ 207 w 411"/>
              <a:gd name="T33" fmla="*/ 86 h 305"/>
              <a:gd name="T34" fmla="*/ 211 w 411"/>
              <a:gd name="T35" fmla="*/ 89 h 305"/>
              <a:gd name="T36" fmla="*/ 269 w 411"/>
              <a:gd name="T37" fmla="*/ 79 h 305"/>
              <a:gd name="T38" fmla="*/ 270 w 411"/>
              <a:gd name="T39" fmla="*/ 119 h 305"/>
              <a:gd name="T40" fmla="*/ 225 w 411"/>
              <a:gd name="T41" fmla="*/ 145 h 305"/>
              <a:gd name="T42" fmla="*/ 201 w 411"/>
              <a:gd name="T43" fmla="*/ 204 h 305"/>
              <a:gd name="T44" fmla="*/ 247 w 411"/>
              <a:gd name="T45" fmla="*/ 258 h 305"/>
              <a:gd name="T46" fmla="*/ 363 w 411"/>
              <a:gd name="T47" fmla="*/ 164 h 305"/>
              <a:gd name="T48" fmla="*/ 321 w 411"/>
              <a:gd name="T49" fmla="*/ 283 h 305"/>
              <a:gd name="T50" fmla="*/ 320 w 411"/>
              <a:gd name="T51" fmla="*/ 288 h 305"/>
              <a:gd name="T52" fmla="*/ 332 w 411"/>
              <a:gd name="T53" fmla="*/ 303 h 305"/>
              <a:gd name="T54" fmla="*/ 337 w 411"/>
              <a:gd name="T55" fmla="*/ 303 h 305"/>
              <a:gd name="T56" fmla="*/ 395 w 411"/>
              <a:gd name="T57" fmla="*/ 170 h 305"/>
              <a:gd name="T58" fmla="*/ 247 w 411"/>
              <a:gd name="T59" fmla="*/ 233 h 305"/>
              <a:gd name="T60" fmla="*/ 228 w 411"/>
              <a:gd name="T61" fmla="*/ 204 h 305"/>
              <a:gd name="T62" fmla="*/ 246 w 411"/>
              <a:gd name="T63" fmla="*/ 161 h 305"/>
              <a:gd name="T64" fmla="*/ 270 w 411"/>
              <a:gd name="T65" fmla="*/ 145 h 305"/>
              <a:gd name="T66" fmla="*/ 272 w 411"/>
              <a:gd name="T67" fmla="*/ 231 h 305"/>
              <a:gd name="T68" fmla="*/ 247 w 411"/>
              <a:gd name="T69" fmla="*/ 233 h 305"/>
              <a:gd name="T70" fmla="*/ 296 w 411"/>
              <a:gd name="T71" fmla="*/ 222 h 305"/>
              <a:gd name="T72" fmla="*/ 297 w 411"/>
              <a:gd name="T73" fmla="*/ 140 h 305"/>
              <a:gd name="T74" fmla="*/ 302 w 411"/>
              <a:gd name="T75" fmla="*/ 140 h 305"/>
              <a:gd name="T76" fmla="*/ 339 w 411"/>
              <a:gd name="T77" fmla="*/ 147 h 305"/>
              <a:gd name="T78" fmla="*/ 296 w 411"/>
              <a:gd name="T79" fmla="*/ 222 h 305"/>
              <a:gd name="T80" fmla="*/ 117 w 411"/>
              <a:gd name="T81" fmla="*/ 69 h 305"/>
              <a:gd name="T82" fmla="*/ 113 w 411"/>
              <a:gd name="T83" fmla="*/ 66 h 305"/>
              <a:gd name="T84" fmla="*/ 74 w 411"/>
              <a:gd name="T85" fmla="*/ 66 h 305"/>
              <a:gd name="T86" fmla="*/ 70 w 411"/>
              <a:gd name="T87" fmla="*/ 69 h 305"/>
              <a:gd name="T88" fmla="*/ 0 w 411"/>
              <a:gd name="T89" fmla="*/ 290 h 305"/>
              <a:gd name="T90" fmla="*/ 1 w 411"/>
              <a:gd name="T91" fmla="*/ 291 h 305"/>
              <a:gd name="T92" fmla="*/ 36 w 411"/>
              <a:gd name="T93" fmla="*/ 291 h 305"/>
              <a:gd name="T94" fmla="*/ 38 w 411"/>
              <a:gd name="T95" fmla="*/ 290 h 305"/>
              <a:gd name="T96" fmla="*/ 58 w 411"/>
              <a:gd name="T97" fmla="*/ 223 h 305"/>
              <a:gd name="T98" fmla="*/ 128 w 411"/>
              <a:gd name="T99" fmla="*/ 223 h 305"/>
              <a:gd name="T100" fmla="*/ 148 w 411"/>
              <a:gd name="T101" fmla="*/ 290 h 305"/>
              <a:gd name="T102" fmla="*/ 151 w 411"/>
              <a:gd name="T103" fmla="*/ 291 h 305"/>
              <a:gd name="T104" fmla="*/ 185 w 411"/>
              <a:gd name="T105" fmla="*/ 291 h 305"/>
              <a:gd name="T106" fmla="*/ 187 w 411"/>
              <a:gd name="T107" fmla="*/ 290 h 305"/>
              <a:gd name="T108" fmla="*/ 117 w 411"/>
              <a:gd name="T109" fmla="*/ 69 h 305"/>
              <a:gd name="T110" fmla="*/ 64 w 411"/>
              <a:gd name="T111" fmla="*/ 195 h 305"/>
              <a:gd name="T112" fmla="*/ 93 w 411"/>
              <a:gd name="T113" fmla="*/ 90 h 305"/>
              <a:gd name="T114" fmla="*/ 122 w 411"/>
              <a:gd name="T115" fmla="*/ 195 h 305"/>
              <a:gd name="T116" fmla="*/ 64 w 411"/>
              <a:gd name="T117" fmla="*/ 195 h 3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411" h="305">
                <a:moveTo>
                  <a:pt x="395" y="170"/>
                </a:moveTo>
                <a:cubicBezTo>
                  <a:pt x="382" y="135"/>
                  <a:pt x="348" y="115"/>
                  <a:pt x="302" y="115"/>
                </a:cubicBezTo>
                <a:cubicBezTo>
                  <a:pt x="300" y="115"/>
                  <a:pt x="298" y="115"/>
                  <a:pt x="296" y="115"/>
                </a:cubicBezTo>
                <a:cubicBezTo>
                  <a:pt x="296" y="74"/>
                  <a:pt x="296" y="74"/>
                  <a:pt x="296" y="74"/>
                </a:cubicBezTo>
                <a:cubicBezTo>
                  <a:pt x="296" y="74"/>
                  <a:pt x="364" y="62"/>
                  <a:pt x="367" y="62"/>
                </a:cubicBezTo>
                <a:cubicBezTo>
                  <a:pt x="369" y="61"/>
                  <a:pt x="369" y="59"/>
                  <a:pt x="369" y="57"/>
                </a:cubicBezTo>
                <a:cubicBezTo>
                  <a:pt x="368" y="55"/>
                  <a:pt x="365" y="39"/>
                  <a:pt x="365" y="38"/>
                </a:cubicBezTo>
                <a:cubicBezTo>
                  <a:pt x="364" y="35"/>
                  <a:pt x="363" y="35"/>
                  <a:pt x="361" y="35"/>
                </a:cubicBezTo>
                <a:cubicBezTo>
                  <a:pt x="359" y="36"/>
                  <a:pt x="296" y="45"/>
                  <a:pt x="296" y="45"/>
                </a:cubicBezTo>
                <a:cubicBezTo>
                  <a:pt x="296" y="45"/>
                  <a:pt x="296" y="6"/>
                  <a:pt x="296" y="3"/>
                </a:cubicBezTo>
                <a:cubicBezTo>
                  <a:pt x="296" y="1"/>
                  <a:pt x="294" y="0"/>
                  <a:pt x="292" y="0"/>
                </a:cubicBezTo>
                <a:cubicBezTo>
                  <a:pt x="289" y="0"/>
                  <a:pt x="273" y="0"/>
                  <a:pt x="271" y="0"/>
                </a:cubicBezTo>
                <a:cubicBezTo>
                  <a:pt x="269" y="0"/>
                  <a:pt x="268" y="1"/>
                  <a:pt x="268" y="3"/>
                </a:cubicBezTo>
                <a:cubicBezTo>
                  <a:pt x="268" y="5"/>
                  <a:pt x="269" y="49"/>
                  <a:pt x="269" y="49"/>
                </a:cubicBezTo>
                <a:cubicBezTo>
                  <a:pt x="269" y="49"/>
                  <a:pt x="207" y="60"/>
                  <a:pt x="206" y="60"/>
                </a:cubicBezTo>
                <a:cubicBezTo>
                  <a:pt x="204" y="60"/>
                  <a:pt x="202" y="61"/>
                  <a:pt x="203" y="63"/>
                </a:cubicBezTo>
                <a:cubicBezTo>
                  <a:pt x="203" y="65"/>
                  <a:pt x="207" y="85"/>
                  <a:pt x="207" y="86"/>
                </a:cubicBezTo>
                <a:cubicBezTo>
                  <a:pt x="207" y="88"/>
                  <a:pt x="208" y="89"/>
                  <a:pt x="211" y="89"/>
                </a:cubicBezTo>
                <a:cubicBezTo>
                  <a:pt x="213" y="88"/>
                  <a:pt x="269" y="79"/>
                  <a:pt x="269" y="79"/>
                </a:cubicBezTo>
                <a:cubicBezTo>
                  <a:pt x="270" y="119"/>
                  <a:pt x="270" y="119"/>
                  <a:pt x="270" y="119"/>
                </a:cubicBezTo>
                <a:cubicBezTo>
                  <a:pt x="248" y="125"/>
                  <a:pt x="234" y="135"/>
                  <a:pt x="225" y="145"/>
                </a:cubicBezTo>
                <a:cubicBezTo>
                  <a:pt x="209" y="161"/>
                  <a:pt x="201" y="183"/>
                  <a:pt x="201" y="204"/>
                </a:cubicBezTo>
                <a:cubicBezTo>
                  <a:pt x="201" y="236"/>
                  <a:pt x="220" y="255"/>
                  <a:pt x="247" y="258"/>
                </a:cubicBezTo>
                <a:cubicBezTo>
                  <a:pt x="310" y="266"/>
                  <a:pt x="349" y="197"/>
                  <a:pt x="363" y="164"/>
                </a:cubicBezTo>
                <a:cubicBezTo>
                  <a:pt x="384" y="194"/>
                  <a:pt x="368" y="251"/>
                  <a:pt x="321" y="283"/>
                </a:cubicBezTo>
                <a:cubicBezTo>
                  <a:pt x="320" y="284"/>
                  <a:pt x="319" y="286"/>
                  <a:pt x="320" y="288"/>
                </a:cubicBezTo>
                <a:cubicBezTo>
                  <a:pt x="321" y="289"/>
                  <a:pt x="331" y="301"/>
                  <a:pt x="332" y="303"/>
                </a:cubicBezTo>
                <a:cubicBezTo>
                  <a:pt x="334" y="305"/>
                  <a:pt x="336" y="304"/>
                  <a:pt x="337" y="303"/>
                </a:cubicBezTo>
                <a:cubicBezTo>
                  <a:pt x="388" y="269"/>
                  <a:pt x="411" y="213"/>
                  <a:pt x="395" y="170"/>
                </a:cubicBezTo>
                <a:close/>
                <a:moveTo>
                  <a:pt x="247" y="233"/>
                </a:moveTo>
                <a:cubicBezTo>
                  <a:pt x="228" y="231"/>
                  <a:pt x="228" y="215"/>
                  <a:pt x="228" y="204"/>
                </a:cubicBezTo>
                <a:cubicBezTo>
                  <a:pt x="228" y="189"/>
                  <a:pt x="235" y="173"/>
                  <a:pt x="246" y="161"/>
                </a:cubicBezTo>
                <a:cubicBezTo>
                  <a:pt x="252" y="154"/>
                  <a:pt x="261" y="149"/>
                  <a:pt x="270" y="145"/>
                </a:cubicBezTo>
                <a:cubicBezTo>
                  <a:pt x="272" y="231"/>
                  <a:pt x="272" y="231"/>
                  <a:pt x="272" y="231"/>
                </a:cubicBezTo>
                <a:cubicBezTo>
                  <a:pt x="264" y="233"/>
                  <a:pt x="256" y="234"/>
                  <a:pt x="247" y="233"/>
                </a:cubicBezTo>
                <a:close/>
                <a:moveTo>
                  <a:pt x="296" y="222"/>
                </a:moveTo>
                <a:cubicBezTo>
                  <a:pt x="297" y="140"/>
                  <a:pt x="297" y="140"/>
                  <a:pt x="297" y="140"/>
                </a:cubicBezTo>
                <a:cubicBezTo>
                  <a:pt x="298" y="140"/>
                  <a:pt x="300" y="140"/>
                  <a:pt x="302" y="140"/>
                </a:cubicBezTo>
                <a:cubicBezTo>
                  <a:pt x="317" y="140"/>
                  <a:pt x="331" y="143"/>
                  <a:pt x="339" y="147"/>
                </a:cubicBezTo>
                <a:cubicBezTo>
                  <a:pt x="347" y="151"/>
                  <a:pt x="319" y="201"/>
                  <a:pt x="296" y="222"/>
                </a:cubicBezTo>
                <a:close/>
                <a:moveTo>
                  <a:pt x="117" y="69"/>
                </a:moveTo>
                <a:cubicBezTo>
                  <a:pt x="116" y="67"/>
                  <a:pt x="115" y="66"/>
                  <a:pt x="113" y="66"/>
                </a:cubicBezTo>
                <a:cubicBezTo>
                  <a:pt x="74" y="66"/>
                  <a:pt x="74" y="66"/>
                  <a:pt x="74" y="66"/>
                </a:cubicBezTo>
                <a:cubicBezTo>
                  <a:pt x="72" y="66"/>
                  <a:pt x="70" y="67"/>
                  <a:pt x="70" y="69"/>
                </a:cubicBezTo>
                <a:cubicBezTo>
                  <a:pt x="62" y="95"/>
                  <a:pt x="0" y="289"/>
                  <a:pt x="0" y="290"/>
                </a:cubicBezTo>
                <a:cubicBezTo>
                  <a:pt x="0" y="291"/>
                  <a:pt x="0" y="291"/>
                  <a:pt x="1" y="291"/>
                </a:cubicBezTo>
                <a:cubicBezTo>
                  <a:pt x="36" y="291"/>
                  <a:pt x="36" y="291"/>
                  <a:pt x="36" y="291"/>
                </a:cubicBezTo>
                <a:cubicBezTo>
                  <a:pt x="37" y="291"/>
                  <a:pt x="38" y="291"/>
                  <a:pt x="38" y="290"/>
                </a:cubicBezTo>
                <a:cubicBezTo>
                  <a:pt x="38" y="289"/>
                  <a:pt x="58" y="223"/>
                  <a:pt x="58" y="223"/>
                </a:cubicBezTo>
                <a:cubicBezTo>
                  <a:pt x="128" y="223"/>
                  <a:pt x="128" y="223"/>
                  <a:pt x="128" y="223"/>
                </a:cubicBezTo>
                <a:cubicBezTo>
                  <a:pt x="128" y="223"/>
                  <a:pt x="148" y="289"/>
                  <a:pt x="148" y="290"/>
                </a:cubicBezTo>
                <a:cubicBezTo>
                  <a:pt x="149" y="291"/>
                  <a:pt x="149" y="291"/>
                  <a:pt x="151" y="291"/>
                </a:cubicBezTo>
                <a:cubicBezTo>
                  <a:pt x="185" y="291"/>
                  <a:pt x="185" y="291"/>
                  <a:pt x="185" y="291"/>
                </a:cubicBezTo>
                <a:cubicBezTo>
                  <a:pt x="187" y="291"/>
                  <a:pt x="187" y="291"/>
                  <a:pt x="187" y="290"/>
                </a:cubicBezTo>
                <a:cubicBezTo>
                  <a:pt x="186" y="289"/>
                  <a:pt x="125" y="95"/>
                  <a:pt x="117" y="69"/>
                </a:cubicBezTo>
                <a:close/>
                <a:moveTo>
                  <a:pt x="64" y="195"/>
                </a:moveTo>
                <a:cubicBezTo>
                  <a:pt x="93" y="90"/>
                  <a:pt x="93" y="90"/>
                  <a:pt x="93" y="90"/>
                </a:cubicBezTo>
                <a:cubicBezTo>
                  <a:pt x="122" y="195"/>
                  <a:pt x="122" y="195"/>
                  <a:pt x="122" y="195"/>
                </a:cubicBezTo>
                <a:lnTo>
                  <a:pt x="64" y="19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55" name="Freeform 150"/>
          <p:cNvSpPr>
            <a:spLocks noEditPoints="1"/>
          </p:cNvSpPr>
          <p:nvPr/>
        </p:nvSpPr>
        <p:spPr bwMode="auto">
          <a:xfrm>
            <a:off x="7061555" y="1702928"/>
            <a:ext cx="215175" cy="270738"/>
          </a:xfrm>
          <a:custGeom>
            <a:avLst/>
            <a:gdLst>
              <a:gd name="T0" fmla="*/ 311 w 321"/>
              <a:gd name="T1" fmla="*/ 99 h 402"/>
              <a:gd name="T2" fmla="*/ 189 w 321"/>
              <a:gd name="T3" fmla="*/ 11 h 402"/>
              <a:gd name="T4" fmla="*/ 94 w 321"/>
              <a:gd name="T5" fmla="*/ 126 h 402"/>
              <a:gd name="T6" fmla="*/ 109 w 321"/>
              <a:gd name="T7" fmla="*/ 174 h 402"/>
              <a:gd name="T8" fmla="*/ 6 w 321"/>
              <a:gd name="T9" fmla="*/ 328 h 402"/>
              <a:gd name="T10" fmla="*/ 1 w 321"/>
              <a:gd name="T11" fmla="*/ 351 h 402"/>
              <a:gd name="T12" fmla="*/ 8 w 321"/>
              <a:gd name="T13" fmla="*/ 390 h 402"/>
              <a:gd name="T14" fmla="*/ 22 w 321"/>
              <a:gd name="T15" fmla="*/ 401 h 402"/>
              <a:gd name="T16" fmla="*/ 52 w 321"/>
              <a:gd name="T17" fmla="*/ 395 h 402"/>
              <a:gd name="T18" fmla="*/ 71 w 321"/>
              <a:gd name="T19" fmla="*/ 382 h 402"/>
              <a:gd name="T20" fmla="*/ 111 w 321"/>
              <a:gd name="T21" fmla="*/ 316 h 402"/>
              <a:gd name="T22" fmla="*/ 112 w 321"/>
              <a:gd name="T23" fmla="*/ 316 h 402"/>
              <a:gd name="T24" fmla="*/ 140 w 321"/>
              <a:gd name="T25" fmla="*/ 311 h 402"/>
              <a:gd name="T26" fmla="*/ 187 w 321"/>
              <a:gd name="T27" fmla="*/ 233 h 402"/>
              <a:gd name="T28" fmla="*/ 239 w 321"/>
              <a:gd name="T29" fmla="*/ 232 h 402"/>
              <a:gd name="T30" fmla="*/ 311 w 321"/>
              <a:gd name="T31" fmla="*/ 99 h 402"/>
              <a:gd name="T32" fmla="*/ 260 w 321"/>
              <a:gd name="T33" fmla="*/ 130 h 402"/>
              <a:gd name="T34" fmla="*/ 206 w 321"/>
              <a:gd name="T35" fmla="*/ 120 h 402"/>
              <a:gd name="T36" fmla="*/ 179 w 321"/>
              <a:gd name="T37" fmla="*/ 71 h 402"/>
              <a:gd name="T38" fmla="*/ 248 w 321"/>
              <a:gd name="T39" fmla="*/ 58 h 402"/>
              <a:gd name="T40" fmla="*/ 260 w 321"/>
              <a:gd name="T41" fmla="*/ 130 h 4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21" h="402">
                <a:moveTo>
                  <a:pt x="311" y="99"/>
                </a:moveTo>
                <a:cubicBezTo>
                  <a:pt x="301" y="40"/>
                  <a:pt x="246" y="0"/>
                  <a:pt x="189" y="11"/>
                </a:cubicBezTo>
                <a:cubicBezTo>
                  <a:pt x="132" y="21"/>
                  <a:pt x="84" y="67"/>
                  <a:pt x="94" y="126"/>
                </a:cubicBezTo>
                <a:cubicBezTo>
                  <a:pt x="96" y="139"/>
                  <a:pt x="102" y="159"/>
                  <a:pt x="109" y="174"/>
                </a:cubicBezTo>
                <a:cubicBezTo>
                  <a:pt x="6" y="328"/>
                  <a:pt x="6" y="328"/>
                  <a:pt x="6" y="328"/>
                </a:cubicBezTo>
                <a:cubicBezTo>
                  <a:pt x="2" y="334"/>
                  <a:pt x="0" y="344"/>
                  <a:pt x="1" y="351"/>
                </a:cubicBezTo>
                <a:cubicBezTo>
                  <a:pt x="8" y="390"/>
                  <a:pt x="8" y="390"/>
                  <a:pt x="8" y="390"/>
                </a:cubicBezTo>
                <a:cubicBezTo>
                  <a:pt x="9" y="397"/>
                  <a:pt x="15" y="402"/>
                  <a:pt x="22" y="401"/>
                </a:cubicBezTo>
                <a:cubicBezTo>
                  <a:pt x="52" y="395"/>
                  <a:pt x="52" y="395"/>
                  <a:pt x="52" y="395"/>
                </a:cubicBezTo>
                <a:cubicBezTo>
                  <a:pt x="59" y="394"/>
                  <a:pt x="67" y="388"/>
                  <a:pt x="71" y="382"/>
                </a:cubicBezTo>
                <a:cubicBezTo>
                  <a:pt x="111" y="316"/>
                  <a:pt x="111" y="316"/>
                  <a:pt x="111" y="316"/>
                </a:cubicBezTo>
                <a:cubicBezTo>
                  <a:pt x="112" y="316"/>
                  <a:pt x="112" y="316"/>
                  <a:pt x="112" y="316"/>
                </a:cubicBezTo>
                <a:cubicBezTo>
                  <a:pt x="140" y="311"/>
                  <a:pt x="140" y="311"/>
                  <a:pt x="140" y="311"/>
                </a:cubicBezTo>
                <a:cubicBezTo>
                  <a:pt x="187" y="233"/>
                  <a:pt x="187" y="233"/>
                  <a:pt x="187" y="233"/>
                </a:cubicBezTo>
                <a:cubicBezTo>
                  <a:pt x="203" y="236"/>
                  <a:pt x="226" y="235"/>
                  <a:pt x="239" y="232"/>
                </a:cubicBezTo>
                <a:cubicBezTo>
                  <a:pt x="296" y="222"/>
                  <a:pt x="321" y="159"/>
                  <a:pt x="311" y="99"/>
                </a:cubicBezTo>
                <a:close/>
                <a:moveTo>
                  <a:pt x="260" y="130"/>
                </a:moveTo>
                <a:cubicBezTo>
                  <a:pt x="244" y="153"/>
                  <a:pt x="228" y="137"/>
                  <a:pt x="206" y="120"/>
                </a:cubicBezTo>
                <a:cubicBezTo>
                  <a:pt x="184" y="104"/>
                  <a:pt x="163" y="94"/>
                  <a:pt x="179" y="71"/>
                </a:cubicBezTo>
                <a:cubicBezTo>
                  <a:pt x="195" y="47"/>
                  <a:pt x="226" y="42"/>
                  <a:pt x="248" y="58"/>
                </a:cubicBezTo>
                <a:cubicBezTo>
                  <a:pt x="270" y="74"/>
                  <a:pt x="276" y="107"/>
                  <a:pt x="260" y="13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56" name="Freeform 152"/>
          <p:cNvSpPr>
            <a:spLocks noEditPoints="1"/>
          </p:cNvSpPr>
          <p:nvPr/>
        </p:nvSpPr>
        <p:spPr bwMode="auto">
          <a:xfrm>
            <a:off x="7930682" y="1725664"/>
            <a:ext cx="247566" cy="229087"/>
          </a:xfrm>
          <a:custGeom>
            <a:avLst/>
            <a:gdLst>
              <a:gd name="T0" fmla="*/ 211 w 371"/>
              <a:gd name="T1" fmla="*/ 0 h 344"/>
              <a:gd name="T2" fmla="*/ 211 w 371"/>
              <a:gd name="T3" fmla="*/ 0 h 344"/>
              <a:gd name="T4" fmla="*/ 56 w 371"/>
              <a:gd name="T5" fmla="*/ 61 h 344"/>
              <a:gd name="T6" fmla="*/ 64 w 371"/>
              <a:gd name="T7" fmla="*/ 116 h 344"/>
              <a:gd name="T8" fmla="*/ 2 w 371"/>
              <a:gd name="T9" fmla="*/ 190 h 344"/>
              <a:gd name="T10" fmla="*/ 89 w 371"/>
              <a:gd name="T11" fmla="*/ 256 h 344"/>
              <a:gd name="T12" fmla="*/ 187 w 371"/>
              <a:gd name="T13" fmla="*/ 210 h 344"/>
              <a:gd name="T14" fmla="*/ 183 w 371"/>
              <a:gd name="T15" fmla="*/ 196 h 344"/>
              <a:gd name="T16" fmla="*/ 211 w 371"/>
              <a:gd name="T17" fmla="*/ 168 h 344"/>
              <a:gd name="T18" fmla="*/ 239 w 371"/>
              <a:gd name="T19" fmla="*/ 196 h 344"/>
              <a:gd name="T20" fmla="*/ 212 w 371"/>
              <a:gd name="T21" fmla="*/ 224 h 344"/>
              <a:gd name="T22" fmla="*/ 91 w 371"/>
              <a:gd name="T23" fmla="*/ 284 h 344"/>
              <a:gd name="T24" fmla="*/ 93 w 371"/>
              <a:gd name="T25" fmla="*/ 297 h 344"/>
              <a:gd name="T26" fmla="*/ 211 w 371"/>
              <a:gd name="T27" fmla="*/ 344 h 344"/>
              <a:gd name="T28" fmla="*/ 211 w 371"/>
              <a:gd name="T29" fmla="*/ 344 h 344"/>
              <a:gd name="T30" fmla="*/ 330 w 371"/>
              <a:gd name="T31" fmla="*/ 297 h 344"/>
              <a:gd name="T32" fmla="*/ 367 w 371"/>
              <a:gd name="T33" fmla="*/ 61 h 344"/>
              <a:gd name="T34" fmla="*/ 211 w 371"/>
              <a:gd name="T35" fmla="*/ 0 h 344"/>
              <a:gd name="T36" fmla="*/ 30 w 371"/>
              <a:gd name="T37" fmla="*/ 188 h 344"/>
              <a:gd name="T38" fmla="*/ 69 w 371"/>
              <a:gd name="T39" fmla="*/ 145 h 344"/>
              <a:gd name="T40" fmla="*/ 82 w 371"/>
              <a:gd name="T41" fmla="*/ 226 h 344"/>
              <a:gd name="T42" fmla="*/ 30 w 371"/>
              <a:gd name="T43" fmla="*/ 188 h 344"/>
              <a:gd name="T44" fmla="*/ 211 w 371"/>
              <a:gd name="T45" fmla="*/ 102 h 344"/>
              <a:gd name="T46" fmla="*/ 89 w 371"/>
              <a:gd name="T47" fmla="*/ 66 h 344"/>
              <a:gd name="T48" fmla="*/ 211 w 371"/>
              <a:gd name="T49" fmla="*/ 29 h 344"/>
              <a:gd name="T50" fmla="*/ 334 w 371"/>
              <a:gd name="T51" fmla="*/ 66 h 344"/>
              <a:gd name="T52" fmla="*/ 211 w 371"/>
              <a:gd name="T53" fmla="*/ 102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71" h="344">
                <a:moveTo>
                  <a:pt x="211" y="0"/>
                </a:moveTo>
                <a:cubicBezTo>
                  <a:pt x="211" y="0"/>
                  <a:pt x="211" y="0"/>
                  <a:pt x="211" y="0"/>
                </a:cubicBezTo>
                <a:cubicBezTo>
                  <a:pt x="113" y="0"/>
                  <a:pt x="51" y="34"/>
                  <a:pt x="56" y="61"/>
                </a:cubicBezTo>
                <a:cubicBezTo>
                  <a:pt x="57" y="69"/>
                  <a:pt x="60" y="90"/>
                  <a:pt x="64" y="116"/>
                </a:cubicBezTo>
                <a:cubicBezTo>
                  <a:pt x="16" y="135"/>
                  <a:pt x="0" y="165"/>
                  <a:pt x="2" y="190"/>
                </a:cubicBezTo>
                <a:cubicBezTo>
                  <a:pt x="5" y="219"/>
                  <a:pt x="31" y="251"/>
                  <a:pt x="89" y="256"/>
                </a:cubicBezTo>
                <a:cubicBezTo>
                  <a:pt x="122" y="259"/>
                  <a:pt x="162" y="241"/>
                  <a:pt x="187" y="210"/>
                </a:cubicBezTo>
                <a:cubicBezTo>
                  <a:pt x="185" y="206"/>
                  <a:pt x="183" y="201"/>
                  <a:pt x="183" y="196"/>
                </a:cubicBezTo>
                <a:cubicBezTo>
                  <a:pt x="183" y="180"/>
                  <a:pt x="196" y="168"/>
                  <a:pt x="211" y="168"/>
                </a:cubicBezTo>
                <a:cubicBezTo>
                  <a:pt x="227" y="168"/>
                  <a:pt x="239" y="180"/>
                  <a:pt x="239" y="196"/>
                </a:cubicBezTo>
                <a:cubicBezTo>
                  <a:pt x="239" y="211"/>
                  <a:pt x="227" y="224"/>
                  <a:pt x="212" y="224"/>
                </a:cubicBezTo>
                <a:cubicBezTo>
                  <a:pt x="181" y="263"/>
                  <a:pt x="135" y="287"/>
                  <a:pt x="91" y="284"/>
                </a:cubicBezTo>
                <a:cubicBezTo>
                  <a:pt x="92" y="291"/>
                  <a:pt x="92" y="293"/>
                  <a:pt x="93" y="297"/>
                </a:cubicBezTo>
                <a:cubicBezTo>
                  <a:pt x="94" y="308"/>
                  <a:pt x="140" y="344"/>
                  <a:pt x="211" y="344"/>
                </a:cubicBezTo>
                <a:cubicBezTo>
                  <a:pt x="211" y="344"/>
                  <a:pt x="211" y="344"/>
                  <a:pt x="211" y="344"/>
                </a:cubicBezTo>
                <a:cubicBezTo>
                  <a:pt x="283" y="344"/>
                  <a:pt x="328" y="308"/>
                  <a:pt x="330" y="297"/>
                </a:cubicBezTo>
                <a:cubicBezTo>
                  <a:pt x="332" y="285"/>
                  <a:pt x="363" y="88"/>
                  <a:pt x="367" y="61"/>
                </a:cubicBezTo>
                <a:cubicBezTo>
                  <a:pt x="371" y="34"/>
                  <a:pt x="310" y="0"/>
                  <a:pt x="211" y="0"/>
                </a:cubicBezTo>
                <a:close/>
                <a:moveTo>
                  <a:pt x="30" y="188"/>
                </a:moveTo>
                <a:cubicBezTo>
                  <a:pt x="29" y="175"/>
                  <a:pt x="39" y="158"/>
                  <a:pt x="69" y="145"/>
                </a:cubicBezTo>
                <a:cubicBezTo>
                  <a:pt x="73" y="172"/>
                  <a:pt x="78" y="201"/>
                  <a:pt x="82" y="226"/>
                </a:cubicBezTo>
                <a:cubicBezTo>
                  <a:pt x="49" y="220"/>
                  <a:pt x="32" y="203"/>
                  <a:pt x="30" y="188"/>
                </a:cubicBezTo>
                <a:close/>
                <a:moveTo>
                  <a:pt x="211" y="102"/>
                </a:moveTo>
                <a:cubicBezTo>
                  <a:pt x="140" y="102"/>
                  <a:pt x="89" y="76"/>
                  <a:pt x="89" y="66"/>
                </a:cubicBezTo>
                <a:cubicBezTo>
                  <a:pt x="89" y="56"/>
                  <a:pt x="140" y="29"/>
                  <a:pt x="211" y="29"/>
                </a:cubicBezTo>
                <a:cubicBezTo>
                  <a:pt x="283" y="29"/>
                  <a:pt x="334" y="56"/>
                  <a:pt x="334" y="66"/>
                </a:cubicBezTo>
                <a:cubicBezTo>
                  <a:pt x="334" y="76"/>
                  <a:pt x="283" y="102"/>
                  <a:pt x="211" y="10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57" name="Freeform 220"/>
          <p:cNvSpPr>
            <a:spLocks noEditPoints="1"/>
          </p:cNvSpPr>
          <p:nvPr/>
        </p:nvSpPr>
        <p:spPr bwMode="auto">
          <a:xfrm>
            <a:off x="10205330" y="1710710"/>
            <a:ext cx="256823" cy="254540"/>
          </a:xfrm>
          <a:custGeom>
            <a:avLst/>
            <a:gdLst>
              <a:gd name="T0" fmla="*/ 88 w 380"/>
              <a:gd name="T1" fmla="*/ 221 h 380"/>
              <a:gd name="T2" fmla="*/ 159 w 380"/>
              <a:gd name="T3" fmla="*/ 292 h 380"/>
              <a:gd name="T4" fmla="*/ 289 w 380"/>
              <a:gd name="T5" fmla="*/ 161 h 380"/>
              <a:gd name="T6" fmla="*/ 218 w 380"/>
              <a:gd name="T7" fmla="*/ 90 h 380"/>
              <a:gd name="T8" fmla="*/ 88 w 380"/>
              <a:gd name="T9" fmla="*/ 221 h 380"/>
              <a:gd name="T10" fmla="*/ 372 w 380"/>
              <a:gd name="T11" fmla="*/ 123 h 380"/>
              <a:gd name="T12" fmla="*/ 342 w 380"/>
              <a:gd name="T13" fmla="*/ 93 h 380"/>
              <a:gd name="T14" fmla="*/ 322 w 380"/>
              <a:gd name="T15" fmla="*/ 98 h 380"/>
              <a:gd name="T16" fmla="*/ 282 w 380"/>
              <a:gd name="T17" fmla="*/ 57 h 380"/>
              <a:gd name="T18" fmla="*/ 287 w 380"/>
              <a:gd name="T19" fmla="*/ 38 h 380"/>
              <a:gd name="T20" fmla="*/ 256 w 380"/>
              <a:gd name="T21" fmla="*/ 8 h 380"/>
              <a:gd name="T22" fmla="*/ 228 w 380"/>
              <a:gd name="T23" fmla="*/ 8 h 380"/>
              <a:gd name="T24" fmla="*/ 8 w 380"/>
              <a:gd name="T25" fmla="*/ 228 h 380"/>
              <a:gd name="T26" fmla="*/ 8 w 380"/>
              <a:gd name="T27" fmla="*/ 257 h 380"/>
              <a:gd name="T28" fmla="*/ 38 w 380"/>
              <a:gd name="T29" fmla="*/ 287 h 380"/>
              <a:gd name="T30" fmla="*/ 57 w 380"/>
              <a:gd name="T31" fmla="*/ 282 h 380"/>
              <a:gd name="T32" fmla="*/ 98 w 380"/>
              <a:gd name="T33" fmla="*/ 322 h 380"/>
              <a:gd name="T34" fmla="*/ 93 w 380"/>
              <a:gd name="T35" fmla="*/ 342 h 380"/>
              <a:gd name="T36" fmla="*/ 123 w 380"/>
              <a:gd name="T37" fmla="*/ 372 h 380"/>
              <a:gd name="T38" fmla="*/ 152 w 380"/>
              <a:gd name="T39" fmla="*/ 372 h 380"/>
              <a:gd name="T40" fmla="*/ 372 w 380"/>
              <a:gd name="T41" fmla="*/ 152 h 380"/>
              <a:gd name="T42" fmla="*/ 372 w 380"/>
              <a:gd name="T43" fmla="*/ 123 h 380"/>
              <a:gd name="T44" fmla="*/ 159 w 380"/>
              <a:gd name="T45" fmla="*/ 324 h 380"/>
              <a:gd name="T46" fmla="*/ 55 w 380"/>
              <a:gd name="T47" fmla="*/ 221 h 380"/>
              <a:gd name="T48" fmla="*/ 218 w 380"/>
              <a:gd name="T49" fmla="*/ 58 h 380"/>
              <a:gd name="T50" fmla="*/ 322 w 380"/>
              <a:gd name="T51" fmla="*/ 161 h 380"/>
              <a:gd name="T52" fmla="*/ 159 w 380"/>
              <a:gd name="T53" fmla="*/ 324 h 3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80" h="380">
                <a:moveTo>
                  <a:pt x="88" y="221"/>
                </a:moveTo>
                <a:cubicBezTo>
                  <a:pt x="159" y="292"/>
                  <a:pt x="159" y="292"/>
                  <a:pt x="159" y="292"/>
                </a:cubicBezTo>
                <a:cubicBezTo>
                  <a:pt x="289" y="161"/>
                  <a:pt x="289" y="161"/>
                  <a:pt x="289" y="161"/>
                </a:cubicBezTo>
                <a:cubicBezTo>
                  <a:pt x="218" y="90"/>
                  <a:pt x="218" y="90"/>
                  <a:pt x="218" y="90"/>
                </a:cubicBezTo>
                <a:lnTo>
                  <a:pt x="88" y="221"/>
                </a:lnTo>
                <a:close/>
                <a:moveTo>
                  <a:pt x="372" y="123"/>
                </a:moveTo>
                <a:cubicBezTo>
                  <a:pt x="342" y="93"/>
                  <a:pt x="342" y="93"/>
                  <a:pt x="342" y="93"/>
                </a:cubicBezTo>
                <a:cubicBezTo>
                  <a:pt x="336" y="96"/>
                  <a:pt x="329" y="98"/>
                  <a:pt x="322" y="98"/>
                </a:cubicBezTo>
                <a:cubicBezTo>
                  <a:pt x="300" y="98"/>
                  <a:pt x="282" y="80"/>
                  <a:pt x="282" y="57"/>
                </a:cubicBezTo>
                <a:cubicBezTo>
                  <a:pt x="282" y="50"/>
                  <a:pt x="284" y="44"/>
                  <a:pt x="287" y="38"/>
                </a:cubicBezTo>
                <a:cubicBezTo>
                  <a:pt x="256" y="8"/>
                  <a:pt x="256" y="8"/>
                  <a:pt x="256" y="8"/>
                </a:cubicBezTo>
                <a:cubicBezTo>
                  <a:pt x="249" y="0"/>
                  <a:pt x="236" y="0"/>
                  <a:pt x="228" y="8"/>
                </a:cubicBezTo>
                <a:cubicBezTo>
                  <a:pt x="8" y="228"/>
                  <a:pt x="8" y="228"/>
                  <a:pt x="8" y="228"/>
                </a:cubicBezTo>
                <a:cubicBezTo>
                  <a:pt x="0" y="236"/>
                  <a:pt x="0" y="249"/>
                  <a:pt x="8" y="257"/>
                </a:cubicBezTo>
                <a:cubicBezTo>
                  <a:pt x="38" y="287"/>
                  <a:pt x="38" y="287"/>
                  <a:pt x="38" y="287"/>
                </a:cubicBezTo>
                <a:cubicBezTo>
                  <a:pt x="44" y="284"/>
                  <a:pt x="50" y="282"/>
                  <a:pt x="57" y="282"/>
                </a:cubicBezTo>
                <a:cubicBezTo>
                  <a:pt x="80" y="282"/>
                  <a:pt x="98" y="300"/>
                  <a:pt x="98" y="322"/>
                </a:cubicBezTo>
                <a:cubicBezTo>
                  <a:pt x="98" y="329"/>
                  <a:pt x="96" y="336"/>
                  <a:pt x="93" y="342"/>
                </a:cubicBezTo>
                <a:cubicBezTo>
                  <a:pt x="123" y="372"/>
                  <a:pt x="123" y="372"/>
                  <a:pt x="123" y="372"/>
                </a:cubicBezTo>
                <a:cubicBezTo>
                  <a:pt x="131" y="380"/>
                  <a:pt x="144" y="380"/>
                  <a:pt x="152" y="372"/>
                </a:cubicBezTo>
                <a:cubicBezTo>
                  <a:pt x="372" y="152"/>
                  <a:pt x="372" y="152"/>
                  <a:pt x="372" y="152"/>
                </a:cubicBezTo>
                <a:cubicBezTo>
                  <a:pt x="380" y="144"/>
                  <a:pt x="380" y="131"/>
                  <a:pt x="372" y="123"/>
                </a:cubicBezTo>
                <a:close/>
                <a:moveTo>
                  <a:pt x="159" y="324"/>
                </a:moveTo>
                <a:cubicBezTo>
                  <a:pt x="55" y="221"/>
                  <a:pt x="55" y="221"/>
                  <a:pt x="55" y="221"/>
                </a:cubicBezTo>
                <a:cubicBezTo>
                  <a:pt x="218" y="58"/>
                  <a:pt x="218" y="58"/>
                  <a:pt x="218" y="58"/>
                </a:cubicBezTo>
                <a:cubicBezTo>
                  <a:pt x="322" y="161"/>
                  <a:pt x="322" y="161"/>
                  <a:pt x="322" y="161"/>
                </a:cubicBezTo>
                <a:lnTo>
                  <a:pt x="159" y="32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58" name="Freeform 254"/>
          <p:cNvSpPr>
            <a:spLocks noEditPoints="1"/>
          </p:cNvSpPr>
          <p:nvPr/>
        </p:nvSpPr>
        <p:spPr bwMode="auto">
          <a:xfrm>
            <a:off x="9768653" y="1731331"/>
            <a:ext cx="242939" cy="215202"/>
          </a:xfrm>
          <a:custGeom>
            <a:avLst/>
            <a:gdLst>
              <a:gd name="T0" fmla="*/ 348 w 360"/>
              <a:gd name="T1" fmla="*/ 0 h 320"/>
              <a:gd name="T2" fmla="*/ 12 w 360"/>
              <a:gd name="T3" fmla="*/ 0 h 320"/>
              <a:gd name="T4" fmla="*/ 0 w 360"/>
              <a:gd name="T5" fmla="*/ 12 h 320"/>
              <a:gd name="T6" fmla="*/ 0 w 360"/>
              <a:gd name="T7" fmla="*/ 60 h 320"/>
              <a:gd name="T8" fmla="*/ 360 w 360"/>
              <a:gd name="T9" fmla="*/ 60 h 320"/>
              <a:gd name="T10" fmla="*/ 360 w 360"/>
              <a:gd name="T11" fmla="*/ 12 h 320"/>
              <a:gd name="T12" fmla="*/ 348 w 360"/>
              <a:gd name="T13" fmla="*/ 0 h 320"/>
              <a:gd name="T14" fmla="*/ 20 w 360"/>
              <a:gd name="T15" fmla="*/ 292 h 320"/>
              <a:gd name="T16" fmla="*/ 48 w 360"/>
              <a:gd name="T17" fmla="*/ 320 h 320"/>
              <a:gd name="T18" fmla="*/ 312 w 360"/>
              <a:gd name="T19" fmla="*/ 320 h 320"/>
              <a:gd name="T20" fmla="*/ 340 w 360"/>
              <a:gd name="T21" fmla="*/ 292 h 320"/>
              <a:gd name="T22" fmla="*/ 340 w 360"/>
              <a:gd name="T23" fmla="*/ 80 h 320"/>
              <a:gd name="T24" fmla="*/ 20 w 360"/>
              <a:gd name="T25" fmla="*/ 80 h 320"/>
              <a:gd name="T26" fmla="*/ 20 w 360"/>
              <a:gd name="T27" fmla="*/ 292 h 320"/>
              <a:gd name="T28" fmla="*/ 120 w 360"/>
              <a:gd name="T29" fmla="*/ 120 h 320"/>
              <a:gd name="T30" fmla="*/ 240 w 360"/>
              <a:gd name="T31" fmla="*/ 120 h 320"/>
              <a:gd name="T32" fmla="*/ 240 w 360"/>
              <a:gd name="T33" fmla="*/ 160 h 320"/>
              <a:gd name="T34" fmla="*/ 120 w 360"/>
              <a:gd name="T35" fmla="*/ 160 h 320"/>
              <a:gd name="T36" fmla="*/ 120 w 360"/>
              <a:gd name="T37" fmla="*/ 120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60" h="320">
                <a:moveTo>
                  <a:pt x="348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60"/>
                  <a:pt x="0" y="60"/>
                  <a:pt x="0" y="60"/>
                </a:cubicBezTo>
                <a:cubicBezTo>
                  <a:pt x="360" y="60"/>
                  <a:pt x="360" y="60"/>
                  <a:pt x="360" y="60"/>
                </a:cubicBezTo>
                <a:cubicBezTo>
                  <a:pt x="360" y="12"/>
                  <a:pt x="360" y="12"/>
                  <a:pt x="360" y="12"/>
                </a:cubicBezTo>
                <a:cubicBezTo>
                  <a:pt x="360" y="5"/>
                  <a:pt x="354" y="0"/>
                  <a:pt x="348" y="0"/>
                </a:cubicBezTo>
                <a:close/>
                <a:moveTo>
                  <a:pt x="20" y="292"/>
                </a:moveTo>
                <a:cubicBezTo>
                  <a:pt x="20" y="307"/>
                  <a:pt x="32" y="320"/>
                  <a:pt x="48" y="320"/>
                </a:cubicBezTo>
                <a:cubicBezTo>
                  <a:pt x="312" y="320"/>
                  <a:pt x="312" y="320"/>
                  <a:pt x="312" y="320"/>
                </a:cubicBezTo>
                <a:cubicBezTo>
                  <a:pt x="327" y="320"/>
                  <a:pt x="340" y="307"/>
                  <a:pt x="340" y="292"/>
                </a:cubicBezTo>
                <a:cubicBezTo>
                  <a:pt x="340" y="80"/>
                  <a:pt x="340" y="80"/>
                  <a:pt x="340" y="80"/>
                </a:cubicBezTo>
                <a:cubicBezTo>
                  <a:pt x="20" y="80"/>
                  <a:pt x="20" y="80"/>
                  <a:pt x="20" y="80"/>
                </a:cubicBezTo>
                <a:lnTo>
                  <a:pt x="20" y="292"/>
                </a:lnTo>
                <a:close/>
                <a:moveTo>
                  <a:pt x="120" y="120"/>
                </a:moveTo>
                <a:cubicBezTo>
                  <a:pt x="240" y="120"/>
                  <a:pt x="240" y="120"/>
                  <a:pt x="240" y="120"/>
                </a:cubicBezTo>
                <a:cubicBezTo>
                  <a:pt x="240" y="160"/>
                  <a:pt x="240" y="160"/>
                  <a:pt x="240" y="160"/>
                </a:cubicBezTo>
                <a:cubicBezTo>
                  <a:pt x="120" y="160"/>
                  <a:pt x="120" y="160"/>
                  <a:pt x="120" y="160"/>
                </a:cubicBezTo>
                <a:lnTo>
                  <a:pt x="120" y="12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59" name="Freeform 255"/>
          <p:cNvSpPr>
            <a:spLocks noEditPoints="1"/>
          </p:cNvSpPr>
          <p:nvPr/>
        </p:nvSpPr>
        <p:spPr bwMode="auto">
          <a:xfrm>
            <a:off x="9327151" y="1717652"/>
            <a:ext cx="240625" cy="240656"/>
          </a:xfrm>
          <a:custGeom>
            <a:avLst/>
            <a:gdLst>
              <a:gd name="T0" fmla="*/ 60 w 360"/>
              <a:gd name="T1" fmla="*/ 320 h 360"/>
              <a:gd name="T2" fmla="*/ 100 w 360"/>
              <a:gd name="T3" fmla="*/ 360 h 360"/>
              <a:gd name="T4" fmla="*/ 140 w 360"/>
              <a:gd name="T5" fmla="*/ 320 h 360"/>
              <a:gd name="T6" fmla="*/ 100 w 360"/>
              <a:gd name="T7" fmla="*/ 280 h 360"/>
              <a:gd name="T8" fmla="*/ 60 w 360"/>
              <a:gd name="T9" fmla="*/ 320 h 360"/>
              <a:gd name="T10" fmla="*/ 260 w 360"/>
              <a:gd name="T11" fmla="*/ 320 h 360"/>
              <a:gd name="T12" fmla="*/ 300 w 360"/>
              <a:gd name="T13" fmla="*/ 360 h 360"/>
              <a:gd name="T14" fmla="*/ 340 w 360"/>
              <a:gd name="T15" fmla="*/ 320 h 360"/>
              <a:gd name="T16" fmla="*/ 300 w 360"/>
              <a:gd name="T17" fmla="*/ 280 h 360"/>
              <a:gd name="T18" fmla="*/ 260 w 360"/>
              <a:gd name="T19" fmla="*/ 320 h 360"/>
              <a:gd name="T20" fmla="*/ 131 w 360"/>
              <a:gd name="T21" fmla="*/ 225 h 360"/>
              <a:gd name="T22" fmla="*/ 352 w 360"/>
              <a:gd name="T23" fmla="*/ 162 h 360"/>
              <a:gd name="T24" fmla="*/ 360 w 360"/>
              <a:gd name="T25" fmla="*/ 152 h 360"/>
              <a:gd name="T26" fmla="*/ 360 w 360"/>
              <a:gd name="T27" fmla="*/ 42 h 360"/>
              <a:gd name="T28" fmla="*/ 78 w 360"/>
              <a:gd name="T29" fmla="*/ 42 h 360"/>
              <a:gd name="T30" fmla="*/ 78 w 360"/>
              <a:gd name="T31" fmla="*/ 8 h 360"/>
              <a:gd name="T32" fmla="*/ 70 w 360"/>
              <a:gd name="T33" fmla="*/ 0 h 360"/>
              <a:gd name="T34" fmla="*/ 8 w 360"/>
              <a:gd name="T35" fmla="*/ 0 h 360"/>
              <a:gd name="T36" fmla="*/ 0 w 360"/>
              <a:gd name="T37" fmla="*/ 8 h 360"/>
              <a:gd name="T38" fmla="*/ 0 w 360"/>
              <a:gd name="T39" fmla="*/ 40 h 360"/>
              <a:gd name="T40" fmla="*/ 39 w 360"/>
              <a:gd name="T41" fmla="*/ 40 h 360"/>
              <a:gd name="T42" fmla="*/ 78 w 360"/>
              <a:gd name="T43" fmla="*/ 221 h 360"/>
              <a:gd name="T44" fmla="*/ 82 w 360"/>
              <a:gd name="T45" fmla="*/ 240 h 360"/>
              <a:gd name="T46" fmla="*/ 82 w 360"/>
              <a:gd name="T47" fmla="*/ 270 h 360"/>
              <a:gd name="T48" fmla="*/ 90 w 360"/>
              <a:gd name="T49" fmla="*/ 278 h 360"/>
              <a:gd name="T50" fmla="*/ 100 w 360"/>
              <a:gd name="T51" fmla="*/ 278 h 360"/>
              <a:gd name="T52" fmla="*/ 300 w 360"/>
              <a:gd name="T53" fmla="*/ 278 h 360"/>
              <a:gd name="T54" fmla="*/ 352 w 360"/>
              <a:gd name="T55" fmla="*/ 278 h 360"/>
              <a:gd name="T56" fmla="*/ 360 w 360"/>
              <a:gd name="T57" fmla="*/ 270 h 360"/>
              <a:gd name="T58" fmla="*/ 360 w 360"/>
              <a:gd name="T59" fmla="*/ 240 h 360"/>
              <a:gd name="T60" fmla="*/ 135 w 360"/>
              <a:gd name="T61" fmla="*/ 240 h 360"/>
              <a:gd name="T62" fmla="*/ 131 w 360"/>
              <a:gd name="T63" fmla="*/ 225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60" h="360">
                <a:moveTo>
                  <a:pt x="60" y="320"/>
                </a:moveTo>
                <a:cubicBezTo>
                  <a:pt x="60" y="342"/>
                  <a:pt x="78" y="360"/>
                  <a:pt x="100" y="360"/>
                </a:cubicBezTo>
                <a:cubicBezTo>
                  <a:pt x="122" y="360"/>
                  <a:pt x="140" y="342"/>
                  <a:pt x="140" y="320"/>
                </a:cubicBezTo>
                <a:cubicBezTo>
                  <a:pt x="140" y="298"/>
                  <a:pt x="122" y="280"/>
                  <a:pt x="100" y="280"/>
                </a:cubicBezTo>
                <a:cubicBezTo>
                  <a:pt x="78" y="280"/>
                  <a:pt x="60" y="298"/>
                  <a:pt x="60" y="320"/>
                </a:cubicBezTo>
                <a:close/>
                <a:moveTo>
                  <a:pt x="260" y="320"/>
                </a:moveTo>
                <a:cubicBezTo>
                  <a:pt x="260" y="342"/>
                  <a:pt x="278" y="360"/>
                  <a:pt x="300" y="360"/>
                </a:cubicBezTo>
                <a:cubicBezTo>
                  <a:pt x="322" y="360"/>
                  <a:pt x="340" y="342"/>
                  <a:pt x="340" y="320"/>
                </a:cubicBezTo>
                <a:cubicBezTo>
                  <a:pt x="340" y="298"/>
                  <a:pt x="322" y="280"/>
                  <a:pt x="300" y="280"/>
                </a:cubicBezTo>
                <a:cubicBezTo>
                  <a:pt x="278" y="280"/>
                  <a:pt x="260" y="298"/>
                  <a:pt x="260" y="320"/>
                </a:cubicBezTo>
                <a:close/>
                <a:moveTo>
                  <a:pt x="131" y="225"/>
                </a:moveTo>
                <a:cubicBezTo>
                  <a:pt x="352" y="162"/>
                  <a:pt x="352" y="162"/>
                  <a:pt x="352" y="162"/>
                </a:cubicBezTo>
                <a:cubicBezTo>
                  <a:pt x="356" y="161"/>
                  <a:pt x="360" y="156"/>
                  <a:pt x="360" y="152"/>
                </a:cubicBezTo>
                <a:cubicBezTo>
                  <a:pt x="360" y="42"/>
                  <a:pt x="360" y="42"/>
                  <a:pt x="360" y="42"/>
                </a:cubicBezTo>
                <a:cubicBezTo>
                  <a:pt x="78" y="42"/>
                  <a:pt x="78" y="42"/>
                  <a:pt x="78" y="42"/>
                </a:cubicBezTo>
                <a:cubicBezTo>
                  <a:pt x="78" y="8"/>
                  <a:pt x="78" y="8"/>
                  <a:pt x="78" y="8"/>
                </a:cubicBezTo>
                <a:cubicBezTo>
                  <a:pt x="78" y="3"/>
                  <a:pt x="74" y="0"/>
                  <a:pt x="70" y="0"/>
                </a:cubicBezTo>
                <a:cubicBezTo>
                  <a:pt x="8" y="0"/>
                  <a:pt x="8" y="0"/>
                  <a:pt x="8" y="0"/>
                </a:cubicBezTo>
                <a:cubicBezTo>
                  <a:pt x="3" y="0"/>
                  <a:pt x="0" y="3"/>
                  <a:pt x="0" y="8"/>
                </a:cubicBezTo>
                <a:cubicBezTo>
                  <a:pt x="0" y="40"/>
                  <a:pt x="0" y="40"/>
                  <a:pt x="0" y="40"/>
                </a:cubicBezTo>
                <a:cubicBezTo>
                  <a:pt x="39" y="40"/>
                  <a:pt x="39" y="40"/>
                  <a:pt x="39" y="40"/>
                </a:cubicBezTo>
                <a:cubicBezTo>
                  <a:pt x="78" y="221"/>
                  <a:pt x="78" y="221"/>
                  <a:pt x="78" y="221"/>
                </a:cubicBezTo>
                <a:cubicBezTo>
                  <a:pt x="82" y="240"/>
                  <a:pt x="82" y="240"/>
                  <a:pt x="82" y="240"/>
                </a:cubicBezTo>
                <a:cubicBezTo>
                  <a:pt x="82" y="270"/>
                  <a:pt x="82" y="270"/>
                  <a:pt x="82" y="270"/>
                </a:cubicBezTo>
                <a:cubicBezTo>
                  <a:pt x="82" y="274"/>
                  <a:pt x="85" y="278"/>
                  <a:pt x="90" y="278"/>
                </a:cubicBezTo>
                <a:cubicBezTo>
                  <a:pt x="100" y="278"/>
                  <a:pt x="100" y="278"/>
                  <a:pt x="100" y="278"/>
                </a:cubicBezTo>
                <a:cubicBezTo>
                  <a:pt x="300" y="278"/>
                  <a:pt x="300" y="278"/>
                  <a:pt x="300" y="278"/>
                </a:cubicBezTo>
                <a:cubicBezTo>
                  <a:pt x="352" y="278"/>
                  <a:pt x="352" y="278"/>
                  <a:pt x="352" y="278"/>
                </a:cubicBezTo>
                <a:cubicBezTo>
                  <a:pt x="356" y="278"/>
                  <a:pt x="360" y="274"/>
                  <a:pt x="360" y="270"/>
                </a:cubicBezTo>
                <a:cubicBezTo>
                  <a:pt x="360" y="240"/>
                  <a:pt x="360" y="240"/>
                  <a:pt x="360" y="240"/>
                </a:cubicBezTo>
                <a:cubicBezTo>
                  <a:pt x="135" y="240"/>
                  <a:pt x="135" y="240"/>
                  <a:pt x="135" y="240"/>
                </a:cubicBezTo>
                <a:cubicBezTo>
                  <a:pt x="112" y="240"/>
                  <a:pt x="111" y="231"/>
                  <a:pt x="131" y="22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60" name="Freeform 256"/>
          <p:cNvSpPr>
            <a:spLocks noEditPoints="1"/>
          </p:cNvSpPr>
          <p:nvPr/>
        </p:nvSpPr>
        <p:spPr bwMode="auto">
          <a:xfrm>
            <a:off x="8909183" y="1703770"/>
            <a:ext cx="187413" cy="268424"/>
          </a:xfrm>
          <a:custGeom>
            <a:avLst/>
            <a:gdLst>
              <a:gd name="T0" fmla="*/ 252 w 280"/>
              <a:gd name="T1" fmla="*/ 40 h 400"/>
              <a:gd name="T2" fmla="*/ 228 w 280"/>
              <a:gd name="T3" fmla="*/ 100 h 400"/>
              <a:gd name="T4" fmla="*/ 52 w 280"/>
              <a:gd name="T5" fmla="*/ 100 h 400"/>
              <a:gd name="T6" fmla="*/ 28 w 280"/>
              <a:gd name="T7" fmla="*/ 40 h 400"/>
              <a:gd name="T8" fmla="*/ 0 w 280"/>
              <a:gd name="T9" fmla="*/ 68 h 400"/>
              <a:gd name="T10" fmla="*/ 0 w 280"/>
              <a:gd name="T11" fmla="*/ 372 h 400"/>
              <a:gd name="T12" fmla="*/ 28 w 280"/>
              <a:gd name="T13" fmla="*/ 400 h 400"/>
              <a:gd name="T14" fmla="*/ 252 w 280"/>
              <a:gd name="T15" fmla="*/ 400 h 400"/>
              <a:gd name="T16" fmla="*/ 280 w 280"/>
              <a:gd name="T17" fmla="*/ 372 h 400"/>
              <a:gd name="T18" fmla="*/ 280 w 280"/>
              <a:gd name="T19" fmla="*/ 68 h 400"/>
              <a:gd name="T20" fmla="*/ 252 w 280"/>
              <a:gd name="T21" fmla="*/ 40 h 400"/>
              <a:gd name="T22" fmla="*/ 212 w 280"/>
              <a:gd name="T23" fmla="*/ 80 h 400"/>
              <a:gd name="T24" fmla="*/ 230 w 280"/>
              <a:gd name="T25" fmla="*/ 40 h 400"/>
              <a:gd name="T26" fmla="*/ 186 w 280"/>
              <a:gd name="T27" fmla="*/ 40 h 400"/>
              <a:gd name="T28" fmla="*/ 172 w 280"/>
              <a:gd name="T29" fmla="*/ 0 h 400"/>
              <a:gd name="T30" fmla="*/ 108 w 280"/>
              <a:gd name="T31" fmla="*/ 0 h 400"/>
              <a:gd name="T32" fmla="*/ 93 w 280"/>
              <a:gd name="T33" fmla="*/ 40 h 400"/>
              <a:gd name="T34" fmla="*/ 50 w 280"/>
              <a:gd name="T35" fmla="*/ 40 h 400"/>
              <a:gd name="T36" fmla="*/ 68 w 280"/>
              <a:gd name="T37" fmla="*/ 80 h 400"/>
              <a:gd name="T38" fmla="*/ 212 w 280"/>
              <a:gd name="T39" fmla="*/ 80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80" h="400">
                <a:moveTo>
                  <a:pt x="252" y="40"/>
                </a:moveTo>
                <a:cubicBezTo>
                  <a:pt x="228" y="100"/>
                  <a:pt x="228" y="100"/>
                  <a:pt x="228" y="100"/>
                </a:cubicBezTo>
                <a:cubicBezTo>
                  <a:pt x="52" y="100"/>
                  <a:pt x="52" y="100"/>
                  <a:pt x="52" y="100"/>
                </a:cubicBezTo>
                <a:cubicBezTo>
                  <a:pt x="28" y="40"/>
                  <a:pt x="28" y="40"/>
                  <a:pt x="28" y="40"/>
                </a:cubicBezTo>
                <a:cubicBezTo>
                  <a:pt x="12" y="40"/>
                  <a:pt x="0" y="52"/>
                  <a:pt x="0" y="68"/>
                </a:cubicBezTo>
                <a:cubicBezTo>
                  <a:pt x="0" y="372"/>
                  <a:pt x="0" y="372"/>
                  <a:pt x="0" y="372"/>
                </a:cubicBezTo>
                <a:cubicBezTo>
                  <a:pt x="0" y="387"/>
                  <a:pt x="12" y="400"/>
                  <a:pt x="28" y="400"/>
                </a:cubicBezTo>
                <a:cubicBezTo>
                  <a:pt x="252" y="400"/>
                  <a:pt x="252" y="400"/>
                  <a:pt x="252" y="400"/>
                </a:cubicBezTo>
                <a:cubicBezTo>
                  <a:pt x="267" y="400"/>
                  <a:pt x="280" y="387"/>
                  <a:pt x="280" y="372"/>
                </a:cubicBezTo>
                <a:cubicBezTo>
                  <a:pt x="280" y="68"/>
                  <a:pt x="280" y="68"/>
                  <a:pt x="280" y="68"/>
                </a:cubicBezTo>
                <a:cubicBezTo>
                  <a:pt x="280" y="52"/>
                  <a:pt x="267" y="40"/>
                  <a:pt x="252" y="40"/>
                </a:cubicBezTo>
                <a:close/>
                <a:moveTo>
                  <a:pt x="212" y="80"/>
                </a:moveTo>
                <a:cubicBezTo>
                  <a:pt x="230" y="40"/>
                  <a:pt x="230" y="40"/>
                  <a:pt x="230" y="40"/>
                </a:cubicBezTo>
                <a:cubicBezTo>
                  <a:pt x="186" y="40"/>
                  <a:pt x="186" y="40"/>
                  <a:pt x="186" y="40"/>
                </a:cubicBezTo>
                <a:cubicBezTo>
                  <a:pt x="172" y="0"/>
                  <a:pt x="172" y="0"/>
                  <a:pt x="172" y="0"/>
                </a:cubicBezTo>
                <a:cubicBezTo>
                  <a:pt x="108" y="0"/>
                  <a:pt x="108" y="0"/>
                  <a:pt x="108" y="0"/>
                </a:cubicBezTo>
                <a:cubicBezTo>
                  <a:pt x="93" y="40"/>
                  <a:pt x="93" y="40"/>
                  <a:pt x="93" y="40"/>
                </a:cubicBezTo>
                <a:cubicBezTo>
                  <a:pt x="50" y="40"/>
                  <a:pt x="50" y="40"/>
                  <a:pt x="50" y="40"/>
                </a:cubicBezTo>
                <a:cubicBezTo>
                  <a:pt x="68" y="80"/>
                  <a:pt x="68" y="80"/>
                  <a:pt x="68" y="80"/>
                </a:cubicBezTo>
                <a:lnTo>
                  <a:pt x="212" y="8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61" name="Freeform 271"/>
          <p:cNvSpPr>
            <a:spLocks noEditPoints="1"/>
          </p:cNvSpPr>
          <p:nvPr/>
        </p:nvSpPr>
        <p:spPr bwMode="auto">
          <a:xfrm>
            <a:off x="8426034" y="1777619"/>
            <a:ext cx="268390" cy="122643"/>
          </a:xfrm>
          <a:custGeom>
            <a:avLst/>
            <a:gdLst>
              <a:gd name="T0" fmla="*/ 308 w 400"/>
              <a:gd name="T1" fmla="*/ 0 h 184"/>
              <a:gd name="T2" fmla="*/ 216 w 400"/>
              <a:gd name="T3" fmla="*/ 92 h 184"/>
              <a:gd name="T4" fmla="*/ 232 w 400"/>
              <a:gd name="T5" fmla="*/ 144 h 184"/>
              <a:gd name="T6" fmla="*/ 168 w 400"/>
              <a:gd name="T7" fmla="*/ 144 h 184"/>
              <a:gd name="T8" fmla="*/ 184 w 400"/>
              <a:gd name="T9" fmla="*/ 92 h 184"/>
              <a:gd name="T10" fmla="*/ 92 w 400"/>
              <a:gd name="T11" fmla="*/ 0 h 184"/>
              <a:gd name="T12" fmla="*/ 0 w 400"/>
              <a:gd name="T13" fmla="*/ 92 h 184"/>
              <a:gd name="T14" fmla="*/ 92 w 400"/>
              <a:gd name="T15" fmla="*/ 184 h 184"/>
              <a:gd name="T16" fmla="*/ 308 w 400"/>
              <a:gd name="T17" fmla="*/ 184 h 184"/>
              <a:gd name="T18" fmla="*/ 400 w 400"/>
              <a:gd name="T19" fmla="*/ 92 h 184"/>
              <a:gd name="T20" fmla="*/ 308 w 400"/>
              <a:gd name="T21" fmla="*/ 0 h 184"/>
              <a:gd name="T22" fmla="*/ 40 w 400"/>
              <a:gd name="T23" fmla="*/ 92 h 184"/>
              <a:gd name="T24" fmla="*/ 92 w 400"/>
              <a:gd name="T25" fmla="*/ 40 h 184"/>
              <a:gd name="T26" fmla="*/ 144 w 400"/>
              <a:gd name="T27" fmla="*/ 92 h 184"/>
              <a:gd name="T28" fmla="*/ 92 w 400"/>
              <a:gd name="T29" fmla="*/ 144 h 184"/>
              <a:gd name="T30" fmla="*/ 40 w 400"/>
              <a:gd name="T31" fmla="*/ 92 h 184"/>
              <a:gd name="T32" fmla="*/ 308 w 400"/>
              <a:gd name="T33" fmla="*/ 144 h 184"/>
              <a:gd name="T34" fmla="*/ 256 w 400"/>
              <a:gd name="T35" fmla="*/ 92 h 184"/>
              <a:gd name="T36" fmla="*/ 308 w 400"/>
              <a:gd name="T37" fmla="*/ 40 h 184"/>
              <a:gd name="T38" fmla="*/ 360 w 400"/>
              <a:gd name="T39" fmla="*/ 92 h 184"/>
              <a:gd name="T40" fmla="*/ 308 w 400"/>
              <a:gd name="T41" fmla="*/ 144 h 1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00" h="184">
                <a:moveTo>
                  <a:pt x="308" y="0"/>
                </a:moveTo>
                <a:cubicBezTo>
                  <a:pt x="257" y="0"/>
                  <a:pt x="216" y="41"/>
                  <a:pt x="216" y="92"/>
                </a:cubicBezTo>
                <a:cubicBezTo>
                  <a:pt x="216" y="111"/>
                  <a:pt x="222" y="129"/>
                  <a:pt x="232" y="144"/>
                </a:cubicBezTo>
                <a:cubicBezTo>
                  <a:pt x="168" y="144"/>
                  <a:pt x="168" y="144"/>
                  <a:pt x="168" y="144"/>
                </a:cubicBezTo>
                <a:cubicBezTo>
                  <a:pt x="178" y="129"/>
                  <a:pt x="184" y="111"/>
                  <a:pt x="184" y="92"/>
                </a:cubicBezTo>
                <a:cubicBezTo>
                  <a:pt x="184" y="41"/>
                  <a:pt x="143" y="0"/>
                  <a:pt x="92" y="0"/>
                </a:cubicBezTo>
                <a:cubicBezTo>
                  <a:pt x="41" y="0"/>
                  <a:pt x="0" y="41"/>
                  <a:pt x="0" y="92"/>
                </a:cubicBezTo>
                <a:cubicBezTo>
                  <a:pt x="0" y="143"/>
                  <a:pt x="41" y="184"/>
                  <a:pt x="92" y="184"/>
                </a:cubicBezTo>
                <a:cubicBezTo>
                  <a:pt x="308" y="184"/>
                  <a:pt x="308" y="184"/>
                  <a:pt x="308" y="184"/>
                </a:cubicBezTo>
                <a:cubicBezTo>
                  <a:pt x="359" y="184"/>
                  <a:pt x="400" y="143"/>
                  <a:pt x="400" y="92"/>
                </a:cubicBezTo>
                <a:cubicBezTo>
                  <a:pt x="400" y="41"/>
                  <a:pt x="359" y="0"/>
                  <a:pt x="308" y="0"/>
                </a:cubicBezTo>
                <a:close/>
                <a:moveTo>
                  <a:pt x="40" y="92"/>
                </a:moveTo>
                <a:cubicBezTo>
                  <a:pt x="40" y="63"/>
                  <a:pt x="63" y="40"/>
                  <a:pt x="92" y="40"/>
                </a:cubicBezTo>
                <a:cubicBezTo>
                  <a:pt x="120" y="40"/>
                  <a:pt x="144" y="63"/>
                  <a:pt x="144" y="92"/>
                </a:cubicBezTo>
                <a:cubicBezTo>
                  <a:pt x="144" y="121"/>
                  <a:pt x="120" y="144"/>
                  <a:pt x="92" y="144"/>
                </a:cubicBezTo>
                <a:cubicBezTo>
                  <a:pt x="63" y="144"/>
                  <a:pt x="40" y="121"/>
                  <a:pt x="40" y="92"/>
                </a:cubicBezTo>
                <a:close/>
                <a:moveTo>
                  <a:pt x="308" y="144"/>
                </a:moveTo>
                <a:cubicBezTo>
                  <a:pt x="279" y="144"/>
                  <a:pt x="256" y="121"/>
                  <a:pt x="256" y="92"/>
                </a:cubicBezTo>
                <a:cubicBezTo>
                  <a:pt x="256" y="63"/>
                  <a:pt x="279" y="40"/>
                  <a:pt x="308" y="40"/>
                </a:cubicBezTo>
                <a:cubicBezTo>
                  <a:pt x="336" y="40"/>
                  <a:pt x="360" y="63"/>
                  <a:pt x="360" y="92"/>
                </a:cubicBezTo>
                <a:cubicBezTo>
                  <a:pt x="360" y="121"/>
                  <a:pt x="336" y="144"/>
                  <a:pt x="308" y="14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62" name="Freeform 272"/>
          <p:cNvSpPr>
            <a:spLocks noEditPoints="1"/>
          </p:cNvSpPr>
          <p:nvPr/>
        </p:nvSpPr>
        <p:spPr bwMode="auto">
          <a:xfrm>
            <a:off x="9754775" y="2209933"/>
            <a:ext cx="270704" cy="187435"/>
          </a:xfrm>
          <a:custGeom>
            <a:avLst/>
            <a:gdLst>
              <a:gd name="T0" fmla="*/ 362 w 402"/>
              <a:gd name="T1" fmla="*/ 0 h 280"/>
              <a:gd name="T2" fmla="*/ 171 w 402"/>
              <a:gd name="T3" fmla="*/ 0 h 280"/>
              <a:gd name="T4" fmla="*/ 143 w 402"/>
              <a:gd name="T5" fmla="*/ 10 h 280"/>
              <a:gd name="T6" fmla="*/ 7 w 402"/>
              <a:gd name="T7" fmla="*/ 129 h 280"/>
              <a:gd name="T8" fmla="*/ 7 w 402"/>
              <a:gd name="T9" fmla="*/ 150 h 280"/>
              <a:gd name="T10" fmla="*/ 143 w 402"/>
              <a:gd name="T11" fmla="*/ 269 h 280"/>
              <a:gd name="T12" fmla="*/ 171 w 402"/>
              <a:gd name="T13" fmla="*/ 280 h 280"/>
              <a:gd name="T14" fmla="*/ 362 w 402"/>
              <a:gd name="T15" fmla="*/ 280 h 280"/>
              <a:gd name="T16" fmla="*/ 402 w 402"/>
              <a:gd name="T17" fmla="*/ 240 h 280"/>
              <a:gd name="T18" fmla="*/ 402 w 402"/>
              <a:gd name="T19" fmla="*/ 40 h 280"/>
              <a:gd name="T20" fmla="*/ 362 w 402"/>
              <a:gd name="T21" fmla="*/ 0 h 280"/>
              <a:gd name="T22" fmla="*/ 306 w 402"/>
              <a:gd name="T23" fmla="*/ 220 h 280"/>
              <a:gd name="T24" fmla="*/ 254 w 402"/>
              <a:gd name="T25" fmla="*/ 169 h 280"/>
              <a:gd name="T26" fmla="*/ 203 w 402"/>
              <a:gd name="T27" fmla="*/ 220 h 280"/>
              <a:gd name="T28" fmla="*/ 174 w 402"/>
              <a:gd name="T29" fmla="*/ 191 h 280"/>
              <a:gd name="T30" fmla="*/ 226 w 402"/>
              <a:gd name="T31" fmla="*/ 140 h 280"/>
              <a:gd name="T32" fmla="*/ 174 w 402"/>
              <a:gd name="T33" fmla="*/ 89 h 280"/>
              <a:gd name="T34" fmla="*/ 203 w 402"/>
              <a:gd name="T35" fmla="*/ 60 h 280"/>
              <a:gd name="T36" fmla="*/ 254 w 402"/>
              <a:gd name="T37" fmla="*/ 111 h 280"/>
              <a:gd name="T38" fmla="*/ 306 w 402"/>
              <a:gd name="T39" fmla="*/ 60 h 280"/>
              <a:gd name="T40" fmla="*/ 334 w 402"/>
              <a:gd name="T41" fmla="*/ 89 h 280"/>
              <a:gd name="T42" fmla="*/ 283 w 402"/>
              <a:gd name="T43" fmla="*/ 140 h 280"/>
              <a:gd name="T44" fmla="*/ 334 w 402"/>
              <a:gd name="T45" fmla="*/ 191 h 280"/>
              <a:gd name="T46" fmla="*/ 306 w 402"/>
              <a:gd name="T47" fmla="*/ 220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402" h="280">
                <a:moveTo>
                  <a:pt x="362" y="0"/>
                </a:moveTo>
                <a:cubicBezTo>
                  <a:pt x="171" y="0"/>
                  <a:pt x="171" y="0"/>
                  <a:pt x="171" y="0"/>
                </a:cubicBezTo>
                <a:cubicBezTo>
                  <a:pt x="162" y="0"/>
                  <a:pt x="149" y="5"/>
                  <a:pt x="143" y="10"/>
                </a:cubicBezTo>
                <a:cubicBezTo>
                  <a:pt x="7" y="129"/>
                  <a:pt x="7" y="129"/>
                  <a:pt x="7" y="129"/>
                </a:cubicBezTo>
                <a:cubicBezTo>
                  <a:pt x="0" y="135"/>
                  <a:pt x="0" y="145"/>
                  <a:pt x="7" y="150"/>
                </a:cubicBezTo>
                <a:cubicBezTo>
                  <a:pt x="143" y="269"/>
                  <a:pt x="143" y="269"/>
                  <a:pt x="143" y="269"/>
                </a:cubicBezTo>
                <a:cubicBezTo>
                  <a:pt x="149" y="275"/>
                  <a:pt x="162" y="280"/>
                  <a:pt x="171" y="280"/>
                </a:cubicBezTo>
                <a:cubicBezTo>
                  <a:pt x="362" y="280"/>
                  <a:pt x="362" y="280"/>
                  <a:pt x="362" y="280"/>
                </a:cubicBezTo>
                <a:cubicBezTo>
                  <a:pt x="384" y="280"/>
                  <a:pt x="402" y="262"/>
                  <a:pt x="402" y="240"/>
                </a:cubicBezTo>
                <a:cubicBezTo>
                  <a:pt x="402" y="40"/>
                  <a:pt x="402" y="40"/>
                  <a:pt x="402" y="40"/>
                </a:cubicBezTo>
                <a:cubicBezTo>
                  <a:pt x="402" y="18"/>
                  <a:pt x="384" y="0"/>
                  <a:pt x="362" y="0"/>
                </a:cubicBezTo>
                <a:close/>
                <a:moveTo>
                  <a:pt x="306" y="220"/>
                </a:moveTo>
                <a:cubicBezTo>
                  <a:pt x="254" y="169"/>
                  <a:pt x="254" y="169"/>
                  <a:pt x="254" y="169"/>
                </a:cubicBezTo>
                <a:cubicBezTo>
                  <a:pt x="203" y="220"/>
                  <a:pt x="203" y="220"/>
                  <a:pt x="203" y="220"/>
                </a:cubicBezTo>
                <a:cubicBezTo>
                  <a:pt x="174" y="191"/>
                  <a:pt x="174" y="191"/>
                  <a:pt x="174" y="191"/>
                </a:cubicBezTo>
                <a:cubicBezTo>
                  <a:pt x="226" y="140"/>
                  <a:pt x="226" y="140"/>
                  <a:pt x="226" y="140"/>
                </a:cubicBezTo>
                <a:cubicBezTo>
                  <a:pt x="174" y="89"/>
                  <a:pt x="174" y="89"/>
                  <a:pt x="174" y="89"/>
                </a:cubicBezTo>
                <a:cubicBezTo>
                  <a:pt x="203" y="60"/>
                  <a:pt x="203" y="60"/>
                  <a:pt x="203" y="60"/>
                </a:cubicBezTo>
                <a:cubicBezTo>
                  <a:pt x="254" y="111"/>
                  <a:pt x="254" y="111"/>
                  <a:pt x="254" y="111"/>
                </a:cubicBezTo>
                <a:cubicBezTo>
                  <a:pt x="306" y="60"/>
                  <a:pt x="306" y="60"/>
                  <a:pt x="306" y="60"/>
                </a:cubicBezTo>
                <a:cubicBezTo>
                  <a:pt x="334" y="89"/>
                  <a:pt x="334" y="89"/>
                  <a:pt x="334" y="89"/>
                </a:cubicBezTo>
                <a:cubicBezTo>
                  <a:pt x="283" y="140"/>
                  <a:pt x="283" y="140"/>
                  <a:pt x="283" y="140"/>
                </a:cubicBezTo>
                <a:cubicBezTo>
                  <a:pt x="334" y="191"/>
                  <a:pt x="334" y="191"/>
                  <a:pt x="334" y="191"/>
                </a:cubicBezTo>
                <a:lnTo>
                  <a:pt x="306" y="22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63" name="Freeform 12"/>
          <p:cNvSpPr>
            <a:spLocks noEditPoints="1"/>
          </p:cNvSpPr>
          <p:nvPr/>
        </p:nvSpPr>
        <p:spPr bwMode="auto">
          <a:xfrm>
            <a:off x="1759169" y="1784239"/>
            <a:ext cx="134195" cy="215202"/>
          </a:xfrm>
          <a:custGeom>
            <a:avLst/>
            <a:gdLst>
              <a:gd name="T0" fmla="*/ 100 w 200"/>
              <a:gd name="T1" fmla="*/ 0 h 320"/>
              <a:gd name="T2" fmla="*/ 0 w 200"/>
              <a:gd name="T3" fmla="*/ 100 h 320"/>
              <a:gd name="T4" fmla="*/ 100 w 200"/>
              <a:gd name="T5" fmla="*/ 320 h 320"/>
              <a:gd name="T6" fmla="*/ 200 w 200"/>
              <a:gd name="T7" fmla="*/ 100 h 320"/>
              <a:gd name="T8" fmla="*/ 100 w 200"/>
              <a:gd name="T9" fmla="*/ 0 h 320"/>
              <a:gd name="T10" fmla="*/ 100 w 200"/>
              <a:gd name="T11" fmla="*/ 155 h 320"/>
              <a:gd name="T12" fmla="*/ 46 w 200"/>
              <a:gd name="T13" fmla="*/ 101 h 320"/>
              <a:gd name="T14" fmla="*/ 100 w 200"/>
              <a:gd name="T15" fmla="*/ 47 h 320"/>
              <a:gd name="T16" fmla="*/ 154 w 200"/>
              <a:gd name="T17" fmla="*/ 101 h 320"/>
              <a:gd name="T18" fmla="*/ 100 w 200"/>
              <a:gd name="T19" fmla="*/ 155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200" h="320">
                <a:moveTo>
                  <a:pt x="100" y="0"/>
                </a:moveTo>
                <a:cubicBezTo>
                  <a:pt x="45" y="0"/>
                  <a:pt x="0" y="45"/>
                  <a:pt x="0" y="100"/>
                </a:cubicBezTo>
                <a:cubicBezTo>
                  <a:pt x="0" y="195"/>
                  <a:pt x="100" y="320"/>
                  <a:pt x="100" y="320"/>
                </a:cubicBezTo>
                <a:cubicBezTo>
                  <a:pt x="100" y="320"/>
                  <a:pt x="200" y="195"/>
                  <a:pt x="200" y="100"/>
                </a:cubicBezTo>
                <a:cubicBezTo>
                  <a:pt x="200" y="45"/>
                  <a:pt x="155" y="0"/>
                  <a:pt x="100" y="0"/>
                </a:cubicBezTo>
                <a:close/>
                <a:moveTo>
                  <a:pt x="100" y="155"/>
                </a:moveTo>
                <a:cubicBezTo>
                  <a:pt x="70" y="155"/>
                  <a:pt x="46" y="131"/>
                  <a:pt x="46" y="101"/>
                </a:cubicBezTo>
                <a:cubicBezTo>
                  <a:pt x="46" y="71"/>
                  <a:pt x="70" y="47"/>
                  <a:pt x="100" y="47"/>
                </a:cubicBezTo>
                <a:cubicBezTo>
                  <a:pt x="130" y="47"/>
                  <a:pt x="154" y="71"/>
                  <a:pt x="154" y="101"/>
                </a:cubicBezTo>
                <a:cubicBezTo>
                  <a:pt x="154" y="131"/>
                  <a:pt x="130" y="155"/>
                  <a:pt x="100" y="15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64" name="Freeform 13"/>
          <p:cNvSpPr>
            <a:spLocks noEditPoints="1"/>
          </p:cNvSpPr>
          <p:nvPr/>
        </p:nvSpPr>
        <p:spPr bwMode="auto">
          <a:xfrm>
            <a:off x="2133775" y="1784239"/>
            <a:ext cx="268390" cy="215202"/>
          </a:xfrm>
          <a:custGeom>
            <a:avLst/>
            <a:gdLst>
              <a:gd name="T0" fmla="*/ 393 w 400"/>
              <a:gd name="T1" fmla="*/ 61 h 322"/>
              <a:gd name="T2" fmla="*/ 300 w 400"/>
              <a:gd name="T3" fmla="*/ 3 h 322"/>
              <a:gd name="T4" fmla="*/ 286 w 400"/>
              <a:gd name="T5" fmla="*/ 3 h 322"/>
              <a:gd name="T6" fmla="*/ 200 w 400"/>
              <a:gd name="T7" fmla="*/ 57 h 322"/>
              <a:gd name="T8" fmla="*/ 113 w 400"/>
              <a:gd name="T9" fmla="*/ 3 h 322"/>
              <a:gd name="T10" fmla="*/ 100 w 400"/>
              <a:gd name="T11" fmla="*/ 3 h 322"/>
              <a:gd name="T12" fmla="*/ 6 w 400"/>
              <a:gd name="T13" fmla="*/ 61 h 322"/>
              <a:gd name="T14" fmla="*/ 0 w 400"/>
              <a:gd name="T15" fmla="*/ 73 h 322"/>
              <a:gd name="T16" fmla="*/ 0 w 400"/>
              <a:gd name="T17" fmla="*/ 307 h 322"/>
              <a:gd name="T18" fmla="*/ 6 w 400"/>
              <a:gd name="T19" fmla="*/ 319 h 322"/>
              <a:gd name="T20" fmla="*/ 20 w 400"/>
              <a:gd name="T21" fmla="*/ 319 h 322"/>
              <a:gd name="T22" fmla="*/ 106 w 400"/>
              <a:gd name="T23" fmla="*/ 265 h 322"/>
              <a:gd name="T24" fmla="*/ 193 w 400"/>
              <a:gd name="T25" fmla="*/ 319 h 322"/>
              <a:gd name="T26" fmla="*/ 207 w 400"/>
              <a:gd name="T27" fmla="*/ 319 h 322"/>
              <a:gd name="T28" fmla="*/ 293 w 400"/>
              <a:gd name="T29" fmla="*/ 265 h 322"/>
              <a:gd name="T30" fmla="*/ 380 w 400"/>
              <a:gd name="T31" fmla="*/ 319 h 322"/>
              <a:gd name="T32" fmla="*/ 387 w 400"/>
              <a:gd name="T33" fmla="*/ 321 h 322"/>
              <a:gd name="T34" fmla="*/ 393 w 400"/>
              <a:gd name="T35" fmla="*/ 319 h 322"/>
              <a:gd name="T36" fmla="*/ 400 w 400"/>
              <a:gd name="T37" fmla="*/ 307 h 322"/>
              <a:gd name="T38" fmla="*/ 400 w 400"/>
              <a:gd name="T39" fmla="*/ 73 h 322"/>
              <a:gd name="T40" fmla="*/ 393 w 400"/>
              <a:gd name="T41" fmla="*/ 61 h 322"/>
              <a:gd name="T42" fmla="*/ 93 w 400"/>
              <a:gd name="T43" fmla="*/ 241 h 322"/>
              <a:gd name="T44" fmla="*/ 26 w 400"/>
              <a:gd name="T45" fmla="*/ 283 h 322"/>
              <a:gd name="T46" fmla="*/ 26 w 400"/>
              <a:gd name="T47" fmla="*/ 81 h 322"/>
              <a:gd name="T48" fmla="*/ 93 w 400"/>
              <a:gd name="T49" fmla="*/ 39 h 322"/>
              <a:gd name="T50" fmla="*/ 93 w 400"/>
              <a:gd name="T51" fmla="*/ 241 h 322"/>
              <a:gd name="T52" fmla="*/ 187 w 400"/>
              <a:gd name="T53" fmla="*/ 283 h 322"/>
              <a:gd name="T54" fmla="*/ 119 w 400"/>
              <a:gd name="T55" fmla="*/ 241 h 322"/>
              <a:gd name="T56" fmla="*/ 119 w 400"/>
              <a:gd name="T57" fmla="*/ 39 h 322"/>
              <a:gd name="T58" fmla="*/ 187 w 400"/>
              <a:gd name="T59" fmla="*/ 81 h 322"/>
              <a:gd name="T60" fmla="*/ 187 w 400"/>
              <a:gd name="T61" fmla="*/ 283 h 322"/>
              <a:gd name="T62" fmla="*/ 280 w 400"/>
              <a:gd name="T63" fmla="*/ 241 h 322"/>
              <a:gd name="T64" fmla="*/ 213 w 400"/>
              <a:gd name="T65" fmla="*/ 283 h 322"/>
              <a:gd name="T66" fmla="*/ 213 w 400"/>
              <a:gd name="T67" fmla="*/ 81 h 322"/>
              <a:gd name="T68" fmla="*/ 280 w 400"/>
              <a:gd name="T69" fmla="*/ 39 h 322"/>
              <a:gd name="T70" fmla="*/ 280 w 400"/>
              <a:gd name="T71" fmla="*/ 241 h 322"/>
              <a:gd name="T72" fmla="*/ 374 w 400"/>
              <a:gd name="T73" fmla="*/ 283 h 322"/>
              <a:gd name="T74" fmla="*/ 306 w 400"/>
              <a:gd name="T75" fmla="*/ 241 h 322"/>
              <a:gd name="T76" fmla="*/ 306 w 400"/>
              <a:gd name="T77" fmla="*/ 39 h 322"/>
              <a:gd name="T78" fmla="*/ 374 w 400"/>
              <a:gd name="T79" fmla="*/ 81 h 322"/>
              <a:gd name="T80" fmla="*/ 374 w 400"/>
              <a:gd name="T81" fmla="*/ 283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00" h="322">
                <a:moveTo>
                  <a:pt x="393" y="61"/>
                </a:moveTo>
                <a:cubicBezTo>
                  <a:pt x="300" y="3"/>
                  <a:pt x="300" y="3"/>
                  <a:pt x="300" y="3"/>
                </a:cubicBezTo>
                <a:cubicBezTo>
                  <a:pt x="296" y="0"/>
                  <a:pt x="291" y="0"/>
                  <a:pt x="286" y="3"/>
                </a:cubicBezTo>
                <a:cubicBezTo>
                  <a:pt x="200" y="57"/>
                  <a:pt x="200" y="57"/>
                  <a:pt x="200" y="57"/>
                </a:cubicBezTo>
                <a:cubicBezTo>
                  <a:pt x="113" y="3"/>
                  <a:pt x="113" y="3"/>
                  <a:pt x="113" y="3"/>
                </a:cubicBezTo>
                <a:cubicBezTo>
                  <a:pt x="109" y="0"/>
                  <a:pt x="104" y="0"/>
                  <a:pt x="100" y="3"/>
                </a:cubicBezTo>
                <a:cubicBezTo>
                  <a:pt x="6" y="61"/>
                  <a:pt x="6" y="61"/>
                  <a:pt x="6" y="61"/>
                </a:cubicBezTo>
                <a:cubicBezTo>
                  <a:pt x="2" y="64"/>
                  <a:pt x="0" y="68"/>
                  <a:pt x="0" y="73"/>
                </a:cubicBezTo>
                <a:cubicBezTo>
                  <a:pt x="0" y="307"/>
                  <a:pt x="0" y="307"/>
                  <a:pt x="0" y="307"/>
                </a:cubicBezTo>
                <a:cubicBezTo>
                  <a:pt x="0" y="312"/>
                  <a:pt x="2" y="317"/>
                  <a:pt x="6" y="319"/>
                </a:cubicBezTo>
                <a:cubicBezTo>
                  <a:pt x="11" y="322"/>
                  <a:pt x="16" y="321"/>
                  <a:pt x="20" y="319"/>
                </a:cubicBezTo>
                <a:cubicBezTo>
                  <a:pt x="106" y="265"/>
                  <a:pt x="106" y="265"/>
                  <a:pt x="106" y="265"/>
                </a:cubicBezTo>
                <a:cubicBezTo>
                  <a:pt x="193" y="319"/>
                  <a:pt x="193" y="319"/>
                  <a:pt x="193" y="319"/>
                </a:cubicBezTo>
                <a:cubicBezTo>
                  <a:pt x="197" y="322"/>
                  <a:pt x="202" y="322"/>
                  <a:pt x="207" y="319"/>
                </a:cubicBezTo>
                <a:cubicBezTo>
                  <a:pt x="293" y="265"/>
                  <a:pt x="293" y="265"/>
                  <a:pt x="293" y="265"/>
                </a:cubicBezTo>
                <a:cubicBezTo>
                  <a:pt x="380" y="319"/>
                  <a:pt x="380" y="319"/>
                  <a:pt x="380" y="319"/>
                </a:cubicBezTo>
                <a:cubicBezTo>
                  <a:pt x="382" y="320"/>
                  <a:pt x="384" y="321"/>
                  <a:pt x="387" y="321"/>
                </a:cubicBezTo>
                <a:cubicBezTo>
                  <a:pt x="389" y="321"/>
                  <a:pt x="391" y="320"/>
                  <a:pt x="393" y="319"/>
                </a:cubicBezTo>
                <a:cubicBezTo>
                  <a:pt x="397" y="317"/>
                  <a:pt x="400" y="312"/>
                  <a:pt x="400" y="307"/>
                </a:cubicBezTo>
                <a:cubicBezTo>
                  <a:pt x="400" y="73"/>
                  <a:pt x="400" y="73"/>
                  <a:pt x="400" y="73"/>
                </a:cubicBezTo>
                <a:cubicBezTo>
                  <a:pt x="400" y="68"/>
                  <a:pt x="397" y="64"/>
                  <a:pt x="393" y="61"/>
                </a:cubicBezTo>
                <a:close/>
                <a:moveTo>
                  <a:pt x="93" y="241"/>
                </a:moveTo>
                <a:cubicBezTo>
                  <a:pt x="26" y="283"/>
                  <a:pt x="26" y="283"/>
                  <a:pt x="26" y="283"/>
                </a:cubicBezTo>
                <a:cubicBezTo>
                  <a:pt x="26" y="81"/>
                  <a:pt x="26" y="81"/>
                  <a:pt x="26" y="81"/>
                </a:cubicBezTo>
                <a:cubicBezTo>
                  <a:pt x="93" y="39"/>
                  <a:pt x="93" y="39"/>
                  <a:pt x="93" y="39"/>
                </a:cubicBezTo>
                <a:lnTo>
                  <a:pt x="93" y="241"/>
                </a:lnTo>
                <a:close/>
                <a:moveTo>
                  <a:pt x="187" y="283"/>
                </a:moveTo>
                <a:cubicBezTo>
                  <a:pt x="119" y="241"/>
                  <a:pt x="119" y="241"/>
                  <a:pt x="119" y="241"/>
                </a:cubicBezTo>
                <a:cubicBezTo>
                  <a:pt x="119" y="39"/>
                  <a:pt x="119" y="39"/>
                  <a:pt x="119" y="39"/>
                </a:cubicBezTo>
                <a:cubicBezTo>
                  <a:pt x="187" y="81"/>
                  <a:pt x="187" y="81"/>
                  <a:pt x="187" y="81"/>
                </a:cubicBezTo>
                <a:lnTo>
                  <a:pt x="187" y="283"/>
                </a:lnTo>
                <a:close/>
                <a:moveTo>
                  <a:pt x="280" y="241"/>
                </a:moveTo>
                <a:cubicBezTo>
                  <a:pt x="213" y="283"/>
                  <a:pt x="213" y="283"/>
                  <a:pt x="213" y="283"/>
                </a:cubicBezTo>
                <a:cubicBezTo>
                  <a:pt x="213" y="81"/>
                  <a:pt x="213" y="81"/>
                  <a:pt x="213" y="81"/>
                </a:cubicBezTo>
                <a:cubicBezTo>
                  <a:pt x="280" y="39"/>
                  <a:pt x="280" y="39"/>
                  <a:pt x="280" y="39"/>
                </a:cubicBezTo>
                <a:lnTo>
                  <a:pt x="280" y="241"/>
                </a:lnTo>
                <a:close/>
                <a:moveTo>
                  <a:pt x="374" y="283"/>
                </a:moveTo>
                <a:cubicBezTo>
                  <a:pt x="306" y="241"/>
                  <a:pt x="306" y="241"/>
                  <a:pt x="306" y="241"/>
                </a:cubicBezTo>
                <a:cubicBezTo>
                  <a:pt x="306" y="39"/>
                  <a:pt x="306" y="39"/>
                  <a:pt x="306" y="39"/>
                </a:cubicBezTo>
                <a:cubicBezTo>
                  <a:pt x="374" y="81"/>
                  <a:pt x="374" y="81"/>
                  <a:pt x="374" y="81"/>
                </a:cubicBezTo>
                <a:lnTo>
                  <a:pt x="374" y="28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65" name="Freeform 14"/>
          <p:cNvSpPr>
            <a:spLocks noEditPoints="1"/>
          </p:cNvSpPr>
          <p:nvPr/>
        </p:nvSpPr>
        <p:spPr bwMode="auto">
          <a:xfrm>
            <a:off x="1248453" y="1786559"/>
            <a:ext cx="268390" cy="210574"/>
          </a:xfrm>
          <a:custGeom>
            <a:avLst/>
            <a:gdLst>
              <a:gd name="T0" fmla="*/ 300 w 400"/>
              <a:gd name="T1" fmla="*/ 272 h 312"/>
              <a:gd name="T2" fmla="*/ 40 w 400"/>
              <a:gd name="T3" fmla="*/ 272 h 312"/>
              <a:gd name="T4" fmla="*/ 40 w 400"/>
              <a:gd name="T5" fmla="*/ 92 h 312"/>
              <a:gd name="T6" fmla="*/ 92 w 400"/>
              <a:gd name="T7" fmla="*/ 92 h 312"/>
              <a:gd name="T8" fmla="*/ 135 w 400"/>
              <a:gd name="T9" fmla="*/ 52 h 312"/>
              <a:gd name="T10" fmla="*/ 20 w 400"/>
              <a:gd name="T11" fmla="*/ 52 h 312"/>
              <a:gd name="T12" fmla="*/ 0 w 400"/>
              <a:gd name="T13" fmla="*/ 72 h 312"/>
              <a:gd name="T14" fmla="*/ 0 w 400"/>
              <a:gd name="T15" fmla="*/ 292 h 312"/>
              <a:gd name="T16" fmla="*/ 20 w 400"/>
              <a:gd name="T17" fmla="*/ 312 h 312"/>
              <a:gd name="T18" fmla="*/ 320 w 400"/>
              <a:gd name="T19" fmla="*/ 312 h 312"/>
              <a:gd name="T20" fmla="*/ 340 w 400"/>
              <a:gd name="T21" fmla="*/ 292 h 312"/>
              <a:gd name="T22" fmla="*/ 340 w 400"/>
              <a:gd name="T23" fmla="*/ 217 h 312"/>
              <a:gd name="T24" fmla="*/ 300 w 400"/>
              <a:gd name="T25" fmla="*/ 250 h 312"/>
              <a:gd name="T26" fmla="*/ 300 w 400"/>
              <a:gd name="T27" fmla="*/ 272 h 312"/>
              <a:gd name="T28" fmla="*/ 267 w 400"/>
              <a:gd name="T29" fmla="*/ 133 h 312"/>
              <a:gd name="T30" fmla="*/ 267 w 400"/>
              <a:gd name="T31" fmla="*/ 204 h 312"/>
              <a:gd name="T32" fmla="*/ 400 w 400"/>
              <a:gd name="T33" fmla="*/ 100 h 312"/>
              <a:gd name="T34" fmla="*/ 267 w 400"/>
              <a:gd name="T35" fmla="*/ 0 h 312"/>
              <a:gd name="T36" fmla="*/ 267 w 400"/>
              <a:gd name="T37" fmla="*/ 63 h 312"/>
              <a:gd name="T38" fmla="*/ 106 w 400"/>
              <a:gd name="T39" fmla="*/ 222 h 312"/>
              <a:gd name="T40" fmla="*/ 267 w 400"/>
              <a:gd name="T41" fmla="*/ 133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400" h="312">
                <a:moveTo>
                  <a:pt x="300" y="272"/>
                </a:moveTo>
                <a:cubicBezTo>
                  <a:pt x="40" y="272"/>
                  <a:pt x="40" y="272"/>
                  <a:pt x="40" y="272"/>
                </a:cubicBezTo>
                <a:cubicBezTo>
                  <a:pt x="40" y="92"/>
                  <a:pt x="40" y="92"/>
                  <a:pt x="40" y="92"/>
                </a:cubicBezTo>
                <a:cubicBezTo>
                  <a:pt x="92" y="92"/>
                  <a:pt x="92" y="92"/>
                  <a:pt x="92" y="92"/>
                </a:cubicBezTo>
                <a:cubicBezTo>
                  <a:pt x="92" y="92"/>
                  <a:pt x="105" y="74"/>
                  <a:pt x="135" y="52"/>
                </a:cubicBezTo>
                <a:cubicBezTo>
                  <a:pt x="20" y="52"/>
                  <a:pt x="20" y="52"/>
                  <a:pt x="20" y="52"/>
                </a:cubicBezTo>
                <a:cubicBezTo>
                  <a:pt x="9" y="52"/>
                  <a:pt x="0" y="61"/>
                  <a:pt x="0" y="72"/>
                </a:cubicBezTo>
                <a:cubicBezTo>
                  <a:pt x="0" y="292"/>
                  <a:pt x="0" y="292"/>
                  <a:pt x="0" y="292"/>
                </a:cubicBezTo>
                <a:cubicBezTo>
                  <a:pt x="0" y="303"/>
                  <a:pt x="9" y="312"/>
                  <a:pt x="20" y="312"/>
                </a:cubicBezTo>
                <a:cubicBezTo>
                  <a:pt x="320" y="312"/>
                  <a:pt x="320" y="312"/>
                  <a:pt x="320" y="312"/>
                </a:cubicBezTo>
                <a:cubicBezTo>
                  <a:pt x="331" y="312"/>
                  <a:pt x="340" y="303"/>
                  <a:pt x="340" y="292"/>
                </a:cubicBezTo>
                <a:cubicBezTo>
                  <a:pt x="340" y="217"/>
                  <a:pt x="340" y="217"/>
                  <a:pt x="340" y="217"/>
                </a:cubicBezTo>
                <a:cubicBezTo>
                  <a:pt x="300" y="250"/>
                  <a:pt x="300" y="250"/>
                  <a:pt x="300" y="250"/>
                </a:cubicBezTo>
                <a:lnTo>
                  <a:pt x="300" y="272"/>
                </a:lnTo>
                <a:close/>
                <a:moveTo>
                  <a:pt x="267" y="133"/>
                </a:moveTo>
                <a:cubicBezTo>
                  <a:pt x="267" y="204"/>
                  <a:pt x="267" y="204"/>
                  <a:pt x="267" y="204"/>
                </a:cubicBezTo>
                <a:cubicBezTo>
                  <a:pt x="400" y="100"/>
                  <a:pt x="400" y="100"/>
                  <a:pt x="400" y="100"/>
                </a:cubicBezTo>
                <a:cubicBezTo>
                  <a:pt x="267" y="0"/>
                  <a:pt x="267" y="0"/>
                  <a:pt x="267" y="0"/>
                </a:cubicBezTo>
                <a:cubicBezTo>
                  <a:pt x="267" y="63"/>
                  <a:pt x="267" y="63"/>
                  <a:pt x="267" y="63"/>
                </a:cubicBezTo>
                <a:cubicBezTo>
                  <a:pt x="106" y="63"/>
                  <a:pt x="106" y="222"/>
                  <a:pt x="106" y="222"/>
                </a:cubicBezTo>
                <a:cubicBezTo>
                  <a:pt x="151" y="147"/>
                  <a:pt x="179" y="133"/>
                  <a:pt x="267" y="13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66" name="Freeform 15"/>
          <p:cNvSpPr>
            <a:spLocks noEditPoints="1"/>
          </p:cNvSpPr>
          <p:nvPr/>
        </p:nvSpPr>
        <p:spPr bwMode="auto">
          <a:xfrm>
            <a:off x="2582021" y="1761302"/>
            <a:ext cx="259133" cy="259168"/>
          </a:xfrm>
          <a:custGeom>
            <a:avLst/>
            <a:gdLst>
              <a:gd name="T0" fmla="*/ 191 w 387"/>
              <a:gd name="T1" fmla="*/ 2 h 387"/>
              <a:gd name="T2" fmla="*/ 2 w 387"/>
              <a:gd name="T3" fmla="*/ 196 h 387"/>
              <a:gd name="T4" fmla="*/ 196 w 387"/>
              <a:gd name="T5" fmla="*/ 386 h 387"/>
              <a:gd name="T6" fmla="*/ 386 w 387"/>
              <a:gd name="T7" fmla="*/ 191 h 387"/>
              <a:gd name="T8" fmla="*/ 191 w 387"/>
              <a:gd name="T9" fmla="*/ 2 h 387"/>
              <a:gd name="T10" fmla="*/ 196 w 387"/>
              <a:gd name="T11" fmla="*/ 345 h 387"/>
              <a:gd name="T12" fmla="*/ 42 w 387"/>
              <a:gd name="T13" fmla="*/ 196 h 387"/>
              <a:gd name="T14" fmla="*/ 192 w 387"/>
              <a:gd name="T15" fmla="*/ 42 h 387"/>
              <a:gd name="T16" fmla="*/ 345 w 387"/>
              <a:gd name="T17" fmla="*/ 192 h 387"/>
              <a:gd name="T18" fmla="*/ 196 w 387"/>
              <a:gd name="T19" fmla="*/ 345 h 387"/>
              <a:gd name="T20" fmla="*/ 103 w 387"/>
              <a:gd name="T21" fmla="*/ 284 h 387"/>
              <a:gd name="T22" fmla="*/ 233 w 387"/>
              <a:gd name="T23" fmla="*/ 232 h 387"/>
              <a:gd name="T24" fmla="*/ 285 w 387"/>
              <a:gd name="T25" fmla="*/ 102 h 387"/>
              <a:gd name="T26" fmla="*/ 154 w 387"/>
              <a:gd name="T27" fmla="*/ 154 h 387"/>
              <a:gd name="T28" fmla="*/ 103 w 387"/>
              <a:gd name="T29" fmla="*/ 284 h 387"/>
              <a:gd name="T30" fmla="*/ 174 w 387"/>
              <a:gd name="T31" fmla="*/ 173 h 387"/>
              <a:gd name="T32" fmla="*/ 249 w 387"/>
              <a:gd name="T33" fmla="*/ 138 h 387"/>
              <a:gd name="T34" fmla="*/ 213 w 387"/>
              <a:gd name="T35" fmla="*/ 213 h 387"/>
              <a:gd name="T36" fmla="*/ 174 w 387"/>
              <a:gd name="T37" fmla="*/ 213 h 387"/>
              <a:gd name="T38" fmla="*/ 174 w 387"/>
              <a:gd name="T39" fmla="*/ 173 h 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7" h="387">
                <a:moveTo>
                  <a:pt x="191" y="2"/>
                </a:moveTo>
                <a:cubicBezTo>
                  <a:pt x="85" y="3"/>
                  <a:pt x="0" y="90"/>
                  <a:pt x="2" y="196"/>
                </a:cubicBezTo>
                <a:cubicBezTo>
                  <a:pt x="3" y="302"/>
                  <a:pt x="90" y="387"/>
                  <a:pt x="196" y="386"/>
                </a:cubicBezTo>
                <a:cubicBezTo>
                  <a:pt x="302" y="384"/>
                  <a:pt x="387" y="297"/>
                  <a:pt x="386" y="191"/>
                </a:cubicBezTo>
                <a:cubicBezTo>
                  <a:pt x="384" y="85"/>
                  <a:pt x="297" y="0"/>
                  <a:pt x="191" y="2"/>
                </a:cubicBezTo>
                <a:close/>
                <a:moveTo>
                  <a:pt x="196" y="345"/>
                </a:moveTo>
                <a:cubicBezTo>
                  <a:pt x="112" y="347"/>
                  <a:pt x="43" y="280"/>
                  <a:pt x="42" y="196"/>
                </a:cubicBezTo>
                <a:cubicBezTo>
                  <a:pt x="41" y="112"/>
                  <a:pt x="108" y="43"/>
                  <a:pt x="192" y="42"/>
                </a:cubicBezTo>
                <a:cubicBezTo>
                  <a:pt x="275" y="41"/>
                  <a:pt x="344" y="108"/>
                  <a:pt x="345" y="192"/>
                </a:cubicBezTo>
                <a:cubicBezTo>
                  <a:pt x="346" y="276"/>
                  <a:pt x="280" y="344"/>
                  <a:pt x="196" y="345"/>
                </a:cubicBezTo>
                <a:close/>
                <a:moveTo>
                  <a:pt x="103" y="284"/>
                </a:moveTo>
                <a:cubicBezTo>
                  <a:pt x="103" y="284"/>
                  <a:pt x="194" y="271"/>
                  <a:pt x="233" y="232"/>
                </a:cubicBezTo>
                <a:cubicBezTo>
                  <a:pt x="272" y="193"/>
                  <a:pt x="285" y="102"/>
                  <a:pt x="285" y="102"/>
                </a:cubicBezTo>
                <a:cubicBezTo>
                  <a:pt x="285" y="102"/>
                  <a:pt x="193" y="115"/>
                  <a:pt x="154" y="154"/>
                </a:cubicBezTo>
                <a:cubicBezTo>
                  <a:pt x="115" y="193"/>
                  <a:pt x="103" y="284"/>
                  <a:pt x="103" y="284"/>
                </a:cubicBezTo>
                <a:close/>
                <a:moveTo>
                  <a:pt x="174" y="173"/>
                </a:moveTo>
                <a:cubicBezTo>
                  <a:pt x="190" y="157"/>
                  <a:pt x="222" y="145"/>
                  <a:pt x="249" y="138"/>
                </a:cubicBezTo>
                <a:cubicBezTo>
                  <a:pt x="241" y="165"/>
                  <a:pt x="230" y="196"/>
                  <a:pt x="213" y="213"/>
                </a:cubicBezTo>
                <a:cubicBezTo>
                  <a:pt x="203" y="224"/>
                  <a:pt x="185" y="224"/>
                  <a:pt x="174" y="213"/>
                </a:cubicBezTo>
                <a:cubicBezTo>
                  <a:pt x="163" y="202"/>
                  <a:pt x="163" y="184"/>
                  <a:pt x="174" y="17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67" name="Freeform 18"/>
          <p:cNvSpPr>
            <a:spLocks noEditPoints="1"/>
          </p:cNvSpPr>
          <p:nvPr/>
        </p:nvSpPr>
        <p:spPr bwMode="auto">
          <a:xfrm>
            <a:off x="361216" y="1770354"/>
            <a:ext cx="268390" cy="242971"/>
          </a:xfrm>
          <a:custGeom>
            <a:avLst/>
            <a:gdLst>
              <a:gd name="T0" fmla="*/ 247 w 400"/>
              <a:gd name="T1" fmla="*/ 269 h 360"/>
              <a:gd name="T2" fmla="*/ 182 w 400"/>
              <a:gd name="T3" fmla="*/ 203 h 360"/>
              <a:gd name="T4" fmla="*/ 203 w 400"/>
              <a:gd name="T5" fmla="*/ 154 h 360"/>
              <a:gd name="T6" fmla="*/ 222 w 400"/>
              <a:gd name="T7" fmla="*/ 120 h 360"/>
              <a:gd name="T8" fmla="*/ 215 w 400"/>
              <a:gd name="T9" fmla="*/ 104 h 360"/>
              <a:gd name="T10" fmla="*/ 220 w 400"/>
              <a:gd name="T11" fmla="*/ 68 h 360"/>
              <a:gd name="T12" fmla="*/ 140 w 400"/>
              <a:gd name="T13" fmla="*/ 0 h 360"/>
              <a:gd name="T14" fmla="*/ 59 w 400"/>
              <a:gd name="T15" fmla="*/ 68 h 360"/>
              <a:gd name="T16" fmla="*/ 65 w 400"/>
              <a:gd name="T17" fmla="*/ 104 h 360"/>
              <a:gd name="T18" fmla="*/ 57 w 400"/>
              <a:gd name="T19" fmla="*/ 120 h 360"/>
              <a:gd name="T20" fmla="*/ 76 w 400"/>
              <a:gd name="T21" fmla="*/ 154 h 360"/>
              <a:gd name="T22" fmla="*/ 98 w 400"/>
              <a:gd name="T23" fmla="*/ 203 h 360"/>
              <a:gd name="T24" fmla="*/ 32 w 400"/>
              <a:gd name="T25" fmla="*/ 269 h 360"/>
              <a:gd name="T26" fmla="*/ 0 w 400"/>
              <a:gd name="T27" fmla="*/ 280 h 360"/>
              <a:gd name="T28" fmla="*/ 0 w 400"/>
              <a:gd name="T29" fmla="*/ 360 h 360"/>
              <a:gd name="T30" fmla="*/ 320 w 400"/>
              <a:gd name="T31" fmla="*/ 360 h 360"/>
              <a:gd name="T32" fmla="*/ 320 w 400"/>
              <a:gd name="T33" fmla="*/ 318 h 360"/>
              <a:gd name="T34" fmla="*/ 247 w 400"/>
              <a:gd name="T35" fmla="*/ 269 h 360"/>
              <a:gd name="T36" fmla="*/ 340 w 400"/>
              <a:gd name="T37" fmla="*/ 160 h 360"/>
              <a:gd name="T38" fmla="*/ 340 w 400"/>
              <a:gd name="T39" fmla="*/ 100 h 360"/>
              <a:gd name="T40" fmla="*/ 300 w 400"/>
              <a:gd name="T41" fmla="*/ 100 h 360"/>
              <a:gd name="T42" fmla="*/ 300 w 400"/>
              <a:gd name="T43" fmla="*/ 160 h 360"/>
              <a:gd name="T44" fmla="*/ 240 w 400"/>
              <a:gd name="T45" fmla="*/ 160 h 360"/>
              <a:gd name="T46" fmla="*/ 240 w 400"/>
              <a:gd name="T47" fmla="*/ 200 h 360"/>
              <a:gd name="T48" fmla="*/ 300 w 400"/>
              <a:gd name="T49" fmla="*/ 200 h 360"/>
              <a:gd name="T50" fmla="*/ 300 w 400"/>
              <a:gd name="T51" fmla="*/ 260 h 360"/>
              <a:gd name="T52" fmla="*/ 340 w 400"/>
              <a:gd name="T53" fmla="*/ 260 h 360"/>
              <a:gd name="T54" fmla="*/ 340 w 400"/>
              <a:gd name="T55" fmla="*/ 200 h 360"/>
              <a:gd name="T56" fmla="*/ 400 w 400"/>
              <a:gd name="T57" fmla="*/ 200 h 360"/>
              <a:gd name="T58" fmla="*/ 400 w 400"/>
              <a:gd name="T59" fmla="*/ 160 h 360"/>
              <a:gd name="T60" fmla="*/ 340 w 400"/>
              <a:gd name="T61" fmla="*/ 16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400" h="360">
                <a:moveTo>
                  <a:pt x="247" y="269"/>
                </a:moveTo>
                <a:cubicBezTo>
                  <a:pt x="197" y="251"/>
                  <a:pt x="182" y="236"/>
                  <a:pt x="182" y="203"/>
                </a:cubicBezTo>
                <a:cubicBezTo>
                  <a:pt x="182" y="184"/>
                  <a:pt x="197" y="190"/>
                  <a:pt x="203" y="154"/>
                </a:cubicBezTo>
                <a:cubicBezTo>
                  <a:pt x="206" y="140"/>
                  <a:pt x="220" y="154"/>
                  <a:pt x="222" y="120"/>
                </a:cubicBezTo>
                <a:cubicBezTo>
                  <a:pt x="222" y="107"/>
                  <a:pt x="215" y="104"/>
                  <a:pt x="215" y="104"/>
                </a:cubicBezTo>
                <a:cubicBezTo>
                  <a:pt x="215" y="104"/>
                  <a:pt x="219" y="84"/>
                  <a:pt x="220" y="68"/>
                </a:cubicBezTo>
                <a:cubicBezTo>
                  <a:pt x="222" y="49"/>
                  <a:pt x="209" y="0"/>
                  <a:pt x="140" y="0"/>
                </a:cubicBezTo>
                <a:cubicBezTo>
                  <a:pt x="71" y="0"/>
                  <a:pt x="58" y="49"/>
                  <a:pt x="59" y="68"/>
                </a:cubicBezTo>
                <a:cubicBezTo>
                  <a:pt x="61" y="84"/>
                  <a:pt x="65" y="104"/>
                  <a:pt x="65" y="104"/>
                </a:cubicBezTo>
                <a:cubicBezTo>
                  <a:pt x="65" y="104"/>
                  <a:pt x="57" y="107"/>
                  <a:pt x="57" y="120"/>
                </a:cubicBezTo>
                <a:cubicBezTo>
                  <a:pt x="60" y="154"/>
                  <a:pt x="73" y="140"/>
                  <a:pt x="76" y="154"/>
                </a:cubicBezTo>
                <a:cubicBezTo>
                  <a:pt x="83" y="190"/>
                  <a:pt x="98" y="184"/>
                  <a:pt x="98" y="203"/>
                </a:cubicBezTo>
                <a:cubicBezTo>
                  <a:pt x="98" y="236"/>
                  <a:pt x="82" y="251"/>
                  <a:pt x="32" y="269"/>
                </a:cubicBezTo>
                <a:cubicBezTo>
                  <a:pt x="26" y="271"/>
                  <a:pt x="12" y="274"/>
                  <a:pt x="0" y="280"/>
                </a:cubicBezTo>
                <a:cubicBezTo>
                  <a:pt x="0" y="360"/>
                  <a:pt x="0" y="360"/>
                  <a:pt x="0" y="360"/>
                </a:cubicBezTo>
                <a:cubicBezTo>
                  <a:pt x="320" y="360"/>
                  <a:pt x="320" y="360"/>
                  <a:pt x="320" y="360"/>
                </a:cubicBezTo>
                <a:cubicBezTo>
                  <a:pt x="320" y="360"/>
                  <a:pt x="320" y="330"/>
                  <a:pt x="320" y="318"/>
                </a:cubicBezTo>
                <a:cubicBezTo>
                  <a:pt x="320" y="305"/>
                  <a:pt x="297" y="287"/>
                  <a:pt x="247" y="269"/>
                </a:cubicBezTo>
                <a:close/>
                <a:moveTo>
                  <a:pt x="340" y="160"/>
                </a:moveTo>
                <a:cubicBezTo>
                  <a:pt x="340" y="100"/>
                  <a:pt x="340" y="100"/>
                  <a:pt x="340" y="100"/>
                </a:cubicBezTo>
                <a:cubicBezTo>
                  <a:pt x="300" y="100"/>
                  <a:pt x="300" y="100"/>
                  <a:pt x="300" y="100"/>
                </a:cubicBezTo>
                <a:cubicBezTo>
                  <a:pt x="300" y="160"/>
                  <a:pt x="300" y="160"/>
                  <a:pt x="300" y="160"/>
                </a:cubicBezTo>
                <a:cubicBezTo>
                  <a:pt x="240" y="160"/>
                  <a:pt x="240" y="160"/>
                  <a:pt x="240" y="160"/>
                </a:cubicBezTo>
                <a:cubicBezTo>
                  <a:pt x="240" y="200"/>
                  <a:pt x="240" y="200"/>
                  <a:pt x="240" y="200"/>
                </a:cubicBezTo>
                <a:cubicBezTo>
                  <a:pt x="300" y="200"/>
                  <a:pt x="300" y="200"/>
                  <a:pt x="300" y="200"/>
                </a:cubicBezTo>
                <a:cubicBezTo>
                  <a:pt x="300" y="260"/>
                  <a:pt x="300" y="260"/>
                  <a:pt x="300" y="260"/>
                </a:cubicBezTo>
                <a:cubicBezTo>
                  <a:pt x="340" y="260"/>
                  <a:pt x="340" y="260"/>
                  <a:pt x="340" y="260"/>
                </a:cubicBezTo>
                <a:cubicBezTo>
                  <a:pt x="340" y="200"/>
                  <a:pt x="340" y="200"/>
                  <a:pt x="340" y="200"/>
                </a:cubicBezTo>
                <a:cubicBezTo>
                  <a:pt x="400" y="200"/>
                  <a:pt x="400" y="200"/>
                  <a:pt x="400" y="200"/>
                </a:cubicBezTo>
                <a:cubicBezTo>
                  <a:pt x="400" y="160"/>
                  <a:pt x="400" y="160"/>
                  <a:pt x="400" y="160"/>
                </a:cubicBezTo>
                <a:lnTo>
                  <a:pt x="340" y="1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68" name="Freeform 74"/>
          <p:cNvSpPr>
            <a:spLocks/>
          </p:cNvSpPr>
          <p:nvPr/>
        </p:nvSpPr>
        <p:spPr bwMode="auto">
          <a:xfrm>
            <a:off x="2161337" y="2241801"/>
            <a:ext cx="215175" cy="187435"/>
          </a:xfrm>
          <a:custGeom>
            <a:avLst/>
            <a:gdLst>
              <a:gd name="T0" fmla="*/ 280 w 320"/>
              <a:gd name="T1" fmla="*/ 0 h 280"/>
              <a:gd name="T2" fmla="*/ 40 w 320"/>
              <a:gd name="T3" fmla="*/ 0 h 280"/>
              <a:gd name="T4" fmla="*/ 0 w 320"/>
              <a:gd name="T5" fmla="*/ 40 h 280"/>
              <a:gd name="T6" fmla="*/ 0 w 320"/>
              <a:gd name="T7" fmla="*/ 180 h 280"/>
              <a:gd name="T8" fmla="*/ 40 w 320"/>
              <a:gd name="T9" fmla="*/ 220 h 280"/>
              <a:gd name="T10" fmla="*/ 120 w 320"/>
              <a:gd name="T11" fmla="*/ 220 h 280"/>
              <a:gd name="T12" fmla="*/ 200 w 320"/>
              <a:gd name="T13" fmla="*/ 280 h 280"/>
              <a:gd name="T14" fmla="*/ 200 w 320"/>
              <a:gd name="T15" fmla="*/ 220 h 280"/>
              <a:gd name="T16" fmla="*/ 280 w 320"/>
              <a:gd name="T17" fmla="*/ 220 h 280"/>
              <a:gd name="T18" fmla="*/ 320 w 320"/>
              <a:gd name="T19" fmla="*/ 180 h 280"/>
              <a:gd name="T20" fmla="*/ 320 w 320"/>
              <a:gd name="T21" fmla="*/ 40 h 280"/>
              <a:gd name="T22" fmla="*/ 280 w 320"/>
              <a:gd name="T23" fmla="*/ 0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20" h="280">
                <a:moveTo>
                  <a:pt x="28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180"/>
                  <a:pt x="0" y="180"/>
                  <a:pt x="0" y="180"/>
                </a:cubicBezTo>
                <a:cubicBezTo>
                  <a:pt x="0" y="202"/>
                  <a:pt x="18" y="220"/>
                  <a:pt x="40" y="220"/>
                </a:cubicBezTo>
                <a:cubicBezTo>
                  <a:pt x="120" y="220"/>
                  <a:pt x="120" y="220"/>
                  <a:pt x="120" y="220"/>
                </a:cubicBezTo>
                <a:cubicBezTo>
                  <a:pt x="200" y="280"/>
                  <a:pt x="200" y="280"/>
                  <a:pt x="200" y="280"/>
                </a:cubicBezTo>
                <a:cubicBezTo>
                  <a:pt x="200" y="220"/>
                  <a:pt x="200" y="220"/>
                  <a:pt x="200" y="220"/>
                </a:cubicBezTo>
                <a:cubicBezTo>
                  <a:pt x="280" y="220"/>
                  <a:pt x="280" y="220"/>
                  <a:pt x="280" y="220"/>
                </a:cubicBezTo>
                <a:cubicBezTo>
                  <a:pt x="302" y="220"/>
                  <a:pt x="320" y="202"/>
                  <a:pt x="320" y="180"/>
                </a:cubicBezTo>
                <a:cubicBezTo>
                  <a:pt x="320" y="40"/>
                  <a:pt x="320" y="40"/>
                  <a:pt x="320" y="40"/>
                </a:cubicBezTo>
                <a:cubicBezTo>
                  <a:pt x="320" y="18"/>
                  <a:pt x="302" y="0"/>
                  <a:pt x="280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69" name="Freeform 81"/>
          <p:cNvSpPr>
            <a:spLocks noEditPoints="1"/>
          </p:cNvSpPr>
          <p:nvPr/>
        </p:nvSpPr>
        <p:spPr bwMode="auto">
          <a:xfrm>
            <a:off x="1692071" y="2214233"/>
            <a:ext cx="268390" cy="240656"/>
          </a:xfrm>
          <a:custGeom>
            <a:avLst/>
            <a:gdLst>
              <a:gd name="T0" fmla="*/ 116 w 400"/>
              <a:gd name="T1" fmla="*/ 224 h 360"/>
              <a:gd name="T2" fmla="*/ 116 w 400"/>
              <a:gd name="T3" fmla="*/ 100 h 360"/>
              <a:gd name="T4" fmla="*/ 40 w 400"/>
              <a:gd name="T5" fmla="*/ 100 h 360"/>
              <a:gd name="T6" fmla="*/ 0 w 400"/>
              <a:gd name="T7" fmla="*/ 140 h 360"/>
              <a:gd name="T8" fmla="*/ 0 w 400"/>
              <a:gd name="T9" fmla="*/ 260 h 360"/>
              <a:gd name="T10" fmla="*/ 40 w 400"/>
              <a:gd name="T11" fmla="*/ 300 h 360"/>
              <a:gd name="T12" fmla="*/ 60 w 400"/>
              <a:gd name="T13" fmla="*/ 300 h 360"/>
              <a:gd name="T14" fmla="*/ 60 w 400"/>
              <a:gd name="T15" fmla="*/ 360 h 360"/>
              <a:gd name="T16" fmla="*/ 120 w 400"/>
              <a:gd name="T17" fmla="*/ 300 h 360"/>
              <a:gd name="T18" fmla="*/ 220 w 400"/>
              <a:gd name="T19" fmla="*/ 300 h 360"/>
              <a:gd name="T20" fmla="*/ 260 w 400"/>
              <a:gd name="T21" fmla="*/ 260 h 360"/>
              <a:gd name="T22" fmla="*/ 260 w 400"/>
              <a:gd name="T23" fmla="*/ 223 h 360"/>
              <a:gd name="T24" fmla="*/ 256 w 400"/>
              <a:gd name="T25" fmla="*/ 224 h 360"/>
              <a:gd name="T26" fmla="*/ 116 w 400"/>
              <a:gd name="T27" fmla="*/ 224 h 360"/>
              <a:gd name="T28" fmla="*/ 360 w 400"/>
              <a:gd name="T29" fmla="*/ 0 h 360"/>
              <a:gd name="T30" fmla="*/ 180 w 400"/>
              <a:gd name="T31" fmla="*/ 0 h 360"/>
              <a:gd name="T32" fmla="*/ 140 w 400"/>
              <a:gd name="T33" fmla="*/ 40 h 360"/>
              <a:gd name="T34" fmla="*/ 140 w 400"/>
              <a:gd name="T35" fmla="*/ 200 h 360"/>
              <a:gd name="T36" fmla="*/ 280 w 400"/>
              <a:gd name="T37" fmla="*/ 200 h 360"/>
              <a:gd name="T38" fmla="*/ 340 w 400"/>
              <a:gd name="T39" fmla="*/ 260 h 360"/>
              <a:gd name="T40" fmla="*/ 340 w 400"/>
              <a:gd name="T41" fmla="*/ 200 h 360"/>
              <a:gd name="T42" fmla="*/ 360 w 400"/>
              <a:gd name="T43" fmla="*/ 200 h 360"/>
              <a:gd name="T44" fmla="*/ 400 w 400"/>
              <a:gd name="T45" fmla="*/ 160 h 360"/>
              <a:gd name="T46" fmla="*/ 400 w 400"/>
              <a:gd name="T47" fmla="*/ 40 h 360"/>
              <a:gd name="T48" fmla="*/ 360 w 400"/>
              <a:gd name="T49" fmla="*/ 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00" h="360">
                <a:moveTo>
                  <a:pt x="116" y="224"/>
                </a:moveTo>
                <a:cubicBezTo>
                  <a:pt x="116" y="100"/>
                  <a:pt x="116" y="100"/>
                  <a:pt x="116" y="100"/>
                </a:cubicBezTo>
                <a:cubicBezTo>
                  <a:pt x="40" y="100"/>
                  <a:pt x="40" y="100"/>
                  <a:pt x="40" y="100"/>
                </a:cubicBezTo>
                <a:cubicBezTo>
                  <a:pt x="18" y="100"/>
                  <a:pt x="0" y="118"/>
                  <a:pt x="0" y="140"/>
                </a:cubicBezTo>
                <a:cubicBezTo>
                  <a:pt x="0" y="260"/>
                  <a:pt x="0" y="260"/>
                  <a:pt x="0" y="260"/>
                </a:cubicBezTo>
                <a:cubicBezTo>
                  <a:pt x="0" y="282"/>
                  <a:pt x="18" y="300"/>
                  <a:pt x="40" y="300"/>
                </a:cubicBezTo>
                <a:cubicBezTo>
                  <a:pt x="60" y="300"/>
                  <a:pt x="60" y="300"/>
                  <a:pt x="60" y="300"/>
                </a:cubicBezTo>
                <a:cubicBezTo>
                  <a:pt x="60" y="360"/>
                  <a:pt x="60" y="360"/>
                  <a:pt x="60" y="360"/>
                </a:cubicBezTo>
                <a:cubicBezTo>
                  <a:pt x="120" y="300"/>
                  <a:pt x="120" y="300"/>
                  <a:pt x="120" y="300"/>
                </a:cubicBezTo>
                <a:cubicBezTo>
                  <a:pt x="220" y="300"/>
                  <a:pt x="220" y="300"/>
                  <a:pt x="220" y="300"/>
                </a:cubicBezTo>
                <a:cubicBezTo>
                  <a:pt x="242" y="300"/>
                  <a:pt x="260" y="282"/>
                  <a:pt x="260" y="260"/>
                </a:cubicBezTo>
                <a:cubicBezTo>
                  <a:pt x="260" y="223"/>
                  <a:pt x="260" y="223"/>
                  <a:pt x="260" y="223"/>
                </a:cubicBezTo>
                <a:cubicBezTo>
                  <a:pt x="258" y="224"/>
                  <a:pt x="257" y="224"/>
                  <a:pt x="256" y="224"/>
                </a:cubicBezTo>
                <a:lnTo>
                  <a:pt x="116" y="224"/>
                </a:lnTo>
                <a:close/>
                <a:moveTo>
                  <a:pt x="360" y="0"/>
                </a:moveTo>
                <a:cubicBezTo>
                  <a:pt x="180" y="0"/>
                  <a:pt x="180" y="0"/>
                  <a:pt x="180" y="0"/>
                </a:cubicBezTo>
                <a:cubicBezTo>
                  <a:pt x="158" y="0"/>
                  <a:pt x="140" y="18"/>
                  <a:pt x="140" y="40"/>
                </a:cubicBezTo>
                <a:cubicBezTo>
                  <a:pt x="140" y="200"/>
                  <a:pt x="140" y="200"/>
                  <a:pt x="140" y="200"/>
                </a:cubicBezTo>
                <a:cubicBezTo>
                  <a:pt x="280" y="200"/>
                  <a:pt x="280" y="200"/>
                  <a:pt x="280" y="200"/>
                </a:cubicBezTo>
                <a:cubicBezTo>
                  <a:pt x="340" y="260"/>
                  <a:pt x="340" y="260"/>
                  <a:pt x="340" y="260"/>
                </a:cubicBezTo>
                <a:cubicBezTo>
                  <a:pt x="340" y="200"/>
                  <a:pt x="340" y="200"/>
                  <a:pt x="340" y="200"/>
                </a:cubicBezTo>
                <a:cubicBezTo>
                  <a:pt x="360" y="200"/>
                  <a:pt x="360" y="200"/>
                  <a:pt x="360" y="200"/>
                </a:cubicBezTo>
                <a:cubicBezTo>
                  <a:pt x="382" y="200"/>
                  <a:pt x="400" y="182"/>
                  <a:pt x="400" y="160"/>
                </a:cubicBezTo>
                <a:cubicBezTo>
                  <a:pt x="400" y="40"/>
                  <a:pt x="400" y="40"/>
                  <a:pt x="400" y="40"/>
                </a:cubicBezTo>
                <a:cubicBezTo>
                  <a:pt x="400" y="18"/>
                  <a:pt x="382" y="0"/>
                  <a:pt x="360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70" name="Freeform 82"/>
          <p:cNvSpPr>
            <a:spLocks noEditPoints="1"/>
          </p:cNvSpPr>
          <p:nvPr/>
        </p:nvSpPr>
        <p:spPr bwMode="auto">
          <a:xfrm>
            <a:off x="2606369" y="2246426"/>
            <a:ext cx="242939" cy="178180"/>
          </a:xfrm>
          <a:custGeom>
            <a:avLst/>
            <a:gdLst>
              <a:gd name="T0" fmla="*/ 58 w 361"/>
              <a:gd name="T1" fmla="*/ 0 h 264"/>
              <a:gd name="T2" fmla="*/ 0 w 361"/>
              <a:gd name="T3" fmla="*/ 60 h 264"/>
              <a:gd name="T4" fmla="*/ 58 w 361"/>
              <a:gd name="T5" fmla="*/ 120 h 264"/>
              <a:gd name="T6" fmla="*/ 0 w 361"/>
              <a:gd name="T7" fmla="*/ 236 h 264"/>
              <a:gd name="T8" fmla="*/ 0 w 361"/>
              <a:gd name="T9" fmla="*/ 264 h 264"/>
              <a:gd name="T10" fmla="*/ 58 w 361"/>
              <a:gd name="T11" fmla="*/ 0 h 264"/>
              <a:gd name="T12" fmla="*/ 226 w 361"/>
              <a:gd name="T13" fmla="*/ 0 h 264"/>
              <a:gd name="T14" fmla="*/ 168 w 361"/>
              <a:gd name="T15" fmla="*/ 60 h 264"/>
              <a:gd name="T16" fmla="*/ 226 w 361"/>
              <a:gd name="T17" fmla="*/ 120 h 264"/>
              <a:gd name="T18" fmla="*/ 168 w 361"/>
              <a:gd name="T19" fmla="*/ 236 h 264"/>
              <a:gd name="T20" fmla="*/ 168 w 361"/>
              <a:gd name="T21" fmla="*/ 264 h 264"/>
              <a:gd name="T22" fmla="*/ 226 w 361"/>
              <a:gd name="T23" fmla="*/ 0 h 2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61" h="264">
                <a:moveTo>
                  <a:pt x="58" y="0"/>
                </a:moveTo>
                <a:cubicBezTo>
                  <a:pt x="26" y="0"/>
                  <a:pt x="0" y="27"/>
                  <a:pt x="0" y="60"/>
                </a:cubicBezTo>
                <a:cubicBezTo>
                  <a:pt x="0" y="93"/>
                  <a:pt x="26" y="120"/>
                  <a:pt x="58" y="120"/>
                </a:cubicBezTo>
                <a:cubicBezTo>
                  <a:pt x="116" y="120"/>
                  <a:pt x="78" y="236"/>
                  <a:pt x="0" y="236"/>
                </a:cubicBezTo>
                <a:cubicBezTo>
                  <a:pt x="0" y="264"/>
                  <a:pt x="0" y="264"/>
                  <a:pt x="0" y="264"/>
                </a:cubicBezTo>
                <a:cubicBezTo>
                  <a:pt x="139" y="264"/>
                  <a:pt x="193" y="0"/>
                  <a:pt x="58" y="0"/>
                </a:cubicBezTo>
                <a:close/>
                <a:moveTo>
                  <a:pt x="226" y="0"/>
                </a:moveTo>
                <a:cubicBezTo>
                  <a:pt x="194" y="0"/>
                  <a:pt x="168" y="27"/>
                  <a:pt x="168" y="60"/>
                </a:cubicBezTo>
                <a:cubicBezTo>
                  <a:pt x="168" y="93"/>
                  <a:pt x="194" y="120"/>
                  <a:pt x="226" y="120"/>
                </a:cubicBezTo>
                <a:cubicBezTo>
                  <a:pt x="284" y="120"/>
                  <a:pt x="246" y="236"/>
                  <a:pt x="168" y="236"/>
                </a:cubicBezTo>
                <a:cubicBezTo>
                  <a:pt x="168" y="264"/>
                  <a:pt x="168" y="264"/>
                  <a:pt x="168" y="264"/>
                </a:cubicBezTo>
                <a:cubicBezTo>
                  <a:pt x="307" y="264"/>
                  <a:pt x="361" y="0"/>
                  <a:pt x="226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71" name="Freeform 93"/>
          <p:cNvSpPr>
            <a:spLocks noEditPoints="1"/>
          </p:cNvSpPr>
          <p:nvPr/>
        </p:nvSpPr>
        <p:spPr bwMode="auto">
          <a:xfrm>
            <a:off x="804833" y="1784239"/>
            <a:ext cx="268390" cy="215202"/>
          </a:xfrm>
          <a:custGeom>
            <a:avLst/>
            <a:gdLst>
              <a:gd name="T0" fmla="*/ 360 w 400"/>
              <a:gd name="T1" fmla="*/ 0 h 320"/>
              <a:gd name="T2" fmla="*/ 40 w 400"/>
              <a:gd name="T3" fmla="*/ 0 h 320"/>
              <a:gd name="T4" fmla="*/ 0 w 400"/>
              <a:gd name="T5" fmla="*/ 40 h 320"/>
              <a:gd name="T6" fmla="*/ 0 w 400"/>
              <a:gd name="T7" fmla="*/ 280 h 320"/>
              <a:gd name="T8" fmla="*/ 40 w 400"/>
              <a:gd name="T9" fmla="*/ 320 h 320"/>
              <a:gd name="T10" fmla="*/ 360 w 400"/>
              <a:gd name="T11" fmla="*/ 320 h 320"/>
              <a:gd name="T12" fmla="*/ 400 w 400"/>
              <a:gd name="T13" fmla="*/ 280 h 320"/>
              <a:gd name="T14" fmla="*/ 400 w 400"/>
              <a:gd name="T15" fmla="*/ 40 h 320"/>
              <a:gd name="T16" fmla="*/ 360 w 400"/>
              <a:gd name="T17" fmla="*/ 0 h 320"/>
              <a:gd name="T18" fmla="*/ 360 w 400"/>
              <a:gd name="T19" fmla="*/ 280 h 320"/>
              <a:gd name="T20" fmla="*/ 40 w 400"/>
              <a:gd name="T21" fmla="*/ 280 h 320"/>
              <a:gd name="T22" fmla="*/ 40 w 400"/>
              <a:gd name="T23" fmla="*/ 40 h 320"/>
              <a:gd name="T24" fmla="*/ 360 w 400"/>
              <a:gd name="T25" fmla="*/ 40 h 320"/>
              <a:gd name="T26" fmla="*/ 360 w 400"/>
              <a:gd name="T27" fmla="*/ 280 h 320"/>
              <a:gd name="T28" fmla="*/ 180 w 400"/>
              <a:gd name="T29" fmla="*/ 202 h 320"/>
              <a:gd name="T30" fmla="*/ 80 w 400"/>
              <a:gd name="T31" fmla="*/ 202 h 320"/>
              <a:gd name="T32" fmla="*/ 80 w 400"/>
              <a:gd name="T33" fmla="*/ 238 h 320"/>
              <a:gd name="T34" fmla="*/ 180 w 400"/>
              <a:gd name="T35" fmla="*/ 238 h 320"/>
              <a:gd name="T36" fmla="*/ 180 w 400"/>
              <a:gd name="T37" fmla="*/ 202 h 320"/>
              <a:gd name="T38" fmla="*/ 180 w 400"/>
              <a:gd name="T39" fmla="*/ 142 h 320"/>
              <a:gd name="T40" fmla="*/ 80 w 400"/>
              <a:gd name="T41" fmla="*/ 142 h 320"/>
              <a:gd name="T42" fmla="*/ 80 w 400"/>
              <a:gd name="T43" fmla="*/ 178 h 320"/>
              <a:gd name="T44" fmla="*/ 180 w 400"/>
              <a:gd name="T45" fmla="*/ 178 h 320"/>
              <a:gd name="T46" fmla="*/ 180 w 400"/>
              <a:gd name="T47" fmla="*/ 142 h 320"/>
              <a:gd name="T48" fmla="*/ 180 w 400"/>
              <a:gd name="T49" fmla="*/ 82 h 320"/>
              <a:gd name="T50" fmla="*/ 80 w 400"/>
              <a:gd name="T51" fmla="*/ 82 h 320"/>
              <a:gd name="T52" fmla="*/ 80 w 400"/>
              <a:gd name="T53" fmla="*/ 118 h 320"/>
              <a:gd name="T54" fmla="*/ 180 w 400"/>
              <a:gd name="T55" fmla="*/ 118 h 320"/>
              <a:gd name="T56" fmla="*/ 180 w 400"/>
              <a:gd name="T57" fmla="*/ 82 h 320"/>
              <a:gd name="T58" fmla="*/ 318 w 400"/>
              <a:gd name="T59" fmla="*/ 210 h 320"/>
              <a:gd name="T60" fmla="*/ 284 w 400"/>
              <a:gd name="T61" fmla="*/ 184 h 320"/>
              <a:gd name="T62" fmla="*/ 306 w 400"/>
              <a:gd name="T63" fmla="*/ 126 h 320"/>
              <a:gd name="T64" fmla="*/ 270 w 400"/>
              <a:gd name="T65" fmla="*/ 82 h 320"/>
              <a:gd name="T66" fmla="*/ 234 w 400"/>
              <a:gd name="T67" fmla="*/ 126 h 320"/>
              <a:gd name="T68" fmla="*/ 256 w 400"/>
              <a:gd name="T69" fmla="*/ 184 h 320"/>
              <a:gd name="T70" fmla="*/ 222 w 400"/>
              <a:gd name="T71" fmla="*/ 210 h 320"/>
              <a:gd name="T72" fmla="*/ 220 w 400"/>
              <a:gd name="T73" fmla="*/ 238 h 320"/>
              <a:gd name="T74" fmla="*/ 320 w 400"/>
              <a:gd name="T75" fmla="*/ 238 h 320"/>
              <a:gd name="T76" fmla="*/ 318 w 400"/>
              <a:gd name="T77" fmla="*/ 210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400" h="320">
                <a:moveTo>
                  <a:pt x="36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280"/>
                  <a:pt x="0" y="280"/>
                  <a:pt x="0" y="280"/>
                </a:cubicBezTo>
                <a:cubicBezTo>
                  <a:pt x="0" y="302"/>
                  <a:pt x="18" y="320"/>
                  <a:pt x="40" y="320"/>
                </a:cubicBezTo>
                <a:cubicBezTo>
                  <a:pt x="360" y="320"/>
                  <a:pt x="360" y="320"/>
                  <a:pt x="360" y="320"/>
                </a:cubicBezTo>
                <a:cubicBezTo>
                  <a:pt x="382" y="320"/>
                  <a:pt x="400" y="302"/>
                  <a:pt x="400" y="280"/>
                </a:cubicBezTo>
                <a:cubicBezTo>
                  <a:pt x="400" y="40"/>
                  <a:pt x="400" y="40"/>
                  <a:pt x="400" y="40"/>
                </a:cubicBezTo>
                <a:cubicBezTo>
                  <a:pt x="400" y="18"/>
                  <a:pt x="382" y="0"/>
                  <a:pt x="360" y="0"/>
                </a:cubicBezTo>
                <a:close/>
                <a:moveTo>
                  <a:pt x="360" y="280"/>
                </a:moveTo>
                <a:cubicBezTo>
                  <a:pt x="40" y="280"/>
                  <a:pt x="40" y="280"/>
                  <a:pt x="40" y="280"/>
                </a:cubicBezTo>
                <a:cubicBezTo>
                  <a:pt x="40" y="40"/>
                  <a:pt x="40" y="40"/>
                  <a:pt x="40" y="40"/>
                </a:cubicBezTo>
                <a:cubicBezTo>
                  <a:pt x="360" y="40"/>
                  <a:pt x="360" y="40"/>
                  <a:pt x="360" y="40"/>
                </a:cubicBezTo>
                <a:lnTo>
                  <a:pt x="360" y="280"/>
                </a:lnTo>
                <a:close/>
                <a:moveTo>
                  <a:pt x="180" y="202"/>
                </a:moveTo>
                <a:cubicBezTo>
                  <a:pt x="80" y="202"/>
                  <a:pt x="80" y="202"/>
                  <a:pt x="80" y="202"/>
                </a:cubicBezTo>
                <a:cubicBezTo>
                  <a:pt x="80" y="238"/>
                  <a:pt x="80" y="238"/>
                  <a:pt x="80" y="238"/>
                </a:cubicBezTo>
                <a:cubicBezTo>
                  <a:pt x="180" y="238"/>
                  <a:pt x="180" y="238"/>
                  <a:pt x="180" y="238"/>
                </a:cubicBezTo>
                <a:lnTo>
                  <a:pt x="180" y="202"/>
                </a:lnTo>
                <a:close/>
                <a:moveTo>
                  <a:pt x="180" y="142"/>
                </a:moveTo>
                <a:cubicBezTo>
                  <a:pt x="80" y="142"/>
                  <a:pt x="80" y="142"/>
                  <a:pt x="80" y="142"/>
                </a:cubicBezTo>
                <a:cubicBezTo>
                  <a:pt x="80" y="178"/>
                  <a:pt x="80" y="178"/>
                  <a:pt x="80" y="178"/>
                </a:cubicBezTo>
                <a:cubicBezTo>
                  <a:pt x="180" y="178"/>
                  <a:pt x="180" y="178"/>
                  <a:pt x="180" y="178"/>
                </a:cubicBezTo>
                <a:lnTo>
                  <a:pt x="180" y="142"/>
                </a:lnTo>
                <a:close/>
                <a:moveTo>
                  <a:pt x="180" y="82"/>
                </a:moveTo>
                <a:cubicBezTo>
                  <a:pt x="80" y="82"/>
                  <a:pt x="80" y="82"/>
                  <a:pt x="80" y="82"/>
                </a:cubicBezTo>
                <a:cubicBezTo>
                  <a:pt x="80" y="118"/>
                  <a:pt x="80" y="118"/>
                  <a:pt x="80" y="118"/>
                </a:cubicBezTo>
                <a:cubicBezTo>
                  <a:pt x="180" y="118"/>
                  <a:pt x="180" y="118"/>
                  <a:pt x="180" y="118"/>
                </a:cubicBezTo>
                <a:lnTo>
                  <a:pt x="180" y="82"/>
                </a:lnTo>
                <a:close/>
                <a:moveTo>
                  <a:pt x="318" y="210"/>
                </a:moveTo>
                <a:cubicBezTo>
                  <a:pt x="318" y="210"/>
                  <a:pt x="284" y="201"/>
                  <a:pt x="284" y="184"/>
                </a:cubicBezTo>
                <a:cubicBezTo>
                  <a:pt x="284" y="167"/>
                  <a:pt x="306" y="160"/>
                  <a:pt x="306" y="126"/>
                </a:cubicBezTo>
                <a:cubicBezTo>
                  <a:pt x="306" y="98"/>
                  <a:pt x="297" y="82"/>
                  <a:pt x="270" y="82"/>
                </a:cubicBezTo>
                <a:cubicBezTo>
                  <a:pt x="242" y="82"/>
                  <a:pt x="234" y="98"/>
                  <a:pt x="234" y="126"/>
                </a:cubicBezTo>
                <a:cubicBezTo>
                  <a:pt x="234" y="160"/>
                  <a:pt x="256" y="167"/>
                  <a:pt x="256" y="184"/>
                </a:cubicBezTo>
                <a:cubicBezTo>
                  <a:pt x="256" y="201"/>
                  <a:pt x="222" y="210"/>
                  <a:pt x="222" y="210"/>
                </a:cubicBezTo>
                <a:cubicBezTo>
                  <a:pt x="220" y="210"/>
                  <a:pt x="220" y="238"/>
                  <a:pt x="220" y="238"/>
                </a:cubicBezTo>
                <a:cubicBezTo>
                  <a:pt x="320" y="238"/>
                  <a:pt x="320" y="238"/>
                  <a:pt x="320" y="238"/>
                </a:cubicBezTo>
                <a:cubicBezTo>
                  <a:pt x="320" y="238"/>
                  <a:pt x="320" y="210"/>
                  <a:pt x="318" y="2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72" name="Freeform 104"/>
          <p:cNvSpPr>
            <a:spLocks noEditPoints="1"/>
          </p:cNvSpPr>
          <p:nvPr/>
        </p:nvSpPr>
        <p:spPr bwMode="auto">
          <a:xfrm>
            <a:off x="377410" y="2216550"/>
            <a:ext cx="235996" cy="236027"/>
          </a:xfrm>
          <a:custGeom>
            <a:avLst/>
            <a:gdLst>
              <a:gd name="T0" fmla="*/ 102 w 102"/>
              <a:gd name="T1" fmla="*/ 39 h 102"/>
              <a:gd name="T2" fmla="*/ 65 w 102"/>
              <a:gd name="T3" fmla="*/ 39 h 102"/>
              <a:gd name="T4" fmla="*/ 51 w 102"/>
              <a:gd name="T5" fmla="*/ 0 h 102"/>
              <a:gd name="T6" fmla="*/ 37 w 102"/>
              <a:gd name="T7" fmla="*/ 39 h 102"/>
              <a:gd name="T8" fmla="*/ 0 w 102"/>
              <a:gd name="T9" fmla="*/ 39 h 102"/>
              <a:gd name="T10" fmla="*/ 30 w 102"/>
              <a:gd name="T11" fmla="*/ 62 h 102"/>
              <a:gd name="T12" fmla="*/ 19 w 102"/>
              <a:gd name="T13" fmla="*/ 102 h 102"/>
              <a:gd name="T14" fmla="*/ 51 w 102"/>
              <a:gd name="T15" fmla="*/ 78 h 102"/>
              <a:gd name="T16" fmla="*/ 83 w 102"/>
              <a:gd name="T17" fmla="*/ 102 h 102"/>
              <a:gd name="T18" fmla="*/ 72 w 102"/>
              <a:gd name="T19" fmla="*/ 62 h 102"/>
              <a:gd name="T20" fmla="*/ 102 w 102"/>
              <a:gd name="T21" fmla="*/ 39 h 102"/>
              <a:gd name="T22" fmla="*/ 51 w 102"/>
              <a:gd name="T23" fmla="*/ 67 h 102"/>
              <a:gd name="T24" fmla="*/ 34 w 102"/>
              <a:gd name="T25" fmla="*/ 81 h 102"/>
              <a:gd name="T26" fmla="*/ 41 w 102"/>
              <a:gd name="T27" fmla="*/ 61 h 102"/>
              <a:gd name="T28" fmla="*/ 24 w 102"/>
              <a:gd name="T29" fmla="*/ 47 h 102"/>
              <a:gd name="T30" fmla="*/ 45 w 102"/>
              <a:gd name="T31" fmla="*/ 48 h 102"/>
              <a:gd name="T32" fmla="*/ 51 w 102"/>
              <a:gd name="T33" fmla="*/ 25 h 102"/>
              <a:gd name="T34" fmla="*/ 57 w 102"/>
              <a:gd name="T35" fmla="*/ 48 h 102"/>
              <a:gd name="T36" fmla="*/ 78 w 102"/>
              <a:gd name="T37" fmla="*/ 47 h 102"/>
              <a:gd name="T38" fmla="*/ 61 w 102"/>
              <a:gd name="T39" fmla="*/ 61 h 102"/>
              <a:gd name="T40" fmla="*/ 68 w 102"/>
              <a:gd name="T41" fmla="*/ 81 h 102"/>
              <a:gd name="T42" fmla="*/ 51 w 102"/>
              <a:gd name="T43" fmla="*/ 67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02" h="102">
                <a:moveTo>
                  <a:pt x="102" y="39"/>
                </a:moveTo>
                <a:lnTo>
                  <a:pt x="65" y="39"/>
                </a:lnTo>
                <a:lnTo>
                  <a:pt x="51" y="0"/>
                </a:lnTo>
                <a:lnTo>
                  <a:pt x="37" y="39"/>
                </a:lnTo>
                <a:lnTo>
                  <a:pt x="0" y="39"/>
                </a:lnTo>
                <a:lnTo>
                  <a:pt x="30" y="62"/>
                </a:lnTo>
                <a:lnTo>
                  <a:pt x="19" y="102"/>
                </a:lnTo>
                <a:lnTo>
                  <a:pt x="51" y="78"/>
                </a:lnTo>
                <a:lnTo>
                  <a:pt x="83" y="102"/>
                </a:lnTo>
                <a:lnTo>
                  <a:pt x="72" y="62"/>
                </a:lnTo>
                <a:lnTo>
                  <a:pt x="102" y="39"/>
                </a:lnTo>
                <a:close/>
                <a:moveTo>
                  <a:pt x="51" y="67"/>
                </a:moveTo>
                <a:lnTo>
                  <a:pt x="34" y="81"/>
                </a:lnTo>
                <a:lnTo>
                  <a:pt x="41" y="61"/>
                </a:lnTo>
                <a:lnTo>
                  <a:pt x="24" y="47"/>
                </a:lnTo>
                <a:lnTo>
                  <a:pt x="45" y="48"/>
                </a:lnTo>
                <a:lnTo>
                  <a:pt x="51" y="25"/>
                </a:lnTo>
                <a:lnTo>
                  <a:pt x="57" y="48"/>
                </a:lnTo>
                <a:lnTo>
                  <a:pt x="78" y="47"/>
                </a:lnTo>
                <a:lnTo>
                  <a:pt x="61" y="61"/>
                </a:lnTo>
                <a:lnTo>
                  <a:pt x="68" y="81"/>
                </a:lnTo>
                <a:lnTo>
                  <a:pt x="51" y="6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73" name="Freeform 283"/>
          <p:cNvSpPr>
            <a:spLocks noEditPoints="1"/>
          </p:cNvSpPr>
          <p:nvPr/>
        </p:nvSpPr>
        <p:spPr bwMode="auto">
          <a:xfrm>
            <a:off x="830485" y="2207891"/>
            <a:ext cx="215175" cy="247598"/>
          </a:xfrm>
          <a:custGeom>
            <a:avLst/>
            <a:gdLst>
              <a:gd name="T0" fmla="*/ 233 w 320"/>
              <a:gd name="T1" fmla="*/ 138 h 371"/>
              <a:gd name="T2" fmla="*/ 261 w 320"/>
              <a:gd name="T3" fmla="*/ 12 h 371"/>
              <a:gd name="T4" fmla="*/ 168 w 320"/>
              <a:gd name="T5" fmla="*/ 104 h 371"/>
              <a:gd name="T6" fmla="*/ 80 w 320"/>
              <a:gd name="T7" fmla="*/ 182 h 371"/>
              <a:gd name="T8" fmla="*/ 80 w 320"/>
              <a:gd name="T9" fmla="*/ 319 h 371"/>
              <a:gd name="T10" fmla="*/ 253 w 320"/>
              <a:gd name="T11" fmla="*/ 371 h 371"/>
              <a:gd name="T12" fmla="*/ 320 w 320"/>
              <a:gd name="T13" fmla="*/ 172 h 371"/>
              <a:gd name="T14" fmla="*/ 233 w 320"/>
              <a:gd name="T15" fmla="*/ 138 h 371"/>
              <a:gd name="T16" fmla="*/ 60 w 320"/>
              <a:gd name="T17" fmla="*/ 140 h 371"/>
              <a:gd name="T18" fmla="*/ 0 w 320"/>
              <a:gd name="T19" fmla="*/ 202 h 371"/>
              <a:gd name="T20" fmla="*/ 0 w 320"/>
              <a:gd name="T21" fmla="*/ 299 h 371"/>
              <a:gd name="T22" fmla="*/ 60 w 320"/>
              <a:gd name="T23" fmla="*/ 360 h 371"/>
              <a:gd name="T24" fmla="*/ 40 w 320"/>
              <a:gd name="T25" fmla="*/ 315 h 371"/>
              <a:gd name="T26" fmla="*/ 40 w 320"/>
              <a:gd name="T27" fmla="*/ 187 h 371"/>
              <a:gd name="T28" fmla="*/ 60 w 320"/>
              <a:gd name="T29" fmla="*/ 140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20" h="371">
                <a:moveTo>
                  <a:pt x="233" y="138"/>
                </a:moveTo>
                <a:cubicBezTo>
                  <a:pt x="230" y="131"/>
                  <a:pt x="304" y="65"/>
                  <a:pt x="261" y="12"/>
                </a:cubicBezTo>
                <a:cubicBezTo>
                  <a:pt x="251" y="0"/>
                  <a:pt x="217" y="72"/>
                  <a:pt x="168" y="104"/>
                </a:cubicBezTo>
                <a:cubicBezTo>
                  <a:pt x="142" y="122"/>
                  <a:pt x="80" y="161"/>
                  <a:pt x="80" y="182"/>
                </a:cubicBezTo>
                <a:cubicBezTo>
                  <a:pt x="80" y="319"/>
                  <a:pt x="80" y="319"/>
                  <a:pt x="80" y="319"/>
                </a:cubicBezTo>
                <a:cubicBezTo>
                  <a:pt x="80" y="344"/>
                  <a:pt x="178" y="371"/>
                  <a:pt x="253" y="371"/>
                </a:cubicBezTo>
                <a:cubicBezTo>
                  <a:pt x="280" y="371"/>
                  <a:pt x="320" y="199"/>
                  <a:pt x="320" y="172"/>
                </a:cubicBezTo>
                <a:cubicBezTo>
                  <a:pt x="320" y="145"/>
                  <a:pt x="235" y="145"/>
                  <a:pt x="233" y="138"/>
                </a:cubicBezTo>
                <a:close/>
                <a:moveTo>
                  <a:pt x="60" y="140"/>
                </a:moveTo>
                <a:cubicBezTo>
                  <a:pt x="47" y="140"/>
                  <a:pt x="0" y="148"/>
                  <a:pt x="0" y="202"/>
                </a:cubicBezTo>
                <a:cubicBezTo>
                  <a:pt x="0" y="299"/>
                  <a:pt x="0" y="299"/>
                  <a:pt x="0" y="299"/>
                </a:cubicBezTo>
                <a:cubicBezTo>
                  <a:pt x="0" y="354"/>
                  <a:pt x="47" y="360"/>
                  <a:pt x="60" y="360"/>
                </a:cubicBezTo>
                <a:cubicBezTo>
                  <a:pt x="73" y="360"/>
                  <a:pt x="40" y="348"/>
                  <a:pt x="40" y="315"/>
                </a:cubicBezTo>
                <a:cubicBezTo>
                  <a:pt x="40" y="187"/>
                  <a:pt x="40" y="187"/>
                  <a:pt x="40" y="187"/>
                </a:cubicBezTo>
                <a:cubicBezTo>
                  <a:pt x="40" y="152"/>
                  <a:pt x="73" y="140"/>
                  <a:pt x="60" y="1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74" name="Freeform 284"/>
          <p:cNvSpPr>
            <a:spLocks noEditPoints="1"/>
          </p:cNvSpPr>
          <p:nvPr/>
        </p:nvSpPr>
        <p:spPr bwMode="auto">
          <a:xfrm>
            <a:off x="1274102" y="2213432"/>
            <a:ext cx="215175" cy="249912"/>
          </a:xfrm>
          <a:custGeom>
            <a:avLst/>
            <a:gdLst>
              <a:gd name="T0" fmla="*/ 87 w 320"/>
              <a:gd name="T1" fmla="*/ 233 h 371"/>
              <a:gd name="T2" fmla="*/ 59 w 320"/>
              <a:gd name="T3" fmla="*/ 358 h 371"/>
              <a:gd name="T4" fmla="*/ 151 w 320"/>
              <a:gd name="T5" fmla="*/ 266 h 371"/>
              <a:gd name="T6" fmla="*/ 240 w 320"/>
              <a:gd name="T7" fmla="*/ 189 h 371"/>
              <a:gd name="T8" fmla="*/ 240 w 320"/>
              <a:gd name="T9" fmla="*/ 52 h 371"/>
              <a:gd name="T10" fmla="*/ 67 w 320"/>
              <a:gd name="T11" fmla="*/ 0 h 371"/>
              <a:gd name="T12" fmla="*/ 0 w 320"/>
              <a:gd name="T13" fmla="*/ 199 h 371"/>
              <a:gd name="T14" fmla="*/ 87 w 320"/>
              <a:gd name="T15" fmla="*/ 233 h 371"/>
              <a:gd name="T16" fmla="*/ 260 w 320"/>
              <a:gd name="T17" fmla="*/ 231 h 371"/>
              <a:gd name="T18" fmla="*/ 320 w 320"/>
              <a:gd name="T19" fmla="*/ 168 h 371"/>
              <a:gd name="T20" fmla="*/ 320 w 320"/>
              <a:gd name="T21" fmla="*/ 71 h 371"/>
              <a:gd name="T22" fmla="*/ 260 w 320"/>
              <a:gd name="T23" fmla="*/ 11 h 371"/>
              <a:gd name="T24" fmla="*/ 280 w 320"/>
              <a:gd name="T25" fmla="*/ 56 h 371"/>
              <a:gd name="T26" fmla="*/ 280 w 320"/>
              <a:gd name="T27" fmla="*/ 184 h 371"/>
              <a:gd name="T28" fmla="*/ 260 w 320"/>
              <a:gd name="T29" fmla="*/ 231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20" h="371">
                <a:moveTo>
                  <a:pt x="87" y="233"/>
                </a:moveTo>
                <a:cubicBezTo>
                  <a:pt x="89" y="240"/>
                  <a:pt x="16" y="305"/>
                  <a:pt x="59" y="358"/>
                </a:cubicBezTo>
                <a:cubicBezTo>
                  <a:pt x="69" y="371"/>
                  <a:pt x="103" y="299"/>
                  <a:pt x="151" y="266"/>
                </a:cubicBezTo>
                <a:cubicBezTo>
                  <a:pt x="178" y="248"/>
                  <a:pt x="240" y="210"/>
                  <a:pt x="240" y="189"/>
                </a:cubicBezTo>
                <a:cubicBezTo>
                  <a:pt x="240" y="52"/>
                  <a:pt x="240" y="52"/>
                  <a:pt x="240" y="52"/>
                </a:cubicBezTo>
                <a:cubicBezTo>
                  <a:pt x="240" y="27"/>
                  <a:pt x="141" y="0"/>
                  <a:pt x="67" y="0"/>
                </a:cubicBezTo>
                <a:cubicBezTo>
                  <a:pt x="39" y="0"/>
                  <a:pt x="0" y="171"/>
                  <a:pt x="0" y="199"/>
                </a:cubicBezTo>
                <a:cubicBezTo>
                  <a:pt x="0" y="226"/>
                  <a:pt x="84" y="226"/>
                  <a:pt x="87" y="233"/>
                </a:cubicBezTo>
                <a:close/>
                <a:moveTo>
                  <a:pt x="260" y="231"/>
                </a:moveTo>
                <a:cubicBezTo>
                  <a:pt x="273" y="231"/>
                  <a:pt x="320" y="223"/>
                  <a:pt x="320" y="168"/>
                </a:cubicBezTo>
                <a:cubicBezTo>
                  <a:pt x="320" y="71"/>
                  <a:pt x="320" y="71"/>
                  <a:pt x="320" y="71"/>
                </a:cubicBezTo>
                <a:cubicBezTo>
                  <a:pt x="320" y="17"/>
                  <a:pt x="273" y="11"/>
                  <a:pt x="260" y="11"/>
                </a:cubicBezTo>
                <a:cubicBezTo>
                  <a:pt x="247" y="11"/>
                  <a:pt x="280" y="22"/>
                  <a:pt x="280" y="56"/>
                </a:cubicBezTo>
                <a:cubicBezTo>
                  <a:pt x="280" y="184"/>
                  <a:pt x="280" y="184"/>
                  <a:pt x="280" y="184"/>
                </a:cubicBezTo>
                <a:cubicBezTo>
                  <a:pt x="280" y="219"/>
                  <a:pt x="247" y="231"/>
                  <a:pt x="260" y="23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75" name="Freeform 11"/>
          <p:cNvSpPr>
            <a:spLocks/>
          </p:cNvSpPr>
          <p:nvPr/>
        </p:nvSpPr>
        <p:spPr bwMode="auto">
          <a:xfrm>
            <a:off x="3051240" y="3106757"/>
            <a:ext cx="242939" cy="192064"/>
          </a:xfrm>
          <a:custGeom>
            <a:avLst/>
            <a:gdLst>
              <a:gd name="T0" fmla="*/ 326 w 363"/>
              <a:gd name="T1" fmla="*/ 31 h 288"/>
              <a:gd name="T2" fmla="*/ 204 w 363"/>
              <a:gd name="T3" fmla="*/ 31 h 288"/>
              <a:gd name="T4" fmla="*/ 182 w 363"/>
              <a:gd name="T5" fmla="*/ 52 h 288"/>
              <a:gd name="T6" fmla="*/ 159 w 363"/>
              <a:gd name="T7" fmla="*/ 31 h 288"/>
              <a:gd name="T8" fmla="*/ 38 w 363"/>
              <a:gd name="T9" fmla="*/ 31 h 288"/>
              <a:gd name="T10" fmla="*/ 38 w 363"/>
              <a:gd name="T11" fmla="*/ 156 h 288"/>
              <a:gd name="T12" fmla="*/ 182 w 363"/>
              <a:gd name="T13" fmla="*/ 288 h 288"/>
              <a:gd name="T14" fmla="*/ 326 w 363"/>
              <a:gd name="T15" fmla="*/ 156 h 288"/>
              <a:gd name="T16" fmla="*/ 326 w 363"/>
              <a:gd name="T17" fmla="*/ 31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63" h="288">
                <a:moveTo>
                  <a:pt x="326" y="31"/>
                </a:moveTo>
                <a:cubicBezTo>
                  <a:pt x="292" y="0"/>
                  <a:pt x="238" y="0"/>
                  <a:pt x="204" y="31"/>
                </a:cubicBezTo>
                <a:cubicBezTo>
                  <a:pt x="182" y="52"/>
                  <a:pt x="182" y="52"/>
                  <a:pt x="182" y="52"/>
                </a:cubicBezTo>
                <a:cubicBezTo>
                  <a:pt x="159" y="31"/>
                  <a:pt x="159" y="31"/>
                  <a:pt x="159" y="31"/>
                </a:cubicBezTo>
                <a:cubicBezTo>
                  <a:pt x="126" y="0"/>
                  <a:pt x="71" y="0"/>
                  <a:pt x="38" y="31"/>
                </a:cubicBezTo>
                <a:cubicBezTo>
                  <a:pt x="0" y="65"/>
                  <a:pt x="0" y="121"/>
                  <a:pt x="38" y="156"/>
                </a:cubicBezTo>
                <a:cubicBezTo>
                  <a:pt x="182" y="288"/>
                  <a:pt x="182" y="288"/>
                  <a:pt x="182" y="288"/>
                </a:cubicBezTo>
                <a:cubicBezTo>
                  <a:pt x="326" y="156"/>
                  <a:pt x="326" y="156"/>
                  <a:pt x="326" y="156"/>
                </a:cubicBezTo>
                <a:cubicBezTo>
                  <a:pt x="363" y="121"/>
                  <a:pt x="363" y="65"/>
                  <a:pt x="326" y="3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76" name="Freeform 16"/>
          <p:cNvSpPr>
            <a:spLocks noEditPoints="1"/>
          </p:cNvSpPr>
          <p:nvPr/>
        </p:nvSpPr>
        <p:spPr bwMode="auto">
          <a:xfrm>
            <a:off x="1306054" y="3085933"/>
            <a:ext cx="235996" cy="233715"/>
          </a:xfrm>
          <a:custGeom>
            <a:avLst/>
            <a:gdLst>
              <a:gd name="T0" fmla="*/ 340 w 351"/>
              <a:gd name="T1" fmla="*/ 12 h 351"/>
              <a:gd name="T2" fmla="*/ 279 w 351"/>
              <a:gd name="T3" fmla="*/ 29 h 351"/>
              <a:gd name="T4" fmla="*/ 0 w 351"/>
              <a:gd name="T5" fmla="*/ 177 h 351"/>
              <a:gd name="T6" fmla="*/ 152 w 351"/>
              <a:gd name="T7" fmla="*/ 199 h 351"/>
              <a:gd name="T8" fmla="*/ 174 w 351"/>
              <a:gd name="T9" fmla="*/ 351 h 351"/>
              <a:gd name="T10" fmla="*/ 322 w 351"/>
              <a:gd name="T11" fmla="*/ 73 h 351"/>
              <a:gd name="T12" fmla="*/ 340 w 351"/>
              <a:gd name="T13" fmla="*/ 12 h 351"/>
              <a:gd name="T14" fmla="*/ 303 w 351"/>
              <a:gd name="T15" fmla="*/ 51 h 351"/>
              <a:gd name="T16" fmla="*/ 193 w 351"/>
              <a:gd name="T17" fmla="*/ 256 h 351"/>
              <a:gd name="T18" fmla="*/ 181 w 351"/>
              <a:gd name="T19" fmla="*/ 163 h 351"/>
              <a:gd name="T20" fmla="*/ 303 w 351"/>
              <a:gd name="T21" fmla="*/ 51 h 3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51" h="351">
                <a:moveTo>
                  <a:pt x="340" y="12"/>
                </a:moveTo>
                <a:cubicBezTo>
                  <a:pt x="328" y="0"/>
                  <a:pt x="317" y="11"/>
                  <a:pt x="279" y="29"/>
                </a:cubicBezTo>
                <a:cubicBezTo>
                  <a:pt x="177" y="78"/>
                  <a:pt x="0" y="177"/>
                  <a:pt x="0" y="177"/>
                </a:cubicBezTo>
                <a:cubicBezTo>
                  <a:pt x="152" y="199"/>
                  <a:pt x="152" y="199"/>
                  <a:pt x="152" y="199"/>
                </a:cubicBezTo>
                <a:cubicBezTo>
                  <a:pt x="174" y="351"/>
                  <a:pt x="174" y="351"/>
                  <a:pt x="174" y="351"/>
                </a:cubicBezTo>
                <a:cubicBezTo>
                  <a:pt x="174" y="351"/>
                  <a:pt x="273" y="174"/>
                  <a:pt x="322" y="73"/>
                </a:cubicBezTo>
                <a:cubicBezTo>
                  <a:pt x="340" y="35"/>
                  <a:pt x="351" y="23"/>
                  <a:pt x="340" y="12"/>
                </a:cubicBezTo>
                <a:close/>
                <a:moveTo>
                  <a:pt x="303" y="51"/>
                </a:moveTo>
                <a:cubicBezTo>
                  <a:pt x="193" y="256"/>
                  <a:pt x="193" y="256"/>
                  <a:pt x="193" y="256"/>
                </a:cubicBezTo>
                <a:cubicBezTo>
                  <a:pt x="181" y="163"/>
                  <a:pt x="181" y="163"/>
                  <a:pt x="181" y="163"/>
                </a:cubicBezTo>
                <a:lnTo>
                  <a:pt x="303" y="5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77" name="Freeform 17"/>
          <p:cNvSpPr>
            <a:spLocks/>
          </p:cNvSpPr>
          <p:nvPr/>
        </p:nvSpPr>
        <p:spPr bwMode="auto">
          <a:xfrm>
            <a:off x="2177887" y="3083213"/>
            <a:ext cx="215175" cy="242971"/>
          </a:xfrm>
          <a:custGeom>
            <a:avLst/>
            <a:gdLst>
              <a:gd name="T0" fmla="*/ 260 w 320"/>
              <a:gd name="T1" fmla="*/ 240 h 360"/>
              <a:gd name="T2" fmla="*/ 223 w 320"/>
              <a:gd name="T3" fmla="*/ 252 h 360"/>
              <a:gd name="T4" fmla="*/ 119 w 320"/>
              <a:gd name="T5" fmla="*/ 190 h 360"/>
              <a:gd name="T6" fmla="*/ 120 w 320"/>
              <a:gd name="T7" fmla="*/ 180 h 360"/>
              <a:gd name="T8" fmla="*/ 119 w 320"/>
              <a:gd name="T9" fmla="*/ 170 h 360"/>
              <a:gd name="T10" fmla="*/ 223 w 320"/>
              <a:gd name="T11" fmla="*/ 107 h 360"/>
              <a:gd name="T12" fmla="*/ 260 w 320"/>
              <a:gd name="T13" fmla="*/ 120 h 360"/>
              <a:gd name="T14" fmla="*/ 320 w 320"/>
              <a:gd name="T15" fmla="*/ 60 h 360"/>
              <a:gd name="T16" fmla="*/ 260 w 320"/>
              <a:gd name="T17" fmla="*/ 0 h 360"/>
              <a:gd name="T18" fmla="*/ 200 w 320"/>
              <a:gd name="T19" fmla="*/ 60 h 360"/>
              <a:gd name="T20" fmla="*/ 201 w 320"/>
              <a:gd name="T21" fmla="*/ 70 h 360"/>
              <a:gd name="T22" fmla="*/ 96 w 320"/>
              <a:gd name="T23" fmla="*/ 132 h 360"/>
              <a:gd name="T24" fmla="*/ 60 w 320"/>
              <a:gd name="T25" fmla="*/ 120 h 360"/>
              <a:gd name="T26" fmla="*/ 0 w 320"/>
              <a:gd name="T27" fmla="*/ 180 h 360"/>
              <a:gd name="T28" fmla="*/ 60 w 320"/>
              <a:gd name="T29" fmla="*/ 240 h 360"/>
              <a:gd name="T30" fmla="*/ 96 w 320"/>
              <a:gd name="T31" fmla="*/ 227 h 360"/>
              <a:gd name="T32" fmla="*/ 201 w 320"/>
              <a:gd name="T33" fmla="*/ 290 h 360"/>
              <a:gd name="T34" fmla="*/ 200 w 320"/>
              <a:gd name="T35" fmla="*/ 300 h 360"/>
              <a:gd name="T36" fmla="*/ 260 w 320"/>
              <a:gd name="T37" fmla="*/ 360 h 360"/>
              <a:gd name="T38" fmla="*/ 320 w 320"/>
              <a:gd name="T39" fmla="*/ 300 h 360"/>
              <a:gd name="T40" fmla="*/ 260 w 320"/>
              <a:gd name="T41" fmla="*/ 24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20" h="360">
                <a:moveTo>
                  <a:pt x="260" y="240"/>
                </a:moveTo>
                <a:cubicBezTo>
                  <a:pt x="246" y="240"/>
                  <a:pt x="233" y="245"/>
                  <a:pt x="223" y="252"/>
                </a:cubicBezTo>
                <a:cubicBezTo>
                  <a:pt x="119" y="190"/>
                  <a:pt x="119" y="190"/>
                  <a:pt x="119" y="190"/>
                </a:cubicBezTo>
                <a:cubicBezTo>
                  <a:pt x="119" y="187"/>
                  <a:pt x="120" y="183"/>
                  <a:pt x="120" y="180"/>
                </a:cubicBezTo>
                <a:cubicBezTo>
                  <a:pt x="120" y="177"/>
                  <a:pt x="119" y="173"/>
                  <a:pt x="119" y="170"/>
                </a:cubicBezTo>
                <a:cubicBezTo>
                  <a:pt x="223" y="107"/>
                  <a:pt x="223" y="107"/>
                  <a:pt x="223" y="107"/>
                </a:cubicBezTo>
                <a:cubicBezTo>
                  <a:pt x="233" y="115"/>
                  <a:pt x="246" y="120"/>
                  <a:pt x="260" y="120"/>
                </a:cubicBezTo>
                <a:cubicBezTo>
                  <a:pt x="293" y="120"/>
                  <a:pt x="320" y="93"/>
                  <a:pt x="320" y="60"/>
                </a:cubicBezTo>
                <a:cubicBezTo>
                  <a:pt x="320" y="27"/>
                  <a:pt x="293" y="0"/>
                  <a:pt x="260" y="0"/>
                </a:cubicBezTo>
                <a:cubicBezTo>
                  <a:pt x="227" y="0"/>
                  <a:pt x="200" y="27"/>
                  <a:pt x="200" y="60"/>
                </a:cubicBezTo>
                <a:cubicBezTo>
                  <a:pt x="200" y="63"/>
                  <a:pt x="200" y="67"/>
                  <a:pt x="201" y="70"/>
                </a:cubicBezTo>
                <a:cubicBezTo>
                  <a:pt x="96" y="132"/>
                  <a:pt x="96" y="132"/>
                  <a:pt x="96" y="132"/>
                </a:cubicBezTo>
                <a:cubicBezTo>
                  <a:pt x="86" y="125"/>
                  <a:pt x="74" y="120"/>
                  <a:pt x="60" y="120"/>
                </a:cubicBezTo>
                <a:cubicBezTo>
                  <a:pt x="27" y="120"/>
                  <a:pt x="0" y="147"/>
                  <a:pt x="0" y="180"/>
                </a:cubicBezTo>
                <a:cubicBezTo>
                  <a:pt x="0" y="213"/>
                  <a:pt x="27" y="240"/>
                  <a:pt x="60" y="240"/>
                </a:cubicBezTo>
                <a:cubicBezTo>
                  <a:pt x="74" y="240"/>
                  <a:pt x="86" y="235"/>
                  <a:pt x="96" y="227"/>
                </a:cubicBezTo>
                <a:cubicBezTo>
                  <a:pt x="201" y="290"/>
                  <a:pt x="201" y="290"/>
                  <a:pt x="201" y="290"/>
                </a:cubicBezTo>
                <a:cubicBezTo>
                  <a:pt x="200" y="293"/>
                  <a:pt x="200" y="297"/>
                  <a:pt x="200" y="300"/>
                </a:cubicBezTo>
                <a:cubicBezTo>
                  <a:pt x="200" y="333"/>
                  <a:pt x="227" y="360"/>
                  <a:pt x="260" y="360"/>
                </a:cubicBezTo>
                <a:cubicBezTo>
                  <a:pt x="293" y="360"/>
                  <a:pt x="320" y="333"/>
                  <a:pt x="320" y="300"/>
                </a:cubicBezTo>
                <a:cubicBezTo>
                  <a:pt x="320" y="267"/>
                  <a:pt x="293" y="240"/>
                  <a:pt x="260" y="2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78" name="Freeform 19"/>
          <p:cNvSpPr>
            <a:spLocks noEditPoints="1"/>
          </p:cNvSpPr>
          <p:nvPr/>
        </p:nvSpPr>
        <p:spPr bwMode="auto">
          <a:xfrm>
            <a:off x="1748163" y="3090156"/>
            <a:ext cx="231370" cy="229087"/>
          </a:xfrm>
          <a:custGeom>
            <a:avLst/>
            <a:gdLst>
              <a:gd name="T0" fmla="*/ 172 w 344"/>
              <a:gd name="T1" fmla="*/ 0 h 344"/>
              <a:gd name="T2" fmla="*/ 0 w 344"/>
              <a:gd name="T3" fmla="*/ 172 h 344"/>
              <a:gd name="T4" fmla="*/ 172 w 344"/>
              <a:gd name="T5" fmla="*/ 344 h 344"/>
              <a:gd name="T6" fmla="*/ 344 w 344"/>
              <a:gd name="T7" fmla="*/ 172 h 344"/>
              <a:gd name="T8" fmla="*/ 172 w 344"/>
              <a:gd name="T9" fmla="*/ 0 h 344"/>
              <a:gd name="T10" fmla="*/ 186 w 344"/>
              <a:gd name="T11" fmla="*/ 311 h 344"/>
              <a:gd name="T12" fmla="*/ 186 w 344"/>
              <a:gd name="T13" fmla="*/ 234 h 344"/>
              <a:gd name="T14" fmla="*/ 158 w 344"/>
              <a:gd name="T15" fmla="*/ 234 h 344"/>
              <a:gd name="T16" fmla="*/ 158 w 344"/>
              <a:gd name="T17" fmla="*/ 311 h 344"/>
              <a:gd name="T18" fmla="*/ 32 w 344"/>
              <a:gd name="T19" fmla="*/ 186 h 344"/>
              <a:gd name="T20" fmla="*/ 110 w 344"/>
              <a:gd name="T21" fmla="*/ 186 h 344"/>
              <a:gd name="T22" fmla="*/ 110 w 344"/>
              <a:gd name="T23" fmla="*/ 158 h 344"/>
              <a:gd name="T24" fmla="*/ 32 w 344"/>
              <a:gd name="T25" fmla="*/ 158 h 344"/>
              <a:gd name="T26" fmla="*/ 158 w 344"/>
              <a:gd name="T27" fmla="*/ 33 h 344"/>
              <a:gd name="T28" fmla="*/ 158 w 344"/>
              <a:gd name="T29" fmla="*/ 110 h 344"/>
              <a:gd name="T30" fmla="*/ 186 w 344"/>
              <a:gd name="T31" fmla="*/ 110 h 344"/>
              <a:gd name="T32" fmla="*/ 186 w 344"/>
              <a:gd name="T33" fmla="*/ 33 h 344"/>
              <a:gd name="T34" fmla="*/ 311 w 344"/>
              <a:gd name="T35" fmla="*/ 158 h 344"/>
              <a:gd name="T36" fmla="*/ 234 w 344"/>
              <a:gd name="T37" fmla="*/ 158 h 344"/>
              <a:gd name="T38" fmla="*/ 234 w 344"/>
              <a:gd name="T39" fmla="*/ 186 h 344"/>
              <a:gd name="T40" fmla="*/ 311 w 344"/>
              <a:gd name="T41" fmla="*/ 186 h 344"/>
              <a:gd name="T42" fmla="*/ 186 w 344"/>
              <a:gd name="T43" fmla="*/ 311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44" h="344">
                <a:moveTo>
                  <a:pt x="172" y="0"/>
                </a:moveTo>
                <a:cubicBezTo>
                  <a:pt x="77" y="0"/>
                  <a:pt x="0" y="77"/>
                  <a:pt x="0" y="172"/>
                </a:cubicBezTo>
                <a:cubicBezTo>
                  <a:pt x="0" y="267"/>
                  <a:pt x="77" y="344"/>
                  <a:pt x="172" y="344"/>
                </a:cubicBezTo>
                <a:cubicBezTo>
                  <a:pt x="267" y="344"/>
                  <a:pt x="344" y="267"/>
                  <a:pt x="344" y="172"/>
                </a:cubicBezTo>
                <a:cubicBezTo>
                  <a:pt x="344" y="77"/>
                  <a:pt x="267" y="0"/>
                  <a:pt x="172" y="0"/>
                </a:cubicBezTo>
                <a:close/>
                <a:moveTo>
                  <a:pt x="186" y="311"/>
                </a:moveTo>
                <a:cubicBezTo>
                  <a:pt x="186" y="234"/>
                  <a:pt x="186" y="234"/>
                  <a:pt x="186" y="234"/>
                </a:cubicBezTo>
                <a:cubicBezTo>
                  <a:pt x="158" y="234"/>
                  <a:pt x="158" y="234"/>
                  <a:pt x="158" y="234"/>
                </a:cubicBezTo>
                <a:cubicBezTo>
                  <a:pt x="158" y="311"/>
                  <a:pt x="158" y="311"/>
                  <a:pt x="158" y="311"/>
                </a:cubicBezTo>
                <a:cubicBezTo>
                  <a:pt x="92" y="305"/>
                  <a:pt x="39" y="252"/>
                  <a:pt x="32" y="186"/>
                </a:cubicBezTo>
                <a:cubicBezTo>
                  <a:pt x="110" y="186"/>
                  <a:pt x="110" y="186"/>
                  <a:pt x="110" y="186"/>
                </a:cubicBezTo>
                <a:cubicBezTo>
                  <a:pt x="110" y="158"/>
                  <a:pt x="110" y="158"/>
                  <a:pt x="110" y="158"/>
                </a:cubicBezTo>
                <a:cubicBezTo>
                  <a:pt x="32" y="158"/>
                  <a:pt x="32" y="158"/>
                  <a:pt x="32" y="158"/>
                </a:cubicBezTo>
                <a:cubicBezTo>
                  <a:pt x="39" y="92"/>
                  <a:pt x="92" y="39"/>
                  <a:pt x="158" y="33"/>
                </a:cubicBezTo>
                <a:cubicBezTo>
                  <a:pt x="158" y="110"/>
                  <a:pt x="158" y="110"/>
                  <a:pt x="158" y="110"/>
                </a:cubicBezTo>
                <a:cubicBezTo>
                  <a:pt x="186" y="110"/>
                  <a:pt x="186" y="110"/>
                  <a:pt x="186" y="110"/>
                </a:cubicBezTo>
                <a:cubicBezTo>
                  <a:pt x="186" y="33"/>
                  <a:pt x="186" y="33"/>
                  <a:pt x="186" y="33"/>
                </a:cubicBezTo>
                <a:cubicBezTo>
                  <a:pt x="252" y="39"/>
                  <a:pt x="305" y="92"/>
                  <a:pt x="311" y="158"/>
                </a:cubicBezTo>
                <a:cubicBezTo>
                  <a:pt x="234" y="158"/>
                  <a:pt x="234" y="158"/>
                  <a:pt x="234" y="158"/>
                </a:cubicBezTo>
                <a:cubicBezTo>
                  <a:pt x="234" y="186"/>
                  <a:pt x="234" y="186"/>
                  <a:pt x="234" y="186"/>
                </a:cubicBezTo>
                <a:cubicBezTo>
                  <a:pt x="311" y="186"/>
                  <a:pt x="311" y="186"/>
                  <a:pt x="311" y="186"/>
                </a:cubicBezTo>
                <a:cubicBezTo>
                  <a:pt x="305" y="252"/>
                  <a:pt x="252" y="305"/>
                  <a:pt x="186" y="31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79" name="Freeform 21"/>
          <p:cNvSpPr>
            <a:spLocks noEditPoints="1"/>
          </p:cNvSpPr>
          <p:nvPr/>
        </p:nvSpPr>
        <p:spPr bwMode="auto">
          <a:xfrm>
            <a:off x="3525152" y="5752613"/>
            <a:ext cx="224431" cy="224459"/>
          </a:xfrm>
          <a:custGeom>
            <a:avLst/>
            <a:gdLst>
              <a:gd name="T0" fmla="*/ 168 w 336"/>
              <a:gd name="T1" fmla="*/ 0 h 336"/>
              <a:gd name="T2" fmla="*/ 0 w 336"/>
              <a:gd name="T3" fmla="*/ 168 h 336"/>
              <a:gd name="T4" fmla="*/ 168 w 336"/>
              <a:gd name="T5" fmla="*/ 336 h 336"/>
              <a:gd name="T6" fmla="*/ 336 w 336"/>
              <a:gd name="T7" fmla="*/ 168 h 336"/>
              <a:gd name="T8" fmla="*/ 168 w 336"/>
              <a:gd name="T9" fmla="*/ 0 h 336"/>
              <a:gd name="T10" fmla="*/ 269 w 336"/>
              <a:gd name="T11" fmla="*/ 147 h 336"/>
              <a:gd name="T12" fmla="*/ 269 w 336"/>
              <a:gd name="T13" fmla="*/ 188 h 336"/>
              <a:gd name="T14" fmla="*/ 67 w 336"/>
              <a:gd name="T15" fmla="*/ 188 h 336"/>
              <a:gd name="T16" fmla="*/ 67 w 336"/>
              <a:gd name="T17" fmla="*/ 147 h 336"/>
              <a:gd name="T18" fmla="*/ 269 w 336"/>
              <a:gd name="T19" fmla="*/ 147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36" h="336">
                <a:moveTo>
                  <a:pt x="168" y="0"/>
                </a:moveTo>
                <a:cubicBezTo>
                  <a:pt x="75" y="0"/>
                  <a:pt x="0" y="75"/>
                  <a:pt x="0" y="168"/>
                </a:cubicBezTo>
                <a:cubicBezTo>
                  <a:pt x="0" y="261"/>
                  <a:pt x="75" y="336"/>
                  <a:pt x="168" y="336"/>
                </a:cubicBezTo>
                <a:cubicBezTo>
                  <a:pt x="261" y="336"/>
                  <a:pt x="336" y="261"/>
                  <a:pt x="336" y="168"/>
                </a:cubicBezTo>
                <a:cubicBezTo>
                  <a:pt x="336" y="75"/>
                  <a:pt x="261" y="0"/>
                  <a:pt x="168" y="0"/>
                </a:cubicBezTo>
                <a:close/>
                <a:moveTo>
                  <a:pt x="269" y="147"/>
                </a:moveTo>
                <a:cubicBezTo>
                  <a:pt x="269" y="188"/>
                  <a:pt x="269" y="188"/>
                  <a:pt x="269" y="188"/>
                </a:cubicBezTo>
                <a:cubicBezTo>
                  <a:pt x="67" y="188"/>
                  <a:pt x="67" y="188"/>
                  <a:pt x="67" y="188"/>
                </a:cubicBezTo>
                <a:cubicBezTo>
                  <a:pt x="67" y="147"/>
                  <a:pt x="67" y="147"/>
                  <a:pt x="67" y="147"/>
                </a:cubicBezTo>
                <a:lnTo>
                  <a:pt x="269" y="14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80" name="Freeform 22"/>
          <p:cNvSpPr>
            <a:spLocks noEditPoints="1"/>
          </p:cNvSpPr>
          <p:nvPr/>
        </p:nvSpPr>
        <p:spPr bwMode="auto">
          <a:xfrm>
            <a:off x="830641" y="5318204"/>
            <a:ext cx="249879" cy="249912"/>
          </a:xfrm>
          <a:custGeom>
            <a:avLst/>
            <a:gdLst>
              <a:gd name="T0" fmla="*/ 183 w 371"/>
              <a:gd name="T1" fmla="*/ 1 h 370"/>
              <a:gd name="T2" fmla="*/ 2 w 371"/>
              <a:gd name="T3" fmla="*/ 187 h 370"/>
              <a:gd name="T4" fmla="*/ 188 w 371"/>
              <a:gd name="T5" fmla="*/ 369 h 370"/>
              <a:gd name="T6" fmla="*/ 370 w 371"/>
              <a:gd name="T7" fmla="*/ 182 h 370"/>
              <a:gd name="T8" fmla="*/ 183 w 371"/>
              <a:gd name="T9" fmla="*/ 1 h 370"/>
              <a:gd name="T10" fmla="*/ 204 w 371"/>
              <a:gd name="T11" fmla="*/ 62 h 370"/>
              <a:gd name="T12" fmla="*/ 228 w 371"/>
              <a:gd name="T13" fmla="*/ 85 h 370"/>
              <a:gd name="T14" fmla="*/ 194 w 371"/>
              <a:gd name="T15" fmla="*/ 115 h 370"/>
              <a:gd name="T16" fmla="*/ 169 w 371"/>
              <a:gd name="T17" fmla="*/ 92 h 370"/>
              <a:gd name="T18" fmla="*/ 204 w 371"/>
              <a:gd name="T19" fmla="*/ 62 h 370"/>
              <a:gd name="T20" fmla="*/ 156 w 371"/>
              <a:gd name="T21" fmla="*/ 300 h 370"/>
              <a:gd name="T22" fmla="*/ 143 w 371"/>
              <a:gd name="T23" fmla="*/ 258 h 370"/>
              <a:gd name="T24" fmla="*/ 157 w 371"/>
              <a:gd name="T25" fmla="*/ 198 h 370"/>
              <a:gd name="T26" fmla="*/ 157 w 371"/>
              <a:gd name="T27" fmla="*/ 184 h 370"/>
              <a:gd name="T28" fmla="*/ 127 w 371"/>
              <a:gd name="T29" fmla="*/ 197 h 370"/>
              <a:gd name="T30" fmla="*/ 121 w 371"/>
              <a:gd name="T31" fmla="*/ 187 h 370"/>
              <a:gd name="T32" fmla="*/ 203 w 371"/>
              <a:gd name="T33" fmla="*/ 146 h 370"/>
              <a:gd name="T34" fmla="*/ 211 w 371"/>
              <a:gd name="T35" fmla="*/ 184 h 370"/>
              <a:gd name="T36" fmla="*/ 195 w 371"/>
              <a:gd name="T37" fmla="*/ 248 h 370"/>
              <a:gd name="T38" fmla="*/ 196 w 371"/>
              <a:gd name="T39" fmla="*/ 263 h 370"/>
              <a:gd name="T40" fmla="*/ 225 w 371"/>
              <a:gd name="T41" fmla="*/ 248 h 370"/>
              <a:gd name="T42" fmla="*/ 232 w 371"/>
              <a:gd name="T43" fmla="*/ 258 h 370"/>
              <a:gd name="T44" fmla="*/ 156 w 371"/>
              <a:gd name="T45" fmla="*/ 300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71" h="370">
                <a:moveTo>
                  <a:pt x="183" y="1"/>
                </a:moveTo>
                <a:cubicBezTo>
                  <a:pt x="82" y="2"/>
                  <a:pt x="0" y="86"/>
                  <a:pt x="2" y="187"/>
                </a:cubicBezTo>
                <a:cubicBezTo>
                  <a:pt x="3" y="289"/>
                  <a:pt x="87" y="370"/>
                  <a:pt x="188" y="369"/>
                </a:cubicBezTo>
                <a:cubicBezTo>
                  <a:pt x="290" y="368"/>
                  <a:pt x="371" y="284"/>
                  <a:pt x="370" y="182"/>
                </a:cubicBezTo>
                <a:cubicBezTo>
                  <a:pt x="368" y="81"/>
                  <a:pt x="285" y="0"/>
                  <a:pt x="183" y="1"/>
                </a:cubicBezTo>
                <a:close/>
                <a:moveTo>
                  <a:pt x="204" y="62"/>
                </a:moveTo>
                <a:cubicBezTo>
                  <a:pt x="222" y="62"/>
                  <a:pt x="228" y="73"/>
                  <a:pt x="228" y="85"/>
                </a:cubicBezTo>
                <a:cubicBezTo>
                  <a:pt x="228" y="101"/>
                  <a:pt x="216" y="115"/>
                  <a:pt x="194" y="115"/>
                </a:cubicBezTo>
                <a:cubicBezTo>
                  <a:pt x="177" y="115"/>
                  <a:pt x="168" y="106"/>
                  <a:pt x="169" y="92"/>
                </a:cubicBezTo>
                <a:cubicBezTo>
                  <a:pt x="169" y="79"/>
                  <a:pt x="179" y="62"/>
                  <a:pt x="204" y="62"/>
                </a:cubicBezTo>
                <a:close/>
                <a:moveTo>
                  <a:pt x="156" y="300"/>
                </a:moveTo>
                <a:cubicBezTo>
                  <a:pt x="143" y="300"/>
                  <a:pt x="134" y="292"/>
                  <a:pt x="143" y="258"/>
                </a:cubicBezTo>
                <a:cubicBezTo>
                  <a:pt x="157" y="198"/>
                  <a:pt x="157" y="198"/>
                  <a:pt x="157" y="198"/>
                </a:cubicBezTo>
                <a:cubicBezTo>
                  <a:pt x="160" y="188"/>
                  <a:pt x="160" y="184"/>
                  <a:pt x="157" y="184"/>
                </a:cubicBezTo>
                <a:cubicBezTo>
                  <a:pt x="153" y="184"/>
                  <a:pt x="137" y="191"/>
                  <a:pt x="127" y="197"/>
                </a:cubicBezTo>
                <a:cubicBezTo>
                  <a:pt x="121" y="187"/>
                  <a:pt x="121" y="187"/>
                  <a:pt x="121" y="187"/>
                </a:cubicBezTo>
                <a:cubicBezTo>
                  <a:pt x="152" y="161"/>
                  <a:pt x="187" y="146"/>
                  <a:pt x="203" y="146"/>
                </a:cubicBezTo>
                <a:cubicBezTo>
                  <a:pt x="216" y="146"/>
                  <a:pt x="218" y="161"/>
                  <a:pt x="211" y="184"/>
                </a:cubicBezTo>
                <a:cubicBezTo>
                  <a:pt x="195" y="248"/>
                  <a:pt x="195" y="248"/>
                  <a:pt x="195" y="248"/>
                </a:cubicBezTo>
                <a:cubicBezTo>
                  <a:pt x="192" y="259"/>
                  <a:pt x="193" y="263"/>
                  <a:pt x="196" y="263"/>
                </a:cubicBezTo>
                <a:cubicBezTo>
                  <a:pt x="200" y="263"/>
                  <a:pt x="212" y="258"/>
                  <a:pt x="225" y="248"/>
                </a:cubicBezTo>
                <a:cubicBezTo>
                  <a:pt x="232" y="258"/>
                  <a:pt x="232" y="258"/>
                  <a:pt x="232" y="258"/>
                </a:cubicBezTo>
                <a:cubicBezTo>
                  <a:pt x="202" y="288"/>
                  <a:pt x="169" y="300"/>
                  <a:pt x="156" y="30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81" name="Freeform 23"/>
          <p:cNvSpPr>
            <a:spLocks noEditPoints="1"/>
          </p:cNvSpPr>
          <p:nvPr/>
        </p:nvSpPr>
        <p:spPr bwMode="auto">
          <a:xfrm>
            <a:off x="449489" y="5308948"/>
            <a:ext cx="124941" cy="268424"/>
          </a:xfrm>
          <a:custGeom>
            <a:avLst/>
            <a:gdLst>
              <a:gd name="T0" fmla="*/ 140 w 184"/>
              <a:gd name="T1" fmla="*/ 0 h 400"/>
              <a:gd name="T2" fmla="*/ 181 w 184"/>
              <a:gd name="T3" fmla="*/ 39 h 400"/>
              <a:gd name="T4" fmla="*/ 127 w 184"/>
              <a:gd name="T5" fmla="*/ 89 h 400"/>
              <a:gd name="T6" fmla="*/ 88 w 184"/>
              <a:gd name="T7" fmla="*/ 49 h 400"/>
              <a:gd name="T8" fmla="*/ 140 w 184"/>
              <a:gd name="T9" fmla="*/ 0 h 400"/>
              <a:gd name="T10" fmla="*/ 58 w 184"/>
              <a:gd name="T11" fmla="*/ 400 h 400"/>
              <a:gd name="T12" fmla="*/ 36 w 184"/>
              <a:gd name="T13" fmla="*/ 329 h 400"/>
              <a:gd name="T14" fmla="*/ 60 w 184"/>
              <a:gd name="T15" fmla="*/ 228 h 400"/>
              <a:gd name="T16" fmla="*/ 60 w 184"/>
              <a:gd name="T17" fmla="*/ 205 h 400"/>
              <a:gd name="T18" fmla="*/ 10 w 184"/>
              <a:gd name="T19" fmla="*/ 227 h 400"/>
              <a:gd name="T20" fmla="*/ 0 w 184"/>
              <a:gd name="T21" fmla="*/ 210 h 400"/>
              <a:gd name="T22" fmla="*/ 136 w 184"/>
              <a:gd name="T23" fmla="*/ 140 h 400"/>
              <a:gd name="T24" fmla="*/ 150 w 184"/>
              <a:gd name="T25" fmla="*/ 205 h 400"/>
              <a:gd name="T26" fmla="*/ 122 w 184"/>
              <a:gd name="T27" fmla="*/ 312 h 400"/>
              <a:gd name="T28" fmla="*/ 124 w 184"/>
              <a:gd name="T29" fmla="*/ 337 h 400"/>
              <a:gd name="T30" fmla="*/ 172 w 184"/>
              <a:gd name="T31" fmla="*/ 313 h 400"/>
              <a:gd name="T32" fmla="*/ 184 w 184"/>
              <a:gd name="T33" fmla="*/ 329 h 400"/>
              <a:gd name="T34" fmla="*/ 58 w 184"/>
              <a:gd name="T35" fmla="*/ 400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84" h="400">
                <a:moveTo>
                  <a:pt x="140" y="0"/>
                </a:moveTo>
                <a:cubicBezTo>
                  <a:pt x="167" y="0"/>
                  <a:pt x="181" y="18"/>
                  <a:pt x="181" y="39"/>
                </a:cubicBezTo>
                <a:cubicBezTo>
                  <a:pt x="181" y="65"/>
                  <a:pt x="157" y="89"/>
                  <a:pt x="127" y="89"/>
                </a:cubicBezTo>
                <a:cubicBezTo>
                  <a:pt x="102" y="89"/>
                  <a:pt x="87" y="74"/>
                  <a:pt x="88" y="49"/>
                </a:cubicBezTo>
                <a:cubicBezTo>
                  <a:pt x="88" y="29"/>
                  <a:pt x="105" y="0"/>
                  <a:pt x="140" y="0"/>
                </a:cubicBezTo>
                <a:close/>
                <a:moveTo>
                  <a:pt x="58" y="400"/>
                </a:moveTo>
                <a:cubicBezTo>
                  <a:pt x="37" y="400"/>
                  <a:pt x="21" y="387"/>
                  <a:pt x="36" y="329"/>
                </a:cubicBezTo>
                <a:cubicBezTo>
                  <a:pt x="60" y="228"/>
                  <a:pt x="60" y="228"/>
                  <a:pt x="60" y="228"/>
                </a:cubicBezTo>
                <a:cubicBezTo>
                  <a:pt x="65" y="211"/>
                  <a:pt x="65" y="205"/>
                  <a:pt x="60" y="205"/>
                </a:cubicBezTo>
                <a:cubicBezTo>
                  <a:pt x="54" y="205"/>
                  <a:pt x="27" y="216"/>
                  <a:pt x="10" y="227"/>
                </a:cubicBezTo>
                <a:cubicBezTo>
                  <a:pt x="0" y="210"/>
                  <a:pt x="0" y="210"/>
                  <a:pt x="0" y="210"/>
                </a:cubicBezTo>
                <a:cubicBezTo>
                  <a:pt x="51" y="166"/>
                  <a:pt x="110" y="140"/>
                  <a:pt x="136" y="140"/>
                </a:cubicBezTo>
                <a:cubicBezTo>
                  <a:pt x="157" y="140"/>
                  <a:pt x="160" y="166"/>
                  <a:pt x="150" y="205"/>
                </a:cubicBezTo>
                <a:cubicBezTo>
                  <a:pt x="122" y="312"/>
                  <a:pt x="122" y="312"/>
                  <a:pt x="122" y="312"/>
                </a:cubicBezTo>
                <a:cubicBezTo>
                  <a:pt x="117" y="331"/>
                  <a:pt x="119" y="337"/>
                  <a:pt x="124" y="337"/>
                </a:cubicBezTo>
                <a:cubicBezTo>
                  <a:pt x="131" y="337"/>
                  <a:pt x="151" y="329"/>
                  <a:pt x="172" y="313"/>
                </a:cubicBezTo>
                <a:cubicBezTo>
                  <a:pt x="184" y="329"/>
                  <a:pt x="184" y="329"/>
                  <a:pt x="184" y="329"/>
                </a:cubicBezTo>
                <a:cubicBezTo>
                  <a:pt x="134" y="380"/>
                  <a:pt x="79" y="400"/>
                  <a:pt x="58" y="40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82" name="Freeform 24"/>
          <p:cNvSpPr>
            <a:spLocks noEditPoints="1"/>
          </p:cNvSpPr>
          <p:nvPr/>
        </p:nvSpPr>
        <p:spPr bwMode="auto">
          <a:xfrm>
            <a:off x="3968767" y="5752613"/>
            <a:ext cx="224431" cy="224459"/>
          </a:xfrm>
          <a:custGeom>
            <a:avLst/>
            <a:gdLst>
              <a:gd name="T0" fmla="*/ 168 w 336"/>
              <a:gd name="T1" fmla="*/ 0 h 336"/>
              <a:gd name="T2" fmla="*/ 0 w 336"/>
              <a:gd name="T3" fmla="*/ 168 h 336"/>
              <a:gd name="T4" fmla="*/ 168 w 336"/>
              <a:gd name="T5" fmla="*/ 336 h 336"/>
              <a:gd name="T6" fmla="*/ 336 w 336"/>
              <a:gd name="T7" fmla="*/ 168 h 336"/>
              <a:gd name="T8" fmla="*/ 168 w 336"/>
              <a:gd name="T9" fmla="*/ 0 h 336"/>
              <a:gd name="T10" fmla="*/ 188 w 336"/>
              <a:gd name="T11" fmla="*/ 188 h 336"/>
              <a:gd name="T12" fmla="*/ 188 w 336"/>
              <a:gd name="T13" fmla="*/ 269 h 336"/>
              <a:gd name="T14" fmla="*/ 147 w 336"/>
              <a:gd name="T15" fmla="*/ 269 h 336"/>
              <a:gd name="T16" fmla="*/ 147 w 336"/>
              <a:gd name="T17" fmla="*/ 188 h 336"/>
              <a:gd name="T18" fmla="*/ 67 w 336"/>
              <a:gd name="T19" fmla="*/ 188 h 336"/>
              <a:gd name="T20" fmla="*/ 67 w 336"/>
              <a:gd name="T21" fmla="*/ 147 h 336"/>
              <a:gd name="T22" fmla="*/ 147 w 336"/>
              <a:gd name="T23" fmla="*/ 147 h 336"/>
              <a:gd name="T24" fmla="*/ 147 w 336"/>
              <a:gd name="T25" fmla="*/ 67 h 336"/>
              <a:gd name="T26" fmla="*/ 188 w 336"/>
              <a:gd name="T27" fmla="*/ 67 h 336"/>
              <a:gd name="T28" fmla="*/ 188 w 336"/>
              <a:gd name="T29" fmla="*/ 147 h 336"/>
              <a:gd name="T30" fmla="*/ 269 w 336"/>
              <a:gd name="T31" fmla="*/ 147 h 336"/>
              <a:gd name="T32" fmla="*/ 269 w 336"/>
              <a:gd name="T33" fmla="*/ 188 h 336"/>
              <a:gd name="T34" fmla="*/ 188 w 336"/>
              <a:gd name="T35" fmla="*/ 188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36" h="336">
                <a:moveTo>
                  <a:pt x="168" y="0"/>
                </a:moveTo>
                <a:cubicBezTo>
                  <a:pt x="75" y="0"/>
                  <a:pt x="0" y="75"/>
                  <a:pt x="0" y="168"/>
                </a:cubicBezTo>
                <a:cubicBezTo>
                  <a:pt x="0" y="261"/>
                  <a:pt x="75" y="336"/>
                  <a:pt x="168" y="336"/>
                </a:cubicBezTo>
                <a:cubicBezTo>
                  <a:pt x="261" y="336"/>
                  <a:pt x="336" y="261"/>
                  <a:pt x="336" y="168"/>
                </a:cubicBezTo>
                <a:cubicBezTo>
                  <a:pt x="336" y="75"/>
                  <a:pt x="261" y="0"/>
                  <a:pt x="168" y="0"/>
                </a:cubicBezTo>
                <a:close/>
                <a:moveTo>
                  <a:pt x="188" y="188"/>
                </a:moveTo>
                <a:cubicBezTo>
                  <a:pt x="188" y="269"/>
                  <a:pt x="188" y="269"/>
                  <a:pt x="188" y="269"/>
                </a:cubicBezTo>
                <a:cubicBezTo>
                  <a:pt x="147" y="269"/>
                  <a:pt x="147" y="269"/>
                  <a:pt x="147" y="269"/>
                </a:cubicBezTo>
                <a:cubicBezTo>
                  <a:pt x="147" y="188"/>
                  <a:pt x="147" y="188"/>
                  <a:pt x="147" y="188"/>
                </a:cubicBezTo>
                <a:cubicBezTo>
                  <a:pt x="67" y="188"/>
                  <a:pt x="67" y="188"/>
                  <a:pt x="67" y="188"/>
                </a:cubicBezTo>
                <a:cubicBezTo>
                  <a:pt x="67" y="147"/>
                  <a:pt x="67" y="147"/>
                  <a:pt x="67" y="147"/>
                </a:cubicBezTo>
                <a:cubicBezTo>
                  <a:pt x="147" y="147"/>
                  <a:pt x="147" y="147"/>
                  <a:pt x="147" y="147"/>
                </a:cubicBezTo>
                <a:cubicBezTo>
                  <a:pt x="147" y="67"/>
                  <a:pt x="147" y="67"/>
                  <a:pt x="147" y="67"/>
                </a:cubicBezTo>
                <a:cubicBezTo>
                  <a:pt x="188" y="67"/>
                  <a:pt x="188" y="67"/>
                  <a:pt x="188" y="67"/>
                </a:cubicBezTo>
                <a:cubicBezTo>
                  <a:pt x="188" y="147"/>
                  <a:pt x="188" y="147"/>
                  <a:pt x="188" y="147"/>
                </a:cubicBezTo>
                <a:cubicBezTo>
                  <a:pt x="269" y="147"/>
                  <a:pt x="269" y="147"/>
                  <a:pt x="269" y="147"/>
                </a:cubicBezTo>
                <a:cubicBezTo>
                  <a:pt x="269" y="188"/>
                  <a:pt x="269" y="188"/>
                  <a:pt x="269" y="188"/>
                </a:cubicBezTo>
                <a:lnTo>
                  <a:pt x="188" y="18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83" name="Freeform 27"/>
          <p:cNvSpPr>
            <a:spLocks noEditPoints="1"/>
          </p:cNvSpPr>
          <p:nvPr/>
        </p:nvSpPr>
        <p:spPr bwMode="auto">
          <a:xfrm>
            <a:off x="11098069" y="1714611"/>
            <a:ext cx="247566" cy="247598"/>
          </a:xfrm>
          <a:custGeom>
            <a:avLst/>
            <a:gdLst>
              <a:gd name="T0" fmla="*/ 183 w 371"/>
              <a:gd name="T1" fmla="*/ 1 h 370"/>
              <a:gd name="T2" fmla="*/ 2 w 371"/>
              <a:gd name="T3" fmla="*/ 187 h 370"/>
              <a:gd name="T4" fmla="*/ 188 w 371"/>
              <a:gd name="T5" fmla="*/ 369 h 370"/>
              <a:gd name="T6" fmla="*/ 370 w 371"/>
              <a:gd name="T7" fmla="*/ 182 h 370"/>
              <a:gd name="T8" fmla="*/ 183 w 371"/>
              <a:gd name="T9" fmla="*/ 1 h 370"/>
              <a:gd name="T10" fmla="*/ 183 w 371"/>
              <a:gd name="T11" fmla="*/ 297 h 370"/>
              <a:gd name="T12" fmla="*/ 182 w 371"/>
              <a:gd name="T13" fmla="*/ 297 h 370"/>
              <a:gd name="T14" fmla="*/ 156 w 371"/>
              <a:gd name="T15" fmla="*/ 269 h 370"/>
              <a:gd name="T16" fmla="*/ 182 w 371"/>
              <a:gd name="T17" fmla="*/ 243 h 370"/>
              <a:gd name="T18" fmla="*/ 183 w 371"/>
              <a:gd name="T19" fmla="*/ 243 h 370"/>
              <a:gd name="T20" fmla="*/ 210 w 371"/>
              <a:gd name="T21" fmla="*/ 271 h 370"/>
              <a:gd name="T22" fmla="*/ 183 w 371"/>
              <a:gd name="T23" fmla="*/ 297 h 370"/>
              <a:gd name="T24" fmla="*/ 249 w 371"/>
              <a:gd name="T25" fmla="*/ 166 h 370"/>
              <a:gd name="T26" fmla="*/ 227 w 371"/>
              <a:gd name="T27" fmla="*/ 186 h 370"/>
              <a:gd name="T28" fmla="*/ 215 w 371"/>
              <a:gd name="T29" fmla="*/ 194 h 370"/>
              <a:gd name="T30" fmla="*/ 204 w 371"/>
              <a:gd name="T31" fmla="*/ 207 h 370"/>
              <a:gd name="T32" fmla="*/ 202 w 371"/>
              <a:gd name="T33" fmla="*/ 219 h 370"/>
              <a:gd name="T34" fmla="*/ 202 w 371"/>
              <a:gd name="T35" fmla="*/ 221 h 370"/>
              <a:gd name="T36" fmla="*/ 159 w 371"/>
              <a:gd name="T37" fmla="*/ 221 h 370"/>
              <a:gd name="T38" fmla="*/ 160 w 371"/>
              <a:gd name="T39" fmla="*/ 217 h 370"/>
              <a:gd name="T40" fmla="*/ 167 w 371"/>
              <a:gd name="T41" fmla="*/ 186 h 370"/>
              <a:gd name="T42" fmla="*/ 199 w 371"/>
              <a:gd name="T43" fmla="*/ 160 h 370"/>
              <a:gd name="T44" fmla="*/ 206 w 371"/>
              <a:gd name="T45" fmla="*/ 153 h 370"/>
              <a:gd name="T46" fmla="*/ 213 w 371"/>
              <a:gd name="T47" fmla="*/ 137 h 370"/>
              <a:gd name="T48" fmla="*/ 207 w 371"/>
              <a:gd name="T49" fmla="*/ 118 h 370"/>
              <a:gd name="T50" fmla="*/ 186 w 371"/>
              <a:gd name="T51" fmla="*/ 111 h 370"/>
              <a:gd name="T52" fmla="*/ 164 w 371"/>
              <a:gd name="T53" fmla="*/ 120 h 370"/>
              <a:gd name="T54" fmla="*/ 158 w 371"/>
              <a:gd name="T55" fmla="*/ 142 h 370"/>
              <a:gd name="T56" fmla="*/ 158 w 371"/>
              <a:gd name="T57" fmla="*/ 144 h 370"/>
              <a:gd name="T58" fmla="*/ 114 w 371"/>
              <a:gd name="T59" fmla="*/ 144 h 370"/>
              <a:gd name="T60" fmla="*/ 114 w 371"/>
              <a:gd name="T61" fmla="*/ 142 h 370"/>
              <a:gd name="T62" fmla="*/ 142 w 371"/>
              <a:gd name="T63" fmla="*/ 84 h 370"/>
              <a:gd name="T64" fmla="*/ 184 w 371"/>
              <a:gd name="T65" fmla="*/ 73 h 370"/>
              <a:gd name="T66" fmla="*/ 238 w 371"/>
              <a:gd name="T67" fmla="*/ 88 h 370"/>
              <a:gd name="T68" fmla="*/ 259 w 371"/>
              <a:gd name="T69" fmla="*/ 135 h 370"/>
              <a:gd name="T70" fmla="*/ 249 w 371"/>
              <a:gd name="T71" fmla="*/ 166 h 3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71" h="370">
                <a:moveTo>
                  <a:pt x="183" y="1"/>
                </a:moveTo>
                <a:cubicBezTo>
                  <a:pt x="82" y="2"/>
                  <a:pt x="0" y="86"/>
                  <a:pt x="2" y="187"/>
                </a:cubicBezTo>
                <a:cubicBezTo>
                  <a:pt x="3" y="289"/>
                  <a:pt x="87" y="370"/>
                  <a:pt x="188" y="369"/>
                </a:cubicBezTo>
                <a:cubicBezTo>
                  <a:pt x="290" y="368"/>
                  <a:pt x="371" y="284"/>
                  <a:pt x="370" y="182"/>
                </a:cubicBezTo>
                <a:cubicBezTo>
                  <a:pt x="368" y="81"/>
                  <a:pt x="285" y="0"/>
                  <a:pt x="183" y="1"/>
                </a:cubicBezTo>
                <a:close/>
                <a:moveTo>
                  <a:pt x="183" y="297"/>
                </a:moveTo>
                <a:cubicBezTo>
                  <a:pt x="182" y="297"/>
                  <a:pt x="182" y="297"/>
                  <a:pt x="182" y="297"/>
                </a:cubicBezTo>
                <a:cubicBezTo>
                  <a:pt x="166" y="296"/>
                  <a:pt x="155" y="285"/>
                  <a:pt x="156" y="269"/>
                </a:cubicBezTo>
                <a:cubicBezTo>
                  <a:pt x="156" y="254"/>
                  <a:pt x="167" y="243"/>
                  <a:pt x="182" y="243"/>
                </a:cubicBezTo>
                <a:cubicBezTo>
                  <a:pt x="183" y="243"/>
                  <a:pt x="183" y="243"/>
                  <a:pt x="183" y="243"/>
                </a:cubicBezTo>
                <a:cubicBezTo>
                  <a:pt x="199" y="244"/>
                  <a:pt x="210" y="255"/>
                  <a:pt x="210" y="271"/>
                </a:cubicBezTo>
                <a:cubicBezTo>
                  <a:pt x="209" y="286"/>
                  <a:pt x="198" y="297"/>
                  <a:pt x="183" y="297"/>
                </a:cubicBezTo>
                <a:close/>
                <a:moveTo>
                  <a:pt x="249" y="166"/>
                </a:moveTo>
                <a:cubicBezTo>
                  <a:pt x="245" y="171"/>
                  <a:pt x="237" y="178"/>
                  <a:pt x="227" y="186"/>
                </a:cubicBezTo>
                <a:cubicBezTo>
                  <a:pt x="215" y="194"/>
                  <a:pt x="215" y="194"/>
                  <a:pt x="215" y="194"/>
                </a:cubicBezTo>
                <a:cubicBezTo>
                  <a:pt x="209" y="198"/>
                  <a:pt x="206" y="203"/>
                  <a:pt x="204" y="207"/>
                </a:cubicBezTo>
                <a:cubicBezTo>
                  <a:pt x="203" y="211"/>
                  <a:pt x="202" y="212"/>
                  <a:pt x="202" y="219"/>
                </a:cubicBezTo>
                <a:cubicBezTo>
                  <a:pt x="202" y="221"/>
                  <a:pt x="202" y="221"/>
                  <a:pt x="202" y="221"/>
                </a:cubicBezTo>
                <a:cubicBezTo>
                  <a:pt x="159" y="221"/>
                  <a:pt x="159" y="221"/>
                  <a:pt x="159" y="221"/>
                </a:cubicBezTo>
                <a:cubicBezTo>
                  <a:pt x="160" y="217"/>
                  <a:pt x="160" y="217"/>
                  <a:pt x="160" y="217"/>
                </a:cubicBezTo>
                <a:cubicBezTo>
                  <a:pt x="160" y="202"/>
                  <a:pt x="161" y="193"/>
                  <a:pt x="167" y="186"/>
                </a:cubicBezTo>
                <a:cubicBezTo>
                  <a:pt x="176" y="175"/>
                  <a:pt x="198" y="161"/>
                  <a:pt x="199" y="160"/>
                </a:cubicBezTo>
                <a:cubicBezTo>
                  <a:pt x="202" y="158"/>
                  <a:pt x="204" y="155"/>
                  <a:pt x="206" y="153"/>
                </a:cubicBezTo>
                <a:cubicBezTo>
                  <a:pt x="211" y="146"/>
                  <a:pt x="213" y="142"/>
                  <a:pt x="213" y="137"/>
                </a:cubicBezTo>
                <a:cubicBezTo>
                  <a:pt x="213" y="130"/>
                  <a:pt x="211" y="124"/>
                  <a:pt x="207" y="118"/>
                </a:cubicBezTo>
                <a:cubicBezTo>
                  <a:pt x="203" y="113"/>
                  <a:pt x="196" y="111"/>
                  <a:pt x="186" y="111"/>
                </a:cubicBezTo>
                <a:cubicBezTo>
                  <a:pt x="175" y="111"/>
                  <a:pt x="168" y="114"/>
                  <a:pt x="164" y="120"/>
                </a:cubicBezTo>
                <a:cubicBezTo>
                  <a:pt x="160" y="127"/>
                  <a:pt x="158" y="134"/>
                  <a:pt x="158" y="142"/>
                </a:cubicBezTo>
                <a:cubicBezTo>
                  <a:pt x="158" y="144"/>
                  <a:pt x="158" y="144"/>
                  <a:pt x="158" y="144"/>
                </a:cubicBezTo>
                <a:cubicBezTo>
                  <a:pt x="114" y="144"/>
                  <a:pt x="114" y="144"/>
                  <a:pt x="114" y="144"/>
                </a:cubicBezTo>
                <a:cubicBezTo>
                  <a:pt x="114" y="142"/>
                  <a:pt x="114" y="142"/>
                  <a:pt x="114" y="142"/>
                </a:cubicBezTo>
                <a:cubicBezTo>
                  <a:pt x="115" y="115"/>
                  <a:pt x="124" y="95"/>
                  <a:pt x="142" y="84"/>
                </a:cubicBezTo>
                <a:cubicBezTo>
                  <a:pt x="154" y="77"/>
                  <a:pt x="168" y="73"/>
                  <a:pt x="184" y="73"/>
                </a:cubicBezTo>
                <a:cubicBezTo>
                  <a:pt x="205" y="73"/>
                  <a:pt x="223" y="78"/>
                  <a:pt x="238" y="88"/>
                </a:cubicBezTo>
                <a:cubicBezTo>
                  <a:pt x="252" y="99"/>
                  <a:pt x="259" y="114"/>
                  <a:pt x="259" y="135"/>
                </a:cubicBezTo>
                <a:cubicBezTo>
                  <a:pt x="259" y="146"/>
                  <a:pt x="256" y="157"/>
                  <a:pt x="249" y="16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84" name="Freeform 36"/>
          <p:cNvSpPr>
            <a:spLocks/>
          </p:cNvSpPr>
          <p:nvPr/>
        </p:nvSpPr>
        <p:spPr bwMode="auto">
          <a:xfrm>
            <a:off x="2201135" y="3965539"/>
            <a:ext cx="189722" cy="256856"/>
          </a:xfrm>
          <a:custGeom>
            <a:avLst/>
            <a:gdLst>
              <a:gd name="T0" fmla="*/ 160 w 284"/>
              <a:gd name="T1" fmla="*/ 0 h 384"/>
              <a:gd name="T2" fmla="*/ 128 w 284"/>
              <a:gd name="T3" fmla="*/ 0 h 384"/>
              <a:gd name="T4" fmla="*/ 128 w 284"/>
              <a:gd name="T5" fmla="*/ 261 h 384"/>
              <a:gd name="T6" fmla="*/ 64 w 284"/>
              <a:gd name="T7" fmla="*/ 263 h 384"/>
              <a:gd name="T8" fmla="*/ 10 w 284"/>
              <a:gd name="T9" fmla="*/ 343 h 384"/>
              <a:gd name="T10" fmla="*/ 103 w 284"/>
              <a:gd name="T11" fmla="*/ 370 h 384"/>
              <a:gd name="T12" fmla="*/ 160 w 284"/>
              <a:gd name="T13" fmla="*/ 303 h 384"/>
              <a:gd name="T14" fmla="*/ 160 w 284"/>
              <a:gd name="T15" fmla="*/ 89 h 384"/>
              <a:gd name="T16" fmla="*/ 213 w 284"/>
              <a:gd name="T17" fmla="*/ 189 h 384"/>
              <a:gd name="T18" fmla="*/ 223 w 284"/>
              <a:gd name="T19" fmla="*/ 189 h 384"/>
              <a:gd name="T20" fmla="*/ 160 w 284"/>
              <a:gd name="T21" fmla="*/ 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4" h="384">
                <a:moveTo>
                  <a:pt x="160" y="0"/>
                </a:moveTo>
                <a:cubicBezTo>
                  <a:pt x="128" y="0"/>
                  <a:pt x="128" y="0"/>
                  <a:pt x="128" y="0"/>
                </a:cubicBezTo>
                <a:cubicBezTo>
                  <a:pt x="128" y="261"/>
                  <a:pt x="128" y="261"/>
                  <a:pt x="128" y="261"/>
                </a:cubicBezTo>
                <a:cubicBezTo>
                  <a:pt x="110" y="255"/>
                  <a:pt x="87" y="254"/>
                  <a:pt x="64" y="263"/>
                </a:cubicBezTo>
                <a:cubicBezTo>
                  <a:pt x="24" y="277"/>
                  <a:pt x="0" y="313"/>
                  <a:pt x="10" y="343"/>
                </a:cubicBezTo>
                <a:cubicBezTo>
                  <a:pt x="21" y="372"/>
                  <a:pt x="63" y="384"/>
                  <a:pt x="103" y="370"/>
                </a:cubicBezTo>
                <a:cubicBezTo>
                  <a:pt x="138" y="357"/>
                  <a:pt x="160" y="329"/>
                  <a:pt x="160" y="303"/>
                </a:cubicBezTo>
                <a:cubicBezTo>
                  <a:pt x="160" y="89"/>
                  <a:pt x="160" y="89"/>
                  <a:pt x="160" y="89"/>
                </a:cubicBezTo>
                <a:cubicBezTo>
                  <a:pt x="216" y="98"/>
                  <a:pt x="220" y="169"/>
                  <a:pt x="213" y="189"/>
                </a:cubicBezTo>
                <a:cubicBezTo>
                  <a:pt x="210" y="196"/>
                  <a:pt x="215" y="202"/>
                  <a:pt x="223" y="189"/>
                </a:cubicBezTo>
                <a:cubicBezTo>
                  <a:pt x="284" y="95"/>
                  <a:pt x="160" y="53"/>
                  <a:pt x="160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85" name="Freeform 37"/>
          <p:cNvSpPr>
            <a:spLocks/>
          </p:cNvSpPr>
          <p:nvPr/>
        </p:nvSpPr>
        <p:spPr bwMode="auto">
          <a:xfrm>
            <a:off x="843719" y="3093780"/>
            <a:ext cx="231370" cy="231400"/>
          </a:xfrm>
          <a:custGeom>
            <a:avLst/>
            <a:gdLst>
              <a:gd name="T0" fmla="*/ 209 w 345"/>
              <a:gd name="T1" fmla="*/ 209 h 345"/>
              <a:gd name="T2" fmla="*/ 0 w 345"/>
              <a:gd name="T3" fmla="*/ 238 h 345"/>
              <a:gd name="T4" fmla="*/ 29 w 345"/>
              <a:gd name="T5" fmla="*/ 277 h 345"/>
              <a:gd name="T6" fmla="*/ 276 w 345"/>
              <a:gd name="T7" fmla="*/ 277 h 345"/>
              <a:gd name="T8" fmla="*/ 276 w 345"/>
              <a:gd name="T9" fmla="*/ 29 h 345"/>
              <a:gd name="T10" fmla="*/ 238 w 345"/>
              <a:gd name="T11" fmla="*/ 0 h 345"/>
              <a:gd name="T12" fmla="*/ 209 w 345"/>
              <a:gd name="T13" fmla="*/ 209 h 3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45" h="345">
                <a:moveTo>
                  <a:pt x="209" y="209"/>
                </a:moveTo>
                <a:cubicBezTo>
                  <a:pt x="152" y="266"/>
                  <a:pt x="66" y="276"/>
                  <a:pt x="0" y="238"/>
                </a:cubicBezTo>
                <a:cubicBezTo>
                  <a:pt x="7" y="252"/>
                  <a:pt x="17" y="265"/>
                  <a:pt x="29" y="277"/>
                </a:cubicBezTo>
                <a:cubicBezTo>
                  <a:pt x="97" y="345"/>
                  <a:pt x="208" y="345"/>
                  <a:pt x="276" y="277"/>
                </a:cubicBezTo>
                <a:cubicBezTo>
                  <a:pt x="345" y="208"/>
                  <a:pt x="345" y="97"/>
                  <a:pt x="276" y="29"/>
                </a:cubicBezTo>
                <a:cubicBezTo>
                  <a:pt x="265" y="17"/>
                  <a:pt x="252" y="8"/>
                  <a:pt x="238" y="0"/>
                </a:cubicBezTo>
                <a:cubicBezTo>
                  <a:pt x="276" y="67"/>
                  <a:pt x="266" y="153"/>
                  <a:pt x="209" y="20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86" name="Freeform 38"/>
          <p:cNvSpPr>
            <a:spLocks noEditPoints="1"/>
          </p:cNvSpPr>
          <p:nvPr/>
        </p:nvSpPr>
        <p:spPr bwMode="auto">
          <a:xfrm>
            <a:off x="1264402" y="3982942"/>
            <a:ext cx="275328" cy="210574"/>
          </a:xfrm>
          <a:custGeom>
            <a:avLst/>
            <a:gdLst>
              <a:gd name="T0" fmla="*/ 348 w 411"/>
              <a:gd name="T1" fmla="*/ 55 h 316"/>
              <a:gd name="T2" fmla="*/ 133 w 411"/>
              <a:gd name="T3" fmla="*/ 23 h 316"/>
              <a:gd name="T4" fmla="*/ 5 w 411"/>
              <a:gd name="T5" fmla="*/ 178 h 316"/>
              <a:gd name="T6" fmla="*/ 159 w 411"/>
              <a:gd name="T7" fmla="*/ 316 h 316"/>
              <a:gd name="T8" fmla="*/ 311 w 411"/>
              <a:gd name="T9" fmla="*/ 247 h 316"/>
              <a:gd name="T10" fmla="*/ 297 w 411"/>
              <a:gd name="T11" fmla="*/ 171 h 316"/>
              <a:gd name="T12" fmla="*/ 382 w 411"/>
              <a:gd name="T13" fmla="*/ 161 h 316"/>
              <a:gd name="T14" fmla="*/ 348 w 411"/>
              <a:gd name="T15" fmla="*/ 55 h 316"/>
              <a:gd name="T16" fmla="*/ 220 w 411"/>
              <a:gd name="T17" fmla="*/ 242 h 316"/>
              <a:gd name="T18" fmla="*/ 190 w 411"/>
              <a:gd name="T19" fmla="*/ 212 h 316"/>
              <a:gd name="T20" fmla="*/ 220 w 411"/>
              <a:gd name="T21" fmla="*/ 182 h 316"/>
              <a:gd name="T22" fmla="*/ 250 w 411"/>
              <a:gd name="T23" fmla="*/ 212 h 316"/>
              <a:gd name="T24" fmla="*/ 220 w 411"/>
              <a:gd name="T25" fmla="*/ 242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11" h="316">
                <a:moveTo>
                  <a:pt x="348" y="55"/>
                </a:moveTo>
                <a:cubicBezTo>
                  <a:pt x="286" y="14"/>
                  <a:pt x="216" y="0"/>
                  <a:pt x="133" y="23"/>
                </a:cubicBezTo>
                <a:cubicBezTo>
                  <a:pt x="69" y="42"/>
                  <a:pt x="10" y="115"/>
                  <a:pt x="5" y="178"/>
                </a:cubicBezTo>
                <a:cubicBezTo>
                  <a:pt x="0" y="252"/>
                  <a:pt x="58" y="316"/>
                  <a:pt x="159" y="316"/>
                </a:cubicBezTo>
                <a:cubicBezTo>
                  <a:pt x="269" y="316"/>
                  <a:pt x="310" y="263"/>
                  <a:pt x="311" y="247"/>
                </a:cubicBezTo>
                <a:cubicBezTo>
                  <a:pt x="312" y="231"/>
                  <a:pt x="269" y="201"/>
                  <a:pt x="297" y="171"/>
                </a:cubicBezTo>
                <a:cubicBezTo>
                  <a:pt x="332" y="133"/>
                  <a:pt x="363" y="165"/>
                  <a:pt x="382" y="161"/>
                </a:cubicBezTo>
                <a:cubicBezTo>
                  <a:pt x="402" y="156"/>
                  <a:pt x="411" y="97"/>
                  <a:pt x="348" y="55"/>
                </a:cubicBezTo>
                <a:close/>
                <a:moveTo>
                  <a:pt x="220" y="242"/>
                </a:moveTo>
                <a:cubicBezTo>
                  <a:pt x="204" y="242"/>
                  <a:pt x="190" y="228"/>
                  <a:pt x="190" y="212"/>
                </a:cubicBezTo>
                <a:cubicBezTo>
                  <a:pt x="190" y="195"/>
                  <a:pt x="204" y="182"/>
                  <a:pt x="220" y="182"/>
                </a:cubicBezTo>
                <a:cubicBezTo>
                  <a:pt x="237" y="182"/>
                  <a:pt x="250" y="195"/>
                  <a:pt x="250" y="212"/>
                </a:cubicBezTo>
                <a:cubicBezTo>
                  <a:pt x="250" y="228"/>
                  <a:pt x="237" y="242"/>
                  <a:pt x="220" y="24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87" name="Freeform 39"/>
          <p:cNvSpPr>
            <a:spLocks/>
          </p:cNvSpPr>
          <p:nvPr/>
        </p:nvSpPr>
        <p:spPr bwMode="auto">
          <a:xfrm>
            <a:off x="1712445" y="3972176"/>
            <a:ext cx="268390" cy="224459"/>
          </a:xfrm>
          <a:custGeom>
            <a:avLst/>
            <a:gdLst>
              <a:gd name="T0" fmla="*/ 99 w 400"/>
              <a:gd name="T1" fmla="*/ 60 h 334"/>
              <a:gd name="T2" fmla="*/ 30 w 400"/>
              <a:gd name="T3" fmla="*/ 203 h 334"/>
              <a:gd name="T4" fmla="*/ 276 w 400"/>
              <a:gd name="T5" fmla="*/ 92 h 334"/>
              <a:gd name="T6" fmla="*/ 5 w 400"/>
              <a:gd name="T7" fmla="*/ 308 h 334"/>
              <a:gd name="T8" fmla="*/ 34 w 400"/>
              <a:gd name="T9" fmla="*/ 321 h 334"/>
              <a:gd name="T10" fmla="*/ 79 w 400"/>
              <a:gd name="T11" fmla="*/ 250 h 334"/>
              <a:gd name="T12" fmla="*/ 233 w 400"/>
              <a:gd name="T13" fmla="*/ 248 h 334"/>
              <a:gd name="T14" fmla="*/ 379 w 400"/>
              <a:gd name="T15" fmla="*/ 58 h 334"/>
              <a:gd name="T16" fmla="*/ 99 w 400"/>
              <a:gd name="T17" fmla="*/ 60 h 3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400" h="334">
                <a:moveTo>
                  <a:pt x="99" y="60"/>
                </a:moveTo>
                <a:cubicBezTo>
                  <a:pt x="23" y="104"/>
                  <a:pt x="27" y="177"/>
                  <a:pt x="30" y="203"/>
                </a:cubicBezTo>
                <a:cubicBezTo>
                  <a:pt x="128" y="86"/>
                  <a:pt x="276" y="92"/>
                  <a:pt x="276" y="92"/>
                </a:cubicBezTo>
                <a:cubicBezTo>
                  <a:pt x="276" y="92"/>
                  <a:pt x="67" y="164"/>
                  <a:pt x="5" y="308"/>
                </a:cubicBezTo>
                <a:cubicBezTo>
                  <a:pt x="0" y="319"/>
                  <a:pt x="28" y="334"/>
                  <a:pt x="34" y="321"/>
                </a:cubicBezTo>
                <a:cubicBezTo>
                  <a:pt x="53" y="281"/>
                  <a:pt x="79" y="250"/>
                  <a:pt x="79" y="250"/>
                </a:cubicBezTo>
                <a:cubicBezTo>
                  <a:pt x="118" y="265"/>
                  <a:pt x="185" y="282"/>
                  <a:pt x="233" y="248"/>
                </a:cubicBezTo>
                <a:cubicBezTo>
                  <a:pt x="296" y="204"/>
                  <a:pt x="289" y="106"/>
                  <a:pt x="379" y="58"/>
                </a:cubicBezTo>
                <a:cubicBezTo>
                  <a:pt x="400" y="47"/>
                  <a:pt x="203" y="0"/>
                  <a:pt x="99" y="6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88" name="Freeform 45"/>
          <p:cNvSpPr>
            <a:spLocks noEditPoints="1"/>
          </p:cNvSpPr>
          <p:nvPr/>
        </p:nvSpPr>
        <p:spPr bwMode="auto">
          <a:xfrm>
            <a:off x="3984751" y="4400561"/>
            <a:ext cx="150391" cy="268424"/>
          </a:xfrm>
          <a:custGeom>
            <a:avLst/>
            <a:gdLst>
              <a:gd name="T0" fmla="*/ 224 w 224"/>
              <a:gd name="T1" fmla="*/ 91 h 400"/>
              <a:gd name="T2" fmla="*/ 224 w 224"/>
              <a:gd name="T3" fmla="*/ 44 h 400"/>
              <a:gd name="T4" fmla="*/ 112 w 224"/>
              <a:gd name="T5" fmla="*/ 0 h 400"/>
              <a:gd name="T6" fmla="*/ 0 w 224"/>
              <a:gd name="T7" fmla="*/ 44 h 400"/>
              <a:gd name="T8" fmla="*/ 0 w 224"/>
              <a:gd name="T9" fmla="*/ 91 h 400"/>
              <a:gd name="T10" fmla="*/ 77 w 224"/>
              <a:gd name="T11" fmla="*/ 200 h 400"/>
              <a:gd name="T12" fmla="*/ 0 w 224"/>
              <a:gd name="T13" fmla="*/ 308 h 400"/>
              <a:gd name="T14" fmla="*/ 0 w 224"/>
              <a:gd name="T15" fmla="*/ 355 h 400"/>
              <a:gd name="T16" fmla="*/ 112 w 224"/>
              <a:gd name="T17" fmla="*/ 400 h 400"/>
              <a:gd name="T18" fmla="*/ 224 w 224"/>
              <a:gd name="T19" fmla="*/ 355 h 400"/>
              <a:gd name="T20" fmla="*/ 224 w 224"/>
              <a:gd name="T21" fmla="*/ 308 h 400"/>
              <a:gd name="T22" fmla="*/ 146 w 224"/>
              <a:gd name="T23" fmla="*/ 200 h 400"/>
              <a:gd name="T24" fmla="*/ 224 w 224"/>
              <a:gd name="T25" fmla="*/ 91 h 400"/>
              <a:gd name="T26" fmla="*/ 31 w 224"/>
              <a:gd name="T27" fmla="*/ 46 h 400"/>
              <a:gd name="T28" fmla="*/ 113 w 224"/>
              <a:gd name="T29" fmla="*/ 25 h 400"/>
              <a:gd name="T30" fmla="*/ 193 w 224"/>
              <a:gd name="T31" fmla="*/ 46 h 400"/>
              <a:gd name="T32" fmla="*/ 199 w 224"/>
              <a:gd name="T33" fmla="*/ 59 h 400"/>
              <a:gd name="T34" fmla="*/ 112 w 224"/>
              <a:gd name="T35" fmla="*/ 79 h 400"/>
              <a:gd name="T36" fmla="*/ 25 w 224"/>
              <a:gd name="T37" fmla="*/ 58 h 400"/>
              <a:gd name="T38" fmla="*/ 31 w 224"/>
              <a:gd name="T39" fmla="*/ 46 h 400"/>
              <a:gd name="T40" fmla="*/ 122 w 224"/>
              <a:gd name="T41" fmla="*/ 200 h 400"/>
              <a:gd name="T42" fmla="*/ 163 w 224"/>
              <a:gd name="T43" fmla="*/ 260 h 400"/>
              <a:gd name="T44" fmla="*/ 199 w 224"/>
              <a:gd name="T45" fmla="*/ 308 h 400"/>
              <a:gd name="T46" fmla="*/ 199 w 224"/>
              <a:gd name="T47" fmla="*/ 335 h 400"/>
              <a:gd name="T48" fmla="*/ 122 w 224"/>
              <a:gd name="T49" fmla="*/ 285 h 400"/>
              <a:gd name="T50" fmla="*/ 102 w 224"/>
              <a:gd name="T51" fmla="*/ 285 h 400"/>
              <a:gd name="T52" fmla="*/ 24 w 224"/>
              <a:gd name="T53" fmla="*/ 335 h 400"/>
              <a:gd name="T54" fmla="*/ 24 w 224"/>
              <a:gd name="T55" fmla="*/ 308 h 400"/>
              <a:gd name="T56" fmla="*/ 61 w 224"/>
              <a:gd name="T57" fmla="*/ 260 h 400"/>
              <a:gd name="T58" fmla="*/ 102 w 224"/>
              <a:gd name="T59" fmla="*/ 200 h 400"/>
              <a:gd name="T60" fmla="*/ 61 w 224"/>
              <a:gd name="T61" fmla="*/ 140 h 400"/>
              <a:gd name="T62" fmla="*/ 24 w 224"/>
              <a:gd name="T63" fmla="*/ 91 h 400"/>
              <a:gd name="T64" fmla="*/ 23 w 224"/>
              <a:gd name="T65" fmla="*/ 71 h 400"/>
              <a:gd name="T66" fmla="*/ 112 w 224"/>
              <a:gd name="T67" fmla="*/ 93 h 400"/>
              <a:gd name="T68" fmla="*/ 200 w 224"/>
              <a:gd name="T69" fmla="*/ 71 h 400"/>
              <a:gd name="T70" fmla="*/ 199 w 224"/>
              <a:gd name="T71" fmla="*/ 91 h 400"/>
              <a:gd name="T72" fmla="*/ 163 w 224"/>
              <a:gd name="T73" fmla="*/ 140 h 400"/>
              <a:gd name="T74" fmla="*/ 122 w 224"/>
              <a:gd name="T75" fmla="*/ 200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224" h="400">
                <a:moveTo>
                  <a:pt x="224" y="91"/>
                </a:moveTo>
                <a:cubicBezTo>
                  <a:pt x="224" y="49"/>
                  <a:pt x="224" y="44"/>
                  <a:pt x="224" y="44"/>
                </a:cubicBezTo>
                <a:cubicBezTo>
                  <a:pt x="224" y="29"/>
                  <a:pt x="174" y="0"/>
                  <a:pt x="112" y="0"/>
                </a:cubicBezTo>
                <a:cubicBezTo>
                  <a:pt x="50" y="0"/>
                  <a:pt x="0" y="29"/>
                  <a:pt x="0" y="44"/>
                </a:cubicBezTo>
                <a:cubicBezTo>
                  <a:pt x="0" y="44"/>
                  <a:pt x="0" y="49"/>
                  <a:pt x="0" y="91"/>
                </a:cubicBezTo>
                <a:cubicBezTo>
                  <a:pt x="0" y="134"/>
                  <a:pt x="77" y="170"/>
                  <a:pt x="77" y="200"/>
                </a:cubicBezTo>
                <a:cubicBezTo>
                  <a:pt x="77" y="230"/>
                  <a:pt x="0" y="266"/>
                  <a:pt x="0" y="308"/>
                </a:cubicBezTo>
                <a:cubicBezTo>
                  <a:pt x="0" y="351"/>
                  <a:pt x="0" y="355"/>
                  <a:pt x="0" y="355"/>
                </a:cubicBezTo>
                <a:cubicBezTo>
                  <a:pt x="0" y="371"/>
                  <a:pt x="50" y="400"/>
                  <a:pt x="112" y="400"/>
                </a:cubicBezTo>
                <a:cubicBezTo>
                  <a:pt x="174" y="400"/>
                  <a:pt x="224" y="371"/>
                  <a:pt x="224" y="355"/>
                </a:cubicBezTo>
                <a:cubicBezTo>
                  <a:pt x="224" y="355"/>
                  <a:pt x="224" y="351"/>
                  <a:pt x="224" y="308"/>
                </a:cubicBezTo>
                <a:cubicBezTo>
                  <a:pt x="224" y="266"/>
                  <a:pt x="146" y="230"/>
                  <a:pt x="146" y="200"/>
                </a:cubicBezTo>
                <a:cubicBezTo>
                  <a:pt x="146" y="170"/>
                  <a:pt x="224" y="134"/>
                  <a:pt x="224" y="91"/>
                </a:cubicBezTo>
                <a:close/>
                <a:moveTo>
                  <a:pt x="31" y="46"/>
                </a:moveTo>
                <a:cubicBezTo>
                  <a:pt x="44" y="38"/>
                  <a:pt x="71" y="25"/>
                  <a:pt x="113" y="25"/>
                </a:cubicBezTo>
                <a:cubicBezTo>
                  <a:pt x="155" y="25"/>
                  <a:pt x="193" y="46"/>
                  <a:pt x="193" y="46"/>
                </a:cubicBezTo>
                <a:cubicBezTo>
                  <a:pt x="196" y="48"/>
                  <a:pt x="207" y="54"/>
                  <a:pt x="199" y="59"/>
                </a:cubicBezTo>
                <a:cubicBezTo>
                  <a:pt x="183" y="69"/>
                  <a:pt x="150" y="79"/>
                  <a:pt x="112" y="79"/>
                </a:cubicBezTo>
                <a:cubicBezTo>
                  <a:pt x="74" y="79"/>
                  <a:pt x="42" y="68"/>
                  <a:pt x="25" y="58"/>
                </a:cubicBezTo>
                <a:cubicBezTo>
                  <a:pt x="18" y="53"/>
                  <a:pt x="31" y="46"/>
                  <a:pt x="31" y="46"/>
                </a:cubicBezTo>
                <a:close/>
                <a:moveTo>
                  <a:pt x="122" y="200"/>
                </a:moveTo>
                <a:cubicBezTo>
                  <a:pt x="122" y="224"/>
                  <a:pt x="142" y="239"/>
                  <a:pt x="163" y="260"/>
                </a:cubicBezTo>
                <a:cubicBezTo>
                  <a:pt x="178" y="275"/>
                  <a:pt x="199" y="295"/>
                  <a:pt x="199" y="308"/>
                </a:cubicBezTo>
                <a:cubicBezTo>
                  <a:pt x="199" y="335"/>
                  <a:pt x="199" y="335"/>
                  <a:pt x="199" y="335"/>
                </a:cubicBezTo>
                <a:cubicBezTo>
                  <a:pt x="180" y="325"/>
                  <a:pt x="122" y="316"/>
                  <a:pt x="122" y="285"/>
                </a:cubicBezTo>
                <a:cubicBezTo>
                  <a:pt x="122" y="269"/>
                  <a:pt x="102" y="269"/>
                  <a:pt x="102" y="285"/>
                </a:cubicBezTo>
                <a:cubicBezTo>
                  <a:pt x="102" y="316"/>
                  <a:pt x="44" y="325"/>
                  <a:pt x="24" y="335"/>
                </a:cubicBezTo>
                <a:cubicBezTo>
                  <a:pt x="24" y="308"/>
                  <a:pt x="24" y="308"/>
                  <a:pt x="24" y="308"/>
                </a:cubicBezTo>
                <a:cubicBezTo>
                  <a:pt x="24" y="295"/>
                  <a:pt x="45" y="275"/>
                  <a:pt x="61" y="260"/>
                </a:cubicBezTo>
                <a:cubicBezTo>
                  <a:pt x="82" y="239"/>
                  <a:pt x="102" y="224"/>
                  <a:pt x="102" y="200"/>
                </a:cubicBezTo>
                <a:cubicBezTo>
                  <a:pt x="102" y="176"/>
                  <a:pt x="82" y="161"/>
                  <a:pt x="61" y="140"/>
                </a:cubicBezTo>
                <a:cubicBezTo>
                  <a:pt x="45" y="125"/>
                  <a:pt x="24" y="105"/>
                  <a:pt x="24" y="91"/>
                </a:cubicBezTo>
                <a:cubicBezTo>
                  <a:pt x="23" y="71"/>
                  <a:pt x="23" y="71"/>
                  <a:pt x="23" y="71"/>
                </a:cubicBezTo>
                <a:cubicBezTo>
                  <a:pt x="44" y="83"/>
                  <a:pt x="76" y="93"/>
                  <a:pt x="112" y="93"/>
                </a:cubicBezTo>
                <a:cubicBezTo>
                  <a:pt x="147" y="93"/>
                  <a:pt x="180" y="83"/>
                  <a:pt x="200" y="71"/>
                </a:cubicBezTo>
                <a:cubicBezTo>
                  <a:pt x="199" y="91"/>
                  <a:pt x="199" y="91"/>
                  <a:pt x="199" y="91"/>
                </a:cubicBezTo>
                <a:cubicBezTo>
                  <a:pt x="199" y="105"/>
                  <a:pt x="178" y="125"/>
                  <a:pt x="163" y="140"/>
                </a:cubicBezTo>
                <a:cubicBezTo>
                  <a:pt x="142" y="161"/>
                  <a:pt x="122" y="176"/>
                  <a:pt x="122" y="20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89" name="Freeform 47"/>
          <p:cNvSpPr>
            <a:spLocks noEditPoints="1"/>
          </p:cNvSpPr>
          <p:nvPr/>
        </p:nvSpPr>
        <p:spPr bwMode="auto">
          <a:xfrm>
            <a:off x="380080" y="4852985"/>
            <a:ext cx="263761" cy="233715"/>
          </a:xfrm>
          <a:custGeom>
            <a:avLst/>
            <a:gdLst>
              <a:gd name="T0" fmla="*/ 196 w 392"/>
              <a:gd name="T1" fmla="*/ 267 h 347"/>
              <a:gd name="T2" fmla="*/ 156 w 392"/>
              <a:gd name="T3" fmla="*/ 307 h 347"/>
              <a:gd name="T4" fmla="*/ 196 w 392"/>
              <a:gd name="T5" fmla="*/ 347 h 347"/>
              <a:gd name="T6" fmla="*/ 235 w 392"/>
              <a:gd name="T7" fmla="*/ 307 h 347"/>
              <a:gd name="T8" fmla="*/ 196 w 392"/>
              <a:gd name="T9" fmla="*/ 267 h 347"/>
              <a:gd name="T10" fmla="*/ 112 w 392"/>
              <a:gd name="T11" fmla="*/ 222 h 347"/>
              <a:gd name="T12" fmla="*/ 140 w 392"/>
              <a:gd name="T13" fmla="*/ 250 h 347"/>
              <a:gd name="T14" fmla="*/ 252 w 392"/>
              <a:gd name="T15" fmla="*/ 250 h 347"/>
              <a:gd name="T16" fmla="*/ 280 w 392"/>
              <a:gd name="T17" fmla="*/ 222 h 347"/>
              <a:gd name="T18" fmla="*/ 112 w 392"/>
              <a:gd name="T19" fmla="*/ 222 h 347"/>
              <a:gd name="T20" fmla="*/ 56 w 392"/>
              <a:gd name="T21" fmla="*/ 165 h 347"/>
              <a:gd name="T22" fmla="*/ 84 w 392"/>
              <a:gd name="T23" fmla="*/ 194 h 347"/>
              <a:gd name="T24" fmla="*/ 308 w 392"/>
              <a:gd name="T25" fmla="*/ 194 h 347"/>
              <a:gd name="T26" fmla="*/ 336 w 392"/>
              <a:gd name="T27" fmla="*/ 165 h 347"/>
              <a:gd name="T28" fmla="*/ 56 w 392"/>
              <a:gd name="T29" fmla="*/ 165 h 347"/>
              <a:gd name="T30" fmla="*/ 0 w 392"/>
              <a:gd name="T31" fmla="*/ 109 h 347"/>
              <a:gd name="T32" fmla="*/ 28 w 392"/>
              <a:gd name="T33" fmla="*/ 137 h 347"/>
              <a:gd name="T34" fmla="*/ 364 w 392"/>
              <a:gd name="T35" fmla="*/ 137 h 347"/>
              <a:gd name="T36" fmla="*/ 392 w 392"/>
              <a:gd name="T37" fmla="*/ 109 h 347"/>
              <a:gd name="T38" fmla="*/ 0 w 392"/>
              <a:gd name="T39" fmla="*/ 109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92" h="347">
                <a:moveTo>
                  <a:pt x="196" y="267"/>
                </a:moveTo>
                <a:cubicBezTo>
                  <a:pt x="174" y="267"/>
                  <a:pt x="156" y="285"/>
                  <a:pt x="156" y="307"/>
                </a:cubicBezTo>
                <a:cubicBezTo>
                  <a:pt x="156" y="329"/>
                  <a:pt x="174" y="347"/>
                  <a:pt x="196" y="347"/>
                </a:cubicBezTo>
                <a:cubicBezTo>
                  <a:pt x="218" y="347"/>
                  <a:pt x="235" y="329"/>
                  <a:pt x="235" y="307"/>
                </a:cubicBezTo>
                <a:cubicBezTo>
                  <a:pt x="235" y="285"/>
                  <a:pt x="218" y="267"/>
                  <a:pt x="196" y="267"/>
                </a:cubicBezTo>
                <a:close/>
                <a:moveTo>
                  <a:pt x="112" y="222"/>
                </a:moveTo>
                <a:cubicBezTo>
                  <a:pt x="140" y="250"/>
                  <a:pt x="140" y="250"/>
                  <a:pt x="140" y="250"/>
                </a:cubicBezTo>
                <a:cubicBezTo>
                  <a:pt x="171" y="219"/>
                  <a:pt x="221" y="219"/>
                  <a:pt x="252" y="250"/>
                </a:cubicBezTo>
                <a:cubicBezTo>
                  <a:pt x="280" y="222"/>
                  <a:pt x="280" y="222"/>
                  <a:pt x="280" y="222"/>
                </a:cubicBezTo>
                <a:cubicBezTo>
                  <a:pt x="233" y="175"/>
                  <a:pt x="158" y="175"/>
                  <a:pt x="112" y="222"/>
                </a:cubicBezTo>
                <a:close/>
                <a:moveTo>
                  <a:pt x="56" y="165"/>
                </a:moveTo>
                <a:cubicBezTo>
                  <a:pt x="84" y="194"/>
                  <a:pt x="84" y="194"/>
                  <a:pt x="84" y="194"/>
                </a:cubicBezTo>
                <a:cubicBezTo>
                  <a:pt x="146" y="131"/>
                  <a:pt x="246" y="131"/>
                  <a:pt x="308" y="194"/>
                </a:cubicBezTo>
                <a:cubicBezTo>
                  <a:pt x="336" y="165"/>
                  <a:pt x="336" y="165"/>
                  <a:pt x="336" y="165"/>
                </a:cubicBezTo>
                <a:cubicBezTo>
                  <a:pt x="258" y="87"/>
                  <a:pt x="133" y="87"/>
                  <a:pt x="56" y="165"/>
                </a:cubicBezTo>
                <a:close/>
                <a:moveTo>
                  <a:pt x="0" y="109"/>
                </a:moveTo>
                <a:cubicBezTo>
                  <a:pt x="28" y="137"/>
                  <a:pt x="28" y="137"/>
                  <a:pt x="28" y="137"/>
                </a:cubicBezTo>
                <a:cubicBezTo>
                  <a:pt x="121" y="43"/>
                  <a:pt x="271" y="43"/>
                  <a:pt x="364" y="137"/>
                </a:cubicBezTo>
                <a:cubicBezTo>
                  <a:pt x="392" y="109"/>
                  <a:pt x="392" y="109"/>
                  <a:pt x="392" y="109"/>
                </a:cubicBezTo>
                <a:cubicBezTo>
                  <a:pt x="284" y="0"/>
                  <a:pt x="108" y="0"/>
                  <a:pt x="0" y="10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90" name="Freeform 49"/>
          <p:cNvSpPr>
            <a:spLocks/>
          </p:cNvSpPr>
          <p:nvPr/>
        </p:nvSpPr>
        <p:spPr bwMode="auto">
          <a:xfrm>
            <a:off x="1343668" y="4412130"/>
            <a:ext cx="111058" cy="245283"/>
          </a:xfrm>
          <a:custGeom>
            <a:avLst/>
            <a:gdLst>
              <a:gd name="T0" fmla="*/ 20 w 166"/>
              <a:gd name="T1" fmla="*/ 363 h 365"/>
              <a:gd name="T2" fmla="*/ 81 w 166"/>
              <a:gd name="T3" fmla="*/ 213 h 365"/>
              <a:gd name="T4" fmla="*/ 4 w 166"/>
              <a:gd name="T5" fmla="*/ 174 h 365"/>
              <a:gd name="T6" fmla="*/ 148 w 166"/>
              <a:gd name="T7" fmla="*/ 3 h 365"/>
              <a:gd name="T8" fmla="*/ 87 w 166"/>
              <a:gd name="T9" fmla="*/ 152 h 365"/>
              <a:gd name="T10" fmla="*/ 164 w 166"/>
              <a:gd name="T11" fmla="*/ 192 h 365"/>
              <a:gd name="T12" fmla="*/ 20 w 166"/>
              <a:gd name="T13" fmla="*/ 363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66" h="365">
                <a:moveTo>
                  <a:pt x="20" y="363"/>
                </a:moveTo>
                <a:cubicBezTo>
                  <a:pt x="16" y="360"/>
                  <a:pt x="83" y="220"/>
                  <a:pt x="81" y="213"/>
                </a:cubicBezTo>
                <a:cubicBezTo>
                  <a:pt x="78" y="207"/>
                  <a:pt x="7" y="185"/>
                  <a:pt x="4" y="174"/>
                </a:cubicBezTo>
                <a:cubicBezTo>
                  <a:pt x="0" y="163"/>
                  <a:pt x="144" y="0"/>
                  <a:pt x="148" y="3"/>
                </a:cubicBezTo>
                <a:cubicBezTo>
                  <a:pt x="152" y="6"/>
                  <a:pt x="85" y="148"/>
                  <a:pt x="87" y="152"/>
                </a:cubicBezTo>
                <a:cubicBezTo>
                  <a:pt x="89" y="157"/>
                  <a:pt x="162" y="180"/>
                  <a:pt x="164" y="192"/>
                </a:cubicBezTo>
                <a:cubicBezTo>
                  <a:pt x="166" y="203"/>
                  <a:pt x="24" y="365"/>
                  <a:pt x="20" y="36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91" name="Freeform 50"/>
          <p:cNvSpPr>
            <a:spLocks noEditPoints="1"/>
          </p:cNvSpPr>
          <p:nvPr/>
        </p:nvSpPr>
        <p:spPr bwMode="auto">
          <a:xfrm>
            <a:off x="835268" y="3527090"/>
            <a:ext cx="240625" cy="240656"/>
          </a:xfrm>
          <a:custGeom>
            <a:avLst/>
            <a:gdLst>
              <a:gd name="T0" fmla="*/ 320 w 360"/>
              <a:gd name="T1" fmla="*/ 40 h 360"/>
              <a:gd name="T2" fmla="*/ 302 w 360"/>
              <a:gd name="T3" fmla="*/ 40 h 360"/>
              <a:gd name="T4" fmla="*/ 302 w 360"/>
              <a:gd name="T5" fmla="*/ 80 h 360"/>
              <a:gd name="T6" fmla="*/ 238 w 360"/>
              <a:gd name="T7" fmla="*/ 80 h 360"/>
              <a:gd name="T8" fmla="*/ 238 w 360"/>
              <a:gd name="T9" fmla="*/ 40 h 360"/>
              <a:gd name="T10" fmla="*/ 122 w 360"/>
              <a:gd name="T11" fmla="*/ 40 h 360"/>
              <a:gd name="T12" fmla="*/ 122 w 360"/>
              <a:gd name="T13" fmla="*/ 80 h 360"/>
              <a:gd name="T14" fmla="*/ 58 w 360"/>
              <a:gd name="T15" fmla="*/ 80 h 360"/>
              <a:gd name="T16" fmla="*/ 58 w 360"/>
              <a:gd name="T17" fmla="*/ 40 h 360"/>
              <a:gd name="T18" fmla="*/ 40 w 360"/>
              <a:gd name="T19" fmla="*/ 40 h 360"/>
              <a:gd name="T20" fmla="*/ 0 w 360"/>
              <a:gd name="T21" fmla="*/ 80 h 360"/>
              <a:gd name="T22" fmla="*/ 0 w 360"/>
              <a:gd name="T23" fmla="*/ 320 h 360"/>
              <a:gd name="T24" fmla="*/ 40 w 360"/>
              <a:gd name="T25" fmla="*/ 360 h 360"/>
              <a:gd name="T26" fmla="*/ 320 w 360"/>
              <a:gd name="T27" fmla="*/ 360 h 360"/>
              <a:gd name="T28" fmla="*/ 360 w 360"/>
              <a:gd name="T29" fmla="*/ 320 h 360"/>
              <a:gd name="T30" fmla="*/ 360 w 360"/>
              <a:gd name="T31" fmla="*/ 80 h 360"/>
              <a:gd name="T32" fmla="*/ 320 w 360"/>
              <a:gd name="T33" fmla="*/ 40 h 360"/>
              <a:gd name="T34" fmla="*/ 320 w 360"/>
              <a:gd name="T35" fmla="*/ 320 h 360"/>
              <a:gd name="T36" fmla="*/ 40 w 360"/>
              <a:gd name="T37" fmla="*/ 320 h 360"/>
              <a:gd name="T38" fmla="*/ 40 w 360"/>
              <a:gd name="T39" fmla="*/ 160 h 360"/>
              <a:gd name="T40" fmla="*/ 320 w 360"/>
              <a:gd name="T41" fmla="*/ 160 h 360"/>
              <a:gd name="T42" fmla="*/ 320 w 360"/>
              <a:gd name="T43" fmla="*/ 320 h 360"/>
              <a:gd name="T44" fmla="*/ 104 w 360"/>
              <a:gd name="T45" fmla="*/ 0 h 360"/>
              <a:gd name="T46" fmla="*/ 76 w 360"/>
              <a:gd name="T47" fmla="*/ 0 h 360"/>
              <a:gd name="T48" fmla="*/ 76 w 360"/>
              <a:gd name="T49" fmla="*/ 68 h 360"/>
              <a:gd name="T50" fmla="*/ 104 w 360"/>
              <a:gd name="T51" fmla="*/ 68 h 360"/>
              <a:gd name="T52" fmla="*/ 104 w 360"/>
              <a:gd name="T53" fmla="*/ 0 h 360"/>
              <a:gd name="T54" fmla="*/ 284 w 360"/>
              <a:gd name="T55" fmla="*/ 0 h 360"/>
              <a:gd name="T56" fmla="*/ 256 w 360"/>
              <a:gd name="T57" fmla="*/ 0 h 360"/>
              <a:gd name="T58" fmla="*/ 256 w 360"/>
              <a:gd name="T59" fmla="*/ 68 h 360"/>
              <a:gd name="T60" fmla="*/ 284 w 360"/>
              <a:gd name="T61" fmla="*/ 68 h 360"/>
              <a:gd name="T62" fmla="*/ 284 w 360"/>
              <a:gd name="T63" fmla="*/ 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60" h="360">
                <a:moveTo>
                  <a:pt x="320" y="40"/>
                </a:moveTo>
                <a:cubicBezTo>
                  <a:pt x="302" y="40"/>
                  <a:pt x="302" y="40"/>
                  <a:pt x="302" y="40"/>
                </a:cubicBezTo>
                <a:cubicBezTo>
                  <a:pt x="302" y="80"/>
                  <a:pt x="302" y="80"/>
                  <a:pt x="302" y="80"/>
                </a:cubicBezTo>
                <a:cubicBezTo>
                  <a:pt x="238" y="80"/>
                  <a:pt x="238" y="80"/>
                  <a:pt x="238" y="80"/>
                </a:cubicBezTo>
                <a:cubicBezTo>
                  <a:pt x="238" y="40"/>
                  <a:pt x="238" y="40"/>
                  <a:pt x="238" y="40"/>
                </a:cubicBezTo>
                <a:cubicBezTo>
                  <a:pt x="122" y="40"/>
                  <a:pt x="122" y="40"/>
                  <a:pt x="122" y="40"/>
                </a:cubicBezTo>
                <a:cubicBezTo>
                  <a:pt x="122" y="80"/>
                  <a:pt x="122" y="80"/>
                  <a:pt x="122" y="80"/>
                </a:cubicBezTo>
                <a:cubicBezTo>
                  <a:pt x="58" y="80"/>
                  <a:pt x="58" y="80"/>
                  <a:pt x="58" y="80"/>
                </a:cubicBezTo>
                <a:cubicBezTo>
                  <a:pt x="58" y="40"/>
                  <a:pt x="58" y="40"/>
                  <a:pt x="58" y="40"/>
                </a:cubicBezTo>
                <a:cubicBezTo>
                  <a:pt x="40" y="40"/>
                  <a:pt x="40" y="40"/>
                  <a:pt x="40" y="40"/>
                </a:cubicBezTo>
                <a:cubicBezTo>
                  <a:pt x="18" y="40"/>
                  <a:pt x="0" y="58"/>
                  <a:pt x="0" y="80"/>
                </a:cubicBezTo>
                <a:cubicBezTo>
                  <a:pt x="0" y="320"/>
                  <a:pt x="0" y="320"/>
                  <a:pt x="0" y="320"/>
                </a:cubicBezTo>
                <a:cubicBezTo>
                  <a:pt x="0" y="342"/>
                  <a:pt x="18" y="360"/>
                  <a:pt x="40" y="360"/>
                </a:cubicBezTo>
                <a:cubicBezTo>
                  <a:pt x="320" y="360"/>
                  <a:pt x="320" y="360"/>
                  <a:pt x="320" y="360"/>
                </a:cubicBezTo>
                <a:cubicBezTo>
                  <a:pt x="342" y="360"/>
                  <a:pt x="360" y="342"/>
                  <a:pt x="360" y="320"/>
                </a:cubicBezTo>
                <a:cubicBezTo>
                  <a:pt x="360" y="80"/>
                  <a:pt x="360" y="80"/>
                  <a:pt x="360" y="80"/>
                </a:cubicBezTo>
                <a:cubicBezTo>
                  <a:pt x="360" y="58"/>
                  <a:pt x="342" y="40"/>
                  <a:pt x="320" y="40"/>
                </a:cubicBezTo>
                <a:close/>
                <a:moveTo>
                  <a:pt x="320" y="320"/>
                </a:moveTo>
                <a:cubicBezTo>
                  <a:pt x="40" y="320"/>
                  <a:pt x="40" y="320"/>
                  <a:pt x="40" y="320"/>
                </a:cubicBezTo>
                <a:cubicBezTo>
                  <a:pt x="40" y="160"/>
                  <a:pt x="40" y="160"/>
                  <a:pt x="40" y="160"/>
                </a:cubicBezTo>
                <a:cubicBezTo>
                  <a:pt x="320" y="160"/>
                  <a:pt x="320" y="160"/>
                  <a:pt x="320" y="160"/>
                </a:cubicBezTo>
                <a:lnTo>
                  <a:pt x="320" y="320"/>
                </a:lnTo>
                <a:close/>
                <a:moveTo>
                  <a:pt x="104" y="0"/>
                </a:moveTo>
                <a:cubicBezTo>
                  <a:pt x="76" y="0"/>
                  <a:pt x="76" y="0"/>
                  <a:pt x="76" y="0"/>
                </a:cubicBezTo>
                <a:cubicBezTo>
                  <a:pt x="76" y="68"/>
                  <a:pt x="76" y="68"/>
                  <a:pt x="76" y="68"/>
                </a:cubicBezTo>
                <a:cubicBezTo>
                  <a:pt x="104" y="68"/>
                  <a:pt x="104" y="68"/>
                  <a:pt x="104" y="68"/>
                </a:cubicBezTo>
                <a:lnTo>
                  <a:pt x="104" y="0"/>
                </a:lnTo>
                <a:close/>
                <a:moveTo>
                  <a:pt x="284" y="0"/>
                </a:moveTo>
                <a:cubicBezTo>
                  <a:pt x="256" y="0"/>
                  <a:pt x="256" y="0"/>
                  <a:pt x="256" y="0"/>
                </a:cubicBezTo>
                <a:cubicBezTo>
                  <a:pt x="256" y="68"/>
                  <a:pt x="256" y="68"/>
                  <a:pt x="256" y="68"/>
                </a:cubicBezTo>
                <a:cubicBezTo>
                  <a:pt x="284" y="68"/>
                  <a:pt x="284" y="68"/>
                  <a:pt x="284" y="68"/>
                </a:cubicBezTo>
                <a:lnTo>
                  <a:pt x="284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grpSp>
        <p:nvGrpSpPr>
          <p:cNvPr id="92" name="Group 90"/>
          <p:cNvGrpSpPr/>
          <p:nvPr/>
        </p:nvGrpSpPr>
        <p:grpSpPr>
          <a:xfrm>
            <a:off x="426357" y="3513209"/>
            <a:ext cx="171212" cy="268424"/>
            <a:chOff x="766996" y="3662004"/>
            <a:chExt cx="129222" cy="202565"/>
          </a:xfrm>
          <a:solidFill>
            <a:schemeClr val="bg1">
              <a:lumMod val="50000"/>
            </a:schemeClr>
          </a:solidFill>
        </p:grpSpPr>
        <p:sp>
          <p:nvSpPr>
            <p:cNvPr id="93" name="Freeform 51"/>
            <p:cNvSpPr>
              <a:spLocks/>
            </p:cNvSpPr>
            <p:nvPr/>
          </p:nvSpPr>
          <p:spPr bwMode="auto">
            <a:xfrm>
              <a:off x="766996" y="3735346"/>
              <a:ext cx="129222" cy="129223"/>
            </a:xfrm>
            <a:custGeom>
              <a:avLst/>
              <a:gdLst>
                <a:gd name="T0" fmla="*/ 248 w 256"/>
                <a:gd name="T1" fmla="*/ 0 h 255"/>
                <a:gd name="T2" fmla="*/ 236 w 256"/>
                <a:gd name="T3" fmla="*/ 0 h 255"/>
                <a:gd name="T4" fmla="*/ 228 w 256"/>
                <a:gd name="T5" fmla="*/ 8 h 255"/>
                <a:gd name="T6" fmla="*/ 228 w 256"/>
                <a:gd name="T7" fmla="*/ 63 h 255"/>
                <a:gd name="T8" fmla="*/ 128 w 256"/>
                <a:gd name="T9" fmla="*/ 135 h 255"/>
                <a:gd name="T10" fmla="*/ 28 w 256"/>
                <a:gd name="T11" fmla="*/ 63 h 255"/>
                <a:gd name="T12" fmla="*/ 28 w 256"/>
                <a:gd name="T13" fmla="*/ 8 h 255"/>
                <a:gd name="T14" fmla="*/ 20 w 256"/>
                <a:gd name="T15" fmla="*/ 0 h 255"/>
                <a:gd name="T16" fmla="*/ 8 w 256"/>
                <a:gd name="T17" fmla="*/ 0 h 255"/>
                <a:gd name="T18" fmla="*/ 0 w 256"/>
                <a:gd name="T19" fmla="*/ 8 h 255"/>
                <a:gd name="T20" fmla="*/ 0 w 256"/>
                <a:gd name="T21" fmla="*/ 63 h 255"/>
                <a:gd name="T22" fmla="*/ 108 w 256"/>
                <a:gd name="T23" fmla="*/ 162 h 255"/>
                <a:gd name="T24" fmla="*/ 108 w 256"/>
                <a:gd name="T25" fmla="*/ 215 h 255"/>
                <a:gd name="T26" fmla="*/ 56 w 256"/>
                <a:gd name="T27" fmla="*/ 215 h 255"/>
                <a:gd name="T28" fmla="*/ 48 w 256"/>
                <a:gd name="T29" fmla="*/ 223 h 255"/>
                <a:gd name="T30" fmla="*/ 48 w 256"/>
                <a:gd name="T31" fmla="*/ 247 h 255"/>
                <a:gd name="T32" fmla="*/ 56 w 256"/>
                <a:gd name="T33" fmla="*/ 255 h 255"/>
                <a:gd name="T34" fmla="*/ 200 w 256"/>
                <a:gd name="T35" fmla="*/ 255 h 255"/>
                <a:gd name="T36" fmla="*/ 208 w 256"/>
                <a:gd name="T37" fmla="*/ 247 h 255"/>
                <a:gd name="T38" fmla="*/ 208 w 256"/>
                <a:gd name="T39" fmla="*/ 223 h 255"/>
                <a:gd name="T40" fmla="*/ 200 w 256"/>
                <a:gd name="T41" fmla="*/ 215 h 255"/>
                <a:gd name="T42" fmla="*/ 148 w 256"/>
                <a:gd name="T43" fmla="*/ 215 h 255"/>
                <a:gd name="T44" fmla="*/ 148 w 256"/>
                <a:gd name="T45" fmla="*/ 162 h 255"/>
                <a:gd name="T46" fmla="*/ 256 w 256"/>
                <a:gd name="T47" fmla="*/ 63 h 255"/>
                <a:gd name="T48" fmla="*/ 256 w 256"/>
                <a:gd name="T49" fmla="*/ 8 h 255"/>
                <a:gd name="T50" fmla="*/ 248 w 256"/>
                <a:gd name="T51" fmla="*/ 0 h 2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256" h="255">
                  <a:moveTo>
                    <a:pt x="248" y="0"/>
                  </a:moveTo>
                  <a:cubicBezTo>
                    <a:pt x="236" y="0"/>
                    <a:pt x="236" y="0"/>
                    <a:pt x="236" y="0"/>
                  </a:cubicBezTo>
                  <a:cubicBezTo>
                    <a:pt x="231" y="0"/>
                    <a:pt x="228" y="3"/>
                    <a:pt x="228" y="8"/>
                  </a:cubicBezTo>
                  <a:cubicBezTo>
                    <a:pt x="228" y="63"/>
                    <a:pt x="228" y="63"/>
                    <a:pt x="228" y="63"/>
                  </a:cubicBezTo>
                  <a:cubicBezTo>
                    <a:pt x="228" y="90"/>
                    <a:pt x="207" y="135"/>
                    <a:pt x="128" y="135"/>
                  </a:cubicBezTo>
                  <a:cubicBezTo>
                    <a:pt x="49" y="135"/>
                    <a:pt x="28" y="90"/>
                    <a:pt x="28" y="63"/>
                  </a:cubicBezTo>
                  <a:cubicBezTo>
                    <a:pt x="28" y="8"/>
                    <a:pt x="28" y="8"/>
                    <a:pt x="28" y="8"/>
                  </a:cubicBezTo>
                  <a:cubicBezTo>
                    <a:pt x="28" y="3"/>
                    <a:pt x="24" y="0"/>
                    <a:pt x="20" y="0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3" y="0"/>
                    <a:pt x="0" y="3"/>
                    <a:pt x="0" y="8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108"/>
                    <a:pt x="33" y="156"/>
                    <a:pt x="108" y="162"/>
                  </a:cubicBezTo>
                  <a:cubicBezTo>
                    <a:pt x="108" y="215"/>
                    <a:pt x="108" y="215"/>
                    <a:pt x="108" y="215"/>
                  </a:cubicBezTo>
                  <a:cubicBezTo>
                    <a:pt x="56" y="215"/>
                    <a:pt x="56" y="215"/>
                    <a:pt x="56" y="215"/>
                  </a:cubicBezTo>
                  <a:cubicBezTo>
                    <a:pt x="51" y="215"/>
                    <a:pt x="48" y="218"/>
                    <a:pt x="48" y="223"/>
                  </a:cubicBezTo>
                  <a:cubicBezTo>
                    <a:pt x="48" y="247"/>
                    <a:pt x="48" y="247"/>
                    <a:pt x="48" y="247"/>
                  </a:cubicBezTo>
                  <a:cubicBezTo>
                    <a:pt x="48" y="251"/>
                    <a:pt x="51" y="255"/>
                    <a:pt x="56" y="255"/>
                  </a:cubicBezTo>
                  <a:cubicBezTo>
                    <a:pt x="200" y="255"/>
                    <a:pt x="200" y="255"/>
                    <a:pt x="200" y="255"/>
                  </a:cubicBezTo>
                  <a:cubicBezTo>
                    <a:pt x="204" y="255"/>
                    <a:pt x="208" y="251"/>
                    <a:pt x="208" y="247"/>
                  </a:cubicBezTo>
                  <a:cubicBezTo>
                    <a:pt x="208" y="223"/>
                    <a:pt x="208" y="223"/>
                    <a:pt x="208" y="223"/>
                  </a:cubicBezTo>
                  <a:cubicBezTo>
                    <a:pt x="208" y="218"/>
                    <a:pt x="204" y="215"/>
                    <a:pt x="200" y="215"/>
                  </a:cubicBezTo>
                  <a:cubicBezTo>
                    <a:pt x="148" y="215"/>
                    <a:pt x="148" y="215"/>
                    <a:pt x="148" y="215"/>
                  </a:cubicBezTo>
                  <a:cubicBezTo>
                    <a:pt x="148" y="162"/>
                    <a:pt x="148" y="162"/>
                    <a:pt x="148" y="162"/>
                  </a:cubicBezTo>
                  <a:cubicBezTo>
                    <a:pt x="223" y="156"/>
                    <a:pt x="256" y="108"/>
                    <a:pt x="256" y="63"/>
                  </a:cubicBezTo>
                  <a:cubicBezTo>
                    <a:pt x="256" y="8"/>
                    <a:pt x="256" y="8"/>
                    <a:pt x="256" y="8"/>
                  </a:cubicBezTo>
                  <a:cubicBezTo>
                    <a:pt x="256" y="3"/>
                    <a:pt x="252" y="0"/>
                    <a:pt x="248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94" name="Freeform 52"/>
            <p:cNvSpPr>
              <a:spLocks/>
            </p:cNvSpPr>
            <p:nvPr/>
          </p:nvSpPr>
          <p:spPr bwMode="auto">
            <a:xfrm>
              <a:off x="801921" y="3735346"/>
              <a:ext cx="61119" cy="48895"/>
            </a:xfrm>
            <a:custGeom>
              <a:avLst/>
              <a:gdLst>
                <a:gd name="T0" fmla="*/ 60 w 120"/>
                <a:gd name="T1" fmla="*/ 95 h 95"/>
                <a:gd name="T2" fmla="*/ 120 w 120"/>
                <a:gd name="T3" fmla="*/ 63 h 95"/>
                <a:gd name="T4" fmla="*/ 120 w 120"/>
                <a:gd name="T5" fmla="*/ 0 h 95"/>
                <a:gd name="T6" fmla="*/ 0 w 120"/>
                <a:gd name="T7" fmla="*/ 0 h 95"/>
                <a:gd name="T8" fmla="*/ 0 w 120"/>
                <a:gd name="T9" fmla="*/ 63 h 95"/>
                <a:gd name="T10" fmla="*/ 60 w 120"/>
                <a:gd name="T11" fmla="*/ 95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95">
                  <a:moveTo>
                    <a:pt x="60" y="95"/>
                  </a:moveTo>
                  <a:cubicBezTo>
                    <a:pt x="107" y="95"/>
                    <a:pt x="120" y="76"/>
                    <a:pt x="120" y="63"/>
                  </a:cubicBezTo>
                  <a:cubicBezTo>
                    <a:pt x="120" y="0"/>
                    <a:pt x="120" y="0"/>
                    <a:pt x="12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63"/>
                    <a:pt x="0" y="63"/>
                    <a:pt x="0" y="63"/>
                  </a:cubicBezTo>
                  <a:cubicBezTo>
                    <a:pt x="0" y="76"/>
                    <a:pt x="13" y="95"/>
                    <a:pt x="60" y="9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95" name="Freeform 53"/>
            <p:cNvSpPr>
              <a:spLocks/>
            </p:cNvSpPr>
            <p:nvPr/>
          </p:nvSpPr>
          <p:spPr bwMode="auto">
            <a:xfrm>
              <a:off x="801921" y="3662004"/>
              <a:ext cx="61119" cy="59373"/>
            </a:xfrm>
            <a:custGeom>
              <a:avLst/>
              <a:gdLst>
                <a:gd name="T0" fmla="*/ 120 w 120"/>
                <a:gd name="T1" fmla="*/ 32 h 117"/>
                <a:gd name="T2" fmla="*/ 60 w 120"/>
                <a:gd name="T3" fmla="*/ 0 h 117"/>
                <a:gd name="T4" fmla="*/ 0 w 120"/>
                <a:gd name="T5" fmla="*/ 32 h 117"/>
                <a:gd name="T6" fmla="*/ 0 w 120"/>
                <a:gd name="T7" fmla="*/ 117 h 117"/>
                <a:gd name="T8" fmla="*/ 120 w 120"/>
                <a:gd name="T9" fmla="*/ 117 h 117"/>
                <a:gd name="T10" fmla="*/ 120 w 120"/>
                <a:gd name="T11" fmla="*/ 32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0" h="117">
                  <a:moveTo>
                    <a:pt x="120" y="32"/>
                  </a:moveTo>
                  <a:cubicBezTo>
                    <a:pt x="120" y="19"/>
                    <a:pt x="107" y="0"/>
                    <a:pt x="60" y="0"/>
                  </a:cubicBezTo>
                  <a:cubicBezTo>
                    <a:pt x="13" y="0"/>
                    <a:pt x="0" y="19"/>
                    <a:pt x="0" y="32"/>
                  </a:cubicBezTo>
                  <a:cubicBezTo>
                    <a:pt x="0" y="117"/>
                    <a:pt x="0" y="117"/>
                    <a:pt x="0" y="117"/>
                  </a:cubicBezTo>
                  <a:cubicBezTo>
                    <a:pt x="120" y="117"/>
                    <a:pt x="120" y="117"/>
                    <a:pt x="120" y="117"/>
                  </a:cubicBezTo>
                  <a:lnTo>
                    <a:pt x="120" y="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</p:grpSp>
      <p:sp>
        <p:nvSpPr>
          <p:cNvPr id="96" name="Freeform 56"/>
          <p:cNvSpPr>
            <a:spLocks noEditPoints="1"/>
          </p:cNvSpPr>
          <p:nvPr/>
        </p:nvSpPr>
        <p:spPr bwMode="auto">
          <a:xfrm>
            <a:off x="407442" y="2653622"/>
            <a:ext cx="212861" cy="212889"/>
          </a:xfrm>
          <a:custGeom>
            <a:avLst/>
            <a:gdLst>
              <a:gd name="T0" fmla="*/ 287 w 316"/>
              <a:gd name="T1" fmla="*/ 29 h 316"/>
              <a:gd name="T2" fmla="*/ 236 w 316"/>
              <a:gd name="T3" fmla="*/ 4 h 316"/>
              <a:gd name="T4" fmla="*/ 135 w 316"/>
              <a:gd name="T5" fmla="*/ 105 h 316"/>
              <a:gd name="T6" fmla="*/ 20 w 316"/>
              <a:gd name="T7" fmla="*/ 221 h 316"/>
              <a:gd name="T8" fmla="*/ 0 w 316"/>
              <a:gd name="T9" fmla="*/ 316 h 316"/>
              <a:gd name="T10" fmla="*/ 95 w 316"/>
              <a:gd name="T11" fmla="*/ 296 h 316"/>
              <a:gd name="T12" fmla="*/ 210 w 316"/>
              <a:gd name="T13" fmla="*/ 180 h 316"/>
              <a:gd name="T14" fmla="*/ 312 w 316"/>
              <a:gd name="T15" fmla="*/ 79 h 316"/>
              <a:gd name="T16" fmla="*/ 287 w 316"/>
              <a:gd name="T17" fmla="*/ 29 h 316"/>
              <a:gd name="T18" fmla="*/ 89 w 316"/>
              <a:gd name="T19" fmla="*/ 284 h 316"/>
              <a:gd name="T20" fmla="*/ 57 w 316"/>
              <a:gd name="T21" fmla="*/ 291 h 316"/>
              <a:gd name="T22" fmla="*/ 43 w 316"/>
              <a:gd name="T23" fmla="*/ 273 h 316"/>
              <a:gd name="T24" fmla="*/ 24 w 316"/>
              <a:gd name="T25" fmla="*/ 259 h 316"/>
              <a:gd name="T26" fmla="*/ 31 w 316"/>
              <a:gd name="T27" fmla="*/ 226 h 316"/>
              <a:gd name="T28" fmla="*/ 41 w 316"/>
              <a:gd name="T29" fmla="*/ 217 h 316"/>
              <a:gd name="T30" fmla="*/ 78 w 316"/>
              <a:gd name="T31" fmla="*/ 237 h 316"/>
              <a:gd name="T32" fmla="*/ 99 w 316"/>
              <a:gd name="T33" fmla="*/ 275 h 316"/>
              <a:gd name="T34" fmla="*/ 89 w 316"/>
              <a:gd name="T35" fmla="*/ 284 h 3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16" h="316">
                <a:moveTo>
                  <a:pt x="287" y="29"/>
                </a:moveTo>
                <a:cubicBezTo>
                  <a:pt x="258" y="0"/>
                  <a:pt x="236" y="4"/>
                  <a:pt x="236" y="4"/>
                </a:cubicBezTo>
                <a:cubicBezTo>
                  <a:pt x="135" y="105"/>
                  <a:pt x="135" y="105"/>
                  <a:pt x="135" y="105"/>
                </a:cubicBezTo>
                <a:cubicBezTo>
                  <a:pt x="20" y="221"/>
                  <a:pt x="20" y="221"/>
                  <a:pt x="20" y="221"/>
                </a:cubicBezTo>
                <a:cubicBezTo>
                  <a:pt x="0" y="316"/>
                  <a:pt x="0" y="316"/>
                  <a:pt x="0" y="316"/>
                </a:cubicBezTo>
                <a:cubicBezTo>
                  <a:pt x="95" y="296"/>
                  <a:pt x="95" y="296"/>
                  <a:pt x="95" y="296"/>
                </a:cubicBezTo>
                <a:cubicBezTo>
                  <a:pt x="210" y="180"/>
                  <a:pt x="210" y="180"/>
                  <a:pt x="210" y="180"/>
                </a:cubicBezTo>
                <a:cubicBezTo>
                  <a:pt x="312" y="79"/>
                  <a:pt x="312" y="79"/>
                  <a:pt x="312" y="79"/>
                </a:cubicBezTo>
                <a:cubicBezTo>
                  <a:pt x="312" y="79"/>
                  <a:pt x="316" y="58"/>
                  <a:pt x="287" y="29"/>
                </a:cubicBezTo>
                <a:close/>
                <a:moveTo>
                  <a:pt x="89" y="284"/>
                </a:moveTo>
                <a:cubicBezTo>
                  <a:pt x="57" y="291"/>
                  <a:pt x="57" y="291"/>
                  <a:pt x="57" y="291"/>
                </a:cubicBezTo>
                <a:cubicBezTo>
                  <a:pt x="54" y="285"/>
                  <a:pt x="50" y="280"/>
                  <a:pt x="43" y="273"/>
                </a:cubicBezTo>
                <a:cubicBezTo>
                  <a:pt x="36" y="266"/>
                  <a:pt x="30" y="262"/>
                  <a:pt x="24" y="259"/>
                </a:cubicBezTo>
                <a:cubicBezTo>
                  <a:pt x="31" y="226"/>
                  <a:pt x="31" y="226"/>
                  <a:pt x="31" y="226"/>
                </a:cubicBezTo>
                <a:cubicBezTo>
                  <a:pt x="41" y="217"/>
                  <a:pt x="41" y="217"/>
                  <a:pt x="41" y="217"/>
                </a:cubicBezTo>
                <a:cubicBezTo>
                  <a:pt x="41" y="217"/>
                  <a:pt x="58" y="217"/>
                  <a:pt x="78" y="237"/>
                </a:cubicBezTo>
                <a:cubicBezTo>
                  <a:pt x="98" y="257"/>
                  <a:pt x="99" y="275"/>
                  <a:pt x="99" y="275"/>
                </a:cubicBezTo>
                <a:lnTo>
                  <a:pt x="89" y="28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97" name="Freeform 57"/>
          <p:cNvSpPr>
            <a:spLocks/>
          </p:cNvSpPr>
          <p:nvPr/>
        </p:nvSpPr>
        <p:spPr bwMode="auto">
          <a:xfrm>
            <a:off x="3490231" y="2641653"/>
            <a:ext cx="252195" cy="240656"/>
          </a:xfrm>
          <a:custGeom>
            <a:avLst/>
            <a:gdLst>
              <a:gd name="T0" fmla="*/ 294 w 376"/>
              <a:gd name="T1" fmla="*/ 269 h 360"/>
              <a:gd name="T2" fmla="*/ 229 w 376"/>
              <a:gd name="T3" fmla="*/ 203 h 360"/>
              <a:gd name="T4" fmla="*/ 251 w 376"/>
              <a:gd name="T5" fmla="*/ 154 h 360"/>
              <a:gd name="T6" fmla="*/ 269 w 376"/>
              <a:gd name="T7" fmla="*/ 120 h 360"/>
              <a:gd name="T8" fmla="*/ 262 w 376"/>
              <a:gd name="T9" fmla="*/ 104 h 360"/>
              <a:gd name="T10" fmla="*/ 267 w 376"/>
              <a:gd name="T11" fmla="*/ 68 h 360"/>
              <a:gd name="T12" fmla="*/ 188 w 376"/>
              <a:gd name="T13" fmla="*/ 0 h 360"/>
              <a:gd name="T14" fmla="*/ 108 w 376"/>
              <a:gd name="T15" fmla="*/ 68 h 360"/>
              <a:gd name="T16" fmla="*/ 113 w 376"/>
              <a:gd name="T17" fmla="*/ 104 h 360"/>
              <a:gd name="T18" fmla="*/ 106 w 376"/>
              <a:gd name="T19" fmla="*/ 120 h 360"/>
              <a:gd name="T20" fmla="*/ 125 w 376"/>
              <a:gd name="T21" fmla="*/ 154 h 360"/>
              <a:gd name="T22" fmla="*/ 146 w 376"/>
              <a:gd name="T23" fmla="*/ 203 h 360"/>
              <a:gd name="T24" fmla="*/ 81 w 376"/>
              <a:gd name="T25" fmla="*/ 269 h 360"/>
              <a:gd name="T26" fmla="*/ 0 w 376"/>
              <a:gd name="T27" fmla="*/ 318 h 360"/>
              <a:gd name="T28" fmla="*/ 0 w 376"/>
              <a:gd name="T29" fmla="*/ 360 h 360"/>
              <a:gd name="T30" fmla="*/ 188 w 376"/>
              <a:gd name="T31" fmla="*/ 360 h 360"/>
              <a:gd name="T32" fmla="*/ 376 w 376"/>
              <a:gd name="T33" fmla="*/ 360 h 360"/>
              <a:gd name="T34" fmla="*/ 376 w 376"/>
              <a:gd name="T35" fmla="*/ 318 h 360"/>
              <a:gd name="T36" fmla="*/ 294 w 376"/>
              <a:gd name="T37" fmla="*/ 269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376" h="360">
                <a:moveTo>
                  <a:pt x="294" y="269"/>
                </a:moveTo>
                <a:cubicBezTo>
                  <a:pt x="245" y="251"/>
                  <a:pt x="229" y="236"/>
                  <a:pt x="229" y="203"/>
                </a:cubicBezTo>
                <a:cubicBezTo>
                  <a:pt x="229" y="184"/>
                  <a:pt x="244" y="190"/>
                  <a:pt x="251" y="154"/>
                </a:cubicBezTo>
                <a:cubicBezTo>
                  <a:pt x="254" y="140"/>
                  <a:pt x="267" y="154"/>
                  <a:pt x="269" y="120"/>
                </a:cubicBezTo>
                <a:cubicBezTo>
                  <a:pt x="269" y="107"/>
                  <a:pt x="262" y="104"/>
                  <a:pt x="262" y="104"/>
                </a:cubicBezTo>
                <a:cubicBezTo>
                  <a:pt x="262" y="104"/>
                  <a:pt x="266" y="84"/>
                  <a:pt x="267" y="68"/>
                </a:cubicBezTo>
                <a:cubicBezTo>
                  <a:pt x="269" y="49"/>
                  <a:pt x="256" y="0"/>
                  <a:pt x="188" y="0"/>
                </a:cubicBezTo>
                <a:cubicBezTo>
                  <a:pt x="119" y="0"/>
                  <a:pt x="107" y="49"/>
                  <a:pt x="108" y="68"/>
                </a:cubicBezTo>
                <a:cubicBezTo>
                  <a:pt x="110" y="84"/>
                  <a:pt x="113" y="104"/>
                  <a:pt x="113" y="104"/>
                </a:cubicBezTo>
                <a:cubicBezTo>
                  <a:pt x="113" y="104"/>
                  <a:pt x="106" y="107"/>
                  <a:pt x="106" y="120"/>
                </a:cubicBezTo>
                <a:cubicBezTo>
                  <a:pt x="109" y="154"/>
                  <a:pt x="122" y="140"/>
                  <a:pt x="125" y="154"/>
                </a:cubicBezTo>
                <a:cubicBezTo>
                  <a:pt x="131" y="190"/>
                  <a:pt x="146" y="184"/>
                  <a:pt x="146" y="203"/>
                </a:cubicBezTo>
                <a:cubicBezTo>
                  <a:pt x="146" y="236"/>
                  <a:pt x="131" y="251"/>
                  <a:pt x="81" y="269"/>
                </a:cubicBezTo>
                <a:cubicBezTo>
                  <a:pt x="32" y="287"/>
                  <a:pt x="0" y="305"/>
                  <a:pt x="0" y="318"/>
                </a:cubicBezTo>
                <a:cubicBezTo>
                  <a:pt x="0" y="330"/>
                  <a:pt x="0" y="360"/>
                  <a:pt x="0" y="360"/>
                </a:cubicBezTo>
                <a:cubicBezTo>
                  <a:pt x="188" y="360"/>
                  <a:pt x="188" y="360"/>
                  <a:pt x="188" y="360"/>
                </a:cubicBezTo>
                <a:cubicBezTo>
                  <a:pt x="376" y="360"/>
                  <a:pt x="376" y="360"/>
                  <a:pt x="376" y="360"/>
                </a:cubicBezTo>
                <a:cubicBezTo>
                  <a:pt x="376" y="360"/>
                  <a:pt x="376" y="330"/>
                  <a:pt x="376" y="318"/>
                </a:cubicBezTo>
                <a:cubicBezTo>
                  <a:pt x="376" y="305"/>
                  <a:pt x="344" y="287"/>
                  <a:pt x="294" y="26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98" name="Freeform 58"/>
          <p:cNvSpPr>
            <a:spLocks noEditPoints="1"/>
          </p:cNvSpPr>
          <p:nvPr/>
        </p:nvSpPr>
        <p:spPr bwMode="auto">
          <a:xfrm>
            <a:off x="3924796" y="2643971"/>
            <a:ext cx="268390" cy="236027"/>
          </a:xfrm>
          <a:custGeom>
            <a:avLst/>
            <a:gdLst>
              <a:gd name="T0" fmla="*/ 400 w 400"/>
              <a:gd name="T1" fmla="*/ 352 h 352"/>
              <a:gd name="T2" fmla="*/ 394 w 400"/>
              <a:gd name="T3" fmla="*/ 268 h 352"/>
              <a:gd name="T4" fmla="*/ 342 w 400"/>
              <a:gd name="T5" fmla="*/ 236 h 352"/>
              <a:gd name="T6" fmla="*/ 303 w 400"/>
              <a:gd name="T7" fmla="*/ 191 h 352"/>
              <a:gd name="T8" fmla="*/ 316 w 400"/>
              <a:gd name="T9" fmla="*/ 157 h 352"/>
              <a:gd name="T10" fmla="*/ 327 w 400"/>
              <a:gd name="T11" fmla="*/ 134 h 352"/>
              <a:gd name="T12" fmla="*/ 322 w 400"/>
              <a:gd name="T13" fmla="*/ 122 h 352"/>
              <a:gd name="T14" fmla="*/ 325 w 400"/>
              <a:gd name="T15" fmla="*/ 98 h 352"/>
              <a:gd name="T16" fmla="*/ 278 w 400"/>
              <a:gd name="T17" fmla="*/ 51 h 352"/>
              <a:gd name="T18" fmla="*/ 230 w 400"/>
              <a:gd name="T19" fmla="*/ 98 h 352"/>
              <a:gd name="T20" fmla="*/ 233 w 400"/>
              <a:gd name="T21" fmla="*/ 122 h 352"/>
              <a:gd name="T22" fmla="*/ 229 w 400"/>
              <a:gd name="T23" fmla="*/ 134 h 352"/>
              <a:gd name="T24" fmla="*/ 240 w 400"/>
              <a:gd name="T25" fmla="*/ 157 h 352"/>
              <a:gd name="T26" fmla="*/ 253 w 400"/>
              <a:gd name="T27" fmla="*/ 191 h 352"/>
              <a:gd name="T28" fmla="*/ 236 w 400"/>
              <a:gd name="T29" fmla="*/ 224 h 352"/>
              <a:gd name="T30" fmla="*/ 310 w 400"/>
              <a:gd name="T31" fmla="*/ 292 h 352"/>
              <a:gd name="T32" fmla="*/ 310 w 400"/>
              <a:gd name="T33" fmla="*/ 352 h 352"/>
              <a:gd name="T34" fmla="*/ 400 w 400"/>
              <a:gd name="T35" fmla="*/ 352 h 352"/>
              <a:gd name="T36" fmla="*/ 204 w 400"/>
              <a:gd name="T37" fmla="*/ 247 h 352"/>
              <a:gd name="T38" fmla="*/ 152 w 400"/>
              <a:gd name="T39" fmla="*/ 187 h 352"/>
              <a:gd name="T40" fmla="*/ 169 w 400"/>
              <a:gd name="T41" fmla="*/ 142 h 352"/>
              <a:gd name="T42" fmla="*/ 184 w 400"/>
              <a:gd name="T43" fmla="*/ 111 h 352"/>
              <a:gd name="T44" fmla="*/ 179 w 400"/>
              <a:gd name="T45" fmla="*/ 95 h 352"/>
              <a:gd name="T46" fmla="*/ 183 w 400"/>
              <a:gd name="T47" fmla="*/ 63 h 352"/>
              <a:gd name="T48" fmla="*/ 119 w 400"/>
              <a:gd name="T49" fmla="*/ 0 h 352"/>
              <a:gd name="T50" fmla="*/ 55 w 400"/>
              <a:gd name="T51" fmla="*/ 63 h 352"/>
              <a:gd name="T52" fmla="*/ 59 w 400"/>
              <a:gd name="T53" fmla="*/ 95 h 352"/>
              <a:gd name="T54" fmla="*/ 53 w 400"/>
              <a:gd name="T55" fmla="*/ 111 h 352"/>
              <a:gd name="T56" fmla="*/ 68 w 400"/>
              <a:gd name="T57" fmla="*/ 142 h 352"/>
              <a:gd name="T58" fmla="*/ 86 w 400"/>
              <a:gd name="T59" fmla="*/ 187 h 352"/>
              <a:gd name="T60" fmla="*/ 33 w 400"/>
              <a:gd name="T61" fmla="*/ 247 h 352"/>
              <a:gd name="T62" fmla="*/ 0 w 400"/>
              <a:gd name="T63" fmla="*/ 279 h 352"/>
              <a:gd name="T64" fmla="*/ 0 w 400"/>
              <a:gd name="T65" fmla="*/ 352 h 352"/>
              <a:gd name="T66" fmla="*/ 278 w 400"/>
              <a:gd name="T67" fmla="*/ 352 h 352"/>
              <a:gd name="T68" fmla="*/ 278 w 400"/>
              <a:gd name="T69" fmla="*/ 297 h 352"/>
              <a:gd name="T70" fmla="*/ 204 w 400"/>
              <a:gd name="T71" fmla="*/ 247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400" h="352">
                <a:moveTo>
                  <a:pt x="400" y="352"/>
                </a:moveTo>
                <a:cubicBezTo>
                  <a:pt x="400" y="352"/>
                  <a:pt x="399" y="276"/>
                  <a:pt x="394" y="268"/>
                </a:cubicBezTo>
                <a:cubicBezTo>
                  <a:pt x="387" y="257"/>
                  <a:pt x="371" y="249"/>
                  <a:pt x="342" y="236"/>
                </a:cubicBezTo>
                <a:cubicBezTo>
                  <a:pt x="312" y="224"/>
                  <a:pt x="303" y="213"/>
                  <a:pt x="303" y="191"/>
                </a:cubicBezTo>
                <a:cubicBezTo>
                  <a:pt x="303" y="177"/>
                  <a:pt x="312" y="182"/>
                  <a:pt x="316" y="157"/>
                </a:cubicBezTo>
                <a:cubicBezTo>
                  <a:pt x="317" y="147"/>
                  <a:pt x="325" y="157"/>
                  <a:pt x="327" y="134"/>
                </a:cubicBezTo>
                <a:cubicBezTo>
                  <a:pt x="327" y="124"/>
                  <a:pt x="322" y="122"/>
                  <a:pt x="322" y="122"/>
                </a:cubicBezTo>
                <a:cubicBezTo>
                  <a:pt x="322" y="122"/>
                  <a:pt x="325" y="108"/>
                  <a:pt x="325" y="98"/>
                </a:cubicBezTo>
                <a:cubicBezTo>
                  <a:pt x="327" y="85"/>
                  <a:pt x="319" y="51"/>
                  <a:pt x="278" y="51"/>
                </a:cubicBezTo>
                <a:cubicBezTo>
                  <a:pt x="236" y="51"/>
                  <a:pt x="229" y="85"/>
                  <a:pt x="230" y="98"/>
                </a:cubicBezTo>
                <a:cubicBezTo>
                  <a:pt x="231" y="108"/>
                  <a:pt x="233" y="122"/>
                  <a:pt x="233" y="122"/>
                </a:cubicBezTo>
                <a:cubicBezTo>
                  <a:pt x="233" y="122"/>
                  <a:pt x="229" y="124"/>
                  <a:pt x="229" y="134"/>
                </a:cubicBezTo>
                <a:cubicBezTo>
                  <a:pt x="230" y="157"/>
                  <a:pt x="238" y="147"/>
                  <a:pt x="240" y="157"/>
                </a:cubicBezTo>
                <a:cubicBezTo>
                  <a:pt x="244" y="182"/>
                  <a:pt x="253" y="177"/>
                  <a:pt x="253" y="191"/>
                </a:cubicBezTo>
                <a:cubicBezTo>
                  <a:pt x="253" y="206"/>
                  <a:pt x="248" y="216"/>
                  <a:pt x="236" y="224"/>
                </a:cubicBezTo>
                <a:cubicBezTo>
                  <a:pt x="301" y="257"/>
                  <a:pt x="310" y="263"/>
                  <a:pt x="310" y="292"/>
                </a:cubicBezTo>
                <a:cubicBezTo>
                  <a:pt x="310" y="352"/>
                  <a:pt x="310" y="352"/>
                  <a:pt x="310" y="352"/>
                </a:cubicBezTo>
                <a:lnTo>
                  <a:pt x="400" y="352"/>
                </a:lnTo>
                <a:close/>
                <a:moveTo>
                  <a:pt x="204" y="247"/>
                </a:moveTo>
                <a:cubicBezTo>
                  <a:pt x="165" y="231"/>
                  <a:pt x="152" y="217"/>
                  <a:pt x="152" y="187"/>
                </a:cubicBezTo>
                <a:cubicBezTo>
                  <a:pt x="152" y="169"/>
                  <a:pt x="164" y="175"/>
                  <a:pt x="169" y="142"/>
                </a:cubicBezTo>
                <a:cubicBezTo>
                  <a:pt x="172" y="129"/>
                  <a:pt x="182" y="142"/>
                  <a:pt x="184" y="111"/>
                </a:cubicBezTo>
                <a:cubicBezTo>
                  <a:pt x="184" y="98"/>
                  <a:pt x="179" y="95"/>
                  <a:pt x="179" y="95"/>
                </a:cubicBezTo>
                <a:cubicBezTo>
                  <a:pt x="179" y="95"/>
                  <a:pt x="181" y="77"/>
                  <a:pt x="183" y="63"/>
                </a:cubicBezTo>
                <a:cubicBezTo>
                  <a:pt x="184" y="45"/>
                  <a:pt x="174" y="0"/>
                  <a:pt x="119" y="0"/>
                </a:cubicBezTo>
                <a:cubicBezTo>
                  <a:pt x="64" y="0"/>
                  <a:pt x="54" y="45"/>
                  <a:pt x="55" y="63"/>
                </a:cubicBezTo>
                <a:cubicBezTo>
                  <a:pt x="56" y="77"/>
                  <a:pt x="59" y="95"/>
                  <a:pt x="59" y="95"/>
                </a:cubicBezTo>
                <a:cubicBezTo>
                  <a:pt x="59" y="95"/>
                  <a:pt x="53" y="98"/>
                  <a:pt x="53" y="111"/>
                </a:cubicBezTo>
                <a:cubicBezTo>
                  <a:pt x="55" y="142"/>
                  <a:pt x="66" y="129"/>
                  <a:pt x="68" y="142"/>
                </a:cubicBezTo>
                <a:cubicBezTo>
                  <a:pt x="74" y="175"/>
                  <a:pt x="86" y="169"/>
                  <a:pt x="86" y="187"/>
                </a:cubicBezTo>
                <a:cubicBezTo>
                  <a:pt x="86" y="217"/>
                  <a:pt x="73" y="231"/>
                  <a:pt x="33" y="247"/>
                </a:cubicBezTo>
                <a:cubicBezTo>
                  <a:pt x="21" y="252"/>
                  <a:pt x="0" y="260"/>
                  <a:pt x="0" y="279"/>
                </a:cubicBezTo>
                <a:cubicBezTo>
                  <a:pt x="0" y="352"/>
                  <a:pt x="0" y="352"/>
                  <a:pt x="0" y="352"/>
                </a:cubicBezTo>
                <a:cubicBezTo>
                  <a:pt x="278" y="352"/>
                  <a:pt x="278" y="352"/>
                  <a:pt x="278" y="352"/>
                </a:cubicBezTo>
                <a:cubicBezTo>
                  <a:pt x="278" y="352"/>
                  <a:pt x="278" y="309"/>
                  <a:pt x="278" y="297"/>
                </a:cubicBezTo>
                <a:cubicBezTo>
                  <a:pt x="278" y="280"/>
                  <a:pt x="244" y="264"/>
                  <a:pt x="204" y="24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99" name="Freeform 59"/>
          <p:cNvSpPr>
            <a:spLocks/>
          </p:cNvSpPr>
          <p:nvPr/>
        </p:nvSpPr>
        <p:spPr bwMode="auto">
          <a:xfrm>
            <a:off x="2164006" y="2669627"/>
            <a:ext cx="242939" cy="182805"/>
          </a:xfrm>
          <a:custGeom>
            <a:avLst/>
            <a:gdLst>
              <a:gd name="T0" fmla="*/ 360 w 360"/>
              <a:gd name="T1" fmla="*/ 272 h 272"/>
              <a:gd name="T2" fmla="*/ 144 w 360"/>
              <a:gd name="T3" fmla="*/ 77 h 272"/>
              <a:gd name="T4" fmla="*/ 144 w 360"/>
              <a:gd name="T5" fmla="*/ 0 h 272"/>
              <a:gd name="T6" fmla="*/ 0 w 360"/>
              <a:gd name="T7" fmla="*/ 129 h 272"/>
              <a:gd name="T8" fmla="*/ 144 w 360"/>
              <a:gd name="T9" fmla="*/ 263 h 272"/>
              <a:gd name="T10" fmla="*/ 144 w 360"/>
              <a:gd name="T11" fmla="*/ 176 h 272"/>
              <a:gd name="T12" fmla="*/ 360 w 360"/>
              <a:gd name="T13" fmla="*/ 272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0" h="272">
                <a:moveTo>
                  <a:pt x="360" y="272"/>
                </a:moveTo>
                <a:cubicBezTo>
                  <a:pt x="360" y="272"/>
                  <a:pt x="320" y="77"/>
                  <a:pt x="144" y="77"/>
                </a:cubicBezTo>
                <a:cubicBezTo>
                  <a:pt x="144" y="0"/>
                  <a:pt x="144" y="0"/>
                  <a:pt x="144" y="0"/>
                </a:cubicBezTo>
                <a:cubicBezTo>
                  <a:pt x="0" y="129"/>
                  <a:pt x="0" y="129"/>
                  <a:pt x="0" y="129"/>
                </a:cubicBezTo>
                <a:cubicBezTo>
                  <a:pt x="144" y="263"/>
                  <a:pt x="144" y="263"/>
                  <a:pt x="144" y="263"/>
                </a:cubicBezTo>
                <a:cubicBezTo>
                  <a:pt x="144" y="176"/>
                  <a:pt x="144" y="176"/>
                  <a:pt x="144" y="176"/>
                </a:cubicBezTo>
                <a:cubicBezTo>
                  <a:pt x="240" y="176"/>
                  <a:pt x="310" y="184"/>
                  <a:pt x="360" y="27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00" name="Freeform 60"/>
          <p:cNvSpPr>
            <a:spLocks/>
          </p:cNvSpPr>
          <p:nvPr/>
        </p:nvSpPr>
        <p:spPr bwMode="auto">
          <a:xfrm>
            <a:off x="3051444" y="2669627"/>
            <a:ext cx="240625" cy="182805"/>
          </a:xfrm>
          <a:custGeom>
            <a:avLst/>
            <a:gdLst>
              <a:gd name="T0" fmla="*/ 215 w 360"/>
              <a:gd name="T1" fmla="*/ 176 h 272"/>
              <a:gd name="T2" fmla="*/ 215 w 360"/>
              <a:gd name="T3" fmla="*/ 263 h 272"/>
              <a:gd name="T4" fmla="*/ 360 w 360"/>
              <a:gd name="T5" fmla="*/ 129 h 272"/>
              <a:gd name="T6" fmla="*/ 215 w 360"/>
              <a:gd name="T7" fmla="*/ 0 h 272"/>
              <a:gd name="T8" fmla="*/ 215 w 360"/>
              <a:gd name="T9" fmla="*/ 77 h 272"/>
              <a:gd name="T10" fmla="*/ 0 w 360"/>
              <a:gd name="T11" fmla="*/ 272 h 272"/>
              <a:gd name="T12" fmla="*/ 215 w 360"/>
              <a:gd name="T13" fmla="*/ 176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0" h="272">
                <a:moveTo>
                  <a:pt x="215" y="176"/>
                </a:moveTo>
                <a:cubicBezTo>
                  <a:pt x="215" y="263"/>
                  <a:pt x="215" y="263"/>
                  <a:pt x="215" y="263"/>
                </a:cubicBezTo>
                <a:cubicBezTo>
                  <a:pt x="360" y="129"/>
                  <a:pt x="360" y="129"/>
                  <a:pt x="360" y="129"/>
                </a:cubicBezTo>
                <a:cubicBezTo>
                  <a:pt x="215" y="0"/>
                  <a:pt x="215" y="0"/>
                  <a:pt x="215" y="0"/>
                </a:cubicBezTo>
                <a:cubicBezTo>
                  <a:pt x="215" y="77"/>
                  <a:pt x="215" y="77"/>
                  <a:pt x="215" y="77"/>
                </a:cubicBezTo>
                <a:cubicBezTo>
                  <a:pt x="40" y="77"/>
                  <a:pt x="0" y="272"/>
                  <a:pt x="0" y="272"/>
                </a:cubicBezTo>
                <a:cubicBezTo>
                  <a:pt x="49" y="184"/>
                  <a:pt x="120" y="176"/>
                  <a:pt x="215" y="17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01" name="Freeform 63"/>
          <p:cNvSpPr>
            <a:spLocks/>
          </p:cNvSpPr>
          <p:nvPr/>
        </p:nvSpPr>
        <p:spPr bwMode="auto">
          <a:xfrm>
            <a:off x="1263694" y="2625858"/>
            <a:ext cx="261449" cy="268424"/>
          </a:xfrm>
          <a:custGeom>
            <a:avLst/>
            <a:gdLst>
              <a:gd name="T0" fmla="*/ 112 w 390"/>
              <a:gd name="T1" fmla="*/ 398 h 398"/>
              <a:gd name="T2" fmla="*/ 44 w 390"/>
              <a:gd name="T3" fmla="*/ 369 h 398"/>
              <a:gd name="T4" fmla="*/ 48 w 390"/>
              <a:gd name="T5" fmla="*/ 226 h 398"/>
              <a:gd name="T6" fmla="*/ 246 w 390"/>
              <a:gd name="T7" fmla="*/ 28 h 398"/>
              <a:gd name="T8" fmla="*/ 316 w 390"/>
              <a:gd name="T9" fmla="*/ 6 h 398"/>
              <a:gd name="T10" fmla="*/ 366 w 390"/>
              <a:gd name="T11" fmla="*/ 57 h 398"/>
              <a:gd name="T12" fmla="*/ 345 w 390"/>
              <a:gd name="T13" fmla="*/ 127 h 398"/>
              <a:gd name="T14" fmla="*/ 156 w 390"/>
              <a:gd name="T15" fmla="*/ 316 h 398"/>
              <a:gd name="T16" fmla="*/ 120 w 390"/>
              <a:gd name="T17" fmla="*/ 335 h 398"/>
              <a:gd name="T18" fmla="*/ 88 w 390"/>
              <a:gd name="T19" fmla="*/ 324 h 398"/>
              <a:gd name="T20" fmla="*/ 96 w 390"/>
              <a:gd name="T21" fmla="*/ 257 h 398"/>
              <a:gd name="T22" fmla="*/ 229 w 390"/>
              <a:gd name="T23" fmla="*/ 124 h 398"/>
              <a:gd name="T24" fmla="*/ 249 w 390"/>
              <a:gd name="T25" fmla="*/ 124 h 398"/>
              <a:gd name="T26" fmla="*/ 249 w 390"/>
              <a:gd name="T27" fmla="*/ 144 h 398"/>
              <a:gd name="T28" fmla="*/ 116 w 390"/>
              <a:gd name="T29" fmla="*/ 277 h 398"/>
              <a:gd name="T30" fmla="*/ 108 w 390"/>
              <a:gd name="T31" fmla="*/ 304 h 398"/>
              <a:gd name="T32" fmla="*/ 117 w 390"/>
              <a:gd name="T33" fmla="*/ 307 h 398"/>
              <a:gd name="T34" fmla="*/ 136 w 390"/>
              <a:gd name="T35" fmla="*/ 296 h 398"/>
              <a:gd name="T36" fmla="*/ 325 w 390"/>
              <a:gd name="T37" fmla="*/ 107 h 398"/>
              <a:gd name="T38" fmla="*/ 339 w 390"/>
              <a:gd name="T39" fmla="*/ 64 h 398"/>
              <a:gd name="T40" fmla="*/ 309 w 390"/>
              <a:gd name="T41" fmla="*/ 33 h 398"/>
              <a:gd name="T42" fmla="*/ 266 w 390"/>
              <a:gd name="T43" fmla="*/ 48 h 398"/>
              <a:gd name="T44" fmla="*/ 68 w 390"/>
              <a:gd name="T45" fmla="*/ 246 h 398"/>
              <a:gd name="T46" fmla="*/ 63 w 390"/>
              <a:gd name="T47" fmla="*/ 349 h 398"/>
              <a:gd name="T48" fmla="*/ 167 w 390"/>
              <a:gd name="T49" fmla="*/ 345 h 398"/>
              <a:gd name="T50" fmla="*/ 365 w 390"/>
              <a:gd name="T51" fmla="*/ 147 h 398"/>
              <a:gd name="T52" fmla="*/ 385 w 390"/>
              <a:gd name="T53" fmla="*/ 147 h 398"/>
              <a:gd name="T54" fmla="*/ 385 w 390"/>
              <a:gd name="T55" fmla="*/ 166 h 398"/>
              <a:gd name="T56" fmla="*/ 187 w 390"/>
              <a:gd name="T57" fmla="*/ 364 h 398"/>
              <a:gd name="T58" fmla="*/ 112 w 390"/>
              <a:gd name="T59" fmla="*/ 398 h 3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90" h="398">
                <a:moveTo>
                  <a:pt x="112" y="398"/>
                </a:moveTo>
                <a:cubicBezTo>
                  <a:pt x="86" y="398"/>
                  <a:pt x="61" y="386"/>
                  <a:pt x="44" y="369"/>
                </a:cubicBezTo>
                <a:cubicBezTo>
                  <a:pt x="9" y="334"/>
                  <a:pt x="0" y="274"/>
                  <a:pt x="48" y="226"/>
                </a:cubicBezTo>
                <a:cubicBezTo>
                  <a:pt x="76" y="198"/>
                  <a:pt x="190" y="84"/>
                  <a:pt x="246" y="28"/>
                </a:cubicBezTo>
                <a:cubicBezTo>
                  <a:pt x="266" y="8"/>
                  <a:pt x="292" y="0"/>
                  <a:pt x="316" y="6"/>
                </a:cubicBezTo>
                <a:cubicBezTo>
                  <a:pt x="340" y="13"/>
                  <a:pt x="360" y="33"/>
                  <a:pt x="366" y="57"/>
                </a:cubicBezTo>
                <a:cubicBezTo>
                  <a:pt x="373" y="81"/>
                  <a:pt x="365" y="107"/>
                  <a:pt x="345" y="127"/>
                </a:cubicBezTo>
                <a:cubicBezTo>
                  <a:pt x="156" y="316"/>
                  <a:pt x="156" y="316"/>
                  <a:pt x="156" y="316"/>
                </a:cubicBezTo>
                <a:cubicBezTo>
                  <a:pt x="145" y="327"/>
                  <a:pt x="133" y="333"/>
                  <a:pt x="120" y="335"/>
                </a:cubicBezTo>
                <a:cubicBezTo>
                  <a:pt x="108" y="336"/>
                  <a:pt x="96" y="332"/>
                  <a:pt x="88" y="324"/>
                </a:cubicBezTo>
                <a:cubicBezTo>
                  <a:pt x="74" y="309"/>
                  <a:pt x="72" y="281"/>
                  <a:pt x="96" y="257"/>
                </a:cubicBezTo>
                <a:cubicBezTo>
                  <a:pt x="229" y="124"/>
                  <a:pt x="229" y="124"/>
                  <a:pt x="229" y="124"/>
                </a:cubicBezTo>
                <a:cubicBezTo>
                  <a:pt x="235" y="118"/>
                  <a:pt x="243" y="118"/>
                  <a:pt x="249" y="124"/>
                </a:cubicBezTo>
                <a:cubicBezTo>
                  <a:pt x="254" y="129"/>
                  <a:pt x="254" y="138"/>
                  <a:pt x="249" y="144"/>
                </a:cubicBezTo>
                <a:cubicBezTo>
                  <a:pt x="116" y="277"/>
                  <a:pt x="116" y="277"/>
                  <a:pt x="116" y="277"/>
                </a:cubicBezTo>
                <a:cubicBezTo>
                  <a:pt x="104" y="288"/>
                  <a:pt x="103" y="299"/>
                  <a:pt x="108" y="304"/>
                </a:cubicBezTo>
                <a:cubicBezTo>
                  <a:pt x="110" y="306"/>
                  <a:pt x="114" y="307"/>
                  <a:pt x="117" y="307"/>
                </a:cubicBezTo>
                <a:cubicBezTo>
                  <a:pt x="123" y="306"/>
                  <a:pt x="130" y="303"/>
                  <a:pt x="136" y="296"/>
                </a:cubicBezTo>
                <a:cubicBezTo>
                  <a:pt x="325" y="107"/>
                  <a:pt x="325" y="107"/>
                  <a:pt x="325" y="107"/>
                </a:cubicBezTo>
                <a:cubicBezTo>
                  <a:pt x="338" y="94"/>
                  <a:pt x="343" y="79"/>
                  <a:pt x="339" y="64"/>
                </a:cubicBezTo>
                <a:cubicBezTo>
                  <a:pt x="335" y="49"/>
                  <a:pt x="324" y="37"/>
                  <a:pt x="309" y="33"/>
                </a:cubicBezTo>
                <a:cubicBezTo>
                  <a:pt x="294" y="30"/>
                  <a:pt x="279" y="35"/>
                  <a:pt x="266" y="48"/>
                </a:cubicBezTo>
                <a:cubicBezTo>
                  <a:pt x="209" y="104"/>
                  <a:pt x="96" y="217"/>
                  <a:pt x="68" y="246"/>
                </a:cubicBezTo>
                <a:cubicBezTo>
                  <a:pt x="31" y="283"/>
                  <a:pt x="40" y="325"/>
                  <a:pt x="63" y="349"/>
                </a:cubicBezTo>
                <a:cubicBezTo>
                  <a:pt x="87" y="373"/>
                  <a:pt x="130" y="382"/>
                  <a:pt x="167" y="345"/>
                </a:cubicBezTo>
                <a:cubicBezTo>
                  <a:pt x="365" y="147"/>
                  <a:pt x="365" y="147"/>
                  <a:pt x="365" y="147"/>
                </a:cubicBezTo>
                <a:cubicBezTo>
                  <a:pt x="370" y="141"/>
                  <a:pt x="379" y="141"/>
                  <a:pt x="385" y="147"/>
                </a:cubicBezTo>
                <a:cubicBezTo>
                  <a:pt x="390" y="152"/>
                  <a:pt x="390" y="161"/>
                  <a:pt x="385" y="166"/>
                </a:cubicBezTo>
                <a:cubicBezTo>
                  <a:pt x="187" y="364"/>
                  <a:pt x="187" y="364"/>
                  <a:pt x="187" y="364"/>
                </a:cubicBezTo>
                <a:cubicBezTo>
                  <a:pt x="163" y="388"/>
                  <a:pt x="137" y="398"/>
                  <a:pt x="112" y="39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02" name="Freeform 64"/>
          <p:cNvSpPr>
            <a:spLocks noEditPoints="1"/>
          </p:cNvSpPr>
          <p:nvPr/>
        </p:nvSpPr>
        <p:spPr bwMode="auto">
          <a:xfrm>
            <a:off x="2596056" y="2669627"/>
            <a:ext cx="266074" cy="182805"/>
          </a:xfrm>
          <a:custGeom>
            <a:avLst/>
            <a:gdLst>
              <a:gd name="T0" fmla="*/ 144 w 400"/>
              <a:gd name="T1" fmla="*/ 54 h 272"/>
              <a:gd name="T2" fmla="*/ 144 w 400"/>
              <a:gd name="T3" fmla="*/ 0 h 272"/>
              <a:gd name="T4" fmla="*/ 0 w 400"/>
              <a:gd name="T5" fmla="*/ 129 h 272"/>
              <a:gd name="T6" fmla="*/ 144 w 400"/>
              <a:gd name="T7" fmla="*/ 263 h 272"/>
              <a:gd name="T8" fmla="*/ 144 w 400"/>
              <a:gd name="T9" fmla="*/ 207 h 272"/>
              <a:gd name="T10" fmla="*/ 60 w 400"/>
              <a:gd name="T11" fmla="*/ 129 h 272"/>
              <a:gd name="T12" fmla="*/ 144 w 400"/>
              <a:gd name="T13" fmla="*/ 54 h 272"/>
              <a:gd name="T14" fmla="*/ 244 w 400"/>
              <a:gd name="T15" fmla="*/ 77 h 272"/>
              <a:gd name="T16" fmla="*/ 244 w 400"/>
              <a:gd name="T17" fmla="*/ 0 h 272"/>
              <a:gd name="T18" fmla="*/ 100 w 400"/>
              <a:gd name="T19" fmla="*/ 129 h 272"/>
              <a:gd name="T20" fmla="*/ 244 w 400"/>
              <a:gd name="T21" fmla="*/ 263 h 272"/>
              <a:gd name="T22" fmla="*/ 244 w 400"/>
              <a:gd name="T23" fmla="*/ 176 h 272"/>
              <a:gd name="T24" fmla="*/ 400 w 400"/>
              <a:gd name="T25" fmla="*/ 272 h 272"/>
              <a:gd name="T26" fmla="*/ 244 w 400"/>
              <a:gd name="T27" fmla="*/ 77 h 2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00" h="272">
                <a:moveTo>
                  <a:pt x="144" y="54"/>
                </a:moveTo>
                <a:cubicBezTo>
                  <a:pt x="144" y="0"/>
                  <a:pt x="144" y="0"/>
                  <a:pt x="144" y="0"/>
                </a:cubicBezTo>
                <a:cubicBezTo>
                  <a:pt x="0" y="129"/>
                  <a:pt x="0" y="129"/>
                  <a:pt x="0" y="129"/>
                </a:cubicBezTo>
                <a:cubicBezTo>
                  <a:pt x="144" y="263"/>
                  <a:pt x="144" y="263"/>
                  <a:pt x="144" y="263"/>
                </a:cubicBezTo>
                <a:cubicBezTo>
                  <a:pt x="144" y="207"/>
                  <a:pt x="144" y="207"/>
                  <a:pt x="144" y="207"/>
                </a:cubicBezTo>
                <a:cubicBezTo>
                  <a:pt x="60" y="129"/>
                  <a:pt x="60" y="129"/>
                  <a:pt x="60" y="129"/>
                </a:cubicBezTo>
                <a:lnTo>
                  <a:pt x="144" y="54"/>
                </a:lnTo>
                <a:close/>
                <a:moveTo>
                  <a:pt x="244" y="77"/>
                </a:moveTo>
                <a:cubicBezTo>
                  <a:pt x="244" y="0"/>
                  <a:pt x="244" y="0"/>
                  <a:pt x="244" y="0"/>
                </a:cubicBezTo>
                <a:cubicBezTo>
                  <a:pt x="100" y="129"/>
                  <a:pt x="100" y="129"/>
                  <a:pt x="100" y="129"/>
                </a:cubicBezTo>
                <a:cubicBezTo>
                  <a:pt x="244" y="263"/>
                  <a:pt x="244" y="263"/>
                  <a:pt x="244" y="263"/>
                </a:cubicBezTo>
                <a:cubicBezTo>
                  <a:pt x="244" y="176"/>
                  <a:pt x="244" y="176"/>
                  <a:pt x="244" y="176"/>
                </a:cubicBezTo>
                <a:cubicBezTo>
                  <a:pt x="310" y="176"/>
                  <a:pt x="350" y="184"/>
                  <a:pt x="400" y="272"/>
                </a:cubicBezTo>
                <a:cubicBezTo>
                  <a:pt x="400" y="272"/>
                  <a:pt x="392" y="77"/>
                  <a:pt x="244" y="7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03" name="Freeform 67"/>
          <p:cNvSpPr>
            <a:spLocks/>
          </p:cNvSpPr>
          <p:nvPr/>
        </p:nvSpPr>
        <p:spPr bwMode="auto">
          <a:xfrm>
            <a:off x="11064365" y="3105567"/>
            <a:ext cx="252195" cy="219829"/>
          </a:xfrm>
          <a:custGeom>
            <a:avLst/>
            <a:gdLst>
              <a:gd name="T0" fmla="*/ 212 w 376"/>
              <a:gd name="T1" fmla="*/ 0 h 328"/>
              <a:gd name="T2" fmla="*/ 49 w 376"/>
              <a:gd name="T3" fmla="*/ 160 h 328"/>
              <a:gd name="T4" fmla="*/ 0 w 376"/>
              <a:gd name="T5" fmla="*/ 160 h 328"/>
              <a:gd name="T6" fmla="*/ 73 w 376"/>
              <a:gd name="T7" fmla="*/ 242 h 328"/>
              <a:gd name="T8" fmla="*/ 147 w 376"/>
              <a:gd name="T9" fmla="*/ 160 h 328"/>
              <a:gd name="T10" fmla="*/ 90 w 376"/>
              <a:gd name="T11" fmla="*/ 160 h 328"/>
              <a:gd name="T12" fmla="*/ 212 w 376"/>
              <a:gd name="T13" fmla="*/ 41 h 328"/>
              <a:gd name="T14" fmla="*/ 335 w 376"/>
              <a:gd name="T15" fmla="*/ 164 h 328"/>
              <a:gd name="T16" fmla="*/ 212 w 376"/>
              <a:gd name="T17" fmla="*/ 287 h 328"/>
              <a:gd name="T18" fmla="*/ 140 w 376"/>
              <a:gd name="T19" fmla="*/ 263 h 328"/>
              <a:gd name="T20" fmla="*/ 112 w 376"/>
              <a:gd name="T21" fmla="*/ 293 h 328"/>
              <a:gd name="T22" fmla="*/ 212 w 376"/>
              <a:gd name="T23" fmla="*/ 328 h 328"/>
              <a:gd name="T24" fmla="*/ 376 w 376"/>
              <a:gd name="T25" fmla="*/ 164 h 328"/>
              <a:gd name="T26" fmla="*/ 212 w 376"/>
              <a:gd name="T27" fmla="*/ 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76" h="328">
                <a:moveTo>
                  <a:pt x="212" y="0"/>
                </a:moveTo>
                <a:cubicBezTo>
                  <a:pt x="123" y="0"/>
                  <a:pt x="51" y="71"/>
                  <a:pt x="49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73" y="242"/>
                  <a:pt x="73" y="242"/>
                  <a:pt x="73" y="242"/>
                </a:cubicBezTo>
                <a:cubicBezTo>
                  <a:pt x="147" y="160"/>
                  <a:pt x="147" y="160"/>
                  <a:pt x="147" y="160"/>
                </a:cubicBezTo>
                <a:cubicBezTo>
                  <a:pt x="90" y="160"/>
                  <a:pt x="90" y="160"/>
                  <a:pt x="90" y="160"/>
                </a:cubicBezTo>
                <a:cubicBezTo>
                  <a:pt x="92" y="94"/>
                  <a:pt x="146" y="41"/>
                  <a:pt x="212" y="41"/>
                </a:cubicBezTo>
                <a:cubicBezTo>
                  <a:pt x="280" y="41"/>
                  <a:pt x="335" y="96"/>
                  <a:pt x="335" y="164"/>
                </a:cubicBezTo>
                <a:cubicBezTo>
                  <a:pt x="335" y="232"/>
                  <a:pt x="280" y="287"/>
                  <a:pt x="212" y="287"/>
                </a:cubicBezTo>
                <a:cubicBezTo>
                  <a:pt x="185" y="287"/>
                  <a:pt x="160" y="278"/>
                  <a:pt x="140" y="263"/>
                </a:cubicBezTo>
                <a:cubicBezTo>
                  <a:pt x="112" y="293"/>
                  <a:pt x="112" y="293"/>
                  <a:pt x="112" y="293"/>
                </a:cubicBezTo>
                <a:cubicBezTo>
                  <a:pt x="139" y="315"/>
                  <a:pt x="174" y="328"/>
                  <a:pt x="212" y="328"/>
                </a:cubicBezTo>
                <a:cubicBezTo>
                  <a:pt x="303" y="328"/>
                  <a:pt x="376" y="254"/>
                  <a:pt x="376" y="164"/>
                </a:cubicBezTo>
                <a:cubicBezTo>
                  <a:pt x="376" y="73"/>
                  <a:pt x="303" y="0"/>
                  <a:pt x="212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04" name="Freeform 68"/>
          <p:cNvSpPr>
            <a:spLocks/>
          </p:cNvSpPr>
          <p:nvPr/>
        </p:nvSpPr>
        <p:spPr bwMode="auto">
          <a:xfrm>
            <a:off x="11537458" y="2686281"/>
            <a:ext cx="252195" cy="219829"/>
          </a:xfrm>
          <a:custGeom>
            <a:avLst/>
            <a:gdLst>
              <a:gd name="T0" fmla="*/ 163 w 376"/>
              <a:gd name="T1" fmla="*/ 0 h 328"/>
              <a:gd name="T2" fmla="*/ 327 w 376"/>
              <a:gd name="T3" fmla="*/ 160 h 328"/>
              <a:gd name="T4" fmla="*/ 376 w 376"/>
              <a:gd name="T5" fmla="*/ 160 h 328"/>
              <a:gd name="T6" fmla="*/ 302 w 376"/>
              <a:gd name="T7" fmla="*/ 242 h 328"/>
              <a:gd name="T8" fmla="*/ 229 w 376"/>
              <a:gd name="T9" fmla="*/ 160 h 328"/>
              <a:gd name="T10" fmla="*/ 286 w 376"/>
              <a:gd name="T11" fmla="*/ 160 h 328"/>
              <a:gd name="T12" fmla="*/ 163 w 376"/>
              <a:gd name="T13" fmla="*/ 41 h 328"/>
              <a:gd name="T14" fmla="*/ 41 w 376"/>
              <a:gd name="T15" fmla="*/ 164 h 328"/>
              <a:gd name="T16" fmla="*/ 163 w 376"/>
              <a:gd name="T17" fmla="*/ 287 h 328"/>
              <a:gd name="T18" fmla="*/ 236 w 376"/>
              <a:gd name="T19" fmla="*/ 263 h 328"/>
              <a:gd name="T20" fmla="*/ 264 w 376"/>
              <a:gd name="T21" fmla="*/ 293 h 328"/>
              <a:gd name="T22" fmla="*/ 163 w 376"/>
              <a:gd name="T23" fmla="*/ 328 h 328"/>
              <a:gd name="T24" fmla="*/ 0 w 376"/>
              <a:gd name="T25" fmla="*/ 164 h 328"/>
              <a:gd name="T26" fmla="*/ 163 w 376"/>
              <a:gd name="T27" fmla="*/ 0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76" h="328">
                <a:moveTo>
                  <a:pt x="163" y="0"/>
                </a:moveTo>
                <a:cubicBezTo>
                  <a:pt x="252" y="0"/>
                  <a:pt x="324" y="71"/>
                  <a:pt x="327" y="160"/>
                </a:cubicBezTo>
                <a:cubicBezTo>
                  <a:pt x="376" y="160"/>
                  <a:pt x="376" y="160"/>
                  <a:pt x="376" y="160"/>
                </a:cubicBezTo>
                <a:cubicBezTo>
                  <a:pt x="302" y="242"/>
                  <a:pt x="302" y="242"/>
                  <a:pt x="302" y="242"/>
                </a:cubicBezTo>
                <a:cubicBezTo>
                  <a:pt x="229" y="160"/>
                  <a:pt x="229" y="160"/>
                  <a:pt x="229" y="160"/>
                </a:cubicBezTo>
                <a:cubicBezTo>
                  <a:pt x="286" y="160"/>
                  <a:pt x="286" y="160"/>
                  <a:pt x="286" y="160"/>
                </a:cubicBezTo>
                <a:cubicBezTo>
                  <a:pt x="284" y="94"/>
                  <a:pt x="230" y="41"/>
                  <a:pt x="163" y="41"/>
                </a:cubicBezTo>
                <a:cubicBezTo>
                  <a:pt x="96" y="41"/>
                  <a:pt x="41" y="96"/>
                  <a:pt x="41" y="164"/>
                </a:cubicBezTo>
                <a:cubicBezTo>
                  <a:pt x="41" y="232"/>
                  <a:pt x="96" y="287"/>
                  <a:pt x="163" y="287"/>
                </a:cubicBezTo>
                <a:cubicBezTo>
                  <a:pt x="190" y="287"/>
                  <a:pt x="215" y="278"/>
                  <a:pt x="236" y="263"/>
                </a:cubicBezTo>
                <a:cubicBezTo>
                  <a:pt x="264" y="293"/>
                  <a:pt x="264" y="293"/>
                  <a:pt x="264" y="293"/>
                </a:cubicBezTo>
                <a:cubicBezTo>
                  <a:pt x="236" y="315"/>
                  <a:pt x="201" y="328"/>
                  <a:pt x="163" y="328"/>
                </a:cubicBezTo>
                <a:cubicBezTo>
                  <a:pt x="73" y="328"/>
                  <a:pt x="0" y="254"/>
                  <a:pt x="0" y="164"/>
                </a:cubicBezTo>
                <a:cubicBezTo>
                  <a:pt x="0" y="73"/>
                  <a:pt x="73" y="0"/>
                  <a:pt x="163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05" name="Freeform 73"/>
          <p:cNvSpPr>
            <a:spLocks noEditPoints="1"/>
          </p:cNvSpPr>
          <p:nvPr/>
        </p:nvSpPr>
        <p:spPr bwMode="auto">
          <a:xfrm>
            <a:off x="3952559" y="3536551"/>
            <a:ext cx="212861" cy="219829"/>
          </a:xfrm>
          <a:custGeom>
            <a:avLst/>
            <a:gdLst>
              <a:gd name="T0" fmla="*/ 117 w 320"/>
              <a:gd name="T1" fmla="*/ 262 h 328"/>
              <a:gd name="T2" fmla="*/ 101 w 320"/>
              <a:gd name="T3" fmla="*/ 278 h 328"/>
              <a:gd name="T4" fmla="*/ 50 w 320"/>
              <a:gd name="T5" fmla="*/ 278 h 328"/>
              <a:gd name="T6" fmla="*/ 39 w 320"/>
              <a:gd name="T7" fmla="*/ 253 h 328"/>
              <a:gd name="T8" fmla="*/ 50 w 320"/>
              <a:gd name="T9" fmla="*/ 228 h 328"/>
              <a:gd name="T10" fmla="*/ 109 w 320"/>
              <a:gd name="T11" fmla="*/ 169 h 328"/>
              <a:gd name="T12" fmla="*/ 162 w 320"/>
              <a:gd name="T13" fmla="*/ 155 h 328"/>
              <a:gd name="T14" fmla="*/ 190 w 320"/>
              <a:gd name="T15" fmla="*/ 155 h 328"/>
              <a:gd name="T16" fmla="*/ 190 w 320"/>
              <a:gd name="T17" fmla="*/ 127 h 328"/>
              <a:gd name="T18" fmla="*/ 82 w 320"/>
              <a:gd name="T19" fmla="*/ 141 h 328"/>
              <a:gd name="T20" fmla="*/ 22 w 320"/>
              <a:gd name="T21" fmla="*/ 200 h 328"/>
              <a:gd name="T22" fmla="*/ 0 w 320"/>
              <a:gd name="T23" fmla="*/ 253 h 328"/>
              <a:gd name="T24" fmla="*/ 22 w 320"/>
              <a:gd name="T25" fmla="*/ 306 h 328"/>
              <a:gd name="T26" fmla="*/ 75 w 320"/>
              <a:gd name="T27" fmla="*/ 328 h 328"/>
              <a:gd name="T28" fmla="*/ 129 w 320"/>
              <a:gd name="T29" fmla="*/ 306 h 328"/>
              <a:gd name="T30" fmla="*/ 145 w 320"/>
              <a:gd name="T31" fmla="*/ 290 h 328"/>
              <a:gd name="T32" fmla="*/ 145 w 320"/>
              <a:gd name="T33" fmla="*/ 262 h 328"/>
              <a:gd name="T34" fmla="*/ 117 w 320"/>
              <a:gd name="T35" fmla="*/ 262 h 328"/>
              <a:gd name="T36" fmla="*/ 298 w 320"/>
              <a:gd name="T37" fmla="*/ 32 h 328"/>
              <a:gd name="T38" fmla="*/ 195 w 320"/>
              <a:gd name="T39" fmla="*/ 28 h 328"/>
              <a:gd name="T40" fmla="*/ 175 w 320"/>
              <a:gd name="T41" fmla="*/ 48 h 328"/>
              <a:gd name="T42" fmla="*/ 175 w 320"/>
              <a:gd name="T43" fmla="*/ 76 h 328"/>
              <a:gd name="T44" fmla="*/ 203 w 320"/>
              <a:gd name="T45" fmla="*/ 76 h 328"/>
              <a:gd name="T46" fmla="*/ 223 w 320"/>
              <a:gd name="T47" fmla="*/ 56 h 328"/>
              <a:gd name="T48" fmla="*/ 270 w 320"/>
              <a:gd name="T49" fmla="*/ 60 h 328"/>
              <a:gd name="T50" fmla="*/ 280 w 320"/>
              <a:gd name="T51" fmla="*/ 85 h 328"/>
              <a:gd name="T52" fmla="*/ 270 w 320"/>
              <a:gd name="T53" fmla="*/ 110 h 328"/>
              <a:gd name="T54" fmla="*/ 206 w 320"/>
              <a:gd name="T55" fmla="*/ 173 h 328"/>
              <a:gd name="T56" fmla="*/ 158 w 320"/>
              <a:gd name="T57" fmla="*/ 183 h 328"/>
              <a:gd name="T58" fmla="*/ 129 w 320"/>
              <a:gd name="T59" fmla="*/ 183 h 328"/>
              <a:gd name="T60" fmla="*/ 130 w 320"/>
              <a:gd name="T61" fmla="*/ 211 h 328"/>
              <a:gd name="T62" fmla="*/ 174 w 320"/>
              <a:gd name="T63" fmla="*/ 231 h 328"/>
              <a:gd name="T64" fmla="*/ 234 w 320"/>
              <a:gd name="T65" fmla="*/ 202 h 328"/>
              <a:gd name="T66" fmla="*/ 298 w 320"/>
              <a:gd name="T67" fmla="*/ 138 h 328"/>
              <a:gd name="T68" fmla="*/ 320 w 320"/>
              <a:gd name="T69" fmla="*/ 85 h 328"/>
              <a:gd name="T70" fmla="*/ 298 w 320"/>
              <a:gd name="T71" fmla="*/ 32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20" h="328">
                <a:moveTo>
                  <a:pt x="117" y="262"/>
                </a:moveTo>
                <a:cubicBezTo>
                  <a:pt x="101" y="278"/>
                  <a:pt x="101" y="278"/>
                  <a:pt x="101" y="278"/>
                </a:cubicBezTo>
                <a:cubicBezTo>
                  <a:pt x="87" y="292"/>
                  <a:pt x="64" y="292"/>
                  <a:pt x="50" y="278"/>
                </a:cubicBezTo>
                <a:cubicBezTo>
                  <a:pt x="43" y="271"/>
                  <a:pt x="39" y="262"/>
                  <a:pt x="39" y="253"/>
                </a:cubicBezTo>
                <a:cubicBezTo>
                  <a:pt x="39" y="243"/>
                  <a:pt x="43" y="234"/>
                  <a:pt x="50" y="228"/>
                </a:cubicBezTo>
                <a:cubicBezTo>
                  <a:pt x="109" y="169"/>
                  <a:pt x="109" y="169"/>
                  <a:pt x="109" y="169"/>
                </a:cubicBezTo>
                <a:cubicBezTo>
                  <a:pt x="122" y="156"/>
                  <a:pt x="145" y="138"/>
                  <a:pt x="162" y="155"/>
                </a:cubicBezTo>
                <a:cubicBezTo>
                  <a:pt x="170" y="163"/>
                  <a:pt x="182" y="163"/>
                  <a:pt x="190" y="155"/>
                </a:cubicBezTo>
                <a:cubicBezTo>
                  <a:pt x="198" y="147"/>
                  <a:pt x="198" y="135"/>
                  <a:pt x="190" y="127"/>
                </a:cubicBezTo>
                <a:cubicBezTo>
                  <a:pt x="161" y="98"/>
                  <a:pt x="119" y="104"/>
                  <a:pt x="82" y="141"/>
                </a:cubicBezTo>
                <a:cubicBezTo>
                  <a:pt x="22" y="200"/>
                  <a:pt x="22" y="200"/>
                  <a:pt x="22" y="200"/>
                </a:cubicBezTo>
                <a:cubicBezTo>
                  <a:pt x="8" y="214"/>
                  <a:pt x="0" y="233"/>
                  <a:pt x="0" y="253"/>
                </a:cubicBezTo>
                <a:cubicBezTo>
                  <a:pt x="0" y="273"/>
                  <a:pt x="8" y="292"/>
                  <a:pt x="22" y="306"/>
                </a:cubicBezTo>
                <a:cubicBezTo>
                  <a:pt x="37" y="321"/>
                  <a:pt x="56" y="328"/>
                  <a:pt x="75" y="328"/>
                </a:cubicBezTo>
                <a:cubicBezTo>
                  <a:pt x="95" y="328"/>
                  <a:pt x="114" y="321"/>
                  <a:pt x="129" y="306"/>
                </a:cubicBezTo>
                <a:cubicBezTo>
                  <a:pt x="145" y="290"/>
                  <a:pt x="145" y="290"/>
                  <a:pt x="145" y="290"/>
                </a:cubicBezTo>
                <a:cubicBezTo>
                  <a:pt x="153" y="282"/>
                  <a:pt x="153" y="270"/>
                  <a:pt x="145" y="262"/>
                </a:cubicBezTo>
                <a:cubicBezTo>
                  <a:pt x="137" y="254"/>
                  <a:pt x="125" y="254"/>
                  <a:pt x="117" y="262"/>
                </a:cubicBezTo>
                <a:close/>
                <a:moveTo>
                  <a:pt x="298" y="32"/>
                </a:moveTo>
                <a:cubicBezTo>
                  <a:pt x="267" y="1"/>
                  <a:pt x="223" y="0"/>
                  <a:pt x="195" y="28"/>
                </a:cubicBezTo>
                <a:cubicBezTo>
                  <a:pt x="175" y="48"/>
                  <a:pt x="175" y="48"/>
                  <a:pt x="175" y="48"/>
                </a:cubicBezTo>
                <a:cubicBezTo>
                  <a:pt x="167" y="56"/>
                  <a:pt x="167" y="68"/>
                  <a:pt x="175" y="76"/>
                </a:cubicBezTo>
                <a:cubicBezTo>
                  <a:pt x="182" y="84"/>
                  <a:pt x="195" y="84"/>
                  <a:pt x="203" y="76"/>
                </a:cubicBezTo>
                <a:cubicBezTo>
                  <a:pt x="223" y="56"/>
                  <a:pt x="223" y="56"/>
                  <a:pt x="223" y="56"/>
                </a:cubicBezTo>
                <a:cubicBezTo>
                  <a:pt x="238" y="42"/>
                  <a:pt x="257" y="48"/>
                  <a:pt x="270" y="60"/>
                </a:cubicBezTo>
                <a:cubicBezTo>
                  <a:pt x="276" y="67"/>
                  <a:pt x="280" y="76"/>
                  <a:pt x="280" y="85"/>
                </a:cubicBezTo>
                <a:cubicBezTo>
                  <a:pt x="280" y="95"/>
                  <a:pt x="276" y="104"/>
                  <a:pt x="270" y="110"/>
                </a:cubicBezTo>
                <a:cubicBezTo>
                  <a:pt x="206" y="173"/>
                  <a:pt x="206" y="173"/>
                  <a:pt x="206" y="173"/>
                </a:cubicBezTo>
                <a:cubicBezTo>
                  <a:pt x="177" y="202"/>
                  <a:pt x="163" y="189"/>
                  <a:pt x="158" y="183"/>
                </a:cubicBezTo>
                <a:cubicBezTo>
                  <a:pt x="150" y="175"/>
                  <a:pt x="137" y="175"/>
                  <a:pt x="129" y="183"/>
                </a:cubicBezTo>
                <a:cubicBezTo>
                  <a:pt x="122" y="191"/>
                  <a:pt x="122" y="203"/>
                  <a:pt x="130" y="211"/>
                </a:cubicBezTo>
                <a:cubicBezTo>
                  <a:pt x="143" y="224"/>
                  <a:pt x="158" y="231"/>
                  <a:pt x="174" y="231"/>
                </a:cubicBezTo>
                <a:cubicBezTo>
                  <a:pt x="194" y="231"/>
                  <a:pt x="214" y="221"/>
                  <a:pt x="234" y="202"/>
                </a:cubicBezTo>
                <a:cubicBezTo>
                  <a:pt x="298" y="138"/>
                  <a:pt x="298" y="138"/>
                  <a:pt x="298" y="138"/>
                </a:cubicBezTo>
                <a:cubicBezTo>
                  <a:pt x="312" y="124"/>
                  <a:pt x="320" y="105"/>
                  <a:pt x="320" y="85"/>
                </a:cubicBezTo>
                <a:cubicBezTo>
                  <a:pt x="320" y="65"/>
                  <a:pt x="312" y="46"/>
                  <a:pt x="298" y="3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06" name="Freeform 75"/>
          <p:cNvSpPr>
            <a:spLocks/>
          </p:cNvSpPr>
          <p:nvPr/>
        </p:nvSpPr>
        <p:spPr bwMode="auto">
          <a:xfrm>
            <a:off x="3940990" y="3085734"/>
            <a:ext cx="235996" cy="236027"/>
          </a:xfrm>
          <a:custGeom>
            <a:avLst/>
            <a:gdLst>
              <a:gd name="T0" fmla="*/ 51 w 102"/>
              <a:gd name="T1" fmla="*/ 0 h 102"/>
              <a:gd name="T2" fmla="*/ 65 w 102"/>
              <a:gd name="T3" fmla="*/ 39 h 102"/>
              <a:gd name="T4" fmla="*/ 102 w 102"/>
              <a:gd name="T5" fmla="*/ 39 h 102"/>
              <a:gd name="T6" fmla="*/ 72 w 102"/>
              <a:gd name="T7" fmla="*/ 62 h 102"/>
              <a:gd name="T8" fmla="*/ 83 w 102"/>
              <a:gd name="T9" fmla="*/ 102 h 102"/>
              <a:gd name="T10" fmla="*/ 51 w 102"/>
              <a:gd name="T11" fmla="*/ 78 h 102"/>
              <a:gd name="T12" fmla="*/ 19 w 102"/>
              <a:gd name="T13" fmla="*/ 102 h 102"/>
              <a:gd name="T14" fmla="*/ 30 w 102"/>
              <a:gd name="T15" fmla="*/ 62 h 102"/>
              <a:gd name="T16" fmla="*/ 0 w 102"/>
              <a:gd name="T17" fmla="*/ 39 h 102"/>
              <a:gd name="T18" fmla="*/ 37 w 102"/>
              <a:gd name="T19" fmla="*/ 39 h 102"/>
              <a:gd name="T20" fmla="*/ 51 w 102"/>
              <a:gd name="T21" fmla="*/ 0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2" h="102">
                <a:moveTo>
                  <a:pt x="51" y="0"/>
                </a:moveTo>
                <a:lnTo>
                  <a:pt x="65" y="39"/>
                </a:lnTo>
                <a:lnTo>
                  <a:pt x="102" y="39"/>
                </a:lnTo>
                <a:lnTo>
                  <a:pt x="72" y="62"/>
                </a:lnTo>
                <a:lnTo>
                  <a:pt x="83" y="102"/>
                </a:lnTo>
                <a:lnTo>
                  <a:pt x="51" y="78"/>
                </a:lnTo>
                <a:lnTo>
                  <a:pt x="19" y="102"/>
                </a:lnTo>
                <a:lnTo>
                  <a:pt x="30" y="62"/>
                </a:lnTo>
                <a:lnTo>
                  <a:pt x="0" y="39"/>
                </a:lnTo>
                <a:lnTo>
                  <a:pt x="37" y="39"/>
                </a:lnTo>
                <a:lnTo>
                  <a:pt x="5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07" name="Freeform 77"/>
          <p:cNvSpPr>
            <a:spLocks noEditPoints="1"/>
          </p:cNvSpPr>
          <p:nvPr/>
        </p:nvSpPr>
        <p:spPr bwMode="auto">
          <a:xfrm>
            <a:off x="2605114" y="3522465"/>
            <a:ext cx="249879" cy="249912"/>
          </a:xfrm>
          <a:custGeom>
            <a:avLst/>
            <a:gdLst>
              <a:gd name="T0" fmla="*/ 328 w 374"/>
              <a:gd name="T1" fmla="*/ 46 h 373"/>
              <a:gd name="T2" fmla="*/ 239 w 374"/>
              <a:gd name="T3" fmla="*/ 13 h 373"/>
              <a:gd name="T4" fmla="*/ 185 w 374"/>
              <a:gd name="T5" fmla="*/ 67 h 373"/>
              <a:gd name="T6" fmla="*/ 173 w 374"/>
              <a:gd name="T7" fmla="*/ 130 h 373"/>
              <a:gd name="T8" fmla="*/ 10 w 374"/>
              <a:gd name="T9" fmla="*/ 294 h 373"/>
              <a:gd name="T10" fmla="*/ 27 w 374"/>
              <a:gd name="T11" fmla="*/ 346 h 373"/>
              <a:gd name="T12" fmla="*/ 80 w 374"/>
              <a:gd name="T13" fmla="*/ 364 h 373"/>
              <a:gd name="T14" fmla="*/ 243 w 374"/>
              <a:gd name="T15" fmla="*/ 201 h 373"/>
              <a:gd name="T16" fmla="*/ 307 w 374"/>
              <a:gd name="T17" fmla="*/ 188 h 373"/>
              <a:gd name="T18" fmla="*/ 360 w 374"/>
              <a:gd name="T19" fmla="*/ 135 h 373"/>
              <a:gd name="T20" fmla="*/ 328 w 374"/>
              <a:gd name="T21" fmla="*/ 46 h 373"/>
              <a:gd name="T22" fmla="*/ 149 w 374"/>
              <a:gd name="T23" fmla="*/ 209 h 373"/>
              <a:gd name="T24" fmla="*/ 154 w 374"/>
              <a:gd name="T25" fmla="*/ 176 h 373"/>
              <a:gd name="T26" fmla="*/ 186 w 374"/>
              <a:gd name="T27" fmla="*/ 171 h 373"/>
              <a:gd name="T28" fmla="*/ 181 w 374"/>
              <a:gd name="T29" fmla="*/ 203 h 373"/>
              <a:gd name="T30" fmla="*/ 149 w 374"/>
              <a:gd name="T31" fmla="*/ 209 h 373"/>
              <a:gd name="T32" fmla="*/ 284 w 374"/>
              <a:gd name="T33" fmla="*/ 90 h 373"/>
              <a:gd name="T34" fmla="*/ 253 w 374"/>
              <a:gd name="T35" fmla="*/ 28 h 373"/>
              <a:gd name="T36" fmla="*/ 315 w 374"/>
              <a:gd name="T37" fmla="*/ 59 h 373"/>
              <a:gd name="T38" fmla="*/ 346 w 374"/>
              <a:gd name="T39" fmla="*/ 120 h 373"/>
              <a:gd name="T40" fmla="*/ 284 w 374"/>
              <a:gd name="T41" fmla="*/ 90 h 3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4" h="373">
                <a:moveTo>
                  <a:pt x="328" y="46"/>
                </a:moveTo>
                <a:cubicBezTo>
                  <a:pt x="295" y="12"/>
                  <a:pt x="253" y="0"/>
                  <a:pt x="239" y="13"/>
                </a:cubicBezTo>
                <a:cubicBezTo>
                  <a:pt x="185" y="67"/>
                  <a:pt x="185" y="67"/>
                  <a:pt x="185" y="67"/>
                </a:cubicBezTo>
                <a:cubicBezTo>
                  <a:pt x="177" y="75"/>
                  <a:pt x="170" y="103"/>
                  <a:pt x="173" y="130"/>
                </a:cubicBezTo>
                <a:cubicBezTo>
                  <a:pt x="10" y="294"/>
                  <a:pt x="10" y="294"/>
                  <a:pt x="10" y="294"/>
                </a:cubicBezTo>
                <a:cubicBezTo>
                  <a:pt x="0" y="303"/>
                  <a:pt x="8" y="327"/>
                  <a:pt x="27" y="346"/>
                </a:cubicBezTo>
                <a:cubicBezTo>
                  <a:pt x="47" y="366"/>
                  <a:pt x="70" y="373"/>
                  <a:pt x="80" y="364"/>
                </a:cubicBezTo>
                <a:cubicBezTo>
                  <a:pt x="243" y="201"/>
                  <a:pt x="243" y="201"/>
                  <a:pt x="243" y="201"/>
                </a:cubicBezTo>
                <a:cubicBezTo>
                  <a:pt x="271" y="204"/>
                  <a:pt x="298" y="197"/>
                  <a:pt x="307" y="188"/>
                </a:cubicBezTo>
                <a:cubicBezTo>
                  <a:pt x="360" y="135"/>
                  <a:pt x="360" y="135"/>
                  <a:pt x="360" y="135"/>
                </a:cubicBezTo>
                <a:cubicBezTo>
                  <a:pt x="374" y="121"/>
                  <a:pt x="362" y="79"/>
                  <a:pt x="328" y="46"/>
                </a:cubicBezTo>
                <a:close/>
                <a:moveTo>
                  <a:pt x="149" y="209"/>
                </a:moveTo>
                <a:cubicBezTo>
                  <a:pt x="141" y="201"/>
                  <a:pt x="144" y="187"/>
                  <a:pt x="154" y="176"/>
                </a:cubicBezTo>
                <a:cubicBezTo>
                  <a:pt x="164" y="166"/>
                  <a:pt x="179" y="163"/>
                  <a:pt x="186" y="171"/>
                </a:cubicBezTo>
                <a:cubicBezTo>
                  <a:pt x="194" y="178"/>
                  <a:pt x="191" y="193"/>
                  <a:pt x="181" y="203"/>
                </a:cubicBezTo>
                <a:cubicBezTo>
                  <a:pt x="171" y="214"/>
                  <a:pt x="156" y="216"/>
                  <a:pt x="149" y="209"/>
                </a:cubicBezTo>
                <a:close/>
                <a:moveTo>
                  <a:pt x="284" y="90"/>
                </a:moveTo>
                <a:cubicBezTo>
                  <a:pt x="258" y="64"/>
                  <a:pt x="251" y="30"/>
                  <a:pt x="253" y="28"/>
                </a:cubicBezTo>
                <a:cubicBezTo>
                  <a:pt x="256" y="25"/>
                  <a:pt x="289" y="33"/>
                  <a:pt x="315" y="59"/>
                </a:cubicBezTo>
                <a:cubicBezTo>
                  <a:pt x="341" y="85"/>
                  <a:pt x="348" y="118"/>
                  <a:pt x="346" y="120"/>
                </a:cubicBezTo>
                <a:cubicBezTo>
                  <a:pt x="344" y="122"/>
                  <a:pt x="310" y="116"/>
                  <a:pt x="284" y="9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08" name="Freeform 79"/>
          <p:cNvSpPr>
            <a:spLocks noEditPoints="1"/>
          </p:cNvSpPr>
          <p:nvPr/>
        </p:nvSpPr>
        <p:spPr bwMode="auto">
          <a:xfrm>
            <a:off x="3499887" y="3524174"/>
            <a:ext cx="229057" cy="252227"/>
          </a:xfrm>
          <a:custGeom>
            <a:avLst/>
            <a:gdLst>
              <a:gd name="T0" fmla="*/ 266 w 343"/>
              <a:gd name="T1" fmla="*/ 153 h 374"/>
              <a:gd name="T2" fmla="*/ 122 w 343"/>
              <a:gd name="T3" fmla="*/ 19 h 374"/>
              <a:gd name="T4" fmla="*/ 82 w 343"/>
              <a:gd name="T5" fmla="*/ 8 h 374"/>
              <a:gd name="T6" fmla="*/ 58 w 343"/>
              <a:gd name="T7" fmla="*/ 43 h 374"/>
              <a:gd name="T8" fmla="*/ 32 w 343"/>
              <a:gd name="T9" fmla="*/ 240 h 374"/>
              <a:gd name="T10" fmla="*/ 20 w 343"/>
              <a:gd name="T11" fmla="*/ 329 h 374"/>
              <a:gd name="T12" fmla="*/ 201 w 343"/>
              <a:gd name="T13" fmla="*/ 341 h 374"/>
              <a:gd name="T14" fmla="*/ 331 w 343"/>
              <a:gd name="T15" fmla="*/ 214 h 374"/>
              <a:gd name="T16" fmla="*/ 266 w 343"/>
              <a:gd name="T17" fmla="*/ 153 h 374"/>
              <a:gd name="T18" fmla="*/ 191 w 343"/>
              <a:gd name="T19" fmla="*/ 315 h 374"/>
              <a:gd name="T20" fmla="*/ 47 w 343"/>
              <a:gd name="T21" fmla="*/ 319 h 374"/>
              <a:gd name="T22" fmla="*/ 161 w 343"/>
              <a:gd name="T23" fmla="*/ 230 h 374"/>
              <a:gd name="T24" fmla="*/ 304 w 343"/>
              <a:gd name="T25" fmla="*/ 224 h 374"/>
              <a:gd name="T26" fmla="*/ 191 w 343"/>
              <a:gd name="T27" fmla="*/ 315 h 374"/>
              <a:gd name="T28" fmla="*/ 166 w 343"/>
              <a:gd name="T29" fmla="*/ 245 h 374"/>
              <a:gd name="T30" fmla="*/ 79 w 343"/>
              <a:gd name="T31" fmla="*/ 293 h 374"/>
              <a:gd name="T32" fmla="*/ 140 w 343"/>
              <a:gd name="T33" fmla="*/ 298 h 374"/>
              <a:gd name="T34" fmla="*/ 182 w 343"/>
              <a:gd name="T35" fmla="*/ 240 h 374"/>
              <a:gd name="T36" fmla="*/ 182 w 343"/>
              <a:gd name="T37" fmla="*/ 240 h 374"/>
              <a:gd name="T38" fmla="*/ 166 w 343"/>
              <a:gd name="T39" fmla="*/ 245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43" h="374">
                <a:moveTo>
                  <a:pt x="266" y="153"/>
                </a:moveTo>
                <a:cubicBezTo>
                  <a:pt x="220" y="55"/>
                  <a:pt x="196" y="18"/>
                  <a:pt x="122" y="19"/>
                </a:cubicBezTo>
                <a:cubicBezTo>
                  <a:pt x="95" y="20"/>
                  <a:pt x="102" y="0"/>
                  <a:pt x="82" y="8"/>
                </a:cubicBezTo>
                <a:cubicBezTo>
                  <a:pt x="61" y="15"/>
                  <a:pt x="79" y="26"/>
                  <a:pt x="58" y="43"/>
                </a:cubicBezTo>
                <a:cubicBezTo>
                  <a:pt x="0" y="91"/>
                  <a:pt x="5" y="135"/>
                  <a:pt x="32" y="240"/>
                </a:cubicBezTo>
                <a:cubicBezTo>
                  <a:pt x="44" y="284"/>
                  <a:pt x="5" y="286"/>
                  <a:pt x="20" y="329"/>
                </a:cubicBezTo>
                <a:cubicBezTo>
                  <a:pt x="31" y="360"/>
                  <a:pt x="114" y="374"/>
                  <a:pt x="201" y="341"/>
                </a:cubicBezTo>
                <a:cubicBezTo>
                  <a:pt x="288" y="309"/>
                  <a:pt x="343" y="245"/>
                  <a:pt x="331" y="214"/>
                </a:cubicBezTo>
                <a:cubicBezTo>
                  <a:pt x="316" y="171"/>
                  <a:pt x="285" y="194"/>
                  <a:pt x="266" y="153"/>
                </a:cubicBezTo>
                <a:close/>
                <a:moveTo>
                  <a:pt x="191" y="315"/>
                </a:moveTo>
                <a:cubicBezTo>
                  <a:pt x="114" y="344"/>
                  <a:pt x="50" y="327"/>
                  <a:pt x="47" y="319"/>
                </a:cubicBezTo>
                <a:cubicBezTo>
                  <a:pt x="42" y="306"/>
                  <a:pt x="72" y="263"/>
                  <a:pt x="161" y="230"/>
                </a:cubicBezTo>
                <a:cubicBezTo>
                  <a:pt x="250" y="197"/>
                  <a:pt x="299" y="209"/>
                  <a:pt x="304" y="224"/>
                </a:cubicBezTo>
                <a:cubicBezTo>
                  <a:pt x="307" y="232"/>
                  <a:pt x="269" y="286"/>
                  <a:pt x="191" y="315"/>
                </a:cubicBezTo>
                <a:close/>
                <a:moveTo>
                  <a:pt x="166" y="245"/>
                </a:moveTo>
                <a:cubicBezTo>
                  <a:pt x="126" y="260"/>
                  <a:pt x="97" y="277"/>
                  <a:pt x="79" y="293"/>
                </a:cubicBezTo>
                <a:cubicBezTo>
                  <a:pt x="92" y="304"/>
                  <a:pt x="116" y="307"/>
                  <a:pt x="140" y="298"/>
                </a:cubicBezTo>
                <a:cubicBezTo>
                  <a:pt x="171" y="287"/>
                  <a:pt x="189" y="261"/>
                  <a:pt x="182" y="240"/>
                </a:cubicBezTo>
                <a:cubicBezTo>
                  <a:pt x="182" y="240"/>
                  <a:pt x="182" y="240"/>
                  <a:pt x="182" y="240"/>
                </a:cubicBezTo>
                <a:cubicBezTo>
                  <a:pt x="177" y="241"/>
                  <a:pt x="172" y="243"/>
                  <a:pt x="166" y="24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09" name="Freeform 80"/>
          <p:cNvSpPr>
            <a:spLocks noEditPoints="1"/>
          </p:cNvSpPr>
          <p:nvPr/>
        </p:nvSpPr>
        <p:spPr bwMode="auto">
          <a:xfrm>
            <a:off x="3041990" y="3533831"/>
            <a:ext cx="261449" cy="229087"/>
          </a:xfrm>
          <a:custGeom>
            <a:avLst/>
            <a:gdLst>
              <a:gd name="T0" fmla="*/ 26 w 392"/>
              <a:gd name="T1" fmla="*/ 100 h 340"/>
              <a:gd name="T2" fmla="*/ 366 w 392"/>
              <a:gd name="T3" fmla="*/ 100 h 340"/>
              <a:gd name="T4" fmla="*/ 370 w 392"/>
              <a:gd name="T5" fmla="*/ 86 h 340"/>
              <a:gd name="T6" fmla="*/ 290 w 392"/>
              <a:gd name="T7" fmla="*/ 60 h 340"/>
              <a:gd name="T8" fmla="*/ 272 w 392"/>
              <a:gd name="T9" fmla="*/ 60 h 340"/>
              <a:gd name="T10" fmla="*/ 272 w 392"/>
              <a:gd name="T11" fmla="*/ 0 h 340"/>
              <a:gd name="T12" fmla="*/ 120 w 392"/>
              <a:gd name="T13" fmla="*/ 0 h 340"/>
              <a:gd name="T14" fmla="*/ 120 w 392"/>
              <a:gd name="T15" fmla="*/ 60 h 340"/>
              <a:gd name="T16" fmla="*/ 102 w 392"/>
              <a:gd name="T17" fmla="*/ 60 h 340"/>
              <a:gd name="T18" fmla="*/ 22 w 392"/>
              <a:gd name="T19" fmla="*/ 86 h 340"/>
              <a:gd name="T20" fmla="*/ 26 w 392"/>
              <a:gd name="T21" fmla="*/ 100 h 340"/>
              <a:gd name="T22" fmla="*/ 370 w 392"/>
              <a:gd name="T23" fmla="*/ 122 h 340"/>
              <a:gd name="T24" fmla="*/ 22 w 392"/>
              <a:gd name="T25" fmla="*/ 122 h 340"/>
              <a:gd name="T26" fmla="*/ 0 w 392"/>
              <a:gd name="T27" fmla="*/ 146 h 340"/>
              <a:gd name="T28" fmla="*/ 0 w 392"/>
              <a:gd name="T29" fmla="*/ 216 h 340"/>
              <a:gd name="T30" fmla="*/ 22 w 392"/>
              <a:gd name="T31" fmla="*/ 240 h 340"/>
              <a:gd name="T32" fmla="*/ 61 w 392"/>
              <a:gd name="T33" fmla="*/ 240 h 340"/>
              <a:gd name="T34" fmla="*/ 44 w 392"/>
              <a:gd name="T35" fmla="*/ 340 h 340"/>
              <a:gd name="T36" fmla="*/ 348 w 392"/>
              <a:gd name="T37" fmla="*/ 340 h 340"/>
              <a:gd name="T38" fmla="*/ 330 w 392"/>
              <a:gd name="T39" fmla="*/ 240 h 340"/>
              <a:gd name="T40" fmla="*/ 370 w 392"/>
              <a:gd name="T41" fmla="*/ 240 h 340"/>
              <a:gd name="T42" fmla="*/ 392 w 392"/>
              <a:gd name="T43" fmla="*/ 216 h 340"/>
              <a:gd name="T44" fmla="*/ 392 w 392"/>
              <a:gd name="T45" fmla="*/ 146 h 340"/>
              <a:gd name="T46" fmla="*/ 370 w 392"/>
              <a:gd name="T47" fmla="*/ 122 h 340"/>
              <a:gd name="T48" fmla="*/ 84 w 392"/>
              <a:gd name="T49" fmla="*/ 300 h 340"/>
              <a:gd name="T50" fmla="*/ 112 w 392"/>
              <a:gd name="T51" fmla="*/ 170 h 340"/>
              <a:gd name="T52" fmla="*/ 280 w 392"/>
              <a:gd name="T53" fmla="*/ 170 h 340"/>
              <a:gd name="T54" fmla="*/ 308 w 392"/>
              <a:gd name="T55" fmla="*/ 300 h 340"/>
              <a:gd name="T56" fmla="*/ 84 w 392"/>
              <a:gd name="T57" fmla="*/ 300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92" h="340">
                <a:moveTo>
                  <a:pt x="26" y="100"/>
                </a:moveTo>
                <a:cubicBezTo>
                  <a:pt x="366" y="100"/>
                  <a:pt x="366" y="100"/>
                  <a:pt x="366" y="100"/>
                </a:cubicBezTo>
                <a:cubicBezTo>
                  <a:pt x="377" y="100"/>
                  <a:pt x="375" y="88"/>
                  <a:pt x="370" y="86"/>
                </a:cubicBezTo>
                <a:cubicBezTo>
                  <a:pt x="364" y="84"/>
                  <a:pt x="301" y="60"/>
                  <a:pt x="290" y="60"/>
                </a:cubicBezTo>
                <a:cubicBezTo>
                  <a:pt x="272" y="60"/>
                  <a:pt x="272" y="60"/>
                  <a:pt x="272" y="60"/>
                </a:cubicBezTo>
                <a:cubicBezTo>
                  <a:pt x="272" y="0"/>
                  <a:pt x="272" y="0"/>
                  <a:pt x="272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02" y="60"/>
                  <a:pt x="102" y="60"/>
                  <a:pt x="102" y="60"/>
                </a:cubicBezTo>
                <a:cubicBezTo>
                  <a:pt x="91" y="60"/>
                  <a:pt x="28" y="84"/>
                  <a:pt x="22" y="86"/>
                </a:cubicBezTo>
                <a:cubicBezTo>
                  <a:pt x="16" y="88"/>
                  <a:pt x="14" y="100"/>
                  <a:pt x="26" y="100"/>
                </a:cubicBezTo>
                <a:close/>
                <a:moveTo>
                  <a:pt x="370" y="122"/>
                </a:moveTo>
                <a:cubicBezTo>
                  <a:pt x="22" y="122"/>
                  <a:pt x="22" y="122"/>
                  <a:pt x="22" y="122"/>
                </a:cubicBezTo>
                <a:cubicBezTo>
                  <a:pt x="11" y="122"/>
                  <a:pt x="0" y="135"/>
                  <a:pt x="0" y="146"/>
                </a:cubicBezTo>
                <a:cubicBezTo>
                  <a:pt x="0" y="216"/>
                  <a:pt x="0" y="216"/>
                  <a:pt x="0" y="216"/>
                </a:cubicBezTo>
                <a:cubicBezTo>
                  <a:pt x="0" y="227"/>
                  <a:pt x="11" y="240"/>
                  <a:pt x="22" y="240"/>
                </a:cubicBezTo>
                <a:cubicBezTo>
                  <a:pt x="61" y="240"/>
                  <a:pt x="61" y="240"/>
                  <a:pt x="61" y="240"/>
                </a:cubicBezTo>
                <a:cubicBezTo>
                  <a:pt x="44" y="340"/>
                  <a:pt x="44" y="340"/>
                  <a:pt x="44" y="340"/>
                </a:cubicBezTo>
                <a:cubicBezTo>
                  <a:pt x="348" y="340"/>
                  <a:pt x="348" y="340"/>
                  <a:pt x="348" y="340"/>
                </a:cubicBezTo>
                <a:cubicBezTo>
                  <a:pt x="330" y="240"/>
                  <a:pt x="330" y="240"/>
                  <a:pt x="330" y="240"/>
                </a:cubicBezTo>
                <a:cubicBezTo>
                  <a:pt x="370" y="240"/>
                  <a:pt x="370" y="240"/>
                  <a:pt x="370" y="240"/>
                </a:cubicBezTo>
                <a:cubicBezTo>
                  <a:pt x="381" y="240"/>
                  <a:pt x="392" y="227"/>
                  <a:pt x="392" y="216"/>
                </a:cubicBezTo>
                <a:cubicBezTo>
                  <a:pt x="392" y="146"/>
                  <a:pt x="392" y="146"/>
                  <a:pt x="392" y="146"/>
                </a:cubicBezTo>
                <a:cubicBezTo>
                  <a:pt x="392" y="135"/>
                  <a:pt x="381" y="122"/>
                  <a:pt x="370" y="122"/>
                </a:cubicBezTo>
                <a:close/>
                <a:moveTo>
                  <a:pt x="84" y="300"/>
                </a:moveTo>
                <a:cubicBezTo>
                  <a:pt x="112" y="170"/>
                  <a:pt x="112" y="170"/>
                  <a:pt x="112" y="170"/>
                </a:cubicBezTo>
                <a:cubicBezTo>
                  <a:pt x="280" y="170"/>
                  <a:pt x="280" y="170"/>
                  <a:pt x="280" y="170"/>
                </a:cubicBezTo>
                <a:cubicBezTo>
                  <a:pt x="308" y="300"/>
                  <a:pt x="308" y="300"/>
                  <a:pt x="308" y="300"/>
                </a:cubicBezTo>
                <a:lnTo>
                  <a:pt x="84" y="3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10" name="Freeform 85"/>
          <p:cNvSpPr>
            <a:spLocks noEditPoints="1"/>
          </p:cNvSpPr>
          <p:nvPr/>
        </p:nvSpPr>
        <p:spPr bwMode="auto">
          <a:xfrm>
            <a:off x="1734269" y="3540773"/>
            <a:ext cx="215175" cy="215202"/>
          </a:xfrm>
          <a:custGeom>
            <a:avLst/>
            <a:gdLst>
              <a:gd name="T0" fmla="*/ 280 w 320"/>
              <a:gd name="T1" fmla="*/ 0 h 320"/>
              <a:gd name="T2" fmla="*/ 119 w 320"/>
              <a:gd name="T3" fmla="*/ 0 h 320"/>
              <a:gd name="T4" fmla="*/ 80 w 320"/>
              <a:gd name="T5" fmla="*/ 39 h 320"/>
              <a:gd name="T6" fmla="*/ 80 w 320"/>
              <a:gd name="T7" fmla="*/ 200 h 320"/>
              <a:gd name="T8" fmla="*/ 120 w 320"/>
              <a:gd name="T9" fmla="*/ 240 h 320"/>
              <a:gd name="T10" fmla="*/ 280 w 320"/>
              <a:gd name="T11" fmla="*/ 240 h 320"/>
              <a:gd name="T12" fmla="*/ 320 w 320"/>
              <a:gd name="T13" fmla="*/ 200 h 320"/>
              <a:gd name="T14" fmla="*/ 320 w 320"/>
              <a:gd name="T15" fmla="*/ 40 h 320"/>
              <a:gd name="T16" fmla="*/ 280 w 320"/>
              <a:gd name="T17" fmla="*/ 0 h 320"/>
              <a:gd name="T18" fmla="*/ 280 w 320"/>
              <a:gd name="T19" fmla="*/ 200 h 320"/>
              <a:gd name="T20" fmla="*/ 120 w 320"/>
              <a:gd name="T21" fmla="*/ 200 h 320"/>
              <a:gd name="T22" fmla="*/ 120 w 320"/>
              <a:gd name="T23" fmla="*/ 40 h 320"/>
              <a:gd name="T24" fmla="*/ 280 w 320"/>
              <a:gd name="T25" fmla="*/ 40 h 320"/>
              <a:gd name="T26" fmla="*/ 280 w 320"/>
              <a:gd name="T27" fmla="*/ 200 h 320"/>
              <a:gd name="T28" fmla="*/ 40 w 320"/>
              <a:gd name="T29" fmla="*/ 160 h 320"/>
              <a:gd name="T30" fmla="*/ 0 w 320"/>
              <a:gd name="T31" fmla="*/ 160 h 320"/>
              <a:gd name="T32" fmla="*/ 0 w 320"/>
              <a:gd name="T33" fmla="*/ 280 h 320"/>
              <a:gd name="T34" fmla="*/ 40 w 320"/>
              <a:gd name="T35" fmla="*/ 320 h 320"/>
              <a:gd name="T36" fmla="*/ 160 w 320"/>
              <a:gd name="T37" fmla="*/ 320 h 320"/>
              <a:gd name="T38" fmla="*/ 160 w 320"/>
              <a:gd name="T39" fmla="*/ 280 h 320"/>
              <a:gd name="T40" fmla="*/ 40 w 320"/>
              <a:gd name="T41" fmla="*/ 280 h 320"/>
              <a:gd name="T42" fmla="*/ 40 w 320"/>
              <a:gd name="T43" fmla="*/ 160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20" h="320">
                <a:moveTo>
                  <a:pt x="280" y="0"/>
                </a:moveTo>
                <a:cubicBezTo>
                  <a:pt x="119" y="0"/>
                  <a:pt x="119" y="0"/>
                  <a:pt x="119" y="0"/>
                </a:cubicBezTo>
                <a:cubicBezTo>
                  <a:pt x="97" y="0"/>
                  <a:pt x="80" y="17"/>
                  <a:pt x="80" y="39"/>
                </a:cubicBezTo>
                <a:cubicBezTo>
                  <a:pt x="80" y="200"/>
                  <a:pt x="80" y="200"/>
                  <a:pt x="80" y="200"/>
                </a:cubicBezTo>
                <a:cubicBezTo>
                  <a:pt x="80" y="222"/>
                  <a:pt x="98" y="240"/>
                  <a:pt x="120" y="240"/>
                </a:cubicBezTo>
                <a:cubicBezTo>
                  <a:pt x="280" y="240"/>
                  <a:pt x="280" y="240"/>
                  <a:pt x="280" y="240"/>
                </a:cubicBezTo>
                <a:cubicBezTo>
                  <a:pt x="302" y="240"/>
                  <a:pt x="320" y="222"/>
                  <a:pt x="320" y="200"/>
                </a:cubicBezTo>
                <a:cubicBezTo>
                  <a:pt x="320" y="40"/>
                  <a:pt x="320" y="40"/>
                  <a:pt x="320" y="40"/>
                </a:cubicBezTo>
                <a:cubicBezTo>
                  <a:pt x="320" y="18"/>
                  <a:pt x="302" y="0"/>
                  <a:pt x="280" y="0"/>
                </a:cubicBezTo>
                <a:close/>
                <a:moveTo>
                  <a:pt x="280" y="200"/>
                </a:moveTo>
                <a:cubicBezTo>
                  <a:pt x="120" y="200"/>
                  <a:pt x="120" y="200"/>
                  <a:pt x="120" y="200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280" y="40"/>
                  <a:pt x="280" y="40"/>
                  <a:pt x="280" y="40"/>
                </a:cubicBezTo>
                <a:lnTo>
                  <a:pt x="280" y="200"/>
                </a:lnTo>
                <a:close/>
                <a:moveTo>
                  <a:pt x="40" y="160"/>
                </a:moveTo>
                <a:cubicBezTo>
                  <a:pt x="0" y="160"/>
                  <a:pt x="0" y="160"/>
                  <a:pt x="0" y="160"/>
                </a:cubicBezTo>
                <a:cubicBezTo>
                  <a:pt x="0" y="280"/>
                  <a:pt x="0" y="280"/>
                  <a:pt x="0" y="280"/>
                </a:cubicBezTo>
                <a:cubicBezTo>
                  <a:pt x="0" y="302"/>
                  <a:pt x="18" y="320"/>
                  <a:pt x="40" y="320"/>
                </a:cubicBezTo>
                <a:cubicBezTo>
                  <a:pt x="160" y="320"/>
                  <a:pt x="160" y="320"/>
                  <a:pt x="160" y="320"/>
                </a:cubicBezTo>
                <a:cubicBezTo>
                  <a:pt x="160" y="280"/>
                  <a:pt x="160" y="280"/>
                  <a:pt x="160" y="280"/>
                </a:cubicBezTo>
                <a:cubicBezTo>
                  <a:pt x="40" y="280"/>
                  <a:pt x="40" y="280"/>
                  <a:pt x="40" y="280"/>
                </a:cubicBezTo>
                <a:lnTo>
                  <a:pt x="40" y="1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11" name="Freeform 92"/>
          <p:cNvSpPr>
            <a:spLocks/>
          </p:cNvSpPr>
          <p:nvPr/>
        </p:nvSpPr>
        <p:spPr bwMode="auto">
          <a:xfrm>
            <a:off x="1276571" y="3538664"/>
            <a:ext cx="245251" cy="217517"/>
          </a:xfrm>
          <a:custGeom>
            <a:avLst/>
            <a:gdLst>
              <a:gd name="T0" fmla="*/ 359 w 367"/>
              <a:gd name="T1" fmla="*/ 169 h 324"/>
              <a:gd name="T2" fmla="*/ 199 w 367"/>
              <a:gd name="T3" fmla="*/ 8 h 324"/>
              <a:gd name="T4" fmla="*/ 169 w 367"/>
              <a:gd name="T5" fmla="*/ 8 h 324"/>
              <a:gd name="T6" fmla="*/ 8 w 367"/>
              <a:gd name="T7" fmla="*/ 169 h 324"/>
              <a:gd name="T8" fmla="*/ 15 w 367"/>
              <a:gd name="T9" fmla="*/ 184 h 324"/>
              <a:gd name="T10" fmla="*/ 49 w 367"/>
              <a:gd name="T11" fmla="*/ 184 h 324"/>
              <a:gd name="T12" fmla="*/ 49 w 367"/>
              <a:gd name="T13" fmla="*/ 308 h 324"/>
              <a:gd name="T14" fmla="*/ 65 w 367"/>
              <a:gd name="T15" fmla="*/ 324 h 324"/>
              <a:gd name="T16" fmla="*/ 143 w 367"/>
              <a:gd name="T17" fmla="*/ 324 h 324"/>
              <a:gd name="T18" fmla="*/ 143 w 367"/>
              <a:gd name="T19" fmla="*/ 200 h 324"/>
              <a:gd name="T20" fmla="*/ 225 w 367"/>
              <a:gd name="T21" fmla="*/ 200 h 324"/>
              <a:gd name="T22" fmla="*/ 225 w 367"/>
              <a:gd name="T23" fmla="*/ 324 h 324"/>
              <a:gd name="T24" fmla="*/ 306 w 367"/>
              <a:gd name="T25" fmla="*/ 324 h 324"/>
              <a:gd name="T26" fmla="*/ 319 w 367"/>
              <a:gd name="T27" fmla="*/ 308 h 324"/>
              <a:gd name="T28" fmla="*/ 319 w 367"/>
              <a:gd name="T29" fmla="*/ 184 h 324"/>
              <a:gd name="T30" fmla="*/ 352 w 367"/>
              <a:gd name="T31" fmla="*/ 184 h 324"/>
              <a:gd name="T32" fmla="*/ 359 w 367"/>
              <a:gd name="T33" fmla="*/ 169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67" h="324">
                <a:moveTo>
                  <a:pt x="359" y="169"/>
                </a:moveTo>
                <a:cubicBezTo>
                  <a:pt x="199" y="8"/>
                  <a:pt x="199" y="8"/>
                  <a:pt x="199" y="8"/>
                </a:cubicBezTo>
                <a:cubicBezTo>
                  <a:pt x="190" y="0"/>
                  <a:pt x="177" y="0"/>
                  <a:pt x="169" y="8"/>
                </a:cubicBezTo>
                <a:cubicBezTo>
                  <a:pt x="8" y="169"/>
                  <a:pt x="8" y="169"/>
                  <a:pt x="8" y="169"/>
                </a:cubicBezTo>
                <a:cubicBezTo>
                  <a:pt x="0" y="177"/>
                  <a:pt x="3" y="184"/>
                  <a:pt x="15" y="184"/>
                </a:cubicBezTo>
                <a:cubicBezTo>
                  <a:pt x="49" y="184"/>
                  <a:pt x="49" y="184"/>
                  <a:pt x="49" y="184"/>
                </a:cubicBezTo>
                <a:cubicBezTo>
                  <a:pt x="49" y="308"/>
                  <a:pt x="49" y="308"/>
                  <a:pt x="49" y="308"/>
                </a:cubicBezTo>
                <a:cubicBezTo>
                  <a:pt x="49" y="317"/>
                  <a:pt x="49" y="324"/>
                  <a:pt x="65" y="324"/>
                </a:cubicBezTo>
                <a:cubicBezTo>
                  <a:pt x="143" y="324"/>
                  <a:pt x="143" y="324"/>
                  <a:pt x="143" y="324"/>
                </a:cubicBezTo>
                <a:cubicBezTo>
                  <a:pt x="143" y="200"/>
                  <a:pt x="143" y="200"/>
                  <a:pt x="143" y="200"/>
                </a:cubicBezTo>
                <a:cubicBezTo>
                  <a:pt x="225" y="200"/>
                  <a:pt x="225" y="200"/>
                  <a:pt x="225" y="200"/>
                </a:cubicBezTo>
                <a:cubicBezTo>
                  <a:pt x="225" y="324"/>
                  <a:pt x="225" y="324"/>
                  <a:pt x="225" y="324"/>
                </a:cubicBezTo>
                <a:cubicBezTo>
                  <a:pt x="306" y="324"/>
                  <a:pt x="306" y="324"/>
                  <a:pt x="306" y="324"/>
                </a:cubicBezTo>
                <a:cubicBezTo>
                  <a:pt x="319" y="324"/>
                  <a:pt x="319" y="317"/>
                  <a:pt x="319" y="308"/>
                </a:cubicBezTo>
                <a:cubicBezTo>
                  <a:pt x="319" y="184"/>
                  <a:pt x="319" y="184"/>
                  <a:pt x="319" y="184"/>
                </a:cubicBezTo>
                <a:cubicBezTo>
                  <a:pt x="352" y="184"/>
                  <a:pt x="352" y="184"/>
                  <a:pt x="352" y="184"/>
                </a:cubicBezTo>
                <a:cubicBezTo>
                  <a:pt x="364" y="184"/>
                  <a:pt x="367" y="177"/>
                  <a:pt x="359" y="16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12" name="Freeform 96"/>
          <p:cNvSpPr>
            <a:spLocks noEditPoints="1"/>
          </p:cNvSpPr>
          <p:nvPr/>
        </p:nvSpPr>
        <p:spPr bwMode="auto">
          <a:xfrm>
            <a:off x="2180000" y="3542886"/>
            <a:ext cx="212861" cy="212889"/>
          </a:xfrm>
          <a:custGeom>
            <a:avLst/>
            <a:gdLst>
              <a:gd name="T0" fmla="*/ 309 w 319"/>
              <a:gd name="T1" fmla="*/ 267 h 318"/>
              <a:gd name="T2" fmla="*/ 233 w 319"/>
              <a:gd name="T3" fmla="*/ 192 h 318"/>
              <a:gd name="T4" fmla="*/ 251 w 319"/>
              <a:gd name="T5" fmla="*/ 127 h 318"/>
              <a:gd name="T6" fmla="*/ 123 w 319"/>
              <a:gd name="T7" fmla="*/ 0 h 318"/>
              <a:gd name="T8" fmla="*/ 0 w 319"/>
              <a:gd name="T9" fmla="*/ 124 h 318"/>
              <a:gd name="T10" fmla="*/ 127 w 319"/>
              <a:gd name="T11" fmla="*/ 251 h 318"/>
              <a:gd name="T12" fmla="*/ 190 w 319"/>
              <a:gd name="T13" fmla="*/ 234 h 318"/>
              <a:gd name="T14" fmla="*/ 266 w 319"/>
              <a:gd name="T15" fmla="*/ 310 h 318"/>
              <a:gd name="T16" fmla="*/ 293 w 319"/>
              <a:gd name="T17" fmla="*/ 310 h 318"/>
              <a:gd name="T18" fmla="*/ 311 w 319"/>
              <a:gd name="T19" fmla="*/ 291 h 318"/>
              <a:gd name="T20" fmla="*/ 309 w 319"/>
              <a:gd name="T21" fmla="*/ 267 h 318"/>
              <a:gd name="T22" fmla="*/ 38 w 319"/>
              <a:gd name="T23" fmla="*/ 124 h 318"/>
              <a:gd name="T24" fmla="*/ 123 w 319"/>
              <a:gd name="T25" fmla="*/ 38 h 318"/>
              <a:gd name="T26" fmla="*/ 213 w 319"/>
              <a:gd name="T27" fmla="*/ 127 h 318"/>
              <a:gd name="T28" fmla="*/ 127 w 319"/>
              <a:gd name="T29" fmla="*/ 213 h 318"/>
              <a:gd name="T30" fmla="*/ 38 w 319"/>
              <a:gd name="T31" fmla="*/ 124 h 3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19" h="318">
                <a:moveTo>
                  <a:pt x="309" y="267"/>
                </a:moveTo>
                <a:cubicBezTo>
                  <a:pt x="233" y="192"/>
                  <a:pt x="233" y="192"/>
                  <a:pt x="233" y="192"/>
                </a:cubicBezTo>
                <a:cubicBezTo>
                  <a:pt x="244" y="173"/>
                  <a:pt x="251" y="151"/>
                  <a:pt x="251" y="127"/>
                </a:cubicBezTo>
                <a:cubicBezTo>
                  <a:pt x="251" y="59"/>
                  <a:pt x="192" y="0"/>
                  <a:pt x="123" y="0"/>
                </a:cubicBezTo>
                <a:cubicBezTo>
                  <a:pt x="55" y="0"/>
                  <a:pt x="0" y="55"/>
                  <a:pt x="0" y="124"/>
                </a:cubicBezTo>
                <a:cubicBezTo>
                  <a:pt x="0" y="192"/>
                  <a:pt x="59" y="251"/>
                  <a:pt x="127" y="251"/>
                </a:cubicBezTo>
                <a:cubicBezTo>
                  <a:pt x="150" y="251"/>
                  <a:pt x="171" y="245"/>
                  <a:pt x="190" y="234"/>
                </a:cubicBezTo>
                <a:cubicBezTo>
                  <a:pt x="266" y="310"/>
                  <a:pt x="266" y="310"/>
                  <a:pt x="266" y="310"/>
                </a:cubicBezTo>
                <a:cubicBezTo>
                  <a:pt x="273" y="318"/>
                  <a:pt x="285" y="318"/>
                  <a:pt x="293" y="310"/>
                </a:cubicBezTo>
                <a:cubicBezTo>
                  <a:pt x="311" y="291"/>
                  <a:pt x="311" y="291"/>
                  <a:pt x="311" y="291"/>
                </a:cubicBezTo>
                <a:cubicBezTo>
                  <a:pt x="319" y="284"/>
                  <a:pt x="316" y="275"/>
                  <a:pt x="309" y="267"/>
                </a:cubicBezTo>
                <a:close/>
                <a:moveTo>
                  <a:pt x="38" y="124"/>
                </a:moveTo>
                <a:cubicBezTo>
                  <a:pt x="38" y="76"/>
                  <a:pt x="76" y="38"/>
                  <a:pt x="123" y="38"/>
                </a:cubicBezTo>
                <a:cubicBezTo>
                  <a:pt x="171" y="38"/>
                  <a:pt x="213" y="80"/>
                  <a:pt x="213" y="127"/>
                </a:cubicBezTo>
                <a:cubicBezTo>
                  <a:pt x="213" y="175"/>
                  <a:pt x="175" y="213"/>
                  <a:pt x="127" y="213"/>
                </a:cubicBezTo>
                <a:cubicBezTo>
                  <a:pt x="80" y="213"/>
                  <a:pt x="38" y="171"/>
                  <a:pt x="38" y="1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13" name="Freeform 98"/>
          <p:cNvSpPr>
            <a:spLocks noEditPoints="1"/>
          </p:cNvSpPr>
          <p:nvPr/>
        </p:nvSpPr>
        <p:spPr bwMode="auto">
          <a:xfrm>
            <a:off x="3487918" y="4849063"/>
            <a:ext cx="256823" cy="256856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356 w 384"/>
              <a:gd name="T11" fmla="*/ 192 h 384"/>
              <a:gd name="T12" fmla="*/ 322 w 384"/>
              <a:gd name="T13" fmla="*/ 292 h 384"/>
              <a:gd name="T14" fmla="*/ 315 w 384"/>
              <a:gd name="T15" fmla="*/ 261 h 384"/>
              <a:gd name="T16" fmla="*/ 321 w 384"/>
              <a:gd name="T17" fmla="*/ 205 h 384"/>
              <a:gd name="T18" fmla="*/ 297 w 384"/>
              <a:gd name="T19" fmla="*/ 165 h 384"/>
              <a:gd name="T20" fmla="*/ 259 w 384"/>
              <a:gd name="T21" fmla="*/ 139 h 384"/>
              <a:gd name="T22" fmla="*/ 277 w 384"/>
              <a:gd name="T23" fmla="*/ 67 h 384"/>
              <a:gd name="T24" fmla="*/ 237 w 384"/>
              <a:gd name="T25" fmla="*/ 49 h 384"/>
              <a:gd name="T26" fmla="*/ 244 w 384"/>
              <a:gd name="T27" fmla="*/ 37 h 384"/>
              <a:gd name="T28" fmla="*/ 356 w 384"/>
              <a:gd name="T29" fmla="*/ 192 h 384"/>
              <a:gd name="T30" fmla="*/ 169 w 384"/>
              <a:gd name="T31" fmla="*/ 30 h 384"/>
              <a:gd name="T32" fmla="*/ 149 w 384"/>
              <a:gd name="T33" fmla="*/ 46 h 384"/>
              <a:gd name="T34" fmla="*/ 122 w 384"/>
              <a:gd name="T35" fmla="*/ 69 h 384"/>
              <a:gd name="T36" fmla="*/ 90 w 384"/>
              <a:gd name="T37" fmla="*/ 106 h 384"/>
              <a:gd name="T38" fmla="*/ 109 w 384"/>
              <a:gd name="T39" fmla="*/ 123 h 384"/>
              <a:gd name="T40" fmla="*/ 140 w 384"/>
              <a:gd name="T41" fmla="*/ 125 h 384"/>
              <a:gd name="T42" fmla="*/ 196 w 384"/>
              <a:gd name="T43" fmla="*/ 189 h 384"/>
              <a:gd name="T44" fmla="*/ 151 w 384"/>
              <a:gd name="T45" fmla="*/ 235 h 384"/>
              <a:gd name="T46" fmla="*/ 145 w 384"/>
              <a:gd name="T47" fmla="*/ 265 h 384"/>
              <a:gd name="T48" fmla="*/ 142 w 384"/>
              <a:gd name="T49" fmla="*/ 312 h 384"/>
              <a:gd name="T50" fmla="*/ 108 w 384"/>
              <a:gd name="T51" fmla="*/ 273 h 384"/>
              <a:gd name="T52" fmla="*/ 101 w 384"/>
              <a:gd name="T53" fmla="*/ 229 h 384"/>
              <a:gd name="T54" fmla="*/ 71 w 384"/>
              <a:gd name="T55" fmla="*/ 187 h 384"/>
              <a:gd name="T56" fmla="*/ 84 w 384"/>
              <a:gd name="T57" fmla="*/ 145 h 384"/>
              <a:gd name="T58" fmla="*/ 39 w 384"/>
              <a:gd name="T59" fmla="*/ 133 h 384"/>
              <a:gd name="T60" fmla="*/ 169 w 384"/>
              <a:gd name="T61" fmla="*/ 30 h 384"/>
              <a:gd name="T62" fmla="*/ 140 w 384"/>
              <a:gd name="T63" fmla="*/ 347 h 384"/>
              <a:gd name="T64" fmla="*/ 160 w 384"/>
              <a:gd name="T65" fmla="*/ 335 h 384"/>
              <a:gd name="T66" fmla="*/ 190 w 384"/>
              <a:gd name="T67" fmla="*/ 329 h 384"/>
              <a:gd name="T68" fmla="*/ 235 w 384"/>
              <a:gd name="T69" fmla="*/ 315 h 384"/>
              <a:gd name="T70" fmla="*/ 282 w 384"/>
              <a:gd name="T71" fmla="*/ 328 h 384"/>
              <a:gd name="T72" fmla="*/ 192 w 384"/>
              <a:gd name="T73" fmla="*/ 356 h 384"/>
              <a:gd name="T74" fmla="*/ 140 w 384"/>
              <a:gd name="T75" fmla="*/ 347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356" y="192"/>
                </a:moveTo>
                <a:cubicBezTo>
                  <a:pt x="356" y="229"/>
                  <a:pt x="343" y="264"/>
                  <a:pt x="322" y="292"/>
                </a:cubicBezTo>
                <a:cubicBezTo>
                  <a:pt x="316" y="287"/>
                  <a:pt x="309" y="274"/>
                  <a:pt x="315" y="261"/>
                </a:cubicBezTo>
                <a:cubicBezTo>
                  <a:pt x="321" y="248"/>
                  <a:pt x="323" y="217"/>
                  <a:pt x="321" y="205"/>
                </a:cubicBezTo>
                <a:cubicBezTo>
                  <a:pt x="320" y="194"/>
                  <a:pt x="314" y="165"/>
                  <a:pt x="297" y="165"/>
                </a:cubicBezTo>
                <a:cubicBezTo>
                  <a:pt x="280" y="164"/>
                  <a:pt x="269" y="159"/>
                  <a:pt x="259" y="139"/>
                </a:cubicBezTo>
                <a:cubicBezTo>
                  <a:pt x="238" y="98"/>
                  <a:pt x="298" y="90"/>
                  <a:pt x="277" y="67"/>
                </a:cubicBezTo>
                <a:cubicBezTo>
                  <a:pt x="271" y="60"/>
                  <a:pt x="241" y="93"/>
                  <a:pt x="237" y="49"/>
                </a:cubicBezTo>
                <a:cubicBezTo>
                  <a:pt x="237" y="46"/>
                  <a:pt x="240" y="42"/>
                  <a:pt x="244" y="37"/>
                </a:cubicBezTo>
                <a:cubicBezTo>
                  <a:pt x="309" y="58"/>
                  <a:pt x="356" y="120"/>
                  <a:pt x="356" y="192"/>
                </a:cubicBezTo>
                <a:close/>
                <a:moveTo>
                  <a:pt x="169" y="30"/>
                </a:moveTo>
                <a:cubicBezTo>
                  <a:pt x="165" y="37"/>
                  <a:pt x="155" y="40"/>
                  <a:pt x="149" y="46"/>
                </a:cubicBezTo>
                <a:cubicBezTo>
                  <a:pt x="135" y="59"/>
                  <a:pt x="129" y="57"/>
                  <a:pt x="122" y="69"/>
                </a:cubicBezTo>
                <a:cubicBezTo>
                  <a:pt x="114" y="81"/>
                  <a:pt x="90" y="98"/>
                  <a:pt x="90" y="106"/>
                </a:cubicBezTo>
                <a:cubicBezTo>
                  <a:pt x="90" y="115"/>
                  <a:pt x="103" y="125"/>
                  <a:pt x="109" y="123"/>
                </a:cubicBezTo>
                <a:cubicBezTo>
                  <a:pt x="115" y="121"/>
                  <a:pt x="131" y="121"/>
                  <a:pt x="140" y="125"/>
                </a:cubicBezTo>
                <a:cubicBezTo>
                  <a:pt x="149" y="128"/>
                  <a:pt x="218" y="131"/>
                  <a:pt x="196" y="189"/>
                </a:cubicBezTo>
                <a:cubicBezTo>
                  <a:pt x="189" y="208"/>
                  <a:pt x="159" y="205"/>
                  <a:pt x="151" y="235"/>
                </a:cubicBezTo>
                <a:cubicBezTo>
                  <a:pt x="149" y="240"/>
                  <a:pt x="145" y="259"/>
                  <a:pt x="145" y="265"/>
                </a:cubicBezTo>
                <a:cubicBezTo>
                  <a:pt x="144" y="275"/>
                  <a:pt x="152" y="312"/>
                  <a:pt x="142" y="312"/>
                </a:cubicBezTo>
                <a:cubicBezTo>
                  <a:pt x="133" y="312"/>
                  <a:pt x="108" y="279"/>
                  <a:pt x="108" y="273"/>
                </a:cubicBezTo>
                <a:cubicBezTo>
                  <a:pt x="108" y="267"/>
                  <a:pt x="101" y="246"/>
                  <a:pt x="101" y="229"/>
                </a:cubicBezTo>
                <a:cubicBezTo>
                  <a:pt x="101" y="211"/>
                  <a:pt x="71" y="211"/>
                  <a:pt x="71" y="187"/>
                </a:cubicBezTo>
                <a:cubicBezTo>
                  <a:pt x="71" y="166"/>
                  <a:pt x="87" y="155"/>
                  <a:pt x="84" y="145"/>
                </a:cubicBezTo>
                <a:cubicBezTo>
                  <a:pt x="80" y="135"/>
                  <a:pt x="51" y="134"/>
                  <a:pt x="39" y="133"/>
                </a:cubicBezTo>
                <a:cubicBezTo>
                  <a:pt x="60" y="79"/>
                  <a:pt x="110" y="38"/>
                  <a:pt x="169" y="30"/>
                </a:cubicBezTo>
                <a:close/>
                <a:moveTo>
                  <a:pt x="140" y="347"/>
                </a:moveTo>
                <a:cubicBezTo>
                  <a:pt x="150" y="342"/>
                  <a:pt x="151" y="335"/>
                  <a:pt x="160" y="335"/>
                </a:cubicBezTo>
                <a:cubicBezTo>
                  <a:pt x="170" y="335"/>
                  <a:pt x="179" y="331"/>
                  <a:pt x="190" y="329"/>
                </a:cubicBezTo>
                <a:cubicBezTo>
                  <a:pt x="200" y="326"/>
                  <a:pt x="218" y="316"/>
                  <a:pt x="235" y="315"/>
                </a:cubicBezTo>
                <a:cubicBezTo>
                  <a:pt x="248" y="313"/>
                  <a:pt x="275" y="315"/>
                  <a:pt x="282" y="328"/>
                </a:cubicBezTo>
                <a:cubicBezTo>
                  <a:pt x="256" y="346"/>
                  <a:pt x="225" y="356"/>
                  <a:pt x="192" y="356"/>
                </a:cubicBezTo>
                <a:cubicBezTo>
                  <a:pt x="174" y="356"/>
                  <a:pt x="156" y="353"/>
                  <a:pt x="140" y="34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14" name="Freeform 99"/>
          <p:cNvSpPr>
            <a:spLocks noEditPoints="1"/>
          </p:cNvSpPr>
          <p:nvPr/>
        </p:nvSpPr>
        <p:spPr bwMode="auto">
          <a:xfrm>
            <a:off x="3924796" y="4897659"/>
            <a:ext cx="268390" cy="159667"/>
          </a:xfrm>
          <a:custGeom>
            <a:avLst/>
            <a:gdLst>
              <a:gd name="T0" fmla="*/ 28 w 400"/>
              <a:gd name="T1" fmla="*/ 0 h 240"/>
              <a:gd name="T2" fmla="*/ 0 w 400"/>
              <a:gd name="T3" fmla="*/ 212 h 240"/>
              <a:gd name="T4" fmla="*/ 372 w 400"/>
              <a:gd name="T5" fmla="*/ 240 h 240"/>
              <a:gd name="T6" fmla="*/ 400 w 400"/>
              <a:gd name="T7" fmla="*/ 28 h 240"/>
              <a:gd name="T8" fmla="*/ 220 w 400"/>
              <a:gd name="T9" fmla="*/ 40 h 240"/>
              <a:gd name="T10" fmla="*/ 260 w 400"/>
              <a:gd name="T11" fmla="*/ 80 h 240"/>
              <a:gd name="T12" fmla="*/ 220 w 400"/>
              <a:gd name="T13" fmla="*/ 40 h 240"/>
              <a:gd name="T14" fmla="*/ 280 w 400"/>
              <a:gd name="T15" fmla="*/ 140 h 240"/>
              <a:gd name="T16" fmla="*/ 240 w 400"/>
              <a:gd name="T17" fmla="*/ 100 h 240"/>
              <a:gd name="T18" fmla="*/ 160 w 400"/>
              <a:gd name="T19" fmla="*/ 40 h 240"/>
              <a:gd name="T20" fmla="*/ 200 w 400"/>
              <a:gd name="T21" fmla="*/ 80 h 240"/>
              <a:gd name="T22" fmla="*/ 160 w 400"/>
              <a:gd name="T23" fmla="*/ 40 h 240"/>
              <a:gd name="T24" fmla="*/ 220 w 400"/>
              <a:gd name="T25" fmla="*/ 140 h 240"/>
              <a:gd name="T26" fmla="*/ 180 w 400"/>
              <a:gd name="T27" fmla="*/ 100 h 240"/>
              <a:gd name="T28" fmla="*/ 100 w 400"/>
              <a:gd name="T29" fmla="*/ 40 h 240"/>
              <a:gd name="T30" fmla="*/ 140 w 400"/>
              <a:gd name="T31" fmla="*/ 80 h 240"/>
              <a:gd name="T32" fmla="*/ 100 w 400"/>
              <a:gd name="T33" fmla="*/ 40 h 240"/>
              <a:gd name="T34" fmla="*/ 160 w 400"/>
              <a:gd name="T35" fmla="*/ 140 h 240"/>
              <a:gd name="T36" fmla="*/ 120 w 400"/>
              <a:gd name="T37" fmla="*/ 100 h 240"/>
              <a:gd name="T38" fmla="*/ 40 w 400"/>
              <a:gd name="T39" fmla="*/ 40 h 240"/>
              <a:gd name="T40" fmla="*/ 80 w 400"/>
              <a:gd name="T41" fmla="*/ 80 h 240"/>
              <a:gd name="T42" fmla="*/ 40 w 400"/>
              <a:gd name="T43" fmla="*/ 40 h 240"/>
              <a:gd name="T44" fmla="*/ 100 w 400"/>
              <a:gd name="T45" fmla="*/ 140 h 240"/>
              <a:gd name="T46" fmla="*/ 60 w 400"/>
              <a:gd name="T47" fmla="*/ 100 h 240"/>
              <a:gd name="T48" fmla="*/ 80 w 400"/>
              <a:gd name="T49" fmla="*/ 200 h 240"/>
              <a:gd name="T50" fmla="*/ 40 w 400"/>
              <a:gd name="T51" fmla="*/ 160 h 240"/>
              <a:gd name="T52" fmla="*/ 80 w 400"/>
              <a:gd name="T53" fmla="*/ 200 h 240"/>
              <a:gd name="T54" fmla="*/ 100 w 400"/>
              <a:gd name="T55" fmla="*/ 200 h 240"/>
              <a:gd name="T56" fmla="*/ 300 w 400"/>
              <a:gd name="T57" fmla="*/ 160 h 240"/>
              <a:gd name="T58" fmla="*/ 360 w 400"/>
              <a:gd name="T59" fmla="*/ 200 h 240"/>
              <a:gd name="T60" fmla="*/ 320 w 400"/>
              <a:gd name="T61" fmla="*/ 160 h 240"/>
              <a:gd name="T62" fmla="*/ 360 w 400"/>
              <a:gd name="T63" fmla="*/ 200 h 240"/>
              <a:gd name="T64" fmla="*/ 300 w 400"/>
              <a:gd name="T65" fmla="*/ 100 h 240"/>
              <a:gd name="T66" fmla="*/ 340 w 400"/>
              <a:gd name="T67" fmla="*/ 140 h 240"/>
              <a:gd name="T68" fmla="*/ 360 w 400"/>
              <a:gd name="T69" fmla="*/ 80 h 240"/>
              <a:gd name="T70" fmla="*/ 280 w 400"/>
              <a:gd name="T71" fmla="*/ 40 h 240"/>
              <a:gd name="T72" fmla="*/ 360 w 400"/>
              <a:gd name="T73" fmla="*/ 8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400" h="240">
                <a:moveTo>
                  <a:pt x="372" y="0"/>
                </a:moveTo>
                <a:cubicBezTo>
                  <a:pt x="28" y="0"/>
                  <a:pt x="28" y="0"/>
                  <a:pt x="28" y="0"/>
                </a:cubicBezTo>
                <a:cubicBezTo>
                  <a:pt x="12" y="0"/>
                  <a:pt x="0" y="12"/>
                  <a:pt x="0" y="28"/>
                </a:cubicBezTo>
                <a:cubicBezTo>
                  <a:pt x="0" y="212"/>
                  <a:pt x="0" y="212"/>
                  <a:pt x="0" y="212"/>
                </a:cubicBezTo>
                <a:cubicBezTo>
                  <a:pt x="0" y="227"/>
                  <a:pt x="12" y="240"/>
                  <a:pt x="28" y="240"/>
                </a:cubicBezTo>
                <a:cubicBezTo>
                  <a:pt x="372" y="240"/>
                  <a:pt x="372" y="240"/>
                  <a:pt x="372" y="240"/>
                </a:cubicBezTo>
                <a:cubicBezTo>
                  <a:pt x="387" y="240"/>
                  <a:pt x="400" y="227"/>
                  <a:pt x="400" y="212"/>
                </a:cubicBezTo>
                <a:cubicBezTo>
                  <a:pt x="400" y="28"/>
                  <a:pt x="400" y="28"/>
                  <a:pt x="400" y="28"/>
                </a:cubicBezTo>
                <a:cubicBezTo>
                  <a:pt x="400" y="12"/>
                  <a:pt x="387" y="0"/>
                  <a:pt x="372" y="0"/>
                </a:cubicBezTo>
                <a:close/>
                <a:moveTo>
                  <a:pt x="220" y="40"/>
                </a:moveTo>
                <a:cubicBezTo>
                  <a:pt x="260" y="40"/>
                  <a:pt x="260" y="40"/>
                  <a:pt x="260" y="40"/>
                </a:cubicBezTo>
                <a:cubicBezTo>
                  <a:pt x="260" y="80"/>
                  <a:pt x="260" y="80"/>
                  <a:pt x="260" y="80"/>
                </a:cubicBezTo>
                <a:cubicBezTo>
                  <a:pt x="220" y="80"/>
                  <a:pt x="220" y="80"/>
                  <a:pt x="220" y="80"/>
                </a:cubicBezTo>
                <a:lnTo>
                  <a:pt x="220" y="40"/>
                </a:lnTo>
                <a:close/>
                <a:moveTo>
                  <a:pt x="280" y="100"/>
                </a:moveTo>
                <a:cubicBezTo>
                  <a:pt x="280" y="140"/>
                  <a:pt x="280" y="140"/>
                  <a:pt x="280" y="140"/>
                </a:cubicBezTo>
                <a:cubicBezTo>
                  <a:pt x="240" y="140"/>
                  <a:pt x="240" y="140"/>
                  <a:pt x="240" y="140"/>
                </a:cubicBezTo>
                <a:cubicBezTo>
                  <a:pt x="240" y="100"/>
                  <a:pt x="240" y="100"/>
                  <a:pt x="240" y="100"/>
                </a:cubicBezTo>
                <a:lnTo>
                  <a:pt x="280" y="100"/>
                </a:lnTo>
                <a:close/>
                <a:moveTo>
                  <a:pt x="160" y="40"/>
                </a:moveTo>
                <a:cubicBezTo>
                  <a:pt x="200" y="40"/>
                  <a:pt x="200" y="40"/>
                  <a:pt x="200" y="40"/>
                </a:cubicBezTo>
                <a:cubicBezTo>
                  <a:pt x="200" y="80"/>
                  <a:pt x="200" y="80"/>
                  <a:pt x="200" y="80"/>
                </a:cubicBezTo>
                <a:cubicBezTo>
                  <a:pt x="160" y="80"/>
                  <a:pt x="160" y="80"/>
                  <a:pt x="160" y="80"/>
                </a:cubicBezTo>
                <a:lnTo>
                  <a:pt x="160" y="40"/>
                </a:lnTo>
                <a:close/>
                <a:moveTo>
                  <a:pt x="220" y="100"/>
                </a:moveTo>
                <a:cubicBezTo>
                  <a:pt x="220" y="140"/>
                  <a:pt x="220" y="140"/>
                  <a:pt x="220" y="140"/>
                </a:cubicBezTo>
                <a:cubicBezTo>
                  <a:pt x="180" y="140"/>
                  <a:pt x="180" y="140"/>
                  <a:pt x="180" y="140"/>
                </a:cubicBezTo>
                <a:cubicBezTo>
                  <a:pt x="180" y="100"/>
                  <a:pt x="180" y="100"/>
                  <a:pt x="180" y="100"/>
                </a:cubicBezTo>
                <a:lnTo>
                  <a:pt x="220" y="100"/>
                </a:lnTo>
                <a:close/>
                <a:moveTo>
                  <a:pt x="100" y="40"/>
                </a:moveTo>
                <a:cubicBezTo>
                  <a:pt x="140" y="40"/>
                  <a:pt x="140" y="40"/>
                  <a:pt x="140" y="40"/>
                </a:cubicBezTo>
                <a:cubicBezTo>
                  <a:pt x="140" y="80"/>
                  <a:pt x="140" y="80"/>
                  <a:pt x="140" y="80"/>
                </a:cubicBezTo>
                <a:cubicBezTo>
                  <a:pt x="100" y="80"/>
                  <a:pt x="100" y="80"/>
                  <a:pt x="100" y="80"/>
                </a:cubicBezTo>
                <a:lnTo>
                  <a:pt x="100" y="40"/>
                </a:lnTo>
                <a:close/>
                <a:moveTo>
                  <a:pt x="160" y="100"/>
                </a:moveTo>
                <a:cubicBezTo>
                  <a:pt x="160" y="140"/>
                  <a:pt x="160" y="140"/>
                  <a:pt x="160" y="140"/>
                </a:cubicBezTo>
                <a:cubicBezTo>
                  <a:pt x="120" y="140"/>
                  <a:pt x="120" y="140"/>
                  <a:pt x="120" y="140"/>
                </a:cubicBezTo>
                <a:cubicBezTo>
                  <a:pt x="120" y="100"/>
                  <a:pt x="120" y="100"/>
                  <a:pt x="120" y="100"/>
                </a:cubicBezTo>
                <a:lnTo>
                  <a:pt x="160" y="100"/>
                </a:lnTo>
                <a:close/>
                <a:moveTo>
                  <a:pt x="40" y="40"/>
                </a:moveTo>
                <a:cubicBezTo>
                  <a:pt x="80" y="40"/>
                  <a:pt x="80" y="40"/>
                  <a:pt x="80" y="40"/>
                </a:cubicBezTo>
                <a:cubicBezTo>
                  <a:pt x="80" y="80"/>
                  <a:pt x="80" y="80"/>
                  <a:pt x="80" y="80"/>
                </a:cubicBezTo>
                <a:cubicBezTo>
                  <a:pt x="40" y="80"/>
                  <a:pt x="40" y="80"/>
                  <a:pt x="40" y="80"/>
                </a:cubicBezTo>
                <a:lnTo>
                  <a:pt x="40" y="40"/>
                </a:lnTo>
                <a:close/>
                <a:moveTo>
                  <a:pt x="100" y="100"/>
                </a:moveTo>
                <a:cubicBezTo>
                  <a:pt x="100" y="140"/>
                  <a:pt x="100" y="140"/>
                  <a:pt x="100" y="140"/>
                </a:cubicBezTo>
                <a:cubicBezTo>
                  <a:pt x="60" y="140"/>
                  <a:pt x="60" y="140"/>
                  <a:pt x="60" y="140"/>
                </a:cubicBezTo>
                <a:cubicBezTo>
                  <a:pt x="60" y="100"/>
                  <a:pt x="60" y="100"/>
                  <a:pt x="60" y="100"/>
                </a:cubicBezTo>
                <a:lnTo>
                  <a:pt x="100" y="100"/>
                </a:lnTo>
                <a:close/>
                <a:moveTo>
                  <a:pt x="80" y="200"/>
                </a:moveTo>
                <a:cubicBezTo>
                  <a:pt x="40" y="200"/>
                  <a:pt x="40" y="200"/>
                  <a:pt x="40" y="200"/>
                </a:cubicBezTo>
                <a:cubicBezTo>
                  <a:pt x="40" y="160"/>
                  <a:pt x="40" y="160"/>
                  <a:pt x="40" y="160"/>
                </a:cubicBezTo>
                <a:cubicBezTo>
                  <a:pt x="80" y="160"/>
                  <a:pt x="80" y="160"/>
                  <a:pt x="80" y="160"/>
                </a:cubicBezTo>
                <a:lnTo>
                  <a:pt x="80" y="200"/>
                </a:lnTo>
                <a:close/>
                <a:moveTo>
                  <a:pt x="300" y="200"/>
                </a:moveTo>
                <a:cubicBezTo>
                  <a:pt x="100" y="200"/>
                  <a:pt x="100" y="200"/>
                  <a:pt x="100" y="20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300" y="160"/>
                  <a:pt x="300" y="160"/>
                  <a:pt x="300" y="160"/>
                </a:cubicBezTo>
                <a:lnTo>
                  <a:pt x="300" y="200"/>
                </a:lnTo>
                <a:close/>
                <a:moveTo>
                  <a:pt x="360" y="200"/>
                </a:moveTo>
                <a:cubicBezTo>
                  <a:pt x="320" y="200"/>
                  <a:pt x="320" y="200"/>
                  <a:pt x="320" y="200"/>
                </a:cubicBezTo>
                <a:cubicBezTo>
                  <a:pt x="320" y="160"/>
                  <a:pt x="320" y="160"/>
                  <a:pt x="320" y="160"/>
                </a:cubicBezTo>
                <a:cubicBezTo>
                  <a:pt x="360" y="160"/>
                  <a:pt x="360" y="160"/>
                  <a:pt x="360" y="160"/>
                </a:cubicBezTo>
                <a:lnTo>
                  <a:pt x="360" y="200"/>
                </a:lnTo>
                <a:close/>
                <a:moveTo>
                  <a:pt x="300" y="140"/>
                </a:moveTo>
                <a:cubicBezTo>
                  <a:pt x="300" y="100"/>
                  <a:pt x="300" y="100"/>
                  <a:pt x="300" y="100"/>
                </a:cubicBezTo>
                <a:cubicBezTo>
                  <a:pt x="340" y="100"/>
                  <a:pt x="340" y="100"/>
                  <a:pt x="340" y="100"/>
                </a:cubicBezTo>
                <a:cubicBezTo>
                  <a:pt x="340" y="140"/>
                  <a:pt x="340" y="140"/>
                  <a:pt x="340" y="140"/>
                </a:cubicBezTo>
                <a:lnTo>
                  <a:pt x="300" y="140"/>
                </a:lnTo>
                <a:close/>
                <a:moveTo>
                  <a:pt x="360" y="80"/>
                </a:moveTo>
                <a:cubicBezTo>
                  <a:pt x="280" y="80"/>
                  <a:pt x="280" y="80"/>
                  <a:pt x="280" y="80"/>
                </a:cubicBezTo>
                <a:cubicBezTo>
                  <a:pt x="280" y="40"/>
                  <a:pt x="280" y="40"/>
                  <a:pt x="280" y="40"/>
                </a:cubicBezTo>
                <a:cubicBezTo>
                  <a:pt x="360" y="40"/>
                  <a:pt x="360" y="40"/>
                  <a:pt x="360" y="40"/>
                </a:cubicBezTo>
                <a:lnTo>
                  <a:pt x="360" y="8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15" name="Freeform 103"/>
          <p:cNvSpPr>
            <a:spLocks noEditPoints="1"/>
          </p:cNvSpPr>
          <p:nvPr/>
        </p:nvSpPr>
        <p:spPr bwMode="auto">
          <a:xfrm>
            <a:off x="821384" y="4400561"/>
            <a:ext cx="268390" cy="268424"/>
          </a:xfrm>
          <a:custGeom>
            <a:avLst/>
            <a:gdLst>
              <a:gd name="T0" fmla="*/ 360 w 400"/>
              <a:gd name="T1" fmla="*/ 184 h 400"/>
              <a:gd name="T2" fmla="*/ 360 w 400"/>
              <a:gd name="T3" fmla="*/ 216 h 400"/>
              <a:gd name="T4" fmla="*/ 400 w 400"/>
              <a:gd name="T5" fmla="*/ 200 h 400"/>
              <a:gd name="T6" fmla="*/ 200 w 400"/>
              <a:gd name="T7" fmla="*/ 90 h 400"/>
              <a:gd name="T8" fmla="*/ 200 w 400"/>
              <a:gd name="T9" fmla="*/ 310 h 400"/>
              <a:gd name="T10" fmla="*/ 200 w 400"/>
              <a:gd name="T11" fmla="*/ 90 h 400"/>
              <a:gd name="T12" fmla="*/ 120 w 400"/>
              <a:gd name="T13" fmla="*/ 200 h 400"/>
              <a:gd name="T14" fmla="*/ 280 w 400"/>
              <a:gd name="T15" fmla="*/ 200 h 400"/>
              <a:gd name="T16" fmla="*/ 59 w 400"/>
              <a:gd name="T17" fmla="*/ 200 h 400"/>
              <a:gd name="T18" fmla="*/ 20 w 400"/>
              <a:gd name="T19" fmla="*/ 184 h 400"/>
              <a:gd name="T20" fmla="*/ 20 w 400"/>
              <a:gd name="T21" fmla="*/ 216 h 400"/>
              <a:gd name="T22" fmla="*/ 59 w 400"/>
              <a:gd name="T23" fmla="*/ 200 h 400"/>
              <a:gd name="T24" fmla="*/ 216 w 400"/>
              <a:gd name="T25" fmla="*/ 40 h 400"/>
              <a:gd name="T26" fmla="*/ 200 w 400"/>
              <a:gd name="T27" fmla="*/ 0 h 400"/>
              <a:gd name="T28" fmla="*/ 184 w 400"/>
              <a:gd name="T29" fmla="*/ 40 h 400"/>
              <a:gd name="T30" fmla="*/ 200 w 400"/>
              <a:gd name="T31" fmla="*/ 340 h 400"/>
              <a:gd name="T32" fmla="*/ 184 w 400"/>
              <a:gd name="T33" fmla="*/ 380 h 400"/>
              <a:gd name="T34" fmla="*/ 216 w 400"/>
              <a:gd name="T35" fmla="*/ 380 h 400"/>
              <a:gd name="T36" fmla="*/ 200 w 400"/>
              <a:gd name="T37" fmla="*/ 340 h 400"/>
              <a:gd name="T38" fmla="*/ 350 w 400"/>
              <a:gd name="T39" fmla="*/ 50 h 400"/>
              <a:gd name="T40" fmla="*/ 310 w 400"/>
              <a:gd name="T41" fmla="*/ 67 h 400"/>
              <a:gd name="T42" fmla="*/ 333 w 400"/>
              <a:gd name="T43" fmla="*/ 89 h 400"/>
              <a:gd name="T44" fmla="*/ 66 w 400"/>
              <a:gd name="T45" fmla="*/ 311 h 400"/>
              <a:gd name="T46" fmla="*/ 50 w 400"/>
              <a:gd name="T47" fmla="*/ 350 h 400"/>
              <a:gd name="T48" fmla="*/ 89 w 400"/>
              <a:gd name="T49" fmla="*/ 333 h 400"/>
              <a:gd name="T50" fmla="*/ 66 w 400"/>
              <a:gd name="T51" fmla="*/ 311 h 400"/>
              <a:gd name="T52" fmla="*/ 50 w 400"/>
              <a:gd name="T53" fmla="*/ 50 h 400"/>
              <a:gd name="T54" fmla="*/ 66 w 400"/>
              <a:gd name="T55" fmla="*/ 89 h 400"/>
              <a:gd name="T56" fmla="*/ 89 w 400"/>
              <a:gd name="T57" fmla="*/ 67 h 400"/>
              <a:gd name="T58" fmla="*/ 310 w 400"/>
              <a:gd name="T59" fmla="*/ 333 h 400"/>
              <a:gd name="T60" fmla="*/ 350 w 400"/>
              <a:gd name="T61" fmla="*/ 350 h 400"/>
              <a:gd name="T62" fmla="*/ 333 w 400"/>
              <a:gd name="T63" fmla="*/ 311 h 400"/>
              <a:gd name="T64" fmla="*/ 310 w 400"/>
              <a:gd name="T65" fmla="*/ 333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00" h="400">
                <a:moveTo>
                  <a:pt x="380" y="184"/>
                </a:moveTo>
                <a:cubicBezTo>
                  <a:pt x="376" y="184"/>
                  <a:pt x="364" y="184"/>
                  <a:pt x="360" y="184"/>
                </a:cubicBezTo>
                <a:cubicBezTo>
                  <a:pt x="349" y="184"/>
                  <a:pt x="340" y="191"/>
                  <a:pt x="340" y="200"/>
                </a:cubicBezTo>
                <a:cubicBezTo>
                  <a:pt x="340" y="209"/>
                  <a:pt x="349" y="216"/>
                  <a:pt x="360" y="216"/>
                </a:cubicBezTo>
                <a:cubicBezTo>
                  <a:pt x="364" y="216"/>
                  <a:pt x="376" y="216"/>
                  <a:pt x="380" y="216"/>
                </a:cubicBezTo>
                <a:cubicBezTo>
                  <a:pt x="391" y="216"/>
                  <a:pt x="400" y="209"/>
                  <a:pt x="400" y="200"/>
                </a:cubicBezTo>
                <a:cubicBezTo>
                  <a:pt x="400" y="191"/>
                  <a:pt x="391" y="184"/>
                  <a:pt x="380" y="184"/>
                </a:cubicBezTo>
                <a:close/>
                <a:moveTo>
                  <a:pt x="200" y="90"/>
                </a:moveTo>
                <a:cubicBezTo>
                  <a:pt x="139" y="90"/>
                  <a:pt x="90" y="139"/>
                  <a:pt x="90" y="200"/>
                </a:cubicBezTo>
                <a:cubicBezTo>
                  <a:pt x="90" y="261"/>
                  <a:pt x="139" y="310"/>
                  <a:pt x="200" y="310"/>
                </a:cubicBezTo>
                <a:cubicBezTo>
                  <a:pt x="261" y="310"/>
                  <a:pt x="310" y="261"/>
                  <a:pt x="310" y="200"/>
                </a:cubicBezTo>
                <a:cubicBezTo>
                  <a:pt x="310" y="139"/>
                  <a:pt x="261" y="90"/>
                  <a:pt x="200" y="90"/>
                </a:cubicBezTo>
                <a:close/>
                <a:moveTo>
                  <a:pt x="200" y="280"/>
                </a:moveTo>
                <a:cubicBezTo>
                  <a:pt x="156" y="280"/>
                  <a:pt x="120" y="244"/>
                  <a:pt x="120" y="200"/>
                </a:cubicBezTo>
                <a:cubicBezTo>
                  <a:pt x="120" y="156"/>
                  <a:pt x="156" y="120"/>
                  <a:pt x="200" y="120"/>
                </a:cubicBezTo>
                <a:cubicBezTo>
                  <a:pt x="244" y="120"/>
                  <a:pt x="280" y="156"/>
                  <a:pt x="280" y="200"/>
                </a:cubicBezTo>
                <a:cubicBezTo>
                  <a:pt x="280" y="244"/>
                  <a:pt x="244" y="280"/>
                  <a:pt x="200" y="280"/>
                </a:cubicBezTo>
                <a:close/>
                <a:moveTo>
                  <a:pt x="59" y="200"/>
                </a:moveTo>
                <a:cubicBezTo>
                  <a:pt x="59" y="191"/>
                  <a:pt x="51" y="184"/>
                  <a:pt x="40" y="184"/>
                </a:cubicBezTo>
                <a:cubicBezTo>
                  <a:pt x="36" y="184"/>
                  <a:pt x="23" y="184"/>
                  <a:pt x="20" y="184"/>
                </a:cubicBezTo>
                <a:cubicBezTo>
                  <a:pt x="9" y="184"/>
                  <a:pt x="0" y="191"/>
                  <a:pt x="0" y="200"/>
                </a:cubicBezTo>
                <a:cubicBezTo>
                  <a:pt x="0" y="209"/>
                  <a:pt x="9" y="216"/>
                  <a:pt x="20" y="216"/>
                </a:cubicBezTo>
                <a:cubicBezTo>
                  <a:pt x="23" y="216"/>
                  <a:pt x="36" y="216"/>
                  <a:pt x="40" y="216"/>
                </a:cubicBezTo>
                <a:cubicBezTo>
                  <a:pt x="51" y="216"/>
                  <a:pt x="59" y="209"/>
                  <a:pt x="59" y="200"/>
                </a:cubicBezTo>
                <a:close/>
                <a:moveTo>
                  <a:pt x="200" y="60"/>
                </a:moveTo>
                <a:cubicBezTo>
                  <a:pt x="209" y="60"/>
                  <a:pt x="216" y="51"/>
                  <a:pt x="216" y="40"/>
                </a:cubicBezTo>
                <a:cubicBezTo>
                  <a:pt x="216" y="36"/>
                  <a:pt x="216" y="24"/>
                  <a:pt x="216" y="20"/>
                </a:cubicBezTo>
                <a:cubicBezTo>
                  <a:pt x="216" y="9"/>
                  <a:pt x="209" y="0"/>
                  <a:pt x="200" y="0"/>
                </a:cubicBezTo>
                <a:cubicBezTo>
                  <a:pt x="191" y="0"/>
                  <a:pt x="184" y="9"/>
                  <a:pt x="184" y="20"/>
                </a:cubicBezTo>
                <a:cubicBezTo>
                  <a:pt x="184" y="24"/>
                  <a:pt x="184" y="36"/>
                  <a:pt x="184" y="40"/>
                </a:cubicBezTo>
                <a:cubicBezTo>
                  <a:pt x="184" y="51"/>
                  <a:pt x="191" y="60"/>
                  <a:pt x="200" y="60"/>
                </a:cubicBezTo>
                <a:close/>
                <a:moveTo>
                  <a:pt x="200" y="340"/>
                </a:moveTo>
                <a:cubicBezTo>
                  <a:pt x="191" y="340"/>
                  <a:pt x="184" y="349"/>
                  <a:pt x="184" y="360"/>
                </a:cubicBezTo>
                <a:cubicBezTo>
                  <a:pt x="184" y="364"/>
                  <a:pt x="184" y="376"/>
                  <a:pt x="184" y="380"/>
                </a:cubicBezTo>
                <a:cubicBezTo>
                  <a:pt x="184" y="391"/>
                  <a:pt x="191" y="400"/>
                  <a:pt x="200" y="400"/>
                </a:cubicBezTo>
                <a:cubicBezTo>
                  <a:pt x="209" y="400"/>
                  <a:pt x="216" y="391"/>
                  <a:pt x="216" y="380"/>
                </a:cubicBezTo>
                <a:cubicBezTo>
                  <a:pt x="216" y="376"/>
                  <a:pt x="216" y="364"/>
                  <a:pt x="216" y="360"/>
                </a:cubicBezTo>
                <a:cubicBezTo>
                  <a:pt x="216" y="349"/>
                  <a:pt x="209" y="340"/>
                  <a:pt x="200" y="340"/>
                </a:cubicBezTo>
                <a:close/>
                <a:moveTo>
                  <a:pt x="347" y="75"/>
                </a:moveTo>
                <a:cubicBezTo>
                  <a:pt x="355" y="67"/>
                  <a:pt x="356" y="56"/>
                  <a:pt x="350" y="50"/>
                </a:cubicBezTo>
                <a:cubicBezTo>
                  <a:pt x="344" y="44"/>
                  <a:pt x="332" y="45"/>
                  <a:pt x="324" y="53"/>
                </a:cubicBezTo>
                <a:cubicBezTo>
                  <a:pt x="322" y="55"/>
                  <a:pt x="313" y="64"/>
                  <a:pt x="310" y="67"/>
                </a:cubicBezTo>
                <a:cubicBezTo>
                  <a:pt x="303" y="74"/>
                  <a:pt x="301" y="86"/>
                  <a:pt x="308" y="92"/>
                </a:cubicBezTo>
                <a:cubicBezTo>
                  <a:pt x="314" y="98"/>
                  <a:pt x="325" y="97"/>
                  <a:pt x="333" y="89"/>
                </a:cubicBezTo>
                <a:cubicBezTo>
                  <a:pt x="335" y="87"/>
                  <a:pt x="345" y="77"/>
                  <a:pt x="347" y="75"/>
                </a:cubicBezTo>
                <a:close/>
                <a:moveTo>
                  <a:pt x="66" y="311"/>
                </a:moveTo>
                <a:cubicBezTo>
                  <a:pt x="64" y="313"/>
                  <a:pt x="55" y="322"/>
                  <a:pt x="52" y="325"/>
                </a:cubicBezTo>
                <a:cubicBezTo>
                  <a:pt x="45" y="332"/>
                  <a:pt x="43" y="344"/>
                  <a:pt x="50" y="350"/>
                </a:cubicBezTo>
                <a:cubicBezTo>
                  <a:pt x="56" y="356"/>
                  <a:pt x="67" y="355"/>
                  <a:pt x="75" y="347"/>
                </a:cubicBezTo>
                <a:cubicBezTo>
                  <a:pt x="77" y="345"/>
                  <a:pt x="87" y="335"/>
                  <a:pt x="89" y="333"/>
                </a:cubicBezTo>
                <a:cubicBezTo>
                  <a:pt x="97" y="325"/>
                  <a:pt x="98" y="314"/>
                  <a:pt x="92" y="308"/>
                </a:cubicBezTo>
                <a:cubicBezTo>
                  <a:pt x="86" y="302"/>
                  <a:pt x="74" y="303"/>
                  <a:pt x="66" y="311"/>
                </a:cubicBezTo>
                <a:close/>
                <a:moveTo>
                  <a:pt x="75" y="53"/>
                </a:moveTo>
                <a:cubicBezTo>
                  <a:pt x="67" y="45"/>
                  <a:pt x="56" y="44"/>
                  <a:pt x="50" y="50"/>
                </a:cubicBezTo>
                <a:cubicBezTo>
                  <a:pt x="43" y="56"/>
                  <a:pt x="45" y="67"/>
                  <a:pt x="52" y="75"/>
                </a:cubicBezTo>
                <a:cubicBezTo>
                  <a:pt x="55" y="77"/>
                  <a:pt x="64" y="87"/>
                  <a:pt x="66" y="89"/>
                </a:cubicBezTo>
                <a:cubicBezTo>
                  <a:pt x="74" y="97"/>
                  <a:pt x="86" y="98"/>
                  <a:pt x="92" y="92"/>
                </a:cubicBezTo>
                <a:cubicBezTo>
                  <a:pt x="98" y="86"/>
                  <a:pt x="97" y="74"/>
                  <a:pt x="89" y="67"/>
                </a:cubicBezTo>
                <a:cubicBezTo>
                  <a:pt x="87" y="64"/>
                  <a:pt x="77" y="55"/>
                  <a:pt x="75" y="53"/>
                </a:cubicBezTo>
                <a:close/>
                <a:moveTo>
                  <a:pt x="310" y="333"/>
                </a:moveTo>
                <a:cubicBezTo>
                  <a:pt x="313" y="335"/>
                  <a:pt x="322" y="345"/>
                  <a:pt x="324" y="347"/>
                </a:cubicBezTo>
                <a:cubicBezTo>
                  <a:pt x="332" y="355"/>
                  <a:pt x="344" y="356"/>
                  <a:pt x="350" y="350"/>
                </a:cubicBezTo>
                <a:cubicBezTo>
                  <a:pt x="356" y="344"/>
                  <a:pt x="355" y="332"/>
                  <a:pt x="347" y="325"/>
                </a:cubicBezTo>
                <a:cubicBezTo>
                  <a:pt x="345" y="322"/>
                  <a:pt x="335" y="313"/>
                  <a:pt x="333" y="311"/>
                </a:cubicBezTo>
                <a:cubicBezTo>
                  <a:pt x="325" y="303"/>
                  <a:pt x="314" y="302"/>
                  <a:pt x="308" y="308"/>
                </a:cubicBezTo>
                <a:cubicBezTo>
                  <a:pt x="301" y="314"/>
                  <a:pt x="303" y="325"/>
                  <a:pt x="310" y="33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16" name="Freeform 105"/>
          <p:cNvSpPr>
            <a:spLocks noEditPoints="1"/>
          </p:cNvSpPr>
          <p:nvPr/>
        </p:nvSpPr>
        <p:spPr bwMode="auto">
          <a:xfrm>
            <a:off x="3492747" y="3106757"/>
            <a:ext cx="245251" cy="192064"/>
          </a:xfrm>
          <a:custGeom>
            <a:avLst/>
            <a:gdLst>
              <a:gd name="T0" fmla="*/ 326 w 363"/>
              <a:gd name="T1" fmla="*/ 31 h 288"/>
              <a:gd name="T2" fmla="*/ 204 w 363"/>
              <a:gd name="T3" fmla="*/ 31 h 288"/>
              <a:gd name="T4" fmla="*/ 182 w 363"/>
              <a:gd name="T5" fmla="*/ 52 h 288"/>
              <a:gd name="T6" fmla="*/ 159 w 363"/>
              <a:gd name="T7" fmla="*/ 31 h 288"/>
              <a:gd name="T8" fmla="*/ 38 w 363"/>
              <a:gd name="T9" fmla="*/ 31 h 288"/>
              <a:gd name="T10" fmla="*/ 38 w 363"/>
              <a:gd name="T11" fmla="*/ 156 h 288"/>
              <a:gd name="T12" fmla="*/ 182 w 363"/>
              <a:gd name="T13" fmla="*/ 288 h 288"/>
              <a:gd name="T14" fmla="*/ 326 w 363"/>
              <a:gd name="T15" fmla="*/ 156 h 288"/>
              <a:gd name="T16" fmla="*/ 326 w 363"/>
              <a:gd name="T17" fmla="*/ 31 h 288"/>
              <a:gd name="T18" fmla="*/ 304 w 363"/>
              <a:gd name="T19" fmla="*/ 135 h 288"/>
              <a:gd name="T20" fmla="*/ 182 w 363"/>
              <a:gd name="T21" fmla="*/ 250 h 288"/>
              <a:gd name="T22" fmla="*/ 59 w 363"/>
              <a:gd name="T23" fmla="*/ 135 h 288"/>
              <a:gd name="T24" fmla="*/ 42 w 363"/>
              <a:gd name="T25" fmla="*/ 93 h 288"/>
              <a:gd name="T26" fmla="*/ 57 w 363"/>
              <a:gd name="T27" fmla="*/ 53 h 288"/>
              <a:gd name="T28" fmla="*/ 99 w 363"/>
              <a:gd name="T29" fmla="*/ 38 h 288"/>
              <a:gd name="T30" fmla="*/ 140 w 363"/>
              <a:gd name="T31" fmla="*/ 57 h 288"/>
              <a:gd name="T32" fmla="*/ 182 w 363"/>
              <a:gd name="T33" fmla="*/ 94 h 288"/>
              <a:gd name="T34" fmla="*/ 224 w 363"/>
              <a:gd name="T35" fmla="*/ 57 h 288"/>
              <a:gd name="T36" fmla="*/ 265 w 363"/>
              <a:gd name="T37" fmla="*/ 38 h 288"/>
              <a:gd name="T38" fmla="*/ 306 w 363"/>
              <a:gd name="T39" fmla="*/ 53 h 288"/>
              <a:gd name="T40" fmla="*/ 321 w 363"/>
              <a:gd name="T41" fmla="*/ 93 h 288"/>
              <a:gd name="T42" fmla="*/ 304 w 363"/>
              <a:gd name="T43" fmla="*/ 135 h 2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63" h="288">
                <a:moveTo>
                  <a:pt x="326" y="31"/>
                </a:moveTo>
                <a:cubicBezTo>
                  <a:pt x="292" y="0"/>
                  <a:pt x="238" y="0"/>
                  <a:pt x="204" y="31"/>
                </a:cubicBezTo>
                <a:cubicBezTo>
                  <a:pt x="182" y="52"/>
                  <a:pt x="182" y="52"/>
                  <a:pt x="182" y="52"/>
                </a:cubicBezTo>
                <a:cubicBezTo>
                  <a:pt x="159" y="31"/>
                  <a:pt x="159" y="31"/>
                  <a:pt x="159" y="31"/>
                </a:cubicBezTo>
                <a:cubicBezTo>
                  <a:pt x="126" y="0"/>
                  <a:pt x="71" y="0"/>
                  <a:pt x="38" y="31"/>
                </a:cubicBezTo>
                <a:cubicBezTo>
                  <a:pt x="0" y="65"/>
                  <a:pt x="0" y="121"/>
                  <a:pt x="38" y="156"/>
                </a:cubicBezTo>
                <a:cubicBezTo>
                  <a:pt x="182" y="288"/>
                  <a:pt x="182" y="288"/>
                  <a:pt x="182" y="288"/>
                </a:cubicBezTo>
                <a:cubicBezTo>
                  <a:pt x="326" y="156"/>
                  <a:pt x="326" y="156"/>
                  <a:pt x="326" y="156"/>
                </a:cubicBezTo>
                <a:cubicBezTo>
                  <a:pt x="363" y="121"/>
                  <a:pt x="363" y="65"/>
                  <a:pt x="326" y="31"/>
                </a:cubicBezTo>
                <a:close/>
                <a:moveTo>
                  <a:pt x="304" y="135"/>
                </a:moveTo>
                <a:cubicBezTo>
                  <a:pt x="182" y="250"/>
                  <a:pt x="182" y="250"/>
                  <a:pt x="182" y="250"/>
                </a:cubicBezTo>
                <a:cubicBezTo>
                  <a:pt x="59" y="135"/>
                  <a:pt x="59" y="135"/>
                  <a:pt x="59" y="135"/>
                </a:cubicBezTo>
                <a:cubicBezTo>
                  <a:pt x="47" y="124"/>
                  <a:pt x="42" y="109"/>
                  <a:pt x="42" y="93"/>
                </a:cubicBezTo>
                <a:cubicBezTo>
                  <a:pt x="42" y="78"/>
                  <a:pt x="45" y="65"/>
                  <a:pt x="57" y="53"/>
                </a:cubicBezTo>
                <a:cubicBezTo>
                  <a:pt x="68" y="43"/>
                  <a:pt x="83" y="38"/>
                  <a:pt x="99" y="38"/>
                </a:cubicBezTo>
                <a:cubicBezTo>
                  <a:pt x="114" y="38"/>
                  <a:pt x="129" y="47"/>
                  <a:pt x="140" y="57"/>
                </a:cubicBezTo>
                <a:cubicBezTo>
                  <a:pt x="182" y="94"/>
                  <a:pt x="182" y="94"/>
                  <a:pt x="182" y="94"/>
                </a:cubicBezTo>
                <a:cubicBezTo>
                  <a:pt x="224" y="57"/>
                  <a:pt x="224" y="57"/>
                  <a:pt x="224" y="57"/>
                </a:cubicBezTo>
                <a:cubicBezTo>
                  <a:pt x="235" y="47"/>
                  <a:pt x="249" y="38"/>
                  <a:pt x="265" y="38"/>
                </a:cubicBezTo>
                <a:cubicBezTo>
                  <a:pt x="281" y="38"/>
                  <a:pt x="295" y="43"/>
                  <a:pt x="306" y="53"/>
                </a:cubicBezTo>
                <a:cubicBezTo>
                  <a:pt x="319" y="65"/>
                  <a:pt x="321" y="78"/>
                  <a:pt x="321" y="93"/>
                </a:cubicBezTo>
                <a:cubicBezTo>
                  <a:pt x="321" y="109"/>
                  <a:pt x="317" y="124"/>
                  <a:pt x="304" y="13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17" name="Freeform 107"/>
          <p:cNvSpPr>
            <a:spLocks noEditPoints="1"/>
          </p:cNvSpPr>
          <p:nvPr/>
        </p:nvSpPr>
        <p:spPr bwMode="auto">
          <a:xfrm>
            <a:off x="1708621" y="5339019"/>
            <a:ext cx="268390" cy="164294"/>
          </a:xfrm>
          <a:custGeom>
            <a:avLst/>
            <a:gdLst>
              <a:gd name="T0" fmla="*/ 152 w 400"/>
              <a:gd name="T1" fmla="*/ 7 h 244"/>
              <a:gd name="T2" fmla="*/ 127 w 400"/>
              <a:gd name="T3" fmla="*/ 7 h 244"/>
              <a:gd name="T4" fmla="*/ 0 w 400"/>
              <a:gd name="T5" fmla="*/ 122 h 244"/>
              <a:gd name="T6" fmla="*/ 127 w 400"/>
              <a:gd name="T7" fmla="*/ 237 h 244"/>
              <a:gd name="T8" fmla="*/ 152 w 400"/>
              <a:gd name="T9" fmla="*/ 237 h 244"/>
              <a:gd name="T10" fmla="*/ 152 w 400"/>
              <a:gd name="T11" fmla="*/ 212 h 244"/>
              <a:gd name="T12" fmla="*/ 53 w 400"/>
              <a:gd name="T13" fmla="*/ 122 h 244"/>
              <a:gd name="T14" fmla="*/ 152 w 400"/>
              <a:gd name="T15" fmla="*/ 32 h 244"/>
              <a:gd name="T16" fmla="*/ 152 w 400"/>
              <a:gd name="T17" fmla="*/ 7 h 244"/>
              <a:gd name="T18" fmla="*/ 272 w 400"/>
              <a:gd name="T19" fmla="*/ 7 h 244"/>
              <a:gd name="T20" fmla="*/ 248 w 400"/>
              <a:gd name="T21" fmla="*/ 7 h 244"/>
              <a:gd name="T22" fmla="*/ 248 w 400"/>
              <a:gd name="T23" fmla="*/ 32 h 244"/>
              <a:gd name="T24" fmla="*/ 347 w 400"/>
              <a:gd name="T25" fmla="*/ 122 h 244"/>
              <a:gd name="T26" fmla="*/ 248 w 400"/>
              <a:gd name="T27" fmla="*/ 212 h 244"/>
              <a:gd name="T28" fmla="*/ 248 w 400"/>
              <a:gd name="T29" fmla="*/ 237 h 244"/>
              <a:gd name="T30" fmla="*/ 272 w 400"/>
              <a:gd name="T31" fmla="*/ 237 h 244"/>
              <a:gd name="T32" fmla="*/ 400 w 400"/>
              <a:gd name="T33" fmla="*/ 122 h 244"/>
              <a:gd name="T34" fmla="*/ 272 w 400"/>
              <a:gd name="T35" fmla="*/ 7 h 2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00" h="244">
                <a:moveTo>
                  <a:pt x="152" y="7"/>
                </a:moveTo>
                <a:cubicBezTo>
                  <a:pt x="145" y="0"/>
                  <a:pt x="135" y="0"/>
                  <a:pt x="127" y="7"/>
                </a:cubicBezTo>
                <a:cubicBezTo>
                  <a:pt x="0" y="122"/>
                  <a:pt x="0" y="122"/>
                  <a:pt x="0" y="122"/>
                </a:cubicBezTo>
                <a:cubicBezTo>
                  <a:pt x="127" y="237"/>
                  <a:pt x="127" y="237"/>
                  <a:pt x="127" y="237"/>
                </a:cubicBezTo>
                <a:cubicBezTo>
                  <a:pt x="135" y="244"/>
                  <a:pt x="145" y="244"/>
                  <a:pt x="152" y="237"/>
                </a:cubicBezTo>
                <a:cubicBezTo>
                  <a:pt x="159" y="230"/>
                  <a:pt x="159" y="219"/>
                  <a:pt x="152" y="212"/>
                </a:cubicBezTo>
                <a:cubicBezTo>
                  <a:pt x="53" y="122"/>
                  <a:pt x="53" y="122"/>
                  <a:pt x="53" y="122"/>
                </a:cubicBezTo>
                <a:cubicBezTo>
                  <a:pt x="152" y="32"/>
                  <a:pt x="152" y="32"/>
                  <a:pt x="152" y="32"/>
                </a:cubicBezTo>
                <a:cubicBezTo>
                  <a:pt x="159" y="25"/>
                  <a:pt x="159" y="14"/>
                  <a:pt x="152" y="7"/>
                </a:cubicBezTo>
                <a:close/>
                <a:moveTo>
                  <a:pt x="272" y="7"/>
                </a:moveTo>
                <a:cubicBezTo>
                  <a:pt x="265" y="0"/>
                  <a:pt x="255" y="0"/>
                  <a:pt x="248" y="7"/>
                </a:cubicBezTo>
                <a:cubicBezTo>
                  <a:pt x="240" y="14"/>
                  <a:pt x="241" y="25"/>
                  <a:pt x="248" y="32"/>
                </a:cubicBezTo>
                <a:cubicBezTo>
                  <a:pt x="347" y="122"/>
                  <a:pt x="347" y="122"/>
                  <a:pt x="347" y="122"/>
                </a:cubicBezTo>
                <a:cubicBezTo>
                  <a:pt x="248" y="212"/>
                  <a:pt x="248" y="212"/>
                  <a:pt x="248" y="212"/>
                </a:cubicBezTo>
                <a:cubicBezTo>
                  <a:pt x="241" y="219"/>
                  <a:pt x="240" y="230"/>
                  <a:pt x="248" y="237"/>
                </a:cubicBezTo>
                <a:cubicBezTo>
                  <a:pt x="255" y="244"/>
                  <a:pt x="265" y="244"/>
                  <a:pt x="272" y="237"/>
                </a:cubicBezTo>
                <a:cubicBezTo>
                  <a:pt x="400" y="122"/>
                  <a:pt x="400" y="122"/>
                  <a:pt x="400" y="122"/>
                </a:cubicBezTo>
                <a:lnTo>
                  <a:pt x="272" y="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18" name="Freeform 108"/>
          <p:cNvSpPr>
            <a:spLocks noEditPoints="1"/>
          </p:cNvSpPr>
          <p:nvPr/>
        </p:nvSpPr>
        <p:spPr bwMode="auto">
          <a:xfrm>
            <a:off x="2605312" y="4412130"/>
            <a:ext cx="247566" cy="245283"/>
          </a:xfrm>
          <a:custGeom>
            <a:avLst/>
            <a:gdLst>
              <a:gd name="T0" fmla="*/ 184 w 368"/>
              <a:gd name="T1" fmla="*/ 0 h 368"/>
              <a:gd name="T2" fmla="*/ 0 w 368"/>
              <a:gd name="T3" fmla="*/ 184 h 368"/>
              <a:gd name="T4" fmla="*/ 184 w 368"/>
              <a:gd name="T5" fmla="*/ 368 h 368"/>
              <a:gd name="T6" fmla="*/ 368 w 368"/>
              <a:gd name="T7" fmla="*/ 184 h 368"/>
              <a:gd name="T8" fmla="*/ 184 w 368"/>
              <a:gd name="T9" fmla="*/ 0 h 368"/>
              <a:gd name="T10" fmla="*/ 184 w 368"/>
              <a:gd name="T11" fmla="*/ 244 h 368"/>
              <a:gd name="T12" fmla="*/ 124 w 368"/>
              <a:gd name="T13" fmla="*/ 184 h 368"/>
              <a:gd name="T14" fmla="*/ 184 w 368"/>
              <a:gd name="T15" fmla="*/ 124 h 368"/>
              <a:gd name="T16" fmla="*/ 244 w 368"/>
              <a:gd name="T17" fmla="*/ 184 h 368"/>
              <a:gd name="T18" fmla="*/ 184 w 368"/>
              <a:gd name="T19" fmla="*/ 244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68" h="368">
                <a:moveTo>
                  <a:pt x="184" y="0"/>
                </a:moveTo>
                <a:cubicBezTo>
                  <a:pt x="82" y="0"/>
                  <a:pt x="0" y="82"/>
                  <a:pt x="0" y="184"/>
                </a:cubicBezTo>
                <a:cubicBezTo>
                  <a:pt x="0" y="286"/>
                  <a:pt x="82" y="368"/>
                  <a:pt x="184" y="368"/>
                </a:cubicBezTo>
                <a:cubicBezTo>
                  <a:pt x="285" y="368"/>
                  <a:pt x="368" y="286"/>
                  <a:pt x="368" y="184"/>
                </a:cubicBezTo>
                <a:cubicBezTo>
                  <a:pt x="368" y="82"/>
                  <a:pt x="285" y="0"/>
                  <a:pt x="184" y="0"/>
                </a:cubicBezTo>
                <a:close/>
                <a:moveTo>
                  <a:pt x="184" y="244"/>
                </a:moveTo>
                <a:cubicBezTo>
                  <a:pt x="151" y="244"/>
                  <a:pt x="124" y="217"/>
                  <a:pt x="124" y="184"/>
                </a:cubicBezTo>
                <a:cubicBezTo>
                  <a:pt x="124" y="151"/>
                  <a:pt x="151" y="124"/>
                  <a:pt x="184" y="124"/>
                </a:cubicBezTo>
                <a:cubicBezTo>
                  <a:pt x="217" y="124"/>
                  <a:pt x="244" y="151"/>
                  <a:pt x="244" y="184"/>
                </a:cubicBezTo>
                <a:cubicBezTo>
                  <a:pt x="244" y="217"/>
                  <a:pt x="217" y="244"/>
                  <a:pt x="184" y="24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19" name="Freeform 119"/>
          <p:cNvSpPr>
            <a:spLocks noEditPoints="1"/>
          </p:cNvSpPr>
          <p:nvPr/>
        </p:nvSpPr>
        <p:spPr bwMode="auto">
          <a:xfrm>
            <a:off x="1706509" y="2701820"/>
            <a:ext cx="270704" cy="120329"/>
          </a:xfrm>
          <a:custGeom>
            <a:avLst/>
            <a:gdLst>
              <a:gd name="T0" fmla="*/ 389 w 404"/>
              <a:gd name="T1" fmla="*/ 71 h 180"/>
              <a:gd name="T2" fmla="*/ 326 w 404"/>
              <a:gd name="T3" fmla="*/ 8 h 180"/>
              <a:gd name="T4" fmla="*/ 305 w 404"/>
              <a:gd name="T5" fmla="*/ 0 h 180"/>
              <a:gd name="T6" fmla="*/ 202 w 404"/>
              <a:gd name="T7" fmla="*/ 0 h 180"/>
              <a:gd name="T8" fmla="*/ 99 w 404"/>
              <a:gd name="T9" fmla="*/ 0 h 180"/>
              <a:gd name="T10" fmla="*/ 78 w 404"/>
              <a:gd name="T11" fmla="*/ 8 h 180"/>
              <a:gd name="T12" fmla="*/ 15 w 404"/>
              <a:gd name="T13" fmla="*/ 71 h 180"/>
              <a:gd name="T14" fmla="*/ 2 w 404"/>
              <a:gd name="T15" fmla="*/ 100 h 180"/>
              <a:gd name="T16" fmla="*/ 14 w 404"/>
              <a:gd name="T17" fmla="*/ 161 h 180"/>
              <a:gd name="T18" fmla="*/ 39 w 404"/>
              <a:gd name="T19" fmla="*/ 180 h 180"/>
              <a:gd name="T20" fmla="*/ 365 w 404"/>
              <a:gd name="T21" fmla="*/ 180 h 180"/>
              <a:gd name="T22" fmla="*/ 390 w 404"/>
              <a:gd name="T23" fmla="*/ 161 h 180"/>
              <a:gd name="T24" fmla="*/ 401 w 404"/>
              <a:gd name="T25" fmla="*/ 100 h 180"/>
              <a:gd name="T26" fmla="*/ 389 w 404"/>
              <a:gd name="T27" fmla="*/ 71 h 180"/>
              <a:gd name="T28" fmla="*/ 283 w 404"/>
              <a:gd name="T29" fmla="*/ 84 h 180"/>
              <a:gd name="T30" fmla="*/ 278 w 404"/>
              <a:gd name="T31" fmla="*/ 87 h 180"/>
              <a:gd name="T32" fmla="*/ 262 w 404"/>
              <a:gd name="T33" fmla="*/ 127 h 180"/>
              <a:gd name="T34" fmla="*/ 142 w 404"/>
              <a:gd name="T35" fmla="*/ 127 h 180"/>
              <a:gd name="T36" fmla="*/ 126 w 404"/>
              <a:gd name="T37" fmla="*/ 87 h 180"/>
              <a:gd name="T38" fmla="*/ 121 w 404"/>
              <a:gd name="T39" fmla="*/ 84 h 180"/>
              <a:gd name="T40" fmla="*/ 50 w 404"/>
              <a:gd name="T41" fmla="*/ 84 h 180"/>
              <a:gd name="T42" fmla="*/ 91 w 404"/>
              <a:gd name="T43" fmla="*/ 38 h 180"/>
              <a:gd name="T44" fmla="*/ 313 w 404"/>
              <a:gd name="T45" fmla="*/ 38 h 180"/>
              <a:gd name="T46" fmla="*/ 354 w 404"/>
              <a:gd name="T47" fmla="*/ 84 h 180"/>
              <a:gd name="T48" fmla="*/ 283 w 404"/>
              <a:gd name="T49" fmla="*/ 84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404" h="180">
                <a:moveTo>
                  <a:pt x="389" y="71"/>
                </a:moveTo>
                <a:cubicBezTo>
                  <a:pt x="381" y="62"/>
                  <a:pt x="343" y="25"/>
                  <a:pt x="326" y="8"/>
                </a:cubicBezTo>
                <a:cubicBezTo>
                  <a:pt x="320" y="3"/>
                  <a:pt x="313" y="0"/>
                  <a:pt x="305" y="0"/>
                </a:cubicBezTo>
                <a:cubicBezTo>
                  <a:pt x="297" y="0"/>
                  <a:pt x="202" y="0"/>
                  <a:pt x="202" y="0"/>
                </a:cubicBezTo>
                <a:cubicBezTo>
                  <a:pt x="202" y="0"/>
                  <a:pt x="107" y="0"/>
                  <a:pt x="99" y="0"/>
                </a:cubicBezTo>
                <a:cubicBezTo>
                  <a:pt x="91" y="0"/>
                  <a:pt x="83" y="3"/>
                  <a:pt x="78" y="8"/>
                </a:cubicBezTo>
                <a:cubicBezTo>
                  <a:pt x="61" y="25"/>
                  <a:pt x="23" y="62"/>
                  <a:pt x="15" y="71"/>
                </a:cubicBezTo>
                <a:cubicBezTo>
                  <a:pt x="5" y="81"/>
                  <a:pt x="0" y="89"/>
                  <a:pt x="2" y="100"/>
                </a:cubicBezTo>
                <a:cubicBezTo>
                  <a:pt x="14" y="161"/>
                  <a:pt x="14" y="161"/>
                  <a:pt x="14" y="161"/>
                </a:cubicBezTo>
                <a:cubicBezTo>
                  <a:pt x="16" y="171"/>
                  <a:pt x="27" y="180"/>
                  <a:pt x="39" y="180"/>
                </a:cubicBezTo>
                <a:cubicBezTo>
                  <a:pt x="365" y="180"/>
                  <a:pt x="365" y="180"/>
                  <a:pt x="365" y="180"/>
                </a:cubicBezTo>
                <a:cubicBezTo>
                  <a:pt x="376" y="180"/>
                  <a:pt x="387" y="171"/>
                  <a:pt x="390" y="161"/>
                </a:cubicBezTo>
                <a:cubicBezTo>
                  <a:pt x="401" y="100"/>
                  <a:pt x="401" y="100"/>
                  <a:pt x="401" y="100"/>
                </a:cubicBezTo>
                <a:cubicBezTo>
                  <a:pt x="404" y="89"/>
                  <a:pt x="398" y="81"/>
                  <a:pt x="389" y="71"/>
                </a:cubicBezTo>
                <a:close/>
                <a:moveTo>
                  <a:pt x="283" y="84"/>
                </a:moveTo>
                <a:cubicBezTo>
                  <a:pt x="281" y="84"/>
                  <a:pt x="279" y="85"/>
                  <a:pt x="278" y="87"/>
                </a:cubicBezTo>
                <a:cubicBezTo>
                  <a:pt x="262" y="127"/>
                  <a:pt x="262" y="127"/>
                  <a:pt x="262" y="127"/>
                </a:cubicBezTo>
                <a:cubicBezTo>
                  <a:pt x="142" y="127"/>
                  <a:pt x="142" y="127"/>
                  <a:pt x="142" y="127"/>
                </a:cubicBezTo>
                <a:cubicBezTo>
                  <a:pt x="126" y="87"/>
                  <a:pt x="126" y="87"/>
                  <a:pt x="126" y="87"/>
                </a:cubicBezTo>
                <a:cubicBezTo>
                  <a:pt x="125" y="85"/>
                  <a:pt x="123" y="84"/>
                  <a:pt x="121" y="84"/>
                </a:cubicBezTo>
                <a:cubicBezTo>
                  <a:pt x="50" y="84"/>
                  <a:pt x="50" y="84"/>
                  <a:pt x="50" y="84"/>
                </a:cubicBezTo>
                <a:cubicBezTo>
                  <a:pt x="91" y="38"/>
                  <a:pt x="91" y="38"/>
                  <a:pt x="91" y="38"/>
                </a:cubicBezTo>
                <a:cubicBezTo>
                  <a:pt x="313" y="38"/>
                  <a:pt x="313" y="38"/>
                  <a:pt x="313" y="38"/>
                </a:cubicBezTo>
                <a:cubicBezTo>
                  <a:pt x="354" y="84"/>
                  <a:pt x="354" y="84"/>
                  <a:pt x="354" y="84"/>
                </a:cubicBezTo>
                <a:lnTo>
                  <a:pt x="283" y="8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20" name="Freeform 131"/>
          <p:cNvSpPr>
            <a:spLocks noEditPoints="1"/>
          </p:cNvSpPr>
          <p:nvPr/>
        </p:nvSpPr>
        <p:spPr bwMode="auto">
          <a:xfrm>
            <a:off x="2152239" y="5302196"/>
            <a:ext cx="268390" cy="236027"/>
          </a:xfrm>
          <a:custGeom>
            <a:avLst/>
            <a:gdLst>
              <a:gd name="T0" fmla="*/ 360 w 400"/>
              <a:gd name="T1" fmla="*/ 0 h 352"/>
              <a:gd name="T2" fmla="*/ 40 w 400"/>
              <a:gd name="T3" fmla="*/ 0 h 352"/>
              <a:gd name="T4" fmla="*/ 0 w 400"/>
              <a:gd name="T5" fmla="*/ 40 h 352"/>
              <a:gd name="T6" fmla="*/ 0 w 400"/>
              <a:gd name="T7" fmla="*/ 260 h 352"/>
              <a:gd name="T8" fmla="*/ 39 w 400"/>
              <a:gd name="T9" fmla="*/ 308 h 352"/>
              <a:gd name="T10" fmla="*/ 126 w 400"/>
              <a:gd name="T11" fmla="*/ 325 h 352"/>
              <a:gd name="T12" fmla="*/ 100 w 400"/>
              <a:gd name="T13" fmla="*/ 352 h 352"/>
              <a:gd name="T14" fmla="*/ 300 w 400"/>
              <a:gd name="T15" fmla="*/ 352 h 352"/>
              <a:gd name="T16" fmla="*/ 273 w 400"/>
              <a:gd name="T17" fmla="*/ 325 h 352"/>
              <a:gd name="T18" fmla="*/ 361 w 400"/>
              <a:gd name="T19" fmla="*/ 308 h 352"/>
              <a:gd name="T20" fmla="*/ 400 w 400"/>
              <a:gd name="T21" fmla="*/ 260 h 352"/>
              <a:gd name="T22" fmla="*/ 400 w 400"/>
              <a:gd name="T23" fmla="*/ 40 h 352"/>
              <a:gd name="T24" fmla="*/ 360 w 400"/>
              <a:gd name="T25" fmla="*/ 0 h 352"/>
              <a:gd name="T26" fmla="*/ 360 w 400"/>
              <a:gd name="T27" fmla="*/ 258 h 352"/>
              <a:gd name="T28" fmla="*/ 40 w 400"/>
              <a:gd name="T29" fmla="*/ 258 h 352"/>
              <a:gd name="T30" fmla="*/ 40 w 400"/>
              <a:gd name="T31" fmla="*/ 36 h 352"/>
              <a:gd name="T32" fmla="*/ 360 w 400"/>
              <a:gd name="T33" fmla="*/ 36 h 352"/>
              <a:gd name="T34" fmla="*/ 360 w 400"/>
              <a:gd name="T35" fmla="*/ 258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00" h="352">
                <a:moveTo>
                  <a:pt x="36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260"/>
                  <a:pt x="0" y="260"/>
                  <a:pt x="0" y="260"/>
                </a:cubicBezTo>
                <a:cubicBezTo>
                  <a:pt x="0" y="282"/>
                  <a:pt x="17" y="303"/>
                  <a:pt x="39" y="308"/>
                </a:cubicBezTo>
                <a:cubicBezTo>
                  <a:pt x="126" y="325"/>
                  <a:pt x="126" y="325"/>
                  <a:pt x="126" y="325"/>
                </a:cubicBezTo>
                <a:cubicBezTo>
                  <a:pt x="126" y="325"/>
                  <a:pt x="51" y="352"/>
                  <a:pt x="100" y="352"/>
                </a:cubicBezTo>
                <a:cubicBezTo>
                  <a:pt x="300" y="352"/>
                  <a:pt x="300" y="352"/>
                  <a:pt x="300" y="352"/>
                </a:cubicBezTo>
                <a:cubicBezTo>
                  <a:pt x="348" y="352"/>
                  <a:pt x="273" y="325"/>
                  <a:pt x="273" y="325"/>
                </a:cubicBezTo>
                <a:cubicBezTo>
                  <a:pt x="361" y="308"/>
                  <a:pt x="361" y="308"/>
                  <a:pt x="361" y="308"/>
                </a:cubicBezTo>
                <a:cubicBezTo>
                  <a:pt x="382" y="303"/>
                  <a:pt x="400" y="282"/>
                  <a:pt x="400" y="260"/>
                </a:cubicBezTo>
                <a:cubicBezTo>
                  <a:pt x="400" y="40"/>
                  <a:pt x="400" y="40"/>
                  <a:pt x="400" y="40"/>
                </a:cubicBezTo>
                <a:cubicBezTo>
                  <a:pt x="400" y="18"/>
                  <a:pt x="382" y="0"/>
                  <a:pt x="360" y="0"/>
                </a:cubicBezTo>
                <a:close/>
                <a:moveTo>
                  <a:pt x="360" y="258"/>
                </a:moveTo>
                <a:cubicBezTo>
                  <a:pt x="40" y="258"/>
                  <a:pt x="40" y="258"/>
                  <a:pt x="40" y="258"/>
                </a:cubicBezTo>
                <a:cubicBezTo>
                  <a:pt x="40" y="36"/>
                  <a:pt x="40" y="36"/>
                  <a:pt x="40" y="36"/>
                </a:cubicBezTo>
                <a:cubicBezTo>
                  <a:pt x="360" y="36"/>
                  <a:pt x="360" y="36"/>
                  <a:pt x="360" y="36"/>
                </a:cubicBezTo>
                <a:lnTo>
                  <a:pt x="360" y="2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21" name="Freeform 132"/>
          <p:cNvSpPr>
            <a:spLocks noEditPoints="1"/>
          </p:cNvSpPr>
          <p:nvPr/>
        </p:nvSpPr>
        <p:spPr bwMode="auto">
          <a:xfrm>
            <a:off x="3037562" y="4421384"/>
            <a:ext cx="268390" cy="226773"/>
          </a:xfrm>
          <a:custGeom>
            <a:avLst/>
            <a:gdLst>
              <a:gd name="T0" fmla="*/ 182 w 400"/>
              <a:gd name="T1" fmla="*/ 180 h 340"/>
              <a:gd name="T2" fmla="*/ 218 w 400"/>
              <a:gd name="T3" fmla="*/ 180 h 340"/>
              <a:gd name="T4" fmla="*/ 218 w 400"/>
              <a:gd name="T5" fmla="*/ 220 h 340"/>
              <a:gd name="T6" fmla="*/ 400 w 400"/>
              <a:gd name="T7" fmla="*/ 220 h 340"/>
              <a:gd name="T8" fmla="*/ 396 w 400"/>
              <a:gd name="T9" fmla="*/ 103 h 340"/>
              <a:gd name="T10" fmla="*/ 356 w 400"/>
              <a:gd name="T11" fmla="*/ 60 h 340"/>
              <a:gd name="T12" fmla="*/ 292 w 400"/>
              <a:gd name="T13" fmla="*/ 60 h 340"/>
              <a:gd name="T14" fmla="*/ 268 w 400"/>
              <a:gd name="T15" fmla="*/ 15 h 340"/>
              <a:gd name="T16" fmla="*/ 244 w 400"/>
              <a:gd name="T17" fmla="*/ 0 h 340"/>
              <a:gd name="T18" fmla="*/ 155 w 400"/>
              <a:gd name="T19" fmla="*/ 0 h 340"/>
              <a:gd name="T20" fmla="*/ 132 w 400"/>
              <a:gd name="T21" fmla="*/ 15 h 340"/>
              <a:gd name="T22" fmla="*/ 108 w 400"/>
              <a:gd name="T23" fmla="*/ 60 h 340"/>
              <a:gd name="T24" fmla="*/ 44 w 400"/>
              <a:gd name="T25" fmla="*/ 60 h 340"/>
              <a:gd name="T26" fmla="*/ 4 w 400"/>
              <a:gd name="T27" fmla="*/ 103 h 340"/>
              <a:gd name="T28" fmla="*/ 0 w 400"/>
              <a:gd name="T29" fmla="*/ 220 h 340"/>
              <a:gd name="T30" fmla="*/ 182 w 400"/>
              <a:gd name="T31" fmla="*/ 220 h 340"/>
              <a:gd name="T32" fmla="*/ 182 w 400"/>
              <a:gd name="T33" fmla="*/ 180 h 340"/>
              <a:gd name="T34" fmla="*/ 153 w 400"/>
              <a:gd name="T35" fmla="*/ 38 h 340"/>
              <a:gd name="T36" fmla="*/ 169 w 400"/>
              <a:gd name="T37" fmla="*/ 28 h 340"/>
              <a:gd name="T38" fmla="*/ 230 w 400"/>
              <a:gd name="T39" fmla="*/ 28 h 340"/>
              <a:gd name="T40" fmla="*/ 247 w 400"/>
              <a:gd name="T41" fmla="*/ 38 h 340"/>
              <a:gd name="T42" fmla="*/ 258 w 400"/>
              <a:gd name="T43" fmla="*/ 60 h 340"/>
              <a:gd name="T44" fmla="*/ 141 w 400"/>
              <a:gd name="T45" fmla="*/ 60 h 340"/>
              <a:gd name="T46" fmla="*/ 153 w 400"/>
              <a:gd name="T47" fmla="*/ 38 h 340"/>
              <a:gd name="T48" fmla="*/ 218 w 400"/>
              <a:gd name="T49" fmla="*/ 280 h 340"/>
              <a:gd name="T50" fmla="*/ 182 w 400"/>
              <a:gd name="T51" fmla="*/ 280 h 340"/>
              <a:gd name="T52" fmla="*/ 182 w 400"/>
              <a:gd name="T53" fmla="*/ 240 h 340"/>
              <a:gd name="T54" fmla="*/ 10 w 400"/>
              <a:gd name="T55" fmla="*/ 240 h 340"/>
              <a:gd name="T56" fmla="*/ 14 w 400"/>
              <a:gd name="T57" fmla="*/ 306 h 340"/>
              <a:gd name="T58" fmla="*/ 50 w 400"/>
              <a:gd name="T59" fmla="*/ 340 h 340"/>
              <a:gd name="T60" fmla="*/ 350 w 400"/>
              <a:gd name="T61" fmla="*/ 340 h 340"/>
              <a:gd name="T62" fmla="*/ 386 w 400"/>
              <a:gd name="T63" fmla="*/ 306 h 340"/>
              <a:gd name="T64" fmla="*/ 390 w 400"/>
              <a:gd name="T65" fmla="*/ 240 h 340"/>
              <a:gd name="T66" fmla="*/ 218 w 400"/>
              <a:gd name="T67" fmla="*/ 240 h 340"/>
              <a:gd name="T68" fmla="*/ 218 w 400"/>
              <a:gd name="T69" fmla="*/ 280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400" h="340">
                <a:moveTo>
                  <a:pt x="182" y="180"/>
                </a:moveTo>
                <a:cubicBezTo>
                  <a:pt x="218" y="180"/>
                  <a:pt x="218" y="180"/>
                  <a:pt x="218" y="180"/>
                </a:cubicBezTo>
                <a:cubicBezTo>
                  <a:pt x="218" y="220"/>
                  <a:pt x="218" y="220"/>
                  <a:pt x="218" y="220"/>
                </a:cubicBezTo>
                <a:cubicBezTo>
                  <a:pt x="400" y="220"/>
                  <a:pt x="400" y="220"/>
                  <a:pt x="400" y="220"/>
                </a:cubicBezTo>
                <a:cubicBezTo>
                  <a:pt x="400" y="220"/>
                  <a:pt x="397" y="131"/>
                  <a:pt x="396" y="103"/>
                </a:cubicBezTo>
                <a:cubicBezTo>
                  <a:pt x="395" y="76"/>
                  <a:pt x="385" y="60"/>
                  <a:pt x="356" y="60"/>
                </a:cubicBezTo>
                <a:cubicBezTo>
                  <a:pt x="292" y="60"/>
                  <a:pt x="292" y="60"/>
                  <a:pt x="292" y="60"/>
                </a:cubicBezTo>
                <a:cubicBezTo>
                  <a:pt x="282" y="41"/>
                  <a:pt x="271" y="21"/>
                  <a:pt x="268" y="15"/>
                </a:cubicBezTo>
                <a:cubicBezTo>
                  <a:pt x="261" y="2"/>
                  <a:pt x="259" y="0"/>
                  <a:pt x="244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41" y="0"/>
                  <a:pt x="138" y="2"/>
                  <a:pt x="132" y="15"/>
                </a:cubicBezTo>
                <a:cubicBezTo>
                  <a:pt x="129" y="21"/>
                  <a:pt x="118" y="41"/>
                  <a:pt x="108" y="60"/>
                </a:cubicBezTo>
                <a:cubicBezTo>
                  <a:pt x="44" y="60"/>
                  <a:pt x="44" y="60"/>
                  <a:pt x="44" y="60"/>
                </a:cubicBezTo>
                <a:cubicBezTo>
                  <a:pt x="14" y="60"/>
                  <a:pt x="5" y="76"/>
                  <a:pt x="4" y="103"/>
                </a:cubicBezTo>
                <a:cubicBezTo>
                  <a:pt x="3" y="129"/>
                  <a:pt x="0" y="220"/>
                  <a:pt x="0" y="220"/>
                </a:cubicBezTo>
                <a:cubicBezTo>
                  <a:pt x="182" y="220"/>
                  <a:pt x="182" y="220"/>
                  <a:pt x="182" y="220"/>
                </a:cubicBezTo>
                <a:lnTo>
                  <a:pt x="182" y="180"/>
                </a:lnTo>
                <a:close/>
                <a:moveTo>
                  <a:pt x="153" y="38"/>
                </a:moveTo>
                <a:cubicBezTo>
                  <a:pt x="157" y="30"/>
                  <a:pt x="159" y="28"/>
                  <a:pt x="169" y="28"/>
                </a:cubicBezTo>
                <a:cubicBezTo>
                  <a:pt x="230" y="28"/>
                  <a:pt x="230" y="28"/>
                  <a:pt x="230" y="28"/>
                </a:cubicBezTo>
                <a:cubicBezTo>
                  <a:pt x="241" y="28"/>
                  <a:pt x="242" y="30"/>
                  <a:pt x="247" y="38"/>
                </a:cubicBezTo>
                <a:cubicBezTo>
                  <a:pt x="248" y="41"/>
                  <a:pt x="253" y="50"/>
                  <a:pt x="258" y="60"/>
                </a:cubicBezTo>
                <a:cubicBezTo>
                  <a:pt x="141" y="60"/>
                  <a:pt x="141" y="60"/>
                  <a:pt x="141" y="60"/>
                </a:cubicBezTo>
                <a:cubicBezTo>
                  <a:pt x="146" y="50"/>
                  <a:pt x="151" y="41"/>
                  <a:pt x="153" y="38"/>
                </a:cubicBezTo>
                <a:close/>
                <a:moveTo>
                  <a:pt x="218" y="280"/>
                </a:moveTo>
                <a:cubicBezTo>
                  <a:pt x="182" y="280"/>
                  <a:pt x="182" y="280"/>
                  <a:pt x="182" y="280"/>
                </a:cubicBezTo>
                <a:cubicBezTo>
                  <a:pt x="182" y="240"/>
                  <a:pt x="182" y="240"/>
                  <a:pt x="182" y="240"/>
                </a:cubicBezTo>
                <a:cubicBezTo>
                  <a:pt x="10" y="240"/>
                  <a:pt x="10" y="240"/>
                  <a:pt x="10" y="240"/>
                </a:cubicBezTo>
                <a:cubicBezTo>
                  <a:pt x="10" y="240"/>
                  <a:pt x="12" y="276"/>
                  <a:pt x="14" y="306"/>
                </a:cubicBezTo>
                <a:cubicBezTo>
                  <a:pt x="14" y="319"/>
                  <a:pt x="18" y="340"/>
                  <a:pt x="50" y="340"/>
                </a:cubicBezTo>
                <a:cubicBezTo>
                  <a:pt x="350" y="340"/>
                  <a:pt x="350" y="340"/>
                  <a:pt x="350" y="340"/>
                </a:cubicBezTo>
                <a:cubicBezTo>
                  <a:pt x="381" y="340"/>
                  <a:pt x="385" y="319"/>
                  <a:pt x="386" y="306"/>
                </a:cubicBezTo>
                <a:cubicBezTo>
                  <a:pt x="388" y="275"/>
                  <a:pt x="390" y="240"/>
                  <a:pt x="390" y="240"/>
                </a:cubicBezTo>
                <a:cubicBezTo>
                  <a:pt x="218" y="240"/>
                  <a:pt x="218" y="240"/>
                  <a:pt x="218" y="240"/>
                </a:cubicBezTo>
                <a:lnTo>
                  <a:pt x="218" y="28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22" name="Freeform 135"/>
          <p:cNvSpPr>
            <a:spLocks noEditPoints="1"/>
          </p:cNvSpPr>
          <p:nvPr/>
        </p:nvSpPr>
        <p:spPr bwMode="auto">
          <a:xfrm>
            <a:off x="1708621" y="4446840"/>
            <a:ext cx="268390" cy="175865"/>
          </a:xfrm>
          <a:custGeom>
            <a:avLst/>
            <a:gdLst>
              <a:gd name="T0" fmla="*/ 304 w 400"/>
              <a:gd name="T1" fmla="*/ 73 h 260"/>
              <a:gd name="T2" fmla="*/ 288 w 400"/>
              <a:gd name="T3" fmla="*/ 74 h 260"/>
              <a:gd name="T4" fmla="*/ 186 w 400"/>
              <a:gd name="T5" fmla="*/ 0 h 260"/>
              <a:gd name="T6" fmla="*/ 80 w 400"/>
              <a:gd name="T7" fmla="*/ 104 h 260"/>
              <a:gd name="T8" fmla="*/ 81 w 400"/>
              <a:gd name="T9" fmla="*/ 119 h 260"/>
              <a:gd name="T10" fmla="*/ 72 w 400"/>
              <a:gd name="T11" fmla="*/ 118 h 260"/>
              <a:gd name="T12" fmla="*/ 0 w 400"/>
              <a:gd name="T13" fmla="*/ 189 h 260"/>
              <a:gd name="T14" fmla="*/ 72 w 400"/>
              <a:gd name="T15" fmla="*/ 260 h 260"/>
              <a:gd name="T16" fmla="*/ 304 w 400"/>
              <a:gd name="T17" fmla="*/ 260 h 260"/>
              <a:gd name="T18" fmla="*/ 400 w 400"/>
              <a:gd name="T19" fmla="*/ 166 h 260"/>
              <a:gd name="T20" fmla="*/ 304 w 400"/>
              <a:gd name="T21" fmla="*/ 73 h 260"/>
              <a:gd name="T22" fmla="*/ 227 w 400"/>
              <a:gd name="T23" fmla="*/ 159 h 260"/>
              <a:gd name="T24" fmla="*/ 173 w 400"/>
              <a:gd name="T25" fmla="*/ 219 h 260"/>
              <a:gd name="T26" fmla="*/ 160 w 400"/>
              <a:gd name="T27" fmla="*/ 222 h 260"/>
              <a:gd name="T28" fmla="*/ 156 w 400"/>
              <a:gd name="T29" fmla="*/ 215 h 260"/>
              <a:gd name="T30" fmla="*/ 158 w 400"/>
              <a:gd name="T31" fmla="*/ 207 h 260"/>
              <a:gd name="T32" fmla="*/ 179 w 400"/>
              <a:gd name="T33" fmla="*/ 161 h 260"/>
              <a:gd name="T34" fmla="*/ 163 w 400"/>
              <a:gd name="T35" fmla="*/ 154 h 260"/>
              <a:gd name="T36" fmla="*/ 162 w 400"/>
              <a:gd name="T37" fmla="*/ 154 h 260"/>
              <a:gd name="T38" fmla="*/ 150 w 400"/>
              <a:gd name="T39" fmla="*/ 142 h 260"/>
              <a:gd name="T40" fmla="*/ 155 w 400"/>
              <a:gd name="T41" fmla="*/ 129 h 260"/>
              <a:gd name="T42" fmla="*/ 209 w 400"/>
              <a:gd name="T43" fmla="*/ 70 h 260"/>
              <a:gd name="T44" fmla="*/ 223 w 400"/>
              <a:gd name="T45" fmla="*/ 66 h 260"/>
              <a:gd name="T46" fmla="*/ 226 w 400"/>
              <a:gd name="T47" fmla="*/ 74 h 260"/>
              <a:gd name="T48" fmla="*/ 224 w 400"/>
              <a:gd name="T49" fmla="*/ 82 h 260"/>
              <a:gd name="T50" fmla="*/ 203 w 400"/>
              <a:gd name="T51" fmla="*/ 127 h 260"/>
              <a:gd name="T52" fmla="*/ 219 w 400"/>
              <a:gd name="T53" fmla="*/ 134 h 260"/>
              <a:gd name="T54" fmla="*/ 220 w 400"/>
              <a:gd name="T55" fmla="*/ 135 h 260"/>
              <a:gd name="T56" fmla="*/ 232 w 400"/>
              <a:gd name="T57" fmla="*/ 147 h 260"/>
              <a:gd name="T58" fmla="*/ 227 w 400"/>
              <a:gd name="T59" fmla="*/ 159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00" h="260">
                <a:moveTo>
                  <a:pt x="304" y="73"/>
                </a:moveTo>
                <a:cubicBezTo>
                  <a:pt x="299" y="73"/>
                  <a:pt x="293" y="73"/>
                  <a:pt x="288" y="74"/>
                </a:cubicBezTo>
                <a:cubicBezTo>
                  <a:pt x="275" y="31"/>
                  <a:pt x="234" y="0"/>
                  <a:pt x="186" y="0"/>
                </a:cubicBezTo>
                <a:cubicBezTo>
                  <a:pt x="127" y="0"/>
                  <a:pt x="80" y="46"/>
                  <a:pt x="80" y="104"/>
                </a:cubicBezTo>
                <a:cubicBezTo>
                  <a:pt x="80" y="109"/>
                  <a:pt x="80" y="114"/>
                  <a:pt x="81" y="119"/>
                </a:cubicBezTo>
                <a:cubicBezTo>
                  <a:pt x="78" y="119"/>
                  <a:pt x="75" y="118"/>
                  <a:pt x="72" y="118"/>
                </a:cubicBezTo>
                <a:cubicBezTo>
                  <a:pt x="32" y="118"/>
                  <a:pt x="0" y="150"/>
                  <a:pt x="0" y="189"/>
                </a:cubicBezTo>
                <a:cubicBezTo>
                  <a:pt x="0" y="228"/>
                  <a:pt x="32" y="260"/>
                  <a:pt x="72" y="260"/>
                </a:cubicBezTo>
                <a:cubicBezTo>
                  <a:pt x="304" y="260"/>
                  <a:pt x="304" y="260"/>
                  <a:pt x="304" y="260"/>
                </a:cubicBezTo>
                <a:cubicBezTo>
                  <a:pt x="357" y="260"/>
                  <a:pt x="400" y="218"/>
                  <a:pt x="400" y="166"/>
                </a:cubicBezTo>
                <a:cubicBezTo>
                  <a:pt x="400" y="115"/>
                  <a:pt x="357" y="73"/>
                  <a:pt x="304" y="73"/>
                </a:cubicBezTo>
                <a:close/>
                <a:moveTo>
                  <a:pt x="227" y="159"/>
                </a:moveTo>
                <a:cubicBezTo>
                  <a:pt x="217" y="173"/>
                  <a:pt x="175" y="217"/>
                  <a:pt x="173" y="219"/>
                </a:cubicBezTo>
                <a:cubicBezTo>
                  <a:pt x="171" y="221"/>
                  <a:pt x="165" y="225"/>
                  <a:pt x="160" y="222"/>
                </a:cubicBezTo>
                <a:cubicBezTo>
                  <a:pt x="158" y="221"/>
                  <a:pt x="156" y="219"/>
                  <a:pt x="156" y="215"/>
                </a:cubicBezTo>
                <a:cubicBezTo>
                  <a:pt x="156" y="211"/>
                  <a:pt x="158" y="207"/>
                  <a:pt x="158" y="207"/>
                </a:cubicBezTo>
                <a:cubicBezTo>
                  <a:pt x="179" y="161"/>
                  <a:pt x="179" y="161"/>
                  <a:pt x="179" y="161"/>
                </a:cubicBezTo>
                <a:cubicBezTo>
                  <a:pt x="175" y="159"/>
                  <a:pt x="168" y="157"/>
                  <a:pt x="163" y="154"/>
                </a:cubicBezTo>
                <a:cubicBezTo>
                  <a:pt x="162" y="154"/>
                  <a:pt x="162" y="154"/>
                  <a:pt x="162" y="154"/>
                </a:cubicBezTo>
                <a:cubicBezTo>
                  <a:pt x="157" y="152"/>
                  <a:pt x="150" y="149"/>
                  <a:pt x="150" y="142"/>
                </a:cubicBezTo>
                <a:cubicBezTo>
                  <a:pt x="150" y="138"/>
                  <a:pt x="152" y="134"/>
                  <a:pt x="155" y="129"/>
                </a:cubicBezTo>
                <a:cubicBezTo>
                  <a:pt x="165" y="115"/>
                  <a:pt x="207" y="72"/>
                  <a:pt x="209" y="70"/>
                </a:cubicBezTo>
                <a:cubicBezTo>
                  <a:pt x="211" y="67"/>
                  <a:pt x="217" y="63"/>
                  <a:pt x="223" y="66"/>
                </a:cubicBezTo>
                <a:cubicBezTo>
                  <a:pt x="224" y="67"/>
                  <a:pt x="226" y="69"/>
                  <a:pt x="226" y="74"/>
                </a:cubicBezTo>
                <a:cubicBezTo>
                  <a:pt x="226" y="77"/>
                  <a:pt x="224" y="81"/>
                  <a:pt x="224" y="82"/>
                </a:cubicBezTo>
                <a:cubicBezTo>
                  <a:pt x="203" y="127"/>
                  <a:pt x="203" y="127"/>
                  <a:pt x="203" y="127"/>
                </a:cubicBezTo>
                <a:cubicBezTo>
                  <a:pt x="207" y="129"/>
                  <a:pt x="214" y="132"/>
                  <a:pt x="219" y="134"/>
                </a:cubicBezTo>
                <a:cubicBezTo>
                  <a:pt x="220" y="135"/>
                  <a:pt x="220" y="135"/>
                  <a:pt x="220" y="135"/>
                </a:cubicBezTo>
                <a:cubicBezTo>
                  <a:pt x="226" y="137"/>
                  <a:pt x="232" y="140"/>
                  <a:pt x="232" y="147"/>
                </a:cubicBezTo>
                <a:cubicBezTo>
                  <a:pt x="232" y="150"/>
                  <a:pt x="231" y="154"/>
                  <a:pt x="227" y="15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23" name="Freeform 136"/>
          <p:cNvSpPr>
            <a:spLocks noEditPoints="1"/>
          </p:cNvSpPr>
          <p:nvPr/>
        </p:nvSpPr>
        <p:spPr bwMode="auto">
          <a:xfrm>
            <a:off x="3478864" y="3987167"/>
            <a:ext cx="273016" cy="205946"/>
          </a:xfrm>
          <a:custGeom>
            <a:avLst/>
            <a:gdLst>
              <a:gd name="T0" fmla="*/ 69 w 406"/>
              <a:gd name="T1" fmla="*/ 199 h 306"/>
              <a:gd name="T2" fmla="*/ 129 w 406"/>
              <a:gd name="T3" fmla="*/ 270 h 306"/>
              <a:gd name="T4" fmla="*/ 203 w 406"/>
              <a:gd name="T5" fmla="*/ 306 h 306"/>
              <a:gd name="T6" fmla="*/ 275 w 406"/>
              <a:gd name="T7" fmla="*/ 272 h 306"/>
              <a:gd name="T8" fmla="*/ 313 w 406"/>
              <a:gd name="T9" fmla="*/ 212 h 306"/>
              <a:gd name="T10" fmla="*/ 203 w 406"/>
              <a:gd name="T11" fmla="*/ 266 h 306"/>
              <a:gd name="T12" fmla="*/ 69 w 406"/>
              <a:gd name="T13" fmla="*/ 199 h 306"/>
              <a:gd name="T14" fmla="*/ 393 w 406"/>
              <a:gd name="T15" fmla="*/ 101 h 306"/>
              <a:gd name="T16" fmla="*/ 226 w 406"/>
              <a:gd name="T17" fmla="*/ 7 h 306"/>
              <a:gd name="T18" fmla="*/ 179 w 406"/>
              <a:gd name="T19" fmla="*/ 7 h 306"/>
              <a:gd name="T20" fmla="*/ 13 w 406"/>
              <a:gd name="T21" fmla="*/ 101 h 306"/>
              <a:gd name="T22" fmla="*/ 13 w 406"/>
              <a:gd name="T23" fmla="*/ 127 h 306"/>
              <a:gd name="T24" fmla="*/ 179 w 406"/>
              <a:gd name="T25" fmla="*/ 220 h 306"/>
              <a:gd name="T26" fmla="*/ 226 w 406"/>
              <a:gd name="T27" fmla="*/ 220 h 306"/>
              <a:gd name="T28" fmla="*/ 334 w 406"/>
              <a:gd name="T29" fmla="*/ 160 h 306"/>
              <a:gd name="T30" fmla="*/ 217 w 406"/>
              <a:gd name="T31" fmla="*/ 133 h 306"/>
              <a:gd name="T32" fmla="*/ 203 w 406"/>
              <a:gd name="T33" fmla="*/ 135 h 306"/>
              <a:gd name="T34" fmla="*/ 165 w 406"/>
              <a:gd name="T35" fmla="*/ 112 h 306"/>
              <a:gd name="T36" fmla="*/ 203 w 406"/>
              <a:gd name="T37" fmla="*/ 89 h 306"/>
              <a:gd name="T38" fmla="*/ 238 w 406"/>
              <a:gd name="T39" fmla="*/ 104 h 306"/>
              <a:gd name="T40" fmla="*/ 362 w 406"/>
              <a:gd name="T41" fmla="*/ 145 h 306"/>
              <a:gd name="T42" fmla="*/ 393 w 406"/>
              <a:gd name="T43" fmla="*/ 127 h 306"/>
              <a:gd name="T44" fmla="*/ 393 w 406"/>
              <a:gd name="T45" fmla="*/ 101 h 306"/>
              <a:gd name="T46" fmla="*/ 342 w 406"/>
              <a:gd name="T47" fmla="*/ 277 h 306"/>
              <a:gd name="T48" fmla="*/ 370 w 406"/>
              <a:gd name="T49" fmla="*/ 275 h 306"/>
              <a:gd name="T50" fmla="*/ 362 w 406"/>
              <a:gd name="T51" fmla="*/ 145 h 306"/>
              <a:gd name="T52" fmla="*/ 334 w 406"/>
              <a:gd name="T53" fmla="*/ 160 h 306"/>
              <a:gd name="T54" fmla="*/ 342 w 406"/>
              <a:gd name="T55" fmla="*/ 277 h 3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6" h="306">
                <a:moveTo>
                  <a:pt x="69" y="199"/>
                </a:moveTo>
                <a:cubicBezTo>
                  <a:pt x="78" y="236"/>
                  <a:pt x="90" y="253"/>
                  <a:pt x="129" y="270"/>
                </a:cubicBezTo>
                <a:cubicBezTo>
                  <a:pt x="169" y="287"/>
                  <a:pt x="187" y="306"/>
                  <a:pt x="203" y="306"/>
                </a:cubicBezTo>
                <a:cubicBezTo>
                  <a:pt x="218" y="306"/>
                  <a:pt x="236" y="289"/>
                  <a:pt x="275" y="272"/>
                </a:cubicBezTo>
                <a:cubicBezTo>
                  <a:pt x="314" y="255"/>
                  <a:pt x="304" y="250"/>
                  <a:pt x="313" y="212"/>
                </a:cubicBezTo>
                <a:cubicBezTo>
                  <a:pt x="203" y="266"/>
                  <a:pt x="203" y="266"/>
                  <a:pt x="203" y="266"/>
                </a:cubicBezTo>
                <a:lnTo>
                  <a:pt x="69" y="199"/>
                </a:lnTo>
                <a:close/>
                <a:moveTo>
                  <a:pt x="393" y="101"/>
                </a:moveTo>
                <a:cubicBezTo>
                  <a:pt x="226" y="7"/>
                  <a:pt x="226" y="7"/>
                  <a:pt x="226" y="7"/>
                </a:cubicBezTo>
                <a:cubicBezTo>
                  <a:pt x="213" y="0"/>
                  <a:pt x="192" y="0"/>
                  <a:pt x="179" y="7"/>
                </a:cubicBezTo>
                <a:cubicBezTo>
                  <a:pt x="13" y="101"/>
                  <a:pt x="13" y="101"/>
                  <a:pt x="13" y="101"/>
                </a:cubicBezTo>
                <a:cubicBezTo>
                  <a:pt x="0" y="108"/>
                  <a:pt x="0" y="120"/>
                  <a:pt x="13" y="127"/>
                </a:cubicBezTo>
                <a:cubicBezTo>
                  <a:pt x="179" y="220"/>
                  <a:pt x="179" y="220"/>
                  <a:pt x="179" y="220"/>
                </a:cubicBezTo>
                <a:cubicBezTo>
                  <a:pt x="192" y="228"/>
                  <a:pt x="213" y="228"/>
                  <a:pt x="226" y="220"/>
                </a:cubicBezTo>
                <a:cubicBezTo>
                  <a:pt x="334" y="160"/>
                  <a:pt x="334" y="160"/>
                  <a:pt x="334" y="160"/>
                </a:cubicBezTo>
                <a:cubicBezTo>
                  <a:pt x="217" y="133"/>
                  <a:pt x="217" y="133"/>
                  <a:pt x="217" y="133"/>
                </a:cubicBezTo>
                <a:cubicBezTo>
                  <a:pt x="213" y="134"/>
                  <a:pt x="208" y="135"/>
                  <a:pt x="203" y="135"/>
                </a:cubicBezTo>
                <a:cubicBezTo>
                  <a:pt x="182" y="135"/>
                  <a:pt x="165" y="124"/>
                  <a:pt x="165" y="112"/>
                </a:cubicBezTo>
                <a:cubicBezTo>
                  <a:pt x="165" y="99"/>
                  <a:pt x="182" y="89"/>
                  <a:pt x="203" y="89"/>
                </a:cubicBezTo>
                <a:cubicBezTo>
                  <a:pt x="219" y="89"/>
                  <a:pt x="233" y="95"/>
                  <a:pt x="238" y="104"/>
                </a:cubicBezTo>
                <a:cubicBezTo>
                  <a:pt x="362" y="145"/>
                  <a:pt x="362" y="145"/>
                  <a:pt x="362" y="145"/>
                </a:cubicBezTo>
                <a:cubicBezTo>
                  <a:pt x="393" y="127"/>
                  <a:pt x="393" y="127"/>
                  <a:pt x="393" y="127"/>
                </a:cubicBezTo>
                <a:cubicBezTo>
                  <a:pt x="406" y="120"/>
                  <a:pt x="406" y="108"/>
                  <a:pt x="393" y="101"/>
                </a:cubicBezTo>
                <a:close/>
                <a:moveTo>
                  <a:pt x="342" y="277"/>
                </a:moveTo>
                <a:cubicBezTo>
                  <a:pt x="341" y="285"/>
                  <a:pt x="368" y="298"/>
                  <a:pt x="370" y="275"/>
                </a:cubicBezTo>
                <a:cubicBezTo>
                  <a:pt x="382" y="174"/>
                  <a:pt x="362" y="145"/>
                  <a:pt x="362" y="145"/>
                </a:cubicBezTo>
                <a:cubicBezTo>
                  <a:pt x="334" y="160"/>
                  <a:pt x="334" y="160"/>
                  <a:pt x="334" y="160"/>
                </a:cubicBezTo>
                <a:cubicBezTo>
                  <a:pt x="334" y="160"/>
                  <a:pt x="358" y="183"/>
                  <a:pt x="342" y="27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24" name="Freeform 138"/>
          <p:cNvSpPr>
            <a:spLocks/>
          </p:cNvSpPr>
          <p:nvPr/>
        </p:nvSpPr>
        <p:spPr bwMode="auto">
          <a:xfrm>
            <a:off x="2626534" y="3961310"/>
            <a:ext cx="201292" cy="261484"/>
          </a:xfrm>
          <a:custGeom>
            <a:avLst/>
            <a:gdLst>
              <a:gd name="T0" fmla="*/ 88 w 302"/>
              <a:gd name="T1" fmla="*/ 46 h 390"/>
              <a:gd name="T2" fmla="*/ 88 w 302"/>
              <a:gd name="T3" fmla="*/ 284 h 390"/>
              <a:gd name="T4" fmla="*/ 45 w 302"/>
              <a:gd name="T5" fmla="*/ 288 h 390"/>
              <a:gd name="T6" fmla="*/ 9 w 302"/>
              <a:gd name="T7" fmla="*/ 355 h 390"/>
              <a:gd name="T8" fmla="*/ 77 w 302"/>
              <a:gd name="T9" fmla="*/ 378 h 390"/>
              <a:gd name="T10" fmla="*/ 124 w 302"/>
              <a:gd name="T11" fmla="*/ 322 h 390"/>
              <a:gd name="T12" fmla="*/ 124 w 302"/>
              <a:gd name="T13" fmla="*/ 126 h 390"/>
              <a:gd name="T14" fmla="*/ 266 w 302"/>
              <a:gd name="T15" fmla="*/ 93 h 390"/>
              <a:gd name="T16" fmla="*/ 266 w 302"/>
              <a:gd name="T17" fmla="*/ 244 h 390"/>
              <a:gd name="T18" fmla="*/ 223 w 302"/>
              <a:gd name="T19" fmla="*/ 248 h 390"/>
              <a:gd name="T20" fmla="*/ 187 w 302"/>
              <a:gd name="T21" fmla="*/ 315 h 390"/>
              <a:gd name="T22" fmla="*/ 255 w 302"/>
              <a:gd name="T23" fmla="*/ 338 h 390"/>
              <a:gd name="T24" fmla="*/ 302 w 302"/>
              <a:gd name="T25" fmla="*/ 282 h 390"/>
              <a:gd name="T26" fmla="*/ 302 w 302"/>
              <a:gd name="T27" fmla="*/ 0 h 390"/>
              <a:gd name="T28" fmla="*/ 88 w 302"/>
              <a:gd name="T29" fmla="*/ 46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02" h="390">
                <a:moveTo>
                  <a:pt x="88" y="46"/>
                </a:moveTo>
                <a:cubicBezTo>
                  <a:pt x="88" y="284"/>
                  <a:pt x="88" y="284"/>
                  <a:pt x="88" y="284"/>
                </a:cubicBezTo>
                <a:cubicBezTo>
                  <a:pt x="75" y="281"/>
                  <a:pt x="60" y="282"/>
                  <a:pt x="45" y="288"/>
                </a:cubicBezTo>
                <a:cubicBezTo>
                  <a:pt x="11" y="300"/>
                  <a:pt x="0" y="330"/>
                  <a:pt x="9" y="355"/>
                </a:cubicBezTo>
                <a:cubicBezTo>
                  <a:pt x="17" y="380"/>
                  <a:pt x="44" y="390"/>
                  <a:pt x="77" y="378"/>
                </a:cubicBezTo>
                <a:cubicBezTo>
                  <a:pt x="106" y="367"/>
                  <a:pt x="124" y="344"/>
                  <a:pt x="124" y="322"/>
                </a:cubicBezTo>
                <a:cubicBezTo>
                  <a:pt x="124" y="322"/>
                  <a:pt x="124" y="196"/>
                  <a:pt x="124" y="126"/>
                </a:cubicBezTo>
                <a:cubicBezTo>
                  <a:pt x="266" y="93"/>
                  <a:pt x="266" y="93"/>
                  <a:pt x="266" y="93"/>
                </a:cubicBezTo>
                <a:cubicBezTo>
                  <a:pt x="266" y="244"/>
                  <a:pt x="266" y="244"/>
                  <a:pt x="266" y="244"/>
                </a:cubicBezTo>
                <a:cubicBezTo>
                  <a:pt x="253" y="241"/>
                  <a:pt x="238" y="242"/>
                  <a:pt x="223" y="248"/>
                </a:cubicBezTo>
                <a:cubicBezTo>
                  <a:pt x="189" y="260"/>
                  <a:pt x="178" y="290"/>
                  <a:pt x="187" y="315"/>
                </a:cubicBezTo>
                <a:cubicBezTo>
                  <a:pt x="195" y="340"/>
                  <a:pt x="222" y="350"/>
                  <a:pt x="255" y="338"/>
                </a:cubicBezTo>
                <a:cubicBezTo>
                  <a:pt x="284" y="327"/>
                  <a:pt x="302" y="304"/>
                  <a:pt x="302" y="282"/>
                </a:cubicBezTo>
                <a:cubicBezTo>
                  <a:pt x="302" y="0"/>
                  <a:pt x="302" y="0"/>
                  <a:pt x="302" y="0"/>
                </a:cubicBezTo>
                <a:lnTo>
                  <a:pt x="88" y="4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25" name="Freeform 141"/>
          <p:cNvSpPr>
            <a:spLocks/>
          </p:cNvSpPr>
          <p:nvPr/>
        </p:nvSpPr>
        <p:spPr bwMode="auto">
          <a:xfrm>
            <a:off x="858402" y="2625457"/>
            <a:ext cx="194351" cy="273053"/>
          </a:xfrm>
          <a:custGeom>
            <a:avLst/>
            <a:gdLst>
              <a:gd name="T0" fmla="*/ 30 w 289"/>
              <a:gd name="T1" fmla="*/ 397 h 406"/>
              <a:gd name="T2" fmla="*/ 58 w 289"/>
              <a:gd name="T3" fmla="*/ 308 h 406"/>
              <a:gd name="T4" fmla="*/ 169 w 289"/>
              <a:gd name="T5" fmla="*/ 252 h 406"/>
              <a:gd name="T6" fmla="*/ 109 w 289"/>
              <a:gd name="T7" fmla="*/ 225 h 406"/>
              <a:gd name="T8" fmla="*/ 237 w 289"/>
              <a:gd name="T9" fmla="*/ 161 h 406"/>
              <a:gd name="T10" fmla="*/ 162 w 289"/>
              <a:gd name="T11" fmla="*/ 139 h 406"/>
              <a:gd name="T12" fmla="*/ 266 w 289"/>
              <a:gd name="T13" fmla="*/ 105 h 406"/>
              <a:gd name="T14" fmla="*/ 283 w 289"/>
              <a:gd name="T15" fmla="*/ 40 h 406"/>
              <a:gd name="T16" fmla="*/ 204 w 289"/>
              <a:gd name="T17" fmla="*/ 2 h 406"/>
              <a:gd name="T18" fmla="*/ 128 w 289"/>
              <a:gd name="T19" fmla="*/ 99 h 406"/>
              <a:gd name="T20" fmla="*/ 134 w 289"/>
              <a:gd name="T21" fmla="*/ 17 h 406"/>
              <a:gd name="T22" fmla="*/ 61 w 289"/>
              <a:gd name="T23" fmla="*/ 83 h 406"/>
              <a:gd name="T24" fmla="*/ 55 w 289"/>
              <a:gd name="T25" fmla="*/ 245 h 406"/>
              <a:gd name="T26" fmla="*/ 12 w 289"/>
              <a:gd name="T27" fmla="*/ 170 h 406"/>
              <a:gd name="T28" fmla="*/ 33 w 289"/>
              <a:gd name="T29" fmla="*/ 296 h 406"/>
              <a:gd name="T30" fmla="*/ 13 w 289"/>
              <a:gd name="T31" fmla="*/ 387 h 406"/>
              <a:gd name="T32" fmla="*/ 30 w 289"/>
              <a:gd name="T33" fmla="*/ 397 h 4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89" h="406">
                <a:moveTo>
                  <a:pt x="30" y="397"/>
                </a:moveTo>
                <a:cubicBezTo>
                  <a:pt x="36" y="377"/>
                  <a:pt x="45" y="349"/>
                  <a:pt x="58" y="308"/>
                </a:cubicBezTo>
                <a:cubicBezTo>
                  <a:pt x="112" y="299"/>
                  <a:pt x="134" y="315"/>
                  <a:pt x="169" y="252"/>
                </a:cubicBezTo>
                <a:cubicBezTo>
                  <a:pt x="141" y="261"/>
                  <a:pt x="107" y="236"/>
                  <a:pt x="109" y="225"/>
                </a:cubicBezTo>
                <a:cubicBezTo>
                  <a:pt x="111" y="215"/>
                  <a:pt x="187" y="233"/>
                  <a:pt x="237" y="161"/>
                </a:cubicBezTo>
                <a:cubicBezTo>
                  <a:pt x="174" y="175"/>
                  <a:pt x="154" y="144"/>
                  <a:pt x="162" y="139"/>
                </a:cubicBezTo>
                <a:cubicBezTo>
                  <a:pt x="181" y="128"/>
                  <a:pt x="237" y="134"/>
                  <a:pt x="266" y="105"/>
                </a:cubicBezTo>
                <a:cubicBezTo>
                  <a:pt x="282" y="90"/>
                  <a:pt x="289" y="53"/>
                  <a:pt x="283" y="40"/>
                </a:cubicBezTo>
                <a:cubicBezTo>
                  <a:pt x="275" y="24"/>
                  <a:pt x="229" y="0"/>
                  <a:pt x="204" y="2"/>
                </a:cubicBezTo>
                <a:cubicBezTo>
                  <a:pt x="179" y="4"/>
                  <a:pt x="140" y="100"/>
                  <a:pt x="128" y="99"/>
                </a:cubicBezTo>
                <a:cubicBezTo>
                  <a:pt x="116" y="98"/>
                  <a:pt x="114" y="56"/>
                  <a:pt x="134" y="17"/>
                </a:cubicBezTo>
                <a:cubicBezTo>
                  <a:pt x="113" y="27"/>
                  <a:pt x="73" y="57"/>
                  <a:pt x="61" y="83"/>
                </a:cubicBezTo>
                <a:cubicBezTo>
                  <a:pt x="38" y="131"/>
                  <a:pt x="63" y="241"/>
                  <a:pt x="55" y="245"/>
                </a:cubicBezTo>
                <a:cubicBezTo>
                  <a:pt x="47" y="249"/>
                  <a:pt x="20" y="195"/>
                  <a:pt x="12" y="170"/>
                </a:cubicBezTo>
                <a:cubicBezTo>
                  <a:pt x="0" y="208"/>
                  <a:pt x="0" y="246"/>
                  <a:pt x="33" y="296"/>
                </a:cubicBezTo>
                <a:cubicBezTo>
                  <a:pt x="20" y="330"/>
                  <a:pt x="14" y="368"/>
                  <a:pt x="13" y="387"/>
                </a:cubicBezTo>
                <a:cubicBezTo>
                  <a:pt x="12" y="403"/>
                  <a:pt x="27" y="406"/>
                  <a:pt x="30" y="39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26" name="Freeform 142"/>
          <p:cNvSpPr>
            <a:spLocks noEditPoints="1"/>
          </p:cNvSpPr>
          <p:nvPr/>
        </p:nvSpPr>
        <p:spPr bwMode="auto">
          <a:xfrm>
            <a:off x="2596056" y="5362156"/>
            <a:ext cx="266074" cy="118015"/>
          </a:xfrm>
          <a:custGeom>
            <a:avLst/>
            <a:gdLst>
              <a:gd name="T0" fmla="*/ 318 w 400"/>
              <a:gd name="T1" fmla="*/ 0 h 176"/>
              <a:gd name="T2" fmla="*/ 200 w 400"/>
              <a:gd name="T3" fmla="*/ 58 h 176"/>
              <a:gd name="T4" fmla="*/ 82 w 400"/>
              <a:gd name="T5" fmla="*/ 0 h 176"/>
              <a:gd name="T6" fmla="*/ 0 w 400"/>
              <a:gd name="T7" fmla="*/ 88 h 176"/>
              <a:gd name="T8" fmla="*/ 82 w 400"/>
              <a:gd name="T9" fmla="*/ 176 h 176"/>
              <a:gd name="T10" fmla="*/ 82 w 400"/>
              <a:gd name="T11" fmla="*/ 176 h 176"/>
              <a:gd name="T12" fmla="*/ 200 w 400"/>
              <a:gd name="T13" fmla="*/ 118 h 176"/>
              <a:gd name="T14" fmla="*/ 318 w 400"/>
              <a:gd name="T15" fmla="*/ 176 h 176"/>
              <a:gd name="T16" fmla="*/ 400 w 400"/>
              <a:gd name="T17" fmla="*/ 88 h 176"/>
              <a:gd name="T18" fmla="*/ 318 w 400"/>
              <a:gd name="T19" fmla="*/ 0 h 176"/>
              <a:gd name="T20" fmla="*/ 82 w 400"/>
              <a:gd name="T21" fmla="*/ 141 h 176"/>
              <a:gd name="T22" fmla="*/ 36 w 400"/>
              <a:gd name="T23" fmla="*/ 88 h 176"/>
              <a:gd name="T24" fmla="*/ 82 w 400"/>
              <a:gd name="T25" fmla="*/ 35 h 176"/>
              <a:gd name="T26" fmla="*/ 178 w 400"/>
              <a:gd name="T27" fmla="*/ 88 h 176"/>
              <a:gd name="T28" fmla="*/ 82 w 400"/>
              <a:gd name="T29" fmla="*/ 141 h 176"/>
              <a:gd name="T30" fmla="*/ 318 w 400"/>
              <a:gd name="T31" fmla="*/ 141 h 176"/>
              <a:gd name="T32" fmla="*/ 222 w 400"/>
              <a:gd name="T33" fmla="*/ 88 h 176"/>
              <a:gd name="T34" fmla="*/ 318 w 400"/>
              <a:gd name="T35" fmla="*/ 35 h 176"/>
              <a:gd name="T36" fmla="*/ 363 w 400"/>
              <a:gd name="T37" fmla="*/ 88 h 176"/>
              <a:gd name="T38" fmla="*/ 318 w 400"/>
              <a:gd name="T39" fmla="*/ 141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00" h="176">
                <a:moveTo>
                  <a:pt x="318" y="0"/>
                </a:moveTo>
                <a:cubicBezTo>
                  <a:pt x="276" y="0"/>
                  <a:pt x="231" y="23"/>
                  <a:pt x="200" y="58"/>
                </a:cubicBezTo>
                <a:cubicBezTo>
                  <a:pt x="169" y="23"/>
                  <a:pt x="123" y="0"/>
                  <a:pt x="82" y="0"/>
                </a:cubicBezTo>
                <a:cubicBezTo>
                  <a:pt x="42" y="0"/>
                  <a:pt x="0" y="23"/>
                  <a:pt x="0" y="88"/>
                </a:cubicBezTo>
                <a:cubicBezTo>
                  <a:pt x="0" y="153"/>
                  <a:pt x="42" y="176"/>
                  <a:pt x="82" y="176"/>
                </a:cubicBezTo>
                <a:cubicBezTo>
                  <a:pt x="82" y="176"/>
                  <a:pt x="82" y="176"/>
                  <a:pt x="82" y="176"/>
                </a:cubicBezTo>
                <a:cubicBezTo>
                  <a:pt x="123" y="176"/>
                  <a:pt x="169" y="153"/>
                  <a:pt x="200" y="118"/>
                </a:cubicBezTo>
                <a:cubicBezTo>
                  <a:pt x="231" y="153"/>
                  <a:pt x="276" y="176"/>
                  <a:pt x="318" y="176"/>
                </a:cubicBezTo>
                <a:cubicBezTo>
                  <a:pt x="357" y="176"/>
                  <a:pt x="400" y="153"/>
                  <a:pt x="400" y="88"/>
                </a:cubicBezTo>
                <a:cubicBezTo>
                  <a:pt x="400" y="23"/>
                  <a:pt x="357" y="0"/>
                  <a:pt x="318" y="0"/>
                </a:cubicBezTo>
                <a:close/>
                <a:moveTo>
                  <a:pt x="82" y="141"/>
                </a:moveTo>
                <a:cubicBezTo>
                  <a:pt x="51" y="141"/>
                  <a:pt x="36" y="123"/>
                  <a:pt x="36" y="88"/>
                </a:cubicBezTo>
                <a:cubicBezTo>
                  <a:pt x="36" y="53"/>
                  <a:pt x="51" y="35"/>
                  <a:pt x="82" y="35"/>
                </a:cubicBezTo>
                <a:cubicBezTo>
                  <a:pt x="115" y="35"/>
                  <a:pt x="154" y="57"/>
                  <a:pt x="178" y="88"/>
                </a:cubicBezTo>
                <a:cubicBezTo>
                  <a:pt x="154" y="119"/>
                  <a:pt x="115" y="141"/>
                  <a:pt x="82" y="141"/>
                </a:cubicBezTo>
                <a:close/>
                <a:moveTo>
                  <a:pt x="318" y="141"/>
                </a:moveTo>
                <a:cubicBezTo>
                  <a:pt x="284" y="141"/>
                  <a:pt x="246" y="119"/>
                  <a:pt x="222" y="88"/>
                </a:cubicBezTo>
                <a:cubicBezTo>
                  <a:pt x="246" y="57"/>
                  <a:pt x="284" y="35"/>
                  <a:pt x="318" y="35"/>
                </a:cubicBezTo>
                <a:cubicBezTo>
                  <a:pt x="348" y="35"/>
                  <a:pt x="363" y="53"/>
                  <a:pt x="363" y="88"/>
                </a:cubicBezTo>
                <a:cubicBezTo>
                  <a:pt x="363" y="123"/>
                  <a:pt x="348" y="141"/>
                  <a:pt x="318" y="14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27" name="Freeform 143"/>
          <p:cNvSpPr>
            <a:spLocks noEditPoints="1"/>
          </p:cNvSpPr>
          <p:nvPr/>
        </p:nvSpPr>
        <p:spPr bwMode="auto">
          <a:xfrm>
            <a:off x="1265004" y="5285999"/>
            <a:ext cx="268390" cy="268424"/>
          </a:xfrm>
          <a:custGeom>
            <a:avLst/>
            <a:gdLst>
              <a:gd name="T0" fmla="*/ 360 w 400"/>
              <a:gd name="T1" fmla="*/ 184 h 400"/>
              <a:gd name="T2" fmla="*/ 360 w 400"/>
              <a:gd name="T3" fmla="*/ 216 h 400"/>
              <a:gd name="T4" fmla="*/ 400 w 400"/>
              <a:gd name="T5" fmla="*/ 200 h 400"/>
              <a:gd name="T6" fmla="*/ 200 w 400"/>
              <a:gd name="T7" fmla="*/ 90 h 400"/>
              <a:gd name="T8" fmla="*/ 200 w 400"/>
              <a:gd name="T9" fmla="*/ 310 h 400"/>
              <a:gd name="T10" fmla="*/ 200 w 400"/>
              <a:gd name="T11" fmla="*/ 90 h 400"/>
              <a:gd name="T12" fmla="*/ 120 w 400"/>
              <a:gd name="T13" fmla="*/ 200 h 400"/>
              <a:gd name="T14" fmla="*/ 202 w 400"/>
              <a:gd name="T15" fmla="*/ 280 h 400"/>
              <a:gd name="T16" fmla="*/ 40 w 400"/>
              <a:gd name="T17" fmla="*/ 184 h 400"/>
              <a:gd name="T18" fmla="*/ 0 w 400"/>
              <a:gd name="T19" fmla="*/ 200 h 400"/>
              <a:gd name="T20" fmla="*/ 40 w 400"/>
              <a:gd name="T21" fmla="*/ 216 h 400"/>
              <a:gd name="T22" fmla="*/ 200 w 400"/>
              <a:gd name="T23" fmla="*/ 60 h 400"/>
              <a:gd name="T24" fmla="*/ 216 w 400"/>
              <a:gd name="T25" fmla="*/ 20 h 400"/>
              <a:gd name="T26" fmla="*/ 184 w 400"/>
              <a:gd name="T27" fmla="*/ 20 h 400"/>
              <a:gd name="T28" fmla="*/ 200 w 400"/>
              <a:gd name="T29" fmla="*/ 60 h 400"/>
              <a:gd name="T30" fmla="*/ 184 w 400"/>
              <a:gd name="T31" fmla="*/ 360 h 400"/>
              <a:gd name="T32" fmla="*/ 200 w 400"/>
              <a:gd name="T33" fmla="*/ 400 h 400"/>
              <a:gd name="T34" fmla="*/ 216 w 400"/>
              <a:gd name="T35" fmla="*/ 360 h 400"/>
              <a:gd name="T36" fmla="*/ 347 w 400"/>
              <a:gd name="T37" fmla="*/ 75 h 400"/>
              <a:gd name="T38" fmla="*/ 324 w 400"/>
              <a:gd name="T39" fmla="*/ 53 h 400"/>
              <a:gd name="T40" fmla="*/ 308 w 400"/>
              <a:gd name="T41" fmla="*/ 92 h 400"/>
              <a:gd name="T42" fmla="*/ 347 w 400"/>
              <a:gd name="T43" fmla="*/ 75 h 400"/>
              <a:gd name="T44" fmla="*/ 52 w 400"/>
              <a:gd name="T45" fmla="*/ 325 h 400"/>
              <a:gd name="T46" fmla="*/ 75 w 400"/>
              <a:gd name="T47" fmla="*/ 347 h 400"/>
              <a:gd name="T48" fmla="*/ 92 w 400"/>
              <a:gd name="T49" fmla="*/ 308 h 400"/>
              <a:gd name="T50" fmla="*/ 75 w 400"/>
              <a:gd name="T51" fmla="*/ 53 h 400"/>
              <a:gd name="T52" fmla="*/ 52 w 400"/>
              <a:gd name="T53" fmla="*/ 75 h 400"/>
              <a:gd name="T54" fmla="*/ 92 w 400"/>
              <a:gd name="T55" fmla="*/ 92 h 400"/>
              <a:gd name="T56" fmla="*/ 75 w 400"/>
              <a:gd name="T57" fmla="*/ 53 h 400"/>
              <a:gd name="T58" fmla="*/ 324 w 400"/>
              <a:gd name="T59" fmla="*/ 347 h 400"/>
              <a:gd name="T60" fmla="*/ 347 w 400"/>
              <a:gd name="T61" fmla="*/ 325 h 400"/>
              <a:gd name="T62" fmla="*/ 308 w 400"/>
              <a:gd name="T63" fmla="*/ 308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00" h="400">
                <a:moveTo>
                  <a:pt x="380" y="184"/>
                </a:moveTo>
                <a:cubicBezTo>
                  <a:pt x="376" y="184"/>
                  <a:pt x="364" y="184"/>
                  <a:pt x="360" y="184"/>
                </a:cubicBezTo>
                <a:cubicBezTo>
                  <a:pt x="349" y="184"/>
                  <a:pt x="340" y="191"/>
                  <a:pt x="340" y="200"/>
                </a:cubicBezTo>
                <a:cubicBezTo>
                  <a:pt x="340" y="209"/>
                  <a:pt x="349" y="216"/>
                  <a:pt x="360" y="216"/>
                </a:cubicBezTo>
                <a:cubicBezTo>
                  <a:pt x="364" y="216"/>
                  <a:pt x="376" y="216"/>
                  <a:pt x="380" y="216"/>
                </a:cubicBezTo>
                <a:cubicBezTo>
                  <a:pt x="391" y="216"/>
                  <a:pt x="400" y="209"/>
                  <a:pt x="400" y="200"/>
                </a:cubicBezTo>
                <a:cubicBezTo>
                  <a:pt x="400" y="191"/>
                  <a:pt x="391" y="184"/>
                  <a:pt x="380" y="184"/>
                </a:cubicBezTo>
                <a:close/>
                <a:moveTo>
                  <a:pt x="200" y="90"/>
                </a:moveTo>
                <a:cubicBezTo>
                  <a:pt x="139" y="90"/>
                  <a:pt x="90" y="139"/>
                  <a:pt x="90" y="200"/>
                </a:cubicBezTo>
                <a:cubicBezTo>
                  <a:pt x="90" y="261"/>
                  <a:pt x="139" y="310"/>
                  <a:pt x="200" y="310"/>
                </a:cubicBezTo>
                <a:cubicBezTo>
                  <a:pt x="261" y="310"/>
                  <a:pt x="310" y="261"/>
                  <a:pt x="310" y="200"/>
                </a:cubicBezTo>
                <a:cubicBezTo>
                  <a:pt x="310" y="139"/>
                  <a:pt x="261" y="90"/>
                  <a:pt x="200" y="90"/>
                </a:cubicBezTo>
                <a:close/>
                <a:moveTo>
                  <a:pt x="202" y="280"/>
                </a:moveTo>
                <a:cubicBezTo>
                  <a:pt x="156" y="280"/>
                  <a:pt x="120" y="244"/>
                  <a:pt x="120" y="200"/>
                </a:cubicBezTo>
                <a:cubicBezTo>
                  <a:pt x="120" y="156"/>
                  <a:pt x="156" y="120"/>
                  <a:pt x="202" y="120"/>
                </a:cubicBezTo>
                <a:lnTo>
                  <a:pt x="202" y="280"/>
                </a:lnTo>
                <a:close/>
                <a:moveTo>
                  <a:pt x="59" y="200"/>
                </a:moveTo>
                <a:cubicBezTo>
                  <a:pt x="59" y="191"/>
                  <a:pt x="51" y="184"/>
                  <a:pt x="40" y="184"/>
                </a:cubicBezTo>
                <a:cubicBezTo>
                  <a:pt x="36" y="184"/>
                  <a:pt x="23" y="184"/>
                  <a:pt x="20" y="184"/>
                </a:cubicBezTo>
                <a:cubicBezTo>
                  <a:pt x="9" y="184"/>
                  <a:pt x="0" y="191"/>
                  <a:pt x="0" y="200"/>
                </a:cubicBezTo>
                <a:cubicBezTo>
                  <a:pt x="0" y="209"/>
                  <a:pt x="9" y="216"/>
                  <a:pt x="20" y="216"/>
                </a:cubicBezTo>
                <a:cubicBezTo>
                  <a:pt x="23" y="216"/>
                  <a:pt x="36" y="216"/>
                  <a:pt x="40" y="216"/>
                </a:cubicBezTo>
                <a:cubicBezTo>
                  <a:pt x="51" y="216"/>
                  <a:pt x="59" y="209"/>
                  <a:pt x="59" y="200"/>
                </a:cubicBezTo>
                <a:close/>
                <a:moveTo>
                  <a:pt x="200" y="60"/>
                </a:moveTo>
                <a:cubicBezTo>
                  <a:pt x="209" y="60"/>
                  <a:pt x="216" y="51"/>
                  <a:pt x="216" y="40"/>
                </a:cubicBezTo>
                <a:cubicBezTo>
                  <a:pt x="216" y="36"/>
                  <a:pt x="216" y="24"/>
                  <a:pt x="216" y="20"/>
                </a:cubicBezTo>
                <a:cubicBezTo>
                  <a:pt x="216" y="9"/>
                  <a:pt x="209" y="0"/>
                  <a:pt x="200" y="0"/>
                </a:cubicBezTo>
                <a:cubicBezTo>
                  <a:pt x="191" y="0"/>
                  <a:pt x="184" y="9"/>
                  <a:pt x="184" y="20"/>
                </a:cubicBezTo>
                <a:cubicBezTo>
                  <a:pt x="184" y="24"/>
                  <a:pt x="184" y="36"/>
                  <a:pt x="184" y="40"/>
                </a:cubicBezTo>
                <a:cubicBezTo>
                  <a:pt x="184" y="51"/>
                  <a:pt x="191" y="60"/>
                  <a:pt x="200" y="60"/>
                </a:cubicBezTo>
                <a:close/>
                <a:moveTo>
                  <a:pt x="200" y="340"/>
                </a:moveTo>
                <a:cubicBezTo>
                  <a:pt x="191" y="340"/>
                  <a:pt x="184" y="349"/>
                  <a:pt x="184" y="360"/>
                </a:cubicBezTo>
                <a:cubicBezTo>
                  <a:pt x="184" y="364"/>
                  <a:pt x="184" y="376"/>
                  <a:pt x="184" y="380"/>
                </a:cubicBezTo>
                <a:cubicBezTo>
                  <a:pt x="184" y="391"/>
                  <a:pt x="191" y="400"/>
                  <a:pt x="200" y="400"/>
                </a:cubicBezTo>
                <a:cubicBezTo>
                  <a:pt x="209" y="400"/>
                  <a:pt x="216" y="391"/>
                  <a:pt x="216" y="380"/>
                </a:cubicBezTo>
                <a:cubicBezTo>
                  <a:pt x="216" y="376"/>
                  <a:pt x="216" y="364"/>
                  <a:pt x="216" y="360"/>
                </a:cubicBezTo>
                <a:cubicBezTo>
                  <a:pt x="216" y="349"/>
                  <a:pt x="209" y="340"/>
                  <a:pt x="200" y="340"/>
                </a:cubicBezTo>
                <a:close/>
                <a:moveTo>
                  <a:pt x="347" y="75"/>
                </a:moveTo>
                <a:cubicBezTo>
                  <a:pt x="355" y="67"/>
                  <a:pt x="356" y="56"/>
                  <a:pt x="350" y="50"/>
                </a:cubicBezTo>
                <a:cubicBezTo>
                  <a:pt x="344" y="44"/>
                  <a:pt x="332" y="45"/>
                  <a:pt x="324" y="53"/>
                </a:cubicBezTo>
                <a:cubicBezTo>
                  <a:pt x="322" y="55"/>
                  <a:pt x="313" y="64"/>
                  <a:pt x="310" y="67"/>
                </a:cubicBezTo>
                <a:cubicBezTo>
                  <a:pt x="303" y="74"/>
                  <a:pt x="301" y="86"/>
                  <a:pt x="308" y="92"/>
                </a:cubicBezTo>
                <a:cubicBezTo>
                  <a:pt x="314" y="98"/>
                  <a:pt x="325" y="97"/>
                  <a:pt x="333" y="89"/>
                </a:cubicBezTo>
                <a:cubicBezTo>
                  <a:pt x="335" y="87"/>
                  <a:pt x="345" y="77"/>
                  <a:pt x="347" y="75"/>
                </a:cubicBezTo>
                <a:close/>
                <a:moveTo>
                  <a:pt x="66" y="311"/>
                </a:moveTo>
                <a:cubicBezTo>
                  <a:pt x="64" y="313"/>
                  <a:pt x="55" y="322"/>
                  <a:pt x="52" y="325"/>
                </a:cubicBezTo>
                <a:cubicBezTo>
                  <a:pt x="45" y="332"/>
                  <a:pt x="43" y="344"/>
                  <a:pt x="50" y="350"/>
                </a:cubicBezTo>
                <a:cubicBezTo>
                  <a:pt x="56" y="356"/>
                  <a:pt x="67" y="355"/>
                  <a:pt x="75" y="347"/>
                </a:cubicBezTo>
                <a:cubicBezTo>
                  <a:pt x="77" y="345"/>
                  <a:pt x="87" y="335"/>
                  <a:pt x="89" y="333"/>
                </a:cubicBezTo>
                <a:cubicBezTo>
                  <a:pt x="97" y="325"/>
                  <a:pt x="98" y="314"/>
                  <a:pt x="92" y="308"/>
                </a:cubicBezTo>
                <a:cubicBezTo>
                  <a:pt x="86" y="302"/>
                  <a:pt x="74" y="303"/>
                  <a:pt x="66" y="311"/>
                </a:cubicBezTo>
                <a:close/>
                <a:moveTo>
                  <a:pt x="75" y="53"/>
                </a:moveTo>
                <a:cubicBezTo>
                  <a:pt x="67" y="45"/>
                  <a:pt x="56" y="44"/>
                  <a:pt x="50" y="50"/>
                </a:cubicBezTo>
                <a:cubicBezTo>
                  <a:pt x="43" y="56"/>
                  <a:pt x="45" y="67"/>
                  <a:pt x="52" y="75"/>
                </a:cubicBezTo>
                <a:cubicBezTo>
                  <a:pt x="55" y="77"/>
                  <a:pt x="64" y="87"/>
                  <a:pt x="66" y="89"/>
                </a:cubicBezTo>
                <a:cubicBezTo>
                  <a:pt x="74" y="97"/>
                  <a:pt x="86" y="98"/>
                  <a:pt x="92" y="92"/>
                </a:cubicBezTo>
                <a:cubicBezTo>
                  <a:pt x="98" y="86"/>
                  <a:pt x="97" y="74"/>
                  <a:pt x="89" y="67"/>
                </a:cubicBezTo>
                <a:cubicBezTo>
                  <a:pt x="87" y="64"/>
                  <a:pt x="77" y="55"/>
                  <a:pt x="75" y="53"/>
                </a:cubicBezTo>
                <a:close/>
                <a:moveTo>
                  <a:pt x="310" y="333"/>
                </a:moveTo>
                <a:cubicBezTo>
                  <a:pt x="313" y="335"/>
                  <a:pt x="322" y="345"/>
                  <a:pt x="324" y="347"/>
                </a:cubicBezTo>
                <a:cubicBezTo>
                  <a:pt x="332" y="355"/>
                  <a:pt x="344" y="356"/>
                  <a:pt x="350" y="350"/>
                </a:cubicBezTo>
                <a:cubicBezTo>
                  <a:pt x="356" y="344"/>
                  <a:pt x="355" y="332"/>
                  <a:pt x="347" y="325"/>
                </a:cubicBezTo>
                <a:cubicBezTo>
                  <a:pt x="345" y="322"/>
                  <a:pt x="335" y="313"/>
                  <a:pt x="333" y="311"/>
                </a:cubicBezTo>
                <a:cubicBezTo>
                  <a:pt x="325" y="303"/>
                  <a:pt x="314" y="302"/>
                  <a:pt x="308" y="308"/>
                </a:cubicBezTo>
                <a:cubicBezTo>
                  <a:pt x="301" y="314"/>
                  <a:pt x="303" y="325"/>
                  <a:pt x="310" y="33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28" name="Freeform 144"/>
          <p:cNvSpPr>
            <a:spLocks noEditPoints="1"/>
          </p:cNvSpPr>
          <p:nvPr/>
        </p:nvSpPr>
        <p:spPr bwMode="auto">
          <a:xfrm>
            <a:off x="3481180" y="5327450"/>
            <a:ext cx="268390" cy="187435"/>
          </a:xfrm>
          <a:custGeom>
            <a:avLst/>
            <a:gdLst>
              <a:gd name="T0" fmla="*/ 40 w 400"/>
              <a:gd name="T1" fmla="*/ 0 h 280"/>
              <a:gd name="T2" fmla="*/ 0 w 400"/>
              <a:gd name="T3" fmla="*/ 240 h 280"/>
              <a:gd name="T4" fmla="*/ 360 w 400"/>
              <a:gd name="T5" fmla="*/ 280 h 280"/>
              <a:gd name="T6" fmla="*/ 400 w 400"/>
              <a:gd name="T7" fmla="*/ 40 h 280"/>
              <a:gd name="T8" fmla="*/ 360 w 400"/>
              <a:gd name="T9" fmla="*/ 240 h 280"/>
              <a:gd name="T10" fmla="*/ 40 w 400"/>
              <a:gd name="T11" fmla="*/ 120 h 280"/>
              <a:gd name="T12" fmla="*/ 360 w 400"/>
              <a:gd name="T13" fmla="*/ 240 h 280"/>
              <a:gd name="T14" fmla="*/ 40 w 400"/>
              <a:gd name="T15" fmla="*/ 60 h 280"/>
              <a:gd name="T16" fmla="*/ 360 w 400"/>
              <a:gd name="T17" fmla="*/ 40 h 280"/>
              <a:gd name="T18" fmla="*/ 80 w 400"/>
              <a:gd name="T19" fmla="*/ 162 h 280"/>
              <a:gd name="T20" fmla="*/ 92 w 400"/>
              <a:gd name="T21" fmla="*/ 174 h 280"/>
              <a:gd name="T22" fmla="*/ 80 w 400"/>
              <a:gd name="T23" fmla="*/ 162 h 280"/>
              <a:gd name="T24" fmla="*/ 152 w 400"/>
              <a:gd name="T25" fmla="*/ 198 h 280"/>
              <a:gd name="T26" fmla="*/ 176 w 400"/>
              <a:gd name="T27" fmla="*/ 186 h 280"/>
              <a:gd name="T28" fmla="*/ 188 w 400"/>
              <a:gd name="T29" fmla="*/ 174 h 280"/>
              <a:gd name="T30" fmla="*/ 200 w 400"/>
              <a:gd name="T31" fmla="*/ 162 h 280"/>
              <a:gd name="T32" fmla="*/ 176 w 400"/>
              <a:gd name="T33" fmla="*/ 174 h 280"/>
              <a:gd name="T34" fmla="*/ 164 w 400"/>
              <a:gd name="T35" fmla="*/ 186 h 280"/>
              <a:gd name="T36" fmla="*/ 200 w 400"/>
              <a:gd name="T37" fmla="*/ 198 h 280"/>
              <a:gd name="T38" fmla="*/ 188 w 400"/>
              <a:gd name="T39" fmla="*/ 186 h 280"/>
              <a:gd name="T40" fmla="*/ 200 w 400"/>
              <a:gd name="T41" fmla="*/ 198 h 280"/>
              <a:gd name="T42" fmla="*/ 140 w 400"/>
              <a:gd name="T43" fmla="*/ 186 h 280"/>
              <a:gd name="T44" fmla="*/ 116 w 400"/>
              <a:gd name="T45" fmla="*/ 198 h 280"/>
              <a:gd name="T46" fmla="*/ 152 w 400"/>
              <a:gd name="T47" fmla="*/ 174 h 280"/>
              <a:gd name="T48" fmla="*/ 164 w 400"/>
              <a:gd name="T49" fmla="*/ 162 h 280"/>
              <a:gd name="T50" fmla="*/ 140 w 400"/>
              <a:gd name="T51" fmla="*/ 186 h 280"/>
              <a:gd name="T52" fmla="*/ 152 w 400"/>
              <a:gd name="T53" fmla="*/ 174 h 280"/>
              <a:gd name="T54" fmla="*/ 116 w 400"/>
              <a:gd name="T55" fmla="*/ 186 h 280"/>
              <a:gd name="T56" fmla="*/ 128 w 400"/>
              <a:gd name="T57" fmla="*/ 174 h 280"/>
              <a:gd name="T58" fmla="*/ 104 w 400"/>
              <a:gd name="T59" fmla="*/ 162 h 280"/>
              <a:gd name="T60" fmla="*/ 92 w 400"/>
              <a:gd name="T61" fmla="*/ 174 h 280"/>
              <a:gd name="T62" fmla="*/ 80 w 400"/>
              <a:gd name="T63" fmla="*/ 186 h 280"/>
              <a:gd name="T64" fmla="*/ 104 w 400"/>
              <a:gd name="T65" fmla="*/ 198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00" h="280">
                <a:moveTo>
                  <a:pt x="36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240"/>
                  <a:pt x="0" y="240"/>
                  <a:pt x="0" y="240"/>
                </a:cubicBezTo>
                <a:cubicBezTo>
                  <a:pt x="0" y="262"/>
                  <a:pt x="18" y="280"/>
                  <a:pt x="40" y="280"/>
                </a:cubicBezTo>
                <a:cubicBezTo>
                  <a:pt x="360" y="280"/>
                  <a:pt x="360" y="280"/>
                  <a:pt x="360" y="280"/>
                </a:cubicBezTo>
                <a:cubicBezTo>
                  <a:pt x="382" y="280"/>
                  <a:pt x="400" y="262"/>
                  <a:pt x="400" y="240"/>
                </a:cubicBezTo>
                <a:cubicBezTo>
                  <a:pt x="400" y="40"/>
                  <a:pt x="400" y="40"/>
                  <a:pt x="400" y="40"/>
                </a:cubicBezTo>
                <a:cubicBezTo>
                  <a:pt x="400" y="18"/>
                  <a:pt x="382" y="0"/>
                  <a:pt x="360" y="0"/>
                </a:cubicBezTo>
                <a:close/>
                <a:moveTo>
                  <a:pt x="360" y="240"/>
                </a:moveTo>
                <a:cubicBezTo>
                  <a:pt x="40" y="240"/>
                  <a:pt x="40" y="240"/>
                  <a:pt x="40" y="240"/>
                </a:cubicBezTo>
                <a:cubicBezTo>
                  <a:pt x="40" y="120"/>
                  <a:pt x="40" y="120"/>
                  <a:pt x="40" y="120"/>
                </a:cubicBezTo>
                <a:cubicBezTo>
                  <a:pt x="360" y="120"/>
                  <a:pt x="360" y="120"/>
                  <a:pt x="360" y="120"/>
                </a:cubicBezTo>
                <a:lnTo>
                  <a:pt x="360" y="240"/>
                </a:lnTo>
                <a:close/>
                <a:moveTo>
                  <a:pt x="360" y="60"/>
                </a:moveTo>
                <a:cubicBezTo>
                  <a:pt x="40" y="60"/>
                  <a:pt x="40" y="60"/>
                  <a:pt x="40" y="60"/>
                </a:cubicBezTo>
                <a:cubicBezTo>
                  <a:pt x="40" y="40"/>
                  <a:pt x="40" y="40"/>
                  <a:pt x="40" y="40"/>
                </a:cubicBezTo>
                <a:cubicBezTo>
                  <a:pt x="360" y="40"/>
                  <a:pt x="360" y="40"/>
                  <a:pt x="360" y="40"/>
                </a:cubicBezTo>
                <a:lnTo>
                  <a:pt x="360" y="60"/>
                </a:lnTo>
                <a:close/>
                <a:moveTo>
                  <a:pt x="80" y="162"/>
                </a:moveTo>
                <a:cubicBezTo>
                  <a:pt x="80" y="174"/>
                  <a:pt x="80" y="174"/>
                  <a:pt x="80" y="174"/>
                </a:cubicBezTo>
                <a:cubicBezTo>
                  <a:pt x="92" y="174"/>
                  <a:pt x="92" y="174"/>
                  <a:pt x="92" y="174"/>
                </a:cubicBezTo>
                <a:cubicBezTo>
                  <a:pt x="92" y="162"/>
                  <a:pt x="92" y="162"/>
                  <a:pt x="92" y="162"/>
                </a:cubicBezTo>
                <a:lnTo>
                  <a:pt x="80" y="162"/>
                </a:lnTo>
                <a:close/>
                <a:moveTo>
                  <a:pt x="152" y="186"/>
                </a:moveTo>
                <a:cubicBezTo>
                  <a:pt x="152" y="198"/>
                  <a:pt x="152" y="198"/>
                  <a:pt x="152" y="198"/>
                </a:cubicBezTo>
                <a:cubicBezTo>
                  <a:pt x="176" y="198"/>
                  <a:pt x="176" y="198"/>
                  <a:pt x="176" y="198"/>
                </a:cubicBezTo>
                <a:cubicBezTo>
                  <a:pt x="176" y="186"/>
                  <a:pt x="176" y="186"/>
                  <a:pt x="176" y="186"/>
                </a:cubicBezTo>
                <a:cubicBezTo>
                  <a:pt x="188" y="186"/>
                  <a:pt x="188" y="186"/>
                  <a:pt x="188" y="186"/>
                </a:cubicBezTo>
                <a:cubicBezTo>
                  <a:pt x="188" y="174"/>
                  <a:pt x="188" y="174"/>
                  <a:pt x="188" y="174"/>
                </a:cubicBezTo>
                <a:cubicBezTo>
                  <a:pt x="200" y="174"/>
                  <a:pt x="200" y="174"/>
                  <a:pt x="200" y="174"/>
                </a:cubicBezTo>
                <a:cubicBezTo>
                  <a:pt x="200" y="162"/>
                  <a:pt x="200" y="162"/>
                  <a:pt x="200" y="162"/>
                </a:cubicBezTo>
                <a:cubicBezTo>
                  <a:pt x="176" y="162"/>
                  <a:pt x="176" y="162"/>
                  <a:pt x="176" y="162"/>
                </a:cubicBezTo>
                <a:cubicBezTo>
                  <a:pt x="176" y="174"/>
                  <a:pt x="176" y="174"/>
                  <a:pt x="176" y="174"/>
                </a:cubicBezTo>
                <a:cubicBezTo>
                  <a:pt x="164" y="174"/>
                  <a:pt x="164" y="174"/>
                  <a:pt x="164" y="174"/>
                </a:cubicBezTo>
                <a:cubicBezTo>
                  <a:pt x="164" y="186"/>
                  <a:pt x="164" y="186"/>
                  <a:pt x="164" y="186"/>
                </a:cubicBezTo>
                <a:lnTo>
                  <a:pt x="152" y="186"/>
                </a:lnTo>
                <a:close/>
                <a:moveTo>
                  <a:pt x="200" y="198"/>
                </a:moveTo>
                <a:cubicBezTo>
                  <a:pt x="200" y="186"/>
                  <a:pt x="200" y="186"/>
                  <a:pt x="200" y="186"/>
                </a:cubicBezTo>
                <a:cubicBezTo>
                  <a:pt x="188" y="186"/>
                  <a:pt x="188" y="186"/>
                  <a:pt x="188" y="186"/>
                </a:cubicBezTo>
                <a:cubicBezTo>
                  <a:pt x="188" y="198"/>
                  <a:pt x="188" y="198"/>
                  <a:pt x="188" y="198"/>
                </a:cubicBezTo>
                <a:lnTo>
                  <a:pt x="200" y="198"/>
                </a:lnTo>
                <a:close/>
                <a:moveTo>
                  <a:pt x="140" y="198"/>
                </a:moveTo>
                <a:cubicBezTo>
                  <a:pt x="140" y="186"/>
                  <a:pt x="140" y="186"/>
                  <a:pt x="140" y="186"/>
                </a:cubicBezTo>
                <a:cubicBezTo>
                  <a:pt x="116" y="186"/>
                  <a:pt x="116" y="186"/>
                  <a:pt x="116" y="186"/>
                </a:cubicBezTo>
                <a:cubicBezTo>
                  <a:pt x="116" y="198"/>
                  <a:pt x="116" y="198"/>
                  <a:pt x="116" y="198"/>
                </a:cubicBezTo>
                <a:lnTo>
                  <a:pt x="140" y="198"/>
                </a:lnTo>
                <a:close/>
                <a:moveTo>
                  <a:pt x="152" y="174"/>
                </a:moveTo>
                <a:cubicBezTo>
                  <a:pt x="164" y="174"/>
                  <a:pt x="164" y="174"/>
                  <a:pt x="164" y="174"/>
                </a:cubicBezTo>
                <a:cubicBezTo>
                  <a:pt x="164" y="162"/>
                  <a:pt x="164" y="162"/>
                  <a:pt x="164" y="162"/>
                </a:cubicBezTo>
                <a:cubicBezTo>
                  <a:pt x="140" y="162"/>
                  <a:pt x="140" y="162"/>
                  <a:pt x="140" y="162"/>
                </a:cubicBezTo>
                <a:cubicBezTo>
                  <a:pt x="140" y="186"/>
                  <a:pt x="140" y="186"/>
                  <a:pt x="140" y="186"/>
                </a:cubicBezTo>
                <a:cubicBezTo>
                  <a:pt x="152" y="186"/>
                  <a:pt x="152" y="186"/>
                  <a:pt x="152" y="186"/>
                </a:cubicBezTo>
                <a:lnTo>
                  <a:pt x="152" y="174"/>
                </a:lnTo>
                <a:close/>
                <a:moveTo>
                  <a:pt x="104" y="186"/>
                </a:moveTo>
                <a:cubicBezTo>
                  <a:pt x="116" y="186"/>
                  <a:pt x="116" y="186"/>
                  <a:pt x="116" y="186"/>
                </a:cubicBezTo>
                <a:cubicBezTo>
                  <a:pt x="116" y="174"/>
                  <a:pt x="116" y="174"/>
                  <a:pt x="116" y="174"/>
                </a:cubicBezTo>
                <a:cubicBezTo>
                  <a:pt x="128" y="174"/>
                  <a:pt x="128" y="174"/>
                  <a:pt x="128" y="174"/>
                </a:cubicBezTo>
                <a:cubicBezTo>
                  <a:pt x="128" y="162"/>
                  <a:pt x="128" y="162"/>
                  <a:pt x="128" y="162"/>
                </a:cubicBezTo>
                <a:cubicBezTo>
                  <a:pt x="104" y="162"/>
                  <a:pt x="104" y="162"/>
                  <a:pt x="104" y="162"/>
                </a:cubicBezTo>
                <a:cubicBezTo>
                  <a:pt x="104" y="174"/>
                  <a:pt x="104" y="174"/>
                  <a:pt x="104" y="174"/>
                </a:cubicBezTo>
                <a:cubicBezTo>
                  <a:pt x="92" y="174"/>
                  <a:pt x="92" y="174"/>
                  <a:pt x="92" y="174"/>
                </a:cubicBezTo>
                <a:cubicBezTo>
                  <a:pt x="92" y="186"/>
                  <a:pt x="92" y="186"/>
                  <a:pt x="92" y="186"/>
                </a:cubicBezTo>
                <a:cubicBezTo>
                  <a:pt x="80" y="186"/>
                  <a:pt x="80" y="186"/>
                  <a:pt x="80" y="186"/>
                </a:cubicBezTo>
                <a:cubicBezTo>
                  <a:pt x="80" y="198"/>
                  <a:pt x="80" y="198"/>
                  <a:pt x="80" y="198"/>
                </a:cubicBezTo>
                <a:cubicBezTo>
                  <a:pt x="104" y="198"/>
                  <a:pt x="104" y="198"/>
                  <a:pt x="104" y="198"/>
                </a:cubicBezTo>
                <a:lnTo>
                  <a:pt x="104" y="18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29" name="Freeform 146"/>
          <p:cNvSpPr>
            <a:spLocks noEditPoints="1"/>
          </p:cNvSpPr>
          <p:nvPr/>
        </p:nvSpPr>
        <p:spPr bwMode="auto">
          <a:xfrm>
            <a:off x="3964131" y="5302196"/>
            <a:ext cx="189722" cy="236027"/>
          </a:xfrm>
          <a:custGeom>
            <a:avLst/>
            <a:gdLst>
              <a:gd name="T0" fmla="*/ 274 w 280"/>
              <a:gd name="T1" fmla="*/ 233 h 352"/>
              <a:gd name="T2" fmla="*/ 140 w 280"/>
              <a:gd name="T3" fmla="*/ 280 h 352"/>
              <a:gd name="T4" fmla="*/ 5 w 280"/>
              <a:gd name="T5" fmla="*/ 233 h 352"/>
              <a:gd name="T6" fmla="*/ 0 w 280"/>
              <a:gd name="T7" fmla="*/ 233 h 352"/>
              <a:gd name="T8" fmla="*/ 0 w 280"/>
              <a:gd name="T9" fmla="*/ 273 h 352"/>
              <a:gd name="T10" fmla="*/ 140 w 280"/>
              <a:gd name="T11" fmla="*/ 352 h 352"/>
              <a:gd name="T12" fmla="*/ 280 w 280"/>
              <a:gd name="T13" fmla="*/ 273 h 352"/>
              <a:gd name="T14" fmla="*/ 280 w 280"/>
              <a:gd name="T15" fmla="*/ 233 h 352"/>
              <a:gd name="T16" fmla="*/ 274 w 280"/>
              <a:gd name="T17" fmla="*/ 233 h 352"/>
              <a:gd name="T18" fmla="*/ 275 w 280"/>
              <a:gd name="T19" fmla="*/ 130 h 352"/>
              <a:gd name="T20" fmla="*/ 140 w 280"/>
              <a:gd name="T21" fmla="*/ 172 h 352"/>
              <a:gd name="T22" fmla="*/ 5 w 280"/>
              <a:gd name="T23" fmla="*/ 130 h 352"/>
              <a:gd name="T24" fmla="*/ 0 w 280"/>
              <a:gd name="T25" fmla="*/ 130 h 352"/>
              <a:gd name="T26" fmla="*/ 0 w 280"/>
              <a:gd name="T27" fmla="*/ 177 h 352"/>
              <a:gd name="T28" fmla="*/ 140 w 280"/>
              <a:gd name="T29" fmla="*/ 241 h 352"/>
              <a:gd name="T30" fmla="*/ 280 w 280"/>
              <a:gd name="T31" fmla="*/ 177 h 352"/>
              <a:gd name="T32" fmla="*/ 280 w 280"/>
              <a:gd name="T33" fmla="*/ 130 h 352"/>
              <a:gd name="T34" fmla="*/ 275 w 280"/>
              <a:gd name="T35" fmla="*/ 130 h 352"/>
              <a:gd name="T36" fmla="*/ 140 w 280"/>
              <a:gd name="T37" fmla="*/ 0 h 352"/>
              <a:gd name="T38" fmla="*/ 0 w 280"/>
              <a:gd name="T39" fmla="*/ 53 h 352"/>
              <a:gd name="T40" fmla="*/ 0 w 280"/>
              <a:gd name="T41" fmla="*/ 78 h 352"/>
              <a:gd name="T42" fmla="*/ 140 w 280"/>
              <a:gd name="T43" fmla="*/ 134 h 352"/>
              <a:gd name="T44" fmla="*/ 280 w 280"/>
              <a:gd name="T45" fmla="*/ 78 h 352"/>
              <a:gd name="T46" fmla="*/ 280 w 280"/>
              <a:gd name="T47" fmla="*/ 53 h 352"/>
              <a:gd name="T48" fmla="*/ 140 w 280"/>
              <a:gd name="T49" fmla="*/ 0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280" h="352">
                <a:moveTo>
                  <a:pt x="274" y="233"/>
                </a:moveTo>
                <a:cubicBezTo>
                  <a:pt x="257" y="260"/>
                  <a:pt x="204" y="280"/>
                  <a:pt x="140" y="280"/>
                </a:cubicBezTo>
                <a:cubicBezTo>
                  <a:pt x="76" y="280"/>
                  <a:pt x="22" y="260"/>
                  <a:pt x="5" y="233"/>
                </a:cubicBezTo>
                <a:cubicBezTo>
                  <a:pt x="2" y="227"/>
                  <a:pt x="0" y="230"/>
                  <a:pt x="0" y="233"/>
                </a:cubicBezTo>
                <a:cubicBezTo>
                  <a:pt x="0" y="236"/>
                  <a:pt x="0" y="273"/>
                  <a:pt x="0" y="273"/>
                </a:cubicBezTo>
                <a:cubicBezTo>
                  <a:pt x="0" y="312"/>
                  <a:pt x="62" y="352"/>
                  <a:pt x="140" y="352"/>
                </a:cubicBezTo>
                <a:cubicBezTo>
                  <a:pt x="217" y="352"/>
                  <a:pt x="280" y="312"/>
                  <a:pt x="280" y="273"/>
                </a:cubicBezTo>
                <a:cubicBezTo>
                  <a:pt x="280" y="273"/>
                  <a:pt x="280" y="236"/>
                  <a:pt x="280" y="233"/>
                </a:cubicBezTo>
                <a:cubicBezTo>
                  <a:pt x="280" y="230"/>
                  <a:pt x="278" y="227"/>
                  <a:pt x="274" y="233"/>
                </a:cubicBezTo>
                <a:close/>
                <a:moveTo>
                  <a:pt x="275" y="130"/>
                </a:moveTo>
                <a:cubicBezTo>
                  <a:pt x="258" y="155"/>
                  <a:pt x="204" y="172"/>
                  <a:pt x="140" y="172"/>
                </a:cubicBezTo>
                <a:cubicBezTo>
                  <a:pt x="76" y="172"/>
                  <a:pt x="22" y="155"/>
                  <a:pt x="5" y="130"/>
                </a:cubicBezTo>
                <a:cubicBezTo>
                  <a:pt x="2" y="125"/>
                  <a:pt x="0" y="128"/>
                  <a:pt x="0" y="130"/>
                </a:cubicBezTo>
                <a:cubicBezTo>
                  <a:pt x="0" y="133"/>
                  <a:pt x="0" y="177"/>
                  <a:pt x="0" y="177"/>
                </a:cubicBezTo>
                <a:cubicBezTo>
                  <a:pt x="0" y="213"/>
                  <a:pt x="62" y="241"/>
                  <a:pt x="140" y="241"/>
                </a:cubicBezTo>
                <a:cubicBezTo>
                  <a:pt x="217" y="241"/>
                  <a:pt x="280" y="213"/>
                  <a:pt x="280" y="177"/>
                </a:cubicBezTo>
                <a:cubicBezTo>
                  <a:pt x="280" y="177"/>
                  <a:pt x="280" y="133"/>
                  <a:pt x="280" y="130"/>
                </a:cubicBezTo>
                <a:cubicBezTo>
                  <a:pt x="280" y="128"/>
                  <a:pt x="278" y="125"/>
                  <a:pt x="275" y="130"/>
                </a:cubicBezTo>
                <a:close/>
                <a:moveTo>
                  <a:pt x="140" y="0"/>
                </a:moveTo>
                <a:cubicBezTo>
                  <a:pt x="62" y="0"/>
                  <a:pt x="0" y="23"/>
                  <a:pt x="0" y="53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109"/>
                  <a:pt x="62" y="134"/>
                  <a:pt x="140" y="134"/>
                </a:cubicBezTo>
                <a:cubicBezTo>
                  <a:pt x="217" y="134"/>
                  <a:pt x="280" y="109"/>
                  <a:pt x="280" y="78"/>
                </a:cubicBezTo>
                <a:cubicBezTo>
                  <a:pt x="280" y="53"/>
                  <a:pt x="280" y="53"/>
                  <a:pt x="280" y="53"/>
                </a:cubicBezTo>
                <a:cubicBezTo>
                  <a:pt x="280" y="23"/>
                  <a:pt x="217" y="0"/>
                  <a:pt x="140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30" name="Freeform 149"/>
          <p:cNvSpPr>
            <a:spLocks noEditPoints="1"/>
          </p:cNvSpPr>
          <p:nvPr/>
        </p:nvSpPr>
        <p:spPr bwMode="auto">
          <a:xfrm>
            <a:off x="3048930" y="3961310"/>
            <a:ext cx="247566" cy="261484"/>
          </a:xfrm>
          <a:custGeom>
            <a:avLst/>
            <a:gdLst>
              <a:gd name="T0" fmla="*/ 358 w 368"/>
              <a:gd name="T1" fmla="*/ 242 h 390"/>
              <a:gd name="T2" fmla="*/ 323 w 368"/>
              <a:gd name="T3" fmla="*/ 211 h 390"/>
              <a:gd name="T4" fmla="*/ 323 w 368"/>
              <a:gd name="T5" fmla="*/ 179 h 390"/>
              <a:gd name="T6" fmla="*/ 358 w 368"/>
              <a:gd name="T7" fmla="*/ 148 h 390"/>
              <a:gd name="T8" fmla="*/ 352 w 368"/>
              <a:gd name="T9" fmla="*/ 129 h 390"/>
              <a:gd name="T10" fmla="*/ 306 w 368"/>
              <a:gd name="T11" fmla="*/ 125 h 390"/>
              <a:gd name="T12" fmla="*/ 290 w 368"/>
              <a:gd name="T13" fmla="*/ 100 h 390"/>
              <a:gd name="T14" fmla="*/ 314 w 368"/>
              <a:gd name="T15" fmla="*/ 32 h 390"/>
              <a:gd name="T16" fmla="*/ 302 w 368"/>
              <a:gd name="T17" fmla="*/ 22 h 390"/>
              <a:gd name="T18" fmla="*/ 248 w 368"/>
              <a:gd name="T19" fmla="*/ 55 h 390"/>
              <a:gd name="T20" fmla="*/ 215 w 368"/>
              <a:gd name="T21" fmla="*/ 47 h 390"/>
              <a:gd name="T22" fmla="*/ 196 w 368"/>
              <a:gd name="T23" fmla="*/ 12 h 390"/>
              <a:gd name="T24" fmla="*/ 172 w 368"/>
              <a:gd name="T25" fmla="*/ 12 h 390"/>
              <a:gd name="T26" fmla="*/ 153 w 368"/>
              <a:gd name="T27" fmla="*/ 43 h 390"/>
              <a:gd name="T28" fmla="*/ 119 w 368"/>
              <a:gd name="T29" fmla="*/ 54 h 390"/>
              <a:gd name="T30" fmla="*/ 87 w 368"/>
              <a:gd name="T31" fmla="*/ 40 h 390"/>
              <a:gd name="T32" fmla="*/ 66 w 368"/>
              <a:gd name="T33" fmla="*/ 54 h 390"/>
              <a:gd name="T34" fmla="*/ 68 w 368"/>
              <a:gd name="T35" fmla="*/ 86 h 390"/>
              <a:gd name="T36" fmla="*/ 46 w 368"/>
              <a:gd name="T37" fmla="*/ 117 h 390"/>
              <a:gd name="T38" fmla="*/ 15 w 368"/>
              <a:gd name="T39" fmla="*/ 125 h 390"/>
              <a:gd name="T40" fmla="*/ 10 w 368"/>
              <a:gd name="T41" fmla="*/ 148 h 390"/>
              <a:gd name="T42" fmla="*/ 44 w 368"/>
              <a:gd name="T43" fmla="*/ 179 h 390"/>
              <a:gd name="T44" fmla="*/ 44 w 368"/>
              <a:gd name="T45" fmla="*/ 211 h 390"/>
              <a:gd name="T46" fmla="*/ 10 w 368"/>
              <a:gd name="T47" fmla="*/ 242 h 390"/>
              <a:gd name="T48" fmla="*/ 16 w 368"/>
              <a:gd name="T49" fmla="*/ 261 h 390"/>
              <a:gd name="T50" fmla="*/ 58 w 368"/>
              <a:gd name="T51" fmla="*/ 266 h 390"/>
              <a:gd name="T52" fmla="*/ 74 w 368"/>
              <a:gd name="T53" fmla="*/ 292 h 390"/>
              <a:gd name="T54" fmla="*/ 53 w 368"/>
              <a:gd name="T55" fmla="*/ 357 h 390"/>
              <a:gd name="T56" fmla="*/ 66 w 368"/>
              <a:gd name="T57" fmla="*/ 368 h 390"/>
              <a:gd name="T58" fmla="*/ 115 w 368"/>
              <a:gd name="T59" fmla="*/ 340 h 390"/>
              <a:gd name="T60" fmla="*/ 150 w 368"/>
              <a:gd name="T61" fmla="*/ 348 h 390"/>
              <a:gd name="T62" fmla="*/ 170 w 368"/>
              <a:gd name="T63" fmla="*/ 379 h 390"/>
              <a:gd name="T64" fmla="*/ 195 w 368"/>
              <a:gd name="T65" fmla="*/ 378 h 390"/>
              <a:gd name="T66" fmla="*/ 213 w 368"/>
              <a:gd name="T67" fmla="*/ 343 h 390"/>
              <a:gd name="T68" fmla="*/ 246 w 368"/>
              <a:gd name="T69" fmla="*/ 332 h 390"/>
              <a:gd name="T70" fmla="*/ 281 w 368"/>
              <a:gd name="T71" fmla="*/ 349 h 390"/>
              <a:gd name="T72" fmla="*/ 301 w 368"/>
              <a:gd name="T73" fmla="*/ 336 h 390"/>
              <a:gd name="T74" fmla="*/ 299 w 368"/>
              <a:gd name="T75" fmla="*/ 303 h 390"/>
              <a:gd name="T76" fmla="*/ 321 w 368"/>
              <a:gd name="T77" fmla="*/ 273 h 390"/>
              <a:gd name="T78" fmla="*/ 352 w 368"/>
              <a:gd name="T79" fmla="*/ 264 h 390"/>
              <a:gd name="T80" fmla="*/ 358 w 368"/>
              <a:gd name="T81" fmla="*/ 242 h 390"/>
              <a:gd name="T82" fmla="*/ 204 w 368"/>
              <a:gd name="T83" fmla="*/ 279 h 390"/>
              <a:gd name="T84" fmla="*/ 164 w 368"/>
              <a:gd name="T85" fmla="*/ 279 h 390"/>
              <a:gd name="T86" fmla="*/ 164 w 368"/>
              <a:gd name="T87" fmla="*/ 237 h 390"/>
              <a:gd name="T88" fmla="*/ 204 w 368"/>
              <a:gd name="T89" fmla="*/ 237 h 390"/>
              <a:gd name="T90" fmla="*/ 204 w 368"/>
              <a:gd name="T91" fmla="*/ 279 h 390"/>
              <a:gd name="T92" fmla="*/ 204 w 368"/>
              <a:gd name="T93" fmla="*/ 215 h 390"/>
              <a:gd name="T94" fmla="*/ 164 w 368"/>
              <a:gd name="T95" fmla="*/ 215 h 390"/>
              <a:gd name="T96" fmla="*/ 164 w 368"/>
              <a:gd name="T97" fmla="*/ 111 h 390"/>
              <a:gd name="T98" fmla="*/ 204 w 368"/>
              <a:gd name="T99" fmla="*/ 111 h 390"/>
              <a:gd name="T100" fmla="*/ 204 w 368"/>
              <a:gd name="T101" fmla="*/ 215 h 3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368" h="390">
                <a:moveTo>
                  <a:pt x="358" y="242"/>
                </a:moveTo>
                <a:cubicBezTo>
                  <a:pt x="323" y="211"/>
                  <a:pt x="323" y="211"/>
                  <a:pt x="323" y="211"/>
                </a:cubicBezTo>
                <a:cubicBezTo>
                  <a:pt x="313" y="202"/>
                  <a:pt x="313" y="188"/>
                  <a:pt x="323" y="179"/>
                </a:cubicBezTo>
                <a:cubicBezTo>
                  <a:pt x="358" y="148"/>
                  <a:pt x="358" y="148"/>
                  <a:pt x="358" y="148"/>
                </a:cubicBezTo>
                <a:cubicBezTo>
                  <a:pt x="368" y="139"/>
                  <a:pt x="365" y="131"/>
                  <a:pt x="352" y="129"/>
                </a:cubicBezTo>
                <a:cubicBezTo>
                  <a:pt x="306" y="125"/>
                  <a:pt x="306" y="125"/>
                  <a:pt x="306" y="125"/>
                </a:cubicBezTo>
                <a:cubicBezTo>
                  <a:pt x="293" y="124"/>
                  <a:pt x="285" y="112"/>
                  <a:pt x="290" y="100"/>
                </a:cubicBezTo>
                <a:cubicBezTo>
                  <a:pt x="314" y="32"/>
                  <a:pt x="314" y="32"/>
                  <a:pt x="314" y="32"/>
                </a:cubicBezTo>
                <a:cubicBezTo>
                  <a:pt x="319" y="19"/>
                  <a:pt x="313" y="15"/>
                  <a:pt x="302" y="22"/>
                </a:cubicBezTo>
                <a:cubicBezTo>
                  <a:pt x="248" y="55"/>
                  <a:pt x="248" y="55"/>
                  <a:pt x="248" y="55"/>
                </a:cubicBezTo>
                <a:cubicBezTo>
                  <a:pt x="237" y="62"/>
                  <a:pt x="222" y="58"/>
                  <a:pt x="215" y="47"/>
                </a:cubicBezTo>
                <a:cubicBezTo>
                  <a:pt x="196" y="12"/>
                  <a:pt x="196" y="12"/>
                  <a:pt x="196" y="12"/>
                </a:cubicBezTo>
                <a:cubicBezTo>
                  <a:pt x="189" y="0"/>
                  <a:pt x="178" y="0"/>
                  <a:pt x="172" y="12"/>
                </a:cubicBezTo>
                <a:cubicBezTo>
                  <a:pt x="153" y="43"/>
                  <a:pt x="153" y="43"/>
                  <a:pt x="153" y="43"/>
                </a:cubicBezTo>
                <a:cubicBezTo>
                  <a:pt x="147" y="55"/>
                  <a:pt x="131" y="60"/>
                  <a:pt x="119" y="54"/>
                </a:cubicBezTo>
                <a:cubicBezTo>
                  <a:pt x="87" y="40"/>
                  <a:pt x="87" y="40"/>
                  <a:pt x="87" y="40"/>
                </a:cubicBezTo>
                <a:cubicBezTo>
                  <a:pt x="75" y="34"/>
                  <a:pt x="66" y="40"/>
                  <a:pt x="66" y="54"/>
                </a:cubicBezTo>
                <a:cubicBezTo>
                  <a:pt x="68" y="86"/>
                  <a:pt x="68" y="86"/>
                  <a:pt x="68" y="86"/>
                </a:cubicBezTo>
                <a:cubicBezTo>
                  <a:pt x="69" y="100"/>
                  <a:pt x="59" y="114"/>
                  <a:pt x="46" y="117"/>
                </a:cubicBezTo>
                <a:cubicBezTo>
                  <a:pt x="15" y="125"/>
                  <a:pt x="15" y="125"/>
                  <a:pt x="15" y="125"/>
                </a:cubicBezTo>
                <a:cubicBezTo>
                  <a:pt x="2" y="129"/>
                  <a:pt x="0" y="139"/>
                  <a:pt x="10" y="148"/>
                </a:cubicBezTo>
                <a:cubicBezTo>
                  <a:pt x="44" y="179"/>
                  <a:pt x="44" y="179"/>
                  <a:pt x="44" y="179"/>
                </a:cubicBezTo>
                <a:cubicBezTo>
                  <a:pt x="54" y="188"/>
                  <a:pt x="54" y="202"/>
                  <a:pt x="44" y="211"/>
                </a:cubicBezTo>
                <a:cubicBezTo>
                  <a:pt x="10" y="242"/>
                  <a:pt x="10" y="242"/>
                  <a:pt x="10" y="242"/>
                </a:cubicBezTo>
                <a:cubicBezTo>
                  <a:pt x="0" y="251"/>
                  <a:pt x="3" y="259"/>
                  <a:pt x="16" y="261"/>
                </a:cubicBezTo>
                <a:cubicBezTo>
                  <a:pt x="58" y="266"/>
                  <a:pt x="58" y="266"/>
                  <a:pt x="58" y="266"/>
                </a:cubicBezTo>
                <a:cubicBezTo>
                  <a:pt x="71" y="268"/>
                  <a:pt x="78" y="279"/>
                  <a:pt x="74" y="292"/>
                </a:cubicBezTo>
                <a:cubicBezTo>
                  <a:pt x="53" y="357"/>
                  <a:pt x="53" y="357"/>
                  <a:pt x="53" y="357"/>
                </a:cubicBezTo>
                <a:cubicBezTo>
                  <a:pt x="48" y="370"/>
                  <a:pt x="54" y="375"/>
                  <a:pt x="66" y="368"/>
                </a:cubicBezTo>
                <a:cubicBezTo>
                  <a:pt x="115" y="340"/>
                  <a:pt x="115" y="340"/>
                  <a:pt x="115" y="340"/>
                </a:cubicBezTo>
                <a:cubicBezTo>
                  <a:pt x="127" y="333"/>
                  <a:pt x="142" y="337"/>
                  <a:pt x="150" y="348"/>
                </a:cubicBezTo>
                <a:cubicBezTo>
                  <a:pt x="170" y="379"/>
                  <a:pt x="170" y="379"/>
                  <a:pt x="170" y="379"/>
                </a:cubicBezTo>
                <a:cubicBezTo>
                  <a:pt x="178" y="390"/>
                  <a:pt x="189" y="389"/>
                  <a:pt x="195" y="378"/>
                </a:cubicBezTo>
                <a:cubicBezTo>
                  <a:pt x="213" y="343"/>
                  <a:pt x="213" y="343"/>
                  <a:pt x="213" y="343"/>
                </a:cubicBezTo>
                <a:cubicBezTo>
                  <a:pt x="219" y="331"/>
                  <a:pt x="234" y="326"/>
                  <a:pt x="246" y="332"/>
                </a:cubicBezTo>
                <a:cubicBezTo>
                  <a:pt x="281" y="349"/>
                  <a:pt x="281" y="349"/>
                  <a:pt x="281" y="349"/>
                </a:cubicBezTo>
                <a:cubicBezTo>
                  <a:pt x="293" y="355"/>
                  <a:pt x="302" y="349"/>
                  <a:pt x="301" y="336"/>
                </a:cubicBezTo>
                <a:cubicBezTo>
                  <a:pt x="299" y="303"/>
                  <a:pt x="299" y="303"/>
                  <a:pt x="299" y="303"/>
                </a:cubicBezTo>
                <a:cubicBezTo>
                  <a:pt x="299" y="290"/>
                  <a:pt x="309" y="276"/>
                  <a:pt x="321" y="273"/>
                </a:cubicBezTo>
                <a:cubicBezTo>
                  <a:pt x="352" y="264"/>
                  <a:pt x="352" y="264"/>
                  <a:pt x="352" y="264"/>
                </a:cubicBezTo>
                <a:cubicBezTo>
                  <a:pt x="365" y="261"/>
                  <a:pt x="368" y="251"/>
                  <a:pt x="358" y="242"/>
                </a:cubicBezTo>
                <a:close/>
                <a:moveTo>
                  <a:pt x="204" y="279"/>
                </a:moveTo>
                <a:cubicBezTo>
                  <a:pt x="164" y="279"/>
                  <a:pt x="164" y="279"/>
                  <a:pt x="164" y="279"/>
                </a:cubicBezTo>
                <a:cubicBezTo>
                  <a:pt x="164" y="237"/>
                  <a:pt x="164" y="237"/>
                  <a:pt x="164" y="237"/>
                </a:cubicBezTo>
                <a:cubicBezTo>
                  <a:pt x="204" y="237"/>
                  <a:pt x="204" y="237"/>
                  <a:pt x="204" y="237"/>
                </a:cubicBezTo>
                <a:lnTo>
                  <a:pt x="204" y="279"/>
                </a:lnTo>
                <a:close/>
                <a:moveTo>
                  <a:pt x="204" y="215"/>
                </a:moveTo>
                <a:cubicBezTo>
                  <a:pt x="164" y="215"/>
                  <a:pt x="164" y="215"/>
                  <a:pt x="164" y="215"/>
                </a:cubicBezTo>
                <a:cubicBezTo>
                  <a:pt x="164" y="111"/>
                  <a:pt x="164" y="111"/>
                  <a:pt x="164" y="111"/>
                </a:cubicBezTo>
                <a:cubicBezTo>
                  <a:pt x="204" y="111"/>
                  <a:pt x="204" y="111"/>
                  <a:pt x="204" y="111"/>
                </a:cubicBezTo>
                <a:lnTo>
                  <a:pt x="204" y="21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31" name="Freeform 151"/>
          <p:cNvSpPr>
            <a:spLocks noEditPoints="1"/>
          </p:cNvSpPr>
          <p:nvPr/>
        </p:nvSpPr>
        <p:spPr bwMode="auto">
          <a:xfrm>
            <a:off x="393562" y="3078988"/>
            <a:ext cx="240625" cy="247598"/>
          </a:xfrm>
          <a:custGeom>
            <a:avLst/>
            <a:gdLst>
              <a:gd name="T0" fmla="*/ 320 w 357"/>
              <a:gd name="T1" fmla="*/ 129 h 371"/>
              <a:gd name="T2" fmla="*/ 212 w 357"/>
              <a:gd name="T3" fmla="*/ 10 h 371"/>
              <a:gd name="T4" fmla="*/ 23 w 357"/>
              <a:gd name="T5" fmla="*/ 201 h 371"/>
              <a:gd name="T6" fmla="*/ 7 w 357"/>
              <a:gd name="T7" fmla="*/ 257 h 371"/>
              <a:gd name="T8" fmla="*/ 59 w 357"/>
              <a:gd name="T9" fmla="*/ 285 h 371"/>
              <a:gd name="T10" fmla="*/ 74 w 357"/>
              <a:gd name="T11" fmla="*/ 280 h 371"/>
              <a:gd name="T12" fmla="*/ 106 w 357"/>
              <a:gd name="T13" fmla="*/ 299 h 371"/>
              <a:gd name="T14" fmla="*/ 129 w 357"/>
              <a:gd name="T15" fmla="*/ 352 h 371"/>
              <a:gd name="T16" fmla="*/ 151 w 357"/>
              <a:gd name="T17" fmla="*/ 368 h 371"/>
              <a:gd name="T18" fmla="*/ 192 w 357"/>
              <a:gd name="T19" fmla="*/ 353 h 371"/>
              <a:gd name="T20" fmla="*/ 201 w 357"/>
              <a:gd name="T21" fmla="*/ 334 h 371"/>
              <a:gd name="T22" fmla="*/ 181 w 357"/>
              <a:gd name="T23" fmla="*/ 317 h 371"/>
              <a:gd name="T24" fmla="*/ 162 w 357"/>
              <a:gd name="T25" fmla="*/ 274 h 371"/>
              <a:gd name="T26" fmla="*/ 182 w 357"/>
              <a:gd name="T27" fmla="*/ 252 h 371"/>
              <a:gd name="T28" fmla="*/ 331 w 357"/>
              <a:gd name="T29" fmla="*/ 288 h 371"/>
              <a:gd name="T30" fmla="*/ 320 w 357"/>
              <a:gd name="T31" fmla="*/ 129 h 371"/>
              <a:gd name="T32" fmla="*/ 309 w 357"/>
              <a:gd name="T33" fmla="*/ 249 h 371"/>
              <a:gd name="T34" fmla="*/ 240 w 357"/>
              <a:gd name="T35" fmla="*/ 164 h 371"/>
              <a:gd name="T36" fmla="*/ 225 w 357"/>
              <a:gd name="T37" fmla="*/ 52 h 371"/>
              <a:gd name="T38" fmla="*/ 292 w 357"/>
              <a:gd name="T39" fmla="*/ 143 h 371"/>
              <a:gd name="T40" fmla="*/ 309 w 357"/>
              <a:gd name="T41" fmla="*/ 249 h 3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57" h="371">
                <a:moveTo>
                  <a:pt x="320" y="129"/>
                </a:moveTo>
                <a:cubicBezTo>
                  <a:pt x="289" y="56"/>
                  <a:pt x="238" y="0"/>
                  <a:pt x="212" y="10"/>
                </a:cubicBezTo>
                <a:cubicBezTo>
                  <a:pt x="168" y="28"/>
                  <a:pt x="238" y="113"/>
                  <a:pt x="23" y="201"/>
                </a:cubicBezTo>
                <a:cubicBezTo>
                  <a:pt x="4" y="208"/>
                  <a:pt x="0" y="239"/>
                  <a:pt x="7" y="257"/>
                </a:cubicBezTo>
                <a:cubicBezTo>
                  <a:pt x="15" y="275"/>
                  <a:pt x="41" y="293"/>
                  <a:pt x="59" y="285"/>
                </a:cubicBezTo>
                <a:cubicBezTo>
                  <a:pt x="62" y="284"/>
                  <a:pt x="74" y="280"/>
                  <a:pt x="74" y="280"/>
                </a:cubicBezTo>
                <a:cubicBezTo>
                  <a:pt x="87" y="298"/>
                  <a:pt x="101" y="287"/>
                  <a:pt x="106" y="299"/>
                </a:cubicBezTo>
                <a:cubicBezTo>
                  <a:pt x="112" y="312"/>
                  <a:pt x="125" y="342"/>
                  <a:pt x="129" y="352"/>
                </a:cubicBezTo>
                <a:cubicBezTo>
                  <a:pt x="134" y="362"/>
                  <a:pt x="144" y="371"/>
                  <a:pt x="151" y="368"/>
                </a:cubicBezTo>
                <a:cubicBezTo>
                  <a:pt x="158" y="366"/>
                  <a:pt x="182" y="356"/>
                  <a:pt x="192" y="353"/>
                </a:cubicBezTo>
                <a:cubicBezTo>
                  <a:pt x="201" y="349"/>
                  <a:pt x="203" y="341"/>
                  <a:pt x="201" y="334"/>
                </a:cubicBezTo>
                <a:cubicBezTo>
                  <a:pt x="197" y="327"/>
                  <a:pt x="185" y="325"/>
                  <a:pt x="181" y="317"/>
                </a:cubicBezTo>
                <a:cubicBezTo>
                  <a:pt x="178" y="309"/>
                  <a:pt x="166" y="282"/>
                  <a:pt x="162" y="274"/>
                </a:cubicBezTo>
                <a:cubicBezTo>
                  <a:pt x="158" y="262"/>
                  <a:pt x="168" y="253"/>
                  <a:pt x="182" y="252"/>
                </a:cubicBezTo>
                <a:cubicBezTo>
                  <a:pt x="280" y="241"/>
                  <a:pt x="298" y="302"/>
                  <a:pt x="331" y="288"/>
                </a:cubicBezTo>
                <a:cubicBezTo>
                  <a:pt x="357" y="278"/>
                  <a:pt x="352" y="203"/>
                  <a:pt x="320" y="129"/>
                </a:cubicBezTo>
                <a:close/>
                <a:moveTo>
                  <a:pt x="309" y="249"/>
                </a:moveTo>
                <a:cubicBezTo>
                  <a:pt x="303" y="251"/>
                  <a:pt x="265" y="221"/>
                  <a:pt x="240" y="164"/>
                </a:cubicBezTo>
                <a:cubicBezTo>
                  <a:pt x="216" y="106"/>
                  <a:pt x="219" y="54"/>
                  <a:pt x="225" y="52"/>
                </a:cubicBezTo>
                <a:cubicBezTo>
                  <a:pt x="230" y="49"/>
                  <a:pt x="268" y="86"/>
                  <a:pt x="292" y="143"/>
                </a:cubicBezTo>
                <a:cubicBezTo>
                  <a:pt x="317" y="201"/>
                  <a:pt x="315" y="247"/>
                  <a:pt x="309" y="24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32" name="Freeform 153"/>
          <p:cNvSpPr>
            <a:spLocks noEditPoints="1"/>
          </p:cNvSpPr>
          <p:nvPr/>
        </p:nvSpPr>
        <p:spPr bwMode="auto">
          <a:xfrm>
            <a:off x="403018" y="3973083"/>
            <a:ext cx="219800" cy="236027"/>
          </a:xfrm>
          <a:custGeom>
            <a:avLst/>
            <a:gdLst>
              <a:gd name="T0" fmla="*/ 207 w 328"/>
              <a:gd name="T1" fmla="*/ 333 h 352"/>
              <a:gd name="T2" fmla="*/ 218 w 328"/>
              <a:gd name="T3" fmla="*/ 345 h 352"/>
              <a:gd name="T4" fmla="*/ 298 w 328"/>
              <a:gd name="T5" fmla="*/ 352 h 352"/>
              <a:gd name="T6" fmla="*/ 311 w 328"/>
              <a:gd name="T7" fmla="*/ 342 h 352"/>
              <a:gd name="T8" fmla="*/ 317 w 328"/>
              <a:gd name="T9" fmla="*/ 276 h 352"/>
              <a:gd name="T10" fmla="*/ 213 w 328"/>
              <a:gd name="T11" fmla="*/ 267 h 352"/>
              <a:gd name="T12" fmla="*/ 207 w 328"/>
              <a:gd name="T13" fmla="*/ 333 h 352"/>
              <a:gd name="T14" fmla="*/ 11 w 328"/>
              <a:gd name="T15" fmla="*/ 276 h 352"/>
              <a:gd name="T16" fmla="*/ 17 w 328"/>
              <a:gd name="T17" fmla="*/ 342 h 352"/>
              <a:gd name="T18" fmla="*/ 30 w 328"/>
              <a:gd name="T19" fmla="*/ 352 h 352"/>
              <a:gd name="T20" fmla="*/ 110 w 328"/>
              <a:gd name="T21" fmla="*/ 345 h 352"/>
              <a:gd name="T22" fmla="*/ 120 w 328"/>
              <a:gd name="T23" fmla="*/ 333 h 352"/>
              <a:gd name="T24" fmla="*/ 114 w 328"/>
              <a:gd name="T25" fmla="*/ 267 h 352"/>
              <a:gd name="T26" fmla="*/ 11 w 328"/>
              <a:gd name="T27" fmla="*/ 276 h 352"/>
              <a:gd name="T28" fmla="*/ 0 w 328"/>
              <a:gd name="T29" fmla="*/ 168 h 352"/>
              <a:gd name="T30" fmla="*/ 7 w 328"/>
              <a:gd name="T31" fmla="*/ 235 h 352"/>
              <a:gd name="T32" fmla="*/ 110 w 328"/>
              <a:gd name="T33" fmla="*/ 227 h 352"/>
              <a:gd name="T34" fmla="*/ 104 w 328"/>
              <a:gd name="T35" fmla="*/ 159 h 352"/>
              <a:gd name="T36" fmla="*/ 104 w 328"/>
              <a:gd name="T37" fmla="*/ 154 h 352"/>
              <a:gd name="T38" fmla="*/ 164 w 328"/>
              <a:gd name="T39" fmla="*/ 98 h 352"/>
              <a:gd name="T40" fmla="*/ 224 w 328"/>
              <a:gd name="T41" fmla="*/ 154 h 352"/>
              <a:gd name="T42" fmla="*/ 224 w 328"/>
              <a:gd name="T43" fmla="*/ 159 h 352"/>
              <a:gd name="T44" fmla="*/ 217 w 328"/>
              <a:gd name="T45" fmla="*/ 227 h 352"/>
              <a:gd name="T46" fmla="*/ 321 w 328"/>
              <a:gd name="T47" fmla="*/ 235 h 352"/>
              <a:gd name="T48" fmla="*/ 327 w 328"/>
              <a:gd name="T49" fmla="*/ 168 h 352"/>
              <a:gd name="T50" fmla="*/ 328 w 328"/>
              <a:gd name="T51" fmla="*/ 154 h 352"/>
              <a:gd name="T52" fmla="*/ 164 w 328"/>
              <a:gd name="T53" fmla="*/ 0 h 352"/>
              <a:gd name="T54" fmla="*/ 0 w 328"/>
              <a:gd name="T55" fmla="*/ 154 h 352"/>
              <a:gd name="T56" fmla="*/ 0 w 328"/>
              <a:gd name="T57" fmla="*/ 168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28" h="352">
                <a:moveTo>
                  <a:pt x="207" y="333"/>
                </a:moveTo>
                <a:cubicBezTo>
                  <a:pt x="206" y="339"/>
                  <a:pt x="211" y="345"/>
                  <a:pt x="218" y="345"/>
                </a:cubicBezTo>
                <a:cubicBezTo>
                  <a:pt x="298" y="352"/>
                  <a:pt x="298" y="352"/>
                  <a:pt x="298" y="352"/>
                </a:cubicBezTo>
                <a:cubicBezTo>
                  <a:pt x="304" y="352"/>
                  <a:pt x="310" y="348"/>
                  <a:pt x="311" y="342"/>
                </a:cubicBezTo>
                <a:cubicBezTo>
                  <a:pt x="317" y="276"/>
                  <a:pt x="317" y="276"/>
                  <a:pt x="317" y="276"/>
                </a:cubicBezTo>
                <a:cubicBezTo>
                  <a:pt x="213" y="267"/>
                  <a:pt x="213" y="267"/>
                  <a:pt x="213" y="267"/>
                </a:cubicBezTo>
                <a:lnTo>
                  <a:pt x="207" y="333"/>
                </a:lnTo>
                <a:close/>
                <a:moveTo>
                  <a:pt x="11" y="276"/>
                </a:moveTo>
                <a:cubicBezTo>
                  <a:pt x="17" y="342"/>
                  <a:pt x="17" y="342"/>
                  <a:pt x="17" y="342"/>
                </a:cubicBezTo>
                <a:cubicBezTo>
                  <a:pt x="17" y="348"/>
                  <a:pt x="23" y="352"/>
                  <a:pt x="30" y="352"/>
                </a:cubicBezTo>
                <a:cubicBezTo>
                  <a:pt x="110" y="345"/>
                  <a:pt x="110" y="345"/>
                  <a:pt x="110" y="345"/>
                </a:cubicBezTo>
                <a:cubicBezTo>
                  <a:pt x="116" y="345"/>
                  <a:pt x="121" y="339"/>
                  <a:pt x="120" y="333"/>
                </a:cubicBezTo>
                <a:cubicBezTo>
                  <a:pt x="114" y="267"/>
                  <a:pt x="114" y="267"/>
                  <a:pt x="114" y="267"/>
                </a:cubicBezTo>
                <a:lnTo>
                  <a:pt x="11" y="276"/>
                </a:lnTo>
                <a:close/>
                <a:moveTo>
                  <a:pt x="0" y="168"/>
                </a:moveTo>
                <a:cubicBezTo>
                  <a:pt x="7" y="235"/>
                  <a:pt x="7" y="235"/>
                  <a:pt x="7" y="235"/>
                </a:cubicBezTo>
                <a:cubicBezTo>
                  <a:pt x="110" y="227"/>
                  <a:pt x="110" y="227"/>
                  <a:pt x="110" y="227"/>
                </a:cubicBezTo>
                <a:cubicBezTo>
                  <a:pt x="104" y="159"/>
                  <a:pt x="104" y="159"/>
                  <a:pt x="104" y="159"/>
                </a:cubicBezTo>
                <a:cubicBezTo>
                  <a:pt x="104" y="157"/>
                  <a:pt x="104" y="156"/>
                  <a:pt x="104" y="154"/>
                </a:cubicBezTo>
                <a:cubicBezTo>
                  <a:pt x="104" y="123"/>
                  <a:pt x="131" y="98"/>
                  <a:pt x="164" y="98"/>
                </a:cubicBezTo>
                <a:cubicBezTo>
                  <a:pt x="197" y="98"/>
                  <a:pt x="224" y="123"/>
                  <a:pt x="224" y="154"/>
                </a:cubicBezTo>
                <a:cubicBezTo>
                  <a:pt x="224" y="156"/>
                  <a:pt x="224" y="157"/>
                  <a:pt x="224" y="159"/>
                </a:cubicBezTo>
                <a:cubicBezTo>
                  <a:pt x="217" y="227"/>
                  <a:pt x="217" y="227"/>
                  <a:pt x="217" y="227"/>
                </a:cubicBezTo>
                <a:cubicBezTo>
                  <a:pt x="321" y="235"/>
                  <a:pt x="321" y="235"/>
                  <a:pt x="321" y="235"/>
                </a:cubicBezTo>
                <a:cubicBezTo>
                  <a:pt x="327" y="168"/>
                  <a:pt x="327" y="168"/>
                  <a:pt x="327" y="168"/>
                </a:cubicBezTo>
                <a:cubicBezTo>
                  <a:pt x="328" y="163"/>
                  <a:pt x="328" y="159"/>
                  <a:pt x="328" y="154"/>
                </a:cubicBezTo>
                <a:cubicBezTo>
                  <a:pt x="328" y="69"/>
                  <a:pt x="254" y="0"/>
                  <a:pt x="164" y="0"/>
                </a:cubicBezTo>
                <a:cubicBezTo>
                  <a:pt x="73" y="0"/>
                  <a:pt x="0" y="69"/>
                  <a:pt x="0" y="154"/>
                </a:cubicBezTo>
                <a:cubicBezTo>
                  <a:pt x="0" y="159"/>
                  <a:pt x="0" y="163"/>
                  <a:pt x="0" y="16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33" name="Freeform 159"/>
          <p:cNvSpPr>
            <a:spLocks noEditPoints="1"/>
          </p:cNvSpPr>
          <p:nvPr/>
        </p:nvSpPr>
        <p:spPr bwMode="auto">
          <a:xfrm>
            <a:off x="2596056" y="4856004"/>
            <a:ext cx="266074" cy="242971"/>
          </a:xfrm>
          <a:custGeom>
            <a:avLst/>
            <a:gdLst>
              <a:gd name="T0" fmla="*/ 360 w 400"/>
              <a:gd name="T1" fmla="*/ 60 h 360"/>
              <a:gd name="T2" fmla="*/ 340 w 400"/>
              <a:gd name="T3" fmla="*/ 60 h 360"/>
              <a:gd name="T4" fmla="*/ 340 w 400"/>
              <a:gd name="T5" fmla="*/ 360 h 360"/>
              <a:gd name="T6" fmla="*/ 360 w 400"/>
              <a:gd name="T7" fmla="*/ 360 h 360"/>
              <a:gd name="T8" fmla="*/ 400 w 400"/>
              <a:gd name="T9" fmla="*/ 320 h 360"/>
              <a:gd name="T10" fmla="*/ 400 w 400"/>
              <a:gd name="T11" fmla="*/ 100 h 360"/>
              <a:gd name="T12" fmla="*/ 360 w 400"/>
              <a:gd name="T13" fmla="*/ 60 h 360"/>
              <a:gd name="T14" fmla="*/ 0 w 400"/>
              <a:gd name="T15" fmla="*/ 100 h 360"/>
              <a:gd name="T16" fmla="*/ 0 w 400"/>
              <a:gd name="T17" fmla="*/ 320 h 360"/>
              <a:gd name="T18" fmla="*/ 40 w 400"/>
              <a:gd name="T19" fmla="*/ 360 h 360"/>
              <a:gd name="T20" fmla="*/ 60 w 400"/>
              <a:gd name="T21" fmla="*/ 360 h 360"/>
              <a:gd name="T22" fmla="*/ 60 w 400"/>
              <a:gd name="T23" fmla="*/ 60 h 360"/>
              <a:gd name="T24" fmla="*/ 40 w 400"/>
              <a:gd name="T25" fmla="*/ 60 h 360"/>
              <a:gd name="T26" fmla="*/ 0 w 400"/>
              <a:gd name="T27" fmla="*/ 100 h 360"/>
              <a:gd name="T28" fmla="*/ 268 w 400"/>
              <a:gd name="T29" fmla="*/ 18 h 360"/>
              <a:gd name="T30" fmla="*/ 200 w 400"/>
              <a:gd name="T31" fmla="*/ 0 h 360"/>
              <a:gd name="T32" fmla="*/ 132 w 400"/>
              <a:gd name="T33" fmla="*/ 18 h 360"/>
              <a:gd name="T34" fmla="*/ 132 w 400"/>
              <a:gd name="T35" fmla="*/ 60 h 360"/>
              <a:gd name="T36" fmla="*/ 88 w 400"/>
              <a:gd name="T37" fmla="*/ 60 h 360"/>
              <a:gd name="T38" fmla="*/ 88 w 400"/>
              <a:gd name="T39" fmla="*/ 360 h 360"/>
              <a:gd name="T40" fmla="*/ 312 w 400"/>
              <a:gd name="T41" fmla="*/ 360 h 360"/>
              <a:gd name="T42" fmla="*/ 312 w 400"/>
              <a:gd name="T43" fmla="*/ 60 h 360"/>
              <a:gd name="T44" fmla="*/ 268 w 400"/>
              <a:gd name="T45" fmla="*/ 60 h 360"/>
              <a:gd name="T46" fmla="*/ 268 w 400"/>
              <a:gd name="T47" fmla="*/ 18 h 360"/>
              <a:gd name="T48" fmla="*/ 244 w 400"/>
              <a:gd name="T49" fmla="*/ 60 h 360"/>
              <a:gd name="T50" fmla="*/ 156 w 400"/>
              <a:gd name="T51" fmla="*/ 60 h 360"/>
              <a:gd name="T52" fmla="*/ 156 w 400"/>
              <a:gd name="T53" fmla="*/ 33 h 360"/>
              <a:gd name="T54" fmla="*/ 200 w 400"/>
              <a:gd name="T55" fmla="*/ 24 h 360"/>
              <a:gd name="T56" fmla="*/ 244 w 400"/>
              <a:gd name="T57" fmla="*/ 33 h 360"/>
              <a:gd name="T58" fmla="*/ 244 w 400"/>
              <a:gd name="T59" fmla="*/ 6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00" h="360">
                <a:moveTo>
                  <a:pt x="360" y="60"/>
                </a:moveTo>
                <a:cubicBezTo>
                  <a:pt x="340" y="60"/>
                  <a:pt x="340" y="60"/>
                  <a:pt x="340" y="60"/>
                </a:cubicBezTo>
                <a:cubicBezTo>
                  <a:pt x="340" y="360"/>
                  <a:pt x="340" y="360"/>
                  <a:pt x="340" y="360"/>
                </a:cubicBezTo>
                <a:cubicBezTo>
                  <a:pt x="360" y="360"/>
                  <a:pt x="360" y="360"/>
                  <a:pt x="360" y="360"/>
                </a:cubicBezTo>
                <a:cubicBezTo>
                  <a:pt x="382" y="360"/>
                  <a:pt x="400" y="342"/>
                  <a:pt x="400" y="320"/>
                </a:cubicBezTo>
                <a:cubicBezTo>
                  <a:pt x="400" y="100"/>
                  <a:pt x="400" y="100"/>
                  <a:pt x="400" y="100"/>
                </a:cubicBezTo>
                <a:cubicBezTo>
                  <a:pt x="400" y="78"/>
                  <a:pt x="382" y="60"/>
                  <a:pt x="360" y="60"/>
                </a:cubicBezTo>
                <a:close/>
                <a:moveTo>
                  <a:pt x="0" y="100"/>
                </a:moveTo>
                <a:cubicBezTo>
                  <a:pt x="0" y="320"/>
                  <a:pt x="0" y="320"/>
                  <a:pt x="0" y="320"/>
                </a:cubicBezTo>
                <a:cubicBezTo>
                  <a:pt x="0" y="342"/>
                  <a:pt x="18" y="360"/>
                  <a:pt x="40" y="360"/>
                </a:cubicBezTo>
                <a:cubicBezTo>
                  <a:pt x="60" y="360"/>
                  <a:pt x="60" y="360"/>
                  <a:pt x="60" y="360"/>
                </a:cubicBezTo>
                <a:cubicBezTo>
                  <a:pt x="60" y="60"/>
                  <a:pt x="60" y="60"/>
                  <a:pt x="60" y="60"/>
                </a:cubicBezTo>
                <a:cubicBezTo>
                  <a:pt x="40" y="60"/>
                  <a:pt x="40" y="60"/>
                  <a:pt x="40" y="60"/>
                </a:cubicBezTo>
                <a:cubicBezTo>
                  <a:pt x="18" y="60"/>
                  <a:pt x="0" y="78"/>
                  <a:pt x="0" y="100"/>
                </a:cubicBezTo>
                <a:close/>
                <a:moveTo>
                  <a:pt x="268" y="18"/>
                </a:moveTo>
                <a:cubicBezTo>
                  <a:pt x="254" y="12"/>
                  <a:pt x="232" y="0"/>
                  <a:pt x="200" y="0"/>
                </a:cubicBezTo>
                <a:cubicBezTo>
                  <a:pt x="167" y="0"/>
                  <a:pt x="145" y="12"/>
                  <a:pt x="132" y="18"/>
                </a:cubicBezTo>
                <a:cubicBezTo>
                  <a:pt x="132" y="60"/>
                  <a:pt x="132" y="60"/>
                  <a:pt x="132" y="60"/>
                </a:cubicBezTo>
                <a:cubicBezTo>
                  <a:pt x="88" y="60"/>
                  <a:pt x="88" y="60"/>
                  <a:pt x="88" y="60"/>
                </a:cubicBezTo>
                <a:cubicBezTo>
                  <a:pt x="88" y="360"/>
                  <a:pt x="88" y="360"/>
                  <a:pt x="88" y="360"/>
                </a:cubicBezTo>
                <a:cubicBezTo>
                  <a:pt x="312" y="360"/>
                  <a:pt x="312" y="360"/>
                  <a:pt x="312" y="360"/>
                </a:cubicBezTo>
                <a:cubicBezTo>
                  <a:pt x="312" y="60"/>
                  <a:pt x="312" y="60"/>
                  <a:pt x="312" y="60"/>
                </a:cubicBezTo>
                <a:cubicBezTo>
                  <a:pt x="268" y="60"/>
                  <a:pt x="268" y="60"/>
                  <a:pt x="268" y="60"/>
                </a:cubicBezTo>
                <a:lnTo>
                  <a:pt x="268" y="18"/>
                </a:lnTo>
                <a:close/>
                <a:moveTo>
                  <a:pt x="244" y="60"/>
                </a:moveTo>
                <a:cubicBezTo>
                  <a:pt x="156" y="60"/>
                  <a:pt x="156" y="60"/>
                  <a:pt x="156" y="60"/>
                </a:cubicBezTo>
                <a:cubicBezTo>
                  <a:pt x="156" y="33"/>
                  <a:pt x="156" y="33"/>
                  <a:pt x="156" y="33"/>
                </a:cubicBezTo>
                <a:cubicBezTo>
                  <a:pt x="166" y="29"/>
                  <a:pt x="182" y="24"/>
                  <a:pt x="200" y="24"/>
                </a:cubicBezTo>
                <a:cubicBezTo>
                  <a:pt x="218" y="24"/>
                  <a:pt x="233" y="29"/>
                  <a:pt x="244" y="33"/>
                </a:cubicBezTo>
                <a:lnTo>
                  <a:pt x="244" y="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34" name="Freeform 160"/>
          <p:cNvSpPr>
            <a:spLocks noEditPoints="1"/>
          </p:cNvSpPr>
          <p:nvPr/>
        </p:nvSpPr>
        <p:spPr bwMode="auto">
          <a:xfrm>
            <a:off x="2210280" y="4405389"/>
            <a:ext cx="150391" cy="256856"/>
          </a:xfrm>
          <a:custGeom>
            <a:avLst/>
            <a:gdLst>
              <a:gd name="T0" fmla="*/ 116 w 224"/>
              <a:gd name="T1" fmla="*/ 4 h 385"/>
              <a:gd name="T2" fmla="*/ 108 w 224"/>
              <a:gd name="T3" fmla="*/ 4 h 385"/>
              <a:gd name="T4" fmla="*/ 0 w 224"/>
              <a:gd name="T5" fmla="*/ 274 h 385"/>
              <a:gd name="T6" fmla="*/ 112 w 224"/>
              <a:gd name="T7" fmla="*/ 385 h 385"/>
              <a:gd name="T8" fmla="*/ 224 w 224"/>
              <a:gd name="T9" fmla="*/ 274 h 385"/>
              <a:gd name="T10" fmla="*/ 116 w 224"/>
              <a:gd name="T11" fmla="*/ 4 h 385"/>
              <a:gd name="T12" fmla="*/ 99 w 224"/>
              <a:gd name="T13" fmla="*/ 161 h 385"/>
              <a:gd name="T14" fmla="*/ 95 w 224"/>
              <a:gd name="T15" fmla="*/ 175 h 385"/>
              <a:gd name="T16" fmla="*/ 78 w 224"/>
              <a:gd name="T17" fmla="*/ 273 h 385"/>
              <a:gd name="T18" fmla="*/ 55 w 224"/>
              <a:gd name="T19" fmla="*/ 300 h 385"/>
              <a:gd name="T20" fmla="*/ 32 w 224"/>
              <a:gd name="T21" fmla="*/ 277 h 385"/>
              <a:gd name="T22" fmla="*/ 72 w 224"/>
              <a:gd name="T23" fmla="*/ 179 h 385"/>
              <a:gd name="T24" fmla="*/ 88 w 224"/>
              <a:gd name="T25" fmla="*/ 156 h 385"/>
              <a:gd name="T26" fmla="*/ 98 w 224"/>
              <a:gd name="T27" fmla="*/ 156 h 385"/>
              <a:gd name="T28" fmla="*/ 99 w 224"/>
              <a:gd name="T29" fmla="*/ 161 h 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24" h="385">
                <a:moveTo>
                  <a:pt x="116" y="4"/>
                </a:moveTo>
                <a:cubicBezTo>
                  <a:pt x="115" y="0"/>
                  <a:pt x="108" y="0"/>
                  <a:pt x="108" y="4"/>
                </a:cubicBezTo>
                <a:cubicBezTo>
                  <a:pt x="90" y="146"/>
                  <a:pt x="0" y="176"/>
                  <a:pt x="0" y="274"/>
                </a:cubicBezTo>
                <a:cubicBezTo>
                  <a:pt x="0" y="335"/>
                  <a:pt x="51" y="385"/>
                  <a:pt x="112" y="385"/>
                </a:cubicBezTo>
                <a:cubicBezTo>
                  <a:pt x="173" y="385"/>
                  <a:pt x="224" y="335"/>
                  <a:pt x="224" y="274"/>
                </a:cubicBezTo>
                <a:cubicBezTo>
                  <a:pt x="224" y="176"/>
                  <a:pt x="133" y="146"/>
                  <a:pt x="116" y="4"/>
                </a:cubicBezTo>
                <a:close/>
                <a:moveTo>
                  <a:pt x="99" y="161"/>
                </a:moveTo>
                <a:cubicBezTo>
                  <a:pt x="98" y="166"/>
                  <a:pt x="96" y="170"/>
                  <a:pt x="95" y="175"/>
                </a:cubicBezTo>
                <a:cubicBezTo>
                  <a:pt x="87" y="203"/>
                  <a:pt x="78" y="236"/>
                  <a:pt x="78" y="273"/>
                </a:cubicBezTo>
                <a:cubicBezTo>
                  <a:pt x="78" y="293"/>
                  <a:pt x="66" y="300"/>
                  <a:pt x="55" y="300"/>
                </a:cubicBezTo>
                <a:cubicBezTo>
                  <a:pt x="42" y="300"/>
                  <a:pt x="32" y="290"/>
                  <a:pt x="32" y="277"/>
                </a:cubicBezTo>
                <a:cubicBezTo>
                  <a:pt x="32" y="233"/>
                  <a:pt x="53" y="204"/>
                  <a:pt x="72" y="179"/>
                </a:cubicBezTo>
                <a:cubicBezTo>
                  <a:pt x="78" y="171"/>
                  <a:pt x="83" y="163"/>
                  <a:pt x="88" y="156"/>
                </a:cubicBezTo>
                <a:cubicBezTo>
                  <a:pt x="90" y="152"/>
                  <a:pt x="95" y="152"/>
                  <a:pt x="98" y="156"/>
                </a:cubicBezTo>
                <a:cubicBezTo>
                  <a:pt x="99" y="157"/>
                  <a:pt x="99" y="159"/>
                  <a:pt x="99" y="16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35" name="Freeform 169"/>
          <p:cNvSpPr>
            <a:spLocks noEditPoints="1"/>
          </p:cNvSpPr>
          <p:nvPr/>
        </p:nvSpPr>
        <p:spPr bwMode="auto">
          <a:xfrm>
            <a:off x="11100586" y="2686281"/>
            <a:ext cx="240625" cy="219829"/>
          </a:xfrm>
          <a:custGeom>
            <a:avLst/>
            <a:gdLst>
              <a:gd name="T0" fmla="*/ 90 w 360"/>
              <a:gd name="T1" fmla="*/ 248 h 328"/>
              <a:gd name="T2" fmla="*/ 93 w 360"/>
              <a:gd name="T3" fmla="*/ 76 h 328"/>
              <a:gd name="T4" fmla="*/ 161 w 360"/>
              <a:gd name="T5" fmla="*/ 41 h 328"/>
              <a:gd name="T6" fmla="*/ 160 w 360"/>
              <a:gd name="T7" fmla="*/ 0 h 328"/>
              <a:gd name="T8" fmla="*/ 64 w 360"/>
              <a:gd name="T9" fmla="*/ 47 h 328"/>
              <a:gd name="T10" fmla="*/ 61 w 360"/>
              <a:gd name="T11" fmla="*/ 278 h 328"/>
              <a:gd name="T12" fmla="*/ 26 w 360"/>
              <a:gd name="T13" fmla="*/ 313 h 328"/>
              <a:gd name="T14" fmla="*/ 137 w 360"/>
              <a:gd name="T15" fmla="*/ 319 h 328"/>
              <a:gd name="T16" fmla="*/ 136 w 360"/>
              <a:gd name="T17" fmla="*/ 202 h 328"/>
              <a:gd name="T18" fmla="*/ 90 w 360"/>
              <a:gd name="T19" fmla="*/ 248 h 328"/>
              <a:gd name="T20" fmla="*/ 223 w 360"/>
              <a:gd name="T21" fmla="*/ 9 h 328"/>
              <a:gd name="T22" fmla="*/ 223 w 360"/>
              <a:gd name="T23" fmla="*/ 126 h 328"/>
              <a:gd name="T24" fmla="*/ 269 w 360"/>
              <a:gd name="T25" fmla="*/ 79 h 328"/>
              <a:gd name="T26" fmla="*/ 267 w 360"/>
              <a:gd name="T27" fmla="*/ 252 h 328"/>
              <a:gd name="T28" fmla="*/ 199 w 360"/>
              <a:gd name="T29" fmla="*/ 286 h 328"/>
              <a:gd name="T30" fmla="*/ 200 w 360"/>
              <a:gd name="T31" fmla="*/ 328 h 328"/>
              <a:gd name="T32" fmla="*/ 296 w 360"/>
              <a:gd name="T33" fmla="*/ 281 h 328"/>
              <a:gd name="T34" fmla="*/ 298 w 360"/>
              <a:gd name="T35" fmla="*/ 50 h 328"/>
              <a:gd name="T36" fmla="*/ 333 w 360"/>
              <a:gd name="T37" fmla="*/ 15 h 328"/>
              <a:gd name="T38" fmla="*/ 223 w 360"/>
              <a:gd name="T39" fmla="*/ 9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60" h="328">
                <a:moveTo>
                  <a:pt x="90" y="248"/>
                </a:moveTo>
                <a:cubicBezTo>
                  <a:pt x="45" y="200"/>
                  <a:pt x="46" y="123"/>
                  <a:pt x="93" y="76"/>
                </a:cubicBezTo>
                <a:cubicBezTo>
                  <a:pt x="112" y="57"/>
                  <a:pt x="136" y="45"/>
                  <a:pt x="161" y="41"/>
                </a:cubicBezTo>
                <a:cubicBezTo>
                  <a:pt x="160" y="0"/>
                  <a:pt x="160" y="0"/>
                  <a:pt x="160" y="0"/>
                </a:cubicBezTo>
                <a:cubicBezTo>
                  <a:pt x="124" y="4"/>
                  <a:pt x="90" y="20"/>
                  <a:pt x="64" y="47"/>
                </a:cubicBezTo>
                <a:cubicBezTo>
                  <a:pt x="1" y="110"/>
                  <a:pt x="0" y="213"/>
                  <a:pt x="61" y="278"/>
                </a:cubicBezTo>
                <a:cubicBezTo>
                  <a:pt x="26" y="313"/>
                  <a:pt x="26" y="313"/>
                  <a:pt x="26" y="313"/>
                </a:cubicBezTo>
                <a:cubicBezTo>
                  <a:pt x="137" y="319"/>
                  <a:pt x="137" y="319"/>
                  <a:pt x="137" y="319"/>
                </a:cubicBezTo>
                <a:cubicBezTo>
                  <a:pt x="136" y="202"/>
                  <a:pt x="136" y="202"/>
                  <a:pt x="136" y="202"/>
                </a:cubicBezTo>
                <a:lnTo>
                  <a:pt x="90" y="248"/>
                </a:lnTo>
                <a:close/>
                <a:moveTo>
                  <a:pt x="223" y="9"/>
                </a:moveTo>
                <a:cubicBezTo>
                  <a:pt x="223" y="126"/>
                  <a:pt x="223" y="126"/>
                  <a:pt x="223" y="126"/>
                </a:cubicBezTo>
                <a:cubicBezTo>
                  <a:pt x="269" y="79"/>
                  <a:pt x="269" y="79"/>
                  <a:pt x="269" y="79"/>
                </a:cubicBezTo>
                <a:cubicBezTo>
                  <a:pt x="315" y="128"/>
                  <a:pt x="314" y="204"/>
                  <a:pt x="267" y="252"/>
                </a:cubicBezTo>
                <a:cubicBezTo>
                  <a:pt x="248" y="271"/>
                  <a:pt x="224" y="283"/>
                  <a:pt x="199" y="286"/>
                </a:cubicBezTo>
                <a:cubicBezTo>
                  <a:pt x="200" y="328"/>
                  <a:pt x="200" y="328"/>
                  <a:pt x="200" y="328"/>
                </a:cubicBezTo>
                <a:cubicBezTo>
                  <a:pt x="235" y="324"/>
                  <a:pt x="269" y="308"/>
                  <a:pt x="296" y="281"/>
                </a:cubicBezTo>
                <a:cubicBezTo>
                  <a:pt x="359" y="217"/>
                  <a:pt x="360" y="115"/>
                  <a:pt x="298" y="50"/>
                </a:cubicBezTo>
                <a:cubicBezTo>
                  <a:pt x="333" y="15"/>
                  <a:pt x="333" y="15"/>
                  <a:pt x="333" y="15"/>
                </a:cubicBezTo>
                <a:lnTo>
                  <a:pt x="223" y="9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36" name="Freeform 170"/>
          <p:cNvSpPr>
            <a:spLocks noEditPoints="1"/>
          </p:cNvSpPr>
          <p:nvPr/>
        </p:nvSpPr>
        <p:spPr bwMode="auto">
          <a:xfrm>
            <a:off x="835268" y="3991391"/>
            <a:ext cx="240625" cy="201317"/>
          </a:xfrm>
          <a:custGeom>
            <a:avLst/>
            <a:gdLst>
              <a:gd name="T0" fmla="*/ 354 w 362"/>
              <a:gd name="T1" fmla="*/ 168 h 300"/>
              <a:gd name="T2" fmla="*/ 291 w 362"/>
              <a:gd name="T3" fmla="*/ 18 h 300"/>
              <a:gd name="T4" fmla="*/ 262 w 362"/>
              <a:gd name="T5" fmla="*/ 0 h 300"/>
              <a:gd name="T6" fmla="*/ 99 w 362"/>
              <a:gd name="T7" fmla="*/ 0 h 300"/>
              <a:gd name="T8" fmla="*/ 70 w 362"/>
              <a:gd name="T9" fmla="*/ 18 h 300"/>
              <a:gd name="T10" fmla="*/ 7 w 362"/>
              <a:gd name="T11" fmla="*/ 168 h 300"/>
              <a:gd name="T12" fmla="*/ 1 w 362"/>
              <a:gd name="T13" fmla="*/ 206 h 300"/>
              <a:gd name="T14" fmla="*/ 15 w 362"/>
              <a:gd name="T15" fmla="*/ 280 h 300"/>
              <a:gd name="T16" fmla="*/ 39 w 362"/>
              <a:gd name="T17" fmla="*/ 300 h 300"/>
              <a:gd name="T18" fmla="*/ 323 w 362"/>
              <a:gd name="T19" fmla="*/ 300 h 300"/>
              <a:gd name="T20" fmla="*/ 347 w 362"/>
              <a:gd name="T21" fmla="*/ 280 h 300"/>
              <a:gd name="T22" fmla="*/ 360 w 362"/>
              <a:gd name="T23" fmla="*/ 206 h 300"/>
              <a:gd name="T24" fmla="*/ 354 w 362"/>
              <a:gd name="T25" fmla="*/ 168 h 300"/>
              <a:gd name="T26" fmla="*/ 327 w 362"/>
              <a:gd name="T27" fmla="*/ 220 h 300"/>
              <a:gd name="T28" fmla="*/ 322 w 362"/>
              <a:gd name="T29" fmla="*/ 250 h 300"/>
              <a:gd name="T30" fmla="*/ 299 w 362"/>
              <a:gd name="T31" fmla="*/ 271 h 300"/>
              <a:gd name="T32" fmla="*/ 63 w 362"/>
              <a:gd name="T33" fmla="*/ 271 h 300"/>
              <a:gd name="T34" fmla="*/ 40 w 362"/>
              <a:gd name="T35" fmla="*/ 250 h 300"/>
              <a:gd name="T36" fmla="*/ 34 w 362"/>
              <a:gd name="T37" fmla="*/ 220 h 300"/>
              <a:gd name="T38" fmla="*/ 52 w 362"/>
              <a:gd name="T39" fmla="*/ 199 h 300"/>
              <a:gd name="T40" fmla="*/ 310 w 362"/>
              <a:gd name="T41" fmla="*/ 199 h 300"/>
              <a:gd name="T42" fmla="*/ 327 w 362"/>
              <a:gd name="T43" fmla="*/ 220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62" h="300">
                <a:moveTo>
                  <a:pt x="354" y="168"/>
                </a:moveTo>
                <a:cubicBezTo>
                  <a:pt x="291" y="18"/>
                  <a:pt x="291" y="18"/>
                  <a:pt x="291" y="18"/>
                </a:cubicBezTo>
                <a:cubicBezTo>
                  <a:pt x="286" y="8"/>
                  <a:pt x="273" y="0"/>
                  <a:pt x="262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88" y="0"/>
                  <a:pt x="75" y="8"/>
                  <a:pt x="70" y="18"/>
                </a:cubicBezTo>
                <a:cubicBezTo>
                  <a:pt x="7" y="168"/>
                  <a:pt x="7" y="168"/>
                  <a:pt x="7" y="168"/>
                </a:cubicBezTo>
                <a:cubicBezTo>
                  <a:pt x="2" y="178"/>
                  <a:pt x="0" y="195"/>
                  <a:pt x="1" y="206"/>
                </a:cubicBezTo>
                <a:cubicBezTo>
                  <a:pt x="15" y="280"/>
                  <a:pt x="15" y="280"/>
                  <a:pt x="15" y="280"/>
                </a:cubicBezTo>
                <a:cubicBezTo>
                  <a:pt x="17" y="291"/>
                  <a:pt x="27" y="300"/>
                  <a:pt x="39" y="300"/>
                </a:cubicBezTo>
                <a:cubicBezTo>
                  <a:pt x="323" y="300"/>
                  <a:pt x="323" y="300"/>
                  <a:pt x="323" y="300"/>
                </a:cubicBezTo>
                <a:cubicBezTo>
                  <a:pt x="334" y="300"/>
                  <a:pt x="345" y="291"/>
                  <a:pt x="347" y="280"/>
                </a:cubicBezTo>
                <a:cubicBezTo>
                  <a:pt x="360" y="206"/>
                  <a:pt x="360" y="206"/>
                  <a:pt x="360" y="206"/>
                </a:cubicBezTo>
                <a:cubicBezTo>
                  <a:pt x="362" y="195"/>
                  <a:pt x="359" y="178"/>
                  <a:pt x="354" y="168"/>
                </a:cubicBezTo>
                <a:close/>
                <a:moveTo>
                  <a:pt x="327" y="220"/>
                </a:moveTo>
                <a:cubicBezTo>
                  <a:pt x="322" y="250"/>
                  <a:pt x="322" y="250"/>
                  <a:pt x="322" y="250"/>
                </a:cubicBezTo>
                <a:cubicBezTo>
                  <a:pt x="320" y="262"/>
                  <a:pt x="310" y="271"/>
                  <a:pt x="299" y="271"/>
                </a:cubicBezTo>
                <a:cubicBezTo>
                  <a:pt x="63" y="271"/>
                  <a:pt x="63" y="271"/>
                  <a:pt x="63" y="271"/>
                </a:cubicBezTo>
                <a:cubicBezTo>
                  <a:pt x="51" y="271"/>
                  <a:pt x="41" y="262"/>
                  <a:pt x="40" y="250"/>
                </a:cubicBezTo>
                <a:cubicBezTo>
                  <a:pt x="34" y="220"/>
                  <a:pt x="34" y="220"/>
                  <a:pt x="34" y="220"/>
                </a:cubicBezTo>
                <a:cubicBezTo>
                  <a:pt x="33" y="209"/>
                  <a:pt x="41" y="199"/>
                  <a:pt x="52" y="199"/>
                </a:cubicBezTo>
                <a:cubicBezTo>
                  <a:pt x="310" y="199"/>
                  <a:pt x="310" y="199"/>
                  <a:pt x="310" y="199"/>
                </a:cubicBezTo>
                <a:cubicBezTo>
                  <a:pt x="321" y="199"/>
                  <a:pt x="329" y="209"/>
                  <a:pt x="327" y="22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37" name="Freeform 171"/>
          <p:cNvSpPr>
            <a:spLocks noEditPoints="1"/>
          </p:cNvSpPr>
          <p:nvPr/>
        </p:nvSpPr>
        <p:spPr bwMode="auto">
          <a:xfrm>
            <a:off x="1722102" y="4847953"/>
            <a:ext cx="245251" cy="247598"/>
          </a:xfrm>
          <a:custGeom>
            <a:avLst/>
            <a:gdLst>
              <a:gd name="T0" fmla="*/ 222 w 363"/>
              <a:gd name="T1" fmla="*/ 242 h 372"/>
              <a:gd name="T2" fmla="*/ 348 w 363"/>
              <a:gd name="T3" fmla="*/ 23 h 372"/>
              <a:gd name="T4" fmla="*/ 345 w 363"/>
              <a:gd name="T5" fmla="*/ 18 h 372"/>
              <a:gd name="T6" fmla="*/ 340 w 363"/>
              <a:gd name="T7" fmla="*/ 16 h 372"/>
              <a:gd name="T8" fmla="*/ 127 w 363"/>
              <a:gd name="T9" fmla="*/ 144 h 372"/>
              <a:gd name="T10" fmla="*/ 7 w 363"/>
              <a:gd name="T11" fmla="*/ 246 h 372"/>
              <a:gd name="T12" fmla="*/ 25 w 363"/>
              <a:gd name="T13" fmla="*/ 265 h 372"/>
              <a:gd name="T14" fmla="*/ 68 w 363"/>
              <a:gd name="T15" fmla="*/ 249 h 372"/>
              <a:gd name="T16" fmla="*/ 120 w 363"/>
              <a:gd name="T17" fmla="*/ 302 h 372"/>
              <a:gd name="T18" fmla="*/ 104 w 363"/>
              <a:gd name="T19" fmla="*/ 346 h 372"/>
              <a:gd name="T20" fmla="*/ 123 w 363"/>
              <a:gd name="T21" fmla="*/ 364 h 372"/>
              <a:gd name="T22" fmla="*/ 222 w 363"/>
              <a:gd name="T23" fmla="*/ 242 h 372"/>
              <a:gd name="T24" fmla="*/ 242 w 363"/>
              <a:gd name="T25" fmla="*/ 124 h 372"/>
              <a:gd name="T26" fmla="*/ 242 w 363"/>
              <a:gd name="T27" fmla="*/ 79 h 372"/>
              <a:gd name="T28" fmla="*/ 286 w 363"/>
              <a:gd name="T29" fmla="*/ 79 h 372"/>
              <a:gd name="T30" fmla="*/ 286 w 363"/>
              <a:gd name="T31" fmla="*/ 124 h 372"/>
              <a:gd name="T32" fmla="*/ 242 w 363"/>
              <a:gd name="T33" fmla="*/ 124 h 3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63" h="372">
                <a:moveTo>
                  <a:pt x="222" y="242"/>
                </a:moveTo>
                <a:cubicBezTo>
                  <a:pt x="222" y="242"/>
                  <a:pt x="363" y="140"/>
                  <a:pt x="348" y="23"/>
                </a:cubicBezTo>
                <a:cubicBezTo>
                  <a:pt x="347" y="21"/>
                  <a:pt x="346" y="19"/>
                  <a:pt x="345" y="18"/>
                </a:cubicBezTo>
                <a:cubicBezTo>
                  <a:pt x="344" y="17"/>
                  <a:pt x="343" y="16"/>
                  <a:pt x="340" y="16"/>
                </a:cubicBezTo>
                <a:cubicBezTo>
                  <a:pt x="226" y="0"/>
                  <a:pt x="127" y="144"/>
                  <a:pt x="127" y="144"/>
                </a:cubicBezTo>
                <a:cubicBezTo>
                  <a:pt x="40" y="134"/>
                  <a:pt x="46" y="151"/>
                  <a:pt x="7" y="246"/>
                </a:cubicBezTo>
                <a:cubicBezTo>
                  <a:pt x="0" y="264"/>
                  <a:pt x="12" y="270"/>
                  <a:pt x="25" y="265"/>
                </a:cubicBezTo>
                <a:cubicBezTo>
                  <a:pt x="39" y="260"/>
                  <a:pt x="68" y="249"/>
                  <a:pt x="68" y="249"/>
                </a:cubicBezTo>
                <a:cubicBezTo>
                  <a:pt x="120" y="302"/>
                  <a:pt x="120" y="302"/>
                  <a:pt x="120" y="302"/>
                </a:cubicBezTo>
                <a:cubicBezTo>
                  <a:pt x="120" y="302"/>
                  <a:pt x="109" y="332"/>
                  <a:pt x="104" y="346"/>
                </a:cubicBezTo>
                <a:cubicBezTo>
                  <a:pt x="99" y="359"/>
                  <a:pt x="105" y="372"/>
                  <a:pt x="123" y="364"/>
                </a:cubicBezTo>
                <a:cubicBezTo>
                  <a:pt x="215" y="324"/>
                  <a:pt x="232" y="330"/>
                  <a:pt x="222" y="242"/>
                </a:cubicBezTo>
                <a:close/>
                <a:moveTo>
                  <a:pt x="242" y="124"/>
                </a:moveTo>
                <a:cubicBezTo>
                  <a:pt x="230" y="111"/>
                  <a:pt x="230" y="91"/>
                  <a:pt x="242" y="79"/>
                </a:cubicBezTo>
                <a:cubicBezTo>
                  <a:pt x="254" y="67"/>
                  <a:pt x="274" y="67"/>
                  <a:pt x="286" y="79"/>
                </a:cubicBezTo>
                <a:cubicBezTo>
                  <a:pt x="297" y="91"/>
                  <a:pt x="297" y="111"/>
                  <a:pt x="286" y="124"/>
                </a:cubicBezTo>
                <a:cubicBezTo>
                  <a:pt x="274" y="136"/>
                  <a:pt x="254" y="136"/>
                  <a:pt x="242" y="1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38" name="Freeform 172"/>
          <p:cNvSpPr>
            <a:spLocks noEditPoints="1"/>
          </p:cNvSpPr>
          <p:nvPr/>
        </p:nvSpPr>
        <p:spPr bwMode="auto">
          <a:xfrm>
            <a:off x="2145702" y="4842323"/>
            <a:ext cx="277645" cy="268424"/>
          </a:xfrm>
          <a:custGeom>
            <a:avLst/>
            <a:gdLst>
              <a:gd name="T0" fmla="*/ 63 w 414"/>
              <a:gd name="T1" fmla="*/ 273 h 399"/>
              <a:gd name="T2" fmla="*/ 18 w 414"/>
              <a:gd name="T3" fmla="*/ 379 h 399"/>
              <a:gd name="T4" fmla="*/ 139 w 414"/>
              <a:gd name="T5" fmla="*/ 348 h 399"/>
              <a:gd name="T6" fmla="*/ 132 w 414"/>
              <a:gd name="T7" fmla="*/ 280 h 399"/>
              <a:gd name="T8" fmla="*/ 63 w 414"/>
              <a:gd name="T9" fmla="*/ 273 h 399"/>
              <a:gd name="T10" fmla="*/ 399 w 414"/>
              <a:gd name="T11" fmla="*/ 15 h 399"/>
              <a:gd name="T12" fmla="*/ 160 w 414"/>
              <a:gd name="T13" fmla="*/ 188 h 399"/>
              <a:gd name="T14" fmla="*/ 118 w 414"/>
              <a:gd name="T15" fmla="*/ 236 h 399"/>
              <a:gd name="T16" fmla="*/ 121 w 414"/>
              <a:gd name="T17" fmla="*/ 243 h 399"/>
              <a:gd name="T18" fmla="*/ 147 w 414"/>
              <a:gd name="T19" fmla="*/ 262 h 399"/>
              <a:gd name="T20" fmla="*/ 167 w 414"/>
              <a:gd name="T21" fmla="*/ 288 h 399"/>
              <a:gd name="T22" fmla="*/ 173 w 414"/>
              <a:gd name="T23" fmla="*/ 291 h 399"/>
              <a:gd name="T24" fmla="*/ 223 w 414"/>
              <a:gd name="T25" fmla="*/ 250 h 399"/>
              <a:gd name="T26" fmla="*/ 399 w 414"/>
              <a:gd name="T27" fmla="*/ 15 h 3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14" h="399">
                <a:moveTo>
                  <a:pt x="63" y="273"/>
                </a:moveTo>
                <a:cubicBezTo>
                  <a:pt x="33" y="303"/>
                  <a:pt x="58" y="333"/>
                  <a:pt x="18" y="379"/>
                </a:cubicBezTo>
                <a:cubicBezTo>
                  <a:pt x="0" y="399"/>
                  <a:pt x="93" y="393"/>
                  <a:pt x="139" y="348"/>
                </a:cubicBezTo>
                <a:cubicBezTo>
                  <a:pt x="158" y="329"/>
                  <a:pt x="153" y="301"/>
                  <a:pt x="132" y="280"/>
                </a:cubicBezTo>
                <a:cubicBezTo>
                  <a:pt x="111" y="259"/>
                  <a:pt x="83" y="254"/>
                  <a:pt x="63" y="273"/>
                </a:cubicBezTo>
                <a:close/>
                <a:moveTo>
                  <a:pt x="399" y="15"/>
                </a:moveTo>
                <a:cubicBezTo>
                  <a:pt x="383" y="0"/>
                  <a:pt x="211" y="138"/>
                  <a:pt x="160" y="188"/>
                </a:cubicBezTo>
                <a:cubicBezTo>
                  <a:pt x="134" y="213"/>
                  <a:pt x="126" y="226"/>
                  <a:pt x="118" y="236"/>
                </a:cubicBezTo>
                <a:cubicBezTo>
                  <a:pt x="115" y="241"/>
                  <a:pt x="119" y="242"/>
                  <a:pt x="121" y="243"/>
                </a:cubicBezTo>
                <a:cubicBezTo>
                  <a:pt x="131" y="248"/>
                  <a:pt x="138" y="253"/>
                  <a:pt x="147" y="262"/>
                </a:cubicBezTo>
                <a:cubicBezTo>
                  <a:pt x="157" y="271"/>
                  <a:pt x="161" y="278"/>
                  <a:pt x="167" y="288"/>
                </a:cubicBezTo>
                <a:cubicBezTo>
                  <a:pt x="168" y="290"/>
                  <a:pt x="169" y="294"/>
                  <a:pt x="173" y="291"/>
                </a:cubicBezTo>
                <a:cubicBezTo>
                  <a:pt x="184" y="283"/>
                  <a:pt x="197" y="275"/>
                  <a:pt x="223" y="250"/>
                </a:cubicBezTo>
                <a:cubicBezTo>
                  <a:pt x="274" y="199"/>
                  <a:pt x="414" y="30"/>
                  <a:pt x="399" y="1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39" name="Freeform 214"/>
          <p:cNvSpPr>
            <a:spLocks noEditPoints="1"/>
          </p:cNvSpPr>
          <p:nvPr/>
        </p:nvSpPr>
        <p:spPr bwMode="auto">
          <a:xfrm>
            <a:off x="11576149" y="2156417"/>
            <a:ext cx="240625" cy="240656"/>
          </a:xfrm>
          <a:custGeom>
            <a:avLst/>
            <a:gdLst>
              <a:gd name="T0" fmla="*/ 320 w 360"/>
              <a:gd name="T1" fmla="*/ 0 h 360"/>
              <a:gd name="T2" fmla="*/ 140 w 360"/>
              <a:gd name="T3" fmla="*/ 0 h 360"/>
              <a:gd name="T4" fmla="*/ 100 w 360"/>
              <a:gd name="T5" fmla="*/ 40 h 360"/>
              <a:gd name="T6" fmla="*/ 100 w 360"/>
              <a:gd name="T7" fmla="*/ 100 h 360"/>
              <a:gd name="T8" fmla="*/ 140 w 360"/>
              <a:gd name="T9" fmla="*/ 100 h 360"/>
              <a:gd name="T10" fmla="*/ 140 w 360"/>
              <a:gd name="T11" fmla="*/ 40 h 360"/>
              <a:gd name="T12" fmla="*/ 320 w 360"/>
              <a:gd name="T13" fmla="*/ 40 h 360"/>
              <a:gd name="T14" fmla="*/ 320 w 360"/>
              <a:gd name="T15" fmla="*/ 320 h 360"/>
              <a:gd name="T16" fmla="*/ 140 w 360"/>
              <a:gd name="T17" fmla="*/ 320 h 360"/>
              <a:gd name="T18" fmla="*/ 140 w 360"/>
              <a:gd name="T19" fmla="*/ 280 h 360"/>
              <a:gd name="T20" fmla="*/ 100 w 360"/>
              <a:gd name="T21" fmla="*/ 280 h 360"/>
              <a:gd name="T22" fmla="*/ 100 w 360"/>
              <a:gd name="T23" fmla="*/ 320 h 360"/>
              <a:gd name="T24" fmla="*/ 140 w 360"/>
              <a:gd name="T25" fmla="*/ 360 h 360"/>
              <a:gd name="T26" fmla="*/ 320 w 360"/>
              <a:gd name="T27" fmla="*/ 360 h 360"/>
              <a:gd name="T28" fmla="*/ 360 w 360"/>
              <a:gd name="T29" fmla="*/ 320 h 360"/>
              <a:gd name="T30" fmla="*/ 360 w 360"/>
              <a:gd name="T31" fmla="*/ 40 h 360"/>
              <a:gd name="T32" fmla="*/ 320 w 360"/>
              <a:gd name="T33" fmla="*/ 0 h 360"/>
              <a:gd name="T34" fmla="*/ 180 w 360"/>
              <a:gd name="T35" fmla="*/ 268 h 360"/>
              <a:gd name="T36" fmla="*/ 260 w 360"/>
              <a:gd name="T37" fmla="*/ 190 h 360"/>
              <a:gd name="T38" fmla="*/ 180 w 360"/>
              <a:gd name="T39" fmla="*/ 112 h 360"/>
              <a:gd name="T40" fmla="*/ 180 w 360"/>
              <a:gd name="T41" fmla="*/ 160 h 360"/>
              <a:gd name="T42" fmla="*/ 0 w 360"/>
              <a:gd name="T43" fmla="*/ 160 h 360"/>
              <a:gd name="T44" fmla="*/ 0 w 360"/>
              <a:gd name="T45" fmla="*/ 220 h 360"/>
              <a:gd name="T46" fmla="*/ 180 w 360"/>
              <a:gd name="T47" fmla="*/ 220 h 360"/>
              <a:gd name="T48" fmla="*/ 180 w 360"/>
              <a:gd name="T49" fmla="*/ 268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60" h="360">
                <a:moveTo>
                  <a:pt x="320" y="0"/>
                </a:moveTo>
                <a:cubicBezTo>
                  <a:pt x="140" y="0"/>
                  <a:pt x="140" y="0"/>
                  <a:pt x="140" y="0"/>
                </a:cubicBezTo>
                <a:cubicBezTo>
                  <a:pt x="118" y="0"/>
                  <a:pt x="100" y="18"/>
                  <a:pt x="100" y="40"/>
                </a:cubicBezTo>
                <a:cubicBezTo>
                  <a:pt x="100" y="100"/>
                  <a:pt x="100" y="100"/>
                  <a:pt x="100" y="100"/>
                </a:cubicBezTo>
                <a:cubicBezTo>
                  <a:pt x="140" y="100"/>
                  <a:pt x="140" y="100"/>
                  <a:pt x="140" y="100"/>
                </a:cubicBezTo>
                <a:cubicBezTo>
                  <a:pt x="140" y="40"/>
                  <a:pt x="140" y="40"/>
                  <a:pt x="140" y="40"/>
                </a:cubicBezTo>
                <a:cubicBezTo>
                  <a:pt x="320" y="40"/>
                  <a:pt x="320" y="40"/>
                  <a:pt x="320" y="40"/>
                </a:cubicBezTo>
                <a:cubicBezTo>
                  <a:pt x="320" y="320"/>
                  <a:pt x="320" y="320"/>
                  <a:pt x="320" y="320"/>
                </a:cubicBezTo>
                <a:cubicBezTo>
                  <a:pt x="140" y="320"/>
                  <a:pt x="140" y="320"/>
                  <a:pt x="140" y="320"/>
                </a:cubicBezTo>
                <a:cubicBezTo>
                  <a:pt x="140" y="280"/>
                  <a:pt x="140" y="280"/>
                  <a:pt x="140" y="280"/>
                </a:cubicBezTo>
                <a:cubicBezTo>
                  <a:pt x="100" y="280"/>
                  <a:pt x="100" y="280"/>
                  <a:pt x="100" y="280"/>
                </a:cubicBezTo>
                <a:cubicBezTo>
                  <a:pt x="100" y="320"/>
                  <a:pt x="100" y="320"/>
                  <a:pt x="100" y="320"/>
                </a:cubicBezTo>
                <a:cubicBezTo>
                  <a:pt x="100" y="342"/>
                  <a:pt x="118" y="360"/>
                  <a:pt x="140" y="360"/>
                </a:cubicBezTo>
                <a:cubicBezTo>
                  <a:pt x="320" y="360"/>
                  <a:pt x="320" y="360"/>
                  <a:pt x="320" y="360"/>
                </a:cubicBezTo>
                <a:cubicBezTo>
                  <a:pt x="342" y="360"/>
                  <a:pt x="360" y="342"/>
                  <a:pt x="360" y="320"/>
                </a:cubicBezTo>
                <a:cubicBezTo>
                  <a:pt x="360" y="40"/>
                  <a:pt x="360" y="40"/>
                  <a:pt x="360" y="40"/>
                </a:cubicBezTo>
                <a:cubicBezTo>
                  <a:pt x="360" y="18"/>
                  <a:pt x="342" y="0"/>
                  <a:pt x="320" y="0"/>
                </a:cubicBezTo>
                <a:close/>
                <a:moveTo>
                  <a:pt x="180" y="268"/>
                </a:moveTo>
                <a:cubicBezTo>
                  <a:pt x="260" y="190"/>
                  <a:pt x="260" y="190"/>
                  <a:pt x="260" y="190"/>
                </a:cubicBezTo>
                <a:cubicBezTo>
                  <a:pt x="180" y="112"/>
                  <a:pt x="180" y="112"/>
                  <a:pt x="180" y="112"/>
                </a:cubicBezTo>
                <a:cubicBezTo>
                  <a:pt x="180" y="160"/>
                  <a:pt x="180" y="160"/>
                  <a:pt x="180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220"/>
                  <a:pt x="0" y="220"/>
                  <a:pt x="0" y="220"/>
                </a:cubicBezTo>
                <a:cubicBezTo>
                  <a:pt x="180" y="220"/>
                  <a:pt x="180" y="220"/>
                  <a:pt x="180" y="220"/>
                </a:cubicBezTo>
                <a:lnTo>
                  <a:pt x="180" y="26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40" name="Freeform 218"/>
          <p:cNvSpPr>
            <a:spLocks noEditPoints="1"/>
          </p:cNvSpPr>
          <p:nvPr/>
        </p:nvSpPr>
        <p:spPr bwMode="auto">
          <a:xfrm>
            <a:off x="3039875" y="4855805"/>
            <a:ext cx="263761" cy="245283"/>
          </a:xfrm>
          <a:custGeom>
            <a:avLst/>
            <a:gdLst>
              <a:gd name="T0" fmla="*/ 198 w 395"/>
              <a:gd name="T1" fmla="*/ 221 h 363"/>
              <a:gd name="T2" fmla="*/ 288 w 395"/>
              <a:gd name="T3" fmla="*/ 184 h 363"/>
              <a:gd name="T4" fmla="*/ 266 w 395"/>
              <a:gd name="T5" fmla="*/ 121 h 363"/>
              <a:gd name="T6" fmla="*/ 198 w 395"/>
              <a:gd name="T7" fmla="*/ 147 h 363"/>
              <a:gd name="T8" fmla="*/ 130 w 395"/>
              <a:gd name="T9" fmla="*/ 121 h 363"/>
              <a:gd name="T10" fmla="*/ 108 w 395"/>
              <a:gd name="T11" fmla="*/ 184 h 363"/>
              <a:gd name="T12" fmla="*/ 198 w 395"/>
              <a:gd name="T13" fmla="*/ 221 h 363"/>
              <a:gd name="T14" fmla="*/ 198 w 395"/>
              <a:gd name="T15" fmla="*/ 87 h 363"/>
              <a:gd name="T16" fmla="*/ 247 w 395"/>
              <a:gd name="T17" fmla="*/ 70 h 363"/>
              <a:gd name="T18" fmla="*/ 227 w 395"/>
              <a:gd name="T19" fmla="*/ 13 h 363"/>
              <a:gd name="T20" fmla="*/ 198 w 395"/>
              <a:gd name="T21" fmla="*/ 0 h 363"/>
              <a:gd name="T22" fmla="*/ 169 w 395"/>
              <a:gd name="T23" fmla="*/ 13 h 363"/>
              <a:gd name="T24" fmla="*/ 148 w 395"/>
              <a:gd name="T25" fmla="*/ 70 h 363"/>
              <a:gd name="T26" fmla="*/ 198 w 395"/>
              <a:gd name="T27" fmla="*/ 87 h 363"/>
              <a:gd name="T28" fmla="*/ 373 w 395"/>
              <a:gd name="T29" fmla="*/ 241 h 363"/>
              <a:gd name="T30" fmla="*/ 298 w 395"/>
              <a:gd name="T31" fmla="*/ 211 h 363"/>
              <a:gd name="T32" fmla="*/ 307 w 395"/>
              <a:gd name="T33" fmla="*/ 235 h 363"/>
              <a:gd name="T34" fmla="*/ 198 w 395"/>
              <a:gd name="T35" fmla="*/ 281 h 363"/>
              <a:gd name="T36" fmla="*/ 89 w 395"/>
              <a:gd name="T37" fmla="*/ 235 h 363"/>
              <a:gd name="T38" fmla="*/ 97 w 395"/>
              <a:gd name="T39" fmla="*/ 211 h 363"/>
              <a:gd name="T40" fmla="*/ 22 w 395"/>
              <a:gd name="T41" fmla="*/ 241 h 363"/>
              <a:gd name="T42" fmla="*/ 20 w 395"/>
              <a:gd name="T43" fmla="*/ 276 h 363"/>
              <a:gd name="T44" fmla="*/ 161 w 395"/>
              <a:gd name="T45" fmla="*/ 352 h 363"/>
              <a:gd name="T46" fmla="*/ 234 w 395"/>
              <a:gd name="T47" fmla="*/ 352 h 363"/>
              <a:gd name="T48" fmla="*/ 375 w 395"/>
              <a:gd name="T49" fmla="*/ 276 h 363"/>
              <a:gd name="T50" fmla="*/ 373 w 395"/>
              <a:gd name="T51" fmla="*/ 241 h 3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95" h="363">
                <a:moveTo>
                  <a:pt x="198" y="221"/>
                </a:moveTo>
                <a:cubicBezTo>
                  <a:pt x="246" y="221"/>
                  <a:pt x="286" y="205"/>
                  <a:pt x="288" y="184"/>
                </a:cubicBezTo>
                <a:cubicBezTo>
                  <a:pt x="281" y="164"/>
                  <a:pt x="273" y="142"/>
                  <a:pt x="266" y="121"/>
                </a:cubicBezTo>
                <a:cubicBezTo>
                  <a:pt x="260" y="136"/>
                  <a:pt x="231" y="147"/>
                  <a:pt x="198" y="147"/>
                </a:cubicBezTo>
                <a:cubicBezTo>
                  <a:pt x="164" y="147"/>
                  <a:pt x="135" y="136"/>
                  <a:pt x="130" y="121"/>
                </a:cubicBezTo>
                <a:cubicBezTo>
                  <a:pt x="122" y="142"/>
                  <a:pt x="115" y="164"/>
                  <a:pt x="108" y="184"/>
                </a:cubicBezTo>
                <a:cubicBezTo>
                  <a:pt x="110" y="205"/>
                  <a:pt x="150" y="221"/>
                  <a:pt x="198" y="221"/>
                </a:cubicBezTo>
                <a:close/>
                <a:moveTo>
                  <a:pt x="198" y="87"/>
                </a:moveTo>
                <a:cubicBezTo>
                  <a:pt x="220" y="87"/>
                  <a:pt x="241" y="80"/>
                  <a:pt x="247" y="70"/>
                </a:cubicBezTo>
                <a:cubicBezTo>
                  <a:pt x="239" y="46"/>
                  <a:pt x="232" y="26"/>
                  <a:pt x="227" y="13"/>
                </a:cubicBezTo>
                <a:cubicBezTo>
                  <a:pt x="224" y="4"/>
                  <a:pt x="210" y="0"/>
                  <a:pt x="198" y="0"/>
                </a:cubicBezTo>
                <a:cubicBezTo>
                  <a:pt x="185" y="0"/>
                  <a:pt x="172" y="4"/>
                  <a:pt x="169" y="13"/>
                </a:cubicBezTo>
                <a:cubicBezTo>
                  <a:pt x="164" y="26"/>
                  <a:pt x="157" y="46"/>
                  <a:pt x="148" y="70"/>
                </a:cubicBezTo>
                <a:cubicBezTo>
                  <a:pt x="154" y="80"/>
                  <a:pt x="175" y="87"/>
                  <a:pt x="198" y="87"/>
                </a:cubicBezTo>
                <a:close/>
                <a:moveTo>
                  <a:pt x="373" y="241"/>
                </a:moveTo>
                <a:cubicBezTo>
                  <a:pt x="298" y="211"/>
                  <a:pt x="298" y="211"/>
                  <a:pt x="298" y="211"/>
                </a:cubicBezTo>
                <a:cubicBezTo>
                  <a:pt x="307" y="235"/>
                  <a:pt x="307" y="235"/>
                  <a:pt x="307" y="235"/>
                </a:cubicBezTo>
                <a:cubicBezTo>
                  <a:pt x="306" y="261"/>
                  <a:pt x="257" y="281"/>
                  <a:pt x="198" y="281"/>
                </a:cubicBezTo>
                <a:cubicBezTo>
                  <a:pt x="139" y="281"/>
                  <a:pt x="89" y="261"/>
                  <a:pt x="89" y="235"/>
                </a:cubicBezTo>
                <a:cubicBezTo>
                  <a:pt x="97" y="211"/>
                  <a:pt x="97" y="211"/>
                  <a:pt x="97" y="211"/>
                </a:cubicBezTo>
                <a:cubicBezTo>
                  <a:pt x="22" y="241"/>
                  <a:pt x="22" y="241"/>
                  <a:pt x="22" y="241"/>
                </a:cubicBezTo>
                <a:cubicBezTo>
                  <a:pt x="1" y="250"/>
                  <a:pt x="0" y="265"/>
                  <a:pt x="20" y="276"/>
                </a:cubicBezTo>
                <a:cubicBezTo>
                  <a:pt x="161" y="352"/>
                  <a:pt x="161" y="352"/>
                  <a:pt x="161" y="352"/>
                </a:cubicBezTo>
                <a:cubicBezTo>
                  <a:pt x="181" y="363"/>
                  <a:pt x="214" y="363"/>
                  <a:pt x="234" y="352"/>
                </a:cubicBezTo>
                <a:cubicBezTo>
                  <a:pt x="375" y="276"/>
                  <a:pt x="375" y="276"/>
                  <a:pt x="375" y="276"/>
                </a:cubicBezTo>
                <a:cubicBezTo>
                  <a:pt x="395" y="265"/>
                  <a:pt x="394" y="250"/>
                  <a:pt x="373" y="24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41" name="Freeform 219"/>
          <p:cNvSpPr>
            <a:spLocks noEditPoints="1"/>
          </p:cNvSpPr>
          <p:nvPr/>
        </p:nvSpPr>
        <p:spPr bwMode="auto">
          <a:xfrm>
            <a:off x="2596056" y="3097097"/>
            <a:ext cx="266074" cy="215202"/>
          </a:xfrm>
          <a:custGeom>
            <a:avLst/>
            <a:gdLst>
              <a:gd name="T0" fmla="*/ 136 w 400"/>
              <a:gd name="T1" fmla="*/ 160 h 320"/>
              <a:gd name="T2" fmla="*/ 200 w 400"/>
              <a:gd name="T3" fmla="*/ 224 h 320"/>
              <a:gd name="T4" fmla="*/ 264 w 400"/>
              <a:gd name="T5" fmla="*/ 160 h 320"/>
              <a:gd name="T6" fmla="*/ 200 w 400"/>
              <a:gd name="T7" fmla="*/ 96 h 320"/>
              <a:gd name="T8" fmla="*/ 136 w 400"/>
              <a:gd name="T9" fmla="*/ 160 h 320"/>
              <a:gd name="T10" fmla="*/ 90 w 400"/>
              <a:gd name="T11" fmla="*/ 136 h 320"/>
              <a:gd name="T12" fmla="*/ 200 w 400"/>
              <a:gd name="T13" fmla="*/ 48 h 320"/>
              <a:gd name="T14" fmla="*/ 279 w 400"/>
              <a:gd name="T15" fmla="*/ 81 h 320"/>
              <a:gd name="T16" fmla="*/ 313 w 400"/>
              <a:gd name="T17" fmla="*/ 81 h 320"/>
              <a:gd name="T18" fmla="*/ 313 w 400"/>
              <a:gd name="T19" fmla="*/ 47 h 320"/>
              <a:gd name="T20" fmla="*/ 200 w 400"/>
              <a:gd name="T21" fmla="*/ 0 h 320"/>
              <a:gd name="T22" fmla="*/ 47 w 400"/>
              <a:gd name="T23" fmla="*/ 112 h 320"/>
              <a:gd name="T24" fmla="*/ 0 w 400"/>
              <a:gd name="T25" fmla="*/ 112 h 320"/>
              <a:gd name="T26" fmla="*/ 0 w 400"/>
              <a:gd name="T27" fmla="*/ 160 h 320"/>
              <a:gd name="T28" fmla="*/ 64 w 400"/>
              <a:gd name="T29" fmla="*/ 160 h 320"/>
              <a:gd name="T30" fmla="*/ 90 w 400"/>
              <a:gd name="T31" fmla="*/ 136 h 320"/>
              <a:gd name="T32" fmla="*/ 336 w 400"/>
              <a:gd name="T33" fmla="*/ 160 h 320"/>
              <a:gd name="T34" fmla="*/ 309 w 400"/>
              <a:gd name="T35" fmla="*/ 184 h 320"/>
              <a:gd name="T36" fmla="*/ 200 w 400"/>
              <a:gd name="T37" fmla="*/ 272 h 320"/>
              <a:gd name="T38" fmla="*/ 121 w 400"/>
              <a:gd name="T39" fmla="*/ 239 h 320"/>
              <a:gd name="T40" fmla="*/ 87 w 400"/>
              <a:gd name="T41" fmla="*/ 239 h 320"/>
              <a:gd name="T42" fmla="*/ 87 w 400"/>
              <a:gd name="T43" fmla="*/ 273 h 320"/>
              <a:gd name="T44" fmla="*/ 200 w 400"/>
              <a:gd name="T45" fmla="*/ 320 h 320"/>
              <a:gd name="T46" fmla="*/ 352 w 400"/>
              <a:gd name="T47" fmla="*/ 208 h 320"/>
              <a:gd name="T48" fmla="*/ 400 w 400"/>
              <a:gd name="T49" fmla="*/ 208 h 320"/>
              <a:gd name="T50" fmla="*/ 400 w 400"/>
              <a:gd name="T51" fmla="*/ 160 h 320"/>
              <a:gd name="T52" fmla="*/ 336 w 400"/>
              <a:gd name="T53" fmla="*/ 160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00" h="320">
                <a:moveTo>
                  <a:pt x="136" y="160"/>
                </a:moveTo>
                <a:cubicBezTo>
                  <a:pt x="136" y="195"/>
                  <a:pt x="164" y="224"/>
                  <a:pt x="200" y="224"/>
                </a:cubicBezTo>
                <a:cubicBezTo>
                  <a:pt x="235" y="224"/>
                  <a:pt x="264" y="195"/>
                  <a:pt x="264" y="160"/>
                </a:cubicBezTo>
                <a:cubicBezTo>
                  <a:pt x="264" y="125"/>
                  <a:pt x="235" y="96"/>
                  <a:pt x="200" y="96"/>
                </a:cubicBezTo>
                <a:cubicBezTo>
                  <a:pt x="164" y="96"/>
                  <a:pt x="136" y="125"/>
                  <a:pt x="136" y="160"/>
                </a:cubicBezTo>
                <a:close/>
                <a:moveTo>
                  <a:pt x="90" y="136"/>
                </a:moveTo>
                <a:cubicBezTo>
                  <a:pt x="101" y="86"/>
                  <a:pt x="146" y="48"/>
                  <a:pt x="200" y="48"/>
                </a:cubicBezTo>
                <a:cubicBezTo>
                  <a:pt x="231" y="48"/>
                  <a:pt x="259" y="60"/>
                  <a:pt x="279" y="81"/>
                </a:cubicBezTo>
                <a:cubicBezTo>
                  <a:pt x="288" y="90"/>
                  <a:pt x="304" y="90"/>
                  <a:pt x="313" y="81"/>
                </a:cubicBezTo>
                <a:cubicBezTo>
                  <a:pt x="322" y="71"/>
                  <a:pt x="322" y="56"/>
                  <a:pt x="313" y="47"/>
                </a:cubicBezTo>
                <a:cubicBezTo>
                  <a:pt x="284" y="18"/>
                  <a:pt x="244" y="0"/>
                  <a:pt x="200" y="0"/>
                </a:cubicBezTo>
                <a:cubicBezTo>
                  <a:pt x="128" y="0"/>
                  <a:pt x="67" y="47"/>
                  <a:pt x="47" y="112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60"/>
                  <a:pt x="0" y="160"/>
                  <a:pt x="0" y="160"/>
                </a:cubicBezTo>
                <a:cubicBezTo>
                  <a:pt x="64" y="160"/>
                  <a:pt x="64" y="160"/>
                  <a:pt x="64" y="160"/>
                </a:cubicBezTo>
                <a:cubicBezTo>
                  <a:pt x="84" y="160"/>
                  <a:pt x="89" y="144"/>
                  <a:pt x="90" y="136"/>
                </a:cubicBezTo>
                <a:close/>
                <a:moveTo>
                  <a:pt x="336" y="160"/>
                </a:moveTo>
                <a:cubicBezTo>
                  <a:pt x="316" y="160"/>
                  <a:pt x="311" y="176"/>
                  <a:pt x="309" y="184"/>
                </a:cubicBezTo>
                <a:cubicBezTo>
                  <a:pt x="298" y="234"/>
                  <a:pt x="253" y="272"/>
                  <a:pt x="200" y="272"/>
                </a:cubicBezTo>
                <a:cubicBezTo>
                  <a:pt x="169" y="272"/>
                  <a:pt x="141" y="259"/>
                  <a:pt x="121" y="239"/>
                </a:cubicBezTo>
                <a:cubicBezTo>
                  <a:pt x="111" y="230"/>
                  <a:pt x="96" y="230"/>
                  <a:pt x="87" y="239"/>
                </a:cubicBezTo>
                <a:cubicBezTo>
                  <a:pt x="77" y="248"/>
                  <a:pt x="77" y="264"/>
                  <a:pt x="87" y="273"/>
                </a:cubicBezTo>
                <a:cubicBezTo>
                  <a:pt x="116" y="302"/>
                  <a:pt x="156" y="320"/>
                  <a:pt x="200" y="320"/>
                </a:cubicBezTo>
                <a:cubicBezTo>
                  <a:pt x="271" y="320"/>
                  <a:pt x="332" y="273"/>
                  <a:pt x="352" y="208"/>
                </a:cubicBezTo>
                <a:cubicBezTo>
                  <a:pt x="400" y="208"/>
                  <a:pt x="400" y="208"/>
                  <a:pt x="400" y="208"/>
                </a:cubicBezTo>
                <a:cubicBezTo>
                  <a:pt x="400" y="160"/>
                  <a:pt x="400" y="160"/>
                  <a:pt x="400" y="160"/>
                </a:cubicBezTo>
                <a:lnTo>
                  <a:pt x="336" y="1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42" name="Freeform 221"/>
          <p:cNvSpPr>
            <a:spLocks noEditPoints="1"/>
          </p:cNvSpPr>
          <p:nvPr/>
        </p:nvSpPr>
        <p:spPr bwMode="auto">
          <a:xfrm>
            <a:off x="1306649" y="4867578"/>
            <a:ext cx="185096" cy="219829"/>
          </a:xfrm>
          <a:custGeom>
            <a:avLst/>
            <a:gdLst>
              <a:gd name="T0" fmla="*/ 139 w 278"/>
              <a:gd name="T1" fmla="*/ 0 h 328"/>
              <a:gd name="T2" fmla="*/ 3 w 278"/>
              <a:gd name="T3" fmla="*/ 51 h 328"/>
              <a:gd name="T4" fmla="*/ 32 w 278"/>
              <a:gd name="T5" fmla="*/ 288 h 328"/>
              <a:gd name="T6" fmla="*/ 139 w 278"/>
              <a:gd name="T7" fmla="*/ 328 h 328"/>
              <a:gd name="T8" fmla="*/ 246 w 278"/>
              <a:gd name="T9" fmla="*/ 288 h 328"/>
              <a:gd name="T10" fmla="*/ 275 w 278"/>
              <a:gd name="T11" fmla="*/ 51 h 328"/>
              <a:gd name="T12" fmla="*/ 139 w 278"/>
              <a:gd name="T13" fmla="*/ 0 h 328"/>
              <a:gd name="T14" fmla="*/ 139 w 278"/>
              <a:gd name="T15" fmla="*/ 86 h 328"/>
              <a:gd name="T16" fmla="*/ 32 w 278"/>
              <a:gd name="T17" fmla="*/ 55 h 328"/>
              <a:gd name="T18" fmla="*/ 139 w 278"/>
              <a:gd name="T19" fmla="*/ 24 h 328"/>
              <a:gd name="T20" fmla="*/ 246 w 278"/>
              <a:gd name="T21" fmla="*/ 55 h 328"/>
              <a:gd name="T22" fmla="*/ 139 w 278"/>
              <a:gd name="T23" fmla="*/ 86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8" h="328">
                <a:moveTo>
                  <a:pt x="139" y="0"/>
                </a:moveTo>
                <a:cubicBezTo>
                  <a:pt x="53" y="0"/>
                  <a:pt x="0" y="28"/>
                  <a:pt x="3" y="51"/>
                </a:cubicBezTo>
                <a:cubicBezTo>
                  <a:pt x="32" y="288"/>
                  <a:pt x="32" y="288"/>
                  <a:pt x="32" y="288"/>
                </a:cubicBezTo>
                <a:cubicBezTo>
                  <a:pt x="33" y="298"/>
                  <a:pt x="76" y="328"/>
                  <a:pt x="139" y="328"/>
                </a:cubicBezTo>
                <a:cubicBezTo>
                  <a:pt x="201" y="328"/>
                  <a:pt x="245" y="298"/>
                  <a:pt x="246" y="288"/>
                </a:cubicBezTo>
                <a:cubicBezTo>
                  <a:pt x="275" y="51"/>
                  <a:pt x="275" y="51"/>
                  <a:pt x="275" y="51"/>
                </a:cubicBezTo>
                <a:cubicBezTo>
                  <a:pt x="278" y="28"/>
                  <a:pt x="224" y="0"/>
                  <a:pt x="139" y="0"/>
                </a:cubicBezTo>
                <a:close/>
                <a:moveTo>
                  <a:pt x="139" y="86"/>
                </a:moveTo>
                <a:cubicBezTo>
                  <a:pt x="76" y="86"/>
                  <a:pt x="32" y="63"/>
                  <a:pt x="32" y="55"/>
                </a:cubicBezTo>
                <a:cubicBezTo>
                  <a:pt x="32" y="47"/>
                  <a:pt x="76" y="24"/>
                  <a:pt x="139" y="24"/>
                </a:cubicBezTo>
                <a:cubicBezTo>
                  <a:pt x="201" y="24"/>
                  <a:pt x="246" y="47"/>
                  <a:pt x="246" y="55"/>
                </a:cubicBezTo>
                <a:cubicBezTo>
                  <a:pt x="246" y="63"/>
                  <a:pt x="201" y="86"/>
                  <a:pt x="139" y="8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43" name="Freeform 222"/>
          <p:cNvSpPr>
            <a:spLocks noEditPoints="1"/>
          </p:cNvSpPr>
          <p:nvPr/>
        </p:nvSpPr>
        <p:spPr bwMode="auto">
          <a:xfrm>
            <a:off x="791288" y="5782897"/>
            <a:ext cx="240625" cy="161980"/>
          </a:xfrm>
          <a:custGeom>
            <a:avLst/>
            <a:gdLst>
              <a:gd name="T0" fmla="*/ 340 w 360"/>
              <a:gd name="T1" fmla="*/ 0 h 240"/>
              <a:gd name="T2" fmla="*/ 160 w 360"/>
              <a:gd name="T3" fmla="*/ 0 h 240"/>
              <a:gd name="T4" fmla="*/ 160 w 360"/>
              <a:gd name="T5" fmla="*/ 100 h 240"/>
              <a:gd name="T6" fmla="*/ 360 w 360"/>
              <a:gd name="T7" fmla="*/ 100 h 240"/>
              <a:gd name="T8" fmla="*/ 360 w 360"/>
              <a:gd name="T9" fmla="*/ 20 h 240"/>
              <a:gd name="T10" fmla="*/ 340 w 360"/>
              <a:gd name="T11" fmla="*/ 0 h 240"/>
              <a:gd name="T12" fmla="*/ 0 w 360"/>
              <a:gd name="T13" fmla="*/ 220 h 240"/>
              <a:gd name="T14" fmla="*/ 16 w 360"/>
              <a:gd name="T15" fmla="*/ 240 h 240"/>
              <a:gd name="T16" fmla="*/ 120 w 360"/>
              <a:gd name="T17" fmla="*/ 240 h 240"/>
              <a:gd name="T18" fmla="*/ 120 w 360"/>
              <a:gd name="T19" fmla="*/ 140 h 240"/>
              <a:gd name="T20" fmla="*/ 0 w 360"/>
              <a:gd name="T21" fmla="*/ 140 h 240"/>
              <a:gd name="T22" fmla="*/ 0 w 360"/>
              <a:gd name="T23" fmla="*/ 220 h 240"/>
              <a:gd name="T24" fmla="*/ 160 w 360"/>
              <a:gd name="T25" fmla="*/ 240 h 240"/>
              <a:gd name="T26" fmla="*/ 340 w 360"/>
              <a:gd name="T27" fmla="*/ 240 h 240"/>
              <a:gd name="T28" fmla="*/ 360 w 360"/>
              <a:gd name="T29" fmla="*/ 220 h 240"/>
              <a:gd name="T30" fmla="*/ 360 w 360"/>
              <a:gd name="T31" fmla="*/ 140 h 240"/>
              <a:gd name="T32" fmla="*/ 160 w 360"/>
              <a:gd name="T33" fmla="*/ 140 h 240"/>
              <a:gd name="T34" fmla="*/ 160 w 360"/>
              <a:gd name="T35" fmla="*/ 240 h 240"/>
              <a:gd name="T36" fmla="*/ 0 w 360"/>
              <a:gd name="T37" fmla="*/ 20 h 240"/>
              <a:gd name="T38" fmla="*/ 0 w 360"/>
              <a:gd name="T39" fmla="*/ 100 h 240"/>
              <a:gd name="T40" fmla="*/ 120 w 360"/>
              <a:gd name="T41" fmla="*/ 100 h 240"/>
              <a:gd name="T42" fmla="*/ 120 w 360"/>
              <a:gd name="T43" fmla="*/ 0 h 240"/>
              <a:gd name="T44" fmla="*/ 16 w 360"/>
              <a:gd name="T45" fmla="*/ 0 h 240"/>
              <a:gd name="T46" fmla="*/ 0 w 360"/>
              <a:gd name="T47" fmla="*/ 2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360" h="240">
                <a:moveTo>
                  <a:pt x="340" y="0"/>
                </a:moveTo>
                <a:cubicBezTo>
                  <a:pt x="160" y="0"/>
                  <a:pt x="160" y="0"/>
                  <a:pt x="160" y="0"/>
                </a:cubicBezTo>
                <a:cubicBezTo>
                  <a:pt x="160" y="100"/>
                  <a:pt x="160" y="100"/>
                  <a:pt x="160" y="100"/>
                </a:cubicBezTo>
                <a:cubicBezTo>
                  <a:pt x="360" y="100"/>
                  <a:pt x="360" y="100"/>
                  <a:pt x="360" y="100"/>
                </a:cubicBezTo>
                <a:cubicBezTo>
                  <a:pt x="360" y="20"/>
                  <a:pt x="360" y="20"/>
                  <a:pt x="360" y="20"/>
                </a:cubicBezTo>
                <a:cubicBezTo>
                  <a:pt x="360" y="9"/>
                  <a:pt x="351" y="0"/>
                  <a:pt x="340" y="0"/>
                </a:cubicBezTo>
                <a:close/>
                <a:moveTo>
                  <a:pt x="0" y="220"/>
                </a:moveTo>
                <a:cubicBezTo>
                  <a:pt x="0" y="231"/>
                  <a:pt x="5" y="240"/>
                  <a:pt x="16" y="240"/>
                </a:cubicBezTo>
                <a:cubicBezTo>
                  <a:pt x="120" y="240"/>
                  <a:pt x="120" y="240"/>
                  <a:pt x="120" y="240"/>
                </a:cubicBezTo>
                <a:cubicBezTo>
                  <a:pt x="120" y="140"/>
                  <a:pt x="120" y="140"/>
                  <a:pt x="120" y="140"/>
                </a:cubicBezTo>
                <a:cubicBezTo>
                  <a:pt x="0" y="140"/>
                  <a:pt x="0" y="140"/>
                  <a:pt x="0" y="140"/>
                </a:cubicBezTo>
                <a:lnTo>
                  <a:pt x="0" y="220"/>
                </a:lnTo>
                <a:close/>
                <a:moveTo>
                  <a:pt x="160" y="240"/>
                </a:moveTo>
                <a:cubicBezTo>
                  <a:pt x="340" y="240"/>
                  <a:pt x="340" y="240"/>
                  <a:pt x="340" y="240"/>
                </a:cubicBezTo>
                <a:cubicBezTo>
                  <a:pt x="351" y="240"/>
                  <a:pt x="360" y="231"/>
                  <a:pt x="360" y="220"/>
                </a:cubicBezTo>
                <a:cubicBezTo>
                  <a:pt x="360" y="140"/>
                  <a:pt x="360" y="140"/>
                  <a:pt x="360" y="140"/>
                </a:cubicBezTo>
                <a:cubicBezTo>
                  <a:pt x="160" y="140"/>
                  <a:pt x="160" y="140"/>
                  <a:pt x="160" y="140"/>
                </a:cubicBezTo>
                <a:lnTo>
                  <a:pt x="160" y="240"/>
                </a:lnTo>
                <a:close/>
                <a:moveTo>
                  <a:pt x="0" y="20"/>
                </a:moveTo>
                <a:cubicBezTo>
                  <a:pt x="0" y="100"/>
                  <a:pt x="0" y="100"/>
                  <a:pt x="0" y="100"/>
                </a:cubicBezTo>
                <a:cubicBezTo>
                  <a:pt x="120" y="100"/>
                  <a:pt x="120" y="100"/>
                  <a:pt x="120" y="100"/>
                </a:cubicBezTo>
                <a:cubicBezTo>
                  <a:pt x="120" y="0"/>
                  <a:pt x="120" y="0"/>
                  <a:pt x="120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5" y="0"/>
                  <a:pt x="0" y="9"/>
                  <a:pt x="0" y="2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44" name="Freeform 260"/>
          <p:cNvSpPr>
            <a:spLocks noEditPoints="1"/>
          </p:cNvSpPr>
          <p:nvPr/>
        </p:nvSpPr>
        <p:spPr bwMode="auto">
          <a:xfrm>
            <a:off x="3074378" y="5285999"/>
            <a:ext cx="196664" cy="268424"/>
          </a:xfrm>
          <a:custGeom>
            <a:avLst/>
            <a:gdLst>
              <a:gd name="T0" fmla="*/ 90 w 293"/>
              <a:gd name="T1" fmla="*/ 383 h 400"/>
              <a:gd name="T2" fmla="*/ 147 w 293"/>
              <a:gd name="T3" fmla="*/ 400 h 400"/>
              <a:gd name="T4" fmla="*/ 203 w 293"/>
              <a:gd name="T5" fmla="*/ 383 h 400"/>
              <a:gd name="T6" fmla="*/ 203 w 293"/>
              <a:gd name="T7" fmla="*/ 342 h 400"/>
              <a:gd name="T8" fmla="*/ 90 w 293"/>
              <a:gd name="T9" fmla="*/ 342 h 400"/>
              <a:gd name="T10" fmla="*/ 90 w 293"/>
              <a:gd name="T11" fmla="*/ 383 h 400"/>
              <a:gd name="T12" fmla="*/ 201 w 293"/>
              <a:gd name="T13" fmla="*/ 318 h 400"/>
              <a:gd name="T14" fmla="*/ 286 w 293"/>
              <a:gd name="T15" fmla="*/ 116 h 400"/>
              <a:gd name="T16" fmla="*/ 147 w 293"/>
              <a:gd name="T17" fmla="*/ 0 h 400"/>
              <a:gd name="T18" fmla="*/ 7 w 293"/>
              <a:gd name="T19" fmla="*/ 116 h 400"/>
              <a:gd name="T20" fmla="*/ 93 w 293"/>
              <a:gd name="T21" fmla="*/ 318 h 400"/>
              <a:gd name="T22" fmla="*/ 201 w 293"/>
              <a:gd name="T23" fmla="*/ 318 h 400"/>
              <a:gd name="T24" fmla="*/ 50 w 293"/>
              <a:gd name="T25" fmla="*/ 119 h 400"/>
              <a:gd name="T26" fmla="*/ 147 w 293"/>
              <a:gd name="T27" fmla="*/ 41 h 400"/>
              <a:gd name="T28" fmla="*/ 244 w 293"/>
              <a:gd name="T29" fmla="*/ 119 h 400"/>
              <a:gd name="T30" fmla="*/ 208 w 293"/>
              <a:gd name="T31" fmla="*/ 198 h 400"/>
              <a:gd name="T32" fmla="*/ 163 w 293"/>
              <a:gd name="T33" fmla="*/ 283 h 400"/>
              <a:gd name="T34" fmla="*/ 130 w 293"/>
              <a:gd name="T35" fmla="*/ 283 h 400"/>
              <a:gd name="T36" fmla="*/ 86 w 293"/>
              <a:gd name="T37" fmla="*/ 198 h 400"/>
              <a:gd name="T38" fmla="*/ 50 w 293"/>
              <a:gd name="T39" fmla="*/ 119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93" h="400">
                <a:moveTo>
                  <a:pt x="90" y="383"/>
                </a:moveTo>
                <a:cubicBezTo>
                  <a:pt x="106" y="393"/>
                  <a:pt x="125" y="400"/>
                  <a:pt x="147" y="400"/>
                </a:cubicBezTo>
                <a:cubicBezTo>
                  <a:pt x="169" y="400"/>
                  <a:pt x="187" y="393"/>
                  <a:pt x="203" y="383"/>
                </a:cubicBezTo>
                <a:cubicBezTo>
                  <a:pt x="203" y="342"/>
                  <a:pt x="203" y="342"/>
                  <a:pt x="203" y="342"/>
                </a:cubicBezTo>
                <a:cubicBezTo>
                  <a:pt x="90" y="342"/>
                  <a:pt x="90" y="342"/>
                  <a:pt x="90" y="342"/>
                </a:cubicBezTo>
                <a:lnTo>
                  <a:pt x="90" y="383"/>
                </a:lnTo>
                <a:close/>
                <a:moveTo>
                  <a:pt x="201" y="318"/>
                </a:moveTo>
                <a:cubicBezTo>
                  <a:pt x="201" y="231"/>
                  <a:pt x="293" y="203"/>
                  <a:pt x="286" y="116"/>
                </a:cubicBezTo>
                <a:cubicBezTo>
                  <a:pt x="282" y="61"/>
                  <a:pt x="245" y="0"/>
                  <a:pt x="147" y="0"/>
                </a:cubicBezTo>
                <a:cubicBezTo>
                  <a:pt x="49" y="0"/>
                  <a:pt x="12" y="61"/>
                  <a:pt x="7" y="116"/>
                </a:cubicBezTo>
                <a:cubicBezTo>
                  <a:pt x="0" y="203"/>
                  <a:pt x="93" y="231"/>
                  <a:pt x="93" y="318"/>
                </a:cubicBezTo>
                <a:lnTo>
                  <a:pt x="201" y="318"/>
                </a:lnTo>
                <a:close/>
                <a:moveTo>
                  <a:pt x="50" y="119"/>
                </a:moveTo>
                <a:cubicBezTo>
                  <a:pt x="54" y="67"/>
                  <a:pt x="89" y="41"/>
                  <a:pt x="147" y="41"/>
                </a:cubicBezTo>
                <a:cubicBezTo>
                  <a:pt x="204" y="41"/>
                  <a:pt x="240" y="67"/>
                  <a:pt x="244" y="119"/>
                </a:cubicBezTo>
                <a:cubicBezTo>
                  <a:pt x="246" y="148"/>
                  <a:pt x="230" y="167"/>
                  <a:pt x="208" y="198"/>
                </a:cubicBezTo>
                <a:cubicBezTo>
                  <a:pt x="192" y="221"/>
                  <a:pt x="172" y="248"/>
                  <a:pt x="163" y="283"/>
                </a:cubicBezTo>
                <a:cubicBezTo>
                  <a:pt x="130" y="283"/>
                  <a:pt x="130" y="283"/>
                  <a:pt x="130" y="283"/>
                </a:cubicBezTo>
                <a:cubicBezTo>
                  <a:pt x="121" y="248"/>
                  <a:pt x="102" y="221"/>
                  <a:pt x="86" y="198"/>
                </a:cubicBezTo>
                <a:cubicBezTo>
                  <a:pt x="64" y="167"/>
                  <a:pt x="47" y="148"/>
                  <a:pt x="50" y="11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45" name="Freeform 261"/>
          <p:cNvSpPr>
            <a:spLocks noEditPoints="1"/>
          </p:cNvSpPr>
          <p:nvPr/>
        </p:nvSpPr>
        <p:spPr bwMode="auto">
          <a:xfrm>
            <a:off x="11132531" y="2156417"/>
            <a:ext cx="240625" cy="240656"/>
          </a:xfrm>
          <a:custGeom>
            <a:avLst/>
            <a:gdLst>
              <a:gd name="T0" fmla="*/ 200 w 360"/>
              <a:gd name="T1" fmla="*/ 320 h 360"/>
              <a:gd name="T2" fmla="*/ 39 w 360"/>
              <a:gd name="T3" fmla="*/ 320 h 360"/>
              <a:gd name="T4" fmla="*/ 39 w 360"/>
              <a:gd name="T5" fmla="*/ 40 h 360"/>
              <a:gd name="T6" fmla="*/ 200 w 360"/>
              <a:gd name="T7" fmla="*/ 40 h 360"/>
              <a:gd name="T8" fmla="*/ 200 w 360"/>
              <a:gd name="T9" fmla="*/ 100 h 360"/>
              <a:gd name="T10" fmla="*/ 240 w 360"/>
              <a:gd name="T11" fmla="*/ 100 h 360"/>
              <a:gd name="T12" fmla="*/ 240 w 360"/>
              <a:gd name="T13" fmla="*/ 40 h 360"/>
              <a:gd name="T14" fmla="*/ 200 w 360"/>
              <a:gd name="T15" fmla="*/ 0 h 360"/>
              <a:gd name="T16" fmla="*/ 40 w 360"/>
              <a:gd name="T17" fmla="*/ 0 h 360"/>
              <a:gd name="T18" fmla="*/ 0 w 360"/>
              <a:gd name="T19" fmla="*/ 40 h 360"/>
              <a:gd name="T20" fmla="*/ 0 w 360"/>
              <a:gd name="T21" fmla="*/ 320 h 360"/>
              <a:gd name="T22" fmla="*/ 40 w 360"/>
              <a:gd name="T23" fmla="*/ 360 h 360"/>
              <a:gd name="T24" fmla="*/ 200 w 360"/>
              <a:gd name="T25" fmla="*/ 360 h 360"/>
              <a:gd name="T26" fmla="*/ 240 w 360"/>
              <a:gd name="T27" fmla="*/ 320 h 360"/>
              <a:gd name="T28" fmla="*/ 240 w 360"/>
              <a:gd name="T29" fmla="*/ 280 h 360"/>
              <a:gd name="T30" fmla="*/ 200 w 360"/>
              <a:gd name="T31" fmla="*/ 280 h 360"/>
              <a:gd name="T32" fmla="*/ 200 w 360"/>
              <a:gd name="T33" fmla="*/ 320 h 360"/>
              <a:gd name="T34" fmla="*/ 360 w 360"/>
              <a:gd name="T35" fmla="*/ 190 h 360"/>
              <a:gd name="T36" fmla="*/ 280 w 360"/>
              <a:gd name="T37" fmla="*/ 112 h 360"/>
              <a:gd name="T38" fmla="*/ 280 w 360"/>
              <a:gd name="T39" fmla="*/ 160 h 360"/>
              <a:gd name="T40" fmla="*/ 100 w 360"/>
              <a:gd name="T41" fmla="*/ 160 h 360"/>
              <a:gd name="T42" fmla="*/ 100 w 360"/>
              <a:gd name="T43" fmla="*/ 220 h 360"/>
              <a:gd name="T44" fmla="*/ 280 w 360"/>
              <a:gd name="T45" fmla="*/ 220 h 360"/>
              <a:gd name="T46" fmla="*/ 280 w 360"/>
              <a:gd name="T47" fmla="*/ 268 h 360"/>
              <a:gd name="T48" fmla="*/ 360 w 360"/>
              <a:gd name="T49" fmla="*/ 19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60" h="360">
                <a:moveTo>
                  <a:pt x="200" y="320"/>
                </a:moveTo>
                <a:cubicBezTo>
                  <a:pt x="39" y="320"/>
                  <a:pt x="39" y="320"/>
                  <a:pt x="39" y="320"/>
                </a:cubicBezTo>
                <a:cubicBezTo>
                  <a:pt x="39" y="40"/>
                  <a:pt x="39" y="40"/>
                  <a:pt x="39" y="40"/>
                </a:cubicBezTo>
                <a:cubicBezTo>
                  <a:pt x="200" y="40"/>
                  <a:pt x="200" y="40"/>
                  <a:pt x="200" y="40"/>
                </a:cubicBezTo>
                <a:cubicBezTo>
                  <a:pt x="200" y="100"/>
                  <a:pt x="200" y="100"/>
                  <a:pt x="200" y="100"/>
                </a:cubicBezTo>
                <a:cubicBezTo>
                  <a:pt x="240" y="100"/>
                  <a:pt x="240" y="100"/>
                  <a:pt x="240" y="100"/>
                </a:cubicBezTo>
                <a:cubicBezTo>
                  <a:pt x="240" y="40"/>
                  <a:pt x="240" y="40"/>
                  <a:pt x="240" y="40"/>
                </a:cubicBezTo>
                <a:cubicBezTo>
                  <a:pt x="240" y="18"/>
                  <a:pt x="222" y="0"/>
                  <a:pt x="200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320"/>
                  <a:pt x="0" y="320"/>
                  <a:pt x="0" y="320"/>
                </a:cubicBezTo>
                <a:cubicBezTo>
                  <a:pt x="0" y="342"/>
                  <a:pt x="18" y="360"/>
                  <a:pt x="40" y="360"/>
                </a:cubicBezTo>
                <a:cubicBezTo>
                  <a:pt x="200" y="360"/>
                  <a:pt x="200" y="360"/>
                  <a:pt x="200" y="360"/>
                </a:cubicBezTo>
                <a:cubicBezTo>
                  <a:pt x="222" y="360"/>
                  <a:pt x="240" y="342"/>
                  <a:pt x="240" y="320"/>
                </a:cubicBezTo>
                <a:cubicBezTo>
                  <a:pt x="240" y="280"/>
                  <a:pt x="240" y="280"/>
                  <a:pt x="240" y="280"/>
                </a:cubicBezTo>
                <a:cubicBezTo>
                  <a:pt x="200" y="280"/>
                  <a:pt x="200" y="280"/>
                  <a:pt x="200" y="280"/>
                </a:cubicBezTo>
                <a:lnTo>
                  <a:pt x="200" y="320"/>
                </a:lnTo>
                <a:close/>
                <a:moveTo>
                  <a:pt x="360" y="190"/>
                </a:moveTo>
                <a:cubicBezTo>
                  <a:pt x="280" y="112"/>
                  <a:pt x="280" y="112"/>
                  <a:pt x="280" y="112"/>
                </a:cubicBezTo>
                <a:cubicBezTo>
                  <a:pt x="280" y="160"/>
                  <a:pt x="280" y="160"/>
                  <a:pt x="280" y="160"/>
                </a:cubicBezTo>
                <a:cubicBezTo>
                  <a:pt x="100" y="160"/>
                  <a:pt x="100" y="160"/>
                  <a:pt x="100" y="160"/>
                </a:cubicBezTo>
                <a:cubicBezTo>
                  <a:pt x="100" y="220"/>
                  <a:pt x="100" y="220"/>
                  <a:pt x="100" y="220"/>
                </a:cubicBezTo>
                <a:cubicBezTo>
                  <a:pt x="280" y="220"/>
                  <a:pt x="280" y="220"/>
                  <a:pt x="280" y="220"/>
                </a:cubicBezTo>
                <a:cubicBezTo>
                  <a:pt x="280" y="268"/>
                  <a:pt x="280" y="268"/>
                  <a:pt x="280" y="268"/>
                </a:cubicBezTo>
                <a:lnTo>
                  <a:pt x="360" y="19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46" name="Freeform 265"/>
          <p:cNvSpPr>
            <a:spLocks/>
          </p:cNvSpPr>
          <p:nvPr/>
        </p:nvSpPr>
        <p:spPr bwMode="auto">
          <a:xfrm>
            <a:off x="3964131" y="3955172"/>
            <a:ext cx="189722" cy="266110"/>
          </a:xfrm>
          <a:custGeom>
            <a:avLst/>
            <a:gdLst>
              <a:gd name="T0" fmla="*/ 274 w 281"/>
              <a:gd name="T1" fmla="*/ 106 h 396"/>
              <a:gd name="T2" fmla="*/ 94 w 281"/>
              <a:gd name="T3" fmla="*/ 13 h 396"/>
              <a:gd name="T4" fmla="*/ 7 w 281"/>
              <a:gd name="T5" fmla="*/ 47 h 396"/>
              <a:gd name="T6" fmla="*/ 1 w 281"/>
              <a:gd name="T7" fmla="*/ 68 h 396"/>
              <a:gd name="T8" fmla="*/ 3 w 281"/>
              <a:gd name="T9" fmla="*/ 278 h 396"/>
              <a:gd name="T10" fmla="*/ 14 w 281"/>
              <a:gd name="T11" fmla="*/ 291 h 396"/>
              <a:gd name="T12" fmla="*/ 179 w 281"/>
              <a:gd name="T13" fmla="*/ 394 h 396"/>
              <a:gd name="T14" fmla="*/ 187 w 281"/>
              <a:gd name="T15" fmla="*/ 396 h 396"/>
              <a:gd name="T16" fmla="*/ 193 w 281"/>
              <a:gd name="T17" fmla="*/ 395 h 396"/>
              <a:gd name="T18" fmla="*/ 201 w 281"/>
              <a:gd name="T19" fmla="*/ 384 h 396"/>
              <a:gd name="T20" fmla="*/ 201 w 281"/>
              <a:gd name="T21" fmla="*/ 164 h 396"/>
              <a:gd name="T22" fmla="*/ 194 w 281"/>
              <a:gd name="T23" fmla="*/ 152 h 396"/>
              <a:gd name="T24" fmla="*/ 30 w 281"/>
              <a:gd name="T25" fmla="*/ 61 h 396"/>
              <a:gd name="T26" fmla="*/ 53 w 281"/>
              <a:gd name="T27" fmla="*/ 43 h 396"/>
              <a:gd name="T28" fmla="*/ 80 w 281"/>
              <a:gd name="T29" fmla="*/ 39 h 396"/>
              <a:gd name="T30" fmla="*/ 242 w 281"/>
              <a:gd name="T31" fmla="*/ 126 h 396"/>
              <a:gd name="T32" fmla="*/ 246 w 281"/>
              <a:gd name="T33" fmla="*/ 133 h 396"/>
              <a:gd name="T34" fmla="*/ 246 w 281"/>
              <a:gd name="T35" fmla="*/ 342 h 396"/>
              <a:gd name="T36" fmla="*/ 265 w 281"/>
              <a:gd name="T37" fmla="*/ 356 h 396"/>
              <a:gd name="T38" fmla="*/ 281 w 281"/>
              <a:gd name="T39" fmla="*/ 342 h 396"/>
              <a:gd name="T40" fmla="*/ 281 w 281"/>
              <a:gd name="T41" fmla="*/ 117 h 396"/>
              <a:gd name="T42" fmla="*/ 274 w 281"/>
              <a:gd name="T43" fmla="*/ 106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281" h="396">
                <a:moveTo>
                  <a:pt x="274" y="106"/>
                </a:moveTo>
                <a:cubicBezTo>
                  <a:pt x="94" y="13"/>
                  <a:pt x="94" y="13"/>
                  <a:pt x="94" y="13"/>
                </a:cubicBezTo>
                <a:cubicBezTo>
                  <a:pt x="69" y="0"/>
                  <a:pt x="21" y="25"/>
                  <a:pt x="7" y="47"/>
                </a:cubicBezTo>
                <a:cubicBezTo>
                  <a:pt x="0" y="57"/>
                  <a:pt x="1" y="64"/>
                  <a:pt x="1" y="68"/>
                </a:cubicBezTo>
                <a:cubicBezTo>
                  <a:pt x="3" y="278"/>
                  <a:pt x="3" y="278"/>
                  <a:pt x="3" y="278"/>
                </a:cubicBezTo>
                <a:cubicBezTo>
                  <a:pt x="3" y="282"/>
                  <a:pt x="9" y="288"/>
                  <a:pt x="14" y="291"/>
                </a:cubicBezTo>
                <a:cubicBezTo>
                  <a:pt x="24" y="297"/>
                  <a:pt x="175" y="392"/>
                  <a:pt x="179" y="394"/>
                </a:cubicBezTo>
                <a:cubicBezTo>
                  <a:pt x="181" y="396"/>
                  <a:pt x="184" y="396"/>
                  <a:pt x="187" y="396"/>
                </a:cubicBezTo>
                <a:cubicBezTo>
                  <a:pt x="189" y="396"/>
                  <a:pt x="191" y="396"/>
                  <a:pt x="193" y="395"/>
                </a:cubicBezTo>
                <a:cubicBezTo>
                  <a:pt x="198" y="393"/>
                  <a:pt x="201" y="388"/>
                  <a:pt x="201" y="384"/>
                </a:cubicBezTo>
                <a:cubicBezTo>
                  <a:pt x="201" y="164"/>
                  <a:pt x="201" y="164"/>
                  <a:pt x="201" y="164"/>
                </a:cubicBezTo>
                <a:cubicBezTo>
                  <a:pt x="201" y="159"/>
                  <a:pt x="198" y="155"/>
                  <a:pt x="194" y="152"/>
                </a:cubicBezTo>
                <a:cubicBezTo>
                  <a:pt x="30" y="61"/>
                  <a:pt x="30" y="61"/>
                  <a:pt x="30" y="61"/>
                </a:cubicBezTo>
                <a:cubicBezTo>
                  <a:pt x="32" y="57"/>
                  <a:pt x="39" y="50"/>
                  <a:pt x="53" y="43"/>
                </a:cubicBezTo>
                <a:cubicBezTo>
                  <a:pt x="67" y="36"/>
                  <a:pt x="77" y="38"/>
                  <a:pt x="80" y="39"/>
                </a:cubicBezTo>
                <a:cubicBezTo>
                  <a:pt x="80" y="39"/>
                  <a:pt x="237" y="123"/>
                  <a:pt x="242" y="126"/>
                </a:cubicBezTo>
                <a:cubicBezTo>
                  <a:pt x="246" y="128"/>
                  <a:pt x="246" y="129"/>
                  <a:pt x="246" y="133"/>
                </a:cubicBezTo>
                <a:cubicBezTo>
                  <a:pt x="246" y="137"/>
                  <a:pt x="246" y="342"/>
                  <a:pt x="246" y="342"/>
                </a:cubicBezTo>
                <a:cubicBezTo>
                  <a:pt x="246" y="352"/>
                  <a:pt x="257" y="356"/>
                  <a:pt x="265" y="356"/>
                </a:cubicBezTo>
                <a:cubicBezTo>
                  <a:pt x="272" y="356"/>
                  <a:pt x="281" y="349"/>
                  <a:pt x="281" y="342"/>
                </a:cubicBezTo>
                <a:cubicBezTo>
                  <a:pt x="281" y="117"/>
                  <a:pt x="281" y="117"/>
                  <a:pt x="281" y="117"/>
                </a:cubicBezTo>
                <a:cubicBezTo>
                  <a:pt x="281" y="112"/>
                  <a:pt x="278" y="108"/>
                  <a:pt x="274" y="10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47" name="Freeform 268"/>
          <p:cNvSpPr>
            <a:spLocks noEditPoints="1"/>
          </p:cNvSpPr>
          <p:nvPr/>
        </p:nvSpPr>
        <p:spPr bwMode="auto">
          <a:xfrm>
            <a:off x="340926" y="5729673"/>
            <a:ext cx="252195" cy="268424"/>
          </a:xfrm>
          <a:custGeom>
            <a:avLst/>
            <a:gdLst>
              <a:gd name="T0" fmla="*/ 67 w 376"/>
              <a:gd name="T1" fmla="*/ 3 h 401"/>
              <a:gd name="T2" fmla="*/ 62 w 376"/>
              <a:gd name="T3" fmla="*/ 3 h 401"/>
              <a:gd name="T4" fmla="*/ 0 w 376"/>
              <a:gd name="T5" fmla="*/ 159 h 401"/>
              <a:gd name="T6" fmla="*/ 65 w 376"/>
              <a:gd name="T7" fmla="*/ 223 h 401"/>
              <a:gd name="T8" fmla="*/ 129 w 376"/>
              <a:gd name="T9" fmla="*/ 159 h 401"/>
              <a:gd name="T10" fmla="*/ 67 w 376"/>
              <a:gd name="T11" fmla="*/ 3 h 401"/>
              <a:gd name="T12" fmla="*/ 313 w 376"/>
              <a:gd name="T13" fmla="*/ 3 h 401"/>
              <a:gd name="T14" fmla="*/ 309 w 376"/>
              <a:gd name="T15" fmla="*/ 3 h 401"/>
              <a:gd name="T16" fmla="*/ 246 w 376"/>
              <a:gd name="T17" fmla="*/ 159 h 401"/>
              <a:gd name="T18" fmla="*/ 311 w 376"/>
              <a:gd name="T19" fmla="*/ 223 h 401"/>
              <a:gd name="T20" fmla="*/ 376 w 376"/>
              <a:gd name="T21" fmla="*/ 159 h 401"/>
              <a:gd name="T22" fmla="*/ 313 w 376"/>
              <a:gd name="T23" fmla="*/ 3 h 401"/>
              <a:gd name="T24" fmla="*/ 185 w 376"/>
              <a:gd name="T25" fmla="*/ 180 h 401"/>
              <a:gd name="T26" fmla="*/ 123 w 376"/>
              <a:gd name="T27" fmla="*/ 337 h 401"/>
              <a:gd name="T28" fmla="*/ 188 w 376"/>
              <a:gd name="T29" fmla="*/ 401 h 401"/>
              <a:gd name="T30" fmla="*/ 253 w 376"/>
              <a:gd name="T31" fmla="*/ 337 h 401"/>
              <a:gd name="T32" fmla="*/ 190 w 376"/>
              <a:gd name="T33" fmla="*/ 180 h 401"/>
              <a:gd name="T34" fmla="*/ 185 w 376"/>
              <a:gd name="T35" fmla="*/ 180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76" h="401">
                <a:moveTo>
                  <a:pt x="67" y="3"/>
                </a:moveTo>
                <a:cubicBezTo>
                  <a:pt x="67" y="0"/>
                  <a:pt x="62" y="0"/>
                  <a:pt x="62" y="3"/>
                </a:cubicBezTo>
                <a:cubicBezTo>
                  <a:pt x="52" y="85"/>
                  <a:pt x="0" y="102"/>
                  <a:pt x="0" y="159"/>
                </a:cubicBezTo>
                <a:cubicBezTo>
                  <a:pt x="0" y="195"/>
                  <a:pt x="29" y="223"/>
                  <a:pt x="65" y="223"/>
                </a:cubicBezTo>
                <a:cubicBezTo>
                  <a:pt x="100" y="223"/>
                  <a:pt x="129" y="195"/>
                  <a:pt x="129" y="159"/>
                </a:cubicBezTo>
                <a:cubicBezTo>
                  <a:pt x="129" y="102"/>
                  <a:pt x="77" y="85"/>
                  <a:pt x="67" y="3"/>
                </a:cubicBezTo>
                <a:close/>
                <a:moveTo>
                  <a:pt x="313" y="3"/>
                </a:moveTo>
                <a:cubicBezTo>
                  <a:pt x="313" y="0"/>
                  <a:pt x="309" y="0"/>
                  <a:pt x="309" y="3"/>
                </a:cubicBezTo>
                <a:cubicBezTo>
                  <a:pt x="298" y="85"/>
                  <a:pt x="246" y="102"/>
                  <a:pt x="246" y="159"/>
                </a:cubicBezTo>
                <a:cubicBezTo>
                  <a:pt x="246" y="195"/>
                  <a:pt x="276" y="223"/>
                  <a:pt x="311" y="223"/>
                </a:cubicBezTo>
                <a:cubicBezTo>
                  <a:pt x="346" y="223"/>
                  <a:pt x="376" y="195"/>
                  <a:pt x="376" y="159"/>
                </a:cubicBezTo>
                <a:cubicBezTo>
                  <a:pt x="376" y="102"/>
                  <a:pt x="324" y="85"/>
                  <a:pt x="313" y="3"/>
                </a:cubicBezTo>
                <a:close/>
                <a:moveTo>
                  <a:pt x="185" y="180"/>
                </a:moveTo>
                <a:cubicBezTo>
                  <a:pt x="175" y="263"/>
                  <a:pt x="123" y="280"/>
                  <a:pt x="123" y="337"/>
                </a:cubicBezTo>
                <a:cubicBezTo>
                  <a:pt x="123" y="372"/>
                  <a:pt x="153" y="401"/>
                  <a:pt x="188" y="401"/>
                </a:cubicBezTo>
                <a:cubicBezTo>
                  <a:pt x="223" y="401"/>
                  <a:pt x="253" y="372"/>
                  <a:pt x="253" y="337"/>
                </a:cubicBezTo>
                <a:cubicBezTo>
                  <a:pt x="253" y="280"/>
                  <a:pt x="200" y="263"/>
                  <a:pt x="190" y="180"/>
                </a:cubicBezTo>
                <a:cubicBezTo>
                  <a:pt x="190" y="178"/>
                  <a:pt x="186" y="178"/>
                  <a:pt x="185" y="1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48" name="Freeform 269"/>
          <p:cNvSpPr>
            <a:spLocks noEditPoints="1"/>
          </p:cNvSpPr>
          <p:nvPr/>
        </p:nvSpPr>
        <p:spPr bwMode="auto">
          <a:xfrm>
            <a:off x="883853" y="4844236"/>
            <a:ext cx="143448" cy="268424"/>
          </a:xfrm>
          <a:custGeom>
            <a:avLst/>
            <a:gdLst>
              <a:gd name="T0" fmla="*/ 160 w 216"/>
              <a:gd name="T1" fmla="*/ 197 h 400"/>
              <a:gd name="T2" fmla="*/ 160 w 216"/>
              <a:gd name="T3" fmla="*/ 20 h 400"/>
              <a:gd name="T4" fmla="*/ 140 w 216"/>
              <a:gd name="T5" fmla="*/ 0 h 400"/>
              <a:gd name="T6" fmla="*/ 72 w 216"/>
              <a:gd name="T7" fmla="*/ 0 h 400"/>
              <a:gd name="T8" fmla="*/ 56 w 216"/>
              <a:gd name="T9" fmla="*/ 20 h 400"/>
              <a:gd name="T10" fmla="*/ 56 w 216"/>
              <a:gd name="T11" fmla="*/ 197 h 400"/>
              <a:gd name="T12" fmla="*/ 0 w 216"/>
              <a:gd name="T13" fmla="*/ 292 h 400"/>
              <a:gd name="T14" fmla="*/ 108 w 216"/>
              <a:gd name="T15" fmla="*/ 400 h 400"/>
              <a:gd name="T16" fmla="*/ 216 w 216"/>
              <a:gd name="T17" fmla="*/ 292 h 400"/>
              <a:gd name="T18" fmla="*/ 160 w 216"/>
              <a:gd name="T19" fmla="*/ 197 h 400"/>
              <a:gd name="T20" fmla="*/ 108 w 216"/>
              <a:gd name="T21" fmla="*/ 360 h 400"/>
              <a:gd name="T22" fmla="*/ 40 w 216"/>
              <a:gd name="T23" fmla="*/ 292 h 400"/>
              <a:gd name="T24" fmla="*/ 89 w 216"/>
              <a:gd name="T25" fmla="*/ 227 h 400"/>
              <a:gd name="T26" fmla="*/ 89 w 216"/>
              <a:gd name="T27" fmla="*/ 80 h 400"/>
              <a:gd name="T28" fmla="*/ 129 w 216"/>
              <a:gd name="T29" fmla="*/ 80 h 400"/>
              <a:gd name="T30" fmla="*/ 129 w 216"/>
              <a:gd name="T31" fmla="*/ 227 h 400"/>
              <a:gd name="T32" fmla="*/ 176 w 216"/>
              <a:gd name="T33" fmla="*/ 292 h 400"/>
              <a:gd name="T34" fmla="*/ 108 w 216"/>
              <a:gd name="T35" fmla="*/ 360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216" h="400">
                <a:moveTo>
                  <a:pt x="160" y="197"/>
                </a:moveTo>
                <a:cubicBezTo>
                  <a:pt x="160" y="20"/>
                  <a:pt x="160" y="20"/>
                  <a:pt x="160" y="20"/>
                </a:cubicBezTo>
                <a:cubicBezTo>
                  <a:pt x="160" y="9"/>
                  <a:pt x="151" y="0"/>
                  <a:pt x="140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61" y="0"/>
                  <a:pt x="56" y="9"/>
                  <a:pt x="56" y="20"/>
                </a:cubicBezTo>
                <a:cubicBezTo>
                  <a:pt x="56" y="197"/>
                  <a:pt x="56" y="197"/>
                  <a:pt x="56" y="197"/>
                </a:cubicBezTo>
                <a:cubicBezTo>
                  <a:pt x="22" y="216"/>
                  <a:pt x="0" y="251"/>
                  <a:pt x="0" y="292"/>
                </a:cubicBezTo>
                <a:cubicBezTo>
                  <a:pt x="0" y="352"/>
                  <a:pt x="48" y="400"/>
                  <a:pt x="108" y="400"/>
                </a:cubicBezTo>
                <a:cubicBezTo>
                  <a:pt x="167" y="400"/>
                  <a:pt x="216" y="352"/>
                  <a:pt x="216" y="292"/>
                </a:cubicBezTo>
                <a:cubicBezTo>
                  <a:pt x="216" y="251"/>
                  <a:pt x="193" y="216"/>
                  <a:pt x="160" y="197"/>
                </a:cubicBezTo>
                <a:close/>
                <a:moveTo>
                  <a:pt x="108" y="360"/>
                </a:moveTo>
                <a:cubicBezTo>
                  <a:pt x="70" y="360"/>
                  <a:pt x="40" y="329"/>
                  <a:pt x="40" y="292"/>
                </a:cubicBezTo>
                <a:cubicBezTo>
                  <a:pt x="40" y="261"/>
                  <a:pt x="61" y="235"/>
                  <a:pt x="89" y="227"/>
                </a:cubicBezTo>
                <a:cubicBezTo>
                  <a:pt x="89" y="80"/>
                  <a:pt x="89" y="80"/>
                  <a:pt x="89" y="80"/>
                </a:cubicBezTo>
                <a:cubicBezTo>
                  <a:pt x="129" y="80"/>
                  <a:pt x="129" y="80"/>
                  <a:pt x="129" y="80"/>
                </a:cubicBezTo>
                <a:cubicBezTo>
                  <a:pt x="129" y="227"/>
                  <a:pt x="129" y="227"/>
                  <a:pt x="129" y="227"/>
                </a:cubicBezTo>
                <a:cubicBezTo>
                  <a:pt x="156" y="236"/>
                  <a:pt x="176" y="262"/>
                  <a:pt x="176" y="292"/>
                </a:cubicBezTo>
                <a:cubicBezTo>
                  <a:pt x="176" y="329"/>
                  <a:pt x="145" y="360"/>
                  <a:pt x="108" y="36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49" name="Freeform 273"/>
          <p:cNvSpPr>
            <a:spLocks noEditPoints="1"/>
          </p:cNvSpPr>
          <p:nvPr/>
        </p:nvSpPr>
        <p:spPr bwMode="auto">
          <a:xfrm>
            <a:off x="3492747" y="4418364"/>
            <a:ext cx="245251" cy="217517"/>
          </a:xfrm>
          <a:custGeom>
            <a:avLst/>
            <a:gdLst>
              <a:gd name="T0" fmla="*/ 36 w 365"/>
              <a:gd name="T1" fmla="*/ 103 h 324"/>
              <a:gd name="T2" fmla="*/ 173 w 365"/>
              <a:gd name="T3" fmla="*/ 92 h 324"/>
              <a:gd name="T4" fmla="*/ 262 w 365"/>
              <a:gd name="T5" fmla="*/ 120 h 324"/>
              <a:gd name="T6" fmla="*/ 356 w 365"/>
              <a:gd name="T7" fmla="*/ 76 h 324"/>
              <a:gd name="T8" fmla="*/ 358 w 365"/>
              <a:gd name="T9" fmla="*/ 47 h 324"/>
              <a:gd name="T10" fmla="*/ 330 w 365"/>
              <a:gd name="T11" fmla="*/ 44 h 324"/>
              <a:gd name="T12" fmla="*/ 192 w 365"/>
              <a:gd name="T13" fmla="*/ 56 h 324"/>
              <a:gd name="T14" fmla="*/ 10 w 365"/>
              <a:gd name="T15" fmla="*/ 72 h 324"/>
              <a:gd name="T16" fmla="*/ 7 w 365"/>
              <a:gd name="T17" fmla="*/ 101 h 324"/>
              <a:gd name="T18" fmla="*/ 36 w 365"/>
              <a:gd name="T19" fmla="*/ 103 h 324"/>
              <a:gd name="T20" fmla="*/ 330 w 365"/>
              <a:gd name="T21" fmla="*/ 147 h 324"/>
              <a:gd name="T22" fmla="*/ 192 w 365"/>
              <a:gd name="T23" fmla="*/ 158 h 324"/>
              <a:gd name="T24" fmla="*/ 10 w 365"/>
              <a:gd name="T25" fmla="*/ 174 h 324"/>
              <a:gd name="T26" fmla="*/ 7 w 365"/>
              <a:gd name="T27" fmla="*/ 203 h 324"/>
              <a:gd name="T28" fmla="*/ 36 w 365"/>
              <a:gd name="T29" fmla="*/ 205 h 324"/>
              <a:gd name="T30" fmla="*/ 173 w 365"/>
              <a:gd name="T31" fmla="*/ 194 h 324"/>
              <a:gd name="T32" fmla="*/ 262 w 365"/>
              <a:gd name="T33" fmla="*/ 222 h 324"/>
              <a:gd name="T34" fmla="*/ 356 w 365"/>
              <a:gd name="T35" fmla="*/ 178 h 324"/>
              <a:gd name="T36" fmla="*/ 358 w 365"/>
              <a:gd name="T37" fmla="*/ 149 h 324"/>
              <a:gd name="T38" fmla="*/ 330 w 365"/>
              <a:gd name="T39" fmla="*/ 147 h 324"/>
              <a:gd name="T40" fmla="*/ 330 w 365"/>
              <a:gd name="T41" fmla="*/ 249 h 324"/>
              <a:gd name="T42" fmla="*/ 192 w 365"/>
              <a:gd name="T43" fmla="*/ 260 h 324"/>
              <a:gd name="T44" fmla="*/ 10 w 365"/>
              <a:gd name="T45" fmla="*/ 276 h 324"/>
              <a:gd name="T46" fmla="*/ 7 w 365"/>
              <a:gd name="T47" fmla="*/ 305 h 324"/>
              <a:gd name="T48" fmla="*/ 36 w 365"/>
              <a:gd name="T49" fmla="*/ 307 h 324"/>
              <a:gd name="T50" fmla="*/ 173 w 365"/>
              <a:gd name="T51" fmla="*/ 296 h 324"/>
              <a:gd name="T52" fmla="*/ 262 w 365"/>
              <a:gd name="T53" fmla="*/ 324 h 324"/>
              <a:gd name="T54" fmla="*/ 356 w 365"/>
              <a:gd name="T55" fmla="*/ 280 h 324"/>
              <a:gd name="T56" fmla="*/ 358 w 365"/>
              <a:gd name="T57" fmla="*/ 251 h 324"/>
              <a:gd name="T58" fmla="*/ 330 w 365"/>
              <a:gd name="T59" fmla="*/ 249 h 3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5" h="324">
                <a:moveTo>
                  <a:pt x="36" y="103"/>
                </a:moveTo>
                <a:cubicBezTo>
                  <a:pt x="71" y="73"/>
                  <a:pt x="98" y="49"/>
                  <a:pt x="173" y="92"/>
                </a:cubicBezTo>
                <a:cubicBezTo>
                  <a:pt x="209" y="112"/>
                  <a:pt x="238" y="120"/>
                  <a:pt x="262" y="120"/>
                </a:cubicBezTo>
                <a:cubicBezTo>
                  <a:pt x="305" y="120"/>
                  <a:pt x="332" y="96"/>
                  <a:pt x="356" y="76"/>
                </a:cubicBezTo>
                <a:cubicBezTo>
                  <a:pt x="364" y="68"/>
                  <a:pt x="365" y="56"/>
                  <a:pt x="358" y="47"/>
                </a:cubicBezTo>
                <a:cubicBezTo>
                  <a:pt x="351" y="38"/>
                  <a:pt x="338" y="37"/>
                  <a:pt x="330" y="44"/>
                </a:cubicBezTo>
                <a:cubicBezTo>
                  <a:pt x="295" y="74"/>
                  <a:pt x="267" y="98"/>
                  <a:pt x="192" y="56"/>
                </a:cubicBezTo>
                <a:cubicBezTo>
                  <a:pt x="93" y="0"/>
                  <a:pt x="47" y="40"/>
                  <a:pt x="10" y="72"/>
                </a:cubicBezTo>
                <a:cubicBezTo>
                  <a:pt x="1" y="79"/>
                  <a:pt x="0" y="92"/>
                  <a:pt x="7" y="101"/>
                </a:cubicBezTo>
                <a:cubicBezTo>
                  <a:pt x="15" y="109"/>
                  <a:pt x="27" y="110"/>
                  <a:pt x="36" y="103"/>
                </a:cubicBezTo>
                <a:close/>
                <a:moveTo>
                  <a:pt x="330" y="147"/>
                </a:moveTo>
                <a:cubicBezTo>
                  <a:pt x="295" y="177"/>
                  <a:pt x="267" y="200"/>
                  <a:pt x="192" y="158"/>
                </a:cubicBezTo>
                <a:cubicBezTo>
                  <a:pt x="93" y="102"/>
                  <a:pt x="47" y="142"/>
                  <a:pt x="10" y="174"/>
                </a:cubicBezTo>
                <a:cubicBezTo>
                  <a:pt x="1" y="181"/>
                  <a:pt x="0" y="194"/>
                  <a:pt x="7" y="203"/>
                </a:cubicBezTo>
                <a:cubicBezTo>
                  <a:pt x="15" y="211"/>
                  <a:pt x="27" y="212"/>
                  <a:pt x="36" y="205"/>
                </a:cubicBezTo>
                <a:cubicBezTo>
                  <a:pt x="71" y="175"/>
                  <a:pt x="98" y="151"/>
                  <a:pt x="173" y="194"/>
                </a:cubicBezTo>
                <a:cubicBezTo>
                  <a:pt x="209" y="214"/>
                  <a:pt x="238" y="222"/>
                  <a:pt x="262" y="222"/>
                </a:cubicBezTo>
                <a:cubicBezTo>
                  <a:pt x="305" y="222"/>
                  <a:pt x="332" y="198"/>
                  <a:pt x="356" y="178"/>
                </a:cubicBezTo>
                <a:cubicBezTo>
                  <a:pt x="364" y="171"/>
                  <a:pt x="365" y="158"/>
                  <a:pt x="358" y="149"/>
                </a:cubicBezTo>
                <a:cubicBezTo>
                  <a:pt x="351" y="140"/>
                  <a:pt x="338" y="139"/>
                  <a:pt x="330" y="147"/>
                </a:cubicBezTo>
                <a:close/>
                <a:moveTo>
                  <a:pt x="330" y="249"/>
                </a:moveTo>
                <a:cubicBezTo>
                  <a:pt x="295" y="279"/>
                  <a:pt x="267" y="302"/>
                  <a:pt x="192" y="260"/>
                </a:cubicBezTo>
                <a:cubicBezTo>
                  <a:pt x="93" y="204"/>
                  <a:pt x="47" y="244"/>
                  <a:pt x="10" y="276"/>
                </a:cubicBezTo>
                <a:cubicBezTo>
                  <a:pt x="1" y="283"/>
                  <a:pt x="0" y="296"/>
                  <a:pt x="7" y="305"/>
                </a:cubicBezTo>
                <a:cubicBezTo>
                  <a:pt x="15" y="313"/>
                  <a:pt x="27" y="315"/>
                  <a:pt x="36" y="307"/>
                </a:cubicBezTo>
                <a:cubicBezTo>
                  <a:pt x="71" y="277"/>
                  <a:pt x="98" y="254"/>
                  <a:pt x="173" y="296"/>
                </a:cubicBezTo>
                <a:cubicBezTo>
                  <a:pt x="209" y="316"/>
                  <a:pt x="238" y="324"/>
                  <a:pt x="262" y="324"/>
                </a:cubicBezTo>
                <a:cubicBezTo>
                  <a:pt x="305" y="324"/>
                  <a:pt x="332" y="300"/>
                  <a:pt x="356" y="280"/>
                </a:cubicBezTo>
                <a:cubicBezTo>
                  <a:pt x="364" y="273"/>
                  <a:pt x="365" y="260"/>
                  <a:pt x="358" y="251"/>
                </a:cubicBezTo>
                <a:cubicBezTo>
                  <a:pt x="351" y="243"/>
                  <a:pt x="338" y="241"/>
                  <a:pt x="330" y="24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50" name="Freeform 274"/>
          <p:cNvSpPr>
            <a:spLocks noEditPoints="1"/>
          </p:cNvSpPr>
          <p:nvPr/>
        </p:nvSpPr>
        <p:spPr bwMode="auto">
          <a:xfrm>
            <a:off x="11537057" y="1723865"/>
            <a:ext cx="256823" cy="229087"/>
          </a:xfrm>
          <a:custGeom>
            <a:avLst/>
            <a:gdLst>
              <a:gd name="T0" fmla="*/ 383 w 385"/>
              <a:gd name="T1" fmla="*/ 320 h 340"/>
              <a:gd name="T2" fmla="*/ 205 w 385"/>
              <a:gd name="T3" fmla="*/ 7 h 340"/>
              <a:gd name="T4" fmla="*/ 193 w 385"/>
              <a:gd name="T5" fmla="*/ 0 h 340"/>
              <a:gd name="T6" fmla="*/ 181 w 385"/>
              <a:gd name="T7" fmla="*/ 7 h 340"/>
              <a:gd name="T8" fmla="*/ 3 w 385"/>
              <a:gd name="T9" fmla="*/ 320 h 340"/>
              <a:gd name="T10" fmla="*/ 3 w 385"/>
              <a:gd name="T11" fmla="*/ 333 h 340"/>
              <a:gd name="T12" fmla="*/ 15 w 385"/>
              <a:gd name="T13" fmla="*/ 340 h 340"/>
              <a:gd name="T14" fmla="*/ 371 w 385"/>
              <a:gd name="T15" fmla="*/ 340 h 340"/>
              <a:gd name="T16" fmla="*/ 383 w 385"/>
              <a:gd name="T17" fmla="*/ 333 h 340"/>
              <a:gd name="T18" fmla="*/ 383 w 385"/>
              <a:gd name="T19" fmla="*/ 320 h 340"/>
              <a:gd name="T20" fmla="*/ 215 w 385"/>
              <a:gd name="T21" fmla="*/ 300 h 340"/>
              <a:gd name="T22" fmla="*/ 171 w 385"/>
              <a:gd name="T23" fmla="*/ 300 h 340"/>
              <a:gd name="T24" fmla="*/ 171 w 385"/>
              <a:gd name="T25" fmla="*/ 260 h 340"/>
              <a:gd name="T26" fmla="*/ 215 w 385"/>
              <a:gd name="T27" fmla="*/ 260 h 340"/>
              <a:gd name="T28" fmla="*/ 215 w 385"/>
              <a:gd name="T29" fmla="*/ 300 h 340"/>
              <a:gd name="T30" fmla="*/ 215 w 385"/>
              <a:gd name="T31" fmla="*/ 230 h 340"/>
              <a:gd name="T32" fmla="*/ 171 w 385"/>
              <a:gd name="T33" fmla="*/ 230 h 340"/>
              <a:gd name="T34" fmla="*/ 171 w 385"/>
              <a:gd name="T35" fmla="*/ 110 h 340"/>
              <a:gd name="T36" fmla="*/ 215 w 385"/>
              <a:gd name="T37" fmla="*/ 110 h 340"/>
              <a:gd name="T38" fmla="*/ 215 w 385"/>
              <a:gd name="T39" fmla="*/ 230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5" h="340">
                <a:moveTo>
                  <a:pt x="383" y="320"/>
                </a:moveTo>
                <a:cubicBezTo>
                  <a:pt x="205" y="7"/>
                  <a:pt x="205" y="7"/>
                  <a:pt x="205" y="7"/>
                </a:cubicBezTo>
                <a:cubicBezTo>
                  <a:pt x="202" y="3"/>
                  <a:pt x="198" y="0"/>
                  <a:pt x="193" y="0"/>
                </a:cubicBezTo>
                <a:cubicBezTo>
                  <a:pt x="188" y="0"/>
                  <a:pt x="183" y="3"/>
                  <a:pt x="181" y="7"/>
                </a:cubicBezTo>
                <a:cubicBezTo>
                  <a:pt x="3" y="320"/>
                  <a:pt x="3" y="320"/>
                  <a:pt x="3" y="320"/>
                </a:cubicBezTo>
                <a:cubicBezTo>
                  <a:pt x="0" y="324"/>
                  <a:pt x="0" y="329"/>
                  <a:pt x="3" y="333"/>
                </a:cubicBezTo>
                <a:cubicBezTo>
                  <a:pt x="5" y="337"/>
                  <a:pt x="10" y="340"/>
                  <a:pt x="15" y="340"/>
                </a:cubicBezTo>
                <a:cubicBezTo>
                  <a:pt x="371" y="340"/>
                  <a:pt x="371" y="340"/>
                  <a:pt x="371" y="340"/>
                </a:cubicBezTo>
                <a:cubicBezTo>
                  <a:pt x="376" y="340"/>
                  <a:pt x="380" y="337"/>
                  <a:pt x="383" y="333"/>
                </a:cubicBezTo>
                <a:cubicBezTo>
                  <a:pt x="385" y="329"/>
                  <a:pt x="385" y="324"/>
                  <a:pt x="383" y="320"/>
                </a:cubicBezTo>
                <a:close/>
                <a:moveTo>
                  <a:pt x="215" y="300"/>
                </a:moveTo>
                <a:cubicBezTo>
                  <a:pt x="171" y="300"/>
                  <a:pt x="171" y="300"/>
                  <a:pt x="171" y="300"/>
                </a:cubicBezTo>
                <a:cubicBezTo>
                  <a:pt x="171" y="260"/>
                  <a:pt x="171" y="260"/>
                  <a:pt x="171" y="260"/>
                </a:cubicBezTo>
                <a:cubicBezTo>
                  <a:pt x="215" y="260"/>
                  <a:pt x="215" y="260"/>
                  <a:pt x="215" y="260"/>
                </a:cubicBezTo>
                <a:lnTo>
                  <a:pt x="215" y="300"/>
                </a:lnTo>
                <a:close/>
                <a:moveTo>
                  <a:pt x="215" y="230"/>
                </a:moveTo>
                <a:cubicBezTo>
                  <a:pt x="171" y="230"/>
                  <a:pt x="171" y="230"/>
                  <a:pt x="171" y="230"/>
                </a:cubicBezTo>
                <a:cubicBezTo>
                  <a:pt x="171" y="110"/>
                  <a:pt x="171" y="110"/>
                  <a:pt x="171" y="110"/>
                </a:cubicBezTo>
                <a:cubicBezTo>
                  <a:pt x="215" y="110"/>
                  <a:pt x="215" y="110"/>
                  <a:pt x="215" y="110"/>
                </a:cubicBezTo>
                <a:lnTo>
                  <a:pt x="215" y="23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51" name="Freeform 275"/>
          <p:cNvSpPr>
            <a:spLocks noEditPoints="1"/>
          </p:cNvSpPr>
          <p:nvPr/>
        </p:nvSpPr>
        <p:spPr bwMode="auto">
          <a:xfrm>
            <a:off x="2644654" y="5757237"/>
            <a:ext cx="212861" cy="215202"/>
          </a:xfrm>
          <a:custGeom>
            <a:avLst/>
            <a:gdLst>
              <a:gd name="T0" fmla="*/ 280 w 320"/>
              <a:gd name="T1" fmla="*/ 0 h 320"/>
              <a:gd name="T2" fmla="*/ 40 w 320"/>
              <a:gd name="T3" fmla="*/ 0 h 320"/>
              <a:gd name="T4" fmla="*/ 0 w 320"/>
              <a:gd name="T5" fmla="*/ 40 h 320"/>
              <a:gd name="T6" fmla="*/ 0 w 320"/>
              <a:gd name="T7" fmla="*/ 280 h 320"/>
              <a:gd name="T8" fmla="*/ 40 w 320"/>
              <a:gd name="T9" fmla="*/ 320 h 320"/>
              <a:gd name="T10" fmla="*/ 280 w 320"/>
              <a:gd name="T11" fmla="*/ 320 h 320"/>
              <a:gd name="T12" fmla="*/ 320 w 320"/>
              <a:gd name="T13" fmla="*/ 280 h 320"/>
              <a:gd name="T14" fmla="*/ 320 w 320"/>
              <a:gd name="T15" fmla="*/ 40 h 320"/>
              <a:gd name="T16" fmla="*/ 280 w 320"/>
              <a:gd name="T17" fmla="*/ 0 h 320"/>
              <a:gd name="T18" fmla="*/ 260 w 320"/>
              <a:gd name="T19" fmla="*/ 180 h 320"/>
              <a:gd name="T20" fmla="*/ 180 w 320"/>
              <a:gd name="T21" fmla="*/ 180 h 320"/>
              <a:gd name="T22" fmla="*/ 180 w 320"/>
              <a:gd name="T23" fmla="*/ 260 h 320"/>
              <a:gd name="T24" fmla="*/ 140 w 320"/>
              <a:gd name="T25" fmla="*/ 260 h 320"/>
              <a:gd name="T26" fmla="*/ 140 w 320"/>
              <a:gd name="T27" fmla="*/ 180 h 320"/>
              <a:gd name="T28" fmla="*/ 60 w 320"/>
              <a:gd name="T29" fmla="*/ 180 h 320"/>
              <a:gd name="T30" fmla="*/ 60 w 320"/>
              <a:gd name="T31" fmla="*/ 140 h 320"/>
              <a:gd name="T32" fmla="*/ 140 w 320"/>
              <a:gd name="T33" fmla="*/ 140 h 320"/>
              <a:gd name="T34" fmla="*/ 140 w 320"/>
              <a:gd name="T35" fmla="*/ 60 h 320"/>
              <a:gd name="T36" fmla="*/ 180 w 320"/>
              <a:gd name="T37" fmla="*/ 60 h 320"/>
              <a:gd name="T38" fmla="*/ 180 w 320"/>
              <a:gd name="T39" fmla="*/ 140 h 320"/>
              <a:gd name="T40" fmla="*/ 260 w 320"/>
              <a:gd name="T41" fmla="*/ 140 h 320"/>
              <a:gd name="T42" fmla="*/ 260 w 320"/>
              <a:gd name="T43" fmla="*/ 180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20" h="320">
                <a:moveTo>
                  <a:pt x="28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280"/>
                  <a:pt x="0" y="280"/>
                  <a:pt x="0" y="280"/>
                </a:cubicBezTo>
                <a:cubicBezTo>
                  <a:pt x="0" y="302"/>
                  <a:pt x="18" y="320"/>
                  <a:pt x="40" y="320"/>
                </a:cubicBezTo>
                <a:cubicBezTo>
                  <a:pt x="280" y="320"/>
                  <a:pt x="280" y="320"/>
                  <a:pt x="280" y="320"/>
                </a:cubicBezTo>
                <a:cubicBezTo>
                  <a:pt x="302" y="320"/>
                  <a:pt x="320" y="302"/>
                  <a:pt x="320" y="280"/>
                </a:cubicBezTo>
                <a:cubicBezTo>
                  <a:pt x="320" y="40"/>
                  <a:pt x="320" y="40"/>
                  <a:pt x="320" y="40"/>
                </a:cubicBezTo>
                <a:cubicBezTo>
                  <a:pt x="320" y="18"/>
                  <a:pt x="302" y="0"/>
                  <a:pt x="280" y="0"/>
                </a:cubicBezTo>
                <a:close/>
                <a:moveTo>
                  <a:pt x="260" y="180"/>
                </a:moveTo>
                <a:cubicBezTo>
                  <a:pt x="180" y="180"/>
                  <a:pt x="180" y="180"/>
                  <a:pt x="180" y="180"/>
                </a:cubicBezTo>
                <a:cubicBezTo>
                  <a:pt x="180" y="260"/>
                  <a:pt x="180" y="260"/>
                  <a:pt x="180" y="260"/>
                </a:cubicBezTo>
                <a:cubicBezTo>
                  <a:pt x="140" y="260"/>
                  <a:pt x="140" y="260"/>
                  <a:pt x="140" y="260"/>
                </a:cubicBezTo>
                <a:cubicBezTo>
                  <a:pt x="140" y="180"/>
                  <a:pt x="140" y="180"/>
                  <a:pt x="140" y="180"/>
                </a:cubicBezTo>
                <a:cubicBezTo>
                  <a:pt x="60" y="180"/>
                  <a:pt x="60" y="180"/>
                  <a:pt x="60" y="180"/>
                </a:cubicBezTo>
                <a:cubicBezTo>
                  <a:pt x="60" y="140"/>
                  <a:pt x="60" y="140"/>
                  <a:pt x="60" y="140"/>
                </a:cubicBezTo>
                <a:cubicBezTo>
                  <a:pt x="140" y="140"/>
                  <a:pt x="140" y="140"/>
                  <a:pt x="140" y="140"/>
                </a:cubicBezTo>
                <a:cubicBezTo>
                  <a:pt x="140" y="60"/>
                  <a:pt x="140" y="60"/>
                  <a:pt x="140" y="60"/>
                </a:cubicBezTo>
                <a:cubicBezTo>
                  <a:pt x="180" y="60"/>
                  <a:pt x="180" y="60"/>
                  <a:pt x="180" y="60"/>
                </a:cubicBezTo>
                <a:cubicBezTo>
                  <a:pt x="180" y="140"/>
                  <a:pt x="180" y="140"/>
                  <a:pt x="180" y="140"/>
                </a:cubicBezTo>
                <a:cubicBezTo>
                  <a:pt x="260" y="140"/>
                  <a:pt x="260" y="140"/>
                  <a:pt x="260" y="140"/>
                </a:cubicBezTo>
                <a:lnTo>
                  <a:pt x="260" y="18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52" name="Freeform 276"/>
          <p:cNvSpPr>
            <a:spLocks noEditPoints="1"/>
          </p:cNvSpPr>
          <p:nvPr/>
        </p:nvSpPr>
        <p:spPr bwMode="auto">
          <a:xfrm>
            <a:off x="11113009" y="3592759"/>
            <a:ext cx="212861" cy="215202"/>
          </a:xfrm>
          <a:custGeom>
            <a:avLst/>
            <a:gdLst>
              <a:gd name="T0" fmla="*/ 280 w 320"/>
              <a:gd name="T1" fmla="*/ 0 h 320"/>
              <a:gd name="T2" fmla="*/ 40 w 320"/>
              <a:gd name="T3" fmla="*/ 0 h 320"/>
              <a:gd name="T4" fmla="*/ 0 w 320"/>
              <a:gd name="T5" fmla="*/ 40 h 320"/>
              <a:gd name="T6" fmla="*/ 0 w 320"/>
              <a:gd name="T7" fmla="*/ 280 h 320"/>
              <a:gd name="T8" fmla="*/ 40 w 320"/>
              <a:gd name="T9" fmla="*/ 320 h 320"/>
              <a:gd name="T10" fmla="*/ 280 w 320"/>
              <a:gd name="T11" fmla="*/ 320 h 320"/>
              <a:gd name="T12" fmla="*/ 320 w 320"/>
              <a:gd name="T13" fmla="*/ 280 h 320"/>
              <a:gd name="T14" fmla="*/ 320 w 320"/>
              <a:gd name="T15" fmla="*/ 40 h 320"/>
              <a:gd name="T16" fmla="*/ 280 w 320"/>
              <a:gd name="T17" fmla="*/ 0 h 320"/>
              <a:gd name="T18" fmla="*/ 260 w 320"/>
              <a:gd name="T19" fmla="*/ 180 h 320"/>
              <a:gd name="T20" fmla="*/ 60 w 320"/>
              <a:gd name="T21" fmla="*/ 180 h 320"/>
              <a:gd name="T22" fmla="*/ 60 w 320"/>
              <a:gd name="T23" fmla="*/ 140 h 320"/>
              <a:gd name="T24" fmla="*/ 260 w 320"/>
              <a:gd name="T25" fmla="*/ 140 h 320"/>
              <a:gd name="T26" fmla="*/ 260 w 320"/>
              <a:gd name="T27" fmla="*/ 180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20" h="320">
                <a:moveTo>
                  <a:pt x="28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280"/>
                  <a:pt x="0" y="280"/>
                  <a:pt x="0" y="280"/>
                </a:cubicBezTo>
                <a:cubicBezTo>
                  <a:pt x="0" y="302"/>
                  <a:pt x="18" y="320"/>
                  <a:pt x="40" y="320"/>
                </a:cubicBezTo>
                <a:cubicBezTo>
                  <a:pt x="280" y="320"/>
                  <a:pt x="280" y="320"/>
                  <a:pt x="280" y="320"/>
                </a:cubicBezTo>
                <a:cubicBezTo>
                  <a:pt x="302" y="320"/>
                  <a:pt x="320" y="302"/>
                  <a:pt x="320" y="280"/>
                </a:cubicBezTo>
                <a:cubicBezTo>
                  <a:pt x="320" y="40"/>
                  <a:pt x="320" y="40"/>
                  <a:pt x="320" y="40"/>
                </a:cubicBezTo>
                <a:cubicBezTo>
                  <a:pt x="320" y="18"/>
                  <a:pt x="302" y="0"/>
                  <a:pt x="280" y="0"/>
                </a:cubicBezTo>
                <a:close/>
                <a:moveTo>
                  <a:pt x="260" y="180"/>
                </a:moveTo>
                <a:cubicBezTo>
                  <a:pt x="60" y="180"/>
                  <a:pt x="60" y="180"/>
                  <a:pt x="60" y="180"/>
                </a:cubicBezTo>
                <a:cubicBezTo>
                  <a:pt x="60" y="140"/>
                  <a:pt x="60" y="140"/>
                  <a:pt x="60" y="140"/>
                </a:cubicBezTo>
                <a:cubicBezTo>
                  <a:pt x="260" y="140"/>
                  <a:pt x="260" y="140"/>
                  <a:pt x="260" y="140"/>
                </a:cubicBezTo>
                <a:lnTo>
                  <a:pt x="260" y="18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53" name="Freeform 277"/>
          <p:cNvSpPr>
            <a:spLocks noEditPoints="1"/>
          </p:cNvSpPr>
          <p:nvPr/>
        </p:nvSpPr>
        <p:spPr bwMode="auto">
          <a:xfrm>
            <a:off x="3088270" y="5757237"/>
            <a:ext cx="212861" cy="215202"/>
          </a:xfrm>
          <a:custGeom>
            <a:avLst/>
            <a:gdLst>
              <a:gd name="T0" fmla="*/ 280 w 320"/>
              <a:gd name="T1" fmla="*/ 0 h 320"/>
              <a:gd name="T2" fmla="*/ 40 w 320"/>
              <a:gd name="T3" fmla="*/ 0 h 320"/>
              <a:gd name="T4" fmla="*/ 0 w 320"/>
              <a:gd name="T5" fmla="*/ 40 h 320"/>
              <a:gd name="T6" fmla="*/ 0 w 320"/>
              <a:gd name="T7" fmla="*/ 280 h 320"/>
              <a:gd name="T8" fmla="*/ 40 w 320"/>
              <a:gd name="T9" fmla="*/ 320 h 320"/>
              <a:gd name="T10" fmla="*/ 280 w 320"/>
              <a:gd name="T11" fmla="*/ 320 h 320"/>
              <a:gd name="T12" fmla="*/ 320 w 320"/>
              <a:gd name="T13" fmla="*/ 280 h 320"/>
              <a:gd name="T14" fmla="*/ 320 w 320"/>
              <a:gd name="T15" fmla="*/ 40 h 320"/>
              <a:gd name="T16" fmla="*/ 280 w 320"/>
              <a:gd name="T17" fmla="*/ 0 h 320"/>
              <a:gd name="T18" fmla="*/ 221 w 320"/>
              <a:gd name="T19" fmla="*/ 256 h 320"/>
              <a:gd name="T20" fmla="*/ 160 w 320"/>
              <a:gd name="T21" fmla="*/ 194 h 320"/>
              <a:gd name="T22" fmla="*/ 99 w 320"/>
              <a:gd name="T23" fmla="*/ 256 h 320"/>
              <a:gd name="T24" fmla="*/ 64 w 320"/>
              <a:gd name="T25" fmla="*/ 221 h 320"/>
              <a:gd name="T26" fmla="*/ 125 w 320"/>
              <a:gd name="T27" fmla="*/ 160 h 320"/>
              <a:gd name="T28" fmla="*/ 64 w 320"/>
              <a:gd name="T29" fmla="*/ 99 h 320"/>
              <a:gd name="T30" fmla="*/ 99 w 320"/>
              <a:gd name="T31" fmla="*/ 64 h 320"/>
              <a:gd name="T32" fmla="*/ 160 w 320"/>
              <a:gd name="T33" fmla="*/ 125 h 320"/>
              <a:gd name="T34" fmla="*/ 221 w 320"/>
              <a:gd name="T35" fmla="*/ 64 h 320"/>
              <a:gd name="T36" fmla="*/ 256 w 320"/>
              <a:gd name="T37" fmla="*/ 99 h 320"/>
              <a:gd name="T38" fmla="*/ 194 w 320"/>
              <a:gd name="T39" fmla="*/ 160 h 320"/>
              <a:gd name="T40" fmla="*/ 256 w 320"/>
              <a:gd name="T41" fmla="*/ 221 h 320"/>
              <a:gd name="T42" fmla="*/ 221 w 320"/>
              <a:gd name="T43" fmla="*/ 256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20" h="320">
                <a:moveTo>
                  <a:pt x="28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280"/>
                  <a:pt x="0" y="280"/>
                  <a:pt x="0" y="280"/>
                </a:cubicBezTo>
                <a:cubicBezTo>
                  <a:pt x="0" y="302"/>
                  <a:pt x="18" y="320"/>
                  <a:pt x="40" y="320"/>
                </a:cubicBezTo>
                <a:cubicBezTo>
                  <a:pt x="280" y="320"/>
                  <a:pt x="280" y="320"/>
                  <a:pt x="280" y="320"/>
                </a:cubicBezTo>
                <a:cubicBezTo>
                  <a:pt x="302" y="320"/>
                  <a:pt x="320" y="302"/>
                  <a:pt x="320" y="280"/>
                </a:cubicBezTo>
                <a:cubicBezTo>
                  <a:pt x="320" y="40"/>
                  <a:pt x="320" y="40"/>
                  <a:pt x="320" y="40"/>
                </a:cubicBezTo>
                <a:cubicBezTo>
                  <a:pt x="320" y="18"/>
                  <a:pt x="302" y="0"/>
                  <a:pt x="280" y="0"/>
                </a:cubicBezTo>
                <a:close/>
                <a:moveTo>
                  <a:pt x="221" y="256"/>
                </a:moveTo>
                <a:cubicBezTo>
                  <a:pt x="160" y="194"/>
                  <a:pt x="160" y="194"/>
                  <a:pt x="160" y="194"/>
                </a:cubicBezTo>
                <a:cubicBezTo>
                  <a:pt x="99" y="256"/>
                  <a:pt x="99" y="256"/>
                  <a:pt x="99" y="256"/>
                </a:cubicBezTo>
                <a:cubicBezTo>
                  <a:pt x="64" y="221"/>
                  <a:pt x="64" y="221"/>
                  <a:pt x="64" y="221"/>
                </a:cubicBezTo>
                <a:cubicBezTo>
                  <a:pt x="125" y="160"/>
                  <a:pt x="125" y="160"/>
                  <a:pt x="125" y="160"/>
                </a:cubicBezTo>
                <a:cubicBezTo>
                  <a:pt x="64" y="99"/>
                  <a:pt x="64" y="99"/>
                  <a:pt x="64" y="99"/>
                </a:cubicBezTo>
                <a:cubicBezTo>
                  <a:pt x="99" y="64"/>
                  <a:pt x="99" y="64"/>
                  <a:pt x="99" y="64"/>
                </a:cubicBezTo>
                <a:cubicBezTo>
                  <a:pt x="160" y="125"/>
                  <a:pt x="160" y="125"/>
                  <a:pt x="160" y="125"/>
                </a:cubicBezTo>
                <a:cubicBezTo>
                  <a:pt x="221" y="64"/>
                  <a:pt x="221" y="64"/>
                  <a:pt x="221" y="64"/>
                </a:cubicBezTo>
                <a:cubicBezTo>
                  <a:pt x="256" y="99"/>
                  <a:pt x="256" y="99"/>
                  <a:pt x="256" y="99"/>
                </a:cubicBezTo>
                <a:cubicBezTo>
                  <a:pt x="194" y="160"/>
                  <a:pt x="194" y="160"/>
                  <a:pt x="194" y="160"/>
                </a:cubicBezTo>
                <a:cubicBezTo>
                  <a:pt x="256" y="221"/>
                  <a:pt x="256" y="221"/>
                  <a:pt x="256" y="221"/>
                </a:cubicBezTo>
                <a:lnTo>
                  <a:pt x="221" y="25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54" name="Freeform 279"/>
          <p:cNvSpPr>
            <a:spLocks noEditPoints="1"/>
          </p:cNvSpPr>
          <p:nvPr/>
        </p:nvSpPr>
        <p:spPr bwMode="auto">
          <a:xfrm>
            <a:off x="2157056" y="5743556"/>
            <a:ext cx="212861" cy="240656"/>
          </a:xfrm>
          <a:custGeom>
            <a:avLst/>
            <a:gdLst>
              <a:gd name="T0" fmla="*/ 300 w 320"/>
              <a:gd name="T1" fmla="*/ 0 h 360"/>
              <a:gd name="T2" fmla="*/ 256 w 320"/>
              <a:gd name="T3" fmla="*/ 0 h 360"/>
              <a:gd name="T4" fmla="*/ 240 w 320"/>
              <a:gd name="T5" fmla="*/ 20 h 360"/>
              <a:gd name="T6" fmla="*/ 240 w 320"/>
              <a:gd name="T7" fmla="*/ 360 h 360"/>
              <a:gd name="T8" fmla="*/ 320 w 320"/>
              <a:gd name="T9" fmla="*/ 360 h 360"/>
              <a:gd name="T10" fmla="*/ 320 w 320"/>
              <a:gd name="T11" fmla="*/ 20 h 360"/>
              <a:gd name="T12" fmla="*/ 300 w 320"/>
              <a:gd name="T13" fmla="*/ 0 h 360"/>
              <a:gd name="T14" fmla="*/ 180 w 320"/>
              <a:gd name="T15" fmla="*/ 120 h 360"/>
              <a:gd name="T16" fmla="*/ 136 w 320"/>
              <a:gd name="T17" fmla="*/ 120 h 360"/>
              <a:gd name="T18" fmla="*/ 120 w 320"/>
              <a:gd name="T19" fmla="*/ 140 h 360"/>
              <a:gd name="T20" fmla="*/ 120 w 320"/>
              <a:gd name="T21" fmla="*/ 360 h 360"/>
              <a:gd name="T22" fmla="*/ 200 w 320"/>
              <a:gd name="T23" fmla="*/ 360 h 360"/>
              <a:gd name="T24" fmla="*/ 200 w 320"/>
              <a:gd name="T25" fmla="*/ 140 h 360"/>
              <a:gd name="T26" fmla="*/ 180 w 320"/>
              <a:gd name="T27" fmla="*/ 120 h 360"/>
              <a:gd name="T28" fmla="*/ 60 w 320"/>
              <a:gd name="T29" fmla="*/ 240 h 360"/>
              <a:gd name="T30" fmla="*/ 16 w 320"/>
              <a:gd name="T31" fmla="*/ 240 h 360"/>
              <a:gd name="T32" fmla="*/ 0 w 320"/>
              <a:gd name="T33" fmla="*/ 260 h 360"/>
              <a:gd name="T34" fmla="*/ 0 w 320"/>
              <a:gd name="T35" fmla="*/ 360 h 360"/>
              <a:gd name="T36" fmla="*/ 80 w 320"/>
              <a:gd name="T37" fmla="*/ 360 h 360"/>
              <a:gd name="T38" fmla="*/ 80 w 320"/>
              <a:gd name="T39" fmla="*/ 260 h 360"/>
              <a:gd name="T40" fmla="*/ 60 w 320"/>
              <a:gd name="T41" fmla="*/ 24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20" h="360">
                <a:moveTo>
                  <a:pt x="300" y="0"/>
                </a:moveTo>
                <a:cubicBezTo>
                  <a:pt x="256" y="0"/>
                  <a:pt x="256" y="0"/>
                  <a:pt x="256" y="0"/>
                </a:cubicBezTo>
                <a:cubicBezTo>
                  <a:pt x="245" y="0"/>
                  <a:pt x="240" y="9"/>
                  <a:pt x="240" y="20"/>
                </a:cubicBezTo>
                <a:cubicBezTo>
                  <a:pt x="240" y="360"/>
                  <a:pt x="240" y="360"/>
                  <a:pt x="240" y="360"/>
                </a:cubicBezTo>
                <a:cubicBezTo>
                  <a:pt x="320" y="360"/>
                  <a:pt x="320" y="360"/>
                  <a:pt x="320" y="360"/>
                </a:cubicBezTo>
                <a:cubicBezTo>
                  <a:pt x="320" y="20"/>
                  <a:pt x="320" y="20"/>
                  <a:pt x="320" y="20"/>
                </a:cubicBezTo>
                <a:cubicBezTo>
                  <a:pt x="320" y="9"/>
                  <a:pt x="311" y="0"/>
                  <a:pt x="300" y="0"/>
                </a:cubicBezTo>
                <a:close/>
                <a:moveTo>
                  <a:pt x="180" y="120"/>
                </a:moveTo>
                <a:cubicBezTo>
                  <a:pt x="136" y="120"/>
                  <a:pt x="136" y="120"/>
                  <a:pt x="136" y="120"/>
                </a:cubicBezTo>
                <a:cubicBezTo>
                  <a:pt x="125" y="120"/>
                  <a:pt x="120" y="129"/>
                  <a:pt x="120" y="140"/>
                </a:cubicBezTo>
                <a:cubicBezTo>
                  <a:pt x="120" y="360"/>
                  <a:pt x="120" y="360"/>
                  <a:pt x="120" y="360"/>
                </a:cubicBezTo>
                <a:cubicBezTo>
                  <a:pt x="200" y="360"/>
                  <a:pt x="200" y="360"/>
                  <a:pt x="200" y="360"/>
                </a:cubicBezTo>
                <a:cubicBezTo>
                  <a:pt x="200" y="140"/>
                  <a:pt x="200" y="140"/>
                  <a:pt x="200" y="140"/>
                </a:cubicBezTo>
                <a:cubicBezTo>
                  <a:pt x="200" y="129"/>
                  <a:pt x="191" y="120"/>
                  <a:pt x="180" y="120"/>
                </a:cubicBezTo>
                <a:close/>
                <a:moveTo>
                  <a:pt x="60" y="240"/>
                </a:moveTo>
                <a:cubicBezTo>
                  <a:pt x="16" y="240"/>
                  <a:pt x="16" y="240"/>
                  <a:pt x="16" y="240"/>
                </a:cubicBezTo>
                <a:cubicBezTo>
                  <a:pt x="5" y="240"/>
                  <a:pt x="0" y="249"/>
                  <a:pt x="0" y="260"/>
                </a:cubicBezTo>
                <a:cubicBezTo>
                  <a:pt x="0" y="360"/>
                  <a:pt x="0" y="360"/>
                  <a:pt x="0" y="360"/>
                </a:cubicBezTo>
                <a:cubicBezTo>
                  <a:pt x="80" y="360"/>
                  <a:pt x="80" y="360"/>
                  <a:pt x="80" y="360"/>
                </a:cubicBezTo>
                <a:cubicBezTo>
                  <a:pt x="80" y="260"/>
                  <a:pt x="80" y="260"/>
                  <a:pt x="80" y="260"/>
                </a:cubicBezTo>
                <a:cubicBezTo>
                  <a:pt x="80" y="249"/>
                  <a:pt x="71" y="240"/>
                  <a:pt x="60" y="2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55" name="Freeform 280"/>
          <p:cNvSpPr>
            <a:spLocks noEditPoints="1"/>
          </p:cNvSpPr>
          <p:nvPr/>
        </p:nvSpPr>
        <p:spPr bwMode="auto">
          <a:xfrm>
            <a:off x="1706497" y="5752613"/>
            <a:ext cx="226740" cy="224459"/>
          </a:xfrm>
          <a:custGeom>
            <a:avLst/>
            <a:gdLst>
              <a:gd name="T0" fmla="*/ 147 w 336"/>
              <a:gd name="T1" fmla="*/ 0 h 336"/>
              <a:gd name="T2" fmla="*/ 0 w 336"/>
              <a:gd name="T3" fmla="*/ 147 h 336"/>
              <a:gd name="T4" fmla="*/ 147 w 336"/>
              <a:gd name="T5" fmla="*/ 147 h 336"/>
              <a:gd name="T6" fmla="*/ 147 w 336"/>
              <a:gd name="T7" fmla="*/ 0 h 336"/>
              <a:gd name="T8" fmla="*/ 189 w 336"/>
              <a:gd name="T9" fmla="*/ 0 h 336"/>
              <a:gd name="T10" fmla="*/ 189 w 336"/>
              <a:gd name="T11" fmla="*/ 169 h 336"/>
              <a:gd name="T12" fmla="*/ 169 w 336"/>
              <a:gd name="T13" fmla="*/ 189 h 336"/>
              <a:gd name="T14" fmla="*/ 0 w 336"/>
              <a:gd name="T15" fmla="*/ 189 h 336"/>
              <a:gd name="T16" fmla="*/ 167 w 336"/>
              <a:gd name="T17" fmla="*/ 336 h 336"/>
              <a:gd name="T18" fmla="*/ 336 w 336"/>
              <a:gd name="T19" fmla="*/ 167 h 336"/>
              <a:gd name="T20" fmla="*/ 189 w 336"/>
              <a:gd name="T21" fmla="*/ 0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36" h="336">
                <a:moveTo>
                  <a:pt x="147" y="0"/>
                </a:moveTo>
                <a:cubicBezTo>
                  <a:pt x="70" y="9"/>
                  <a:pt x="9" y="70"/>
                  <a:pt x="0" y="147"/>
                </a:cubicBezTo>
                <a:cubicBezTo>
                  <a:pt x="147" y="147"/>
                  <a:pt x="147" y="147"/>
                  <a:pt x="147" y="147"/>
                </a:cubicBezTo>
                <a:lnTo>
                  <a:pt x="147" y="0"/>
                </a:lnTo>
                <a:close/>
                <a:moveTo>
                  <a:pt x="189" y="0"/>
                </a:moveTo>
                <a:cubicBezTo>
                  <a:pt x="189" y="169"/>
                  <a:pt x="189" y="169"/>
                  <a:pt x="189" y="169"/>
                </a:cubicBezTo>
                <a:cubicBezTo>
                  <a:pt x="189" y="180"/>
                  <a:pt x="180" y="189"/>
                  <a:pt x="169" y="189"/>
                </a:cubicBezTo>
                <a:cubicBezTo>
                  <a:pt x="0" y="189"/>
                  <a:pt x="0" y="189"/>
                  <a:pt x="0" y="189"/>
                </a:cubicBezTo>
                <a:cubicBezTo>
                  <a:pt x="11" y="272"/>
                  <a:pt x="82" y="336"/>
                  <a:pt x="167" y="336"/>
                </a:cubicBezTo>
                <a:cubicBezTo>
                  <a:pt x="260" y="336"/>
                  <a:pt x="336" y="260"/>
                  <a:pt x="336" y="167"/>
                </a:cubicBezTo>
                <a:cubicBezTo>
                  <a:pt x="336" y="82"/>
                  <a:pt x="272" y="11"/>
                  <a:pt x="189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56" name="Freeform 281"/>
          <p:cNvSpPr>
            <a:spLocks noEditPoints="1"/>
          </p:cNvSpPr>
          <p:nvPr/>
        </p:nvSpPr>
        <p:spPr bwMode="auto">
          <a:xfrm>
            <a:off x="1239740" y="5748181"/>
            <a:ext cx="273016" cy="231400"/>
          </a:xfrm>
          <a:custGeom>
            <a:avLst/>
            <a:gdLst>
              <a:gd name="T0" fmla="*/ 17 w 405"/>
              <a:gd name="T1" fmla="*/ 202 h 347"/>
              <a:gd name="T2" fmla="*/ 44 w 405"/>
              <a:gd name="T3" fmla="*/ 208 h 347"/>
              <a:gd name="T4" fmla="*/ 64 w 405"/>
              <a:gd name="T5" fmla="*/ 176 h 347"/>
              <a:gd name="T6" fmla="*/ 25 w 405"/>
              <a:gd name="T7" fmla="*/ 166 h 347"/>
              <a:gd name="T8" fmla="*/ 3 w 405"/>
              <a:gd name="T9" fmla="*/ 180 h 347"/>
              <a:gd name="T10" fmla="*/ 17 w 405"/>
              <a:gd name="T11" fmla="*/ 202 h 347"/>
              <a:gd name="T12" fmla="*/ 372 w 405"/>
              <a:gd name="T13" fmla="*/ 207 h 347"/>
              <a:gd name="T14" fmla="*/ 283 w 405"/>
              <a:gd name="T15" fmla="*/ 287 h 347"/>
              <a:gd name="T16" fmla="*/ 178 w 405"/>
              <a:gd name="T17" fmla="*/ 206 h 347"/>
              <a:gd name="T18" fmla="*/ 171 w 405"/>
              <a:gd name="T19" fmla="*/ 203 h 347"/>
              <a:gd name="T20" fmla="*/ 157 w 405"/>
              <a:gd name="T21" fmla="*/ 199 h 347"/>
              <a:gd name="T22" fmla="*/ 137 w 405"/>
              <a:gd name="T23" fmla="*/ 231 h 347"/>
              <a:gd name="T24" fmla="*/ 159 w 405"/>
              <a:gd name="T25" fmla="*/ 237 h 347"/>
              <a:gd name="T26" fmla="*/ 273 w 405"/>
              <a:gd name="T27" fmla="*/ 325 h 347"/>
              <a:gd name="T28" fmla="*/ 284 w 405"/>
              <a:gd name="T29" fmla="*/ 329 h 347"/>
              <a:gd name="T30" fmla="*/ 296 w 405"/>
              <a:gd name="T31" fmla="*/ 324 h 347"/>
              <a:gd name="T32" fmla="*/ 397 w 405"/>
              <a:gd name="T33" fmla="*/ 234 h 347"/>
              <a:gd name="T34" fmla="*/ 398 w 405"/>
              <a:gd name="T35" fmla="*/ 208 h 347"/>
              <a:gd name="T36" fmla="*/ 372 w 405"/>
              <a:gd name="T37" fmla="*/ 207 h 347"/>
              <a:gd name="T38" fmla="*/ 176 w 405"/>
              <a:gd name="T39" fmla="*/ 119 h 347"/>
              <a:gd name="T40" fmla="*/ 274 w 405"/>
              <a:gd name="T41" fmla="*/ 181 h 347"/>
              <a:gd name="T42" fmla="*/ 299 w 405"/>
              <a:gd name="T43" fmla="*/ 176 h 347"/>
              <a:gd name="T44" fmla="*/ 400 w 405"/>
              <a:gd name="T45" fmla="*/ 31 h 347"/>
              <a:gd name="T46" fmla="*/ 395 w 405"/>
              <a:gd name="T47" fmla="*/ 6 h 347"/>
              <a:gd name="T48" fmla="*/ 370 w 405"/>
              <a:gd name="T49" fmla="*/ 11 h 347"/>
              <a:gd name="T50" fmla="*/ 279 w 405"/>
              <a:gd name="T51" fmla="*/ 141 h 347"/>
              <a:gd name="T52" fmla="*/ 181 w 405"/>
              <a:gd name="T53" fmla="*/ 78 h 347"/>
              <a:gd name="T54" fmla="*/ 167 w 405"/>
              <a:gd name="T55" fmla="*/ 76 h 347"/>
              <a:gd name="T56" fmla="*/ 156 w 405"/>
              <a:gd name="T57" fmla="*/ 84 h 347"/>
              <a:gd name="T58" fmla="*/ 6 w 405"/>
              <a:gd name="T59" fmla="*/ 319 h 347"/>
              <a:gd name="T60" fmla="*/ 11 w 405"/>
              <a:gd name="T61" fmla="*/ 344 h 347"/>
              <a:gd name="T62" fmla="*/ 21 w 405"/>
              <a:gd name="T63" fmla="*/ 347 h 347"/>
              <a:gd name="T64" fmla="*/ 36 w 405"/>
              <a:gd name="T65" fmla="*/ 338 h 347"/>
              <a:gd name="T66" fmla="*/ 176 w 405"/>
              <a:gd name="T67" fmla="*/ 119 h 3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05" h="347">
                <a:moveTo>
                  <a:pt x="17" y="202"/>
                </a:moveTo>
                <a:cubicBezTo>
                  <a:pt x="44" y="208"/>
                  <a:pt x="44" y="208"/>
                  <a:pt x="44" y="208"/>
                </a:cubicBezTo>
                <a:cubicBezTo>
                  <a:pt x="64" y="176"/>
                  <a:pt x="64" y="176"/>
                  <a:pt x="64" y="176"/>
                </a:cubicBezTo>
                <a:cubicBezTo>
                  <a:pt x="25" y="166"/>
                  <a:pt x="25" y="166"/>
                  <a:pt x="25" y="166"/>
                </a:cubicBezTo>
                <a:cubicBezTo>
                  <a:pt x="16" y="164"/>
                  <a:pt x="6" y="170"/>
                  <a:pt x="3" y="180"/>
                </a:cubicBezTo>
                <a:cubicBezTo>
                  <a:pt x="1" y="189"/>
                  <a:pt x="7" y="199"/>
                  <a:pt x="17" y="202"/>
                </a:cubicBezTo>
                <a:close/>
                <a:moveTo>
                  <a:pt x="372" y="207"/>
                </a:moveTo>
                <a:cubicBezTo>
                  <a:pt x="283" y="287"/>
                  <a:pt x="283" y="287"/>
                  <a:pt x="283" y="287"/>
                </a:cubicBezTo>
                <a:cubicBezTo>
                  <a:pt x="178" y="206"/>
                  <a:pt x="178" y="206"/>
                  <a:pt x="178" y="206"/>
                </a:cubicBezTo>
                <a:cubicBezTo>
                  <a:pt x="176" y="204"/>
                  <a:pt x="174" y="203"/>
                  <a:pt x="171" y="203"/>
                </a:cubicBezTo>
                <a:cubicBezTo>
                  <a:pt x="157" y="199"/>
                  <a:pt x="157" y="199"/>
                  <a:pt x="157" y="199"/>
                </a:cubicBezTo>
                <a:cubicBezTo>
                  <a:pt x="137" y="231"/>
                  <a:pt x="137" y="231"/>
                  <a:pt x="137" y="231"/>
                </a:cubicBezTo>
                <a:cubicBezTo>
                  <a:pt x="159" y="237"/>
                  <a:pt x="159" y="237"/>
                  <a:pt x="159" y="237"/>
                </a:cubicBezTo>
                <a:cubicBezTo>
                  <a:pt x="273" y="325"/>
                  <a:pt x="273" y="325"/>
                  <a:pt x="273" y="325"/>
                </a:cubicBezTo>
                <a:cubicBezTo>
                  <a:pt x="276" y="328"/>
                  <a:pt x="280" y="329"/>
                  <a:pt x="284" y="329"/>
                </a:cubicBezTo>
                <a:cubicBezTo>
                  <a:pt x="288" y="329"/>
                  <a:pt x="293" y="327"/>
                  <a:pt x="296" y="324"/>
                </a:cubicBezTo>
                <a:cubicBezTo>
                  <a:pt x="397" y="234"/>
                  <a:pt x="397" y="234"/>
                  <a:pt x="397" y="234"/>
                </a:cubicBezTo>
                <a:cubicBezTo>
                  <a:pt x="404" y="227"/>
                  <a:pt x="405" y="215"/>
                  <a:pt x="398" y="208"/>
                </a:cubicBezTo>
                <a:cubicBezTo>
                  <a:pt x="391" y="201"/>
                  <a:pt x="380" y="200"/>
                  <a:pt x="372" y="207"/>
                </a:cubicBezTo>
                <a:close/>
                <a:moveTo>
                  <a:pt x="176" y="119"/>
                </a:moveTo>
                <a:cubicBezTo>
                  <a:pt x="274" y="181"/>
                  <a:pt x="274" y="181"/>
                  <a:pt x="274" y="181"/>
                </a:cubicBezTo>
                <a:cubicBezTo>
                  <a:pt x="282" y="186"/>
                  <a:pt x="293" y="184"/>
                  <a:pt x="299" y="176"/>
                </a:cubicBezTo>
                <a:cubicBezTo>
                  <a:pt x="400" y="31"/>
                  <a:pt x="400" y="31"/>
                  <a:pt x="400" y="31"/>
                </a:cubicBezTo>
                <a:cubicBezTo>
                  <a:pt x="405" y="23"/>
                  <a:pt x="403" y="12"/>
                  <a:pt x="395" y="6"/>
                </a:cubicBezTo>
                <a:cubicBezTo>
                  <a:pt x="387" y="0"/>
                  <a:pt x="375" y="2"/>
                  <a:pt x="370" y="11"/>
                </a:cubicBezTo>
                <a:cubicBezTo>
                  <a:pt x="279" y="141"/>
                  <a:pt x="279" y="141"/>
                  <a:pt x="279" y="141"/>
                </a:cubicBezTo>
                <a:cubicBezTo>
                  <a:pt x="181" y="78"/>
                  <a:pt x="181" y="78"/>
                  <a:pt x="181" y="78"/>
                </a:cubicBezTo>
                <a:cubicBezTo>
                  <a:pt x="177" y="76"/>
                  <a:pt x="172" y="75"/>
                  <a:pt x="167" y="76"/>
                </a:cubicBezTo>
                <a:cubicBezTo>
                  <a:pt x="162" y="77"/>
                  <a:pt x="158" y="80"/>
                  <a:pt x="156" y="84"/>
                </a:cubicBezTo>
                <a:cubicBezTo>
                  <a:pt x="6" y="319"/>
                  <a:pt x="6" y="319"/>
                  <a:pt x="6" y="319"/>
                </a:cubicBezTo>
                <a:cubicBezTo>
                  <a:pt x="0" y="328"/>
                  <a:pt x="3" y="339"/>
                  <a:pt x="11" y="344"/>
                </a:cubicBezTo>
                <a:cubicBezTo>
                  <a:pt x="14" y="346"/>
                  <a:pt x="18" y="347"/>
                  <a:pt x="21" y="347"/>
                </a:cubicBezTo>
                <a:cubicBezTo>
                  <a:pt x="27" y="347"/>
                  <a:pt x="33" y="344"/>
                  <a:pt x="36" y="338"/>
                </a:cubicBezTo>
                <a:lnTo>
                  <a:pt x="176" y="119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57" name="Freeform 5"/>
          <p:cNvSpPr>
            <a:spLocks/>
          </p:cNvSpPr>
          <p:nvPr/>
        </p:nvSpPr>
        <p:spPr bwMode="auto">
          <a:xfrm>
            <a:off x="8410570" y="4039604"/>
            <a:ext cx="203605" cy="196690"/>
          </a:xfrm>
          <a:custGeom>
            <a:avLst/>
            <a:gdLst>
              <a:gd name="T0" fmla="*/ 88 w 88"/>
              <a:gd name="T1" fmla="*/ 41 h 85"/>
              <a:gd name="T2" fmla="*/ 66 w 88"/>
              <a:gd name="T3" fmla="*/ 41 h 85"/>
              <a:gd name="T4" fmla="*/ 66 w 88"/>
              <a:gd name="T5" fmla="*/ 0 h 85"/>
              <a:gd name="T6" fmla="*/ 22 w 88"/>
              <a:gd name="T7" fmla="*/ 0 h 85"/>
              <a:gd name="T8" fmla="*/ 22 w 88"/>
              <a:gd name="T9" fmla="*/ 41 h 85"/>
              <a:gd name="T10" fmla="*/ 0 w 88"/>
              <a:gd name="T11" fmla="*/ 41 h 85"/>
              <a:gd name="T12" fmla="*/ 44 w 88"/>
              <a:gd name="T13" fmla="*/ 85 h 85"/>
              <a:gd name="T14" fmla="*/ 88 w 88"/>
              <a:gd name="T15" fmla="*/ 41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8" h="85">
                <a:moveTo>
                  <a:pt x="88" y="41"/>
                </a:moveTo>
                <a:lnTo>
                  <a:pt x="66" y="41"/>
                </a:lnTo>
                <a:lnTo>
                  <a:pt x="66" y="0"/>
                </a:lnTo>
                <a:lnTo>
                  <a:pt x="22" y="0"/>
                </a:lnTo>
                <a:lnTo>
                  <a:pt x="22" y="41"/>
                </a:lnTo>
                <a:lnTo>
                  <a:pt x="0" y="41"/>
                </a:lnTo>
                <a:lnTo>
                  <a:pt x="44" y="85"/>
                </a:lnTo>
                <a:lnTo>
                  <a:pt x="88" y="4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58" name="Freeform 6"/>
          <p:cNvSpPr>
            <a:spLocks/>
          </p:cNvSpPr>
          <p:nvPr/>
        </p:nvSpPr>
        <p:spPr bwMode="auto">
          <a:xfrm>
            <a:off x="9302433" y="4035179"/>
            <a:ext cx="194351" cy="203632"/>
          </a:xfrm>
          <a:custGeom>
            <a:avLst/>
            <a:gdLst>
              <a:gd name="T0" fmla="*/ 40 w 84"/>
              <a:gd name="T1" fmla="*/ 0 h 88"/>
              <a:gd name="T2" fmla="*/ 40 w 84"/>
              <a:gd name="T3" fmla="*/ 22 h 88"/>
              <a:gd name="T4" fmla="*/ 0 w 84"/>
              <a:gd name="T5" fmla="*/ 22 h 88"/>
              <a:gd name="T6" fmla="*/ 0 w 84"/>
              <a:gd name="T7" fmla="*/ 66 h 88"/>
              <a:gd name="T8" fmla="*/ 40 w 84"/>
              <a:gd name="T9" fmla="*/ 66 h 88"/>
              <a:gd name="T10" fmla="*/ 40 w 84"/>
              <a:gd name="T11" fmla="*/ 88 h 88"/>
              <a:gd name="T12" fmla="*/ 84 w 84"/>
              <a:gd name="T13" fmla="*/ 44 h 88"/>
              <a:gd name="T14" fmla="*/ 40 w 84"/>
              <a:gd name="T15" fmla="*/ 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4" h="88">
                <a:moveTo>
                  <a:pt x="40" y="0"/>
                </a:moveTo>
                <a:lnTo>
                  <a:pt x="40" y="22"/>
                </a:lnTo>
                <a:lnTo>
                  <a:pt x="0" y="22"/>
                </a:lnTo>
                <a:lnTo>
                  <a:pt x="0" y="66"/>
                </a:lnTo>
                <a:lnTo>
                  <a:pt x="40" y="66"/>
                </a:lnTo>
                <a:lnTo>
                  <a:pt x="40" y="88"/>
                </a:lnTo>
                <a:lnTo>
                  <a:pt x="84" y="44"/>
                </a:lnTo>
                <a:lnTo>
                  <a:pt x="4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59" name="Freeform 7"/>
          <p:cNvSpPr>
            <a:spLocks/>
          </p:cNvSpPr>
          <p:nvPr/>
        </p:nvSpPr>
        <p:spPr bwMode="auto">
          <a:xfrm>
            <a:off x="7971381" y="4035179"/>
            <a:ext cx="196664" cy="203632"/>
          </a:xfrm>
          <a:custGeom>
            <a:avLst/>
            <a:gdLst>
              <a:gd name="T0" fmla="*/ 44 w 85"/>
              <a:gd name="T1" fmla="*/ 0 h 88"/>
              <a:gd name="T2" fmla="*/ 44 w 85"/>
              <a:gd name="T3" fmla="*/ 22 h 88"/>
              <a:gd name="T4" fmla="*/ 85 w 85"/>
              <a:gd name="T5" fmla="*/ 22 h 88"/>
              <a:gd name="T6" fmla="*/ 85 w 85"/>
              <a:gd name="T7" fmla="*/ 66 h 88"/>
              <a:gd name="T8" fmla="*/ 44 w 85"/>
              <a:gd name="T9" fmla="*/ 66 h 88"/>
              <a:gd name="T10" fmla="*/ 44 w 85"/>
              <a:gd name="T11" fmla="*/ 88 h 88"/>
              <a:gd name="T12" fmla="*/ 0 w 85"/>
              <a:gd name="T13" fmla="*/ 44 h 88"/>
              <a:gd name="T14" fmla="*/ 44 w 85"/>
              <a:gd name="T15" fmla="*/ 0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5" h="88">
                <a:moveTo>
                  <a:pt x="44" y="0"/>
                </a:moveTo>
                <a:lnTo>
                  <a:pt x="44" y="22"/>
                </a:lnTo>
                <a:lnTo>
                  <a:pt x="85" y="22"/>
                </a:lnTo>
                <a:lnTo>
                  <a:pt x="85" y="66"/>
                </a:lnTo>
                <a:lnTo>
                  <a:pt x="44" y="66"/>
                </a:lnTo>
                <a:lnTo>
                  <a:pt x="44" y="88"/>
                </a:lnTo>
                <a:lnTo>
                  <a:pt x="0" y="44"/>
                </a:lnTo>
                <a:lnTo>
                  <a:pt x="44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60" name="Freeform 8"/>
          <p:cNvSpPr>
            <a:spLocks/>
          </p:cNvSpPr>
          <p:nvPr/>
        </p:nvSpPr>
        <p:spPr bwMode="auto">
          <a:xfrm>
            <a:off x="8854187" y="4039604"/>
            <a:ext cx="203605" cy="196690"/>
          </a:xfrm>
          <a:custGeom>
            <a:avLst/>
            <a:gdLst>
              <a:gd name="T0" fmla="*/ 88 w 88"/>
              <a:gd name="T1" fmla="*/ 44 h 85"/>
              <a:gd name="T2" fmla="*/ 66 w 88"/>
              <a:gd name="T3" fmla="*/ 44 h 85"/>
              <a:gd name="T4" fmla="*/ 66 w 88"/>
              <a:gd name="T5" fmla="*/ 85 h 85"/>
              <a:gd name="T6" fmla="*/ 22 w 88"/>
              <a:gd name="T7" fmla="*/ 85 h 85"/>
              <a:gd name="T8" fmla="*/ 22 w 88"/>
              <a:gd name="T9" fmla="*/ 44 h 85"/>
              <a:gd name="T10" fmla="*/ 0 w 88"/>
              <a:gd name="T11" fmla="*/ 44 h 85"/>
              <a:gd name="T12" fmla="*/ 44 w 88"/>
              <a:gd name="T13" fmla="*/ 0 h 85"/>
              <a:gd name="T14" fmla="*/ 88 w 88"/>
              <a:gd name="T15" fmla="*/ 4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8" h="85">
                <a:moveTo>
                  <a:pt x="88" y="44"/>
                </a:moveTo>
                <a:lnTo>
                  <a:pt x="66" y="44"/>
                </a:lnTo>
                <a:lnTo>
                  <a:pt x="66" y="85"/>
                </a:lnTo>
                <a:lnTo>
                  <a:pt x="22" y="85"/>
                </a:lnTo>
                <a:lnTo>
                  <a:pt x="22" y="44"/>
                </a:lnTo>
                <a:lnTo>
                  <a:pt x="0" y="44"/>
                </a:lnTo>
                <a:lnTo>
                  <a:pt x="44" y="0"/>
                </a:lnTo>
                <a:lnTo>
                  <a:pt x="88" y="4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61" name="Freeform 9"/>
          <p:cNvSpPr>
            <a:spLocks/>
          </p:cNvSpPr>
          <p:nvPr/>
        </p:nvSpPr>
        <p:spPr bwMode="auto">
          <a:xfrm>
            <a:off x="10196808" y="4039604"/>
            <a:ext cx="178157" cy="196690"/>
          </a:xfrm>
          <a:custGeom>
            <a:avLst/>
            <a:gdLst>
              <a:gd name="T0" fmla="*/ 77 w 77"/>
              <a:gd name="T1" fmla="*/ 41 h 85"/>
              <a:gd name="T2" fmla="*/ 55 w 77"/>
              <a:gd name="T3" fmla="*/ 41 h 85"/>
              <a:gd name="T4" fmla="*/ 55 w 77"/>
              <a:gd name="T5" fmla="*/ 0 h 85"/>
              <a:gd name="T6" fmla="*/ 22 w 77"/>
              <a:gd name="T7" fmla="*/ 0 h 85"/>
              <a:gd name="T8" fmla="*/ 22 w 77"/>
              <a:gd name="T9" fmla="*/ 41 h 85"/>
              <a:gd name="T10" fmla="*/ 0 w 77"/>
              <a:gd name="T11" fmla="*/ 41 h 85"/>
              <a:gd name="T12" fmla="*/ 39 w 77"/>
              <a:gd name="T13" fmla="*/ 85 h 85"/>
              <a:gd name="T14" fmla="*/ 77 w 77"/>
              <a:gd name="T15" fmla="*/ 41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7" h="85">
                <a:moveTo>
                  <a:pt x="77" y="41"/>
                </a:moveTo>
                <a:lnTo>
                  <a:pt x="55" y="41"/>
                </a:lnTo>
                <a:lnTo>
                  <a:pt x="55" y="0"/>
                </a:lnTo>
                <a:lnTo>
                  <a:pt x="22" y="0"/>
                </a:lnTo>
                <a:lnTo>
                  <a:pt x="22" y="41"/>
                </a:lnTo>
                <a:lnTo>
                  <a:pt x="0" y="41"/>
                </a:lnTo>
                <a:lnTo>
                  <a:pt x="39" y="85"/>
                </a:lnTo>
                <a:lnTo>
                  <a:pt x="77" y="4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62" name="Freeform 10"/>
          <p:cNvSpPr>
            <a:spLocks/>
          </p:cNvSpPr>
          <p:nvPr/>
        </p:nvSpPr>
        <p:spPr bwMode="auto">
          <a:xfrm>
            <a:off x="9743936" y="4048859"/>
            <a:ext cx="196664" cy="178180"/>
          </a:xfrm>
          <a:custGeom>
            <a:avLst/>
            <a:gdLst>
              <a:gd name="T0" fmla="*/ 44 w 85"/>
              <a:gd name="T1" fmla="*/ 77 h 77"/>
              <a:gd name="T2" fmla="*/ 44 w 85"/>
              <a:gd name="T3" fmla="*/ 54 h 77"/>
              <a:gd name="T4" fmla="*/ 85 w 85"/>
              <a:gd name="T5" fmla="*/ 54 h 77"/>
              <a:gd name="T6" fmla="*/ 85 w 85"/>
              <a:gd name="T7" fmla="*/ 22 h 77"/>
              <a:gd name="T8" fmla="*/ 44 w 85"/>
              <a:gd name="T9" fmla="*/ 22 h 77"/>
              <a:gd name="T10" fmla="*/ 44 w 85"/>
              <a:gd name="T11" fmla="*/ 0 h 77"/>
              <a:gd name="T12" fmla="*/ 0 w 85"/>
              <a:gd name="T13" fmla="*/ 38 h 77"/>
              <a:gd name="T14" fmla="*/ 44 w 85"/>
              <a:gd name="T15" fmla="*/ 7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5" h="77">
                <a:moveTo>
                  <a:pt x="44" y="77"/>
                </a:moveTo>
                <a:lnTo>
                  <a:pt x="44" y="54"/>
                </a:lnTo>
                <a:lnTo>
                  <a:pt x="85" y="54"/>
                </a:lnTo>
                <a:lnTo>
                  <a:pt x="85" y="22"/>
                </a:lnTo>
                <a:lnTo>
                  <a:pt x="44" y="22"/>
                </a:lnTo>
                <a:lnTo>
                  <a:pt x="44" y="0"/>
                </a:lnTo>
                <a:lnTo>
                  <a:pt x="0" y="38"/>
                </a:lnTo>
                <a:lnTo>
                  <a:pt x="44" y="7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63" name="Freeform 44"/>
          <p:cNvSpPr>
            <a:spLocks/>
          </p:cNvSpPr>
          <p:nvPr/>
        </p:nvSpPr>
        <p:spPr bwMode="auto">
          <a:xfrm>
            <a:off x="8022298" y="2710891"/>
            <a:ext cx="182782" cy="192064"/>
          </a:xfrm>
          <a:custGeom>
            <a:avLst/>
            <a:gdLst>
              <a:gd name="T0" fmla="*/ 103 w 274"/>
              <a:gd name="T1" fmla="*/ 284 h 284"/>
              <a:gd name="T2" fmla="*/ 80 w 274"/>
              <a:gd name="T3" fmla="*/ 273 h 284"/>
              <a:gd name="T4" fmla="*/ 9 w 274"/>
              <a:gd name="T5" fmla="*/ 178 h 284"/>
              <a:gd name="T6" fmla="*/ 14 w 274"/>
              <a:gd name="T7" fmla="*/ 139 h 284"/>
              <a:gd name="T8" fmla="*/ 53 w 274"/>
              <a:gd name="T9" fmla="*/ 145 h 284"/>
              <a:gd name="T10" fmla="*/ 100 w 274"/>
              <a:gd name="T11" fmla="*/ 207 h 284"/>
              <a:gd name="T12" fmla="*/ 219 w 274"/>
              <a:gd name="T13" fmla="*/ 17 h 284"/>
              <a:gd name="T14" fmla="*/ 257 w 274"/>
              <a:gd name="T15" fmla="*/ 8 h 284"/>
              <a:gd name="T16" fmla="*/ 266 w 274"/>
              <a:gd name="T17" fmla="*/ 47 h 284"/>
              <a:gd name="T18" fmla="*/ 126 w 274"/>
              <a:gd name="T19" fmla="*/ 271 h 284"/>
              <a:gd name="T20" fmla="*/ 104 w 274"/>
              <a:gd name="T21" fmla="*/ 284 h 284"/>
              <a:gd name="T22" fmla="*/ 103 w 274"/>
              <a:gd name="T23" fmla="*/ 28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274" h="284">
                <a:moveTo>
                  <a:pt x="103" y="284"/>
                </a:moveTo>
                <a:cubicBezTo>
                  <a:pt x="94" y="284"/>
                  <a:pt x="86" y="280"/>
                  <a:pt x="80" y="273"/>
                </a:cubicBezTo>
                <a:cubicBezTo>
                  <a:pt x="9" y="178"/>
                  <a:pt x="9" y="178"/>
                  <a:pt x="9" y="178"/>
                </a:cubicBezTo>
                <a:cubicBezTo>
                  <a:pt x="0" y="166"/>
                  <a:pt x="2" y="149"/>
                  <a:pt x="14" y="139"/>
                </a:cubicBezTo>
                <a:cubicBezTo>
                  <a:pt x="27" y="130"/>
                  <a:pt x="44" y="133"/>
                  <a:pt x="53" y="145"/>
                </a:cubicBezTo>
                <a:cubicBezTo>
                  <a:pt x="100" y="207"/>
                  <a:pt x="100" y="207"/>
                  <a:pt x="100" y="207"/>
                </a:cubicBezTo>
                <a:cubicBezTo>
                  <a:pt x="219" y="17"/>
                  <a:pt x="219" y="17"/>
                  <a:pt x="219" y="17"/>
                </a:cubicBezTo>
                <a:cubicBezTo>
                  <a:pt x="227" y="4"/>
                  <a:pt x="244" y="0"/>
                  <a:pt x="257" y="8"/>
                </a:cubicBezTo>
                <a:cubicBezTo>
                  <a:pt x="270" y="16"/>
                  <a:pt x="274" y="33"/>
                  <a:pt x="266" y="47"/>
                </a:cubicBezTo>
                <a:cubicBezTo>
                  <a:pt x="126" y="271"/>
                  <a:pt x="126" y="271"/>
                  <a:pt x="126" y="271"/>
                </a:cubicBezTo>
                <a:cubicBezTo>
                  <a:pt x="121" y="279"/>
                  <a:pt x="113" y="283"/>
                  <a:pt x="104" y="284"/>
                </a:cubicBezTo>
                <a:cubicBezTo>
                  <a:pt x="104" y="284"/>
                  <a:pt x="103" y="284"/>
                  <a:pt x="103" y="28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64" name="Freeform 46"/>
          <p:cNvSpPr>
            <a:spLocks noEditPoints="1"/>
          </p:cNvSpPr>
          <p:nvPr/>
        </p:nvSpPr>
        <p:spPr bwMode="auto">
          <a:xfrm>
            <a:off x="5796159" y="3558893"/>
            <a:ext cx="187413" cy="226773"/>
          </a:xfrm>
          <a:custGeom>
            <a:avLst/>
            <a:gdLst>
              <a:gd name="T0" fmla="*/ 256 w 280"/>
              <a:gd name="T1" fmla="*/ 120 h 340"/>
              <a:gd name="T2" fmla="*/ 220 w 280"/>
              <a:gd name="T3" fmla="*/ 120 h 340"/>
              <a:gd name="T4" fmla="*/ 220 w 280"/>
              <a:gd name="T5" fmla="*/ 92 h 340"/>
              <a:gd name="T6" fmla="*/ 140 w 280"/>
              <a:gd name="T7" fmla="*/ 0 h 340"/>
              <a:gd name="T8" fmla="*/ 60 w 280"/>
              <a:gd name="T9" fmla="*/ 92 h 340"/>
              <a:gd name="T10" fmla="*/ 60 w 280"/>
              <a:gd name="T11" fmla="*/ 120 h 340"/>
              <a:gd name="T12" fmla="*/ 20 w 280"/>
              <a:gd name="T13" fmla="*/ 120 h 340"/>
              <a:gd name="T14" fmla="*/ 0 w 280"/>
              <a:gd name="T15" fmla="*/ 144 h 340"/>
              <a:gd name="T16" fmla="*/ 0 w 280"/>
              <a:gd name="T17" fmla="*/ 300 h 340"/>
              <a:gd name="T18" fmla="*/ 20 w 280"/>
              <a:gd name="T19" fmla="*/ 326 h 340"/>
              <a:gd name="T20" fmla="*/ 43 w 280"/>
              <a:gd name="T21" fmla="*/ 334 h 340"/>
              <a:gd name="T22" fmla="*/ 82 w 280"/>
              <a:gd name="T23" fmla="*/ 340 h 340"/>
              <a:gd name="T24" fmla="*/ 198 w 280"/>
              <a:gd name="T25" fmla="*/ 340 h 340"/>
              <a:gd name="T26" fmla="*/ 238 w 280"/>
              <a:gd name="T27" fmla="*/ 334 h 340"/>
              <a:gd name="T28" fmla="*/ 261 w 280"/>
              <a:gd name="T29" fmla="*/ 326 h 340"/>
              <a:gd name="T30" fmla="*/ 280 w 280"/>
              <a:gd name="T31" fmla="*/ 300 h 340"/>
              <a:gd name="T32" fmla="*/ 280 w 280"/>
              <a:gd name="T33" fmla="*/ 144 h 340"/>
              <a:gd name="T34" fmla="*/ 256 w 280"/>
              <a:gd name="T35" fmla="*/ 120 h 340"/>
              <a:gd name="T36" fmla="*/ 100 w 280"/>
              <a:gd name="T37" fmla="*/ 84 h 340"/>
              <a:gd name="T38" fmla="*/ 140 w 280"/>
              <a:gd name="T39" fmla="*/ 40 h 340"/>
              <a:gd name="T40" fmla="*/ 180 w 280"/>
              <a:gd name="T41" fmla="*/ 84 h 340"/>
              <a:gd name="T42" fmla="*/ 180 w 280"/>
              <a:gd name="T43" fmla="*/ 120 h 340"/>
              <a:gd name="T44" fmla="*/ 100 w 280"/>
              <a:gd name="T45" fmla="*/ 120 h 340"/>
              <a:gd name="T46" fmla="*/ 100 w 280"/>
              <a:gd name="T47" fmla="*/ 84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80" h="340">
                <a:moveTo>
                  <a:pt x="256" y="120"/>
                </a:moveTo>
                <a:cubicBezTo>
                  <a:pt x="220" y="120"/>
                  <a:pt x="220" y="120"/>
                  <a:pt x="220" y="120"/>
                </a:cubicBezTo>
                <a:cubicBezTo>
                  <a:pt x="220" y="92"/>
                  <a:pt x="220" y="92"/>
                  <a:pt x="220" y="92"/>
                </a:cubicBezTo>
                <a:cubicBezTo>
                  <a:pt x="220" y="34"/>
                  <a:pt x="194" y="0"/>
                  <a:pt x="140" y="0"/>
                </a:cubicBezTo>
                <a:cubicBezTo>
                  <a:pt x="87" y="0"/>
                  <a:pt x="60" y="34"/>
                  <a:pt x="60" y="92"/>
                </a:cubicBezTo>
                <a:cubicBezTo>
                  <a:pt x="60" y="120"/>
                  <a:pt x="60" y="120"/>
                  <a:pt x="60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9" y="120"/>
                  <a:pt x="0" y="133"/>
                  <a:pt x="0" y="144"/>
                </a:cubicBezTo>
                <a:cubicBezTo>
                  <a:pt x="0" y="300"/>
                  <a:pt x="0" y="300"/>
                  <a:pt x="0" y="300"/>
                </a:cubicBezTo>
                <a:cubicBezTo>
                  <a:pt x="0" y="311"/>
                  <a:pt x="9" y="323"/>
                  <a:pt x="20" y="326"/>
                </a:cubicBezTo>
                <a:cubicBezTo>
                  <a:pt x="43" y="334"/>
                  <a:pt x="43" y="334"/>
                  <a:pt x="43" y="334"/>
                </a:cubicBezTo>
                <a:cubicBezTo>
                  <a:pt x="54" y="337"/>
                  <a:pt x="71" y="340"/>
                  <a:pt x="82" y="340"/>
                </a:cubicBezTo>
                <a:cubicBezTo>
                  <a:pt x="198" y="340"/>
                  <a:pt x="198" y="340"/>
                  <a:pt x="198" y="340"/>
                </a:cubicBezTo>
                <a:cubicBezTo>
                  <a:pt x="209" y="340"/>
                  <a:pt x="227" y="337"/>
                  <a:pt x="238" y="334"/>
                </a:cubicBezTo>
                <a:cubicBezTo>
                  <a:pt x="261" y="326"/>
                  <a:pt x="261" y="326"/>
                  <a:pt x="261" y="326"/>
                </a:cubicBezTo>
                <a:cubicBezTo>
                  <a:pt x="272" y="323"/>
                  <a:pt x="280" y="311"/>
                  <a:pt x="280" y="300"/>
                </a:cubicBezTo>
                <a:cubicBezTo>
                  <a:pt x="280" y="144"/>
                  <a:pt x="280" y="144"/>
                  <a:pt x="280" y="144"/>
                </a:cubicBezTo>
                <a:cubicBezTo>
                  <a:pt x="280" y="133"/>
                  <a:pt x="268" y="120"/>
                  <a:pt x="256" y="120"/>
                </a:cubicBezTo>
                <a:close/>
                <a:moveTo>
                  <a:pt x="100" y="84"/>
                </a:moveTo>
                <a:cubicBezTo>
                  <a:pt x="100" y="55"/>
                  <a:pt x="116" y="40"/>
                  <a:pt x="140" y="40"/>
                </a:cubicBezTo>
                <a:cubicBezTo>
                  <a:pt x="165" y="40"/>
                  <a:pt x="180" y="55"/>
                  <a:pt x="180" y="84"/>
                </a:cubicBezTo>
                <a:cubicBezTo>
                  <a:pt x="180" y="120"/>
                  <a:pt x="180" y="120"/>
                  <a:pt x="180" y="120"/>
                </a:cubicBezTo>
                <a:cubicBezTo>
                  <a:pt x="100" y="120"/>
                  <a:pt x="100" y="120"/>
                  <a:pt x="100" y="120"/>
                </a:cubicBezTo>
                <a:lnTo>
                  <a:pt x="100" y="8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65" name="Freeform 55"/>
          <p:cNvSpPr>
            <a:spLocks/>
          </p:cNvSpPr>
          <p:nvPr/>
        </p:nvSpPr>
        <p:spPr bwMode="auto">
          <a:xfrm>
            <a:off x="5365924" y="3989688"/>
            <a:ext cx="187413" cy="242971"/>
          </a:xfrm>
          <a:custGeom>
            <a:avLst/>
            <a:gdLst>
              <a:gd name="T0" fmla="*/ 256 w 280"/>
              <a:gd name="T1" fmla="*/ 140 h 360"/>
              <a:gd name="T2" fmla="*/ 220 w 280"/>
              <a:gd name="T3" fmla="*/ 140 h 360"/>
              <a:gd name="T4" fmla="*/ 220 w 280"/>
              <a:gd name="T5" fmla="*/ 92 h 360"/>
              <a:gd name="T6" fmla="*/ 140 w 280"/>
              <a:gd name="T7" fmla="*/ 0 h 360"/>
              <a:gd name="T8" fmla="*/ 60 w 280"/>
              <a:gd name="T9" fmla="*/ 92 h 360"/>
              <a:gd name="T10" fmla="*/ 60 w 280"/>
              <a:gd name="T11" fmla="*/ 100 h 360"/>
              <a:gd name="T12" fmla="*/ 100 w 280"/>
              <a:gd name="T13" fmla="*/ 100 h 360"/>
              <a:gd name="T14" fmla="*/ 100 w 280"/>
              <a:gd name="T15" fmla="*/ 84 h 360"/>
              <a:gd name="T16" fmla="*/ 140 w 280"/>
              <a:gd name="T17" fmla="*/ 40 h 360"/>
              <a:gd name="T18" fmla="*/ 180 w 280"/>
              <a:gd name="T19" fmla="*/ 84 h 360"/>
              <a:gd name="T20" fmla="*/ 180 w 280"/>
              <a:gd name="T21" fmla="*/ 140 h 360"/>
              <a:gd name="T22" fmla="*/ 20 w 280"/>
              <a:gd name="T23" fmla="*/ 140 h 360"/>
              <a:gd name="T24" fmla="*/ 0 w 280"/>
              <a:gd name="T25" fmla="*/ 164 h 360"/>
              <a:gd name="T26" fmla="*/ 0 w 280"/>
              <a:gd name="T27" fmla="*/ 320 h 360"/>
              <a:gd name="T28" fmla="*/ 19 w 280"/>
              <a:gd name="T29" fmla="*/ 346 h 360"/>
              <a:gd name="T30" fmla="*/ 43 w 280"/>
              <a:gd name="T31" fmla="*/ 354 h 360"/>
              <a:gd name="T32" fmla="*/ 82 w 280"/>
              <a:gd name="T33" fmla="*/ 360 h 360"/>
              <a:gd name="T34" fmla="*/ 198 w 280"/>
              <a:gd name="T35" fmla="*/ 360 h 360"/>
              <a:gd name="T36" fmla="*/ 237 w 280"/>
              <a:gd name="T37" fmla="*/ 354 h 360"/>
              <a:gd name="T38" fmla="*/ 261 w 280"/>
              <a:gd name="T39" fmla="*/ 346 h 360"/>
              <a:gd name="T40" fmla="*/ 280 w 280"/>
              <a:gd name="T41" fmla="*/ 320 h 360"/>
              <a:gd name="T42" fmla="*/ 280 w 280"/>
              <a:gd name="T43" fmla="*/ 164 h 360"/>
              <a:gd name="T44" fmla="*/ 256 w 280"/>
              <a:gd name="T45" fmla="*/ 14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280" h="360">
                <a:moveTo>
                  <a:pt x="256" y="140"/>
                </a:moveTo>
                <a:cubicBezTo>
                  <a:pt x="220" y="140"/>
                  <a:pt x="220" y="140"/>
                  <a:pt x="220" y="140"/>
                </a:cubicBezTo>
                <a:cubicBezTo>
                  <a:pt x="220" y="92"/>
                  <a:pt x="220" y="92"/>
                  <a:pt x="220" y="92"/>
                </a:cubicBezTo>
                <a:cubicBezTo>
                  <a:pt x="220" y="34"/>
                  <a:pt x="193" y="0"/>
                  <a:pt x="140" y="0"/>
                </a:cubicBezTo>
                <a:cubicBezTo>
                  <a:pt x="86" y="0"/>
                  <a:pt x="60" y="34"/>
                  <a:pt x="60" y="92"/>
                </a:cubicBezTo>
                <a:cubicBezTo>
                  <a:pt x="60" y="100"/>
                  <a:pt x="60" y="100"/>
                  <a:pt x="60" y="100"/>
                </a:cubicBezTo>
                <a:cubicBezTo>
                  <a:pt x="100" y="100"/>
                  <a:pt x="100" y="100"/>
                  <a:pt x="100" y="100"/>
                </a:cubicBezTo>
                <a:cubicBezTo>
                  <a:pt x="100" y="84"/>
                  <a:pt x="100" y="84"/>
                  <a:pt x="100" y="84"/>
                </a:cubicBezTo>
                <a:cubicBezTo>
                  <a:pt x="100" y="55"/>
                  <a:pt x="116" y="40"/>
                  <a:pt x="140" y="40"/>
                </a:cubicBezTo>
                <a:cubicBezTo>
                  <a:pt x="164" y="40"/>
                  <a:pt x="180" y="55"/>
                  <a:pt x="180" y="84"/>
                </a:cubicBezTo>
                <a:cubicBezTo>
                  <a:pt x="180" y="140"/>
                  <a:pt x="180" y="140"/>
                  <a:pt x="180" y="140"/>
                </a:cubicBezTo>
                <a:cubicBezTo>
                  <a:pt x="20" y="140"/>
                  <a:pt x="20" y="140"/>
                  <a:pt x="20" y="140"/>
                </a:cubicBezTo>
                <a:cubicBezTo>
                  <a:pt x="9" y="140"/>
                  <a:pt x="0" y="153"/>
                  <a:pt x="0" y="164"/>
                </a:cubicBezTo>
                <a:cubicBezTo>
                  <a:pt x="0" y="320"/>
                  <a:pt x="0" y="320"/>
                  <a:pt x="0" y="320"/>
                </a:cubicBezTo>
                <a:cubicBezTo>
                  <a:pt x="0" y="331"/>
                  <a:pt x="8" y="343"/>
                  <a:pt x="19" y="346"/>
                </a:cubicBezTo>
                <a:cubicBezTo>
                  <a:pt x="43" y="354"/>
                  <a:pt x="43" y="354"/>
                  <a:pt x="43" y="354"/>
                </a:cubicBezTo>
                <a:cubicBezTo>
                  <a:pt x="53" y="357"/>
                  <a:pt x="71" y="360"/>
                  <a:pt x="82" y="360"/>
                </a:cubicBezTo>
                <a:cubicBezTo>
                  <a:pt x="198" y="360"/>
                  <a:pt x="198" y="360"/>
                  <a:pt x="198" y="360"/>
                </a:cubicBezTo>
                <a:cubicBezTo>
                  <a:pt x="209" y="360"/>
                  <a:pt x="226" y="357"/>
                  <a:pt x="237" y="354"/>
                </a:cubicBezTo>
                <a:cubicBezTo>
                  <a:pt x="261" y="346"/>
                  <a:pt x="261" y="346"/>
                  <a:pt x="261" y="346"/>
                </a:cubicBezTo>
                <a:cubicBezTo>
                  <a:pt x="271" y="343"/>
                  <a:pt x="280" y="331"/>
                  <a:pt x="280" y="320"/>
                </a:cubicBezTo>
                <a:cubicBezTo>
                  <a:pt x="280" y="164"/>
                  <a:pt x="280" y="164"/>
                  <a:pt x="280" y="164"/>
                </a:cubicBezTo>
                <a:cubicBezTo>
                  <a:pt x="280" y="153"/>
                  <a:pt x="267" y="140"/>
                  <a:pt x="256" y="1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66" name="Freeform 72"/>
          <p:cNvSpPr>
            <a:spLocks/>
          </p:cNvSpPr>
          <p:nvPr/>
        </p:nvSpPr>
        <p:spPr bwMode="auto">
          <a:xfrm>
            <a:off x="5332415" y="2706054"/>
            <a:ext cx="198978" cy="159667"/>
          </a:xfrm>
          <a:custGeom>
            <a:avLst/>
            <a:gdLst>
              <a:gd name="T0" fmla="*/ 40 w 298"/>
              <a:gd name="T1" fmla="*/ 180 h 240"/>
              <a:gd name="T2" fmla="*/ 202 w 298"/>
              <a:gd name="T3" fmla="*/ 180 h 240"/>
              <a:gd name="T4" fmla="*/ 202 w 298"/>
              <a:gd name="T5" fmla="*/ 240 h 240"/>
              <a:gd name="T6" fmla="*/ 298 w 298"/>
              <a:gd name="T7" fmla="*/ 152 h 240"/>
              <a:gd name="T8" fmla="*/ 202 w 298"/>
              <a:gd name="T9" fmla="*/ 64 h 240"/>
              <a:gd name="T10" fmla="*/ 202 w 298"/>
              <a:gd name="T11" fmla="*/ 124 h 240"/>
              <a:gd name="T12" fmla="*/ 56 w 298"/>
              <a:gd name="T13" fmla="*/ 124 h 240"/>
              <a:gd name="T14" fmla="*/ 56 w 298"/>
              <a:gd name="T15" fmla="*/ 0 h 240"/>
              <a:gd name="T16" fmla="*/ 0 w 298"/>
              <a:gd name="T17" fmla="*/ 0 h 240"/>
              <a:gd name="T18" fmla="*/ 0 w 298"/>
              <a:gd name="T19" fmla="*/ 140 h 240"/>
              <a:gd name="T20" fmla="*/ 40 w 298"/>
              <a:gd name="T21" fmla="*/ 18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98" h="240">
                <a:moveTo>
                  <a:pt x="40" y="180"/>
                </a:moveTo>
                <a:cubicBezTo>
                  <a:pt x="202" y="180"/>
                  <a:pt x="202" y="180"/>
                  <a:pt x="202" y="180"/>
                </a:cubicBezTo>
                <a:cubicBezTo>
                  <a:pt x="202" y="240"/>
                  <a:pt x="202" y="240"/>
                  <a:pt x="202" y="240"/>
                </a:cubicBezTo>
                <a:cubicBezTo>
                  <a:pt x="298" y="152"/>
                  <a:pt x="298" y="152"/>
                  <a:pt x="298" y="152"/>
                </a:cubicBezTo>
                <a:cubicBezTo>
                  <a:pt x="202" y="64"/>
                  <a:pt x="202" y="64"/>
                  <a:pt x="202" y="64"/>
                </a:cubicBezTo>
                <a:cubicBezTo>
                  <a:pt x="202" y="124"/>
                  <a:pt x="202" y="124"/>
                  <a:pt x="202" y="124"/>
                </a:cubicBezTo>
                <a:cubicBezTo>
                  <a:pt x="56" y="124"/>
                  <a:pt x="56" y="124"/>
                  <a:pt x="56" y="124"/>
                </a:cubicBezTo>
                <a:cubicBezTo>
                  <a:pt x="56" y="0"/>
                  <a:pt x="56" y="0"/>
                  <a:pt x="56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62"/>
                  <a:pt x="18" y="180"/>
                  <a:pt x="40" y="1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67" name="Freeform 83"/>
          <p:cNvSpPr>
            <a:spLocks/>
          </p:cNvSpPr>
          <p:nvPr/>
        </p:nvSpPr>
        <p:spPr bwMode="auto">
          <a:xfrm>
            <a:off x="4891113" y="4492736"/>
            <a:ext cx="194351" cy="175865"/>
          </a:xfrm>
          <a:custGeom>
            <a:avLst/>
            <a:gdLst>
              <a:gd name="T0" fmla="*/ 40 w 84"/>
              <a:gd name="T1" fmla="*/ 0 h 76"/>
              <a:gd name="T2" fmla="*/ 40 w 84"/>
              <a:gd name="T3" fmla="*/ 22 h 76"/>
              <a:gd name="T4" fmla="*/ 0 w 84"/>
              <a:gd name="T5" fmla="*/ 22 h 76"/>
              <a:gd name="T6" fmla="*/ 0 w 84"/>
              <a:gd name="T7" fmla="*/ 54 h 76"/>
              <a:gd name="T8" fmla="*/ 40 w 84"/>
              <a:gd name="T9" fmla="*/ 54 h 76"/>
              <a:gd name="T10" fmla="*/ 40 w 84"/>
              <a:gd name="T11" fmla="*/ 76 h 76"/>
              <a:gd name="T12" fmla="*/ 84 w 84"/>
              <a:gd name="T13" fmla="*/ 38 h 76"/>
              <a:gd name="T14" fmla="*/ 40 w 84"/>
              <a:gd name="T15" fmla="*/ 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4" h="76">
                <a:moveTo>
                  <a:pt x="40" y="0"/>
                </a:moveTo>
                <a:lnTo>
                  <a:pt x="40" y="22"/>
                </a:lnTo>
                <a:lnTo>
                  <a:pt x="0" y="22"/>
                </a:lnTo>
                <a:lnTo>
                  <a:pt x="0" y="54"/>
                </a:lnTo>
                <a:lnTo>
                  <a:pt x="40" y="54"/>
                </a:lnTo>
                <a:lnTo>
                  <a:pt x="40" y="76"/>
                </a:lnTo>
                <a:lnTo>
                  <a:pt x="84" y="38"/>
                </a:lnTo>
                <a:lnTo>
                  <a:pt x="4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68" name="Freeform 84"/>
          <p:cNvSpPr>
            <a:spLocks/>
          </p:cNvSpPr>
          <p:nvPr/>
        </p:nvSpPr>
        <p:spPr bwMode="auto">
          <a:xfrm>
            <a:off x="4456751" y="4483482"/>
            <a:ext cx="175842" cy="194377"/>
          </a:xfrm>
          <a:custGeom>
            <a:avLst/>
            <a:gdLst>
              <a:gd name="T0" fmla="*/ 76 w 76"/>
              <a:gd name="T1" fmla="*/ 44 h 84"/>
              <a:gd name="T2" fmla="*/ 54 w 76"/>
              <a:gd name="T3" fmla="*/ 44 h 84"/>
              <a:gd name="T4" fmla="*/ 54 w 76"/>
              <a:gd name="T5" fmla="*/ 84 h 84"/>
              <a:gd name="T6" fmla="*/ 22 w 76"/>
              <a:gd name="T7" fmla="*/ 84 h 84"/>
              <a:gd name="T8" fmla="*/ 22 w 76"/>
              <a:gd name="T9" fmla="*/ 44 h 84"/>
              <a:gd name="T10" fmla="*/ 0 w 76"/>
              <a:gd name="T11" fmla="*/ 44 h 84"/>
              <a:gd name="T12" fmla="*/ 38 w 76"/>
              <a:gd name="T13" fmla="*/ 0 h 84"/>
              <a:gd name="T14" fmla="*/ 76 w 76"/>
              <a:gd name="T15" fmla="*/ 4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76" h="84">
                <a:moveTo>
                  <a:pt x="76" y="44"/>
                </a:moveTo>
                <a:lnTo>
                  <a:pt x="54" y="44"/>
                </a:lnTo>
                <a:lnTo>
                  <a:pt x="54" y="84"/>
                </a:lnTo>
                <a:lnTo>
                  <a:pt x="22" y="84"/>
                </a:lnTo>
                <a:lnTo>
                  <a:pt x="22" y="44"/>
                </a:lnTo>
                <a:lnTo>
                  <a:pt x="0" y="44"/>
                </a:lnTo>
                <a:lnTo>
                  <a:pt x="38" y="0"/>
                </a:lnTo>
                <a:lnTo>
                  <a:pt x="76" y="4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69" name="Freeform 86"/>
          <p:cNvSpPr>
            <a:spLocks noEditPoints="1"/>
          </p:cNvSpPr>
          <p:nvPr/>
        </p:nvSpPr>
        <p:spPr bwMode="auto">
          <a:xfrm>
            <a:off x="5307169" y="4458026"/>
            <a:ext cx="247566" cy="245283"/>
          </a:xfrm>
          <a:custGeom>
            <a:avLst/>
            <a:gdLst>
              <a:gd name="T0" fmla="*/ 368 w 368"/>
              <a:gd name="T1" fmla="*/ 184 h 368"/>
              <a:gd name="T2" fmla="*/ 184 w 368"/>
              <a:gd name="T3" fmla="*/ 0 h 368"/>
              <a:gd name="T4" fmla="*/ 0 w 368"/>
              <a:gd name="T5" fmla="*/ 184 h 368"/>
              <a:gd name="T6" fmla="*/ 184 w 368"/>
              <a:gd name="T7" fmla="*/ 368 h 368"/>
              <a:gd name="T8" fmla="*/ 368 w 368"/>
              <a:gd name="T9" fmla="*/ 184 h 368"/>
              <a:gd name="T10" fmla="*/ 40 w 368"/>
              <a:gd name="T11" fmla="*/ 184 h 368"/>
              <a:gd name="T12" fmla="*/ 184 w 368"/>
              <a:gd name="T13" fmla="*/ 40 h 368"/>
              <a:gd name="T14" fmla="*/ 328 w 368"/>
              <a:gd name="T15" fmla="*/ 184 h 368"/>
              <a:gd name="T16" fmla="*/ 184 w 368"/>
              <a:gd name="T17" fmla="*/ 328 h 368"/>
              <a:gd name="T18" fmla="*/ 40 w 368"/>
              <a:gd name="T19" fmla="*/ 184 h 368"/>
              <a:gd name="T20" fmla="*/ 261 w 368"/>
              <a:gd name="T21" fmla="*/ 220 h 368"/>
              <a:gd name="T22" fmla="*/ 261 w 368"/>
              <a:gd name="T23" fmla="*/ 148 h 368"/>
              <a:gd name="T24" fmla="*/ 179 w 368"/>
              <a:gd name="T25" fmla="*/ 148 h 368"/>
              <a:gd name="T26" fmla="*/ 179 w 368"/>
              <a:gd name="T27" fmla="*/ 103 h 368"/>
              <a:gd name="T28" fmla="*/ 103 w 368"/>
              <a:gd name="T29" fmla="*/ 184 h 368"/>
              <a:gd name="T30" fmla="*/ 179 w 368"/>
              <a:gd name="T31" fmla="*/ 265 h 368"/>
              <a:gd name="T32" fmla="*/ 179 w 368"/>
              <a:gd name="T33" fmla="*/ 220 h 368"/>
              <a:gd name="T34" fmla="*/ 261 w 368"/>
              <a:gd name="T35" fmla="*/ 220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68" h="368">
                <a:moveTo>
                  <a:pt x="368" y="184"/>
                </a:moveTo>
                <a:cubicBezTo>
                  <a:pt x="368" y="82"/>
                  <a:pt x="285" y="0"/>
                  <a:pt x="184" y="0"/>
                </a:cubicBezTo>
                <a:cubicBezTo>
                  <a:pt x="82" y="0"/>
                  <a:pt x="0" y="82"/>
                  <a:pt x="0" y="184"/>
                </a:cubicBezTo>
                <a:cubicBezTo>
                  <a:pt x="0" y="286"/>
                  <a:pt x="82" y="368"/>
                  <a:pt x="184" y="368"/>
                </a:cubicBezTo>
                <a:cubicBezTo>
                  <a:pt x="285" y="368"/>
                  <a:pt x="368" y="286"/>
                  <a:pt x="368" y="184"/>
                </a:cubicBezTo>
                <a:close/>
                <a:moveTo>
                  <a:pt x="40" y="184"/>
                </a:moveTo>
                <a:cubicBezTo>
                  <a:pt x="40" y="104"/>
                  <a:pt x="104" y="40"/>
                  <a:pt x="184" y="40"/>
                </a:cubicBezTo>
                <a:cubicBezTo>
                  <a:pt x="263" y="40"/>
                  <a:pt x="328" y="104"/>
                  <a:pt x="328" y="184"/>
                </a:cubicBezTo>
                <a:cubicBezTo>
                  <a:pt x="328" y="263"/>
                  <a:pt x="263" y="328"/>
                  <a:pt x="184" y="328"/>
                </a:cubicBezTo>
                <a:cubicBezTo>
                  <a:pt x="104" y="328"/>
                  <a:pt x="40" y="263"/>
                  <a:pt x="40" y="184"/>
                </a:cubicBezTo>
                <a:close/>
                <a:moveTo>
                  <a:pt x="261" y="220"/>
                </a:moveTo>
                <a:cubicBezTo>
                  <a:pt x="261" y="148"/>
                  <a:pt x="261" y="148"/>
                  <a:pt x="261" y="148"/>
                </a:cubicBezTo>
                <a:cubicBezTo>
                  <a:pt x="179" y="148"/>
                  <a:pt x="179" y="148"/>
                  <a:pt x="179" y="148"/>
                </a:cubicBezTo>
                <a:cubicBezTo>
                  <a:pt x="179" y="103"/>
                  <a:pt x="179" y="103"/>
                  <a:pt x="179" y="103"/>
                </a:cubicBezTo>
                <a:cubicBezTo>
                  <a:pt x="103" y="184"/>
                  <a:pt x="103" y="184"/>
                  <a:pt x="103" y="184"/>
                </a:cubicBezTo>
                <a:cubicBezTo>
                  <a:pt x="179" y="265"/>
                  <a:pt x="179" y="265"/>
                  <a:pt x="179" y="265"/>
                </a:cubicBezTo>
                <a:cubicBezTo>
                  <a:pt x="179" y="220"/>
                  <a:pt x="179" y="220"/>
                  <a:pt x="179" y="220"/>
                </a:cubicBezTo>
                <a:lnTo>
                  <a:pt x="261" y="22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70" name="Freeform 87"/>
          <p:cNvSpPr>
            <a:spLocks noEditPoints="1"/>
          </p:cNvSpPr>
          <p:nvPr/>
        </p:nvSpPr>
        <p:spPr bwMode="auto">
          <a:xfrm>
            <a:off x="5750786" y="4458026"/>
            <a:ext cx="247566" cy="245283"/>
          </a:xfrm>
          <a:custGeom>
            <a:avLst/>
            <a:gdLst>
              <a:gd name="T0" fmla="*/ 184 w 368"/>
              <a:gd name="T1" fmla="*/ 0 h 368"/>
              <a:gd name="T2" fmla="*/ 0 w 368"/>
              <a:gd name="T3" fmla="*/ 184 h 368"/>
              <a:gd name="T4" fmla="*/ 184 w 368"/>
              <a:gd name="T5" fmla="*/ 368 h 368"/>
              <a:gd name="T6" fmla="*/ 368 w 368"/>
              <a:gd name="T7" fmla="*/ 184 h 368"/>
              <a:gd name="T8" fmla="*/ 184 w 368"/>
              <a:gd name="T9" fmla="*/ 0 h 368"/>
              <a:gd name="T10" fmla="*/ 184 w 368"/>
              <a:gd name="T11" fmla="*/ 328 h 368"/>
              <a:gd name="T12" fmla="*/ 40 w 368"/>
              <a:gd name="T13" fmla="*/ 184 h 368"/>
              <a:gd name="T14" fmla="*/ 184 w 368"/>
              <a:gd name="T15" fmla="*/ 40 h 368"/>
              <a:gd name="T16" fmla="*/ 328 w 368"/>
              <a:gd name="T17" fmla="*/ 184 h 368"/>
              <a:gd name="T18" fmla="*/ 184 w 368"/>
              <a:gd name="T19" fmla="*/ 328 h 368"/>
              <a:gd name="T20" fmla="*/ 220 w 368"/>
              <a:gd name="T21" fmla="*/ 107 h 368"/>
              <a:gd name="T22" fmla="*/ 148 w 368"/>
              <a:gd name="T23" fmla="*/ 107 h 368"/>
              <a:gd name="T24" fmla="*/ 148 w 368"/>
              <a:gd name="T25" fmla="*/ 189 h 368"/>
              <a:gd name="T26" fmla="*/ 103 w 368"/>
              <a:gd name="T27" fmla="*/ 189 h 368"/>
              <a:gd name="T28" fmla="*/ 184 w 368"/>
              <a:gd name="T29" fmla="*/ 265 h 368"/>
              <a:gd name="T30" fmla="*/ 265 w 368"/>
              <a:gd name="T31" fmla="*/ 189 h 368"/>
              <a:gd name="T32" fmla="*/ 220 w 368"/>
              <a:gd name="T33" fmla="*/ 189 h 368"/>
              <a:gd name="T34" fmla="*/ 220 w 368"/>
              <a:gd name="T35" fmla="*/ 107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68" h="368">
                <a:moveTo>
                  <a:pt x="184" y="0"/>
                </a:moveTo>
                <a:cubicBezTo>
                  <a:pt x="82" y="0"/>
                  <a:pt x="0" y="82"/>
                  <a:pt x="0" y="184"/>
                </a:cubicBezTo>
                <a:cubicBezTo>
                  <a:pt x="0" y="286"/>
                  <a:pt x="82" y="368"/>
                  <a:pt x="184" y="368"/>
                </a:cubicBezTo>
                <a:cubicBezTo>
                  <a:pt x="285" y="368"/>
                  <a:pt x="368" y="286"/>
                  <a:pt x="368" y="184"/>
                </a:cubicBezTo>
                <a:cubicBezTo>
                  <a:pt x="368" y="82"/>
                  <a:pt x="285" y="0"/>
                  <a:pt x="184" y="0"/>
                </a:cubicBezTo>
                <a:close/>
                <a:moveTo>
                  <a:pt x="184" y="328"/>
                </a:moveTo>
                <a:cubicBezTo>
                  <a:pt x="104" y="328"/>
                  <a:pt x="40" y="263"/>
                  <a:pt x="40" y="184"/>
                </a:cubicBezTo>
                <a:cubicBezTo>
                  <a:pt x="40" y="104"/>
                  <a:pt x="104" y="40"/>
                  <a:pt x="184" y="40"/>
                </a:cubicBezTo>
                <a:cubicBezTo>
                  <a:pt x="263" y="40"/>
                  <a:pt x="328" y="104"/>
                  <a:pt x="328" y="184"/>
                </a:cubicBezTo>
                <a:cubicBezTo>
                  <a:pt x="328" y="263"/>
                  <a:pt x="263" y="328"/>
                  <a:pt x="184" y="328"/>
                </a:cubicBezTo>
                <a:close/>
                <a:moveTo>
                  <a:pt x="220" y="107"/>
                </a:moveTo>
                <a:cubicBezTo>
                  <a:pt x="148" y="107"/>
                  <a:pt x="148" y="107"/>
                  <a:pt x="148" y="107"/>
                </a:cubicBezTo>
                <a:cubicBezTo>
                  <a:pt x="148" y="189"/>
                  <a:pt x="148" y="189"/>
                  <a:pt x="148" y="189"/>
                </a:cubicBezTo>
                <a:cubicBezTo>
                  <a:pt x="103" y="189"/>
                  <a:pt x="103" y="189"/>
                  <a:pt x="103" y="189"/>
                </a:cubicBezTo>
                <a:cubicBezTo>
                  <a:pt x="184" y="265"/>
                  <a:pt x="184" y="265"/>
                  <a:pt x="184" y="265"/>
                </a:cubicBezTo>
                <a:cubicBezTo>
                  <a:pt x="265" y="189"/>
                  <a:pt x="265" y="189"/>
                  <a:pt x="265" y="189"/>
                </a:cubicBezTo>
                <a:cubicBezTo>
                  <a:pt x="220" y="189"/>
                  <a:pt x="220" y="189"/>
                  <a:pt x="220" y="189"/>
                </a:cubicBezTo>
                <a:lnTo>
                  <a:pt x="220" y="10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71" name="Freeform 88"/>
          <p:cNvSpPr>
            <a:spLocks noEditPoints="1"/>
          </p:cNvSpPr>
          <p:nvPr/>
        </p:nvSpPr>
        <p:spPr bwMode="auto">
          <a:xfrm>
            <a:off x="6194403" y="4458026"/>
            <a:ext cx="247566" cy="245283"/>
          </a:xfrm>
          <a:custGeom>
            <a:avLst/>
            <a:gdLst>
              <a:gd name="T0" fmla="*/ 184 w 368"/>
              <a:gd name="T1" fmla="*/ 368 h 368"/>
              <a:gd name="T2" fmla="*/ 368 w 368"/>
              <a:gd name="T3" fmla="*/ 184 h 368"/>
              <a:gd name="T4" fmla="*/ 184 w 368"/>
              <a:gd name="T5" fmla="*/ 0 h 368"/>
              <a:gd name="T6" fmla="*/ 0 w 368"/>
              <a:gd name="T7" fmla="*/ 184 h 368"/>
              <a:gd name="T8" fmla="*/ 184 w 368"/>
              <a:gd name="T9" fmla="*/ 368 h 368"/>
              <a:gd name="T10" fmla="*/ 184 w 368"/>
              <a:gd name="T11" fmla="*/ 40 h 368"/>
              <a:gd name="T12" fmla="*/ 328 w 368"/>
              <a:gd name="T13" fmla="*/ 184 h 368"/>
              <a:gd name="T14" fmla="*/ 184 w 368"/>
              <a:gd name="T15" fmla="*/ 328 h 368"/>
              <a:gd name="T16" fmla="*/ 40 w 368"/>
              <a:gd name="T17" fmla="*/ 184 h 368"/>
              <a:gd name="T18" fmla="*/ 184 w 368"/>
              <a:gd name="T19" fmla="*/ 40 h 368"/>
              <a:gd name="T20" fmla="*/ 148 w 368"/>
              <a:gd name="T21" fmla="*/ 261 h 368"/>
              <a:gd name="T22" fmla="*/ 220 w 368"/>
              <a:gd name="T23" fmla="*/ 261 h 368"/>
              <a:gd name="T24" fmla="*/ 220 w 368"/>
              <a:gd name="T25" fmla="*/ 179 h 368"/>
              <a:gd name="T26" fmla="*/ 265 w 368"/>
              <a:gd name="T27" fmla="*/ 179 h 368"/>
              <a:gd name="T28" fmla="*/ 184 w 368"/>
              <a:gd name="T29" fmla="*/ 103 h 368"/>
              <a:gd name="T30" fmla="*/ 103 w 368"/>
              <a:gd name="T31" fmla="*/ 179 h 368"/>
              <a:gd name="T32" fmla="*/ 148 w 368"/>
              <a:gd name="T33" fmla="*/ 179 h 368"/>
              <a:gd name="T34" fmla="*/ 148 w 368"/>
              <a:gd name="T35" fmla="*/ 261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68" h="368">
                <a:moveTo>
                  <a:pt x="184" y="368"/>
                </a:moveTo>
                <a:cubicBezTo>
                  <a:pt x="285" y="368"/>
                  <a:pt x="368" y="286"/>
                  <a:pt x="368" y="184"/>
                </a:cubicBezTo>
                <a:cubicBezTo>
                  <a:pt x="368" y="82"/>
                  <a:pt x="285" y="0"/>
                  <a:pt x="184" y="0"/>
                </a:cubicBezTo>
                <a:cubicBezTo>
                  <a:pt x="82" y="0"/>
                  <a:pt x="0" y="82"/>
                  <a:pt x="0" y="184"/>
                </a:cubicBezTo>
                <a:cubicBezTo>
                  <a:pt x="0" y="286"/>
                  <a:pt x="82" y="368"/>
                  <a:pt x="184" y="368"/>
                </a:cubicBezTo>
                <a:close/>
                <a:moveTo>
                  <a:pt x="184" y="40"/>
                </a:moveTo>
                <a:cubicBezTo>
                  <a:pt x="263" y="40"/>
                  <a:pt x="328" y="104"/>
                  <a:pt x="328" y="184"/>
                </a:cubicBezTo>
                <a:cubicBezTo>
                  <a:pt x="328" y="263"/>
                  <a:pt x="263" y="328"/>
                  <a:pt x="184" y="328"/>
                </a:cubicBezTo>
                <a:cubicBezTo>
                  <a:pt x="104" y="328"/>
                  <a:pt x="40" y="263"/>
                  <a:pt x="40" y="184"/>
                </a:cubicBezTo>
                <a:cubicBezTo>
                  <a:pt x="40" y="104"/>
                  <a:pt x="104" y="40"/>
                  <a:pt x="184" y="40"/>
                </a:cubicBezTo>
                <a:close/>
                <a:moveTo>
                  <a:pt x="148" y="261"/>
                </a:moveTo>
                <a:cubicBezTo>
                  <a:pt x="220" y="261"/>
                  <a:pt x="220" y="261"/>
                  <a:pt x="220" y="261"/>
                </a:cubicBezTo>
                <a:cubicBezTo>
                  <a:pt x="220" y="179"/>
                  <a:pt x="220" y="179"/>
                  <a:pt x="220" y="179"/>
                </a:cubicBezTo>
                <a:cubicBezTo>
                  <a:pt x="265" y="179"/>
                  <a:pt x="265" y="179"/>
                  <a:pt x="265" y="179"/>
                </a:cubicBezTo>
                <a:cubicBezTo>
                  <a:pt x="184" y="103"/>
                  <a:pt x="184" y="103"/>
                  <a:pt x="184" y="103"/>
                </a:cubicBezTo>
                <a:cubicBezTo>
                  <a:pt x="103" y="179"/>
                  <a:pt x="103" y="179"/>
                  <a:pt x="103" y="179"/>
                </a:cubicBezTo>
                <a:cubicBezTo>
                  <a:pt x="148" y="179"/>
                  <a:pt x="148" y="179"/>
                  <a:pt x="148" y="179"/>
                </a:cubicBezTo>
                <a:lnTo>
                  <a:pt x="148" y="26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72" name="Freeform 89"/>
          <p:cNvSpPr>
            <a:spLocks noEditPoints="1"/>
          </p:cNvSpPr>
          <p:nvPr/>
        </p:nvSpPr>
        <p:spPr bwMode="auto">
          <a:xfrm>
            <a:off x="6638022" y="4458026"/>
            <a:ext cx="247566" cy="245283"/>
          </a:xfrm>
          <a:custGeom>
            <a:avLst/>
            <a:gdLst>
              <a:gd name="T0" fmla="*/ 0 w 368"/>
              <a:gd name="T1" fmla="*/ 184 h 368"/>
              <a:gd name="T2" fmla="*/ 184 w 368"/>
              <a:gd name="T3" fmla="*/ 368 h 368"/>
              <a:gd name="T4" fmla="*/ 368 w 368"/>
              <a:gd name="T5" fmla="*/ 184 h 368"/>
              <a:gd name="T6" fmla="*/ 184 w 368"/>
              <a:gd name="T7" fmla="*/ 0 h 368"/>
              <a:gd name="T8" fmla="*/ 0 w 368"/>
              <a:gd name="T9" fmla="*/ 184 h 368"/>
              <a:gd name="T10" fmla="*/ 328 w 368"/>
              <a:gd name="T11" fmla="*/ 184 h 368"/>
              <a:gd name="T12" fmla="*/ 184 w 368"/>
              <a:gd name="T13" fmla="*/ 328 h 368"/>
              <a:gd name="T14" fmla="*/ 40 w 368"/>
              <a:gd name="T15" fmla="*/ 184 h 368"/>
              <a:gd name="T16" fmla="*/ 184 w 368"/>
              <a:gd name="T17" fmla="*/ 40 h 368"/>
              <a:gd name="T18" fmla="*/ 328 w 368"/>
              <a:gd name="T19" fmla="*/ 184 h 368"/>
              <a:gd name="T20" fmla="*/ 107 w 368"/>
              <a:gd name="T21" fmla="*/ 148 h 368"/>
              <a:gd name="T22" fmla="*/ 107 w 368"/>
              <a:gd name="T23" fmla="*/ 220 h 368"/>
              <a:gd name="T24" fmla="*/ 189 w 368"/>
              <a:gd name="T25" fmla="*/ 220 h 368"/>
              <a:gd name="T26" fmla="*/ 189 w 368"/>
              <a:gd name="T27" fmla="*/ 265 h 368"/>
              <a:gd name="T28" fmla="*/ 265 w 368"/>
              <a:gd name="T29" fmla="*/ 184 h 368"/>
              <a:gd name="T30" fmla="*/ 189 w 368"/>
              <a:gd name="T31" fmla="*/ 103 h 368"/>
              <a:gd name="T32" fmla="*/ 189 w 368"/>
              <a:gd name="T33" fmla="*/ 148 h 368"/>
              <a:gd name="T34" fmla="*/ 107 w 368"/>
              <a:gd name="T35" fmla="*/ 148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68" h="368">
                <a:moveTo>
                  <a:pt x="0" y="184"/>
                </a:moveTo>
                <a:cubicBezTo>
                  <a:pt x="0" y="286"/>
                  <a:pt x="82" y="368"/>
                  <a:pt x="184" y="368"/>
                </a:cubicBezTo>
                <a:cubicBezTo>
                  <a:pt x="285" y="368"/>
                  <a:pt x="368" y="286"/>
                  <a:pt x="368" y="184"/>
                </a:cubicBezTo>
                <a:cubicBezTo>
                  <a:pt x="368" y="82"/>
                  <a:pt x="285" y="0"/>
                  <a:pt x="184" y="0"/>
                </a:cubicBezTo>
                <a:cubicBezTo>
                  <a:pt x="82" y="0"/>
                  <a:pt x="0" y="82"/>
                  <a:pt x="0" y="184"/>
                </a:cubicBezTo>
                <a:close/>
                <a:moveTo>
                  <a:pt x="328" y="184"/>
                </a:moveTo>
                <a:cubicBezTo>
                  <a:pt x="328" y="263"/>
                  <a:pt x="263" y="328"/>
                  <a:pt x="184" y="328"/>
                </a:cubicBezTo>
                <a:cubicBezTo>
                  <a:pt x="104" y="328"/>
                  <a:pt x="40" y="263"/>
                  <a:pt x="40" y="184"/>
                </a:cubicBezTo>
                <a:cubicBezTo>
                  <a:pt x="40" y="104"/>
                  <a:pt x="104" y="40"/>
                  <a:pt x="184" y="40"/>
                </a:cubicBezTo>
                <a:cubicBezTo>
                  <a:pt x="263" y="40"/>
                  <a:pt x="328" y="104"/>
                  <a:pt x="328" y="184"/>
                </a:cubicBezTo>
                <a:close/>
                <a:moveTo>
                  <a:pt x="107" y="148"/>
                </a:moveTo>
                <a:cubicBezTo>
                  <a:pt x="107" y="220"/>
                  <a:pt x="107" y="220"/>
                  <a:pt x="107" y="220"/>
                </a:cubicBezTo>
                <a:cubicBezTo>
                  <a:pt x="189" y="220"/>
                  <a:pt x="189" y="220"/>
                  <a:pt x="189" y="220"/>
                </a:cubicBezTo>
                <a:cubicBezTo>
                  <a:pt x="189" y="265"/>
                  <a:pt x="189" y="265"/>
                  <a:pt x="189" y="265"/>
                </a:cubicBezTo>
                <a:cubicBezTo>
                  <a:pt x="265" y="184"/>
                  <a:pt x="265" y="184"/>
                  <a:pt x="265" y="184"/>
                </a:cubicBezTo>
                <a:cubicBezTo>
                  <a:pt x="189" y="103"/>
                  <a:pt x="189" y="103"/>
                  <a:pt x="189" y="103"/>
                </a:cubicBezTo>
                <a:cubicBezTo>
                  <a:pt x="189" y="148"/>
                  <a:pt x="189" y="148"/>
                  <a:pt x="189" y="148"/>
                </a:cubicBezTo>
                <a:lnTo>
                  <a:pt x="107" y="14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73" name="Freeform 91"/>
          <p:cNvSpPr>
            <a:spLocks/>
          </p:cNvSpPr>
          <p:nvPr/>
        </p:nvSpPr>
        <p:spPr bwMode="auto">
          <a:xfrm>
            <a:off x="4874917" y="2706054"/>
            <a:ext cx="226740" cy="159667"/>
          </a:xfrm>
          <a:custGeom>
            <a:avLst/>
            <a:gdLst>
              <a:gd name="T0" fmla="*/ 300 w 340"/>
              <a:gd name="T1" fmla="*/ 44 h 240"/>
              <a:gd name="T2" fmla="*/ 84 w 340"/>
              <a:gd name="T3" fmla="*/ 44 h 240"/>
              <a:gd name="T4" fmla="*/ 84 w 340"/>
              <a:gd name="T5" fmla="*/ 0 h 240"/>
              <a:gd name="T6" fmla="*/ 0 w 340"/>
              <a:gd name="T7" fmla="*/ 72 h 240"/>
              <a:gd name="T8" fmla="*/ 84 w 340"/>
              <a:gd name="T9" fmla="*/ 144 h 240"/>
              <a:gd name="T10" fmla="*/ 84 w 340"/>
              <a:gd name="T11" fmla="*/ 100 h 240"/>
              <a:gd name="T12" fmla="*/ 284 w 340"/>
              <a:gd name="T13" fmla="*/ 100 h 240"/>
              <a:gd name="T14" fmla="*/ 284 w 340"/>
              <a:gd name="T15" fmla="*/ 184 h 240"/>
              <a:gd name="T16" fmla="*/ 24 w 340"/>
              <a:gd name="T17" fmla="*/ 184 h 240"/>
              <a:gd name="T18" fmla="*/ 24 w 340"/>
              <a:gd name="T19" fmla="*/ 240 h 240"/>
              <a:gd name="T20" fmla="*/ 300 w 340"/>
              <a:gd name="T21" fmla="*/ 240 h 240"/>
              <a:gd name="T22" fmla="*/ 340 w 340"/>
              <a:gd name="T23" fmla="*/ 200 h 240"/>
              <a:gd name="T24" fmla="*/ 340 w 340"/>
              <a:gd name="T25" fmla="*/ 84 h 240"/>
              <a:gd name="T26" fmla="*/ 300 w 340"/>
              <a:gd name="T27" fmla="*/ 44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40" h="240">
                <a:moveTo>
                  <a:pt x="300" y="44"/>
                </a:moveTo>
                <a:cubicBezTo>
                  <a:pt x="84" y="44"/>
                  <a:pt x="84" y="44"/>
                  <a:pt x="84" y="44"/>
                </a:cubicBezTo>
                <a:cubicBezTo>
                  <a:pt x="84" y="0"/>
                  <a:pt x="84" y="0"/>
                  <a:pt x="84" y="0"/>
                </a:cubicBezTo>
                <a:cubicBezTo>
                  <a:pt x="0" y="72"/>
                  <a:pt x="0" y="72"/>
                  <a:pt x="0" y="72"/>
                </a:cubicBezTo>
                <a:cubicBezTo>
                  <a:pt x="84" y="144"/>
                  <a:pt x="84" y="144"/>
                  <a:pt x="84" y="144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284" y="100"/>
                  <a:pt x="284" y="100"/>
                  <a:pt x="284" y="100"/>
                </a:cubicBezTo>
                <a:cubicBezTo>
                  <a:pt x="284" y="184"/>
                  <a:pt x="284" y="184"/>
                  <a:pt x="284" y="184"/>
                </a:cubicBezTo>
                <a:cubicBezTo>
                  <a:pt x="24" y="184"/>
                  <a:pt x="24" y="184"/>
                  <a:pt x="24" y="184"/>
                </a:cubicBezTo>
                <a:cubicBezTo>
                  <a:pt x="24" y="240"/>
                  <a:pt x="24" y="240"/>
                  <a:pt x="24" y="240"/>
                </a:cubicBezTo>
                <a:cubicBezTo>
                  <a:pt x="300" y="240"/>
                  <a:pt x="300" y="240"/>
                  <a:pt x="300" y="240"/>
                </a:cubicBezTo>
                <a:cubicBezTo>
                  <a:pt x="322" y="240"/>
                  <a:pt x="340" y="222"/>
                  <a:pt x="340" y="200"/>
                </a:cubicBezTo>
                <a:cubicBezTo>
                  <a:pt x="340" y="84"/>
                  <a:pt x="340" y="84"/>
                  <a:pt x="340" y="84"/>
                </a:cubicBezTo>
                <a:cubicBezTo>
                  <a:pt x="340" y="62"/>
                  <a:pt x="322" y="44"/>
                  <a:pt x="300" y="4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74" name="Freeform 95"/>
          <p:cNvSpPr>
            <a:spLocks noEditPoints="1"/>
          </p:cNvSpPr>
          <p:nvPr/>
        </p:nvSpPr>
        <p:spPr bwMode="auto">
          <a:xfrm>
            <a:off x="4410477" y="2671340"/>
            <a:ext cx="268390" cy="229087"/>
          </a:xfrm>
          <a:custGeom>
            <a:avLst/>
            <a:gdLst>
              <a:gd name="T0" fmla="*/ 302 w 400"/>
              <a:gd name="T1" fmla="*/ 104 h 340"/>
              <a:gd name="T2" fmla="*/ 316 w 400"/>
              <a:gd name="T3" fmla="*/ 104 h 340"/>
              <a:gd name="T4" fmla="*/ 316 w 400"/>
              <a:gd name="T5" fmla="*/ 144 h 340"/>
              <a:gd name="T6" fmla="*/ 400 w 400"/>
              <a:gd name="T7" fmla="*/ 72 h 340"/>
              <a:gd name="T8" fmla="*/ 316 w 400"/>
              <a:gd name="T9" fmla="*/ 0 h 340"/>
              <a:gd name="T10" fmla="*/ 316 w 400"/>
              <a:gd name="T11" fmla="*/ 48 h 340"/>
              <a:gd name="T12" fmla="*/ 302 w 400"/>
              <a:gd name="T13" fmla="*/ 48 h 340"/>
              <a:gd name="T14" fmla="*/ 149 w 400"/>
              <a:gd name="T15" fmla="*/ 151 h 340"/>
              <a:gd name="T16" fmla="*/ 42 w 400"/>
              <a:gd name="T17" fmla="*/ 232 h 340"/>
              <a:gd name="T18" fmla="*/ 0 w 400"/>
              <a:gd name="T19" fmla="*/ 232 h 340"/>
              <a:gd name="T20" fmla="*/ 0 w 400"/>
              <a:gd name="T21" fmla="*/ 288 h 340"/>
              <a:gd name="T22" fmla="*/ 42 w 400"/>
              <a:gd name="T23" fmla="*/ 288 h 340"/>
              <a:gd name="T24" fmla="*/ 194 w 400"/>
              <a:gd name="T25" fmla="*/ 185 h 340"/>
              <a:gd name="T26" fmla="*/ 302 w 400"/>
              <a:gd name="T27" fmla="*/ 104 h 340"/>
              <a:gd name="T28" fmla="*/ 108 w 400"/>
              <a:gd name="T29" fmla="*/ 139 h 340"/>
              <a:gd name="T30" fmla="*/ 118 w 400"/>
              <a:gd name="T31" fmla="*/ 127 h 340"/>
              <a:gd name="T32" fmla="*/ 143 w 400"/>
              <a:gd name="T33" fmla="*/ 95 h 340"/>
              <a:gd name="T34" fmla="*/ 42 w 400"/>
              <a:gd name="T35" fmla="*/ 52 h 340"/>
              <a:gd name="T36" fmla="*/ 0 w 400"/>
              <a:gd name="T37" fmla="*/ 52 h 340"/>
              <a:gd name="T38" fmla="*/ 0 w 400"/>
              <a:gd name="T39" fmla="*/ 108 h 340"/>
              <a:gd name="T40" fmla="*/ 42 w 400"/>
              <a:gd name="T41" fmla="*/ 108 h 340"/>
              <a:gd name="T42" fmla="*/ 108 w 400"/>
              <a:gd name="T43" fmla="*/ 139 h 340"/>
              <a:gd name="T44" fmla="*/ 316 w 400"/>
              <a:gd name="T45" fmla="*/ 236 h 340"/>
              <a:gd name="T46" fmla="*/ 302 w 400"/>
              <a:gd name="T47" fmla="*/ 236 h 340"/>
              <a:gd name="T48" fmla="*/ 232 w 400"/>
              <a:gd name="T49" fmla="*/ 201 h 340"/>
              <a:gd name="T50" fmla="*/ 226 w 400"/>
              <a:gd name="T51" fmla="*/ 209 h 340"/>
              <a:gd name="T52" fmla="*/ 197 w 400"/>
              <a:gd name="T53" fmla="*/ 245 h 340"/>
              <a:gd name="T54" fmla="*/ 302 w 400"/>
              <a:gd name="T55" fmla="*/ 292 h 340"/>
              <a:gd name="T56" fmla="*/ 316 w 400"/>
              <a:gd name="T57" fmla="*/ 292 h 340"/>
              <a:gd name="T58" fmla="*/ 316 w 400"/>
              <a:gd name="T59" fmla="*/ 340 h 340"/>
              <a:gd name="T60" fmla="*/ 400 w 400"/>
              <a:gd name="T61" fmla="*/ 268 h 340"/>
              <a:gd name="T62" fmla="*/ 316 w 400"/>
              <a:gd name="T63" fmla="*/ 196 h 340"/>
              <a:gd name="T64" fmla="*/ 316 w 400"/>
              <a:gd name="T65" fmla="*/ 236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400" h="340">
                <a:moveTo>
                  <a:pt x="302" y="104"/>
                </a:moveTo>
                <a:cubicBezTo>
                  <a:pt x="316" y="104"/>
                  <a:pt x="316" y="104"/>
                  <a:pt x="316" y="104"/>
                </a:cubicBezTo>
                <a:cubicBezTo>
                  <a:pt x="316" y="144"/>
                  <a:pt x="316" y="144"/>
                  <a:pt x="316" y="144"/>
                </a:cubicBezTo>
                <a:cubicBezTo>
                  <a:pt x="400" y="72"/>
                  <a:pt x="400" y="72"/>
                  <a:pt x="400" y="72"/>
                </a:cubicBezTo>
                <a:cubicBezTo>
                  <a:pt x="316" y="0"/>
                  <a:pt x="316" y="0"/>
                  <a:pt x="316" y="0"/>
                </a:cubicBezTo>
                <a:cubicBezTo>
                  <a:pt x="316" y="48"/>
                  <a:pt x="316" y="48"/>
                  <a:pt x="316" y="48"/>
                </a:cubicBezTo>
                <a:cubicBezTo>
                  <a:pt x="302" y="48"/>
                  <a:pt x="302" y="48"/>
                  <a:pt x="302" y="48"/>
                </a:cubicBezTo>
                <a:cubicBezTo>
                  <a:pt x="228" y="48"/>
                  <a:pt x="186" y="103"/>
                  <a:pt x="149" y="151"/>
                </a:cubicBezTo>
                <a:cubicBezTo>
                  <a:pt x="116" y="194"/>
                  <a:pt x="88" y="232"/>
                  <a:pt x="42" y="232"/>
                </a:cubicBezTo>
                <a:cubicBezTo>
                  <a:pt x="0" y="232"/>
                  <a:pt x="0" y="232"/>
                  <a:pt x="0" y="232"/>
                </a:cubicBezTo>
                <a:cubicBezTo>
                  <a:pt x="0" y="288"/>
                  <a:pt x="0" y="288"/>
                  <a:pt x="0" y="288"/>
                </a:cubicBezTo>
                <a:cubicBezTo>
                  <a:pt x="42" y="288"/>
                  <a:pt x="42" y="288"/>
                  <a:pt x="42" y="288"/>
                </a:cubicBezTo>
                <a:cubicBezTo>
                  <a:pt x="116" y="288"/>
                  <a:pt x="157" y="233"/>
                  <a:pt x="194" y="185"/>
                </a:cubicBezTo>
                <a:cubicBezTo>
                  <a:pt x="227" y="141"/>
                  <a:pt x="256" y="104"/>
                  <a:pt x="302" y="104"/>
                </a:cubicBezTo>
                <a:close/>
                <a:moveTo>
                  <a:pt x="108" y="139"/>
                </a:moveTo>
                <a:cubicBezTo>
                  <a:pt x="111" y="135"/>
                  <a:pt x="114" y="131"/>
                  <a:pt x="118" y="127"/>
                </a:cubicBezTo>
                <a:cubicBezTo>
                  <a:pt x="125" y="116"/>
                  <a:pt x="134" y="105"/>
                  <a:pt x="143" y="95"/>
                </a:cubicBezTo>
                <a:cubicBezTo>
                  <a:pt x="116" y="70"/>
                  <a:pt x="84" y="52"/>
                  <a:pt x="42" y="52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108"/>
                  <a:pt x="0" y="108"/>
                  <a:pt x="0" y="108"/>
                </a:cubicBezTo>
                <a:cubicBezTo>
                  <a:pt x="42" y="108"/>
                  <a:pt x="42" y="108"/>
                  <a:pt x="42" y="108"/>
                </a:cubicBezTo>
                <a:cubicBezTo>
                  <a:pt x="68" y="108"/>
                  <a:pt x="89" y="120"/>
                  <a:pt x="108" y="139"/>
                </a:cubicBezTo>
                <a:close/>
                <a:moveTo>
                  <a:pt x="316" y="236"/>
                </a:moveTo>
                <a:cubicBezTo>
                  <a:pt x="302" y="236"/>
                  <a:pt x="302" y="236"/>
                  <a:pt x="302" y="236"/>
                </a:cubicBezTo>
                <a:cubicBezTo>
                  <a:pt x="273" y="236"/>
                  <a:pt x="252" y="222"/>
                  <a:pt x="232" y="201"/>
                </a:cubicBezTo>
                <a:cubicBezTo>
                  <a:pt x="230" y="204"/>
                  <a:pt x="228" y="206"/>
                  <a:pt x="226" y="209"/>
                </a:cubicBezTo>
                <a:cubicBezTo>
                  <a:pt x="217" y="221"/>
                  <a:pt x="207" y="233"/>
                  <a:pt x="197" y="245"/>
                </a:cubicBezTo>
                <a:cubicBezTo>
                  <a:pt x="224" y="272"/>
                  <a:pt x="257" y="292"/>
                  <a:pt x="302" y="292"/>
                </a:cubicBezTo>
                <a:cubicBezTo>
                  <a:pt x="316" y="292"/>
                  <a:pt x="316" y="292"/>
                  <a:pt x="316" y="292"/>
                </a:cubicBezTo>
                <a:cubicBezTo>
                  <a:pt x="316" y="340"/>
                  <a:pt x="316" y="340"/>
                  <a:pt x="316" y="340"/>
                </a:cubicBezTo>
                <a:cubicBezTo>
                  <a:pt x="400" y="268"/>
                  <a:pt x="400" y="268"/>
                  <a:pt x="400" y="268"/>
                </a:cubicBezTo>
                <a:cubicBezTo>
                  <a:pt x="316" y="196"/>
                  <a:pt x="316" y="196"/>
                  <a:pt x="316" y="196"/>
                </a:cubicBezTo>
                <a:lnTo>
                  <a:pt x="316" y="23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75" name="Freeform 124"/>
          <p:cNvSpPr>
            <a:spLocks/>
          </p:cNvSpPr>
          <p:nvPr/>
        </p:nvSpPr>
        <p:spPr bwMode="auto">
          <a:xfrm>
            <a:off x="10156807" y="4549893"/>
            <a:ext cx="261449" cy="134213"/>
          </a:xfrm>
          <a:custGeom>
            <a:avLst/>
            <a:gdLst>
              <a:gd name="T0" fmla="*/ 86 w 113"/>
              <a:gd name="T1" fmla="*/ 58 h 58"/>
              <a:gd name="T2" fmla="*/ 86 w 113"/>
              <a:gd name="T3" fmla="*/ 39 h 58"/>
              <a:gd name="T4" fmla="*/ 0 w 113"/>
              <a:gd name="T5" fmla="*/ 39 h 58"/>
              <a:gd name="T6" fmla="*/ 0 w 113"/>
              <a:gd name="T7" fmla="*/ 19 h 58"/>
              <a:gd name="T8" fmla="*/ 86 w 113"/>
              <a:gd name="T9" fmla="*/ 19 h 58"/>
              <a:gd name="T10" fmla="*/ 86 w 113"/>
              <a:gd name="T11" fmla="*/ 0 h 58"/>
              <a:gd name="T12" fmla="*/ 113 w 113"/>
              <a:gd name="T13" fmla="*/ 29 h 58"/>
              <a:gd name="T14" fmla="*/ 86 w 113"/>
              <a:gd name="T15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3" h="58">
                <a:moveTo>
                  <a:pt x="86" y="58"/>
                </a:moveTo>
                <a:lnTo>
                  <a:pt x="86" y="39"/>
                </a:lnTo>
                <a:lnTo>
                  <a:pt x="0" y="39"/>
                </a:lnTo>
                <a:lnTo>
                  <a:pt x="0" y="19"/>
                </a:lnTo>
                <a:lnTo>
                  <a:pt x="86" y="19"/>
                </a:lnTo>
                <a:lnTo>
                  <a:pt x="86" y="0"/>
                </a:lnTo>
                <a:lnTo>
                  <a:pt x="113" y="29"/>
                </a:lnTo>
                <a:lnTo>
                  <a:pt x="86" y="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76" name="Freeform 125"/>
          <p:cNvSpPr>
            <a:spLocks/>
          </p:cNvSpPr>
          <p:nvPr/>
        </p:nvSpPr>
        <p:spPr bwMode="auto">
          <a:xfrm>
            <a:off x="8825751" y="4549893"/>
            <a:ext cx="263761" cy="134213"/>
          </a:xfrm>
          <a:custGeom>
            <a:avLst/>
            <a:gdLst>
              <a:gd name="T0" fmla="*/ 28 w 114"/>
              <a:gd name="T1" fmla="*/ 58 h 58"/>
              <a:gd name="T2" fmla="*/ 28 w 114"/>
              <a:gd name="T3" fmla="*/ 39 h 58"/>
              <a:gd name="T4" fmla="*/ 114 w 114"/>
              <a:gd name="T5" fmla="*/ 39 h 58"/>
              <a:gd name="T6" fmla="*/ 114 w 114"/>
              <a:gd name="T7" fmla="*/ 19 h 58"/>
              <a:gd name="T8" fmla="*/ 28 w 114"/>
              <a:gd name="T9" fmla="*/ 19 h 58"/>
              <a:gd name="T10" fmla="*/ 28 w 114"/>
              <a:gd name="T11" fmla="*/ 0 h 58"/>
              <a:gd name="T12" fmla="*/ 0 w 114"/>
              <a:gd name="T13" fmla="*/ 29 h 58"/>
              <a:gd name="T14" fmla="*/ 28 w 114"/>
              <a:gd name="T15" fmla="*/ 58 h 5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14" h="58">
                <a:moveTo>
                  <a:pt x="28" y="58"/>
                </a:moveTo>
                <a:lnTo>
                  <a:pt x="28" y="39"/>
                </a:lnTo>
                <a:lnTo>
                  <a:pt x="114" y="39"/>
                </a:lnTo>
                <a:lnTo>
                  <a:pt x="114" y="19"/>
                </a:lnTo>
                <a:lnTo>
                  <a:pt x="28" y="19"/>
                </a:lnTo>
                <a:lnTo>
                  <a:pt x="28" y="0"/>
                </a:lnTo>
                <a:lnTo>
                  <a:pt x="0" y="29"/>
                </a:lnTo>
                <a:lnTo>
                  <a:pt x="28" y="5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77" name="Freeform 126"/>
          <p:cNvSpPr>
            <a:spLocks/>
          </p:cNvSpPr>
          <p:nvPr/>
        </p:nvSpPr>
        <p:spPr bwMode="auto">
          <a:xfrm>
            <a:off x="9334154" y="4485103"/>
            <a:ext cx="134195" cy="263796"/>
          </a:xfrm>
          <a:custGeom>
            <a:avLst/>
            <a:gdLst>
              <a:gd name="T0" fmla="*/ 58 w 58"/>
              <a:gd name="T1" fmla="*/ 86 h 114"/>
              <a:gd name="T2" fmla="*/ 39 w 58"/>
              <a:gd name="T3" fmla="*/ 86 h 114"/>
              <a:gd name="T4" fmla="*/ 39 w 58"/>
              <a:gd name="T5" fmla="*/ 0 h 114"/>
              <a:gd name="T6" fmla="*/ 18 w 58"/>
              <a:gd name="T7" fmla="*/ 0 h 114"/>
              <a:gd name="T8" fmla="*/ 18 w 58"/>
              <a:gd name="T9" fmla="*/ 86 h 114"/>
              <a:gd name="T10" fmla="*/ 0 w 58"/>
              <a:gd name="T11" fmla="*/ 86 h 114"/>
              <a:gd name="T12" fmla="*/ 29 w 58"/>
              <a:gd name="T13" fmla="*/ 114 h 114"/>
              <a:gd name="T14" fmla="*/ 58 w 58"/>
              <a:gd name="T15" fmla="*/ 86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8" h="114">
                <a:moveTo>
                  <a:pt x="58" y="86"/>
                </a:moveTo>
                <a:lnTo>
                  <a:pt x="39" y="86"/>
                </a:lnTo>
                <a:lnTo>
                  <a:pt x="39" y="0"/>
                </a:lnTo>
                <a:lnTo>
                  <a:pt x="18" y="0"/>
                </a:lnTo>
                <a:lnTo>
                  <a:pt x="18" y="86"/>
                </a:lnTo>
                <a:lnTo>
                  <a:pt x="0" y="86"/>
                </a:lnTo>
                <a:lnTo>
                  <a:pt x="29" y="114"/>
                </a:lnTo>
                <a:lnTo>
                  <a:pt x="58" y="8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78" name="Freeform 127"/>
          <p:cNvSpPr>
            <a:spLocks/>
          </p:cNvSpPr>
          <p:nvPr/>
        </p:nvSpPr>
        <p:spPr bwMode="auto">
          <a:xfrm>
            <a:off x="9777772" y="4485103"/>
            <a:ext cx="134195" cy="263796"/>
          </a:xfrm>
          <a:custGeom>
            <a:avLst/>
            <a:gdLst>
              <a:gd name="T0" fmla="*/ 58 w 58"/>
              <a:gd name="T1" fmla="*/ 28 h 114"/>
              <a:gd name="T2" fmla="*/ 39 w 58"/>
              <a:gd name="T3" fmla="*/ 28 h 114"/>
              <a:gd name="T4" fmla="*/ 39 w 58"/>
              <a:gd name="T5" fmla="*/ 114 h 114"/>
              <a:gd name="T6" fmla="*/ 18 w 58"/>
              <a:gd name="T7" fmla="*/ 114 h 114"/>
              <a:gd name="T8" fmla="*/ 18 w 58"/>
              <a:gd name="T9" fmla="*/ 28 h 114"/>
              <a:gd name="T10" fmla="*/ 0 w 58"/>
              <a:gd name="T11" fmla="*/ 28 h 114"/>
              <a:gd name="T12" fmla="*/ 29 w 58"/>
              <a:gd name="T13" fmla="*/ 0 h 114"/>
              <a:gd name="T14" fmla="*/ 58 w 58"/>
              <a:gd name="T15" fmla="*/ 28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8" h="114">
                <a:moveTo>
                  <a:pt x="58" y="28"/>
                </a:moveTo>
                <a:lnTo>
                  <a:pt x="39" y="28"/>
                </a:lnTo>
                <a:lnTo>
                  <a:pt x="39" y="114"/>
                </a:lnTo>
                <a:lnTo>
                  <a:pt x="18" y="114"/>
                </a:lnTo>
                <a:lnTo>
                  <a:pt x="18" y="28"/>
                </a:lnTo>
                <a:lnTo>
                  <a:pt x="0" y="28"/>
                </a:lnTo>
                <a:lnTo>
                  <a:pt x="29" y="0"/>
                </a:lnTo>
                <a:lnTo>
                  <a:pt x="58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79" name="Oval 128"/>
          <p:cNvSpPr>
            <a:spLocks noChangeArrowheads="1"/>
          </p:cNvSpPr>
          <p:nvPr/>
        </p:nvSpPr>
        <p:spPr bwMode="auto">
          <a:xfrm>
            <a:off x="10631182" y="4039613"/>
            <a:ext cx="240625" cy="240656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80" name="Freeform 129"/>
          <p:cNvSpPr>
            <a:spLocks noEditPoints="1"/>
          </p:cNvSpPr>
          <p:nvPr/>
        </p:nvSpPr>
        <p:spPr bwMode="auto">
          <a:xfrm>
            <a:off x="10669833" y="4482792"/>
            <a:ext cx="122627" cy="268424"/>
          </a:xfrm>
          <a:custGeom>
            <a:avLst/>
            <a:gdLst>
              <a:gd name="T0" fmla="*/ 26 w 53"/>
              <a:gd name="T1" fmla="*/ 0 h 116"/>
              <a:gd name="T2" fmla="*/ 0 w 53"/>
              <a:gd name="T3" fmla="*/ 42 h 116"/>
              <a:gd name="T4" fmla="*/ 53 w 53"/>
              <a:gd name="T5" fmla="*/ 42 h 116"/>
              <a:gd name="T6" fmla="*/ 26 w 53"/>
              <a:gd name="T7" fmla="*/ 0 h 116"/>
              <a:gd name="T8" fmla="*/ 26 w 53"/>
              <a:gd name="T9" fmla="*/ 116 h 116"/>
              <a:gd name="T10" fmla="*/ 53 w 53"/>
              <a:gd name="T11" fmla="*/ 74 h 116"/>
              <a:gd name="T12" fmla="*/ 0 w 53"/>
              <a:gd name="T13" fmla="*/ 74 h 116"/>
              <a:gd name="T14" fmla="*/ 26 w 53"/>
              <a:gd name="T15" fmla="*/ 116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3" h="116">
                <a:moveTo>
                  <a:pt x="26" y="0"/>
                </a:moveTo>
                <a:lnTo>
                  <a:pt x="0" y="42"/>
                </a:lnTo>
                <a:lnTo>
                  <a:pt x="53" y="42"/>
                </a:lnTo>
                <a:lnTo>
                  <a:pt x="26" y="0"/>
                </a:lnTo>
                <a:close/>
                <a:moveTo>
                  <a:pt x="26" y="116"/>
                </a:moveTo>
                <a:lnTo>
                  <a:pt x="53" y="74"/>
                </a:lnTo>
                <a:lnTo>
                  <a:pt x="0" y="74"/>
                </a:lnTo>
                <a:lnTo>
                  <a:pt x="26" y="1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81" name="Freeform 130"/>
          <p:cNvSpPr>
            <a:spLocks noEditPoints="1"/>
          </p:cNvSpPr>
          <p:nvPr/>
        </p:nvSpPr>
        <p:spPr bwMode="auto">
          <a:xfrm>
            <a:off x="6635706" y="2675974"/>
            <a:ext cx="252195" cy="219829"/>
          </a:xfrm>
          <a:custGeom>
            <a:avLst/>
            <a:gdLst>
              <a:gd name="T0" fmla="*/ 212 w 376"/>
              <a:gd name="T1" fmla="*/ 0 h 328"/>
              <a:gd name="T2" fmla="*/ 49 w 376"/>
              <a:gd name="T3" fmla="*/ 160 h 328"/>
              <a:gd name="T4" fmla="*/ 0 w 376"/>
              <a:gd name="T5" fmla="*/ 160 h 328"/>
              <a:gd name="T6" fmla="*/ 73 w 376"/>
              <a:gd name="T7" fmla="*/ 242 h 328"/>
              <a:gd name="T8" fmla="*/ 147 w 376"/>
              <a:gd name="T9" fmla="*/ 160 h 328"/>
              <a:gd name="T10" fmla="*/ 90 w 376"/>
              <a:gd name="T11" fmla="*/ 160 h 328"/>
              <a:gd name="T12" fmla="*/ 212 w 376"/>
              <a:gd name="T13" fmla="*/ 41 h 328"/>
              <a:gd name="T14" fmla="*/ 335 w 376"/>
              <a:gd name="T15" fmla="*/ 164 h 328"/>
              <a:gd name="T16" fmla="*/ 212 w 376"/>
              <a:gd name="T17" fmla="*/ 287 h 328"/>
              <a:gd name="T18" fmla="*/ 140 w 376"/>
              <a:gd name="T19" fmla="*/ 263 h 328"/>
              <a:gd name="T20" fmla="*/ 112 w 376"/>
              <a:gd name="T21" fmla="*/ 293 h 328"/>
              <a:gd name="T22" fmla="*/ 212 w 376"/>
              <a:gd name="T23" fmla="*/ 328 h 328"/>
              <a:gd name="T24" fmla="*/ 376 w 376"/>
              <a:gd name="T25" fmla="*/ 164 h 328"/>
              <a:gd name="T26" fmla="*/ 212 w 376"/>
              <a:gd name="T27" fmla="*/ 0 h 328"/>
              <a:gd name="T28" fmla="*/ 198 w 376"/>
              <a:gd name="T29" fmla="*/ 76 h 328"/>
              <a:gd name="T30" fmla="*/ 198 w 376"/>
              <a:gd name="T31" fmla="*/ 170 h 328"/>
              <a:gd name="T32" fmla="*/ 258 w 376"/>
              <a:gd name="T33" fmla="*/ 230 h 328"/>
              <a:gd name="T34" fmla="*/ 278 w 376"/>
              <a:gd name="T35" fmla="*/ 210 h 328"/>
              <a:gd name="T36" fmla="*/ 226 w 376"/>
              <a:gd name="T37" fmla="*/ 158 h 328"/>
              <a:gd name="T38" fmla="*/ 226 w 376"/>
              <a:gd name="T39" fmla="*/ 76 h 328"/>
              <a:gd name="T40" fmla="*/ 198 w 376"/>
              <a:gd name="T41" fmla="*/ 76 h 3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76" h="328">
                <a:moveTo>
                  <a:pt x="212" y="0"/>
                </a:moveTo>
                <a:cubicBezTo>
                  <a:pt x="123" y="0"/>
                  <a:pt x="51" y="71"/>
                  <a:pt x="49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73" y="242"/>
                  <a:pt x="73" y="242"/>
                  <a:pt x="73" y="242"/>
                </a:cubicBezTo>
                <a:cubicBezTo>
                  <a:pt x="147" y="160"/>
                  <a:pt x="147" y="160"/>
                  <a:pt x="147" y="160"/>
                </a:cubicBezTo>
                <a:cubicBezTo>
                  <a:pt x="90" y="160"/>
                  <a:pt x="90" y="160"/>
                  <a:pt x="90" y="160"/>
                </a:cubicBezTo>
                <a:cubicBezTo>
                  <a:pt x="92" y="94"/>
                  <a:pt x="146" y="41"/>
                  <a:pt x="212" y="41"/>
                </a:cubicBezTo>
                <a:cubicBezTo>
                  <a:pt x="280" y="41"/>
                  <a:pt x="335" y="96"/>
                  <a:pt x="335" y="164"/>
                </a:cubicBezTo>
                <a:cubicBezTo>
                  <a:pt x="335" y="232"/>
                  <a:pt x="280" y="287"/>
                  <a:pt x="212" y="287"/>
                </a:cubicBezTo>
                <a:cubicBezTo>
                  <a:pt x="185" y="287"/>
                  <a:pt x="160" y="278"/>
                  <a:pt x="140" y="263"/>
                </a:cubicBezTo>
                <a:cubicBezTo>
                  <a:pt x="112" y="293"/>
                  <a:pt x="112" y="293"/>
                  <a:pt x="112" y="293"/>
                </a:cubicBezTo>
                <a:cubicBezTo>
                  <a:pt x="139" y="315"/>
                  <a:pt x="174" y="328"/>
                  <a:pt x="212" y="328"/>
                </a:cubicBezTo>
                <a:cubicBezTo>
                  <a:pt x="303" y="328"/>
                  <a:pt x="376" y="254"/>
                  <a:pt x="376" y="164"/>
                </a:cubicBezTo>
                <a:cubicBezTo>
                  <a:pt x="376" y="73"/>
                  <a:pt x="303" y="0"/>
                  <a:pt x="212" y="0"/>
                </a:cubicBezTo>
                <a:close/>
                <a:moveTo>
                  <a:pt x="198" y="76"/>
                </a:moveTo>
                <a:cubicBezTo>
                  <a:pt x="198" y="170"/>
                  <a:pt x="198" y="170"/>
                  <a:pt x="198" y="170"/>
                </a:cubicBezTo>
                <a:cubicBezTo>
                  <a:pt x="258" y="230"/>
                  <a:pt x="258" y="230"/>
                  <a:pt x="258" y="230"/>
                </a:cubicBezTo>
                <a:cubicBezTo>
                  <a:pt x="278" y="210"/>
                  <a:pt x="278" y="210"/>
                  <a:pt x="278" y="210"/>
                </a:cubicBezTo>
                <a:cubicBezTo>
                  <a:pt x="226" y="158"/>
                  <a:pt x="226" y="158"/>
                  <a:pt x="226" y="158"/>
                </a:cubicBezTo>
                <a:cubicBezTo>
                  <a:pt x="226" y="76"/>
                  <a:pt x="226" y="76"/>
                  <a:pt x="226" y="76"/>
                </a:cubicBezTo>
                <a:lnTo>
                  <a:pt x="198" y="7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82" name="Freeform 133"/>
          <p:cNvSpPr>
            <a:spLocks/>
          </p:cNvSpPr>
          <p:nvPr/>
        </p:nvSpPr>
        <p:spPr bwMode="auto">
          <a:xfrm>
            <a:off x="7091093" y="2722251"/>
            <a:ext cx="226740" cy="127270"/>
          </a:xfrm>
          <a:custGeom>
            <a:avLst/>
            <a:gdLst>
              <a:gd name="T0" fmla="*/ 80 w 340"/>
              <a:gd name="T1" fmla="*/ 96 h 192"/>
              <a:gd name="T2" fmla="*/ 284 w 340"/>
              <a:gd name="T3" fmla="*/ 96 h 192"/>
              <a:gd name="T4" fmla="*/ 284 w 340"/>
              <a:gd name="T5" fmla="*/ 192 h 192"/>
              <a:gd name="T6" fmla="*/ 340 w 340"/>
              <a:gd name="T7" fmla="*/ 192 h 192"/>
              <a:gd name="T8" fmla="*/ 340 w 340"/>
              <a:gd name="T9" fmla="*/ 80 h 192"/>
              <a:gd name="T10" fmla="*/ 300 w 340"/>
              <a:gd name="T11" fmla="*/ 40 h 192"/>
              <a:gd name="T12" fmla="*/ 80 w 340"/>
              <a:gd name="T13" fmla="*/ 40 h 192"/>
              <a:gd name="T14" fmla="*/ 80 w 340"/>
              <a:gd name="T15" fmla="*/ 0 h 192"/>
              <a:gd name="T16" fmla="*/ 0 w 340"/>
              <a:gd name="T17" fmla="*/ 68 h 192"/>
              <a:gd name="T18" fmla="*/ 80 w 340"/>
              <a:gd name="T19" fmla="*/ 132 h 192"/>
              <a:gd name="T20" fmla="*/ 80 w 340"/>
              <a:gd name="T21" fmla="*/ 96 h 1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40" h="192">
                <a:moveTo>
                  <a:pt x="80" y="96"/>
                </a:moveTo>
                <a:cubicBezTo>
                  <a:pt x="284" y="96"/>
                  <a:pt x="284" y="96"/>
                  <a:pt x="284" y="96"/>
                </a:cubicBezTo>
                <a:cubicBezTo>
                  <a:pt x="284" y="192"/>
                  <a:pt x="284" y="192"/>
                  <a:pt x="284" y="192"/>
                </a:cubicBezTo>
                <a:cubicBezTo>
                  <a:pt x="340" y="192"/>
                  <a:pt x="340" y="192"/>
                  <a:pt x="340" y="192"/>
                </a:cubicBezTo>
                <a:cubicBezTo>
                  <a:pt x="340" y="80"/>
                  <a:pt x="340" y="80"/>
                  <a:pt x="340" y="80"/>
                </a:cubicBezTo>
                <a:cubicBezTo>
                  <a:pt x="340" y="58"/>
                  <a:pt x="322" y="40"/>
                  <a:pt x="300" y="40"/>
                </a:cubicBezTo>
                <a:cubicBezTo>
                  <a:pt x="80" y="40"/>
                  <a:pt x="80" y="40"/>
                  <a:pt x="80" y="40"/>
                </a:cubicBezTo>
                <a:cubicBezTo>
                  <a:pt x="80" y="0"/>
                  <a:pt x="80" y="0"/>
                  <a:pt x="80" y="0"/>
                </a:cubicBezTo>
                <a:cubicBezTo>
                  <a:pt x="0" y="68"/>
                  <a:pt x="0" y="68"/>
                  <a:pt x="0" y="68"/>
                </a:cubicBezTo>
                <a:cubicBezTo>
                  <a:pt x="80" y="132"/>
                  <a:pt x="80" y="132"/>
                  <a:pt x="80" y="132"/>
                </a:cubicBezTo>
                <a:lnTo>
                  <a:pt x="80" y="9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83" name="Freeform 154"/>
          <p:cNvSpPr>
            <a:spLocks noEditPoints="1"/>
          </p:cNvSpPr>
          <p:nvPr/>
        </p:nvSpPr>
        <p:spPr bwMode="auto">
          <a:xfrm>
            <a:off x="6635706" y="4011832"/>
            <a:ext cx="252195" cy="252227"/>
          </a:xfrm>
          <a:custGeom>
            <a:avLst/>
            <a:gdLst>
              <a:gd name="T0" fmla="*/ 347 w 376"/>
              <a:gd name="T1" fmla="*/ 284 h 376"/>
              <a:gd name="T2" fmla="*/ 347 w 376"/>
              <a:gd name="T3" fmla="*/ 238 h 376"/>
              <a:gd name="T4" fmla="*/ 278 w 376"/>
              <a:gd name="T5" fmla="*/ 169 h 376"/>
              <a:gd name="T6" fmla="*/ 238 w 376"/>
              <a:gd name="T7" fmla="*/ 169 h 376"/>
              <a:gd name="T8" fmla="*/ 207 w 376"/>
              <a:gd name="T9" fmla="*/ 148 h 376"/>
              <a:gd name="T10" fmla="*/ 207 w 376"/>
              <a:gd name="T11" fmla="*/ 92 h 376"/>
              <a:gd name="T12" fmla="*/ 236 w 376"/>
              <a:gd name="T13" fmla="*/ 48 h 376"/>
              <a:gd name="T14" fmla="*/ 188 w 376"/>
              <a:gd name="T15" fmla="*/ 0 h 376"/>
              <a:gd name="T16" fmla="*/ 140 w 376"/>
              <a:gd name="T17" fmla="*/ 48 h 376"/>
              <a:gd name="T18" fmla="*/ 169 w 376"/>
              <a:gd name="T19" fmla="*/ 92 h 376"/>
              <a:gd name="T20" fmla="*/ 169 w 376"/>
              <a:gd name="T21" fmla="*/ 148 h 376"/>
              <a:gd name="T22" fmla="*/ 138 w 376"/>
              <a:gd name="T23" fmla="*/ 169 h 376"/>
              <a:gd name="T24" fmla="*/ 98 w 376"/>
              <a:gd name="T25" fmla="*/ 169 h 376"/>
              <a:gd name="T26" fmla="*/ 29 w 376"/>
              <a:gd name="T27" fmla="*/ 238 h 376"/>
              <a:gd name="T28" fmla="*/ 29 w 376"/>
              <a:gd name="T29" fmla="*/ 284 h 376"/>
              <a:gd name="T30" fmla="*/ 0 w 376"/>
              <a:gd name="T31" fmla="*/ 328 h 376"/>
              <a:gd name="T32" fmla="*/ 48 w 376"/>
              <a:gd name="T33" fmla="*/ 376 h 376"/>
              <a:gd name="T34" fmla="*/ 96 w 376"/>
              <a:gd name="T35" fmla="*/ 328 h 376"/>
              <a:gd name="T36" fmla="*/ 67 w 376"/>
              <a:gd name="T37" fmla="*/ 284 h 376"/>
              <a:gd name="T38" fmla="*/ 67 w 376"/>
              <a:gd name="T39" fmla="*/ 238 h 376"/>
              <a:gd name="T40" fmla="*/ 98 w 376"/>
              <a:gd name="T41" fmla="*/ 207 h 376"/>
              <a:gd name="T42" fmla="*/ 138 w 376"/>
              <a:gd name="T43" fmla="*/ 207 h 376"/>
              <a:gd name="T44" fmla="*/ 169 w 376"/>
              <a:gd name="T45" fmla="*/ 202 h 376"/>
              <a:gd name="T46" fmla="*/ 169 w 376"/>
              <a:gd name="T47" fmla="*/ 284 h 376"/>
              <a:gd name="T48" fmla="*/ 140 w 376"/>
              <a:gd name="T49" fmla="*/ 328 h 376"/>
              <a:gd name="T50" fmla="*/ 188 w 376"/>
              <a:gd name="T51" fmla="*/ 376 h 376"/>
              <a:gd name="T52" fmla="*/ 236 w 376"/>
              <a:gd name="T53" fmla="*/ 328 h 376"/>
              <a:gd name="T54" fmla="*/ 207 w 376"/>
              <a:gd name="T55" fmla="*/ 284 h 376"/>
              <a:gd name="T56" fmla="*/ 207 w 376"/>
              <a:gd name="T57" fmla="*/ 202 h 376"/>
              <a:gd name="T58" fmla="*/ 238 w 376"/>
              <a:gd name="T59" fmla="*/ 207 h 376"/>
              <a:gd name="T60" fmla="*/ 278 w 376"/>
              <a:gd name="T61" fmla="*/ 207 h 376"/>
              <a:gd name="T62" fmla="*/ 309 w 376"/>
              <a:gd name="T63" fmla="*/ 238 h 376"/>
              <a:gd name="T64" fmla="*/ 309 w 376"/>
              <a:gd name="T65" fmla="*/ 284 h 376"/>
              <a:gd name="T66" fmla="*/ 280 w 376"/>
              <a:gd name="T67" fmla="*/ 328 h 376"/>
              <a:gd name="T68" fmla="*/ 328 w 376"/>
              <a:gd name="T69" fmla="*/ 376 h 376"/>
              <a:gd name="T70" fmla="*/ 376 w 376"/>
              <a:gd name="T71" fmla="*/ 328 h 376"/>
              <a:gd name="T72" fmla="*/ 347 w 376"/>
              <a:gd name="T73" fmla="*/ 284 h 376"/>
              <a:gd name="T74" fmla="*/ 75 w 376"/>
              <a:gd name="T75" fmla="*/ 328 h 376"/>
              <a:gd name="T76" fmla="*/ 48 w 376"/>
              <a:gd name="T77" fmla="*/ 356 h 376"/>
              <a:gd name="T78" fmla="*/ 20 w 376"/>
              <a:gd name="T79" fmla="*/ 328 h 376"/>
              <a:gd name="T80" fmla="*/ 48 w 376"/>
              <a:gd name="T81" fmla="*/ 300 h 376"/>
              <a:gd name="T82" fmla="*/ 75 w 376"/>
              <a:gd name="T83" fmla="*/ 328 h 376"/>
              <a:gd name="T84" fmla="*/ 160 w 376"/>
              <a:gd name="T85" fmla="*/ 48 h 376"/>
              <a:gd name="T86" fmla="*/ 188 w 376"/>
              <a:gd name="T87" fmla="*/ 20 h 376"/>
              <a:gd name="T88" fmla="*/ 215 w 376"/>
              <a:gd name="T89" fmla="*/ 48 h 376"/>
              <a:gd name="T90" fmla="*/ 188 w 376"/>
              <a:gd name="T91" fmla="*/ 76 h 376"/>
              <a:gd name="T92" fmla="*/ 160 w 376"/>
              <a:gd name="T93" fmla="*/ 48 h 376"/>
              <a:gd name="T94" fmla="*/ 215 w 376"/>
              <a:gd name="T95" fmla="*/ 328 h 376"/>
              <a:gd name="T96" fmla="*/ 188 w 376"/>
              <a:gd name="T97" fmla="*/ 356 h 376"/>
              <a:gd name="T98" fmla="*/ 160 w 376"/>
              <a:gd name="T99" fmla="*/ 328 h 376"/>
              <a:gd name="T100" fmla="*/ 188 w 376"/>
              <a:gd name="T101" fmla="*/ 300 h 376"/>
              <a:gd name="T102" fmla="*/ 215 w 376"/>
              <a:gd name="T103" fmla="*/ 328 h 376"/>
              <a:gd name="T104" fmla="*/ 328 w 376"/>
              <a:gd name="T105" fmla="*/ 356 h 376"/>
              <a:gd name="T106" fmla="*/ 300 w 376"/>
              <a:gd name="T107" fmla="*/ 328 h 376"/>
              <a:gd name="T108" fmla="*/ 328 w 376"/>
              <a:gd name="T109" fmla="*/ 300 h 376"/>
              <a:gd name="T110" fmla="*/ 355 w 376"/>
              <a:gd name="T111" fmla="*/ 328 h 376"/>
              <a:gd name="T112" fmla="*/ 328 w 376"/>
              <a:gd name="T113" fmla="*/ 356 h 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376" h="376">
                <a:moveTo>
                  <a:pt x="347" y="284"/>
                </a:moveTo>
                <a:cubicBezTo>
                  <a:pt x="347" y="238"/>
                  <a:pt x="347" y="238"/>
                  <a:pt x="347" y="238"/>
                </a:cubicBezTo>
                <a:cubicBezTo>
                  <a:pt x="347" y="210"/>
                  <a:pt x="328" y="169"/>
                  <a:pt x="278" y="169"/>
                </a:cubicBezTo>
                <a:cubicBezTo>
                  <a:pt x="238" y="169"/>
                  <a:pt x="238" y="169"/>
                  <a:pt x="238" y="169"/>
                </a:cubicBezTo>
                <a:cubicBezTo>
                  <a:pt x="210" y="169"/>
                  <a:pt x="207" y="155"/>
                  <a:pt x="207" y="148"/>
                </a:cubicBezTo>
                <a:cubicBezTo>
                  <a:pt x="207" y="92"/>
                  <a:pt x="207" y="92"/>
                  <a:pt x="207" y="92"/>
                </a:cubicBezTo>
                <a:cubicBezTo>
                  <a:pt x="224" y="85"/>
                  <a:pt x="236" y="68"/>
                  <a:pt x="236" y="48"/>
                </a:cubicBezTo>
                <a:cubicBezTo>
                  <a:pt x="236" y="21"/>
                  <a:pt x="214" y="0"/>
                  <a:pt x="188" y="0"/>
                </a:cubicBezTo>
                <a:cubicBezTo>
                  <a:pt x="161" y="0"/>
                  <a:pt x="140" y="21"/>
                  <a:pt x="140" y="48"/>
                </a:cubicBezTo>
                <a:cubicBezTo>
                  <a:pt x="140" y="68"/>
                  <a:pt x="152" y="85"/>
                  <a:pt x="169" y="92"/>
                </a:cubicBezTo>
                <a:cubicBezTo>
                  <a:pt x="169" y="148"/>
                  <a:pt x="169" y="148"/>
                  <a:pt x="169" y="148"/>
                </a:cubicBezTo>
                <a:cubicBezTo>
                  <a:pt x="169" y="153"/>
                  <a:pt x="167" y="169"/>
                  <a:pt x="138" y="169"/>
                </a:cubicBezTo>
                <a:cubicBezTo>
                  <a:pt x="98" y="169"/>
                  <a:pt x="98" y="169"/>
                  <a:pt x="98" y="169"/>
                </a:cubicBezTo>
                <a:cubicBezTo>
                  <a:pt x="47" y="169"/>
                  <a:pt x="29" y="210"/>
                  <a:pt x="29" y="238"/>
                </a:cubicBezTo>
                <a:cubicBezTo>
                  <a:pt x="29" y="284"/>
                  <a:pt x="29" y="284"/>
                  <a:pt x="29" y="284"/>
                </a:cubicBezTo>
                <a:cubicBezTo>
                  <a:pt x="12" y="291"/>
                  <a:pt x="0" y="308"/>
                  <a:pt x="0" y="328"/>
                </a:cubicBezTo>
                <a:cubicBezTo>
                  <a:pt x="0" y="354"/>
                  <a:pt x="21" y="376"/>
                  <a:pt x="48" y="376"/>
                </a:cubicBezTo>
                <a:cubicBezTo>
                  <a:pt x="74" y="376"/>
                  <a:pt x="96" y="354"/>
                  <a:pt x="96" y="328"/>
                </a:cubicBezTo>
                <a:cubicBezTo>
                  <a:pt x="96" y="308"/>
                  <a:pt x="84" y="291"/>
                  <a:pt x="67" y="284"/>
                </a:cubicBezTo>
                <a:cubicBezTo>
                  <a:pt x="67" y="238"/>
                  <a:pt x="67" y="238"/>
                  <a:pt x="67" y="238"/>
                </a:cubicBezTo>
                <a:cubicBezTo>
                  <a:pt x="67" y="233"/>
                  <a:pt x="68" y="207"/>
                  <a:pt x="98" y="207"/>
                </a:cubicBezTo>
                <a:cubicBezTo>
                  <a:pt x="138" y="207"/>
                  <a:pt x="138" y="207"/>
                  <a:pt x="138" y="207"/>
                </a:cubicBezTo>
                <a:cubicBezTo>
                  <a:pt x="150" y="207"/>
                  <a:pt x="160" y="205"/>
                  <a:pt x="169" y="202"/>
                </a:cubicBezTo>
                <a:cubicBezTo>
                  <a:pt x="169" y="284"/>
                  <a:pt x="169" y="284"/>
                  <a:pt x="169" y="284"/>
                </a:cubicBezTo>
                <a:cubicBezTo>
                  <a:pt x="152" y="291"/>
                  <a:pt x="140" y="308"/>
                  <a:pt x="140" y="328"/>
                </a:cubicBezTo>
                <a:cubicBezTo>
                  <a:pt x="140" y="354"/>
                  <a:pt x="161" y="376"/>
                  <a:pt x="188" y="376"/>
                </a:cubicBezTo>
                <a:cubicBezTo>
                  <a:pt x="214" y="376"/>
                  <a:pt x="236" y="354"/>
                  <a:pt x="236" y="328"/>
                </a:cubicBezTo>
                <a:cubicBezTo>
                  <a:pt x="236" y="308"/>
                  <a:pt x="224" y="291"/>
                  <a:pt x="207" y="284"/>
                </a:cubicBezTo>
                <a:cubicBezTo>
                  <a:pt x="207" y="202"/>
                  <a:pt x="207" y="202"/>
                  <a:pt x="207" y="202"/>
                </a:cubicBezTo>
                <a:cubicBezTo>
                  <a:pt x="215" y="205"/>
                  <a:pt x="226" y="207"/>
                  <a:pt x="238" y="207"/>
                </a:cubicBezTo>
                <a:cubicBezTo>
                  <a:pt x="278" y="207"/>
                  <a:pt x="278" y="207"/>
                  <a:pt x="278" y="207"/>
                </a:cubicBezTo>
                <a:cubicBezTo>
                  <a:pt x="306" y="207"/>
                  <a:pt x="309" y="231"/>
                  <a:pt x="309" y="238"/>
                </a:cubicBezTo>
                <a:cubicBezTo>
                  <a:pt x="309" y="284"/>
                  <a:pt x="309" y="284"/>
                  <a:pt x="309" y="284"/>
                </a:cubicBezTo>
                <a:cubicBezTo>
                  <a:pt x="292" y="291"/>
                  <a:pt x="280" y="308"/>
                  <a:pt x="280" y="328"/>
                </a:cubicBezTo>
                <a:cubicBezTo>
                  <a:pt x="280" y="354"/>
                  <a:pt x="301" y="376"/>
                  <a:pt x="328" y="376"/>
                </a:cubicBezTo>
                <a:cubicBezTo>
                  <a:pt x="354" y="376"/>
                  <a:pt x="376" y="354"/>
                  <a:pt x="376" y="328"/>
                </a:cubicBezTo>
                <a:cubicBezTo>
                  <a:pt x="376" y="308"/>
                  <a:pt x="364" y="291"/>
                  <a:pt x="347" y="284"/>
                </a:cubicBezTo>
                <a:close/>
                <a:moveTo>
                  <a:pt x="75" y="328"/>
                </a:moveTo>
                <a:cubicBezTo>
                  <a:pt x="75" y="343"/>
                  <a:pt x="63" y="356"/>
                  <a:pt x="48" y="356"/>
                </a:cubicBezTo>
                <a:cubicBezTo>
                  <a:pt x="32" y="356"/>
                  <a:pt x="20" y="343"/>
                  <a:pt x="20" y="328"/>
                </a:cubicBezTo>
                <a:cubicBezTo>
                  <a:pt x="20" y="313"/>
                  <a:pt x="32" y="300"/>
                  <a:pt x="48" y="300"/>
                </a:cubicBezTo>
                <a:cubicBezTo>
                  <a:pt x="63" y="300"/>
                  <a:pt x="75" y="313"/>
                  <a:pt x="75" y="328"/>
                </a:cubicBezTo>
                <a:close/>
                <a:moveTo>
                  <a:pt x="160" y="48"/>
                </a:moveTo>
                <a:cubicBezTo>
                  <a:pt x="160" y="33"/>
                  <a:pt x="172" y="20"/>
                  <a:pt x="188" y="20"/>
                </a:cubicBezTo>
                <a:cubicBezTo>
                  <a:pt x="203" y="20"/>
                  <a:pt x="215" y="33"/>
                  <a:pt x="215" y="48"/>
                </a:cubicBezTo>
                <a:cubicBezTo>
                  <a:pt x="215" y="63"/>
                  <a:pt x="203" y="76"/>
                  <a:pt x="188" y="76"/>
                </a:cubicBezTo>
                <a:cubicBezTo>
                  <a:pt x="172" y="76"/>
                  <a:pt x="160" y="63"/>
                  <a:pt x="160" y="48"/>
                </a:cubicBezTo>
                <a:close/>
                <a:moveTo>
                  <a:pt x="215" y="328"/>
                </a:moveTo>
                <a:cubicBezTo>
                  <a:pt x="215" y="343"/>
                  <a:pt x="203" y="356"/>
                  <a:pt x="188" y="356"/>
                </a:cubicBezTo>
                <a:cubicBezTo>
                  <a:pt x="172" y="356"/>
                  <a:pt x="160" y="343"/>
                  <a:pt x="160" y="328"/>
                </a:cubicBezTo>
                <a:cubicBezTo>
                  <a:pt x="160" y="313"/>
                  <a:pt x="172" y="300"/>
                  <a:pt x="188" y="300"/>
                </a:cubicBezTo>
                <a:cubicBezTo>
                  <a:pt x="203" y="300"/>
                  <a:pt x="215" y="313"/>
                  <a:pt x="215" y="328"/>
                </a:cubicBezTo>
                <a:close/>
                <a:moveTo>
                  <a:pt x="328" y="356"/>
                </a:moveTo>
                <a:cubicBezTo>
                  <a:pt x="312" y="356"/>
                  <a:pt x="300" y="343"/>
                  <a:pt x="300" y="328"/>
                </a:cubicBezTo>
                <a:cubicBezTo>
                  <a:pt x="300" y="313"/>
                  <a:pt x="312" y="300"/>
                  <a:pt x="328" y="300"/>
                </a:cubicBezTo>
                <a:cubicBezTo>
                  <a:pt x="343" y="300"/>
                  <a:pt x="355" y="313"/>
                  <a:pt x="355" y="328"/>
                </a:cubicBezTo>
                <a:cubicBezTo>
                  <a:pt x="355" y="343"/>
                  <a:pt x="343" y="356"/>
                  <a:pt x="328" y="35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84" name="Freeform 155"/>
          <p:cNvSpPr>
            <a:spLocks noEditPoints="1"/>
          </p:cNvSpPr>
          <p:nvPr/>
        </p:nvSpPr>
        <p:spPr bwMode="auto">
          <a:xfrm>
            <a:off x="6231424" y="4025722"/>
            <a:ext cx="173528" cy="224459"/>
          </a:xfrm>
          <a:custGeom>
            <a:avLst/>
            <a:gdLst>
              <a:gd name="T0" fmla="*/ 256 w 256"/>
              <a:gd name="T1" fmla="*/ 48 h 336"/>
              <a:gd name="T2" fmla="*/ 208 w 256"/>
              <a:gd name="T3" fmla="*/ 0 h 336"/>
              <a:gd name="T4" fmla="*/ 160 w 256"/>
              <a:gd name="T5" fmla="*/ 48 h 336"/>
              <a:gd name="T6" fmla="*/ 188 w 256"/>
              <a:gd name="T7" fmla="*/ 92 h 336"/>
              <a:gd name="T8" fmla="*/ 122 w 256"/>
              <a:gd name="T9" fmla="*/ 150 h 336"/>
              <a:gd name="T10" fmla="*/ 67 w 256"/>
              <a:gd name="T11" fmla="*/ 174 h 336"/>
              <a:gd name="T12" fmla="*/ 67 w 256"/>
              <a:gd name="T13" fmla="*/ 92 h 336"/>
              <a:gd name="T14" fmla="*/ 96 w 256"/>
              <a:gd name="T15" fmla="*/ 48 h 336"/>
              <a:gd name="T16" fmla="*/ 48 w 256"/>
              <a:gd name="T17" fmla="*/ 0 h 336"/>
              <a:gd name="T18" fmla="*/ 0 w 256"/>
              <a:gd name="T19" fmla="*/ 48 h 336"/>
              <a:gd name="T20" fmla="*/ 29 w 256"/>
              <a:gd name="T21" fmla="*/ 92 h 336"/>
              <a:gd name="T22" fmla="*/ 29 w 256"/>
              <a:gd name="T23" fmla="*/ 244 h 336"/>
              <a:gd name="T24" fmla="*/ 0 w 256"/>
              <a:gd name="T25" fmla="*/ 288 h 336"/>
              <a:gd name="T26" fmla="*/ 48 w 256"/>
              <a:gd name="T27" fmla="*/ 336 h 336"/>
              <a:gd name="T28" fmla="*/ 96 w 256"/>
              <a:gd name="T29" fmla="*/ 288 h 336"/>
              <a:gd name="T30" fmla="*/ 68 w 256"/>
              <a:gd name="T31" fmla="*/ 244 h 336"/>
              <a:gd name="T32" fmla="*/ 133 w 256"/>
              <a:gd name="T33" fmla="*/ 186 h 336"/>
              <a:gd name="T34" fmla="*/ 226 w 256"/>
              <a:gd name="T35" fmla="*/ 92 h 336"/>
              <a:gd name="T36" fmla="*/ 256 w 256"/>
              <a:gd name="T37" fmla="*/ 48 h 336"/>
              <a:gd name="T38" fmla="*/ 20 w 256"/>
              <a:gd name="T39" fmla="*/ 48 h 336"/>
              <a:gd name="T40" fmla="*/ 48 w 256"/>
              <a:gd name="T41" fmla="*/ 20 h 336"/>
              <a:gd name="T42" fmla="*/ 75 w 256"/>
              <a:gd name="T43" fmla="*/ 48 h 336"/>
              <a:gd name="T44" fmla="*/ 48 w 256"/>
              <a:gd name="T45" fmla="*/ 76 h 336"/>
              <a:gd name="T46" fmla="*/ 20 w 256"/>
              <a:gd name="T47" fmla="*/ 48 h 336"/>
              <a:gd name="T48" fmla="*/ 48 w 256"/>
              <a:gd name="T49" fmla="*/ 316 h 336"/>
              <a:gd name="T50" fmla="*/ 20 w 256"/>
              <a:gd name="T51" fmla="*/ 288 h 336"/>
              <a:gd name="T52" fmla="*/ 48 w 256"/>
              <a:gd name="T53" fmla="*/ 260 h 336"/>
              <a:gd name="T54" fmla="*/ 75 w 256"/>
              <a:gd name="T55" fmla="*/ 288 h 336"/>
              <a:gd name="T56" fmla="*/ 48 w 256"/>
              <a:gd name="T57" fmla="*/ 316 h 336"/>
              <a:gd name="T58" fmla="*/ 208 w 256"/>
              <a:gd name="T59" fmla="*/ 76 h 336"/>
              <a:gd name="T60" fmla="*/ 180 w 256"/>
              <a:gd name="T61" fmla="*/ 48 h 336"/>
              <a:gd name="T62" fmla="*/ 208 w 256"/>
              <a:gd name="T63" fmla="*/ 20 h 336"/>
              <a:gd name="T64" fmla="*/ 235 w 256"/>
              <a:gd name="T65" fmla="*/ 48 h 336"/>
              <a:gd name="T66" fmla="*/ 208 w 256"/>
              <a:gd name="T67" fmla="*/ 7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256" h="336">
                <a:moveTo>
                  <a:pt x="256" y="48"/>
                </a:moveTo>
                <a:cubicBezTo>
                  <a:pt x="256" y="21"/>
                  <a:pt x="234" y="0"/>
                  <a:pt x="208" y="0"/>
                </a:cubicBezTo>
                <a:cubicBezTo>
                  <a:pt x="181" y="0"/>
                  <a:pt x="160" y="21"/>
                  <a:pt x="160" y="48"/>
                </a:cubicBezTo>
                <a:cubicBezTo>
                  <a:pt x="160" y="67"/>
                  <a:pt x="171" y="84"/>
                  <a:pt x="188" y="92"/>
                </a:cubicBezTo>
                <a:cubicBezTo>
                  <a:pt x="183" y="131"/>
                  <a:pt x="158" y="138"/>
                  <a:pt x="122" y="150"/>
                </a:cubicBezTo>
                <a:cubicBezTo>
                  <a:pt x="105" y="155"/>
                  <a:pt x="84" y="162"/>
                  <a:pt x="67" y="174"/>
                </a:cubicBezTo>
                <a:cubicBezTo>
                  <a:pt x="67" y="92"/>
                  <a:pt x="67" y="92"/>
                  <a:pt x="67" y="92"/>
                </a:cubicBezTo>
                <a:cubicBezTo>
                  <a:pt x="84" y="85"/>
                  <a:pt x="96" y="68"/>
                  <a:pt x="96" y="48"/>
                </a:cubicBezTo>
                <a:cubicBezTo>
                  <a:pt x="96" y="21"/>
                  <a:pt x="74" y="0"/>
                  <a:pt x="48" y="0"/>
                </a:cubicBezTo>
                <a:cubicBezTo>
                  <a:pt x="21" y="0"/>
                  <a:pt x="0" y="21"/>
                  <a:pt x="0" y="48"/>
                </a:cubicBezTo>
                <a:cubicBezTo>
                  <a:pt x="0" y="68"/>
                  <a:pt x="12" y="85"/>
                  <a:pt x="29" y="92"/>
                </a:cubicBezTo>
                <a:cubicBezTo>
                  <a:pt x="29" y="244"/>
                  <a:pt x="29" y="244"/>
                  <a:pt x="29" y="244"/>
                </a:cubicBezTo>
                <a:cubicBezTo>
                  <a:pt x="12" y="251"/>
                  <a:pt x="0" y="268"/>
                  <a:pt x="0" y="288"/>
                </a:cubicBezTo>
                <a:cubicBezTo>
                  <a:pt x="0" y="314"/>
                  <a:pt x="21" y="336"/>
                  <a:pt x="48" y="336"/>
                </a:cubicBezTo>
                <a:cubicBezTo>
                  <a:pt x="74" y="336"/>
                  <a:pt x="96" y="314"/>
                  <a:pt x="96" y="288"/>
                </a:cubicBezTo>
                <a:cubicBezTo>
                  <a:pt x="96" y="268"/>
                  <a:pt x="84" y="252"/>
                  <a:pt x="68" y="244"/>
                </a:cubicBezTo>
                <a:cubicBezTo>
                  <a:pt x="72" y="205"/>
                  <a:pt x="97" y="197"/>
                  <a:pt x="133" y="186"/>
                </a:cubicBezTo>
                <a:cubicBezTo>
                  <a:pt x="170" y="175"/>
                  <a:pt x="220" y="159"/>
                  <a:pt x="226" y="92"/>
                </a:cubicBezTo>
                <a:cubicBezTo>
                  <a:pt x="244" y="85"/>
                  <a:pt x="256" y="68"/>
                  <a:pt x="256" y="48"/>
                </a:cubicBezTo>
                <a:close/>
                <a:moveTo>
                  <a:pt x="20" y="48"/>
                </a:moveTo>
                <a:cubicBezTo>
                  <a:pt x="20" y="33"/>
                  <a:pt x="32" y="20"/>
                  <a:pt x="48" y="20"/>
                </a:cubicBezTo>
                <a:cubicBezTo>
                  <a:pt x="63" y="20"/>
                  <a:pt x="75" y="33"/>
                  <a:pt x="75" y="48"/>
                </a:cubicBezTo>
                <a:cubicBezTo>
                  <a:pt x="75" y="63"/>
                  <a:pt x="63" y="76"/>
                  <a:pt x="48" y="76"/>
                </a:cubicBezTo>
                <a:cubicBezTo>
                  <a:pt x="32" y="76"/>
                  <a:pt x="20" y="63"/>
                  <a:pt x="20" y="48"/>
                </a:cubicBezTo>
                <a:close/>
                <a:moveTo>
                  <a:pt x="48" y="316"/>
                </a:moveTo>
                <a:cubicBezTo>
                  <a:pt x="32" y="316"/>
                  <a:pt x="20" y="303"/>
                  <a:pt x="20" y="288"/>
                </a:cubicBezTo>
                <a:cubicBezTo>
                  <a:pt x="20" y="273"/>
                  <a:pt x="32" y="260"/>
                  <a:pt x="48" y="260"/>
                </a:cubicBezTo>
                <a:cubicBezTo>
                  <a:pt x="63" y="260"/>
                  <a:pt x="75" y="273"/>
                  <a:pt x="75" y="288"/>
                </a:cubicBezTo>
                <a:cubicBezTo>
                  <a:pt x="75" y="303"/>
                  <a:pt x="63" y="316"/>
                  <a:pt x="48" y="316"/>
                </a:cubicBezTo>
                <a:close/>
                <a:moveTo>
                  <a:pt x="208" y="76"/>
                </a:moveTo>
                <a:cubicBezTo>
                  <a:pt x="192" y="76"/>
                  <a:pt x="180" y="63"/>
                  <a:pt x="180" y="48"/>
                </a:cubicBezTo>
                <a:cubicBezTo>
                  <a:pt x="180" y="33"/>
                  <a:pt x="192" y="20"/>
                  <a:pt x="208" y="20"/>
                </a:cubicBezTo>
                <a:cubicBezTo>
                  <a:pt x="223" y="20"/>
                  <a:pt x="235" y="33"/>
                  <a:pt x="235" y="48"/>
                </a:cubicBezTo>
                <a:cubicBezTo>
                  <a:pt x="235" y="63"/>
                  <a:pt x="223" y="76"/>
                  <a:pt x="208" y="7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85" name="Freeform 156"/>
          <p:cNvSpPr>
            <a:spLocks noEditPoints="1"/>
          </p:cNvSpPr>
          <p:nvPr/>
        </p:nvSpPr>
        <p:spPr bwMode="auto">
          <a:xfrm>
            <a:off x="5787804" y="4011832"/>
            <a:ext cx="173528" cy="252227"/>
          </a:xfrm>
          <a:custGeom>
            <a:avLst/>
            <a:gdLst>
              <a:gd name="T0" fmla="*/ 208 w 256"/>
              <a:gd name="T1" fmla="*/ 280 h 376"/>
              <a:gd name="T2" fmla="*/ 164 w 256"/>
              <a:gd name="T3" fmla="*/ 309 h 376"/>
              <a:gd name="T4" fmla="*/ 98 w 256"/>
              <a:gd name="T5" fmla="*/ 309 h 376"/>
              <a:gd name="T6" fmla="*/ 67 w 256"/>
              <a:gd name="T7" fmla="*/ 278 h 376"/>
              <a:gd name="T8" fmla="*/ 67 w 256"/>
              <a:gd name="T9" fmla="*/ 201 h 376"/>
              <a:gd name="T10" fmla="*/ 98 w 256"/>
              <a:gd name="T11" fmla="*/ 207 h 376"/>
              <a:gd name="T12" fmla="*/ 164 w 256"/>
              <a:gd name="T13" fmla="*/ 207 h 376"/>
              <a:gd name="T14" fmla="*/ 208 w 256"/>
              <a:gd name="T15" fmla="*/ 236 h 376"/>
              <a:gd name="T16" fmla="*/ 256 w 256"/>
              <a:gd name="T17" fmla="*/ 188 h 376"/>
              <a:gd name="T18" fmla="*/ 208 w 256"/>
              <a:gd name="T19" fmla="*/ 140 h 376"/>
              <a:gd name="T20" fmla="*/ 164 w 256"/>
              <a:gd name="T21" fmla="*/ 169 h 376"/>
              <a:gd name="T22" fmla="*/ 98 w 256"/>
              <a:gd name="T23" fmla="*/ 169 h 376"/>
              <a:gd name="T24" fmla="*/ 67 w 256"/>
              <a:gd name="T25" fmla="*/ 138 h 376"/>
              <a:gd name="T26" fmla="*/ 67 w 256"/>
              <a:gd name="T27" fmla="*/ 92 h 376"/>
              <a:gd name="T28" fmla="*/ 96 w 256"/>
              <a:gd name="T29" fmla="*/ 48 h 376"/>
              <a:gd name="T30" fmla="*/ 48 w 256"/>
              <a:gd name="T31" fmla="*/ 0 h 376"/>
              <a:gd name="T32" fmla="*/ 0 w 256"/>
              <a:gd name="T33" fmla="*/ 48 h 376"/>
              <a:gd name="T34" fmla="*/ 29 w 256"/>
              <a:gd name="T35" fmla="*/ 92 h 376"/>
              <a:gd name="T36" fmla="*/ 29 w 256"/>
              <a:gd name="T37" fmla="*/ 278 h 376"/>
              <a:gd name="T38" fmla="*/ 98 w 256"/>
              <a:gd name="T39" fmla="*/ 347 h 376"/>
              <a:gd name="T40" fmla="*/ 164 w 256"/>
              <a:gd name="T41" fmla="*/ 347 h 376"/>
              <a:gd name="T42" fmla="*/ 208 w 256"/>
              <a:gd name="T43" fmla="*/ 376 h 376"/>
              <a:gd name="T44" fmla="*/ 256 w 256"/>
              <a:gd name="T45" fmla="*/ 328 h 376"/>
              <a:gd name="T46" fmla="*/ 208 w 256"/>
              <a:gd name="T47" fmla="*/ 280 h 376"/>
              <a:gd name="T48" fmla="*/ 208 w 256"/>
              <a:gd name="T49" fmla="*/ 160 h 376"/>
              <a:gd name="T50" fmla="*/ 235 w 256"/>
              <a:gd name="T51" fmla="*/ 188 h 376"/>
              <a:gd name="T52" fmla="*/ 208 w 256"/>
              <a:gd name="T53" fmla="*/ 216 h 376"/>
              <a:gd name="T54" fmla="*/ 180 w 256"/>
              <a:gd name="T55" fmla="*/ 188 h 376"/>
              <a:gd name="T56" fmla="*/ 208 w 256"/>
              <a:gd name="T57" fmla="*/ 160 h 376"/>
              <a:gd name="T58" fmla="*/ 20 w 256"/>
              <a:gd name="T59" fmla="*/ 48 h 376"/>
              <a:gd name="T60" fmla="*/ 48 w 256"/>
              <a:gd name="T61" fmla="*/ 20 h 376"/>
              <a:gd name="T62" fmla="*/ 75 w 256"/>
              <a:gd name="T63" fmla="*/ 48 h 376"/>
              <a:gd name="T64" fmla="*/ 48 w 256"/>
              <a:gd name="T65" fmla="*/ 76 h 376"/>
              <a:gd name="T66" fmla="*/ 20 w 256"/>
              <a:gd name="T67" fmla="*/ 48 h 376"/>
              <a:gd name="T68" fmla="*/ 208 w 256"/>
              <a:gd name="T69" fmla="*/ 356 h 376"/>
              <a:gd name="T70" fmla="*/ 180 w 256"/>
              <a:gd name="T71" fmla="*/ 328 h 376"/>
              <a:gd name="T72" fmla="*/ 208 w 256"/>
              <a:gd name="T73" fmla="*/ 300 h 376"/>
              <a:gd name="T74" fmla="*/ 235 w 256"/>
              <a:gd name="T75" fmla="*/ 328 h 376"/>
              <a:gd name="T76" fmla="*/ 208 w 256"/>
              <a:gd name="T77" fmla="*/ 356 h 3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256" h="376">
                <a:moveTo>
                  <a:pt x="208" y="280"/>
                </a:moveTo>
                <a:cubicBezTo>
                  <a:pt x="188" y="280"/>
                  <a:pt x="171" y="292"/>
                  <a:pt x="164" y="309"/>
                </a:cubicBezTo>
                <a:cubicBezTo>
                  <a:pt x="98" y="309"/>
                  <a:pt x="98" y="309"/>
                  <a:pt x="98" y="309"/>
                </a:cubicBezTo>
                <a:cubicBezTo>
                  <a:pt x="69" y="309"/>
                  <a:pt x="67" y="285"/>
                  <a:pt x="67" y="278"/>
                </a:cubicBezTo>
                <a:cubicBezTo>
                  <a:pt x="67" y="201"/>
                  <a:pt x="67" y="201"/>
                  <a:pt x="67" y="201"/>
                </a:cubicBezTo>
                <a:cubicBezTo>
                  <a:pt x="75" y="205"/>
                  <a:pt x="86" y="207"/>
                  <a:pt x="98" y="207"/>
                </a:cubicBezTo>
                <a:cubicBezTo>
                  <a:pt x="164" y="207"/>
                  <a:pt x="164" y="207"/>
                  <a:pt x="164" y="207"/>
                </a:cubicBezTo>
                <a:cubicBezTo>
                  <a:pt x="171" y="224"/>
                  <a:pt x="188" y="236"/>
                  <a:pt x="208" y="236"/>
                </a:cubicBezTo>
                <a:cubicBezTo>
                  <a:pt x="234" y="236"/>
                  <a:pt x="256" y="214"/>
                  <a:pt x="256" y="188"/>
                </a:cubicBezTo>
                <a:cubicBezTo>
                  <a:pt x="256" y="161"/>
                  <a:pt x="234" y="140"/>
                  <a:pt x="208" y="140"/>
                </a:cubicBezTo>
                <a:cubicBezTo>
                  <a:pt x="188" y="140"/>
                  <a:pt x="171" y="152"/>
                  <a:pt x="164" y="169"/>
                </a:cubicBezTo>
                <a:cubicBezTo>
                  <a:pt x="98" y="169"/>
                  <a:pt x="98" y="169"/>
                  <a:pt x="98" y="169"/>
                </a:cubicBezTo>
                <a:cubicBezTo>
                  <a:pt x="69" y="169"/>
                  <a:pt x="67" y="145"/>
                  <a:pt x="67" y="138"/>
                </a:cubicBezTo>
                <a:cubicBezTo>
                  <a:pt x="67" y="92"/>
                  <a:pt x="67" y="92"/>
                  <a:pt x="67" y="92"/>
                </a:cubicBezTo>
                <a:cubicBezTo>
                  <a:pt x="84" y="85"/>
                  <a:pt x="96" y="68"/>
                  <a:pt x="96" y="48"/>
                </a:cubicBezTo>
                <a:cubicBezTo>
                  <a:pt x="96" y="21"/>
                  <a:pt x="74" y="0"/>
                  <a:pt x="48" y="0"/>
                </a:cubicBezTo>
                <a:cubicBezTo>
                  <a:pt x="21" y="0"/>
                  <a:pt x="0" y="21"/>
                  <a:pt x="0" y="48"/>
                </a:cubicBezTo>
                <a:cubicBezTo>
                  <a:pt x="0" y="68"/>
                  <a:pt x="12" y="85"/>
                  <a:pt x="29" y="92"/>
                </a:cubicBezTo>
                <a:cubicBezTo>
                  <a:pt x="29" y="278"/>
                  <a:pt x="29" y="278"/>
                  <a:pt x="29" y="278"/>
                </a:cubicBezTo>
                <a:cubicBezTo>
                  <a:pt x="29" y="306"/>
                  <a:pt x="47" y="347"/>
                  <a:pt x="98" y="347"/>
                </a:cubicBezTo>
                <a:cubicBezTo>
                  <a:pt x="164" y="347"/>
                  <a:pt x="164" y="347"/>
                  <a:pt x="164" y="347"/>
                </a:cubicBezTo>
                <a:cubicBezTo>
                  <a:pt x="171" y="364"/>
                  <a:pt x="188" y="376"/>
                  <a:pt x="208" y="376"/>
                </a:cubicBezTo>
                <a:cubicBezTo>
                  <a:pt x="234" y="376"/>
                  <a:pt x="256" y="354"/>
                  <a:pt x="256" y="328"/>
                </a:cubicBezTo>
                <a:cubicBezTo>
                  <a:pt x="256" y="301"/>
                  <a:pt x="234" y="280"/>
                  <a:pt x="208" y="280"/>
                </a:cubicBezTo>
                <a:close/>
                <a:moveTo>
                  <a:pt x="208" y="160"/>
                </a:moveTo>
                <a:cubicBezTo>
                  <a:pt x="223" y="160"/>
                  <a:pt x="235" y="173"/>
                  <a:pt x="235" y="188"/>
                </a:cubicBezTo>
                <a:cubicBezTo>
                  <a:pt x="235" y="203"/>
                  <a:pt x="223" y="216"/>
                  <a:pt x="208" y="216"/>
                </a:cubicBezTo>
                <a:cubicBezTo>
                  <a:pt x="192" y="216"/>
                  <a:pt x="180" y="203"/>
                  <a:pt x="180" y="188"/>
                </a:cubicBezTo>
                <a:cubicBezTo>
                  <a:pt x="180" y="173"/>
                  <a:pt x="192" y="160"/>
                  <a:pt x="208" y="160"/>
                </a:cubicBezTo>
                <a:close/>
                <a:moveTo>
                  <a:pt x="20" y="48"/>
                </a:moveTo>
                <a:cubicBezTo>
                  <a:pt x="20" y="33"/>
                  <a:pt x="32" y="20"/>
                  <a:pt x="48" y="20"/>
                </a:cubicBezTo>
                <a:cubicBezTo>
                  <a:pt x="63" y="20"/>
                  <a:pt x="75" y="33"/>
                  <a:pt x="75" y="48"/>
                </a:cubicBezTo>
                <a:cubicBezTo>
                  <a:pt x="75" y="63"/>
                  <a:pt x="63" y="76"/>
                  <a:pt x="48" y="76"/>
                </a:cubicBezTo>
                <a:cubicBezTo>
                  <a:pt x="32" y="76"/>
                  <a:pt x="20" y="63"/>
                  <a:pt x="20" y="48"/>
                </a:cubicBezTo>
                <a:close/>
                <a:moveTo>
                  <a:pt x="208" y="356"/>
                </a:moveTo>
                <a:cubicBezTo>
                  <a:pt x="192" y="356"/>
                  <a:pt x="180" y="343"/>
                  <a:pt x="180" y="328"/>
                </a:cubicBezTo>
                <a:cubicBezTo>
                  <a:pt x="180" y="313"/>
                  <a:pt x="192" y="300"/>
                  <a:pt x="208" y="300"/>
                </a:cubicBezTo>
                <a:cubicBezTo>
                  <a:pt x="223" y="300"/>
                  <a:pt x="235" y="313"/>
                  <a:pt x="235" y="328"/>
                </a:cubicBezTo>
                <a:cubicBezTo>
                  <a:pt x="235" y="343"/>
                  <a:pt x="223" y="356"/>
                  <a:pt x="208" y="35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86" name="Freeform 157"/>
          <p:cNvSpPr>
            <a:spLocks noEditPoints="1"/>
          </p:cNvSpPr>
          <p:nvPr/>
        </p:nvSpPr>
        <p:spPr bwMode="auto">
          <a:xfrm>
            <a:off x="7172070" y="4025722"/>
            <a:ext cx="64786" cy="224459"/>
          </a:xfrm>
          <a:custGeom>
            <a:avLst/>
            <a:gdLst>
              <a:gd name="T0" fmla="*/ 67 w 96"/>
              <a:gd name="T1" fmla="*/ 244 h 336"/>
              <a:gd name="T2" fmla="*/ 67 w 96"/>
              <a:gd name="T3" fmla="*/ 92 h 336"/>
              <a:gd name="T4" fmla="*/ 96 w 96"/>
              <a:gd name="T5" fmla="*/ 48 h 336"/>
              <a:gd name="T6" fmla="*/ 48 w 96"/>
              <a:gd name="T7" fmla="*/ 0 h 336"/>
              <a:gd name="T8" fmla="*/ 0 w 96"/>
              <a:gd name="T9" fmla="*/ 48 h 336"/>
              <a:gd name="T10" fmla="*/ 29 w 96"/>
              <a:gd name="T11" fmla="*/ 92 h 336"/>
              <a:gd name="T12" fmla="*/ 29 w 96"/>
              <a:gd name="T13" fmla="*/ 244 h 336"/>
              <a:gd name="T14" fmla="*/ 0 w 96"/>
              <a:gd name="T15" fmla="*/ 288 h 336"/>
              <a:gd name="T16" fmla="*/ 48 w 96"/>
              <a:gd name="T17" fmla="*/ 336 h 336"/>
              <a:gd name="T18" fmla="*/ 96 w 96"/>
              <a:gd name="T19" fmla="*/ 288 h 336"/>
              <a:gd name="T20" fmla="*/ 67 w 96"/>
              <a:gd name="T21" fmla="*/ 244 h 336"/>
              <a:gd name="T22" fmla="*/ 20 w 96"/>
              <a:gd name="T23" fmla="*/ 48 h 336"/>
              <a:gd name="T24" fmla="*/ 48 w 96"/>
              <a:gd name="T25" fmla="*/ 20 h 336"/>
              <a:gd name="T26" fmla="*/ 75 w 96"/>
              <a:gd name="T27" fmla="*/ 48 h 336"/>
              <a:gd name="T28" fmla="*/ 48 w 96"/>
              <a:gd name="T29" fmla="*/ 76 h 336"/>
              <a:gd name="T30" fmla="*/ 20 w 96"/>
              <a:gd name="T31" fmla="*/ 48 h 336"/>
              <a:gd name="T32" fmla="*/ 48 w 96"/>
              <a:gd name="T33" fmla="*/ 316 h 336"/>
              <a:gd name="T34" fmla="*/ 20 w 96"/>
              <a:gd name="T35" fmla="*/ 288 h 336"/>
              <a:gd name="T36" fmla="*/ 48 w 96"/>
              <a:gd name="T37" fmla="*/ 260 h 336"/>
              <a:gd name="T38" fmla="*/ 75 w 96"/>
              <a:gd name="T39" fmla="*/ 288 h 336"/>
              <a:gd name="T40" fmla="*/ 48 w 96"/>
              <a:gd name="T41" fmla="*/ 31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6" h="336">
                <a:moveTo>
                  <a:pt x="67" y="244"/>
                </a:moveTo>
                <a:cubicBezTo>
                  <a:pt x="67" y="92"/>
                  <a:pt x="67" y="92"/>
                  <a:pt x="67" y="92"/>
                </a:cubicBezTo>
                <a:cubicBezTo>
                  <a:pt x="84" y="85"/>
                  <a:pt x="96" y="68"/>
                  <a:pt x="96" y="48"/>
                </a:cubicBezTo>
                <a:cubicBezTo>
                  <a:pt x="96" y="21"/>
                  <a:pt x="74" y="0"/>
                  <a:pt x="48" y="0"/>
                </a:cubicBezTo>
                <a:cubicBezTo>
                  <a:pt x="21" y="0"/>
                  <a:pt x="0" y="21"/>
                  <a:pt x="0" y="48"/>
                </a:cubicBezTo>
                <a:cubicBezTo>
                  <a:pt x="0" y="68"/>
                  <a:pt x="12" y="85"/>
                  <a:pt x="29" y="92"/>
                </a:cubicBezTo>
                <a:cubicBezTo>
                  <a:pt x="29" y="244"/>
                  <a:pt x="29" y="244"/>
                  <a:pt x="29" y="244"/>
                </a:cubicBezTo>
                <a:cubicBezTo>
                  <a:pt x="12" y="251"/>
                  <a:pt x="0" y="268"/>
                  <a:pt x="0" y="288"/>
                </a:cubicBezTo>
                <a:cubicBezTo>
                  <a:pt x="0" y="314"/>
                  <a:pt x="21" y="336"/>
                  <a:pt x="48" y="336"/>
                </a:cubicBezTo>
                <a:cubicBezTo>
                  <a:pt x="74" y="336"/>
                  <a:pt x="96" y="314"/>
                  <a:pt x="96" y="288"/>
                </a:cubicBezTo>
                <a:cubicBezTo>
                  <a:pt x="96" y="268"/>
                  <a:pt x="84" y="251"/>
                  <a:pt x="67" y="244"/>
                </a:cubicBezTo>
                <a:close/>
                <a:moveTo>
                  <a:pt x="20" y="48"/>
                </a:moveTo>
                <a:cubicBezTo>
                  <a:pt x="20" y="33"/>
                  <a:pt x="32" y="20"/>
                  <a:pt x="48" y="20"/>
                </a:cubicBezTo>
                <a:cubicBezTo>
                  <a:pt x="63" y="20"/>
                  <a:pt x="75" y="33"/>
                  <a:pt x="75" y="48"/>
                </a:cubicBezTo>
                <a:cubicBezTo>
                  <a:pt x="75" y="63"/>
                  <a:pt x="63" y="76"/>
                  <a:pt x="48" y="76"/>
                </a:cubicBezTo>
                <a:cubicBezTo>
                  <a:pt x="32" y="76"/>
                  <a:pt x="20" y="63"/>
                  <a:pt x="20" y="48"/>
                </a:cubicBezTo>
                <a:close/>
                <a:moveTo>
                  <a:pt x="48" y="316"/>
                </a:moveTo>
                <a:cubicBezTo>
                  <a:pt x="32" y="316"/>
                  <a:pt x="20" y="303"/>
                  <a:pt x="20" y="288"/>
                </a:cubicBezTo>
                <a:cubicBezTo>
                  <a:pt x="20" y="273"/>
                  <a:pt x="32" y="260"/>
                  <a:pt x="48" y="260"/>
                </a:cubicBezTo>
                <a:cubicBezTo>
                  <a:pt x="63" y="260"/>
                  <a:pt x="75" y="273"/>
                  <a:pt x="75" y="288"/>
                </a:cubicBezTo>
                <a:cubicBezTo>
                  <a:pt x="75" y="303"/>
                  <a:pt x="63" y="316"/>
                  <a:pt x="48" y="31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87" name="Freeform 158"/>
          <p:cNvSpPr>
            <a:spLocks noEditPoints="1"/>
          </p:cNvSpPr>
          <p:nvPr/>
        </p:nvSpPr>
        <p:spPr bwMode="auto">
          <a:xfrm>
            <a:off x="7562478" y="4025722"/>
            <a:ext cx="171212" cy="224459"/>
          </a:xfrm>
          <a:custGeom>
            <a:avLst/>
            <a:gdLst>
              <a:gd name="T0" fmla="*/ 96 w 256"/>
              <a:gd name="T1" fmla="*/ 48 h 336"/>
              <a:gd name="T2" fmla="*/ 48 w 256"/>
              <a:gd name="T3" fmla="*/ 0 h 336"/>
              <a:gd name="T4" fmla="*/ 0 w 256"/>
              <a:gd name="T5" fmla="*/ 48 h 336"/>
              <a:gd name="T6" fmla="*/ 29 w 256"/>
              <a:gd name="T7" fmla="*/ 92 h 336"/>
              <a:gd name="T8" fmla="*/ 29 w 256"/>
              <a:gd name="T9" fmla="*/ 244 h 336"/>
              <a:gd name="T10" fmla="*/ 0 w 256"/>
              <a:gd name="T11" fmla="*/ 288 h 336"/>
              <a:gd name="T12" fmla="*/ 48 w 256"/>
              <a:gd name="T13" fmla="*/ 336 h 336"/>
              <a:gd name="T14" fmla="*/ 96 w 256"/>
              <a:gd name="T15" fmla="*/ 288 h 336"/>
              <a:gd name="T16" fmla="*/ 67 w 256"/>
              <a:gd name="T17" fmla="*/ 244 h 336"/>
              <a:gd name="T18" fmla="*/ 67 w 256"/>
              <a:gd name="T19" fmla="*/ 92 h 336"/>
              <a:gd name="T20" fmla="*/ 96 w 256"/>
              <a:gd name="T21" fmla="*/ 48 h 336"/>
              <a:gd name="T22" fmla="*/ 75 w 256"/>
              <a:gd name="T23" fmla="*/ 288 h 336"/>
              <a:gd name="T24" fmla="*/ 48 w 256"/>
              <a:gd name="T25" fmla="*/ 316 h 336"/>
              <a:gd name="T26" fmla="*/ 20 w 256"/>
              <a:gd name="T27" fmla="*/ 288 h 336"/>
              <a:gd name="T28" fmla="*/ 48 w 256"/>
              <a:gd name="T29" fmla="*/ 260 h 336"/>
              <a:gd name="T30" fmla="*/ 75 w 256"/>
              <a:gd name="T31" fmla="*/ 288 h 336"/>
              <a:gd name="T32" fmla="*/ 48 w 256"/>
              <a:gd name="T33" fmla="*/ 76 h 336"/>
              <a:gd name="T34" fmla="*/ 20 w 256"/>
              <a:gd name="T35" fmla="*/ 48 h 336"/>
              <a:gd name="T36" fmla="*/ 48 w 256"/>
              <a:gd name="T37" fmla="*/ 20 h 336"/>
              <a:gd name="T38" fmla="*/ 75 w 256"/>
              <a:gd name="T39" fmla="*/ 48 h 336"/>
              <a:gd name="T40" fmla="*/ 48 w 256"/>
              <a:gd name="T41" fmla="*/ 76 h 336"/>
              <a:gd name="T42" fmla="*/ 227 w 256"/>
              <a:gd name="T43" fmla="*/ 244 h 336"/>
              <a:gd name="T44" fmla="*/ 227 w 256"/>
              <a:gd name="T45" fmla="*/ 92 h 336"/>
              <a:gd name="T46" fmla="*/ 256 w 256"/>
              <a:gd name="T47" fmla="*/ 48 h 336"/>
              <a:gd name="T48" fmla="*/ 208 w 256"/>
              <a:gd name="T49" fmla="*/ 0 h 336"/>
              <a:gd name="T50" fmla="*/ 160 w 256"/>
              <a:gd name="T51" fmla="*/ 48 h 336"/>
              <a:gd name="T52" fmla="*/ 189 w 256"/>
              <a:gd name="T53" fmla="*/ 92 h 336"/>
              <a:gd name="T54" fmla="*/ 189 w 256"/>
              <a:gd name="T55" fmla="*/ 244 h 336"/>
              <a:gd name="T56" fmla="*/ 160 w 256"/>
              <a:gd name="T57" fmla="*/ 288 h 336"/>
              <a:gd name="T58" fmla="*/ 208 w 256"/>
              <a:gd name="T59" fmla="*/ 336 h 336"/>
              <a:gd name="T60" fmla="*/ 256 w 256"/>
              <a:gd name="T61" fmla="*/ 288 h 336"/>
              <a:gd name="T62" fmla="*/ 227 w 256"/>
              <a:gd name="T63" fmla="*/ 244 h 336"/>
              <a:gd name="T64" fmla="*/ 180 w 256"/>
              <a:gd name="T65" fmla="*/ 48 h 336"/>
              <a:gd name="T66" fmla="*/ 208 w 256"/>
              <a:gd name="T67" fmla="*/ 20 h 336"/>
              <a:gd name="T68" fmla="*/ 235 w 256"/>
              <a:gd name="T69" fmla="*/ 48 h 336"/>
              <a:gd name="T70" fmla="*/ 208 w 256"/>
              <a:gd name="T71" fmla="*/ 76 h 336"/>
              <a:gd name="T72" fmla="*/ 180 w 256"/>
              <a:gd name="T73" fmla="*/ 48 h 336"/>
              <a:gd name="T74" fmla="*/ 208 w 256"/>
              <a:gd name="T75" fmla="*/ 316 h 336"/>
              <a:gd name="T76" fmla="*/ 180 w 256"/>
              <a:gd name="T77" fmla="*/ 288 h 336"/>
              <a:gd name="T78" fmla="*/ 208 w 256"/>
              <a:gd name="T79" fmla="*/ 260 h 336"/>
              <a:gd name="T80" fmla="*/ 235 w 256"/>
              <a:gd name="T81" fmla="*/ 288 h 336"/>
              <a:gd name="T82" fmla="*/ 208 w 256"/>
              <a:gd name="T83" fmla="*/ 316 h 3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256" h="336">
                <a:moveTo>
                  <a:pt x="96" y="48"/>
                </a:moveTo>
                <a:cubicBezTo>
                  <a:pt x="96" y="21"/>
                  <a:pt x="74" y="0"/>
                  <a:pt x="48" y="0"/>
                </a:cubicBezTo>
                <a:cubicBezTo>
                  <a:pt x="21" y="0"/>
                  <a:pt x="0" y="21"/>
                  <a:pt x="0" y="48"/>
                </a:cubicBezTo>
                <a:cubicBezTo>
                  <a:pt x="0" y="68"/>
                  <a:pt x="12" y="85"/>
                  <a:pt x="29" y="92"/>
                </a:cubicBezTo>
                <a:cubicBezTo>
                  <a:pt x="29" y="244"/>
                  <a:pt x="29" y="244"/>
                  <a:pt x="29" y="244"/>
                </a:cubicBezTo>
                <a:cubicBezTo>
                  <a:pt x="12" y="251"/>
                  <a:pt x="0" y="268"/>
                  <a:pt x="0" y="288"/>
                </a:cubicBezTo>
                <a:cubicBezTo>
                  <a:pt x="0" y="314"/>
                  <a:pt x="21" y="336"/>
                  <a:pt x="48" y="336"/>
                </a:cubicBezTo>
                <a:cubicBezTo>
                  <a:pt x="74" y="336"/>
                  <a:pt x="96" y="314"/>
                  <a:pt x="96" y="288"/>
                </a:cubicBezTo>
                <a:cubicBezTo>
                  <a:pt x="96" y="268"/>
                  <a:pt x="84" y="251"/>
                  <a:pt x="67" y="244"/>
                </a:cubicBezTo>
                <a:cubicBezTo>
                  <a:pt x="67" y="92"/>
                  <a:pt x="67" y="92"/>
                  <a:pt x="67" y="92"/>
                </a:cubicBezTo>
                <a:cubicBezTo>
                  <a:pt x="84" y="85"/>
                  <a:pt x="96" y="68"/>
                  <a:pt x="96" y="48"/>
                </a:cubicBezTo>
                <a:close/>
                <a:moveTo>
                  <a:pt x="75" y="288"/>
                </a:moveTo>
                <a:cubicBezTo>
                  <a:pt x="75" y="303"/>
                  <a:pt x="63" y="316"/>
                  <a:pt x="48" y="316"/>
                </a:cubicBezTo>
                <a:cubicBezTo>
                  <a:pt x="32" y="316"/>
                  <a:pt x="20" y="303"/>
                  <a:pt x="20" y="288"/>
                </a:cubicBezTo>
                <a:cubicBezTo>
                  <a:pt x="20" y="273"/>
                  <a:pt x="32" y="260"/>
                  <a:pt x="48" y="260"/>
                </a:cubicBezTo>
                <a:cubicBezTo>
                  <a:pt x="63" y="260"/>
                  <a:pt x="75" y="273"/>
                  <a:pt x="75" y="288"/>
                </a:cubicBezTo>
                <a:close/>
                <a:moveTo>
                  <a:pt x="48" y="76"/>
                </a:moveTo>
                <a:cubicBezTo>
                  <a:pt x="32" y="76"/>
                  <a:pt x="20" y="63"/>
                  <a:pt x="20" y="48"/>
                </a:cubicBezTo>
                <a:cubicBezTo>
                  <a:pt x="20" y="33"/>
                  <a:pt x="32" y="20"/>
                  <a:pt x="48" y="20"/>
                </a:cubicBezTo>
                <a:cubicBezTo>
                  <a:pt x="63" y="20"/>
                  <a:pt x="75" y="33"/>
                  <a:pt x="75" y="48"/>
                </a:cubicBezTo>
                <a:cubicBezTo>
                  <a:pt x="75" y="63"/>
                  <a:pt x="63" y="76"/>
                  <a:pt x="48" y="76"/>
                </a:cubicBezTo>
                <a:close/>
                <a:moveTo>
                  <a:pt x="227" y="244"/>
                </a:moveTo>
                <a:cubicBezTo>
                  <a:pt x="227" y="92"/>
                  <a:pt x="227" y="92"/>
                  <a:pt x="227" y="92"/>
                </a:cubicBezTo>
                <a:cubicBezTo>
                  <a:pt x="244" y="85"/>
                  <a:pt x="256" y="68"/>
                  <a:pt x="256" y="48"/>
                </a:cubicBezTo>
                <a:cubicBezTo>
                  <a:pt x="256" y="21"/>
                  <a:pt x="234" y="0"/>
                  <a:pt x="208" y="0"/>
                </a:cubicBezTo>
                <a:cubicBezTo>
                  <a:pt x="181" y="0"/>
                  <a:pt x="160" y="21"/>
                  <a:pt x="160" y="48"/>
                </a:cubicBezTo>
                <a:cubicBezTo>
                  <a:pt x="160" y="68"/>
                  <a:pt x="172" y="85"/>
                  <a:pt x="189" y="92"/>
                </a:cubicBezTo>
                <a:cubicBezTo>
                  <a:pt x="189" y="244"/>
                  <a:pt x="189" y="244"/>
                  <a:pt x="189" y="244"/>
                </a:cubicBezTo>
                <a:cubicBezTo>
                  <a:pt x="172" y="251"/>
                  <a:pt x="160" y="268"/>
                  <a:pt x="160" y="288"/>
                </a:cubicBezTo>
                <a:cubicBezTo>
                  <a:pt x="160" y="314"/>
                  <a:pt x="181" y="336"/>
                  <a:pt x="208" y="336"/>
                </a:cubicBezTo>
                <a:cubicBezTo>
                  <a:pt x="234" y="336"/>
                  <a:pt x="256" y="314"/>
                  <a:pt x="256" y="288"/>
                </a:cubicBezTo>
                <a:cubicBezTo>
                  <a:pt x="256" y="268"/>
                  <a:pt x="244" y="251"/>
                  <a:pt x="227" y="244"/>
                </a:cubicBezTo>
                <a:close/>
                <a:moveTo>
                  <a:pt x="180" y="48"/>
                </a:moveTo>
                <a:cubicBezTo>
                  <a:pt x="180" y="33"/>
                  <a:pt x="192" y="20"/>
                  <a:pt x="208" y="20"/>
                </a:cubicBezTo>
                <a:cubicBezTo>
                  <a:pt x="223" y="20"/>
                  <a:pt x="235" y="33"/>
                  <a:pt x="235" y="48"/>
                </a:cubicBezTo>
                <a:cubicBezTo>
                  <a:pt x="235" y="63"/>
                  <a:pt x="223" y="76"/>
                  <a:pt x="208" y="76"/>
                </a:cubicBezTo>
                <a:cubicBezTo>
                  <a:pt x="192" y="76"/>
                  <a:pt x="180" y="63"/>
                  <a:pt x="180" y="48"/>
                </a:cubicBezTo>
                <a:close/>
                <a:moveTo>
                  <a:pt x="208" y="316"/>
                </a:moveTo>
                <a:cubicBezTo>
                  <a:pt x="192" y="316"/>
                  <a:pt x="180" y="303"/>
                  <a:pt x="180" y="288"/>
                </a:cubicBezTo>
                <a:cubicBezTo>
                  <a:pt x="180" y="273"/>
                  <a:pt x="192" y="260"/>
                  <a:pt x="208" y="260"/>
                </a:cubicBezTo>
                <a:cubicBezTo>
                  <a:pt x="223" y="260"/>
                  <a:pt x="235" y="273"/>
                  <a:pt x="235" y="288"/>
                </a:cubicBezTo>
                <a:cubicBezTo>
                  <a:pt x="235" y="303"/>
                  <a:pt x="223" y="316"/>
                  <a:pt x="208" y="31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88" name="Freeform 161"/>
          <p:cNvSpPr>
            <a:spLocks/>
          </p:cNvSpPr>
          <p:nvPr/>
        </p:nvSpPr>
        <p:spPr bwMode="auto">
          <a:xfrm>
            <a:off x="7120495" y="4501298"/>
            <a:ext cx="127253" cy="231400"/>
          </a:xfrm>
          <a:custGeom>
            <a:avLst/>
            <a:gdLst>
              <a:gd name="T0" fmla="*/ 182 w 187"/>
              <a:gd name="T1" fmla="*/ 321 h 346"/>
              <a:gd name="T2" fmla="*/ 182 w 187"/>
              <a:gd name="T3" fmla="*/ 341 h 346"/>
              <a:gd name="T4" fmla="*/ 162 w 187"/>
              <a:gd name="T5" fmla="*/ 341 h 346"/>
              <a:gd name="T6" fmla="*/ 6 w 187"/>
              <a:gd name="T7" fmla="*/ 183 h 346"/>
              <a:gd name="T8" fmla="*/ 6 w 187"/>
              <a:gd name="T9" fmla="*/ 163 h 346"/>
              <a:gd name="T10" fmla="*/ 162 w 187"/>
              <a:gd name="T11" fmla="*/ 5 h 346"/>
              <a:gd name="T12" fmla="*/ 182 w 187"/>
              <a:gd name="T13" fmla="*/ 5 h 346"/>
              <a:gd name="T14" fmla="*/ 182 w 187"/>
              <a:gd name="T15" fmla="*/ 25 h 346"/>
              <a:gd name="T16" fmla="*/ 39 w 187"/>
              <a:gd name="T17" fmla="*/ 173 h 346"/>
              <a:gd name="T18" fmla="*/ 182 w 187"/>
              <a:gd name="T19" fmla="*/ 321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7" h="346">
                <a:moveTo>
                  <a:pt x="182" y="321"/>
                </a:moveTo>
                <a:cubicBezTo>
                  <a:pt x="187" y="327"/>
                  <a:pt x="187" y="335"/>
                  <a:pt x="182" y="341"/>
                </a:cubicBezTo>
                <a:cubicBezTo>
                  <a:pt x="176" y="346"/>
                  <a:pt x="168" y="346"/>
                  <a:pt x="162" y="341"/>
                </a:cubicBezTo>
                <a:cubicBezTo>
                  <a:pt x="6" y="183"/>
                  <a:pt x="6" y="183"/>
                  <a:pt x="6" y="183"/>
                </a:cubicBezTo>
                <a:cubicBezTo>
                  <a:pt x="0" y="177"/>
                  <a:pt x="0" y="169"/>
                  <a:pt x="6" y="163"/>
                </a:cubicBezTo>
                <a:cubicBezTo>
                  <a:pt x="162" y="5"/>
                  <a:pt x="162" y="5"/>
                  <a:pt x="162" y="5"/>
                </a:cubicBezTo>
                <a:cubicBezTo>
                  <a:pt x="168" y="0"/>
                  <a:pt x="176" y="0"/>
                  <a:pt x="182" y="5"/>
                </a:cubicBezTo>
                <a:cubicBezTo>
                  <a:pt x="187" y="10"/>
                  <a:pt x="187" y="19"/>
                  <a:pt x="182" y="25"/>
                </a:cubicBezTo>
                <a:cubicBezTo>
                  <a:pt x="39" y="173"/>
                  <a:pt x="39" y="173"/>
                  <a:pt x="39" y="173"/>
                </a:cubicBezTo>
                <a:lnTo>
                  <a:pt x="182" y="32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89" name="Freeform 166"/>
          <p:cNvSpPr>
            <a:spLocks/>
          </p:cNvSpPr>
          <p:nvPr/>
        </p:nvSpPr>
        <p:spPr bwMode="auto">
          <a:xfrm>
            <a:off x="8451542" y="4501298"/>
            <a:ext cx="124941" cy="231400"/>
          </a:xfrm>
          <a:custGeom>
            <a:avLst/>
            <a:gdLst>
              <a:gd name="T0" fmla="*/ 6 w 187"/>
              <a:gd name="T1" fmla="*/ 321 h 346"/>
              <a:gd name="T2" fmla="*/ 6 w 187"/>
              <a:gd name="T3" fmla="*/ 341 h 346"/>
              <a:gd name="T4" fmla="*/ 25 w 187"/>
              <a:gd name="T5" fmla="*/ 341 h 346"/>
              <a:gd name="T6" fmla="*/ 182 w 187"/>
              <a:gd name="T7" fmla="*/ 183 h 346"/>
              <a:gd name="T8" fmla="*/ 182 w 187"/>
              <a:gd name="T9" fmla="*/ 163 h 346"/>
              <a:gd name="T10" fmla="*/ 25 w 187"/>
              <a:gd name="T11" fmla="*/ 5 h 346"/>
              <a:gd name="T12" fmla="*/ 6 w 187"/>
              <a:gd name="T13" fmla="*/ 5 h 346"/>
              <a:gd name="T14" fmla="*/ 6 w 187"/>
              <a:gd name="T15" fmla="*/ 25 h 346"/>
              <a:gd name="T16" fmla="*/ 149 w 187"/>
              <a:gd name="T17" fmla="*/ 173 h 346"/>
              <a:gd name="T18" fmla="*/ 6 w 187"/>
              <a:gd name="T19" fmla="*/ 321 h 3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7" h="346">
                <a:moveTo>
                  <a:pt x="6" y="321"/>
                </a:moveTo>
                <a:cubicBezTo>
                  <a:pt x="0" y="327"/>
                  <a:pt x="0" y="335"/>
                  <a:pt x="6" y="341"/>
                </a:cubicBezTo>
                <a:cubicBezTo>
                  <a:pt x="11" y="346"/>
                  <a:pt x="20" y="346"/>
                  <a:pt x="25" y="341"/>
                </a:cubicBezTo>
                <a:cubicBezTo>
                  <a:pt x="182" y="183"/>
                  <a:pt x="182" y="183"/>
                  <a:pt x="182" y="183"/>
                </a:cubicBezTo>
                <a:cubicBezTo>
                  <a:pt x="187" y="177"/>
                  <a:pt x="187" y="169"/>
                  <a:pt x="182" y="163"/>
                </a:cubicBezTo>
                <a:cubicBezTo>
                  <a:pt x="25" y="5"/>
                  <a:pt x="25" y="5"/>
                  <a:pt x="25" y="5"/>
                </a:cubicBezTo>
                <a:cubicBezTo>
                  <a:pt x="20" y="0"/>
                  <a:pt x="11" y="0"/>
                  <a:pt x="6" y="5"/>
                </a:cubicBezTo>
                <a:cubicBezTo>
                  <a:pt x="0" y="10"/>
                  <a:pt x="0" y="19"/>
                  <a:pt x="6" y="25"/>
                </a:cubicBezTo>
                <a:cubicBezTo>
                  <a:pt x="149" y="173"/>
                  <a:pt x="149" y="173"/>
                  <a:pt x="149" y="173"/>
                </a:cubicBezTo>
                <a:lnTo>
                  <a:pt x="6" y="32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90" name="Freeform 167"/>
          <p:cNvSpPr>
            <a:spLocks/>
          </p:cNvSpPr>
          <p:nvPr/>
        </p:nvSpPr>
        <p:spPr bwMode="auto">
          <a:xfrm>
            <a:off x="7954713" y="4554520"/>
            <a:ext cx="231370" cy="124957"/>
          </a:xfrm>
          <a:custGeom>
            <a:avLst/>
            <a:gdLst>
              <a:gd name="T0" fmla="*/ 322 w 347"/>
              <a:gd name="T1" fmla="*/ 181 h 186"/>
              <a:gd name="T2" fmla="*/ 342 w 347"/>
              <a:gd name="T3" fmla="*/ 181 h 186"/>
              <a:gd name="T4" fmla="*/ 342 w 347"/>
              <a:gd name="T5" fmla="*/ 162 h 186"/>
              <a:gd name="T6" fmla="*/ 184 w 347"/>
              <a:gd name="T7" fmla="*/ 5 h 186"/>
              <a:gd name="T8" fmla="*/ 164 w 347"/>
              <a:gd name="T9" fmla="*/ 5 h 186"/>
              <a:gd name="T10" fmla="*/ 6 w 347"/>
              <a:gd name="T11" fmla="*/ 162 h 186"/>
              <a:gd name="T12" fmla="*/ 6 w 347"/>
              <a:gd name="T13" fmla="*/ 181 h 186"/>
              <a:gd name="T14" fmla="*/ 25 w 347"/>
              <a:gd name="T15" fmla="*/ 181 h 186"/>
              <a:gd name="T16" fmla="*/ 174 w 347"/>
              <a:gd name="T17" fmla="*/ 38 h 186"/>
              <a:gd name="T18" fmla="*/ 322 w 347"/>
              <a:gd name="T19" fmla="*/ 181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7" h="186">
                <a:moveTo>
                  <a:pt x="322" y="181"/>
                </a:moveTo>
                <a:cubicBezTo>
                  <a:pt x="328" y="186"/>
                  <a:pt x="336" y="186"/>
                  <a:pt x="342" y="181"/>
                </a:cubicBezTo>
                <a:cubicBezTo>
                  <a:pt x="347" y="176"/>
                  <a:pt x="347" y="167"/>
                  <a:pt x="342" y="162"/>
                </a:cubicBezTo>
                <a:cubicBezTo>
                  <a:pt x="184" y="5"/>
                  <a:pt x="184" y="5"/>
                  <a:pt x="184" y="5"/>
                </a:cubicBezTo>
                <a:cubicBezTo>
                  <a:pt x="178" y="0"/>
                  <a:pt x="169" y="0"/>
                  <a:pt x="164" y="5"/>
                </a:cubicBezTo>
                <a:cubicBezTo>
                  <a:pt x="6" y="162"/>
                  <a:pt x="6" y="162"/>
                  <a:pt x="6" y="162"/>
                </a:cubicBezTo>
                <a:cubicBezTo>
                  <a:pt x="0" y="167"/>
                  <a:pt x="0" y="176"/>
                  <a:pt x="6" y="181"/>
                </a:cubicBezTo>
                <a:cubicBezTo>
                  <a:pt x="11" y="186"/>
                  <a:pt x="20" y="186"/>
                  <a:pt x="25" y="181"/>
                </a:cubicBezTo>
                <a:cubicBezTo>
                  <a:pt x="174" y="38"/>
                  <a:pt x="174" y="38"/>
                  <a:pt x="174" y="38"/>
                </a:cubicBezTo>
                <a:lnTo>
                  <a:pt x="322" y="18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91" name="Freeform 168"/>
          <p:cNvSpPr>
            <a:spLocks/>
          </p:cNvSpPr>
          <p:nvPr/>
        </p:nvSpPr>
        <p:spPr bwMode="auto">
          <a:xfrm>
            <a:off x="7510892" y="4554520"/>
            <a:ext cx="233685" cy="124957"/>
          </a:xfrm>
          <a:custGeom>
            <a:avLst/>
            <a:gdLst>
              <a:gd name="T0" fmla="*/ 25 w 347"/>
              <a:gd name="T1" fmla="*/ 5 h 186"/>
              <a:gd name="T2" fmla="*/ 6 w 347"/>
              <a:gd name="T3" fmla="*/ 5 h 186"/>
              <a:gd name="T4" fmla="*/ 6 w 347"/>
              <a:gd name="T5" fmla="*/ 24 h 186"/>
              <a:gd name="T6" fmla="*/ 164 w 347"/>
              <a:gd name="T7" fmla="*/ 181 h 186"/>
              <a:gd name="T8" fmla="*/ 184 w 347"/>
              <a:gd name="T9" fmla="*/ 181 h 186"/>
              <a:gd name="T10" fmla="*/ 342 w 347"/>
              <a:gd name="T11" fmla="*/ 24 h 186"/>
              <a:gd name="T12" fmla="*/ 342 w 347"/>
              <a:gd name="T13" fmla="*/ 5 h 186"/>
              <a:gd name="T14" fmla="*/ 322 w 347"/>
              <a:gd name="T15" fmla="*/ 5 h 186"/>
              <a:gd name="T16" fmla="*/ 174 w 347"/>
              <a:gd name="T17" fmla="*/ 148 h 186"/>
              <a:gd name="T18" fmla="*/ 25 w 347"/>
              <a:gd name="T19" fmla="*/ 5 h 1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47" h="186">
                <a:moveTo>
                  <a:pt x="25" y="5"/>
                </a:moveTo>
                <a:cubicBezTo>
                  <a:pt x="20" y="0"/>
                  <a:pt x="11" y="0"/>
                  <a:pt x="6" y="5"/>
                </a:cubicBezTo>
                <a:cubicBezTo>
                  <a:pt x="0" y="10"/>
                  <a:pt x="0" y="19"/>
                  <a:pt x="6" y="24"/>
                </a:cubicBezTo>
                <a:cubicBezTo>
                  <a:pt x="164" y="181"/>
                  <a:pt x="164" y="181"/>
                  <a:pt x="164" y="181"/>
                </a:cubicBezTo>
                <a:cubicBezTo>
                  <a:pt x="169" y="186"/>
                  <a:pt x="178" y="186"/>
                  <a:pt x="184" y="181"/>
                </a:cubicBezTo>
                <a:cubicBezTo>
                  <a:pt x="342" y="24"/>
                  <a:pt x="342" y="24"/>
                  <a:pt x="342" y="24"/>
                </a:cubicBezTo>
                <a:cubicBezTo>
                  <a:pt x="347" y="19"/>
                  <a:pt x="347" y="10"/>
                  <a:pt x="342" y="5"/>
                </a:cubicBezTo>
                <a:cubicBezTo>
                  <a:pt x="336" y="0"/>
                  <a:pt x="328" y="0"/>
                  <a:pt x="322" y="5"/>
                </a:cubicBezTo>
                <a:cubicBezTo>
                  <a:pt x="174" y="148"/>
                  <a:pt x="174" y="148"/>
                  <a:pt x="174" y="148"/>
                </a:cubicBezTo>
                <a:lnTo>
                  <a:pt x="25" y="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92" name="Freeform 226"/>
          <p:cNvSpPr>
            <a:spLocks/>
          </p:cNvSpPr>
          <p:nvPr/>
        </p:nvSpPr>
        <p:spPr bwMode="auto">
          <a:xfrm>
            <a:off x="10173682" y="3142786"/>
            <a:ext cx="268390" cy="173550"/>
          </a:xfrm>
          <a:custGeom>
            <a:avLst/>
            <a:gdLst>
              <a:gd name="T0" fmla="*/ 304 w 400"/>
              <a:gd name="T1" fmla="*/ 73 h 260"/>
              <a:gd name="T2" fmla="*/ 288 w 400"/>
              <a:gd name="T3" fmla="*/ 74 h 260"/>
              <a:gd name="T4" fmla="*/ 186 w 400"/>
              <a:gd name="T5" fmla="*/ 0 h 260"/>
              <a:gd name="T6" fmla="*/ 80 w 400"/>
              <a:gd name="T7" fmla="*/ 104 h 260"/>
              <a:gd name="T8" fmla="*/ 81 w 400"/>
              <a:gd name="T9" fmla="*/ 119 h 260"/>
              <a:gd name="T10" fmla="*/ 72 w 400"/>
              <a:gd name="T11" fmla="*/ 118 h 260"/>
              <a:gd name="T12" fmla="*/ 0 w 400"/>
              <a:gd name="T13" fmla="*/ 189 h 260"/>
              <a:gd name="T14" fmla="*/ 72 w 400"/>
              <a:gd name="T15" fmla="*/ 260 h 260"/>
              <a:gd name="T16" fmla="*/ 304 w 400"/>
              <a:gd name="T17" fmla="*/ 260 h 260"/>
              <a:gd name="T18" fmla="*/ 400 w 400"/>
              <a:gd name="T19" fmla="*/ 166 h 260"/>
              <a:gd name="T20" fmla="*/ 304 w 400"/>
              <a:gd name="T21" fmla="*/ 73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00" h="260">
                <a:moveTo>
                  <a:pt x="304" y="73"/>
                </a:moveTo>
                <a:cubicBezTo>
                  <a:pt x="298" y="73"/>
                  <a:pt x="293" y="73"/>
                  <a:pt x="288" y="74"/>
                </a:cubicBezTo>
                <a:cubicBezTo>
                  <a:pt x="275" y="31"/>
                  <a:pt x="234" y="0"/>
                  <a:pt x="186" y="0"/>
                </a:cubicBezTo>
                <a:cubicBezTo>
                  <a:pt x="127" y="0"/>
                  <a:pt x="80" y="46"/>
                  <a:pt x="80" y="104"/>
                </a:cubicBezTo>
                <a:cubicBezTo>
                  <a:pt x="80" y="109"/>
                  <a:pt x="80" y="114"/>
                  <a:pt x="81" y="119"/>
                </a:cubicBezTo>
                <a:cubicBezTo>
                  <a:pt x="78" y="119"/>
                  <a:pt x="75" y="118"/>
                  <a:pt x="72" y="118"/>
                </a:cubicBezTo>
                <a:cubicBezTo>
                  <a:pt x="32" y="118"/>
                  <a:pt x="0" y="150"/>
                  <a:pt x="0" y="189"/>
                </a:cubicBezTo>
                <a:cubicBezTo>
                  <a:pt x="0" y="228"/>
                  <a:pt x="32" y="260"/>
                  <a:pt x="72" y="260"/>
                </a:cubicBezTo>
                <a:cubicBezTo>
                  <a:pt x="304" y="260"/>
                  <a:pt x="304" y="260"/>
                  <a:pt x="304" y="260"/>
                </a:cubicBezTo>
                <a:cubicBezTo>
                  <a:pt x="357" y="260"/>
                  <a:pt x="400" y="218"/>
                  <a:pt x="400" y="166"/>
                </a:cubicBezTo>
                <a:cubicBezTo>
                  <a:pt x="400" y="115"/>
                  <a:pt x="357" y="73"/>
                  <a:pt x="304" y="7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93" name="Freeform 227"/>
          <p:cNvSpPr>
            <a:spLocks/>
          </p:cNvSpPr>
          <p:nvPr/>
        </p:nvSpPr>
        <p:spPr bwMode="auto">
          <a:xfrm>
            <a:off x="10617300" y="3142786"/>
            <a:ext cx="268390" cy="173550"/>
          </a:xfrm>
          <a:custGeom>
            <a:avLst/>
            <a:gdLst>
              <a:gd name="T0" fmla="*/ 304 w 400"/>
              <a:gd name="T1" fmla="*/ 73 h 260"/>
              <a:gd name="T2" fmla="*/ 288 w 400"/>
              <a:gd name="T3" fmla="*/ 74 h 260"/>
              <a:gd name="T4" fmla="*/ 186 w 400"/>
              <a:gd name="T5" fmla="*/ 0 h 260"/>
              <a:gd name="T6" fmla="*/ 80 w 400"/>
              <a:gd name="T7" fmla="*/ 104 h 260"/>
              <a:gd name="T8" fmla="*/ 81 w 400"/>
              <a:gd name="T9" fmla="*/ 119 h 260"/>
              <a:gd name="T10" fmla="*/ 72 w 400"/>
              <a:gd name="T11" fmla="*/ 118 h 260"/>
              <a:gd name="T12" fmla="*/ 0 w 400"/>
              <a:gd name="T13" fmla="*/ 189 h 260"/>
              <a:gd name="T14" fmla="*/ 72 w 400"/>
              <a:gd name="T15" fmla="*/ 260 h 260"/>
              <a:gd name="T16" fmla="*/ 172 w 400"/>
              <a:gd name="T17" fmla="*/ 260 h 260"/>
              <a:gd name="T18" fmla="*/ 172 w 400"/>
              <a:gd name="T19" fmla="*/ 184 h 260"/>
              <a:gd name="T20" fmla="*/ 130 w 400"/>
              <a:gd name="T21" fmla="*/ 184 h 260"/>
              <a:gd name="T22" fmla="*/ 200 w 400"/>
              <a:gd name="T23" fmla="*/ 92 h 260"/>
              <a:gd name="T24" fmla="*/ 270 w 400"/>
              <a:gd name="T25" fmla="*/ 184 h 260"/>
              <a:gd name="T26" fmla="*/ 228 w 400"/>
              <a:gd name="T27" fmla="*/ 184 h 260"/>
              <a:gd name="T28" fmla="*/ 228 w 400"/>
              <a:gd name="T29" fmla="*/ 260 h 260"/>
              <a:gd name="T30" fmla="*/ 304 w 400"/>
              <a:gd name="T31" fmla="*/ 260 h 260"/>
              <a:gd name="T32" fmla="*/ 400 w 400"/>
              <a:gd name="T33" fmla="*/ 166 h 260"/>
              <a:gd name="T34" fmla="*/ 304 w 400"/>
              <a:gd name="T35" fmla="*/ 73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400" h="260">
                <a:moveTo>
                  <a:pt x="304" y="73"/>
                </a:moveTo>
                <a:cubicBezTo>
                  <a:pt x="298" y="73"/>
                  <a:pt x="293" y="73"/>
                  <a:pt x="288" y="74"/>
                </a:cubicBezTo>
                <a:cubicBezTo>
                  <a:pt x="275" y="31"/>
                  <a:pt x="234" y="0"/>
                  <a:pt x="186" y="0"/>
                </a:cubicBezTo>
                <a:cubicBezTo>
                  <a:pt x="127" y="0"/>
                  <a:pt x="80" y="46"/>
                  <a:pt x="80" y="104"/>
                </a:cubicBezTo>
                <a:cubicBezTo>
                  <a:pt x="80" y="109"/>
                  <a:pt x="80" y="114"/>
                  <a:pt x="81" y="119"/>
                </a:cubicBezTo>
                <a:cubicBezTo>
                  <a:pt x="78" y="119"/>
                  <a:pt x="75" y="118"/>
                  <a:pt x="72" y="118"/>
                </a:cubicBezTo>
                <a:cubicBezTo>
                  <a:pt x="32" y="118"/>
                  <a:pt x="0" y="150"/>
                  <a:pt x="0" y="189"/>
                </a:cubicBezTo>
                <a:cubicBezTo>
                  <a:pt x="0" y="228"/>
                  <a:pt x="32" y="260"/>
                  <a:pt x="72" y="260"/>
                </a:cubicBezTo>
                <a:cubicBezTo>
                  <a:pt x="172" y="260"/>
                  <a:pt x="172" y="260"/>
                  <a:pt x="172" y="260"/>
                </a:cubicBezTo>
                <a:cubicBezTo>
                  <a:pt x="172" y="184"/>
                  <a:pt x="172" y="184"/>
                  <a:pt x="172" y="184"/>
                </a:cubicBezTo>
                <a:cubicBezTo>
                  <a:pt x="130" y="184"/>
                  <a:pt x="130" y="184"/>
                  <a:pt x="130" y="184"/>
                </a:cubicBezTo>
                <a:cubicBezTo>
                  <a:pt x="200" y="92"/>
                  <a:pt x="200" y="92"/>
                  <a:pt x="200" y="92"/>
                </a:cubicBezTo>
                <a:cubicBezTo>
                  <a:pt x="270" y="184"/>
                  <a:pt x="270" y="184"/>
                  <a:pt x="270" y="184"/>
                </a:cubicBezTo>
                <a:cubicBezTo>
                  <a:pt x="228" y="184"/>
                  <a:pt x="228" y="184"/>
                  <a:pt x="228" y="184"/>
                </a:cubicBezTo>
                <a:cubicBezTo>
                  <a:pt x="228" y="260"/>
                  <a:pt x="228" y="260"/>
                  <a:pt x="228" y="260"/>
                </a:cubicBezTo>
                <a:cubicBezTo>
                  <a:pt x="304" y="260"/>
                  <a:pt x="304" y="260"/>
                  <a:pt x="304" y="260"/>
                </a:cubicBezTo>
                <a:cubicBezTo>
                  <a:pt x="357" y="260"/>
                  <a:pt x="400" y="218"/>
                  <a:pt x="400" y="166"/>
                </a:cubicBezTo>
                <a:cubicBezTo>
                  <a:pt x="400" y="115"/>
                  <a:pt x="357" y="73"/>
                  <a:pt x="304" y="7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94" name="Freeform 228"/>
          <p:cNvSpPr>
            <a:spLocks noEditPoints="1"/>
          </p:cNvSpPr>
          <p:nvPr/>
        </p:nvSpPr>
        <p:spPr bwMode="auto">
          <a:xfrm>
            <a:off x="5739220" y="3101334"/>
            <a:ext cx="270704" cy="254540"/>
          </a:xfrm>
          <a:custGeom>
            <a:avLst/>
            <a:gdLst>
              <a:gd name="T0" fmla="*/ 344 w 402"/>
              <a:gd name="T1" fmla="*/ 125 h 382"/>
              <a:gd name="T2" fmla="*/ 303 w 402"/>
              <a:gd name="T3" fmla="*/ 13 h 382"/>
              <a:gd name="T4" fmla="*/ 284 w 402"/>
              <a:gd name="T5" fmla="*/ 3 h 382"/>
              <a:gd name="T6" fmla="*/ 12 w 402"/>
              <a:gd name="T7" fmla="*/ 102 h 382"/>
              <a:gd name="T8" fmla="*/ 3 w 402"/>
              <a:gd name="T9" fmla="*/ 122 h 382"/>
              <a:gd name="T10" fmla="*/ 46 w 402"/>
              <a:gd name="T11" fmla="*/ 241 h 382"/>
              <a:gd name="T12" fmla="*/ 46 w 402"/>
              <a:gd name="T13" fmla="*/ 177 h 382"/>
              <a:gd name="T14" fmla="*/ 97 w 402"/>
              <a:gd name="T15" fmla="*/ 125 h 382"/>
              <a:gd name="T16" fmla="*/ 169 w 402"/>
              <a:gd name="T17" fmla="*/ 125 h 382"/>
              <a:gd name="T18" fmla="*/ 255 w 402"/>
              <a:gd name="T19" fmla="*/ 65 h 382"/>
              <a:gd name="T20" fmla="*/ 304 w 402"/>
              <a:gd name="T21" fmla="*/ 125 h 382"/>
              <a:gd name="T22" fmla="*/ 344 w 402"/>
              <a:gd name="T23" fmla="*/ 125 h 382"/>
              <a:gd name="T24" fmla="*/ 387 w 402"/>
              <a:gd name="T25" fmla="*/ 161 h 382"/>
              <a:gd name="T26" fmla="*/ 97 w 402"/>
              <a:gd name="T27" fmla="*/ 161 h 382"/>
              <a:gd name="T28" fmla="*/ 82 w 402"/>
              <a:gd name="T29" fmla="*/ 177 h 382"/>
              <a:gd name="T30" fmla="*/ 82 w 402"/>
              <a:gd name="T31" fmla="*/ 366 h 382"/>
              <a:gd name="T32" fmla="*/ 97 w 402"/>
              <a:gd name="T33" fmla="*/ 382 h 382"/>
              <a:gd name="T34" fmla="*/ 387 w 402"/>
              <a:gd name="T35" fmla="*/ 382 h 382"/>
              <a:gd name="T36" fmla="*/ 402 w 402"/>
              <a:gd name="T37" fmla="*/ 366 h 382"/>
              <a:gd name="T38" fmla="*/ 402 w 402"/>
              <a:gd name="T39" fmla="*/ 177 h 382"/>
              <a:gd name="T40" fmla="*/ 387 w 402"/>
              <a:gd name="T41" fmla="*/ 161 h 382"/>
              <a:gd name="T42" fmla="*/ 364 w 402"/>
              <a:gd name="T43" fmla="*/ 342 h 382"/>
              <a:gd name="T44" fmla="*/ 125 w 402"/>
              <a:gd name="T45" fmla="*/ 342 h 382"/>
              <a:gd name="T46" fmla="*/ 125 w 402"/>
              <a:gd name="T47" fmla="*/ 307 h 382"/>
              <a:gd name="T48" fmla="*/ 161 w 402"/>
              <a:gd name="T49" fmla="*/ 222 h 382"/>
              <a:gd name="T50" fmla="*/ 217 w 402"/>
              <a:gd name="T51" fmla="*/ 290 h 382"/>
              <a:gd name="T52" fmla="*/ 269 w 402"/>
              <a:gd name="T53" fmla="*/ 237 h 382"/>
              <a:gd name="T54" fmla="*/ 336 w 402"/>
              <a:gd name="T55" fmla="*/ 213 h 382"/>
              <a:gd name="T56" fmla="*/ 364 w 402"/>
              <a:gd name="T57" fmla="*/ 277 h 382"/>
              <a:gd name="T58" fmla="*/ 364 w 402"/>
              <a:gd name="T59" fmla="*/ 342 h 3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02" h="382">
                <a:moveTo>
                  <a:pt x="344" y="125"/>
                </a:moveTo>
                <a:cubicBezTo>
                  <a:pt x="303" y="13"/>
                  <a:pt x="303" y="13"/>
                  <a:pt x="303" y="13"/>
                </a:cubicBezTo>
                <a:cubicBezTo>
                  <a:pt x="300" y="4"/>
                  <a:pt x="291" y="0"/>
                  <a:pt x="284" y="3"/>
                </a:cubicBezTo>
                <a:cubicBezTo>
                  <a:pt x="12" y="102"/>
                  <a:pt x="12" y="102"/>
                  <a:pt x="12" y="102"/>
                </a:cubicBezTo>
                <a:cubicBezTo>
                  <a:pt x="4" y="105"/>
                  <a:pt x="0" y="114"/>
                  <a:pt x="3" y="122"/>
                </a:cubicBezTo>
                <a:cubicBezTo>
                  <a:pt x="46" y="241"/>
                  <a:pt x="46" y="241"/>
                  <a:pt x="46" y="241"/>
                </a:cubicBezTo>
                <a:cubicBezTo>
                  <a:pt x="46" y="177"/>
                  <a:pt x="46" y="177"/>
                  <a:pt x="46" y="177"/>
                </a:cubicBezTo>
                <a:cubicBezTo>
                  <a:pt x="46" y="149"/>
                  <a:pt x="69" y="125"/>
                  <a:pt x="97" y="125"/>
                </a:cubicBezTo>
                <a:cubicBezTo>
                  <a:pt x="169" y="125"/>
                  <a:pt x="169" y="125"/>
                  <a:pt x="169" y="125"/>
                </a:cubicBezTo>
                <a:cubicBezTo>
                  <a:pt x="255" y="65"/>
                  <a:pt x="255" y="65"/>
                  <a:pt x="255" y="65"/>
                </a:cubicBezTo>
                <a:cubicBezTo>
                  <a:pt x="304" y="125"/>
                  <a:pt x="304" y="125"/>
                  <a:pt x="304" y="125"/>
                </a:cubicBezTo>
                <a:lnTo>
                  <a:pt x="344" y="125"/>
                </a:lnTo>
                <a:close/>
                <a:moveTo>
                  <a:pt x="387" y="161"/>
                </a:moveTo>
                <a:cubicBezTo>
                  <a:pt x="97" y="161"/>
                  <a:pt x="97" y="161"/>
                  <a:pt x="97" y="161"/>
                </a:cubicBezTo>
                <a:cubicBezTo>
                  <a:pt x="89" y="161"/>
                  <a:pt x="82" y="169"/>
                  <a:pt x="82" y="177"/>
                </a:cubicBezTo>
                <a:cubicBezTo>
                  <a:pt x="82" y="366"/>
                  <a:pt x="82" y="366"/>
                  <a:pt x="82" y="366"/>
                </a:cubicBezTo>
                <a:cubicBezTo>
                  <a:pt x="82" y="375"/>
                  <a:pt x="89" y="382"/>
                  <a:pt x="97" y="382"/>
                </a:cubicBezTo>
                <a:cubicBezTo>
                  <a:pt x="387" y="382"/>
                  <a:pt x="387" y="382"/>
                  <a:pt x="387" y="382"/>
                </a:cubicBezTo>
                <a:cubicBezTo>
                  <a:pt x="395" y="382"/>
                  <a:pt x="402" y="375"/>
                  <a:pt x="402" y="366"/>
                </a:cubicBezTo>
                <a:cubicBezTo>
                  <a:pt x="402" y="177"/>
                  <a:pt x="402" y="177"/>
                  <a:pt x="402" y="177"/>
                </a:cubicBezTo>
                <a:cubicBezTo>
                  <a:pt x="402" y="169"/>
                  <a:pt x="395" y="161"/>
                  <a:pt x="387" y="161"/>
                </a:cubicBezTo>
                <a:close/>
                <a:moveTo>
                  <a:pt x="364" y="342"/>
                </a:moveTo>
                <a:cubicBezTo>
                  <a:pt x="125" y="342"/>
                  <a:pt x="125" y="342"/>
                  <a:pt x="125" y="342"/>
                </a:cubicBezTo>
                <a:cubicBezTo>
                  <a:pt x="125" y="307"/>
                  <a:pt x="125" y="307"/>
                  <a:pt x="125" y="307"/>
                </a:cubicBezTo>
                <a:cubicBezTo>
                  <a:pt x="161" y="222"/>
                  <a:pt x="161" y="222"/>
                  <a:pt x="161" y="222"/>
                </a:cubicBezTo>
                <a:cubicBezTo>
                  <a:pt x="217" y="290"/>
                  <a:pt x="217" y="290"/>
                  <a:pt x="217" y="290"/>
                </a:cubicBezTo>
                <a:cubicBezTo>
                  <a:pt x="269" y="237"/>
                  <a:pt x="269" y="237"/>
                  <a:pt x="269" y="237"/>
                </a:cubicBezTo>
                <a:cubicBezTo>
                  <a:pt x="336" y="213"/>
                  <a:pt x="336" y="213"/>
                  <a:pt x="336" y="213"/>
                </a:cubicBezTo>
                <a:cubicBezTo>
                  <a:pt x="364" y="277"/>
                  <a:pt x="364" y="277"/>
                  <a:pt x="364" y="277"/>
                </a:cubicBezTo>
                <a:lnTo>
                  <a:pt x="364" y="34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95" name="Freeform 230"/>
          <p:cNvSpPr>
            <a:spLocks noEditPoints="1"/>
          </p:cNvSpPr>
          <p:nvPr/>
        </p:nvSpPr>
        <p:spPr bwMode="auto">
          <a:xfrm>
            <a:off x="4449812" y="3108276"/>
            <a:ext cx="189722" cy="240656"/>
          </a:xfrm>
          <a:custGeom>
            <a:avLst/>
            <a:gdLst>
              <a:gd name="T0" fmla="*/ 240 w 280"/>
              <a:gd name="T1" fmla="*/ 0 h 360"/>
              <a:gd name="T2" fmla="*/ 40 w 280"/>
              <a:gd name="T3" fmla="*/ 0 h 360"/>
              <a:gd name="T4" fmla="*/ 0 w 280"/>
              <a:gd name="T5" fmla="*/ 40 h 360"/>
              <a:gd name="T6" fmla="*/ 0 w 280"/>
              <a:gd name="T7" fmla="*/ 320 h 360"/>
              <a:gd name="T8" fmla="*/ 40 w 280"/>
              <a:gd name="T9" fmla="*/ 360 h 360"/>
              <a:gd name="T10" fmla="*/ 240 w 280"/>
              <a:gd name="T11" fmla="*/ 360 h 360"/>
              <a:gd name="T12" fmla="*/ 280 w 280"/>
              <a:gd name="T13" fmla="*/ 320 h 360"/>
              <a:gd name="T14" fmla="*/ 280 w 280"/>
              <a:gd name="T15" fmla="*/ 40 h 360"/>
              <a:gd name="T16" fmla="*/ 240 w 280"/>
              <a:gd name="T17" fmla="*/ 0 h 360"/>
              <a:gd name="T18" fmla="*/ 240 w 280"/>
              <a:gd name="T19" fmla="*/ 320 h 360"/>
              <a:gd name="T20" fmla="*/ 40 w 280"/>
              <a:gd name="T21" fmla="*/ 320 h 360"/>
              <a:gd name="T22" fmla="*/ 40 w 280"/>
              <a:gd name="T23" fmla="*/ 40 h 360"/>
              <a:gd name="T24" fmla="*/ 240 w 280"/>
              <a:gd name="T25" fmla="*/ 40 h 360"/>
              <a:gd name="T26" fmla="*/ 240 w 280"/>
              <a:gd name="T27" fmla="*/ 32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280" h="360">
                <a:moveTo>
                  <a:pt x="24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320"/>
                  <a:pt x="0" y="320"/>
                  <a:pt x="0" y="320"/>
                </a:cubicBezTo>
                <a:cubicBezTo>
                  <a:pt x="0" y="342"/>
                  <a:pt x="18" y="360"/>
                  <a:pt x="40" y="360"/>
                </a:cubicBezTo>
                <a:cubicBezTo>
                  <a:pt x="240" y="360"/>
                  <a:pt x="240" y="360"/>
                  <a:pt x="240" y="360"/>
                </a:cubicBezTo>
                <a:cubicBezTo>
                  <a:pt x="262" y="360"/>
                  <a:pt x="280" y="342"/>
                  <a:pt x="280" y="320"/>
                </a:cubicBezTo>
                <a:cubicBezTo>
                  <a:pt x="280" y="40"/>
                  <a:pt x="280" y="40"/>
                  <a:pt x="280" y="40"/>
                </a:cubicBezTo>
                <a:cubicBezTo>
                  <a:pt x="280" y="18"/>
                  <a:pt x="262" y="0"/>
                  <a:pt x="240" y="0"/>
                </a:cubicBezTo>
                <a:close/>
                <a:moveTo>
                  <a:pt x="240" y="320"/>
                </a:moveTo>
                <a:cubicBezTo>
                  <a:pt x="40" y="320"/>
                  <a:pt x="40" y="320"/>
                  <a:pt x="40" y="320"/>
                </a:cubicBezTo>
                <a:cubicBezTo>
                  <a:pt x="40" y="40"/>
                  <a:pt x="40" y="40"/>
                  <a:pt x="40" y="40"/>
                </a:cubicBezTo>
                <a:cubicBezTo>
                  <a:pt x="240" y="40"/>
                  <a:pt x="240" y="40"/>
                  <a:pt x="240" y="40"/>
                </a:cubicBezTo>
                <a:lnTo>
                  <a:pt x="240" y="32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96" name="Freeform 231"/>
          <p:cNvSpPr>
            <a:spLocks noEditPoints="1"/>
          </p:cNvSpPr>
          <p:nvPr/>
        </p:nvSpPr>
        <p:spPr bwMode="auto">
          <a:xfrm>
            <a:off x="5297712" y="3135847"/>
            <a:ext cx="268390" cy="187435"/>
          </a:xfrm>
          <a:custGeom>
            <a:avLst/>
            <a:gdLst>
              <a:gd name="T0" fmla="*/ 0 w 400"/>
              <a:gd name="T1" fmla="*/ 40 h 280"/>
              <a:gd name="T2" fmla="*/ 0 w 400"/>
              <a:gd name="T3" fmla="*/ 240 h 280"/>
              <a:gd name="T4" fmla="*/ 40 w 400"/>
              <a:gd name="T5" fmla="*/ 280 h 280"/>
              <a:gd name="T6" fmla="*/ 360 w 400"/>
              <a:gd name="T7" fmla="*/ 280 h 280"/>
              <a:gd name="T8" fmla="*/ 400 w 400"/>
              <a:gd name="T9" fmla="*/ 240 h 280"/>
              <a:gd name="T10" fmla="*/ 400 w 400"/>
              <a:gd name="T11" fmla="*/ 40 h 280"/>
              <a:gd name="T12" fmla="*/ 360 w 400"/>
              <a:gd name="T13" fmla="*/ 0 h 280"/>
              <a:gd name="T14" fmla="*/ 40 w 400"/>
              <a:gd name="T15" fmla="*/ 0 h 280"/>
              <a:gd name="T16" fmla="*/ 0 w 400"/>
              <a:gd name="T17" fmla="*/ 40 h 280"/>
              <a:gd name="T18" fmla="*/ 360 w 400"/>
              <a:gd name="T19" fmla="*/ 40 h 280"/>
              <a:gd name="T20" fmla="*/ 360 w 400"/>
              <a:gd name="T21" fmla="*/ 240 h 280"/>
              <a:gd name="T22" fmla="*/ 40 w 400"/>
              <a:gd name="T23" fmla="*/ 240 h 280"/>
              <a:gd name="T24" fmla="*/ 40 w 400"/>
              <a:gd name="T25" fmla="*/ 40 h 280"/>
              <a:gd name="T26" fmla="*/ 360 w 400"/>
              <a:gd name="T27" fmla="*/ 40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400" h="280">
                <a:moveTo>
                  <a:pt x="0" y="40"/>
                </a:moveTo>
                <a:cubicBezTo>
                  <a:pt x="0" y="240"/>
                  <a:pt x="0" y="240"/>
                  <a:pt x="0" y="240"/>
                </a:cubicBezTo>
                <a:cubicBezTo>
                  <a:pt x="0" y="262"/>
                  <a:pt x="18" y="280"/>
                  <a:pt x="40" y="280"/>
                </a:cubicBezTo>
                <a:cubicBezTo>
                  <a:pt x="360" y="280"/>
                  <a:pt x="360" y="280"/>
                  <a:pt x="360" y="280"/>
                </a:cubicBezTo>
                <a:cubicBezTo>
                  <a:pt x="382" y="280"/>
                  <a:pt x="400" y="262"/>
                  <a:pt x="400" y="240"/>
                </a:cubicBezTo>
                <a:cubicBezTo>
                  <a:pt x="400" y="40"/>
                  <a:pt x="400" y="40"/>
                  <a:pt x="400" y="40"/>
                </a:cubicBezTo>
                <a:cubicBezTo>
                  <a:pt x="400" y="18"/>
                  <a:pt x="382" y="0"/>
                  <a:pt x="360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lose/>
                <a:moveTo>
                  <a:pt x="360" y="40"/>
                </a:moveTo>
                <a:cubicBezTo>
                  <a:pt x="360" y="240"/>
                  <a:pt x="360" y="240"/>
                  <a:pt x="360" y="240"/>
                </a:cubicBezTo>
                <a:cubicBezTo>
                  <a:pt x="40" y="240"/>
                  <a:pt x="40" y="240"/>
                  <a:pt x="40" y="240"/>
                </a:cubicBezTo>
                <a:cubicBezTo>
                  <a:pt x="40" y="40"/>
                  <a:pt x="40" y="40"/>
                  <a:pt x="40" y="40"/>
                </a:cubicBezTo>
                <a:lnTo>
                  <a:pt x="360" y="4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97" name="Freeform 232"/>
          <p:cNvSpPr>
            <a:spLocks noEditPoints="1"/>
          </p:cNvSpPr>
          <p:nvPr/>
        </p:nvSpPr>
        <p:spPr bwMode="auto">
          <a:xfrm>
            <a:off x="7070271" y="3121958"/>
            <a:ext cx="268390" cy="215202"/>
          </a:xfrm>
          <a:custGeom>
            <a:avLst/>
            <a:gdLst>
              <a:gd name="T0" fmla="*/ 382 w 401"/>
              <a:gd name="T1" fmla="*/ 100 h 320"/>
              <a:gd name="T2" fmla="*/ 19 w 401"/>
              <a:gd name="T3" fmla="*/ 100 h 320"/>
              <a:gd name="T4" fmla="*/ 1 w 401"/>
              <a:gd name="T5" fmla="*/ 120 h 320"/>
              <a:gd name="T6" fmla="*/ 18 w 401"/>
              <a:gd name="T7" fmla="*/ 300 h 320"/>
              <a:gd name="T8" fmla="*/ 40 w 401"/>
              <a:gd name="T9" fmla="*/ 320 h 320"/>
              <a:gd name="T10" fmla="*/ 362 w 401"/>
              <a:gd name="T11" fmla="*/ 320 h 320"/>
              <a:gd name="T12" fmla="*/ 384 w 401"/>
              <a:gd name="T13" fmla="*/ 300 h 320"/>
              <a:gd name="T14" fmla="*/ 400 w 401"/>
              <a:gd name="T15" fmla="*/ 120 h 320"/>
              <a:gd name="T16" fmla="*/ 382 w 401"/>
              <a:gd name="T17" fmla="*/ 100 h 320"/>
              <a:gd name="T18" fmla="*/ 369 w 401"/>
              <a:gd name="T19" fmla="*/ 56 h 320"/>
              <a:gd name="T20" fmla="*/ 345 w 401"/>
              <a:gd name="T21" fmla="*/ 40 h 320"/>
              <a:gd name="T22" fmla="*/ 208 w 401"/>
              <a:gd name="T23" fmla="*/ 40 h 320"/>
              <a:gd name="T24" fmla="*/ 174 w 401"/>
              <a:gd name="T25" fmla="*/ 26 h 320"/>
              <a:gd name="T26" fmla="*/ 162 w 401"/>
              <a:gd name="T27" fmla="*/ 14 h 320"/>
              <a:gd name="T28" fmla="*/ 128 w 401"/>
              <a:gd name="T29" fmla="*/ 0 h 320"/>
              <a:gd name="T30" fmla="*/ 62 w 401"/>
              <a:gd name="T31" fmla="*/ 0 h 320"/>
              <a:gd name="T32" fmla="*/ 40 w 401"/>
              <a:gd name="T33" fmla="*/ 20 h 320"/>
              <a:gd name="T34" fmla="*/ 34 w 401"/>
              <a:gd name="T35" fmla="*/ 72 h 320"/>
              <a:gd name="T36" fmla="*/ 373 w 401"/>
              <a:gd name="T37" fmla="*/ 72 h 320"/>
              <a:gd name="T38" fmla="*/ 369 w 401"/>
              <a:gd name="T39" fmla="*/ 56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401" h="320">
                <a:moveTo>
                  <a:pt x="382" y="100"/>
                </a:moveTo>
                <a:cubicBezTo>
                  <a:pt x="19" y="100"/>
                  <a:pt x="19" y="100"/>
                  <a:pt x="19" y="100"/>
                </a:cubicBezTo>
                <a:cubicBezTo>
                  <a:pt x="1" y="100"/>
                  <a:pt x="0" y="109"/>
                  <a:pt x="1" y="120"/>
                </a:cubicBezTo>
                <a:cubicBezTo>
                  <a:pt x="18" y="300"/>
                  <a:pt x="18" y="300"/>
                  <a:pt x="18" y="300"/>
                </a:cubicBezTo>
                <a:cubicBezTo>
                  <a:pt x="19" y="311"/>
                  <a:pt x="21" y="320"/>
                  <a:pt x="40" y="320"/>
                </a:cubicBezTo>
                <a:cubicBezTo>
                  <a:pt x="362" y="320"/>
                  <a:pt x="362" y="320"/>
                  <a:pt x="362" y="320"/>
                </a:cubicBezTo>
                <a:cubicBezTo>
                  <a:pt x="381" y="320"/>
                  <a:pt x="383" y="311"/>
                  <a:pt x="384" y="300"/>
                </a:cubicBezTo>
                <a:cubicBezTo>
                  <a:pt x="400" y="120"/>
                  <a:pt x="400" y="120"/>
                  <a:pt x="400" y="120"/>
                </a:cubicBezTo>
                <a:cubicBezTo>
                  <a:pt x="401" y="109"/>
                  <a:pt x="401" y="100"/>
                  <a:pt x="382" y="100"/>
                </a:cubicBezTo>
                <a:close/>
                <a:moveTo>
                  <a:pt x="369" y="56"/>
                </a:moveTo>
                <a:cubicBezTo>
                  <a:pt x="367" y="47"/>
                  <a:pt x="356" y="40"/>
                  <a:pt x="345" y="40"/>
                </a:cubicBezTo>
                <a:cubicBezTo>
                  <a:pt x="208" y="40"/>
                  <a:pt x="208" y="40"/>
                  <a:pt x="208" y="40"/>
                </a:cubicBezTo>
                <a:cubicBezTo>
                  <a:pt x="197" y="40"/>
                  <a:pt x="182" y="34"/>
                  <a:pt x="174" y="26"/>
                </a:cubicBezTo>
                <a:cubicBezTo>
                  <a:pt x="162" y="14"/>
                  <a:pt x="162" y="14"/>
                  <a:pt x="162" y="14"/>
                </a:cubicBezTo>
                <a:cubicBezTo>
                  <a:pt x="154" y="6"/>
                  <a:pt x="139" y="0"/>
                  <a:pt x="128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51" y="0"/>
                  <a:pt x="41" y="9"/>
                  <a:pt x="40" y="20"/>
                </a:cubicBezTo>
                <a:cubicBezTo>
                  <a:pt x="34" y="72"/>
                  <a:pt x="34" y="72"/>
                  <a:pt x="34" y="72"/>
                </a:cubicBezTo>
                <a:cubicBezTo>
                  <a:pt x="373" y="72"/>
                  <a:pt x="373" y="72"/>
                  <a:pt x="373" y="72"/>
                </a:cubicBezTo>
                <a:lnTo>
                  <a:pt x="369" y="5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98" name="Freeform 233"/>
          <p:cNvSpPr>
            <a:spLocks noEditPoints="1"/>
          </p:cNvSpPr>
          <p:nvPr/>
        </p:nvSpPr>
        <p:spPr bwMode="auto">
          <a:xfrm>
            <a:off x="6187464" y="3135847"/>
            <a:ext cx="261449" cy="187435"/>
          </a:xfrm>
          <a:custGeom>
            <a:avLst/>
            <a:gdLst>
              <a:gd name="T0" fmla="*/ 392 w 392"/>
              <a:gd name="T1" fmla="*/ 40 h 280"/>
              <a:gd name="T2" fmla="*/ 392 w 392"/>
              <a:gd name="T3" fmla="*/ 16 h 280"/>
              <a:gd name="T4" fmla="*/ 376 w 392"/>
              <a:gd name="T5" fmla="*/ 0 h 280"/>
              <a:gd name="T6" fmla="*/ 16 w 392"/>
              <a:gd name="T7" fmla="*/ 0 h 280"/>
              <a:gd name="T8" fmla="*/ 0 w 392"/>
              <a:gd name="T9" fmla="*/ 16 h 280"/>
              <a:gd name="T10" fmla="*/ 0 w 392"/>
              <a:gd name="T11" fmla="*/ 40 h 280"/>
              <a:gd name="T12" fmla="*/ 40 w 392"/>
              <a:gd name="T13" fmla="*/ 40 h 280"/>
              <a:gd name="T14" fmla="*/ 40 w 392"/>
              <a:gd name="T15" fmla="*/ 80 h 280"/>
              <a:gd name="T16" fmla="*/ 0 w 392"/>
              <a:gd name="T17" fmla="*/ 80 h 280"/>
              <a:gd name="T18" fmla="*/ 0 w 392"/>
              <a:gd name="T19" fmla="*/ 120 h 280"/>
              <a:gd name="T20" fmla="*/ 40 w 392"/>
              <a:gd name="T21" fmla="*/ 120 h 280"/>
              <a:gd name="T22" fmla="*/ 40 w 392"/>
              <a:gd name="T23" fmla="*/ 160 h 280"/>
              <a:gd name="T24" fmla="*/ 0 w 392"/>
              <a:gd name="T25" fmla="*/ 160 h 280"/>
              <a:gd name="T26" fmla="*/ 0 w 392"/>
              <a:gd name="T27" fmla="*/ 200 h 280"/>
              <a:gd name="T28" fmla="*/ 40 w 392"/>
              <a:gd name="T29" fmla="*/ 200 h 280"/>
              <a:gd name="T30" fmla="*/ 40 w 392"/>
              <a:gd name="T31" fmla="*/ 240 h 280"/>
              <a:gd name="T32" fmla="*/ 0 w 392"/>
              <a:gd name="T33" fmla="*/ 240 h 280"/>
              <a:gd name="T34" fmla="*/ 0 w 392"/>
              <a:gd name="T35" fmla="*/ 264 h 280"/>
              <a:gd name="T36" fmla="*/ 16 w 392"/>
              <a:gd name="T37" fmla="*/ 280 h 280"/>
              <a:gd name="T38" fmla="*/ 376 w 392"/>
              <a:gd name="T39" fmla="*/ 280 h 280"/>
              <a:gd name="T40" fmla="*/ 392 w 392"/>
              <a:gd name="T41" fmla="*/ 264 h 280"/>
              <a:gd name="T42" fmla="*/ 392 w 392"/>
              <a:gd name="T43" fmla="*/ 240 h 280"/>
              <a:gd name="T44" fmla="*/ 352 w 392"/>
              <a:gd name="T45" fmla="*/ 240 h 280"/>
              <a:gd name="T46" fmla="*/ 352 w 392"/>
              <a:gd name="T47" fmla="*/ 200 h 280"/>
              <a:gd name="T48" fmla="*/ 392 w 392"/>
              <a:gd name="T49" fmla="*/ 200 h 280"/>
              <a:gd name="T50" fmla="*/ 392 w 392"/>
              <a:gd name="T51" fmla="*/ 160 h 280"/>
              <a:gd name="T52" fmla="*/ 352 w 392"/>
              <a:gd name="T53" fmla="*/ 160 h 280"/>
              <a:gd name="T54" fmla="*/ 352 w 392"/>
              <a:gd name="T55" fmla="*/ 120 h 280"/>
              <a:gd name="T56" fmla="*/ 392 w 392"/>
              <a:gd name="T57" fmla="*/ 120 h 280"/>
              <a:gd name="T58" fmla="*/ 392 w 392"/>
              <a:gd name="T59" fmla="*/ 80 h 280"/>
              <a:gd name="T60" fmla="*/ 352 w 392"/>
              <a:gd name="T61" fmla="*/ 80 h 280"/>
              <a:gd name="T62" fmla="*/ 352 w 392"/>
              <a:gd name="T63" fmla="*/ 40 h 280"/>
              <a:gd name="T64" fmla="*/ 392 w 392"/>
              <a:gd name="T65" fmla="*/ 40 h 280"/>
              <a:gd name="T66" fmla="*/ 152 w 392"/>
              <a:gd name="T67" fmla="*/ 200 h 280"/>
              <a:gd name="T68" fmla="*/ 152 w 392"/>
              <a:gd name="T69" fmla="*/ 80 h 280"/>
              <a:gd name="T70" fmla="*/ 252 w 392"/>
              <a:gd name="T71" fmla="*/ 140 h 280"/>
              <a:gd name="T72" fmla="*/ 152 w 392"/>
              <a:gd name="T73" fmla="*/ 200 h 2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392" h="280">
                <a:moveTo>
                  <a:pt x="392" y="40"/>
                </a:moveTo>
                <a:cubicBezTo>
                  <a:pt x="392" y="16"/>
                  <a:pt x="392" y="16"/>
                  <a:pt x="392" y="16"/>
                </a:cubicBezTo>
                <a:cubicBezTo>
                  <a:pt x="392" y="7"/>
                  <a:pt x="385" y="0"/>
                  <a:pt x="37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7" y="0"/>
                  <a:pt x="0" y="7"/>
                  <a:pt x="0" y="16"/>
                </a:cubicBezTo>
                <a:cubicBezTo>
                  <a:pt x="0" y="40"/>
                  <a:pt x="0" y="40"/>
                  <a:pt x="0" y="40"/>
                </a:cubicBezTo>
                <a:cubicBezTo>
                  <a:pt x="40" y="40"/>
                  <a:pt x="40" y="40"/>
                  <a:pt x="40" y="40"/>
                </a:cubicBezTo>
                <a:cubicBezTo>
                  <a:pt x="40" y="80"/>
                  <a:pt x="40" y="80"/>
                  <a:pt x="40" y="80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120"/>
                  <a:pt x="0" y="120"/>
                  <a:pt x="0" y="120"/>
                </a:cubicBezTo>
                <a:cubicBezTo>
                  <a:pt x="40" y="120"/>
                  <a:pt x="40" y="120"/>
                  <a:pt x="40" y="120"/>
                </a:cubicBezTo>
                <a:cubicBezTo>
                  <a:pt x="40" y="160"/>
                  <a:pt x="40" y="160"/>
                  <a:pt x="40" y="160"/>
                </a:cubicBezTo>
                <a:cubicBezTo>
                  <a:pt x="0" y="160"/>
                  <a:pt x="0" y="160"/>
                  <a:pt x="0" y="160"/>
                </a:cubicBezTo>
                <a:cubicBezTo>
                  <a:pt x="0" y="200"/>
                  <a:pt x="0" y="200"/>
                  <a:pt x="0" y="200"/>
                </a:cubicBezTo>
                <a:cubicBezTo>
                  <a:pt x="40" y="200"/>
                  <a:pt x="40" y="200"/>
                  <a:pt x="40" y="200"/>
                </a:cubicBezTo>
                <a:cubicBezTo>
                  <a:pt x="40" y="240"/>
                  <a:pt x="40" y="240"/>
                  <a:pt x="40" y="240"/>
                </a:cubicBezTo>
                <a:cubicBezTo>
                  <a:pt x="0" y="240"/>
                  <a:pt x="0" y="240"/>
                  <a:pt x="0" y="240"/>
                </a:cubicBezTo>
                <a:cubicBezTo>
                  <a:pt x="0" y="264"/>
                  <a:pt x="0" y="264"/>
                  <a:pt x="0" y="264"/>
                </a:cubicBezTo>
                <a:cubicBezTo>
                  <a:pt x="0" y="273"/>
                  <a:pt x="7" y="280"/>
                  <a:pt x="16" y="280"/>
                </a:cubicBezTo>
                <a:cubicBezTo>
                  <a:pt x="376" y="280"/>
                  <a:pt x="376" y="280"/>
                  <a:pt x="376" y="280"/>
                </a:cubicBezTo>
                <a:cubicBezTo>
                  <a:pt x="385" y="280"/>
                  <a:pt x="392" y="273"/>
                  <a:pt x="392" y="264"/>
                </a:cubicBezTo>
                <a:cubicBezTo>
                  <a:pt x="392" y="240"/>
                  <a:pt x="392" y="240"/>
                  <a:pt x="392" y="240"/>
                </a:cubicBezTo>
                <a:cubicBezTo>
                  <a:pt x="352" y="240"/>
                  <a:pt x="352" y="240"/>
                  <a:pt x="352" y="240"/>
                </a:cubicBezTo>
                <a:cubicBezTo>
                  <a:pt x="352" y="200"/>
                  <a:pt x="352" y="200"/>
                  <a:pt x="352" y="200"/>
                </a:cubicBezTo>
                <a:cubicBezTo>
                  <a:pt x="392" y="200"/>
                  <a:pt x="392" y="200"/>
                  <a:pt x="392" y="200"/>
                </a:cubicBezTo>
                <a:cubicBezTo>
                  <a:pt x="392" y="160"/>
                  <a:pt x="392" y="160"/>
                  <a:pt x="392" y="160"/>
                </a:cubicBezTo>
                <a:cubicBezTo>
                  <a:pt x="352" y="160"/>
                  <a:pt x="352" y="160"/>
                  <a:pt x="352" y="160"/>
                </a:cubicBezTo>
                <a:cubicBezTo>
                  <a:pt x="352" y="120"/>
                  <a:pt x="352" y="120"/>
                  <a:pt x="352" y="120"/>
                </a:cubicBezTo>
                <a:cubicBezTo>
                  <a:pt x="392" y="120"/>
                  <a:pt x="392" y="120"/>
                  <a:pt x="392" y="120"/>
                </a:cubicBezTo>
                <a:cubicBezTo>
                  <a:pt x="392" y="80"/>
                  <a:pt x="392" y="80"/>
                  <a:pt x="392" y="80"/>
                </a:cubicBezTo>
                <a:cubicBezTo>
                  <a:pt x="352" y="80"/>
                  <a:pt x="352" y="80"/>
                  <a:pt x="352" y="80"/>
                </a:cubicBezTo>
                <a:cubicBezTo>
                  <a:pt x="352" y="40"/>
                  <a:pt x="352" y="40"/>
                  <a:pt x="352" y="40"/>
                </a:cubicBezTo>
                <a:lnTo>
                  <a:pt x="392" y="40"/>
                </a:lnTo>
                <a:close/>
                <a:moveTo>
                  <a:pt x="152" y="200"/>
                </a:moveTo>
                <a:cubicBezTo>
                  <a:pt x="152" y="80"/>
                  <a:pt x="152" y="80"/>
                  <a:pt x="152" y="80"/>
                </a:cubicBezTo>
                <a:cubicBezTo>
                  <a:pt x="252" y="140"/>
                  <a:pt x="252" y="140"/>
                  <a:pt x="252" y="140"/>
                </a:cubicBezTo>
                <a:lnTo>
                  <a:pt x="152" y="2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199" name="Freeform 234"/>
          <p:cNvSpPr>
            <a:spLocks noEditPoints="1"/>
          </p:cNvSpPr>
          <p:nvPr/>
        </p:nvSpPr>
        <p:spPr bwMode="auto">
          <a:xfrm>
            <a:off x="7513890" y="3121958"/>
            <a:ext cx="268390" cy="215202"/>
          </a:xfrm>
          <a:custGeom>
            <a:avLst/>
            <a:gdLst>
              <a:gd name="T0" fmla="*/ 339 w 399"/>
              <a:gd name="T1" fmla="*/ 60 h 320"/>
              <a:gd name="T2" fmla="*/ 319 w 399"/>
              <a:gd name="T3" fmla="*/ 40 h 320"/>
              <a:gd name="T4" fmla="*/ 80 w 399"/>
              <a:gd name="T5" fmla="*/ 40 h 320"/>
              <a:gd name="T6" fmla="*/ 60 w 399"/>
              <a:gd name="T7" fmla="*/ 60 h 320"/>
              <a:gd name="T8" fmla="*/ 60 w 399"/>
              <a:gd name="T9" fmla="*/ 80 h 320"/>
              <a:gd name="T10" fmla="*/ 339 w 399"/>
              <a:gd name="T11" fmla="*/ 80 h 320"/>
              <a:gd name="T12" fmla="*/ 339 w 399"/>
              <a:gd name="T13" fmla="*/ 60 h 320"/>
              <a:gd name="T14" fmla="*/ 279 w 399"/>
              <a:gd name="T15" fmla="*/ 0 h 320"/>
              <a:gd name="T16" fmla="*/ 120 w 399"/>
              <a:gd name="T17" fmla="*/ 0 h 320"/>
              <a:gd name="T18" fmla="*/ 100 w 399"/>
              <a:gd name="T19" fmla="*/ 20 h 320"/>
              <a:gd name="T20" fmla="*/ 299 w 399"/>
              <a:gd name="T21" fmla="*/ 20 h 320"/>
              <a:gd name="T22" fmla="*/ 279 w 399"/>
              <a:gd name="T23" fmla="*/ 0 h 320"/>
              <a:gd name="T24" fmla="*/ 379 w 399"/>
              <a:gd name="T25" fmla="*/ 80 h 320"/>
              <a:gd name="T26" fmla="*/ 367 w 399"/>
              <a:gd name="T27" fmla="*/ 68 h 320"/>
              <a:gd name="T28" fmla="*/ 367 w 399"/>
              <a:gd name="T29" fmla="*/ 100 h 320"/>
              <a:gd name="T30" fmla="*/ 32 w 399"/>
              <a:gd name="T31" fmla="*/ 100 h 320"/>
              <a:gd name="T32" fmla="*/ 32 w 399"/>
              <a:gd name="T33" fmla="*/ 68 h 320"/>
              <a:gd name="T34" fmla="*/ 21 w 399"/>
              <a:gd name="T35" fmla="*/ 80 h 320"/>
              <a:gd name="T36" fmla="*/ 5 w 399"/>
              <a:gd name="T37" fmla="*/ 120 h 320"/>
              <a:gd name="T38" fmla="*/ 36 w 399"/>
              <a:gd name="T39" fmla="*/ 300 h 320"/>
              <a:gd name="T40" fmla="*/ 60 w 399"/>
              <a:gd name="T41" fmla="*/ 320 h 320"/>
              <a:gd name="T42" fmla="*/ 339 w 399"/>
              <a:gd name="T43" fmla="*/ 320 h 320"/>
              <a:gd name="T44" fmla="*/ 363 w 399"/>
              <a:gd name="T45" fmla="*/ 300 h 320"/>
              <a:gd name="T46" fmla="*/ 394 w 399"/>
              <a:gd name="T47" fmla="*/ 120 h 320"/>
              <a:gd name="T48" fmla="*/ 379 w 399"/>
              <a:gd name="T49" fmla="*/ 80 h 320"/>
              <a:gd name="T50" fmla="*/ 279 w 399"/>
              <a:gd name="T51" fmla="*/ 188 h 320"/>
              <a:gd name="T52" fmla="*/ 259 w 399"/>
              <a:gd name="T53" fmla="*/ 208 h 320"/>
              <a:gd name="T54" fmla="*/ 140 w 399"/>
              <a:gd name="T55" fmla="*/ 208 h 320"/>
              <a:gd name="T56" fmla="*/ 120 w 399"/>
              <a:gd name="T57" fmla="*/ 188 h 320"/>
              <a:gd name="T58" fmla="*/ 120 w 399"/>
              <a:gd name="T59" fmla="*/ 148 h 320"/>
              <a:gd name="T60" fmla="*/ 148 w 399"/>
              <a:gd name="T61" fmla="*/ 148 h 320"/>
              <a:gd name="T62" fmla="*/ 148 w 399"/>
              <a:gd name="T63" fmla="*/ 180 h 320"/>
              <a:gd name="T64" fmla="*/ 251 w 399"/>
              <a:gd name="T65" fmla="*/ 180 h 320"/>
              <a:gd name="T66" fmla="*/ 251 w 399"/>
              <a:gd name="T67" fmla="*/ 148 h 320"/>
              <a:gd name="T68" fmla="*/ 279 w 399"/>
              <a:gd name="T69" fmla="*/ 148 h 320"/>
              <a:gd name="T70" fmla="*/ 279 w 399"/>
              <a:gd name="T71" fmla="*/ 188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99" h="320">
                <a:moveTo>
                  <a:pt x="339" y="60"/>
                </a:moveTo>
                <a:cubicBezTo>
                  <a:pt x="339" y="40"/>
                  <a:pt x="319" y="40"/>
                  <a:pt x="319" y="40"/>
                </a:cubicBezTo>
                <a:cubicBezTo>
                  <a:pt x="80" y="40"/>
                  <a:pt x="80" y="40"/>
                  <a:pt x="80" y="40"/>
                </a:cubicBezTo>
                <a:cubicBezTo>
                  <a:pt x="80" y="40"/>
                  <a:pt x="60" y="40"/>
                  <a:pt x="60" y="60"/>
                </a:cubicBezTo>
                <a:cubicBezTo>
                  <a:pt x="60" y="80"/>
                  <a:pt x="60" y="80"/>
                  <a:pt x="60" y="80"/>
                </a:cubicBezTo>
                <a:cubicBezTo>
                  <a:pt x="339" y="80"/>
                  <a:pt x="339" y="80"/>
                  <a:pt x="339" y="80"/>
                </a:cubicBezTo>
                <a:lnTo>
                  <a:pt x="339" y="60"/>
                </a:lnTo>
                <a:close/>
                <a:moveTo>
                  <a:pt x="279" y="0"/>
                </a:moveTo>
                <a:cubicBezTo>
                  <a:pt x="120" y="0"/>
                  <a:pt x="120" y="0"/>
                  <a:pt x="120" y="0"/>
                </a:cubicBezTo>
                <a:cubicBezTo>
                  <a:pt x="120" y="0"/>
                  <a:pt x="100" y="0"/>
                  <a:pt x="100" y="20"/>
                </a:cubicBezTo>
                <a:cubicBezTo>
                  <a:pt x="299" y="20"/>
                  <a:pt x="299" y="20"/>
                  <a:pt x="299" y="20"/>
                </a:cubicBezTo>
                <a:cubicBezTo>
                  <a:pt x="299" y="0"/>
                  <a:pt x="279" y="0"/>
                  <a:pt x="279" y="0"/>
                </a:cubicBezTo>
                <a:close/>
                <a:moveTo>
                  <a:pt x="379" y="80"/>
                </a:moveTo>
                <a:cubicBezTo>
                  <a:pt x="367" y="68"/>
                  <a:pt x="367" y="68"/>
                  <a:pt x="367" y="68"/>
                </a:cubicBezTo>
                <a:cubicBezTo>
                  <a:pt x="367" y="100"/>
                  <a:pt x="367" y="100"/>
                  <a:pt x="367" y="100"/>
                </a:cubicBezTo>
                <a:cubicBezTo>
                  <a:pt x="32" y="100"/>
                  <a:pt x="32" y="100"/>
                  <a:pt x="32" y="100"/>
                </a:cubicBezTo>
                <a:cubicBezTo>
                  <a:pt x="32" y="68"/>
                  <a:pt x="32" y="68"/>
                  <a:pt x="32" y="68"/>
                </a:cubicBezTo>
                <a:cubicBezTo>
                  <a:pt x="32" y="68"/>
                  <a:pt x="32" y="68"/>
                  <a:pt x="21" y="80"/>
                </a:cubicBezTo>
                <a:cubicBezTo>
                  <a:pt x="9" y="92"/>
                  <a:pt x="0" y="95"/>
                  <a:pt x="5" y="120"/>
                </a:cubicBezTo>
                <a:cubicBezTo>
                  <a:pt x="10" y="145"/>
                  <a:pt x="33" y="281"/>
                  <a:pt x="36" y="300"/>
                </a:cubicBezTo>
                <a:cubicBezTo>
                  <a:pt x="40" y="320"/>
                  <a:pt x="60" y="320"/>
                  <a:pt x="60" y="320"/>
                </a:cubicBezTo>
                <a:cubicBezTo>
                  <a:pt x="339" y="320"/>
                  <a:pt x="339" y="320"/>
                  <a:pt x="339" y="320"/>
                </a:cubicBezTo>
                <a:cubicBezTo>
                  <a:pt x="339" y="320"/>
                  <a:pt x="360" y="320"/>
                  <a:pt x="363" y="300"/>
                </a:cubicBezTo>
                <a:cubicBezTo>
                  <a:pt x="367" y="281"/>
                  <a:pt x="390" y="145"/>
                  <a:pt x="394" y="120"/>
                </a:cubicBezTo>
                <a:cubicBezTo>
                  <a:pt x="399" y="95"/>
                  <a:pt x="391" y="92"/>
                  <a:pt x="379" y="80"/>
                </a:cubicBezTo>
                <a:close/>
                <a:moveTo>
                  <a:pt x="279" y="188"/>
                </a:moveTo>
                <a:cubicBezTo>
                  <a:pt x="279" y="188"/>
                  <a:pt x="279" y="208"/>
                  <a:pt x="259" y="208"/>
                </a:cubicBezTo>
                <a:cubicBezTo>
                  <a:pt x="140" y="208"/>
                  <a:pt x="140" y="208"/>
                  <a:pt x="140" y="208"/>
                </a:cubicBezTo>
                <a:cubicBezTo>
                  <a:pt x="120" y="208"/>
                  <a:pt x="120" y="188"/>
                  <a:pt x="120" y="188"/>
                </a:cubicBezTo>
                <a:cubicBezTo>
                  <a:pt x="120" y="148"/>
                  <a:pt x="120" y="148"/>
                  <a:pt x="120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48" y="180"/>
                  <a:pt x="148" y="180"/>
                  <a:pt x="148" y="180"/>
                </a:cubicBezTo>
                <a:cubicBezTo>
                  <a:pt x="251" y="180"/>
                  <a:pt x="251" y="180"/>
                  <a:pt x="251" y="180"/>
                </a:cubicBezTo>
                <a:cubicBezTo>
                  <a:pt x="251" y="148"/>
                  <a:pt x="251" y="148"/>
                  <a:pt x="251" y="148"/>
                </a:cubicBezTo>
                <a:cubicBezTo>
                  <a:pt x="279" y="148"/>
                  <a:pt x="279" y="148"/>
                  <a:pt x="279" y="148"/>
                </a:cubicBezTo>
                <a:lnTo>
                  <a:pt x="279" y="18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00" name="Freeform 235"/>
          <p:cNvSpPr>
            <a:spLocks/>
          </p:cNvSpPr>
          <p:nvPr/>
        </p:nvSpPr>
        <p:spPr bwMode="auto">
          <a:xfrm>
            <a:off x="4496085" y="3551952"/>
            <a:ext cx="97174" cy="240656"/>
          </a:xfrm>
          <a:custGeom>
            <a:avLst/>
            <a:gdLst>
              <a:gd name="T0" fmla="*/ 124 w 144"/>
              <a:gd name="T1" fmla="*/ 0 h 360"/>
              <a:gd name="T2" fmla="*/ 16 w 144"/>
              <a:gd name="T3" fmla="*/ 0 h 360"/>
              <a:gd name="T4" fmla="*/ 0 w 144"/>
              <a:gd name="T5" fmla="*/ 20 h 360"/>
              <a:gd name="T6" fmla="*/ 0 w 144"/>
              <a:gd name="T7" fmla="*/ 360 h 360"/>
              <a:gd name="T8" fmla="*/ 72 w 144"/>
              <a:gd name="T9" fmla="*/ 288 h 360"/>
              <a:gd name="T10" fmla="*/ 144 w 144"/>
              <a:gd name="T11" fmla="*/ 360 h 360"/>
              <a:gd name="T12" fmla="*/ 144 w 144"/>
              <a:gd name="T13" fmla="*/ 20 h 360"/>
              <a:gd name="T14" fmla="*/ 124 w 144"/>
              <a:gd name="T15" fmla="*/ 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144" h="360">
                <a:moveTo>
                  <a:pt x="124" y="0"/>
                </a:moveTo>
                <a:cubicBezTo>
                  <a:pt x="16" y="0"/>
                  <a:pt x="16" y="0"/>
                  <a:pt x="16" y="0"/>
                </a:cubicBezTo>
                <a:cubicBezTo>
                  <a:pt x="5" y="0"/>
                  <a:pt x="0" y="9"/>
                  <a:pt x="0" y="20"/>
                </a:cubicBezTo>
                <a:cubicBezTo>
                  <a:pt x="0" y="360"/>
                  <a:pt x="0" y="360"/>
                  <a:pt x="0" y="360"/>
                </a:cubicBezTo>
                <a:cubicBezTo>
                  <a:pt x="72" y="288"/>
                  <a:pt x="72" y="288"/>
                  <a:pt x="72" y="288"/>
                </a:cubicBezTo>
                <a:cubicBezTo>
                  <a:pt x="144" y="360"/>
                  <a:pt x="144" y="360"/>
                  <a:pt x="144" y="360"/>
                </a:cubicBezTo>
                <a:cubicBezTo>
                  <a:pt x="144" y="20"/>
                  <a:pt x="144" y="20"/>
                  <a:pt x="144" y="20"/>
                </a:cubicBezTo>
                <a:cubicBezTo>
                  <a:pt x="144" y="9"/>
                  <a:pt x="135" y="0"/>
                  <a:pt x="124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01" name="Freeform 236"/>
          <p:cNvSpPr>
            <a:spLocks noEditPoints="1"/>
          </p:cNvSpPr>
          <p:nvPr/>
        </p:nvSpPr>
        <p:spPr bwMode="auto">
          <a:xfrm>
            <a:off x="5311597" y="3551952"/>
            <a:ext cx="240625" cy="240656"/>
          </a:xfrm>
          <a:custGeom>
            <a:avLst/>
            <a:gdLst>
              <a:gd name="T0" fmla="*/ 136 w 360"/>
              <a:gd name="T1" fmla="*/ 226 h 361"/>
              <a:gd name="T2" fmla="*/ 56 w 360"/>
              <a:gd name="T3" fmla="*/ 194 h 361"/>
              <a:gd name="T4" fmla="*/ 56 w 360"/>
              <a:gd name="T5" fmla="*/ 221 h 361"/>
              <a:gd name="T6" fmla="*/ 136 w 360"/>
              <a:gd name="T7" fmla="*/ 253 h 361"/>
              <a:gd name="T8" fmla="*/ 136 w 360"/>
              <a:gd name="T9" fmla="*/ 226 h 361"/>
              <a:gd name="T10" fmla="*/ 136 w 360"/>
              <a:gd name="T11" fmla="*/ 143 h 361"/>
              <a:gd name="T12" fmla="*/ 56 w 360"/>
              <a:gd name="T13" fmla="*/ 111 h 361"/>
              <a:gd name="T14" fmla="*/ 56 w 360"/>
              <a:gd name="T15" fmla="*/ 138 h 361"/>
              <a:gd name="T16" fmla="*/ 136 w 360"/>
              <a:gd name="T17" fmla="*/ 170 h 361"/>
              <a:gd name="T18" fmla="*/ 136 w 360"/>
              <a:gd name="T19" fmla="*/ 143 h 361"/>
              <a:gd name="T20" fmla="*/ 351 w 360"/>
              <a:gd name="T21" fmla="*/ 4 h 361"/>
              <a:gd name="T22" fmla="*/ 332 w 360"/>
              <a:gd name="T23" fmla="*/ 2 h 361"/>
              <a:gd name="T24" fmla="*/ 180 w 360"/>
              <a:gd name="T25" fmla="*/ 63 h 361"/>
              <a:gd name="T26" fmla="*/ 27 w 360"/>
              <a:gd name="T27" fmla="*/ 2 h 361"/>
              <a:gd name="T28" fmla="*/ 8 w 360"/>
              <a:gd name="T29" fmla="*/ 4 h 361"/>
              <a:gd name="T30" fmla="*/ 0 w 360"/>
              <a:gd name="T31" fmla="*/ 21 h 361"/>
              <a:gd name="T32" fmla="*/ 0 w 360"/>
              <a:gd name="T33" fmla="*/ 277 h 361"/>
              <a:gd name="T34" fmla="*/ 12 w 360"/>
              <a:gd name="T35" fmla="*/ 295 h 361"/>
              <a:gd name="T36" fmla="*/ 172 w 360"/>
              <a:gd name="T37" fmla="*/ 359 h 361"/>
              <a:gd name="T38" fmla="*/ 176 w 360"/>
              <a:gd name="T39" fmla="*/ 361 h 361"/>
              <a:gd name="T40" fmla="*/ 180 w 360"/>
              <a:gd name="T41" fmla="*/ 361 h 361"/>
              <a:gd name="T42" fmla="*/ 184 w 360"/>
              <a:gd name="T43" fmla="*/ 361 h 361"/>
              <a:gd name="T44" fmla="*/ 187 w 360"/>
              <a:gd name="T45" fmla="*/ 359 h 361"/>
              <a:gd name="T46" fmla="*/ 347 w 360"/>
              <a:gd name="T47" fmla="*/ 295 h 361"/>
              <a:gd name="T48" fmla="*/ 360 w 360"/>
              <a:gd name="T49" fmla="*/ 277 h 361"/>
              <a:gd name="T50" fmla="*/ 360 w 360"/>
              <a:gd name="T51" fmla="*/ 21 h 361"/>
              <a:gd name="T52" fmla="*/ 351 w 360"/>
              <a:gd name="T53" fmla="*/ 4 h 361"/>
              <a:gd name="T54" fmla="*/ 160 w 360"/>
              <a:gd name="T55" fmla="*/ 320 h 361"/>
              <a:gd name="T56" fmla="*/ 32 w 360"/>
              <a:gd name="T57" fmla="*/ 269 h 361"/>
              <a:gd name="T58" fmla="*/ 32 w 360"/>
              <a:gd name="T59" fmla="*/ 45 h 361"/>
              <a:gd name="T60" fmla="*/ 160 w 360"/>
              <a:gd name="T61" fmla="*/ 96 h 361"/>
              <a:gd name="T62" fmla="*/ 160 w 360"/>
              <a:gd name="T63" fmla="*/ 320 h 361"/>
              <a:gd name="T64" fmla="*/ 328 w 360"/>
              <a:gd name="T65" fmla="*/ 269 h 361"/>
              <a:gd name="T66" fmla="*/ 200 w 360"/>
              <a:gd name="T67" fmla="*/ 320 h 361"/>
              <a:gd name="T68" fmla="*/ 200 w 360"/>
              <a:gd name="T69" fmla="*/ 96 h 361"/>
              <a:gd name="T70" fmla="*/ 328 w 360"/>
              <a:gd name="T71" fmla="*/ 45 h 361"/>
              <a:gd name="T72" fmla="*/ 328 w 360"/>
              <a:gd name="T73" fmla="*/ 269 h 361"/>
              <a:gd name="T74" fmla="*/ 304 w 360"/>
              <a:gd name="T75" fmla="*/ 194 h 361"/>
              <a:gd name="T76" fmla="*/ 224 w 360"/>
              <a:gd name="T77" fmla="*/ 226 h 361"/>
              <a:gd name="T78" fmla="*/ 224 w 360"/>
              <a:gd name="T79" fmla="*/ 253 h 361"/>
              <a:gd name="T80" fmla="*/ 304 w 360"/>
              <a:gd name="T81" fmla="*/ 221 h 361"/>
              <a:gd name="T82" fmla="*/ 304 w 360"/>
              <a:gd name="T83" fmla="*/ 194 h 361"/>
              <a:gd name="T84" fmla="*/ 304 w 360"/>
              <a:gd name="T85" fmla="*/ 111 h 361"/>
              <a:gd name="T86" fmla="*/ 224 w 360"/>
              <a:gd name="T87" fmla="*/ 143 h 361"/>
              <a:gd name="T88" fmla="*/ 224 w 360"/>
              <a:gd name="T89" fmla="*/ 170 h 361"/>
              <a:gd name="T90" fmla="*/ 304 w 360"/>
              <a:gd name="T91" fmla="*/ 138 h 361"/>
              <a:gd name="T92" fmla="*/ 304 w 360"/>
              <a:gd name="T93" fmla="*/ 111 h 3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60" h="361">
                <a:moveTo>
                  <a:pt x="136" y="226"/>
                </a:moveTo>
                <a:cubicBezTo>
                  <a:pt x="56" y="194"/>
                  <a:pt x="56" y="194"/>
                  <a:pt x="56" y="194"/>
                </a:cubicBezTo>
                <a:cubicBezTo>
                  <a:pt x="56" y="221"/>
                  <a:pt x="56" y="221"/>
                  <a:pt x="56" y="221"/>
                </a:cubicBezTo>
                <a:cubicBezTo>
                  <a:pt x="136" y="253"/>
                  <a:pt x="136" y="253"/>
                  <a:pt x="136" y="253"/>
                </a:cubicBezTo>
                <a:lnTo>
                  <a:pt x="136" y="226"/>
                </a:lnTo>
                <a:close/>
                <a:moveTo>
                  <a:pt x="136" y="143"/>
                </a:moveTo>
                <a:cubicBezTo>
                  <a:pt x="56" y="111"/>
                  <a:pt x="56" y="111"/>
                  <a:pt x="56" y="111"/>
                </a:cubicBezTo>
                <a:cubicBezTo>
                  <a:pt x="56" y="138"/>
                  <a:pt x="56" y="138"/>
                  <a:pt x="56" y="138"/>
                </a:cubicBezTo>
                <a:cubicBezTo>
                  <a:pt x="136" y="170"/>
                  <a:pt x="136" y="170"/>
                  <a:pt x="136" y="170"/>
                </a:cubicBezTo>
                <a:lnTo>
                  <a:pt x="136" y="143"/>
                </a:lnTo>
                <a:close/>
                <a:moveTo>
                  <a:pt x="351" y="4"/>
                </a:moveTo>
                <a:cubicBezTo>
                  <a:pt x="345" y="1"/>
                  <a:pt x="338" y="0"/>
                  <a:pt x="332" y="2"/>
                </a:cubicBezTo>
                <a:cubicBezTo>
                  <a:pt x="180" y="63"/>
                  <a:pt x="180" y="63"/>
                  <a:pt x="180" y="63"/>
                </a:cubicBezTo>
                <a:cubicBezTo>
                  <a:pt x="27" y="2"/>
                  <a:pt x="27" y="2"/>
                  <a:pt x="27" y="2"/>
                </a:cubicBezTo>
                <a:cubicBezTo>
                  <a:pt x="21" y="0"/>
                  <a:pt x="14" y="1"/>
                  <a:pt x="8" y="4"/>
                </a:cubicBezTo>
                <a:cubicBezTo>
                  <a:pt x="3" y="8"/>
                  <a:pt x="0" y="14"/>
                  <a:pt x="0" y="21"/>
                </a:cubicBezTo>
                <a:cubicBezTo>
                  <a:pt x="0" y="277"/>
                  <a:pt x="0" y="277"/>
                  <a:pt x="0" y="277"/>
                </a:cubicBezTo>
                <a:cubicBezTo>
                  <a:pt x="0" y="285"/>
                  <a:pt x="5" y="292"/>
                  <a:pt x="12" y="295"/>
                </a:cubicBezTo>
                <a:cubicBezTo>
                  <a:pt x="172" y="359"/>
                  <a:pt x="172" y="359"/>
                  <a:pt x="172" y="359"/>
                </a:cubicBezTo>
                <a:cubicBezTo>
                  <a:pt x="172" y="359"/>
                  <a:pt x="175" y="360"/>
                  <a:pt x="176" y="361"/>
                </a:cubicBezTo>
                <a:cubicBezTo>
                  <a:pt x="177" y="361"/>
                  <a:pt x="178" y="361"/>
                  <a:pt x="180" y="361"/>
                </a:cubicBezTo>
                <a:cubicBezTo>
                  <a:pt x="181" y="361"/>
                  <a:pt x="182" y="361"/>
                  <a:pt x="184" y="361"/>
                </a:cubicBezTo>
                <a:cubicBezTo>
                  <a:pt x="184" y="360"/>
                  <a:pt x="187" y="359"/>
                  <a:pt x="187" y="359"/>
                </a:cubicBezTo>
                <a:cubicBezTo>
                  <a:pt x="347" y="295"/>
                  <a:pt x="347" y="295"/>
                  <a:pt x="347" y="295"/>
                </a:cubicBezTo>
                <a:cubicBezTo>
                  <a:pt x="355" y="292"/>
                  <a:pt x="360" y="285"/>
                  <a:pt x="360" y="277"/>
                </a:cubicBezTo>
                <a:cubicBezTo>
                  <a:pt x="360" y="21"/>
                  <a:pt x="360" y="21"/>
                  <a:pt x="360" y="21"/>
                </a:cubicBezTo>
                <a:cubicBezTo>
                  <a:pt x="360" y="14"/>
                  <a:pt x="356" y="8"/>
                  <a:pt x="351" y="4"/>
                </a:cubicBezTo>
                <a:close/>
                <a:moveTo>
                  <a:pt x="160" y="320"/>
                </a:moveTo>
                <a:cubicBezTo>
                  <a:pt x="32" y="269"/>
                  <a:pt x="32" y="269"/>
                  <a:pt x="32" y="269"/>
                </a:cubicBezTo>
                <a:cubicBezTo>
                  <a:pt x="32" y="45"/>
                  <a:pt x="32" y="45"/>
                  <a:pt x="32" y="45"/>
                </a:cubicBezTo>
                <a:cubicBezTo>
                  <a:pt x="160" y="96"/>
                  <a:pt x="160" y="96"/>
                  <a:pt x="160" y="96"/>
                </a:cubicBezTo>
                <a:lnTo>
                  <a:pt x="160" y="320"/>
                </a:lnTo>
                <a:close/>
                <a:moveTo>
                  <a:pt x="328" y="269"/>
                </a:moveTo>
                <a:cubicBezTo>
                  <a:pt x="200" y="320"/>
                  <a:pt x="200" y="320"/>
                  <a:pt x="200" y="320"/>
                </a:cubicBezTo>
                <a:cubicBezTo>
                  <a:pt x="200" y="96"/>
                  <a:pt x="200" y="96"/>
                  <a:pt x="200" y="96"/>
                </a:cubicBezTo>
                <a:cubicBezTo>
                  <a:pt x="328" y="45"/>
                  <a:pt x="328" y="45"/>
                  <a:pt x="328" y="45"/>
                </a:cubicBezTo>
                <a:lnTo>
                  <a:pt x="328" y="269"/>
                </a:lnTo>
                <a:close/>
                <a:moveTo>
                  <a:pt x="304" y="194"/>
                </a:moveTo>
                <a:cubicBezTo>
                  <a:pt x="224" y="226"/>
                  <a:pt x="224" y="226"/>
                  <a:pt x="224" y="226"/>
                </a:cubicBezTo>
                <a:cubicBezTo>
                  <a:pt x="224" y="253"/>
                  <a:pt x="224" y="253"/>
                  <a:pt x="224" y="253"/>
                </a:cubicBezTo>
                <a:cubicBezTo>
                  <a:pt x="304" y="221"/>
                  <a:pt x="304" y="221"/>
                  <a:pt x="304" y="221"/>
                </a:cubicBezTo>
                <a:lnTo>
                  <a:pt x="304" y="194"/>
                </a:lnTo>
                <a:close/>
                <a:moveTo>
                  <a:pt x="304" y="111"/>
                </a:moveTo>
                <a:cubicBezTo>
                  <a:pt x="224" y="143"/>
                  <a:pt x="224" y="143"/>
                  <a:pt x="224" y="143"/>
                </a:cubicBezTo>
                <a:cubicBezTo>
                  <a:pt x="224" y="170"/>
                  <a:pt x="224" y="170"/>
                  <a:pt x="224" y="170"/>
                </a:cubicBezTo>
                <a:cubicBezTo>
                  <a:pt x="304" y="138"/>
                  <a:pt x="304" y="138"/>
                  <a:pt x="304" y="138"/>
                </a:cubicBezTo>
                <a:lnTo>
                  <a:pt x="304" y="11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02" name="Freeform 237"/>
          <p:cNvSpPr>
            <a:spLocks noEditPoints="1"/>
          </p:cNvSpPr>
          <p:nvPr/>
        </p:nvSpPr>
        <p:spPr bwMode="auto">
          <a:xfrm>
            <a:off x="6668098" y="3108276"/>
            <a:ext cx="187413" cy="240656"/>
          </a:xfrm>
          <a:custGeom>
            <a:avLst/>
            <a:gdLst>
              <a:gd name="T0" fmla="*/ 240 w 280"/>
              <a:gd name="T1" fmla="*/ 0 h 360"/>
              <a:gd name="T2" fmla="*/ 40 w 280"/>
              <a:gd name="T3" fmla="*/ 0 h 360"/>
              <a:gd name="T4" fmla="*/ 0 w 280"/>
              <a:gd name="T5" fmla="*/ 40 h 360"/>
              <a:gd name="T6" fmla="*/ 0 w 280"/>
              <a:gd name="T7" fmla="*/ 320 h 360"/>
              <a:gd name="T8" fmla="*/ 40 w 280"/>
              <a:gd name="T9" fmla="*/ 360 h 360"/>
              <a:gd name="T10" fmla="*/ 240 w 280"/>
              <a:gd name="T11" fmla="*/ 360 h 360"/>
              <a:gd name="T12" fmla="*/ 280 w 280"/>
              <a:gd name="T13" fmla="*/ 320 h 360"/>
              <a:gd name="T14" fmla="*/ 280 w 280"/>
              <a:gd name="T15" fmla="*/ 40 h 360"/>
              <a:gd name="T16" fmla="*/ 240 w 280"/>
              <a:gd name="T17" fmla="*/ 0 h 360"/>
              <a:gd name="T18" fmla="*/ 196 w 280"/>
              <a:gd name="T19" fmla="*/ 190 h 360"/>
              <a:gd name="T20" fmla="*/ 190 w 280"/>
              <a:gd name="T21" fmla="*/ 190 h 360"/>
              <a:gd name="T22" fmla="*/ 162 w 280"/>
              <a:gd name="T23" fmla="*/ 140 h 360"/>
              <a:gd name="T24" fmla="*/ 162 w 280"/>
              <a:gd name="T25" fmla="*/ 245 h 360"/>
              <a:gd name="T26" fmla="*/ 127 w 280"/>
              <a:gd name="T27" fmla="*/ 284 h 360"/>
              <a:gd name="T28" fmla="*/ 72 w 280"/>
              <a:gd name="T29" fmla="*/ 267 h 360"/>
              <a:gd name="T30" fmla="*/ 102 w 280"/>
              <a:gd name="T31" fmla="*/ 222 h 360"/>
              <a:gd name="T32" fmla="*/ 138 w 280"/>
              <a:gd name="T33" fmla="*/ 221 h 360"/>
              <a:gd name="T34" fmla="*/ 138 w 280"/>
              <a:gd name="T35" fmla="*/ 74 h 360"/>
              <a:gd name="T36" fmla="*/ 162 w 280"/>
              <a:gd name="T37" fmla="*/ 74 h 360"/>
              <a:gd name="T38" fmla="*/ 196 w 280"/>
              <a:gd name="T39" fmla="*/ 190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280" h="360">
                <a:moveTo>
                  <a:pt x="240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320"/>
                  <a:pt x="0" y="320"/>
                  <a:pt x="0" y="320"/>
                </a:cubicBezTo>
                <a:cubicBezTo>
                  <a:pt x="0" y="342"/>
                  <a:pt x="18" y="360"/>
                  <a:pt x="40" y="360"/>
                </a:cubicBezTo>
                <a:cubicBezTo>
                  <a:pt x="240" y="360"/>
                  <a:pt x="240" y="360"/>
                  <a:pt x="240" y="360"/>
                </a:cubicBezTo>
                <a:cubicBezTo>
                  <a:pt x="262" y="360"/>
                  <a:pt x="280" y="342"/>
                  <a:pt x="280" y="320"/>
                </a:cubicBezTo>
                <a:cubicBezTo>
                  <a:pt x="280" y="40"/>
                  <a:pt x="280" y="40"/>
                  <a:pt x="280" y="40"/>
                </a:cubicBezTo>
                <a:cubicBezTo>
                  <a:pt x="280" y="18"/>
                  <a:pt x="262" y="0"/>
                  <a:pt x="240" y="0"/>
                </a:cubicBezTo>
                <a:close/>
                <a:moveTo>
                  <a:pt x="196" y="190"/>
                </a:moveTo>
                <a:cubicBezTo>
                  <a:pt x="191" y="198"/>
                  <a:pt x="188" y="195"/>
                  <a:pt x="190" y="190"/>
                </a:cubicBezTo>
                <a:cubicBezTo>
                  <a:pt x="194" y="179"/>
                  <a:pt x="193" y="145"/>
                  <a:pt x="162" y="140"/>
                </a:cubicBezTo>
                <a:cubicBezTo>
                  <a:pt x="162" y="245"/>
                  <a:pt x="162" y="245"/>
                  <a:pt x="162" y="245"/>
                </a:cubicBezTo>
                <a:cubicBezTo>
                  <a:pt x="162" y="264"/>
                  <a:pt x="151" y="276"/>
                  <a:pt x="127" y="284"/>
                </a:cubicBezTo>
                <a:cubicBezTo>
                  <a:pt x="104" y="291"/>
                  <a:pt x="78" y="284"/>
                  <a:pt x="72" y="267"/>
                </a:cubicBezTo>
                <a:cubicBezTo>
                  <a:pt x="66" y="250"/>
                  <a:pt x="80" y="230"/>
                  <a:pt x="102" y="222"/>
                </a:cubicBezTo>
                <a:cubicBezTo>
                  <a:pt x="115" y="217"/>
                  <a:pt x="128" y="217"/>
                  <a:pt x="138" y="221"/>
                </a:cubicBezTo>
                <a:cubicBezTo>
                  <a:pt x="138" y="74"/>
                  <a:pt x="138" y="74"/>
                  <a:pt x="138" y="74"/>
                </a:cubicBezTo>
                <a:cubicBezTo>
                  <a:pt x="162" y="74"/>
                  <a:pt x="162" y="74"/>
                  <a:pt x="162" y="74"/>
                </a:cubicBezTo>
                <a:cubicBezTo>
                  <a:pt x="162" y="99"/>
                  <a:pt x="230" y="138"/>
                  <a:pt x="196" y="19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03" name="Freeform 238"/>
          <p:cNvSpPr>
            <a:spLocks noEditPoints="1"/>
          </p:cNvSpPr>
          <p:nvPr/>
        </p:nvSpPr>
        <p:spPr bwMode="auto">
          <a:xfrm>
            <a:off x="4914253" y="3538072"/>
            <a:ext cx="148077" cy="268424"/>
          </a:xfrm>
          <a:custGeom>
            <a:avLst/>
            <a:gdLst>
              <a:gd name="T0" fmla="*/ 200 w 220"/>
              <a:gd name="T1" fmla="*/ 0 h 400"/>
              <a:gd name="T2" fmla="*/ 116 w 220"/>
              <a:gd name="T3" fmla="*/ 0 h 400"/>
              <a:gd name="T4" fmla="*/ 100 w 220"/>
              <a:gd name="T5" fmla="*/ 20 h 400"/>
              <a:gd name="T6" fmla="*/ 140 w 220"/>
              <a:gd name="T7" fmla="*/ 20 h 400"/>
              <a:gd name="T8" fmla="*/ 160 w 220"/>
              <a:gd name="T9" fmla="*/ 40 h 400"/>
              <a:gd name="T10" fmla="*/ 160 w 220"/>
              <a:gd name="T11" fmla="*/ 288 h 400"/>
              <a:gd name="T12" fmla="*/ 220 w 220"/>
              <a:gd name="T13" fmla="*/ 360 h 400"/>
              <a:gd name="T14" fmla="*/ 220 w 220"/>
              <a:gd name="T15" fmla="*/ 20 h 400"/>
              <a:gd name="T16" fmla="*/ 200 w 220"/>
              <a:gd name="T17" fmla="*/ 0 h 400"/>
              <a:gd name="T18" fmla="*/ 100 w 220"/>
              <a:gd name="T19" fmla="*/ 60 h 400"/>
              <a:gd name="T20" fmla="*/ 16 w 220"/>
              <a:gd name="T21" fmla="*/ 60 h 400"/>
              <a:gd name="T22" fmla="*/ 0 w 220"/>
              <a:gd name="T23" fmla="*/ 80 h 400"/>
              <a:gd name="T24" fmla="*/ 0 w 220"/>
              <a:gd name="T25" fmla="*/ 400 h 400"/>
              <a:gd name="T26" fmla="*/ 60 w 220"/>
              <a:gd name="T27" fmla="*/ 328 h 400"/>
              <a:gd name="T28" fmla="*/ 120 w 220"/>
              <a:gd name="T29" fmla="*/ 400 h 400"/>
              <a:gd name="T30" fmla="*/ 120 w 220"/>
              <a:gd name="T31" fmla="*/ 80 h 400"/>
              <a:gd name="T32" fmla="*/ 100 w 220"/>
              <a:gd name="T33" fmla="*/ 60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20" h="400">
                <a:moveTo>
                  <a:pt x="200" y="0"/>
                </a:moveTo>
                <a:cubicBezTo>
                  <a:pt x="116" y="0"/>
                  <a:pt x="116" y="0"/>
                  <a:pt x="116" y="0"/>
                </a:cubicBezTo>
                <a:cubicBezTo>
                  <a:pt x="105" y="0"/>
                  <a:pt x="100" y="9"/>
                  <a:pt x="100" y="20"/>
                </a:cubicBezTo>
                <a:cubicBezTo>
                  <a:pt x="140" y="20"/>
                  <a:pt x="140" y="20"/>
                  <a:pt x="140" y="20"/>
                </a:cubicBezTo>
                <a:cubicBezTo>
                  <a:pt x="151" y="20"/>
                  <a:pt x="160" y="29"/>
                  <a:pt x="160" y="40"/>
                </a:cubicBezTo>
                <a:cubicBezTo>
                  <a:pt x="160" y="288"/>
                  <a:pt x="160" y="288"/>
                  <a:pt x="160" y="288"/>
                </a:cubicBezTo>
                <a:cubicBezTo>
                  <a:pt x="220" y="360"/>
                  <a:pt x="220" y="360"/>
                  <a:pt x="220" y="360"/>
                </a:cubicBezTo>
                <a:cubicBezTo>
                  <a:pt x="220" y="20"/>
                  <a:pt x="220" y="20"/>
                  <a:pt x="220" y="20"/>
                </a:cubicBezTo>
                <a:cubicBezTo>
                  <a:pt x="220" y="9"/>
                  <a:pt x="211" y="0"/>
                  <a:pt x="200" y="0"/>
                </a:cubicBezTo>
                <a:close/>
                <a:moveTo>
                  <a:pt x="100" y="60"/>
                </a:moveTo>
                <a:cubicBezTo>
                  <a:pt x="16" y="60"/>
                  <a:pt x="16" y="60"/>
                  <a:pt x="16" y="60"/>
                </a:cubicBezTo>
                <a:cubicBezTo>
                  <a:pt x="5" y="60"/>
                  <a:pt x="0" y="69"/>
                  <a:pt x="0" y="80"/>
                </a:cubicBezTo>
                <a:cubicBezTo>
                  <a:pt x="0" y="400"/>
                  <a:pt x="0" y="400"/>
                  <a:pt x="0" y="400"/>
                </a:cubicBezTo>
                <a:cubicBezTo>
                  <a:pt x="60" y="328"/>
                  <a:pt x="60" y="328"/>
                  <a:pt x="60" y="328"/>
                </a:cubicBezTo>
                <a:cubicBezTo>
                  <a:pt x="120" y="400"/>
                  <a:pt x="120" y="400"/>
                  <a:pt x="120" y="400"/>
                </a:cubicBezTo>
                <a:cubicBezTo>
                  <a:pt x="120" y="80"/>
                  <a:pt x="120" y="80"/>
                  <a:pt x="120" y="80"/>
                </a:cubicBezTo>
                <a:cubicBezTo>
                  <a:pt x="120" y="69"/>
                  <a:pt x="111" y="60"/>
                  <a:pt x="100" y="6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04" name="Freeform 239"/>
          <p:cNvSpPr>
            <a:spLocks noEditPoints="1"/>
          </p:cNvSpPr>
          <p:nvPr/>
        </p:nvSpPr>
        <p:spPr bwMode="auto">
          <a:xfrm>
            <a:off x="4851985" y="3094191"/>
            <a:ext cx="270704" cy="270738"/>
          </a:xfrm>
          <a:custGeom>
            <a:avLst/>
            <a:gdLst>
              <a:gd name="T0" fmla="*/ 390 w 403"/>
              <a:gd name="T1" fmla="*/ 150 h 404"/>
              <a:gd name="T2" fmla="*/ 241 w 403"/>
              <a:gd name="T3" fmla="*/ 110 h 404"/>
              <a:gd name="T4" fmla="*/ 215 w 403"/>
              <a:gd name="T5" fmla="*/ 13 h 404"/>
              <a:gd name="T6" fmla="*/ 195 w 403"/>
              <a:gd name="T7" fmla="*/ 2 h 404"/>
              <a:gd name="T8" fmla="*/ 14 w 403"/>
              <a:gd name="T9" fmla="*/ 51 h 404"/>
              <a:gd name="T10" fmla="*/ 2 w 403"/>
              <a:gd name="T11" fmla="*/ 70 h 404"/>
              <a:gd name="T12" fmla="*/ 67 w 403"/>
              <a:gd name="T13" fmla="*/ 311 h 404"/>
              <a:gd name="T14" fmla="*/ 86 w 403"/>
              <a:gd name="T15" fmla="*/ 322 h 404"/>
              <a:gd name="T16" fmla="*/ 159 w 403"/>
              <a:gd name="T17" fmla="*/ 302 h 404"/>
              <a:gd name="T18" fmla="*/ 149 w 403"/>
              <a:gd name="T19" fmla="*/ 339 h 404"/>
              <a:gd name="T20" fmla="*/ 160 w 403"/>
              <a:gd name="T21" fmla="*/ 358 h 404"/>
              <a:gd name="T22" fmla="*/ 322 w 403"/>
              <a:gd name="T23" fmla="*/ 401 h 404"/>
              <a:gd name="T24" fmla="*/ 342 w 403"/>
              <a:gd name="T25" fmla="*/ 391 h 404"/>
              <a:gd name="T26" fmla="*/ 401 w 403"/>
              <a:gd name="T27" fmla="*/ 169 h 404"/>
              <a:gd name="T28" fmla="*/ 390 w 403"/>
              <a:gd name="T29" fmla="*/ 150 h 404"/>
              <a:gd name="T30" fmla="*/ 34 w 403"/>
              <a:gd name="T31" fmla="*/ 75 h 404"/>
              <a:gd name="T32" fmla="*/ 191 w 403"/>
              <a:gd name="T33" fmla="*/ 33 h 404"/>
              <a:gd name="T34" fmla="*/ 249 w 403"/>
              <a:gd name="T35" fmla="*/ 249 h 404"/>
              <a:gd name="T36" fmla="*/ 92 w 403"/>
              <a:gd name="T37" fmla="*/ 291 h 404"/>
              <a:gd name="T38" fmla="*/ 34 w 403"/>
              <a:gd name="T39" fmla="*/ 75 h 404"/>
              <a:gd name="T40" fmla="*/ 315 w 403"/>
              <a:gd name="T41" fmla="*/ 371 h 404"/>
              <a:gd name="T42" fmla="*/ 179 w 403"/>
              <a:gd name="T43" fmla="*/ 334 h 404"/>
              <a:gd name="T44" fmla="*/ 190 w 403"/>
              <a:gd name="T45" fmla="*/ 294 h 404"/>
              <a:gd name="T46" fmla="*/ 268 w 403"/>
              <a:gd name="T47" fmla="*/ 273 h 404"/>
              <a:gd name="T48" fmla="*/ 279 w 403"/>
              <a:gd name="T49" fmla="*/ 254 h 404"/>
              <a:gd name="T50" fmla="*/ 249 w 403"/>
              <a:gd name="T51" fmla="*/ 142 h 404"/>
              <a:gd name="T52" fmla="*/ 368 w 403"/>
              <a:gd name="T53" fmla="*/ 174 h 404"/>
              <a:gd name="T54" fmla="*/ 315 w 403"/>
              <a:gd name="T55" fmla="*/ 371 h 4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403" h="404">
                <a:moveTo>
                  <a:pt x="390" y="150"/>
                </a:moveTo>
                <a:cubicBezTo>
                  <a:pt x="241" y="110"/>
                  <a:pt x="241" y="110"/>
                  <a:pt x="241" y="110"/>
                </a:cubicBezTo>
                <a:cubicBezTo>
                  <a:pt x="215" y="13"/>
                  <a:pt x="215" y="13"/>
                  <a:pt x="215" y="13"/>
                </a:cubicBezTo>
                <a:cubicBezTo>
                  <a:pt x="213" y="5"/>
                  <a:pt x="204" y="0"/>
                  <a:pt x="195" y="2"/>
                </a:cubicBezTo>
                <a:cubicBezTo>
                  <a:pt x="14" y="51"/>
                  <a:pt x="14" y="51"/>
                  <a:pt x="14" y="51"/>
                </a:cubicBezTo>
                <a:cubicBezTo>
                  <a:pt x="5" y="53"/>
                  <a:pt x="0" y="62"/>
                  <a:pt x="2" y="70"/>
                </a:cubicBezTo>
                <a:cubicBezTo>
                  <a:pt x="67" y="311"/>
                  <a:pt x="67" y="311"/>
                  <a:pt x="67" y="311"/>
                </a:cubicBezTo>
                <a:cubicBezTo>
                  <a:pt x="69" y="319"/>
                  <a:pt x="78" y="324"/>
                  <a:pt x="86" y="322"/>
                </a:cubicBezTo>
                <a:cubicBezTo>
                  <a:pt x="159" y="302"/>
                  <a:pt x="159" y="302"/>
                  <a:pt x="159" y="302"/>
                </a:cubicBezTo>
                <a:cubicBezTo>
                  <a:pt x="149" y="339"/>
                  <a:pt x="149" y="339"/>
                  <a:pt x="149" y="339"/>
                </a:cubicBezTo>
                <a:cubicBezTo>
                  <a:pt x="147" y="347"/>
                  <a:pt x="152" y="356"/>
                  <a:pt x="160" y="358"/>
                </a:cubicBezTo>
                <a:cubicBezTo>
                  <a:pt x="322" y="401"/>
                  <a:pt x="322" y="401"/>
                  <a:pt x="322" y="401"/>
                </a:cubicBezTo>
                <a:cubicBezTo>
                  <a:pt x="331" y="404"/>
                  <a:pt x="340" y="399"/>
                  <a:pt x="342" y="391"/>
                </a:cubicBezTo>
                <a:cubicBezTo>
                  <a:pt x="401" y="169"/>
                  <a:pt x="401" y="169"/>
                  <a:pt x="401" y="169"/>
                </a:cubicBezTo>
                <a:cubicBezTo>
                  <a:pt x="403" y="161"/>
                  <a:pt x="398" y="152"/>
                  <a:pt x="390" y="150"/>
                </a:cubicBezTo>
                <a:close/>
                <a:moveTo>
                  <a:pt x="34" y="75"/>
                </a:moveTo>
                <a:cubicBezTo>
                  <a:pt x="191" y="33"/>
                  <a:pt x="191" y="33"/>
                  <a:pt x="191" y="33"/>
                </a:cubicBezTo>
                <a:cubicBezTo>
                  <a:pt x="249" y="249"/>
                  <a:pt x="249" y="249"/>
                  <a:pt x="249" y="249"/>
                </a:cubicBezTo>
                <a:cubicBezTo>
                  <a:pt x="92" y="291"/>
                  <a:pt x="92" y="291"/>
                  <a:pt x="92" y="291"/>
                </a:cubicBezTo>
                <a:lnTo>
                  <a:pt x="34" y="75"/>
                </a:lnTo>
                <a:close/>
                <a:moveTo>
                  <a:pt x="315" y="371"/>
                </a:moveTo>
                <a:cubicBezTo>
                  <a:pt x="179" y="334"/>
                  <a:pt x="179" y="334"/>
                  <a:pt x="179" y="334"/>
                </a:cubicBezTo>
                <a:cubicBezTo>
                  <a:pt x="190" y="294"/>
                  <a:pt x="190" y="294"/>
                  <a:pt x="190" y="294"/>
                </a:cubicBezTo>
                <a:cubicBezTo>
                  <a:pt x="268" y="273"/>
                  <a:pt x="268" y="273"/>
                  <a:pt x="268" y="273"/>
                </a:cubicBezTo>
                <a:cubicBezTo>
                  <a:pt x="276" y="271"/>
                  <a:pt x="282" y="262"/>
                  <a:pt x="279" y="254"/>
                </a:cubicBezTo>
                <a:cubicBezTo>
                  <a:pt x="249" y="142"/>
                  <a:pt x="249" y="142"/>
                  <a:pt x="249" y="142"/>
                </a:cubicBezTo>
                <a:cubicBezTo>
                  <a:pt x="368" y="174"/>
                  <a:pt x="368" y="174"/>
                  <a:pt x="368" y="174"/>
                </a:cubicBezTo>
                <a:lnTo>
                  <a:pt x="315" y="37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05" name="Freeform 240"/>
          <p:cNvSpPr>
            <a:spLocks noEditPoints="1"/>
          </p:cNvSpPr>
          <p:nvPr/>
        </p:nvSpPr>
        <p:spPr bwMode="auto">
          <a:xfrm>
            <a:off x="7989899" y="3101136"/>
            <a:ext cx="203605" cy="256856"/>
          </a:xfrm>
          <a:custGeom>
            <a:avLst/>
            <a:gdLst>
              <a:gd name="T0" fmla="*/ 20 w 304"/>
              <a:gd name="T1" fmla="*/ 150 h 384"/>
              <a:gd name="T2" fmla="*/ 42 w 304"/>
              <a:gd name="T3" fmla="*/ 344 h 384"/>
              <a:gd name="T4" fmla="*/ 152 w 304"/>
              <a:gd name="T5" fmla="*/ 384 h 384"/>
              <a:gd name="T6" fmla="*/ 262 w 304"/>
              <a:gd name="T7" fmla="*/ 344 h 384"/>
              <a:gd name="T8" fmla="*/ 284 w 304"/>
              <a:gd name="T9" fmla="*/ 150 h 384"/>
              <a:gd name="T10" fmla="*/ 152 w 304"/>
              <a:gd name="T11" fmla="*/ 178 h 384"/>
              <a:gd name="T12" fmla="*/ 20 w 304"/>
              <a:gd name="T13" fmla="*/ 150 h 384"/>
              <a:gd name="T14" fmla="*/ 215 w 304"/>
              <a:gd name="T15" fmla="*/ 30 h 384"/>
              <a:gd name="T16" fmla="*/ 198 w 304"/>
              <a:gd name="T17" fmla="*/ 11 h 384"/>
              <a:gd name="T18" fmla="*/ 170 w 304"/>
              <a:gd name="T19" fmla="*/ 0 h 384"/>
              <a:gd name="T20" fmla="*/ 133 w 304"/>
              <a:gd name="T21" fmla="*/ 0 h 384"/>
              <a:gd name="T22" fmla="*/ 106 w 304"/>
              <a:gd name="T23" fmla="*/ 11 h 384"/>
              <a:gd name="T24" fmla="*/ 88 w 304"/>
              <a:gd name="T25" fmla="*/ 30 h 384"/>
              <a:gd name="T26" fmla="*/ 0 w 304"/>
              <a:gd name="T27" fmla="*/ 80 h 384"/>
              <a:gd name="T28" fmla="*/ 0 w 304"/>
              <a:gd name="T29" fmla="*/ 84 h 384"/>
              <a:gd name="T30" fmla="*/ 152 w 304"/>
              <a:gd name="T31" fmla="*/ 140 h 384"/>
              <a:gd name="T32" fmla="*/ 304 w 304"/>
              <a:gd name="T33" fmla="*/ 84 h 384"/>
              <a:gd name="T34" fmla="*/ 304 w 304"/>
              <a:gd name="T35" fmla="*/ 80 h 384"/>
              <a:gd name="T36" fmla="*/ 215 w 304"/>
              <a:gd name="T37" fmla="*/ 30 h 384"/>
              <a:gd name="T38" fmla="*/ 193 w 304"/>
              <a:gd name="T39" fmla="*/ 75 h 384"/>
              <a:gd name="T40" fmla="*/ 168 w 304"/>
              <a:gd name="T41" fmla="*/ 48 h 384"/>
              <a:gd name="T42" fmla="*/ 135 w 304"/>
              <a:gd name="T43" fmla="*/ 48 h 384"/>
              <a:gd name="T44" fmla="*/ 110 w 304"/>
              <a:gd name="T45" fmla="*/ 75 h 384"/>
              <a:gd name="T46" fmla="*/ 76 w 304"/>
              <a:gd name="T47" fmla="*/ 75 h 384"/>
              <a:gd name="T48" fmla="*/ 119 w 304"/>
              <a:gd name="T49" fmla="*/ 24 h 384"/>
              <a:gd name="T50" fmla="*/ 131 w 304"/>
              <a:gd name="T51" fmla="*/ 18 h 384"/>
              <a:gd name="T52" fmla="*/ 172 w 304"/>
              <a:gd name="T53" fmla="*/ 18 h 384"/>
              <a:gd name="T54" fmla="*/ 185 w 304"/>
              <a:gd name="T55" fmla="*/ 24 h 384"/>
              <a:gd name="T56" fmla="*/ 227 w 304"/>
              <a:gd name="T57" fmla="*/ 75 h 384"/>
              <a:gd name="T58" fmla="*/ 193 w 304"/>
              <a:gd name="T59" fmla="*/ 75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04" h="384">
                <a:moveTo>
                  <a:pt x="20" y="150"/>
                </a:moveTo>
                <a:cubicBezTo>
                  <a:pt x="42" y="344"/>
                  <a:pt x="42" y="344"/>
                  <a:pt x="42" y="344"/>
                </a:cubicBezTo>
                <a:cubicBezTo>
                  <a:pt x="43" y="354"/>
                  <a:pt x="87" y="384"/>
                  <a:pt x="152" y="384"/>
                </a:cubicBezTo>
                <a:cubicBezTo>
                  <a:pt x="216" y="384"/>
                  <a:pt x="261" y="354"/>
                  <a:pt x="262" y="344"/>
                </a:cubicBezTo>
                <a:cubicBezTo>
                  <a:pt x="284" y="150"/>
                  <a:pt x="284" y="150"/>
                  <a:pt x="284" y="150"/>
                </a:cubicBezTo>
                <a:cubicBezTo>
                  <a:pt x="250" y="169"/>
                  <a:pt x="200" y="178"/>
                  <a:pt x="152" y="178"/>
                </a:cubicBezTo>
                <a:cubicBezTo>
                  <a:pt x="104" y="178"/>
                  <a:pt x="53" y="169"/>
                  <a:pt x="20" y="150"/>
                </a:cubicBezTo>
                <a:close/>
                <a:moveTo>
                  <a:pt x="215" y="30"/>
                </a:moveTo>
                <a:cubicBezTo>
                  <a:pt x="198" y="11"/>
                  <a:pt x="198" y="11"/>
                  <a:pt x="198" y="11"/>
                </a:cubicBezTo>
                <a:cubicBezTo>
                  <a:pt x="191" y="2"/>
                  <a:pt x="184" y="0"/>
                  <a:pt x="170" y="0"/>
                </a:cubicBezTo>
                <a:cubicBezTo>
                  <a:pt x="133" y="0"/>
                  <a:pt x="133" y="0"/>
                  <a:pt x="133" y="0"/>
                </a:cubicBezTo>
                <a:cubicBezTo>
                  <a:pt x="119" y="0"/>
                  <a:pt x="112" y="2"/>
                  <a:pt x="106" y="11"/>
                </a:cubicBezTo>
                <a:cubicBezTo>
                  <a:pt x="88" y="30"/>
                  <a:pt x="88" y="30"/>
                  <a:pt x="88" y="30"/>
                </a:cubicBezTo>
                <a:cubicBezTo>
                  <a:pt x="37" y="39"/>
                  <a:pt x="0" y="63"/>
                  <a:pt x="0" y="80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115"/>
                  <a:pt x="68" y="140"/>
                  <a:pt x="152" y="140"/>
                </a:cubicBezTo>
                <a:cubicBezTo>
                  <a:pt x="236" y="140"/>
                  <a:pt x="304" y="115"/>
                  <a:pt x="304" y="84"/>
                </a:cubicBezTo>
                <a:cubicBezTo>
                  <a:pt x="304" y="80"/>
                  <a:pt x="304" y="80"/>
                  <a:pt x="304" y="80"/>
                </a:cubicBezTo>
                <a:cubicBezTo>
                  <a:pt x="304" y="63"/>
                  <a:pt x="266" y="39"/>
                  <a:pt x="215" y="30"/>
                </a:cubicBezTo>
                <a:close/>
                <a:moveTo>
                  <a:pt x="193" y="75"/>
                </a:moveTo>
                <a:cubicBezTo>
                  <a:pt x="168" y="48"/>
                  <a:pt x="168" y="48"/>
                  <a:pt x="168" y="48"/>
                </a:cubicBezTo>
                <a:cubicBezTo>
                  <a:pt x="135" y="48"/>
                  <a:pt x="135" y="48"/>
                  <a:pt x="135" y="48"/>
                </a:cubicBezTo>
                <a:cubicBezTo>
                  <a:pt x="110" y="75"/>
                  <a:pt x="110" y="75"/>
                  <a:pt x="110" y="75"/>
                </a:cubicBezTo>
                <a:cubicBezTo>
                  <a:pt x="76" y="75"/>
                  <a:pt x="76" y="75"/>
                  <a:pt x="76" y="75"/>
                </a:cubicBezTo>
                <a:cubicBezTo>
                  <a:pt x="76" y="75"/>
                  <a:pt x="114" y="30"/>
                  <a:pt x="119" y="24"/>
                </a:cubicBezTo>
                <a:cubicBezTo>
                  <a:pt x="122" y="20"/>
                  <a:pt x="126" y="18"/>
                  <a:pt x="131" y="18"/>
                </a:cubicBezTo>
                <a:cubicBezTo>
                  <a:pt x="172" y="18"/>
                  <a:pt x="172" y="18"/>
                  <a:pt x="172" y="18"/>
                </a:cubicBezTo>
                <a:cubicBezTo>
                  <a:pt x="177" y="18"/>
                  <a:pt x="181" y="20"/>
                  <a:pt x="185" y="24"/>
                </a:cubicBezTo>
                <a:cubicBezTo>
                  <a:pt x="190" y="30"/>
                  <a:pt x="227" y="75"/>
                  <a:pt x="227" y="75"/>
                </a:cubicBezTo>
                <a:lnTo>
                  <a:pt x="193" y="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06" name="Freeform 241"/>
          <p:cNvSpPr>
            <a:spLocks noEditPoints="1"/>
          </p:cNvSpPr>
          <p:nvPr/>
        </p:nvSpPr>
        <p:spPr bwMode="auto">
          <a:xfrm>
            <a:off x="9314009" y="3121958"/>
            <a:ext cx="215175" cy="215202"/>
          </a:xfrm>
          <a:custGeom>
            <a:avLst/>
            <a:gdLst>
              <a:gd name="T0" fmla="*/ 263 w 320"/>
              <a:gd name="T1" fmla="*/ 0 h 320"/>
              <a:gd name="T2" fmla="*/ 40 w 320"/>
              <a:gd name="T3" fmla="*/ 0 h 320"/>
              <a:gd name="T4" fmla="*/ 0 w 320"/>
              <a:gd name="T5" fmla="*/ 40 h 320"/>
              <a:gd name="T6" fmla="*/ 0 w 320"/>
              <a:gd name="T7" fmla="*/ 280 h 320"/>
              <a:gd name="T8" fmla="*/ 40 w 320"/>
              <a:gd name="T9" fmla="*/ 320 h 320"/>
              <a:gd name="T10" fmla="*/ 280 w 320"/>
              <a:gd name="T11" fmla="*/ 320 h 320"/>
              <a:gd name="T12" fmla="*/ 320 w 320"/>
              <a:gd name="T13" fmla="*/ 280 h 320"/>
              <a:gd name="T14" fmla="*/ 320 w 320"/>
              <a:gd name="T15" fmla="*/ 62 h 320"/>
              <a:gd name="T16" fmla="*/ 263 w 320"/>
              <a:gd name="T17" fmla="*/ 0 h 320"/>
              <a:gd name="T18" fmla="*/ 240 w 320"/>
              <a:gd name="T19" fmla="*/ 120 h 320"/>
              <a:gd name="T20" fmla="*/ 220 w 320"/>
              <a:gd name="T21" fmla="*/ 140 h 320"/>
              <a:gd name="T22" fmla="*/ 100 w 320"/>
              <a:gd name="T23" fmla="*/ 140 h 320"/>
              <a:gd name="T24" fmla="*/ 80 w 320"/>
              <a:gd name="T25" fmla="*/ 120 h 320"/>
              <a:gd name="T26" fmla="*/ 80 w 320"/>
              <a:gd name="T27" fmla="*/ 20 h 320"/>
              <a:gd name="T28" fmla="*/ 240 w 320"/>
              <a:gd name="T29" fmla="*/ 20 h 320"/>
              <a:gd name="T30" fmla="*/ 240 w 320"/>
              <a:gd name="T31" fmla="*/ 120 h 320"/>
              <a:gd name="T32" fmla="*/ 220 w 320"/>
              <a:gd name="T33" fmla="*/ 40 h 320"/>
              <a:gd name="T34" fmla="*/ 180 w 320"/>
              <a:gd name="T35" fmla="*/ 40 h 320"/>
              <a:gd name="T36" fmla="*/ 180 w 320"/>
              <a:gd name="T37" fmla="*/ 120 h 320"/>
              <a:gd name="T38" fmla="*/ 220 w 320"/>
              <a:gd name="T39" fmla="*/ 120 h 320"/>
              <a:gd name="T40" fmla="*/ 220 w 320"/>
              <a:gd name="T41" fmla="*/ 40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320" h="320">
                <a:moveTo>
                  <a:pt x="263" y="0"/>
                </a:moveTo>
                <a:cubicBezTo>
                  <a:pt x="40" y="0"/>
                  <a:pt x="40" y="0"/>
                  <a:pt x="40" y="0"/>
                </a:cubicBezTo>
                <a:cubicBezTo>
                  <a:pt x="18" y="0"/>
                  <a:pt x="0" y="18"/>
                  <a:pt x="0" y="40"/>
                </a:cubicBezTo>
                <a:cubicBezTo>
                  <a:pt x="0" y="280"/>
                  <a:pt x="0" y="280"/>
                  <a:pt x="0" y="280"/>
                </a:cubicBezTo>
                <a:cubicBezTo>
                  <a:pt x="0" y="302"/>
                  <a:pt x="18" y="320"/>
                  <a:pt x="40" y="320"/>
                </a:cubicBezTo>
                <a:cubicBezTo>
                  <a:pt x="280" y="320"/>
                  <a:pt x="280" y="320"/>
                  <a:pt x="280" y="320"/>
                </a:cubicBezTo>
                <a:cubicBezTo>
                  <a:pt x="302" y="320"/>
                  <a:pt x="320" y="302"/>
                  <a:pt x="320" y="280"/>
                </a:cubicBezTo>
                <a:cubicBezTo>
                  <a:pt x="320" y="62"/>
                  <a:pt x="320" y="62"/>
                  <a:pt x="320" y="62"/>
                </a:cubicBezTo>
                <a:lnTo>
                  <a:pt x="263" y="0"/>
                </a:lnTo>
                <a:close/>
                <a:moveTo>
                  <a:pt x="240" y="120"/>
                </a:moveTo>
                <a:cubicBezTo>
                  <a:pt x="240" y="131"/>
                  <a:pt x="231" y="140"/>
                  <a:pt x="220" y="140"/>
                </a:cubicBezTo>
                <a:cubicBezTo>
                  <a:pt x="100" y="140"/>
                  <a:pt x="100" y="140"/>
                  <a:pt x="100" y="140"/>
                </a:cubicBezTo>
                <a:cubicBezTo>
                  <a:pt x="89" y="140"/>
                  <a:pt x="80" y="131"/>
                  <a:pt x="80" y="120"/>
                </a:cubicBezTo>
                <a:cubicBezTo>
                  <a:pt x="80" y="20"/>
                  <a:pt x="80" y="20"/>
                  <a:pt x="80" y="20"/>
                </a:cubicBezTo>
                <a:cubicBezTo>
                  <a:pt x="240" y="20"/>
                  <a:pt x="240" y="20"/>
                  <a:pt x="240" y="20"/>
                </a:cubicBezTo>
                <a:lnTo>
                  <a:pt x="240" y="120"/>
                </a:lnTo>
                <a:close/>
                <a:moveTo>
                  <a:pt x="220" y="40"/>
                </a:moveTo>
                <a:cubicBezTo>
                  <a:pt x="180" y="40"/>
                  <a:pt x="180" y="40"/>
                  <a:pt x="180" y="40"/>
                </a:cubicBezTo>
                <a:cubicBezTo>
                  <a:pt x="180" y="120"/>
                  <a:pt x="180" y="120"/>
                  <a:pt x="180" y="120"/>
                </a:cubicBezTo>
                <a:cubicBezTo>
                  <a:pt x="220" y="120"/>
                  <a:pt x="220" y="120"/>
                  <a:pt x="220" y="120"/>
                </a:cubicBezTo>
                <a:lnTo>
                  <a:pt x="220" y="4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07" name="Freeform 242"/>
          <p:cNvSpPr>
            <a:spLocks noEditPoints="1"/>
          </p:cNvSpPr>
          <p:nvPr/>
        </p:nvSpPr>
        <p:spPr bwMode="auto">
          <a:xfrm>
            <a:off x="4390349" y="4009027"/>
            <a:ext cx="279960" cy="284622"/>
          </a:xfrm>
          <a:custGeom>
            <a:avLst/>
            <a:gdLst>
              <a:gd name="T0" fmla="*/ 121 w 417"/>
              <a:gd name="T1" fmla="*/ 94 h 426"/>
              <a:gd name="T2" fmla="*/ 85 w 417"/>
              <a:gd name="T3" fmla="*/ 341 h 426"/>
              <a:gd name="T4" fmla="*/ 332 w 417"/>
              <a:gd name="T5" fmla="*/ 305 h 426"/>
              <a:gd name="T6" fmla="*/ 267 w 417"/>
              <a:gd name="T7" fmla="*/ 159 h 426"/>
              <a:gd name="T8" fmla="*/ 121 w 417"/>
              <a:gd name="T9" fmla="*/ 94 h 426"/>
              <a:gd name="T10" fmla="*/ 306 w 417"/>
              <a:gd name="T11" fmla="*/ 286 h 426"/>
              <a:gd name="T12" fmla="*/ 199 w 417"/>
              <a:gd name="T13" fmla="*/ 227 h 426"/>
              <a:gd name="T14" fmla="*/ 140 w 417"/>
              <a:gd name="T15" fmla="*/ 120 h 426"/>
              <a:gd name="T16" fmla="*/ 247 w 417"/>
              <a:gd name="T17" fmla="*/ 179 h 426"/>
              <a:gd name="T18" fmla="*/ 306 w 417"/>
              <a:gd name="T19" fmla="*/ 286 h 426"/>
              <a:gd name="T20" fmla="*/ 309 w 417"/>
              <a:gd name="T21" fmla="*/ 128 h 426"/>
              <a:gd name="T22" fmla="*/ 323 w 417"/>
              <a:gd name="T23" fmla="*/ 122 h 426"/>
              <a:gd name="T24" fmla="*/ 361 w 417"/>
              <a:gd name="T25" fmla="*/ 84 h 426"/>
              <a:gd name="T26" fmla="*/ 361 w 417"/>
              <a:gd name="T27" fmla="*/ 56 h 426"/>
              <a:gd name="T28" fmla="*/ 333 w 417"/>
              <a:gd name="T29" fmla="*/ 56 h 426"/>
              <a:gd name="T30" fmla="*/ 295 w 417"/>
              <a:gd name="T31" fmla="*/ 94 h 426"/>
              <a:gd name="T32" fmla="*/ 295 w 417"/>
              <a:gd name="T33" fmla="*/ 122 h 426"/>
              <a:gd name="T34" fmla="*/ 309 w 417"/>
              <a:gd name="T35" fmla="*/ 128 h 426"/>
              <a:gd name="T36" fmla="*/ 237 w 417"/>
              <a:gd name="T37" fmla="*/ 79 h 426"/>
              <a:gd name="T38" fmla="*/ 247 w 417"/>
              <a:gd name="T39" fmla="*/ 81 h 426"/>
              <a:gd name="T40" fmla="*/ 264 w 417"/>
              <a:gd name="T41" fmla="*/ 71 h 426"/>
              <a:gd name="T42" fmla="*/ 286 w 417"/>
              <a:gd name="T43" fmla="*/ 33 h 426"/>
              <a:gd name="T44" fmla="*/ 278 w 417"/>
              <a:gd name="T45" fmla="*/ 5 h 426"/>
              <a:gd name="T46" fmla="*/ 251 w 417"/>
              <a:gd name="T47" fmla="*/ 13 h 426"/>
              <a:gd name="T48" fmla="*/ 229 w 417"/>
              <a:gd name="T49" fmla="*/ 52 h 426"/>
              <a:gd name="T50" fmla="*/ 237 w 417"/>
              <a:gd name="T51" fmla="*/ 79 h 426"/>
              <a:gd name="T52" fmla="*/ 412 w 417"/>
              <a:gd name="T53" fmla="*/ 139 h 426"/>
              <a:gd name="T54" fmla="*/ 385 w 417"/>
              <a:gd name="T55" fmla="*/ 131 h 426"/>
              <a:gd name="T56" fmla="*/ 346 w 417"/>
              <a:gd name="T57" fmla="*/ 153 h 426"/>
              <a:gd name="T58" fmla="*/ 338 w 417"/>
              <a:gd name="T59" fmla="*/ 180 h 426"/>
              <a:gd name="T60" fmla="*/ 356 w 417"/>
              <a:gd name="T61" fmla="*/ 190 h 426"/>
              <a:gd name="T62" fmla="*/ 366 w 417"/>
              <a:gd name="T63" fmla="*/ 188 h 426"/>
              <a:gd name="T64" fmla="*/ 404 w 417"/>
              <a:gd name="T65" fmla="*/ 166 h 426"/>
              <a:gd name="T66" fmla="*/ 412 w 417"/>
              <a:gd name="T67" fmla="*/ 139 h 4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417" h="426">
                <a:moveTo>
                  <a:pt x="121" y="94"/>
                </a:moveTo>
                <a:cubicBezTo>
                  <a:pt x="98" y="116"/>
                  <a:pt x="0" y="256"/>
                  <a:pt x="85" y="341"/>
                </a:cubicBezTo>
                <a:cubicBezTo>
                  <a:pt x="170" y="426"/>
                  <a:pt x="309" y="328"/>
                  <a:pt x="332" y="305"/>
                </a:cubicBezTo>
                <a:cubicBezTo>
                  <a:pt x="354" y="283"/>
                  <a:pt x="325" y="217"/>
                  <a:pt x="267" y="159"/>
                </a:cubicBezTo>
                <a:cubicBezTo>
                  <a:pt x="209" y="101"/>
                  <a:pt x="143" y="72"/>
                  <a:pt x="121" y="94"/>
                </a:cubicBezTo>
                <a:close/>
                <a:moveTo>
                  <a:pt x="306" y="286"/>
                </a:moveTo>
                <a:cubicBezTo>
                  <a:pt x="299" y="292"/>
                  <a:pt x="248" y="277"/>
                  <a:pt x="199" y="227"/>
                </a:cubicBezTo>
                <a:cubicBezTo>
                  <a:pt x="149" y="178"/>
                  <a:pt x="134" y="127"/>
                  <a:pt x="140" y="120"/>
                </a:cubicBezTo>
                <a:cubicBezTo>
                  <a:pt x="147" y="113"/>
                  <a:pt x="198" y="129"/>
                  <a:pt x="247" y="179"/>
                </a:cubicBezTo>
                <a:cubicBezTo>
                  <a:pt x="297" y="228"/>
                  <a:pt x="313" y="279"/>
                  <a:pt x="306" y="286"/>
                </a:cubicBezTo>
                <a:close/>
                <a:moveTo>
                  <a:pt x="309" y="128"/>
                </a:moveTo>
                <a:cubicBezTo>
                  <a:pt x="314" y="128"/>
                  <a:pt x="319" y="126"/>
                  <a:pt x="323" y="122"/>
                </a:cubicBezTo>
                <a:cubicBezTo>
                  <a:pt x="361" y="84"/>
                  <a:pt x="361" y="84"/>
                  <a:pt x="361" y="84"/>
                </a:cubicBezTo>
                <a:cubicBezTo>
                  <a:pt x="369" y="76"/>
                  <a:pt x="369" y="64"/>
                  <a:pt x="361" y="56"/>
                </a:cubicBezTo>
                <a:cubicBezTo>
                  <a:pt x="353" y="48"/>
                  <a:pt x="341" y="48"/>
                  <a:pt x="333" y="56"/>
                </a:cubicBezTo>
                <a:cubicBezTo>
                  <a:pt x="295" y="94"/>
                  <a:pt x="295" y="94"/>
                  <a:pt x="295" y="94"/>
                </a:cubicBezTo>
                <a:cubicBezTo>
                  <a:pt x="287" y="102"/>
                  <a:pt x="287" y="115"/>
                  <a:pt x="295" y="122"/>
                </a:cubicBezTo>
                <a:cubicBezTo>
                  <a:pt x="299" y="126"/>
                  <a:pt x="304" y="128"/>
                  <a:pt x="309" y="128"/>
                </a:cubicBezTo>
                <a:close/>
                <a:moveTo>
                  <a:pt x="237" y="79"/>
                </a:moveTo>
                <a:cubicBezTo>
                  <a:pt x="240" y="81"/>
                  <a:pt x="243" y="81"/>
                  <a:pt x="247" y="81"/>
                </a:cubicBezTo>
                <a:cubicBezTo>
                  <a:pt x="254" y="81"/>
                  <a:pt x="260" y="78"/>
                  <a:pt x="264" y="71"/>
                </a:cubicBezTo>
                <a:cubicBezTo>
                  <a:pt x="286" y="33"/>
                  <a:pt x="286" y="33"/>
                  <a:pt x="286" y="33"/>
                </a:cubicBezTo>
                <a:cubicBezTo>
                  <a:pt x="291" y="23"/>
                  <a:pt x="288" y="11"/>
                  <a:pt x="278" y="5"/>
                </a:cubicBezTo>
                <a:cubicBezTo>
                  <a:pt x="268" y="0"/>
                  <a:pt x="256" y="3"/>
                  <a:pt x="251" y="13"/>
                </a:cubicBezTo>
                <a:cubicBezTo>
                  <a:pt x="229" y="52"/>
                  <a:pt x="229" y="52"/>
                  <a:pt x="229" y="52"/>
                </a:cubicBezTo>
                <a:cubicBezTo>
                  <a:pt x="224" y="61"/>
                  <a:pt x="227" y="73"/>
                  <a:pt x="237" y="79"/>
                </a:cubicBezTo>
                <a:close/>
                <a:moveTo>
                  <a:pt x="412" y="139"/>
                </a:moveTo>
                <a:cubicBezTo>
                  <a:pt x="406" y="129"/>
                  <a:pt x="394" y="126"/>
                  <a:pt x="385" y="131"/>
                </a:cubicBezTo>
                <a:cubicBezTo>
                  <a:pt x="346" y="153"/>
                  <a:pt x="346" y="153"/>
                  <a:pt x="346" y="153"/>
                </a:cubicBezTo>
                <a:cubicBezTo>
                  <a:pt x="336" y="158"/>
                  <a:pt x="333" y="171"/>
                  <a:pt x="338" y="180"/>
                </a:cubicBezTo>
                <a:cubicBezTo>
                  <a:pt x="342" y="187"/>
                  <a:pt x="349" y="190"/>
                  <a:pt x="356" y="190"/>
                </a:cubicBezTo>
                <a:cubicBezTo>
                  <a:pt x="359" y="190"/>
                  <a:pt x="363" y="190"/>
                  <a:pt x="366" y="188"/>
                </a:cubicBezTo>
                <a:cubicBezTo>
                  <a:pt x="404" y="166"/>
                  <a:pt x="404" y="166"/>
                  <a:pt x="404" y="166"/>
                </a:cubicBezTo>
                <a:cubicBezTo>
                  <a:pt x="414" y="161"/>
                  <a:pt x="417" y="149"/>
                  <a:pt x="412" y="13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08" name="Freeform 243"/>
          <p:cNvSpPr>
            <a:spLocks noEditPoints="1"/>
          </p:cNvSpPr>
          <p:nvPr/>
        </p:nvSpPr>
        <p:spPr bwMode="auto">
          <a:xfrm>
            <a:off x="4868181" y="4018983"/>
            <a:ext cx="238311" cy="236027"/>
          </a:xfrm>
          <a:custGeom>
            <a:avLst/>
            <a:gdLst>
              <a:gd name="T0" fmla="*/ 349 w 357"/>
              <a:gd name="T1" fmla="*/ 7 h 354"/>
              <a:gd name="T2" fmla="*/ 321 w 357"/>
              <a:gd name="T3" fmla="*/ 7 h 354"/>
              <a:gd name="T4" fmla="*/ 8 w 357"/>
              <a:gd name="T5" fmla="*/ 320 h 354"/>
              <a:gd name="T6" fmla="*/ 8 w 357"/>
              <a:gd name="T7" fmla="*/ 348 h 354"/>
              <a:gd name="T8" fmla="*/ 22 w 357"/>
              <a:gd name="T9" fmla="*/ 354 h 354"/>
              <a:gd name="T10" fmla="*/ 37 w 357"/>
              <a:gd name="T11" fmla="*/ 348 h 354"/>
              <a:gd name="T12" fmla="*/ 349 w 357"/>
              <a:gd name="T13" fmla="*/ 36 h 354"/>
              <a:gd name="T14" fmla="*/ 349 w 357"/>
              <a:gd name="T15" fmla="*/ 7 h 354"/>
              <a:gd name="T16" fmla="*/ 263 w 357"/>
              <a:gd name="T17" fmla="*/ 162 h 354"/>
              <a:gd name="T18" fmla="*/ 294 w 357"/>
              <a:gd name="T19" fmla="*/ 237 h 354"/>
              <a:gd name="T20" fmla="*/ 218 w 357"/>
              <a:gd name="T21" fmla="*/ 206 h 354"/>
              <a:gd name="T22" fmla="*/ 108 w 357"/>
              <a:gd name="T23" fmla="*/ 317 h 354"/>
              <a:gd name="T24" fmla="*/ 320 w 357"/>
              <a:gd name="T25" fmla="*/ 257 h 354"/>
              <a:gd name="T26" fmla="*/ 283 w 357"/>
              <a:gd name="T27" fmla="*/ 142 h 354"/>
              <a:gd name="T28" fmla="*/ 263 w 357"/>
              <a:gd name="T29" fmla="*/ 162 h 354"/>
              <a:gd name="T30" fmla="*/ 152 w 357"/>
              <a:gd name="T31" fmla="*/ 137 h 354"/>
              <a:gd name="T32" fmla="*/ 128 w 357"/>
              <a:gd name="T33" fmla="*/ 72 h 354"/>
              <a:gd name="T34" fmla="*/ 193 w 357"/>
              <a:gd name="T35" fmla="*/ 95 h 354"/>
              <a:gd name="T36" fmla="*/ 214 w 357"/>
              <a:gd name="T37" fmla="*/ 75 h 354"/>
              <a:gd name="T38" fmla="*/ 109 w 357"/>
              <a:gd name="T39" fmla="*/ 46 h 354"/>
              <a:gd name="T40" fmla="*/ 44 w 357"/>
              <a:gd name="T41" fmla="*/ 245 h 354"/>
              <a:gd name="T42" fmla="*/ 152 w 357"/>
              <a:gd name="T43" fmla="*/ 137 h 3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57" h="354">
                <a:moveTo>
                  <a:pt x="349" y="7"/>
                </a:moveTo>
                <a:cubicBezTo>
                  <a:pt x="341" y="0"/>
                  <a:pt x="329" y="0"/>
                  <a:pt x="321" y="7"/>
                </a:cubicBezTo>
                <a:cubicBezTo>
                  <a:pt x="8" y="320"/>
                  <a:pt x="8" y="320"/>
                  <a:pt x="8" y="320"/>
                </a:cubicBezTo>
                <a:cubicBezTo>
                  <a:pt x="0" y="328"/>
                  <a:pt x="0" y="341"/>
                  <a:pt x="8" y="348"/>
                </a:cubicBezTo>
                <a:cubicBezTo>
                  <a:pt x="12" y="352"/>
                  <a:pt x="17" y="354"/>
                  <a:pt x="22" y="354"/>
                </a:cubicBezTo>
                <a:cubicBezTo>
                  <a:pt x="28" y="354"/>
                  <a:pt x="33" y="352"/>
                  <a:pt x="37" y="348"/>
                </a:cubicBezTo>
                <a:cubicBezTo>
                  <a:pt x="349" y="36"/>
                  <a:pt x="349" y="36"/>
                  <a:pt x="349" y="36"/>
                </a:cubicBezTo>
                <a:cubicBezTo>
                  <a:pt x="357" y="28"/>
                  <a:pt x="357" y="15"/>
                  <a:pt x="349" y="7"/>
                </a:cubicBezTo>
                <a:close/>
                <a:moveTo>
                  <a:pt x="263" y="162"/>
                </a:moveTo>
                <a:cubicBezTo>
                  <a:pt x="291" y="199"/>
                  <a:pt x="299" y="232"/>
                  <a:pt x="294" y="237"/>
                </a:cubicBezTo>
                <a:cubicBezTo>
                  <a:pt x="289" y="242"/>
                  <a:pt x="256" y="234"/>
                  <a:pt x="218" y="206"/>
                </a:cubicBezTo>
                <a:cubicBezTo>
                  <a:pt x="108" y="317"/>
                  <a:pt x="108" y="317"/>
                  <a:pt x="108" y="317"/>
                </a:cubicBezTo>
                <a:cubicBezTo>
                  <a:pt x="192" y="353"/>
                  <a:pt x="300" y="276"/>
                  <a:pt x="320" y="257"/>
                </a:cubicBezTo>
                <a:cubicBezTo>
                  <a:pt x="338" y="238"/>
                  <a:pt x="322" y="191"/>
                  <a:pt x="283" y="142"/>
                </a:cubicBezTo>
                <a:lnTo>
                  <a:pt x="263" y="162"/>
                </a:lnTo>
                <a:close/>
                <a:moveTo>
                  <a:pt x="152" y="137"/>
                </a:moveTo>
                <a:cubicBezTo>
                  <a:pt x="130" y="104"/>
                  <a:pt x="123" y="76"/>
                  <a:pt x="128" y="72"/>
                </a:cubicBezTo>
                <a:cubicBezTo>
                  <a:pt x="133" y="67"/>
                  <a:pt x="160" y="73"/>
                  <a:pt x="193" y="95"/>
                </a:cubicBezTo>
                <a:cubicBezTo>
                  <a:pt x="214" y="75"/>
                  <a:pt x="214" y="75"/>
                  <a:pt x="214" y="75"/>
                </a:cubicBezTo>
                <a:cubicBezTo>
                  <a:pt x="168" y="41"/>
                  <a:pt x="126" y="28"/>
                  <a:pt x="109" y="46"/>
                </a:cubicBezTo>
                <a:cubicBezTo>
                  <a:pt x="90" y="64"/>
                  <a:pt x="20" y="163"/>
                  <a:pt x="44" y="245"/>
                </a:cubicBezTo>
                <a:lnTo>
                  <a:pt x="152" y="13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09" name="Freeform 244"/>
          <p:cNvSpPr>
            <a:spLocks/>
          </p:cNvSpPr>
          <p:nvPr/>
        </p:nvSpPr>
        <p:spPr bwMode="auto">
          <a:xfrm>
            <a:off x="10626957" y="3600949"/>
            <a:ext cx="245251" cy="138840"/>
          </a:xfrm>
          <a:custGeom>
            <a:avLst/>
            <a:gdLst>
              <a:gd name="T0" fmla="*/ 364 w 364"/>
              <a:gd name="T1" fmla="*/ 175 h 207"/>
              <a:gd name="T2" fmla="*/ 332 w 364"/>
              <a:gd name="T3" fmla="*/ 207 h 207"/>
              <a:gd name="T4" fmla="*/ 20 w 364"/>
              <a:gd name="T5" fmla="*/ 207 h 207"/>
              <a:gd name="T6" fmla="*/ 15 w 364"/>
              <a:gd name="T7" fmla="*/ 190 h 207"/>
              <a:gd name="T8" fmla="*/ 337 w 364"/>
              <a:gd name="T9" fmla="*/ 9 h 207"/>
              <a:gd name="T10" fmla="*/ 364 w 364"/>
              <a:gd name="T11" fmla="*/ 25 h 207"/>
              <a:gd name="T12" fmla="*/ 364 w 364"/>
              <a:gd name="T13" fmla="*/ 175 h 2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64" h="207">
                <a:moveTo>
                  <a:pt x="364" y="175"/>
                </a:moveTo>
                <a:cubicBezTo>
                  <a:pt x="364" y="192"/>
                  <a:pt x="350" y="207"/>
                  <a:pt x="332" y="207"/>
                </a:cubicBezTo>
                <a:cubicBezTo>
                  <a:pt x="20" y="207"/>
                  <a:pt x="20" y="207"/>
                  <a:pt x="20" y="207"/>
                </a:cubicBezTo>
                <a:cubicBezTo>
                  <a:pt x="2" y="207"/>
                  <a:pt x="0" y="199"/>
                  <a:pt x="15" y="190"/>
                </a:cubicBezTo>
                <a:cubicBezTo>
                  <a:pt x="337" y="9"/>
                  <a:pt x="337" y="9"/>
                  <a:pt x="337" y="9"/>
                </a:cubicBezTo>
                <a:cubicBezTo>
                  <a:pt x="352" y="0"/>
                  <a:pt x="364" y="7"/>
                  <a:pt x="364" y="25"/>
                </a:cubicBezTo>
                <a:lnTo>
                  <a:pt x="364" y="1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10" name="Freeform 245"/>
          <p:cNvSpPr>
            <a:spLocks/>
          </p:cNvSpPr>
          <p:nvPr/>
        </p:nvSpPr>
        <p:spPr bwMode="auto">
          <a:xfrm>
            <a:off x="6250135" y="3588981"/>
            <a:ext cx="134195" cy="166606"/>
          </a:xfrm>
          <a:custGeom>
            <a:avLst/>
            <a:gdLst>
              <a:gd name="T0" fmla="*/ 194 w 200"/>
              <a:gd name="T1" fmla="*/ 115 h 249"/>
              <a:gd name="T2" fmla="*/ 22 w 200"/>
              <a:gd name="T3" fmla="*/ 9 h 249"/>
              <a:gd name="T4" fmla="*/ 0 w 200"/>
              <a:gd name="T5" fmla="*/ 22 h 249"/>
              <a:gd name="T6" fmla="*/ 0 w 200"/>
              <a:gd name="T7" fmla="*/ 228 h 249"/>
              <a:gd name="T8" fmla="*/ 22 w 200"/>
              <a:gd name="T9" fmla="*/ 241 h 249"/>
              <a:gd name="T10" fmla="*/ 194 w 200"/>
              <a:gd name="T11" fmla="*/ 135 h 249"/>
              <a:gd name="T12" fmla="*/ 200 w 200"/>
              <a:gd name="T13" fmla="*/ 125 h 249"/>
              <a:gd name="T14" fmla="*/ 194 w 200"/>
              <a:gd name="T15" fmla="*/ 115 h 2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00" h="249">
                <a:moveTo>
                  <a:pt x="194" y="115"/>
                </a:moveTo>
                <a:cubicBezTo>
                  <a:pt x="22" y="9"/>
                  <a:pt x="22" y="9"/>
                  <a:pt x="22" y="9"/>
                </a:cubicBezTo>
                <a:cubicBezTo>
                  <a:pt x="10" y="0"/>
                  <a:pt x="0" y="6"/>
                  <a:pt x="0" y="22"/>
                </a:cubicBezTo>
                <a:cubicBezTo>
                  <a:pt x="0" y="228"/>
                  <a:pt x="0" y="228"/>
                  <a:pt x="0" y="228"/>
                </a:cubicBezTo>
                <a:cubicBezTo>
                  <a:pt x="0" y="243"/>
                  <a:pt x="10" y="249"/>
                  <a:pt x="22" y="241"/>
                </a:cubicBezTo>
                <a:cubicBezTo>
                  <a:pt x="194" y="135"/>
                  <a:pt x="194" y="135"/>
                  <a:pt x="194" y="135"/>
                </a:cubicBezTo>
                <a:cubicBezTo>
                  <a:pt x="194" y="135"/>
                  <a:pt x="200" y="131"/>
                  <a:pt x="200" y="125"/>
                </a:cubicBezTo>
                <a:cubicBezTo>
                  <a:pt x="200" y="119"/>
                  <a:pt x="194" y="115"/>
                  <a:pt x="194" y="11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grpSp>
        <p:nvGrpSpPr>
          <p:cNvPr id="211" name="Group 2418"/>
          <p:cNvGrpSpPr/>
          <p:nvPr/>
        </p:nvGrpSpPr>
        <p:grpSpPr>
          <a:xfrm>
            <a:off x="6691238" y="3577405"/>
            <a:ext cx="141136" cy="189748"/>
            <a:chOff x="6485963" y="3714391"/>
            <a:chExt cx="106522" cy="143193"/>
          </a:xfrm>
          <a:solidFill>
            <a:schemeClr val="bg1">
              <a:lumMod val="50000"/>
            </a:schemeClr>
          </a:solidFill>
        </p:grpSpPr>
        <p:sp>
          <p:nvSpPr>
            <p:cNvPr id="212" name="Freeform 246"/>
            <p:cNvSpPr>
              <a:spLocks/>
            </p:cNvSpPr>
            <p:nvPr/>
          </p:nvSpPr>
          <p:spPr bwMode="auto">
            <a:xfrm>
              <a:off x="6555813" y="3714391"/>
              <a:ext cx="36672" cy="143193"/>
            </a:xfrm>
            <a:custGeom>
              <a:avLst/>
              <a:gdLst>
                <a:gd name="T0" fmla="*/ 36 w 72"/>
                <a:gd name="T1" fmla="*/ 0 h 280"/>
                <a:gd name="T2" fmla="*/ 0 w 72"/>
                <a:gd name="T3" fmla="*/ 26 h 280"/>
                <a:gd name="T4" fmla="*/ 0 w 72"/>
                <a:gd name="T5" fmla="*/ 254 h 280"/>
                <a:gd name="T6" fmla="*/ 36 w 72"/>
                <a:gd name="T7" fmla="*/ 280 h 280"/>
                <a:gd name="T8" fmla="*/ 72 w 72"/>
                <a:gd name="T9" fmla="*/ 254 h 280"/>
                <a:gd name="T10" fmla="*/ 72 w 72"/>
                <a:gd name="T11" fmla="*/ 26 h 280"/>
                <a:gd name="T12" fmla="*/ 36 w 72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280">
                  <a:moveTo>
                    <a:pt x="36" y="0"/>
                  </a:moveTo>
                  <a:cubicBezTo>
                    <a:pt x="16" y="0"/>
                    <a:pt x="0" y="6"/>
                    <a:pt x="0" y="26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0" y="274"/>
                    <a:pt x="16" y="280"/>
                    <a:pt x="36" y="280"/>
                  </a:cubicBezTo>
                  <a:cubicBezTo>
                    <a:pt x="56" y="280"/>
                    <a:pt x="72" y="274"/>
                    <a:pt x="72" y="254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6"/>
                    <a:pt x="56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213" name="Freeform 247"/>
            <p:cNvSpPr>
              <a:spLocks/>
            </p:cNvSpPr>
            <p:nvPr/>
          </p:nvSpPr>
          <p:spPr bwMode="auto">
            <a:xfrm>
              <a:off x="6485963" y="3714391"/>
              <a:ext cx="34925" cy="143193"/>
            </a:xfrm>
            <a:custGeom>
              <a:avLst/>
              <a:gdLst>
                <a:gd name="T0" fmla="*/ 36 w 72"/>
                <a:gd name="T1" fmla="*/ 0 h 280"/>
                <a:gd name="T2" fmla="*/ 0 w 72"/>
                <a:gd name="T3" fmla="*/ 26 h 280"/>
                <a:gd name="T4" fmla="*/ 0 w 72"/>
                <a:gd name="T5" fmla="*/ 254 h 280"/>
                <a:gd name="T6" fmla="*/ 36 w 72"/>
                <a:gd name="T7" fmla="*/ 280 h 280"/>
                <a:gd name="T8" fmla="*/ 72 w 72"/>
                <a:gd name="T9" fmla="*/ 254 h 280"/>
                <a:gd name="T10" fmla="*/ 72 w 72"/>
                <a:gd name="T11" fmla="*/ 26 h 280"/>
                <a:gd name="T12" fmla="*/ 36 w 72"/>
                <a:gd name="T13" fmla="*/ 0 h 2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2" h="280">
                  <a:moveTo>
                    <a:pt x="36" y="0"/>
                  </a:moveTo>
                  <a:cubicBezTo>
                    <a:pt x="16" y="0"/>
                    <a:pt x="0" y="6"/>
                    <a:pt x="0" y="26"/>
                  </a:cubicBezTo>
                  <a:cubicBezTo>
                    <a:pt x="0" y="254"/>
                    <a:pt x="0" y="254"/>
                    <a:pt x="0" y="254"/>
                  </a:cubicBezTo>
                  <a:cubicBezTo>
                    <a:pt x="0" y="274"/>
                    <a:pt x="16" y="280"/>
                    <a:pt x="36" y="280"/>
                  </a:cubicBezTo>
                  <a:cubicBezTo>
                    <a:pt x="56" y="280"/>
                    <a:pt x="72" y="274"/>
                    <a:pt x="72" y="254"/>
                  </a:cubicBezTo>
                  <a:cubicBezTo>
                    <a:pt x="72" y="26"/>
                    <a:pt x="72" y="26"/>
                    <a:pt x="72" y="26"/>
                  </a:cubicBezTo>
                  <a:cubicBezTo>
                    <a:pt x="72" y="6"/>
                    <a:pt x="56" y="0"/>
                    <a:pt x="3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</p:grpSp>
      <p:sp>
        <p:nvSpPr>
          <p:cNvPr id="214" name="Oval 248"/>
          <p:cNvSpPr>
            <a:spLocks noChangeArrowheads="1"/>
          </p:cNvSpPr>
          <p:nvPr/>
        </p:nvSpPr>
        <p:spPr bwMode="auto">
          <a:xfrm>
            <a:off x="7111715" y="3577405"/>
            <a:ext cx="187413" cy="189748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15" name="Freeform 249"/>
          <p:cNvSpPr>
            <a:spLocks/>
          </p:cNvSpPr>
          <p:nvPr/>
        </p:nvSpPr>
        <p:spPr bwMode="auto">
          <a:xfrm>
            <a:off x="7567103" y="3591294"/>
            <a:ext cx="161958" cy="161980"/>
          </a:xfrm>
          <a:custGeom>
            <a:avLst/>
            <a:gdLst>
              <a:gd name="T0" fmla="*/ 210 w 240"/>
              <a:gd name="T1" fmla="*/ 0 h 240"/>
              <a:gd name="T2" fmla="*/ 30 w 240"/>
              <a:gd name="T3" fmla="*/ 0 h 240"/>
              <a:gd name="T4" fmla="*/ 0 w 240"/>
              <a:gd name="T5" fmla="*/ 26 h 240"/>
              <a:gd name="T6" fmla="*/ 0 w 240"/>
              <a:gd name="T7" fmla="*/ 214 h 240"/>
              <a:gd name="T8" fmla="*/ 30 w 240"/>
              <a:gd name="T9" fmla="*/ 240 h 240"/>
              <a:gd name="T10" fmla="*/ 210 w 240"/>
              <a:gd name="T11" fmla="*/ 240 h 240"/>
              <a:gd name="T12" fmla="*/ 240 w 240"/>
              <a:gd name="T13" fmla="*/ 214 h 240"/>
              <a:gd name="T14" fmla="*/ 240 w 240"/>
              <a:gd name="T15" fmla="*/ 26 h 240"/>
              <a:gd name="T16" fmla="*/ 210 w 240"/>
              <a:gd name="T17" fmla="*/ 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240" h="240">
                <a:moveTo>
                  <a:pt x="210" y="0"/>
                </a:moveTo>
                <a:cubicBezTo>
                  <a:pt x="30" y="0"/>
                  <a:pt x="30" y="0"/>
                  <a:pt x="30" y="0"/>
                </a:cubicBezTo>
                <a:cubicBezTo>
                  <a:pt x="10" y="0"/>
                  <a:pt x="0" y="6"/>
                  <a:pt x="0" y="26"/>
                </a:cubicBezTo>
                <a:cubicBezTo>
                  <a:pt x="0" y="214"/>
                  <a:pt x="0" y="214"/>
                  <a:pt x="0" y="214"/>
                </a:cubicBezTo>
                <a:cubicBezTo>
                  <a:pt x="0" y="234"/>
                  <a:pt x="10" y="240"/>
                  <a:pt x="30" y="240"/>
                </a:cubicBezTo>
                <a:cubicBezTo>
                  <a:pt x="210" y="240"/>
                  <a:pt x="210" y="240"/>
                  <a:pt x="210" y="240"/>
                </a:cubicBezTo>
                <a:cubicBezTo>
                  <a:pt x="230" y="240"/>
                  <a:pt x="240" y="234"/>
                  <a:pt x="240" y="214"/>
                </a:cubicBezTo>
                <a:cubicBezTo>
                  <a:pt x="240" y="26"/>
                  <a:pt x="240" y="26"/>
                  <a:pt x="240" y="26"/>
                </a:cubicBezTo>
                <a:cubicBezTo>
                  <a:pt x="240" y="6"/>
                  <a:pt x="230" y="0"/>
                  <a:pt x="210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16" name="Freeform 250"/>
          <p:cNvSpPr>
            <a:spLocks noEditPoints="1"/>
          </p:cNvSpPr>
          <p:nvPr/>
        </p:nvSpPr>
        <p:spPr bwMode="auto">
          <a:xfrm>
            <a:off x="7973700" y="3593601"/>
            <a:ext cx="235996" cy="157354"/>
          </a:xfrm>
          <a:custGeom>
            <a:avLst/>
            <a:gdLst>
              <a:gd name="T0" fmla="*/ 346 w 352"/>
              <a:gd name="T1" fmla="*/ 106 h 232"/>
              <a:gd name="T2" fmla="*/ 197 w 352"/>
              <a:gd name="T3" fmla="*/ 7 h 232"/>
              <a:gd name="T4" fmla="*/ 176 w 352"/>
              <a:gd name="T5" fmla="*/ 20 h 232"/>
              <a:gd name="T6" fmla="*/ 176 w 352"/>
              <a:gd name="T7" fmla="*/ 212 h 232"/>
              <a:gd name="T8" fmla="*/ 197 w 352"/>
              <a:gd name="T9" fmla="*/ 224 h 232"/>
              <a:gd name="T10" fmla="*/ 346 w 352"/>
              <a:gd name="T11" fmla="*/ 125 h 232"/>
              <a:gd name="T12" fmla="*/ 352 w 352"/>
              <a:gd name="T13" fmla="*/ 116 h 232"/>
              <a:gd name="T14" fmla="*/ 346 w 352"/>
              <a:gd name="T15" fmla="*/ 106 h 232"/>
              <a:gd name="T16" fmla="*/ 165 w 352"/>
              <a:gd name="T17" fmla="*/ 106 h 232"/>
              <a:gd name="T18" fmla="*/ 21 w 352"/>
              <a:gd name="T19" fmla="*/ 7 h 232"/>
              <a:gd name="T20" fmla="*/ 0 w 352"/>
              <a:gd name="T21" fmla="*/ 20 h 232"/>
              <a:gd name="T22" fmla="*/ 0 w 352"/>
              <a:gd name="T23" fmla="*/ 212 h 232"/>
              <a:gd name="T24" fmla="*/ 21 w 352"/>
              <a:gd name="T25" fmla="*/ 224 h 232"/>
              <a:gd name="T26" fmla="*/ 165 w 352"/>
              <a:gd name="T27" fmla="*/ 125 h 232"/>
              <a:gd name="T28" fmla="*/ 170 w 352"/>
              <a:gd name="T29" fmla="*/ 116 h 232"/>
              <a:gd name="T30" fmla="*/ 165 w 352"/>
              <a:gd name="T31" fmla="*/ 106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52" h="232">
                <a:moveTo>
                  <a:pt x="346" y="106"/>
                </a:moveTo>
                <a:cubicBezTo>
                  <a:pt x="197" y="7"/>
                  <a:pt x="197" y="7"/>
                  <a:pt x="197" y="7"/>
                </a:cubicBezTo>
                <a:cubicBezTo>
                  <a:pt x="185" y="0"/>
                  <a:pt x="176" y="5"/>
                  <a:pt x="176" y="20"/>
                </a:cubicBezTo>
                <a:cubicBezTo>
                  <a:pt x="176" y="212"/>
                  <a:pt x="176" y="212"/>
                  <a:pt x="176" y="212"/>
                </a:cubicBezTo>
                <a:cubicBezTo>
                  <a:pt x="176" y="226"/>
                  <a:pt x="185" y="232"/>
                  <a:pt x="197" y="224"/>
                </a:cubicBezTo>
                <a:cubicBezTo>
                  <a:pt x="346" y="125"/>
                  <a:pt x="346" y="125"/>
                  <a:pt x="346" y="125"/>
                </a:cubicBezTo>
                <a:cubicBezTo>
                  <a:pt x="346" y="125"/>
                  <a:pt x="352" y="121"/>
                  <a:pt x="352" y="116"/>
                </a:cubicBezTo>
                <a:cubicBezTo>
                  <a:pt x="352" y="110"/>
                  <a:pt x="346" y="106"/>
                  <a:pt x="346" y="106"/>
                </a:cubicBezTo>
                <a:close/>
                <a:moveTo>
                  <a:pt x="165" y="106"/>
                </a:moveTo>
                <a:cubicBezTo>
                  <a:pt x="21" y="7"/>
                  <a:pt x="21" y="7"/>
                  <a:pt x="21" y="7"/>
                </a:cubicBezTo>
                <a:cubicBezTo>
                  <a:pt x="9" y="0"/>
                  <a:pt x="0" y="5"/>
                  <a:pt x="0" y="20"/>
                </a:cubicBezTo>
                <a:cubicBezTo>
                  <a:pt x="0" y="212"/>
                  <a:pt x="0" y="212"/>
                  <a:pt x="0" y="212"/>
                </a:cubicBezTo>
                <a:cubicBezTo>
                  <a:pt x="0" y="226"/>
                  <a:pt x="9" y="232"/>
                  <a:pt x="21" y="224"/>
                </a:cubicBezTo>
                <a:cubicBezTo>
                  <a:pt x="165" y="125"/>
                  <a:pt x="165" y="125"/>
                  <a:pt x="165" y="125"/>
                </a:cubicBezTo>
                <a:cubicBezTo>
                  <a:pt x="165" y="125"/>
                  <a:pt x="170" y="121"/>
                  <a:pt x="170" y="116"/>
                </a:cubicBezTo>
                <a:cubicBezTo>
                  <a:pt x="170" y="110"/>
                  <a:pt x="165" y="106"/>
                  <a:pt x="165" y="10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17" name="Freeform 251"/>
          <p:cNvSpPr>
            <a:spLocks noEditPoints="1"/>
          </p:cNvSpPr>
          <p:nvPr/>
        </p:nvSpPr>
        <p:spPr bwMode="auto">
          <a:xfrm>
            <a:off x="8417317" y="3593601"/>
            <a:ext cx="235996" cy="157354"/>
          </a:xfrm>
          <a:custGeom>
            <a:avLst/>
            <a:gdLst>
              <a:gd name="T0" fmla="*/ 0 w 352"/>
              <a:gd name="T1" fmla="*/ 116 h 232"/>
              <a:gd name="T2" fmla="*/ 5 w 352"/>
              <a:gd name="T3" fmla="*/ 125 h 232"/>
              <a:gd name="T4" fmla="*/ 155 w 352"/>
              <a:gd name="T5" fmla="*/ 224 h 232"/>
              <a:gd name="T6" fmla="*/ 175 w 352"/>
              <a:gd name="T7" fmla="*/ 212 h 232"/>
              <a:gd name="T8" fmla="*/ 175 w 352"/>
              <a:gd name="T9" fmla="*/ 20 h 232"/>
              <a:gd name="T10" fmla="*/ 155 w 352"/>
              <a:gd name="T11" fmla="*/ 7 h 232"/>
              <a:gd name="T12" fmla="*/ 5 w 352"/>
              <a:gd name="T13" fmla="*/ 106 h 232"/>
              <a:gd name="T14" fmla="*/ 0 w 352"/>
              <a:gd name="T15" fmla="*/ 116 h 232"/>
              <a:gd name="T16" fmla="*/ 181 w 352"/>
              <a:gd name="T17" fmla="*/ 116 h 232"/>
              <a:gd name="T18" fmla="*/ 187 w 352"/>
              <a:gd name="T19" fmla="*/ 125 h 232"/>
              <a:gd name="T20" fmla="*/ 331 w 352"/>
              <a:gd name="T21" fmla="*/ 224 h 232"/>
              <a:gd name="T22" fmla="*/ 352 w 352"/>
              <a:gd name="T23" fmla="*/ 212 h 232"/>
              <a:gd name="T24" fmla="*/ 352 w 352"/>
              <a:gd name="T25" fmla="*/ 20 h 232"/>
              <a:gd name="T26" fmla="*/ 331 w 352"/>
              <a:gd name="T27" fmla="*/ 7 h 232"/>
              <a:gd name="T28" fmla="*/ 187 w 352"/>
              <a:gd name="T29" fmla="*/ 106 h 232"/>
              <a:gd name="T30" fmla="*/ 181 w 352"/>
              <a:gd name="T31" fmla="*/ 116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352" h="232">
                <a:moveTo>
                  <a:pt x="0" y="116"/>
                </a:moveTo>
                <a:cubicBezTo>
                  <a:pt x="0" y="121"/>
                  <a:pt x="5" y="125"/>
                  <a:pt x="5" y="125"/>
                </a:cubicBezTo>
                <a:cubicBezTo>
                  <a:pt x="155" y="224"/>
                  <a:pt x="155" y="224"/>
                  <a:pt x="155" y="224"/>
                </a:cubicBezTo>
                <a:cubicBezTo>
                  <a:pt x="166" y="232"/>
                  <a:pt x="175" y="226"/>
                  <a:pt x="175" y="212"/>
                </a:cubicBezTo>
                <a:cubicBezTo>
                  <a:pt x="175" y="20"/>
                  <a:pt x="175" y="20"/>
                  <a:pt x="175" y="20"/>
                </a:cubicBezTo>
                <a:cubicBezTo>
                  <a:pt x="175" y="5"/>
                  <a:pt x="166" y="0"/>
                  <a:pt x="155" y="7"/>
                </a:cubicBezTo>
                <a:cubicBezTo>
                  <a:pt x="5" y="106"/>
                  <a:pt x="5" y="106"/>
                  <a:pt x="5" y="106"/>
                </a:cubicBezTo>
                <a:cubicBezTo>
                  <a:pt x="5" y="106"/>
                  <a:pt x="0" y="110"/>
                  <a:pt x="0" y="116"/>
                </a:cubicBezTo>
                <a:close/>
                <a:moveTo>
                  <a:pt x="181" y="116"/>
                </a:moveTo>
                <a:cubicBezTo>
                  <a:pt x="181" y="121"/>
                  <a:pt x="187" y="125"/>
                  <a:pt x="187" y="125"/>
                </a:cubicBezTo>
                <a:cubicBezTo>
                  <a:pt x="331" y="224"/>
                  <a:pt x="331" y="224"/>
                  <a:pt x="331" y="224"/>
                </a:cubicBezTo>
                <a:cubicBezTo>
                  <a:pt x="342" y="232"/>
                  <a:pt x="352" y="226"/>
                  <a:pt x="352" y="212"/>
                </a:cubicBezTo>
                <a:cubicBezTo>
                  <a:pt x="352" y="20"/>
                  <a:pt x="352" y="20"/>
                  <a:pt x="352" y="20"/>
                </a:cubicBezTo>
                <a:cubicBezTo>
                  <a:pt x="352" y="5"/>
                  <a:pt x="342" y="0"/>
                  <a:pt x="331" y="7"/>
                </a:cubicBezTo>
                <a:cubicBezTo>
                  <a:pt x="187" y="106"/>
                  <a:pt x="187" y="106"/>
                  <a:pt x="187" y="106"/>
                </a:cubicBezTo>
                <a:cubicBezTo>
                  <a:pt x="187" y="106"/>
                  <a:pt x="181" y="110"/>
                  <a:pt x="181" y="11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18" name="Freeform 252"/>
          <p:cNvSpPr>
            <a:spLocks noEditPoints="1"/>
          </p:cNvSpPr>
          <p:nvPr/>
        </p:nvSpPr>
        <p:spPr bwMode="auto">
          <a:xfrm>
            <a:off x="8898161" y="3593601"/>
            <a:ext cx="159645" cy="157354"/>
          </a:xfrm>
          <a:custGeom>
            <a:avLst/>
            <a:gdLst>
              <a:gd name="T0" fmla="*/ 69 w 240"/>
              <a:gd name="T1" fmla="*/ 116 h 232"/>
              <a:gd name="T2" fmla="*/ 75 w 240"/>
              <a:gd name="T3" fmla="*/ 125 h 232"/>
              <a:gd name="T4" fmla="*/ 220 w 240"/>
              <a:gd name="T5" fmla="*/ 216 h 232"/>
              <a:gd name="T6" fmla="*/ 240 w 240"/>
              <a:gd name="T7" fmla="*/ 205 h 232"/>
              <a:gd name="T8" fmla="*/ 240 w 240"/>
              <a:gd name="T9" fmla="*/ 27 h 232"/>
              <a:gd name="T10" fmla="*/ 220 w 240"/>
              <a:gd name="T11" fmla="*/ 16 h 232"/>
              <a:gd name="T12" fmla="*/ 75 w 240"/>
              <a:gd name="T13" fmla="*/ 107 h 232"/>
              <a:gd name="T14" fmla="*/ 69 w 240"/>
              <a:gd name="T15" fmla="*/ 116 h 232"/>
              <a:gd name="T16" fmla="*/ 0 w 240"/>
              <a:gd name="T17" fmla="*/ 23 h 232"/>
              <a:gd name="T18" fmla="*/ 0 w 240"/>
              <a:gd name="T19" fmla="*/ 209 h 232"/>
              <a:gd name="T20" fmla="*/ 30 w 240"/>
              <a:gd name="T21" fmla="*/ 232 h 232"/>
              <a:gd name="T22" fmla="*/ 60 w 240"/>
              <a:gd name="T23" fmla="*/ 209 h 232"/>
              <a:gd name="T24" fmla="*/ 60 w 240"/>
              <a:gd name="T25" fmla="*/ 23 h 232"/>
              <a:gd name="T26" fmla="*/ 30 w 240"/>
              <a:gd name="T27" fmla="*/ 0 h 232"/>
              <a:gd name="T28" fmla="*/ 0 w 240"/>
              <a:gd name="T29" fmla="*/ 23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0" h="232">
                <a:moveTo>
                  <a:pt x="69" y="116"/>
                </a:moveTo>
                <a:cubicBezTo>
                  <a:pt x="69" y="121"/>
                  <a:pt x="75" y="125"/>
                  <a:pt x="75" y="125"/>
                </a:cubicBezTo>
                <a:cubicBezTo>
                  <a:pt x="220" y="216"/>
                  <a:pt x="220" y="216"/>
                  <a:pt x="220" y="216"/>
                </a:cubicBezTo>
                <a:cubicBezTo>
                  <a:pt x="231" y="223"/>
                  <a:pt x="240" y="218"/>
                  <a:pt x="240" y="205"/>
                </a:cubicBezTo>
                <a:cubicBezTo>
                  <a:pt x="240" y="27"/>
                  <a:pt x="240" y="27"/>
                  <a:pt x="240" y="27"/>
                </a:cubicBezTo>
                <a:cubicBezTo>
                  <a:pt x="240" y="14"/>
                  <a:pt x="231" y="9"/>
                  <a:pt x="220" y="16"/>
                </a:cubicBezTo>
                <a:cubicBezTo>
                  <a:pt x="75" y="107"/>
                  <a:pt x="75" y="107"/>
                  <a:pt x="75" y="107"/>
                </a:cubicBezTo>
                <a:cubicBezTo>
                  <a:pt x="75" y="107"/>
                  <a:pt x="69" y="111"/>
                  <a:pt x="69" y="116"/>
                </a:cubicBezTo>
                <a:close/>
                <a:moveTo>
                  <a:pt x="0" y="23"/>
                </a:moveTo>
                <a:cubicBezTo>
                  <a:pt x="0" y="209"/>
                  <a:pt x="0" y="209"/>
                  <a:pt x="0" y="209"/>
                </a:cubicBezTo>
                <a:cubicBezTo>
                  <a:pt x="0" y="227"/>
                  <a:pt x="12" y="232"/>
                  <a:pt x="30" y="232"/>
                </a:cubicBezTo>
                <a:cubicBezTo>
                  <a:pt x="48" y="232"/>
                  <a:pt x="60" y="227"/>
                  <a:pt x="60" y="209"/>
                </a:cubicBezTo>
                <a:cubicBezTo>
                  <a:pt x="60" y="23"/>
                  <a:pt x="60" y="23"/>
                  <a:pt x="60" y="23"/>
                </a:cubicBezTo>
                <a:cubicBezTo>
                  <a:pt x="60" y="5"/>
                  <a:pt x="48" y="0"/>
                  <a:pt x="30" y="0"/>
                </a:cubicBezTo>
                <a:cubicBezTo>
                  <a:pt x="12" y="0"/>
                  <a:pt x="0" y="5"/>
                  <a:pt x="0" y="2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19" name="Freeform 253"/>
          <p:cNvSpPr>
            <a:spLocks noEditPoints="1"/>
          </p:cNvSpPr>
          <p:nvPr/>
        </p:nvSpPr>
        <p:spPr bwMode="auto">
          <a:xfrm>
            <a:off x="9341777" y="3593601"/>
            <a:ext cx="159645" cy="157354"/>
          </a:xfrm>
          <a:custGeom>
            <a:avLst/>
            <a:gdLst>
              <a:gd name="T0" fmla="*/ 165 w 240"/>
              <a:gd name="T1" fmla="*/ 107 h 232"/>
              <a:gd name="T2" fmla="*/ 19 w 240"/>
              <a:gd name="T3" fmla="*/ 16 h 232"/>
              <a:gd name="T4" fmla="*/ 0 w 240"/>
              <a:gd name="T5" fmla="*/ 27 h 232"/>
              <a:gd name="T6" fmla="*/ 0 w 240"/>
              <a:gd name="T7" fmla="*/ 205 h 232"/>
              <a:gd name="T8" fmla="*/ 19 w 240"/>
              <a:gd name="T9" fmla="*/ 216 h 232"/>
              <a:gd name="T10" fmla="*/ 165 w 240"/>
              <a:gd name="T11" fmla="*/ 125 h 232"/>
              <a:gd name="T12" fmla="*/ 170 w 240"/>
              <a:gd name="T13" fmla="*/ 116 h 232"/>
              <a:gd name="T14" fmla="*/ 165 w 240"/>
              <a:gd name="T15" fmla="*/ 107 h 232"/>
              <a:gd name="T16" fmla="*/ 210 w 240"/>
              <a:gd name="T17" fmla="*/ 0 h 232"/>
              <a:gd name="T18" fmla="*/ 180 w 240"/>
              <a:gd name="T19" fmla="*/ 23 h 232"/>
              <a:gd name="T20" fmla="*/ 180 w 240"/>
              <a:gd name="T21" fmla="*/ 209 h 232"/>
              <a:gd name="T22" fmla="*/ 210 w 240"/>
              <a:gd name="T23" fmla="*/ 232 h 232"/>
              <a:gd name="T24" fmla="*/ 240 w 240"/>
              <a:gd name="T25" fmla="*/ 209 h 232"/>
              <a:gd name="T26" fmla="*/ 240 w 240"/>
              <a:gd name="T27" fmla="*/ 23 h 232"/>
              <a:gd name="T28" fmla="*/ 210 w 240"/>
              <a:gd name="T29" fmla="*/ 0 h 2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240" h="232">
                <a:moveTo>
                  <a:pt x="165" y="107"/>
                </a:moveTo>
                <a:cubicBezTo>
                  <a:pt x="19" y="16"/>
                  <a:pt x="19" y="16"/>
                  <a:pt x="19" y="16"/>
                </a:cubicBezTo>
                <a:cubicBezTo>
                  <a:pt x="9" y="9"/>
                  <a:pt x="0" y="14"/>
                  <a:pt x="0" y="27"/>
                </a:cubicBezTo>
                <a:cubicBezTo>
                  <a:pt x="0" y="205"/>
                  <a:pt x="0" y="205"/>
                  <a:pt x="0" y="205"/>
                </a:cubicBezTo>
                <a:cubicBezTo>
                  <a:pt x="0" y="218"/>
                  <a:pt x="9" y="223"/>
                  <a:pt x="19" y="216"/>
                </a:cubicBezTo>
                <a:cubicBezTo>
                  <a:pt x="165" y="125"/>
                  <a:pt x="165" y="125"/>
                  <a:pt x="165" y="125"/>
                </a:cubicBezTo>
                <a:cubicBezTo>
                  <a:pt x="165" y="125"/>
                  <a:pt x="170" y="121"/>
                  <a:pt x="170" y="116"/>
                </a:cubicBezTo>
                <a:cubicBezTo>
                  <a:pt x="170" y="111"/>
                  <a:pt x="165" y="107"/>
                  <a:pt x="165" y="107"/>
                </a:cubicBezTo>
                <a:close/>
                <a:moveTo>
                  <a:pt x="210" y="0"/>
                </a:moveTo>
                <a:cubicBezTo>
                  <a:pt x="192" y="0"/>
                  <a:pt x="180" y="5"/>
                  <a:pt x="180" y="23"/>
                </a:cubicBezTo>
                <a:cubicBezTo>
                  <a:pt x="180" y="209"/>
                  <a:pt x="180" y="209"/>
                  <a:pt x="180" y="209"/>
                </a:cubicBezTo>
                <a:cubicBezTo>
                  <a:pt x="180" y="227"/>
                  <a:pt x="192" y="232"/>
                  <a:pt x="210" y="232"/>
                </a:cubicBezTo>
                <a:cubicBezTo>
                  <a:pt x="227" y="232"/>
                  <a:pt x="240" y="227"/>
                  <a:pt x="240" y="209"/>
                </a:cubicBezTo>
                <a:cubicBezTo>
                  <a:pt x="240" y="23"/>
                  <a:pt x="240" y="23"/>
                  <a:pt x="240" y="23"/>
                </a:cubicBezTo>
                <a:cubicBezTo>
                  <a:pt x="240" y="5"/>
                  <a:pt x="227" y="0"/>
                  <a:pt x="210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20" name="Freeform 258"/>
          <p:cNvSpPr>
            <a:spLocks noEditPoints="1"/>
          </p:cNvSpPr>
          <p:nvPr/>
        </p:nvSpPr>
        <p:spPr bwMode="auto">
          <a:xfrm>
            <a:off x="8399012" y="3115217"/>
            <a:ext cx="270704" cy="226773"/>
          </a:xfrm>
          <a:custGeom>
            <a:avLst/>
            <a:gdLst>
              <a:gd name="T0" fmla="*/ 202 w 404"/>
              <a:gd name="T1" fmla="*/ 0 h 340"/>
              <a:gd name="T2" fmla="*/ 98 w 404"/>
              <a:gd name="T3" fmla="*/ 97 h 340"/>
              <a:gd name="T4" fmla="*/ 164 w 404"/>
              <a:gd name="T5" fmla="*/ 97 h 340"/>
              <a:gd name="T6" fmla="*/ 164 w 404"/>
              <a:gd name="T7" fmla="*/ 200 h 340"/>
              <a:gd name="T8" fmla="*/ 240 w 404"/>
              <a:gd name="T9" fmla="*/ 200 h 340"/>
              <a:gd name="T10" fmla="*/ 240 w 404"/>
              <a:gd name="T11" fmla="*/ 97 h 340"/>
              <a:gd name="T12" fmla="*/ 306 w 404"/>
              <a:gd name="T13" fmla="*/ 97 h 340"/>
              <a:gd name="T14" fmla="*/ 202 w 404"/>
              <a:gd name="T15" fmla="*/ 0 h 340"/>
              <a:gd name="T16" fmla="*/ 389 w 404"/>
              <a:gd name="T17" fmla="*/ 231 h 340"/>
              <a:gd name="T18" fmla="*/ 325 w 404"/>
              <a:gd name="T19" fmla="*/ 188 h 340"/>
              <a:gd name="T20" fmla="*/ 286 w 404"/>
              <a:gd name="T21" fmla="*/ 188 h 340"/>
              <a:gd name="T22" fmla="*/ 354 w 404"/>
              <a:gd name="T23" fmla="*/ 240 h 340"/>
              <a:gd name="T24" fmla="*/ 283 w 404"/>
              <a:gd name="T25" fmla="*/ 240 h 340"/>
              <a:gd name="T26" fmla="*/ 278 w 404"/>
              <a:gd name="T27" fmla="*/ 243 h 340"/>
              <a:gd name="T28" fmla="*/ 262 w 404"/>
              <a:gd name="T29" fmla="*/ 287 h 340"/>
              <a:gd name="T30" fmla="*/ 142 w 404"/>
              <a:gd name="T31" fmla="*/ 287 h 340"/>
              <a:gd name="T32" fmla="*/ 126 w 404"/>
              <a:gd name="T33" fmla="*/ 243 h 340"/>
              <a:gd name="T34" fmla="*/ 121 w 404"/>
              <a:gd name="T35" fmla="*/ 240 h 340"/>
              <a:gd name="T36" fmla="*/ 50 w 404"/>
              <a:gd name="T37" fmla="*/ 240 h 340"/>
              <a:gd name="T38" fmla="*/ 118 w 404"/>
              <a:gd name="T39" fmla="*/ 188 h 340"/>
              <a:gd name="T40" fmla="*/ 79 w 404"/>
              <a:gd name="T41" fmla="*/ 188 h 340"/>
              <a:gd name="T42" fmla="*/ 15 w 404"/>
              <a:gd name="T43" fmla="*/ 231 h 340"/>
              <a:gd name="T44" fmla="*/ 2 w 404"/>
              <a:gd name="T45" fmla="*/ 260 h 340"/>
              <a:gd name="T46" fmla="*/ 14 w 404"/>
              <a:gd name="T47" fmla="*/ 321 h 340"/>
              <a:gd name="T48" fmla="*/ 39 w 404"/>
              <a:gd name="T49" fmla="*/ 340 h 340"/>
              <a:gd name="T50" fmla="*/ 365 w 404"/>
              <a:gd name="T51" fmla="*/ 340 h 340"/>
              <a:gd name="T52" fmla="*/ 390 w 404"/>
              <a:gd name="T53" fmla="*/ 321 h 340"/>
              <a:gd name="T54" fmla="*/ 401 w 404"/>
              <a:gd name="T55" fmla="*/ 260 h 340"/>
              <a:gd name="T56" fmla="*/ 389 w 404"/>
              <a:gd name="T57" fmla="*/ 231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04" h="340">
                <a:moveTo>
                  <a:pt x="202" y="0"/>
                </a:moveTo>
                <a:cubicBezTo>
                  <a:pt x="98" y="97"/>
                  <a:pt x="98" y="97"/>
                  <a:pt x="98" y="97"/>
                </a:cubicBezTo>
                <a:cubicBezTo>
                  <a:pt x="164" y="97"/>
                  <a:pt x="164" y="97"/>
                  <a:pt x="164" y="97"/>
                </a:cubicBezTo>
                <a:cubicBezTo>
                  <a:pt x="164" y="200"/>
                  <a:pt x="164" y="200"/>
                  <a:pt x="164" y="200"/>
                </a:cubicBezTo>
                <a:cubicBezTo>
                  <a:pt x="240" y="200"/>
                  <a:pt x="240" y="200"/>
                  <a:pt x="240" y="200"/>
                </a:cubicBezTo>
                <a:cubicBezTo>
                  <a:pt x="240" y="97"/>
                  <a:pt x="240" y="97"/>
                  <a:pt x="240" y="97"/>
                </a:cubicBezTo>
                <a:cubicBezTo>
                  <a:pt x="306" y="97"/>
                  <a:pt x="306" y="97"/>
                  <a:pt x="306" y="97"/>
                </a:cubicBezTo>
                <a:lnTo>
                  <a:pt x="202" y="0"/>
                </a:lnTo>
                <a:close/>
                <a:moveTo>
                  <a:pt x="389" y="231"/>
                </a:moveTo>
                <a:cubicBezTo>
                  <a:pt x="325" y="188"/>
                  <a:pt x="325" y="188"/>
                  <a:pt x="325" y="188"/>
                </a:cubicBezTo>
                <a:cubicBezTo>
                  <a:pt x="286" y="188"/>
                  <a:pt x="286" y="188"/>
                  <a:pt x="286" y="188"/>
                </a:cubicBezTo>
                <a:cubicBezTo>
                  <a:pt x="354" y="240"/>
                  <a:pt x="354" y="240"/>
                  <a:pt x="354" y="240"/>
                </a:cubicBezTo>
                <a:cubicBezTo>
                  <a:pt x="283" y="240"/>
                  <a:pt x="283" y="240"/>
                  <a:pt x="283" y="240"/>
                </a:cubicBezTo>
                <a:cubicBezTo>
                  <a:pt x="281" y="240"/>
                  <a:pt x="279" y="241"/>
                  <a:pt x="278" y="243"/>
                </a:cubicBezTo>
                <a:cubicBezTo>
                  <a:pt x="262" y="287"/>
                  <a:pt x="262" y="287"/>
                  <a:pt x="262" y="287"/>
                </a:cubicBezTo>
                <a:cubicBezTo>
                  <a:pt x="142" y="287"/>
                  <a:pt x="142" y="287"/>
                  <a:pt x="142" y="287"/>
                </a:cubicBezTo>
                <a:cubicBezTo>
                  <a:pt x="126" y="243"/>
                  <a:pt x="126" y="243"/>
                  <a:pt x="126" y="243"/>
                </a:cubicBezTo>
                <a:cubicBezTo>
                  <a:pt x="125" y="241"/>
                  <a:pt x="123" y="240"/>
                  <a:pt x="121" y="240"/>
                </a:cubicBezTo>
                <a:cubicBezTo>
                  <a:pt x="50" y="240"/>
                  <a:pt x="50" y="240"/>
                  <a:pt x="50" y="240"/>
                </a:cubicBezTo>
                <a:cubicBezTo>
                  <a:pt x="118" y="188"/>
                  <a:pt x="118" y="188"/>
                  <a:pt x="118" y="188"/>
                </a:cubicBezTo>
                <a:cubicBezTo>
                  <a:pt x="79" y="188"/>
                  <a:pt x="79" y="188"/>
                  <a:pt x="79" y="188"/>
                </a:cubicBezTo>
                <a:cubicBezTo>
                  <a:pt x="15" y="231"/>
                  <a:pt x="15" y="231"/>
                  <a:pt x="15" y="231"/>
                </a:cubicBezTo>
                <a:cubicBezTo>
                  <a:pt x="5" y="236"/>
                  <a:pt x="0" y="249"/>
                  <a:pt x="2" y="260"/>
                </a:cubicBezTo>
                <a:cubicBezTo>
                  <a:pt x="14" y="321"/>
                  <a:pt x="14" y="321"/>
                  <a:pt x="14" y="321"/>
                </a:cubicBezTo>
                <a:cubicBezTo>
                  <a:pt x="16" y="331"/>
                  <a:pt x="27" y="340"/>
                  <a:pt x="39" y="340"/>
                </a:cubicBezTo>
                <a:cubicBezTo>
                  <a:pt x="365" y="340"/>
                  <a:pt x="365" y="340"/>
                  <a:pt x="365" y="340"/>
                </a:cubicBezTo>
                <a:cubicBezTo>
                  <a:pt x="376" y="340"/>
                  <a:pt x="387" y="331"/>
                  <a:pt x="390" y="321"/>
                </a:cubicBezTo>
                <a:cubicBezTo>
                  <a:pt x="401" y="260"/>
                  <a:pt x="401" y="260"/>
                  <a:pt x="401" y="260"/>
                </a:cubicBezTo>
                <a:cubicBezTo>
                  <a:pt x="404" y="249"/>
                  <a:pt x="398" y="236"/>
                  <a:pt x="389" y="23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21" name="Freeform 259"/>
          <p:cNvSpPr>
            <a:spLocks noEditPoints="1"/>
          </p:cNvSpPr>
          <p:nvPr/>
        </p:nvSpPr>
        <p:spPr bwMode="auto">
          <a:xfrm>
            <a:off x="8842632" y="3115217"/>
            <a:ext cx="270704" cy="226773"/>
          </a:xfrm>
          <a:custGeom>
            <a:avLst/>
            <a:gdLst>
              <a:gd name="T0" fmla="*/ 389 w 404"/>
              <a:gd name="T1" fmla="*/ 231 h 340"/>
              <a:gd name="T2" fmla="*/ 325 w 404"/>
              <a:gd name="T3" fmla="*/ 188 h 340"/>
              <a:gd name="T4" fmla="*/ 286 w 404"/>
              <a:gd name="T5" fmla="*/ 188 h 340"/>
              <a:gd name="T6" fmla="*/ 354 w 404"/>
              <a:gd name="T7" fmla="*/ 240 h 340"/>
              <a:gd name="T8" fmla="*/ 283 w 404"/>
              <a:gd name="T9" fmla="*/ 240 h 340"/>
              <a:gd name="T10" fmla="*/ 278 w 404"/>
              <a:gd name="T11" fmla="*/ 243 h 340"/>
              <a:gd name="T12" fmla="*/ 262 w 404"/>
              <a:gd name="T13" fmla="*/ 287 h 340"/>
              <a:gd name="T14" fmla="*/ 142 w 404"/>
              <a:gd name="T15" fmla="*/ 287 h 340"/>
              <a:gd name="T16" fmla="*/ 126 w 404"/>
              <a:gd name="T17" fmla="*/ 243 h 340"/>
              <a:gd name="T18" fmla="*/ 121 w 404"/>
              <a:gd name="T19" fmla="*/ 240 h 340"/>
              <a:gd name="T20" fmla="*/ 50 w 404"/>
              <a:gd name="T21" fmla="*/ 240 h 340"/>
              <a:gd name="T22" fmla="*/ 118 w 404"/>
              <a:gd name="T23" fmla="*/ 188 h 340"/>
              <a:gd name="T24" fmla="*/ 79 w 404"/>
              <a:gd name="T25" fmla="*/ 188 h 340"/>
              <a:gd name="T26" fmla="*/ 15 w 404"/>
              <a:gd name="T27" fmla="*/ 231 h 340"/>
              <a:gd name="T28" fmla="*/ 2 w 404"/>
              <a:gd name="T29" fmla="*/ 260 h 340"/>
              <a:gd name="T30" fmla="*/ 14 w 404"/>
              <a:gd name="T31" fmla="*/ 321 h 340"/>
              <a:gd name="T32" fmla="*/ 39 w 404"/>
              <a:gd name="T33" fmla="*/ 340 h 340"/>
              <a:gd name="T34" fmla="*/ 365 w 404"/>
              <a:gd name="T35" fmla="*/ 340 h 340"/>
              <a:gd name="T36" fmla="*/ 390 w 404"/>
              <a:gd name="T37" fmla="*/ 321 h 340"/>
              <a:gd name="T38" fmla="*/ 401 w 404"/>
              <a:gd name="T39" fmla="*/ 260 h 340"/>
              <a:gd name="T40" fmla="*/ 389 w 404"/>
              <a:gd name="T41" fmla="*/ 231 h 340"/>
              <a:gd name="T42" fmla="*/ 306 w 404"/>
              <a:gd name="T43" fmla="*/ 102 h 340"/>
              <a:gd name="T44" fmla="*/ 240 w 404"/>
              <a:gd name="T45" fmla="*/ 102 h 340"/>
              <a:gd name="T46" fmla="*/ 240 w 404"/>
              <a:gd name="T47" fmla="*/ 0 h 340"/>
              <a:gd name="T48" fmla="*/ 164 w 404"/>
              <a:gd name="T49" fmla="*/ 0 h 340"/>
              <a:gd name="T50" fmla="*/ 164 w 404"/>
              <a:gd name="T51" fmla="*/ 102 h 340"/>
              <a:gd name="T52" fmla="*/ 98 w 404"/>
              <a:gd name="T53" fmla="*/ 102 h 340"/>
              <a:gd name="T54" fmla="*/ 202 w 404"/>
              <a:gd name="T55" fmla="*/ 200 h 340"/>
              <a:gd name="T56" fmla="*/ 306 w 404"/>
              <a:gd name="T57" fmla="*/ 102 h 3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04" h="340">
                <a:moveTo>
                  <a:pt x="389" y="231"/>
                </a:moveTo>
                <a:cubicBezTo>
                  <a:pt x="325" y="188"/>
                  <a:pt x="325" y="188"/>
                  <a:pt x="325" y="188"/>
                </a:cubicBezTo>
                <a:cubicBezTo>
                  <a:pt x="286" y="188"/>
                  <a:pt x="286" y="188"/>
                  <a:pt x="286" y="188"/>
                </a:cubicBezTo>
                <a:cubicBezTo>
                  <a:pt x="354" y="240"/>
                  <a:pt x="354" y="240"/>
                  <a:pt x="354" y="240"/>
                </a:cubicBezTo>
                <a:cubicBezTo>
                  <a:pt x="283" y="240"/>
                  <a:pt x="283" y="240"/>
                  <a:pt x="283" y="240"/>
                </a:cubicBezTo>
                <a:cubicBezTo>
                  <a:pt x="281" y="240"/>
                  <a:pt x="279" y="241"/>
                  <a:pt x="278" y="243"/>
                </a:cubicBezTo>
                <a:cubicBezTo>
                  <a:pt x="262" y="287"/>
                  <a:pt x="262" y="287"/>
                  <a:pt x="262" y="287"/>
                </a:cubicBezTo>
                <a:cubicBezTo>
                  <a:pt x="142" y="287"/>
                  <a:pt x="142" y="287"/>
                  <a:pt x="142" y="287"/>
                </a:cubicBezTo>
                <a:cubicBezTo>
                  <a:pt x="126" y="243"/>
                  <a:pt x="126" y="243"/>
                  <a:pt x="126" y="243"/>
                </a:cubicBezTo>
                <a:cubicBezTo>
                  <a:pt x="125" y="241"/>
                  <a:pt x="123" y="240"/>
                  <a:pt x="121" y="240"/>
                </a:cubicBezTo>
                <a:cubicBezTo>
                  <a:pt x="50" y="240"/>
                  <a:pt x="50" y="240"/>
                  <a:pt x="50" y="240"/>
                </a:cubicBezTo>
                <a:cubicBezTo>
                  <a:pt x="118" y="188"/>
                  <a:pt x="118" y="188"/>
                  <a:pt x="118" y="188"/>
                </a:cubicBezTo>
                <a:cubicBezTo>
                  <a:pt x="79" y="188"/>
                  <a:pt x="79" y="188"/>
                  <a:pt x="79" y="188"/>
                </a:cubicBezTo>
                <a:cubicBezTo>
                  <a:pt x="15" y="231"/>
                  <a:pt x="15" y="231"/>
                  <a:pt x="15" y="231"/>
                </a:cubicBezTo>
                <a:cubicBezTo>
                  <a:pt x="5" y="236"/>
                  <a:pt x="0" y="249"/>
                  <a:pt x="2" y="260"/>
                </a:cubicBezTo>
                <a:cubicBezTo>
                  <a:pt x="14" y="321"/>
                  <a:pt x="14" y="321"/>
                  <a:pt x="14" y="321"/>
                </a:cubicBezTo>
                <a:cubicBezTo>
                  <a:pt x="16" y="331"/>
                  <a:pt x="27" y="340"/>
                  <a:pt x="39" y="340"/>
                </a:cubicBezTo>
                <a:cubicBezTo>
                  <a:pt x="365" y="340"/>
                  <a:pt x="365" y="340"/>
                  <a:pt x="365" y="340"/>
                </a:cubicBezTo>
                <a:cubicBezTo>
                  <a:pt x="376" y="340"/>
                  <a:pt x="387" y="331"/>
                  <a:pt x="390" y="321"/>
                </a:cubicBezTo>
                <a:cubicBezTo>
                  <a:pt x="401" y="260"/>
                  <a:pt x="401" y="260"/>
                  <a:pt x="401" y="260"/>
                </a:cubicBezTo>
                <a:cubicBezTo>
                  <a:pt x="404" y="249"/>
                  <a:pt x="398" y="236"/>
                  <a:pt x="389" y="231"/>
                </a:cubicBezTo>
                <a:close/>
                <a:moveTo>
                  <a:pt x="306" y="102"/>
                </a:moveTo>
                <a:cubicBezTo>
                  <a:pt x="240" y="102"/>
                  <a:pt x="240" y="102"/>
                  <a:pt x="240" y="102"/>
                </a:cubicBezTo>
                <a:cubicBezTo>
                  <a:pt x="240" y="0"/>
                  <a:pt x="240" y="0"/>
                  <a:pt x="240" y="0"/>
                </a:cubicBezTo>
                <a:cubicBezTo>
                  <a:pt x="164" y="0"/>
                  <a:pt x="164" y="0"/>
                  <a:pt x="164" y="0"/>
                </a:cubicBezTo>
                <a:cubicBezTo>
                  <a:pt x="164" y="102"/>
                  <a:pt x="164" y="102"/>
                  <a:pt x="164" y="102"/>
                </a:cubicBezTo>
                <a:cubicBezTo>
                  <a:pt x="98" y="102"/>
                  <a:pt x="98" y="102"/>
                  <a:pt x="98" y="102"/>
                </a:cubicBezTo>
                <a:cubicBezTo>
                  <a:pt x="202" y="200"/>
                  <a:pt x="202" y="200"/>
                  <a:pt x="202" y="200"/>
                </a:cubicBezTo>
                <a:lnTo>
                  <a:pt x="306" y="10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22" name="Freeform 262"/>
          <p:cNvSpPr>
            <a:spLocks noEditPoints="1"/>
          </p:cNvSpPr>
          <p:nvPr/>
        </p:nvSpPr>
        <p:spPr bwMode="auto">
          <a:xfrm>
            <a:off x="5741329" y="2706055"/>
            <a:ext cx="268390" cy="159667"/>
          </a:xfrm>
          <a:custGeom>
            <a:avLst/>
            <a:gdLst>
              <a:gd name="T0" fmla="*/ 99 w 400"/>
              <a:gd name="T1" fmla="*/ 184 h 240"/>
              <a:gd name="T2" fmla="*/ 99 w 400"/>
              <a:gd name="T3" fmla="*/ 79 h 240"/>
              <a:gd name="T4" fmla="*/ 140 w 400"/>
              <a:gd name="T5" fmla="*/ 79 h 240"/>
              <a:gd name="T6" fmla="*/ 70 w 400"/>
              <a:gd name="T7" fmla="*/ 0 h 240"/>
              <a:gd name="T8" fmla="*/ 0 w 400"/>
              <a:gd name="T9" fmla="*/ 79 h 240"/>
              <a:gd name="T10" fmla="*/ 40 w 400"/>
              <a:gd name="T11" fmla="*/ 79 h 240"/>
              <a:gd name="T12" fmla="*/ 40 w 400"/>
              <a:gd name="T13" fmla="*/ 200 h 240"/>
              <a:gd name="T14" fmla="*/ 80 w 400"/>
              <a:gd name="T15" fmla="*/ 240 h 240"/>
              <a:gd name="T16" fmla="*/ 260 w 400"/>
              <a:gd name="T17" fmla="*/ 240 h 240"/>
              <a:gd name="T18" fmla="*/ 209 w 400"/>
              <a:gd name="T19" fmla="*/ 184 h 240"/>
              <a:gd name="T20" fmla="*/ 99 w 400"/>
              <a:gd name="T21" fmla="*/ 184 h 240"/>
              <a:gd name="T22" fmla="*/ 359 w 400"/>
              <a:gd name="T23" fmla="*/ 160 h 240"/>
              <a:gd name="T24" fmla="*/ 359 w 400"/>
              <a:gd name="T25" fmla="*/ 40 h 240"/>
              <a:gd name="T26" fmla="*/ 319 w 400"/>
              <a:gd name="T27" fmla="*/ 0 h 240"/>
              <a:gd name="T28" fmla="*/ 140 w 400"/>
              <a:gd name="T29" fmla="*/ 0 h 240"/>
              <a:gd name="T30" fmla="*/ 191 w 400"/>
              <a:gd name="T31" fmla="*/ 56 h 240"/>
              <a:gd name="T32" fmla="*/ 300 w 400"/>
              <a:gd name="T33" fmla="*/ 56 h 240"/>
              <a:gd name="T34" fmla="*/ 300 w 400"/>
              <a:gd name="T35" fmla="*/ 160 h 240"/>
              <a:gd name="T36" fmla="*/ 260 w 400"/>
              <a:gd name="T37" fmla="*/ 160 h 240"/>
              <a:gd name="T38" fmla="*/ 330 w 400"/>
              <a:gd name="T39" fmla="*/ 240 h 240"/>
              <a:gd name="T40" fmla="*/ 400 w 400"/>
              <a:gd name="T41" fmla="*/ 160 h 240"/>
              <a:gd name="T42" fmla="*/ 359 w 400"/>
              <a:gd name="T43" fmla="*/ 160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400" h="240">
                <a:moveTo>
                  <a:pt x="99" y="184"/>
                </a:moveTo>
                <a:cubicBezTo>
                  <a:pt x="99" y="79"/>
                  <a:pt x="99" y="79"/>
                  <a:pt x="99" y="79"/>
                </a:cubicBezTo>
                <a:cubicBezTo>
                  <a:pt x="140" y="79"/>
                  <a:pt x="140" y="79"/>
                  <a:pt x="140" y="79"/>
                </a:cubicBezTo>
                <a:cubicBezTo>
                  <a:pt x="70" y="0"/>
                  <a:pt x="70" y="0"/>
                  <a:pt x="70" y="0"/>
                </a:cubicBezTo>
                <a:cubicBezTo>
                  <a:pt x="0" y="79"/>
                  <a:pt x="0" y="79"/>
                  <a:pt x="0" y="79"/>
                </a:cubicBezTo>
                <a:cubicBezTo>
                  <a:pt x="40" y="79"/>
                  <a:pt x="40" y="79"/>
                  <a:pt x="40" y="79"/>
                </a:cubicBezTo>
                <a:cubicBezTo>
                  <a:pt x="40" y="200"/>
                  <a:pt x="40" y="200"/>
                  <a:pt x="40" y="200"/>
                </a:cubicBezTo>
                <a:cubicBezTo>
                  <a:pt x="40" y="222"/>
                  <a:pt x="58" y="240"/>
                  <a:pt x="80" y="240"/>
                </a:cubicBezTo>
                <a:cubicBezTo>
                  <a:pt x="260" y="240"/>
                  <a:pt x="260" y="240"/>
                  <a:pt x="260" y="240"/>
                </a:cubicBezTo>
                <a:cubicBezTo>
                  <a:pt x="209" y="184"/>
                  <a:pt x="209" y="184"/>
                  <a:pt x="209" y="184"/>
                </a:cubicBezTo>
                <a:lnTo>
                  <a:pt x="99" y="184"/>
                </a:lnTo>
                <a:close/>
                <a:moveTo>
                  <a:pt x="359" y="160"/>
                </a:moveTo>
                <a:cubicBezTo>
                  <a:pt x="359" y="40"/>
                  <a:pt x="359" y="40"/>
                  <a:pt x="359" y="40"/>
                </a:cubicBezTo>
                <a:cubicBezTo>
                  <a:pt x="359" y="18"/>
                  <a:pt x="341" y="0"/>
                  <a:pt x="319" y="0"/>
                </a:cubicBezTo>
                <a:cubicBezTo>
                  <a:pt x="140" y="0"/>
                  <a:pt x="140" y="0"/>
                  <a:pt x="140" y="0"/>
                </a:cubicBezTo>
                <a:cubicBezTo>
                  <a:pt x="191" y="56"/>
                  <a:pt x="191" y="56"/>
                  <a:pt x="191" y="56"/>
                </a:cubicBezTo>
                <a:cubicBezTo>
                  <a:pt x="300" y="56"/>
                  <a:pt x="300" y="56"/>
                  <a:pt x="300" y="56"/>
                </a:cubicBezTo>
                <a:cubicBezTo>
                  <a:pt x="300" y="160"/>
                  <a:pt x="300" y="160"/>
                  <a:pt x="300" y="160"/>
                </a:cubicBezTo>
                <a:cubicBezTo>
                  <a:pt x="260" y="160"/>
                  <a:pt x="260" y="160"/>
                  <a:pt x="260" y="160"/>
                </a:cubicBezTo>
                <a:cubicBezTo>
                  <a:pt x="330" y="240"/>
                  <a:pt x="330" y="240"/>
                  <a:pt x="330" y="240"/>
                </a:cubicBezTo>
                <a:cubicBezTo>
                  <a:pt x="400" y="160"/>
                  <a:pt x="400" y="160"/>
                  <a:pt x="400" y="160"/>
                </a:cubicBezTo>
                <a:lnTo>
                  <a:pt x="359" y="1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23" name="Freeform 264"/>
          <p:cNvSpPr>
            <a:spLocks noEditPoints="1"/>
          </p:cNvSpPr>
          <p:nvPr/>
        </p:nvSpPr>
        <p:spPr bwMode="auto">
          <a:xfrm>
            <a:off x="9743743" y="3128902"/>
            <a:ext cx="242939" cy="201317"/>
          </a:xfrm>
          <a:custGeom>
            <a:avLst/>
            <a:gdLst>
              <a:gd name="T0" fmla="*/ 354 w 362"/>
              <a:gd name="T1" fmla="*/ 168 h 300"/>
              <a:gd name="T2" fmla="*/ 291 w 362"/>
              <a:gd name="T3" fmla="*/ 18 h 300"/>
              <a:gd name="T4" fmla="*/ 262 w 362"/>
              <a:gd name="T5" fmla="*/ 0 h 300"/>
              <a:gd name="T6" fmla="*/ 221 w 362"/>
              <a:gd name="T7" fmla="*/ 0 h 300"/>
              <a:gd name="T8" fmla="*/ 229 w 362"/>
              <a:gd name="T9" fmla="*/ 81 h 300"/>
              <a:gd name="T10" fmla="*/ 283 w 362"/>
              <a:gd name="T11" fmla="*/ 81 h 300"/>
              <a:gd name="T12" fmla="*/ 181 w 362"/>
              <a:gd name="T13" fmla="*/ 166 h 300"/>
              <a:gd name="T14" fmla="*/ 79 w 362"/>
              <a:gd name="T15" fmla="*/ 81 h 300"/>
              <a:gd name="T16" fmla="*/ 133 w 362"/>
              <a:gd name="T17" fmla="*/ 81 h 300"/>
              <a:gd name="T18" fmla="*/ 140 w 362"/>
              <a:gd name="T19" fmla="*/ 0 h 300"/>
              <a:gd name="T20" fmla="*/ 99 w 362"/>
              <a:gd name="T21" fmla="*/ 0 h 300"/>
              <a:gd name="T22" fmla="*/ 70 w 362"/>
              <a:gd name="T23" fmla="*/ 18 h 300"/>
              <a:gd name="T24" fmla="*/ 7 w 362"/>
              <a:gd name="T25" fmla="*/ 168 h 300"/>
              <a:gd name="T26" fmla="*/ 1 w 362"/>
              <a:gd name="T27" fmla="*/ 206 h 300"/>
              <a:gd name="T28" fmla="*/ 15 w 362"/>
              <a:gd name="T29" fmla="*/ 280 h 300"/>
              <a:gd name="T30" fmla="*/ 39 w 362"/>
              <a:gd name="T31" fmla="*/ 300 h 300"/>
              <a:gd name="T32" fmla="*/ 323 w 362"/>
              <a:gd name="T33" fmla="*/ 300 h 300"/>
              <a:gd name="T34" fmla="*/ 347 w 362"/>
              <a:gd name="T35" fmla="*/ 280 h 300"/>
              <a:gd name="T36" fmla="*/ 360 w 362"/>
              <a:gd name="T37" fmla="*/ 206 h 300"/>
              <a:gd name="T38" fmla="*/ 354 w 362"/>
              <a:gd name="T39" fmla="*/ 168 h 300"/>
              <a:gd name="T40" fmla="*/ 327 w 362"/>
              <a:gd name="T41" fmla="*/ 220 h 300"/>
              <a:gd name="T42" fmla="*/ 322 w 362"/>
              <a:gd name="T43" fmla="*/ 250 h 300"/>
              <a:gd name="T44" fmla="*/ 299 w 362"/>
              <a:gd name="T45" fmla="*/ 271 h 300"/>
              <a:gd name="T46" fmla="*/ 63 w 362"/>
              <a:gd name="T47" fmla="*/ 271 h 300"/>
              <a:gd name="T48" fmla="*/ 40 w 362"/>
              <a:gd name="T49" fmla="*/ 250 h 300"/>
              <a:gd name="T50" fmla="*/ 34 w 362"/>
              <a:gd name="T51" fmla="*/ 220 h 300"/>
              <a:gd name="T52" fmla="*/ 52 w 362"/>
              <a:gd name="T53" fmla="*/ 199 h 300"/>
              <a:gd name="T54" fmla="*/ 310 w 362"/>
              <a:gd name="T55" fmla="*/ 199 h 300"/>
              <a:gd name="T56" fmla="*/ 327 w 362"/>
              <a:gd name="T57" fmla="*/ 220 h 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62" h="300">
                <a:moveTo>
                  <a:pt x="354" y="168"/>
                </a:moveTo>
                <a:cubicBezTo>
                  <a:pt x="291" y="18"/>
                  <a:pt x="291" y="18"/>
                  <a:pt x="291" y="18"/>
                </a:cubicBezTo>
                <a:cubicBezTo>
                  <a:pt x="286" y="8"/>
                  <a:pt x="273" y="0"/>
                  <a:pt x="262" y="0"/>
                </a:cubicBezTo>
                <a:cubicBezTo>
                  <a:pt x="221" y="0"/>
                  <a:pt x="221" y="0"/>
                  <a:pt x="221" y="0"/>
                </a:cubicBezTo>
                <a:cubicBezTo>
                  <a:pt x="229" y="81"/>
                  <a:pt x="229" y="81"/>
                  <a:pt x="229" y="81"/>
                </a:cubicBezTo>
                <a:cubicBezTo>
                  <a:pt x="283" y="81"/>
                  <a:pt x="283" y="81"/>
                  <a:pt x="283" y="81"/>
                </a:cubicBezTo>
                <a:cubicBezTo>
                  <a:pt x="181" y="166"/>
                  <a:pt x="181" y="166"/>
                  <a:pt x="181" y="166"/>
                </a:cubicBezTo>
                <a:cubicBezTo>
                  <a:pt x="79" y="81"/>
                  <a:pt x="79" y="81"/>
                  <a:pt x="79" y="81"/>
                </a:cubicBezTo>
                <a:cubicBezTo>
                  <a:pt x="133" y="81"/>
                  <a:pt x="133" y="81"/>
                  <a:pt x="133" y="81"/>
                </a:cubicBezTo>
                <a:cubicBezTo>
                  <a:pt x="140" y="0"/>
                  <a:pt x="140" y="0"/>
                  <a:pt x="140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88" y="0"/>
                  <a:pt x="75" y="8"/>
                  <a:pt x="70" y="18"/>
                </a:cubicBezTo>
                <a:cubicBezTo>
                  <a:pt x="7" y="168"/>
                  <a:pt x="7" y="168"/>
                  <a:pt x="7" y="168"/>
                </a:cubicBezTo>
                <a:cubicBezTo>
                  <a:pt x="2" y="178"/>
                  <a:pt x="0" y="195"/>
                  <a:pt x="1" y="206"/>
                </a:cubicBezTo>
                <a:cubicBezTo>
                  <a:pt x="15" y="280"/>
                  <a:pt x="15" y="280"/>
                  <a:pt x="15" y="280"/>
                </a:cubicBezTo>
                <a:cubicBezTo>
                  <a:pt x="17" y="291"/>
                  <a:pt x="27" y="300"/>
                  <a:pt x="39" y="300"/>
                </a:cubicBezTo>
                <a:cubicBezTo>
                  <a:pt x="323" y="300"/>
                  <a:pt x="323" y="300"/>
                  <a:pt x="323" y="300"/>
                </a:cubicBezTo>
                <a:cubicBezTo>
                  <a:pt x="334" y="300"/>
                  <a:pt x="345" y="291"/>
                  <a:pt x="347" y="280"/>
                </a:cubicBezTo>
                <a:cubicBezTo>
                  <a:pt x="360" y="206"/>
                  <a:pt x="360" y="206"/>
                  <a:pt x="360" y="206"/>
                </a:cubicBezTo>
                <a:cubicBezTo>
                  <a:pt x="362" y="195"/>
                  <a:pt x="359" y="178"/>
                  <a:pt x="354" y="168"/>
                </a:cubicBezTo>
                <a:close/>
                <a:moveTo>
                  <a:pt x="327" y="220"/>
                </a:moveTo>
                <a:cubicBezTo>
                  <a:pt x="322" y="250"/>
                  <a:pt x="322" y="250"/>
                  <a:pt x="322" y="250"/>
                </a:cubicBezTo>
                <a:cubicBezTo>
                  <a:pt x="320" y="262"/>
                  <a:pt x="310" y="271"/>
                  <a:pt x="299" y="271"/>
                </a:cubicBezTo>
                <a:cubicBezTo>
                  <a:pt x="63" y="271"/>
                  <a:pt x="63" y="271"/>
                  <a:pt x="63" y="271"/>
                </a:cubicBezTo>
                <a:cubicBezTo>
                  <a:pt x="51" y="271"/>
                  <a:pt x="41" y="262"/>
                  <a:pt x="40" y="250"/>
                </a:cubicBezTo>
                <a:cubicBezTo>
                  <a:pt x="34" y="220"/>
                  <a:pt x="34" y="220"/>
                  <a:pt x="34" y="220"/>
                </a:cubicBezTo>
                <a:cubicBezTo>
                  <a:pt x="33" y="209"/>
                  <a:pt x="41" y="199"/>
                  <a:pt x="52" y="199"/>
                </a:cubicBezTo>
                <a:cubicBezTo>
                  <a:pt x="310" y="199"/>
                  <a:pt x="310" y="199"/>
                  <a:pt x="310" y="199"/>
                </a:cubicBezTo>
                <a:cubicBezTo>
                  <a:pt x="321" y="199"/>
                  <a:pt x="329" y="209"/>
                  <a:pt x="327" y="22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24" name="Freeform 266"/>
          <p:cNvSpPr>
            <a:spLocks noEditPoints="1"/>
          </p:cNvSpPr>
          <p:nvPr/>
        </p:nvSpPr>
        <p:spPr bwMode="auto">
          <a:xfrm>
            <a:off x="9759943" y="3565835"/>
            <a:ext cx="210547" cy="212889"/>
          </a:xfrm>
          <a:custGeom>
            <a:avLst/>
            <a:gdLst>
              <a:gd name="T0" fmla="*/ 55 w 91"/>
              <a:gd name="T1" fmla="*/ 0 h 92"/>
              <a:gd name="T2" fmla="*/ 69 w 91"/>
              <a:gd name="T3" fmla="*/ 12 h 92"/>
              <a:gd name="T4" fmla="*/ 51 w 91"/>
              <a:gd name="T5" fmla="*/ 29 h 92"/>
              <a:gd name="T6" fmla="*/ 63 w 91"/>
              <a:gd name="T7" fmla="*/ 40 h 92"/>
              <a:gd name="T8" fmla="*/ 80 w 91"/>
              <a:gd name="T9" fmla="*/ 23 h 92"/>
              <a:gd name="T10" fmla="*/ 91 w 91"/>
              <a:gd name="T11" fmla="*/ 37 h 92"/>
              <a:gd name="T12" fmla="*/ 91 w 91"/>
              <a:gd name="T13" fmla="*/ 0 h 92"/>
              <a:gd name="T14" fmla="*/ 55 w 91"/>
              <a:gd name="T15" fmla="*/ 0 h 92"/>
              <a:gd name="T16" fmla="*/ 28 w 91"/>
              <a:gd name="T17" fmla="*/ 52 h 92"/>
              <a:gd name="T18" fmla="*/ 11 w 91"/>
              <a:gd name="T19" fmla="*/ 69 h 92"/>
              <a:gd name="T20" fmla="*/ 0 w 91"/>
              <a:gd name="T21" fmla="*/ 55 h 92"/>
              <a:gd name="T22" fmla="*/ 0 w 91"/>
              <a:gd name="T23" fmla="*/ 92 h 92"/>
              <a:gd name="T24" fmla="*/ 36 w 91"/>
              <a:gd name="T25" fmla="*/ 92 h 92"/>
              <a:gd name="T26" fmla="*/ 22 w 91"/>
              <a:gd name="T27" fmla="*/ 80 h 92"/>
              <a:gd name="T28" fmla="*/ 40 w 91"/>
              <a:gd name="T29" fmla="*/ 63 h 92"/>
              <a:gd name="T30" fmla="*/ 28 w 91"/>
              <a:gd name="T31" fmla="*/ 52 h 9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91" h="92">
                <a:moveTo>
                  <a:pt x="55" y="0"/>
                </a:moveTo>
                <a:lnTo>
                  <a:pt x="69" y="12"/>
                </a:lnTo>
                <a:lnTo>
                  <a:pt x="51" y="29"/>
                </a:lnTo>
                <a:lnTo>
                  <a:pt x="63" y="40"/>
                </a:lnTo>
                <a:lnTo>
                  <a:pt x="80" y="23"/>
                </a:lnTo>
                <a:lnTo>
                  <a:pt x="91" y="37"/>
                </a:lnTo>
                <a:lnTo>
                  <a:pt x="91" y="0"/>
                </a:lnTo>
                <a:lnTo>
                  <a:pt x="55" y="0"/>
                </a:lnTo>
                <a:close/>
                <a:moveTo>
                  <a:pt x="28" y="52"/>
                </a:moveTo>
                <a:lnTo>
                  <a:pt x="11" y="69"/>
                </a:lnTo>
                <a:lnTo>
                  <a:pt x="0" y="55"/>
                </a:lnTo>
                <a:lnTo>
                  <a:pt x="0" y="92"/>
                </a:lnTo>
                <a:lnTo>
                  <a:pt x="36" y="92"/>
                </a:lnTo>
                <a:lnTo>
                  <a:pt x="22" y="80"/>
                </a:lnTo>
                <a:lnTo>
                  <a:pt x="40" y="63"/>
                </a:lnTo>
                <a:lnTo>
                  <a:pt x="28" y="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25" name="Freeform 267"/>
          <p:cNvSpPr>
            <a:spLocks noEditPoints="1"/>
          </p:cNvSpPr>
          <p:nvPr/>
        </p:nvSpPr>
        <p:spPr bwMode="auto">
          <a:xfrm>
            <a:off x="10187565" y="3551952"/>
            <a:ext cx="240625" cy="240656"/>
          </a:xfrm>
          <a:custGeom>
            <a:avLst/>
            <a:gdLst>
              <a:gd name="T0" fmla="*/ 18 w 104"/>
              <a:gd name="T1" fmla="*/ 76 h 104"/>
              <a:gd name="T2" fmla="*/ 0 w 104"/>
              <a:gd name="T3" fmla="*/ 93 h 104"/>
              <a:gd name="T4" fmla="*/ 12 w 104"/>
              <a:gd name="T5" fmla="*/ 104 h 104"/>
              <a:gd name="T6" fmla="*/ 28 w 104"/>
              <a:gd name="T7" fmla="*/ 86 h 104"/>
              <a:gd name="T8" fmla="*/ 40 w 104"/>
              <a:gd name="T9" fmla="*/ 98 h 104"/>
              <a:gd name="T10" fmla="*/ 40 w 104"/>
              <a:gd name="T11" fmla="*/ 64 h 104"/>
              <a:gd name="T12" fmla="*/ 6 w 104"/>
              <a:gd name="T13" fmla="*/ 64 h 104"/>
              <a:gd name="T14" fmla="*/ 18 w 104"/>
              <a:gd name="T15" fmla="*/ 76 h 104"/>
              <a:gd name="T16" fmla="*/ 104 w 104"/>
              <a:gd name="T17" fmla="*/ 11 h 104"/>
              <a:gd name="T18" fmla="*/ 93 w 104"/>
              <a:gd name="T19" fmla="*/ 0 h 104"/>
              <a:gd name="T20" fmla="*/ 76 w 104"/>
              <a:gd name="T21" fmla="*/ 18 h 104"/>
              <a:gd name="T22" fmla="*/ 64 w 104"/>
              <a:gd name="T23" fmla="*/ 6 h 104"/>
              <a:gd name="T24" fmla="*/ 64 w 104"/>
              <a:gd name="T25" fmla="*/ 40 h 104"/>
              <a:gd name="T26" fmla="*/ 99 w 104"/>
              <a:gd name="T27" fmla="*/ 40 h 104"/>
              <a:gd name="T28" fmla="*/ 86 w 104"/>
              <a:gd name="T29" fmla="*/ 28 h 104"/>
              <a:gd name="T30" fmla="*/ 104 w 104"/>
              <a:gd name="T31" fmla="*/ 11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4" h="104">
                <a:moveTo>
                  <a:pt x="18" y="76"/>
                </a:moveTo>
                <a:lnTo>
                  <a:pt x="0" y="93"/>
                </a:lnTo>
                <a:lnTo>
                  <a:pt x="12" y="104"/>
                </a:lnTo>
                <a:lnTo>
                  <a:pt x="28" y="86"/>
                </a:lnTo>
                <a:lnTo>
                  <a:pt x="40" y="98"/>
                </a:lnTo>
                <a:lnTo>
                  <a:pt x="40" y="64"/>
                </a:lnTo>
                <a:lnTo>
                  <a:pt x="6" y="64"/>
                </a:lnTo>
                <a:lnTo>
                  <a:pt x="18" y="76"/>
                </a:lnTo>
                <a:close/>
                <a:moveTo>
                  <a:pt x="104" y="11"/>
                </a:moveTo>
                <a:lnTo>
                  <a:pt x="93" y="0"/>
                </a:lnTo>
                <a:lnTo>
                  <a:pt x="76" y="18"/>
                </a:lnTo>
                <a:lnTo>
                  <a:pt x="64" y="6"/>
                </a:lnTo>
                <a:lnTo>
                  <a:pt x="64" y="40"/>
                </a:lnTo>
                <a:lnTo>
                  <a:pt x="99" y="40"/>
                </a:lnTo>
                <a:lnTo>
                  <a:pt x="86" y="28"/>
                </a:lnTo>
                <a:lnTo>
                  <a:pt x="104" y="1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26" name="Freeform 270"/>
          <p:cNvSpPr>
            <a:spLocks/>
          </p:cNvSpPr>
          <p:nvPr/>
        </p:nvSpPr>
        <p:spPr bwMode="auto">
          <a:xfrm>
            <a:off x="6196716" y="2706055"/>
            <a:ext cx="242939" cy="159667"/>
          </a:xfrm>
          <a:custGeom>
            <a:avLst/>
            <a:gdLst>
              <a:gd name="T0" fmla="*/ 320 w 360"/>
              <a:gd name="T1" fmla="*/ 44 h 240"/>
              <a:gd name="T2" fmla="*/ 244 w 360"/>
              <a:gd name="T3" fmla="*/ 44 h 240"/>
              <a:gd name="T4" fmla="*/ 244 w 360"/>
              <a:gd name="T5" fmla="*/ 100 h 240"/>
              <a:gd name="T6" fmla="*/ 304 w 360"/>
              <a:gd name="T7" fmla="*/ 100 h 240"/>
              <a:gd name="T8" fmla="*/ 304 w 360"/>
              <a:gd name="T9" fmla="*/ 184 h 240"/>
              <a:gd name="T10" fmla="*/ 56 w 360"/>
              <a:gd name="T11" fmla="*/ 184 h 240"/>
              <a:gd name="T12" fmla="*/ 56 w 360"/>
              <a:gd name="T13" fmla="*/ 100 h 240"/>
              <a:gd name="T14" fmla="*/ 140 w 360"/>
              <a:gd name="T15" fmla="*/ 100 h 240"/>
              <a:gd name="T16" fmla="*/ 140 w 360"/>
              <a:gd name="T17" fmla="*/ 144 h 240"/>
              <a:gd name="T18" fmla="*/ 220 w 360"/>
              <a:gd name="T19" fmla="*/ 72 h 240"/>
              <a:gd name="T20" fmla="*/ 140 w 360"/>
              <a:gd name="T21" fmla="*/ 0 h 240"/>
              <a:gd name="T22" fmla="*/ 140 w 360"/>
              <a:gd name="T23" fmla="*/ 44 h 240"/>
              <a:gd name="T24" fmla="*/ 40 w 360"/>
              <a:gd name="T25" fmla="*/ 44 h 240"/>
              <a:gd name="T26" fmla="*/ 0 w 360"/>
              <a:gd name="T27" fmla="*/ 84 h 240"/>
              <a:gd name="T28" fmla="*/ 0 w 360"/>
              <a:gd name="T29" fmla="*/ 200 h 240"/>
              <a:gd name="T30" fmla="*/ 40 w 360"/>
              <a:gd name="T31" fmla="*/ 240 h 240"/>
              <a:gd name="T32" fmla="*/ 320 w 360"/>
              <a:gd name="T33" fmla="*/ 240 h 240"/>
              <a:gd name="T34" fmla="*/ 360 w 360"/>
              <a:gd name="T35" fmla="*/ 200 h 240"/>
              <a:gd name="T36" fmla="*/ 360 w 360"/>
              <a:gd name="T37" fmla="*/ 84 h 240"/>
              <a:gd name="T38" fmla="*/ 320 w 360"/>
              <a:gd name="T39" fmla="*/ 44 h 2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60" h="240">
                <a:moveTo>
                  <a:pt x="320" y="44"/>
                </a:moveTo>
                <a:cubicBezTo>
                  <a:pt x="244" y="44"/>
                  <a:pt x="244" y="44"/>
                  <a:pt x="244" y="44"/>
                </a:cubicBezTo>
                <a:cubicBezTo>
                  <a:pt x="244" y="100"/>
                  <a:pt x="244" y="100"/>
                  <a:pt x="244" y="100"/>
                </a:cubicBezTo>
                <a:cubicBezTo>
                  <a:pt x="304" y="100"/>
                  <a:pt x="304" y="100"/>
                  <a:pt x="304" y="100"/>
                </a:cubicBezTo>
                <a:cubicBezTo>
                  <a:pt x="304" y="184"/>
                  <a:pt x="304" y="184"/>
                  <a:pt x="304" y="184"/>
                </a:cubicBezTo>
                <a:cubicBezTo>
                  <a:pt x="56" y="184"/>
                  <a:pt x="56" y="184"/>
                  <a:pt x="56" y="184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140" y="100"/>
                  <a:pt x="140" y="100"/>
                  <a:pt x="140" y="100"/>
                </a:cubicBezTo>
                <a:cubicBezTo>
                  <a:pt x="140" y="144"/>
                  <a:pt x="140" y="144"/>
                  <a:pt x="140" y="144"/>
                </a:cubicBezTo>
                <a:cubicBezTo>
                  <a:pt x="220" y="72"/>
                  <a:pt x="220" y="72"/>
                  <a:pt x="220" y="72"/>
                </a:cubicBezTo>
                <a:cubicBezTo>
                  <a:pt x="140" y="0"/>
                  <a:pt x="140" y="0"/>
                  <a:pt x="140" y="0"/>
                </a:cubicBezTo>
                <a:cubicBezTo>
                  <a:pt x="140" y="44"/>
                  <a:pt x="140" y="44"/>
                  <a:pt x="140" y="44"/>
                </a:cubicBezTo>
                <a:cubicBezTo>
                  <a:pt x="40" y="44"/>
                  <a:pt x="40" y="44"/>
                  <a:pt x="40" y="44"/>
                </a:cubicBezTo>
                <a:cubicBezTo>
                  <a:pt x="18" y="44"/>
                  <a:pt x="0" y="62"/>
                  <a:pt x="0" y="84"/>
                </a:cubicBezTo>
                <a:cubicBezTo>
                  <a:pt x="0" y="200"/>
                  <a:pt x="0" y="200"/>
                  <a:pt x="0" y="200"/>
                </a:cubicBezTo>
                <a:cubicBezTo>
                  <a:pt x="0" y="222"/>
                  <a:pt x="18" y="240"/>
                  <a:pt x="40" y="240"/>
                </a:cubicBezTo>
                <a:cubicBezTo>
                  <a:pt x="320" y="240"/>
                  <a:pt x="320" y="240"/>
                  <a:pt x="320" y="240"/>
                </a:cubicBezTo>
                <a:cubicBezTo>
                  <a:pt x="342" y="240"/>
                  <a:pt x="360" y="222"/>
                  <a:pt x="360" y="200"/>
                </a:cubicBezTo>
                <a:cubicBezTo>
                  <a:pt x="360" y="84"/>
                  <a:pt x="360" y="84"/>
                  <a:pt x="360" y="84"/>
                </a:cubicBezTo>
                <a:cubicBezTo>
                  <a:pt x="360" y="62"/>
                  <a:pt x="342" y="44"/>
                  <a:pt x="320" y="4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27" name="Freeform 278"/>
          <p:cNvSpPr>
            <a:spLocks noEditPoints="1"/>
          </p:cNvSpPr>
          <p:nvPr/>
        </p:nvSpPr>
        <p:spPr bwMode="auto">
          <a:xfrm>
            <a:off x="7513890" y="2694486"/>
            <a:ext cx="268390" cy="182805"/>
          </a:xfrm>
          <a:custGeom>
            <a:avLst/>
            <a:gdLst>
              <a:gd name="T0" fmla="*/ 81 w 116"/>
              <a:gd name="T1" fmla="*/ 12 h 79"/>
              <a:gd name="T2" fmla="*/ 23 w 116"/>
              <a:gd name="T3" fmla="*/ 12 h 79"/>
              <a:gd name="T4" fmla="*/ 23 w 116"/>
              <a:gd name="T5" fmla="*/ 0 h 79"/>
              <a:gd name="T6" fmla="*/ 0 w 116"/>
              <a:gd name="T7" fmla="*/ 20 h 79"/>
              <a:gd name="T8" fmla="*/ 23 w 116"/>
              <a:gd name="T9" fmla="*/ 38 h 79"/>
              <a:gd name="T10" fmla="*/ 23 w 116"/>
              <a:gd name="T11" fmla="*/ 28 h 79"/>
              <a:gd name="T12" fmla="*/ 81 w 116"/>
              <a:gd name="T13" fmla="*/ 28 h 79"/>
              <a:gd name="T14" fmla="*/ 81 w 116"/>
              <a:gd name="T15" fmla="*/ 12 h 79"/>
              <a:gd name="T16" fmla="*/ 116 w 116"/>
              <a:gd name="T17" fmla="*/ 60 h 79"/>
              <a:gd name="T18" fmla="*/ 93 w 116"/>
              <a:gd name="T19" fmla="*/ 41 h 79"/>
              <a:gd name="T20" fmla="*/ 93 w 116"/>
              <a:gd name="T21" fmla="*/ 52 h 79"/>
              <a:gd name="T22" fmla="*/ 35 w 116"/>
              <a:gd name="T23" fmla="*/ 52 h 79"/>
              <a:gd name="T24" fmla="*/ 35 w 116"/>
              <a:gd name="T25" fmla="*/ 68 h 79"/>
              <a:gd name="T26" fmla="*/ 93 w 116"/>
              <a:gd name="T27" fmla="*/ 68 h 79"/>
              <a:gd name="T28" fmla="*/ 93 w 116"/>
              <a:gd name="T29" fmla="*/ 79 h 79"/>
              <a:gd name="T30" fmla="*/ 116 w 116"/>
              <a:gd name="T31" fmla="*/ 60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6" h="79">
                <a:moveTo>
                  <a:pt x="81" y="12"/>
                </a:moveTo>
                <a:lnTo>
                  <a:pt x="23" y="12"/>
                </a:lnTo>
                <a:lnTo>
                  <a:pt x="23" y="0"/>
                </a:lnTo>
                <a:lnTo>
                  <a:pt x="0" y="20"/>
                </a:lnTo>
                <a:lnTo>
                  <a:pt x="23" y="38"/>
                </a:lnTo>
                <a:lnTo>
                  <a:pt x="23" y="28"/>
                </a:lnTo>
                <a:lnTo>
                  <a:pt x="81" y="28"/>
                </a:lnTo>
                <a:lnTo>
                  <a:pt x="81" y="12"/>
                </a:lnTo>
                <a:close/>
                <a:moveTo>
                  <a:pt x="116" y="60"/>
                </a:moveTo>
                <a:lnTo>
                  <a:pt x="93" y="41"/>
                </a:lnTo>
                <a:lnTo>
                  <a:pt x="93" y="52"/>
                </a:lnTo>
                <a:lnTo>
                  <a:pt x="35" y="52"/>
                </a:lnTo>
                <a:lnTo>
                  <a:pt x="35" y="68"/>
                </a:lnTo>
                <a:lnTo>
                  <a:pt x="93" y="68"/>
                </a:lnTo>
                <a:lnTo>
                  <a:pt x="93" y="79"/>
                </a:lnTo>
                <a:lnTo>
                  <a:pt x="116" y="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28" name="Freeform 34"/>
          <p:cNvSpPr>
            <a:spLocks noEditPoints="1"/>
          </p:cNvSpPr>
          <p:nvPr/>
        </p:nvSpPr>
        <p:spPr bwMode="auto">
          <a:xfrm>
            <a:off x="420180" y="4442728"/>
            <a:ext cx="247566" cy="247598"/>
          </a:xfrm>
          <a:custGeom>
            <a:avLst/>
            <a:gdLst>
              <a:gd name="T0" fmla="*/ 222 w 368"/>
              <a:gd name="T1" fmla="*/ 0 h 368"/>
              <a:gd name="T2" fmla="*/ 77 w 368"/>
              <a:gd name="T3" fmla="*/ 133 h 368"/>
              <a:gd name="T4" fmla="*/ 0 w 368"/>
              <a:gd name="T5" fmla="*/ 247 h 368"/>
              <a:gd name="T6" fmla="*/ 121 w 368"/>
              <a:gd name="T7" fmla="*/ 368 h 368"/>
              <a:gd name="T8" fmla="*/ 234 w 368"/>
              <a:gd name="T9" fmla="*/ 290 h 368"/>
              <a:gd name="T10" fmla="*/ 368 w 368"/>
              <a:gd name="T11" fmla="*/ 145 h 368"/>
              <a:gd name="T12" fmla="*/ 222 w 368"/>
              <a:gd name="T13" fmla="*/ 0 h 368"/>
              <a:gd name="T14" fmla="*/ 121 w 368"/>
              <a:gd name="T15" fmla="*/ 327 h 368"/>
              <a:gd name="T16" fmla="*/ 40 w 368"/>
              <a:gd name="T17" fmla="*/ 247 h 368"/>
              <a:gd name="T18" fmla="*/ 80 w 368"/>
              <a:gd name="T19" fmla="*/ 177 h 368"/>
              <a:gd name="T20" fmla="*/ 191 w 368"/>
              <a:gd name="T21" fmla="*/ 287 h 368"/>
              <a:gd name="T22" fmla="*/ 121 w 368"/>
              <a:gd name="T23" fmla="*/ 327 h 368"/>
              <a:gd name="T24" fmla="*/ 122 w 368"/>
              <a:gd name="T25" fmla="*/ 166 h 368"/>
              <a:gd name="T26" fmla="*/ 202 w 368"/>
              <a:gd name="T27" fmla="*/ 245 h 368"/>
              <a:gd name="T28" fmla="*/ 122 w 368"/>
              <a:gd name="T29" fmla="*/ 166 h 368"/>
              <a:gd name="T30" fmla="*/ 243 w 368"/>
              <a:gd name="T31" fmla="*/ 245 h 368"/>
              <a:gd name="T32" fmla="*/ 122 w 368"/>
              <a:gd name="T33" fmla="*/ 125 h 368"/>
              <a:gd name="T34" fmla="*/ 222 w 368"/>
              <a:gd name="T35" fmla="*/ 44 h 368"/>
              <a:gd name="T36" fmla="*/ 324 w 368"/>
              <a:gd name="T37" fmla="*/ 145 h 368"/>
              <a:gd name="T38" fmla="*/ 243 w 368"/>
              <a:gd name="T39" fmla="*/ 245 h 368"/>
              <a:gd name="T40" fmla="*/ 41 w 368"/>
              <a:gd name="T41" fmla="*/ 86 h 368"/>
              <a:gd name="T42" fmla="*/ 83 w 368"/>
              <a:gd name="T43" fmla="*/ 45 h 368"/>
              <a:gd name="T44" fmla="*/ 41 w 368"/>
              <a:gd name="T45" fmla="*/ 3 h 368"/>
              <a:gd name="T46" fmla="*/ 0 w 368"/>
              <a:gd name="T47" fmla="*/ 45 h 368"/>
              <a:gd name="T48" fmla="*/ 41 w 368"/>
              <a:gd name="T49" fmla="*/ 86 h 368"/>
              <a:gd name="T50" fmla="*/ 41 w 368"/>
              <a:gd name="T51" fmla="*/ 22 h 368"/>
              <a:gd name="T52" fmla="*/ 64 w 368"/>
              <a:gd name="T53" fmla="*/ 45 h 368"/>
              <a:gd name="T54" fmla="*/ 41 w 368"/>
              <a:gd name="T55" fmla="*/ 68 h 368"/>
              <a:gd name="T56" fmla="*/ 18 w 368"/>
              <a:gd name="T57" fmla="*/ 45 h 368"/>
              <a:gd name="T58" fmla="*/ 41 w 368"/>
              <a:gd name="T59" fmla="*/ 22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68" h="368">
                <a:moveTo>
                  <a:pt x="222" y="0"/>
                </a:moveTo>
                <a:cubicBezTo>
                  <a:pt x="146" y="0"/>
                  <a:pt x="83" y="59"/>
                  <a:pt x="77" y="133"/>
                </a:cubicBezTo>
                <a:cubicBezTo>
                  <a:pt x="32" y="151"/>
                  <a:pt x="0" y="195"/>
                  <a:pt x="0" y="247"/>
                </a:cubicBezTo>
                <a:cubicBezTo>
                  <a:pt x="0" y="313"/>
                  <a:pt x="54" y="368"/>
                  <a:pt x="121" y="368"/>
                </a:cubicBezTo>
                <a:cubicBezTo>
                  <a:pt x="173" y="368"/>
                  <a:pt x="217" y="336"/>
                  <a:pt x="234" y="290"/>
                </a:cubicBezTo>
                <a:cubicBezTo>
                  <a:pt x="309" y="284"/>
                  <a:pt x="368" y="221"/>
                  <a:pt x="368" y="145"/>
                </a:cubicBezTo>
                <a:cubicBezTo>
                  <a:pt x="368" y="65"/>
                  <a:pt x="302" y="0"/>
                  <a:pt x="222" y="0"/>
                </a:cubicBezTo>
                <a:close/>
                <a:moveTo>
                  <a:pt x="121" y="327"/>
                </a:moveTo>
                <a:cubicBezTo>
                  <a:pt x="77" y="327"/>
                  <a:pt x="40" y="291"/>
                  <a:pt x="40" y="247"/>
                </a:cubicBezTo>
                <a:cubicBezTo>
                  <a:pt x="40" y="217"/>
                  <a:pt x="56" y="191"/>
                  <a:pt x="80" y="177"/>
                </a:cubicBezTo>
                <a:cubicBezTo>
                  <a:pt x="92" y="232"/>
                  <a:pt x="136" y="275"/>
                  <a:pt x="191" y="287"/>
                </a:cubicBezTo>
                <a:cubicBezTo>
                  <a:pt x="177" y="311"/>
                  <a:pt x="151" y="327"/>
                  <a:pt x="121" y="327"/>
                </a:cubicBezTo>
                <a:close/>
                <a:moveTo>
                  <a:pt x="122" y="166"/>
                </a:moveTo>
                <a:cubicBezTo>
                  <a:pt x="166" y="166"/>
                  <a:pt x="201" y="202"/>
                  <a:pt x="202" y="245"/>
                </a:cubicBezTo>
                <a:cubicBezTo>
                  <a:pt x="162" y="237"/>
                  <a:pt x="131" y="206"/>
                  <a:pt x="122" y="166"/>
                </a:cubicBezTo>
                <a:close/>
                <a:moveTo>
                  <a:pt x="243" y="245"/>
                </a:moveTo>
                <a:cubicBezTo>
                  <a:pt x="242" y="179"/>
                  <a:pt x="188" y="126"/>
                  <a:pt x="122" y="125"/>
                </a:cubicBezTo>
                <a:cubicBezTo>
                  <a:pt x="132" y="79"/>
                  <a:pt x="173" y="44"/>
                  <a:pt x="222" y="44"/>
                </a:cubicBezTo>
                <a:cubicBezTo>
                  <a:pt x="278" y="44"/>
                  <a:pt x="324" y="89"/>
                  <a:pt x="324" y="145"/>
                </a:cubicBezTo>
                <a:cubicBezTo>
                  <a:pt x="324" y="194"/>
                  <a:pt x="289" y="236"/>
                  <a:pt x="243" y="245"/>
                </a:cubicBezTo>
                <a:close/>
                <a:moveTo>
                  <a:pt x="41" y="86"/>
                </a:moveTo>
                <a:cubicBezTo>
                  <a:pt x="64" y="86"/>
                  <a:pt x="83" y="68"/>
                  <a:pt x="83" y="45"/>
                </a:cubicBezTo>
                <a:cubicBezTo>
                  <a:pt x="83" y="22"/>
                  <a:pt x="64" y="3"/>
                  <a:pt x="41" y="3"/>
                </a:cubicBezTo>
                <a:cubicBezTo>
                  <a:pt x="18" y="3"/>
                  <a:pt x="0" y="22"/>
                  <a:pt x="0" y="45"/>
                </a:cubicBezTo>
                <a:cubicBezTo>
                  <a:pt x="0" y="68"/>
                  <a:pt x="18" y="86"/>
                  <a:pt x="41" y="86"/>
                </a:cubicBezTo>
                <a:close/>
                <a:moveTo>
                  <a:pt x="41" y="22"/>
                </a:moveTo>
                <a:cubicBezTo>
                  <a:pt x="54" y="22"/>
                  <a:pt x="64" y="32"/>
                  <a:pt x="64" y="45"/>
                </a:cubicBezTo>
                <a:cubicBezTo>
                  <a:pt x="64" y="57"/>
                  <a:pt x="54" y="68"/>
                  <a:pt x="41" y="68"/>
                </a:cubicBezTo>
                <a:cubicBezTo>
                  <a:pt x="29" y="68"/>
                  <a:pt x="18" y="57"/>
                  <a:pt x="18" y="45"/>
                </a:cubicBezTo>
                <a:cubicBezTo>
                  <a:pt x="18" y="32"/>
                  <a:pt x="29" y="22"/>
                  <a:pt x="41" y="2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29" name="Freeform 97"/>
          <p:cNvSpPr>
            <a:spLocks noEditPoints="1"/>
          </p:cNvSpPr>
          <p:nvPr/>
        </p:nvSpPr>
        <p:spPr bwMode="auto">
          <a:xfrm>
            <a:off x="10210096" y="4823829"/>
            <a:ext cx="201292" cy="268424"/>
          </a:xfrm>
          <a:custGeom>
            <a:avLst/>
            <a:gdLst>
              <a:gd name="T0" fmla="*/ 218 w 301"/>
              <a:gd name="T1" fmla="*/ 244 h 400"/>
              <a:gd name="T2" fmla="*/ 279 w 301"/>
              <a:gd name="T3" fmla="*/ 206 h 400"/>
              <a:gd name="T4" fmla="*/ 248 w 301"/>
              <a:gd name="T5" fmla="*/ 102 h 400"/>
              <a:gd name="T6" fmla="*/ 222 w 301"/>
              <a:gd name="T7" fmla="*/ 87 h 400"/>
              <a:gd name="T8" fmla="*/ 265 w 301"/>
              <a:gd name="T9" fmla="*/ 13 h 400"/>
              <a:gd name="T10" fmla="*/ 242 w 301"/>
              <a:gd name="T11" fmla="*/ 0 h 400"/>
              <a:gd name="T12" fmla="*/ 160 w 301"/>
              <a:gd name="T13" fmla="*/ 143 h 400"/>
              <a:gd name="T14" fmla="*/ 123 w 301"/>
              <a:gd name="T15" fmla="*/ 103 h 400"/>
              <a:gd name="T16" fmla="*/ 75 w 301"/>
              <a:gd name="T17" fmla="*/ 75 h 400"/>
              <a:gd name="T18" fmla="*/ 0 w 301"/>
              <a:gd name="T19" fmla="*/ 204 h 400"/>
              <a:gd name="T20" fmla="*/ 48 w 301"/>
              <a:gd name="T21" fmla="*/ 232 h 400"/>
              <a:gd name="T22" fmla="*/ 102 w 301"/>
              <a:gd name="T23" fmla="*/ 244 h 400"/>
              <a:gd name="T24" fmla="*/ 19 w 301"/>
              <a:gd name="T25" fmla="*/ 387 h 400"/>
              <a:gd name="T26" fmla="*/ 42 w 301"/>
              <a:gd name="T27" fmla="*/ 400 h 400"/>
              <a:gd name="T28" fmla="*/ 84 w 301"/>
              <a:gd name="T29" fmla="*/ 326 h 400"/>
              <a:gd name="T30" fmla="*/ 110 w 301"/>
              <a:gd name="T31" fmla="*/ 341 h 400"/>
              <a:gd name="T32" fmla="*/ 217 w 301"/>
              <a:gd name="T33" fmla="*/ 315 h 400"/>
              <a:gd name="T34" fmla="*/ 218 w 301"/>
              <a:gd name="T35" fmla="*/ 244 h 400"/>
              <a:gd name="T36" fmla="*/ 236 w 301"/>
              <a:gd name="T37" fmla="*/ 123 h 400"/>
              <a:gd name="T38" fmla="*/ 255 w 301"/>
              <a:gd name="T39" fmla="*/ 193 h 400"/>
              <a:gd name="T40" fmla="*/ 185 w 301"/>
              <a:gd name="T41" fmla="*/ 211 h 400"/>
              <a:gd name="T42" fmla="*/ 160 w 301"/>
              <a:gd name="T43" fmla="*/ 196 h 400"/>
              <a:gd name="T44" fmla="*/ 160 w 301"/>
              <a:gd name="T45" fmla="*/ 194 h 400"/>
              <a:gd name="T46" fmla="*/ 210 w 301"/>
              <a:gd name="T47" fmla="*/ 108 h 400"/>
              <a:gd name="T48" fmla="*/ 236 w 301"/>
              <a:gd name="T49" fmla="*/ 123 h 400"/>
              <a:gd name="T50" fmla="*/ 60 w 301"/>
              <a:gd name="T51" fmla="*/ 212 h 400"/>
              <a:gd name="T52" fmla="*/ 34 w 301"/>
              <a:gd name="T53" fmla="*/ 197 h 400"/>
              <a:gd name="T54" fmla="*/ 85 w 301"/>
              <a:gd name="T55" fmla="*/ 109 h 400"/>
              <a:gd name="T56" fmla="*/ 111 w 301"/>
              <a:gd name="T57" fmla="*/ 123 h 400"/>
              <a:gd name="T58" fmla="*/ 130 w 301"/>
              <a:gd name="T59" fmla="*/ 194 h 400"/>
              <a:gd name="T60" fmla="*/ 60 w 301"/>
              <a:gd name="T61" fmla="*/ 212 h 400"/>
              <a:gd name="T62" fmla="*/ 122 w 301"/>
              <a:gd name="T63" fmla="*/ 320 h 400"/>
              <a:gd name="T64" fmla="*/ 96 w 301"/>
              <a:gd name="T65" fmla="*/ 305 h 400"/>
              <a:gd name="T66" fmla="*/ 146 w 301"/>
              <a:gd name="T67" fmla="*/ 219 h 400"/>
              <a:gd name="T68" fmla="*/ 148 w 301"/>
              <a:gd name="T69" fmla="*/ 217 h 400"/>
              <a:gd name="T70" fmla="*/ 173 w 301"/>
              <a:gd name="T71" fmla="*/ 232 h 400"/>
              <a:gd name="T72" fmla="*/ 192 w 301"/>
              <a:gd name="T73" fmla="*/ 302 h 400"/>
              <a:gd name="T74" fmla="*/ 122 w 301"/>
              <a:gd name="T75" fmla="*/ 320 h 4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01" h="400">
                <a:moveTo>
                  <a:pt x="218" y="244"/>
                </a:moveTo>
                <a:cubicBezTo>
                  <a:pt x="243" y="243"/>
                  <a:pt x="266" y="230"/>
                  <a:pt x="279" y="206"/>
                </a:cubicBezTo>
                <a:cubicBezTo>
                  <a:pt x="301" y="170"/>
                  <a:pt x="289" y="125"/>
                  <a:pt x="248" y="102"/>
                </a:cubicBezTo>
                <a:cubicBezTo>
                  <a:pt x="222" y="87"/>
                  <a:pt x="222" y="87"/>
                  <a:pt x="222" y="87"/>
                </a:cubicBezTo>
                <a:cubicBezTo>
                  <a:pt x="265" y="13"/>
                  <a:pt x="265" y="13"/>
                  <a:pt x="265" y="13"/>
                </a:cubicBezTo>
                <a:cubicBezTo>
                  <a:pt x="242" y="0"/>
                  <a:pt x="242" y="0"/>
                  <a:pt x="242" y="0"/>
                </a:cubicBezTo>
                <a:cubicBezTo>
                  <a:pt x="160" y="143"/>
                  <a:pt x="160" y="143"/>
                  <a:pt x="160" y="143"/>
                </a:cubicBezTo>
                <a:cubicBezTo>
                  <a:pt x="153" y="127"/>
                  <a:pt x="141" y="113"/>
                  <a:pt x="123" y="103"/>
                </a:cubicBezTo>
                <a:cubicBezTo>
                  <a:pt x="75" y="75"/>
                  <a:pt x="75" y="75"/>
                  <a:pt x="75" y="75"/>
                </a:cubicBezTo>
                <a:cubicBezTo>
                  <a:pt x="0" y="204"/>
                  <a:pt x="0" y="204"/>
                  <a:pt x="0" y="204"/>
                </a:cubicBezTo>
                <a:cubicBezTo>
                  <a:pt x="48" y="232"/>
                  <a:pt x="48" y="232"/>
                  <a:pt x="48" y="232"/>
                </a:cubicBezTo>
                <a:cubicBezTo>
                  <a:pt x="66" y="243"/>
                  <a:pt x="84" y="246"/>
                  <a:pt x="102" y="244"/>
                </a:cubicBezTo>
                <a:cubicBezTo>
                  <a:pt x="19" y="387"/>
                  <a:pt x="19" y="387"/>
                  <a:pt x="19" y="387"/>
                </a:cubicBezTo>
                <a:cubicBezTo>
                  <a:pt x="42" y="400"/>
                  <a:pt x="42" y="400"/>
                  <a:pt x="42" y="400"/>
                </a:cubicBezTo>
                <a:cubicBezTo>
                  <a:pt x="84" y="326"/>
                  <a:pt x="84" y="326"/>
                  <a:pt x="84" y="326"/>
                </a:cubicBezTo>
                <a:cubicBezTo>
                  <a:pt x="110" y="341"/>
                  <a:pt x="110" y="341"/>
                  <a:pt x="110" y="341"/>
                </a:cubicBezTo>
                <a:cubicBezTo>
                  <a:pt x="151" y="364"/>
                  <a:pt x="195" y="352"/>
                  <a:pt x="217" y="315"/>
                </a:cubicBezTo>
                <a:cubicBezTo>
                  <a:pt x="230" y="292"/>
                  <a:pt x="230" y="266"/>
                  <a:pt x="218" y="244"/>
                </a:cubicBezTo>
                <a:close/>
                <a:moveTo>
                  <a:pt x="236" y="123"/>
                </a:moveTo>
                <a:cubicBezTo>
                  <a:pt x="263" y="138"/>
                  <a:pt x="270" y="167"/>
                  <a:pt x="255" y="193"/>
                </a:cubicBezTo>
                <a:cubicBezTo>
                  <a:pt x="241" y="219"/>
                  <a:pt x="212" y="227"/>
                  <a:pt x="185" y="211"/>
                </a:cubicBezTo>
                <a:cubicBezTo>
                  <a:pt x="160" y="196"/>
                  <a:pt x="160" y="196"/>
                  <a:pt x="160" y="196"/>
                </a:cubicBezTo>
                <a:cubicBezTo>
                  <a:pt x="160" y="196"/>
                  <a:pt x="160" y="195"/>
                  <a:pt x="160" y="194"/>
                </a:cubicBezTo>
                <a:cubicBezTo>
                  <a:pt x="210" y="108"/>
                  <a:pt x="210" y="108"/>
                  <a:pt x="210" y="108"/>
                </a:cubicBezTo>
                <a:lnTo>
                  <a:pt x="236" y="123"/>
                </a:lnTo>
                <a:close/>
                <a:moveTo>
                  <a:pt x="60" y="212"/>
                </a:moveTo>
                <a:cubicBezTo>
                  <a:pt x="34" y="197"/>
                  <a:pt x="34" y="197"/>
                  <a:pt x="34" y="197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111" y="123"/>
                  <a:pt x="111" y="123"/>
                  <a:pt x="111" y="123"/>
                </a:cubicBezTo>
                <a:cubicBezTo>
                  <a:pt x="138" y="139"/>
                  <a:pt x="145" y="168"/>
                  <a:pt x="130" y="194"/>
                </a:cubicBezTo>
                <a:cubicBezTo>
                  <a:pt x="116" y="219"/>
                  <a:pt x="87" y="227"/>
                  <a:pt x="60" y="212"/>
                </a:cubicBezTo>
                <a:close/>
                <a:moveTo>
                  <a:pt x="122" y="320"/>
                </a:moveTo>
                <a:cubicBezTo>
                  <a:pt x="96" y="305"/>
                  <a:pt x="96" y="305"/>
                  <a:pt x="96" y="305"/>
                </a:cubicBezTo>
                <a:cubicBezTo>
                  <a:pt x="146" y="219"/>
                  <a:pt x="146" y="219"/>
                  <a:pt x="146" y="219"/>
                </a:cubicBezTo>
                <a:cubicBezTo>
                  <a:pt x="147" y="218"/>
                  <a:pt x="147" y="218"/>
                  <a:pt x="148" y="217"/>
                </a:cubicBezTo>
                <a:cubicBezTo>
                  <a:pt x="173" y="232"/>
                  <a:pt x="173" y="232"/>
                  <a:pt x="173" y="232"/>
                </a:cubicBezTo>
                <a:cubicBezTo>
                  <a:pt x="200" y="247"/>
                  <a:pt x="207" y="276"/>
                  <a:pt x="192" y="302"/>
                </a:cubicBezTo>
                <a:cubicBezTo>
                  <a:pt x="178" y="327"/>
                  <a:pt x="149" y="336"/>
                  <a:pt x="122" y="32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30" name="Freeform 173"/>
          <p:cNvSpPr>
            <a:spLocks/>
          </p:cNvSpPr>
          <p:nvPr/>
        </p:nvSpPr>
        <p:spPr bwMode="auto">
          <a:xfrm>
            <a:off x="6195716" y="5289940"/>
            <a:ext cx="254507" cy="252227"/>
          </a:xfrm>
          <a:custGeom>
            <a:avLst/>
            <a:gdLst>
              <a:gd name="T0" fmla="*/ 358 w 378"/>
              <a:gd name="T1" fmla="*/ 116 h 374"/>
              <a:gd name="T2" fmla="*/ 192 w 378"/>
              <a:gd name="T3" fmla="*/ 351 h 374"/>
              <a:gd name="T4" fmla="*/ 116 w 378"/>
              <a:gd name="T5" fmla="*/ 319 h 374"/>
              <a:gd name="T6" fmla="*/ 55 w 378"/>
              <a:gd name="T7" fmla="*/ 133 h 374"/>
              <a:gd name="T8" fmla="*/ 14 w 378"/>
              <a:gd name="T9" fmla="*/ 146 h 374"/>
              <a:gd name="T10" fmla="*/ 0 w 378"/>
              <a:gd name="T11" fmla="*/ 126 h 374"/>
              <a:gd name="T12" fmla="*/ 108 w 378"/>
              <a:gd name="T13" fmla="*/ 42 h 374"/>
              <a:gd name="T14" fmla="*/ 169 w 378"/>
              <a:gd name="T15" fmla="*/ 168 h 374"/>
              <a:gd name="T16" fmla="*/ 198 w 378"/>
              <a:gd name="T17" fmla="*/ 241 h 374"/>
              <a:gd name="T18" fmla="*/ 248 w 378"/>
              <a:gd name="T19" fmla="*/ 175 h 374"/>
              <a:gd name="T20" fmla="*/ 206 w 378"/>
              <a:gd name="T21" fmla="*/ 125 h 374"/>
              <a:gd name="T22" fmla="*/ 358 w 378"/>
              <a:gd name="T23" fmla="*/ 116 h 3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378" h="374">
                <a:moveTo>
                  <a:pt x="358" y="116"/>
                </a:moveTo>
                <a:cubicBezTo>
                  <a:pt x="338" y="231"/>
                  <a:pt x="225" y="329"/>
                  <a:pt x="192" y="351"/>
                </a:cubicBezTo>
                <a:cubicBezTo>
                  <a:pt x="158" y="374"/>
                  <a:pt x="127" y="342"/>
                  <a:pt x="116" y="319"/>
                </a:cubicBezTo>
                <a:cubicBezTo>
                  <a:pt x="103" y="292"/>
                  <a:pt x="65" y="146"/>
                  <a:pt x="55" y="133"/>
                </a:cubicBezTo>
                <a:cubicBezTo>
                  <a:pt x="45" y="121"/>
                  <a:pt x="14" y="146"/>
                  <a:pt x="14" y="146"/>
                </a:cubicBezTo>
                <a:cubicBezTo>
                  <a:pt x="0" y="126"/>
                  <a:pt x="0" y="126"/>
                  <a:pt x="0" y="126"/>
                </a:cubicBezTo>
                <a:cubicBezTo>
                  <a:pt x="0" y="126"/>
                  <a:pt x="61" y="51"/>
                  <a:pt x="108" y="42"/>
                </a:cubicBezTo>
                <a:cubicBezTo>
                  <a:pt x="157" y="32"/>
                  <a:pt x="157" y="119"/>
                  <a:pt x="169" y="168"/>
                </a:cubicBezTo>
                <a:cubicBezTo>
                  <a:pt x="180" y="215"/>
                  <a:pt x="188" y="241"/>
                  <a:pt x="198" y="241"/>
                </a:cubicBezTo>
                <a:cubicBezTo>
                  <a:pt x="208" y="241"/>
                  <a:pt x="227" y="215"/>
                  <a:pt x="248" y="175"/>
                </a:cubicBezTo>
                <a:cubicBezTo>
                  <a:pt x="269" y="135"/>
                  <a:pt x="247" y="100"/>
                  <a:pt x="206" y="125"/>
                </a:cubicBezTo>
                <a:cubicBezTo>
                  <a:pt x="223" y="24"/>
                  <a:pt x="378" y="0"/>
                  <a:pt x="358" y="11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grpSp>
        <p:nvGrpSpPr>
          <p:cNvPr id="231" name="Group 2417"/>
          <p:cNvGrpSpPr/>
          <p:nvPr/>
        </p:nvGrpSpPr>
        <p:grpSpPr>
          <a:xfrm>
            <a:off x="5311597" y="5746298"/>
            <a:ext cx="240625" cy="238344"/>
            <a:chOff x="5233901" y="5698704"/>
            <a:chExt cx="181611" cy="179865"/>
          </a:xfrm>
          <a:solidFill>
            <a:schemeClr val="bg1">
              <a:lumMod val="50000"/>
            </a:schemeClr>
          </a:solidFill>
        </p:grpSpPr>
        <p:sp>
          <p:nvSpPr>
            <p:cNvPr id="232" name="Freeform 175"/>
            <p:cNvSpPr>
              <a:spLocks noEditPoints="1"/>
            </p:cNvSpPr>
            <p:nvPr/>
          </p:nvSpPr>
          <p:spPr bwMode="auto">
            <a:xfrm>
              <a:off x="5233901" y="5698704"/>
              <a:ext cx="40164" cy="179864"/>
            </a:xfrm>
            <a:custGeom>
              <a:avLst/>
              <a:gdLst>
                <a:gd name="T0" fmla="*/ 81 w 81"/>
                <a:gd name="T1" fmla="*/ 39 h 355"/>
                <a:gd name="T2" fmla="*/ 40 w 81"/>
                <a:gd name="T3" fmla="*/ 77 h 355"/>
                <a:gd name="T4" fmla="*/ 0 w 81"/>
                <a:gd name="T5" fmla="*/ 39 h 355"/>
                <a:gd name="T6" fmla="*/ 41 w 81"/>
                <a:gd name="T7" fmla="*/ 0 h 355"/>
                <a:gd name="T8" fmla="*/ 81 w 81"/>
                <a:gd name="T9" fmla="*/ 39 h 355"/>
                <a:gd name="T10" fmla="*/ 2 w 81"/>
                <a:gd name="T11" fmla="*/ 355 h 355"/>
                <a:gd name="T12" fmla="*/ 2 w 81"/>
                <a:gd name="T13" fmla="*/ 108 h 355"/>
                <a:gd name="T14" fmla="*/ 79 w 81"/>
                <a:gd name="T15" fmla="*/ 108 h 355"/>
                <a:gd name="T16" fmla="*/ 79 w 81"/>
                <a:gd name="T17" fmla="*/ 355 h 355"/>
                <a:gd name="T18" fmla="*/ 2 w 81"/>
                <a:gd name="T19" fmla="*/ 355 h 3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1" h="355">
                  <a:moveTo>
                    <a:pt x="81" y="39"/>
                  </a:moveTo>
                  <a:cubicBezTo>
                    <a:pt x="81" y="60"/>
                    <a:pt x="66" y="77"/>
                    <a:pt x="40" y="77"/>
                  </a:cubicBezTo>
                  <a:cubicBezTo>
                    <a:pt x="15" y="77"/>
                    <a:pt x="0" y="60"/>
                    <a:pt x="0" y="39"/>
                  </a:cubicBezTo>
                  <a:cubicBezTo>
                    <a:pt x="0" y="17"/>
                    <a:pt x="16" y="0"/>
                    <a:pt x="41" y="0"/>
                  </a:cubicBezTo>
                  <a:cubicBezTo>
                    <a:pt x="66" y="0"/>
                    <a:pt x="81" y="17"/>
                    <a:pt x="81" y="39"/>
                  </a:cubicBezTo>
                  <a:close/>
                  <a:moveTo>
                    <a:pt x="2" y="355"/>
                  </a:moveTo>
                  <a:cubicBezTo>
                    <a:pt x="2" y="108"/>
                    <a:pt x="2" y="108"/>
                    <a:pt x="2" y="108"/>
                  </a:cubicBezTo>
                  <a:cubicBezTo>
                    <a:pt x="79" y="108"/>
                    <a:pt x="79" y="108"/>
                    <a:pt x="79" y="108"/>
                  </a:cubicBezTo>
                  <a:cubicBezTo>
                    <a:pt x="79" y="355"/>
                    <a:pt x="79" y="355"/>
                    <a:pt x="79" y="355"/>
                  </a:cubicBezTo>
                  <a:lnTo>
                    <a:pt x="2" y="35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233" name="Freeform 176"/>
            <p:cNvSpPr>
              <a:spLocks/>
            </p:cNvSpPr>
            <p:nvPr/>
          </p:nvSpPr>
          <p:spPr bwMode="auto">
            <a:xfrm>
              <a:off x="5295020" y="5751092"/>
              <a:ext cx="120492" cy="127477"/>
            </a:xfrm>
            <a:custGeom>
              <a:avLst/>
              <a:gdLst>
                <a:gd name="T0" fmla="*/ 2 w 237"/>
                <a:gd name="T1" fmla="*/ 85 h 253"/>
                <a:gd name="T2" fmla="*/ 0 w 237"/>
                <a:gd name="T3" fmla="*/ 6 h 253"/>
                <a:gd name="T4" fmla="*/ 67 w 237"/>
                <a:gd name="T5" fmla="*/ 6 h 253"/>
                <a:gd name="T6" fmla="*/ 70 w 237"/>
                <a:gd name="T7" fmla="*/ 40 h 253"/>
                <a:gd name="T8" fmla="*/ 72 w 237"/>
                <a:gd name="T9" fmla="*/ 40 h 253"/>
                <a:gd name="T10" fmla="*/ 148 w 237"/>
                <a:gd name="T11" fmla="*/ 0 h 253"/>
                <a:gd name="T12" fmla="*/ 237 w 237"/>
                <a:gd name="T13" fmla="*/ 107 h 253"/>
                <a:gd name="T14" fmla="*/ 237 w 237"/>
                <a:gd name="T15" fmla="*/ 253 h 253"/>
                <a:gd name="T16" fmla="*/ 160 w 237"/>
                <a:gd name="T17" fmla="*/ 253 h 253"/>
                <a:gd name="T18" fmla="*/ 160 w 237"/>
                <a:gd name="T19" fmla="*/ 116 h 253"/>
                <a:gd name="T20" fmla="*/ 121 w 237"/>
                <a:gd name="T21" fmla="*/ 62 h 253"/>
                <a:gd name="T22" fmla="*/ 81 w 237"/>
                <a:gd name="T23" fmla="*/ 91 h 253"/>
                <a:gd name="T24" fmla="*/ 79 w 237"/>
                <a:gd name="T25" fmla="*/ 111 h 253"/>
                <a:gd name="T26" fmla="*/ 79 w 237"/>
                <a:gd name="T27" fmla="*/ 253 h 253"/>
                <a:gd name="T28" fmla="*/ 2 w 237"/>
                <a:gd name="T29" fmla="*/ 253 h 253"/>
                <a:gd name="T30" fmla="*/ 2 w 237"/>
                <a:gd name="T31" fmla="*/ 85 h 25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37" h="253">
                  <a:moveTo>
                    <a:pt x="2" y="85"/>
                  </a:moveTo>
                  <a:cubicBezTo>
                    <a:pt x="2" y="54"/>
                    <a:pt x="1" y="28"/>
                    <a:pt x="0" y="6"/>
                  </a:cubicBezTo>
                  <a:cubicBezTo>
                    <a:pt x="67" y="6"/>
                    <a:pt x="67" y="6"/>
                    <a:pt x="67" y="6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2" y="40"/>
                    <a:pt x="72" y="40"/>
                    <a:pt x="72" y="40"/>
                  </a:cubicBezTo>
                  <a:cubicBezTo>
                    <a:pt x="82" y="24"/>
                    <a:pt x="107" y="0"/>
                    <a:pt x="148" y="0"/>
                  </a:cubicBezTo>
                  <a:cubicBezTo>
                    <a:pt x="199" y="0"/>
                    <a:pt x="237" y="34"/>
                    <a:pt x="237" y="107"/>
                  </a:cubicBezTo>
                  <a:cubicBezTo>
                    <a:pt x="237" y="253"/>
                    <a:pt x="237" y="253"/>
                    <a:pt x="237" y="253"/>
                  </a:cubicBezTo>
                  <a:cubicBezTo>
                    <a:pt x="160" y="253"/>
                    <a:pt x="160" y="253"/>
                    <a:pt x="160" y="253"/>
                  </a:cubicBezTo>
                  <a:cubicBezTo>
                    <a:pt x="160" y="116"/>
                    <a:pt x="160" y="116"/>
                    <a:pt x="160" y="116"/>
                  </a:cubicBezTo>
                  <a:cubicBezTo>
                    <a:pt x="160" y="84"/>
                    <a:pt x="149" y="62"/>
                    <a:pt x="121" y="62"/>
                  </a:cubicBezTo>
                  <a:cubicBezTo>
                    <a:pt x="100" y="62"/>
                    <a:pt x="87" y="77"/>
                    <a:pt x="81" y="91"/>
                  </a:cubicBezTo>
                  <a:cubicBezTo>
                    <a:pt x="79" y="96"/>
                    <a:pt x="79" y="103"/>
                    <a:pt x="79" y="111"/>
                  </a:cubicBezTo>
                  <a:cubicBezTo>
                    <a:pt x="79" y="253"/>
                    <a:pt x="79" y="253"/>
                    <a:pt x="79" y="253"/>
                  </a:cubicBezTo>
                  <a:cubicBezTo>
                    <a:pt x="2" y="253"/>
                    <a:pt x="2" y="253"/>
                    <a:pt x="2" y="253"/>
                  </a:cubicBezTo>
                  <a:lnTo>
                    <a:pt x="2" y="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</p:grpSp>
      <p:sp>
        <p:nvSpPr>
          <p:cNvPr id="234" name="Freeform 177"/>
          <p:cNvSpPr>
            <a:spLocks noEditPoints="1"/>
          </p:cNvSpPr>
          <p:nvPr/>
        </p:nvSpPr>
        <p:spPr bwMode="auto">
          <a:xfrm>
            <a:off x="5746156" y="5736842"/>
            <a:ext cx="256823" cy="259168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145 w 384"/>
              <a:gd name="T11" fmla="*/ 271 h 384"/>
              <a:gd name="T12" fmla="*/ 106 w 384"/>
              <a:gd name="T13" fmla="*/ 271 h 384"/>
              <a:gd name="T14" fmla="*/ 106 w 384"/>
              <a:gd name="T15" fmla="*/ 146 h 384"/>
              <a:gd name="T16" fmla="*/ 145 w 384"/>
              <a:gd name="T17" fmla="*/ 146 h 384"/>
              <a:gd name="T18" fmla="*/ 145 w 384"/>
              <a:gd name="T19" fmla="*/ 271 h 384"/>
              <a:gd name="T20" fmla="*/ 125 w 384"/>
              <a:gd name="T21" fmla="*/ 131 h 384"/>
              <a:gd name="T22" fmla="*/ 105 w 384"/>
              <a:gd name="T23" fmla="*/ 112 h 384"/>
              <a:gd name="T24" fmla="*/ 126 w 384"/>
              <a:gd name="T25" fmla="*/ 92 h 384"/>
              <a:gd name="T26" fmla="*/ 146 w 384"/>
              <a:gd name="T27" fmla="*/ 112 h 384"/>
              <a:gd name="T28" fmla="*/ 125 w 384"/>
              <a:gd name="T29" fmla="*/ 131 h 384"/>
              <a:gd name="T30" fmla="*/ 287 w 384"/>
              <a:gd name="T31" fmla="*/ 271 h 384"/>
              <a:gd name="T32" fmla="*/ 248 w 384"/>
              <a:gd name="T33" fmla="*/ 271 h 384"/>
              <a:gd name="T34" fmla="*/ 248 w 384"/>
              <a:gd name="T35" fmla="*/ 202 h 384"/>
              <a:gd name="T36" fmla="*/ 228 w 384"/>
              <a:gd name="T37" fmla="*/ 175 h 384"/>
              <a:gd name="T38" fmla="*/ 208 w 384"/>
              <a:gd name="T39" fmla="*/ 190 h 384"/>
              <a:gd name="T40" fmla="*/ 207 w 384"/>
              <a:gd name="T41" fmla="*/ 199 h 384"/>
              <a:gd name="T42" fmla="*/ 207 w 384"/>
              <a:gd name="T43" fmla="*/ 271 h 384"/>
              <a:gd name="T44" fmla="*/ 168 w 384"/>
              <a:gd name="T45" fmla="*/ 271 h 384"/>
              <a:gd name="T46" fmla="*/ 168 w 384"/>
              <a:gd name="T47" fmla="*/ 186 h 384"/>
              <a:gd name="T48" fmla="*/ 167 w 384"/>
              <a:gd name="T49" fmla="*/ 146 h 384"/>
              <a:gd name="T50" fmla="*/ 201 w 384"/>
              <a:gd name="T51" fmla="*/ 146 h 384"/>
              <a:gd name="T52" fmla="*/ 203 w 384"/>
              <a:gd name="T53" fmla="*/ 164 h 384"/>
              <a:gd name="T54" fmla="*/ 203 w 384"/>
              <a:gd name="T55" fmla="*/ 164 h 384"/>
              <a:gd name="T56" fmla="*/ 242 w 384"/>
              <a:gd name="T57" fmla="*/ 144 h 384"/>
              <a:gd name="T58" fmla="*/ 287 w 384"/>
              <a:gd name="T59" fmla="*/ 198 h 384"/>
              <a:gd name="T60" fmla="*/ 287 w 384"/>
              <a:gd name="T61" fmla="*/ 271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145" y="271"/>
                </a:moveTo>
                <a:cubicBezTo>
                  <a:pt x="106" y="271"/>
                  <a:pt x="106" y="271"/>
                  <a:pt x="106" y="271"/>
                </a:cubicBezTo>
                <a:cubicBezTo>
                  <a:pt x="106" y="146"/>
                  <a:pt x="106" y="146"/>
                  <a:pt x="106" y="146"/>
                </a:cubicBezTo>
                <a:cubicBezTo>
                  <a:pt x="145" y="146"/>
                  <a:pt x="145" y="146"/>
                  <a:pt x="145" y="146"/>
                </a:cubicBezTo>
                <a:lnTo>
                  <a:pt x="145" y="271"/>
                </a:lnTo>
                <a:close/>
                <a:moveTo>
                  <a:pt x="125" y="131"/>
                </a:moveTo>
                <a:cubicBezTo>
                  <a:pt x="113" y="131"/>
                  <a:pt x="105" y="122"/>
                  <a:pt x="105" y="112"/>
                </a:cubicBezTo>
                <a:cubicBezTo>
                  <a:pt x="105" y="101"/>
                  <a:pt x="113" y="92"/>
                  <a:pt x="126" y="92"/>
                </a:cubicBezTo>
                <a:cubicBezTo>
                  <a:pt x="138" y="92"/>
                  <a:pt x="146" y="101"/>
                  <a:pt x="146" y="112"/>
                </a:cubicBezTo>
                <a:cubicBezTo>
                  <a:pt x="146" y="122"/>
                  <a:pt x="138" y="131"/>
                  <a:pt x="125" y="131"/>
                </a:cubicBezTo>
                <a:close/>
                <a:moveTo>
                  <a:pt x="287" y="271"/>
                </a:moveTo>
                <a:cubicBezTo>
                  <a:pt x="248" y="271"/>
                  <a:pt x="248" y="271"/>
                  <a:pt x="248" y="271"/>
                </a:cubicBezTo>
                <a:cubicBezTo>
                  <a:pt x="248" y="202"/>
                  <a:pt x="248" y="202"/>
                  <a:pt x="248" y="202"/>
                </a:cubicBezTo>
                <a:cubicBezTo>
                  <a:pt x="248" y="186"/>
                  <a:pt x="242" y="175"/>
                  <a:pt x="228" y="175"/>
                </a:cubicBezTo>
                <a:cubicBezTo>
                  <a:pt x="217" y="175"/>
                  <a:pt x="211" y="182"/>
                  <a:pt x="208" y="190"/>
                </a:cubicBezTo>
                <a:cubicBezTo>
                  <a:pt x="207" y="192"/>
                  <a:pt x="207" y="196"/>
                  <a:pt x="207" y="199"/>
                </a:cubicBezTo>
                <a:cubicBezTo>
                  <a:pt x="207" y="271"/>
                  <a:pt x="207" y="271"/>
                  <a:pt x="207" y="271"/>
                </a:cubicBezTo>
                <a:cubicBezTo>
                  <a:pt x="168" y="271"/>
                  <a:pt x="168" y="271"/>
                  <a:pt x="168" y="271"/>
                </a:cubicBezTo>
                <a:cubicBezTo>
                  <a:pt x="168" y="186"/>
                  <a:pt x="168" y="186"/>
                  <a:pt x="168" y="186"/>
                </a:cubicBezTo>
                <a:cubicBezTo>
                  <a:pt x="168" y="171"/>
                  <a:pt x="168" y="158"/>
                  <a:pt x="167" y="146"/>
                </a:cubicBezTo>
                <a:cubicBezTo>
                  <a:pt x="201" y="146"/>
                  <a:pt x="201" y="146"/>
                  <a:pt x="201" y="146"/>
                </a:cubicBezTo>
                <a:cubicBezTo>
                  <a:pt x="203" y="164"/>
                  <a:pt x="203" y="164"/>
                  <a:pt x="203" y="164"/>
                </a:cubicBezTo>
                <a:cubicBezTo>
                  <a:pt x="203" y="164"/>
                  <a:pt x="203" y="164"/>
                  <a:pt x="203" y="164"/>
                </a:cubicBezTo>
                <a:cubicBezTo>
                  <a:pt x="208" y="156"/>
                  <a:pt x="221" y="144"/>
                  <a:pt x="242" y="144"/>
                </a:cubicBezTo>
                <a:cubicBezTo>
                  <a:pt x="268" y="144"/>
                  <a:pt x="287" y="161"/>
                  <a:pt x="287" y="198"/>
                </a:cubicBezTo>
                <a:lnTo>
                  <a:pt x="287" y="27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35" name="Freeform 178"/>
          <p:cNvSpPr>
            <a:spLocks noEditPoints="1"/>
          </p:cNvSpPr>
          <p:nvPr/>
        </p:nvSpPr>
        <p:spPr bwMode="auto">
          <a:xfrm>
            <a:off x="11070295" y="4048832"/>
            <a:ext cx="259133" cy="242971"/>
          </a:xfrm>
          <a:custGeom>
            <a:avLst/>
            <a:gdLst>
              <a:gd name="T0" fmla="*/ 114 w 384"/>
              <a:gd name="T1" fmla="*/ 0 h 364"/>
              <a:gd name="T2" fmla="*/ 0 w 384"/>
              <a:gd name="T3" fmla="*/ 71 h 364"/>
              <a:gd name="T4" fmla="*/ 78 w 384"/>
              <a:gd name="T5" fmla="*/ 137 h 364"/>
              <a:gd name="T6" fmla="*/ 192 w 384"/>
              <a:gd name="T7" fmla="*/ 63 h 364"/>
              <a:gd name="T8" fmla="*/ 114 w 384"/>
              <a:gd name="T9" fmla="*/ 0 h 364"/>
              <a:gd name="T10" fmla="*/ 261 w 384"/>
              <a:gd name="T11" fmla="*/ 302 h 364"/>
              <a:gd name="T12" fmla="*/ 256 w 384"/>
              <a:gd name="T13" fmla="*/ 300 h 364"/>
              <a:gd name="T14" fmla="*/ 192 w 384"/>
              <a:gd name="T15" fmla="*/ 247 h 364"/>
              <a:gd name="T16" fmla="*/ 129 w 384"/>
              <a:gd name="T17" fmla="*/ 300 h 364"/>
              <a:gd name="T18" fmla="*/ 123 w 384"/>
              <a:gd name="T19" fmla="*/ 302 h 364"/>
              <a:gd name="T20" fmla="*/ 118 w 384"/>
              <a:gd name="T21" fmla="*/ 300 h 364"/>
              <a:gd name="T22" fmla="*/ 71 w 384"/>
              <a:gd name="T23" fmla="*/ 270 h 364"/>
              <a:gd name="T24" fmla="*/ 71 w 384"/>
              <a:gd name="T25" fmla="*/ 288 h 364"/>
              <a:gd name="T26" fmla="*/ 192 w 384"/>
              <a:gd name="T27" fmla="*/ 364 h 364"/>
              <a:gd name="T28" fmla="*/ 313 w 384"/>
              <a:gd name="T29" fmla="*/ 288 h 364"/>
              <a:gd name="T30" fmla="*/ 313 w 384"/>
              <a:gd name="T31" fmla="*/ 270 h 364"/>
              <a:gd name="T32" fmla="*/ 266 w 384"/>
              <a:gd name="T33" fmla="*/ 300 h 364"/>
              <a:gd name="T34" fmla="*/ 261 w 384"/>
              <a:gd name="T35" fmla="*/ 302 h 364"/>
              <a:gd name="T36" fmla="*/ 384 w 384"/>
              <a:gd name="T37" fmla="*/ 71 h 364"/>
              <a:gd name="T38" fmla="*/ 270 w 384"/>
              <a:gd name="T39" fmla="*/ 0 h 364"/>
              <a:gd name="T40" fmla="*/ 192 w 384"/>
              <a:gd name="T41" fmla="*/ 63 h 364"/>
              <a:gd name="T42" fmla="*/ 306 w 384"/>
              <a:gd name="T43" fmla="*/ 137 h 364"/>
              <a:gd name="T44" fmla="*/ 384 w 384"/>
              <a:gd name="T45" fmla="*/ 71 h 364"/>
              <a:gd name="T46" fmla="*/ 192 w 384"/>
              <a:gd name="T47" fmla="*/ 208 h 364"/>
              <a:gd name="T48" fmla="*/ 263 w 384"/>
              <a:gd name="T49" fmla="*/ 266 h 364"/>
              <a:gd name="T50" fmla="*/ 376 w 384"/>
              <a:gd name="T51" fmla="*/ 193 h 364"/>
              <a:gd name="T52" fmla="*/ 306 w 384"/>
              <a:gd name="T53" fmla="*/ 137 h 364"/>
              <a:gd name="T54" fmla="*/ 192 w 384"/>
              <a:gd name="T55" fmla="*/ 208 h 364"/>
              <a:gd name="T56" fmla="*/ 122 w 384"/>
              <a:gd name="T57" fmla="*/ 266 h 364"/>
              <a:gd name="T58" fmla="*/ 192 w 384"/>
              <a:gd name="T59" fmla="*/ 208 h 364"/>
              <a:gd name="T60" fmla="*/ 78 w 384"/>
              <a:gd name="T61" fmla="*/ 137 h 364"/>
              <a:gd name="T62" fmla="*/ 9 w 384"/>
              <a:gd name="T63" fmla="*/ 193 h 364"/>
              <a:gd name="T64" fmla="*/ 122 w 384"/>
              <a:gd name="T65" fmla="*/ 266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84" h="364">
                <a:moveTo>
                  <a:pt x="114" y="0"/>
                </a:moveTo>
                <a:cubicBezTo>
                  <a:pt x="0" y="71"/>
                  <a:pt x="0" y="71"/>
                  <a:pt x="0" y="71"/>
                </a:cubicBezTo>
                <a:cubicBezTo>
                  <a:pt x="78" y="137"/>
                  <a:pt x="78" y="137"/>
                  <a:pt x="78" y="137"/>
                </a:cubicBezTo>
                <a:cubicBezTo>
                  <a:pt x="192" y="63"/>
                  <a:pt x="192" y="63"/>
                  <a:pt x="192" y="63"/>
                </a:cubicBezTo>
                <a:lnTo>
                  <a:pt x="114" y="0"/>
                </a:lnTo>
                <a:close/>
                <a:moveTo>
                  <a:pt x="261" y="302"/>
                </a:moveTo>
                <a:cubicBezTo>
                  <a:pt x="259" y="302"/>
                  <a:pt x="257" y="301"/>
                  <a:pt x="256" y="300"/>
                </a:cubicBezTo>
                <a:cubicBezTo>
                  <a:pt x="192" y="247"/>
                  <a:pt x="192" y="247"/>
                  <a:pt x="192" y="247"/>
                </a:cubicBezTo>
                <a:cubicBezTo>
                  <a:pt x="129" y="300"/>
                  <a:pt x="129" y="300"/>
                  <a:pt x="129" y="300"/>
                </a:cubicBezTo>
                <a:cubicBezTo>
                  <a:pt x="127" y="301"/>
                  <a:pt x="125" y="302"/>
                  <a:pt x="123" y="302"/>
                </a:cubicBezTo>
                <a:cubicBezTo>
                  <a:pt x="121" y="302"/>
                  <a:pt x="120" y="301"/>
                  <a:pt x="118" y="300"/>
                </a:cubicBezTo>
                <a:cubicBezTo>
                  <a:pt x="71" y="270"/>
                  <a:pt x="71" y="270"/>
                  <a:pt x="71" y="270"/>
                </a:cubicBezTo>
                <a:cubicBezTo>
                  <a:pt x="71" y="288"/>
                  <a:pt x="71" y="288"/>
                  <a:pt x="71" y="288"/>
                </a:cubicBezTo>
                <a:cubicBezTo>
                  <a:pt x="192" y="364"/>
                  <a:pt x="192" y="364"/>
                  <a:pt x="192" y="364"/>
                </a:cubicBezTo>
                <a:cubicBezTo>
                  <a:pt x="313" y="288"/>
                  <a:pt x="313" y="288"/>
                  <a:pt x="313" y="288"/>
                </a:cubicBezTo>
                <a:cubicBezTo>
                  <a:pt x="313" y="270"/>
                  <a:pt x="313" y="270"/>
                  <a:pt x="313" y="270"/>
                </a:cubicBezTo>
                <a:cubicBezTo>
                  <a:pt x="266" y="300"/>
                  <a:pt x="266" y="300"/>
                  <a:pt x="266" y="300"/>
                </a:cubicBezTo>
                <a:cubicBezTo>
                  <a:pt x="265" y="301"/>
                  <a:pt x="263" y="302"/>
                  <a:pt x="261" y="302"/>
                </a:cubicBezTo>
                <a:close/>
                <a:moveTo>
                  <a:pt x="384" y="71"/>
                </a:moveTo>
                <a:cubicBezTo>
                  <a:pt x="270" y="0"/>
                  <a:pt x="270" y="0"/>
                  <a:pt x="270" y="0"/>
                </a:cubicBezTo>
                <a:cubicBezTo>
                  <a:pt x="192" y="63"/>
                  <a:pt x="192" y="63"/>
                  <a:pt x="192" y="63"/>
                </a:cubicBezTo>
                <a:cubicBezTo>
                  <a:pt x="306" y="137"/>
                  <a:pt x="306" y="137"/>
                  <a:pt x="306" y="137"/>
                </a:cubicBezTo>
                <a:lnTo>
                  <a:pt x="384" y="71"/>
                </a:lnTo>
                <a:close/>
                <a:moveTo>
                  <a:pt x="192" y="208"/>
                </a:moveTo>
                <a:cubicBezTo>
                  <a:pt x="263" y="266"/>
                  <a:pt x="263" y="266"/>
                  <a:pt x="263" y="266"/>
                </a:cubicBezTo>
                <a:cubicBezTo>
                  <a:pt x="376" y="193"/>
                  <a:pt x="376" y="193"/>
                  <a:pt x="376" y="193"/>
                </a:cubicBezTo>
                <a:cubicBezTo>
                  <a:pt x="306" y="137"/>
                  <a:pt x="306" y="137"/>
                  <a:pt x="306" y="137"/>
                </a:cubicBezTo>
                <a:lnTo>
                  <a:pt x="192" y="208"/>
                </a:lnTo>
                <a:close/>
                <a:moveTo>
                  <a:pt x="122" y="266"/>
                </a:moveTo>
                <a:cubicBezTo>
                  <a:pt x="192" y="208"/>
                  <a:pt x="192" y="208"/>
                  <a:pt x="192" y="208"/>
                </a:cubicBezTo>
                <a:cubicBezTo>
                  <a:pt x="78" y="137"/>
                  <a:pt x="78" y="137"/>
                  <a:pt x="78" y="137"/>
                </a:cubicBezTo>
                <a:cubicBezTo>
                  <a:pt x="9" y="193"/>
                  <a:pt x="9" y="193"/>
                  <a:pt x="9" y="193"/>
                </a:cubicBezTo>
                <a:lnTo>
                  <a:pt x="122" y="26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36" name="Freeform 179"/>
          <p:cNvSpPr>
            <a:spLocks/>
          </p:cNvSpPr>
          <p:nvPr/>
        </p:nvSpPr>
        <p:spPr bwMode="auto">
          <a:xfrm>
            <a:off x="10203158" y="5284310"/>
            <a:ext cx="215175" cy="273053"/>
          </a:xfrm>
          <a:custGeom>
            <a:avLst/>
            <a:gdLst>
              <a:gd name="T0" fmla="*/ 129 w 323"/>
              <a:gd name="T1" fmla="*/ 272 h 408"/>
              <a:gd name="T2" fmla="*/ 68 w 323"/>
              <a:gd name="T3" fmla="*/ 408 h 408"/>
              <a:gd name="T4" fmla="*/ 98 w 323"/>
              <a:gd name="T5" fmla="*/ 196 h 408"/>
              <a:gd name="T6" fmla="*/ 149 w 323"/>
              <a:gd name="T7" fmla="*/ 99 h 408"/>
              <a:gd name="T8" fmla="*/ 172 w 323"/>
              <a:gd name="T9" fmla="*/ 257 h 408"/>
              <a:gd name="T10" fmla="*/ 234 w 323"/>
              <a:gd name="T11" fmla="*/ 73 h 408"/>
              <a:gd name="T12" fmla="*/ 47 w 323"/>
              <a:gd name="T13" fmla="*/ 173 h 408"/>
              <a:gd name="T14" fmla="*/ 57 w 323"/>
              <a:gd name="T15" fmla="*/ 239 h 408"/>
              <a:gd name="T16" fmla="*/ 1 w 323"/>
              <a:gd name="T17" fmla="*/ 147 h 408"/>
              <a:gd name="T18" fmla="*/ 137 w 323"/>
              <a:gd name="T19" fmla="*/ 9 h 408"/>
              <a:gd name="T20" fmla="*/ 310 w 323"/>
              <a:gd name="T21" fmla="*/ 119 h 408"/>
              <a:gd name="T22" fmla="*/ 183 w 323"/>
              <a:gd name="T23" fmla="*/ 298 h 408"/>
              <a:gd name="T24" fmla="*/ 129 w 323"/>
              <a:gd name="T25" fmla="*/ 272 h 4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323" h="408">
                <a:moveTo>
                  <a:pt x="129" y="272"/>
                </a:moveTo>
                <a:cubicBezTo>
                  <a:pt x="118" y="328"/>
                  <a:pt x="106" y="380"/>
                  <a:pt x="68" y="408"/>
                </a:cubicBezTo>
                <a:cubicBezTo>
                  <a:pt x="56" y="325"/>
                  <a:pt x="85" y="262"/>
                  <a:pt x="98" y="196"/>
                </a:cubicBezTo>
                <a:cubicBezTo>
                  <a:pt x="75" y="157"/>
                  <a:pt x="101" y="80"/>
                  <a:pt x="149" y="99"/>
                </a:cubicBezTo>
                <a:cubicBezTo>
                  <a:pt x="209" y="122"/>
                  <a:pt x="98" y="242"/>
                  <a:pt x="172" y="257"/>
                </a:cubicBezTo>
                <a:cubicBezTo>
                  <a:pt x="250" y="273"/>
                  <a:pt x="282" y="122"/>
                  <a:pt x="234" y="73"/>
                </a:cubicBezTo>
                <a:cubicBezTo>
                  <a:pt x="164" y="2"/>
                  <a:pt x="31" y="72"/>
                  <a:pt x="47" y="173"/>
                </a:cubicBezTo>
                <a:cubicBezTo>
                  <a:pt x="51" y="198"/>
                  <a:pt x="77" y="205"/>
                  <a:pt x="57" y="239"/>
                </a:cubicBezTo>
                <a:cubicBezTo>
                  <a:pt x="13" y="229"/>
                  <a:pt x="0" y="194"/>
                  <a:pt x="1" y="147"/>
                </a:cubicBezTo>
                <a:cubicBezTo>
                  <a:pt x="4" y="70"/>
                  <a:pt x="70" y="17"/>
                  <a:pt x="137" y="9"/>
                </a:cubicBezTo>
                <a:cubicBezTo>
                  <a:pt x="221" y="0"/>
                  <a:pt x="300" y="40"/>
                  <a:pt x="310" y="119"/>
                </a:cubicBezTo>
                <a:cubicBezTo>
                  <a:pt x="323" y="208"/>
                  <a:pt x="273" y="305"/>
                  <a:pt x="183" y="298"/>
                </a:cubicBezTo>
                <a:cubicBezTo>
                  <a:pt x="158" y="296"/>
                  <a:pt x="148" y="284"/>
                  <a:pt x="129" y="27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37" name="Freeform 180"/>
          <p:cNvSpPr>
            <a:spLocks noEditPoints="1"/>
          </p:cNvSpPr>
          <p:nvPr/>
        </p:nvSpPr>
        <p:spPr bwMode="auto">
          <a:xfrm>
            <a:off x="10621928" y="5293165"/>
            <a:ext cx="259133" cy="259168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205 w 384"/>
              <a:gd name="T11" fmla="*/ 237 h 384"/>
              <a:gd name="T12" fmla="*/ 178 w 384"/>
              <a:gd name="T13" fmla="*/ 225 h 384"/>
              <a:gd name="T14" fmla="*/ 147 w 384"/>
              <a:gd name="T15" fmla="*/ 293 h 384"/>
              <a:gd name="T16" fmla="*/ 162 w 384"/>
              <a:gd name="T17" fmla="*/ 186 h 384"/>
              <a:gd name="T18" fmla="*/ 188 w 384"/>
              <a:gd name="T19" fmla="*/ 137 h 384"/>
              <a:gd name="T20" fmla="*/ 200 w 384"/>
              <a:gd name="T21" fmla="*/ 217 h 384"/>
              <a:gd name="T22" fmla="*/ 231 w 384"/>
              <a:gd name="T23" fmla="*/ 124 h 384"/>
              <a:gd name="T24" fmla="*/ 136 w 384"/>
              <a:gd name="T25" fmla="*/ 174 h 384"/>
              <a:gd name="T26" fmla="*/ 142 w 384"/>
              <a:gd name="T27" fmla="*/ 208 h 384"/>
              <a:gd name="T28" fmla="*/ 113 w 384"/>
              <a:gd name="T29" fmla="*/ 161 h 384"/>
              <a:gd name="T30" fmla="*/ 182 w 384"/>
              <a:gd name="T31" fmla="*/ 92 h 384"/>
              <a:gd name="T32" fmla="*/ 269 w 384"/>
              <a:gd name="T33" fmla="*/ 147 h 384"/>
              <a:gd name="T34" fmla="*/ 205 w 384"/>
              <a:gd name="T35" fmla="*/ 237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205" y="237"/>
                </a:moveTo>
                <a:cubicBezTo>
                  <a:pt x="192" y="236"/>
                  <a:pt x="187" y="230"/>
                  <a:pt x="178" y="225"/>
                </a:cubicBezTo>
                <a:cubicBezTo>
                  <a:pt x="172" y="252"/>
                  <a:pt x="166" y="279"/>
                  <a:pt x="147" y="293"/>
                </a:cubicBezTo>
                <a:cubicBezTo>
                  <a:pt x="141" y="251"/>
                  <a:pt x="155" y="219"/>
                  <a:pt x="162" y="186"/>
                </a:cubicBezTo>
                <a:cubicBezTo>
                  <a:pt x="151" y="166"/>
                  <a:pt x="164" y="127"/>
                  <a:pt x="188" y="137"/>
                </a:cubicBezTo>
                <a:cubicBezTo>
                  <a:pt x="218" y="149"/>
                  <a:pt x="162" y="209"/>
                  <a:pt x="200" y="217"/>
                </a:cubicBezTo>
                <a:cubicBezTo>
                  <a:pt x="239" y="225"/>
                  <a:pt x="255" y="149"/>
                  <a:pt x="231" y="124"/>
                </a:cubicBezTo>
                <a:cubicBezTo>
                  <a:pt x="195" y="88"/>
                  <a:pt x="128" y="123"/>
                  <a:pt x="136" y="174"/>
                </a:cubicBezTo>
                <a:cubicBezTo>
                  <a:pt x="138" y="187"/>
                  <a:pt x="151" y="190"/>
                  <a:pt x="142" y="208"/>
                </a:cubicBezTo>
                <a:cubicBezTo>
                  <a:pt x="119" y="203"/>
                  <a:pt x="112" y="185"/>
                  <a:pt x="113" y="161"/>
                </a:cubicBezTo>
                <a:cubicBezTo>
                  <a:pt x="115" y="122"/>
                  <a:pt x="148" y="95"/>
                  <a:pt x="182" y="92"/>
                </a:cubicBezTo>
                <a:cubicBezTo>
                  <a:pt x="224" y="87"/>
                  <a:pt x="264" y="107"/>
                  <a:pt x="269" y="147"/>
                </a:cubicBezTo>
                <a:cubicBezTo>
                  <a:pt x="276" y="192"/>
                  <a:pt x="250" y="241"/>
                  <a:pt x="205" y="23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38" name="Freeform 181"/>
          <p:cNvSpPr>
            <a:spLocks noEditPoints="1"/>
          </p:cNvSpPr>
          <p:nvPr/>
        </p:nvSpPr>
        <p:spPr bwMode="auto">
          <a:xfrm>
            <a:off x="11538063" y="4842962"/>
            <a:ext cx="245251" cy="245283"/>
          </a:xfrm>
          <a:custGeom>
            <a:avLst/>
            <a:gdLst>
              <a:gd name="T0" fmla="*/ 153 w 368"/>
              <a:gd name="T1" fmla="*/ 0 h 366"/>
              <a:gd name="T2" fmla="*/ 0 w 368"/>
              <a:gd name="T3" fmla="*/ 182 h 366"/>
              <a:gd name="T4" fmla="*/ 43 w 368"/>
              <a:gd name="T5" fmla="*/ 300 h 366"/>
              <a:gd name="T6" fmla="*/ 153 w 368"/>
              <a:gd name="T7" fmla="*/ 117 h 366"/>
              <a:gd name="T8" fmla="*/ 153 w 368"/>
              <a:gd name="T9" fmla="*/ 0 h 366"/>
              <a:gd name="T10" fmla="*/ 184 w 368"/>
              <a:gd name="T11" fmla="*/ 228 h 366"/>
              <a:gd name="T12" fmla="*/ 95 w 368"/>
              <a:gd name="T13" fmla="*/ 343 h 366"/>
              <a:gd name="T14" fmla="*/ 184 w 368"/>
              <a:gd name="T15" fmla="*/ 366 h 366"/>
              <a:gd name="T16" fmla="*/ 272 w 368"/>
              <a:gd name="T17" fmla="*/ 343 h 366"/>
              <a:gd name="T18" fmla="*/ 184 w 368"/>
              <a:gd name="T19" fmla="*/ 228 h 366"/>
              <a:gd name="T20" fmla="*/ 214 w 368"/>
              <a:gd name="T21" fmla="*/ 116 h 366"/>
              <a:gd name="T22" fmla="*/ 324 w 368"/>
              <a:gd name="T23" fmla="*/ 300 h 366"/>
              <a:gd name="T24" fmla="*/ 368 w 368"/>
              <a:gd name="T25" fmla="*/ 182 h 366"/>
              <a:gd name="T26" fmla="*/ 214 w 368"/>
              <a:gd name="T27" fmla="*/ 0 h 366"/>
              <a:gd name="T28" fmla="*/ 214 w 368"/>
              <a:gd name="T29" fmla="*/ 116 h 3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68" h="366">
                <a:moveTo>
                  <a:pt x="153" y="0"/>
                </a:moveTo>
                <a:cubicBezTo>
                  <a:pt x="66" y="15"/>
                  <a:pt x="0" y="90"/>
                  <a:pt x="0" y="182"/>
                </a:cubicBezTo>
                <a:cubicBezTo>
                  <a:pt x="0" y="227"/>
                  <a:pt x="16" y="268"/>
                  <a:pt x="43" y="300"/>
                </a:cubicBezTo>
                <a:cubicBezTo>
                  <a:pt x="108" y="269"/>
                  <a:pt x="153" y="199"/>
                  <a:pt x="153" y="117"/>
                </a:cubicBezTo>
                <a:lnTo>
                  <a:pt x="153" y="0"/>
                </a:lnTo>
                <a:close/>
                <a:moveTo>
                  <a:pt x="184" y="228"/>
                </a:moveTo>
                <a:cubicBezTo>
                  <a:pt x="172" y="276"/>
                  <a:pt x="138" y="316"/>
                  <a:pt x="95" y="343"/>
                </a:cubicBezTo>
                <a:cubicBezTo>
                  <a:pt x="122" y="357"/>
                  <a:pt x="152" y="366"/>
                  <a:pt x="184" y="366"/>
                </a:cubicBezTo>
                <a:cubicBezTo>
                  <a:pt x="216" y="366"/>
                  <a:pt x="246" y="357"/>
                  <a:pt x="272" y="343"/>
                </a:cubicBezTo>
                <a:cubicBezTo>
                  <a:pt x="229" y="316"/>
                  <a:pt x="195" y="276"/>
                  <a:pt x="184" y="228"/>
                </a:cubicBezTo>
                <a:close/>
                <a:moveTo>
                  <a:pt x="214" y="116"/>
                </a:moveTo>
                <a:cubicBezTo>
                  <a:pt x="214" y="198"/>
                  <a:pt x="260" y="269"/>
                  <a:pt x="324" y="300"/>
                </a:cubicBezTo>
                <a:cubicBezTo>
                  <a:pt x="351" y="268"/>
                  <a:pt x="368" y="227"/>
                  <a:pt x="368" y="182"/>
                </a:cubicBezTo>
                <a:cubicBezTo>
                  <a:pt x="368" y="90"/>
                  <a:pt x="301" y="15"/>
                  <a:pt x="214" y="0"/>
                </a:cubicBezTo>
                <a:lnTo>
                  <a:pt x="214" y="1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39" name="Freeform 182"/>
          <p:cNvSpPr>
            <a:spLocks/>
          </p:cNvSpPr>
          <p:nvPr/>
        </p:nvSpPr>
        <p:spPr bwMode="auto">
          <a:xfrm>
            <a:off x="8853394" y="5762297"/>
            <a:ext cx="256823" cy="208261"/>
          </a:xfrm>
          <a:custGeom>
            <a:avLst/>
            <a:gdLst>
              <a:gd name="T0" fmla="*/ 307 w 382"/>
              <a:gd name="T1" fmla="*/ 135 h 312"/>
              <a:gd name="T2" fmla="*/ 362 w 382"/>
              <a:gd name="T3" fmla="*/ 71 h 312"/>
              <a:gd name="T4" fmla="*/ 238 w 382"/>
              <a:gd name="T5" fmla="*/ 25 h 312"/>
              <a:gd name="T6" fmla="*/ 229 w 382"/>
              <a:gd name="T7" fmla="*/ 19 h 312"/>
              <a:gd name="T8" fmla="*/ 229 w 382"/>
              <a:gd name="T9" fmla="*/ 134 h 312"/>
              <a:gd name="T10" fmla="*/ 180 w 382"/>
              <a:gd name="T11" fmla="*/ 214 h 312"/>
              <a:gd name="T12" fmla="*/ 86 w 382"/>
              <a:gd name="T13" fmla="*/ 189 h 312"/>
              <a:gd name="T14" fmla="*/ 129 w 382"/>
              <a:gd name="T15" fmla="*/ 97 h 312"/>
              <a:gd name="T16" fmla="*/ 190 w 382"/>
              <a:gd name="T17" fmla="*/ 93 h 312"/>
              <a:gd name="T18" fmla="*/ 190 w 382"/>
              <a:gd name="T19" fmla="*/ 4 h 312"/>
              <a:gd name="T20" fmla="*/ 154 w 382"/>
              <a:gd name="T21" fmla="*/ 0 h 312"/>
              <a:gd name="T22" fmla="*/ 0 w 382"/>
              <a:gd name="T23" fmla="*/ 156 h 312"/>
              <a:gd name="T24" fmla="*/ 154 w 382"/>
              <a:gd name="T25" fmla="*/ 312 h 312"/>
              <a:gd name="T26" fmla="*/ 308 w 382"/>
              <a:gd name="T27" fmla="*/ 156 h 312"/>
              <a:gd name="T28" fmla="*/ 307 w 382"/>
              <a:gd name="T29" fmla="*/ 135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2" h="312">
                <a:moveTo>
                  <a:pt x="307" y="135"/>
                </a:moveTo>
                <a:cubicBezTo>
                  <a:pt x="354" y="122"/>
                  <a:pt x="382" y="72"/>
                  <a:pt x="362" y="71"/>
                </a:cubicBezTo>
                <a:cubicBezTo>
                  <a:pt x="311" y="68"/>
                  <a:pt x="267" y="43"/>
                  <a:pt x="238" y="25"/>
                </a:cubicBezTo>
                <a:cubicBezTo>
                  <a:pt x="235" y="23"/>
                  <a:pt x="232" y="21"/>
                  <a:pt x="229" y="19"/>
                </a:cubicBezTo>
                <a:cubicBezTo>
                  <a:pt x="229" y="134"/>
                  <a:pt x="229" y="134"/>
                  <a:pt x="229" y="134"/>
                </a:cubicBezTo>
                <a:cubicBezTo>
                  <a:pt x="229" y="172"/>
                  <a:pt x="206" y="202"/>
                  <a:pt x="180" y="214"/>
                </a:cubicBezTo>
                <a:cubicBezTo>
                  <a:pt x="142" y="233"/>
                  <a:pt x="100" y="221"/>
                  <a:pt x="86" y="189"/>
                </a:cubicBezTo>
                <a:cubicBezTo>
                  <a:pt x="72" y="157"/>
                  <a:pt x="91" y="116"/>
                  <a:pt x="129" y="97"/>
                </a:cubicBezTo>
                <a:cubicBezTo>
                  <a:pt x="150" y="87"/>
                  <a:pt x="172" y="86"/>
                  <a:pt x="190" y="93"/>
                </a:cubicBezTo>
                <a:cubicBezTo>
                  <a:pt x="190" y="4"/>
                  <a:pt x="190" y="4"/>
                  <a:pt x="190" y="4"/>
                </a:cubicBezTo>
                <a:cubicBezTo>
                  <a:pt x="178" y="1"/>
                  <a:pt x="166" y="0"/>
                  <a:pt x="154" y="0"/>
                </a:cubicBezTo>
                <a:cubicBezTo>
                  <a:pt x="69" y="0"/>
                  <a:pt x="0" y="70"/>
                  <a:pt x="0" y="156"/>
                </a:cubicBezTo>
                <a:cubicBezTo>
                  <a:pt x="0" y="242"/>
                  <a:pt x="69" y="312"/>
                  <a:pt x="154" y="312"/>
                </a:cubicBezTo>
                <a:cubicBezTo>
                  <a:pt x="239" y="312"/>
                  <a:pt x="308" y="242"/>
                  <a:pt x="308" y="156"/>
                </a:cubicBezTo>
                <a:cubicBezTo>
                  <a:pt x="308" y="149"/>
                  <a:pt x="308" y="142"/>
                  <a:pt x="307" y="13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40" name="Freeform 183"/>
          <p:cNvSpPr>
            <a:spLocks noEditPoints="1"/>
          </p:cNvSpPr>
          <p:nvPr/>
        </p:nvSpPr>
        <p:spPr bwMode="auto">
          <a:xfrm>
            <a:off x="9293185" y="5736842"/>
            <a:ext cx="256823" cy="259168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260 w 384"/>
              <a:gd name="T11" fmla="*/ 182 h 384"/>
              <a:gd name="T12" fmla="*/ 261 w 384"/>
              <a:gd name="T13" fmla="*/ 192 h 384"/>
              <a:gd name="T14" fmla="*/ 183 w 384"/>
              <a:gd name="T15" fmla="*/ 271 h 384"/>
              <a:gd name="T16" fmla="*/ 105 w 384"/>
              <a:gd name="T17" fmla="*/ 192 h 384"/>
              <a:gd name="T18" fmla="*/ 183 w 384"/>
              <a:gd name="T19" fmla="*/ 113 h 384"/>
              <a:gd name="T20" fmla="*/ 201 w 384"/>
              <a:gd name="T21" fmla="*/ 115 h 384"/>
              <a:gd name="T22" fmla="*/ 201 w 384"/>
              <a:gd name="T23" fmla="*/ 160 h 384"/>
              <a:gd name="T24" fmla="*/ 170 w 384"/>
              <a:gd name="T25" fmla="*/ 162 h 384"/>
              <a:gd name="T26" fmla="*/ 149 w 384"/>
              <a:gd name="T27" fmla="*/ 209 h 384"/>
              <a:gd name="T28" fmla="*/ 196 w 384"/>
              <a:gd name="T29" fmla="*/ 221 h 384"/>
              <a:gd name="T30" fmla="*/ 221 w 384"/>
              <a:gd name="T31" fmla="*/ 181 h 384"/>
              <a:gd name="T32" fmla="*/ 221 w 384"/>
              <a:gd name="T33" fmla="*/ 123 h 384"/>
              <a:gd name="T34" fmla="*/ 226 w 384"/>
              <a:gd name="T35" fmla="*/ 126 h 384"/>
              <a:gd name="T36" fmla="*/ 288 w 384"/>
              <a:gd name="T37" fmla="*/ 149 h 384"/>
              <a:gd name="T38" fmla="*/ 260 w 384"/>
              <a:gd name="T39" fmla="*/ 182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260" y="182"/>
                </a:moveTo>
                <a:cubicBezTo>
                  <a:pt x="261" y="185"/>
                  <a:pt x="261" y="188"/>
                  <a:pt x="261" y="192"/>
                </a:cubicBezTo>
                <a:cubicBezTo>
                  <a:pt x="261" y="235"/>
                  <a:pt x="226" y="271"/>
                  <a:pt x="183" y="271"/>
                </a:cubicBezTo>
                <a:cubicBezTo>
                  <a:pt x="140" y="271"/>
                  <a:pt x="105" y="235"/>
                  <a:pt x="105" y="192"/>
                </a:cubicBezTo>
                <a:cubicBezTo>
                  <a:pt x="105" y="148"/>
                  <a:pt x="140" y="113"/>
                  <a:pt x="183" y="113"/>
                </a:cubicBezTo>
                <a:cubicBezTo>
                  <a:pt x="189" y="113"/>
                  <a:pt x="195" y="114"/>
                  <a:pt x="201" y="115"/>
                </a:cubicBezTo>
                <a:cubicBezTo>
                  <a:pt x="201" y="160"/>
                  <a:pt x="201" y="160"/>
                  <a:pt x="201" y="160"/>
                </a:cubicBezTo>
                <a:cubicBezTo>
                  <a:pt x="192" y="157"/>
                  <a:pt x="181" y="157"/>
                  <a:pt x="170" y="162"/>
                </a:cubicBezTo>
                <a:cubicBezTo>
                  <a:pt x="151" y="172"/>
                  <a:pt x="142" y="192"/>
                  <a:pt x="149" y="209"/>
                </a:cubicBezTo>
                <a:cubicBezTo>
                  <a:pt x="156" y="225"/>
                  <a:pt x="177" y="231"/>
                  <a:pt x="196" y="221"/>
                </a:cubicBezTo>
                <a:cubicBezTo>
                  <a:pt x="209" y="215"/>
                  <a:pt x="221" y="200"/>
                  <a:pt x="221" y="181"/>
                </a:cubicBezTo>
                <a:cubicBezTo>
                  <a:pt x="221" y="123"/>
                  <a:pt x="221" y="123"/>
                  <a:pt x="221" y="123"/>
                </a:cubicBezTo>
                <a:cubicBezTo>
                  <a:pt x="222" y="124"/>
                  <a:pt x="224" y="125"/>
                  <a:pt x="226" y="126"/>
                </a:cubicBezTo>
                <a:cubicBezTo>
                  <a:pt x="240" y="135"/>
                  <a:pt x="262" y="148"/>
                  <a:pt x="288" y="149"/>
                </a:cubicBezTo>
                <a:cubicBezTo>
                  <a:pt x="298" y="149"/>
                  <a:pt x="284" y="175"/>
                  <a:pt x="260" y="18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grpSp>
        <p:nvGrpSpPr>
          <p:cNvPr id="241" name="Group 1"/>
          <p:cNvGrpSpPr/>
          <p:nvPr/>
        </p:nvGrpSpPr>
        <p:grpSpPr>
          <a:xfrm>
            <a:off x="11537955" y="4048832"/>
            <a:ext cx="224430" cy="242971"/>
            <a:chOff x="10918790" y="4149080"/>
            <a:chExt cx="169386" cy="183357"/>
          </a:xfrm>
          <a:solidFill>
            <a:schemeClr val="bg1">
              <a:lumMod val="50000"/>
            </a:schemeClr>
          </a:solidFill>
        </p:grpSpPr>
        <p:sp>
          <p:nvSpPr>
            <p:cNvPr id="242" name="Freeform 184"/>
            <p:cNvSpPr>
              <a:spLocks noEditPoints="1"/>
            </p:cNvSpPr>
            <p:nvPr/>
          </p:nvSpPr>
          <p:spPr bwMode="auto">
            <a:xfrm>
              <a:off x="10920536" y="4149080"/>
              <a:ext cx="167640" cy="183357"/>
            </a:xfrm>
            <a:custGeom>
              <a:avLst/>
              <a:gdLst>
                <a:gd name="T0" fmla="*/ 298 w 332"/>
                <a:gd name="T1" fmla="*/ 68 h 362"/>
                <a:gd name="T2" fmla="*/ 263 w 332"/>
                <a:gd name="T3" fmla="*/ 42 h 362"/>
                <a:gd name="T4" fmla="*/ 181 w 332"/>
                <a:gd name="T5" fmla="*/ 37 h 362"/>
                <a:gd name="T6" fmla="*/ 163 w 332"/>
                <a:gd name="T7" fmla="*/ 8 h 362"/>
                <a:gd name="T8" fmla="*/ 116 w 332"/>
                <a:gd name="T9" fmla="*/ 2 h 362"/>
                <a:gd name="T10" fmla="*/ 100 w 332"/>
                <a:gd name="T11" fmla="*/ 35 h 362"/>
                <a:gd name="T12" fmla="*/ 100 w 332"/>
                <a:gd name="T13" fmla="*/ 80 h 362"/>
                <a:gd name="T14" fmla="*/ 69 w 332"/>
                <a:gd name="T15" fmla="*/ 109 h 362"/>
                <a:gd name="T16" fmla="*/ 23 w 332"/>
                <a:gd name="T17" fmla="*/ 109 h 362"/>
                <a:gd name="T18" fmla="*/ 0 w 332"/>
                <a:gd name="T19" fmla="*/ 120 h 362"/>
                <a:gd name="T20" fmla="*/ 36 w 332"/>
                <a:gd name="T21" fmla="*/ 240 h 362"/>
                <a:gd name="T22" fmla="*/ 137 w 332"/>
                <a:gd name="T23" fmla="*/ 261 h 362"/>
                <a:gd name="T24" fmla="*/ 152 w 332"/>
                <a:gd name="T25" fmla="*/ 215 h 362"/>
                <a:gd name="T26" fmla="*/ 186 w 332"/>
                <a:gd name="T27" fmla="*/ 247 h 362"/>
                <a:gd name="T28" fmla="*/ 245 w 332"/>
                <a:gd name="T29" fmla="*/ 269 h 362"/>
                <a:gd name="T30" fmla="*/ 234 w 332"/>
                <a:gd name="T31" fmla="*/ 324 h 362"/>
                <a:gd name="T32" fmla="*/ 200 w 332"/>
                <a:gd name="T33" fmla="*/ 326 h 362"/>
                <a:gd name="T34" fmla="*/ 193 w 332"/>
                <a:gd name="T35" fmla="*/ 298 h 362"/>
                <a:gd name="T36" fmla="*/ 208 w 332"/>
                <a:gd name="T37" fmla="*/ 298 h 362"/>
                <a:gd name="T38" fmla="*/ 210 w 332"/>
                <a:gd name="T39" fmla="*/ 270 h 362"/>
                <a:gd name="T40" fmla="*/ 153 w 332"/>
                <a:gd name="T41" fmla="*/ 300 h 362"/>
                <a:gd name="T42" fmla="*/ 161 w 332"/>
                <a:gd name="T43" fmla="*/ 352 h 362"/>
                <a:gd name="T44" fmla="*/ 239 w 332"/>
                <a:gd name="T45" fmla="*/ 362 h 362"/>
                <a:gd name="T46" fmla="*/ 298 w 332"/>
                <a:gd name="T47" fmla="*/ 68 h 362"/>
                <a:gd name="T48" fmla="*/ 260 w 332"/>
                <a:gd name="T49" fmla="*/ 188 h 362"/>
                <a:gd name="T50" fmla="*/ 230 w 332"/>
                <a:gd name="T51" fmla="*/ 182 h 362"/>
                <a:gd name="T52" fmla="*/ 201 w 332"/>
                <a:gd name="T53" fmla="*/ 184 h 362"/>
                <a:gd name="T54" fmla="*/ 227 w 332"/>
                <a:gd name="T55" fmla="*/ 144 h 362"/>
                <a:gd name="T56" fmla="*/ 260 w 332"/>
                <a:gd name="T57" fmla="*/ 188 h 3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32" h="362">
                  <a:moveTo>
                    <a:pt x="298" y="68"/>
                  </a:moveTo>
                  <a:cubicBezTo>
                    <a:pt x="298" y="45"/>
                    <a:pt x="263" y="42"/>
                    <a:pt x="263" y="42"/>
                  </a:cubicBezTo>
                  <a:cubicBezTo>
                    <a:pt x="181" y="37"/>
                    <a:pt x="181" y="37"/>
                    <a:pt x="181" y="37"/>
                  </a:cubicBezTo>
                  <a:cubicBezTo>
                    <a:pt x="181" y="37"/>
                    <a:pt x="180" y="15"/>
                    <a:pt x="163" y="8"/>
                  </a:cubicBezTo>
                  <a:cubicBezTo>
                    <a:pt x="147" y="0"/>
                    <a:pt x="129" y="2"/>
                    <a:pt x="116" y="2"/>
                  </a:cubicBezTo>
                  <a:cubicBezTo>
                    <a:pt x="103" y="2"/>
                    <a:pt x="100" y="19"/>
                    <a:pt x="100" y="35"/>
                  </a:cubicBezTo>
                  <a:cubicBezTo>
                    <a:pt x="100" y="50"/>
                    <a:pt x="100" y="68"/>
                    <a:pt x="100" y="80"/>
                  </a:cubicBezTo>
                  <a:cubicBezTo>
                    <a:pt x="100" y="100"/>
                    <a:pt x="91" y="109"/>
                    <a:pt x="69" y="109"/>
                  </a:cubicBezTo>
                  <a:cubicBezTo>
                    <a:pt x="23" y="109"/>
                    <a:pt x="23" y="109"/>
                    <a:pt x="23" y="109"/>
                  </a:cubicBezTo>
                  <a:cubicBezTo>
                    <a:pt x="10" y="108"/>
                    <a:pt x="0" y="110"/>
                    <a:pt x="0" y="120"/>
                  </a:cubicBezTo>
                  <a:cubicBezTo>
                    <a:pt x="0" y="131"/>
                    <a:pt x="15" y="220"/>
                    <a:pt x="36" y="240"/>
                  </a:cubicBezTo>
                  <a:cubicBezTo>
                    <a:pt x="48" y="252"/>
                    <a:pt x="122" y="261"/>
                    <a:pt x="137" y="261"/>
                  </a:cubicBezTo>
                  <a:cubicBezTo>
                    <a:pt x="153" y="261"/>
                    <a:pt x="148" y="215"/>
                    <a:pt x="152" y="215"/>
                  </a:cubicBezTo>
                  <a:cubicBezTo>
                    <a:pt x="156" y="215"/>
                    <a:pt x="161" y="241"/>
                    <a:pt x="186" y="247"/>
                  </a:cubicBezTo>
                  <a:cubicBezTo>
                    <a:pt x="210" y="253"/>
                    <a:pt x="243" y="252"/>
                    <a:pt x="245" y="269"/>
                  </a:cubicBezTo>
                  <a:cubicBezTo>
                    <a:pt x="247" y="292"/>
                    <a:pt x="249" y="322"/>
                    <a:pt x="234" y="324"/>
                  </a:cubicBezTo>
                  <a:cubicBezTo>
                    <a:pt x="200" y="326"/>
                    <a:pt x="200" y="326"/>
                    <a:pt x="200" y="326"/>
                  </a:cubicBezTo>
                  <a:cubicBezTo>
                    <a:pt x="176" y="324"/>
                    <a:pt x="182" y="298"/>
                    <a:pt x="193" y="298"/>
                  </a:cubicBezTo>
                  <a:cubicBezTo>
                    <a:pt x="203" y="298"/>
                    <a:pt x="208" y="298"/>
                    <a:pt x="208" y="298"/>
                  </a:cubicBezTo>
                  <a:cubicBezTo>
                    <a:pt x="210" y="270"/>
                    <a:pt x="210" y="270"/>
                    <a:pt x="210" y="270"/>
                  </a:cubicBezTo>
                  <a:cubicBezTo>
                    <a:pt x="210" y="270"/>
                    <a:pt x="156" y="263"/>
                    <a:pt x="153" y="300"/>
                  </a:cubicBezTo>
                  <a:cubicBezTo>
                    <a:pt x="151" y="333"/>
                    <a:pt x="157" y="348"/>
                    <a:pt x="161" y="352"/>
                  </a:cubicBezTo>
                  <a:cubicBezTo>
                    <a:pt x="165" y="355"/>
                    <a:pt x="173" y="362"/>
                    <a:pt x="239" y="362"/>
                  </a:cubicBezTo>
                  <a:cubicBezTo>
                    <a:pt x="332" y="362"/>
                    <a:pt x="298" y="91"/>
                    <a:pt x="298" y="68"/>
                  </a:cubicBezTo>
                  <a:close/>
                  <a:moveTo>
                    <a:pt x="260" y="188"/>
                  </a:moveTo>
                  <a:cubicBezTo>
                    <a:pt x="256" y="192"/>
                    <a:pt x="243" y="182"/>
                    <a:pt x="230" y="182"/>
                  </a:cubicBezTo>
                  <a:cubicBezTo>
                    <a:pt x="217" y="182"/>
                    <a:pt x="204" y="189"/>
                    <a:pt x="201" y="184"/>
                  </a:cubicBezTo>
                  <a:cubicBezTo>
                    <a:pt x="197" y="180"/>
                    <a:pt x="204" y="144"/>
                    <a:pt x="227" y="144"/>
                  </a:cubicBezTo>
                  <a:cubicBezTo>
                    <a:pt x="251" y="144"/>
                    <a:pt x="263" y="184"/>
                    <a:pt x="260" y="18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243" name="Freeform 185"/>
            <p:cNvSpPr>
              <a:spLocks/>
            </p:cNvSpPr>
            <p:nvPr/>
          </p:nvSpPr>
          <p:spPr bwMode="auto">
            <a:xfrm>
              <a:off x="10918790" y="4152572"/>
              <a:ext cx="36672" cy="33179"/>
            </a:xfrm>
            <a:custGeom>
              <a:avLst/>
              <a:gdLst>
                <a:gd name="T0" fmla="*/ 69 w 70"/>
                <a:gd name="T1" fmla="*/ 59 h 68"/>
                <a:gd name="T2" fmla="*/ 70 w 70"/>
                <a:gd name="T3" fmla="*/ 0 h 68"/>
                <a:gd name="T4" fmla="*/ 0 w 70"/>
                <a:gd name="T5" fmla="*/ 68 h 68"/>
                <a:gd name="T6" fmla="*/ 58 w 70"/>
                <a:gd name="T7" fmla="*/ 68 h 68"/>
                <a:gd name="T8" fmla="*/ 69 w 70"/>
                <a:gd name="T9" fmla="*/ 59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68">
                  <a:moveTo>
                    <a:pt x="69" y="59"/>
                  </a:moveTo>
                  <a:cubicBezTo>
                    <a:pt x="69" y="55"/>
                    <a:pt x="70" y="0"/>
                    <a:pt x="70" y="0"/>
                  </a:cubicBezTo>
                  <a:cubicBezTo>
                    <a:pt x="0" y="68"/>
                    <a:pt x="0" y="68"/>
                    <a:pt x="0" y="68"/>
                  </a:cubicBezTo>
                  <a:cubicBezTo>
                    <a:pt x="0" y="68"/>
                    <a:pt x="48" y="68"/>
                    <a:pt x="58" y="68"/>
                  </a:cubicBezTo>
                  <a:cubicBezTo>
                    <a:pt x="67" y="68"/>
                    <a:pt x="69" y="64"/>
                    <a:pt x="69" y="5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</p:grpSp>
      <p:sp>
        <p:nvSpPr>
          <p:cNvPr id="244" name="Freeform 186"/>
          <p:cNvSpPr>
            <a:spLocks noEditPoints="1"/>
          </p:cNvSpPr>
          <p:nvPr/>
        </p:nvSpPr>
        <p:spPr bwMode="auto">
          <a:xfrm>
            <a:off x="6633392" y="5293165"/>
            <a:ext cx="256823" cy="259168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280 w 384"/>
              <a:gd name="T11" fmla="*/ 155 h 384"/>
              <a:gd name="T12" fmla="*/ 196 w 384"/>
              <a:gd name="T13" fmla="*/ 274 h 384"/>
              <a:gd name="T14" fmla="*/ 157 w 384"/>
              <a:gd name="T15" fmla="*/ 257 h 384"/>
              <a:gd name="T16" fmla="*/ 126 w 384"/>
              <a:gd name="T17" fmla="*/ 164 h 384"/>
              <a:gd name="T18" fmla="*/ 106 w 384"/>
              <a:gd name="T19" fmla="*/ 170 h 384"/>
              <a:gd name="T20" fmla="*/ 99 w 384"/>
              <a:gd name="T21" fmla="*/ 160 h 384"/>
              <a:gd name="T22" fmla="*/ 153 w 384"/>
              <a:gd name="T23" fmla="*/ 118 h 384"/>
              <a:gd name="T24" fmla="*/ 184 w 384"/>
              <a:gd name="T25" fmla="*/ 181 h 384"/>
              <a:gd name="T26" fmla="*/ 199 w 384"/>
              <a:gd name="T27" fmla="*/ 218 h 384"/>
              <a:gd name="T28" fmla="*/ 224 w 384"/>
              <a:gd name="T29" fmla="*/ 185 h 384"/>
              <a:gd name="T30" fmla="*/ 203 w 384"/>
              <a:gd name="T31" fmla="*/ 160 h 384"/>
              <a:gd name="T32" fmla="*/ 280 w 384"/>
              <a:gd name="T33" fmla="*/ 155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280" y="155"/>
                </a:moveTo>
                <a:cubicBezTo>
                  <a:pt x="270" y="213"/>
                  <a:pt x="213" y="263"/>
                  <a:pt x="196" y="274"/>
                </a:cubicBezTo>
                <a:cubicBezTo>
                  <a:pt x="179" y="285"/>
                  <a:pt x="163" y="269"/>
                  <a:pt x="157" y="257"/>
                </a:cubicBezTo>
                <a:cubicBezTo>
                  <a:pt x="151" y="244"/>
                  <a:pt x="132" y="170"/>
                  <a:pt x="126" y="164"/>
                </a:cubicBezTo>
                <a:cubicBezTo>
                  <a:pt x="121" y="158"/>
                  <a:pt x="106" y="170"/>
                  <a:pt x="106" y="170"/>
                </a:cubicBezTo>
                <a:cubicBezTo>
                  <a:pt x="99" y="160"/>
                  <a:pt x="99" y="160"/>
                  <a:pt x="99" y="160"/>
                </a:cubicBezTo>
                <a:cubicBezTo>
                  <a:pt x="99" y="160"/>
                  <a:pt x="130" y="122"/>
                  <a:pt x="153" y="118"/>
                </a:cubicBezTo>
                <a:cubicBezTo>
                  <a:pt x="178" y="113"/>
                  <a:pt x="178" y="157"/>
                  <a:pt x="184" y="181"/>
                </a:cubicBezTo>
                <a:cubicBezTo>
                  <a:pt x="190" y="205"/>
                  <a:pt x="194" y="218"/>
                  <a:pt x="199" y="218"/>
                </a:cubicBezTo>
                <a:cubicBezTo>
                  <a:pt x="204" y="218"/>
                  <a:pt x="214" y="205"/>
                  <a:pt x="224" y="185"/>
                </a:cubicBezTo>
                <a:cubicBezTo>
                  <a:pt x="235" y="165"/>
                  <a:pt x="224" y="147"/>
                  <a:pt x="203" y="160"/>
                </a:cubicBezTo>
                <a:cubicBezTo>
                  <a:pt x="211" y="109"/>
                  <a:pt x="290" y="97"/>
                  <a:pt x="280" y="15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45" name="Freeform 187"/>
          <p:cNvSpPr>
            <a:spLocks noEditPoints="1"/>
          </p:cNvSpPr>
          <p:nvPr/>
        </p:nvSpPr>
        <p:spPr bwMode="auto">
          <a:xfrm>
            <a:off x="5746156" y="5293165"/>
            <a:ext cx="256823" cy="259168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140 w 384"/>
              <a:gd name="T11" fmla="*/ 232 h 384"/>
              <a:gd name="T12" fmla="*/ 101 w 384"/>
              <a:gd name="T13" fmla="*/ 192 h 384"/>
              <a:gd name="T14" fmla="*/ 140 w 384"/>
              <a:gd name="T15" fmla="*/ 151 h 384"/>
              <a:gd name="T16" fmla="*/ 180 w 384"/>
              <a:gd name="T17" fmla="*/ 192 h 384"/>
              <a:gd name="T18" fmla="*/ 140 w 384"/>
              <a:gd name="T19" fmla="*/ 232 h 384"/>
              <a:gd name="T20" fmla="*/ 243 w 384"/>
              <a:gd name="T21" fmla="*/ 232 h 384"/>
              <a:gd name="T22" fmla="*/ 203 w 384"/>
              <a:gd name="T23" fmla="*/ 192 h 384"/>
              <a:gd name="T24" fmla="*/ 243 w 384"/>
              <a:gd name="T25" fmla="*/ 151 h 384"/>
              <a:gd name="T26" fmla="*/ 283 w 384"/>
              <a:gd name="T27" fmla="*/ 192 h 384"/>
              <a:gd name="T28" fmla="*/ 243 w 384"/>
              <a:gd name="T29" fmla="*/ 232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140" y="232"/>
                </a:moveTo>
                <a:cubicBezTo>
                  <a:pt x="119" y="232"/>
                  <a:pt x="101" y="214"/>
                  <a:pt x="101" y="192"/>
                </a:cubicBezTo>
                <a:cubicBezTo>
                  <a:pt x="101" y="170"/>
                  <a:pt x="119" y="151"/>
                  <a:pt x="140" y="151"/>
                </a:cubicBezTo>
                <a:cubicBezTo>
                  <a:pt x="162" y="151"/>
                  <a:pt x="180" y="170"/>
                  <a:pt x="180" y="192"/>
                </a:cubicBezTo>
                <a:cubicBezTo>
                  <a:pt x="180" y="214"/>
                  <a:pt x="162" y="232"/>
                  <a:pt x="140" y="232"/>
                </a:cubicBezTo>
                <a:close/>
                <a:moveTo>
                  <a:pt x="243" y="232"/>
                </a:moveTo>
                <a:cubicBezTo>
                  <a:pt x="221" y="232"/>
                  <a:pt x="203" y="214"/>
                  <a:pt x="203" y="192"/>
                </a:cubicBezTo>
                <a:cubicBezTo>
                  <a:pt x="203" y="170"/>
                  <a:pt x="221" y="151"/>
                  <a:pt x="243" y="151"/>
                </a:cubicBezTo>
                <a:cubicBezTo>
                  <a:pt x="265" y="151"/>
                  <a:pt x="283" y="170"/>
                  <a:pt x="283" y="192"/>
                </a:cubicBezTo>
                <a:cubicBezTo>
                  <a:pt x="283" y="214"/>
                  <a:pt x="265" y="232"/>
                  <a:pt x="243" y="23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46" name="Freeform 188"/>
          <p:cNvSpPr>
            <a:spLocks noEditPoints="1"/>
          </p:cNvSpPr>
          <p:nvPr/>
        </p:nvSpPr>
        <p:spPr bwMode="auto">
          <a:xfrm>
            <a:off x="11110439" y="4487051"/>
            <a:ext cx="215175" cy="215202"/>
          </a:xfrm>
          <a:custGeom>
            <a:avLst/>
            <a:gdLst>
              <a:gd name="T0" fmla="*/ 72 w 320"/>
              <a:gd name="T1" fmla="*/ 131 h 320"/>
              <a:gd name="T2" fmla="*/ 110 w 320"/>
              <a:gd name="T3" fmla="*/ 73 h 320"/>
              <a:gd name="T4" fmla="*/ 154 w 320"/>
              <a:gd name="T5" fmla="*/ 71 h 320"/>
              <a:gd name="T6" fmla="*/ 154 w 320"/>
              <a:gd name="T7" fmla="*/ 121 h 320"/>
              <a:gd name="T8" fmla="*/ 154 w 320"/>
              <a:gd name="T9" fmla="*/ 123 h 320"/>
              <a:gd name="T10" fmla="*/ 159 w 320"/>
              <a:gd name="T11" fmla="*/ 126 h 320"/>
              <a:gd name="T12" fmla="*/ 163 w 320"/>
              <a:gd name="T13" fmla="*/ 125 h 320"/>
              <a:gd name="T14" fmla="*/ 287 w 320"/>
              <a:gd name="T15" fmla="*/ 0 h 320"/>
              <a:gd name="T16" fmla="*/ 204 w 320"/>
              <a:gd name="T17" fmla="*/ 0 h 320"/>
              <a:gd name="T18" fmla="*/ 111 w 320"/>
              <a:gd name="T19" fmla="*/ 0 h 320"/>
              <a:gd name="T20" fmla="*/ 0 w 320"/>
              <a:gd name="T21" fmla="*/ 121 h 320"/>
              <a:gd name="T22" fmla="*/ 0 w 320"/>
              <a:gd name="T23" fmla="*/ 287 h 320"/>
              <a:gd name="T24" fmla="*/ 72 w 320"/>
              <a:gd name="T25" fmla="*/ 215 h 320"/>
              <a:gd name="T26" fmla="*/ 72 w 320"/>
              <a:gd name="T27" fmla="*/ 131 h 320"/>
              <a:gd name="T28" fmla="*/ 248 w 320"/>
              <a:gd name="T29" fmla="*/ 105 h 320"/>
              <a:gd name="T30" fmla="*/ 248 w 320"/>
              <a:gd name="T31" fmla="*/ 189 h 320"/>
              <a:gd name="T32" fmla="*/ 210 w 320"/>
              <a:gd name="T33" fmla="*/ 247 h 320"/>
              <a:gd name="T34" fmla="*/ 165 w 320"/>
              <a:gd name="T35" fmla="*/ 249 h 320"/>
              <a:gd name="T36" fmla="*/ 165 w 320"/>
              <a:gd name="T37" fmla="*/ 199 h 320"/>
              <a:gd name="T38" fmla="*/ 165 w 320"/>
              <a:gd name="T39" fmla="*/ 197 h 320"/>
              <a:gd name="T40" fmla="*/ 160 w 320"/>
              <a:gd name="T41" fmla="*/ 193 h 320"/>
              <a:gd name="T42" fmla="*/ 157 w 320"/>
              <a:gd name="T43" fmla="*/ 195 h 320"/>
              <a:gd name="T44" fmla="*/ 32 w 320"/>
              <a:gd name="T45" fmla="*/ 320 h 320"/>
              <a:gd name="T46" fmla="*/ 116 w 320"/>
              <a:gd name="T47" fmla="*/ 320 h 320"/>
              <a:gd name="T48" fmla="*/ 209 w 320"/>
              <a:gd name="T49" fmla="*/ 320 h 320"/>
              <a:gd name="T50" fmla="*/ 320 w 320"/>
              <a:gd name="T51" fmla="*/ 199 h 320"/>
              <a:gd name="T52" fmla="*/ 320 w 320"/>
              <a:gd name="T53" fmla="*/ 33 h 320"/>
              <a:gd name="T54" fmla="*/ 248 w 320"/>
              <a:gd name="T55" fmla="*/ 105 h 3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20" h="320">
                <a:moveTo>
                  <a:pt x="72" y="131"/>
                </a:moveTo>
                <a:cubicBezTo>
                  <a:pt x="72" y="98"/>
                  <a:pt x="80" y="77"/>
                  <a:pt x="110" y="73"/>
                </a:cubicBezTo>
                <a:cubicBezTo>
                  <a:pt x="120" y="71"/>
                  <a:pt x="141" y="71"/>
                  <a:pt x="154" y="71"/>
                </a:cubicBezTo>
                <a:cubicBezTo>
                  <a:pt x="154" y="121"/>
                  <a:pt x="154" y="121"/>
                  <a:pt x="154" y="121"/>
                </a:cubicBezTo>
                <a:cubicBezTo>
                  <a:pt x="154" y="122"/>
                  <a:pt x="154" y="122"/>
                  <a:pt x="154" y="123"/>
                </a:cubicBezTo>
                <a:cubicBezTo>
                  <a:pt x="155" y="125"/>
                  <a:pt x="157" y="126"/>
                  <a:pt x="159" y="126"/>
                </a:cubicBezTo>
                <a:cubicBezTo>
                  <a:pt x="160" y="126"/>
                  <a:pt x="161" y="126"/>
                  <a:pt x="163" y="125"/>
                </a:cubicBezTo>
                <a:cubicBezTo>
                  <a:pt x="287" y="0"/>
                  <a:pt x="287" y="0"/>
                  <a:pt x="287" y="0"/>
                </a:cubicBezTo>
                <a:cubicBezTo>
                  <a:pt x="204" y="0"/>
                  <a:pt x="204" y="0"/>
                  <a:pt x="204" y="0"/>
                </a:cubicBezTo>
                <a:cubicBezTo>
                  <a:pt x="111" y="0"/>
                  <a:pt x="111" y="0"/>
                  <a:pt x="111" y="0"/>
                </a:cubicBezTo>
                <a:cubicBezTo>
                  <a:pt x="37" y="0"/>
                  <a:pt x="0" y="42"/>
                  <a:pt x="0" y="121"/>
                </a:cubicBezTo>
                <a:cubicBezTo>
                  <a:pt x="0" y="287"/>
                  <a:pt x="0" y="287"/>
                  <a:pt x="0" y="287"/>
                </a:cubicBezTo>
                <a:cubicBezTo>
                  <a:pt x="72" y="215"/>
                  <a:pt x="72" y="215"/>
                  <a:pt x="72" y="215"/>
                </a:cubicBezTo>
                <a:lnTo>
                  <a:pt x="72" y="131"/>
                </a:lnTo>
                <a:close/>
                <a:moveTo>
                  <a:pt x="248" y="105"/>
                </a:moveTo>
                <a:cubicBezTo>
                  <a:pt x="248" y="189"/>
                  <a:pt x="248" y="189"/>
                  <a:pt x="248" y="189"/>
                </a:cubicBezTo>
                <a:cubicBezTo>
                  <a:pt x="248" y="222"/>
                  <a:pt x="239" y="243"/>
                  <a:pt x="210" y="247"/>
                </a:cubicBezTo>
                <a:cubicBezTo>
                  <a:pt x="200" y="249"/>
                  <a:pt x="179" y="249"/>
                  <a:pt x="165" y="249"/>
                </a:cubicBezTo>
                <a:cubicBezTo>
                  <a:pt x="165" y="199"/>
                  <a:pt x="165" y="199"/>
                  <a:pt x="165" y="199"/>
                </a:cubicBezTo>
                <a:cubicBezTo>
                  <a:pt x="165" y="198"/>
                  <a:pt x="165" y="197"/>
                  <a:pt x="165" y="197"/>
                </a:cubicBezTo>
                <a:cubicBezTo>
                  <a:pt x="164" y="195"/>
                  <a:pt x="163" y="193"/>
                  <a:pt x="160" y="193"/>
                </a:cubicBezTo>
                <a:cubicBezTo>
                  <a:pt x="159" y="193"/>
                  <a:pt x="158" y="194"/>
                  <a:pt x="157" y="195"/>
                </a:cubicBezTo>
                <a:cubicBezTo>
                  <a:pt x="32" y="320"/>
                  <a:pt x="32" y="320"/>
                  <a:pt x="32" y="320"/>
                </a:cubicBezTo>
                <a:cubicBezTo>
                  <a:pt x="116" y="320"/>
                  <a:pt x="116" y="320"/>
                  <a:pt x="116" y="320"/>
                </a:cubicBezTo>
                <a:cubicBezTo>
                  <a:pt x="209" y="320"/>
                  <a:pt x="209" y="320"/>
                  <a:pt x="209" y="320"/>
                </a:cubicBezTo>
                <a:cubicBezTo>
                  <a:pt x="282" y="320"/>
                  <a:pt x="320" y="278"/>
                  <a:pt x="320" y="199"/>
                </a:cubicBezTo>
                <a:cubicBezTo>
                  <a:pt x="320" y="33"/>
                  <a:pt x="320" y="33"/>
                  <a:pt x="320" y="33"/>
                </a:cubicBezTo>
                <a:lnTo>
                  <a:pt x="248" y="10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47" name="Freeform 189"/>
          <p:cNvSpPr>
            <a:spLocks noEditPoints="1"/>
          </p:cNvSpPr>
          <p:nvPr/>
        </p:nvSpPr>
        <p:spPr bwMode="auto">
          <a:xfrm>
            <a:off x="10611367" y="5740261"/>
            <a:ext cx="270704" cy="263796"/>
          </a:xfrm>
          <a:custGeom>
            <a:avLst/>
            <a:gdLst>
              <a:gd name="T0" fmla="*/ 349 w 402"/>
              <a:gd name="T1" fmla="*/ 245 h 394"/>
              <a:gd name="T2" fmla="*/ 303 w 402"/>
              <a:gd name="T3" fmla="*/ 251 h 394"/>
              <a:gd name="T4" fmla="*/ 88 w 402"/>
              <a:gd name="T5" fmla="*/ 323 h 394"/>
              <a:gd name="T6" fmla="*/ 103 w 402"/>
              <a:gd name="T7" fmla="*/ 335 h 394"/>
              <a:gd name="T8" fmla="*/ 360 w 402"/>
              <a:gd name="T9" fmla="*/ 291 h 394"/>
              <a:gd name="T10" fmla="*/ 349 w 402"/>
              <a:gd name="T11" fmla="*/ 245 h 394"/>
              <a:gd name="T12" fmla="*/ 105 w 402"/>
              <a:gd name="T13" fmla="*/ 233 h 394"/>
              <a:gd name="T14" fmla="*/ 150 w 402"/>
              <a:gd name="T15" fmla="*/ 10 h 394"/>
              <a:gd name="T16" fmla="*/ 132 w 402"/>
              <a:gd name="T17" fmla="*/ 18 h 394"/>
              <a:gd name="T18" fmla="*/ 42 w 402"/>
              <a:gd name="T19" fmla="*/ 262 h 394"/>
              <a:gd name="T20" fmla="*/ 87 w 402"/>
              <a:gd name="T21" fmla="*/ 276 h 394"/>
              <a:gd name="T22" fmla="*/ 105 w 402"/>
              <a:gd name="T23" fmla="*/ 233 h 394"/>
              <a:gd name="T24" fmla="*/ 226 w 402"/>
              <a:gd name="T25" fmla="*/ 1 h 394"/>
              <a:gd name="T26" fmla="*/ 192 w 402"/>
              <a:gd name="T27" fmla="*/ 33 h 394"/>
              <a:gd name="T28" fmla="*/ 220 w 402"/>
              <a:gd name="T29" fmla="*/ 70 h 394"/>
              <a:gd name="T30" fmla="*/ 390 w 402"/>
              <a:gd name="T31" fmla="*/ 220 h 394"/>
              <a:gd name="T32" fmla="*/ 392 w 402"/>
              <a:gd name="T33" fmla="*/ 201 h 394"/>
              <a:gd name="T34" fmla="*/ 226 w 402"/>
              <a:gd name="T35" fmla="*/ 1 h 394"/>
              <a:gd name="T36" fmla="*/ 147 w 402"/>
              <a:gd name="T37" fmla="*/ 195 h 394"/>
              <a:gd name="T38" fmla="*/ 145 w 402"/>
              <a:gd name="T39" fmla="*/ 222 h 394"/>
              <a:gd name="T40" fmla="*/ 157 w 402"/>
              <a:gd name="T41" fmla="*/ 214 h 394"/>
              <a:gd name="T42" fmla="*/ 169 w 402"/>
              <a:gd name="T43" fmla="*/ 232 h 394"/>
              <a:gd name="T44" fmla="*/ 158 w 402"/>
              <a:gd name="T45" fmla="*/ 242 h 394"/>
              <a:gd name="T46" fmla="*/ 183 w 402"/>
              <a:gd name="T47" fmla="*/ 255 h 394"/>
              <a:gd name="T48" fmla="*/ 208 w 402"/>
              <a:gd name="T49" fmla="*/ 244 h 394"/>
              <a:gd name="T50" fmla="*/ 211 w 402"/>
              <a:gd name="T51" fmla="*/ 244 h 394"/>
              <a:gd name="T52" fmla="*/ 235 w 402"/>
              <a:gd name="T53" fmla="*/ 255 h 394"/>
              <a:gd name="T54" fmla="*/ 260 w 402"/>
              <a:gd name="T55" fmla="*/ 242 h 394"/>
              <a:gd name="T56" fmla="*/ 250 w 402"/>
              <a:gd name="T57" fmla="*/ 232 h 394"/>
              <a:gd name="T58" fmla="*/ 261 w 402"/>
              <a:gd name="T59" fmla="*/ 214 h 394"/>
              <a:gd name="T60" fmla="*/ 273 w 402"/>
              <a:gd name="T61" fmla="*/ 222 h 394"/>
              <a:gd name="T62" fmla="*/ 271 w 402"/>
              <a:gd name="T63" fmla="*/ 195 h 394"/>
              <a:gd name="T64" fmla="*/ 257 w 402"/>
              <a:gd name="T65" fmla="*/ 177 h 394"/>
              <a:gd name="T66" fmla="*/ 257 w 402"/>
              <a:gd name="T67" fmla="*/ 175 h 394"/>
              <a:gd name="T68" fmla="*/ 255 w 402"/>
              <a:gd name="T69" fmla="*/ 165 h 394"/>
              <a:gd name="T70" fmla="*/ 255 w 402"/>
              <a:gd name="T71" fmla="*/ 164 h 394"/>
              <a:gd name="T72" fmla="*/ 253 w 402"/>
              <a:gd name="T73" fmla="*/ 160 h 394"/>
              <a:gd name="T74" fmla="*/ 209 w 402"/>
              <a:gd name="T75" fmla="*/ 114 h 394"/>
              <a:gd name="T76" fmla="*/ 165 w 402"/>
              <a:gd name="T77" fmla="*/ 160 h 394"/>
              <a:gd name="T78" fmla="*/ 164 w 402"/>
              <a:gd name="T79" fmla="*/ 164 h 394"/>
              <a:gd name="T80" fmla="*/ 164 w 402"/>
              <a:gd name="T81" fmla="*/ 165 h 394"/>
              <a:gd name="T82" fmla="*/ 161 w 402"/>
              <a:gd name="T83" fmla="*/ 175 h 394"/>
              <a:gd name="T84" fmla="*/ 161 w 402"/>
              <a:gd name="T85" fmla="*/ 177 h 394"/>
              <a:gd name="T86" fmla="*/ 147 w 402"/>
              <a:gd name="T87" fmla="*/ 195 h 3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402" h="394">
                <a:moveTo>
                  <a:pt x="349" y="245"/>
                </a:moveTo>
                <a:cubicBezTo>
                  <a:pt x="334" y="234"/>
                  <a:pt x="314" y="235"/>
                  <a:pt x="303" y="251"/>
                </a:cubicBezTo>
                <a:cubicBezTo>
                  <a:pt x="292" y="266"/>
                  <a:pt x="215" y="363"/>
                  <a:pt x="88" y="323"/>
                </a:cubicBezTo>
                <a:cubicBezTo>
                  <a:pt x="93" y="327"/>
                  <a:pt x="98" y="331"/>
                  <a:pt x="103" y="335"/>
                </a:cubicBezTo>
                <a:cubicBezTo>
                  <a:pt x="186" y="394"/>
                  <a:pt x="301" y="374"/>
                  <a:pt x="360" y="291"/>
                </a:cubicBezTo>
                <a:cubicBezTo>
                  <a:pt x="371" y="275"/>
                  <a:pt x="365" y="256"/>
                  <a:pt x="349" y="245"/>
                </a:cubicBezTo>
                <a:close/>
                <a:moveTo>
                  <a:pt x="105" y="233"/>
                </a:moveTo>
                <a:cubicBezTo>
                  <a:pt x="97" y="215"/>
                  <a:pt x="52" y="100"/>
                  <a:pt x="150" y="10"/>
                </a:cubicBezTo>
                <a:cubicBezTo>
                  <a:pt x="144" y="13"/>
                  <a:pt x="138" y="15"/>
                  <a:pt x="132" y="18"/>
                </a:cubicBezTo>
                <a:cubicBezTo>
                  <a:pt x="40" y="60"/>
                  <a:pt x="0" y="170"/>
                  <a:pt x="42" y="262"/>
                </a:cubicBezTo>
                <a:cubicBezTo>
                  <a:pt x="50" y="279"/>
                  <a:pt x="69" y="284"/>
                  <a:pt x="87" y="276"/>
                </a:cubicBezTo>
                <a:cubicBezTo>
                  <a:pt x="104" y="268"/>
                  <a:pt x="113" y="250"/>
                  <a:pt x="105" y="233"/>
                </a:cubicBezTo>
                <a:close/>
                <a:moveTo>
                  <a:pt x="226" y="1"/>
                </a:moveTo>
                <a:cubicBezTo>
                  <a:pt x="207" y="0"/>
                  <a:pt x="193" y="14"/>
                  <a:pt x="192" y="33"/>
                </a:cubicBezTo>
                <a:cubicBezTo>
                  <a:pt x="190" y="52"/>
                  <a:pt x="200" y="68"/>
                  <a:pt x="220" y="70"/>
                </a:cubicBezTo>
                <a:cubicBezTo>
                  <a:pt x="239" y="72"/>
                  <a:pt x="361" y="90"/>
                  <a:pt x="390" y="220"/>
                </a:cubicBezTo>
                <a:cubicBezTo>
                  <a:pt x="391" y="214"/>
                  <a:pt x="392" y="208"/>
                  <a:pt x="392" y="201"/>
                </a:cubicBezTo>
                <a:cubicBezTo>
                  <a:pt x="402" y="100"/>
                  <a:pt x="327" y="10"/>
                  <a:pt x="226" y="1"/>
                </a:cubicBezTo>
                <a:close/>
                <a:moveTo>
                  <a:pt x="147" y="195"/>
                </a:moveTo>
                <a:cubicBezTo>
                  <a:pt x="142" y="208"/>
                  <a:pt x="141" y="220"/>
                  <a:pt x="145" y="222"/>
                </a:cubicBezTo>
                <a:cubicBezTo>
                  <a:pt x="148" y="223"/>
                  <a:pt x="153" y="220"/>
                  <a:pt x="157" y="214"/>
                </a:cubicBezTo>
                <a:cubicBezTo>
                  <a:pt x="159" y="221"/>
                  <a:pt x="163" y="227"/>
                  <a:pt x="169" y="232"/>
                </a:cubicBezTo>
                <a:cubicBezTo>
                  <a:pt x="163" y="234"/>
                  <a:pt x="158" y="238"/>
                  <a:pt x="158" y="242"/>
                </a:cubicBezTo>
                <a:cubicBezTo>
                  <a:pt x="158" y="249"/>
                  <a:pt x="170" y="255"/>
                  <a:pt x="183" y="255"/>
                </a:cubicBezTo>
                <a:cubicBezTo>
                  <a:pt x="196" y="255"/>
                  <a:pt x="206" y="250"/>
                  <a:pt x="208" y="244"/>
                </a:cubicBezTo>
                <a:cubicBezTo>
                  <a:pt x="208" y="244"/>
                  <a:pt x="210" y="244"/>
                  <a:pt x="211" y="244"/>
                </a:cubicBezTo>
                <a:cubicBezTo>
                  <a:pt x="213" y="250"/>
                  <a:pt x="223" y="255"/>
                  <a:pt x="235" y="255"/>
                </a:cubicBezTo>
                <a:cubicBezTo>
                  <a:pt x="249" y="255"/>
                  <a:pt x="260" y="249"/>
                  <a:pt x="260" y="242"/>
                </a:cubicBezTo>
                <a:cubicBezTo>
                  <a:pt x="260" y="238"/>
                  <a:pt x="256" y="234"/>
                  <a:pt x="250" y="232"/>
                </a:cubicBezTo>
                <a:cubicBezTo>
                  <a:pt x="256" y="227"/>
                  <a:pt x="260" y="221"/>
                  <a:pt x="261" y="214"/>
                </a:cubicBezTo>
                <a:cubicBezTo>
                  <a:pt x="266" y="220"/>
                  <a:pt x="270" y="223"/>
                  <a:pt x="273" y="222"/>
                </a:cubicBezTo>
                <a:cubicBezTo>
                  <a:pt x="277" y="220"/>
                  <a:pt x="277" y="208"/>
                  <a:pt x="271" y="195"/>
                </a:cubicBezTo>
                <a:cubicBezTo>
                  <a:pt x="267" y="186"/>
                  <a:pt x="262" y="179"/>
                  <a:pt x="257" y="177"/>
                </a:cubicBezTo>
                <a:cubicBezTo>
                  <a:pt x="257" y="176"/>
                  <a:pt x="257" y="176"/>
                  <a:pt x="257" y="175"/>
                </a:cubicBezTo>
                <a:cubicBezTo>
                  <a:pt x="257" y="171"/>
                  <a:pt x="256" y="168"/>
                  <a:pt x="255" y="165"/>
                </a:cubicBezTo>
                <a:cubicBezTo>
                  <a:pt x="255" y="165"/>
                  <a:pt x="255" y="165"/>
                  <a:pt x="255" y="164"/>
                </a:cubicBezTo>
                <a:cubicBezTo>
                  <a:pt x="255" y="163"/>
                  <a:pt x="254" y="161"/>
                  <a:pt x="253" y="160"/>
                </a:cubicBezTo>
                <a:cubicBezTo>
                  <a:pt x="252" y="134"/>
                  <a:pt x="236" y="114"/>
                  <a:pt x="209" y="114"/>
                </a:cubicBezTo>
                <a:cubicBezTo>
                  <a:pt x="182" y="114"/>
                  <a:pt x="166" y="134"/>
                  <a:pt x="165" y="160"/>
                </a:cubicBezTo>
                <a:cubicBezTo>
                  <a:pt x="164" y="161"/>
                  <a:pt x="164" y="163"/>
                  <a:pt x="164" y="164"/>
                </a:cubicBezTo>
                <a:cubicBezTo>
                  <a:pt x="164" y="165"/>
                  <a:pt x="164" y="165"/>
                  <a:pt x="164" y="165"/>
                </a:cubicBezTo>
                <a:cubicBezTo>
                  <a:pt x="162" y="168"/>
                  <a:pt x="161" y="171"/>
                  <a:pt x="161" y="175"/>
                </a:cubicBezTo>
                <a:cubicBezTo>
                  <a:pt x="161" y="176"/>
                  <a:pt x="161" y="176"/>
                  <a:pt x="161" y="177"/>
                </a:cubicBezTo>
                <a:cubicBezTo>
                  <a:pt x="157" y="179"/>
                  <a:pt x="151" y="186"/>
                  <a:pt x="147" y="19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48" name="Freeform 190"/>
          <p:cNvSpPr>
            <a:spLocks noEditPoints="1"/>
          </p:cNvSpPr>
          <p:nvPr/>
        </p:nvSpPr>
        <p:spPr bwMode="auto">
          <a:xfrm>
            <a:off x="5305992" y="5309176"/>
            <a:ext cx="279960" cy="259168"/>
          </a:xfrm>
          <a:custGeom>
            <a:avLst/>
            <a:gdLst>
              <a:gd name="T0" fmla="*/ 201 w 419"/>
              <a:gd name="T1" fmla="*/ 345 h 388"/>
              <a:gd name="T2" fmla="*/ 220 w 419"/>
              <a:gd name="T3" fmla="*/ 345 h 388"/>
              <a:gd name="T4" fmla="*/ 220 w 419"/>
              <a:gd name="T5" fmla="*/ 388 h 388"/>
              <a:gd name="T6" fmla="*/ 408 w 419"/>
              <a:gd name="T7" fmla="*/ 154 h 388"/>
              <a:gd name="T8" fmla="*/ 189 w 419"/>
              <a:gd name="T9" fmla="*/ 14 h 388"/>
              <a:gd name="T10" fmla="*/ 11 w 419"/>
              <a:gd name="T11" fmla="*/ 203 h 388"/>
              <a:gd name="T12" fmla="*/ 201 w 419"/>
              <a:gd name="T13" fmla="*/ 345 h 388"/>
              <a:gd name="T14" fmla="*/ 324 w 419"/>
              <a:gd name="T15" fmla="*/ 257 h 388"/>
              <a:gd name="T16" fmla="*/ 287 w 419"/>
              <a:gd name="T17" fmla="*/ 257 h 388"/>
              <a:gd name="T18" fmla="*/ 287 w 419"/>
              <a:gd name="T19" fmla="*/ 158 h 388"/>
              <a:gd name="T20" fmla="*/ 286 w 419"/>
              <a:gd name="T21" fmla="*/ 147 h 388"/>
              <a:gd name="T22" fmla="*/ 283 w 419"/>
              <a:gd name="T23" fmla="*/ 139 h 388"/>
              <a:gd name="T24" fmla="*/ 276 w 419"/>
              <a:gd name="T25" fmla="*/ 134 h 388"/>
              <a:gd name="T26" fmla="*/ 264 w 419"/>
              <a:gd name="T27" fmla="*/ 132 h 388"/>
              <a:gd name="T28" fmla="*/ 239 w 419"/>
              <a:gd name="T29" fmla="*/ 141 h 388"/>
              <a:gd name="T30" fmla="*/ 230 w 419"/>
              <a:gd name="T31" fmla="*/ 163 h 388"/>
              <a:gd name="T32" fmla="*/ 230 w 419"/>
              <a:gd name="T33" fmla="*/ 257 h 388"/>
              <a:gd name="T34" fmla="*/ 193 w 419"/>
              <a:gd name="T35" fmla="*/ 257 h 388"/>
              <a:gd name="T36" fmla="*/ 193 w 419"/>
              <a:gd name="T37" fmla="*/ 158 h 388"/>
              <a:gd name="T38" fmla="*/ 192 w 419"/>
              <a:gd name="T39" fmla="*/ 147 h 388"/>
              <a:gd name="T40" fmla="*/ 189 w 419"/>
              <a:gd name="T41" fmla="*/ 139 h 388"/>
              <a:gd name="T42" fmla="*/ 182 w 419"/>
              <a:gd name="T43" fmla="*/ 134 h 388"/>
              <a:gd name="T44" fmla="*/ 171 w 419"/>
              <a:gd name="T45" fmla="*/ 132 h 388"/>
              <a:gd name="T46" fmla="*/ 155 w 419"/>
              <a:gd name="T47" fmla="*/ 136 h 388"/>
              <a:gd name="T48" fmla="*/ 144 w 419"/>
              <a:gd name="T49" fmla="*/ 144 h 388"/>
              <a:gd name="T50" fmla="*/ 138 w 419"/>
              <a:gd name="T51" fmla="*/ 154 h 388"/>
              <a:gd name="T52" fmla="*/ 136 w 419"/>
              <a:gd name="T53" fmla="*/ 163 h 388"/>
              <a:gd name="T54" fmla="*/ 136 w 419"/>
              <a:gd name="T55" fmla="*/ 257 h 388"/>
              <a:gd name="T56" fmla="*/ 100 w 419"/>
              <a:gd name="T57" fmla="*/ 257 h 388"/>
              <a:gd name="T58" fmla="*/ 100 w 419"/>
              <a:gd name="T59" fmla="*/ 103 h 388"/>
              <a:gd name="T60" fmla="*/ 135 w 419"/>
              <a:gd name="T61" fmla="*/ 103 h 388"/>
              <a:gd name="T62" fmla="*/ 135 w 419"/>
              <a:gd name="T63" fmla="*/ 115 h 388"/>
              <a:gd name="T64" fmla="*/ 178 w 419"/>
              <a:gd name="T65" fmla="*/ 100 h 388"/>
              <a:gd name="T66" fmla="*/ 206 w 419"/>
              <a:gd name="T67" fmla="*/ 106 h 388"/>
              <a:gd name="T68" fmla="*/ 221 w 419"/>
              <a:gd name="T69" fmla="*/ 119 h 388"/>
              <a:gd name="T70" fmla="*/ 237 w 419"/>
              <a:gd name="T71" fmla="*/ 107 h 388"/>
              <a:gd name="T72" fmla="*/ 267 w 419"/>
              <a:gd name="T73" fmla="*/ 100 h 388"/>
              <a:gd name="T74" fmla="*/ 289 w 419"/>
              <a:gd name="T75" fmla="*/ 102 h 388"/>
              <a:gd name="T76" fmla="*/ 307 w 419"/>
              <a:gd name="T77" fmla="*/ 111 h 388"/>
              <a:gd name="T78" fmla="*/ 319 w 419"/>
              <a:gd name="T79" fmla="*/ 126 h 388"/>
              <a:gd name="T80" fmla="*/ 324 w 419"/>
              <a:gd name="T81" fmla="*/ 147 h 388"/>
              <a:gd name="T82" fmla="*/ 324 w 419"/>
              <a:gd name="T83" fmla="*/ 257 h 3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419" h="388">
                <a:moveTo>
                  <a:pt x="201" y="345"/>
                </a:moveTo>
                <a:cubicBezTo>
                  <a:pt x="220" y="345"/>
                  <a:pt x="220" y="345"/>
                  <a:pt x="220" y="345"/>
                </a:cubicBezTo>
                <a:cubicBezTo>
                  <a:pt x="220" y="388"/>
                  <a:pt x="220" y="388"/>
                  <a:pt x="220" y="388"/>
                </a:cubicBezTo>
                <a:cubicBezTo>
                  <a:pt x="350" y="374"/>
                  <a:pt x="419" y="245"/>
                  <a:pt x="408" y="154"/>
                </a:cubicBezTo>
                <a:cubicBezTo>
                  <a:pt x="397" y="63"/>
                  <a:pt x="299" y="0"/>
                  <a:pt x="189" y="14"/>
                </a:cubicBezTo>
                <a:cubicBezTo>
                  <a:pt x="79" y="27"/>
                  <a:pt x="0" y="112"/>
                  <a:pt x="11" y="203"/>
                </a:cubicBezTo>
                <a:cubicBezTo>
                  <a:pt x="21" y="286"/>
                  <a:pt x="103" y="345"/>
                  <a:pt x="201" y="345"/>
                </a:cubicBezTo>
                <a:close/>
                <a:moveTo>
                  <a:pt x="324" y="257"/>
                </a:moveTo>
                <a:cubicBezTo>
                  <a:pt x="287" y="257"/>
                  <a:pt x="287" y="257"/>
                  <a:pt x="287" y="257"/>
                </a:cubicBezTo>
                <a:cubicBezTo>
                  <a:pt x="287" y="158"/>
                  <a:pt x="287" y="158"/>
                  <a:pt x="287" y="158"/>
                </a:cubicBezTo>
                <a:cubicBezTo>
                  <a:pt x="287" y="154"/>
                  <a:pt x="287" y="150"/>
                  <a:pt x="286" y="147"/>
                </a:cubicBezTo>
                <a:cubicBezTo>
                  <a:pt x="285" y="144"/>
                  <a:pt x="284" y="141"/>
                  <a:pt x="283" y="139"/>
                </a:cubicBezTo>
                <a:cubicBezTo>
                  <a:pt x="281" y="137"/>
                  <a:pt x="279" y="136"/>
                  <a:pt x="276" y="134"/>
                </a:cubicBezTo>
                <a:cubicBezTo>
                  <a:pt x="273" y="133"/>
                  <a:pt x="269" y="132"/>
                  <a:pt x="264" y="132"/>
                </a:cubicBezTo>
                <a:cubicBezTo>
                  <a:pt x="253" y="132"/>
                  <a:pt x="244" y="135"/>
                  <a:pt x="239" y="141"/>
                </a:cubicBezTo>
                <a:cubicBezTo>
                  <a:pt x="233" y="146"/>
                  <a:pt x="230" y="153"/>
                  <a:pt x="230" y="163"/>
                </a:cubicBezTo>
                <a:cubicBezTo>
                  <a:pt x="230" y="257"/>
                  <a:pt x="230" y="257"/>
                  <a:pt x="230" y="257"/>
                </a:cubicBezTo>
                <a:cubicBezTo>
                  <a:pt x="193" y="257"/>
                  <a:pt x="193" y="257"/>
                  <a:pt x="193" y="257"/>
                </a:cubicBezTo>
                <a:cubicBezTo>
                  <a:pt x="193" y="158"/>
                  <a:pt x="193" y="158"/>
                  <a:pt x="193" y="158"/>
                </a:cubicBezTo>
                <a:cubicBezTo>
                  <a:pt x="193" y="154"/>
                  <a:pt x="193" y="150"/>
                  <a:pt x="192" y="147"/>
                </a:cubicBezTo>
                <a:cubicBezTo>
                  <a:pt x="191" y="144"/>
                  <a:pt x="190" y="141"/>
                  <a:pt x="189" y="139"/>
                </a:cubicBezTo>
                <a:cubicBezTo>
                  <a:pt x="187" y="137"/>
                  <a:pt x="185" y="135"/>
                  <a:pt x="182" y="134"/>
                </a:cubicBezTo>
                <a:cubicBezTo>
                  <a:pt x="179" y="133"/>
                  <a:pt x="176" y="132"/>
                  <a:pt x="171" y="132"/>
                </a:cubicBezTo>
                <a:cubicBezTo>
                  <a:pt x="164" y="132"/>
                  <a:pt x="159" y="134"/>
                  <a:pt x="155" y="136"/>
                </a:cubicBezTo>
                <a:cubicBezTo>
                  <a:pt x="150" y="138"/>
                  <a:pt x="147" y="141"/>
                  <a:pt x="144" y="144"/>
                </a:cubicBezTo>
                <a:cubicBezTo>
                  <a:pt x="141" y="148"/>
                  <a:pt x="139" y="151"/>
                  <a:pt x="138" y="154"/>
                </a:cubicBezTo>
                <a:cubicBezTo>
                  <a:pt x="137" y="158"/>
                  <a:pt x="136" y="161"/>
                  <a:pt x="136" y="163"/>
                </a:cubicBezTo>
                <a:cubicBezTo>
                  <a:pt x="136" y="257"/>
                  <a:pt x="136" y="257"/>
                  <a:pt x="136" y="257"/>
                </a:cubicBezTo>
                <a:cubicBezTo>
                  <a:pt x="100" y="257"/>
                  <a:pt x="100" y="257"/>
                  <a:pt x="100" y="257"/>
                </a:cubicBezTo>
                <a:cubicBezTo>
                  <a:pt x="100" y="103"/>
                  <a:pt x="100" y="103"/>
                  <a:pt x="100" y="103"/>
                </a:cubicBezTo>
                <a:cubicBezTo>
                  <a:pt x="135" y="103"/>
                  <a:pt x="135" y="103"/>
                  <a:pt x="135" y="103"/>
                </a:cubicBezTo>
                <a:cubicBezTo>
                  <a:pt x="135" y="115"/>
                  <a:pt x="135" y="115"/>
                  <a:pt x="135" y="115"/>
                </a:cubicBezTo>
                <a:cubicBezTo>
                  <a:pt x="146" y="105"/>
                  <a:pt x="161" y="100"/>
                  <a:pt x="178" y="100"/>
                </a:cubicBezTo>
                <a:cubicBezTo>
                  <a:pt x="189" y="100"/>
                  <a:pt x="198" y="102"/>
                  <a:pt x="206" y="106"/>
                </a:cubicBezTo>
                <a:cubicBezTo>
                  <a:pt x="212" y="109"/>
                  <a:pt x="217" y="113"/>
                  <a:pt x="221" y="119"/>
                </a:cubicBezTo>
                <a:cubicBezTo>
                  <a:pt x="226" y="114"/>
                  <a:pt x="231" y="110"/>
                  <a:pt x="237" y="107"/>
                </a:cubicBezTo>
                <a:cubicBezTo>
                  <a:pt x="246" y="102"/>
                  <a:pt x="257" y="100"/>
                  <a:pt x="267" y="100"/>
                </a:cubicBezTo>
                <a:cubicBezTo>
                  <a:pt x="275" y="100"/>
                  <a:pt x="283" y="101"/>
                  <a:pt x="289" y="102"/>
                </a:cubicBezTo>
                <a:cubicBezTo>
                  <a:pt x="296" y="104"/>
                  <a:pt x="302" y="107"/>
                  <a:pt x="307" y="111"/>
                </a:cubicBezTo>
                <a:cubicBezTo>
                  <a:pt x="312" y="115"/>
                  <a:pt x="316" y="120"/>
                  <a:pt x="319" y="126"/>
                </a:cubicBezTo>
                <a:cubicBezTo>
                  <a:pt x="322" y="132"/>
                  <a:pt x="324" y="139"/>
                  <a:pt x="324" y="147"/>
                </a:cubicBezTo>
                <a:lnTo>
                  <a:pt x="324" y="25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49" name="Freeform 191"/>
          <p:cNvSpPr>
            <a:spLocks noEditPoints="1"/>
          </p:cNvSpPr>
          <p:nvPr/>
        </p:nvSpPr>
        <p:spPr bwMode="auto">
          <a:xfrm>
            <a:off x="11537863" y="4466228"/>
            <a:ext cx="247566" cy="256856"/>
          </a:xfrm>
          <a:custGeom>
            <a:avLst/>
            <a:gdLst>
              <a:gd name="T0" fmla="*/ 357 w 368"/>
              <a:gd name="T1" fmla="*/ 233 h 384"/>
              <a:gd name="T2" fmla="*/ 361 w 368"/>
              <a:gd name="T3" fmla="*/ 194 h 384"/>
              <a:gd name="T4" fmla="*/ 186 w 368"/>
              <a:gd name="T5" fmla="*/ 13 h 384"/>
              <a:gd name="T6" fmla="*/ 156 w 368"/>
              <a:gd name="T7" fmla="*/ 16 h 384"/>
              <a:gd name="T8" fmla="*/ 102 w 368"/>
              <a:gd name="T9" fmla="*/ 0 h 384"/>
              <a:gd name="T10" fmla="*/ 0 w 368"/>
              <a:gd name="T11" fmla="*/ 105 h 384"/>
              <a:gd name="T12" fmla="*/ 14 w 368"/>
              <a:gd name="T13" fmla="*/ 158 h 384"/>
              <a:gd name="T14" fmla="*/ 10 w 368"/>
              <a:gd name="T15" fmla="*/ 194 h 384"/>
              <a:gd name="T16" fmla="*/ 186 w 368"/>
              <a:gd name="T17" fmla="*/ 375 h 384"/>
              <a:gd name="T18" fmla="*/ 218 w 368"/>
              <a:gd name="T19" fmla="*/ 371 h 384"/>
              <a:gd name="T20" fmla="*/ 266 w 368"/>
              <a:gd name="T21" fmla="*/ 384 h 384"/>
              <a:gd name="T22" fmla="*/ 368 w 368"/>
              <a:gd name="T23" fmla="*/ 279 h 384"/>
              <a:gd name="T24" fmla="*/ 357 w 368"/>
              <a:gd name="T25" fmla="*/ 233 h 384"/>
              <a:gd name="T26" fmla="*/ 276 w 368"/>
              <a:gd name="T27" fmla="*/ 280 h 384"/>
              <a:gd name="T28" fmla="*/ 240 w 368"/>
              <a:gd name="T29" fmla="*/ 308 h 384"/>
              <a:gd name="T30" fmla="*/ 185 w 368"/>
              <a:gd name="T31" fmla="*/ 318 h 384"/>
              <a:gd name="T32" fmla="*/ 122 w 368"/>
              <a:gd name="T33" fmla="*/ 304 h 384"/>
              <a:gd name="T34" fmla="*/ 93 w 368"/>
              <a:gd name="T35" fmla="*/ 278 h 384"/>
              <a:gd name="T36" fmla="*/ 82 w 368"/>
              <a:gd name="T37" fmla="*/ 245 h 384"/>
              <a:gd name="T38" fmla="*/ 90 w 368"/>
              <a:gd name="T39" fmla="*/ 228 h 384"/>
              <a:gd name="T40" fmla="*/ 108 w 368"/>
              <a:gd name="T41" fmla="*/ 221 h 384"/>
              <a:gd name="T42" fmla="*/ 123 w 368"/>
              <a:gd name="T43" fmla="*/ 227 h 384"/>
              <a:gd name="T44" fmla="*/ 134 w 368"/>
              <a:gd name="T45" fmla="*/ 242 h 384"/>
              <a:gd name="T46" fmla="*/ 144 w 368"/>
              <a:gd name="T47" fmla="*/ 261 h 384"/>
              <a:gd name="T48" fmla="*/ 158 w 368"/>
              <a:gd name="T49" fmla="*/ 272 h 384"/>
              <a:gd name="T50" fmla="*/ 184 w 368"/>
              <a:gd name="T51" fmla="*/ 277 h 384"/>
              <a:gd name="T52" fmla="*/ 219 w 368"/>
              <a:gd name="T53" fmla="*/ 268 h 384"/>
              <a:gd name="T54" fmla="*/ 232 w 368"/>
              <a:gd name="T55" fmla="*/ 245 h 384"/>
              <a:gd name="T56" fmla="*/ 225 w 368"/>
              <a:gd name="T57" fmla="*/ 228 h 384"/>
              <a:gd name="T58" fmla="*/ 207 w 368"/>
              <a:gd name="T59" fmla="*/ 217 h 384"/>
              <a:gd name="T60" fmla="*/ 175 w 368"/>
              <a:gd name="T61" fmla="*/ 209 h 384"/>
              <a:gd name="T62" fmla="*/ 129 w 368"/>
              <a:gd name="T63" fmla="*/ 195 h 384"/>
              <a:gd name="T64" fmla="*/ 98 w 368"/>
              <a:gd name="T65" fmla="*/ 172 h 384"/>
              <a:gd name="T66" fmla="*/ 87 w 368"/>
              <a:gd name="T67" fmla="*/ 136 h 384"/>
              <a:gd name="T68" fmla="*/ 99 w 368"/>
              <a:gd name="T69" fmla="*/ 100 h 384"/>
              <a:gd name="T70" fmla="*/ 133 w 368"/>
              <a:gd name="T71" fmla="*/ 75 h 384"/>
              <a:gd name="T72" fmla="*/ 185 w 368"/>
              <a:gd name="T73" fmla="*/ 67 h 384"/>
              <a:gd name="T74" fmla="*/ 226 w 368"/>
              <a:gd name="T75" fmla="*/ 72 h 384"/>
              <a:gd name="T76" fmla="*/ 254 w 368"/>
              <a:gd name="T77" fmla="*/ 87 h 384"/>
              <a:gd name="T78" fmla="*/ 272 w 368"/>
              <a:gd name="T79" fmla="*/ 107 h 384"/>
              <a:gd name="T80" fmla="*/ 277 w 368"/>
              <a:gd name="T81" fmla="*/ 128 h 384"/>
              <a:gd name="T82" fmla="*/ 270 w 368"/>
              <a:gd name="T83" fmla="*/ 145 h 384"/>
              <a:gd name="T84" fmla="*/ 252 w 368"/>
              <a:gd name="T85" fmla="*/ 153 h 384"/>
              <a:gd name="T86" fmla="*/ 237 w 368"/>
              <a:gd name="T87" fmla="*/ 148 h 384"/>
              <a:gd name="T88" fmla="*/ 226 w 368"/>
              <a:gd name="T89" fmla="*/ 134 h 384"/>
              <a:gd name="T90" fmla="*/ 210 w 368"/>
              <a:gd name="T91" fmla="*/ 114 h 384"/>
              <a:gd name="T92" fmla="*/ 181 w 368"/>
              <a:gd name="T93" fmla="*/ 107 h 384"/>
              <a:gd name="T94" fmla="*/ 151 w 368"/>
              <a:gd name="T95" fmla="*/ 114 h 384"/>
              <a:gd name="T96" fmla="*/ 140 w 368"/>
              <a:gd name="T97" fmla="*/ 132 h 384"/>
              <a:gd name="T98" fmla="*/ 143 w 368"/>
              <a:gd name="T99" fmla="*/ 142 h 384"/>
              <a:gd name="T100" fmla="*/ 154 w 368"/>
              <a:gd name="T101" fmla="*/ 150 h 384"/>
              <a:gd name="T102" fmla="*/ 168 w 368"/>
              <a:gd name="T103" fmla="*/ 156 h 384"/>
              <a:gd name="T104" fmla="*/ 192 w 368"/>
              <a:gd name="T105" fmla="*/ 162 h 384"/>
              <a:gd name="T106" fmla="*/ 231 w 368"/>
              <a:gd name="T107" fmla="*/ 173 h 384"/>
              <a:gd name="T108" fmla="*/ 261 w 368"/>
              <a:gd name="T109" fmla="*/ 187 h 384"/>
              <a:gd name="T110" fmla="*/ 281 w 368"/>
              <a:gd name="T111" fmla="*/ 208 h 384"/>
              <a:gd name="T112" fmla="*/ 288 w 368"/>
              <a:gd name="T113" fmla="*/ 240 h 384"/>
              <a:gd name="T114" fmla="*/ 276 w 368"/>
              <a:gd name="T115" fmla="*/ 28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368" h="384">
                <a:moveTo>
                  <a:pt x="357" y="233"/>
                </a:moveTo>
                <a:cubicBezTo>
                  <a:pt x="360" y="220"/>
                  <a:pt x="361" y="207"/>
                  <a:pt x="361" y="194"/>
                </a:cubicBezTo>
                <a:cubicBezTo>
                  <a:pt x="361" y="94"/>
                  <a:pt x="283" y="13"/>
                  <a:pt x="186" y="13"/>
                </a:cubicBezTo>
                <a:cubicBezTo>
                  <a:pt x="175" y="13"/>
                  <a:pt x="165" y="14"/>
                  <a:pt x="156" y="16"/>
                </a:cubicBezTo>
                <a:cubicBezTo>
                  <a:pt x="140" y="6"/>
                  <a:pt x="121" y="0"/>
                  <a:pt x="102" y="0"/>
                </a:cubicBezTo>
                <a:cubicBezTo>
                  <a:pt x="45" y="0"/>
                  <a:pt x="0" y="47"/>
                  <a:pt x="0" y="105"/>
                </a:cubicBezTo>
                <a:cubicBezTo>
                  <a:pt x="0" y="124"/>
                  <a:pt x="5" y="142"/>
                  <a:pt x="14" y="158"/>
                </a:cubicBezTo>
                <a:cubicBezTo>
                  <a:pt x="11" y="169"/>
                  <a:pt x="10" y="181"/>
                  <a:pt x="10" y="194"/>
                </a:cubicBezTo>
                <a:cubicBezTo>
                  <a:pt x="10" y="294"/>
                  <a:pt x="89" y="375"/>
                  <a:pt x="186" y="375"/>
                </a:cubicBezTo>
                <a:cubicBezTo>
                  <a:pt x="197" y="375"/>
                  <a:pt x="207" y="373"/>
                  <a:pt x="218" y="371"/>
                </a:cubicBezTo>
                <a:cubicBezTo>
                  <a:pt x="232" y="379"/>
                  <a:pt x="249" y="384"/>
                  <a:pt x="266" y="384"/>
                </a:cubicBezTo>
                <a:cubicBezTo>
                  <a:pt x="322" y="384"/>
                  <a:pt x="368" y="337"/>
                  <a:pt x="368" y="279"/>
                </a:cubicBezTo>
                <a:cubicBezTo>
                  <a:pt x="368" y="262"/>
                  <a:pt x="364" y="247"/>
                  <a:pt x="357" y="233"/>
                </a:cubicBezTo>
                <a:close/>
                <a:moveTo>
                  <a:pt x="276" y="280"/>
                </a:moveTo>
                <a:cubicBezTo>
                  <a:pt x="268" y="292"/>
                  <a:pt x="256" y="301"/>
                  <a:pt x="240" y="308"/>
                </a:cubicBezTo>
                <a:cubicBezTo>
                  <a:pt x="225" y="315"/>
                  <a:pt x="206" y="318"/>
                  <a:pt x="185" y="318"/>
                </a:cubicBezTo>
                <a:cubicBezTo>
                  <a:pt x="160" y="318"/>
                  <a:pt x="139" y="313"/>
                  <a:pt x="122" y="304"/>
                </a:cubicBezTo>
                <a:cubicBezTo>
                  <a:pt x="111" y="298"/>
                  <a:pt x="101" y="289"/>
                  <a:pt x="93" y="278"/>
                </a:cubicBezTo>
                <a:cubicBezTo>
                  <a:pt x="86" y="267"/>
                  <a:pt x="82" y="256"/>
                  <a:pt x="82" y="245"/>
                </a:cubicBezTo>
                <a:cubicBezTo>
                  <a:pt x="82" y="239"/>
                  <a:pt x="85" y="233"/>
                  <a:pt x="90" y="228"/>
                </a:cubicBezTo>
                <a:cubicBezTo>
                  <a:pt x="94" y="224"/>
                  <a:pt x="101" y="221"/>
                  <a:pt x="108" y="221"/>
                </a:cubicBezTo>
                <a:cubicBezTo>
                  <a:pt x="114" y="221"/>
                  <a:pt x="119" y="223"/>
                  <a:pt x="123" y="227"/>
                </a:cubicBezTo>
                <a:cubicBezTo>
                  <a:pt x="127" y="230"/>
                  <a:pt x="131" y="236"/>
                  <a:pt x="134" y="242"/>
                </a:cubicBezTo>
                <a:cubicBezTo>
                  <a:pt x="137" y="250"/>
                  <a:pt x="140" y="256"/>
                  <a:pt x="144" y="261"/>
                </a:cubicBezTo>
                <a:cubicBezTo>
                  <a:pt x="147" y="265"/>
                  <a:pt x="152" y="269"/>
                  <a:pt x="158" y="272"/>
                </a:cubicBezTo>
                <a:cubicBezTo>
                  <a:pt x="165" y="276"/>
                  <a:pt x="173" y="277"/>
                  <a:pt x="184" y="277"/>
                </a:cubicBezTo>
                <a:cubicBezTo>
                  <a:pt x="198" y="277"/>
                  <a:pt x="210" y="274"/>
                  <a:pt x="219" y="268"/>
                </a:cubicBezTo>
                <a:cubicBezTo>
                  <a:pt x="228" y="261"/>
                  <a:pt x="232" y="254"/>
                  <a:pt x="232" y="245"/>
                </a:cubicBezTo>
                <a:cubicBezTo>
                  <a:pt x="232" y="238"/>
                  <a:pt x="230" y="232"/>
                  <a:pt x="225" y="228"/>
                </a:cubicBezTo>
                <a:cubicBezTo>
                  <a:pt x="221" y="223"/>
                  <a:pt x="214" y="220"/>
                  <a:pt x="207" y="217"/>
                </a:cubicBezTo>
                <a:cubicBezTo>
                  <a:pt x="199" y="215"/>
                  <a:pt x="188" y="212"/>
                  <a:pt x="175" y="209"/>
                </a:cubicBezTo>
                <a:cubicBezTo>
                  <a:pt x="156" y="205"/>
                  <a:pt x="141" y="200"/>
                  <a:pt x="129" y="195"/>
                </a:cubicBezTo>
                <a:cubicBezTo>
                  <a:pt x="116" y="189"/>
                  <a:pt x="106" y="182"/>
                  <a:pt x="98" y="172"/>
                </a:cubicBezTo>
                <a:cubicBezTo>
                  <a:pt x="91" y="163"/>
                  <a:pt x="87" y="150"/>
                  <a:pt x="87" y="136"/>
                </a:cubicBezTo>
                <a:cubicBezTo>
                  <a:pt x="87" y="122"/>
                  <a:pt x="91" y="110"/>
                  <a:pt x="99" y="100"/>
                </a:cubicBezTo>
                <a:cubicBezTo>
                  <a:pt x="107" y="89"/>
                  <a:pt x="118" y="81"/>
                  <a:pt x="133" y="75"/>
                </a:cubicBezTo>
                <a:cubicBezTo>
                  <a:pt x="148" y="70"/>
                  <a:pt x="165" y="67"/>
                  <a:pt x="185" y="67"/>
                </a:cubicBezTo>
                <a:cubicBezTo>
                  <a:pt x="200" y="67"/>
                  <a:pt x="214" y="69"/>
                  <a:pt x="226" y="72"/>
                </a:cubicBezTo>
                <a:cubicBezTo>
                  <a:pt x="237" y="76"/>
                  <a:pt x="247" y="81"/>
                  <a:pt x="254" y="87"/>
                </a:cubicBezTo>
                <a:cubicBezTo>
                  <a:pt x="262" y="93"/>
                  <a:pt x="268" y="100"/>
                  <a:pt x="272" y="107"/>
                </a:cubicBezTo>
                <a:cubicBezTo>
                  <a:pt x="275" y="114"/>
                  <a:pt x="277" y="121"/>
                  <a:pt x="277" y="128"/>
                </a:cubicBezTo>
                <a:cubicBezTo>
                  <a:pt x="277" y="134"/>
                  <a:pt x="275" y="140"/>
                  <a:pt x="270" y="145"/>
                </a:cubicBezTo>
                <a:cubicBezTo>
                  <a:pt x="265" y="150"/>
                  <a:pt x="259" y="153"/>
                  <a:pt x="252" y="153"/>
                </a:cubicBezTo>
                <a:cubicBezTo>
                  <a:pt x="245" y="153"/>
                  <a:pt x="240" y="151"/>
                  <a:pt x="237" y="148"/>
                </a:cubicBezTo>
                <a:cubicBezTo>
                  <a:pt x="233" y="145"/>
                  <a:pt x="230" y="140"/>
                  <a:pt x="226" y="134"/>
                </a:cubicBezTo>
                <a:cubicBezTo>
                  <a:pt x="222" y="125"/>
                  <a:pt x="217" y="118"/>
                  <a:pt x="210" y="114"/>
                </a:cubicBezTo>
                <a:cubicBezTo>
                  <a:pt x="205" y="109"/>
                  <a:pt x="195" y="107"/>
                  <a:pt x="181" y="107"/>
                </a:cubicBezTo>
                <a:cubicBezTo>
                  <a:pt x="169" y="107"/>
                  <a:pt x="158" y="109"/>
                  <a:pt x="151" y="114"/>
                </a:cubicBezTo>
                <a:cubicBezTo>
                  <a:pt x="143" y="119"/>
                  <a:pt x="140" y="125"/>
                  <a:pt x="140" y="132"/>
                </a:cubicBezTo>
                <a:cubicBezTo>
                  <a:pt x="140" y="136"/>
                  <a:pt x="141" y="139"/>
                  <a:pt x="143" y="142"/>
                </a:cubicBezTo>
                <a:cubicBezTo>
                  <a:pt x="146" y="145"/>
                  <a:pt x="149" y="148"/>
                  <a:pt x="154" y="150"/>
                </a:cubicBezTo>
                <a:cubicBezTo>
                  <a:pt x="158" y="153"/>
                  <a:pt x="163" y="155"/>
                  <a:pt x="168" y="156"/>
                </a:cubicBezTo>
                <a:cubicBezTo>
                  <a:pt x="173" y="157"/>
                  <a:pt x="181" y="159"/>
                  <a:pt x="192" y="162"/>
                </a:cubicBezTo>
                <a:cubicBezTo>
                  <a:pt x="206" y="165"/>
                  <a:pt x="220" y="169"/>
                  <a:pt x="231" y="173"/>
                </a:cubicBezTo>
                <a:cubicBezTo>
                  <a:pt x="243" y="176"/>
                  <a:pt x="253" y="181"/>
                  <a:pt x="261" y="187"/>
                </a:cubicBezTo>
                <a:cubicBezTo>
                  <a:pt x="269" y="192"/>
                  <a:pt x="276" y="199"/>
                  <a:pt x="281" y="208"/>
                </a:cubicBezTo>
                <a:cubicBezTo>
                  <a:pt x="286" y="217"/>
                  <a:pt x="288" y="227"/>
                  <a:pt x="288" y="240"/>
                </a:cubicBezTo>
                <a:cubicBezTo>
                  <a:pt x="288" y="255"/>
                  <a:pt x="284" y="268"/>
                  <a:pt x="276" y="2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50" name="Freeform 192"/>
          <p:cNvSpPr>
            <a:spLocks noEditPoints="1"/>
          </p:cNvSpPr>
          <p:nvPr/>
        </p:nvSpPr>
        <p:spPr bwMode="auto">
          <a:xfrm>
            <a:off x="11101894" y="5736424"/>
            <a:ext cx="247566" cy="247598"/>
          </a:xfrm>
          <a:custGeom>
            <a:avLst/>
            <a:gdLst>
              <a:gd name="T0" fmla="*/ 100 w 368"/>
              <a:gd name="T1" fmla="*/ 20 h 368"/>
              <a:gd name="T2" fmla="*/ 0 w 368"/>
              <a:gd name="T3" fmla="*/ 184 h 368"/>
              <a:gd name="T4" fmla="*/ 4 w 368"/>
              <a:gd name="T5" fmla="*/ 223 h 368"/>
              <a:gd name="T6" fmla="*/ 163 w 368"/>
              <a:gd name="T7" fmla="*/ 78 h 368"/>
              <a:gd name="T8" fmla="*/ 100 w 368"/>
              <a:gd name="T9" fmla="*/ 20 h 368"/>
              <a:gd name="T10" fmla="*/ 260 w 368"/>
              <a:gd name="T11" fmla="*/ 16 h 368"/>
              <a:gd name="T12" fmla="*/ 184 w 368"/>
              <a:gd name="T13" fmla="*/ 0 h 368"/>
              <a:gd name="T14" fmla="*/ 129 w 368"/>
              <a:gd name="T15" fmla="*/ 9 h 368"/>
              <a:gd name="T16" fmla="*/ 260 w 368"/>
              <a:gd name="T17" fmla="*/ 128 h 368"/>
              <a:gd name="T18" fmla="*/ 260 w 368"/>
              <a:gd name="T19" fmla="*/ 16 h 368"/>
              <a:gd name="T20" fmla="*/ 288 w 368"/>
              <a:gd name="T21" fmla="*/ 33 h 368"/>
              <a:gd name="T22" fmla="*/ 288 w 368"/>
              <a:gd name="T23" fmla="*/ 245 h 368"/>
              <a:gd name="T24" fmla="*/ 357 w 368"/>
              <a:gd name="T25" fmla="*/ 245 h 368"/>
              <a:gd name="T26" fmla="*/ 368 w 368"/>
              <a:gd name="T27" fmla="*/ 184 h 368"/>
              <a:gd name="T28" fmla="*/ 288 w 368"/>
              <a:gd name="T29" fmla="*/ 33 h 368"/>
              <a:gd name="T30" fmla="*/ 13 w 368"/>
              <a:gd name="T31" fmla="*/ 252 h 368"/>
              <a:gd name="T32" fmla="*/ 80 w 368"/>
              <a:gd name="T33" fmla="*/ 336 h 368"/>
              <a:gd name="T34" fmla="*/ 80 w 368"/>
              <a:gd name="T35" fmla="*/ 191 h 368"/>
              <a:gd name="T36" fmla="*/ 39 w 368"/>
              <a:gd name="T37" fmla="*/ 228 h 368"/>
              <a:gd name="T38" fmla="*/ 13 w 368"/>
              <a:gd name="T39" fmla="*/ 252 h 368"/>
              <a:gd name="T40" fmla="*/ 108 w 368"/>
              <a:gd name="T41" fmla="*/ 352 h 368"/>
              <a:gd name="T42" fmla="*/ 167 w 368"/>
              <a:gd name="T43" fmla="*/ 368 h 368"/>
              <a:gd name="T44" fmla="*/ 201 w 368"/>
              <a:gd name="T45" fmla="*/ 368 h 368"/>
              <a:gd name="T46" fmla="*/ 344 w 368"/>
              <a:gd name="T47" fmla="*/ 273 h 368"/>
              <a:gd name="T48" fmla="*/ 108 w 368"/>
              <a:gd name="T49" fmla="*/ 273 h 368"/>
              <a:gd name="T50" fmla="*/ 108 w 368"/>
              <a:gd name="T51" fmla="*/ 352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368" h="368">
                <a:moveTo>
                  <a:pt x="100" y="20"/>
                </a:moveTo>
                <a:cubicBezTo>
                  <a:pt x="38" y="52"/>
                  <a:pt x="0" y="115"/>
                  <a:pt x="0" y="184"/>
                </a:cubicBezTo>
                <a:cubicBezTo>
                  <a:pt x="0" y="197"/>
                  <a:pt x="1" y="210"/>
                  <a:pt x="4" y="223"/>
                </a:cubicBezTo>
                <a:cubicBezTo>
                  <a:pt x="163" y="78"/>
                  <a:pt x="163" y="78"/>
                  <a:pt x="163" y="78"/>
                </a:cubicBezTo>
                <a:cubicBezTo>
                  <a:pt x="146" y="62"/>
                  <a:pt x="102" y="22"/>
                  <a:pt x="100" y="20"/>
                </a:cubicBezTo>
                <a:close/>
                <a:moveTo>
                  <a:pt x="260" y="16"/>
                </a:moveTo>
                <a:cubicBezTo>
                  <a:pt x="236" y="6"/>
                  <a:pt x="210" y="0"/>
                  <a:pt x="184" y="0"/>
                </a:cubicBezTo>
                <a:cubicBezTo>
                  <a:pt x="165" y="0"/>
                  <a:pt x="147" y="3"/>
                  <a:pt x="129" y="9"/>
                </a:cubicBezTo>
                <a:cubicBezTo>
                  <a:pt x="260" y="128"/>
                  <a:pt x="260" y="128"/>
                  <a:pt x="260" y="128"/>
                </a:cubicBezTo>
                <a:lnTo>
                  <a:pt x="260" y="16"/>
                </a:lnTo>
                <a:close/>
                <a:moveTo>
                  <a:pt x="288" y="33"/>
                </a:moveTo>
                <a:cubicBezTo>
                  <a:pt x="288" y="245"/>
                  <a:pt x="288" y="245"/>
                  <a:pt x="288" y="245"/>
                </a:cubicBezTo>
                <a:cubicBezTo>
                  <a:pt x="357" y="245"/>
                  <a:pt x="357" y="245"/>
                  <a:pt x="357" y="245"/>
                </a:cubicBezTo>
                <a:cubicBezTo>
                  <a:pt x="364" y="225"/>
                  <a:pt x="368" y="205"/>
                  <a:pt x="368" y="184"/>
                </a:cubicBezTo>
                <a:cubicBezTo>
                  <a:pt x="368" y="124"/>
                  <a:pt x="337" y="67"/>
                  <a:pt x="288" y="33"/>
                </a:cubicBezTo>
                <a:close/>
                <a:moveTo>
                  <a:pt x="13" y="252"/>
                </a:moveTo>
                <a:cubicBezTo>
                  <a:pt x="26" y="286"/>
                  <a:pt x="50" y="315"/>
                  <a:pt x="80" y="336"/>
                </a:cubicBezTo>
                <a:cubicBezTo>
                  <a:pt x="80" y="191"/>
                  <a:pt x="80" y="191"/>
                  <a:pt x="80" y="191"/>
                </a:cubicBezTo>
                <a:cubicBezTo>
                  <a:pt x="39" y="228"/>
                  <a:pt x="39" y="228"/>
                  <a:pt x="39" y="228"/>
                </a:cubicBezTo>
                <a:cubicBezTo>
                  <a:pt x="25" y="241"/>
                  <a:pt x="14" y="252"/>
                  <a:pt x="13" y="252"/>
                </a:cubicBezTo>
                <a:close/>
                <a:moveTo>
                  <a:pt x="108" y="352"/>
                </a:moveTo>
                <a:cubicBezTo>
                  <a:pt x="127" y="361"/>
                  <a:pt x="147" y="366"/>
                  <a:pt x="167" y="368"/>
                </a:cubicBezTo>
                <a:cubicBezTo>
                  <a:pt x="201" y="368"/>
                  <a:pt x="201" y="368"/>
                  <a:pt x="201" y="368"/>
                </a:cubicBezTo>
                <a:cubicBezTo>
                  <a:pt x="261" y="362"/>
                  <a:pt x="315" y="327"/>
                  <a:pt x="344" y="273"/>
                </a:cubicBezTo>
                <a:cubicBezTo>
                  <a:pt x="108" y="273"/>
                  <a:pt x="108" y="273"/>
                  <a:pt x="108" y="273"/>
                </a:cubicBezTo>
                <a:lnTo>
                  <a:pt x="108" y="3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51" name="Freeform 193"/>
          <p:cNvSpPr>
            <a:spLocks/>
          </p:cNvSpPr>
          <p:nvPr/>
        </p:nvSpPr>
        <p:spPr bwMode="auto">
          <a:xfrm>
            <a:off x="7957507" y="5790264"/>
            <a:ext cx="268390" cy="150411"/>
          </a:xfrm>
          <a:custGeom>
            <a:avLst/>
            <a:gdLst>
              <a:gd name="T0" fmla="*/ 157 w 400"/>
              <a:gd name="T1" fmla="*/ 163 h 224"/>
              <a:gd name="T2" fmla="*/ 106 w 400"/>
              <a:gd name="T3" fmla="*/ 186 h 224"/>
              <a:gd name="T4" fmla="*/ 44 w 400"/>
              <a:gd name="T5" fmla="*/ 114 h 224"/>
              <a:gd name="T6" fmla="*/ 108 w 400"/>
              <a:gd name="T7" fmla="*/ 39 h 224"/>
              <a:gd name="T8" fmla="*/ 168 w 400"/>
              <a:gd name="T9" fmla="*/ 97 h 224"/>
              <a:gd name="T10" fmla="*/ 183 w 400"/>
              <a:gd name="T11" fmla="*/ 143 h 224"/>
              <a:gd name="T12" fmla="*/ 304 w 400"/>
              <a:gd name="T13" fmla="*/ 224 h 224"/>
              <a:gd name="T14" fmla="*/ 400 w 400"/>
              <a:gd name="T15" fmla="*/ 160 h 224"/>
              <a:gd name="T16" fmla="*/ 339 w 400"/>
              <a:gd name="T17" fmla="*/ 94 h 224"/>
              <a:gd name="T18" fmla="*/ 310 w 400"/>
              <a:gd name="T19" fmla="*/ 88 h 224"/>
              <a:gd name="T20" fmla="*/ 284 w 400"/>
              <a:gd name="T21" fmla="*/ 61 h 224"/>
              <a:gd name="T22" fmla="*/ 316 w 400"/>
              <a:gd name="T23" fmla="*/ 36 h 224"/>
              <a:gd name="T24" fmla="*/ 352 w 400"/>
              <a:gd name="T25" fmla="*/ 64 h 224"/>
              <a:gd name="T26" fmla="*/ 398 w 400"/>
              <a:gd name="T27" fmla="*/ 59 h 224"/>
              <a:gd name="T28" fmla="*/ 319 w 400"/>
              <a:gd name="T29" fmla="*/ 0 h 224"/>
              <a:gd name="T30" fmla="*/ 238 w 400"/>
              <a:gd name="T31" fmla="*/ 66 h 224"/>
              <a:gd name="T32" fmla="*/ 291 w 400"/>
              <a:gd name="T33" fmla="*/ 126 h 224"/>
              <a:gd name="T34" fmla="*/ 322 w 400"/>
              <a:gd name="T35" fmla="*/ 134 h 224"/>
              <a:gd name="T36" fmla="*/ 353 w 400"/>
              <a:gd name="T37" fmla="*/ 162 h 224"/>
              <a:gd name="T38" fmla="*/ 305 w 400"/>
              <a:gd name="T39" fmla="*/ 186 h 224"/>
              <a:gd name="T40" fmla="*/ 225 w 400"/>
              <a:gd name="T41" fmla="*/ 128 h 224"/>
              <a:gd name="T42" fmla="*/ 210 w 400"/>
              <a:gd name="T43" fmla="*/ 82 h 224"/>
              <a:gd name="T44" fmla="*/ 107 w 400"/>
              <a:gd name="T45" fmla="*/ 0 h 224"/>
              <a:gd name="T46" fmla="*/ 0 w 400"/>
              <a:gd name="T47" fmla="*/ 116 h 224"/>
              <a:gd name="T48" fmla="*/ 104 w 400"/>
              <a:gd name="T49" fmla="*/ 224 h 224"/>
              <a:gd name="T50" fmla="*/ 171 w 400"/>
              <a:gd name="T51" fmla="*/ 203 h 224"/>
              <a:gd name="T52" fmla="*/ 157 w 400"/>
              <a:gd name="T53" fmla="*/ 163 h 2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00" h="224">
                <a:moveTo>
                  <a:pt x="157" y="163"/>
                </a:moveTo>
                <a:cubicBezTo>
                  <a:pt x="149" y="171"/>
                  <a:pt x="133" y="186"/>
                  <a:pt x="106" y="186"/>
                </a:cubicBezTo>
                <a:cubicBezTo>
                  <a:pt x="74" y="186"/>
                  <a:pt x="44" y="158"/>
                  <a:pt x="44" y="114"/>
                </a:cubicBezTo>
                <a:cubicBezTo>
                  <a:pt x="44" y="57"/>
                  <a:pt x="80" y="39"/>
                  <a:pt x="108" y="39"/>
                </a:cubicBezTo>
                <a:cubicBezTo>
                  <a:pt x="149" y="39"/>
                  <a:pt x="157" y="63"/>
                  <a:pt x="168" y="97"/>
                </a:cubicBezTo>
                <a:cubicBezTo>
                  <a:pt x="183" y="143"/>
                  <a:pt x="183" y="143"/>
                  <a:pt x="183" y="143"/>
                </a:cubicBezTo>
                <a:cubicBezTo>
                  <a:pt x="198" y="188"/>
                  <a:pt x="225" y="224"/>
                  <a:pt x="304" y="224"/>
                </a:cubicBezTo>
                <a:cubicBezTo>
                  <a:pt x="361" y="224"/>
                  <a:pt x="400" y="206"/>
                  <a:pt x="400" y="160"/>
                </a:cubicBezTo>
                <a:cubicBezTo>
                  <a:pt x="400" y="123"/>
                  <a:pt x="379" y="103"/>
                  <a:pt x="339" y="94"/>
                </a:cubicBezTo>
                <a:cubicBezTo>
                  <a:pt x="310" y="88"/>
                  <a:pt x="310" y="88"/>
                  <a:pt x="310" y="88"/>
                </a:cubicBezTo>
                <a:cubicBezTo>
                  <a:pt x="290" y="83"/>
                  <a:pt x="284" y="75"/>
                  <a:pt x="284" y="61"/>
                </a:cubicBezTo>
                <a:cubicBezTo>
                  <a:pt x="284" y="45"/>
                  <a:pt x="296" y="36"/>
                  <a:pt x="316" y="36"/>
                </a:cubicBezTo>
                <a:cubicBezTo>
                  <a:pt x="338" y="36"/>
                  <a:pt x="350" y="44"/>
                  <a:pt x="352" y="64"/>
                </a:cubicBezTo>
                <a:cubicBezTo>
                  <a:pt x="398" y="59"/>
                  <a:pt x="398" y="59"/>
                  <a:pt x="398" y="59"/>
                </a:cubicBezTo>
                <a:cubicBezTo>
                  <a:pt x="394" y="17"/>
                  <a:pt x="366" y="0"/>
                  <a:pt x="319" y="0"/>
                </a:cubicBezTo>
                <a:cubicBezTo>
                  <a:pt x="278" y="0"/>
                  <a:pt x="238" y="16"/>
                  <a:pt x="238" y="66"/>
                </a:cubicBezTo>
                <a:cubicBezTo>
                  <a:pt x="238" y="97"/>
                  <a:pt x="253" y="117"/>
                  <a:pt x="291" y="126"/>
                </a:cubicBezTo>
                <a:cubicBezTo>
                  <a:pt x="322" y="134"/>
                  <a:pt x="322" y="134"/>
                  <a:pt x="322" y="134"/>
                </a:cubicBezTo>
                <a:cubicBezTo>
                  <a:pt x="345" y="139"/>
                  <a:pt x="353" y="149"/>
                  <a:pt x="353" y="162"/>
                </a:cubicBezTo>
                <a:cubicBezTo>
                  <a:pt x="353" y="180"/>
                  <a:pt x="337" y="186"/>
                  <a:pt x="305" y="186"/>
                </a:cubicBezTo>
                <a:cubicBezTo>
                  <a:pt x="259" y="186"/>
                  <a:pt x="236" y="162"/>
                  <a:pt x="225" y="128"/>
                </a:cubicBezTo>
                <a:cubicBezTo>
                  <a:pt x="210" y="82"/>
                  <a:pt x="210" y="82"/>
                  <a:pt x="210" y="82"/>
                </a:cubicBezTo>
                <a:cubicBezTo>
                  <a:pt x="191" y="22"/>
                  <a:pt x="168" y="0"/>
                  <a:pt x="107" y="0"/>
                </a:cubicBezTo>
                <a:cubicBezTo>
                  <a:pt x="53" y="0"/>
                  <a:pt x="0" y="43"/>
                  <a:pt x="0" y="116"/>
                </a:cubicBezTo>
                <a:cubicBezTo>
                  <a:pt x="0" y="186"/>
                  <a:pt x="50" y="224"/>
                  <a:pt x="104" y="224"/>
                </a:cubicBezTo>
                <a:cubicBezTo>
                  <a:pt x="142" y="224"/>
                  <a:pt x="162" y="210"/>
                  <a:pt x="171" y="203"/>
                </a:cubicBezTo>
                <a:lnTo>
                  <a:pt x="157" y="16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52" name="Freeform 194"/>
          <p:cNvSpPr>
            <a:spLocks noEditPoints="1"/>
          </p:cNvSpPr>
          <p:nvPr/>
        </p:nvSpPr>
        <p:spPr bwMode="auto">
          <a:xfrm>
            <a:off x="8405950" y="5736842"/>
            <a:ext cx="256823" cy="259168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245 w 384"/>
              <a:gd name="T11" fmla="*/ 248 h 384"/>
              <a:gd name="T12" fmla="*/ 184 w 384"/>
              <a:gd name="T13" fmla="*/ 208 h 384"/>
              <a:gd name="T14" fmla="*/ 176 w 384"/>
              <a:gd name="T15" fmla="*/ 184 h 384"/>
              <a:gd name="T16" fmla="*/ 146 w 384"/>
              <a:gd name="T17" fmla="*/ 155 h 384"/>
              <a:gd name="T18" fmla="*/ 113 w 384"/>
              <a:gd name="T19" fmla="*/ 193 h 384"/>
              <a:gd name="T20" fmla="*/ 145 w 384"/>
              <a:gd name="T21" fmla="*/ 229 h 384"/>
              <a:gd name="T22" fmla="*/ 171 w 384"/>
              <a:gd name="T23" fmla="*/ 218 h 384"/>
              <a:gd name="T24" fmla="*/ 178 w 384"/>
              <a:gd name="T25" fmla="*/ 238 h 384"/>
              <a:gd name="T26" fmla="*/ 144 w 384"/>
              <a:gd name="T27" fmla="*/ 248 h 384"/>
              <a:gd name="T28" fmla="*/ 91 w 384"/>
              <a:gd name="T29" fmla="*/ 194 h 384"/>
              <a:gd name="T30" fmla="*/ 145 w 384"/>
              <a:gd name="T31" fmla="*/ 135 h 384"/>
              <a:gd name="T32" fmla="*/ 197 w 384"/>
              <a:gd name="T33" fmla="*/ 177 h 384"/>
              <a:gd name="T34" fmla="*/ 205 w 384"/>
              <a:gd name="T35" fmla="*/ 200 h 384"/>
              <a:gd name="T36" fmla="*/ 246 w 384"/>
              <a:gd name="T37" fmla="*/ 230 h 384"/>
              <a:gd name="T38" fmla="*/ 270 w 384"/>
              <a:gd name="T39" fmla="*/ 217 h 384"/>
              <a:gd name="T40" fmla="*/ 254 w 384"/>
              <a:gd name="T41" fmla="*/ 203 h 384"/>
              <a:gd name="T42" fmla="*/ 238 w 384"/>
              <a:gd name="T43" fmla="*/ 199 h 384"/>
              <a:gd name="T44" fmla="*/ 211 w 384"/>
              <a:gd name="T45" fmla="*/ 169 h 384"/>
              <a:gd name="T46" fmla="*/ 253 w 384"/>
              <a:gd name="T47" fmla="*/ 135 h 384"/>
              <a:gd name="T48" fmla="*/ 292 w 384"/>
              <a:gd name="T49" fmla="*/ 165 h 384"/>
              <a:gd name="T50" fmla="*/ 269 w 384"/>
              <a:gd name="T51" fmla="*/ 168 h 384"/>
              <a:gd name="T52" fmla="*/ 251 w 384"/>
              <a:gd name="T53" fmla="*/ 154 h 384"/>
              <a:gd name="T54" fmla="*/ 235 w 384"/>
              <a:gd name="T55" fmla="*/ 166 h 384"/>
              <a:gd name="T56" fmla="*/ 248 w 384"/>
              <a:gd name="T57" fmla="*/ 180 h 384"/>
              <a:gd name="T58" fmla="*/ 263 w 384"/>
              <a:gd name="T59" fmla="*/ 183 h 384"/>
              <a:gd name="T60" fmla="*/ 293 w 384"/>
              <a:gd name="T61" fmla="*/ 216 h 384"/>
              <a:gd name="T62" fmla="*/ 245 w 384"/>
              <a:gd name="T63" fmla="*/ 248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245" y="248"/>
                </a:moveTo>
                <a:cubicBezTo>
                  <a:pt x="205" y="248"/>
                  <a:pt x="191" y="230"/>
                  <a:pt x="184" y="208"/>
                </a:cubicBezTo>
                <a:cubicBezTo>
                  <a:pt x="176" y="184"/>
                  <a:pt x="176" y="184"/>
                  <a:pt x="176" y="184"/>
                </a:cubicBezTo>
                <a:cubicBezTo>
                  <a:pt x="171" y="167"/>
                  <a:pt x="166" y="155"/>
                  <a:pt x="146" y="155"/>
                </a:cubicBezTo>
                <a:cubicBezTo>
                  <a:pt x="132" y="155"/>
                  <a:pt x="113" y="164"/>
                  <a:pt x="113" y="193"/>
                </a:cubicBezTo>
                <a:cubicBezTo>
                  <a:pt x="113" y="215"/>
                  <a:pt x="129" y="229"/>
                  <a:pt x="145" y="229"/>
                </a:cubicBezTo>
                <a:cubicBezTo>
                  <a:pt x="158" y="229"/>
                  <a:pt x="167" y="222"/>
                  <a:pt x="171" y="218"/>
                </a:cubicBezTo>
                <a:cubicBezTo>
                  <a:pt x="178" y="238"/>
                  <a:pt x="178" y="238"/>
                  <a:pt x="178" y="238"/>
                </a:cubicBezTo>
                <a:cubicBezTo>
                  <a:pt x="173" y="242"/>
                  <a:pt x="163" y="248"/>
                  <a:pt x="144" y="248"/>
                </a:cubicBezTo>
                <a:cubicBezTo>
                  <a:pt x="117" y="248"/>
                  <a:pt x="91" y="229"/>
                  <a:pt x="91" y="194"/>
                </a:cubicBezTo>
                <a:cubicBezTo>
                  <a:pt x="91" y="157"/>
                  <a:pt x="118" y="135"/>
                  <a:pt x="145" y="135"/>
                </a:cubicBezTo>
                <a:cubicBezTo>
                  <a:pt x="176" y="135"/>
                  <a:pt x="188" y="147"/>
                  <a:pt x="197" y="177"/>
                </a:cubicBezTo>
                <a:cubicBezTo>
                  <a:pt x="205" y="200"/>
                  <a:pt x="205" y="200"/>
                  <a:pt x="205" y="200"/>
                </a:cubicBezTo>
                <a:cubicBezTo>
                  <a:pt x="210" y="217"/>
                  <a:pt x="222" y="230"/>
                  <a:pt x="246" y="230"/>
                </a:cubicBezTo>
                <a:cubicBezTo>
                  <a:pt x="261" y="230"/>
                  <a:pt x="270" y="226"/>
                  <a:pt x="270" y="217"/>
                </a:cubicBezTo>
                <a:cubicBezTo>
                  <a:pt x="270" y="211"/>
                  <a:pt x="266" y="206"/>
                  <a:pt x="254" y="203"/>
                </a:cubicBezTo>
                <a:cubicBezTo>
                  <a:pt x="238" y="199"/>
                  <a:pt x="238" y="199"/>
                  <a:pt x="238" y="199"/>
                </a:cubicBezTo>
                <a:cubicBezTo>
                  <a:pt x="219" y="195"/>
                  <a:pt x="211" y="185"/>
                  <a:pt x="211" y="169"/>
                </a:cubicBezTo>
                <a:cubicBezTo>
                  <a:pt x="211" y="143"/>
                  <a:pt x="232" y="135"/>
                  <a:pt x="253" y="135"/>
                </a:cubicBezTo>
                <a:cubicBezTo>
                  <a:pt x="276" y="135"/>
                  <a:pt x="291" y="144"/>
                  <a:pt x="292" y="165"/>
                </a:cubicBezTo>
                <a:cubicBezTo>
                  <a:pt x="269" y="168"/>
                  <a:pt x="269" y="168"/>
                  <a:pt x="269" y="168"/>
                </a:cubicBezTo>
                <a:cubicBezTo>
                  <a:pt x="268" y="158"/>
                  <a:pt x="262" y="154"/>
                  <a:pt x="251" y="154"/>
                </a:cubicBezTo>
                <a:cubicBezTo>
                  <a:pt x="241" y="154"/>
                  <a:pt x="235" y="158"/>
                  <a:pt x="235" y="166"/>
                </a:cubicBezTo>
                <a:cubicBezTo>
                  <a:pt x="235" y="173"/>
                  <a:pt x="238" y="177"/>
                  <a:pt x="248" y="180"/>
                </a:cubicBezTo>
                <a:cubicBezTo>
                  <a:pt x="263" y="183"/>
                  <a:pt x="263" y="183"/>
                  <a:pt x="263" y="183"/>
                </a:cubicBezTo>
                <a:cubicBezTo>
                  <a:pt x="283" y="188"/>
                  <a:pt x="293" y="197"/>
                  <a:pt x="293" y="216"/>
                </a:cubicBezTo>
                <a:cubicBezTo>
                  <a:pt x="293" y="240"/>
                  <a:pt x="274" y="248"/>
                  <a:pt x="245" y="24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53" name="Freeform 195"/>
          <p:cNvSpPr>
            <a:spLocks noEditPoints="1"/>
          </p:cNvSpPr>
          <p:nvPr/>
        </p:nvSpPr>
        <p:spPr bwMode="auto">
          <a:xfrm>
            <a:off x="7070271" y="5764611"/>
            <a:ext cx="268390" cy="203632"/>
          </a:xfrm>
          <a:custGeom>
            <a:avLst/>
            <a:gdLst>
              <a:gd name="T0" fmla="*/ 221 w 400"/>
              <a:gd name="T1" fmla="*/ 113 h 304"/>
              <a:gd name="T2" fmla="*/ 248 w 400"/>
              <a:gd name="T3" fmla="*/ 126 h 304"/>
              <a:gd name="T4" fmla="*/ 289 w 400"/>
              <a:gd name="T5" fmla="*/ 113 h 304"/>
              <a:gd name="T6" fmla="*/ 289 w 400"/>
              <a:gd name="T7" fmla="*/ 89 h 304"/>
              <a:gd name="T8" fmla="*/ 200 w 400"/>
              <a:gd name="T9" fmla="*/ 0 h 304"/>
              <a:gd name="T10" fmla="*/ 110 w 400"/>
              <a:gd name="T11" fmla="*/ 89 h 304"/>
              <a:gd name="T12" fmla="*/ 110 w 400"/>
              <a:gd name="T13" fmla="*/ 215 h 304"/>
              <a:gd name="T14" fmla="*/ 89 w 400"/>
              <a:gd name="T15" fmla="*/ 236 h 304"/>
              <a:gd name="T16" fmla="*/ 68 w 400"/>
              <a:gd name="T17" fmla="*/ 215 h 304"/>
              <a:gd name="T18" fmla="*/ 68 w 400"/>
              <a:gd name="T19" fmla="*/ 162 h 304"/>
              <a:gd name="T20" fmla="*/ 0 w 400"/>
              <a:gd name="T21" fmla="*/ 162 h 304"/>
              <a:gd name="T22" fmla="*/ 0 w 400"/>
              <a:gd name="T23" fmla="*/ 215 h 304"/>
              <a:gd name="T24" fmla="*/ 89 w 400"/>
              <a:gd name="T25" fmla="*/ 304 h 304"/>
              <a:gd name="T26" fmla="*/ 179 w 400"/>
              <a:gd name="T27" fmla="*/ 215 h 304"/>
              <a:gd name="T28" fmla="*/ 179 w 400"/>
              <a:gd name="T29" fmla="*/ 89 h 304"/>
              <a:gd name="T30" fmla="*/ 200 w 400"/>
              <a:gd name="T31" fmla="*/ 68 h 304"/>
              <a:gd name="T32" fmla="*/ 221 w 400"/>
              <a:gd name="T33" fmla="*/ 89 h 304"/>
              <a:gd name="T34" fmla="*/ 221 w 400"/>
              <a:gd name="T35" fmla="*/ 113 h 304"/>
              <a:gd name="T36" fmla="*/ 331 w 400"/>
              <a:gd name="T37" fmla="*/ 162 h 304"/>
              <a:gd name="T38" fmla="*/ 331 w 400"/>
              <a:gd name="T39" fmla="*/ 215 h 304"/>
              <a:gd name="T40" fmla="*/ 310 w 400"/>
              <a:gd name="T41" fmla="*/ 236 h 304"/>
              <a:gd name="T42" fmla="*/ 289 w 400"/>
              <a:gd name="T43" fmla="*/ 215 h 304"/>
              <a:gd name="T44" fmla="*/ 289 w 400"/>
              <a:gd name="T45" fmla="*/ 161 h 304"/>
              <a:gd name="T46" fmla="*/ 248 w 400"/>
              <a:gd name="T47" fmla="*/ 174 h 304"/>
              <a:gd name="T48" fmla="*/ 221 w 400"/>
              <a:gd name="T49" fmla="*/ 161 h 304"/>
              <a:gd name="T50" fmla="*/ 221 w 400"/>
              <a:gd name="T51" fmla="*/ 215 h 304"/>
              <a:gd name="T52" fmla="*/ 310 w 400"/>
              <a:gd name="T53" fmla="*/ 304 h 304"/>
              <a:gd name="T54" fmla="*/ 400 w 400"/>
              <a:gd name="T55" fmla="*/ 215 h 304"/>
              <a:gd name="T56" fmla="*/ 400 w 400"/>
              <a:gd name="T57" fmla="*/ 162 h 304"/>
              <a:gd name="T58" fmla="*/ 331 w 400"/>
              <a:gd name="T59" fmla="*/ 162 h 3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400" h="304">
                <a:moveTo>
                  <a:pt x="221" y="113"/>
                </a:moveTo>
                <a:cubicBezTo>
                  <a:pt x="248" y="126"/>
                  <a:pt x="248" y="126"/>
                  <a:pt x="248" y="126"/>
                </a:cubicBezTo>
                <a:cubicBezTo>
                  <a:pt x="289" y="113"/>
                  <a:pt x="289" y="113"/>
                  <a:pt x="289" y="113"/>
                </a:cubicBezTo>
                <a:cubicBezTo>
                  <a:pt x="289" y="89"/>
                  <a:pt x="289" y="89"/>
                  <a:pt x="289" y="89"/>
                </a:cubicBezTo>
                <a:cubicBezTo>
                  <a:pt x="289" y="40"/>
                  <a:pt x="249" y="0"/>
                  <a:pt x="200" y="0"/>
                </a:cubicBezTo>
                <a:cubicBezTo>
                  <a:pt x="150" y="0"/>
                  <a:pt x="110" y="40"/>
                  <a:pt x="110" y="89"/>
                </a:cubicBezTo>
                <a:cubicBezTo>
                  <a:pt x="110" y="215"/>
                  <a:pt x="110" y="215"/>
                  <a:pt x="110" y="215"/>
                </a:cubicBezTo>
                <a:cubicBezTo>
                  <a:pt x="110" y="226"/>
                  <a:pt x="101" y="236"/>
                  <a:pt x="89" y="236"/>
                </a:cubicBezTo>
                <a:cubicBezTo>
                  <a:pt x="78" y="236"/>
                  <a:pt x="68" y="226"/>
                  <a:pt x="68" y="215"/>
                </a:cubicBezTo>
                <a:cubicBezTo>
                  <a:pt x="68" y="162"/>
                  <a:pt x="68" y="162"/>
                  <a:pt x="68" y="162"/>
                </a:cubicBezTo>
                <a:cubicBezTo>
                  <a:pt x="0" y="162"/>
                  <a:pt x="0" y="162"/>
                  <a:pt x="0" y="162"/>
                </a:cubicBezTo>
                <a:cubicBezTo>
                  <a:pt x="0" y="215"/>
                  <a:pt x="0" y="215"/>
                  <a:pt x="0" y="215"/>
                </a:cubicBezTo>
                <a:cubicBezTo>
                  <a:pt x="0" y="264"/>
                  <a:pt x="40" y="304"/>
                  <a:pt x="89" y="304"/>
                </a:cubicBezTo>
                <a:cubicBezTo>
                  <a:pt x="139" y="304"/>
                  <a:pt x="179" y="264"/>
                  <a:pt x="179" y="215"/>
                </a:cubicBezTo>
                <a:cubicBezTo>
                  <a:pt x="179" y="89"/>
                  <a:pt x="179" y="89"/>
                  <a:pt x="179" y="89"/>
                </a:cubicBezTo>
                <a:cubicBezTo>
                  <a:pt x="179" y="78"/>
                  <a:pt x="188" y="68"/>
                  <a:pt x="200" y="68"/>
                </a:cubicBezTo>
                <a:cubicBezTo>
                  <a:pt x="211" y="68"/>
                  <a:pt x="221" y="78"/>
                  <a:pt x="221" y="89"/>
                </a:cubicBezTo>
                <a:lnTo>
                  <a:pt x="221" y="113"/>
                </a:lnTo>
                <a:close/>
                <a:moveTo>
                  <a:pt x="331" y="162"/>
                </a:moveTo>
                <a:cubicBezTo>
                  <a:pt x="331" y="215"/>
                  <a:pt x="331" y="215"/>
                  <a:pt x="331" y="215"/>
                </a:cubicBezTo>
                <a:cubicBezTo>
                  <a:pt x="331" y="226"/>
                  <a:pt x="322" y="236"/>
                  <a:pt x="310" y="236"/>
                </a:cubicBezTo>
                <a:cubicBezTo>
                  <a:pt x="299" y="236"/>
                  <a:pt x="289" y="226"/>
                  <a:pt x="289" y="215"/>
                </a:cubicBezTo>
                <a:cubicBezTo>
                  <a:pt x="289" y="161"/>
                  <a:pt x="289" y="161"/>
                  <a:pt x="289" y="161"/>
                </a:cubicBezTo>
                <a:cubicBezTo>
                  <a:pt x="248" y="174"/>
                  <a:pt x="248" y="174"/>
                  <a:pt x="248" y="174"/>
                </a:cubicBezTo>
                <a:cubicBezTo>
                  <a:pt x="221" y="161"/>
                  <a:pt x="221" y="161"/>
                  <a:pt x="221" y="161"/>
                </a:cubicBezTo>
                <a:cubicBezTo>
                  <a:pt x="221" y="215"/>
                  <a:pt x="221" y="215"/>
                  <a:pt x="221" y="215"/>
                </a:cubicBezTo>
                <a:cubicBezTo>
                  <a:pt x="221" y="264"/>
                  <a:pt x="261" y="304"/>
                  <a:pt x="310" y="304"/>
                </a:cubicBezTo>
                <a:cubicBezTo>
                  <a:pt x="360" y="304"/>
                  <a:pt x="400" y="264"/>
                  <a:pt x="400" y="215"/>
                </a:cubicBezTo>
                <a:cubicBezTo>
                  <a:pt x="400" y="162"/>
                  <a:pt x="400" y="162"/>
                  <a:pt x="400" y="162"/>
                </a:cubicBezTo>
                <a:lnTo>
                  <a:pt x="331" y="16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54" name="Freeform 196"/>
          <p:cNvSpPr>
            <a:spLocks noEditPoints="1"/>
          </p:cNvSpPr>
          <p:nvPr/>
        </p:nvSpPr>
        <p:spPr bwMode="auto">
          <a:xfrm>
            <a:off x="6194403" y="5743785"/>
            <a:ext cx="247566" cy="245283"/>
          </a:xfrm>
          <a:custGeom>
            <a:avLst/>
            <a:gdLst>
              <a:gd name="T0" fmla="*/ 175 w 368"/>
              <a:gd name="T1" fmla="*/ 132 h 368"/>
              <a:gd name="T2" fmla="*/ 117 w 368"/>
              <a:gd name="T3" fmla="*/ 42 h 368"/>
              <a:gd name="T4" fmla="*/ 30 w 368"/>
              <a:gd name="T5" fmla="*/ 151 h 368"/>
              <a:gd name="T6" fmla="*/ 175 w 368"/>
              <a:gd name="T7" fmla="*/ 132 h 368"/>
              <a:gd name="T8" fmla="*/ 195 w 368"/>
              <a:gd name="T9" fmla="*/ 185 h 368"/>
              <a:gd name="T10" fmla="*/ 201 w 368"/>
              <a:gd name="T11" fmla="*/ 183 h 368"/>
              <a:gd name="T12" fmla="*/ 188 w 368"/>
              <a:gd name="T13" fmla="*/ 157 h 368"/>
              <a:gd name="T14" fmla="*/ 27 w 368"/>
              <a:gd name="T15" fmla="*/ 179 h 368"/>
              <a:gd name="T16" fmla="*/ 27 w 368"/>
              <a:gd name="T17" fmla="*/ 184 h 368"/>
              <a:gd name="T18" fmla="*/ 67 w 368"/>
              <a:gd name="T19" fmla="*/ 289 h 368"/>
              <a:gd name="T20" fmla="*/ 67 w 368"/>
              <a:gd name="T21" fmla="*/ 289 h 368"/>
              <a:gd name="T22" fmla="*/ 195 w 368"/>
              <a:gd name="T23" fmla="*/ 185 h 368"/>
              <a:gd name="T24" fmla="*/ 87 w 368"/>
              <a:gd name="T25" fmla="*/ 308 h 368"/>
              <a:gd name="T26" fmla="*/ 87 w 368"/>
              <a:gd name="T27" fmla="*/ 308 h 368"/>
              <a:gd name="T28" fmla="*/ 84 w 368"/>
              <a:gd name="T29" fmla="*/ 305 h 368"/>
              <a:gd name="T30" fmla="*/ 87 w 368"/>
              <a:gd name="T31" fmla="*/ 308 h 368"/>
              <a:gd name="T32" fmla="*/ 146 w 368"/>
              <a:gd name="T33" fmla="*/ 31 h 368"/>
              <a:gd name="T34" fmla="*/ 146 w 368"/>
              <a:gd name="T35" fmla="*/ 31 h 368"/>
              <a:gd name="T36" fmla="*/ 146 w 368"/>
              <a:gd name="T37" fmla="*/ 31 h 368"/>
              <a:gd name="T38" fmla="*/ 288 w 368"/>
              <a:gd name="T39" fmla="*/ 66 h 368"/>
              <a:gd name="T40" fmla="*/ 184 w 368"/>
              <a:gd name="T41" fmla="*/ 27 h 368"/>
              <a:gd name="T42" fmla="*/ 147 w 368"/>
              <a:gd name="T43" fmla="*/ 31 h 368"/>
              <a:gd name="T44" fmla="*/ 205 w 368"/>
              <a:gd name="T45" fmla="*/ 123 h 368"/>
              <a:gd name="T46" fmla="*/ 288 w 368"/>
              <a:gd name="T47" fmla="*/ 66 h 368"/>
              <a:gd name="T48" fmla="*/ 184 w 368"/>
              <a:gd name="T49" fmla="*/ 368 h 368"/>
              <a:gd name="T50" fmla="*/ 0 w 368"/>
              <a:gd name="T51" fmla="*/ 184 h 368"/>
              <a:gd name="T52" fmla="*/ 184 w 368"/>
              <a:gd name="T53" fmla="*/ 0 h 368"/>
              <a:gd name="T54" fmla="*/ 368 w 368"/>
              <a:gd name="T55" fmla="*/ 184 h 368"/>
              <a:gd name="T56" fmla="*/ 184 w 368"/>
              <a:gd name="T57" fmla="*/ 368 h 368"/>
              <a:gd name="T58" fmla="*/ 210 w 368"/>
              <a:gd name="T59" fmla="*/ 210 h 368"/>
              <a:gd name="T60" fmla="*/ 87 w 368"/>
              <a:gd name="T61" fmla="*/ 308 h 368"/>
              <a:gd name="T62" fmla="*/ 184 w 368"/>
              <a:gd name="T63" fmla="*/ 341 h 368"/>
              <a:gd name="T64" fmla="*/ 245 w 368"/>
              <a:gd name="T65" fmla="*/ 329 h 368"/>
              <a:gd name="T66" fmla="*/ 212 w 368"/>
              <a:gd name="T67" fmla="*/ 209 h 368"/>
              <a:gd name="T68" fmla="*/ 210 w 368"/>
              <a:gd name="T69" fmla="*/ 210 h 368"/>
              <a:gd name="T70" fmla="*/ 218 w 368"/>
              <a:gd name="T71" fmla="*/ 146 h 368"/>
              <a:gd name="T72" fmla="*/ 228 w 368"/>
              <a:gd name="T73" fmla="*/ 169 h 368"/>
              <a:gd name="T74" fmla="*/ 231 w 368"/>
              <a:gd name="T75" fmla="*/ 177 h 368"/>
              <a:gd name="T76" fmla="*/ 341 w 368"/>
              <a:gd name="T77" fmla="*/ 182 h 368"/>
              <a:gd name="T78" fmla="*/ 305 w 368"/>
              <a:gd name="T79" fmla="*/ 84 h 368"/>
              <a:gd name="T80" fmla="*/ 218 w 368"/>
              <a:gd name="T81" fmla="*/ 146 h 368"/>
              <a:gd name="T82" fmla="*/ 241 w 368"/>
              <a:gd name="T83" fmla="*/ 202 h 368"/>
              <a:gd name="T84" fmla="*/ 272 w 368"/>
              <a:gd name="T85" fmla="*/ 314 h 368"/>
              <a:gd name="T86" fmla="*/ 339 w 368"/>
              <a:gd name="T87" fmla="*/ 209 h 368"/>
              <a:gd name="T88" fmla="*/ 241 w 368"/>
              <a:gd name="T89" fmla="*/ 202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68" h="368">
                <a:moveTo>
                  <a:pt x="175" y="132"/>
                </a:moveTo>
                <a:cubicBezTo>
                  <a:pt x="148" y="84"/>
                  <a:pt x="119" y="45"/>
                  <a:pt x="117" y="42"/>
                </a:cubicBezTo>
                <a:cubicBezTo>
                  <a:pt x="73" y="62"/>
                  <a:pt x="40" y="103"/>
                  <a:pt x="30" y="151"/>
                </a:cubicBezTo>
                <a:cubicBezTo>
                  <a:pt x="34" y="152"/>
                  <a:pt x="100" y="152"/>
                  <a:pt x="175" y="132"/>
                </a:cubicBezTo>
                <a:close/>
                <a:moveTo>
                  <a:pt x="195" y="185"/>
                </a:moveTo>
                <a:cubicBezTo>
                  <a:pt x="197" y="184"/>
                  <a:pt x="199" y="184"/>
                  <a:pt x="201" y="183"/>
                </a:cubicBezTo>
                <a:cubicBezTo>
                  <a:pt x="197" y="174"/>
                  <a:pt x="193" y="165"/>
                  <a:pt x="188" y="157"/>
                </a:cubicBezTo>
                <a:cubicBezTo>
                  <a:pt x="107" y="181"/>
                  <a:pt x="29" y="179"/>
                  <a:pt x="27" y="179"/>
                </a:cubicBezTo>
                <a:cubicBezTo>
                  <a:pt x="27" y="181"/>
                  <a:pt x="27" y="182"/>
                  <a:pt x="27" y="184"/>
                </a:cubicBezTo>
                <a:cubicBezTo>
                  <a:pt x="27" y="224"/>
                  <a:pt x="42" y="261"/>
                  <a:pt x="67" y="289"/>
                </a:cubicBezTo>
                <a:cubicBezTo>
                  <a:pt x="67" y="289"/>
                  <a:pt x="67" y="289"/>
                  <a:pt x="67" y="289"/>
                </a:cubicBezTo>
                <a:cubicBezTo>
                  <a:pt x="67" y="289"/>
                  <a:pt x="110" y="213"/>
                  <a:pt x="195" y="185"/>
                </a:cubicBezTo>
                <a:close/>
                <a:moveTo>
                  <a:pt x="87" y="308"/>
                </a:moveTo>
                <a:cubicBezTo>
                  <a:pt x="87" y="308"/>
                  <a:pt x="87" y="308"/>
                  <a:pt x="87" y="308"/>
                </a:cubicBezTo>
                <a:cubicBezTo>
                  <a:pt x="86" y="307"/>
                  <a:pt x="85" y="306"/>
                  <a:pt x="84" y="305"/>
                </a:cubicBezTo>
                <a:cubicBezTo>
                  <a:pt x="86" y="307"/>
                  <a:pt x="87" y="308"/>
                  <a:pt x="87" y="308"/>
                </a:cubicBezTo>
                <a:close/>
                <a:moveTo>
                  <a:pt x="146" y="31"/>
                </a:moveTo>
                <a:cubicBezTo>
                  <a:pt x="146" y="31"/>
                  <a:pt x="146" y="31"/>
                  <a:pt x="146" y="31"/>
                </a:cubicBezTo>
                <a:cubicBezTo>
                  <a:pt x="146" y="31"/>
                  <a:pt x="146" y="31"/>
                  <a:pt x="146" y="31"/>
                </a:cubicBezTo>
                <a:close/>
                <a:moveTo>
                  <a:pt x="288" y="66"/>
                </a:moveTo>
                <a:cubicBezTo>
                  <a:pt x="260" y="42"/>
                  <a:pt x="224" y="27"/>
                  <a:pt x="184" y="27"/>
                </a:cubicBezTo>
                <a:cubicBezTo>
                  <a:pt x="171" y="27"/>
                  <a:pt x="159" y="28"/>
                  <a:pt x="147" y="31"/>
                </a:cubicBezTo>
                <a:cubicBezTo>
                  <a:pt x="149" y="34"/>
                  <a:pt x="179" y="74"/>
                  <a:pt x="205" y="123"/>
                </a:cubicBezTo>
                <a:cubicBezTo>
                  <a:pt x="265" y="101"/>
                  <a:pt x="287" y="67"/>
                  <a:pt x="288" y="66"/>
                </a:cubicBezTo>
                <a:close/>
                <a:moveTo>
                  <a:pt x="184" y="368"/>
                </a:moveTo>
                <a:cubicBezTo>
                  <a:pt x="82" y="368"/>
                  <a:pt x="0" y="286"/>
                  <a:pt x="0" y="184"/>
                </a:cubicBezTo>
                <a:cubicBezTo>
                  <a:pt x="0" y="82"/>
                  <a:pt x="82" y="0"/>
                  <a:pt x="184" y="0"/>
                </a:cubicBezTo>
                <a:cubicBezTo>
                  <a:pt x="285" y="0"/>
                  <a:pt x="368" y="82"/>
                  <a:pt x="368" y="184"/>
                </a:cubicBezTo>
                <a:cubicBezTo>
                  <a:pt x="368" y="286"/>
                  <a:pt x="285" y="368"/>
                  <a:pt x="184" y="368"/>
                </a:cubicBezTo>
                <a:close/>
                <a:moveTo>
                  <a:pt x="210" y="210"/>
                </a:moveTo>
                <a:cubicBezTo>
                  <a:pt x="118" y="242"/>
                  <a:pt x="88" y="306"/>
                  <a:pt x="87" y="308"/>
                </a:cubicBezTo>
                <a:cubicBezTo>
                  <a:pt x="114" y="329"/>
                  <a:pt x="147" y="341"/>
                  <a:pt x="184" y="341"/>
                </a:cubicBezTo>
                <a:cubicBezTo>
                  <a:pt x="206" y="341"/>
                  <a:pt x="226" y="337"/>
                  <a:pt x="245" y="329"/>
                </a:cubicBezTo>
                <a:cubicBezTo>
                  <a:pt x="243" y="315"/>
                  <a:pt x="234" y="267"/>
                  <a:pt x="212" y="209"/>
                </a:cubicBezTo>
                <a:cubicBezTo>
                  <a:pt x="211" y="209"/>
                  <a:pt x="211" y="209"/>
                  <a:pt x="210" y="210"/>
                </a:cubicBezTo>
                <a:close/>
                <a:moveTo>
                  <a:pt x="218" y="146"/>
                </a:moveTo>
                <a:cubicBezTo>
                  <a:pt x="221" y="154"/>
                  <a:pt x="225" y="161"/>
                  <a:pt x="228" y="169"/>
                </a:cubicBezTo>
                <a:cubicBezTo>
                  <a:pt x="229" y="172"/>
                  <a:pt x="230" y="174"/>
                  <a:pt x="231" y="177"/>
                </a:cubicBezTo>
                <a:cubicBezTo>
                  <a:pt x="286" y="170"/>
                  <a:pt x="339" y="182"/>
                  <a:pt x="341" y="182"/>
                </a:cubicBezTo>
                <a:cubicBezTo>
                  <a:pt x="340" y="145"/>
                  <a:pt x="327" y="111"/>
                  <a:pt x="305" y="84"/>
                </a:cubicBezTo>
                <a:cubicBezTo>
                  <a:pt x="305" y="85"/>
                  <a:pt x="280" y="121"/>
                  <a:pt x="218" y="146"/>
                </a:cubicBezTo>
                <a:close/>
                <a:moveTo>
                  <a:pt x="241" y="202"/>
                </a:moveTo>
                <a:cubicBezTo>
                  <a:pt x="262" y="259"/>
                  <a:pt x="270" y="305"/>
                  <a:pt x="272" y="314"/>
                </a:cubicBezTo>
                <a:cubicBezTo>
                  <a:pt x="307" y="290"/>
                  <a:pt x="332" y="253"/>
                  <a:pt x="339" y="209"/>
                </a:cubicBezTo>
                <a:cubicBezTo>
                  <a:pt x="336" y="208"/>
                  <a:pt x="292" y="194"/>
                  <a:pt x="241" y="20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55" name="Freeform 197"/>
          <p:cNvSpPr>
            <a:spLocks noEditPoints="1"/>
          </p:cNvSpPr>
          <p:nvPr/>
        </p:nvSpPr>
        <p:spPr bwMode="auto">
          <a:xfrm>
            <a:off x="11535254" y="3107945"/>
            <a:ext cx="277645" cy="180492"/>
          </a:xfrm>
          <a:custGeom>
            <a:avLst/>
            <a:gdLst>
              <a:gd name="T0" fmla="*/ 161 w 413"/>
              <a:gd name="T1" fmla="*/ 118 h 269"/>
              <a:gd name="T2" fmla="*/ 199 w 413"/>
              <a:gd name="T3" fmla="*/ 69 h 269"/>
              <a:gd name="T4" fmla="*/ 129 w 413"/>
              <a:gd name="T5" fmla="*/ 0 h 269"/>
              <a:gd name="T6" fmla="*/ 0 w 413"/>
              <a:gd name="T7" fmla="*/ 0 h 269"/>
              <a:gd name="T8" fmla="*/ 0 w 413"/>
              <a:gd name="T9" fmla="*/ 258 h 269"/>
              <a:gd name="T10" fmla="*/ 129 w 413"/>
              <a:gd name="T11" fmla="*/ 258 h 269"/>
              <a:gd name="T12" fmla="*/ 208 w 413"/>
              <a:gd name="T13" fmla="*/ 182 h 269"/>
              <a:gd name="T14" fmla="*/ 161 w 413"/>
              <a:gd name="T15" fmla="*/ 118 h 269"/>
              <a:gd name="T16" fmla="*/ 57 w 413"/>
              <a:gd name="T17" fmla="*/ 46 h 269"/>
              <a:gd name="T18" fmla="*/ 129 w 413"/>
              <a:gd name="T19" fmla="*/ 46 h 269"/>
              <a:gd name="T20" fmla="*/ 146 w 413"/>
              <a:gd name="T21" fmla="*/ 73 h 269"/>
              <a:gd name="T22" fmla="*/ 124 w 413"/>
              <a:gd name="T23" fmla="*/ 104 h 269"/>
              <a:gd name="T24" fmla="*/ 57 w 413"/>
              <a:gd name="T25" fmla="*/ 104 h 269"/>
              <a:gd name="T26" fmla="*/ 57 w 413"/>
              <a:gd name="T27" fmla="*/ 46 h 269"/>
              <a:gd name="T28" fmla="*/ 125 w 413"/>
              <a:gd name="T29" fmla="*/ 212 h 269"/>
              <a:gd name="T30" fmla="*/ 57 w 413"/>
              <a:gd name="T31" fmla="*/ 212 h 269"/>
              <a:gd name="T32" fmla="*/ 57 w 413"/>
              <a:gd name="T33" fmla="*/ 143 h 269"/>
              <a:gd name="T34" fmla="*/ 129 w 413"/>
              <a:gd name="T35" fmla="*/ 143 h 269"/>
              <a:gd name="T36" fmla="*/ 155 w 413"/>
              <a:gd name="T37" fmla="*/ 179 h 269"/>
              <a:gd name="T38" fmla="*/ 125 w 413"/>
              <a:gd name="T39" fmla="*/ 212 h 269"/>
              <a:gd name="T40" fmla="*/ 313 w 413"/>
              <a:gd name="T41" fmla="*/ 66 h 269"/>
              <a:gd name="T42" fmla="*/ 217 w 413"/>
              <a:gd name="T43" fmla="*/ 165 h 269"/>
              <a:gd name="T44" fmla="*/ 313 w 413"/>
              <a:gd name="T45" fmla="*/ 264 h 269"/>
              <a:gd name="T46" fmla="*/ 398 w 413"/>
              <a:gd name="T47" fmla="*/ 195 h 269"/>
              <a:gd name="T48" fmla="*/ 354 w 413"/>
              <a:gd name="T49" fmla="*/ 195 h 269"/>
              <a:gd name="T50" fmla="*/ 314 w 413"/>
              <a:gd name="T51" fmla="*/ 223 h 269"/>
              <a:gd name="T52" fmla="*/ 271 w 413"/>
              <a:gd name="T53" fmla="*/ 178 h 269"/>
              <a:gd name="T54" fmla="*/ 399 w 413"/>
              <a:gd name="T55" fmla="*/ 178 h 269"/>
              <a:gd name="T56" fmla="*/ 313 w 413"/>
              <a:gd name="T57" fmla="*/ 66 h 269"/>
              <a:gd name="T58" fmla="*/ 352 w 413"/>
              <a:gd name="T59" fmla="*/ 143 h 269"/>
              <a:gd name="T60" fmla="*/ 270 w 413"/>
              <a:gd name="T61" fmla="*/ 143 h 269"/>
              <a:gd name="T62" fmla="*/ 314 w 413"/>
              <a:gd name="T63" fmla="*/ 104 h 269"/>
              <a:gd name="T64" fmla="*/ 352 w 413"/>
              <a:gd name="T65" fmla="*/ 143 h 269"/>
              <a:gd name="T66" fmla="*/ 362 w 413"/>
              <a:gd name="T67" fmla="*/ 15 h 269"/>
              <a:gd name="T68" fmla="*/ 259 w 413"/>
              <a:gd name="T69" fmla="*/ 15 h 269"/>
              <a:gd name="T70" fmla="*/ 259 w 413"/>
              <a:gd name="T71" fmla="*/ 47 h 269"/>
              <a:gd name="T72" fmla="*/ 362 w 413"/>
              <a:gd name="T73" fmla="*/ 47 h 269"/>
              <a:gd name="T74" fmla="*/ 362 w 413"/>
              <a:gd name="T75" fmla="*/ 15 h 2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413" h="269">
                <a:moveTo>
                  <a:pt x="161" y="118"/>
                </a:moveTo>
                <a:cubicBezTo>
                  <a:pt x="161" y="118"/>
                  <a:pt x="199" y="115"/>
                  <a:pt x="199" y="69"/>
                </a:cubicBezTo>
                <a:cubicBezTo>
                  <a:pt x="199" y="22"/>
                  <a:pt x="168" y="0"/>
                  <a:pt x="129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258"/>
                  <a:pt x="0" y="258"/>
                  <a:pt x="0" y="258"/>
                </a:cubicBezTo>
                <a:cubicBezTo>
                  <a:pt x="129" y="258"/>
                  <a:pt x="129" y="258"/>
                  <a:pt x="129" y="258"/>
                </a:cubicBezTo>
                <a:cubicBezTo>
                  <a:pt x="129" y="258"/>
                  <a:pt x="208" y="261"/>
                  <a:pt x="208" y="182"/>
                </a:cubicBezTo>
                <a:cubicBezTo>
                  <a:pt x="208" y="182"/>
                  <a:pt x="211" y="118"/>
                  <a:pt x="161" y="118"/>
                </a:cubicBezTo>
                <a:close/>
                <a:moveTo>
                  <a:pt x="57" y="46"/>
                </a:moveTo>
                <a:cubicBezTo>
                  <a:pt x="129" y="46"/>
                  <a:pt x="129" y="46"/>
                  <a:pt x="129" y="46"/>
                </a:cubicBezTo>
                <a:cubicBezTo>
                  <a:pt x="129" y="46"/>
                  <a:pt x="146" y="46"/>
                  <a:pt x="146" y="73"/>
                </a:cubicBezTo>
                <a:cubicBezTo>
                  <a:pt x="146" y="100"/>
                  <a:pt x="136" y="104"/>
                  <a:pt x="124" y="104"/>
                </a:cubicBezTo>
                <a:cubicBezTo>
                  <a:pt x="57" y="104"/>
                  <a:pt x="57" y="104"/>
                  <a:pt x="57" y="104"/>
                </a:cubicBezTo>
                <a:lnTo>
                  <a:pt x="57" y="46"/>
                </a:lnTo>
                <a:close/>
                <a:moveTo>
                  <a:pt x="125" y="212"/>
                </a:moveTo>
                <a:cubicBezTo>
                  <a:pt x="57" y="212"/>
                  <a:pt x="57" y="212"/>
                  <a:pt x="57" y="212"/>
                </a:cubicBezTo>
                <a:cubicBezTo>
                  <a:pt x="57" y="143"/>
                  <a:pt x="57" y="143"/>
                  <a:pt x="57" y="143"/>
                </a:cubicBezTo>
                <a:cubicBezTo>
                  <a:pt x="129" y="143"/>
                  <a:pt x="129" y="143"/>
                  <a:pt x="129" y="143"/>
                </a:cubicBezTo>
                <a:cubicBezTo>
                  <a:pt x="129" y="143"/>
                  <a:pt x="155" y="143"/>
                  <a:pt x="155" y="179"/>
                </a:cubicBezTo>
                <a:cubicBezTo>
                  <a:pt x="155" y="209"/>
                  <a:pt x="135" y="212"/>
                  <a:pt x="125" y="212"/>
                </a:cubicBezTo>
                <a:close/>
                <a:moveTo>
                  <a:pt x="313" y="66"/>
                </a:moveTo>
                <a:cubicBezTo>
                  <a:pt x="217" y="66"/>
                  <a:pt x="217" y="165"/>
                  <a:pt x="217" y="165"/>
                </a:cubicBezTo>
                <a:cubicBezTo>
                  <a:pt x="217" y="165"/>
                  <a:pt x="211" y="264"/>
                  <a:pt x="313" y="264"/>
                </a:cubicBezTo>
                <a:cubicBezTo>
                  <a:pt x="313" y="264"/>
                  <a:pt x="398" y="269"/>
                  <a:pt x="398" y="195"/>
                </a:cubicBezTo>
                <a:cubicBezTo>
                  <a:pt x="354" y="195"/>
                  <a:pt x="354" y="195"/>
                  <a:pt x="354" y="195"/>
                </a:cubicBezTo>
                <a:cubicBezTo>
                  <a:pt x="354" y="195"/>
                  <a:pt x="355" y="223"/>
                  <a:pt x="314" y="223"/>
                </a:cubicBezTo>
                <a:cubicBezTo>
                  <a:pt x="314" y="223"/>
                  <a:pt x="271" y="226"/>
                  <a:pt x="271" y="178"/>
                </a:cubicBezTo>
                <a:cubicBezTo>
                  <a:pt x="399" y="178"/>
                  <a:pt x="399" y="178"/>
                  <a:pt x="399" y="178"/>
                </a:cubicBezTo>
                <a:cubicBezTo>
                  <a:pt x="399" y="178"/>
                  <a:pt x="413" y="66"/>
                  <a:pt x="313" y="66"/>
                </a:cubicBezTo>
                <a:close/>
                <a:moveTo>
                  <a:pt x="352" y="143"/>
                </a:moveTo>
                <a:cubicBezTo>
                  <a:pt x="270" y="143"/>
                  <a:pt x="270" y="143"/>
                  <a:pt x="270" y="143"/>
                </a:cubicBezTo>
                <a:cubicBezTo>
                  <a:pt x="270" y="143"/>
                  <a:pt x="275" y="104"/>
                  <a:pt x="314" y="104"/>
                </a:cubicBezTo>
                <a:cubicBezTo>
                  <a:pt x="352" y="104"/>
                  <a:pt x="352" y="143"/>
                  <a:pt x="352" y="143"/>
                </a:cubicBezTo>
                <a:close/>
                <a:moveTo>
                  <a:pt x="362" y="15"/>
                </a:moveTo>
                <a:cubicBezTo>
                  <a:pt x="259" y="15"/>
                  <a:pt x="259" y="15"/>
                  <a:pt x="259" y="15"/>
                </a:cubicBezTo>
                <a:cubicBezTo>
                  <a:pt x="259" y="47"/>
                  <a:pt x="259" y="47"/>
                  <a:pt x="259" y="47"/>
                </a:cubicBezTo>
                <a:cubicBezTo>
                  <a:pt x="362" y="47"/>
                  <a:pt x="362" y="47"/>
                  <a:pt x="362" y="47"/>
                </a:cubicBezTo>
                <a:lnTo>
                  <a:pt x="362" y="1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56" name="Freeform 198"/>
          <p:cNvSpPr>
            <a:spLocks/>
          </p:cNvSpPr>
          <p:nvPr/>
        </p:nvSpPr>
        <p:spPr bwMode="auto">
          <a:xfrm>
            <a:off x="4470635" y="5743785"/>
            <a:ext cx="148077" cy="245283"/>
          </a:xfrm>
          <a:custGeom>
            <a:avLst/>
            <a:gdLst>
              <a:gd name="T0" fmla="*/ 224 w 224"/>
              <a:gd name="T1" fmla="*/ 348 h 368"/>
              <a:gd name="T2" fmla="*/ 181 w 224"/>
              <a:gd name="T3" fmla="*/ 363 h 368"/>
              <a:gd name="T4" fmla="*/ 141 w 224"/>
              <a:gd name="T5" fmla="*/ 368 h 368"/>
              <a:gd name="T6" fmla="*/ 96 w 224"/>
              <a:gd name="T7" fmla="*/ 362 h 368"/>
              <a:gd name="T8" fmla="*/ 64 w 224"/>
              <a:gd name="T9" fmla="*/ 343 h 368"/>
              <a:gd name="T10" fmla="*/ 45 w 224"/>
              <a:gd name="T11" fmla="*/ 318 h 368"/>
              <a:gd name="T12" fmla="*/ 40 w 224"/>
              <a:gd name="T13" fmla="*/ 280 h 368"/>
              <a:gd name="T14" fmla="*/ 40 w 224"/>
              <a:gd name="T15" fmla="*/ 151 h 368"/>
              <a:gd name="T16" fmla="*/ 0 w 224"/>
              <a:gd name="T17" fmla="*/ 151 h 368"/>
              <a:gd name="T18" fmla="*/ 0 w 224"/>
              <a:gd name="T19" fmla="*/ 99 h 368"/>
              <a:gd name="T20" fmla="*/ 36 w 224"/>
              <a:gd name="T21" fmla="*/ 78 h 368"/>
              <a:gd name="T22" fmla="*/ 61 w 224"/>
              <a:gd name="T23" fmla="*/ 47 h 368"/>
              <a:gd name="T24" fmla="*/ 74 w 224"/>
              <a:gd name="T25" fmla="*/ 0 h 368"/>
              <a:gd name="T26" fmla="*/ 125 w 224"/>
              <a:gd name="T27" fmla="*/ 0 h 368"/>
              <a:gd name="T28" fmla="*/ 125 w 224"/>
              <a:gd name="T29" fmla="*/ 93 h 368"/>
              <a:gd name="T30" fmla="*/ 212 w 224"/>
              <a:gd name="T31" fmla="*/ 93 h 368"/>
              <a:gd name="T32" fmla="*/ 212 w 224"/>
              <a:gd name="T33" fmla="*/ 151 h 368"/>
              <a:gd name="T34" fmla="*/ 125 w 224"/>
              <a:gd name="T35" fmla="*/ 151 h 368"/>
              <a:gd name="T36" fmla="*/ 125 w 224"/>
              <a:gd name="T37" fmla="*/ 245 h 368"/>
              <a:gd name="T38" fmla="*/ 129 w 224"/>
              <a:gd name="T39" fmla="*/ 286 h 368"/>
              <a:gd name="T40" fmla="*/ 141 w 224"/>
              <a:gd name="T41" fmla="*/ 301 h 368"/>
              <a:gd name="T42" fmla="*/ 169 w 224"/>
              <a:gd name="T43" fmla="*/ 308 h 368"/>
              <a:gd name="T44" fmla="*/ 224 w 224"/>
              <a:gd name="T45" fmla="*/ 290 h 368"/>
              <a:gd name="T46" fmla="*/ 224 w 224"/>
              <a:gd name="T47" fmla="*/ 348 h 3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224" h="368">
                <a:moveTo>
                  <a:pt x="224" y="348"/>
                </a:moveTo>
                <a:cubicBezTo>
                  <a:pt x="208" y="355"/>
                  <a:pt x="194" y="360"/>
                  <a:pt x="181" y="363"/>
                </a:cubicBezTo>
                <a:cubicBezTo>
                  <a:pt x="169" y="366"/>
                  <a:pt x="155" y="368"/>
                  <a:pt x="141" y="368"/>
                </a:cubicBezTo>
                <a:cubicBezTo>
                  <a:pt x="124" y="368"/>
                  <a:pt x="109" y="366"/>
                  <a:pt x="96" y="362"/>
                </a:cubicBezTo>
                <a:cubicBezTo>
                  <a:pt x="84" y="357"/>
                  <a:pt x="73" y="351"/>
                  <a:pt x="64" y="343"/>
                </a:cubicBezTo>
                <a:cubicBezTo>
                  <a:pt x="55" y="335"/>
                  <a:pt x="49" y="327"/>
                  <a:pt x="45" y="318"/>
                </a:cubicBezTo>
                <a:cubicBezTo>
                  <a:pt x="42" y="309"/>
                  <a:pt x="40" y="297"/>
                  <a:pt x="40" y="280"/>
                </a:cubicBezTo>
                <a:cubicBezTo>
                  <a:pt x="40" y="151"/>
                  <a:pt x="40" y="151"/>
                  <a:pt x="40" y="151"/>
                </a:cubicBezTo>
                <a:cubicBezTo>
                  <a:pt x="0" y="151"/>
                  <a:pt x="0" y="151"/>
                  <a:pt x="0" y="151"/>
                </a:cubicBezTo>
                <a:cubicBezTo>
                  <a:pt x="0" y="99"/>
                  <a:pt x="0" y="99"/>
                  <a:pt x="0" y="99"/>
                </a:cubicBezTo>
                <a:cubicBezTo>
                  <a:pt x="14" y="94"/>
                  <a:pt x="26" y="87"/>
                  <a:pt x="36" y="78"/>
                </a:cubicBezTo>
                <a:cubicBezTo>
                  <a:pt x="47" y="70"/>
                  <a:pt x="55" y="59"/>
                  <a:pt x="61" y="47"/>
                </a:cubicBezTo>
                <a:cubicBezTo>
                  <a:pt x="67" y="35"/>
                  <a:pt x="71" y="19"/>
                  <a:pt x="74" y="0"/>
                </a:cubicBezTo>
                <a:cubicBezTo>
                  <a:pt x="125" y="0"/>
                  <a:pt x="125" y="0"/>
                  <a:pt x="125" y="0"/>
                </a:cubicBezTo>
                <a:cubicBezTo>
                  <a:pt x="125" y="93"/>
                  <a:pt x="125" y="93"/>
                  <a:pt x="125" y="93"/>
                </a:cubicBezTo>
                <a:cubicBezTo>
                  <a:pt x="212" y="93"/>
                  <a:pt x="212" y="93"/>
                  <a:pt x="212" y="93"/>
                </a:cubicBezTo>
                <a:cubicBezTo>
                  <a:pt x="212" y="151"/>
                  <a:pt x="212" y="151"/>
                  <a:pt x="212" y="151"/>
                </a:cubicBezTo>
                <a:cubicBezTo>
                  <a:pt x="125" y="151"/>
                  <a:pt x="125" y="151"/>
                  <a:pt x="125" y="151"/>
                </a:cubicBezTo>
                <a:cubicBezTo>
                  <a:pt x="125" y="245"/>
                  <a:pt x="125" y="245"/>
                  <a:pt x="125" y="245"/>
                </a:cubicBezTo>
                <a:cubicBezTo>
                  <a:pt x="125" y="266"/>
                  <a:pt x="126" y="280"/>
                  <a:pt x="129" y="286"/>
                </a:cubicBezTo>
                <a:cubicBezTo>
                  <a:pt x="131" y="292"/>
                  <a:pt x="135" y="297"/>
                  <a:pt x="141" y="301"/>
                </a:cubicBezTo>
                <a:cubicBezTo>
                  <a:pt x="149" y="306"/>
                  <a:pt x="158" y="308"/>
                  <a:pt x="169" y="308"/>
                </a:cubicBezTo>
                <a:cubicBezTo>
                  <a:pt x="187" y="308"/>
                  <a:pt x="205" y="302"/>
                  <a:pt x="224" y="290"/>
                </a:cubicBezTo>
                <a:lnTo>
                  <a:pt x="224" y="34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57" name="Freeform 199"/>
          <p:cNvSpPr>
            <a:spLocks noEditPoints="1"/>
          </p:cNvSpPr>
          <p:nvPr/>
        </p:nvSpPr>
        <p:spPr bwMode="auto">
          <a:xfrm>
            <a:off x="4858723" y="5736842"/>
            <a:ext cx="259133" cy="259168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243 w 384"/>
              <a:gd name="T11" fmla="*/ 275 h 384"/>
              <a:gd name="T12" fmla="*/ 222 w 384"/>
              <a:gd name="T13" fmla="*/ 283 h 384"/>
              <a:gd name="T14" fmla="*/ 201 w 384"/>
              <a:gd name="T15" fmla="*/ 285 h 384"/>
              <a:gd name="T16" fmla="*/ 179 w 384"/>
              <a:gd name="T17" fmla="*/ 282 h 384"/>
              <a:gd name="T18" fmla="*/ 163 w 384"/>
              <a:gd name="T19" fmla="*/ 272 h 384"/>
              <a:gd name="T20" fmla="*/ 153 w 384"/>
              <a:gd name="T21" fmla="*/ 260 h 384"/>
              <a:gd name="T22" fmla="*/ 150 w 384"/>
              <a:gd name="T23" fmla="*/ 240 h 384"/>
              <a:gd name="T24" fmla="*/ 150 w 384"/>
              <a:gd name="T25" fmla="*/ 175 h 384"/>
              <a:gd name="T26" fmla="*/ 130 w 384"/>
              <a:gd name="T27" fmla="*/ 175 h 384"/>
              <a:gd name="T28" fmla="*/ 130 w 384"/>
              <a:gd name="T29" fmla="*/ 149 h 384"/>
              <a:gd name="T30" fmla="*/ 149 w 384"/>
              <a:gd name="T31" fmla="*/ 139 h 384"/>
              <a:gd name="T32" fmla="*/ 161 w 384"/>
              <a:gd name="T33" fmla="*/ 123 h 384"/>
              <a:gd name="T34" fmla="*/ 167 w 384"/>
              <a:gd name="T35" fmla="*/ 99 h 384"/>
              <a:gd name="T36" fmla="*/ 194 w 384"/>
              <a:gd name="T37" fmla="*/ 99 h 384"/>
              <a:gd name="T38" fmla="*/ 194 w 384"/>
              <a:gd name="T39" fmla="*/ 146 h 384"/>
              <a:gd name="T40" fmla="*/ 237 w 384"/>
              <a:gd name="T41" fmla="*/ 146 h 384"/>
              <a:gd name="T42" fmla="*/ 237 w 384"/>
              <a:gd name="T43" fmla="*/ 175 h 384"/>
              <a:gd name="T44" fmla="*/ 194 w 384"/>
              <a:gd name="T45" fmla="*/ 175 h 384"/>
              <a:gd name="T46" fmla="*/ 194 w 384"/>
              <a:gd name="T47" fmla="*/ 223 h 384"/>
              <a:gd name="T48" fmla="*/ 195 w 384"/>
              <a:gd name="T49" fmla="*/ 244 h 384"/>
              <a:gd name="T50" fmla="*/ 202 w 384"/>
              <a:gd name="T51" fmla="*/ 251 h 384"/>
              <a:gd name="T52" fmla="*/ 216 w 384"/>
              <a:gd name="T53" fmla="*/ 255 h 384"/>
              <a:gd name="T54" fmla="*/ 243 w 384"/>
              <a:gd name="T55" fmla="*/ 245 h 384"/>
              <a:gd name="T56" fmla="*/ 243 w 384"/>
              <a:gd name="T57" fmla="*/ 275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243" y="275"/>
                </a:moveTo>
                <a:cubicBezTo>
                  <a:pt x="235" y="278"/>
                  <a:pt x="228" y="281"/>
                  <a:pt x="222" y="283"/>
                </a:cubicBezTo>
                <a:cubicBezTo>
                  <a:pt x="216" y="284"/>
                  <a:pt x="209" y="285"/>
                  <a:pt x="201" y="285"/>
                </a:cubicBezTo>
                <a:cubicBezTo>
                  <a:pt x="193" y="285"/>
                  <a:pt x="186" y="284"/>
                  <a:pt x="179" y="282"/>
                </a:cubicBezTo>
                <a:cubicBezTo>
                  <a:pt x="173" y="279"/>
                  <a:pt x="167" y="276"/>
                  <a:pt x="163" y="272"/>
                </a:cubicBezTo>
                <a:cubicBezTo>
                  <a:pt x="158" y="268"/>
                  <a:pt x="155" y="264"/>
                  <a:pt x="153" y="260"/>
                </a:cubicBezTo>
                <a:cubicBezTo>
                  <a:pt x="151" y="255"/>
                  <a:pt x="150" y="249"/>
                  <a:pt x="150" y="240"/>
                </a:cubicBezTo>
                <a:cubicBezTo>
                  <a:pt x="150" y="175"/>
                  <a:pt x="150" y="175"/>
                  <a:pt x="150" y="175"/>
                </a:cubicBezTo>
                <a:cubicBezTo>
                  <a:pt x="130" y="175"/>
                  <a:pt x="130" y="175"/>
                  <a:pt x="130" y="175"/>
                </a:cubicBezTo>
                <a:cubicBezTo>
                  <a:pt x="130" y="149"/>
                  <a:pt x="130" y="149"/>
                  <a:pt x="130" y="149"/>
                </a:cubicBezTo>
                <a:cubicBezTo>
                  <a:pt x="137" y="146"/>
                  <a:pt x="144" y="143"/>
                  <a:pt x="149" y="139"/>
                </a:cubicBezTo>
                <a:cubicBezTo>
                  <a:pt x="154" y="134"/>
                  <a:pt x="158" y="129"/>
                  <a:pt x="161" y="123"/>
                </a:cubicBezTo>
                <a:cubicBezTo>
                  <a:pt x="164" y="116"/>
                  <a:pt x="166" y="109"/>
                  <a:pt x="167" y="99"/>
                </a:cubicBezTo>
                <a:cubicBezTo>
                  <a:pt x="194" y="99"/>
                  <a:pt x="194" y="99"/>
                  <a:pt x="194" y="99"/>
                </a:cubicBezTo>
                <a:cubicBezTo>
                  <a:pt x="194" y="146"/>
                  <a:pt x="194" y="146"/>
                  <a:pt x="194" y="146"/>
                </a:cubicBezTo>
                <a:cubicBezTo>
                  <a:pt x="237" y="146"/>
                  <a:pt x="237" y="146"/>
                  <a:pt x="237" y="146"/>
                </a:cubicBezTo>
                <a:cubicBezTo>
                  <a:pt x="237" y="175"/>
                  <a:pt x="237" y="175"/>
                  <a:pt x="237" y="175"/>
                </a:cubicBezTo>
                <a:cubicBezTo>
                  <a:pt x="194" y="175"/>
                  <a:pt x="194" y="175"/>
                  <a:pt x="194" y="175"/>
                </a:cubicBezTo>
                <a:cubicBezTo>
                  <a:pt x="194" y="223"/>
                  <a:pt x="194" y="223"/>
                  <a:pt x="194" y="223"/>
                </a:cubicBezTo>
                <a:cubicBezTo>
                  <a:pt x="194" y="234"/>
                  <a:pt x="194" y="240"/>
                  <a:pt x="195" y="244"/>
                </a:cubicBezTo>
                <a:cubicBezTo>
                  <a:pt x="196" y="247"/>
                  <a:pt x="199" y="249"/>
                  <a:pt x="202" y="251"/>
                </a:cubicBezTo>
                <a:cubicBezTo>
                  <a:pt x="206" y="253"/>
                  <a:pt x="210" y="255"/>
                  <a:pt x="216" y="255"/>
                </a:cubicBezTo>
                <a:cubicBezTo>
                  <a:pt x="225" y="255"/>
                  <a:pt x="234" y="252"/>
                  <a:pt x="243" y="245"/>
                </a:cubicBezTo>
                <a:lnTo>
                  <a:pt x="243" y="2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58" name="Freeform 200"/>
          <p:cNvSpPr>
            <a:spLocks noEditPoints="1"/>
          </p:cNvSpPr>
          <p:nvPr/>
        </p:nvSpPr>
        <p:spPr bwMode="auto">
          <a:xfrm>
            <a:off x="4422046" y="5318620"/>
            <a:ext cx="245251" cy="208261"/>
          </a:xfrm>
          <a:custGeom>
            <a:avLst/>
            <a:gdLst>
              <a:gd name="T0" fmla="*/ 247 w 368"/>
              <a:gd name="T1" fmla="*/ 182 h 312"/>
              <a:gd name="T2" fmla="*/ 221 w 368"/>
              <a:gd name="T3" fmla="*/ 218 h 312"/>
              <a:gd name="T4" fmla="*/ 247 w 368"/>
              <a:gd name="T5" fmla="*/ 254 h 312"/>
              <a:gd name="T6" fmla="*/ 273 w 368"/>
              <a:gd name="T7" fmla="*/ 218 h 312"/>
              <a:gd name="T8" fmla="*/ 247 w 368"/>
              <a:gd name="T9" fmla="*/ 182 h 312"/>
              <a:gd name="T10" fmla="*/ 338 w 368"/>
              <a:gd name="T11" fmla="*/ 88 h 312"/>
              <a:gd name="T12" fmla="*/ 325 w 368"/>
              <a:gd name="T13" fmla="*/ 0 h 312"/>
              <a:gd name="T14" fmla="*/ 234 w 368"/>
              <a:gd name="T15" fmla="*/ 41 h 312"/>
              <a:gd name="T16" fmla="*/ 184 w 368"/>
              <a:gd name="T17" fmla="*/ 37 h 312"/>
              <a:gd name="T18" fmla="*/ 133 w 368"/>
              <a:gd name="T19" fmla="*/ 41 h 312"/>
              <a:gd name="T20" fmla="*/ 42 w 368"/>
              <a:gd name="T21" fmla="*/ 0 h 312"/>
              <a:gd name="T22" fmla="*/ 30 w 368"/>
              <a:gd name="T23" fmla="*/ 88 h 312"/>
              <a:gd name="T24" fmla="*/ 0 w 368"/>
              <a:gd name="T25" fmla="*/ 166 h 312"/>
              <a:gd name="T26" fmla="*/ 149 w 368"/>
              <a:gd name="T27" fmla="*/ 312 h 312"/>
              <a:gd name="T28" fmla="*/ 184 w 368"/>
              <a:gd name="T29" fmla="*/ 312 h 312"/>
              <a:gd name="T30" fmla="*/ 218 w 368"/>
              <a:gd name="T31" fmla="*/ 312 h 312"/>
              <a:gd name="T32" fmla="*/ 368 w 368"/>
              <a:gd name="T33" fmla="*/ 166 h 312"/>
              <a:gd name="T34" fmla="*/ 338 w 368"/>
              <a:gd name="T35" fmla="*/ 88 h 312"/>
              <a:gd name="T36" fmla="*/ 184 w 368"/>
              <a:gd name="T37" fmla="*/ 294 h 312"/>
              <a:gd name="T38" fmla="*/ 183 w 368"/>
              <a:gd name="T39" fmla="*/ 294 h 312"/>
              <a:gd name="T40" fmla="*/ 49 w 368"/>
              <a:gd name="T41" fmla="*/ 212 h 312"/>
              <a:gd name="T42" fmla="*/ 70 w 368"/>
              <a:gd name="T43" fmla="*/ 164 h 312"/>
              <a:gd name="T44" fmla="*/ 183 w 368"/>
              <a:gd name="T45" fmla="*/ 154 h 312"/>
              <a:gd name="T46" fmla="*/ 184 w 368"/>
              <a:gd name="T47" fmla="*/ 154 h 312"/>
              <a:gd name="T48" fmla="*/ 184 w 368"/>
              <a:gd name="T49" fmla="*/ 154 h 312"/>
              <a:gd name="T50" fmla="*/ 298 w 368"/>
              <a:gd name="T51" fmla="*/ 164 h 312"/>
              <a:gd name="T52" fmla="*/ 319 w 368"/>
              <a:gd name="T53" fmla="*/ 212 h 312"/>
              <a:gd name="T54" fmla="*/ 184 w 368"/>
              <a:gd name="T55" fmla="*/ 294 h 312"/>
              <a:gd name="T56" fmla="*/ 120 w 368"/>
              <a:gd name="T57" fmla="*/ 182 h 312"/>
              <a:gd name="T58" fmla="*/ 94 w 368"/>
              <a:gd name="T59" fmla="*/ 218 h 312"/>
              <a:gd name="T60" fmla="*/ 120 w 368"/>
              <a:gd name="T61" fmla="*/ 254 h 312"/>
              <a:gd name="T62" fmla="*/ 146 w 368"/>
              <a:gd name="T63" fmla="*/ 218 h 312"/>
              <a:gd name="T64" fmla="*/ 120 w 368"/>
              <a:gd name="T65" fmla="*/ 182 h 3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68" h="312">
                <a:moveTo>
                  <a:pt x="247" y="182"/>
                </a:moveTo>
                <a:cubicBezTo>
                  <a:pt x="233" y="182"/>
                  <a:pt x="221" y="198"/>
                  <a:pt x="221" y="218"/>
                </a:cubicBezTo>
                <a:cubicBezTo>
                  <a:pt x="221" y="238"/>
                  <a:pt x="233" y="254"/>
                  <a:pt x="247" y="254"/>
                </a:cubicBezTo>
                <a:cubicBezTo>
                  <a:pt x="262" y="254"/>
                  <a:pt x="273" y="238"/>
                  <a:pt x="273" y="218"/>
                </a:cubicBezTo>
                <a:cubicBezTo>
                  <a:pt x="273" y="198"/>
                  <a:pt x="262" y="182"/>
                  <a:pt x="247" y="182"/>
                </a:cubicBezTo>
                <a:close/>
                <a:moveTo>
                  <a:pt x="338" y="88"/>
                </a:moveTo>
                <a:cubicBezTo>
                  <a:pt x="341" y="81"/>
                  <a:pt x="341" y="40"/>
                  <a:pt x="325" y="0"/>
                </a:cubicBezTo>
                <a:cubicBezTo>
                  <a:pt x="325" y="0"/>
                  <a:pt x="289" y="4"/>
                  <a:pt x="234" y="41"/>
                </a:cubicBezTo>
                <a:cubicBezTo>
                  <a:pt x="223" y="38"/>
                  <a:pt x="203" y="37"/>
                  <a:pt x="184" y="37"/>
                </a:cubicBezTo>
                <a:cubicBezTo>
                  <a:pt x="164" y="37"/>
                  <a:pt x="145" y="38"/>
                  <a:pt x="133" y="41"/>
                </a:cubicBezTo>
                <a:cubicBezTo>
                  <a:pt x="79" y="4"/>
                  <a:pt x="42" y="0"/>
                  <a:pt x="42" y="0"/>
                </a:cubicBezTo>
                <a:cubicBezTo>
                  <a:pt x="27" y="40"/>
                  <a:pt x="27" y="81"/>
                  <a:pt x="30" y="88"/>
                </a:cubicBezTo>
                <a:cubicBezTo>
                  <a:pt x="11" y="109"/>
                  <a:pt x="0" y="133"/>
                  <a:pt x="0" y="166"/>
                </a:cubicBezTo>
                <a:cubicBezTo>
                  <a:pt x="0" y="310"/>
                  <a:pt x="119" y="312"/>
                  <a:pt x="149" y="312"/>
                </a:cubicBezTo>
                <a:cubicBezTo>
                  <a:pt x="156" y="312"/>
                  <a:pt x="169" y="312"/>
                  <a:pt x="184" y="312"/>
                </a:cubicBezTo>
                <a:cubicBezTo>
                  <a:pt x="198" y="312"/>
                  <a:pt x="212" y="312"/>
                  <a:pt x="218" y="312"/>
                </a:cubicBezTo>
                <a:cubicBezTo>
                  <a:pt x="249" y="312"/>
                  <a:pt x="368" y="310"/>
                  <a:pt x="368" y="166"/>
                </a:cubicBezTo>
                <a:cubicBezTo>
                  <a:pt x="368" y="133"/>
                  <a:pt x="356" y="109"/>
                  <a:pt x="338" y="88"/>
                </a:cubicBezTo>
                <a:close/>
                <a:moveTo>
                  <a:pt x="184" y="294"/>
                </a:moveTo>
                <a:cubicBezTo>
                  <a:pt x="183" y="294"/>
                  <a:pt x="183" y="294"/>
                  <a:pt x="183" y="294"/>
                </a:cubicBezTo>
                <a:cubicBezTo>
                  <a:pt x="108" y="294"/>
                  <a:pt x="49" y="285"/>
                  <a:pt x="49" y="212"/>
                </a:cubicBezTo>
                <a:cubicBezTo>
                  <a:pt x="49" y="194"/>
                  <a:pt x="55" y="178"/>
                  <a:pt x="70" y="164"/>
                </a:cubicBezTo>
                <a:cubicBezTo>
                  <a:pt x="94" y="142"/>
                  <a:pt x="136" y="154"/>
                  <a:pt x="183" y="154"/>
                </a:cubicBezTo>
                <a:cubicBezTo>
                  <a:pt x="183" y="154"/>
                  <a:pt x="184" y="154"/>
                  <a:pt x="184" y="154"/>
                </a:cubicBezTo>
                <a:cubicBezTo>
                  <a:pt x="184" y="154"/>
                  <a:pt x="184" y="154"/>
                  <a:pt x="184" y="154"/>
                </a:cubicBezTo>
                <a:cubicBezTo>
                  <a:pt x="231" y="154"/>
                  <a:pt x="273" y="142"/>
                  <a:pt x="298" y="164"/>
                </a:cubicBezTo>
                <a:cubicBezTo>
                  <a:pt x="312" y="178"/>
                  <a:pt x="319" y="194"/>
                  <a:pt x="319" y="212"/>
                </a:cubicBezTo>
                <a:cubicBezTo>
                  <a:pt x="319" y="285"/>
                  <a:pt x="260" y="294"/>
                  <a:pt x="184" y="294"/>
                </a:cubicBezTo>
                <a:close/>
                <a:moveTo>
                  <a:pt x="120" y="182"/>
                </a:moveTo>
                <a:cubicBezTo>
                  <a:pt x="106" y="182"/>
                  <a:pt x="94" y="198"/>
                  <a:pt x="94" y="218"/>
                </a:cubicBezTo>
                <a:cubicBezTo>
                  <a:pt x="94" y="238"/>
                  <a:pt x="106" y="254"/>
                  <a:pt x="120" y="254"/>
                </a:cubicBezTo>
                <a:cubicBezTo>
                  <a:pt x="135" y="254"/>
                  <a:pt x="146" y="238"/>
                  <a:pt x="146" y="218"/>
                </a:cubicBezTo>
                <a:cubicBezTo>
                  <a:pt x="146" y="198"/>
                  <a:pt x="135" y="182"/>
                  <a:pt x="120" y="18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59" name="Freeform 201"/>
          <p:cNvSpPr>
            <a:spLocks noEditPoints="1"/>
          </p:cNvSpPr>
          <p:nvPr/>
        </p:nvSpPr>
        <p:spPr bwMode="auto">
          <a:xfrm>
            <a:off x="4858723" y="5293165"/>
            <a:ext cx="259133" cy="259168"/>
          </a:xfrm>
          <a:custGeom>
            <a:avLst/>
            <a:gdLst>
              <a:gd name="T0" fmla="*/ 192 w 384"/>
              <a:gd name="T1" fmla="*/ 191 h 384"/>
              <a:gd name="T2" fmla="*/ 192 w 384"/>
              <a:gd name="T3" fmla="*/ 191 h 384"/>
              <a:gd name="T4" fmla="*/ 191 w 384"/>
              <a:gd name="T5" fmla="*/ 191 h 384"/>
              <a:gd name="T6" fmla="*/ 134 w 384"/>
              <a:gd name="T7" fmla="*/ 196 h 384"/>
              <a:gd name="T8" fmla="*/ 124 w 384"/>
              <a:gd name="T9" fmla="*/ 220 h 384"/>
              <a:gd name="T10" fmla="*/ 191 w 384"/>
              <a:gd name="T11" fmla="*/ 262 h 384"/>
              <a:gd name="T12" fmla="*/ 192 w 384"/>
              <a:gd name="T13" fmla="*/ 262 h 384"/>
              <a:gd name="T14" fmla="*/ 260 w 384"/>
              <a:gd name="T15" fmla="*/ 220 h 384"/>
              <a:gd name="T16" fmla="*/ 249 w 384"/>
              <a:gd name="T17" fmla="*/ 196 h 384"/>
              <a:gd name="T18" fmla="*/ 192 w 384"/>
              <a:gd name="T19" fmla="*/ 191 h 384"/>
              <a:gd name="T20" fmla="*/ 160 w 384"/>
              <a:gd name="T21" fmla="*/ 242 h 384"/>
              <a:gd name="T22" fmla="*/ 146 w 384"/>
              <a:gd name="T23" fmla="*/ 223 h 384"/>
              <a:gd name="T24" fmla="*/ 160 w 384"/>
              <a:gd name="T25" fmla="*/ 205 h 384"/>
              <a:gd name="T26" fmla="*/ 173 w 384"/>
              <a:gd name="T27" fmla="*/ 223 h 384"/>
              <a:gd name="T28" fmla="*/ 160 w 384"/>
              <a:gd name="T29" fmla="*/ 242 h 384"/>
              <a:gd name="T30" fmla="*/ 224 w 384"/>
              <a:gd name="T31" fmla="*/ 242 h 384"/>
              <a:gd name="T32" fmla="*/ 211 w 384"/>
              <a:gd name="T33" fmla="*/ 223 h 384"/>
              <a:gd name="T34" fmla="*/ 224 w 384"/>
              <a:gd name="T35" fmla="*/ 205 h 384"/>
              <a:gd name="T36" fmla="*/ 237 w 384"/>
              <a:gd name="T37" fmla="*/ 223 h 384"/>
              <a:gd name="T38" fmla="*/ 224 w 384"/>
              <a:gd name="T39" fmla="*/ 242 h 384"/>
              <a:gd name="T40" fmla="*/ 192 w 384"/>
              <a:gd name="T41" fmla="*/ 0 h 384"/>
              <a:gd name="T42" fmla="*/ 0 w 384"/>
              <a:gd name="T43" fmla="*/ 192 h 384"/>
              <a:gd name="T44" fmla="*/ 192 w 384"/>
              <a:gd name="T45" fmla="*/ 384 h 384"/>
              <a:gd name="T46" fmla="*/ 384 w 384"/>
              <a:gd name="T47" fmla="*/ 192 h 384"/>
              <a:gd name="T48" fmla="*/ 192 w 384"/>
              <a:gd name="T49" fmla="*/ 0 h 384"/>
              <a:gd name="T50" fmla="*/ 209 w 384"/>
              <a:gd name="T51" fmla="*/ 271 h 384"/>
              <a:gd name="T52" fmla="*/ 192 w 384"/>
              <a:gd name="T53" fmla="*/ 271 h 384"/>
              <a:gd name="T54" fmla="*/ 174 w 384"/>
              <a:gd name="T55" fmla="*/ 271 h 384"/>
              <a:gd name="T56" fmla="*/ 99 w 384"/>
              <a:gd name="T57" fmla="*/ 197 h 384"/>
              <a:gd name="T58" fmla="*/ 114 w 384"/>
              <a:gd name="T59" fmla="*/ 158 h 384"/>
              <a:gd name="T60" fmla="*/ 120 w 384"/>
              <a:gd name="T61" fmla="*/ 113 h 384"/>
              <a:gd name="T62" fmla="*/ 166 w 384"/>
              <a:gd name="T63" fmla="*/ 134 h 384"/>
              <a:gd name="T64" fmla="*/ 192 w 384"/>
              <a:gd name="T65" fmla="*/ 132 h 384"/>
              <a:gd name="T66" fmla="*/ 217 w 384"/>
              <a:gd name="T67" fmla="*/ 134 h 384"/>
              <a:gd name="T68" fmla="*/ 263 w 384"/>
              <a:gd name="T69" fmla="*/ 113 h 384"/>
              <a:gd name="T70" fmla="*/ 270 w 384"/>
              <a:gd name="T71" fmla="*/ 158 h 384"/>
              <a:gd name="T72" fmla="*/ 285 w 384"/>
              <a:gd name="T73" fmla="*/ 197 h 384"/>
              <a:gd name="T74" fmla="*/ 209 w 384"/>
              <a:gd name="T75" fmla="*/ 271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384" h="384">
                <a:moveTo>
                  <a:pt x="192" y="191"/>
                </a:moveTo>
                <a:cubicBezTo>
                  <a:pt x="192" y="191"/>
                  <a:pt x="192" y="191"/>
                  <a:pt x="192" y="191"/>
                </a:cubicBezTo>
                <a:cubicBezTo>
                  <a:pt x="192" y="191"/>
                  <a:pt x="192" y="191"/>
                  <a:pt x="191" y="191"/>
                </a:cubicBezTo>
                <a:cubicBezTo>
                  <a:pt x="168" y="191"/>
                  <a:pt x="147" y="185"/>
                  <a:pt x="134" y="196"/>
                </a:cubicBezTo>
                <a:cubicBezTo>
                  <a:pt x="127" y="203"/>
                  <a:pt x="124" y="211"/>
                  <a:pt x="124" y="220"/>
                </a:cubicBezTo>
                <a:cubicBezTo>
                  <a:pt x="124" y="257"/>
                  <a:pt x="153" y="262"/>
                  <a:pt x="191" y="262"/>
                </a:cubicBezTo>
                <a:cubicBezTo>
                  <a:pt x="192" y="262"/>
                  <a:pt x="192" y="262"/>
                  <a:pt x="192" y="262"/>
                </a:cubicBezTo>
                <a:cubicBezTo>
                  <a:pt x="230" y="262"/>
                  <a:pt x="260" y="257"/>
                  <a:pt x="260" y="220"/>
                </a:cubicBezTo>
                <a:cubicBezTo>
                  <a:pt x="260" y="211"/>
                  <a:pt x="257" y="203"/>
                  <a:pt x="249" y="196"/>
                </a:cubicBezTo>
                <a:cubicBezTo>
                  <a:pt x="237" y="185"/>
                  <a:pt x="216" y="191"/>
                  <a:pt x="192" y="191"/>
                </a:cubicBezTo>
                <a:close/>
                <a:moveTo>
                  <a:pt x="160" y="242"/>
                </a:moveTo>
                <a:cubicBezTo>
                  <a:pt x="152" y="242"/>
                  <a:pt x="146" y="233"/>
                  <a:pt x="146" y="223"/>
                </a:cubicBezTo>
                <a:cubicBezTo>
                  <a:pt x="146" y="213"/>
                  <a:pt x="152" y="205"/>
                  <a:pt x="160" y="205"/>
                </a:cubicBezTo>
                <a:cubicBezTo>
                  <a:pt x="167" y="205"/>
                  <a:pt x="173" y="213"/>
                  <a:pt x="173" y="223"/>
                </a:cubicBezTo>
                <a:cubicBezTo>
                  <a:pt x="173" y="233"/>
                  <a:pt x="167" y="242"/>
                  <a:pt x="160" y="242"/>
                </a:cubicBezTo>
                <a:close/>
                <a:moveTo>
                  <a:pt x="224" y="242"/>
                </a:moveTo>
                <a:cubicBezTo>
                  <a:pt x="217" y="242"/>
                  <a:pt x="211" y="233"/>
                  <a:pt x="211" y="223"/>
                </a:cubicBezTo>
                <a:cubicBezTo>
                  <a:pt x="211" y="213"/>
                  <a:pt x="217" y="205"/>
                  <a:pt x="224" y="205"/>
                </a:cubicBezTo>
                <a:cubicBezTo>
                  <a:pt x="231" y="205"/>
                  <a:pt x="237" y="213"/>
                  <a:pt x="237" y="223"/>
                </a:cubicBezTo>
                <a:cubicBezTo>
                  <a:pt x="237" y="233"/>
                  <a:pt x="231" y="242"/>
                  <a:pt x="224" y="242"/>
                </a:cubicBezTo>
                <a:close/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209" y="271"/>
                </a:moveTo>
                <a:cubicBezTo>
                  <a:pt x="206" y="271"/>
                  <a:pt x="199" y="271"/>
                  <a:pt x="192" y="271"/>
                </a:cubicBezTo>
                <a:cubicBezTo>
                  <a:pt x="185" y="271"/>
                  <a:pt x="178" y="271"/>
                  <a:pt x="174" y="271"/>
                </a:cubicBezTo>
                <a:cubicBezTo>
                  <a:pt x="159" y="271"/>
                  <a:pt x="99" y="270"/>
                  <a:pt x="99" y="197"/>
                </a:cubicBezTo>
                <a:cubicBezTo>
                  <a:pt x="99" y="180"/>
                  <a:pt x="105" y="168"/>
                  <a:pt x="114" y="158"/>
                </a:cubicBezTo>
                <a:cubicBezTo>
                  <a:pt x="112" y="154"/>
                  <a:pt x="112" y="133"/>
                  <a:pt x="120" y="113"/>
                </a:cubicBezTo>
                <a:cubicBezTo>
                  <a:pt x="120" y="113"/>
                  <a:pt x="139" y="115"/>
                  <a:pt x="166" y="134"/>
                </a:cubicBezTo>
                <a:cubicBezTo>
                  <a:pt x="172" y="132"/>
                  <a:pt x="182" y="132"/>
                  <a:pt x="192" y="132"/>
                </a:cubicBezTo>
                <a:cubicBezTo>
                  <a:pt x="202" y="132"/>
                  <a:pt x="211" y="132"/>
                  <a:pt x="217" y="134"/>
                </a:cubicBezTo>
                <a:cubicBezTo>
                  <a:pt x="245" y="115"/>
                  <a:pt x="263" y="113"/>
                  <a:pt x="263" y="113"/>
                </a:cubicBezTo>
                <a:cubicBezTo>
                  <a:pt x="271" y="133"/>
                  <a:pt x="271" y="154"/>
                  <a:pt x="270" y="158"/>
                </a:cubicBezTo>
                <a:cubicBezTo>
                  <a:pt x="279" y="168"/>
                  <a:pt x="285" y="180"/>
                  <a:pt x="285" y="197"/>
                </a:cubicBezTo>
                <a:cubicBezTo>
                  <a:pt x="285" y="270"/>
                  <a:pt x="224" y="271"/>
                  <a:pt x="209" y="27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60" name="Freeform 202"/>
          <p:cNvSpPr>
            <a:spLocks noEditPoints="1"/>
          </p:cNvSpPr>
          <p:nvPr/>
        </p:nvSpPr>
        <p:spPr bwMode="auto">
          <a:xfrm>
            <a:off x="9300330" y="5304738"/>
            <a:ext cx="240625" cy="236027"/>
          </a:xfrm>
          <a:custGeom>
            <a:avLst/>
            <a:gdLst>
              <a:gd name="T0" fmla="*/ 19 w 359"/>
              <a:gd name="T1" fmla="*/ 88 h 352"/>
              <a:gd name="T2" fmla="*/ 49 w 359"/>
              <a:gd name="T3" fmla="*/ 152 h 352"/>
              <a:gd name="T4" fmla="*/ 94 w 359"/>
              <a:gd name="T5" fmla="*/ 164 h 352"/>
              <a:gd name="T6" fmla="*/ 99 w 359"/>
              <a:gd name="T7" fmla="*/ 164 h 352"/>
              <a:gd name="T8" fmla="*/ 111 w 359"/>
              <a:gd name="T9" fmla="*/ 203 h 352"/>
              <a:gd name="T10" fmla="*/ 110 w 359"/>
              <a:gd name="T11" fmla="*/ 203 h 352"/>
              <a:gd name="T12" fmla="*/ 0 w 359"/>
              <a:gd name="T13" fmla="*/ 278 h 352"/>
              <a:gd name="T14" fmla="*/ 93 w 359"/>
              <a:gd name="T15" fmla="*/ 352 h 352"/>
              <a:gd name="T16" fmla="*/ 95 w 359"/>
              <a:gd name="T17" fmla="*/ 352 h 352"/>
              <a:gd name="T18" fmla="*/ 98 w 359"/>
              <a:gd name="T19" fmla="*/ 352 h 352"/>
              <a:gd name="T20" fmla="*/ 158 w 359"/>
              <a:gd name="T21" fmla="*/ 339 h 352"/>
              <a:gd name="T22" fmla="*/ 204 w 359"/>
              <a:gd name="T23" fmla="*/ 261 h 352"/>
              <a:gd name="T24" fmla="*/ 163 w 359"/>
              <a:gd name="T25" fmla="*/ 190 h 352"/>
              <a:gd name="T26" fmla="*/ 143 w 359"/>
              <a:gd name="T27" fmla="*/ 164 h 352"/>
              <a:gd name="T28" fmla="*/ 158 w 359"/>
              <a:gd name="T29" fmla="*/ 143 h 352"/>
              <a:gd name="T30" fmla="*/ 185 w 359"/>
              <a:gd name="T31" fmla="*/ 80 h 352"/>
              <a:gd name="T32" fmla="*/ 158 w 359"/>
              <a:gd name="T33" fmla="*/ 19 h 352"/>
              <a:gd name="T34" fmla="*/ 173 w 359"/>
              <a:gd name="T35" fmla="*/ 16 h 352"/>
              <a:gd name="T36" fmla="*/ 204 w 359"/>
              <a:gd name="T37" fmla="*/ 2 h 352"/>
              <a:gd name="T38" fmla="*/ 204 w 359"/>
              <a:gd name="T39" fmla="*/ 0 h 352"/>
              <a:gd name="T40" fmla="*/ 112 w 359"/>
              <a:gd name="T41" fmla="*/ 0 h 352"/>
              <a:gd name="T42" fmla="*/ 19 w 359"/>
              <a:gd name="T43" fmla="*/ 88 h 352"/>
              <a:gd name="T44" fmla="*/ 168 w 359"/>
              <a:gd name="T45" fmla="*/ 268 h 352"/>
              <a:gd name="T46" fmla="*/ 110 w 359"/>
              <a:gd name="T47" fmla="*/ 319 h 352"/>
              <a:gd name="T48" fmla="*/ 41 w 359"/>
              <a:gd name="T49" fmla="*/ 278 h 352"/>
              <a:gd name="T50" fmla="*/ 58 w 359"/>
              <a:gd name="T51" fmla="*/ 240 h 352"/>
              <a:gd name="T52" fmla="*/ 103 w 359"/>
              <a:gd name="T53" fmla="*/ 222 h 352"/>
              <a:gd name="T54" fmla="*/ 109 w 359"/>
              <a:gd name="T55" fmla="*/ 221 h 352"/>
              <a:gd name="T56" fmla="*/ 168 w 359"/>
              <a:gd name="T57" fmla="*/ 268 h 352"/>
              <a:gd name="T58" fmla="*/ 144 w 359"/>
              <a:gd name="T59" fmla="*/ 68 h 352"/>
              <a:gd name="T60" fmla="*/ 118 w 359"/>
              <a:gd name="T61" fmla="*/ 139 h 352"/>
              <a:gd name="T62" fmla="*/ 110 w 359"/>
              <a:gd name="T63" fmla="*/ 141 h 352"/>
              <a:gd name="T64" fmla="*/ 63 w 359"/>
              <a:gd name="T65" fmla="*/ 93 h 352"/>
              <a:gd name="T66" fmla="*/ 64 w 359"/>
              <a:gd name="T67" fmla="*/ 50 h 352"/>
              <a:gd name="T68" fmla="*/ 87 w 359"/>
              <a:gd name="T69" fmla="*/ 26 h 352"/>
              <a:gd name="T70" fmla="*/ 95 w 359"/>
              <a:gd name="T71" fmla="*/ 25 h 352"/>
              <a:gd name="T72" fmla="*/ 144 w 359"/>
              <a:gd name="T73" fmla="*/ 68 h 352"/>
              <a:gd name="T74" fmla="*/ 299 w 359"/>
              <a:gd name="T75" fmla="*/ 138 h 352"/>
              <a:gd name="T76" fmla="*/ 299 w 359"/>
              <a:gd name="T77" fmla="*/ 78 h 352"/>
              <a:gd name="T78" fmla="*/ 261 w 359"/>
              <a:gd name="T79" fmla="*/ 78 h 352"/>
              <a:gd name="T80" fmla="*/ 261 w 359"/>
              <a:gd name="T81" fmla="*/ 138 h 352"/>
              <a:gd name="T82" fmla="*/ 201 w 359"/>
              <a:gd name="T83" fmla="*/ 138 h 352"/>
              <a:gd name="T84" fmla="*/ 201 w 359"/>
              <a:gd name="T85" fmla="*/ 176 h 352"/>
              <a:gd name="T86" fmla="*/ 261 w 359"/>
              <a:gd name="T87" fmla="*/ 176 h 352"/>
              <a:gd name="T88" fmla="*/ 261 w 359"/>
              <a:gd name="T89" fmla="*/ 236 h 352"/>
              <a:gd name="T90" fmla="*/ 299 w 359"/>
              <a:gd name="T91" fmla="*/ 236 h 352"/>
              <a:gd name="T92" fmla="*/ 299 w 359"/>
              <a:gd name="T93" fmla="*/ 176 h 352"/>
              <a:gd name="T94" fmla="*/ 359 w 359"/>
              <a:gd name="T95" fmla="*/ 176 h 352"/>
              <a:gd name="T96" fmla="*/ 359 w 359"/>
              <a:gd name="T97" fmla="*/ 138 h 352"/>
              <a:gd name="T98" fmla="*/ 299 w 359"/>
              <a:gd name="T99" fmla="*/ 138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59" h="352">
                <a:moveTo>
                  <a:pt x="19" y="88"/>
                </a:moveTo>
                <a:cubicBezTo>
                  <a:pt x="19" y="118"/>
                  <a:pt x="29" y="139"/>
                  <a:pt x="49" y="152"/>
                </a:cubicBezTo>
                <a:cubicBezTo>
                  <a:pt x="65" y="162"/>
                  <a:pt x="84" y="164"/>
                  <a:pt x="94" y="164"/>
                </a:cubicBezTo>
                <a:cubicBezTo>
                  <a:pt x="96" y="164"/>
                  <a:pt x="98" y="164"/>
                  <a:pt x="99" y="164"/>
                </a:cubicBezTo>
                <a:cubicBezTo>
                  <a:pt x="99" y="164"/>
                  <a:pt x="96" y="184"/>
                  <a:pt x="111" y="203"/>
                </a:cubicBezTo>
                <a:cubicBezTo>
                  <a:pt x="110" y="203"/>
                  <a:pt x="110" y="203"/>
                  <a:pt x="110" y="203"/>
                </a:cubicBezTo>
                <a:cubicBezTo>
                  <a:pt x="85" y="203"/>
                  <a:pt x="0" y="209"/>
                  <a:pt x="0" y="278"/>
                </a:cubicBezTo>
                <a:cubicBezTo>
                  <a:pt x="0" y="348"/>
                  <a:pt x="78" y="352"/>
                  <a:pt x="93" y="352"/>
                </a:cubicBezTo>
                <a:cubicBezTo>
                  <a:pt x="94" y="352"/>
                  <a:pt x="95" y="352"/>
                  <a:pt x="95" y="352"/>
                </a:cubicBezTo>
                <a:cubicBezTo>
                  <a:pt x="95" y="352"/>
                  <a:pt x="96" y="352"/>
                  <a:pt x="98" y="352"/>
                </a:cubicBezTo>
                <a:cubicBezTo>
                  <a:pt x="108" y="352"/>
                  <a:pt x="134" y="351"/>
                  <a:pt x="158" y="339"/>
                </a:cubicBezTo>
                <a:cubicBezTo>
                  <a:pt x="189" y="324"/>
                  <a:pt x="204" y="298"/>
                  <a:pt x="204" y="261"/>
                </a:cubicBezTo>
                <a:cubicBezTo>
                  <a:pt x="204" y="226"/>
                  <a:pt x="181" y="205"/>
                  <a:pt x="163" y="190"/>
                </a:cubicBezTo>
                <a:cubicBezTo>
                  <a:pt x="152" y="180"/>
                  <a:pt x="143" y="172"/>
                  <a:pt x="143" y="164"/>
                </a:cubicBezTo>
                <a:cubicBezTo>
                  <a:pt x="143" y="156"/>
                  <a:pt x="150" y="150"/>
                  <a:pt x="158" y="143"/>
                </a:cubicBezTo>
                <a:cubicBezTo>
                  <a:pt x="172" y="130"/>
                  <a:pt x="185" y="113"/>
                  <a:pt x="185" y="80"/>
                </a:cubicBezTo>
                <a:cubicBezTo>
                  <a:pt x="185" y="51"/>
                  <a:pt x="181" y="31"/>
                  <a:pt x="158" y="19"/>
                </a:cubicBezTo>
                <a:cubicBezTo>
                  <a:pt x="161" y="17"/>
                  <a:pt x="169" y="16"/>
                  <a:pt x="173" y="16"/>
                </a:cubicBezTo>
                <a:cubicBezTo>
                  <a:pt x="186" y="14"/>
                  <a:pt x="204" y="12"/>
                  <a:pt x="204" y="2"/>
                </a:cubicBezTo>
                <a:cubicBezTo>
                  <a:pt x="204" y="0"/>
                  <a:pt x="204" y="0"/>
                  <a:pt x="204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2" y="0"/>
                  <a:pt x="19" y="3"/>
                  <a:pt x="19" y="88"/>
                </a:cubicBezTo>
                <a:close/>
                <a:moveTo>
                  <a:pt x="168" y="268"/>
                </a:moveTo>
                <a:cubicBezTo>
                  <a:pt x="170" y="296"/>
                  <a:pt x="146" y="317"/>
                  <a:pt x="110" y="319"/>
                </a:cubicBezTo>
                <a:cubicBezTo>
                  <a:pt x="73" y="322"/>
                  <a:pt x="43" y="306"/>
                  <a:pt x="41" y="278"/>
                </a:cubicBezTo>
                <a:cubicBezTo>
                  <a:pt x="40" y="264"/>
                  <a:pt x="46" y="251"/>
                  <a:pt x="58" y="240"/>
                </a:cubicBezTo>
                <a:cubicBezTo>
                  <a:pt x="69" y="230"/>
                  <a:pt x="86" y="223"/>
                  <a:pt x="103" y="222"/>
                </a:cubicBezTo>
                <a:cubicBezTo>
                  <a:pt x="105" y="222"/>
                  <a:pt x="107" y="221"/>
                  <a:pt x="109" y="221"/>
                </a:cubicBezTo>
                <a:cubicBezTo>
                  <a:pt x="143" y="221"/>
                  <a:pt x="166" y="241"/>
                  <a:pt x="168" y="268"/>
                </a:cubicBezTo>
                <a:close/>
                <a:moveTo>
                  <a:pt x="144" y="68"/>
                </a:moveTo>
                <a:cubicBezTo>
                  <a:pt x="153" y="100"/>
                  <a:pt x="139" y="133"/>
                  <a:pt x="118" y="139"/>
                </a:cubicBezTo>
                <a:cubicBezTo>
                  <a:pt x="115" y="140"/>
                  <a:pt x="113" y="141"/>
                  <a:pt x="110" y="141"/>
                </a:cubicBezTo>
                <a:cubicBezTo>
                  <a:pt x="90" y="141"/>
                  <a:pt x="70" y="120"/>
                  <a:pt x="63" y="93"/>
                </a:cubicBezTo>
                <a:cubicBezTo>
                  <a:pt x="59" y="77"/>
                  <a:pt x="59" y="63"/>
                  <a:pt x="64" y="50"/>
                </a:cubicBezTo>
                <a:cubicBezTo>
                  <a:pt x="69" y="38"/>
                  <a:pt x="77" y="29"/>
                  <a:pt x="87" y="26"/>
                </a:cubicBezTo>
                <a:cubicBezTo>
                  <a:pt x="90" y="25"/>
                  <a:pt x="92" y="25"/>
                  <a:pt x="95" y="25"/>
                </a:cubicBezTo>
                <a:cubicBezTo>
                  <a:pt x="119" y="25"/>
                  <a:pt x="134" y="35"/>
                  <a:pt x="144" y="68"/>
                </a:cubicBezTo>
                <a:close/>
                <a:moveTo>
                  <a:pt x="299" y="138"/>
                </a:moveTo>
                <a:cubicBezTo>
                  <a:pt x="299" y="78"/>
                  <a:pt x="299" y="78"/>
                  <a:pt x="299" y="78"/>
                </a:cubicBezTo>
                <a:cubicBezTo>
                  <a:pt x="261" y="78"/>
                  <a:pt x="261" y="78"/>
                  <a:pt x="261" y="78"/>
                </a:cubicBezTo>
                <a:cubicBezTo>
                  <a:pt x="261" y="138"/>
                  <a:pt x="261" y="138"/>
                  <a:pt x="261" y="138"/>
                </a:cubicBezTo>
                <a:cubicBezTo>
                  <a:pt x="201" y="138"/>
                  <a:pt x="201" y="138"/>
                  <a:pt x="201" y="138"/>
                </a:cubicBezTo>
                <a:cubicBezTo>
                  <a:pt x="201" y="176"/>
                  <a:pt x="201" y="176"/>
                  <a:pt x="201" y="176"/>
                </a:cubicBezTo>
                <a:cubicBezTo>
                  <a:pt x="261" y="176"/>
                  <a:pt x="261" y="176"/>
                  <a:pt x="261" y="176"/>
                </a:cubicBezTo>
                <a:cubicBezTo>
                  <a:pt x="261" y="236"/>
                  <a:pt x="261" y="236"/>
                  <a:pt x="261" y="236"/>
                </a:cubicBezTo>
                <a:cubicBezTo>
                  <a:pt x="299" y="236"/>
                  <a:pt x="299" y="236"/>
                  <a:pt x="299" y="236"/>
                </a:cubicBezTo>
                <a:cubicBezTo>
                  <a:pt x="299" y="176"/>
                  <a:pt x="299" y="176"/>
                  <a:pt x="299" y="176"/>
                </a:cubicBezTo>
                <a:cubicBezTo>
                  <a:pt x="359" y="176"/>
                  <a:pt x="359" y="176"/>
                  <a:pt x="359" y="176"/>
                </a:cubicBezTo>
                <a:cubicBezTo>
                  <a:pt x="359" y="138"/>
                  <a:pt x="359" y="138"/>
                  <a:pt x="359" y="138"/>
                </a:cubicBezTo>
                <a:lnTo>
                  <a:pt x="299" y="13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61" name="Freeform 203"/>
          <p:cNvSpPr>
            <a:spLocks/>
          </p:cNvSpPr>
          <p:nvPr/>
        </p:nvSpPr>
        <p:spPr bwMode="auto">
          <a:xfrm>
            <a:off x="8024605" y="5302418"/>
            <a:ext cx="134195" cy="240656"/>
          </a:xfrm>
          <a:custGeom>
            <a:avLst/>
            <a:gdLst>
              <a:gd name="T0" fmla="*/ 200 w 200"/>
              <a:gd name="T1" fmla="*/ 62 h 360"/>
              <a:gd name="T2" fmla="*/ 143 w 200"/>
              <a:gd name="T3" fmla="*/ 62 h 360"/>
              <a:gd name="T4" fmla="*/ 128 w 200"/>
              <a:gd name="T5" fmla="*/ 83 h 360"/>
              <a:gd name="T6" fmla="*/ 128 w 200"/>
              <a:gd name="T7" fmla="*/ 125 h 360"/>
              <a:gd name="T8" fmla="*/ 200 w 200"/>
              <a:gd name="T9" fmla="*/ 125 h 360"/>
              <a:gd name="T10" fmla="*/ 200 w 200"/>
              <a:gd name="T11" fmla="*/ 183 h 360"/>
              <a:gd name="T12" fmla="*/ 128 w 200"/>
              <a:gd name="T13" fmla="*/ 183 h 360"/>
              <a:gd name="T14" fmla="*/ 128 w 200"/>
              <a:gd name="T15" fmla="*/ 360 h 360"/>
              <a:gd name="T16" fmla="*/ 61 w 200"/>
              <a:gd name="T17" fmla="*/ 360 h 360"/>
              <a:gd name="T18" fmla="*/ 61 w 200"/>
              <a:gd name="T19" fmla="*/ 183 h 360"/>
              <a:gd name="T20" fmla="*/ 0 w 200"/>
              <a:gd name="T21" fmla="*/ 183 h 360"/>
              <a:gd name="T22" fmla="*/ 0 w 200"/>
              <a:gd name="T23" fmla="*/ 125 h 360"/>
              <a:gd name="T24" fmla="*/ 61 w 200"/>
              <a:gd name="T25" fmla="*/ 125 h 360"/>
              <a:gd name="T26" fmla="*/ 61 w 200"/>
              <a:gd name="T27" fmla="*/ 90 h 360"/>
              <a:gd name="T28" fmla="*/ 143 w 200"/>
              <a:gd name="T29" fmla="*/ 0 h 360"/>
              <a:gd name="T30" fmla="*/ 200 w 200"/>
              <a:gd name="T31" fmla="*/ 0 h 360"/>
              <a:gd name="T32" fmla="*/ 200 w 200"/>
              <a:gd name="T33" fmla="*/ 62 h 3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200" h="360">
                <a:moveTo>
                  <a:pt x="200" y="62"/>
                </a:moveTo>
                <a:cubicBezTo>
                  <a:pt x="143" y="62"/>
                  <a:pt x="143" y="62"/>
                  <a:pt x="143" y="62"/>
                </a:cubicBezTo>
                <a:cubicBezTo>
                  <a:pt x="136" y="62"/>
                  <a:pt x="128" y="71"/>
                  <a:pt x="128" y="83"/>
                </a:cubicBezTo>
                <a:cubicBezTo>
                  <a:pt x="128" y="125"/>
                  <a:pt x="128" y="125"/>
                  <a:pt x="128" y="125"/>
                </a:cubicBezTo>
                <a:cubicBezTo>
                  <a:pt x="200" y="125"/>
                  <a:pt x="200" y="125"/>
                  <a:pt x="200" y="125"/>
                </a:cubicBezTo>
                <a:cubicBezTo>
                  <a:pt x="200" y="183"/>
                  <a:pt x="200" y="183"/>
                  <a:pt x="200" y="183"/>
                </a:cubicBezTo>
                <a:cubicBezTo>
                  <a:pt x="128" y="183"/>
                  <a:pt x="128" y="183"/>
                  <a:pt x="128" y="183"/>
                </a:cubicBezTo>
                <a:cubicBezTo>
                  <a:pt x="128" y="360"/>
                  <a:pt x="128" y="360"/>
                  <a:pt x="128" y="360"/>
                </a:cubicBezTo>
                <a:cubicBezTo>
                  <a:pt x="61" y="360"/>
                  <a:pt x="61" y="360"/>
                  <a:pt x="61" y="360"/>
                </a:cubicBezTo>
                <a:cubicBezTo>
                  <a:pt x="61" y="183"/>
                  <a:pt x="61" y="183"/>
                  <a:pt x="61" y="183"/>
                </a:cubicBezTo>
                <a:cubicBezTo>
                  <a:pt x="0" y="183"/>
                  <a:pt x="0" y="183"/>
                  <a:pt x="0" y="183"/>
                </a:cubicBezTo>
                <a:cubicBezTo>
                  <a:pt x="0" y="125"/>
                  <a:pt x="0" y="125"/>
                  <a:pt x="0" y="125"/>
                </a:cubicBezTo>
                <a:cubicBezTo>
                  <a:pt x="61" y="125"/>
                  <a:pt x="61" y="125"/>
                  <a:pt x="61" y="125"/>
                </a:cubicBezTo>
                <a:cubicBezTo>
                  <a:pt x="61" y="90"/>
                  <a:pt x="61" y="90"/>
                  <a:pt x="61" y="90"/>
                </a:cubicBezTo>
                <a:cubicBezTo>
                  <a:pt x="61" y="40"/>
                  <a:pt x="95" y="0"/>
                  <a:pt x="143" y="0"/>
                </a:cubicBezTo>
                <a:cubicBezTo>
                  <a:pt x="200" y="0"/>
                  <a:pt x="200" y="0"/>
                  <a:pt x="200" y="0"/>
                </a:cubicBezTo>
                <a:lnTo>
                  <a:pt x="200" y="6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62" name="Freeform 204"/>
          <p:cNvSpPr>
            <a:spLocks noEditPoints="1"/>
          </p:cNvSpPr>
          <p:nvPr/>
        </p:nvSpPr>
        <p:spPr bwMode="auto">
          <a:xfrm>
            <a:off x="7518515" y="5736842"/>
            <a:ext cx="259133" cy="259168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192 w 384"/>
              <a:gd name="T11" fmla="*/ 148 h 384"/>
              <a:gd name="T12" fmla="*/ 182 w 384"/>
              <a:gd name="T13" fmla="*/ 158 h 384"/>
              <a:gd name="T14" fmla="*/ 182 w 384"/>
              <a:gd name="T15" fmla="*/ 222 h 384"/>
              <a:gd name="T16" fmla="*/ 136 w 384"/>
              <a:gd name="T17" fmla="*/ 267 h 384"/>
              <a:gd name="T18" fmla="*/ 91 w 384"/>
              <a:gd name="T19" fmla="*/ 222 h 384"/>
              <a:gd name="T20" fmla="*/ 91 w 384"/>
              <a:gd name="T21" fmla="*/ 195 h 384"/>
              <a:gd name="T22" fmla="*/ 126 w 384"/>
              <a:gd name="T23" fmla="*/ 195 h 384"/>
              <a:gd name="T24" fmla="*/ 126 w 384"/>
              <a:gd name="T25" fmla="*/ 222 h 384"/>
              <a:gd name="T26" fmla="*/ 136 w 384"/>
              <a:gd name="T27" fmla="*/ 232 h 384"/>
              <a:gd name="T28" fmla="*/ 147 w 384"/>
              <a:gd name="T29" fmla="*/ 222 h 384"/>
              <a:gd name="T30" fmla="*/ 147 w 384"/>
              <a:gd name="T31" fmla="*/ 158 h 384"/>
              <a:gd name="T32" fmla="*/ 192 w 384"/>
              <a:gd name="T33" fmla="*/ 113 h 384"/>
              <a:gd name="T34" fmla="*/ 237 w 384"/>
              <a:gd name="T35" fmla="*/ 158 h 384"/>
              <a:gd name="T36" fmla="*/ 237 w 384"/>
              <a:gd name="T37" fmla="*/ 170 h 384"/>
              <a:gd name="T38" fmla="*/ 217 w 384"/>
              <a:gd name="T39" fmla="*/ 177 h 384"/>
              <a:gd name="T40" fmla="*/ 203 w 384"/>
              <a:gd name="T41" fmla="*/ 170 h 384"/>
              <a:gd name="T42" fmla="*/ 203 w 384"/>
              <a:gd name="T43" fmla="*/ 158 h 384"/>
              <a:gd name="T44" fmla="*/ 192 w 384"/>
              <a:gd name="T45" fmla="*/ 148 h 384"/>
              <a:gd name="T46" fmla="*/ 293 w 384"/>
              <a:gd name="T47" fmla="*/ 222 h 384"/>
              <a:gd name="T48" fmla="*/ 248 w 384"/>
              <a:gd name="T49" fmla="*/ 267 h 384"/>
              <a:gd name="T50" fmla="*/ 203 w 384"/>
              <a:gd name="T51" fmla="*/ 222 h 384"/>
              <a:gd name="T52" fmla="*/ 203 w 384"/>
              <a:gd name="T53" fmla="*/ 194 h 384"/>
              <a:gd name="T54" fmla="*/ 217 w 384"/>
              <a:gd name="T55" fmla="*/ 201 h 384"/>
              <a:gd name="T56" fmla="*/ 237 w 384"/>
              <a:gd name="T57" fmla="*/ 194 h 384"/>
              <a:gd name="T58" fmla="*/ 237 w 384"/>
              <a:gd name="T59" fmla="*/ 222 h 384"/>
              <a:gd name="T60" fmla="*/ 248 w 384"/>
              <a:gd name="T61" fmla="*/ 232 h 384"/>
              <a:gd name="T62" fmla="*/ 259 w 384"/>
              <a:gd name="T63" fmla="*/ 222 h 384"/>
              <a:gd name="T64" fmla="*/ 259 w 384"/>
              <a:gd name="T65" fmla="*/ 195 h 384"/>
              <a:gd name="T66" fmla="*/ 293 w 384"/>
              <a:gd name="T67" fmla="*/ 195 h 384"/>
              <a:gd name="T68" fmla="*/ 293 w 384"/>
              <a:gd name="T69" fmla="*/ 222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192" y="148"/>
                </a:moveTo>
                <a:cubicBezTo>
                  <a:pt x="186" y="148"/>
                  <a:pt x="182" y="152"/>
                  <a:pt x="182" y="158"/>
                </a:cubicBezTo>
                <a:cubicBezTo>
                  <a:pt x="182" y="222"/>
                  <a:pt x="182" y="222"/>
                  <a:pt x="182" y="222"/>
                </a:cubicBezTo>
                <a:cubicBezTo>
                  <a:pt x="182" y="246"/>
                  <a:pt x="161" y="267"/>
                  <a:pt x="136" y="267"/>
                </a:cubicBezTo>
                <a:cubicBezTo>
                  <a:pt x="111" y="267"/>
                  <a:pt x="91" y="246"/>
                  <a:pt x="91" y="222"/>
                </a:cubicBezTo>
                <a:cubicBezTo>
                  <a:pt x="91" y="195"/>
                  <a:pt x="91" y="195"/>
                  <a:pt x="91" y="195"/>
                </a:cubicBezTo>
                <a:cubicBezTo>
                  <a:pt x="126" y="195"/>
                  <a:pt x="126" y="195"/>
                  <a:pt x="126" y="195"/>
                </a:cubicBezTo>
                <a:cubicBezTo>
                  <a:pt x="126" y="222"/>
                  <a:pt x="126" y="222"/>
                  <a:pt x="126" y="222"/>
                </a:cubicBezTo>
                <a:cubicBezTo>
                  <a:pt x="126" y="227"/>
                  <a:pt x="131" y="232"/>
                  <a:pt x="136" y="232"/>
                </a:cubicBezTo>
                <a:cubicBezTo>
                  <a:pt x="142" y="232"/>
                  <a:pt x="147" y="227"/>
                  <a:pt x="147" y="222"/>
                </a:cubicBezTo>
                <a:cubicBezTo>
                  <a:pt x="147" y="158"/>
                  <a:pt x="147" y="158"/>
                  <a:pt x="147" y="158"/>
                </a:cubicBezTo>
                <a:cubicBezTo>
                  <a:pt x="147" y="133"/>
                  <a:pt x="167" y="113"/>
                  <a:pt x="192" y="113"/>
                </a:cubicBezTo>
                <a:cubicBezTo>
                  <a:pt x="217" y="113"/>
                  <a:pt x="237" y="133"/>
                  <a:pt x="237" y="158"/>
                </a:cubicBezTo>
                <a:cubicBezTo>
                  <a:pt x="237" y="170"/>
                  <a:pt x="237" y="170"/>
                  <a:pt x="237" y="170"/>
                </a:cubicBezTo>
                <a:cubicBezTo>
                  <a:pt x="217" y="177"/>
                  <a:pt x="217" y="177"/>
                  <a:pt x="217" y="177"/>
                </a:cubicBezTo>
                <a:cubicBezTo>
                  <a:pt x="203" y="170"/>
                  <a:pt x="203" y="170"/>
                  <a:pt x="203" y="170"/>
                </a:cubicBezTo>
                <a:cubicBezTo>
                  <a:pt x="203" y="158"/>
                  <a:pt x="203" y="158"/>
                  <a:pt x="203" y="158"/>
                </a:cubicBezTo>
                <a:cubicBezTo>
                  <a:pt x="203" y="152"/>
                  <a:pt x="198" y="148"/>
                  <a:pt x="192" y="148"/>
                </a:cubicBezTo>
                <a:close/>
                <a:moveTo>
                  <a:pt x="293" y="222"/>
                </a:moveTo>
                <a:cubicBezTo>
                  <a:pt x="293" y="246"/>
                  <a:pt x="273" y="267"/>
                  <a:pt x="248" y="267"/>
                </a:cubicBezTo>
                <a:cubicBezTo>
                  <a:pt x="223" y="267"/>
                  <a:pt x="203" y="246"/>
                  <a:pt x="203" y="222"/>
                </a:cubicBezTo>
                <a:cubicBezTo>
                  <a:pt x="203" y="194"/>
                  <a:pt x="203" y="194"/>
                  <a:pt x="203" y="194"/>
                </a:cubicBezTo>
                <a:cubicBezTo>
                  <a:pt x="217" y="201"/>
                  <a:pt x="217" y="201"/>
                  <a:pt x="217" y="201"/>
                </a:cubicBezTo>
                <a:cubicBezTo>
                  <a:pt x="237" y="194"/>
                  <a:pt x="237" y="194"/>
                  <a:pt x="237" y="194"/>
                </a:cubicBezTo>
                <a:cubicBezTo>
                  <a:pt x="237" y="222"/>
                  <a:pt x="237" y="222"/>
                  <a:pt x="237" y="222"/>
                </a:cubicBezTo>
                <a:cubicBezTo>
                  <a:pt x="237" y="227"/>
                  <a:pt x="242" y="232"/>
                  <a:pt x="248" y="232"/>
                </a:cubicBezTo>
                <a:cubicBezTo>
                  <a:pt x="254" y="232"/>
                  <a:pt x="259" y="227"/>
                  <a:pt x="259" y="222"/>
                </a:cubicBezTo>
                <a:cubicBezTo>
                  <a:pt x="259" y="195"/>
                  <a:pt x="259" y="195"/>
                  <a:pt x="259" y="195"/>
                </a:cubicBezTo>
                <a:cubicBezTo>
                  <a:pt x="293" y="195"/>
                  <a:pt x="293" y="195"/>
                  <a:pt x="293" y="195"/>
                </a:cubicBezTo>
                <a:lnTo>
                  <a:pt x="293" y="22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63" name="Freeform 206"/>
          <p:cNvSpPr>
            <a:spLocks noEditPoints="1"/>
          </p:cNvSpPr>
          <p:nvPr/>
        </p:nvSpPr>
        <p:spPr bwMode="auto">
          <a:xfrm>
            <a:off x="6633392" y="5736844"/>
            <a:ext cx="256823" cy="259168"/>
          </a:xfrm>
          <a:custGeom>
            <a:avLst/>
            <a:gdLst>
              <a:gd name="T0" fmla="*/ 197 w 384"/>
              <a:gd name="T1" fmla="*/ 192 h 384"/>
              <a:gd name="T2" fmla="*/ 199 w 384"/>
              <a:gd name="T3" fmla="*/ 191 h 384"/>
              <a:gd name="T4" fmla="*/ 193 w 384"/>
              <a:gd name="T5" fmla="*/ 179 h 384"/>
              <a:gd name="T6" fmla="*/ 113 w 384"/>
              <a:gd name="T7" fmla="*/ 190 h 384"/>
              <a:gd name="T8" fmla="*/ 113 w 384"/>
              <a:gd name="T9" fmla="*/ 192 h 384"/>
              <a:gd name="T10" fmla="*/ 133 w 384"/>
              <a:gd name="T11" fmla="*/ 243 h 384"/>
              <a:gd name="T12" fmla="*/ 197 w 384"/>
              <a:gd name="T13" fmla="*/ 192 h 384"/>
              <a:gd name="T14" fmla="*/ 243 w 384"/>
              <a:gd name="T15" fmla="*/ 132 h 384"/>
              <a:gd name="T16" fmla="*/ 192 w 384"/>
              <a:gd name="T17" fmla="*/ 114 h 384"/>
              <a:gd name="T18" fmla="*/ 175 w 384"/>
              <a:gd name="T19" fmla="*/ 115 h 384"/>
              <a:gd name="T20" fmla="*/ 203 w 384"/>
              <a:gd name="T21" fmla="*/ 160 h 384"/>
              <a:gd name="T22" fmla="*/ 243 w 384"/>
              <a:gd name="T23" fmla="*/ 132 h 384"/>
              <a:gd name="T24" fmla="*/ 144 w 384"/>
              <a:gd name="T25" fmla="*/ 254 h 384"/>
              <a:gd name="T26" fmla="*/ 192 w 384"/>
              <a:gd name="T27" fmla="*/ 270 h 384"/>
              <a:gd name="T28" fmla="*/ 222 w 384"/>
              <a:gd name="T29" fmla="*/ 264 h 384"/>
              <a:gd name="T30" fmla="*/ 205 w 384"/>
              <a:gd name="T31" fmla="*/ 206 h 384"/>
              <a:gd name="T32" fmla="*/ 144 w 384"/>
              <a:gd name="T33" fmla="*/ 254 h 384"/>
              <a:gd name="T34" fmla="*/ 186 w 384"/>
              <a:gd name="T35" fmla="*/ 165 h 384"/>
              <a:gd name="T36" fmla="*/ 158 w 384"/>
              <a:gd name="T37" fmla="*/ 121 h 384"/>
              <a:gd name="T38" fmla="*/ 115 w 384"/>
              <a:gd name="T39" fmla="*/ 175 h 384"/>
              <a:gd name="T40" fmla="*/ 116 w 384"/>
              <a:gd name="T41" fmla="*/ 175 h 384"/>
              <a:gd name="T42" fmla="*/ 186 w 384"/>
              <a:gd name="T43" fmla="*/ 165 h 384"/>
              <a:gd name="T44" fmla="*/ 222 w 384"/>
              <a:gd name="T45" fmla="*/ 202 h 384"/>
              <a:gd name="T46" fmla="*/ 237 w 384"/>
              <a:gd name="T47" fmla="*/ 256 h 384"/>
              <a:gd name="T48" fmla="*/ 269 w 384"/>
              <a:gd name="T49" fmla="*/ 205 h 384"/>
              <a:gd name="T50" fmla="*/ 237 w 384"/>
              <a:gd name="T51" fmla="*/ 201 h 384"/>
              <a:gd name="T52" fmla="*/ 222 w 384"/>
              <a:gd name="T53" fmla="*/ 202 h 384"/>
              <a:gd name="T54" fmla="*/ 192 w 384"/>
              <a:gd name="T55" fmla="*/ 0 h 384"/>
              <a:gd name="T56" fmla="*/ 0 w 384"/>
              <a:gd name="T57" fmla="*/ 192 h 384"/>
              <a:gd name="T58" fmla="*/ 192 w 384"/>
              <a:gd name="T59" fmla="*/ 384 h 384"/>
              <a:gd name="T60" fmla="*/ 384 w 384"/>
              <a:gd name="T61" fmla="*/ 192 h 384"/>
              <a:gd name="T62" fmla="*/ 192 w 384"/>
              <a:gd name="T63" fmla="*/ 0 h 384"/>
              <a:gd name="T64" fmla="*/ 192 w 384"/>
              <a:gd name="T65" fmla="*/ 286 h 384"/>
              <a:gd name="T66" fmla="*/ 98 w 384"/>
              <a:gd name="T67" fmla="*/ 192 h 384"/>
              <a:gd name="T68" fmla="*/ 192 w 384"/>
              <a:gd name="T69" fmla="*/ 98 h 384"/>
              <a:gd name="T70" fmla="*/ 286 w 384"/>
              <a:gd name="T71" fmla="*/ 192 h 384"/>
              <a:gd name="T72" fmla="*/ 192 w 384"/>
              <a:gd name="T73" fmla="*/ 286 h 384"/>
              <a:gd name="T74" fmla="*/ 210 w 384"/>
              <a:gd name="T75" fmla="*/ 173 h 384"/>
              <a:gd name="T76" fmla="*/ 215 w 384"/>
              <a:gd name="T77" fmla="*/ 184 h 384"/>
              <a:gd name="T78" fmla="*/ 216 w 384"/>
              <a:gd name="T79" fmla="*/ 187 h 384"/>
              <a:gd name="T80" fmla="*/ 234 w 384"/>
              <a:gd name="T81" fmla="*/ 186 h 384"/>
              <a:gd name="T82" fmla="*/ 270 w 384"/>
              <a:gd name="T83" fmla="*/ 190 h 384"/>
              <a:gd name="T84" fmla="*/ 253 w 384"/>
              <a:gd name="T85" fmla="*/ 143 h 384"/>
              <a:gd name="T86" fmla="*/ 210 w 384"/>
              <a:gd name="T87" fmla="*/ 173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84" h="384">
                <a:moveTo>
                  <a:pt x="197" y="192"/>
                </a:moveTo>
                <a:cubicBezTo>
                  <a:pt x="198" y="191"/>
                  <a:pt x="198" y="191"/>
                  <a:pt x="199" y="191"/>
                </a:cubicBezTo>
                <a:cubicBezTo>
                  <a:pt x="197" y="187"/>
                  <a:pt x="196" y="183"/>
                  <a:pt x="193" y="179"/>
                </a:cubicBezTo>
                <a:cubicBezTo>
                  <a:pt x="156" y="190"/>
                  <a:pt x="120" y="191"/>
                  <a:pt x="113" y="190"/>
                </a:cubicBezTo>
                <a:cubicBezTo>
                  <a:pt x="113" y="191"/>
                  <a:pt x="113" y="191"/>
                  <a:pt x="113" y="192"/>
                </a:cubicBezTo>
                <a:cubicBezTo>
                  <a:pt x="113" y="211"/>
                  <a:pt x="120" y="229"/>
                  <a:pt x="133" y="243"/>
                </a:cubicBezTo>
                <a:cubicBezTo>
                  <a:pt x="137" y="237"/>
                  <a:pt x="158" y="204"/>
                  <a:pt x="197" y="192"/>
                </a:cubicBezTo>
                <a:close/>
                <a:moveTo>
                  <a:pt x="243" y="132"/>
                </a:moveTo>
                <a:cubicBezTo>
                  <a:pt x="229" y="120"/>
                  <a:pt x="211" y="114"/>
                  <a:pt x="192" y="114"/>
                </a:cubicBezTo>
                <a:cubicBezTo>
                  <a:pt x="186" y="114"/>
                  <a:pt x="180" y="114"/>
                  <a:pt x="175" y="115"/>
                </a:cubicBezTo>
                <a:cubicBezTo>
                  <a:pt x="179" y="121"/>
                  <a:pt x="191" y="138"/>
                  <a:pt x="203" y="160"/>
                </a:cubicBezTo>
                <a:cubicBezTo>
                  <a:pt x="229" y="150"/>
                  <a:pt x="240" y="136"/>
                  <a:pt x="243" y="132"/>
                </a:cubicBezTo>
                <a:close/>
                <a:moveTo>
                  <a:pt x="144" y="254"/>
                </a:moveTo>
                <a:cubicBezTo>
                  <a:pt x="158" y="265"/>
                  <a:pt x="174" y="270"/>
                  <a:pt x="192" y="270"/>
                </a:cubicBezTo>
                <a:cubicBezTo>
                  <a:pt x="202" y="270"/>
                  <a:pt x="212" y="268"/>
                  <a:pt x="222" y="264"/>
                </a:cubicBezTo>
                <a:cubicBezTo>
                  <a:pt x="220" y="257"/>
                  <a:pt x="216" y="234"/>
                  <a:pt x="205" y="206"/>
                </a:cubicBezTo>
                <a:cubicBezTo>
                  <a:pt x="163" y="221"/>
                  <a:pt x="147" y="249"/>
                  <a:pt x="144" y="254"/>
                </a:cubicBezTo>
                <a:close/>
                <a:moveTo>
                  <a:pt x="186" y="165"/>
                </a:moveTo>
                <a:cubicBezTo>
                  <a:pt x="174" y="144"/>
                  <a:pt x="161" y="126"/>
                  <a:pt x="158" y="121"/>
                </a:cubicBezTo>
                <a:cubicBezTo>
                  <a:pt x="136" y="132"/>
                  <a:pt x="121" y="151"/>
                  <a:pt x="115" y="175"/>
                </a:cubicBezTo>
                <a:cubicBezTo>
                  <a:pt x="116" y="175"/>
                  <a:pt x="116" y="175"/>
                  <a:pt x="116" y="175"/>
                </a:cubicBezTo>
                <a:cubicBezTo>
                  <a:pt x="124" y="175"/>
                  <a:pt x="153" y="174"/>
                  <a:pt x="186" y="165"/>
                </a:cubicBezTo>
                <a:close/>
                <a:moveTo>
                  <a:pt x="222" y="202"/>
                </a:moveTo>
                <a:cubicBezTo>
                  <a:pt x="231" y="228"/>
                  <a:pt x="236" y="249"/>
                  <a:pt x="237" y="256"/>
                </a:cubicBezTo>
                <a:cubicBezTo>
                  <a:pt x="254" y="244"/>
                  <a:pt x="266" y="226"/>
                  <a:pt x="269" y="205"/>
                </a:cubicBezTo>
                <a:cubicBezTo>
                  <a:pt x="266" y="204"/>
                  <a:pt x="253" y="201"/>
                  <a:pt x="237" y="201"/>
                </a:cubicBezTo>
                <a:cubicBezTo>
                  <a:pt x="232" y="201"/>
                  <a:pt x="227" y="201"/>
                  <a:pt x="222" y="202"/>
                </a:cubicBezTo>
                <a:close/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192" y="286"/>
                </a:moveTo>
                <a:cubicBezTo>
                  <a:pt x="140" y="286"/>
                  <a:pt x="98" y="244"/>
                  <a:pt x="98" y="192"/>
                </a:cubicBezTo>
                <a:cubicBezTo>
                  <a:pt x="98" y="140"/>
                  <a:pt x="140" y="98"/>
                  <a:pt x="192" y="98"/>
                </a:cubicBezTo>
                <a:cubicBezTo>
                  <a:pt x="244" y="98"/>
                  <a:pt x="286" y="140"/>
                  <a:pt x="286" y="192"/>
                </a:cubicBezTo>
                <a:cubicBezTo>
                  <a:pt x="286" y="244"/>
                  <a:pt x="244" y="286"/>
                  <a:pt x="192" y="286"/>
                </a:cubicBezTo>
                <a:close/>
                <a:moveTo>
                  <a:pt x="210" y="173"/>
                </a:moveTo>
                <a:cubicBezTo>
                  <a:pt x="212" y="177"/>
                  <a:pt x="214" y="181"/>
                  <a:pt x="215" y="184"/>
                </a:cubicBezTo>
                <a:cubicBezTo>
                  <a:pt x="216" y="185"/>
                  <a:pt x="216" y="186"/>
                  <a:pt x="216" y="187"/>
                </a:cubicBezTo>
                <a:cubicBezTo>
                  <a:pt x="222" y="187"/>
                  <a:pt x="228" y="186"/>
                  <a:pt x="234" y="186"/>
                </a:cubicBezTo>
                <a:cubicBezTo>
                  <a:pt x="251" y="186"/>
                  <a:pt x="265" y="189"/>
                  <a:pt x="270" y="190"/>
                </a:cubicBezTo>
                <a:cubicBezTo>
                  <a:pt x="270" y="173"/>
                  <a:pt x="264" y="156"/>
                  <a:pt x="253" y="143"/>
                </a:cubicBezTo>
                <a:cubicBezTo>
                  <a:pt x="250" y="147"/>
                  <a:pt x="237" y="162"/>
                  <a:pt x="210" y="17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64" name="Freeform 207"/>
          <p:cNvSpPr>
            <a:spLocks noEditPoints="1"/>
          </p:cNvSpPr>
          <p:nvPr/>
        </p:nvSpPr>
        <p:spPr bwMode="auto">
          <a:xfrm>
            <a:off x="9736804" y="5293167"/>
            <a:ext cx="256823" cy="259168"/>
          </a:xfrm>
          <a:custGeom>
            <a:avLst/>
            <a:gdLst>
              <a:gd name="T0" fmla="*/ 174 w 384"/>
              <a:gd name="T1" fmla="*/ 138 h 384"/>
              <a:gd name="T2" fmla="*/ 149 w 384"/>
              <a:gd name="T3" fmla="*/ 116 h 384"/>
              <a:gd name="T4" fmla="*/ 145 w 384"/>
              <a:gd name="T5" fmla="*/ 116 h 384"/>
              <a:gd name="T6" fmla="*/ 133 w 384"/>
              <a:gd name="T7" fmla="*/ 128 h 384"/>
              <a:gd name="T8" fmla="*/ 133 w 384"/>
              <a:gd name="T9" fmla="*/ 150 h 384"/>
              <a:gd name="T10" fmla="*/ 156 w 384"/>
              <a:gd name="T11" fmla="*/ 174 h 384"/>
              <a:gd name="T12" fmla="*/ 160 w 384"/>
              <a:gd name="T13" fmla="*/ 173 h 384"/>
              <a:gd name="T14" fmla="*/ 174 w 384"/>
              <a:gd name="T15" fmla="*/ 138 h 384"/>
              <a:gd name="T16" fmla="*/ 192 w 384"/>
              <a:gd name="T17" fmla="*/ 0 h 384"/>
              <a:gd name="T18" fmla="*/ 0 w 384"/>
              <a:gd name="T19" fmla="*/ 192 h 384"/>
              <a:gd name="T20" fmla="*/ 192 w 384"/>
              <a:gd name="T21" fmla="*/ 384 h 384"/>
              <a:gd name="T22" fmla="*/ 384 w 384"/>
              <a:gd name="T23" fmla="*/ 192 h 384"/>
              <a:gd name="T24" fmla="*/ 192 w 384"/>
              <a:gd name="T25" fmla="*/ 0 h 384"/>
              <a:gd name="T26" fmla="*/ 181 w 384"/>
              <a:gd name="T27" fmla="*/ 274 h 384"/>
              <a:gd name="T28" fmla="*/ 151 w 384"/>
              <a:gd name="T29" fmla="*/ 281 h 384"/>
              <a:gd name="T30" fmla="*/ 149 w 384"/>
              <a:gd name="T31" fmla="*/ 281 h 384"/>
              <a:gd name="T32" fmla="*/ 148 w 384"/>
              <a:gd name="T33" fmla="*/ 281 h 384"/>
              <a:gd name="T34" fmla="*/ 101 w 384"/>
              <a:gd name="T35" fmla="*/ 243 h 384"/>
              <a:gd name="T36" fmla="*/ 157 w 384"/>
              <a:gd name="T37" fmla="*/ 206 h 384"/>
              <a:gd name="T38" fmla="*/ 157 w 384"/>
              <a:gd name="T39" fmla="*/ 206 h 384"/>
              <a:gd name="T40" fmla="*/ 151 w 384"/>
              <a:gd name="T41" fmla="*/ 186 h 384"/>
              <a:gd name="T42" fmla="*/ 148 w 384"/>
              <a:gd name="T43" fmla="*/ 186 h 384"/>
              <a:gd name="T44" fmla="*/ 126 w 384"/>
              <a:gd name="T45" fmla="*/ 180 h 384"/>
              <a:gd name="T46" fmla="*/ 111 w 384"/>
              <a:gd name="T47" fmla="*/ 147 h 384"/>
              <a:gd name="T48" fmla="*/ 158 w 384"/>
              <a:gd name="T49" fmla="*/ 103 h 384"/>
              <a:gd name="T50" fmla="*/ 204 w 384"/>
              <a:gd name="T51" fmla="*/ 103 h 384"/>
              <a:gd name="T52" fmla="*/ 204 w 384"/>
              <a:gd name="T53" fmla="*/ 104 h 384"/>
              <a:gd name="T54" fmla="*/ 188 w 384"/>
              <a:gd name="T55" fmla="*/ 111 h 384"/>
              <a:gd name="T56" fmla="*/ 181 w 384"/>
              <a:gd name="T57" fmla="*/ 112 h 384"/>
              <a:gd name="T58" fmla="*/ 194 w 384"/>
              <a:gd name="T59" fmla="*/ 143 h 384"/>
              <a:gd name="T60" fmla="*/ 181 w 384"/>
              <a:gd name="T61" fmla="*/ 175 h 384"/>
              <a:gd name="T62" fmla="*/ 173 w 384"/>
              <a:gd name="T63" fmla="*/ 186 h 384"/>
              <a:gd name="T64" fmla="*/ 183 w 384"/>
              <a:gd name="T65" fmla="*/ 199 h 384"/>
              <a:gd name="T66" fmla="*/ 204 w 384"/>
              <a:gd name="T67" fmla="*/ 235 h 384"/>
              <a:gd name="T68" fmla="*/ 181 w 384"/>
              <a:gd name="T69" fmla="*/ 274 h 384"/>
              <a:gd name="T70" fmla="*/ 282 w 384"/>
              <a:gd name="T71" fmla="*/ 192 h 384"/>
              <a:gd name="T72" fmla="*/ 252 w 384"/>
              <a:gd name="T73" fmla="*/ 192 h 384"/>
              <a:gd name="T74" fmla="*/ 252 w 384"/>
              <a:gd name="T75" fmla="*/ 222 h 384"/>
              <a:gd name="T76" fmla="*/ 233 w 384"/>
              <a:gd name="T77" fmla="*/ 222 h 384"/>
              <a:gd name="T78" fmla="*/ 233 w 384"/>
              <a:gd name="T79" fmla="*/ 192 h 384"/>
              <a:gd name="T80" fmla="*/ 202 w 384"/>
              <a:gd name="T81" fmla="*/ 192 h 384"/>
              <a:gd name="T82" fmla="*/ 202 w 384"/>
              <a:gd name="T83" fmla="*/ 173 h 384"/>
              <a:gd name="T84" fmla="*/ 233 w 384"/>
              <a:gd name="T85" fmla="*/ 173 h 384"/>
              <a:gd name="T86" fmla="*/ 233 w 384"/>
              <a:gd name="T87" fmla="*/ 142 h 384"/>
              <a:gd name="T88" fmla="*/ 252 w 384"/>
              <a:gd name="T89" fmla="*/ 142 h 384"/>
              <a:gd name="T90" fmla="*/ 252 w 384"/>
              <a:gd name="T91" fmla="*/ 173 h 384"/>
              <a:gd name="T92" fmla="*/ 282 w 384"/>
              <a:gd name="T93" fmla="*/ 173 h 384"/>
              <a:gd name="T94" fmla="*/ 282 w 384"/>
              <a:gd name="T95" fmla="*/ 192 h 384"/>
              <a:gd name="T96" fmla="*/ 156 w 384"/>
              <a:gd name="T97" fmla="*/ 215 h 384"/>
              <a:gd name="T98" fmla="*/ 153 w 384"/>
              <a:gd name="T99" fmla="*/ 215 h 384"/>
              <a:gd name="T100" fmla="*/ 130 w 384"/>
              <a:gd name="T101" fmla="*/ 224 h 384"/>
              <a:gd name="T102" fmla="*/ 122 w 384"/>
              <a:gd name="T103" fmla="*/ 243 h 384"/>
              <a:gd name="T104" fmla="*/ 156 w 384"/>
              <a:gd name="T105" fmla="*/ 264 h 384"/>
              <a:gd name="T106" fmla="*/ 186 w 384"/>
              <a:gd name="T107" fmla="*/ 238 h 384"/>
              <a:gd name="T108" fmla="*/ 156 w 384"/>
              <a:gd name="T109" fmla="*/ 215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384" h="384">
                <a:moveTo>
                  <a:pt x="174" y="138"/>
                </a:moveTo>
                <a:cubicBezTo>
                  <a:pt x="169" y="121"/>
                  <a:pt x="161" y="116"/>
                  <a:pt x="149" y="116"/>
                </a:cubicBezTo>
                <a:cubicBezTo>
                  <a:pt x="148" y="116"/>
                  <a:pt x="146" y="116"/>
                  <a:pt x="145" y="116"/>
                </a:cubicBezTo>
                <a:cubicBezTo>
                  <a:pt x="140" y="118"/>
                  <a:pt x="136" y="122"/>
                  <a:pt x="133" y="128"/>
                </a:cubicBezTo>
                <a:cubicBezTo>
                  <a:pt x="131" y="135"/>
                  <a:pt x="131" y="142"/>
                  <a:pt x="133" y="150"/>
                </a:cubicBezTo>
                <a:cubicBezTo>
                  <a:pt x="136" y="164"/>
                  <a:pt x="146" y="174"/>
                  <a:pt x="156" y="174"/>
                </a:cubicBezTo>
                <a:cubicBezTo>
                  <a:pt x="158" y="174"/>
                  <a:pt x="159" y="174"/>
                  <a:pt x="160" y="173"/>
                </a:cubicBezTo>
                <a:cubicBezTo>
                  <a:pt x="171" y="170"/>
                  <a:pt x="178" y="154"/>
                  <a:pt x="174" y="138"/>
                </a:cubicBezTo>
                <a:close/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181" y="274"/>
                </a:moveTo>
                <a:cubicBezTo>
                  <a:pt x="169" y="280"/>
                  <a:pt x="156" y="281"/>
                  <a:pt x="151" y="281"/>
                </a:cubicBezTo>
                <a:cubicBezTo>
                  <a:pt x="150" y="281"/>
                  <a:pt x="149" y="281"/>
                  <a:pt x="149" y="281"/>
                </a:cubicBezTo>
                <a:cubicBezTo>
                  <a:pt x="149" y="281"/>
                  <a:pt x="149" y="281"/>
                  <a:pt x="148" y="281"/>
                </a:cubicBezTo>
                <a:cubicBezTo>
                  <a:pt x="140" y="281"/>
                  <a:pt x="101" y="279"/>
                  <a:pt x="101" y="243"/>
                </a:cubicBezTo>
                <a:cubicBezTo>
                  <a:pt x="101" y="209"/>
                  <a:pt x="144" y="206"/>
                  <a:pt x="157" y="206"/>
                </a:cubicBezTo>
                <a:cubicBezTo>
                  <a:pt x="157" y="206"/>
                  <a:pt x="157" y="206"/>
                  <a:pt x="157" y="206"/>
                </a:cubicBezTo>
                <a:cubicBezTo>
                  <a:pt x="149" y="196"/>
                  <a:pt x="151" y="186"/>
                  <a:pt x="151" y="186"/>
                </a:cubicBezTo>
                <a:cubicBezTo>
                  <a:pt x="150" y="186"/>
                  <a:pt x="149" y="186"/>
                  <a:pt x="148" y="186"/>
                </a:cubicBezTo>
                <a:cubicBezTo>
                  <a:pt x="143" y="186"/>
                  <a:pt x="134" y="185"/>
                  <a:pt x="126" y="180"/>
                </a:cubicBezTo>
                <a:cubicBezTo>
                  <a:pt x="116" y="173"/>
                  <a:pt x="111" y="162"/>
                  <a:pt x="111" y="147"/>
                </a:cubicBezTo>
                <a:cubicBezTo>
                  <a:pt x="111" y="105"/>
                  <a:pt x="157" y="103"/>
                  <a:pt x="158" y="103"/>
                </a:cubicBezTo>
                <a:cubicBezTo>
                  <a:pt x="204" y="103"/>
                  <a:pt x="204" y="103"/>
                  <a:pt x="204" y="103"/>
                </a:cubicBezTo>
                <a:cubicBezTo>
                  <a:pt x="204" y="104"/>
                  <a:pt x="204" y="104"/>
                  <a:pt x="204" y="104"/>
                </a:cubicBezTo>
                <a:cubicBezTo>
                  <a:pt x="204" y="109"/>
                  <a:pt x="195" y="110"/>
                  <a:pt x="188" y="111"/>
                </a:cubicBezTo>
                <a:cubicBezTo>
                  <a:pt x="186" y="111"/>
                  <a:pt x="182" y="112"/>
                  <a:pt x="181" y="112"/>
                </a:cubicBezTo>
                <a:cubicBezTo>
                  <a:pt x="193" y="119"/>
                  <a:pt x="194" y="129"/>
                  <a:pt x="194" y="143"/>
                </a:cubicBezTo>
                <a:cubicBezTo>
                  <a:pt x="194" y="160"/>
                  <a:pt x="188" y="169"/>
                  <a:pt x="181" y="175"/>
                </a:cubicBezTo>
                <a:cubicBezTo>
                  <a:pt x="177" y="179"/>
                  <a:pt x="173" y="182"/>
                  <a:pt x="173" y="186"/>
                </a:cubicBezTo>
                <a:cubicBezTo>
                  <a:pt x="173" y="190"/>
                  <a:pt x="178" y="194"/>
                  <a:pt x="183" y="199"/>
                </a:cubicBezTo>
                <a:cubicBezTo>
                  <a:pt x="192" y="207"/>
                  <a:pt x="204" y="217"/>
                  <a:pt x="204" y="235"/>
                </a:cubicBezTo>
                <a:cubicBezTo>
                  <a:pt x="204" y="254"/>
                  <a:pt x="196" y="267"/>
                  <a:pt x="181" y="274"/>
                </a:cubicBezTo>
                <a:close/>
                <a:moveTo>
                  <a:pt x="282" y="192"/>
                </a:moveTo>
                <a:cubicBezTo>
                  <a:pt x="252" y="192"/>
                  <a:pt x="252" y="192"/>
                  <a:pt x="252" y="192"/>
                </a:cubicBezTo>
                <a:cubicBezTo>
                  <a:pt x="252" y="222"/>
                  <a:pt x="252" y="222"/>
                  <a:pt x="252" y="222"/>
                </a:cubicBezTo>
                <a:cubicBezTo>
                  <a:pt x="233" y="222"/>
                  <a:pt x="233" y="222"/>
                  <a:pt x="233" y="222"/>
                </a:cubicBezTo>
                <a:cubicBezTo>
                  <a:pt x="233" y="192"/>
                  <a:pt x="233" y="192"/>
                  <a:pt x="233" y="192"/>
                </a:cubicBezTo>
                <a:cubicBezTo>
                  <a:pt x="202" y="192"/>
                  <a:pt x="202" y="192"/>
                  <a:pt x="202" y="192"/>
                </a:cubicBezTo>
                <a:cubicBezTo>
                  <a:pt x="202" y="173"/>
                  <a:pt x="202" y="173"/>
                  <a:pt x="202" y="173"/>
                </a:cubicBezTo>
                <a:cubicBezTo>
                  <a:pt x="233" y="173"/>
                  <a:pt x="233" y="173"/>
                  <a:pt x="233" y="173"/>
                </a:cubicBezTo>
                <a:cubicBezTo>
                  <a:pt x="233" y="142"/>
                  <a:pt x="233" y="142"/>
                  <a:pt x="233" y="142"/>
                </a:cubicBezTo>
                <a:cubicBezTo>
                  <a:pt x="252" y="142"/>
                  <a:pt x="252" y="142"/>
                  <a:pt x="252" y="142"/>
                </a:cubicBezTo>
                <a:cubicBezTo>
                  <a:pt x="252" y="173"/>
                  <a:pt x="252" y="173"/>
                  <a:pt x="252" y="173"/>
                </a:cubicBezTo>
                <a:cubicBezTo>
                  <a:pt x="282" y="173"/>
                  <a:pt x="282" y="173"/>
                  <a:pt x="282" y="173"/>
                </a:cubicBezTo>
                <a:lnTo>
                  <a:pt x="282" y="192"/>
                </a:lnTo>
                <a:close/>
                <a:moveTo>
                  <a:pt x="156" y="215"/>
                </a:moveTo>
                <a:cubicBezTo>
                  <a:pt x="155" y="215"/>
                  <a:pt x="154" y="215"/>
                  <a:pt x="153" y="215"/>
                </a:cubicBezTo>
                <a:cubicBezTo>
                  <a:pt x="144" y="216"/>
                  <a:pt x="136" y="219"/>
                  <a:pt x="130" y="224"/>
                </a:cubicBezTo>
                <a:cubicBezTo>
                  <a:pt x="124" y="230"/>
                  <a:pt x="121" y="236"/>
                  <a:pt x="122" y="243"/>
                </a:cubicBezTo>
                <a:cubicBezTo>
                  <a:pt x="122" y="257"/>
                  <a:pt x="138" y="266"/>
                  <a:pt x="156" y="264"/>
                </a:cubicBezTo>
                <a:cubicBezTo>
                  <a:pt x="174" y="263"/>
                  <a:pt x="187" y="253"/>
                  <a:pt x="186" y="238"/>
                </a:cubicBezTo>
                <a:cubicBezTo>
                  <a:pt x="185" y="225"/>
                  <a:pt x="173" y="215"/>
                  <a:pt x="156" y="21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65" name="Freeform 208"/>
          <p:cNvSpPr>
            <a:spLocks noEditPoints="1"/>
          </p:cNvSpPr>
          <p:nvPr/>
        </p:nvSpPr>
        <p:spPr bwMode="auto">
          <a:xfrm>
            <a:off x="8405950" y="5293167"/>
            <a:ext cx="256823" cy="259168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237 w 384"/>
              <a:gd name="T11" fmla="*/ 133 h 384"/>
              <a:gd name="T12" fmla="*/ 208 w 384"/>
              <a:gd name="T13" fmla="*/ 133 h 384"/>
              <a:gd name="T14" fmla="*/ 201 w 384"/>
              <a:gd name="T15" fmla="*/ 143 h 384"/>
              <a:gd name="T16" fmla="*/ 201 w 384"/>
              <a:gd name="T17" fmla="*/ 164 h 384"/>
              <a:gd name="T18" fmla="*/ 237 w 384"/>
              <a:gd name="T19" fmla="*/ 164 h 384"/>
              <a:gd name="T20" fmla="*/ 237 w 384"/>
              <a:gd name="T21" fmla="*/ 194 h 384"/>
              <a:gd name="T22" fmla="*/ 201 w 384"/>
              <a:gd name="T23" fmla="*/ 194 h 384"/>
              <a:gd name="T24" fmla="*/ 201 w 384"/>
              <a:gd name="T25" fmla="*/ 283 h 384"/>
              <a:gd name="T26" fmla="*/ 167 w 384"/>
              <a:gd name="T27" fmla="*/ 283 h 384"/>
              <a:gd name="T28" fmla="*/ 167 w 384"/>
              <a:gd name="T29" fmla="*/ 194 h 384"/>
              <a:gd name="T30" fmla="*/ 136 w 384"/>
              <a:gd name="T31" fmla="*/ 194 h 384"/>
              <a:gd name="T32" fmla="*/ 136 w 384"/>
              <a:gd name="T33" fmla="*/ 164 h 384"/>
              <a:gd name="T34" fmla="*/ 167 w 384"/>
              <a:gd name="T35" fmla="*/ 164 h 384"/>
              <a:gd name="T36" fmla="*/ 167 w 384"/>
              <a:gd name="T37" fmla="*/ 146 h 384"/>
              <a:gd name="T38" fmla="*/ 208 w 384"/>
              <a:gd name="T39" fmla="*/ 101 h 384"/>
              <a:gd name="T40" fmla="*/ 237 w 384"/>
              <a:gd name="T41" fmla="*/ 101 h 384"/>
              <a:gd name="T42" fmla="*/ 237 w 384"/>
              <a:gd name="T43" fmla="*/ 133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237" y="133"/>
                </a:moveTo>
                <a:cubicBezTo>
                  <a:pt x="208" y="133"/>
                  <a:pt x="208" y="133"/>
                  <a:pt x="208" y="133"/>
                </a:cubicBezTo>
                <a:cubicBezTo>
                  <a:pt x="205" y="133"/>
                  <a:pt x="201" y="137"/>
                  <a:pt x="201" y="143"/>
                </a:cubicBezTo>
                <a:cubicBezTo>
                  <a:pt x="201" y="164"/>
                  <a:pt x="201" y="164"/>
                  <a:pt x="201" y="164"/>
                </a:cubicBezTo>
                <a:cubicBezTo>
                  <a:pt x="237" y="164"/>
                  <a:pt x="237" y="164"/>
                  <a:pt x="237" y="164"/>
                </a:cubicBezTo>
                <a:cubicBezTo>
                  <a:pt x="237" y="194"/>
                  <a:pt x="237" y="194"/>
                  <a:pt x="237" y="194"/>
                </a:cubicBezTo>
                <a:cubicBezTo>
                  <a:pt x="201" y="194"/>
                  <a:pt x="201" y="194"/>
                  <a:pt x="201" y="194"/>
                </a:cubicBezTo>
                <a:cubicBezTo>
                  <a:pt x="201" y="283"/>
                  <a:pt x="201" y="283"/>
                  <a:pt x="201" y="283"/>
                </a:cubicBezTo>
                <a:cubicBezTo>
                  <a:pt x="167" y="283"/>
                  <a:pt x="167" y="283"/>
                  <a:pt x="167" y="283"/>
                </a:cubicBezTo>
                <a:cubicBezTo>
                  <a:pt x="167" y="194"/>
                  <a:pt x="167" y="194"/>
                  <a:pt x="167" y="194"/>
                </a:cubicBezTo>
                <a:cubicBezTo>
                  <a:pt x="136" y="194"/>
                  <a:pt x="136" y="194"/>
                  <a:pt x="136" y="194"/>
                </a:cubicBezTo>
                <a:cubicBezTo>
                  <a:pt x="136" y="164"/>
                  <a:pt x="136" y="164"/>
                  <a:pt x="136" y="164"/>
                </a:cubicBezTo>
                <a:cubicBezTo>
                  <a:pt x="167" y="164"/>
                  <a:pt x="167" y="164"/>
                  <a:pt x="167" y="164"/>
                </a:cubicBezTo>
                <a:cubicBezTo>
                  <a:pt x="167" y="146"/>
                  <a:pt x="167" y="146"/>
                  <a:pt x="167" y="146"/>
                </a:cubicBezTo>
                <a:cubicBezTo>
                  <a:pt x="167" y="121"/>
                  <a:pt x="184" y="101"/>
                  <a:pt x="208" y="101"/>
                </a:cubicBezTo>
                <a:cubicBezTo>
                  <a:pt x="237" y="101"/>
                  <a:pt x="237" y="101"/>
                  <a:pt x="237" y="101"/>
                </a:cubicBezTo>
                <a:lnTo>
                  <a:pt x="237" y="13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66" name="Freeform 209"/>
          <p:cNvSpPr>
            <a:spLocks noEditPoints="1"/>
          </p:cNvSpPr>
          <p:nvPr/>
        </p:nvSpPr>
        <p:spPr bwMode="auto">
          <a:xfrm>
            <a:off x="9746258" y="5748415"/>
            <a:ext cx="235996" cy="236027"/>
          </a:xfrm>
          <a:custGeom>
            <a:avLst/>
            <a:gdLst>
              <a:gd name="T0" fmla="*/ 176 w 352"/>
              <a:gd name="T1" fmla="*/ 0 h 352"/>
              <a:gd name="T2" fmla="*/ 0 w 352"/>
              <a:gd name="T3" fmla="*/ 176 h 352"/>
              <a:gd name="T4" fmla="*/ 44 w 352"/>
              <a:gd name="T5" fmla="*/ 292 h 352"/>
              <a:gd name="T6" fmla="*/ 152 w 352"/>
              <a:gd name="T7" fmla="*/ 250 h 352"/>
              <a:gd name="T8" fmla="*/ 276 w 352"/>
              <a:gd name="T9" fmla="*/ 321 h 352"/>
              <a:gd name="T10" fmla="*/ 352 w 352"/>
              <a:gd name="T11" fmla="*/ 176 h 352"/>
              <a:gd name="T12" fmla="*/ 176 w 352"/>
              <a:gd name="T13" fmla="*/ 0 h 352"/>
              <a:gd name="T14" fmla="*/ 262 w 352"/>
              <a:gd name="T15" fmla="*/ 239 h 352"/>
              <a:gd name="T16" fmla="*/ 247 w 352"/>
              <a:gd name="T17" fmla="*/ 242 h 352"/>
              <a:gd name="T18" fmla="*/ 95 w 352"/>
              <a:gd name="T19" fmla="*/ 226 h 352"/>
              <a:gd name="T20" fmla="*/ 82 w 352"/>
              <a:gd name="T21" fmla="*/ 217 h 352"/>
              <a:gd name="T22" fmla="*/ 90 w 352"/>
              <a:gd name="T23" fmla="*/ 204 h 352"/>
              <a:gd name="T24" fmla="*/ 259 w 352"/>
              <a:gd name="T25" fmla="*/ 224 h 352"/>
              <a:gd name="T26" fmla="*/ 262 w 352"/>
              <a:gd name="T27" fmla="*/ 239 h 352"/>
              <a:gd name="T28" fmla="*/ 283 w 352"/>
              <a:gd name="T29" fmla="*/ 189 h 352"/>
              <a:gd name="T30" fmla="*/ 265 w 352"/>
              <a:gd name="T31" fmla="*/ 193 h 352"/>
              <a:gd name="T32" fmla="*/ 92 w 352"/>
              <a:gd name="T33" fmla="*/ 173 h 352"/>
              <a:gd name="T34" fmla="*/ 75 w 352"/>
              <a:gd name="T35" fmla="*/ 164 h 352"/>
              <a:gd name="T36" fmla="*/ 84 w 352"/>
              <a:gd name="T37" fmla="*/ 147 h 352"/>
              <a:gd name="T38" fmla="*/ 279 w 352"/>
              <a:gd name="T39" fmla="*/ 170 h 352"/>
              <a:gd name="T40" fmla="*/ 283 w 352"/>
              <a:gd name="T41" fmla="*/ 189 h 352"/>
              <a:gd name="T42" fmla="*/ 285 w 352"/>
              <a:gd name="T43" fmla="*/ 137 h 352"/>
              <a:gd name="T44" fmla="*/ 84 w 352"/>
              <a:gd name="T45" fmla="*/ 117 h 352"/>
              <a:gd name="T46" fmla="*/ 64 w 352"/>
              <a:gd name="T47" fmla="*/ 106 h 352"/>
              <a:gd name="T48" fmla="*/ 74 w 352"/>
              <a:gd name="T49" fmla="*/ 86 h 352"/>
              <a:gd name="T50" fmla="*/ 302 w 352"/>
              <a:gd name="T51" fmla="*/ 109 h 352"/>
              <a:gd name="T52" fmla="*/ 308 w 352"/>
              <a:gd name="T53" fmla="*/ 131 h 352"/>
              <a:gd name="T54" fmla="*/ 285 w 352"/>
              <a:gd name="T55" fmla="*/ 137 h 352"/>
              <a:gd name="T56" fmla="*/ 151 w 352"/>
              <a:gd name="T57" fmla="*/ 303 h 352"/>
              <a:gd name="T58" fmla="*/ 91 w 352"/>
              <a:gd name="T59" fmla="*/ 330 h 352"/>
              <a:gd name="T60" fmla="*/ 176 w 352"/>
              <a:gd name="T61" fmla="*/ 352 h 352"/>
              <a:gd name="T62" fmla="*/ 220 w 352"/>
              <a:gd name="T63" fmla="*/ 347 h 352"/>
              <a:gd name="T64" fmla="*/ 151 w 352"/>
              <a:gd name="T65" fmla="*/ 303 h 3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52" h="352">
                <a:moveTo>
                  <a:pt x="176" y="0"/>
                </a:moveTo>
                <a:cubicBezTo>
                  <a:pt x="79" y="0"/>
                  <a:pt x="0" y="79"/>
                  <a:pt x="0" y="176"/>
                </a:cubicBezTo>
                <a:cubicBezTo>
                  <a:pt x="0" y="220"/>
                  <a:pt x="17" y="261"/>
                  <a:pt x="44" y="292"/>
                </a:cubicBezTo>
                <a:cubicBezTo>
                  <a:pt x="71" y="264"/>
                  <a:pt x="109" y="249"/>
                  <a:pt x="152" y="250"/>
                </a:cubicBezTo>
                <a:cubicBezTo>
                  <a:pt x="208" y="252"/>
                  <a:pt x="251" y="278"/>
                  <a:pt x="276" y="321"/>
                </a:cubicBezTo>
                <a:cubicBezTo>
                  <a:pt x="322" y="289"/>
                  <a:pt x="352" y="236"/>
                  <a:pt x="352" y="176"/>
                </a:cubicBezTo>
                <a:cubicBezTo>
                  <a:pt x="352" y="79"/>
                  <a:pt x="273" y="0"/>
                  <a:pt x="176" y="0"/>
                </a:cubicBezTo>
                <a:close/>
                <a:moveTo>
                  <a:pt x="262" y="239"/>
                </a:moveTo>
                <a:cubicBezTo>
                  <a:pt x="259" y="244"/>
                  <a:pt x="253" y="245"/>
                  <a:pt x="247" y="242"/>
                </a:cubicBezTo>
                <a:cubicBezTo>
                  <a:pt x="207" y="217"/>
                  <a:pt x="155" y="212"/>
                  <a:pt x="95" y="226"/>
                </a:cubicBezTo>
                <a:cubicBezTo>
                  <a:pt x="89" y="227"/>
                  <a:pt x="83" y="223"/>
                  <a:pt x="82" y="217"/>
                </a:cubicBezTo>
                <a:cubicBezTo>
                  <a:pt x="81" y="212"/>
                  <a:pt x="84" y="206"/>
                  <a:pt x="90" y="204"/>
                </a:cubicBezTo>
                <a:cubicBezTo>
                  <a:pt x="156" y="189"/>
                  <a:pt x="213" y="196"/>
                  <a:pt x="259" y="224"/>
                </a:cubicBezTo>
                <a:cubicBezTo>
                  <a:pt x="264" y="227"/>
                  <a:pt x="265" y="234"/>
                  <a:pt x="262" y="239"/>
                </a:cubicBezTo>
                <a:close/>
                <a:moveTo>
                  <a:pt x="283" y="189"/>
                </a:moveTo>
                <a:cubicBezTo>
                  <a:pt x="280" y="195"/>
                  <a:pt x="271" y="197"/>
                  <a:pt x="265" y="193"/>
                </a:cubicBezTo>
                <a:cubicBezTo>
                  <a:pt x="218" y="164"/>
                  <a:pt x="147" y="156"/>
                  <a:pt x="92" y="173"/>
                </a:cubicBezTo>
                <a:cubicBezTo>
                  <a:pt x="85" y="175"/>
                  <a:pt x="77" y="171"/>
                  <a:pt x="75" y="164"/>
                </a:cubicBezTo>
                <a:cubicBezTo>
                  <a:pt x="73" y="157"/>
                  <a:pt x="77" y="149"/>
                  <a:pt x="84" y="147"/>
                </a:cubicBezTo>
                <a:cubicBezTo>
                  <a:pt x="147" y="128"/>
                  <a:pt x="226" y="137"/>
                  <a:pt x="279" y="170"/>
                </a:cubicBezTo>
                <a:cubicBezTo>
                  <a:pt x="285" y="174"/>
                  <a:pt x="287" y="182"/>
                  <a:pt x="283" y="189"/>
                </a:cubicBezTo>
                <a:close/>
                <a:moveTo>
                  <a:pt x="285" y="137"/>
                </a:moveTo>
                <a:cubicBezTo>
                  <a:pt x="229" y="104"/>
                  <a:pt x="137" y="101"/>
                  <a:pt x="84" y="117"/>
                </a:cubicBezTo>
                <a:cubicBezTo>
                  <a:pt x="75" y="120"/>
                  <a:pt x="66" y="115"/>
                  <a:pt x="64" y="106"/>
                </a:cubicBezTo>
                <a:cubicBezTo>
                  <a:pt x="61" y="98"/>
                  <a:pt x="66" y="88"/>
                  <a:pt x="74" y="86"/>
                </a:cubicBezTo>
                <a:cubicBezTo>
                  <a:pt x="136" y="67"/>
                  <a:pt x="238" y="71"/>
                  <a:pt x="302" y="109"/>
                </a:cubicBezTo>
                <a:cubicBezTo>
                  <a:pt x="310" y="114"/>
                  <a:pt x="312" y="124"/>
                  <a:pt x="308" y="131"/>
                </a:cubicBezTo>
                <a:cubicBezTo>
                  <a:pt x="303" y="139"/>
                  <a:pt x="293" y="142"/>
                  <a:pt x="285" y="137"/>
                </a:cubicBezTo>
                <a:close/>
                <a:moveTo>
                  <a:pt x="151" y="303"/>
                </a:moveTo>
                <a:cubicBezTo>
                  <a:pt x="126" y="302"/>
                  <a:pt x="106" y="312"/>
                  <a:pt x="91" y="330"/>
                </a:cubicBezTo>
                <a:cubicBezTo>
                  <a:pt x="116" y="344"/>
                  <a:pt x="145" y="352"/>
                  <a:pt x="176" y="352"/>
                </a:cubicBezTo>
                <a:cubicBezTo>
                  <a:pt x="191" y="352"/>
                  <a:pt x="206" y="350"/>
                  <a:pt x="220" y="347"/>
                </a:cubicBezTo>
                <a:cubicBezTo>
                  <a:pt x="206" y="319"/>
                  <a:pt x="183" y="304"/>
                  <a:pt x="151" y="30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67" name="Freeform 210"/>
          <p:cNvSpPr>
            <a:spLocks noEditPoints="1"/>
          </p:cNvSpPr>
          <p:nvPr/>
        </p:nvSpPr>
        <p:spPr bwMode="auto">
          <a:xfrm>
            <a:off x="10180421" y="5736844"/>
            <a:ext cx="256823" cy="259168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48 w 384"/>
              <a:gd name="T5" fmla="*/ 318 h 384"/>
              <a:gd name="T6" fmla="*/ 166 w 384"/>
              <a:gd name="T7" fmla="*/ 273 h 384"/>
              <a:gd name="T8" fmla="*/ 301 w 384"/>
              <a:gd name="T9" fmla="*/ 350 h 384"/>
              <a:gd name="T10" fmla="*/ 384 w 384"/>
              <a:gd name="T11" fmla="*/ 192 h 384"/>
              <a:gd name="T12" fmla="*/ 192 w 384"/>
              <a:gd name="T13" fmla="*/ 0 h 384"/>
              <a:gd name="T14" fmla="*/ 286 w 384"/>
              <a:gd name="T15" fmla="*/ 260 h 384"/>
              <a:gd name="T16" fmla="*/ 270 w 384"/>
              <a:gd name="T17" fmla="*/ 264 h 384"/>
              <a:gd name="T18" fmla="*/ 104 w 384"/>
              <a:gd name="T19" fmla="*/ 246 h 384"/>
              <a:gd name="T20" fmla="*/ 89 w 384"/>
              <a:gd name="T21" fmla="*/ 237 h 384"/>
              <a:gd name="T22" fmla="*/ 98 w 384"/>
              <a:gd name="T23" fmla="*/ 223 h 384"/>
              <a:gd name="T24" fmla="*/ 282 w 384"/>
              <a:gd name="T25" fmla="*/ 244 h 384"/>
              <a:gd name="T26" fmla="*/ 286 w 384"/>
              <a:gd name="T27" fmla="*/ 260 h 384"/>
              <a:gd name="T28" fmla="*/ 309 w 384"/>
              <a:gd name="T29" fmla="*/ 206 h 384"/>
              <a:gd name="T30" fmla="*/ 289 w 384"/>
              <a:gd name="T31" fmla="*/ 211 h 384"/>
              <a:gd name="T32" fmla="*/ 100 w 384"/>
              <a:gd name="T33" fmla="*/ 189 h 384"/>
              <a:gd name="T34" fmla="*/ 82 w 384"/>
              <a:gd name="T35" fmla="*/ 179 h 384"/>
              <a:gd name="T36" fmla="*/ 92 w 384"/>
              <a:gd name="T37" fmla="*/ 160 h 384"/>
              <a:gd name="T38" fmla="*/ 304 w 384"/>
              <a:gd name="T39" fmla="*/ 186 h 384"/>
              <a:gd name="T40" fmla="*/ 309 w 384"/>
              <a:gd name="T41" fmla="*/ 206 h 384"/>
              <a:gd name="T42" fmla="*/ 311 w 384"/>
              <a:gd name="T43" fmla="*/ 149 h 384"/>
              <a:gd name="T44" fmla="*/ 91 w 384"/>
              <a:gd name="T45" fmla="*/ 128 h 384"/>
              <a:gd name="T46" fmla="*/ 69 w 384"/>
              <a:gd name="T47" fmla="*/ 116 h 384"/>
              <a:gd name="T48" fmla="*/ 81 w 384"/>
              <a:gd name="T49" fmla="*/ 94 h 384"/>
              <a:gd name="T50" fmla="*/ 329 w 384"/>
              <a:gd name="T51" fmla="*/ 119 h 384"/>
              <a:gd name="T52" fmla="*/ 336 w 384"/>
              <a:gd name="T53" fmla="*/ 143 h 384"/>
              <a:gd name="T54" fmla="*/ 311 w 384"/>
              <a:gd name="T55" fmla="*/ 149 h 384"/>
              <a:gd name="T56" fmla="*/ 165 w 384"/>
              <a:gd name="T57" fmla="*/ 330 h 384"/>
              <a:gd name="T58" fmla="*/ 99 w 384"/>
              <a:gd name="T59" fmla="*/ 360 h 384"/>
              <a:gd name="T60" fmla="*/ 192 w 384"/>
              <a:gd name="T61" fmla="*/ 384 h 384"/>
              <a:gd name="T62" fmla="*/ 239 w 384"/>
              <a:gd name="T63" fmla="*/ 378 h 384"/>
              <a:gd name="T64" fmla="*/ 165 w 384"/>
              <a:gd name="T65" fmla="*/ 33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40"/>
                  <a:pt x="18" y="285"/>
                  <a:pt x="48" y="318"/>
                </a:cubicBezTo>
                <a:cubicBezTo>
                  <a:pt x="78" y="288"/>
                  <a:pt x="119" y="272"/>
                  <a:pt x="166" y="273"/>
                </a:cubicBezTo>
                <a:cubicBezTo>
                  <a:pt x="226" y="275"/>
                  <a:pt x="274" y="304"/>
                  <a:pt x="301" y="350"/>
                </a:cubicBezTo>
                <a:cubicBezTo>
                  <a:pt x="351" y="315"/>
                  <a:pt x="384" y="257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286" y="260"/>
                </a:moveTo>
                <a:cubicBezTo>
                  <a:pt x="283" y="266"/>
                  <a:pt x="275" y="268"/>
                  <a:pt x="270" y="264"/>
                </a:cubicBezTo>
                <a:cubicBezTo>
                  <a:pt x="225" y="237"/>
                  <a:pt x="170" y="231"/>
                  <a:pt x="104" y="246"/>
                </a:cubicBezTo>
                <a:cubicBezTo>
                  <a:pt x="97" y="247"/>
                  <a:pt x="91" y="244"/>
                  <a:pt x="89" y="237"/>
                </a:cubicBezTo>
                <a:cubicBezTo>
                  <a:pt x="88" y="231"/>
                  <a:pt x="92" y="224"/>
                  <a:pt x="98" y="223"/>
                </a:cubicBezTo>
                <a:cubicBezTo>
                  <a:pt x="170" y="207"/>
                  <a:pt x="232" y="214"/>
                  <a:pt x="282" y="244"/>
                </a:cubicBezTo>
                <a:cubicBezTo>
                  <a:pt x="288" y="248"/>
                  <a:pt x="290" y="255"/>
                  <a:pt x="286" y="260"/>
                </a:cubicBezTo>
                <a:close/>
                <a:moveTo>
                  <a:pt x="309" y="206"/>
                </a:moveTo>
                <a:cubicBezTo>
                  <a:pt x="305" y="213"/>
                  <a:pt x="296" y="215"/>
                  <a:pt x="289" y="211"/>
                </a:cubicBezTo>
                <a:cubicBezTo>
                  <a:pt x="238" y="179"/>
                  <a:pt x="161" y="170"/>
                  <a:pt x="100" y="189"/>
                </a:cubicBezTo>
                <a:cubicBezTo>
                  <a:pt x="93" y="191"/>
                  <a:pt x="84" y="187"/>
                  <a:pt x="82" y="179"/>
                </a:cubicBezTo>
                <a:cubicBezTo>
                  <a:pt x="80" y="171"/>
                  <a:pt x="84" y="163"/>
                  <a:pt x="92" y="160"/>
                </a:cubicBezTo>
                <a:cubicBezTo>
                  <a:pt x="161" y="140"/>
                  <a:pt x="246" y="150"/>
                  <a:pt x="304" y="186"/>
                </a:cubicBezTo>
                <a:cubicBezTo>
                  <a:pt x="311" y="190"/>
                  <a:pt x="314" y="199"/>
                  <a:pt x="309" y="206"/>
                </a:cubicBezTo>
                <a:close/>
                <a:moveTo>
                  <a:pt x="311" y="149"/>
                </a:moveTo>
                <a:cubicBezTo>
                  <a:pt x="250" y="113"/>
                  <a:pt x="150" y="110"/>
                  <a:pt x="91" y="128"/>
                </a:cubicBezTo>
                <a:cubicBezTo>
                  <a:pt x="82" y="130"/>
                  <a:pt x="72" y="125"/>
                  <a:pt x="69" y="116"/>
                </a:cubicBezTo>
                <a:cubicBezTo>
                  <a:pt x="66" y="106"/>
                  <a:pt x="72" y="97"/>
                  <a:pt x="81" y="94"/>
                </a:cubicBezTo>
                <a:cubicBezTo>
                  <a:pt x="148" y="73"/>
                  <a:pt x="259" y="77"/>
                  <a:pt x="329" y="119"/>
                </a:cubicBezTo>
                <a:cubicBezTo>
                  <a:pt x="338" y="124"/>
                  <a:pt x="340" y="135"/>
                  <a:pt x="336" y="143"/>
                </a:cubicBezTo>
                <a:cubicBezTo>
                  <a:pt x="330" y="152"/>
                  <a:pt x="320" y="154"/>
                  <a:pt x="311" y="149"/>
                </a:cubicBezTo>
                <a:close/>
                <a:moveTo>
                  <a:pt x="165" y="330"/>
                </a:moveTo>
                <a:cubicBezTo>
                  <a:pt x="138" y="330"/>
                  <a:pt x="115" y="340"/>
                  <a:pt x="99" y="360"/>
                </a:cubicBezTo>
                <a:cubicBezTo>
                  <a:pt x="127" y="375"/>
                  <a:pt x="158" y="384"/>
                  <a:pt x="192" y="384"/>
                </a:cubicBezTo>
                <a:cubicBezTo>
                  <a:pt x="209" y="384"/>
                  <a:pt x="224" y="382"/>
                  <a:pt x="239" y="378"/>
                </a:cubicBezTo>
                <a:cubicBezTo>
                  <a:pt x="225" y="348"/>
                  <a:pt x="200" y="332"/>
                  <a:pt x="165" y="33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68" name="Freeform 211"/>
          <p:cNvSpPr>
            <a:spLocks noEditPoints="1"/>
          </p:cNvSpPr>
          <p:nvPr/>
        </p:nvSpPr>
        <p:spPr bwMode="auto">
          <a:xfrm>
            <a:off x="11539065" y="5232722"/>
            <a:ext cx="233685" cy="231400"/>
          </a:xfrm>
          <a:custGeom>
            <a:avLst/>
            <a:gdLst>
              <a:gd name="T0" fmla="*/ 311 w 346"/>
              <a:gd name="T1" fmla="*/ 69 h 344"/>
              <a:gd name="T2" fmla="*/ 319 w 346"/>
              <a:gd name="T3" fmla="*/ 107 h 344"/>
              <a:gd name="T4" fmla="*/ 275 w 346"/>
              <a:gd name="T5" fmla="*/ 191 h 344"/>
              <a:gd name="T6" fmla="*/ 153 w 346"/>
              <a:gd name="T7" fmla="*/ 223 h 344"/>
              <a:gd name="T8" fmla="*/ 141 w 346"/>
              <a:gd name="T9" fmla="*/ 223 h 344"/>
              <a:gd name="T10" fmla="*/ 120 w 346"/>
              <a:gd name="T11" fmla="*/ 239 h 344"/>
              <a:gd name="T12" fmla="*/ 105 w 346"/>
              <a:gd name="T13" fmla="*/ 301 h 344"/>
              <a:gd name="T14" fmla="*/ 85 w 346"/>
              <a:gd name="T15" fmla="*/ 318 h 344"/>
              <a:gd name="T16" fmla="*/ 58 w 346"/>
              <a:gd name="T17" fmla="*/ 318 h 344"/>
              <a:gd name="T18" fmla="*/ 56 w 346"/>
              <a:gd name="T19" fmla="*/ 328 h 344"/>
              <a:gd name="T20" fmla="*/ 69 w 346"/>
              <a:gd name="T21" fmla="*/ 344 h 344"/>
              <a:gd name="T22" fmla="*/ 112 w 346"/>
              <a:gd name="T23" fmla="*/ 344 h 344"/>
              <a:gd name="T24" fmla="*/ 132 w 346"/>
              <a:gd name="T25" fmla="*/ 328 h 344"/>
              <a:gd name="T26" fmla="*/ 147 w 346"/>
              <a:gd name="T27" fmla="*/ 265 h 344"/>
              <a:gd name="T28" fmla="*/ 167 w 346"/>
              <a:gd name="T29" fmla="*/ 249 h 344"/>
              <a:gd name="T30" fmla="*/ 180 w 346"/>
              <a:gd name="T31" fmla="*/ 249 h 344"/>
              <a:gd name="T32" fmla="*/ 302 w 346"/>
              <a:gd name="T33" fmla="*/ 217 h 344"/>
              <a:gd name="T34" fmla="*/ 346 w 346"/>
              <a:gd name="T35" fmla="*/ 133 h 344"/>
              <a:gd name="T36" fmla="*/ 338 w 346"/>
              <a:gd name="T37" fmla="*/ 95 h 344"/>
              <a:gd name="T38" fmla="*/ 314 w 346"/>
              <a:gd name="T39" fmla="*/ 70 h 344"/>
              <a:gd name="T40" fmla="*/ 311 w 346"/>
              <a:gd name="T41" fmla="*/ 69 h 344"/>
              <a:gd name="T42" fmla="*/ 79 w 346"/>
              <a:gd name="T43" fmla="*/ 275 h 344"/>
              <a:gd name="T44" fmla="*/ 93 w 346"/>
              <a:gd name="T45" fmla="*/ 212 h 344"/>
              <a:gd name="T46" fmla="*/ 114 w 346"/>
              <a:gd name="T47" fmla="*/ 196 h 344"/>
              <a:gd name="T48" fmla="*/ 126 w 346"/>
              <a:gd name="T49" fmla="*/ 196 h 344"/>
              <a:gd name="T50" fmla="*/ 248 w 346"/>
              <a:gd name="T51" fmla="*/ 164 h 344"/>
              <a:gd name="T52" fmla="*/ 292 w 346"/>
              <a:gd name="T53" fmla="*/ 80 h 344"/>
              <a:gd name="T54" fmla="*/ 284 w 346"/>
              <a:gd name="T55" fmla="*/ 42 h 344"/>
              <a:gd name="T56" fmla="*/ 260 w 346"/>
              <a:gd name="T57" fmla="*/ 17 h 344"/>
              <a:gd name="T58" fmla="*/ 223 w 346"/>
              <a:gd name="T59" fmla="*/ 4 h 344"/>
              <a:gd name="T60" fmla="*/ 173 w 346"/>
              <a:gd name="T61" fmla="*/ 0 h 344"/>
              <a:gd name="T62" fmla="*/ 83 w 346"/>
              <a:gd name="T63" fmla="*/ 0 h 344"/>
              <a:gd name="T64" fmla="*/ 63 w 346"/>
              <a:gd name="T65" fmla="*/ 16 h 344"/>
              <a:gd name="T66" fmla="*/ 2 w 346"/>
              <a:gd name="T67" fmla="*/ 275 h 344"/>
              <a:gd name="T68" fmla="*/ 15 w 346"/>
              <a:gd name="T69" fmla="*/ 291 h 344"/>
              <a:gd name="T70" fmla="*/ 58 w 346"/>
              <a:gd name="T71" fmla="*/ 291 h 344"/>
              <a:gd name="T72" fmla="*/ 79 w 346"/>
              <a:gd name="T73" fmla="*/ 275 h 344"/>
              <a:gd name="T74" fmla="*/ 114 w 346"/>
              <a:gd name="T75" fmla="*/ 125 h 344"/>
              <a:gd name="T76" fmla="*/ 127 w 346"/>
              <a:gd name="T77" fmla="*/ 70 h 344"/>
              <a:gd name="T78" fmla="*/ 147 w 346"/>
              <a:gd name="T79" fmla="*/ 54 h 344"/>
              <a:gd name="T80" fmla="*/ 161 w 346"/>
              <a:gd name="T81" fmla="*/ 54 h 344"/>
              <a:gd name="T82" fmla="*/ 198 w 346"/>
              <a:gd name="T83" fmla="*/ 62 h 344"/>
              <a:gd name="T84" fmla="*/ 211 w 346"/>
              <a:gd name="T85" fmla="*/ 87 h 344"/>
              <a:gd name="T86" fmla="*/ 191 w 346"/>
              <a:gd name="T87" fmla="*/ 127 h 344"/>
              <a:gd name="T88" fmla="*/ 137 w 346"/>
              <a:gd name="T89" fmla="*/ 141 h 344"/>
              <a:gd name="T90" fmla="*/ 127 w 346"/>
              <a:gd name="T91" fmla="*/ 141 h 344"/>
              <a:gd name="T92" fmla="*/ 114 w 346"/>
              <a:gd name="T93" fmla="*/ 125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46" h="344">
                <a:moveTo>
                  <a:pt x="311" y="69"/>
                </a:moveTo>
                <a:cubicBezTo>
                  <a:pt x="316" y="79"/>
                  <a:pt x="319" y="92"/>
                  <a:pt x="319" y="107"/>
                </a:cubicBezTo>
                <a:cubicBezTo>
                  <a:pt x="319" y="141"/>
                  <a:pt x="304" y="169"/>
                  <a:pt x="275" y="191"/>
                </a:cubicBezTo>
                <a:cubicBezTo>
                  <a:pt x="246" y="212"/>
                  <a:pt x="205" y="223"/>
                  <a:pt x="153" y="223"/>
                </a:cubicBezTo>
                <a:cubicBezTo>
                  <a:pt x="141" y="223"/>
                  <a:pt x="141" y="223"/>
                  <a:pt x="141" y="223"/>
                </a:cubicBezTo>
                <a:cubicBezTo>
                  <a:pt x="131" y="223"/>
                  <a:pt x="122" y="230"/>
                  <a:pt x="120" y="239"/>
                </a:cubicBezTo>
                <a:cubicBezTo>
                  <a:pt x="105" y="301"/>
                  <a:pt x="105" y="301"/>
                  <a:pt x="105" y="301"/>
                </a:cubicBezTo>
                <a:cubicBezTo>
                  <a:pt x="103" y="310"/>
                  <a:pt x="94" y="318"/>
                  <a:pt x="85" y="318"/>
                </a:cubicBezTo>
                <a:cubicBezTo>
                  <a:pt x="58" y="318"/>
                  <a:pt x="58" y="318"/>
                  <a:pt x="58" y="318"/>
                </a:cubicBezTo>
                <a:cubicBezTo>
                  <a:pt x="56" y="328"/>
                  <a:pt x="56" y="328"/>
                  <a:pt x="56" y="328"/>
                </a:cubicBezTo>
                <a:cubicBezTo>
                  <a:pt x="54" y="337"/>
                  <a:pt x="59" y="344"/>
                  <a:pt x="69" y="344"/>
                </a:cubicBezTo>
                <a:cubicBezTo>
                  <a:pt x="112" y="344"/>
                  <a:pt x="112" y="344"/>
                  <a:pt x="112" y="344"/>
                </a:cubicBezTo>
                <a:cubicBezTo>
                  <a:pt x="121" y="344"/>
                  <a:pt x="130" y="337"/>
                  <a:pt x="132" y="328"/>
                </a:cubicBezTo>
                <a:cubicBezTo>
                  <a:pt x="147" y="265"/>
                  <a:pt x="147" y="265"/>
                  <a:pt x="147" y="265"/>
                </a:cubicBezTo>
                <a:cubicBezTo>
                  <a:pt x="149" y="256"/>
                  <a:pt x="158" y="249"/>
                  <a:pt x="167" y="249"/>
                </a:cubicBezTo>
                <a:cubicBezTo>
                  <a:pt x="180" y="249"/>
                  <a:pt x="180" y="249"/>
                  <a:pt x="180" y="249"/>
                </a:cubicBezTo>
                <a:cubicBezTo>
                  <a:pt x="232" y="249"/>
                  <a:pt x="273" y="238"/>
                  <a:pt x="302" y="217"/>
                </a:cubicBezTo>
                <a:cubicBezTo>
                  <a:pt x="331" y="196"/>
                  <a:pt x="346" y="168"/>
                  <a:pt x="346" y="133"/>
                </a:cubicBezTo>
                <a:cubicBezTo>
                  <a:pt x="346" y="118"/>
                  <a:pt x="343" y="105"/>
                  <a:pt x="338" y="95"/>
                </a:cubicBezTo>
                <a:cubicBezTo>
                  <a:pt x="332" y="85"/>
                  <a:pt x="324" y="76"/>
                  <a:pt x="314" y="70"/>
                </a:cubicBezTo>
                <a:cubicBezTo>
                  <a:pt x="313" y="69"/>
                  <a:pt x="312" y="69"/>
                  <a:pt x="311" y="69"/>
                </a:cubicBezTo>
                <a:close/>
                <a:moveTo>
                  <a:pt x="79" y="275"/>
                </a:moveTo>
                <a:cubicBezTo>
                  <a:pt x="93" y="212"/>
                  <a:pt x="93" y="212"/>
                  <a:pt x="93" y="212"/>
                </a:cubicBezTo>
                <a:cubicBezTo>
                  <a:pt x="95" y="203"/>
                  <a:pt x="105" y="196"/>
                  <a:pt x="114" y="196"/>
                </a:cubicBezTo>
                <a:cubicBezTo>
                  <a:pt x="126" y="196"/>
                  <a:pt x="126" y="196"/>
                  <a:pt x="126" y="196"/>
                </a:cubicBezTo>
                <a:cubicBezTo>
                  <a:pt x="179" y="196"/>
                  <a:pt x="219" y="186"/>
                  <a:pt x="248" y="164"/>
                </a:cubicBezTo>
                <a:cubicBezTo>
                  <a:pt x="278" y="143"/>
                  <a:pt x="292" y="115"/>
                  <a:pt x="292" y="80"/>
                </a:cubicBezTo>
                <a:cubicBezTo>
                  <a:pt x="292" y="65"/>
                  <a:pt x="290" y="52"/>
                  <a:pt x="284" y="42"/>
                </a:cubicBezTo>
                <a:cubicBezTo>
                  <a:pt x="279" y="32"/>
                  <a:pt x="271" y="24"/>
                  <a:pt x="260" y="17"/>
                </a:cubicBezTo>
                <a:cubicBezTo>
                  <a:pt x="250" y="11"/>
                  <a:pt x="238" y="6"/>
                  <a:pt x="223" y="4"/>
                </a:cubicBezTo>
                <a:cubicBezTo>
                  <a:pt x="209" y="1"/>
                  <a:pt x="192" y="0"/>
                  <a:pt x="17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74" y="0"/>
                  <a:pt x="65" y="7"/>
                  <a:pt x="63" y="16"/>
                </a:cubicBezTo>
                <a:cubicBezTo>
                  <a:pt x="2" y="275"/>
                  <a:pt x="2" y="275"/>
                  <a:pt x="2" y="275"/>
                </a:cubicBezTo>
                <a:cubicBezTo>
                  <a:pt x="0" y="284"/>
                  <a:pt x="6" y="291"/>
                  <a:pt x="15" y="291"/>
                </a:cubicBezTo>
                <a:cubicBezTo>
                  <a:pt x="58" y="291"/>
                  <a:pt x="58" y="291"/>
                  <a:pt x="58" y="291"/>
                </a:cubicBezTo>
                <a:cubicBezTo>
                  <a:pt x="67" y="291"/>
                  <a:pt x="77" y="284"/>
                  <a:pt x="79" y="275"/>
                </a:cubicBezTo>
                <a:close/>
                <a:moveTo>
                  <a:pt x="114" y="125"/>
                </a:moveTo>
                <a:cubicBezTo>
                  <a:pt x="127" y="70"/>
                  <a:pt x="127" y="70"/>
                  <a:pt x="127" y="70"/>
                </a:cubicBezTo>
                <a:cubicBezTo>
                  <a:pt x="129" y="61"/>
                  <a:pt x="138" y="54"/>
                  <a:pt x="147" y="54"/>
                </a:cubicBezTo>
                <a:cubicBezTo>
                  <a:pt x="161" y="54"/>
                  <a:pt x="161" y="54"/>
                  <a:pt x="161" y="54"/>
                </a:cubicBezTo>
                <a:cubicBezTo>
                  <a:pt x="178" y="54"/>
                  <a:pt x="190" y="56"/>
                  <a:pt x="198" y="62"/>
                </a:cubicBezTo>
                <a:cubicBezTo>
                  <a:pt x="207" y="67"/>
                  <a:pt x="211" y="76"/>
                  <a:pt x="211" y="87"/>
                </a:cubicBezTo>
                <a:cubicBezTo>
                  <a:pt x="211" y="104"/>
                  <a:pt x="204" y="118"/>
                  <a:pt x="191" y="127"/>
                </a:cubicBezTo>
                <a:cubicBezTo>
                  <a:pt x="179" y="136"/>
                  <a:pt x="161" y="141"/>
                  <a:pt x="137" y="141"/>
                </a:cubicBezTo>
                <a:cubicBezTo>
                  <a:pt x="127" y="141"/>
                  <a:pt x="127" y="141"/>
                  <a:pt x="127" y="141"/>
                </a:cubicBezTo>
                <a:cubicBezTo>
                  <a:pt x="118" y="141"/>
                  <a:pt x="112" y="134"/>
                  <a:pt x="114" y="12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69" name="Freeform 212"/>
          <p:cNvSpPr>
            <a:spLocks noEditPoints="1"/>
          </p:cNvSpPr>
          <p:nvPr/>
        </p:nvSpPr>
        <p:spPr bwMode="auto">
          <a:xfrm>
            <a:off x="11536054" y="5801215"/>
            <a:ext cx="268390" cy="118015"/>
          </a:xfrm>
          <a:custGeom>
            <a:avLst/>
            <a:gdLst>
              <a:gd name="T0" fmla="*/ 13 w 400"/>
              <a:gd name="T1" fmla="*/ 157 h 176"/>
              <a:gd name="T2" fmla="*/ 20 w 400"/>
              <a:gd name="T3" fmla="*/ 129 h 176"/>
              <a:gd name="T4" fmla="*/ 13 w 400"/>
              <a:gd name="T5" fmla="*/ 100 h 176"/>
              <a:gd name="T6" fmla="*/ 9 w 400"/>
              <a:gd name="T7" fmla="*/ 99 h 176"/>
              <a:gd name="T8" fmla="*/ 6 w 400"/>
              <a:gd name="T9" fmla="*/ 100 h 176"/>
              <a:gd name="T10" fmla="*/ 0 w 400"/>
              <a:gd name="T11" fmla="*/ 129 h 176"/>
              <a:gd name="T12" fmla="*/ 6 w 400"/>
              <a:gd name="T13" fmla="*/ 157 h 176"/>
              <a:gd name="T14" fmla="*/ 9 w 400"/>
              <a:gd name="T15" fmla="*/ 159 h 176"/>
              <a:gd name="T16" fmla="*/ 13 w 400"/>
              <a:gd name="T17" fmla="*/ 157 h 176"/>
              <a:gd name="T18" fmla="*/ 54 w 400"/>
              <a:gd name="T19" fmla="*/ 173 h 176"/>
              <a:gd name="T20" fmla="*/ 60 w 400"/>
              <a:gd name="T21" fmla="*/ 129 h 176"/>
              <a:gd name="T22" fmla="*/ 54 w 400"/>
              <a:gd name="T23" fmla="*/ 62 h 176"/>
              <a:gd name="T24" fmla="*/ 49 w 400"/>
              <a:gd name="T25" fmla="*/ 59 h 176"/>
              <a:gd name="T26" fmla="*/ 45 w 400"/>
              <a:gd name="T27" fmla="*/ 62 h 176"/>
              <a:gd name="T28" fmla="*/ 40 w 400"/>
              <a:gd name="T29" fmla="*/ 129 h 176"/>
              <a:gd name="T30" fmla="*/ 45 w 400"/>
              <a:gd name="T31" fmla="*/ 173 h 176"/>
              <a:gd name="T32" fmla="*/ 49 w 400"/>
              <a:gd name="T33" fmla="*/ 176 h 176"/>
              <a:gd name="T34" fmla="*/ 54 w 400"/>
              <a:gd name="T35" fmla="*/ 173 h 176"/>
              <a:gd name="T36" fmla="*/ 95 w 400"/>
              <a:gd name="T37" fmla="*/ 172 h 176"/>
              <a:gd name="T38" fmla="*/ 100 w 400"/>
              <a:gd name="T39" fmla="*/ 129 h 176"/>
              <a:gd name="T40" fmla="*/ 95 w 400"/>
              <a:gd name="T41" fmla="*/ 40 h 176"/>
              <a:gd name="T42" fmla="*/ 90 w 400"/>
              <a:gd name="T43" fmla="*/ 36 h 176"/>
              <a:gd name="T44" fmla="*/ 84 w 400"/>
              <a:gd name="T45" fmla="*/ 40 h 176"/>
              <a:gd name="T46" fmla="*/ 80 w 400"/>
              <a:gd name="T47" fmla="*/ 129 h 176"/>
              <a:gd name="T48" fmla="*/ 84 w 400"/>
              <a:gd name="T49" fmla="*/ 172 h 176"/>
              <a:gd name="T50" fmla="*/ 90 w 400"/>
              <a:gd name="T51" fmla="*/ 176 h 176"/>
              <a:gd name="T52" fmla="*/ 95 w 400"/>
              <a:gd name="T53" fmla="*/ 172 h 176"/>
              <a:gd name="T54" fmla="*/ 136 w 400"/>
              <a:gd name="T55" fmla="*/ 171 h 176"/>
              <a:gd name="T56" fmla="*/ 140 w 400"/>
              <a:gd name="T57" fmla="*/ 129 h 176"/>
              <a:gd name="T58" fmla="*/ 136 w 400"/>
              <a:gd name="T59" fmla="*/ 40 h 176"/>
              <a:gd name="T60" fmla="*/ 130 w 400"/>
              <a:gd name="T61" fmla="*/ 35 h 176"/>
              <a:gd name="T62" fmla="*/ 123 w 400"/>
              <a:gd name="T63" fmla="*/ 40 h 176"/>
              <a:gd name="T64" fmla="*/ 120 w 400"/>
              <a:gd name="T65" fmla="*/ 129 h 176"/>
              <a:gd name="T66" fmla="*/ 123 w 400"/>
              <a:gd name="T67" fmla="*/ 171 h 176"/>
              <a:gd name="T68" fmla="*/ 130 w 400"/>
              <a:gd name="T69" fmla="*/ 176 h 176"/>
              <a:gd name="T70" fmla="*/ 136 w 400"/>
              <a:gd name="T71" fmla="*/ 171 h 176"/>
              <a:gd name="T72" fmla="*/ 177 w 400"/>
              <a:gd name="T73" fmla="*/ 171 h 176"/>
              <a:gd name="T74" fmla="*/ 180 w 400"/>
              <a:gd name="T75" fmla="*/ 129 h 176"/>
              <a:gd name="T76" fmla="*/ 177 w 400"/>
              <a:gd name="T77" fmla="*/ 26 h 176"/>
              <a:gd name="T78" fmla="*/ 170 w 400"/>
              <a:gd name="T79" fmla="*/ 21 h 176"/>
              <a:gd name="T80" fmla="*/ 162 w 400"/>
              <a:gd name="T81" fmla="*/ 26 h 176"/>
              <a:gd name="T82" fmla="*/ 160 w 400"/>
              <a:gd name="T83" fmla="*/ 129 h 176"/>
              <a:gd name="T84" fmla="*/ 162 w 400"/>
              <a:gd name="T85" fmla="*/ 171 h 176"/>
              <a:gd name="T86" fmla="*/ 170 w 400"/>
              <a:gd name="T87" fmla="*/ 176 h 176"/>
              <a:gd name="T88" fmla="*/ 177 w 400"/>
              <a:gd name="T89" fmla="*/ 171 h 176"/>
              <a:gd name="T90" fmla="*/ 205 w 400"/>
              <a:gd name="T91" fmla="*/ 176 h 176"/>
              <a:gd name="T92" fmla="*/ 348 w 400"/>
              <a:gd name="T93" fmla="*/ 176 h 176"/>
              <a:gd name="T94" fmla="*/ 400 w 400"/>
              <a:gd name="T95" fmla="*/ 126 h 176"/>
              <a:gd name="T96" fmla="*/ 348 w 400"/>
              <a:gd name="T97" fmla="*/ 76 h 176"/>
              <a:gd name="T98" fmla="*/ 328 w 400"/>
              <a:gd name="T99" fmla="*/ 80 h 176"/>
              <a:gd name="T100" fmla="*/ 238 w 400"/>
              <a:gd name="T101" fmla="*/ 0 h 176"/>
              <a:gd name="T102" fmla="*/ 205 w 400"/>
              <a:gd name="T103" fmla="*/ 6 h 176"/>
              <a:gd name="T104" fmla="*/ 200 w 400"/>
              <a:gd name="T105" fmla="*/ 12 h 176"/>
              <a:gd name="T106" fmla="*/ 200 w 400"/>
              <a:gd name="T107" fmla="*/ 170 h 176"/>
              <a:gd name="T108" fmla="*/ 205 w 400"/>
              <a:gd name="T109" fmla="*/ 17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400" h="176">
                <a:moveTo>
                  <a:pt x="13" y="157"/>
                </a:moveTo>
                <a:cubicBezTo>
                  <a:pt x="20" y="129"/>
                  <a:pt x="20" y="129"/>
                  <a:pt x="20" y="129"/>
                </a:cubicBezTo>
                <a:cubicBezTo>
                  <a:pt x="13" y="100"/>
                  <a:pt x="13" y="100"/>
                  <a:pt x="13" y="100"/>
                </a:cubicBezTo>
                <a:cubicBezTo>
                  <a:pt x="13" y="99"/>
                  <a:pt x="11" y="99"/>
                  <a:pt x="9" y="99"/>
                </a:cubicBezTo>
                <a:cubicBezTo>
                  <a:pt x="7" y="99"/>
                  <a:pt x="6" y="99"/>
                  <a:pt x="6" y="100"/>
                </a:cubicBezTo>
                <a:cubicBezTo>
                  <a:pt x="0" y="129"/>
                  <a:pt x="0" y="129"/>
                  <a:pt x="0" y="129"/>
                </a:cubicBezTo>
                <a:cubicBezTo>
                  <a:pt x="6" y="157"/>
                  <a:pt x="6" y="157"/>
                  <a:pt x="6" y="157"/>
                </a:cubicBezTo>
                <a:cubicBezTo>
                  <a:pt x="6" y="158"/>
                  <a:pt x="7" y="159"/>
                  <a:pt x="9" y="159"/>
                </a:cubicBezTo>
                <a:cubicBezTo>
                  <a:pt x="11" y="159"/>
                  <a:pt x="13" y="158"/>
                  <a:pt x="13" y="157"/>
                </a:cubicBezTo>
                <a:close/>
                <a:moveTo>
                  <a:pt x="54" y="173"/>
                </a:moveTo>
                <a:cubicBezTo>
                  <a:pt x="60" y="129"/>
                  <a:pt x="60" y="129"/>
                  <a:pt x="60" y="129"/>
                </a:cubicBezTo>
                <a:cubicBezTo>
                  <a:pt x="54" y="62"/>
                  <a:pt x="54" y="62"/>
                  <a:pt x="54" y="62"/>
                </a:cubicBezTo>
                <a:cubicBezTo>
                  <a:pt x="54" y="61"/>
                  <a:pt x="52" y="59"/>
                  <a:pt x="49" y="59"/>
                </a:cubicBezTo>
                <a:cubicBezTo>
                  <a:pt x="47" y="59"/>
                  <a:pt x="45" y="61"/>
                  <a:pt x="45" y="62"/>
                </a:cubicBezTo>
                <a:cubicBezTo>
                  <a:pt x="40" y="129"/>
                  <a:pt x="40" y="129"/>
                  <a:pt x="40" y="129"/>
                </a:cubicBezTo>
                <a:cubicBezTo>
                  <a:pt x="45" y="173"/>
                  <a:pt x="45" y="173"/>
                  <a:pt x="45" y="173"/>
                </a:cubicBezTo>
                <a:cubicBezTo>
                  <a:pt x="45" y="174"/>
                  <a:pt x="47" y="176"/>
                  <a:pt x="49" y="176"/>
                </a:cubicBezTo>
                <a:cubicBezTo>
                  <a:pt x="52" y="176"/>
                  <a:pt x="54" y="174"/>
                  <a:pt x="54" y="173"/>
                </a:cubicBezTo>
                <a:close/>
                <a:moveTo>
                  <a:pt x="95" y="172"/>
                </a:moveTo>
                <a:cubicBezTo>
                  <a:pt x="100" y="129"/>
                  <a:pt x="100" y="129"/>
                  <a:pt x="100" y="129"/>
                </a:cubicBezTo>
                <a:cubicBezTo>
                  <a:pt x="95" y="40"/>
                  <a:pt x="95" y="40"/>
                  <a:pt x="95" y="40"/>
                </a:cubicBezTo>
                <a:cubicBezTo>
                  <a:pt x="95" y="38"/>
                  <a:pt x="93" y="36"/>
                  <a:pt x="90" y="36"/>
                </a:cubicBezTo>
                <a:cubicBezTo>
                  <a:pt x="86" y="36"/>
                  <a:pt x="84" y="38"/>
                  <a:pt x="84" y="40"/>
                </a:cubicBezTo>
                <a:cubicBezTo>
                  <a:pt x="80" y="129"/>
                  <a:pt x="80" y="129"/>
                  <a:pt x="80" y="129"/>
                </a:cubicBezTo>
                <a:cubicBezTo>
                  <a:pt x="84" y="172"/>
                  <a:pt x="84" y="172"/>
                  <a:pt x="84" y="172"/>
                </a:cubicBezTo>
                <a:cubicBezTo>
                  <a:pt x="84" y="174"/>
                  <a:pt x="86" y="176"/>
                  <a:pt x="90" y="176"/>
                </a:cubicBezTo>
                <a:cubicBezTo>
                  <a:pt x="93" y="176"/>
                  <a:pt x="95" y="174"/>
                  <a:pt x="95" y="172"/>
                </a:cubicBezTo>
                <a:close/>
                <a:moveTo>
                  <a:pt x="136" y="171"/>
                </a:moveTo>
                <a:cubicBezTo>
                  <a:pt x="140" y="129"/>
                  <a:pt x="140" y="129"/>
                  <a:pt x="140" y="129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36" y="37"/>
                  <a:pt x="133" y="35"/>
                  <a:pt x="130" y="35"/>
                </a:cubicBezTo>
                <a:cubicBezTo>
                  <a:pt x="126" y="35"/>
                  <a:pt x="123" y="37"/>
                  <a:pt x="123" y="40"/>
                </a:cubicBezTo>
                <a:cubicBezTo>
                  <a:pt x="120" y="129"/>
                  <a:pt x="120" y="129"/>
                  <a:pt x="120" y="129"/>
                </a:cubicBezTo>
                <a:cubicBezTo>
                  <a:pt x="123" y="171"/>
                  <a:pt x="123" y="171"/>
                  <a:pt x="123" y="171"/>
                </a:cubicBezTo>
                <a:cubicBezTo>
                  <a:pt x="123" y="174"/>
                  <a:pt x="126" y="176"/>
                  <a:pt x="130" y="176"/>
                </a:cubicBezTo>
                <a:cubicBezTo>
                  <a:pt x="133" y="176"/>
                  <a:pt x="136" y="174"/>
                  <a:pt x="136" y="171"/>
                </a:cubicBezTo>
                <a:close/>
                <a:moveTo>
                  <a:pt x="177" y="171"/>
                </a:moveTo>
                <a:cubicBezTo>
                  <a:pt x="180" y="129"/>
                  <a:pt x="180" y="129"/>
                  <a:pt x="180" y="129"/>
                </a:cubicBezTo>
                <a:cubicBezTo>
                  <a:pt x="177" y="26"/>
                  <a:pt x="177" y="26"/>
                  <a:pt x="177" y="26"/>
                </a:cubicBezTo>
                <a:cubicBezTo>
                  <a:pt x="177" y="24"/>
                  <a:pt x="173" y="21"/>
                  <a:pt x="170" y="21"/>
                </a:cubicBezTo>
                <a:cubicBezTo>
                  <a:pt x="166" y="21"/>
                  <a:pt x="163" y="24"/>
                  <a:pt x="162" y="26"/>
                </a:cubicBezTo>
                <a:cubicBezTo>
                  <a:pt x="160" y="129"/>
                  <a:pt x="160" y="129"/>
                  <a:pt x="160" y="129"/>
                </a:cubicBezTo>
                <a:cubicBezTo>
                  <a:pt x="160" y="129"/>
                  <a:pt x="162" y="171"/>
                  <a:pt x="162" y="171"/>
                </a:cubicBezTo>
                <a:cubicBezTo>
                  <a:pt x="163" y="173"/>
                  <a:pt x="166" y="176"/>
                  <a:pt x="170" y="176"/>
                </a:cubicBezTo>
                <a:cubicBezTo>
                  <a:pt x="173" y="176"/>
                  <a:pt x="177" y="174"/>
                  <a:pt x="177" y="171"/>
                </a:cubicBezTo>
                <a:close/>
                <a:moveTo>
                  <a:pt x="205" y="176"/>
                </a:moveTo>
                <a:cubicBezTo>
                  <a:pt x="205" y="176"/>
                  <a:pt x="347" y="176"/>
                  <a:pt x="348" y="176"/>
                </a:cubicBezTo>
                <a:cubicBezTo>
                  <a:pt x="377" y="176"/>
                  <a:pt x="400" y="154"/>
                  <a:pt x="400" y="126"/>
                </a:cubicBezTo>
                <a:cubicBezTo>
                  <a:pt x="400" y="99"/>
                  <a:pt x="377" y="76"/>
                  <a:pt x="348" y="76"/>
                </a:cubicBezTo>
                <a:cubicBezTo>
                  <a:pt x="341" y="76"/>
                  <a:pt x="334" y="78"/>
                  <a:pt x="328" y="80"/>
                </a:cubicBezTo>
                <a:cubicBezTo>
                  <a:pt x="324" y="35"/>
                  <a:pt x="285" y="0"/>
                  <a:pt x="238" y="0"/>
                </a:cubicBezTo>
                <a:cubicBezTo>
                  <a:pt x="226" y="0"/>
                  <a:pt x="215" y="2"/>
                  <a:pt x="205" y="6"/>
                </a:cubicBezTo>
                <a:cubicBezTo>
                  <a:pt x="201" y="7"/>
                  <a:pt x="200" y="9"/>
                  <a:pt x="200" y="12"/>
                </a:cubicBezTo>
                <a:cubicBezTo>
                  <a:pt x="200" y="170"/>
                  <a:pt x="200" y="170"/>
                  <a:pt x="200" y="170"/>
                </a:cubicBezTo>
                <a:cubicBezTo>
                  <a:pt x="200" y="173"/>
                  <a:pt x="202" y="176"/>
                  <a:pt x="205" y="17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70" name="Freeform 213"/>
          <p:cNvSpPr>
            <a:spLocks noEditPoints="1"/>
          </p:cNvSpPr>
          <p:nvPr/>
        </p:nvSpPr>
        <p:spPr bwMode="auto">
          <a:xfrm>
            <a:off x="4440466" y="4836221"/>
            <a:ext cx="259133" cy="256856"/>
          </a:xfrm>
          <a:custGeom>
            <a:avLst/>
            <a:gdLst>
              <a:gd name="T0" fmla="*/ 212 w 384"/>
              <a:gd name="T1" fmla="*/ 212 h 384"/>
              <a:gd name="T2" fmla="*/ 191 w 384"/>
              <a:gd name="T3" fmla="*/ 208 h 384"/>
              <a:gd name="T4" fmla="*/ 168 w 384"/>
              <a:gd name="T5" fmla="*/ 208 h 384"/>
              <a:gd name="T6" fmla="*/ 168 w 384"/>
              <a:gd name="T7" fmla="*/ 255 h 384"/>
              <a:gd name="T8" fmla="*/ 189 w 384"/>
              <a:gd name="T9" fmla="*/ 255 h 384"/>
              <a:gd name="T10" fmla="*/ 213 w 384"/>
              <a:gd name="T11" fmla="*/ 251 h 384"/>
              <a:gd name="T12" fmla="*/ 223 w 384"/>
              <a:gd name="T13" fmla="*/ 231 h 384"/>
              <a:gd name="T14" fmla="*/ 212 w 384"/>
              <a:gd name="T15" fmla="*/ 212 h 384"/>
              <a:gd name="T16" fmla="*/ 204 w 384"/>
              <a:gd name="T17" fmla="*/ 171 h 384"/>
              <a:gd name="T18" fmla="*/ 212 w 384"/>
              <a:gd name="T19" fmla="*/ 154 h 384"/>
              <a:gd name="T20" fmla="*/ 202 w 384"/>
              <a:gd name="T21" fmla="*/ 137 h 384"/>
              <a:gd name="T22" fmla="*/ 178 w 384"/>
              <a:gd name="T23" fmla="*/ 134 h 384"/>
              <a:gd name="T24" fmla="*/ 168 w 384"/>
              <a:gd name="T25" fmla="*/ 134 h 384"/>
              <a:gd name="T26" fmla="*/ 168 w 384"/>
              <a:gd name="T27" fmla="*/ 176 h 384"/>
              <a:gd name="T28" fmla="*/ 181 w 384"/>
              <a:gd name="T29" fmla="*/ 176 h 384"/>
              <a:gd name="T30" fmla="*/ 204 w 384"/>
              <a:gd name="T31" fmla="*/ 171 h 384"/>
              <a:gd name="T32" fmla="*/ 316 w 384"/>
              <a:gd name="T33" fmla="*/ 0 h 384"/>
              <a:gd name="T34" fmla="*/ 67 w 384"/>
              <a:gd name="T35" fmla="*/ 0 h 384"/>
              <a:gd name="T36" fmla="*/ 0 w 384"/>
              <a:gd name="T37" fmla="*/ 67 h 384"/>
              <a:gd name="T38" fmla="*/ 0 w 384"/>
              <a:gd name="T39" fmla="*/ 316 h 384"/>
              <a:gd name="T40" fmla="*/ 67 w 384"/>
              <a:gd name="T41" fmla="*/ 384 h 384"/>
              <a:gd name="T42" fmla="*/ 316 w 384"/>
              <a:gd name="T43" fmla="*/ 384 h 384"/>
              <a:gd name="T44" fmla="*/ 384 w 384"/>
              <a:gd name="T45" fmla="*/ 316 h 384"/>
              <a:gd name="T46" fmla="*/ 384 w 384"/>
              <a:gd name="T47" fmla="*/ 67 h 384"/>
              <a:gd name="T48" fmla="*/ 316 w 384"/>
              <a:gd name="T49" fmla="*/ 0 h 384"/>
              <a:gd name="T50" fmla="*/ 202 w 384"/>
              <a:gd name="T51" fmla="*/ 290 h 384"/>
              <a:gd name="T52" fmla="*/ 124 w 384"/>
              <a:gd name="T53" fmla="*/ 290 h 384"/>
              <a:gd name="T54" fmla="*/ 124 w 384"/>
              <a:gd name="T55" fmla="*/ 101 h 384"/>
              <a:gd name="T56" fmla="*/ 209 w 384"/>
              <a:gd name="T57" fmla="*/ 101 h 384"/>
              <a:gd name="T58" fmla="*/ 257 w 384"/>
              <a:gd name="T59" fmla="*/ 144 h 384"/>
              <a:gd name="T60" fmla="*/ 230 w 384"/>
              <a:gd name="T61" fmla="*/ 185 h 384"/>
              <a:gd name="T62" fmla="*/ 230 w 384"/>
              <a:gd name="T63" fmla="*/ 186 h 384"/>
              <a:gd name="T64" fmla="*/ 269 w 384"/>
              <a:gd name="T65" fmla="*/ 233 h 384"/>
              <a:gd name="T66" fmla="*/ 202 w 384"/>
              <a:gd name="T67" fmla="*/ 290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384" h="384">
                <a:moveTo>
                  <a:pt x="212" y="212"/>
                </a:moveTo>
                <a:cubicBezTo>
                  <a:pt x="206" y="208"/>
                  <a:pt x="198" y="208"/>
                  <a:pt x="191" y="208"/>
                </a:cubicBezTo>
                <a:cubicBezTo>
                  <a:pt x="168" y="208"/>
                  <a:pt x="168" y="208"/>
                  <a:pt x="168" y="208"/>
                </a:cubicBezTo>
                <a:cubicBezTo>
                  <a:pt x="168" y="255"/>
                  <a:pt x="168" y="255"/>
                  <a:pt x="168" y="255"/>
                </a:cubicBezTo>
                <a:cubicBezTo>
                  <a:pt x="189" y="255"/>
                  <a:pt x="189" y="255"/>
                  <a:pt x="189" y="255"/>
                </a:cubicBezTo>
                <a:cubicBezTo>
                  <a:pt x="197" y="255"/>
                  <a:pt x="207" y="256"/>
                  <a:pt x="213" y="251"/>
                </a:cubicBezTo>
                <a:cubicBezTo>
                  <a:pt x="219" y="247"/>
                  <a:pt x="223" y="239"/>
                  <a:pt x="223" y="231"/>
                </a:cubicBezTo>
                <a:cubicBezTo>
                  <a:pt x="223" y="224"/>
                  <a:pt x="219" y="215"/>
                  <a:pt x="212" y="212"/>
                </a:cubicBezTo>
                <a:close/>
                <a:moveTo>
                  <a:pt x="204" y="171"/>
                </a:moveTo>
                <a:cubicBezTo>
                  <a:pt x="209" y="167"/>
                  <a:pt x="212" y="161"/>
                  <a:pt x="212" y="154"/>
                </a:cubicBezTo>
                <a:cubicBezTo>
                  <a:pt x="212" y="147"/>
                  <a:pt x="208" y="141"/>
                  <a:pt x="202" y="137"/>
                </a:cubicBezTo>
                <a:cubicBezTo>
                  <a:pt x="196" y="134"/>
                  <a:pt x="185" y="134"/>
                  <a:pt x="178" y="134"/>
                </a:cubicBezTo>
                <a:cubicBezTo>
                  <a:pt x="168" y="134"/>
                  <a:pt x="168" y="134"/>
                  <a:pt x="168" y="134"/>
                </a:cubicBezTo>
                <a:cubicBezTo>
                  <a:pt x="168" y="176"/>
                  <a:pt x="168" y="176"/>
                  <a:pt x="168" y="176"/>
                </a:cubicBezTo>
                <a:cubicBezTo>
                  <a:pt x="181" y="176"/>
                  <a:pt x="181" y="176"/>
                  <a:pt x="181" y="176"/>
                </a:cubicBezTo>
                <a:cubicBezTo>
                  <a:pt x="189" y="176"/>
                  <a:pt x="197" y="176"/>
                  <a:pt x="204" y="171"/>
                </a:cubicBezTo>
                <a:close/>
                <a:moveTo>
                  <a:pt x="316" y="0"/>
                </a:moveTo>
                <a:cubicBezTo>
                  <a:pt x="67" y="0"/>
                  <a:pt x="67" y="0"/>
                  <a:pt x="67" y="0"/>
                </a:cubicBezTo>
                <a:cubicBezTo>
                  <a:pt x="30" y="0"/>
                  <a:pt x="0" y="30"/>
                  <a:pt x="0" y="67"/>
                </a:cubicBezTo>
                <a:cubicBezTo>
                  <a:pt x="0" y="316"/>
                  <a:pt x="0" y="316"/>
                  <a:pt x="0" y="316"/>
                </a:cubicBezTo>
                <a:cubicBezTo>
                  <a:pt x="0" y="354"/>
                  <a:pt x="30" y="384"/>
                  <a:pt x="67" y="384"/>
                </a:cubicBezTo>
                <a:cubicBezTo>
                  <a:pt x="316" y="384"/>
                  <a:pt x="316" y="384"/>
                  <a:pt x="316" y="384"/>
                </a:cubicBezTo>
                <a:cubicBezTo>
                  <a:pt x="353" y="384"/>
                  <a:pt x="384" y="354"/>
                  <a:pt x="384" y="316"/>
                </a:cubicBezTo>
                <a:cubicBezTo>
                  <a:pt x="384" y="67"/>
                  <a:pt x="384" y="67"/>
                  <a:pt x="384" y="67"/>
                </a:cubicBezTo>
                <a:cubicBezTo>
                  <a:pt x="384" y="30"/>
                  <a:pt x="353" y="0"/>
                  <a:pt x="316" y="0"/>
                </a:cubicBezTo>
                <a:close/>
                <a:moveTo>
                  <a:pt x="202" y="290"/>
                </a:moveTo>
                <a:cubicBezTo>
                  <a:pt x="124" y="290"/>
                  <a:pt x="124" y="290"/>
                  <a:pt x="124" y="290"/>
                </a:cubicBezTo>
                <a:cubicBezTo>
                  <a:pt x="124" y="101"/>
                  <a:pt x="124" y="101"/>
                  <a:pt x="124" y="101"/>
                </a:cubicBezTo>
                <a:cubicBezTo>
                  <a:pt x="209" y="101"/>
                  <a:pt x="209" y="101"/>
                  <a:pt x="209" y="101"/>
                </a:cubicBezTo>
                <a:cubicBezTo>
                  <a:pt x="234" y="101"/>
                  <a:pt x="257" y="117"/>
                  <a:pt x="257" y="144"/>
                </a:cubicBezTo>
                <a:cubicBezTo>
                  <a:pt x="257" y="166"/>
                  <a:pt x="245" y="181"/>
                  <a:pt x="230" y="185"/>
                </a:cubicBezTo>
                <a:cubicBezTo>
                  <a:pt x="230" y="186"/>
                  <a:pt x="230" y="186"/>
                  <a:pt x="230" y="186"/>
                </a:cubicBezTo>
                <a:cubicBezTo>
                  <a:pt x="252" y="190"/>
                  <a:pt x="269" y="203"/>
                  <a:pt x="269" y="233"/>
                </a:cubicBezTo>
                <a:cubicBezTo>
                  <a:pt x="269" y="260"/>
                  <a:pt x="250" y="290"/>
                  <a:pt x="202" y="29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71" name="Freeform 215"/>
          <p:cNvSpPr>
            <a:spLocks/>
          </p:cNvSpPr>
          <p:nvPr/>
        </p:nvSpPr>
        <p:spPr bwMode="auto">
          <a:xfrm>
            <a:off x="7081839" y="5323250"/>
            <a:ext cx="245251" cy="199005"/>
          </a:xfrm>
          <a:custGeom>
            <a:avLst/>
            <a:gdLst>
              <a:gd name="T0" fmla="*/ 368 w 368"/>
              <a:gd name="T1" fmla="*/ 36 h 299"/>
              <a:gd name="T2" fmla="*/ 324 w 368"/>
              <a:gd name="T3" fmla="*/ 48 h 299"/>
              <a:gd name="T4" fmla="*/ 358 w 368"/>
              <a:gd name="T5" fmla="*/ 6 h 299"/>
              <a:gd name="T6" fmla="*/ 310 w 368"/>
              <a:gd name="T7" fmla="*/ 24 h 299"/>
              <a:gd name="T8" fmla="*/ 255 w 368"/>
              <a:gd name="T9" fmla="*/ 0 h 299"/>
              <a:gd name="T10" fmla="*/ 179 w 368"/>
              <a:gd name="T11" fmla="*/ 76 h 299"/>
              <a:gd name="T12" fmla="*/ 181 w 368"/>
              <a:gd name="T13" fmla="*/ 93 h 299"/>
              <a:gd name="T14" fmla="*/ 25 w 368"/>
              <a:gd name="T15" fmla="*/ 14 h 299"/>
              <a:gd name="T16" fmla="*/ 15 w 368"/>
              <a:gd name="T17" fmla="*/ 52 h 299"/>
              <a:gd name="T18" fmla="*/ 49 w 368"/>
              <a:gd name="T19" fmla="*/ 115 h 299"/>
              <a:gd name="T20" fmla="*/ 15 w 368"/>
              <a:gd name="T21" fmla="*/ 106 h 299"/>
              <a:gd name="T22" fmla="*/ 14 w 368"/>
              <a:gd name="T23" fmla="*/ 106 h 299"/>
              <a:gd name="T24" fmla="*/ 75 w 368"/>
              <a:gd name="T25" fmla="*/ 181 h 299"/>
              <a:gd name="T26" fmla="*/ 55 w 368"/>
              <a:gd name="T27" fmla="*/ 183 h 299"/>
              <a:gd name="T28" fmla="*/ 41 w 368"/>
              <a:gd name="T29" fmla="*/ 182 h 299"/>
              <a:gd name="T30" fmla="*/ 111 w 368"/>
              <a:gd name="T31" fmla="*/ 234 h 299"/>
              <a:gd name="T32" fmla="*/ 18 w 368"/>
              <a:gd name="T33" fmla="*/ 267 h 299"/>
              <a:gd name="T34" fmla="*/ 0 w 368"/>
              <a:gd name="T35" fmla="*/ 265 h 299"/>
              <a:gd name="T36" fmla="*/ 115 w 368"/>
              <a:gd name="T37" fmla="*/ 299 h 299"/>
              <a:gd name="T38" fmla="*/ 330 w 368"/>
              <a:gd name="T39" fmla="*/ 85 h 299"/>
              <a:gd name="T40" fmla="*/ 330 w 368"/>
              <a:gd name="T41" fmla="*/ 75 h 299"/>
              <a:gd name="T42" fmla="*/ 368 w 368"/>
              <a:gd name="T43" fmla="*/ 36 h 2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368" h="299">
                <a:moveTo>
                  <a:pt x="368" y="36"/>
                </a:moveTo>
                <a:cubicBezTo>
                  <a:pt x="354" y="42"/>
                  <a:pt x="340" y="46"/>
                  <a:pt x="324" y="48"/>
                </a:cubicBezTo>
                <a:cubicBezTo>
                  <a:pt x="340" y="38"/>
                  <a:pt x="352" y="24"/>
                  <a:pt x="358" y="6"/>
                </a:cubicBezTo>
                <a:cubicBezTo>
                  <a:pt x="343" y="15"/>
                  <a:pt x="327" y="21"/>
                  <a:pt x="310" y="24"/>
                </a:cubicBezTo>
                <a:cubicBezTo>
                  <a:pt x="296" y="10"/>
                  <a:pt x="276" y="0"/>
                  <a:pt x="255" y="0"/>
                </a:cubicBezTo>
                <a:cubicBezTo>
                  <a:pt x="213" y="0"/>
                  <a:pt x="179" y="34"/>
                  <a:pt x="179" y="76"/>
                </a:cubicBezTo>
                <a:cubicBezTo>
                  <a:pt x="179" y="82"/>
                  <a:pt x="180" y="88"/>
                  <a:pt x="181" y="93"/>
                </a:cubicBezTo>
                <a:cubicBezTo>
                  <a:pt x="118" y="90"/>
                  <a:pt x="63" y="60"/>
                  <a:pt x="25" y="14"/>
                </a:cubicBezTo>
                <a:cubicBezTo>
                  <a:pt x="19" y="25"/>
                  <a:pt x="15" y="38"/>
                  <a:pt x="15" y="52"/>
                </a:cubicBezTo>
                <a:cubicBezTo>
                  <a:pt x="15" y="78"/>
                  <a:pt x="28" y="101"/>
                  <a:pt x="49" y="115"/>
                </a:cubicBezTo>
                <a:cubicBezTo>
                  <a:pt x="36" y="115"/>
                  <a:pt x="25" y="111"/>
                  <a:pt x="15" y="106"/>
                </a:cubicBezTo>
                <a:cubicBezTo>
                  <a:pt x="14" y="106"/>
                  <a:pt x="14" y="106"/>
                  <a:pt x="14" y="106"/>
                </a:cubicBezTo>
                <a:cubicBezTo>
                  <a:pt x="14" y="143"/>
                  <a:pt x="41" y="174"/>
                  <a:pt x="75" y="181"/>
                </a:cubicBezTo>
                <a:cubicBezTo>
                  <a:pt x="69" y="182"/>
                  <a:pt x="62" y="183"/>
                  <a:pt x="55" y="183"/>
                </a:cubicBezTo>
                <a:cubicBezTo>
                  <a:pt x="50" y="183"/>
                  <a:pt x="46" y="183"/>
                  <a:pt x="41" y="182"/>
                </a:cubicBezTo>
                <a:cubicBezTo>
                  <a:pt x="51" y="212"/>
                  <a:pt x="78" y="234"/>
                  <a:pt x="111" y="234"/>
                </a:cubicBezTo>
                <a:cubicBezTo>
                  <a:pt x="86" y="254"/>
                  <a:pt x="53" y="267"/>
                  <a:pt x="18" y="267"/>
                </a:cubicBezTo>
                <a:cubicBezTo>
                  <a:pt x="12" y="267"/>
                  <a:pt x="6" y="266"/>
                  <a:pt x="0" y="265"/>
                </a:cubicBezTo>
                <a:cubicBezTo>
                  <a:pt x="33" y="287"/>
                  <a:pt x="73" y="299"/>
                  <a:pt x="115" y="299"/>
                </a:cubicBezTo>
                <a:cubicBezTo>
                  <a:pt x="254" y="299"/>
                  <a:pt x="330" y="184"/>
                  <a:pt x="330" y="85"/>
                </a:cubicBezTo>
                <a:cubicBezTo>
                  <a:pt x="330" y="81"/>
                  <a:pt x="330" y="78"/>
                  <a:pt x="330" y="75"/>
                </a:cubicBezTo>
                <a:cubicBezTo>
                  <a:pt x="345" y="64"/>
                  <a:pt x="358" y="51"/>
                  <a:pt x="368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72" name="Freeform 216"/>
          <p:cNvSpPr>
            <a:spLocks noEditPoints="1"/>
          </p:cNvSpPr>
          <p:nvPr/>
        </p:nvSpPr>
        <p:spPr bwMode="auto">
          <a:xfrm>
            <a:off x="7518515" y="5293167"/>
            <a:ext cx="259133" cy="259168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270 w 384"/>
              <a:gd name="T11" fmla="*/ 157 h 384"/>
              <a:gd name="T12" fmla="*/ 270 w 384"/>
              <a:gd name="T13" fmla="*/ 162 h 384"/>
              <a:gd name="T14" fmla="*/ 162 w 384"/>
              <a:gd name="T15" fmla="*/ 270 h 384"/>
              <a:gd name="T16" fmla="*/ 104 w 384"/>
              <a:gd name="T17" fmla="*/ 253 h 384"/>
              <a:gd name="T18" fmla="*/ 113 w 384"/>
              <a:gd name="T19" fmla="*/ 253 h 384"/>
              <a:gd name="T20" fmla="*/ 160 w 384"/>
              <a:gd name="T21" fmla="*/ 237 h 384"/>
              <a:gd name="T22" fmla="*/ 125 w 384"/>
              <a:gd name="T23" fmla="*/ 211 h 384"/>
              <a:gd name="T24" fmla="*/ 132 w 384"/>
              <a:gd name="T25" fmla="*/ 211 h 384"/>
              <a:gd name="T26" fmla="*/ 142 w 384"/>
              <a:gd name="T27" fmla="*/ 210 h 384"/>
              <a:gd name="T28" fmla="*/ 112 w 384"/>
              <a:gd name="T29" fmla="*/ 173 h 384"/>
              <a:gd name="T30" fmla="*/ 112 w 384"/>
              <a:gd name="T31" fmla="*/ 173 h 384"/>
              <a:gd name="T32" fmla="*/ 129 w 384"/>
              <a:gd name="T33" fmla="*/ 177 h 384"/>
              <a:gd name="T34" fmla="*/ 112 w 384"/>
              <a:gd name="T35" fmla="*/ 146 h 384"/>
              <a:gd name="T36" fmla="*/ 117 w 384"/>
              <a:gd name="T37" fmla="*/ 127 h 384"/>
              <a:gd name="T38" fmla="*/ 195 w 384"/>
              <a:gd name="T39" fmla="*/ 166 h 384"/>
              <a:gd name="T40" fmla="*/ 194 w 384"/>
              <a:gd name="T41" fmla="*/ 158 h 384"/>
              <a:gd name="T42" fmla="*/ 232 w 384"/>
              <a:gd name="T43" fmla="*/ 120 h 384"/>
              <a:gd name="T44" fmla="*/ 260 w 384"/>
              <a:gd name="T45" fmla="*/ 132 h 384"/>
              <a:gd name="T46" fmla="*/ 284 w 384"/>
              <a:gd name="T47" fmla="*/ 123 h 384"/>
              <a:gd name="T48" fmla="*/ 267 w 384"/>
              <a:gd name="T49" fmla="*/ 144 h 384"/>
              <a:gd name="T50" fmla="*/ 289 w 384"/>
              <a:gd name="T51" fmla="*/ 138 h 384"/>
              <a:gd name="T52" fmla="*/ 270 w 384"/>
              <a:gd name="T53" fmla="*/ 157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270" y="157"/>
                </a:moveTo>
                <a:cubicBezTo>
                  <a:pt x="270" y="159"/>
                  <a:pt x="270" y="160"/>
                  <a:pt x="270" y="162"/>
                </a:cubicBezTo>
                <a:cubicBezTo>
                  <a:pt x="270" y="212"/>
                  <a:pt x="232" y="270"/>
                  <a:pt x="162" y="270"/>
                </a:cubicBezTo>
                <a:cubicBezTo>
                  <a:pt x="141" y="270"/>
                  <a:pt x="121" y="263"/>
                  <a:pt x="104" y="253"/>
                </a:cubicBezTo>
                <a:cubicBezTo>
                  <a:pt x="107" y="253"/>
                  <a:pt x="110" y="253"/>
                  <a:pt x="113" y="253"/>
                </a:cubicBezTo>
                <a:cubicBezTo>
                  <a:pt x="131" y="253"/>
                  <a:pt x="147" y="247"/>
                  <a:pt x="160" y="237"/>
                </a:cubicBezTo>
                <a:cubicBezTo>
                  <a:pt x="144" y="237"/>
                  <a:pt x="130" y="226"/>
                  <a:pt x="125" y="211"/>
                </a:cubicBezTo>
                <a:cubicBezTo>
                  <a:pt x="127" y="211"/>
                  <a:pt x="130" y="211"/>
                  <a:pt x="132" y="211"/>
                </a:cubicBezTo>
                <a:cubicBezTo>
                  <a:pt x="136" y="211"/>
                  <a:pt x="139" y="211"/>
                  <a:pt x="142" y="210"/>
                </a:cubicBezTo>
                <a:cubicBezTo>
                  <a:pt x="125" y="207"/>
                  <a:pt x="112" y="191"/>
                  <a:pt x="112" y="173"/>
                </a:cubicBezTo>
                <a:cubicBezTo>
                  <a:pt x="112" y="173"/>
                  <a:pt x="112" y="173"/>
                  <a:pt x="112" y="173"/>
                </a:cubicBezTo>
                <a:cubicBezTo>
                  <a:pt x="117" y="175"/>
                  <a:pt x="123" y="177"/>
                  <a:pt x="129" y="177"/>
                </a:cubicBezTo>
                <a:cubicBezTo>
                  <a:pt x="119" y="171"/>
                  <a:pt x="112" y="159"/>
                  <a:pt x="112" y="146"/>
                </a:cubicBezTo>
                <a:cubicBezTo>
                  <a:pt x="112" y="139"/>
                  <a:pt x="114" y="132"/>
                  <a:pt x="117" y="127"/>
                </a:cubicBezTo>
                <a:cubicBezTo>
                  <a:pt x="136" y="150"/>
                  <a:pt x="164" y="165"/>
                  <a:pt x="195" y="166"/>
                </a:cubicBezTo>
                <a:cubicBezTo>
                  <a:pt x="194" y="164"/>
                  <a:pt x="194" y="161"/>
                  <a:pt x="194" y="158"/>
                </a:cubicBezTo>
                <a:cubicBezTo>
                  <a:pt x="194" y="137"/>
                  <a:pt x="211" y="120"/>
                  <a:pt x="232" y="120"/>
                </a:cubicBezTo>
                <a:cubicBezTo>
                  <a:pt x="243" y="120"/>
                  <a:pt x="253" y="124"/>
                  <a:pt x="260" y="132"/>
                </a:cubicBezTo>
                <a:cubicBezTo>
                  <a:pt x="268" y="130"/>
                  <a:pt x="276" y="127"/>
                  <a:pt x="284" y="123"/>
                </a:cubicBezTo>
                <a:cubicBezTo>
                  <a:pt x="281" y="131"/>
                  <a:pt x="275" y="139"/>
                  <a:pt x="267" y="144"/>
                </a:cubicBezTo>
                <a:cubicBezTo>
                  <a:pt x="275" y="143"/>
                  <a:pt x="282" y="141"/>
                  <a:pt x="289" y="138"/>
                </a:cubicBezTo>
                <a:cubicBezTo>
                  <a:pt x="284" y="145"/>
                  <a:pt x="277" y="152"/>
                  <a:pt x="270" y="15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73" name="Freeform 217"/>
          <p:cNvSpPr>
            <a:spLocks noEditPoints="1"/>
          </p:cNvSpPr>
          <p:nvPr/>
        </p:nvSpPr>
        <p:spPr bwMode="auto">
          <a:xfrm>
            <a:off x="11618117" y="3576682"/>
            <a:ext cx="231370" cy="231400"/>
          </a:xfrm>
          <a:custGeom>
            <a:avLst/>
            <a:gdLst>
              <a:gd name="T0" fmla="*/ 276 w 344"/>
              <a:gd name="T1" fmla="*/ 172 h 344"/>
              <a:gd name="T2" fmla="*/ 172 w 344"/>
              <a:gd name="T3" fmla="*/ 276 h 344"/>
              <a:gd name="T4" fmla="*/ 68 w 344"/>
              <a:gd name="T5" fmla="*/ 172 h 344"/>
              <a:gd name="T6" fmla="*/ 70 w 344"/>
              <a:gd name="T7" fmla="*/ 152 h 344"/>
              <a:gd name="T8" fmla="*/ 0 w 344"/>
              <a:gd name="T9" fmla="*/ 152 h 344"/>
              <a:gd name="T10" fmla="*/ 0 w 344"/>
              <a:gd name="T11" fmla="*/ 290 h 344"/>
              <a:gd name="T12" fmla="*/ 54 w 344"/>
              <a:gd name="T13" fmla="*/ 344 h 344"/>
              <a:gd name="T14" fmla="*/ 290 w 344"/>
              <a:gd name="T15" fmla="*/ 344 h 344"/>
              <a:gd name="T16" fmla="*/ 344 w 344"/>
              <a:gd name="T17" fmla="*/ 290 h 344"/>
              <a:gd name="T18" fmla="*/ 344 w 344"/>
              <a:gd name="T19" fmla="*/ 152 h 344"/>
              <a:gd name="T20" fmla="*/ 274 w 344"/>
              <a:gd name="T21" fmla="*/ 152 h 344"/>
              <a:gd name="T22" fmla="*/ 276 w 344"/>
              <a:gd name="T23" fmla="*/ 172 h 344"/>
              <a:gd name="T24" fmla="*/ 290 w 344"/>
              <a:gd name="T25" fmla="*/ 0 h 344"/>
              <a:gd name="T26" fmla="*/ 54 w 344"/>
              <a:gd name="T27" fmla="*/ 0 h 344"/>
              <a:gd name="T28" fmla="*/ 0 w 344"/>
              <a:gd name="T29" fmla="*/ 54 h 344"/>
              <a:gd name="T30" fmla="*/ 0 w 344"/>
              <a:gd name="T31" fmla="*/ 112 h 344"/>
              <a:gd name="T32" fmla="*/ 87 w 344"/>
              <a:gd name="T33" fmla="*/ 112 h 344"/>
              <a:gd name="T34" fmla="*/ 172 w 344"/>
              <a:gd name="T35" fmla="*/ 68 h 344"/>
              <a:gd name="T36" fmla="*/ 257 w 344"/>
              <a:gd name="T37" fmla="*/ 112 h 344"/>
              <a:gd name="T38" fmla="*/ 344 w 344"/>
              <a:gd name="T39" fmla="*/ 112 h 344"/>
              <a:gd name="T40" fmla="*/ 344 w 344"/>
              <a:gd name="T41" fmla="*/ 54 h 344"/>
              <a:gd name="T42" fmla="*/ 290 w 344"/>
              <a:gd name="T43" fmla="*/ 0 h 344"/>
              <a:gd name="T44" fmla="*/ 317 w 344"/>
              <a:gd name="T45" fmla="*/ 66 h 344"/>
              <a:gd name="T46" fmla="*/ 307 w 344"/>
              <a:gd name="T47" fmla="*/ 76 h 344"/>
              <a:gd name="T48" fmla="*/ 278 w 344"/>
              <a:gd name="T49" fmla="*/ 76 h 344"/>
              <a:gd name="T50" fmla="*/ 269 w 344"/>
              <a:gd name="T51" fmla="*/ 66 h 344"/>
              <a:gd name="T52" fmla="*/ 269 w 344"/>
              <a:gd name="T53" fmla="*/ 37 h 344"/>
              <a:gd name="T54" fmla="*/ 278 w 344"/>
              <a:gd name="T55" fmla="*/ 28 h 344"/>
              <a:gd name="T56" fmla="*/ 307 w 344"/>
              <a:gd name="T57" fmla="*/ 28 h 344"/>
              <a:gd name="T58" fmla="*/ 317 w 344"/>
              <a:gd name="T59" fmla="*/ 37 h 344"/>
              <a:gd name="T60" fmla="*/ 317 w 344"/>
              <a:gd name="T61" fmla="*/ 66 h 344"/>
              <a:gd name="T62" fmla="*/ 236 w 344"/>
              <a:gd name="T63" fmla="*/ 172 h 344"/>
              <a:gd name="T64" fmla="*/ 172 w 344"/>
              <a:gd name="T65" fmla="*/ 108 h 344"/>
              <a:gd name="T66" fmla="*/ 108 w 344"/>
              <a:gd name="T67" fmla="*/ 172 h 344"/>
              <a:gd name="T68" fmla="*/ 172 w 344"/>
              <a:gd name="T69" fmla="*/ 236 h 344"/>
              <a:gd name="T70" fmla="*/ 236 w 344"/>
              <a:gd name="T71" fmla="*/ 172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44" h="344">
                <a:moveTo>
                  <a:pt x="276" y="172"/>
                </a:moveTo>
                <a:cubicBezTo>
                  <a:pt x="276" y="229"/>
                  <a:pt x="230" y="276"/>
                  <a:pt x="172" y="276"/>
                </a:cubicBezTo>
                <a:cubicBezTo>
                  <a:pt x="115" y="276"/>
                  <a:pt x="68" y="229"/>
                  <a:pt x="68" y="172"/>
                </a:cubicBezTo>
                <a:cubicBezTo>
                  <a:pt x="68" y="165"/>
                  <a:pt x="69" y="158"/>
                  <a:pt x="70" y="152"/>
                </a:cubicBezTo>
                <a:cubicBezTo>
                  <a:pt x="0" y="152"/>
                  <a:pt x="0" y="152"/>
                  <a:pt x="0" y="152"/>
                </a:cubicBezTo>
                <a:cubicBezTo>
                  <a:pt x="0" y="290"/>
                  <a:pt x="0" y="290"/>
                  <a:pt x="0" y="290"/>
                </a:cubicBezTo>
                <a:cubicBezTo>
                  <a:pt x="0" y="320"/>
                  <a:pt x="24" y="344"/>
                  <a:pt x="54" y="344"/>
                </a:cubicBezTo>
                <a:cubicBezTo>
                  <a:pt x="290" y="344"/>
                  <a:pt x="290" y="344"/>
                  <a:pt x="290" y="344"/>
                </a:cubicBezTo>
                <a:cubicBezTo>
                  <a:pt x="320" y="344"/>
                  <a:pt x="344" y="320"/>
                  <a:pt x="344" y="290"/>
                </a:cubicBezTo>
                <a:cubicBezTo>
                  <a:pt x="344" y="152"/>
                  <a:pt x="344" y="152"/>
                  <a:pt x="344" y="152"/>
                </a:cubicBezTo>
                <a:cubicBezTo>
                  <a:pt x="274" y="152"/>
                  <a:pt x="274" y="152"/>
                  <a:pt x="274" y="152"/>
                </a:cubicBezTo>
                <a:cubicBezTo>
                  <a:pt x="276" y="158"/>
                  <a:pt x="276" y="165"/>
                  <a:pt x="276" y="172"/>
                </a:cubicBezTo>
                <a:close/>
                <a:moveTo>
                  <a:pt x="290" y="0"/>
                </a:moveTo>
                <a:cubicBezTo>
                  <a:pt x="54" y="0"/>
                  <a:pt x="54" y="0"/>
                  <a:pt x="54" y="0"/>
                </a:cubicBezTo>
                <a:cubicBezTo>
                  <a:pt x="24" y="0"/>
                  <a:pt x="0" y="24"/>
                  <a:pt x="0" y="54"/>
                </a:cubicBezTo>
                <a:cubicBezTo>
                  <a:pt x="0" y="112"/>
                  <a:pt x="0" y="112"/>
                  <a:pt x="0" y="112"/>
                </a:cubicBezTo>
                <a:cubicBezTo>
                  <a:pt x="87" y="112"/>
                  <a:pt x="87" y="112"/>
                  <a:pt x="87" y="112"/>
                </a:cubicBezTo>
                <a:cubicBezTo>
                  <a:pt x="106" y="85"/>
                  <a:pt x="137" y="68"/>
                  <a:pt x="172" y="68"/>
                </a:cubicBezTo>
                <a:cubicBezTo>
                  <a:pt x="207" y="68"/>
                  <a:pt x="238" y="85"/>
                  <a:pt x="257" y="112"/>
                </a:cubicBezTo>
                <a:cubicBezTo>
                  <a:pt x="344" y="112"/>
                  <a:pt x="344" y="112"/>
                  <a:pt x="344" y="112"/>
                </a:cubicBezTo>
                <a:cubicBezTo>
                  <a:pt x="344" y="54"/>
                  <a:pt x="344" y="54"/>
                  <a:pt x="344" y="54"/>
                </a:cubicBezTo>
                <a:cubicBezTo>
                  <a:pt x="344" y="24"/>
                  <a:pt x="320" y="0"/>
                  <a:pt x="290" y="0"/>
                </a:cubicBezTo>
                <a:close/>
                <a:moveTo>
                  <a:pt x="317" y="66"/>
                </a:moveTo>
                <a:cubicBezTo>
                  <a:pt x="317" y="72"/>
                  <a:pt x="312" y="76"/>
                  <a:pt x="307" y="76"/>
                </a:cubicBezTo>
                <a:cubicBezTo>
                  <a:pt x="278" y="76"/>
                  <a:pt x="278" y="76"/>
                  <a:pt x="278" y="76"/>
                </a:cubicBezTo>
                <a:cubicBezTo>
                  <a:pt x="273" y="76"/>
                  <a:pt x="269" y="72"/>
                  <a:pt x="269" y="66"/>
                </a:cubicBezTo>
                <a:cubicBezTo>
                  <a:pt x="269" y="37"/>
                  <a:pt x="269" y="37"/>
                  <a:pt x="269" y="37"/>
                </a:cubicBezTo>
                <a:cubicBezTo>
                  <a:pt x="269" y="32"/>
                  <a:pt x="273" y="28"/>
                  <a:pt x="278" y="28"/>
                </a:cubicBezTo>
                <a:cubicBezTo>
                  <a:pt x="307" y="28"/>
                  <a:pt x="307" y="28"/>
                  <a:pt x="307" y="28"/>
                </a:cubicBezTo>
                <a:cubicBezTo>
                  <a:pt x="312" y="28"/>
                  <a:pt x="317" y="32"/>
                  <a:pt x="317" y="37"/>
                </a:cubicBezTo>
                <a:lnTo>
                  <a:pt x="317" y="66"/>
                </a:lnTo>
                <a:close/>
                <a:moveTo>
                  <a:pt x="236" y="172"/>
                </a:moveTo>
                <a:cubicBezTo>
                  <a:pt x="236" y="137"/>
                  <a:pt x="208" y="108"/>
                  <a:pt x="172" y="108"/>
                </a:cubicBezTo>
                <a:cubicBezTo>
                  <a:pt x="137" y="108"/>
                  <a:pt x="108" y="137"/>
                  <a:pt x="108" y="172"/>
                </a:cubicBezTo>
                <a:cubicBezTo>
                  <a:pt x="108" y="207"/>
                  <a:pt x="137" y="236"/>
                  <a:pt x="172" y="236"/>
                </a:cubicBezTo>
                <a:cubicBezTo>
                  <a:pt x="208" y="236"/>
                  <a:pt x="236" y="207"/>
                  <a:pt x="236" y="17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74" name="Freeform 225"/>
          <p:cNvSpPr>
            <a:spLocks noEditPoints="1"/>
          </p:cNvSpPr>
          <p:nvPr/>
        </p:nvSpPr>
        <p:spPr bwMode="auto">
          <a:xfrm>
            <a:off x="5300230" y="4828457"/>
            <a:ext cx="261449" cy="259168"/>
          </a:xfrm>
          <a:custGeom>
            <a:avLst/>
            <a:gdLst>
              <a:gd name="T0" fmla="*/ 191 w 387"/>
              <a:gd name="T1" fmla="*/ 2 h 387"/>
              <a:gd name="T2" fmla="*/ 2 w 387"/>
              <a:gd name="T3" fmla="*/ 196 h 387"/>
              <a:gd name="T4" fmla="*/ 196 w 387"/>
              <a:gd name="T5" fmla="*/ 386 h 387"/>
              <a:gd name="T6" fmla="*/ 386 w 387"/>
              <a:gd name="T7" fmla="*/ 191 h 387"/>
              <a:gd name="T8" fmla="*/ 191 w 387"/>
              <a:gd name="T9" fmla="*/ 2 h 387"/>
              <a:gd name="T10" fmla="*/ 196 w 387"/>
              <a:gd name="T11" fmla="*/ 345 h 387"/>
              <a:gd name="T12" fmla="*/ 42 w 387"/>
              <a:gd name="T13" fmla="*/ 196 h 387"/>
              <a:gd name="T14" fmla="*/ 192 w 387"/>
              <a:gd name="T15" fmla="*/ 42 h 387"/>
              <a:gd name="T16" fmla="*/ 345 w 387"/>
              <a:gd name="T17" fmla="*/ 192 h 387"/>
              <a:gd name="T18" fmla="*/ 196 w 387"/>
              <a:gd name="T19" fmla="*/ 345 h 387"/>
              <a:gd name="T20" fmla="*/ 147 w 387"/>
              <a:gd name="T21" fmla="*/ 226 h 387"/>
              <a:gd name="T22" fmla="*/ 128 w 387"/>
              <a:gd name="T23" fmla="*/ 218 h 387"/>
              <a:gd name="T24" fmla="*/ 122 w 387"/>
              <a:gd name="T25" fmla="*/ 194 h 387"/>
              <a:gd name="T26" fmla="*/ 147 w 387"/>
              <a:gd name="T27" fmla="*/ 161 h 387"/>
              <a:gd name="T28" fmla="*/ 157 w 387"/>
              <a:gd name="T29" fmla="*/ 165 h 387"/>
              <a:gd name="T30" fmla="*/ 167 w 387"/>
              <a:gd name="T31" fmla="*/ 176 h 387"/>
              <a:gd name="T32" fmla="*/ 192 w 387"/>
              <a:gd name="T33" fmla="*/ 163 h 387"/>
              <a:gd name="T34" fmla="*/ 143 w 387"/>
              <a:gd name="T35" fmla="*/ 137 h 387"/>
              <a:gd name="T36" fmla="*/ 104 w 387"/>
              <a:gd name="T37" fmla="*/ 152 h 387"/>
              <a:gd name="T38" fmla="*/ 89 w 387"/>
              <a:gd name="T39" fmla="*/ 194 h 387"/>
              <a:gd name="T40" fmla="*/ 104 w 387"/>
              <a:gd name="T41" fmla="*/ 236 h 387"/>
              <a:gd name="T42" fmla="*/ 144 w 387"/>
              <a:gd name="T43" fmla="*/ 251 h 387"/>
              <a:gd name="T44" fmla="*/ 172 w 387"/>
              <a:gd name="T45" fmla="*/ 243 h 387"/>
              <a:gd name="T46" fmla="*/ 192 w 387"/>
              <a:gd name="T47" fmla="*/ 222 h 387"/>
              <a:gd name="T48" fmla="*/ 169 w 387"/>
              <a:gd name="T49" fmla="*/ 211 h 387"/>
              <a:gd name="T50" fmla="*/ 147 w 387"/>
              <a:gd name="T51" fmla="*/ 226 h 387"/>
              <a:gd name="T52" fmla="*/ 253 w 387"/>
              <a:gd name="T53" fmla="*/ 226 h 387"/>
              <a:gd name="T54" fmla="*/ 234 w 387"/>
              <a:gd name="T55" fmla="*/ 218 h 387"/>
              <a:gd name="T56" fmla="*/ 228 w 387"/>
              <a:gd name="T57" fmla="*/ 194 h 387"/>
              <a:gd name="T58" fmla="*/ 253 w 387"/>
              <a:gd name="T59" fmla="*/ 161 h 387"/>
              <a:gd name="T60" fmla="*/ 264 w 387"/>
              <a:gd name="T61" fmla="*/ 165 h 387"/>
              <a:gd name="T62" fmla="*/ 274 w 387"/>
              <a:gd name="T63" fmla="*/ 176 h 387"/>
              <a:gd name="T64" fmla="*/ 298 w 387"/>
              <a:gd name="T65" fmla="*/ 163 h 387"/>
              <a:gd name="T66" fmla="*/ 249 w 387"/>
              <a:gd name="T67" fmla="*/ 137 h 387"/>
              <a:gd name="T68" fmla="*/ 211 w 387"/>
              <a:gd name="T69" fmla="*/ 152 h 387"/>
              <a:gd name="T70" fmla="*/ 195 w 387"/>
              <a:gd name="T71" fmla="*/ 194 h 387"/>
              <a:gd name="T72" fmla="*/ 210 w 387"/>
              <a:gd name="T73" fmla="*/ 236 h 387"/>
              <a:gd name="T74" fmla="*/ 250 w 387"/>
              <a:gd name="T75" fmla="*/ 251 h 387"/>
              <a:gd name="T76" fmla="*/ 278 w 387"/>
              <a:gd name="T77" fmla="*/ 243 h 387"/>
              <a:gd name="T78" fmla="*/ 299 w 387"/>
              <a:gd name="T79" fmla="*/ 222 h 387"/>
              <a:gd name="T80" fmla="*/ 276 w 387"/>
              <a:gd name="T81" fmla="*/ 211 h 387"/>
              <a:gd name="T82" fmla="*/ 253 w 387"/>
              <a:gd name="T83" fmla="*/ 226 h 3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87" h="387">
                <a:moveTo>
                  <a:pt x="191" y="2"/>
                </a:moveTo>
                <a:cubicBezTo>
                  <a:pt x="85" y="3"/>
                  <a:pt x="0" y="90"/>
                  <a:pt x="2" y="196"/>
                </a:cubicBezTo>
                <a:cubicBezTo>
                  <a:pt x="3" y="302"/>
                  <a:pt x="90" y="387"/>
                  <a:pt x="196" y="386"/>
                </a:cubicBezTo>
                <a:cubicBezTo>
                  <a:pt x="302" y="384"/>
                  <a:pt x="387" y="297"/>
                  <a:pt x="386" y="191"/>
                </a:cubicBezTo>
                <a:cubicBezTo>
                  <a:pt x="384" y="85"/>
                  <a:pt x="297" y="0"/>
                  <a:pt x="191" y="2"/>
                </a:cubicBezTo>
                <a:close/>
                <a:moveTo>
                  <a:pt x="196" y="345"/>
                </a:moveTo>
                <a:cubicBezTo>
                  <a:pt x="112" y="347"/>
                  <a:pt x="43" y="280"/>
                  <a:pt x="42" y="196"/>
                </a:cubicBezTo>
                <a:cubicBezTo>
                  <a:pt x="41" y="112"/>
                  <a:pt x="108" y="43"/>
                  <a:pt x="192" y="42"/>
                </a:cubicBezTo>
                <a:cubicBezTo>
                  <a:pt x="275" y="41"/>
                  <a:pt x="344" y="108"/>
                  <a:pt x="345" y="192"/>
                </a:cubicBezTo>
                <a:cubicBezTo>
                  <a:pt x="346" y="276"/>
                  <a:pt x="279" y="344"/>
                  <a:pt x="196" y="345"/>
                </a:cubicBezTo>
                <a:close/>
                <a:moveTo>
                  <a:pt x="147" y="226"/>
                </a:moveTo>
                <a:cubicBezTo>
                  <a:pt x="139" y="226"/>
                  <a:pt x="132" y="223"/>
                  <a:pt x="128" y="218"/>
                </a:cubicBezTo>
                <a:cubicBezTo>
                  <a:pt x="124" y="212"/>
                  <a:pt x="122" y="204"/>
                  <a:pt x="122" y="194"/>
                </a:cubicBezTo>
                <a:cubicBezTo>
                  <a:pt x="122" y="172"/>
                  <a:pt x="130" y="161"/>
                  <a:pt x="147" y="161"/>
                </a:cubicBezTo>
                <a:cubicBezTo>
                  <a:pt x="150" y="161"/>
                  <a:pt x="154" y="162"/>
                  <a:pt x="157" y="165"/>
                </a:cubicBezTo>
                <a:cubicBezTo>
                  <a:pt x="161" y="167"/>
                  <a:pt x="164" y="171"/>
                  <a:pt x="167" y="176"/>
                </a:cubicBezTo>
                <a:cubicBezTo>
                  <a:pt x="192" y="163"/>
                  <a:pt x="192" y="163"/>
                  <a:pt x="192" y="163"/>
                </a:cubicBezTo>
                <a:cubicBezTo>
                  <a:pt x="182" y="146"/>
                  <a:pt x="166" y="137"/>
                  <a:pt x="143" y="137"/>
                </a:cubicBezTo>
                <a:cubicBezTo>
                  <a:pt x="127" y="137"/>
                  <a:pt x="114" y="142"/>
                  <a:pt x="104" y="152"/>
                </a:cubicBezTo>
                <a:cubicBezTo>
                  <a:pt x="94" y="162"/>
                  <a:pt x="89" y="176"/>
                  <a:pt x="89" y="194"/>
                </a:cubicBezTo>
                <a:cubicBezTo>
                  <a:pt x="89" y="212"/>
                  <a:pt x="94" y="226"/>
                  <a:pt x="104" y="236"/>
                </a:cubicBezTo>
                <a:cubicBezTo>
                  <a:pt x="114" y="246"/>
                  <a:pt x="127" y="251"/>
                  <a:pt x="144" y="251"/>
                </a:cubicBezTo>
                <a:cubicBezTo>
                  <a:pt x="154" y="251"/>
                  <a:pt x="163" y="248"/>
                  <a:pt x="172" y="243"/>
                </a:cubicBezTo>
                <a:cubicBezTo>
                  <a:pt x="181" y="238"/>
                  <a:pt x="187" y="231"/>
                  <a:pt x="192" y="222"/>
                </a:cubicBezTo>
                <a:cubicBezTo>
                  <a:pt x="169" y="211"/>
                  <a:pt x="169" y="211"/>
                  <a:pt x="169" y="211"/>
                </a:cubicBezTo>
                <a:cubicBezTo>
                  <a:pt x="165" y="221"/>
                  <a:pt x="157" y="226"/>
                  <a:pt x="147" y="226"/>
                </a:cubicBezTo>
                <a:close/>
                <a:moveTo>
                  <a:pt x="253" y="226"/>
                </a:moveTo>
                <a:cubicBezTo>
                  <a:pt x="245" y="226"/>
                  <a:pt x="239" y="223"/>
                  <a:pt x="234" y="218"/>
                </a:cubicBezTo>
                <a:cubicBezTo>
                  <a:pt x="230" y="212"/>
                  <a:pt x="228" y="204"/>
                  <a:pt x="228" y="194"/>
                </a:cubicBezTo>
                <a:cubicBezTo>
                  <a:pt x="228" y="172"/>
                  <a:pt x="236" y="161"/>
                  <a:pt x="253" y="161"/>
                </a:cubicBezTo>
                <a:cubicBezTo>
                  <a:pt x="256" y="161"/>
                  <a:pt x="260" y="162"/>
                  <a:pt x="264" y="165"/>
                </a:cubicBezTo>
                <a:cubicBezTo>
                  <a:pt x="268" y="167"/>
                  <a:pt x="271" y="171"/>
                  <a:pt x="274" y="176"/>
                </a:cubicBezTo>
                <a:cubicBezTo>
                  <a:pt x="298" y="163"/>
                  <a:pt x="298" y="163"/>
                  <a:pt x="298" y="163"/>
                </a:cubicBezTo>
                <a:cubicBezTo>
                  <a:pt x="288" y="146"/>
                  <a:pt x="272" y="137"/>
                  <a:pt x="249" y="137"/>
                </a:cubicBezTo>
                <a:cubicBezTo>
                  <a:pt x="234" y="137"/>
                  <a:pt x="221" y="142"/>
                  <a:pt x="211" y="152"/>
                </a:cubicBezTo>
                <a:cubicBezTo>
                  <a:pt x="200" y="162"/>
                  <a:pt x="195" y="176"/>
                  <a:pt x="195" y="194"/>
                </a:cubicBezTo>
                <a:cubicBezTo>
                  <a:pt x="195" y="212"/>
                  <a:pt x="200" y="226"/>
                  <a:pt x="210" y="236"/>
                </a:cubicBezTo>
                <a:cubicBezTo>
                  <a:pt x="220" y="246"/>
                  <a:pt x="234" y="251"/>
                  <a:pt x="250" y="251"/>
                </a:cubicBezTo>
                <a:cubicBezTo>
                  <a:pt x="260" y="251"/>
                  <a:pt x="270" y="248"/>
                  <a:pt x="278" y="243"/>
                </a:cubicBezTo>
                <a:cubicBezTo>
                  <a:pt x="287" y="238"/>
                  <a:pt x="293" y="231"/>
                  <a:pt x="299" y="222"/>
                </a:cubicBezTo>
                <a:cubicBezTo>
                  <a:pt x="276" y="211"/>
                  <a:pt x="276" y="211"/>
                  <a:pt x="276" y="211"/>
                </a:cubicBezTo>
                <a:cubicBezTo>
                  <a:pt x="271" y="221"/>
                  <a:pt x="264" y="226"/>
                  <a:pt x="253" y="22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75" name="Freeform 257"/>
          <p:cNvSpPr>
            <a:spLocks/>
          </p:cNvSpPr>
          <p:nvPr/>
        </p:nvSpPr>
        <p:spPr bwMode="auto">
          <a:xfrm>
            <a:off x="8863452" y="5308958"/>
            <a:ext cx="229057" cy="231400"/>
          </a:xfrm>
          <a:custGeom>
            <a:avLst/>
            <a:gdLst>
              <a:gd name="T0" fmla="*/ 301 w 344"/>
              <a:gd name="T1" fmla="*/ 0 h 344"/>
              <a:gd name="T2" fmla="*/ 43 w 344"/>
              <a:gd name="T3" fmla="*/ 0 h 344"/>
              <a:gd name="T4" fmla="*/ 0 w 344"/>
              <a:gd name="T5" fmla="*/ 43 h 344"/>
              <a:gd name="T6" fmla="*/ 0 w 344"/>
              <a:gd name="T7" fmla="*/ 301 h 344"/>
              <a:gd name="T8" fmla="*/ 43 w 344"/>
              <a:gd name="T9" fmla="*/ 344 h 344"/>
              <a:gd name="T10" fmla="*/ 173 w 344"/>
              <a:gd name="T11" fmla="*/ 344 h 344"/>
              <a:gd name="T12" fmla="*/ 173 w 344"/>
              <a:gd name="T13" fmla="*/ 221 h 344"/>
              <a:gd name="T14" fmla="*/ 132 w 344"/>
              <a:gd name="T15" fmla="*/ 221 h 344"/>
              <a:gd name="T16" fmla="*/ 132 w 344"/>
              <a:gd name="T17" fmla="*/ 167 h 344"/>
              <a:gd name="T18" fmla="*/ 173 w 344"/>
              <a:gd name="T19" fmla="*/ 167 h 344"/>
              <a:gd name="T20" fmla="*/ 173 w 344"/>
              <a:gd name="T21" fmla="*/ 140 h 344"/>
              <a:gd name="T22" fmla="*/ 243 w 344"/>
              <a:gd name="T23" fmla="*/ 66 h 344"/>
              <a:gd name="T24" fmla="*/ 281 w 344"/>
              <a:gd name="T25" fmla="*/ 66 h 344"/>
              <a:gd name="T26" fmla="*/ 281 w 344"/>
              <a:gd name="T27" fmla="*/ 127 h 344"/>
              <a:gd name="T28" fmla="*/ 247 w 344"/>
              <a:gd name="T29" fmla="*/ 127 h 344"/>
              <a:gd name="T30" fmla="*/ 236 w 344"/>
              <a:gd name="T31" fmla="*/ 139 h 344"/>
              <a:gd name="T32" fmla="*/ 236 w 344"/>
              <a:gd name="T33" fmla="*/ 167 h 344"/>
              <a:gd name="T34" fmla="*/ 281 w 344"/>
              <a:gd name="T35" fmla="*/ 167 h 344"/>
              <a:gd name="T36" fmla="*/ 281 w 344"/>
              <a:gd name="T37" fmla="*/ 221 h 344"/>
              <a:gd name="T38" fmla="*/ 236 w 344"/>
              <a:gd name="T39" fmla="*/ 221 h 344"/>
              <a:gd name="T40" fmla="*/ 236 w 344"/>
              <a:gd name="T41" fmla="*/ 344 h 344"/>
              <a:gd name="T42" fmla="*/ 301 w 344"/>
              <a:gd name="T43" fmla="*/ 344 h 344"/>
              <a:gd name="T44" fmla="*/ 344 w 344"/>
              <a:gd name="T45" fmla="*/ 301 h 344"/>
              <a:gd name="T46" fmla="*/ 344 w 344"/>
              <a:gd name="T47" fmla="*/ 43 h 344"/>
              <a:gd name="T48" fmla="*/ 301 w 344"/>
              <a:gd name="T49" fmla="*/ 0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344" h="344">
                <a:moveTo>
                  <a:pt x="301" y="0"/>
                </a:moveTo>
                <a:cubicBezTo>
                  <a:pt x="43" y="0"/>
                  <a:pt x="43" y="0"/>
                  <a:pt x="43" y="0"/>
                </a:cubicBezTo>
                <a:cubicBezTo>
                  <a:pt x="19" y="0"/>
                  <a:pt x="0" y="19"/>
                  <a:pt x="0" y="43"/>
                </a:cubicBezTo>
                <a:cubicBezTo>
                  <a:pt x="0" y="301"/>
                  <a:pt x="0" y="301"/>
                  <a:pt x="0" y="301"/>
                </a:cubicBezTo>
                <a:cubicBezTo>
                  <a:pt x="0" y="325"/>
                  <a:pt x="19" y="344"/>
                  <a:pt x="43" y="344"/>
                </a:cubicBezTo>
                <a:cubicBezTo>
                  <a:pt x="173" y="344"/>
                  <a:pt x="173" y="344"/>
                  <a:pt x="173" y="344"/>
                </a:cubicBezTo>
                <a:cubicBezTo>
                  <a:pt x="173" y="221"/>
                  <a:pt x="173" y="221"/>
                  <a:pt x="173" y="221"/>
                </a:cubicBezTo>
                <a:cubicBezTo>
                  <a:pt x="132" y="221"/>
                  <a:pt x="132" y="221"/>
                  <a:pt x="132" y="221"/>
                </a:cubicBezTo>
                <a:cubicBezTo>
                  <a:pt x="132" y="167"/>
                  <a:pt x="132" y="167"/>
                  <a:pt x="132" y="167"/>
                </a:cubicBezTo>
                <a:cubicBezTo>
                  <a:pt x="173" y="167"/>
                  <a:pt x="173" y="167"/>
                  <a:pt x="173" y="167"/>
                </a:cubicBezTo>
                <a:cubicBezTo>
                  <a:pt x="173" y="140"/>
                  <a:pt x="173" y="140"/>
                  <a:pt x="173" y="140"/>
                </a:cubicBezTo>
                <a:cubicBezTo>
                  <a:pt x="173" y="98"/>
                  <a:pt x="204" y="66"/>
                  <a:pt x="243" y="66"/>
                </a:cubicBezTo>
                <a:cubicBezTo>
                  <a:pt x="281" y="66"/>
                  <a:pt x="281" y="66"/>
                  <a:pt x="281" y="66"/>
                </a:cubicBezTo>
                <a:cubicBezTo>
                  <a:pt x="281" y="127"/>
                  <a:pt x="281" y="127"/>
                  <a:pt x="281" y="127"/>
                </a:cubicBezTo>
                <a:cubicBezTo>
                  <a:pt x="247" y="127"/>
                  <a:pt x="247" y="127"/>
                  <a:pt x="247" y="127"/>
                </a:cubicBezTo>
                <a:cubicBezTo>
                  <a:pt x="238" y="127"/>
                  <a:pt x="236" y="132"/>
                  <a:pt x="236" y="139"/>
                </a:cubicBezTo>
                <a:cubicBezTo>
                  <a:pt x="236" y="167"/>
                  <a:pt x="236" y="167"/>
                  <a:pt x="236" y="167"/>
                </a:cubicBezTo>
                <a:cubicBezTo>
                  <a:pt x="281" y="167"/>
                  <a:pt x="281" y="167"/>
                  <a:pt x="281" y="167"/>
                </a:cubicBezTo>
                <a:cubicBezTo>
                  <a:pt x="281" y="221"/>
                  <a:pt x="281" y="221"/>
                  <a:pt x="281" y="221"/>
                </a:cubicBezTo>
                <a:cubicBezTo>
                  <a:pt x="236" y="221"/>
                  <a:pt x="236" y="221"/>
                  <a:pt x="236" y="221"/>
                </a:cubicBezTo>
                <a:cubicBezTo>
                  <a:pt x="236" y="344"/>
                  <a:pt x="236" y="344"/>
                  <a:pt x="236" y="344"/>
                </a:cubicBezTo>
                <a:cubicBezTo>
                  <a:pt x="301" y="344"/>
                  <a:pt x="301" y="344"/>
                  <a:pt x="301" y="344"/>
                </a:cubicBezTo>
                <a:cubicBezTo>
                  <a:pt x="324" y="344"/>
                  <a:pt x="344" y="325"/>
                  <a:pt x="344" y="301"/>
                </a:cubicBezTo>
                <a:cubicBezTo>
                  <a:pt x="344" y="43"/>
                  <a:pt x="344" y="43"/>
                  <a:pt x="344" y="43"/>
                </a:cubicBezTo>
                <a:cubicBezTo>
                  <a:pt x="344" y="19"/>
                  <a:pt x="324" y="0"/>
                  <a:pt x="301" y="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76" name="Freeform 282"/>
          <p:cNvSpPr>
            <a:spLocks/>
          </p:cNvSpPr>
          <p:nvPr/>
        </p:nvSpPr>
        <p:spPr bwMode="auto">
          <a:xfrm>
            <a:off x="4854295" y="4813549"/>
            <a:ext cx="266074" cy="210574"/>
          </a:xfrm>
          <a:custGeom>
            <a:avLst/>
            <a:gdLst>
              <a:gd name="T0" fmla="*/ 387 w 394"/>
              <a:gd name="T1" fmla="*/ 5 h 314"/>
              <a:gd name="T2" fmla="*/ 295 w 394"/>
              <a:gd name="T3" fmla="*/ 156 h 314"/>
              <a:gd name="T4" fmla="*/ 280 w 394"/>
              <a:gd name="T5" fmla="*/ 158 h 314"/>
              <a:gd name="T6" fmla="*/ 235 w 394"/>
              <a:gd name="T7" fmla="*/ 116 h 314"/>
              <a:gd name="T8" fmla="*/ 220 w 394"/>
              <a:gd name="T9" fmla="*/ 118 h 314"/>
              <a:gd name="T10" fmla="*/ 157 w 394"/>
              <a:gd name="T11" fmla="*/ 213 h 314"/>
              <a:gd name="T12" fmla="*/ 142 w 394"/>
              <a:gd name="T13" fmla="*/ 215 h 314"/>
              <a:gd name="T14" fmla="*/ 112 w 394"/>
              <a:gd name="T15" fmla="*/ 188 h 314"/>
              <a:gd name="T16" fmla="*/ 96 w 394"/>
              <a:gd name="T17" fmla="*/ 189 h 314"/>
              <a:gd name="T18" fmla="*/ 4 w 394"/>
              <a:gd name="T19" fmla="*/ 304 h 314"/>
              <a:gd name="T20" fmla="*/ 8 w 394"/>
              <a:gd name="T21" fmla="*/ 314 h 314"/>
              <a:gd name="T22" fmla="*/ 394 w 394"/>
              <a:gd name="T23" fmla="*/ 314 h 314"/>
              <a:gd name="T24" fmla="*/ 394 w 394"/>
              <a:gd name="T25" fmla="*/ 7 h 314"/>
              <a:gd name="T26" fmla="*/ 387 w 394"/>
              <a:gd name="T27" fmla="*/ 5 h 3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394" h="314">
                <a:moveTo>
                  <a:pt x="387" y="5"/>
                </a:moveTo>
                <a:cubicBezTo>
                  <a:pt x="295" y="156"/>
                  <a:pt x="295" y="156"/>
                  <a:pt x="295" y="156"/>
                </a:cubicBezTo>
                <a:cubicBezTo>
                  <a:pt x="291" y="162"/>
                  <a:pt x="285" y="163"/>
                  <a:pt x="280" y="158"/>
                </a:cubicBezTo>
                <a:cubicBezTo>
                  <a:pt x="235" y="116"/>
                  <a:pt x="235" y="116"/>
                  <a:pt x="235" y="116"/>
                </a:cubicBezTo>
                <a:cubicBezTo>
                  <a:pt x="230" y="112"/>
                  <a:pt x="223" y="113"/>
                  <a:pt x="220" y="118"/>
                </a:cubicBezTo>
                <a:cubicBezTo>
                  <a:pt x="157" y="213"/>
                  <a:pt x="157" y="213"/>
                  <a:pt x="157" y="213"/>
                </a:cubicBezTo>
                <a:cubicBezTo>
                  <a:pt x="153" y="218"/>
                  <a:pt x="146" y="219"/>
                  <a:pt x="142" y="215"/>
                </a:cubicBezTo>
                <a:cubicBezTo>
                  <a:pt x="112" y="188"/>
                  <a:pt x="112" y="188"/>
                  <a:pt x="112" y="188"/>
                </a:cubicBezTo>
                <a:cubicBezTo>
                  <a:pt x="107" y="184"/>
                  <a:pt x="100" y="184"/>
                  <a:pt x="96" y="189"/>
                </a:cubicBezTo>
                <a:cubicBezTo>
                  <a:pt x="4" y="304"/>
                  <a:pt x="4" y="304"/>
                  <a:pt x="4" y="304"/>
                </a:cubicBezTo>
                <a:cubicBezTo>
                  <a:pt x="0" y="309"/>
                  <a:pt x="2" y="314"/>
                  <a:pt x="8" y="314"/>
                </a:cubicBezTo>
                <a:cubicBezTo>
                  <a:pt x="394" y="314"/>
                  <a:pt x="394" y="314"/>
                  <a:pt x="394" y="314"/>
                </a:cubicBezTo>
                <a:cubicBezTo>
                  <a:pt x="394" y="7"/>
                  <a:pt x="394" y="7"/>
                  <a:pt x="394" y="7"/>
                </a:cubicBezTo>
                <a:cubicBezTo>
                  <a:pt x="394" y="1"/>
                  <a:pt x="391" y="0"/>
                  <a:pt x="387" y="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grpSp>
        <p:nvGrpSpPr>
          <p:cNvPr id="277" name="Group 88"/>
          <p:cNvGrpSpPr/>
          <p:nvPr/>
        </p:nvGrpSpPr>
        <p:grpSpPr>
          <a:xfrm>
            <a:off x="5746156" y="4828656"/>
            <a:ext cx="256823" cy="256856"/>
            <a:chOff x="5632046" y="4862251"/>
            <a:chExt cx="193834" cy="193834"/>
          </a:xfrm>
          <a:solidFill>
            <a:schemeClr val="bg1">
              <a:lumMod val="50000"/>
            </a:schemeClr>
          </a:solidFill>
        </p:grpSpPr>
        <p:sp>
          <p:nvSpPr>
            <p:cNvPr id="278" name="Oval 223"/>
            <p:cNvSpPr>
              <a:spLocks noChangeArrowheads="1"/>
            </p:cNvSpPr>
            <p:nvPr/>
          </p:nvSpPr>
          <p:spPr bwMode="auto">
            <a:xfrm>
              <a:off x="5715866" y="4897176"/>
              <a:ext cx="26194" cy="26194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279" name="Freeform 224"/>
            <p:cNvSpPr>
              <a:spLocks/>
            </p:cNvSpPr>
            <p:nvPr/>
          </p:nvSpPr>
          <p:spPr bwMode="auto">
            <a:xfrm>
              <a:off x="5703643" y="4928609"/>
              <a:ext cx="52387" cy="94298"/>
            </a:xfrm>
            <a:custGeom>
              <a:avLst/>
              <a:gdLst>
                <a:gd name="T0" fmla="*/ 91 w 104"/>
                <a:gd name="T1" fmla="*/ 0 h 184"/>
                <a:gd name="T2" fmla="*/ 12 w 104"/>
                <a:gd name="T3" fmla="*/ 0 h 184"/>
                <a:gd name="T4" fmla="*/ 4 w 104"/>
                <a:gd name="T5" fmla="*/ 4 h 184"/>
                <a:gd name="T6" fmla="*/ 0 w 104"/>
                <a:gd name="T7" fmla="*/ 12 h 184"/>
                <a:gd name="T8" fmla="*/ 0 w 104"/>
                <a:gd name="T9" fmla="*/ 91 h 184"/>
                <a:gd name="T10" fmla="*/ 22 w 104"/>
                <a:gd name="T11" fmla="*/ 91 h 184"/>
                <a:gd name="T12" fmla="*/ 22 w 104"/>
                <a:gd name="T13" fmla="*/ 184 h 184"/>
                <a:gd name="T14" fmla="*/ 82 w 104"/>
                <a:gd name="T15" fmla="*/ 184 h 184"/>
                <a:gd name="T16" fmla="*/ 82 w 104"/>
                <a:gd name="T17" fmla="*/ 91 h 184"/>
                <a:gd name="T18" fmla="*/ 104 w 104"/>
                <a:gd name="T19" fmla="*/ 91 h 184"/>
                <a:gd name="T20" fmla="*/ 104 w 104"/>
                <a:gd name="T21" fmla="*/ 12 h 184"/>
                <a:gd name="T22" fmla="*/ 100 w 104"/>
                <a:gd name="T23" fmla="*/ 4 h 184"/>
                <a:gd name="T24" fmla="*/ 91 w 104"/>
                <a:gd name="T25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04" h="184">
                  <a:moveTo>
                    <a:pt x="91" y="0"/>
                  </a:moveTo>
                  <a:cubicBezTo>
                    <a:pt x="12" y="0"/>
                    <a:pt x="12" y="0"/>
                    <a:pt x="12" y="0"/>
                  </a:cubicBezTo>
                  <a:cubicBezTo>
                    <a:pt x="9" y="0"/>
                    <a:pt x="6" y="1"/>
                    <a:pt x="4" y="4"/>
                  </a:cubicBezTo>
                  <a:cubicBezTo>
                    <a:pt x="1" y="6"/>
                    <a:pt x="0" y="9"/>
                    <a:pt x="0" y="12"/>
                  </a:cubicBezTo>
                  <a:cubicBezTo>
                    <a:pt x="0" y="91"/>
                    <a:pt x="0" y="91"/>
                    <a:pt x="0" y="91"/>
                  </a:cubicBezTo>
                  <a:cubicBezTo>
                    <a:pt x="22" y="91"/>
                    <a:pt x="22" y="91"/>
                    <a:pt x="22" y="91"/>
                  </a:cubicBezTo>
                  <a:cubicBezTo>
                    <a:pt x="22" y="184"/>
                    <a:pt x="22" y="184"/>
                    <a:pt x="22" y="184"/>
                  </a:cubicBezTo>
                  <a:cubicBezTo>
                    <a:pt x="82" y="184"/>
                    <a:pt x="82" y="184"/>
                    <a:pt x="82" y="184"/>
                  </a:cubicBezTo>
                  <a:cubicBezTo>
                    <a:pt x="82" y="91"/>
                    <a:pt x="82" y="91"/>
                    <a:pt x="82" y="91"/>
                  </a:cubicBezTo>
                  <a:cubicBezTo>
                    <a:pt x="104" y="91"/>
                    <a:pt x="104" y="91"/>
                    <a:pt x="104" y="91"/>
                  </a:cubicBezTo>
                  <a:cubicBezTo>
                    <a:pt x="104" y="12"/>
                    <a:pt x="104" y="12"/>
                    <a:pt x="104" y="12"/>
                  </a:cubicBezTo>
                  <a:cubicBezTo>
                    <a:pt x="104" y="9"/>
                    <a:pt x="102" y="6"/>
                    <a:pt x="100" y="4"/>
                  </a:cubicBezTo>
                  <a:cubicBezTo>
                    <a:pt x="97" y="1"/>
                    <a:pt x="94" y="0"/>
                    <a:pt x="9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280" name="Freeform 285"/>
            <p:cNvSpPr>
              <a:spLocks noEditPoints="1"/>
            </p:cNvSpPr>
            <p:nvPr/>
          </p:nvSpPr>
          <p:spPr bwMode="auto">
            <a:xfrm>
              <a:off x="5632046" y="4862251"/>
              <a:ext cx="193834" cy="193834"/>
            </a:xfrm>
            <a:custGeom>
              <a:avLst/>
              <a:gdLst>
                <a:gd name="T0" fmla="*/ 192 w 384"/>
                <a:gd name="T1" fmla="*/ 0 h 384"/>
                <a:gd name="T2" fmla="*/ 0 w 384"/>
                <a:gd name="T3" fmla="*/ 192 h 384"/>
                <a:gd name="T4" fmla="*/ 192 w 384"/>
                <a:gd name="T5" fmla="*/ 384 h 384"/>
                <a:gd name="T6" fmla="*/ 384 w 384"/>
                <a:gd name="T7" fmla="*/ 192 h 384"/>
                <a:gd name="T8" fmla="*/ 192 w 384"/>
                <a:gd name="T9" fmla="*/ 0 h 384"/>
                <a:gd name="T10" fmla="*/ 192 w 384"/>
                <a:gd name="T11" fmla="*/ 349 h 384"/>
                <a:gd name="T12" fmla="*/ 35 w 384"/>
                <a:gd name="T13" fmla="*/ 192 h 384"/>
                <a:gd name="T14" fmla="*/ 192 w 384"/>
                <a:gd name="T15" fmla="*/ 35 h 384"/>
                <a:gd name="T16" fmla="*/ 349 w 384"/>
                <a:gd name="T17" fmla="*/ 192 h 384"/>
                <a:gd name="T18" fmla="*/ 192 w 384"/>
                <a:gd name="T19" fmla="*/ 349 h 3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84" h="384">
                  <a:moveTo>
                    <a:pt x="192" y="0"/>
                  </a:moveTo>
                  <a:cubicBezTo>
                    <a:pt x="86" y="0"/>
                    <a:pt x="0" y="86"/>
                    <a:pt x="0" y="192"/>
                  </a:cubicBezTo>
                  <a:cubicBezTo>
                    <a:pt x="0" y="298"/>
                    <a:pt x="86" y="384"/>
                    <a:pt x="192" y="384"/>
                  </a:cubicBezTo>
                  <a:cubicBezTo>
                    <a:pt x="298" y="384"/>
                    <a:pt x="384" y="298"/>
                    <a:pt x="384" y="192"/>
                  </a:cubicBezTo>
                  <a:cubicBezTo>
                    <a:pt x="384" y="86"/>
                    <a:pt x="298" y="0"/>
                    <a:pt x="192" y="0"/>
                  </a:cubicBezTo>
                  <a:close/>
                  <a:moveTo>
                    <a:pt x="192" y="349"/>
                  </a:moveTo>
                  <a:cubicBezTo>
                    <a:pt x="105" y="349"/>
                    <a:pt x="35" y="278"/>
                    <a:pt x="35" y="192"/>
                  </a:cubicBezTo>
                  <a:cubicBezTo>
                    <a:pt x="35" y="105"/>
                    <a:pt x="105" y="35"/>
                    <a:pt x="192" y="35"/>
                  </a:cubicBezTo>
                  <a:cubicBezTo>
                    <a:pt x="278" y="35"/>
                    <a:pt x="349" y="105"/>
                    <a:pt x="349" y="192"/>
                  </a:cubicBezTo>
                  <a:cubicBezTo>
                    <a:pt x="349" y="278"/>
                    <a:pt x="278" y="349"/>
                    <a:pt x="192" y="3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</p:grpSp>
      <p:sp>
        <p:nvSpPr>
          <p:cNvPr id="281" name="Freeform 286"/>
          <p:cNvSpPr>
            <a:spLocks noEditPoints="1"/>
          </p:cNvSpPr>
          <p:nvPr/>
        </p:nvSpPr>
        <p:spPr bwMode="auto">
          <a:xfrm>
            <a:off x="6189774" y="4828656"/>
            <a:ext cx="256823" cy="256856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44 w 384"/>
              <a:gd name="T11" fmla="*/ 140 h 384"/>
              <a:gd name="T12" fmla="*/ 141 w 384"/>
              <a:gd name="T13" fmla="*/ 184 h 384"/>
              <a:gd name="T14" fmla="*/ 172 w 384"/>
              <a:gd name="T15" fmla="*/ 197 h 384"/>
              <a:gd name="T16" fmla="*/ 194 w 384"/>
              <a:gd name="T17" fmla="*/ 208 h 384"/>
              <a:gd name="T18" fmla="*/ 213 w 384"/>
              <a:gd name="T19" fmla="*/ 216 h 384"/>
              <a:gd name="T20" fmla="*/ 218 w 384"/>
              <a:gd name="T21" fmla="*/ 227 h 384"/>
              <a:gd name="T22" fmla="*/ 211 w 384"/>
              <a:gd name="T23" fmla="*/ 242 h 384"/>
              <a:gd name="T24" fmla="*/ 194 w 384"/>
              <a:gd name="T25" fmla="*/ 246 h 384"/>
              <a:gd name="T26" fmla="*/ 151 w 384"/>
              <a:gd name="T27" fmla="*/ 229 h 384"/>
              <a:gd name="T28" fmla="*/ 125 w 384"/>
              <a:gd name="T29" fmla="*/ 256 h 384"/>
              <a:gd name="T30" fmla="*/ 183 w 384"/>
              <a:gd name="T31" fmla="*/ 279 h 384"/>
              <a:gd name="T32" fmla="*/ 183 w 384"/>
              <a:gd name="T33" fmla="*/ 308 h 384"/>
              <a:gd name="T34" fmla="*/ 205 w 384"/>
              <a:gd name="T35" fmla="*/ 308 h 384"/>
              <a:gd name="T36" fmla="*/ 205 w 384"/>
              <a:gd name="T37" fmla="*/ 279 h 384"/>
              <a:gd name="T38" fmla="*/ 240 w 384"/>
              <a:gd name="T39" fmla="*/ 265 h 384"/>
              <a:gd name="T40" fmla="*/ 258 w 384"/>
              <a:gd name="T41" fmla="*/ 236 h 384"/>
              <a:gd name="T42" fmla="*/ 329 w 384"/>
              <a:gd name="T43" fmla="*/ 267 h 384"/>
              <a:gd name="T44" fmla="*/ 192 w 384"/>
              <a:gd name="T45" fmla="*/ 349 h 384"/>
              <a:gd name="T46" fmla="*/ 35 w 384"/>
              <a:gd name="T47" fmla="*/ 192 h 384"/>
              <a:gd name="T48" fmla="*/ 44 w 384"/>
              <a:gd name="T49" fmla="*/ 140 h 384"/>
              <a:gd name="T50" fmla="*/ 246 w 384"/>
              <a:gd name="T51" fmla="*/ 189 h 384"/>
              <a:gd name="T52" fmla="*/ 215 w 384"/>
              <a:gd name="T53" fmla="*/ 175 h 384"/>
              <a:gd name="T54" fmla="*/ 198 w 384"/>
              <a:gd name="T55" fmla="*/ 168 h 384"/>
              <a:gd name="T56" fmla="*/ 174 w 384"/>
              <a:gd name="T57" fmla="*/ 157 h 384"/>
              <a:gd name="T58" fmla="*/ 172 w 384"/>
              <a:gd name="T59" fmla="*/ 152 h 384"/>
              <a:gd name="T60" fmla="*/ 179 w 384"/>
              <a:gd name="T61" fmla="*/ 140 h 384"/>
              <a:gd name="T62" fmla="*/ 195 w 384"/>
              <a:gd name="T63" fmla="*/ 137 h 384"/>
              <a:gd name="T64" fmla="*/ 228 w 384"/>
              <a:gd name="T65" fmla="*/ 148 h 384"/>
              <a:gd name="T66" fmla="*/ 253 w 384"/>
              <a:gd name="T67" fmla="*/ 123 h 384"/>
              <a:gd name="T68" fmla="*/ 205 w 384"/>
              <a:gd name="T69" fmla="*/ 105 h 384"/>
              <a:gd name="T70" fmla="*/ 205 w 384"/>
              <a:gd name="T71" fmla="*/ 75 h 384"/>
              <a:gd name="T72" fmla="*/ 183 w 384"/>
              <a:gd name="T73" fmla="*/ 75 h 384"/>
              <a:gd name="T74" fmla="*/ 183 w 384"/>
              <a:gd name="T75" fmla="*/ 105 h 384"/>
              <a:gd name="T76" fmla="*/ 152 w 384"/>
              <a:gd name="T77" fmla="*/ 115 h 384"/>
              <a:gd name="T78" fmla="*/ 134 w 384"/>
              <a:gd name="T79" fmla="*/ 139 h 384"/>
              <a:gd name="T80" fmla="*/ 60 w 384"/>
              <a:gd name="T81" fmla="*/ 106 h 384"/>
              <a:gd name="T82" fmla="*/ 192 w 384"/>
              <a:gd name="T83" fmla="*/ 35 h 384"/>
              <a:gd name="T84" fmla="*/ 349 w 384"/>
              <a:gd name="T85" fmla="*/ 192 h 384"/>
              <a:gd name="T86" fmla="*/ 343 w 384"/>
              <a:gd name="T87" fmla="*/ 233 h 384"/>
              <a:gd name="T88" fmla="*/ 246 w 384"/>
              <a:gd name="T89" fmla="*/ 189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44" y="140"/>
                </a:moveTo>
                <a:cubicBezTo>
                  <a:pt x="141" y="184"/>
                  <a:pt x="141" y="184"/>
                  <a:pt x="141" y="184"/>
                </a:cubicBezTo>
                <a:cubicBezTo>
                  <a:pt x="172" y="197"/>
                  <a:pt x="172" y="197"/>
                  <a:pt x="172" y="197"/>
                </a:cubicBezTo>
                <a:cubicBezTo>
                  <a:pt x="194" y="208"/>
                  <a:pt x="194" y="208"/>
                  <a:pt x="194" y="208"/>
                </a:cubicBezTo>
                <a:cubicBezTo>
                  <a:pt x="213" y="216"/>
                  <a:pt x="213" y="216"/>
                  <a:pt x="213" y="216"/>
                </a:cubicBezTo>
                <a:cubicBezTo>
                  <a:pt x="216" y="219"/>
                  <a:pt x="218" y="222"/>
                  <a:pt x="218" y="227"/>
                </a:cubicBezTo>
                <a:cubicBezTo>
                  <a:pt x="218" y="234"/>
                  <a:pt x="215" y="239"/>
                  <a:pt x="211" y="242"/>
                </a:cubicBezTo>
                <a:cubicBezTo>
                  <a:pt x="206" y="245"/>
                  <a:pt x="200" y="246"/>
                  <a:pt x="194" y="246"/>
                </a:cubicBezTo>
                <a:cubicBezTo>
                  <a:pt x="178" y="246"/>
                  <a:pt x="164" y="241"/>
                  <a:pt x="151" y="229"/>
                </a:cubicBezTo>
                <a:cubicBezTo>
                  <a:pt x="125" y="256"/>
                  <a:pt x="125" y="256"/>
                  <a:pt x="125" y="256"/>
                </a:cubicBezTo>
                <a:cubicBezTo>
                  <a:pt x="142" y="271"/>
                  <a:pt x="162" y="278"/>
                  <a:pt x="183" y="279"/>
                </a:cubicBezTo>
                <a:cubicBezTo>
                  <a:pt x="183" y="308"/>
                  <a:pt x="183" y="308"/>
                  <a:pt x="183" y="308"/>
                </a:cubicBezTo>
                <a:cubicBezTo>
                  <a:pt x="205" y="308"/>
                  <a:pt x="205" y="308"/>
                  <a:pt x="205" y="308"/>
                </a:cubicBezTo>
                <a:cubicBezTo>
                  <a:pt x="205" y="279"/>
                  <a:pt x="205" y="279"/>
                  <a:pt x="205" y="279"/>
                </a:cubicBezTo>
                <a:cubicBezTo>
                  <a:pt x="218" y="278"/>
                  <a:pt x="230" y="273"/>
                  <a:pt x="240" y="265"/>
                </a:cubicBezTo>
                <a:cubicBezTo>
                  <a:pt x="249" y="258"/>
                  <a:pt x="255" y="248"/>
                  <a:pt x="258" y="236"/>
                </a:cubicBezTo>
                <a:cubicBezTo>
                  <a:pt x="329" y="267"/>
                  <a:pt x="329" y="267"/>
                  <a:pt x="329" y="267"/>
                </a:cubicBezTo>
                <a:cubicBezTo>
                  <a:pt x="302" y="316"/>
                  <a:pt x="251" y="349"/>
                  <a:pt x="192" y="349"/>
                </a:cubicBezTo>
                <a:cubicBezTo>
                  <a:pt x="105" y="349"/>
                  <a:pt x="35" y="278"/>
                  <a:pt x="35" y="192"/>
                </a:cubicBezTo>
                <a:cubicBezTo>
                  <a:pt x="35" y="174"/>
                  <a:pt x="38" y="157"/>
                  <a:pt x="44" y="140"/>
                </a:cubicBezTo>
                <a:close/>
                <a:moveTo>
                  <a:pt x="246" y="189"/>
                </a:moveTo>
                <a:cubicBezTo>
                  <a:pt x="215" y="175"/>
                  <a:pt x="215" y="175"/>
                  <a:pt x="215" y="175"/>
                </a:cubicBezTo>
                <a:cubicBezTo>
                  <a:pt x="198" y="168"/>
                  <a:pt x="198" y="168"/>
                  <a:pt x="198" y="168"/>
                </a:cubicBezTo>
                <a:cubicBezTo>
                  <a:pt x="174" y="157"/>
                  <a:pt x="174" y="157"/>
                  <a:pt x="174" y="157"/>
                </a:cubicBezTo>
                <a:cubicBezTo>
                  <a:pt x="173" y="155"/>
                  <a:pt x="172" y="154"/>
                  <a:pt x="172" y="152"/>
                </a:cubicBezTo>
                <a:cubicBezTo>
                  <a:pt x="172" y="147"/>
                  <a:pt x="175" y="143"/>
                  <a:pt x="179" y="140"/>
                </a:cubicBezTo>
                <a:cubicBezTo>
                  <a:pt x="184" y="138"/>
                  <a:pt x="189" y="137"/>
                  <a:pt x="195" y="137"/>
                </a:cubicBezTo>
                <a:cubicBezTo>
                  <a:pt x="206" y="137"/>
                  <a:pt x="217" y="141"/>
                  <a:pt x="228" y="148"/>
                </a:cubicBezTo>
                <a:cubicBezTo>
                  <a:pt x="253" y="123"/>
                  <a:pt x="253" y="123"/>
                  <a:pt x="253" y="123"/>
                </a:cubicBezTo>
                <a:cubicBezTo>
                  <a:pt x="239" y="112"/>
                  <a:pt x="223" y="106"/>
                  <a:pt x="205" y="105"/>
                </a:cubicBezTo>
                <a:cubicBezTo>
                  <a:pt x="205" y="75"/>
                  <a:pt x="205" y="75"/>
                  <a:pt x="205" y="75"/>
                </a:cubicBezTo>
                <a:cubicBezTo>
                  <a:pt x="183" y="75"/>
                  <a:pt x="183" y="75"/>
                  <a:pt x="183" y="75"/>
                </a:cubicBezTo>
                <a:cubicBezTo>
                  <a:pt x="183" y="105"/>
                  <a:pt x="183" y="105"/>
                  <a:pt x="183" y="105"/>
                </a:cubicBezTo>
                <a:cubicBezTo>
                  <a:pt x="171" y="105"/>
                  <a:pt x="161" y="109"/>
                  <a:pt x="152" y="115"/>
                </a:cubicBezTo>
                <a:cubicBezTo>
                  <a:pt x="143" y="121"/>
                  <a:pt x="137" y="129"/>
                  <a:pt x="134" y="139"/>
                </a:cubicBezTo>
                <a:cubicBezTo>
                  <a:pt x="60" y="106"/>
                  <a:pt x="60" y="106"/>
                  <a:pt x="60" y="106"/>
                </a:cubicBezTo>
                <a:cubicBezTo>
                  <a:pt x="88" y="63"/>
                  <a:pt x="137" y="35"/>
                  <a:pt x="192" y="35"/>
                </a:cubicBezTo>
                <a:cubicBezTo>
                  <a:pt x="278" y="35"/>
                  <a:pt x="349" y="105"/>
                  <a:pt x="349" y="192"/>
                </a:cubicBezTo>
                <a:cubicBezTo>
                  <a:pt x="349" y="206"/>
                  <a:pt x="347" y="220"/>
                  <a:pt x="343" y="233"/>
                </a:cubicBezTo>
                <a:lnTo>
                  <a:pt x="246" y="189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82" name="Freeform 287"/>
          <p:cNvSpPr>
            <a:spLocks noEditPoints="1"/>
          </p:cNvSpPr>
          <p:nvPr/>
        </p:nvSpPr>
        <p:spPr bwMode="auto">
          <a:xfrm>
            <a:off x="6633392" y="4828656"/>
            <a:ext cx="256823" cy="256856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43 w 384"/>
              <a:gd name="T11" fmla="*/ 141 h 384"/>
              <a:gd name="T12" fmla="*/ 94 w 384"/>
              <a:gd name="T13" fmla="*/ 163 h 384"/>
              <a:gd name="T14" fmla="*/ 90 w 384"/>
              <a:gd name="T15" fmla="*/ 163 h 384"/>
              <a:gd name="T16" fmla="*/ 90 w 384"/>
              <a:gd name="T17" fmla="*/ 186 h 384"/>
              <a:gd name="T18" fmla="*/ 108 w 384"/>
              <a:gd name="T19" fmla="*/ 186 h 384"/>
              <a:gd name="T20" fmla="*/ 108 w 384"/>
              <a:gd name="T21" fmla="*/ 196 h 384"/>
              <a:gd name="T22" fmla="*/ 108 w 384"/>
              <a:gd name="T23" fmla="*/ 201 h 384"/>
              <a:gd name="T24" fmla="*/ 90 w 384"/>
              <a:gd name="T25" fmla="*/ 201 h 384"/>
              <a:gd name="T26" fmla="*/ 90 w 384"/>
              <a:gd name="T27" fmla="*/ 224 h 384"/>
              <a:gd name="T28" fmla="*/ 111 w 384"/>
              <a:gd name="T29" fmla="*/ 224 h 384"/>
              <a:gd name="T30" fmla="*/ 129 w 384"/>
              <a:gd name="T31" fmla="*/ 266 h 384"/>
              <a:gd name="T32" fmla="*/ 207 w 384"/>
              <a:gd name="T33" fmla="*/ 303 h 384"/>
              <a:gd name="T34" fmla="*/ 258 w 384"/>
              <a:gd name="T35" fmla="*/ 290 h 384"/>
              <a:gd name="T36" fmla="*/ 250 w 384"/>
              <a:gd name="T37" fmla="*/ 255 h 384"/>
              <a:gd name="T38" fmla="*/ 213 w 384"/>
              <a:gd name="T39" fmla="*/ 263 h 384"/>
              <a:gd name="T40" fmla="*/ 172 w 384"/>
              <a:gd name="T41" fmla="*/ 247 h 384"/>
              <a:gd name="T42" fmla="*/ 161 w 384"/>
              <a:gd name="T43" fmla="*/ 224 h 384"/>
              <a:gd name="T44" fmla="*/ 231 w 384"/>
              <a:gd name="T45" fmla="*/ 224 h 384"/>
              <a:gd name="T46" fmla="*/ 329 w 384"/>
              <a:gd name="T47" fmla="*/ 268 h 384"/>
              <a:gd name="T48" fmla="*/ 192 w 384"/>
              <a:gd name="T49" fmla="*/ 349 h 384"/>
              <a:gd name="T50" fmla="*/ 35 w 384"/>
              <a:gd name="T51" fmla="*/ 192 h 384"/>
              <a:gd name="T52" fmla="*/ 43 w 384"/>
              <a:gd name="T53" fmla="*/ 141 h 384"/>
              <a:gd name="T54" fmla="*/ 239 w 384"/>
              <a:gd name="T55" fmla="*/ 186 h 384"/>
              <a:gd name="T56" fmla="*/ 242 w 384"/>
              <a:gd name="T57" fmla="*/ 186 h 384"/>
              <a:gd name="T58" fmla="*/ 242 w 384"/>
              <a:gd name="T59" fmla="*/ 163 h 384"/>
              <a:gd name="T60" fmla="*/ 187 w 384"/>
              <a:gd name="T61" fmla="*/ 163 h 384"/>
              <a:gd name="T62" fmla="*/ 165 w 384"/>
              <a:gd name="T63" fmla="*/ 154 h 384"/>
              <a:gd name="T64" fmla="*/ 172 w 384"/>
              <a:gd name="T65" fmla="*/ 142 h 384"/>
              <a:gd name="T66" fmla="*/ 212 w 384"/>
              <a:gd name="T67" fmla="*/ 125 h 384"/>
              <a:gd name="T68" fmla="*/ 247 w 384"/>
              <a:gd name="T69" fmla="*/ 133 h 384"/>
              <a:gd name="T70" fmla="*/ 256 w 384"/>
              <a:gd name="T71" fmla="*/ 96 h 384"/>
              <a:gd name="T72" fmla="*/ 208 w 384"/>
              <a:gd name="T73" fmla="*/ 87 h 384"/>
              <a:gd name="T74" fmla="*/ 134 w 384"/>
              <a:gd name="T75" fmla="*/ 119 h 384"/>
              <a:gd name="T76" fmla="*/ 123 w 384"/>
              <a:gd name="T77" fmla="*/ 135 h 384"/>
              <a:gd name="T78" fmla="*/ 60 w 384"/>
              <a:gd name="T79" fmla="*/ 107 h 384"/>
              <a:gd name="T80" fmla="*/ 192 w 384"/>
              <a:gd name="T81" fmla="*/ 35 h 384"/>
              <a:gd name="T82" fmla="*/ 349 w 384"/>
              <a:gd name="T83" fmla="*/ 192 h 384"/>
              <a:gd name="T84" fmla="*/ 343 w 384"/>
              <a:gd name="T85" fmla="*/ 232 h 384"/>
              <a:gd name="T86" fmla="*/ 239 w 384"/>
              <a:gd name="T87" fmla="*/ 186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43" y="141"/>
                </a:moveTo>
                <a:cubicBezTo>
                  <a:pt x="94" y="163"/>
                  <a:pt x="94" y="163"/>
                  <a:pt x="94" y="163"/>
                </a:cubicBezTo>
                <a:cubicBezTo>
                  <a:pt x="90" y="163"/>
                  <a:pt x="90" y="163"/>
                  <a:pt x="90" y="163"/>
                </a:cubicBezTo>
                <a:cubicBezTo>
                  <a:pt x="90" y="186"/>
                  <a:pt x="90" y="186"/>
                  <a:pt x="90" y="186"/>
                </a:cubicBezTo>
                <a:cubicBezTo>
                  <a:pt x="108" y="186"/>
                  <a:pt x="108" y="186"/>
                  <a:pt x="108" y="186"/>
                </a:cubicBezTo>
                <a:cubicBezTo>
                  <a:pt x="108" y="189"/>
                  <a:pt x="108" y="193"/>
                  <a:pt x="108" y="196"/>
                </a:cubicBezTo>
                <a:cubicBezTo>
                  <a:pt x="108" y="201"/>
                  <a:pt x="108" y="201"/>
                  <a:pt x="108" y="201"/>
                </a:cubicBezTo>
                <a:cubicBezTo>
                  <a:pt x="90" y="201"/>
                  <a:pt x="90" y="201"/>
                  <a:pt x="90" y="201"/>
                </a:cubicBezTo>
                <a:cubicBezTo>
                  <a:pt x="90" y="224"/>
                  <a:pt x="90" y="224"/>
                  <a:pt x="90" y="224"/>
                </a:cubicBezTo>
                <a:cubicBezTo>
                  <a:pt x="111" y="224"/>
                  <a:pt x="111" y="224"/>
                  <a:pt x="111" y="224"/>
                </a:cubicBezTo>
                <a:cubicBezTo>
                  <a:pt x="114" y="241"/>
                  <a:pt x="120" y="255"/>
                  <a:pt x="129" y="266"/>
                </a:cubicBezTo>
                <a:cubicBezTo>
                  <a:pt x="147" y="290"/>
                  <a:pt x="176" y="303"/>
                  <a:pt x="207" y="303"/>
                </a:cubicBezTo>
                <a:cubicBezTo>
                  <a:pt x="228" y="303"/>
                  <a:pt x="247" y="296"/>
                  <a:pt x="258" y="290"/>
                </a:cubicBezTo>
                <a:cubicBezTo>
                  <a:pt x="250" y="255"/>
                  <a:pt x="250" y="255"/>
                  <a:pt x="250" y="255"/>
                </a:cubicBezTo>
                <a:cubicBezTo>
                  <a:pt x="243" y="258"/>
                  <a:pt x="228" y="263"/>
                  <a:pt x="213" y="263"/>
                </a:cubicBezTo>
                <a:cubicBezTo>
                  <a:pt x="197" y="263"/>
                  <a:pt x="182" y="258"/>
                  <a:pt x="172" y="247"/>
                </a:cubicBezTo>
                <a:cubicBezTo>
                  <a:pt x="167" y="241"/>
                  <a:pt x="163" y="234"/>
                  <a:pt x="161" y="224"/>
                </a:cubicBezTo>
                <a:cubicBezTo>
                  <a:pt x="231" y="224"/>
                  <a:pt x="231" y="224"/>
                  <a:pt x="231" y="224"/>
                </a:cubicBezTo>
                <a:cubicBezTo>
                  <a:pt x="329" y="268"/>
                  <a:pt x="329" y="268"/>
                  <a:pt x="329" y="268"/>
                </a:cubicBezTo>
                <a:cubicBezTo>
                  <a:pt x="302" y="316"/>
                  <a:pt x="251" y="349"/>
                  <a:pt x="192" y="349"/>
                </a:cubicBezTo>
                <a:cubicBezTo>
                  <a:pt x="105" y="349"/>
                  <a:pt x="35" y="278"/>
                  <a:pt x="35" y="192"/>
                </a:cubicBezTo>
                <a:cubicBezTo>
                  <a:pt x="35" y="174"/>
                  <a:pt x="38" y="157"/>
                  <a:pt x="43" y="141"/>
                </a:cubicBezTo>
                <a:close/>
                <a:moveTo>
                  <a:pt x="239" y="186"/>
                </a:moveTo>
                <a:cubicBezTo>
                  <a:pt x="242" y="186"/>
                  <a:pt x="242" y="186"/>
                  <a:pt x="242" y="186"/>
                </a:cubicBezTo>
                <a:cubicBezTo>
                  <a:pt x="242" y="163"/>
                  <a:pt x="242" y="163"/>
                  <a:pt x="242" y="163"/>
                </a:cubicBezTo>
                <a:cubicBezTo>
                  <a:pt x="187" y="163"/>
                  <a:pt x="187" y="163"/>
                  <a:pt x="187" y="163"/>
                </a:cubicBezTo>
                <a:cubicBezTo>
                  <a:pt x="165" y="154"/>
                  <a:pt x="165" y="154"/>
                  <a:pt x="165" y="154"/>
                </a:cubicBezTo>
                <a:cubicBezTo>
                  <a:pt x="167" y="149"/>
                  <a:pt x="169" y="145"/>
                  <a:pt x="172" y="142"/>
                </a:cubicBezTo>
                <a:cubicBezTo>
                  <a:pt x="182" y="130"/>
                  <a:pt x="196" y="125"/>
                  <a:pt x="212" y="125"/>
                </a:cubicBezTo>
                <a:cubicBezTo>
                  <a:pt x="226" y="125"/>
                  <a:pt x="239" y="129"/>
                  <a:pt x="247" y="133"/>
                </a:cubicBezTo>
                <a:cubicBezTo>
                  <a:pt x="256" y="96"/>
                  <a:pt x="256" y="96"/>
                  <a:pt x="256" y="96"/>
                </a:cubicBezTo>
                <a:cubicBezTo>
                  <a:pt x="245" y="91"/>
                  <a:pt x="228" y="87"/>
                  <a:pt x="208" y="87"/>
                </a:cubicBezTo>
                <a:cubicBezTo>
                  <a:pt x="178" y="87"/>
                  <a:pt x="152" y="99"/>
                  <a:pt x="134" y="119"/>
                </a:cubicBezTo>
                <a:cubicBezTo>
                  <a:pt x="130" y="124"/>
                  <a:pt x="126" y="129"/>
                  <a:pt x="123" y="135"/>
                </a:cubicBezTo>
                <a:cubicBezTo>
                  <a:pt x="60" y="107"/>
                  <a:pt x="60" y="107"/>
                  <a:pt x="60" y="107"/>
                </a:cubicBezTo>
                <a:cubicBezTo>
                  <a:pt x="88" y="64"/>
                  <a:pt x="136" y="35"/>
                  <a:pt x="192" y="35"/>
                </a:cubicBezTo>
                <a:cubicBezTo>
                  <a:pt x="278" y="35"/>
                  <a:pt x="349" y="105"/>
                  <a:pt x="349" y="192"/>
                </a:cubicBezTo>
                <a:cubicBezTo>
                  <a:pt x="349" y="206"/>
                  <a:pt x="347" y="219"/>
                  <a:pt x="343" y="232"/>
                </a:cubicBezTo>
                <a:lnTo>
                  <a:pt x="239" y="18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83" name="Freeform 288"/>
          <p:cNvSpPr>
            <a:spLocks noEditPoints="1"/>
          </p:cNvSpPr>
          <p:nvPr/>
        </p:nvSpPr>
        <p:spPr bwMode="auto">
          <a:xfrm>
            <a:off x="7077009" y="4828656"/>
            <a:ext cx="256823" cy="256856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42 w 384"/>
              <a:gd name="T11" fmla="*/ 145 h 384"/>
              <a:gd name="T12" fmla="*/ 140 w 384"/>
              <a:gd name="T13" fmla="*/ 189 h 384"/>
              <a:gd name="T14" fmla="*/ 118 w 384"/>
              <a:gd name="T15" fmla="*/ 189 h 384"/>
              <a:gd name="T16" fmla="*/ 118 w 384"/>
              <a:gd name="T17" fmla="*/ 219 h 384"/>
              <a:gd name="T18" fmla="*/ 163 w 384"/>
              <a:gd name="T19" fmla="*/ 219 h 384"/>
              <a:gd name="T20" fmla="*/ 167 w 384"/>
              <a:gd name="T21" fmla="*/ 228 h 384"/>
              <a:gd name="T22" fmla="*/ 167 w 384"/>
              <a:gd name="T23" fmla="*/ 242 h 384"/>
              <a:gd name="T24" fmla="*/ 118 w 384"/>
              <a:gd name="T25" fmla="*/ 242 h 384"/>
              <a:gd name="T26" fmla="*/ 118 w 384"/>
              <a:gd name="T27" fmla="*/ 272 h 384"/>
              <a:gd name="T28" fmla="*/ 167 w 384"/>
              <a:gd name="T29" fmla="*/ 272 h 384"/>
              <a:gd name="T30" fmla="*/ 167 w 384"/>
              <a:gd name="T31" fmla="*/ 316 h 384"/>
              <a:gd name="T32" fmla="*/ 215 w 384"/>
              <a:gd name="T33" fmla="*/ 316 h 384"/>
              <a:gd name="T34" fmla="*/ 215 w 384"/>
              <a:gd name="T35" fmla="*/ 272 h 384"/>
              <a:gd name="T36" fmla="*/ 265 w 384"/>
              <a:gd name="T37" fmla="*/ 272 h 384"/>
              <a:gd name="T38" fmla="*/ 265 w 384"/>
              <a:gd name="T39" fmla="*/ 245 h 384"/>
              <a:gd name="T40" fmla="*/ 326 w 384"/>
              <a:gd name="T41" fmla="*/ 272 h 384"/>
              <a:gd name="T42" fmla="*/ 192 w 384"/>
              <a:gd name="T43" fmla="*/ 349 h 384"/>
              <a:gd name="T44" fmla="*/ 35 w 384"/>
              <a:gd name="T45" fmla="*/ 192 h 384"/>
              <a:gd name="T46" fmla="*/ 42 w 384"/>
              <a:gd name="T47" fmla="*/ 145 h 384"/>
              <a:gd name="T48" fmla="*/ 215 w 384"/>
              <a:gd name="T49" fmla="*/ 242 h 384"/>
              <a:gd name="T50" fmla="*/ 215 w 384"/>
              <a:gd name="T51" fmla="*/ 228 h 384"/>
              <a:gd name="T52" fmla="*/ 217 w 384"/>
              <a:gd name="T53" fmla="*/ 224 h 384"/>
              <a:gd name="T54" fmla="*/ 260 w 384"/>
              <a:gd name="T55" fmla="*/ 242 h 384"/>
              <a:gd name="T56" fmla="*/ 215 w 384"/>
              <a:gd name="T57" fmla="*/ 242 h 384"/>
              <a:gd name="T58" fmla="*/ 265 w 384"/>
              <a:gd name="T59" fmla="*/ 203 h 384"/>
              <a:gd name="T60" fmla="*/ 265 w 384"/>
              <a:gd name="T61" fmla="*/ 189 h 384"/>
              <a:gd name="T62" fmla="*/ 235 w 384"/>
              <a:gd name="T63" fmla="*/ 189 h 384"/>
              <a:gd name="T64" fmla="*/ 284 w 384"/>
              <a:gd name="T65" fmla="*/ 99 h 384"/>
              <a:gd name="T66" fmla="*/ 233 w 384"/>
              <a:gd name="T67" fmla="*/ 99 h 384"/>
              <a:gd name="T68" fmla="*/ 199 w 384"/>
              <a:gd name="T69" fmla="*/ 174 h 384"/>
              <a:gd name="T70" fmla="*/ 181 w 384"/>
              <a:gd name="T71" fmla="*/ 166 h 384"/>
              <a:gd name="T72" fmla="*/ 151 w 384"/>
              <a:gd name="T73" fmla="*/ 99 h 384"/>
              <a:gd name="T74" fmla="*/ 100 w 384"/>
              <a:gd name="T75" fmla="*/ 99 h 384"/>
              <a:gd name="T76" fmla="*/ 121 w 384"/>
              <a:gd name="T77" fmla="*/ 139 h 384"/>
              <a:gd name="T78" fmla="*/ 58 w 384"/>
              <a:gd name="T79" fmla="*/ 110 h 384"/>
              <a:gd name="T80" fmla="*/ 192 w 384"/>
              <a:gd name="T81" fmla="*/ 35 h 384"/>
              <a:gd name="T82" fmla="*/ 349 w 384"/>
              <a:gd name="T83" fmla="*/ 192 h 384"/>
              <a:gd name="T84" fmla="*/ 342 w 384"/>
              <a:gd name="T85" fmla="*/ 237 h 384"/>
              <a:gd name="T86" fmla="*/ 265 w 384"/>
              <a:gd name="T87" fmla="*/ 203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42" y="145"/>
                </a:moveTo>
                <a:cubicBezTo>
                  <a:pt x="140" y="189"/>
                  <a:pt x="140" y="189"/>
                  <a:pt x="140" y="189"/>
                </a:cubicBezTo>
                <a:cubicBezTo>
                  <a:pt x="118" y="189"/>
                  <a:pt x="118" y="189"/>
                  <a:pt x="118" y="189"/>
                </a:cubicBezTo>
                <a:cubicBezTo>
                  <a:pt x="118" y="219"/>
                  <a:pt x="118" y="219"/>
                  <a:pt x="118" y="219"/>
                </a:cubicBezTo>
                <a:cubicBezTo>
                  <a:pt x="163" y="219"/>
                  <a:pt x="163" y="219"/>
                  <a:pt x="163" y="219"/>
                </a:cubicBezTo>
                <a:cubicBezTo>
                  <a:pt x="167" y="228"/>
                  <a:pt x="167" y="228"/>
                  <a:pt x="167" y="228"/>
                </a:cubicBezTo>
                <a:cubicBezTo>
                  <a:pt x="167" y="242"/>
                  <a:pt x="167" y="242"/>
                  <a:pt x="167" y="242"/>
                </a:cubicBezTo>
                <a:cubicBezTo>
                  <a:pt x="118" y="242"/>
                  <a:pt x="118" y="242"/>
                  <a:pt x="118" y="242"/>
                </a:cubicBezTo>
                <a:cubicBezTo>
                  <a:pt x="118" y="272"/>
                  <a:pt x="118" y="272"/>
                  <a:pt x="118" y="272"/>
                </a:cubicBezTo>
                <a:cubicBezTo>
                  <a:pt x="167" y="272"/>
                  <a:pt x="167" y="272"/>
                  <a:pt x="167" y="272"/>
                </a:cubicBezTo>
                <a:cubicBezTo>
                  <a:pt x="167" y="316"/>
                  <a:pt x="167" y="316"/>
                  <a:pt x="167" y="316"/>
                </a:cubicBezTo>
                <a:cubicBezTo>
                  <a:pt x="215" y="316"/>
                  <a:pt x="215" y="316"/>
                  <a:pt x="215" y="316"/>
                </a:cubicBezTo>
                <a:cubicBezTo>
                  <a:pt x="215" y="272"/>
                  <a:pt x="215" y="272"/>
                  <a:pt x="215" y="272"/>
                </a:cubicBezTo>
                <a:cubicBezTo>
                  <a:pt x="265" y="272"/>
                  <a:pt x="265" y="272"/>
                  <a:pt x="265" y="272"/>
                </a:cubicBezTo>
                <a:cubicBezTo>
                  <a:pt x="265" y="245"/>
                  <a:pt x="265" y="245"/>
                  <a:pt x="265" y="245"/>
                </a:cubicBezTo>
                <a:cubicBezTo>
                  <a:pt x="326" y="272"/>
                  <a:pt x="326" y="272"/>
                  <a:pt x="326" y="272"/>
                </a:cubicBezTo>
                <a:cubicBezTo>
                  <a:pt x="299" y="318"/>
                  <a:pt x="249" y="349"/>
                  <a:pt x="192" y="349"/>
                </a:cubicBezTo>
                <a:cubicBezTo>
                  <a:pt x="105" y="349"/>
                  <a:pt x="35" y="278"/>
                  <a:pt x="35" y="192"/>
                </a:cubicBezTo>
                <a:cubicBezTo>
                  <a:pt x="35" y="176"/>
                  <a:pt x="37" y="160"/>
                  <a:pt x="42" y="145"/>
                </a:cubicBezTo>
                <a:close/>
                <a:moveTo>
                  <a:pt x="215" y="242"/>
                </a:moveTo>
                <a:cubicBezTo>
                  <a:pt x="215" y="228"/>
                  <a:pt x="215" y="228"/>
                  <a:pt x="215" y="228"/>
                </a:cubicBezTo>
                <a:cubicBezTo>
                  <a:pt x="217" y="224"/>
                  <a:pt x="217" y="224"/>
                  <a:pt x="217" y="224"/>
                </a:cubicBezTo>
                <a:cubicBezTo>
                  <a:pt x="260" y="242"/>
                  <a:pt x="260" y="242"/>
                  <a:pt x="260" y="242"/>
                </a:cubicBezTo>
                <a:lnTo>
                  <a:pt x="215" y="242"/>
                </a:lnTo>
                <a:close/>
                <a:moveTo>
                  <a:pt x="265" y="203"/>
                </a:moveTo>
                <a:cubicBezTo>
                  <a:pt x="265" y="189"/>
                  <a:pt x="265" y="189"/>
                  <a:pt x="265" y="189"/>
                </a:cubicBezTo>
                <a:cubicBezTo>
                  <a:pt x="235" y="189"/>
                  <a:pt x="235" y="189"/>
                  <a:pt x="235" y="189"/>
                </a:cubicBezTo>
                <a:cubicBezTo>
                  <a:pt x="284" y="99"/>
                  <a:pt x="284" y="99"/>
                  <a:pt x="284" y="99"/>
                </a:cubicBezTo>
                <a:cubicBezTo>
                  <a:pt x="233" y="99"/>
                  <a:pt x="233" y="99"/>
                  <a:pt x="233" y="99"/>
                </a:cubicBezTo>
                <a:cubicBezTo>
                  <a:pt x="199" y="174"/>
                  <a:pt x="199" y="174"/>
                  <a:pt x="199" y="174"/>
                </a:cubicBezTo>
                <a:cubicBezTo>
                  <a:pt x="181" y="166"/>
                  <a:pt x="181" y="166"/>
                  <a:pt x="181" y="166"/>
                </a:cubicBezTo>
                <a:cubicBezTo>
                  <a:pt x="151" y="99"/>
                  <a:pt x="151" y="99"/>
                  <a:pt x="151" y="99"/>
                </a:cubicBezTo>
                <a:cubicBezTo>
                  <a:pt x="100" y="99"/>
                  <a:pt x="100" y="99"/>
                  <a:pt x="100" y="99"/>
                </a:cubicBezTo>
                <a:cubicBezTo>
                  <a:pt x="121" y="139"/>
                  <a:pt x="121" y="139"/>
                  <a:pt x="121" y="139"/>
                </a:cubicBezTo>
                <a:cubicBezTo>
                  <a:pt x="58" y="110"/>
                  <a:pt x="58" y="110"/>
                  <a:pt x="58" y="110"/>
                </a:cubicBezTo>
                <a:cubicBezTo>
                  <a:pt x="85" y="65"/>
                  <a:pt x="135" y="35"/>
                  <a:pt x="192" y="35"/>
                </a:cubicBezTo>
                <a:cubicBezTo>
                  <a:pt x="278" y="35"/>
                  <a:pt x="349" y="105"/>
                  <a:pt x="349" y="192"/>
                </a:cubicBezTo>
                <a:cubicBezTo>
                  <a:pt x="349" y="208"/>
                  <a:pt x="346" y="223"/>
                  <a:pt x="342" y="237"/>
                </a:cubicBezTo>
                <a:lnTo>
                  <a:pt x="265" y="20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84" name="Freeform 289"/>
          <p:cNvSpPr>
            <a:spLocks noEditPoints="1"/>
          </p:cNvSpPr>
          <p:nvPr/>
        </p:nvSpPr>
        <p:spPr bwMode="auto">
          <a:xfrm>
            <a:off x="7518515" y="4828656"/>
            <a:ext cx="259133" cy="256856"/>
          </a:xfrm>
          <a:custGeom>
            <a:avLst/>
            <a:gdLst>
              <a:gd name="T0" fmla="*/ 191 w 384"/>
              <a:gd name="T1" fmla="*/ 91 h 384"/>
              <a:gd name="T2" fmla="*/ 135 w 384"/>
              <a:gd name="T3" fmla="*/ 110 h 384"/>
              <a:gd name="T4" fmla="*/ 106 w 384"/>
              <a:gd name="T5" fmla="*/ 165 h 384"/>
              <a:gd name="T6" fmla="*/ 91 w 384"/>
              <a:gd name="T7" fmla="*/ 165 h 384"/>
              <a:gd name="T8" fmla="*/ 129 w 384"/>
              <a:gd name="T9" fmla="*/ 203 h 384"/>
              <a:gd name="T10" fmla="*/ 167 w 384"/>
              <a:gd name="T11" fmla="*/ 165 h 384"/>
              <a:gd name="T12" fmla="*/ 153 w 384"/>
              <a:gd name="T13" fmla="*/ 165 h 384"/>
              <a:gd name="T14" fmla="*/ 197 w 384"/>
              <a:gd name="T15" fmla="*/ 131 h 384"/>
              <a:gd name="T16" fmla="*/ 229 w 384"/>
              <a:gd name="T17" fmla="*/ 147 h 384"/>
              <a:gd name="T18" fmla="*/ 240 w 384"/>
              <a:gd name="T19" fmla="*/ 193 h 384"/>
              <a:gd name="T20" fmla="*/ 228 w 384"/>
              <a:gd name="T21" fmla="*/ 240 h 384"/>
              <a:gd name="T22" fmla="*/ 196 w 384"/>
              <a:gd name="T23" fmla="*/ 257 h 384"/>
              <a:gd name="T24" fmla="*/ 153 w 384"/>
              <a:gd name="T25" fmla="*/ 222 h 384"/>
              <a:gd name="T26" fmla="*/ 105 w 384"/>
              <a:gd name="T27" fmla="*/ 222 h 384"/>
              <a:gd name="T28" fmla="*/ 133 w 384"/>
              <a:gd name="T29" fmla="*/ 278 h 384"/>
              <a:gd name="T30" fmla="*/ 190 w 384"/>
              <a:gd name="T31" fmla="*/ 297 h 384"/>
              <a:gd name="T32" fmla="*/ 262 w 384"/>
              <a:gd name="T33" fmla="*/ 268 h 384"/>
              <a:gd name="T34" fmla="*/ 289 w 384"/>
              <a:gd name="T35" fmla="*/ 195 h 384"/>
              <a:gd name="T36" fmla="*/ 263 w 384"/>
              <a:gd name="T37" fmla="*/ 120 h 384"/>
              <a:gd name="T38" fmla="*/ 191 w 384"/>
              <a:gd name="T39" fmla="*/ 91 h 384"/>
              <a:gd name="T40" fmla="*/ 192 w 384"/>
              <a:gd name="T41" fmla="*/ 0 h 384"/>
              <a:gd name="T42" fmla="*/ 0 w 384"/>
              <a:gd name="T43" fmla="*/ 192 h 384"/>
              <a:gd name="T44" fmla="*/ 192 w 384"/>
              <a:gd name="T45" fmla="*/ 384 h 384"/>
              <a:gd name="T46" fmla="*/ 384 w 384"/>
              <a:gd name="T47" fmla="*/ 192 h 384"/>
              <a:gd name="T48" fmla="*/ 192 w 384"/>
              <a:gd name="T49" fmla="*/ 0 h 384"/>
              <a:gd name="T50" fmla="*/ 192 w 384"/>
              <a:gd name="T51" fmla="*/ 349 h 384"/>
              <a:gd name="T52" fmla="*/ 35 w 384"/>
              <a:gd name="T53" fmla="*/ 192 h 384"/>
              <a:gd name="T54" fmla="*/ 192 w 384"/>
              <a:gd name="T55" fmla="*/ 35 h 384"/>
              <a:gd name="T56" fmla="*/ 349 w 384"/>
              <a:gd name="T57" fmla="*/ 192 h 384"/>
              <a:gd name="T58" fmla="*/ 192 w 384"/>
              <a:gd name="T59" fmla="*/ 349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</a:cxnLst>
            <a:rect l="0" t="0" r="r" b="b"/>
            <a:pathLst>
              <a:path w="384" h="384">
                <a:moveTo>
                  <a:pt x="191" y="91"/>
                </a:moveTo>
                <a:cubicBezTo>
                  <a:pt x="169" y="91"/>
                  <a:pt x="150" y="97"/>
                  <a:pt x="135" y="110"/>
                </a:cubicBezTo>
                <a:cubicBezTo>
                  <a:pt x="120" y="123"/>
                  <a:pt x="110" y="141"/>
                  <a:pt x="106" y="165"/>
                </a:cubicBezTo>
                <a:cubicBezTo>
                  <a:pt x="91" y="165"/>
                  <a:pt x="91" y="165"/>
                  <a:pt x="91" y="165"/>
                </a:cubicBezTo>
                <a:cubicBezTo>
                  <a:pt x="129" y="203"/>
                  <a:pt x="129" y="203"/>
                  <a:pt x="129" y="203"/>
                </a:cubicBezTo>
                <a:cubicBezTo>
                  <a:pt x="167" y="165"/>
                  <a:pt x="167" y="165"/>
                  <a:pt x="167" y="165"/>
                </a:cubicBezTo>
                <a:cubicBezTo>
                  <a:pt x="153" y="165"/>
                  <a:pt x="153" y="165"/>
                  <a:pt x="153" y="165"/>
                </a:cubicBezTo>
                <a:cubicBezTo>
                  <a:pt x="157" y="142"/>
                  <a:pt x="171" y="131"/>
                  <a:pt x="197" y="131"/>
                </a:cubicBezTo>
                <a:cubicBezTo>
                  <a:pt x="211" y="131"/>
                  <a:pt x="222" y="136"/>
                  <a:pt x="229" y="147"/>
                </a:cubicBezTo>
                <a:cubicBezTo>
                  <a:pt x="237" y="157"/>
                  <a:pt x="240" y="173"/>
                  <a:pt x="240" y="193"/>
                </a:cubicBezTo>
                <a:cubicBezTo>
                  <a:pt x="240" y="213"/>
                  <a:pt x="236" y="228"/>
                  <a:pt x="228" y="240"/>
                </a:cubicBezTo>
                <a:cubicBezTo>
                  <a:pt x="220" y="252"/>
                  <a:pt x="209" y="257"/>
                  <a:pt x="196" y="257"/>
                </a:cubicBezTo>
                <a:cubicBezTo>
                  <a:pt x="169" y="257"/>
                  <a:pt x="155" y="246"/>
                  <a:pt x="153" y="222"/>
                </a:cubicBezTo>
                <a:cubicBezTo>
                  <a:pt x="105" y="222"/>
                  <a:pt x="105" y="222"/>
                  <a:pt x="105" y="222"/>
                </a:cubicBezTo>
                <a:cubicBezTo>
                  <a:pt x="108" y="246"/>
                  <a:pt x="118" y="265"/>
                  <a:pt x="133" y="278"/>
                </a:cubicBezTo>
                <a:cubicBezTo>
                  <a:pt x="149" y="291"/>
                  <a:pt x="168" y="297"/>
                  <a:pt x="190" y="297"/>
                </a:cubicBezTo>
                <a:cubicBezTo>
                  <a:pt x="219" y="297"/>
                  <a:pt x="243" y="288"/>
                  <a:pt x="262" y="268"/>
                </a:cubicBezTo>
                <a:cubicBezTo>
                  <a:pt x="280" y="249"/>
                  <a:pt x="289" y="224"/>
                  <a:pt x="289" y="195"/>
                </a:cubicBezTo>
                <a:cubicBezTo>
                  <a:pt x="289" y="164"/>
                  <a:pt x="281" y="139"/>
                  <a:pt x="263" y="120"/>
                </a:cubicBezTo>
                <a:cubicBezTo>
                  <a:pt x="245" y="100"/>
                  <a:pt x="221" y="91"/>
                  <a:pt x="191" y="91"/>
                </a:cubicBezTo>
                <a:close/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192" y="349"/>
                </a:moveTo>
                <a:cubicBezTo>
                  <a:pt x="105" y="349"/>
                  <a:pt x="35" y="278"/>
                  <a:pt x="35" y="192"/>
                </a:cubicBezTo>
                <a:cubicBezTo>
                  <a:pt x="35" y="105"/>
                  <a:pt x="105" y="35"/>
                  <a:pt x="192" y="35"/>
                </a:cubicBezTo>
                <a:cubicBezTo>
                  <a:pt x="278" y="35"/>
                  <a:pt x="349" y="105"/>
                  <a:pt x="349" y="192"/>
                </a:cubicBezTo>
                <a:cubicBezTo>
                  <a:pt x="349" y="278"/>
                  <a:pt x="278" y="349"/>
                  <a:pt x="192" y="34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85" name="Freeform 290"/>
          <p:cNvSpPr>
            <a:spLocks noEditPoints="1"/>
          </p:cNvSpPr>
          <p:nvPr/>
        </p:nvSpPr>
        <p:spPr bwMode="auto">
          <a:xfrm>
            <a:off x="7962135" y="4828656"/>
            <a:ext cx="259133" cy="256856"/>
          </a:xfrm>
          <a:custGeom>
            <a:avLst/>
            <a:gdLst>
              <a:gd name="T0" fmla="*/ 122 w 384"/>
              <a:gd name="T1" fmla="*/ 180 h 384"/>
              <a:gd name="T2" fmla="*/ 262 w 384"/>
              <a:gd name="T3" fmla="*/ 180 h 384"/>
              <a:gd name="T4" fmla="*/ 262 w 384"/>
              <a:gd name="T5" fmla="*/ 147 h 384"/>
              <a:gd name="T6" fmla="*/ 122 w 384"/>
              <a:gd name="T7" fmla="*/ 147 h 384"/>
              <a:gd name="T8" fmla="*/ 122 w 384"/>
              <a:gd name="T9" fmla="*/ 180 h 384"/>
              <a:gd name="T10" fmla="*/ 122 w 384"/>
              <a:gd name="T11" fmla="*/ 241 h 384"/>
              <a:gd name="T12" fmla="*/ 262 w 384"/>
              <a:gd name="T13" fmla="*/ 241 h 384"/>
              <a:gd name="T14" fmla="*/ 262 w 384"/>
              <a:gd name="T15" fmla="*/ 208 h 384"/>
              <a:gd name="T16" fmla="*/ 122 w 384"/>
              <a:gd name="T17" fmla="*/ 208 h 384"/>
              <a:gd name="T18" fmla="*/ 122 w 384"/>
              <a:gd name="T19" fmla="*/ 241 h 384"/>
              <a:gd name="T20" fmla="*/ 192 w 384"/>
              <a:gd name="T21" fmla="*/ 0 h 384"/>
              <a:gd name="T22" fmla="*/ 0 w 384"/>
              <a:gd name="T23" fmla="*/ 192 h 384"/>
              <a:gd name="T24" fmla="*/ 192 w 384"/>
              <a:gd name="T25" fmla="*/ 384 h 384"/>
              <a:gd name="T26" fmla="*/ 384 w 384"/>
              <a:gd name="T27" fmla="*/ 192 h 384"/>
              <a:gd name="T28" fmla="*/ 192 w 384"/>
              <a:gd name="T29" fmla="*/ 0 h 384"/>
              <a:gd name="T30" fmla="*/ 192 w 384"/>
              <a:gd name="T31" fmla="*/ 349 h 384"/>
              <a:gd name="T32" fmla="*/ 35 w 384"/>
              <a:gd name="T33" fmla="*/ 192 h 384"/>
              <a:gd name="T34" fmla="*/ 192 w 384"/>
              <a:gd name="T35" fmla="*/ 35 h 384"/>
              <a:gd name="T36" fmla="*/ 349 w 384"/>
              <a:gd name="T37" fmla="*/ 192 h 384"/>
              <a:gd name="T38" fmla="*/ 192 w 384"/>
              <a:gd name="T39" fmla="*/ 349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384" h="384">
                <a:moveTo>
                  <a:pt x="122" y="180"/>
                </a:moveTo>
                <a:cubicBezTo>
                  <a:pt x="262" y="180"/>
                  <a:pt x="262" y="180"/>
                  <a:pt x="262" y="180"/>
                </a:cubicBezTo>
                <a:cubicBezTo>
                  <a:pt x="262" y="147"/>
                  <a:pt x="262" y="147"/>
                  <a:pt x="262" y="147"/>
                </a:cubicBezTo>
                <a:cubicBezTo>
                  <a:pt x="122" y="147"/>
                  <a:pt x="122" y="147"/>
                  <a:pt x="122" y="147"/>
                </a:cubicBezTo>
                <a:lnTo>
                  <a:pt x="122" y="180"/>
                </a:lnTo>
                <a:close/>
                <a:moveTo>
                  <a:pt x="122" y="241"/>
                </a:moveTo>
                <a:cubicBezTo>
                  <a:pt x="262" y="241"/>
                  <a:pt x="262" y="241"/>
                  <a:pt x="262" y="241"/>
                </a:cubicBezTo>
                <a:cubicBezTo>
                  <a:pt x="262" y="208"/>
                  <a:pt x="262" y="208"/>
                  <a:pt x="262" y="208"/>
                </a:cubicBezTo>
                <a:cubicBezTo>
                  <a:pt x="122" y="208"/>
                  <a:pt x="122" y="208"/>
                  <a:pt x="122" y="208"/>
                </a:cubicBezTo>
                <a:lnTo>
                  <a:pt x="122" y="241"/>
                </a:lnTo>
                <a:close/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192" y="349"/>
                </a:moveTo>
                <a:cubicBezTo>
                  <a:pt x="105" y="349"/>
                  <a:pt x="35" y="278"/>
                  <a:pt x="35" y="192"/>
                </a:cubicBezTo>
                <a:cubicBezTo>
                  <a:pt x="35" y="105"/>
                  <a:pt x="105" y="35"/>
                  <a:pt x="192" y="35"/>
                </a:cubicBezTo>
                <a:cubicBezTo>
                  <a:pt x="278" y="35"/>
                  <a:pt x="349" y="105"/>
                  <a:pt x="349" y="192"/>
                </a:cubicBezTo>
                <a:cubicBezTo>
                  <a:pt x="349" y="278"/>
                  <a:pt x="278" y="349"/>
                  <a:pt x="192" y="34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86" name="Freeform 291"/>
          <p:cNvSpPr>
            <a:spLocks noEditPoints="1"/>
          </p:cNvSpPr>
          <p:nvPr/>
        </p:nvSpPr>
        <p:spPr bwMode="auto">
          <a:xfrm>
            <a:off x="8405950" y="4828656"/>
            <a:ext cx="256823" cy="256856"/>
          </a:xfrm>
          <a:custGeom>
            <a:avLst/>
            <a:gdLst>
              <a:gd name="T0" fmla="*/ 192 w 384"/>
              <a:gd name="T1" fmla="*/ 0 h 384"/>
              <a:gd name="T2" fmla="*/ 0 w 384"/>
              <a:gd name="T3" fmla="*/ 192 h 384"/>
              <a:gd name="T4" fmla="*/ 192 w 384"/>
              <a:gd name="T5" fmla="*/ 384 h 384"/>
              <a:gd name="T6" fmla="*/ 384 w 384"/>
              <a:gd name="T7" fmla="*/ 192 h 384"/>
              <a:gd name="T8" fmla="*/ 192 w 384"/>
              <a:gd name="T9" fmla="*/ 0 h 384"/>
              <a:gd name="T10" fmla="*/ 43 w 384"/>
              <a:gd name="T11" fmla="*/ 141 h 384"/>
              <a:gd name="T12" fmla="*/ 105 w 384"/>
              <a:gd name="T13" fmla="*/ 168 h 384"/>
              <a:gd name="T14" fmla="*/ 103 w 384"/>
              <a:gd name="T15" fmla="*/ 193 h 384"/>
              <a:gd name="T16" fmla="*/ 196 w 384"/>
              <a:gd name="T17" fmla="*/ 291 h 384"/>
              <a:gd name="T18" fmla="*/ 250 w 384"/>
              <a:gd name="T19" fmla="*/ 274 h 384"/>
              <a:gd name="T20" fmla="*/ 257 w 384"/>
              <a:gd name="T21" fmla="*/ 269 h 384"/>
              <a:gd name="T22" fmla="*/ 229 w 384"/>
              <a:gd name="T23" fmla="*/ 235 h 384"/>
              <a:gd name="T24" fmla="*/ 227 w 384"/>
              <a:gd name="T25" fmla="*/ 237 h 384"/>
              <a:gd name="T26" fmla="*/ 201 w 384"/>
              <a:gd name="T27" fmla="*/ 247 h 384"/>
              <a:gd name="T28" fmla="*/ 160 w 384"/>
              <a:gd name="T29" fmla="*/ 193 h 384"/>
              <a:gd name="T30" fmla="*/ 329 w 384"/>
              <a:gd name="T31" fmla="*/ 268 h 384"/>
              <a:gd name="T32" fmla="*/ 192 w 384"/>
              <a:gd name="T33" fmla="*/ 349 h 384"/>
              <a:gd name="T34" fmla="*/ 35 w 384"/>
              <a:gd name="T35" fmla="*/ 192 h 384"/>
              <a:gd name="T36" fmla="*/ 43 w 384"/>
              <a:gd name="T37" fmla="*/ 141 h 384"/>
              <a:gd name="T38" fmla="*/ 168 w 384"/>
              <a:gd name="T39" fmla="*/ 155 h 384"/>
              <a:gd name="T40" fmla="*/ 200 w 384"/>
              <a:gd name="T41" fmla="*/ 134 h 384"/>
              <a:gd name="T42" fmla="*/ 220 w 384"/>
              <a:gd name="T43" fmla="*/ 141 h 384"/>
              <a:gd name="T44" fmla="*/ 226 w 384"/>
              <a:gd name="T45" fmla="*/ 146 h 384"/>
              <a:gd name="T46" fmla="*/ 258 w 384"/>
              <a:gd name="T47" fmla="*/ 114 h 384"/>
              <a:gd name="T48" fmla="*/ 197 w 384"/>
              <a:gd name="T49" fmla="*/ 92 h 384"/>
              <a:gd name="T50" fmla="*/ 118 w 384"/>
              <a:gd name="T51" fmla="*/ 133 h 384"/>
              <a:gd name="T52" fmla="*/ 60 w 384"/>
              <a:gd name="T53" fmla="*/ 107 h 384"/>
              <a:gd name="T54" fmla="*/ 192 w 384"/>
              <a:gd name="T55" fmla="*/ 35 h 384"/>
              <a:gd name="T56" fmla="*/ 349 w 384"/>
              <a:gd name="T57" fmla="*/ 192 h 384"/>
              <a:gd name="T58" fmla="*/ 343 w 384"/>
              <a:gd name="T59" fmla="*/ 232 h 384"/>
              <a:gd name="T60" fmla="*/ 168 w 384"/>
              <a:gd name="T61" fmla="*/ 155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384" h="384"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43" y="141"/>
                </a:moveTo>
                <a:cubicBezTo>
                  <a:pt x="105" y="168"/>
                  <a:pt x="105" y="168"/>
                  <a:pt x="105" y="168"/>
                </a:cubicBezTo>
                <a:cubicBezTo>
                  <a:pt x="104" y="176"/>
                  <a:pt x="103" y="185"/>
                  <a:pt x="103" y="193"/>
                </a:cubicBezTo>
                <a:cubicBezTo>
                  <a:pt x="103" y="270"/>
                  <a:pt x="160" y="291"/>
                  <a:pt x="196" y="291"/>
                </a:cubicBezTo>
                <a:cubicBezTo>
                  <a:pt x="217" y="291"/>
                  <a:pt x="236" y="285"/>
                  <a:pt x="250" y="274"/>
                </a:cubicBezTo>
                <a:cubicBezTo>
                  <a:pt x="253" y="273"/>
                  <a:pt x="255" y="271"/>
                  <a:pt x="257" y="269"/>
                </a:cubicBezTo>
                <a:cubicBezTo>
                  <a:pt x="229" y="235"/>
                  <a:pt x="229" y="235"/>
                  <a:pt x="229" y="235"/>
                </a:cubicBezTo>
                <a:cubicBezTo>
                  <a:pt x="229" y="235"/>
                  <a:pt x="228" y="236"/>
                  <a:pt x="227" y="237"/>
                </a:cubicBezTo>
                <a:cubicBezTo>
                  <a:pt x="216" y="247"/>
                  <a:pt x="204" y="247"/>
                  <a:pt x="201" y="247"/>
                </a:cubicBezTo>
                <a:cubicBezTo>
                  <a:pt x="172" y="247"/>
                  <a:pt x="160" y="217"/>
                  <a:pt x="160" y="193"/>
                </a:cubicBezTo>
                <a:cubicBezTo>
                  <a:pt x="329" y="268"/>
                  <a:pt x="329" y="268"/>
                  <a:pt x="329" y="268"/>
                </a:cubicBezTo>
                <a:cubicBezTo>
                  <a:pt x="302" y="316"/>
                  <a:pt x="251" y="349"/>
                  <a:pt x="192" y="349"/>
                </a:cubicBezTo>
                <a:cubicBezTo>
                  <a:pt x="105" y="349"/>
                  <a:pt x="35" y="278"/>
                  <a:pt x="35" y="192"/>
                </a:cubicBezTo>
                <a:cubicBezTo>
                  <a:pt x="35" y="174"/>
                  <a:pt x="38" y="157"/>
                  <a:pt x="43" y="141"/>
                </a:cubicBezTo>
                <a:close/>
                <a:moveTo>
                  <a:pt x="168" y="155"/>
                </a:moveTo>
                <a:cubicBezTo>
                  <a:pt x="174" y="143"/>
                  <a:pt x="185" y="134"/>
                  <a:pt x="200" y="134"/>
                </a:cubicBezTo>
                <a:cubicBezTo>
                  <a:pt x="208" y="134"/>
                  <a:pt x="215" y="137"/>
                  <a:pt x="220" y="141"/>
                </a:cubicBezTo>
                <a:cubicBezTo>
                  <a:pt x="223" y="143"/>
                  <a:pt x="225" y="144"/>
                  <a:pt x="226" y="146"/>
                </a:cubicBezTo>
                <a:cubicBezTo>
                  <a:pt x="258" y="114"/>
                  <a:pt x="258" y="114"/>
                  <a:pt x="258" y="114"/>
                </a:cubicBezTo>
                <a:cubicBezTo>
                  <a:pt x="237" y="96"/>
                  <a:pt x="213" y="92"/>
                  <a:pt x="197" y="92"/>
                </a:cubicBezTo>
                <a:cubicBezTo>
                  <a:pt x="160" y="92"/>
                  <a:pt x="134" y="109"/>
                  <a:pt x="118" y="133"/>
                </a:cubicBezTo>
                <a:cubicBezTo>
                  <a:pt x="60" y="107"/>
                  <a:pt x="60" y="107"/>
                  <a:pt x="60" y="107"/>
                </a:cubicBezTo>
                <a:cubicBezTo>
                  <a:pt x="88" y="64"/>
                  <a:pt x="136" y="35"/>
                  <a:pt x="192" y="35"/>
                </a:cubicBezTo>
                <a:cubicBezTo>
                  <a:pt x="278" y="35"/>
                  <a:pt x="349" y="105"/>
                  <a:pt x="349" y="192"/>
                </a:cubicBezTo>
                <a:cubicBezTo>
                  <a:pt x="349" y="206"/>
                  <a:pt x="347" y="219"/>
                  <a:pt x="343" y="232"/>
                </a:cubicBezTo>
                <a:lnTo>
                  <a:pt x="168" y="15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87" name="Freeform 292"/>
          <p:cNvSpPr>
            <a:spLocks noEditPoints="1"/>
          </p:cNvSpPr>
          <p:nvPr/>
        </p:nvSpPr>
        <p:spPr bwMode="auto">
          <a:xfrm>
            <a:off x="8849568" y="4828656"/>
            <a:ext cx="256823" cy="256856"/>
          </a:xfrm>
          <a:custGeom>
            <a:avLst/>
            <a:gdLst>
              <a:gd name="T0" fmla="*/ 192 w 384"/>
              <a:gd name="T1" fmla="*/ 81 h 384"/>
              <a:gd name="T2" fmla="*/ 112 w 384"/>
              <a:gd name="T3" fmla="*/ 192 h 384"/>
              <a:gd name="T4" fmla="*/ 192 w 384"/>
              <a:gd name="T5" fmla="*/ 302 h 384"/>
              <a:gd name="T6" fmla="*/ 271 w 384"/>
              <a:gd name="T7" fmla="*/ 192 h 384"/>
              <a:gd name="T8" fmla="*/ 192 w 384"/>
              <a:gd name="T9" fmla="*/ 81 h 384"/>
              <a:gd name="T10" fmla="*/ 158 w 384"/>
              <a:gd name="T11" fmla="*/ 192 h 384"/>
              <a:gd name="T12" fmla="*/ 192 w 384"/>
              <a:gd name="T13" fmla="*/ 123 h 384"/>
              <a:gd name="T14" fmla="*/ 199 w 384"/>
              <a:gd name="T15" fmla="*/ 124 h 384"/>
              <a:gd name="T16" fmla="*/ 201 w 384"/>
              <a:gd name="T17" fmla="*/ 141 h 384"/>
              <a:gd name="T18" fmla="*/ 159 w 384"/>
              <a:gd name="T19" fmla="*/ 219 h 384"/>
              <a:gd name="T20" fmla="*/ 158 w 384"/>
              <a:gd name="T21" fmla="*/ 192 h 384"/>
              <a:gd name="T22" fmla="*/ 192 w 384"/>
              <a:gd name="T23" fmla="*/ 261 h 384"/>
              <a:gd name="T24" fmla="*/ 185 w 384"/>
              <a:gd name="T25" fmla="*/ 260 h 384"/>
              <a:gd name="T26" fmla="*/ 183 w 384"/>
              <a:gd name="T27" fmla="*/ 260 h 384"/>
              <a:gd name="T28" fmla="*/ 181 w 384"/>
              <a:gd name="T29" fmla="*/ 259 h 384"/>
              <a:gd name="T30" fmla="*/ 176 w 384"/>
              <a:gd name="T31" fmla="*/ 240 h 384"/>
              <a:gd name="T32" fmla="*/ 223 w 384"/>
              <a:gd name="T33" fmla="*/ 159 h 384"/>
              <a:gd name="T34" fmla="*/ 226 w 384"/>
              <a:gd name="T35" fmla="*/ 192 h 384"/>
              <a:gd name="T36" fmla="*/ 192 w 384"/>
              <a:gd name="T37" fmla="*/ 261 h 384"/>
              <a:gd name="T38" fmla="*/ 192 w 384"/>
              <a:gd name="T39" fmla="*/ 0 h 384"/>
              <a:gd name="T40" fmla="*/ 0 w 384"/>
              <a:gd name="T41" fmla="*/ 192 h 384"/>
              <a:gd name="T42" fmla="*/ 192 w 384"/>
              <a:gd name="T43" fmla="*/ 384 h 384"/>
              <a:gd name="T44" fmla="*/ 384 w 384"/>
              <a:gd name="T45" fmla="*/ 192 h 384"/>
              <a:gd name="T46" fmla="*/ 192 w 384"/>
              <a:gd name="T47" fmla="*/ 0 h 384"/>
              <a:gd name="T48" fmla="*/ 192 w 384"/>
              <a:gd name="T49" fmla="*/ 349 h 384"/>
              <a:gd name="T50" fmla="*/ 35 w 384"/>
              <a:gd name="T51" fmla="*/ 192 h 384"/>
              <a:gd name="T52" fmla="*/ 192 w 384"/>
              <a:gd name="T53" fmla="*/ 35 h 384"/>
              <a:gd name="T54" fmla="*/ 349 w 384"/>
              <a:gd name="T55" fmla="*/ 192 h 384"/>
              <a:gd name="T56" fmla="*/ 192 w 384"/>
              <a:gd name="T57" fmla="*/ 349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384" h="384">
                <a:moveTo>
                  <a:pt x="192" y="81"/>
                </a:moveTo>
                <a:cubicBezTo>
                  <a:pt x="128" y="81"/>
                  <a:pt x="112" y="141"/>
                  <a:pt x="112" y="192"/>
                </a:cubicBezTo>
                <a:cubicBezTo>
                  <a:pt x="112" y="243"/>
                  <a:pt x="128" y="302"/>
                  <a:pt x="192" y="302"/>
                </a:cubicBezTo>
                <a:cubicBezTo>
                  <a:pt x="255" y="302"/>
                  <a:pt x="271" y="243"/>
                  <a:pt x="271" y="192"/>
                </a:cubicBezTo>
                <a:cubicBezTo>
                  <a:pt x="271" y="141"/>
                  <a:pt x="255" y="81"/>
                  <a:pt x="192" y="81"/>
                </a:cubicBezTo>
                <a:close/>
                <a:moveTo>
                  <a:pt x="158" y="192"/>
                </a:moveTo>
                <a:cubicBezTo>
                  <a:pt x="158" y="170"/>
                  <a:pt x="159" y="123"/>
                  <a:pt x="192" y="123"/>
                </a:cubicBezTo>
                <a:cubicBezTo>
                  <a:pt x="194" y="123"/>
                  <a:pt x="197" y="123"/>
                  <a:pt x="199" y="124"/>
                </a:cubicBezTo>
                <a:cubicBezTo>
                  <a:pt x="203" y="128"/>
                  <a:pt x="206" y="133"/>
                  <a:pt x="201" y="141"/>
                </a:cubicBezTo>
                <a:cubicBezTo>
                  <a:pt x="159" y="219"/>
                  <a:pt x="159" y="219"/>
                  <a:pt x="159" y="219"/>
                </a:cubicBezTo>
                <a:cubicBezTo>
                  <a:pt x="158" y="209"/>
                  <a:pt x="158" y="199"/>
                  <a:pt x="158" y="192"/>
                </a:cubicBezTo>
                <a:close/>
                <a:moveTo>
                  <a:pt x="192" y="261"/>
                </a:moveTo>
                <a:cubicBezTo>
                  <a:pt x="189" y="261"/>
                  <a:pt x="187" y="260"/>
                  <a:pt x="185" y="260"/>
                </a:cubicBezTo>
                <a:cubicBezTo>
                  <a:pt x="184" y="260"/>
                  <a:pt x="184" y="260"/>
                  <a:pt x="183" y="260"/>
                </a:cubicBezTo>
                <a:cubicBezTo>
                  <a:pt x="183" y="259"/>
                  <a:pt x="182" y="259"/>
                  <a:pt x="181" y="259"/>
                </a:cubicBezTo>
                <a:cubicBezTo>
                  <a:pt x="174" y="256"/>
                  <a:pt x="170" y="250"/>
                  <a:pt x="176" y="240"/>
                </a:cubicBezTo>
                <a:cubicBezTo>
                  <a:pt x="223" y="159"/>
                  <a:pt x="223" y="159"/>
                  <a:pt x="223" y="159"/>
                </a:cubicBezTo>
                <a:cubicBezTo>
                  <a:pt x="226" y="171"/>
                  <a:pt x="226" y="183"/>
                  <a:pt x="226" y="192"/>
                </a:cubicBezTo>
                <a:cubicBezTo>
                  <a:pt x="226" y="214"/>
                  <a:pt x="224" y="261"/>
                  <a:pt x="192" y="261"/>
                </a:cubicBezTo>
                <a:close/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192" y="349"/>
                </a:moveTo>
                <a:cubicBezTo>
                  <a:pt x="105" y="349"/>
                  <a:pt x="35" y="278"/>
                  <a:pt x="35" y="192"/>
                </a:cubicBezTo>
                <a:cubicBezTo>
                  <a:pt x="35" y="105"/>
                  <a:pt x="105" y="35"/>
                  <a:pt x="192" y="35"/>
                </a:cubicBezTo>
                <a:cubicBezTo>
                  <a:pt x="278" y="35"/>
                  <a:pt x="349" y="105"/>
                  <a:pt x="349" y="192"/>
                </a:cubicBezTo>
                <a:cubicBezTo>
                  <a:pt x="349" y="278"/>
                  <a:pt x="278" y="349"/>
                  <a:pt x="192" y="34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88" name="Freeform 293"/>
          <p:cNvSpPr>
            <a:spLocks noEditPoints="1"/>
          </p:cNvSpPr>
          <p:nvPr/>
        </p:nvSpPr>
        <p:spPr bwMode="auto">
          <a:xfrm>
            <a:off x="9293185" y="4828656"/>
            <a:ext cx="256823" cy="256856"/>
          </a:xfrm>
          <a:custGeom>
            <a:avLst/>
            <a:gdLst>
              <a:gd name="T0" fmla="*/ 270 w 384"/>
              <a:gd name="T1" fmla="*/ 137 h 384"/>
              <a:gd name="T2" fmla="*/ 228 w 384"/>
              <a:gd name="T3" fmla="*/ 137 h 384"/>
              <a:gd name="T4" fmla="*/ 228 w 384"/>
              <a:gd name="T5" fmla="*/ 95 h 384"/>
              <a:gd name="T6" fmla="*/ 225 w 384"/>
              <a:gd name="T7" fmla="*/ 88 h 384"/>
              <a:gd name="T8" fmla="*/ 218 w 384"/>
              <a:gd name="T9" fmla="*/ 85 h 384"/>
              <a:gd name="T10" fmla="*/ 112 w 384"/>
              <a:gd name="T11" fmla="*/ 85 h 384"/>
              <a:gd name="T12" fmla="*/ 105 w 384"/>
              <a:gd name="T13" fmla="*/ 88 h 384"/>
              <a:gd name="T14" fmla="*/ 103 w 384"/>
              <a:gd name="T15" fmla="*/ 95 h 384"/>
              <a:gd name="T16" fmla="*/ 103 w 384"/>
              <a:gd name="T17" fmla="*/ 236 h 384"/>
              <a:gd name="T18" fmla="*/ 106 w 384"/>
              <a:gd name="T19" fmla="*/ 244 h 384"/>
              <a:gd name="T20" fmla="*/ 113 w 384"/>
              <a:gd name="T21" fmla="*/ 247 h 384"/>
              <a:gd name="T22" fmla="*/ 155 w 384"/>
              <a:gd name="T23" fmla="*/ 247 h 384"/>
              <a:gd name="T24" fmla="*/ 155 w 384"/>
              <a:gd name="T25" fmla="*/ 289 h 384"/>
              <a:gd name="T26" fmla="*/ 158 w 384"/>
              <a:gd name="T27" fmla="*/ 296 h 384"/>
              <a:gd name="T28" fmla="*/ 166 w 384"/>
              <a:gd name="T29" fmla="*/ 300 h 384"/>
              <a:gd name="T30" fmla="*/ 270 w 384"/>
              <a:gd name="T31" fmla="*/ 300 h 384"/>
              <a:gd name="T32" fmla="*/ 278 w 384"/>
              <a:gd name="T33" fmla="*/ 296 h 384"/>
              <a:gd name="T34" fmla="*/ 281 w 384"/>
              <a:gd name="T35" fmla="*/ 289 h 384"/>
              <a:gd name="T36" fmla="*/ 281 w 384"/>
              <a:gd name="T37" fmla="*/ 148 h 384"/>
              <a:gd name="T38" fmla="*/ 278 w 384"/>
              <a:gd name="T39" fmla="*/ 140 h 384"/>
              <a:gd name="T40" fmla="*/ 270 w 384"/>
              <a:gd name="T41" fmla="*/ 137 h 384"/>
              <a:gd name="T42" fmla="*/ 164 w 384"/>
              <a:gd name="T43" fmla="*/ 137 h 384"/>
              <a:gd name="T44" fmla="*/ 158 w 384"/>
              <a:gd name="T45" fmla="*/ 141 h 384"/>
              <a:gd name="T46" fmla="*/ 155 w 384"/>
              <a:gd name="T47" fmla="*/ 148 h 384"/>
              <a:gd name="T48" fmla="*/ 155 w 384"/>
              <a:gd name="T49" fmla="*/ 226 h 384"/>
              <a:gd name="T50" fmla="*/ 124 w 384"/>
              <a:gd name="T51" fmla="*/ 226 h 384"/>
              <a:gd name="T52" fmla="*/ 124 w 384"/>
              <a:gd name="T53" fmla="*/ 106 h 384"/>
              <a:gd name="T54" fmla="*/ 208 w 384"/>
              <a:gd name="T55" fmla="*/ 106 h 384"/>
              <a:gd name="T56" fmla="*/ 208 w 384"/>
              <a:gd name="T57" fmla="*/ 137 h 384"/>
              <a:gd name="T58" fmla="*/ 164 w 384"/>
              <a:gd name="T59" fmla="*/ 137 h 384"/>
              <a:gd name="T60" fmla="*/ 260 w 384"/>
              <a:gd name="T61" fmla="*/ 278 h 384"/>
              <a:gd name="T62" fmla="*/ 176 w 384"/>
              <a:gd name="T63" fmla="*/ 278 h 384"/>
              <a:gd name="T64" fmla="*/ 176 w 384"/>
              <a:gd name="T65" fmla="*/ 158 h 384"/>
              <a:gd name="T66" fmla="*/ 260 w 384"/>
              <a:gd name="T67" fmla="*/ 158 h 384"/>
              <a:gd name="T68" fmla="*/ 260 w 384"/>
              <a:gd name="T69" fmla="*/ 278 h 384"/>
              <a:gd name="T70" fmla="*/ 192 w 384"/>
              <a:gd name="T71" fmla="*/ 0 h 384"/>
              <a:gd name="T72" fmla="*/ 0 w 384"/>
              <a:gd name="T73" fmla="*/ 192 h 384"/>
              <a:gd name="T74" fmla="*/ 192 w 384"/>
              <a:gd name="T75" fmla="*/ 384 h 384"/>
              <a:gd name="T76" fmla="*/ 384 w 384"/>
              <a:gd name="T77" fmla="*/ 192 h 384"/>
              <a:gd name="T78" fmla="*/ 192 w 384"/>
              <a:gd name="T79" fmla="*/ 0 h 384"/>
              <a:gd name="T80" fmla="*/ 192 w 384"/>
              <a:gd name="T81" fmla="*/ 349 h 384"/>
              <a:gd name="T82" fmla="*/ 35 w 384"/>
              <a:gd name="T83" fmla="*/ 192 h 384"/>
              <a:gd name="T84" fmla="*/ 192 w 384"/>
              <a:gd name="T85" fmla="*/ 35 h 384"/>
              <a:gd name="T86" fmla="*/ 349 w 384"/>
              <a:gd name="T87" fmla="*/ 192 h 384"/>
              <a:gd name="T88" fmla="*/ 192 w 384"/>
              <a:gd name="T89" fmla="*/ 349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384" h="384">
                <a:moveTo>
                  <a:pt x="270" y="137"/>
                </a:moveTo>
                <a:cubicBezTo>
                  <a:pt x="228" y="137"/>
                  <a:pt x="228" y="137"/>
                  <a:pt x="228" y="137"/>
                </a:cubicBezTo>
                <a:cubicBezTo>
                  <a:pt x="228" y="95"/>
                  <a:pt x="228" y="95"/>
                  <a:pt x="228" y="95"/>
                </a:cubicBezTo>
                <a:cubicBezTo>
                  <a:pt x="228" y="92"/>
                  <a:pt x="227" y="90"/>
                  <a:pt x="225" y="88"/>
                </a:cubicBezTo>
                <a:cubicBezTo>
                  <a:pt x="223" y="86"/>
                  <a:pt x="221" y="85"/>
                  <a:pt x="218" y="85"/>
                </a:cubicBezTo>
                <a:cubicBezTo>
                  <a:pt x="112" y="85"/>
                  <a:pt x="112" y="85"/>
                  <a:pt x="112" y="85"/>
                </a:cubicBezTo>
                <a:cubicBezTo>
                  <a:pt x="109" y="85"/>
                  <a:pt x="107" y="86"/>
                  <a:pt x="105" y="88"/>
                </a:cubicBezTo>
                <a:cubicBezTo>
                  <a:pt x="104" y="90"/>
                  <a:pt x="103" y="92"/>
                  <a:pt x="103" y="95"/>
                </a:cubicBezTo>
                <a:cubicBezTo>
                  <a:pt x="103" y="236"/>
                  <a:pt x="103" y="236"/>
                  <a:pt x="103" y="236"/>
                </a:cubicBezTo>
                <a:cubicBezTo>
                  <a:pt x="103" y="239"/>
                  <a:pt x="104" y="242"/>
                  <a:pt x="106" y="244"/>
                </a:cubicBezTo>
                <a:cubicBezTo>
                  <a:pt x="108" y="246"/>
                  <a:pt x="110" y="247"/>
                  <a:pt x="113" y="247"/>
                </a:cubicBezTo>
                <a:cubicBezTo>
                  <a:pt x="155" y="247"/>
                  <a:pt x="155" y="247"/>
                  <a:pt x="155" y="247"/>
                </a:cubicBezTo>
                <a:cubicBezTo>
                  <a:pt x="155" y="289"/>
                  <a:pt x="155" y="289"/>
                  <a:pt x="155" y="289"/>
                </a:cubicBezTo>
                <a:cubicBezTo>
                  <a:pt x="155" y="292"/>
                  <a:pt x="156" y="294"/>
                  <a:pt x="158" y="296"/>
                </a:cubicBezTo>
                <a:cubicBezTo>
                  <a:pt x="160" y="299"/>
                  <a:pt x="163" y="300"/>
                  <a:pt x="166" y="300"/>
                </a:cubicBezTo>
                <a:cubicBezTo>
                  <a:pt x="270" y="300"/>
                  <a:pt x="270" y="300"/>
                  <a:pt x="270" y="300"/>
                </a:cubicBezTo>
                <a:cubicBezTo>
                  <a:pt x="273" y="300"/>
                  <a:pt x="276" y="299"/>
                  <a:pt x="278" y="296"/>
                </a:cubicBezTo>
                <a:cubicBezTo>
                  <a:pt x="280" y="294"/>
                  <a:pt x="281" y="292"/>
                  <a:pt x="281" y="289"/>
                </a:cubicBezTo>
                <a:cubicBezTo>
                  <a:pt x="281" y="148"/>
                  <a:pt x="281" y="148"/>
                  <a:pt x="281" y="148"/>
                </a:cubicBezTo>
                <a:cubicBezTo>
                  <a:pt x="281" y="145"/>
                  <a:pt x="280" y="142"/>
                  <a:pt x="278" y="140"/>
                </a:cubicBezTo>
                <a:cubicBezTo>
                  <a:pt x="276" y="138"/>
                  <a:pt x="273" y="137"/>
                  <a:pt x="270" y="137"/>
                </a:cubicBezTo>
                <a:close/>
                <a:moveTo>
                  <a:pt x="164" y="137"/>
                </a:moveTo>
                <a:cubicBezTo>
                  <a:pt x="162" y="137"/>
                  <a:pt x="160" y="139"/>
                  <a:pt x="158" y="141"/>
                </a:cubicBezTo>
                <a:cubicBezTo>
                  <a:pt x="156" y="143"/>
                  <a:pt x="155" y="145"/>
                  <a:pt x="155" y="148"/>
                </a:cubicBezTo>
                <a:cubicBezTo>
                  <a:pt x="155" y="226"/>
                  <a:pt x="155" y="226"/>
                  <a:pt x="155" y="226"/>
                </a:cubicBezTo>
                <a:cubicBezTo>
                  <a:pt x="124" y="226"/>
                  <a:pt x="124" y="226"/>
                  <a:pt x="124" y="226"/>
                </a:cubicBezTo>
                <a:cubicBezTo>
                  <a:pt x="124" y="106"/>
                  <a:pt x="124" y="106"/>
                  <a:pt x="124" y="106"/>
                </a:cubicBezTo>
                <a:cubicBezTo>
                  <a:pt x="208" y="106"/>
                  <a:pt x="208" y="106"/>
                  <a:pt x="208" y="106"/>
                </a:cubicBezTo>
                <a:cubicBezTo>
                  <a:pt x="208" y="137"/>
                  <a:pt x="208" y="137"/>
                  <a:pt x="208" y="137"/>
                </a:cubicBezTo>
                <a:lnTo>
                  <a:pt x="164" y="137"/>
                </a:lnTo>
                <a:close/>
                <a:moveTo>
                  <a:pt x="260" y="278"/>
                </a:moveTo>
                <a:cubicBezTo>
                  <a:pt x="176" y="278"/>
                  <a:pt x="176" y="278"/>
                  <a:pt x="176" y="278"/>
                </a:cubicBezTo>
                <a:cubicBezTo>
                  <a:pt x="176" y="158"/>
                  <a:pt x="176" y="158"/>
                  <a:pt x="176" y="158"/>
                </a:cubicBezTo>
                <a:cubicBezTo>
                  <a:pt x="260" y="158"/>
                  <a:pt x="260" y="158"/>
                  <a:pt x="260" y="158"/>
                </a:cubicBezTo>
                <a:lnTo>
                  <a:pt x="260" y="278"/>
                </a:lnTo>
                <a:close/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192" y="349"/>
                </a:moveTo>
                <a:cubicBezTo>
                  <a:pt x="105" y="349"/>
                  <a:pt x="35" y="278"/>
                  <a:pt x="35" y="192"/>
                </a:cubicBezTo>
                <a:cubicBezTo>
                  <a:pt x="35" y="105"/>
                  <a:pt x="105" y="35"/>
                  <a:pt x="192" y="35"/>
                </a:cubicBezTo>
                <a:cubicBezTo>
                  <a:pt x="278" y="35"/>
                  <a:pt x="349" y="105"/>
                  <a:pt x="349" y="192"/>
                </a:cubicBezTo>
                <a:cubicBezTo>
                  <a:pt x="349" y="278"/>
                  <a:pt x="278" y="349"/>
                  <a:pt x="192" y="34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89" name="Freeform 294"/>
          <p:cNvSpPr>
            <a:spLocks noEditPoints="1"/>
          </p:cNvSpPr>
          <p:nvPr/>
        </p:nvSpPr>
        <p:spPr bwMode="auto">
          <a:xfrm>
            <a:off x="9736804" y="4828656"/>
            <a:ext cx="256823" cy="256856"/>
          </a:xfrm>
          <a:custGeom>
            <a:avLst/>
            <a:gdLst>
              <a:gd name="T0" fmla="*/ 317 w 384"/>
              <a:gd name="T1" fmla="*/ 195 h 384"/>
              <a:gd name="T2" fmla="*/ 279 w 384"/>
              <a:gd name="T3" fmla="*/ 180 h 384"/>
              <a:gd name="T4" fmla="*/ 279 w 384"/>
              <a:gd name="T5" fmla="*/ 132 h 384"/>
              <a:gd name="T6" fmla="*/ 162 w 384"/>
              <a:gd name="T7" fmla="*/ 83 h 384"/>
              <a:gd name="T8" fmla="*/ 109 w 384"/>
              <a:gd name="T9" fmla="*/ 106 h 384"/>
              <a:gd name="T10" fmla="*/ 109 w 384"/>
              <a:gd name="T11" fmla="*/ 160 h 384"/>
              <a:gd name="T12" fmla="*/ 110 w 384"/>
              <a:gd name="T13" fmla="*/ 161 h 384"/>
              <a:gd name="T14" fmla="*/ 64 w 384"/>
              <a:gd name="T15" fmla="*/ 180 h 384"/>
              <a:gd name="T16" fmla="*/ 64 w 384"/>
              <a:gd name="T17" fmla="*/ 229 h 384"/>
              <a:gd name="T18" fmla="*/ 113 w 384"/>
              <a:gd name="T19" fmla="*/ 251 h 384"/>
              <a:gd name="T20" fmla="*/ 163 w 384"/>
              <a:gd name="T21" fmla="*/ 230 h 384"/>
              <a:gd name="T22" fmla="*/ 166 w 384"/>
              <a:gd name="T23" fmla="*/ 231 h 384"/>
              <a:gd name="T24" fmla="*/ 266 w 384"/>
              <a:gd name="T25" fmla="*/ 273 h 384"/>
              <a:gd name="T26" fmla="*/ 269 w 384"/>
              <a:gd name="T27" fmla="*/ 274 h 384"/>
              <a:gd name="T28" fmla="*/ 271 w 384"/>
              <a:gd name="T29" fmla="*/ 273 h 384"/>
              <a:gd name="T30" fmla="*/ 318 w 384"/>
              <a:gd name="T31" fmla="*/ 253 h 384"/>
              <a:gd name="T32" fmla="*/ 321 w 384"/>
              <a:gd name="T33" fmla="*/ 251 h 384"/>
              <a:gd name="T34" fmla="*/ 321 w 384"/>
              <a:gd name="T35" fmla="*/ 197 h 384"/>
              <a:gd name="T36" fmla="*/ 317 w 384"/>
              <a:gd name="T37" fmla="*/ 195 h 384"/>
              <a:gd name="T38" fmla="*/ 263 w 384"/>
              <a:gd name="T39" fmla="*/ 258 h 384"/>
              <a:gd name="T40" fmla="*/ 262 w 384"/>
              <a:gd name="T41" fmla="*/ 258 h 384"/>
              <a:gd name="T42" fmla="*/ 262 w 384"/>
              <a:gd name="T43" fmla="*/ 258 h 384"/>
              <a:gd name="T44" fmla="*/ 174 w 384"/>
              <a:gd name="T45" fmla="*/ 222 h 384"/>
              <a:gd name="T46" fmla="*/ 174 w 384"/>
              <a:gd name="T47" fmla="*/ 187 h 384"/>
              <a:gd name="T48" fmla="*/ 262 w 384"/>
              <a:gd name="T49" fmla="*/ 223 h 384"/>
              <a:gd name="T50" fmla="*/ 262 w 384"/>
              <a:gd name="T51" fmla="*/ 225 h 384"/>
              <a:gd name="T52" fmla="*/ 263 w 384"/>
              <a:gd name="T53" fmla="*/ 225 h 384"/>
              <a:gd name="T54" fmla="*/ 263 w 384"/>
              <a:gd name="T55" fmla="*/ 258 h 384"/>
              <a:gd name="T56" fmla="*/ 269 w 384"/>
              <a:gd name="T57" fmla="*/ 214 h 384"/>
              <a:gd name="T58" fmla="*/ 241 w 384"/>
              <a:gd name="T59" fmla="*/ 202 h 384"/>
              <a:gd name="T60" fmla="*/ 271 w 384"/>
              <a:gd name="T61" fmla="*/ 189 h 384"/>
              <a:gd name="T62" fmla="*/ 299 w 384"/>
              <a:gd name="T63" fmla="*/ 201 h 384"/>
              <a:gd name="T64" fmla="*/ 269 w 384"/>
              <a:gd name="T65" fmla="*/ 214 h 384"/>
              <a:gd name="T66" fmla="*/ 309 w 384"/>
              <a:gd name="T67" fmla="*/ 243 h 384"/>
              <a:gd name="T68" fmla="*/ 275 w 384"/>
              <a:gd name="T69" fmla="*/ 258 h 384"/>
              <a:gd name="T70" fmla="*/ 275 w 384"/>
              <a:gd name="T71" fmla="*/ 225 h 384"/>
              <a:gd name="T72" fmla="*/ 309 w 384"/>
              <a:gd name="T73" fmla="*/ 210 h 384"/>
              <a:gd name="T74" fmla="*/ 309 w 384"/>
              <a:gd name="T75" fmla="*/ 243 h 384"/>
              <a:gd name="T76" fmla="*/ 192 w 384"/>
              <a:gd name="T77" fmla="*/ 0 h 384"/>
              <a:gd name="T78" fmla="*/ 0 w 384"/>
              <a:gd name="T79" fmla="*/ 192 h 384"/>
              <a:gd name="T80" fmla="*/ 192 w 384"/>
              <a:gd name="T81" fmla="*/ 384 h 384"/>
              <a:gd name="T82" fmla="*/ 384 w 384"/>
              <a:gd name="T83" fmla="*/ 192 h 384"/>
              <a:gd name="T84" fmla="*/ 192 w 384"/>
              <a:gd name="T85" fmla="*/ 0 h 384"/>
              <a:gd name="T86" fmla="*/ 192 w 384"/>
              <a:gd name="T87" fmla="*/ 349 h 384"/>
              <a:gd name="T88" fmla="*/ 35 w 384"/>
              <a:gd name="T89" fmla="*/ 192 h 384"/>
              <a:gd name="T90" fmla="*/ 192 w 384"/>
              <a:gd name="T91" fmla="*/ 35 h 384"/>
              <a:gd name="T92" fmla="*/ 349 w 384"/>
              <a:gd name="T93" fmla="*/ 192 h 384"/>
              <a:gd name="T94" fmla="*/ 192 w 384"/>
              <a:gd name="T95" fmla="*/ 349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84" h="384">
                <a:moveTo>
                  <a:pt x="317" y="195"/>
                </a:moveTo>
                <a:cubicBezTo>
                  <a:pt x="279" y="180"/>
                  <a:pt x="279" y="180"/>
                  <a:pt x="279" y="180"/>
                </a:cubicBezTo>
                <a:cubicBezTo>
                  <a:pt x="279" y="132"/>
                  <a:pt x="279" y="132"/>
                  <a:pt x="279" y="132"/>
                </a:cubicBezTo>
                <a:cubicBezTo>
                  <a:pt x="162" y="83"/>
                  <a:pt x="162" y="83"/>
                  <a:pt x="162" y="83"/>
                </a:cubicBezTo>
                <a:cubicBezTo>
                  <a:pt x="109" y="106"/>
                  <a:pt x="109" y="106"/>
                  <a:pt x="109" y="106"/>
                </a:cubicBezTo>
                <a:cubicBezTo>
                  <a:pt x="109" y="160"/>
                  <a:pt x="109" y="160"/>
                  <a:pt x="109" y="160"/>
                </a:cubicBezTo>
                <a:cubicBezTo>
                  <a:pt x="110" y="161"/>
                  <a:pt x="110" y="161"/>
                  <a:pt x="110" y="161"/>
                </a:cubicBezTo>
                <a:cubicBezTo>
                  <a:pt x="64" y="180"/>
                  <a:pt x="64" y="180"/>
                  <a:pt x="64" y="180"/>
                </a:cubicBezTo>
                <a:cubicBezTo>
                  <a:pt x="64" y="229"/>
                  <a:pt x="64" y="229"/>
                  <a:pt x="64" y="229"/>
                </a:cubicBezTo>
                <a:cubicBezTo>
                  <a:pt x="113" y="251"/>
                  <a:pt x="113" y="251"/>
                  <a:pt x="113" y="251"/>
                </a:cubicBezTo>
                <a:cubicBezTo>
                  <a:pt x="163" y="230"/>
                  <a:pt x="163" y="230"/>
                  <a:pt x="163" y="230"/>
                </a:cubicBezTo>
                <a:cubicBezTo>
                  <a:pt x="166" y="231"/>
                  <a:pt x="166" y="231"/>
                  <a:pt x="166" y="231"/>
                </a:cubicBezTo>
                <a:cubicBezTo>
                  <a:pt x="266" y="273"/>
                  <a:pt x="266" y="273"/>
                  <a:pt x="266" y="273"/>
                </a:cubicBezTo>
                <a:cubicBezTo>
                  <a:pt x="269" y="274"/>
                  <a:pt x="269" y="274"/>
                  <a:pt x="269" y="274"/>
                </a:cubicBezTo>
                <a:cubicBezTo>
                  <a:pt x="271" y="273"/>
                  <a:pt x="271" y="273"/>
                  <a:pt x="271" y="273"/>
                </a:cubicBezTo>
                <a:cubicBezTo>
                  <a:pt x="318" y="253"/>
                  <a:pt x="318" y="253"/>
                  <a:pt x="318" y="253"/>
                </a:cubicBezTo>
                <a:cubicBezTo>
                  <a:pt x="321" y="251"/>
                  <a:pt x="321" y="251"/>
                  <a:pt x="321" y="251"/>
                </a:cubicBezTo>
                <a:cubicBezTo>
                  <a:pt x="321" y="197"/>
                  <a:pt x="321" y="197"/>
                  <a:pt x="321" y="197"/>
                </a:cubicBezTo>
                <a:lnTo>
                  <a:pt x="317" y="195"/>
                </a:lnTo>
                <a:close/>
                <a:moveTo>
                  <a:pt x="263" y="258"/>
                </a:moveTo>
                <a:cubicBezTo>
                  <a:pt x="262" y="258"/>
                  <a:pt x="262" y="258"/>
                  <a:pt x="262" y="258"/>
                </a:cubicBezTo>
                <a:cubicBezTo>
                  <a:pt x="262" y="258"/>
                  <a:pt x="262" y="258"/>
                  <a:pt x="262" y="258"/>
                </a:cubicBezTo>
                <a:cubicBezTo>
                  <a:pt x="174" y="222"/>
                  <a:pt x="174" y="222"/>
                  <a:pt x="174" y="222"/>
                </a:cubicBezTo>
                <a:cubicBezTo>
                  <a:pt x="174" y="187"/>
                  <a:pt x="174" y="187"/>
                  <a:pt x="174" y="187"/>
                </a:cubicBezTo>
                <a:cubicBezTo>
                  <a:pt x="262" y="223"/>
                  <a:pt x="262" y="223"/>
                  <a:pt x="262" y="223"/>
                </a:cubicBezTo>
                <a:cubicBezTo>
                  <a:pt x="262" y="225"/>
                  <a:pt x="262" y="225"/>
                  <a:pt x="262" y="225"/>
                </a:cubicBezTo>
                <a:cubicBezTo>
                  <a:pt x="263" y="225"/>
                  <a:pt x="263" y="225"/>
                  <a:pt x="263" y="225"/>
                </a:cubicBezTo>
                <a:lnTo>
                  <a:pt x="263" y="258"/>
                </a:lnTo>
                <a:close/>
                <a:moveTo>
                  <a:pt x="269" y="214"/>
                </a:moveTo>
                <a:cubicBezTo>
                  <a:pt x="241" y="202"/>
                  <a:pt x="241" y="202"/>
                  <a:pt x="241" y="202"/>
                </a:cubicBezTo>
                <a:cubicBezTo>
                  <a:pt x="271" y="189"/>
                  <a:pt x="271" y="189"/>
                  <a:pt x="271" y="189"/>
                </a:cubicBezTo>
                <a:cubicBezTo>
                  <a:pt x="299" y="201"/>
                  <a:pt x="299" y="201"/>
                  <a:pt x="299" y="201"/>
                </a:cubicBezTo>
                <a:lnTo>
                  <a:pt x="269" y="214"/>
                </a:lnTo>
                <a:close/>
                <a:moveTo>
                  <a:pt x="309" y="243"/>
                </a:moveTo>
                <a:cubicBezTo>
                  <a:pt x="275" y="258"/>
                  <a:pt x="275" y="258"/>
                  <a:pt x="275" y="258"/>
                </a:cubicBezTo>
                <a:cubicBezTo>
                  <a:pt x="275" y="225"/>
                  <a:pt x="275" y="225"/>
                  <a:pt x="275" y="225"/>
                </a:cubicBezTo>
                <a:cubicBezTo>
                  <a:pt x="309" y="210"/>
                  <a:pt x="309" y="210"/>
                  <a:pt x="309" y="210"/>
                </a:cubicBezTo>
                <a:lnTo>
                  <a:pt x="309" y="243"/>
                </a:lnTo>
                <a:close/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192" y="349"/>
                </a:moveTo>
                <a:cubicBezTo>
                  <a:pt x="105" y="349"/>
                  <a:pt x="35" y="278"/>
                  <a:pt x="35" y="192"/>
                </a:cubicBezTo>
                <a:cubicBezTo>
                  <a:pt x="35" y="105"/>
                  <a:pt x="105" y="35"/>
                  <a:pt x="192" y="35"/>
                </a:cubicBezTo>
                <a:cubicBezTo>
                  <a:pt x="278" y="35"/>
                  <a:pt x="349" y="105"/>
                  <a:pt x="349" y="192"/>
                </a:cubicBezTo>
                <a:cubicBezTo>
                  <a:pt x="349" y="278"/>
                  <a:pt x="278" y="349"/>
                  <a:pt x="192" y="34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90" name="Freeform 295"/>
          <p:cNvSpPr>
            <a:spLocks noEditPoints="1"/>
          </p:cNvSpPr>
          <p:nvPr/>
        </p:nvSpPr>
        <p:spPr bwMode="auto">
          <a:xfrm>
            <a:off x="11089615" y="4836221"/>
            <a:ext cx="256823" cy="256856"/>
          </a:xfrm>
          <a:custGeom>
            <a:avLst/>
            <a:gdLst>
              <a:gd name="T0" fmla="*/ 235 w 384"/>
              <a:gd name="T1" fmla="*/ 189 h 384"/>
              <a:gd name="T2" fmla="*/ 218 w 384"/>
              <a:gd name="T3" fmla="*/ 181 h 384"/>
              <a:gd name="T4" fmla="*/ 197 w 384"/>
              <a:gd name="T5" fmla="*/ 175 h 384"/>
              <a:gd name="T6" fmla="*/ 183 w 384"/>
              <a:gd name="T7" fmla="*/ 172 h 384"/>
              <a:gd name="T8" fmla="*/ 175 w 384"/>
              <a:gd name="T9" fmla="*/ 169 h 384"/>
              <a:gd name="T10" fmla="*/ 169 w 384"/>
              <a:gd name="T11" fmla="*/ 164 h 384"/>
              <a:gd name="T12" fmla="*/ 167 w 384"/>
              <a:gd name="T13" fmla="*/ 158 h 384"/>
              <a:gd name="T14" fmla="*/ 173 w 384"/>
              <a:gd name="T15" fmla="*/ 148 h 384"/>
              <a:gd name="T16" fmla="*/ 190 w 384"/>
              <a:gd name="T17" fmla="*/ 144 h 384"/>
              <a:gd name="T18" fmla="*/ 207 w 384"/>
              <a:gd name="T19" fmla="*/ 148 h 384"/>
              <a:gd name="T20" fmla="*/ 216 w 384"/>
              <a:gd name="T21" fmla="*/ 159 h 384"/>
              <a:gd name="T22" fmla="*/ 221 w 384"/>
              <a:gd name="T23" fmla="*/ 167 h 384"/>
              <a:gd name="T24" fmla="*/ 230 w 384"/>
              <a:gd name="T25" fmla="*/ 170 h 384"/>
              <a:gd name="T26" fmla="*/ 240 w 384"/>
              <a:gd name="T27" fmla="*/ 166 h 384"/>
              <a:gd name="T28" fmla="*/ 244 w 384"/>
              <a:gd name="T29" fmla="*/ 156 h 384"/>
              <a:gd name="T30" fmla="*/ 241 w 384"/>
              <a:gd name="T31" fmla="*/ 144 h 384"/>
              <a:gd name="T32" fmla="*/ 231 w 384"/>
              <a:gd name="T33" fmla="*/ 133 h 384"/>
              <a:gd name="T34" fmla="*/ 215 w 384"/>
              <a:gd name="T35" fmla="*/ 125 h 384"/>
              <a:gd name="T36" fmla="*/ 192 w 384"/>
              <a:gd name="T37" fmla="*/ 122 h 384"/>
              <a:gd name="T38" fmla="*/ 163 w 384"/>
              <a:gd name="T39" fmla="*/ 127 h 384"/>
              <a:gd name="T40" fmla="*/ 144 w 384"/>
              <a:gd name="T41" fmla="*/ 140 h 384"/>
              <a:gd name="T42" fmla="*/ 138 w 384"/>
              <a:gd name="T43" fmla="*/ 161 h 384"/>
              <a:gd name="T44" fmla="*/ 144 w 384"/>
              <a:gd name="T45" fmla="*/ 181 h 384"/>
              <a:gd name="T46" fmla="*/ 161 w 384"/>
              <a:gd name="T47" fmla="*/ 194 h 384"/>
              <a:gd name="T48" fmla="*/ 187 w 384"/>
              <a:gd name="T49" fmla="*/ 202 h 384"/>
              <a:gd name="T50" fmla="*/ 205 w 384"/>
              <a:gd name="T51" fmla="*/ 206 h 384"/>
              <a:gd name="T52" fmla="*/ 215 w 384"/>
              <a:gd name="T53" fmla="*/ 212 h 384"/>
              <a:gd name="T54" fmla="*/ 219 w 384"/>
              <a:gd name="T55" fmla="*/ 222 h 384"/>
              <a:gd name="T56" fmla="*/ 212 w 384"/>
              <a:gd name="T57" fmla="*/ 234 h 384"/>
              <a:gd name="T58" fmla="*/ 192 w 384"/>
              <a:gd name="T59" fmla="*/ 240 h 384"/>
              <a:gd name="T60" fmla="*/ 178 w 384"/>
              <a:gd name="T61" fmla="*/ 237 h 384"/>
              <a:gd name="T62" fmla="*/ 169 w 384"/>
              <a:gd name="T63" fmla="*/ 230 h 384"/>
              <a:gd name="T64" fmla="*/ 164 w 384"/>
              <a:gd name="T65" fmla="*/ 220 h 384"/>
              <a:gd name="T66" fmla="*/ 158 w 384"/>
              <a:gd name="T67" fmla="*/ 211 h 384"/>
              <a:gd name="T68" fmla="*/ 149 w 384"/>
              <a:gd name="T69" fmla="*/ 208 h 384"/>
              <a:gd name="T70" fmla="*/ 139 w 384"/>
              <a:gd name="T71" fmla="*/ 212 h 384"/>
              <a:gd name="T72" fmla="*/ 135 w 384"/>
              <a:gd name="T73" fmla="*/ 222 h 384"/>
              <a:gd name="T74" fmla="*/ 141 w 384"/>
              <a:gd name="T75" fmla="*/ 240 h 384"/>
              <a:gd name="T76" fmla="*/ 157 w 384"/>
              <a:gd name="T77" fmla="*/ 255 h 384"/>
              <a:gd name="T78" fmla="*/ 193 w 384"/>
              <a:gd name="T79" fmla="*/ 263 h 384"/>
              <a:gd name="T80" fmla="*/ 223 w 384"/>
              <a:gd name="T81" fmla="*/ 257 h 384"/>
              <a:gd name="T82" fmla="*/ 243 w 384"/>
              <a:gd name="T83" fmla="*/ 241 h 384"/>
              <a:gd name="T84" fmla="*/ 250 w 384"/>
              <a:gd name="T85" fmla="*/ 219 h 384"/>
              <a:gd name="T86" fmla="*/ 246 w 384"/>
              <a:gd name="T87" fmla="*/ 201 h 384"/>
              <a:gd name="T88" fmla="*/ 235 w 384"/>
              <a:gd name="T89" fmla="*/ 189 h 384"/>
              <a:gd name="T90" fmla="*/ 192 w 384"/>
              <a:gd name="T91" fmla="*/ 0 h 384"/>
              <a:gd name="T92" fmla="*/ 0 w 384"/>
              <a:gd name="T93" fmla="*/ 192 h 384"/>
              <a:gd name="T94" fmla="*/ 192 w 384"/>
              <a:gd name="T95" fmla="*/ 384 h 384"/>
              <a:gd name="T96" fmla="*/ 384 w 384"/>
              <a:gd name="T97" fmla="*/ 192 h 384"/>
              <a:gd name="T98" fmla="*/ 192 w 384"/>
              <a:gd name="T99" fmla="*/ 0 h 384"/>
              <a:gd name="T100" fmla="*/ 238 w 384"/>
              <a:gd name="T101" fmla="*/ 299 h 384"/>
              <a:gd name="T102" fmla="*/ 211 w 384"/>
              <a:gd name="T103" fmla="*/ 292 h 384"/>
              <a:gd name="T104" fmla="*/ 193 w 384"/>
              <a:gd name="T105" fmla="*/ 294 h 384"/>
              <a:gd name="T106" fmla="*/ 95 w 384"/>
              <a:gd name="T107" fmla="*/ 193 h 384"/>
              <a:gd name="T108" fmla="*/ 97 w 384"/>
              <a:gd name="T109" fmla="*/ 173 h 384"/>
              <a:gd name="T110" fmla="*/ 89 w 384"/>
              <a:gd name="T111" fmla="*/ 143 h 384"/>
              <a:gd name="T112" fmla="*/ 146 w 384"/>
              <a:gd name="T113" fmla="*/ 84 h 384"/>
              <a:gd name="T114" fmla="*/ 176 w 384"/>
              <a:gd name="T115" fmla="*/ 93 h 384"/>
              <a:gd name="T116" fmla="*/ 193 w 384"/>
              <a:gd name="T117" fmla="*/ 92 h 384"/>
              <a:gd name="T118" fmla="*/ 291 w 384"/>
              <a:gd name="T119" fmla="*/ 193 h 384"/>
              <a:gd name="T120" fmla="*/ 289 w 384"/>
              <a:gd name="T121" fmla="*/ 215 h 384"/>
              <a:gd name="T122" fmla="*/ 295 w 384"/>
              <a:gd name="T123" fmla="*/ 241 h 384"/>
              <a:gd name="T124" fmla="*/ 238 w 384"/>
              <a:gd name="T125" fmla="*/ 299 h 3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384" h="384">
                <a:moveTo>
                  <a:pt x="235" y="189"/>
                </a:moveTo>
                <a:cubicBezTo>
                  <a:pt x="230" y="186"/>
                  <a:pt x="225" y="183"/>
                  <a:pt x="218" y="181"/>
                </a:cubicBezTo>
                <a:cubicBezTo>
                  <a:pt x="212" y="179"/>
                  <a:pt x="204" y="177"/>
                  <a:pt x="197" y="175"/>
                </a:cubicBezTo>
                <a:cubicBezTo>
                  <a:pt x="190" y="174"/>
                  <a:pt x="186" y="173"/>
                  <a:pt x="183" y="172"/>
                </a:cubicBezTo>
                <a:cubicBezTo>
                  <a:pt x="180" y="171"/>
                  <a:pt x="178" y="170"/>
                  <a:pt x="175" y="169"/>
                </a:cubicBezTo>
                <a:cubicBezTo>
                  <a:pt x="173" y="167"/>
                  <a:pt x="171" y="166"/>
                  <a:pt x="169" y="164"/>
                </a:cubicBezTo>
                <a:cubicBezTo>
                  <a:pt x="168" y="162"/>
                  <a:pt x="167" y="160"/>
                  <a:pt x="167" y="158"/>
                </a:cubicBezTo>
                <a:cubicBezTo>
                  <a:pt x="167" y="154"/>
                  <a:pt x="169" y="151"/>
                  <a:pt x="173" y="148"/>
                </a:cubicBezTo>
                <a:cubicBezTo>
                  <a:pt x="178" y="146"/>
                  <a:pt x="183" y="144"/>
                  <a:pt x="190" y="144"/>
                </a:cubicBezTo>
                <a:cubicBezTo>
                  <a:pt x="198" y="144"/>
                  <a:pt x="203" y="145"/>
                  <a:pt x="207" y="148"/>
                </a:cubicBezTo>
                <a:cubicBezTo>
                  <a:pt x="210" y="151"/>
                  <a:pt x="213" y="154"/>
                  <a:pt x="216" y="159"/>
                </a:cubicBezTo>
                <a:cubicBezTo>
                  <a:pt x="218" y="163"/>
                  <a:pt x="220" y="166"/>
                  <a:pt x="221" y="167"/>
                </a:cubicBezTo>
                <a:cubicBezTo>
                  <a:pt x="223" y="169"/>
                  <a:pt x="226" y="170"/>
                  <a:pt x="230" y="170"/>
                </a:cubicBezTo>
                <a:cubicBezTo>
                  <a:pt x="234" y="170"/>
                  <a:pt x="237" y="169"/>
                  <a:pt x="240" y="166"/>
                </a:cubicBezTo>
                <a:cubicBezTo>
                  <a:pt x="243" y="163"/>
                  <a:pt x="244" y="160"/>
                  <a:pt x="244" y="156"/>
                </a:cubicBezTo>
                <a:cubicBezTo>
                  <a:pt x="244" y="152"/>
                  <a:pt x="243" y="148"/>
                  <a:pt x="241" y="144"/>
                </a:cubicBezTo>
                <a:cubicBezTo>
                  <a:pt x="239" y="140"/>
                  <a:pt x="236" y="137"/>
                  <a:pt x="231" y="133"/>
                </a:cubicBezTo>
                <a:cubicBezTo>
                  <a:pt x="227" y="130"/>
                  <a:pt x="222" y="127"/>
                  <a:pt x="215" y="125"/>
                </a:cubicBezTo>
                <a:cubicBezTo>
                  <a:pt x="209" y="123"/>
                  <a:pt x="201" y="122"/>
                  <a:pt x="192" y="122"/>
                </a:cubicBezTo>
                <a:cubicBezTo>
                  <a:pt x="181" y="122"/>
                  <a:pt x="172" y="123"/>
                  <a:pt x="163" y="127"/>
                </a:cubicBezTo>
                <a:cubicBezTo>
                  <a:pt x="155" y="130"/>
                  <a:pt x="149" y="134"/>
                  <a:pt x="144" y="140"/>
                </a:cubicBezTo>
                <a:cubicBezTo>
                  <a:pt x="140" y="146"/>
                  <a:pt x="138" y="153"/>
                  <a:pt x="138" y="161"/>
                </a:cubicBezTo>
                <a:cubicBezTo>
                  <a:pt x="138" y="169"/>
                  <a:pt x="140" y="175"/>
                  <a:pt x="144" y="181"/>
                </a:cubicBezTo>
                <a:cubicBezTo>
                  <a:pt x="148" y="186"/>
                  <a:pt x="154" y="191"/>
                  <a:pt x="161" y="194"/>
                </a:cubicBezTo>
                <a:cubicBezTo>
                  <a:pt x="168" y="197"/>
                  <a:pt x="176" y="199"/>
                  <a:pt x="187" y="202"/>
                </a:cubicBezTo>
                <a:cubicBezTo>
                  <a:pt x="194" y="203"/>
                  <a:pt x="200" y="205"/>
                  <a:pt x="205" y="206"/>
                </a:cubicBezTo>
                <a:cubicBezTo>
                  <a:pt x="209" y="208"/>
                  <a:pt x="212" y="210"/>
                  <a:pt x="215" y="212"/>
                </a:cubicBezTo>
                <a:cubicBezTo>
                  <a:pt x="218" y="215"/>
                  <a:pt x="219" y="218"/>
                  <a:pt x="219" y="222"/>
                </a:cubicBezTo>
                <a:cubicBezTo>
                  <a:pt x="219" y="227"/>
                  <a:pt x="217" y="231"/>
                  <a:pt x="212" y="234"/>
                </a:cubicBezTo>
                <a:cubicBezTo>
                  <a:pt x="207" y="238"/>
                  <a:pt x="200" y="240"/>
                  <a:pt x="192" y="240"/>
                </a:cubicBezTo>
                <a:cubicBezTo>
                  <a:pt x="186" y="240"/>
                  <a:pt x="181" y="239"/>
                  <a:pt x="178" y="237"/>
                </a:cubicBezTo>
                <a:cubicBezTo>
                  <a:pt x="174" y="235"/>
                  <a:pt x="171" y="233"/>
                  <a:pt x="169" y="230"/>
                </a:cubicBezTo>
                <a:cubicBezTo>
                  <a:pt x="167" y="228"/>
                  <a:pt x="165" y="224"/>
                  <a:pt x="164" y="220"/>
                </a:cubicBezTo>
                <a:cubicBezTo>
                  <a:pt x="162" y="216"/>
                  <a:pt x="160" y="213"/>
                  <a:pt x="158" y="211"/>
                </a:cubicBezTo>
                <a:cubicBezTo>
                  <a:pt x="156" y="209"/>
                  <a:pt x="153" y="208"/>
                  <a:pt x="149" y="208"/>
                </a:cubicBezTo>
                <a:cubicBezTo>
                  <a:pt x="145" y="208"/>
                  <a:pt x="142" y="210"/>
                  <a:pt x="139" y="212"/>
                </a:cubicBezTo>
                <a:cubicBezTo>
                  <a:pt x="136" y="215"/>
                  <a:pt x="135" y="218"/>
                  <a:pt x="135" y="222"/>
                </a:cubicBezTo>
                <a:cubicBezTo>
                  <a:pt x="135" y="228"/>
                  <a:pt x="137" y="234"/>
                  <a:pt x="141" y="240"/>
                </a:cubicBezTo>
                <a:cubicBezTo>
                  <a:pt x="145" y="246"/>
                  <a:pt x="151" y="251"/>
                  <a:pt x="157" y="255"/>
                </a:cubicBezTo>
                <a:cubicBezTo>
                  <a:pt x="167" y="260"/>
                  <a:pt x="178" y="263"/>
                  <a:pt x="193" y="263"/>
                </a:cubicBezTo>
                <a:cubicBezTo>
                  <a:pt x="204" y="263"/>
                  <a:pt x="215" y="261"/>
                  <a:pt x="223" y="257"/>
                </a:cubicBezTo>
                <a:cubicBezTo>
                  <a:pt x="232" y="253"/>
                  <a:pt x="239" y="248"/>
                  <a:pt x="243" y="241"/>
                </a:cubicBezTo>
                <a:cubicBezTo>
                  <a:pt x="248" y="235"/>
                  <a:pt x="250" y="227"/>
                  <a:pt x="250" y="219"/>
                </a:cubicBezTo>
                <a:cubicBezTo>
                  <a:pt x="250" y="212"/>
                  <a:pt x="249" y="206"/>
                  <a:pt x="246" y="201"/>
                </a:cubicBezTo>
                <a:cubicBezTo>
                  <a:pt x="243" y="196"/>
                  <a:pt x="240" y="192"/>
                  <a:pt x="235" y="189"/>
                </a:cubicBezTo>
                <a:close/>
                <a:moveTo>
                  <a:pt x="192" y="0"/>
                </a:moveTo>
                <a:cubicBezTo>
                  <a:pt x="86" y="0"/>
                  <a:pt x="0" y="86"/>
                  <a:pt x="0" y="192"/>
                </a:cubicBezTo>
                <a:cubicBezTo>
                  <a:pt x="0" y="298"/>
                  <a:pt x="86" y="384"/>
                  <a:pt x="192" y="384"/>
                </a:cubicBezTo>
                <a:cubicBezTo>
                  <a:pt x="298" y="384"/>
                  <a:pt x="384" y="298"/>
                  <a:pt x="384" y="192"/>
                </a:cubicBezTo>
                <a:cubicBezTo>
                  <a:pt x="384" y="86"/>
                  <a:pt x="298" y="0"/>
                  <a:pt x="192" y="0"/>
                </a:cubicBezTo>
                <a:close/>
                <a:moveTo>
                  <a:pt x="238" y="299"/>
                </a:moveTo>
                <a:cubicBezTo>
                  <a:pt x="228" y="299"/>
                  <a:pt x="219" y="297"/>
                  <a:pt x="211" y="292"/>
                </a:cubicBezTo>
                <a:cubicBezTo>
                  <a:pt x="205" y="294"/>
                  <a:pt x="199" y="294"/>
                  <a:pt x="193" y="294"/>
                </a:cubicBezTo>
                <a:cubicBezTo>
                  <a:pt x="139" y="294"/>
                  <a:pt x="95" y="249"/>
                  <a:pt x="95" y="193"/>
                </a:cubicBezTo>
                <a:cubicBezTo>
                  <a:pt x="95" y="186"/>
                  <a:pt x="95" y="179"/>
                  <a:pt x="97" y="173"/>
                </a:cubicBezTo>
                <a:cubicBezTo>
                  <a:pt x="92" y="164"/>
                  <a:pt x="89" y="154"/>
                  <a:pt x="89" y="143"/>
                </a:cubicBezTo>
                <a:cubicBezTo>
                  <a:pt x="89" y="111"/>
                  <a:pt x="114" y="84"/>
                  <a:pt x="146" y="84"/>
                </a:cubicBezTo>
                <a:cubicBezTo>
                  <a:pt x="157" y="84"/>
                  <a:pt x="167" y="88"/>
                  <a:pt x="176" y="93"/>
                </a:cubicBezTo>
                <a:cubicBezTo>
                  <a:pt x="181" y="92"/>
                  <a:pt x="187" y="92"/>
                  <a:pt x="193" y="92"/>
                </a:cubicBezTo>
                <a:cubicBezTo>
                  <a:pt x="247" y="92"/>
                  <a:pt x="291" y="137"/>
                  <a:pt x="291" y="193"/>
                </a:cubicBezTo>
                <a:cubicBezTo>
                  <a:pt x="291" y="200"/>
                  <a:pt x="290" y="208"/>
                  <a:pt x="289" y="215"/>
                </a:cubicBezTo>
                <a:cubicBezTo>
                  <a:pt x="293" y="223"/>
                  <a:pt x="295" y="231"/>
                  <a:pt x="295" y="241"/>
                </a:cubicBezTo>
                <a:cubicBezTo>
                  <a:pt x="295" y="273"/>
                  <a:pt x="269" y="299"/>
                  <a:pt x="238" y="29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sp>
        <p:nvSpPr>
          <p:cNvPr id="291" name="Freeform 296"/>
          <p:cNvSpPr>
            <a:spLocks noEditPoints="1"/>
          </p:cNvSpPr>
          <p:nvPr/>
        </p:nvSpPr>
        <p:spPr bwMode="auto">
          <a:xfrm>
            <a:off x="11079053" y="5232722"/>
            <a:ext cx="268390" cy="231400"/>
          </a:xfrm>
          <a:custGeom>
            <a:avLst/>
            <a:gdLst>
              <a:gd name="T0" fmla="*/ 293 w 398"/>
              <a:gd name="T1" fmla="*/ 173 h 344"/>
              <a:gd name="T2" fmla="*/ 286 w 398"/>
              <a:gd name="T3" fmla="*/ 163 h 344"/>
              <a:gd name="T4" fmla="*/ 286 w 398"/>
              <a:gd name="T5" fmla="*/ 124 h 344"/>
              <a:gd name="T6" fmla="*/ 199 w 398"/>
              <a:gd name="T7" fmla="*/ 123 h 344"/>
              <a:gd name="T8" fmla="*/ 190 w 398"/>
              <a:gd name="T9" fmla="*/ 119 h 344"/>
              <a:gd name="T10" fmla="*/ 186 w 398"/>
              <a:gd name="T11" fmla="*/ 72 h 344"/>
              <a:gd name="T12" fmla="*/ 58 w 398"/>
              <a:gd name="T13" fmla="*/ 123 h 344"/>
              <a:gd name="T14" fmla="*/ 0 w 398"/>
              <a:gd name="T15" fmla="*/ 234 h 344"/>
              <a:gd name="T16" fmla="*/ 163 w 398"/>
              <a:gd name="T17" fmla="*/ 344 h 344"/>
              <a:gd name="T18" fmla="*/ 340 w 398"/>
              <a:gd name="T19" fmla="*/ 227 h 344"/>
              <a:gd name="T20" fmla="*/ 293 w 398"/>
              <a:gd name="T21" fmla="*/ 173 h 344"/>
              <a:gd name="T22" fmla="*/ 163 w 398"/>
              <a:gd name="T23" fmla="*/ 314 h 344"/>
              <a:gd name="T24" fmla="*/ 39 w 398"/>
              <a:gd name="T25" fmla="*/ 249 h 344"/>
              <a:gd name="T26" fmla="*/ 148 w 398"/>
              <a:gd name="T27" fmla="*/ 160 h 344"/>
              <a:gd name="T28" fmla="*/ 273 w 398"/>
              <a:gd name="T29" fmla="*/ 226 h 344"/>
              <a:gd name="T30" fmla="*/ 163 w 398"/>
              <a:gd name="T31" fmla="*/ 314 h 344"/>
              <a:gd name="T32" fmla="*/ 398 w 398"/>
              <a:gd name="T33" fmla="*/ 120 h 344"/>
              <a:gd name="T34" fmla="*/ 278 w 398"/>
              <a:gd name="T35" fmla="*/ 0 h 344"/>
              <a:gd name="T36" fmla="*/ 264 w 398"/>
              <a:gd name="T37" fmla="*/ 14 h 344"/>
              <a:gd name="T38" fmla="*/ 278 w 398"/>
              <a:gd name="T39" fmla="*/ 28 h 344"/>
              <a:gd name="T40" fmla="*/ 370 w 398"/>
              <a:gd name="T41" fmla="*/ 120 h 344"/>
              <a:gd name="T42" fmla="*/ 384 w 398"/>
              <a:gd name="T43" fmla="*/ 134 h 344"/>
              <a:gd name="T44" fmla="*/ 398 w 398"/>
              <a:gd name="T45" fmla="*/ 120 h 344"/>
              <a:gd name="T46" fmla="*/ 398 w 398"/>
              <a:gd name="T47" fmla="*/ 120 h 344"/>
              <a:gd name="T48" fmla="*/ 342 w 398"/>
              <a:gd name="T49" fmla="*/ 118 h 344"/>
              <a:gd name="T50" fmla="*/ 280 w 398"/>
              <a:gd name="T51" fmla="*/ 56 h 344"/>
              <a:gd name="T52" fmla="*/ 263 w 398"/>
              <a:gd name="T53" fmla="*/ 66 h 344"/>
              <a:gd name="T54" fmla="*/ 274 w 398"/>
              <a:gd name="T55" fmla="*/ 83 h 344"/>
              <a:gd name="T56" fmla="*/ 315 w 398"/>
              <a:gd name="T57" fmla="*/ 123 h 344"/>
              <a:gd name="T58" fmla="*/ 331 w 398"/>
              <a:gd name="T59" fmla="*/ 134 h 344"/>
              <a:gd name="T60" fmla="*/ 342 w 398"/>
              <a:gd name="T61" fmla="*/ 118 h 344"/>
              <a:gd name="T62" fmla="*/ 130 w 398"/>
              <a:gd name="T63" fmla="*/ 202 h 344"/>
              <a:gd name="T64" fmla="*/ 91 w 398"/>
              <a:gd name="T65" fmla="*/ 251 h 344"/>
              <a:gd name="T66" fmla="*/ 146 w 398"/>
              <a:gd name="T67" fmla="*/ 280 h 344"/>
              <a:gd name="T68" fmla="*/ 185 w 398"/>
              <a:gd name="T69" fmla="*/ 232 h 344"/>
              <a:gd name="T70" fmla="*/ 130 w 398"/>
              <a:gd name="T71" fmla="*/ 202 h 3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398" h="344">
                <a:moveTo>
                  <a:pt x="293" y="173"/>
                </a:moveTo>
                <a:cubicBezTo>
                  <a:pt x="287" y="172"/>
                  <a:pt x="283" y="170"/>
                  <a:pt x="286" y="163"/>
                </a:cubicBezTo>
                <a:cubicBezTo>
                  <a:pt x="292" y="147"/>
                  <a:pt x="293" y="133"/>
                  <a:pt x="286" y="124"/>
                </a:cubicBezTo>
                <a:cubicBezTo>
                  <a:pt x="274" y="105"/>
                  <a:pt x="239" y="106"/>
                  <a:pt x="199" y="123"/>
                </a:cubicBezTo>
                <a:cubicBezTo>
                  <a:pt x="199" y="123"/>
                  <a:pt x="187" y="129"/>
                  <a:pt x="190" y="119"/>
                </a:cubicBezTo>
                <a:cubicBezTo>
                  <a:pt x="196" y="99"/>
                  <a:pt x="195" y="82"/>
                  <a:pt x="186" y="72"/>
                </a:cubicBezTo>
                <a:cubicBezTo>
                  <a:pt x="164" y="50"/>
                  <a:pt x="107" y="73"/>
                  <a:pt x="58" y="123"/>
                </a:cubicBezTo>
                <a:cubicBezTo>
                  <a:pt x="21" y="160"/>
                  <a:pt x="0" y="200"/>
                  <a:pt x="0" y="234"/>
                </a:cubicBezTo>
                <a:cubicBezTo>
                  <a:pt x="0" y="300"/>
                  <a:pt x="82" y="344"/>
                  <a:pt x="163" y="344"/>
                </a:cubicBezTo>
                <a:cubicBezTo>
                  <a:pt x="269" y="344"/>
                  <a:pt x="340" y="277"/>
                  <a:pt x="340" y="227"/>
                </a:cubicBezTo>
                <a:cubicBezTo>
                  <a:pt x="340" y="197"/>
                  <a:pt x="315" y="180"/>
                  <a:pt x="293" y="173"/>
                </a:cubicBezTo>
                <a:close/>
                <a:moveTo>
                  <a:pt x="163" y="314"/>
                </a:moveTo>
                <a:cubicBezTo>
                  <a:pt x="99" y="321"/>
                  <a:pt x="43" y="292"/>
                  <a:pt x="39" y="249"/>
                </a:cubicBezTo>
                <a:cubicBezTo>
                  <a:pt x="35" y="206"/>
                  <a:pt x="84" y="167"/>
                  <a:pt x="148" y="160"/>
                </a:cubicBezTo>
                <a:cubicBezTo>
                  <a:pt x="213" y="154"/>
                  <a:pt x="269" y="183"/>
                  <a:pt x="273" y="226"/>
                </a:cubicBezTo>
                <a:cubicBezTo>
                  <a:pt x="277" y="268"/>
                  <a:pt x="228" y="308"/>
                  <a:pt x="163" y="314"/>
                </a:cubicBezTo>
                <a:close/>
                <a:moveTo>
                  <a:pt x="398" y="120"/>
                </a:moveTo>
                <a:cubicBezTo>
                  <a:pt x="398" y="54"/>
                  <a:pt x="344" y="0"/>
                  <a:pt x="278" y="0"/>
                </a:cubicBezTo>
                <a:cubicBezTo>
                  <a:pt x="270" y="0"/>
                  <a:pt x="264" y="6"/>
                  <a:pt x="264" y="14"/>
                </a:cubicBezTo>
                <a:cubicBezTo>
                  <a:pt x="264" y="22"/>
                  <a:pt x="270" y="28"/>
                  <a:pt x="278" y="28"/>
                </a:cubicBezTo>
                <a:cubicBezTo>
                  <a:pt x="329" y="28"/>
                  <a:pt x="370" y="69"/>
                  <a:pt x="370" y="120"/>
                </a:cubicBezTo>
                <a:cubicBezTo>
                  <a:pt x="370" y="128"/>
                  <a:pt x="376" y="134"/>
                  <a:pt x="384" y="134"/>
                </a:cubicBezTo>
                <a:cubicBezTo>
                  <a:pt x="392" y="134"/>
                  <a:pt x="398" y="128"/>
                  <a:pt x="398" y="120"/>
                </a:cubicBezTo>
                <a:cubicBezTo>
                  <a:pt x="398" y="120"/>
                  <a:pt x="398" y="120"/>
                  <a:pt x="398" y="120"/>
                </a:cubicBezTo>
                <a:close/>
                <a:moveTo>
                  <a:pt x="342" y="118"/>
                </a:moveTo>
                <a:cubicBezTo>
                  <a:pt x="336" y="87"/>
                  <a:pt x="311" y="62"/>
                  <a:pt x="280" y="56"/>
                </a:cubicBezTo>
                <a:cubicBezTo>
                  <a:pt x="272" y="54"/>
                  <a:pt x="265" y="59"/>
                  <a:pt x="263" y="66"/>
                </a:cubicBezTo>
                <a:cubicBezTo>
                  <a:pt x="262" y="74"/>
                  <a:pt x="267" y="81"/>
                  <a:pt x="274" y="83"/>
                </a:cubicBezTo>
                <a:cubicBezTo>
                  <a:pt x="295" y="87"/>
                  <a:pt x="311" y="103"/>
                  <a:pt x="315" y="123"/>
                </a:cubicBezTo>
                <a:cubicBezTo>
                  <a:pt x="316" y="131"/>
                  <a:pt x="324" y="136"/>
                  <a:pt x="331" y="134"/>
                </a:cubicBezTo>
                <a:cubicBezTo>
                  <a:pt x="339" y="133"/>
                  <a:pt x="344" y="125"/>
                  <a:pt x="342" y="118"/>
                </a:cubicBezTo>
                <a:close/>
                <a:moveTo>
                  <a:pt x="130" y="202"/>
                </a:moveTo>
                <a:cubicBezTo>
                  <a:pt x="104" y="207"/>
                  <a:pt x="87" y="229"/>
                  <a:pt x="91" y="251"/>
                </a:cubicBezTo>
                <a:cubicBezTo>
                  <a:pt x="96" y="272"/>
                  <a:pt x="120" y="286"/>
                  <a:pt x="146" y="280"/>
                </a:cubicBezTo>
                <a:cubicBezTo>
                  <a:pt x="172" y="275"/>
                  <a:pt x="190" y="253"/>
                  <a:pt x="185" y="232"/>
                </a:cubicBezTo>
                <a:cubicBezTo>
                  <a:pt x="181" y="210"/>
                  <a:pt x="156" y="197"/>
                  <a:pt x="130" y="20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vert="horz" wrap="square" lIns="91383" tIns="45691" rIns="91383" bIns="45691" numCol="1" anchor="t" anchorCtr="0" compatLnSpc="1">
            <a:prstTxWarp prst="textNoShape">
              <a:avLst/>
            </a:prstTxWarp>
          </a:bodyPr>
          <a:lstStyle/>
          <a:p>
            <a:endParaRPr lang="en-AU">
              <a:cs typeface="+mn-ea"/>
              <a:sym typeface="+mn-lt"/>
            </a:endParaRPr>
          </a:p>
        </p:txBody>
      </p:sp>
      <p:grpSp>
        <p:nvGrpSpPr>
          <p:cNvPr id="292" name="Group 2420"/>
          <p:cNvGrpSpPr/>
          <p:nvPr/>
        </p:nvGrpSpPr>
        <p:grpSpPr>
          <a:xfrm>
            <a:off x="10624244" y="4828653"/>
            <a:ext cx="254507" cy="256858"/>
            <a:chOff x="10086730" y="4862251"/>
            <a:chExt cx="192088" cy="193835"/>
          </a:xfrm>
          <a:solidFill>
            <a:schemeClr val="bg1">
              <a:lumMod val="50000"/>
            </a:schemeClr>
          </a:solidFill>
        </p:grpSpPr>
        <p:sp>
          <p:nvSpPr>
            <p:cNvPr id="293" name="Freeform 297"/>
            <p:cNvSpPr>
              <a:spLocks/>
            </p:cNvSpPr>
            <p:nvPr/>
          </p:nvSpPr>
          <p:spPr bwMode="auto">
            <a:xfrm>
              <a:off x="10086730" y="4886699"/>
              <a:ext cx="132715" cy="169387"/>
            </a:xfrm>
            <a:custGeom>
              <a:avLst/>
              <a:gdLst>
                <a:gd name="T0" fmla="*/ 170 w 264"/>
                <a:gd name="T1" fmla="*/ 169 h 334"/>
                <a:gd name="T2" fmla="*/ 75 w 264"/>
                <a:gd name="T3" fmla="*/ 73 h 334"/>
                <a:gd name="T4" fmla="*/ 98 w 264"/>
                <a:gd name="T5" fmla="*/ 0 h 334"/>
                <a:gd name="T6" fmla="*/ 24 w 264"/>
                <a:gd name="T7" fmla="*/ 17 h 334"/>
                <a:gd name="T8" fmla="*/ 3 w 264"/>
                <a:gd name="T9" fmla="*/ 51 h 334"/>
                <a:gd name="T10" fmla="*/ 65 w 264"/>
                <a:gd name="T11" fmla="*/ 310 h 334"/>
                <a:gd name="T12" fmla="*/ 99 w 264"/>
                <a:gd name="T13" fmla="*/ 330 h 334"/>
                <a:gd name="T14" fmla="*/ 131 w 264"/>
                <a:gd name="T15" fmla="*/ 323 h 334"/>
                <a:gd name="T16" fmla="*/ 76 w 264"/>
                <a:gd name="T17" fmla="*/ 300 h 334"/>
                <a:gd name="T18" fmla="*/ 106 w 264"/>
                <a:gd name="T19" fmla="*/ 232 h 334"/>
                <a:gd name="T20" fmla="*/ 191 w 264"/>
                <a:gd name="T21" fmla="*/ 264 h 334"/>
                <a:gd name="T22" fmla="*/ 170 w 264"/>
                <a:gd name="T23" fmla="*/ 169 h 3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64" h="334">
                  <a:moveTo>
                    <a:pt x="170" y="169"/>
                  </a:moveTo>
                  <a:cubicBezTo>
                    <a:pt x="120" y="150"/>
                    <a:pt x="78" y="117"/>
                    <a:pt x="75" y="73"/>
                  </a:cubicBezTo>
                  <a:cubicBezTo>
                    <a:pt x="73" y="45"/>
                    <a:pt x="80" y="20"/>
                    <a:pt x="98" y="0"/>
                  </a:cubicBezTo>
                  <a:cubicBezTo>
                    <a:pt x="24" y="17"/>
                    <a:pt x="24" y="17"/>
                    <a:pt x="24" y="17"/>
                  </a:cubicBezTo>
                  <a:cubicBezTo>
                    <a:pt x="9" y="21"/>
                    <a:pt x="0" y="36"/>
                    <a:pt x="3" y="51"/>
                  </a:cubicBezTo>
                  <a:cubicBezTo>
                    <a:pt x="65" y="310"/>
                    <a:pt x="65" y="310"/>
                    <a:pt x="65" y="310"/>
                  </a:cubicBezTo>
                  <a:cubicBezTo>
                    <a:pt x="69" y="324"/>
                    <a:pt x="84" y="334"/>
                    <a:pt x="99" y="330"/>
                  </a:cubicBezTo>
                  <a:cubicBezTo>
                    <a:pt x="131" y="323"/>
                    <a:pt x="131" y="323"/>
                    <a:pt x="131" y="323"/>
                  </a:cubicBezTo>
                  <a:cubicBezTo>
                    <a:pt x="118" y="318"/>
                    <a:pt x="97" y="311"/>
                    <a:pt x="76" y="300"/>
                  </a:cubicBezTo>
                  <a:cubicBezTo>
                    <a:pt x="106" y="232"/>
                    <a:pt x="106" y="232"/>
                    <a:pt x="106" y="232"/>
                  </a:cubicBezTo>
                  <a:cubicBezTo>
                    <a:pt x="106" y="232"/>
                    <a:pt x="141" y="264"/>
                    <a:pt x="191" y="264"/>
                  </a:cubicBezTo>
                  <a:cubicBezTo>
                    <a:pt x="241" y="264"/>
                    <a:pt x="264" y="205"/>
                    <a:pt x="170" y="1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  <p:sp>
          <p:nvSpPr>
            <p:cNvPr id="294" name="Freeform 298"/>
            <p:cNvSpPr>
              <a:spLocks/>
            </p:cNvSpPr>
            <p:nvPr/>
          </p:nvSpPr>
          <p:spPr bwMode="auto">
            <a:xfrm>
              <a:off x="10151341" y="4862251"/>
              <a:ext cx="127477" cy="167640"/>
            </a:xfrm>
            <a:custGeom>
              <a:avLst/>
              <a:gdLst>
                <a:gd name="T0" fmla="*/ 249 w 252"/>
                <a:gd name="T1" fmla="*/ 283 h 329"/>
                <a:gd name="T2" fmla="*/ 187 w 252"/>
                <a:gd name="T3" fmla="*/ 24 h 329"/>
                <a:gd name="T4" fmla="*/ 154 w 252"/>
                <a:gd name="T5" fmla="*/ 4 h 329"/>
                <a:gd name="T6" fmla="*/ 100 w 252"/>
                <a:gd name="T7" fmla="*/ 16 h 329"/>
                <a:gd name="T8" fmla="*/ 170 w 252"/>
                <a:gd name="T9" fmla="*/ 40 h 329"/>
                <a:gd name="T10" fmla="*/ 147 w 252"/>
                <a:gd name="T11" fmla="*/ 104 h 329"/>
                <a:gd name="T12" fmla="*/ 76 w 252"/>
                <a:gd name="T13" fmla="*/ 80 h 329"/>
                <a:gd name="T14" fmla="*/ 96 w 252"/>
                <a:gd name="T15" fmla="*/ 162 h 329"/>
                <a:gd name="T16" fmla="*/ 191 w 252"/>
                <a:gd name="T17" fmla="*/ 275 h 329"/>
                <a:gd name="T18" fmla="*/ 174 w 252"/>
                <a:gd name="T19" fmla="*/ 329 h 329"/>
                <a:gd name="T20" fmla="*/ 228 w 252"/>
                <a:gd name="T21" fmla="*/ 316 h 329"/>
                <a:gd name="T22" fmla="*/ 249 w 252"/>
                <a:gd name="T23" fmla="*/ 283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52" h="329">
                  <a:moveTo>
                    <a:pt x="249" y="283"/>
                  </a:moveTo>
                  <a:cubicBezTo>
                    <a:pt x="187" y="24"/>
                    <a:pt x="187" y="24"/>
                    <a:pt x="187" y="24"/>
                  </a:cubicBezTo>
                  <a:cubicBezTo>
                    <a:pt x="183" y="9"/>
                    <a:pt x="168" y="0"/>
                    <a:pt x="154" y="4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14" y="19"/>
                    <a:pt x="141" y="24"/>
                    <a:pt x="170" y="40"/>
                  </a:cubicBezTo>
                  <a:cubicBezTo>
                    <a:pt x="147" y="104"/>
                    <a:pt x="147" y="104"/>
                    <a:pt x="147" y="104"/>
                  </a:cubicBezTo>
                  <a:cubicBezTo>
                    <a:pt x="147" y="104"/>
                    <a:pt x="128" y="83"/>
                    <a:pt x="76" y="80"/>
                  </a:cubicBezTo>
                  <a:cubicBezTo>
                    <a:pt x="27" y="78"/>
                    <a:pt x="0" y="131"/>
                    <a:pt x="96" y="162"/>
                  </a:cubicBezTo>
                  <a:cubicBezTo>
                    <a:pt x="169" y="186"/>
                    <a:pt x="192" y="232"/>
                    <a:pt x="191" y="275"/>
                  </a:cubicBezTo>
                  <a:cubicBezTo>
                    <a:pt x="191" y="298"/>
                    <a:pt x="183" y="316"/>
                    <a:pt x="174" y="329"/>
                  </a:cubicBezTo>
                  <a:cubicBezTo>
                    <a:pt x="228" y="316"/>
                    <a:pt x="228" y="316"/>
                    <a:pt x="228" y="316"/>
                  </a:cubicBezTo>
                  <a:cubicBezTo>
                    <a:pt x="243" y="313"/>
                    <a:pt x="252" y="298"/>
                    <a:pt x="249" y="28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383" tIns="45691" rIns="91383" bIns="45691" numCol="1" anchor="t" anchorCtr="0" compatLnSpc="1">
              <a:prstTxWarp prst="textNoShape">
                <a:avLst/>
              </a:prstTxWarp>
            </a:bodyPr>
            <a:lstStyle/>
            <a:p>
              <a:endParaRPr lang="en-AU">
                <a:cs typeface="+mn-ea"/>
                <a:sym typeface="+mn-lt"/>
              </a:endParaRPr>
            </a:p>
          </p:txBody>
        </p:sp>
      </p:grpSp>
      <p:sp>
        <p:nvSpPr>
          <p:cNvPr id="295" name="文本框 294"/>
          <p:cNvSpPr txBox="1"/>
          <p:nvPr/>
        </p:nvSpPr>
        <p:spPr>
          <a:xfrm>
            <a:off x="4856215" y="695031"/>
            <a:ext cx="2517036" cy="5229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798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备用图标</a:t>
            </a:r>
            <a:r>
              <a:rPr lang="en-US" altLang="zh-CN" sz="2798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800</a:t>
            </a:r>
            <a:r>
              <a:rPr lang="en-US" altLang="zh-CN" sz="2798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+</a:t>
            </a:r>
            <a:endParaRPr lang="zh-CN" altLang="en-US" sz="2798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6244233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Freeform 5"/>
          <p:cNvSpPr>
            <a:spLocks/>
          </p:cNvSpPr>
          <p:nvPr/>
        </p:nvSpPr>
        <p:spPr bwMode="auto">
          <a:xfrm>
            <a:off x="423145" y="1676917"/>
            <a:ext cx="227953" cy="226729"/>
          </a:xfrm>
          <a:custGeom>
            <a:avLst/>
            <a:gdLst>
              <a:gd name="T0" fmla="*/ 101 w 117"/>
              <a:gd name="T1" fmla="*/ 42 h 117"/>
              <a:gd name="T2" fmla="*/ 101 w 117"/>
              <a:gd name="T3" fmla="*/ 5 h 117"/>
              <a:gd name="T4" fmla="*/ 80 w 117"/>
              <a:gd name="T5" fmla="*/ 5 h 117"/>
              <a:gd name="T6" fmla="*/ 80 w 117"/>
              <a:gd name="T7" fmla="*/ 21 h 117"/>
              <a:gd name="T8" fmla="*/ 58 w 117"/>
              <a:gd name="T9" fmla="*/ 0 h 117"/>
              <a:gd name="T10" fmla="*/ 0 w 117"/>
              <a:gd name="T11" fmla="*/ 58 h 117"/>
              <a:gd name="T12" fmla="*/ 10 w 117"/>
              <a:gd name="T13" fmla="*/ 58 h 117"/>
              <a:gd name="T14" fmla="*/ 10 w 117"/>
              <a:gd name="T15" fmla="*/ 117 h 117"/>
              <a:gd name="T16" fmla="*/ 42 w 117"/>
              <a:gd name="T17" fmla="*/ 117 h 117"/>
              <a:gd name="T18" fmla="*/ 42 w 117"/>
              <a:gd name="T19" fmla="*/ 69 h 117"/>
              <a:gd name="T20" fmla="*/ 74 w 117"/>
              <a:gd name="T21" fmla="*/ 69 h 117"/>
              <a:gd name="T22" fmla="*/ 74 w 117"/>
              <a:gd name="T23" fmla="*/ 117 h 117"/>
              <a:gd name="T24" fmla="*/ 106 w 117"/>
              <a:gd name="T25" fmla="*/ 117 h 117"/>
              <a:gd name="T26" fmla="*/ 106 w 117"/>
              <a:gd name="T27" fmla="*/ 58 h 117"/>
              <a:gd name="T28" fmla="*/ 117 w 117"/>
              <a:gd name="T29" fmla="*/ 58 h 117"/>
              <a:gd name="T30" fmla="*/ 101 w 117"/>
              <a:gd name="T31" fmla="*/ 42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17" h="117">
                <a:moveTo>
                  <a:pt x="101" y="42"/>
                </a:moveTo>
                <a:lnTo>
                  <a:pt x="101" y="5"/>
                </a:lnTo>
                <a:lnTo>
                  <a:pt x="80" y="5"/>
                </a:lnTo>
                <a:lnTo>
                  <a:pt x="80" y="21"/>
                </a:lnTo>
                <a:lnTo>
                  <a:pt x="58" y="0"/>
                </a:lnTo>
                <a:lnTo>
                  <a:pt x="0" y="58"/>
                </a:lnTo>
                <a:lnTo>
                  <a:pt x="10" y="58"/>
                </a:lnTo>
                <a:lnTo>
                  <a:pt x="10" y="117"/>
                </a:lnTo>
                <a:lnTo>
                  <a:pt x="42" y="117"/>
                </a:lnTo>
                <a:lnTo>
                  <a:pt x="42" y="69"/>
                </a:lnTo>
                <a:lnTo>
                  <a:pt x="74" y="69"/>
                </a:lnTo>
                <a:lnTo>
                  <a:pt x="74" y="117"/>
                </a:lnTo>
                <a:lnTo>
                  <a:pt x="106" y="117"/>
                </a:lnTo>
                <a:lnTo>
                  <a:pt x="106" y="58"/>
                </a:lnTo>
                <a:lnTo>
                  <a:pt x="117" y="58"/>
                </a:lnTo>
                <a:lnTo>
                  <a:pt x="101" y="4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Rectangle 6"/>
          <p:cNvSpPr>
            <a:spLocks noChangeArrowheads="1"/>
          </p:cNvSpPr>
          <p:nvPr/>
        </p:nvSpPr>
        <p:spPr bwMode="auto">
          <a:xfrm>
            <a:off x="516725" y="1819672"/>
            <a:ext cx="40791" cy="839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15" name="Rectangle 7"/>
          <p:cNvSpPr>
            <a:spLocks noChangeArrowheads="1"/>
          </p:cNvSpPr>
          <p:nvPr/>
        </p:nvSpPr>
        <p:spPr bwMode="auto">
          <a:xfrm>
            <a:off x="516725" y="1819672"/>
            <a:ext cx="40791" cy="839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16" name="Rectangle 8"/>
          <p:cNvSpPr>
            <a:spLocks noChangeArrowheads="1"/>
          </p:cNvSpPr>
          <p:nvPr/>
        </p:nvSpPr>
        <p:spPr bwMode="auto">
          <a:xfrm>
            <a:off x="516725" y="1819672"/>
            <a:ext cx="40791" cy="839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17" name="Rectangle 9"/>
          <p:cNvSpPr>
            <a:spLocks noChangeArrowheads="1"/>
          </p:cNvSpPr>
          <p:nvPr/>
        </p:nvSpPr>
        <p:spPr bwMode="auto">
          <a:xfrm>
            <a:off x="516725" y="1819672"/>
            <a:ext cx="40791" cy="839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18" name="Freeform 10"/>
          <p:cNvSpPr>
            <a:spLocks/>
          </p:cNvSpPr>
          <p:nvPr/>
        </p:nvSpPr>
        <p:spPr bwMode="auto">
          <a:xfrm>
            <a:off x="922241" y="3970612"/>
            <a:ext cx="254348" cy="254322"/>
          </a:xfrm>
          <a:custGeom>
            <a:avLst/>
            <a:gdLst>
              <a:gd name="T0" fmla="*/ 114 w 131"/>
              <a:gd name="T1" fmla="*/ 48 h 131"/>
              <a:gd name="T2" fmla="*/ 114 w 131"/>
              <a:gd name="T3" fmla="*/ 6 h 131"/>
              <a:gd name="T4" fmla="*/ 90 w 131"/>
              <a:gd name="T5" fmla="*/ 6 h 131"/>
              <a:gd name="T6" fmla="*/ 90 w 131"/>
              <a:gd name="T7" fmla="*/ 24 h 131"/>
              <a:gd name="T8" fmla="*/ 66 w 131"/>
              <a:gd name="T9" fmla="*/ 0 h 131"/>
              <a:gd name="T10" fmla="*/ 0 w 131"/>
              <a:gd name="T11" fmla="*/ 66 h 131"/>
              <a:gd name="T12" fmla="*/ 12 w 131"/>
              <a:gd name="T13" fmla="*/ 66 h 131"/>
              <a:gd name="T14" fmla="*/ 12 w 131"/>
              <a:gd name="T15" fmla="*/ 131 h 131"/>
              <a:gd name="T16" fmla="*/ 48 w 131"/>
              <a:gd name="T17" fmla="*/ 131 h 131"/>
              <a:gd name="T18" fmla="*/ 48 w 131"/>
              <a:gd name="T19" fmla="*/ 78 h 131"/>
              <a:gd name="T20" fmla="*/ 83 w 131"/>
              <a:gd name="T21" fmla="*/ 78 h 131"/>
              <a:gd name="T22" fmla="*/ 83 w 131"/>
              <a:gd name="T23" fmla="*/ 131 h 131"/>
              <a:gd name="T24" fmla="*/ 120 w 131"/>
              <a:gd name="T25" fmla="*/ 131 h 131"/>
              <a:gd name="T26" fmla="*/ 120 w 131"/>
              <a:gd name="T27" fmla="*/ 66 h 131"/>
              <a:gd name="T28" fmla="*/ 131 w 131"/>
              <a:gd name="T29" fmla="*/ 66 h 131"/>
              <a:gd name="T30" fmla="*/ 114 w 131"/>
              <a:gd name="T31" fmla="*/ 48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31" h="131">
                <a:moveTo>
                  <a:pt x="114" y="48"/>
                </a:moveTo>
                <a:lnTo>
                  <a:pt x="114" y="6"/>
                </a:lnTo>
                <a:lnTo>
                  <a:pt x="90" y="6"/>
                </a:lnTo>
                <a:lnTo>
                  <a:pt x="90" y="24"/>
                </a:lnTo>
                <a:lnTo>
                  <a:pt x="66" y="0"/>
                </a:lnTo>
                <a:lnTo>
                  <a:pt x="0" y="66"/>
                </a:lnTo>
                <a:lnTo>
                  <a:pt x="12" y="66"/>
                </a:lnTo>
                <a:lnTo>
                  <a:pt x="12" y="131"/>
                </a:lnTo>
                <a:lnTo>
                  <a:pt x="48" y="131"/>
                </a:lnTo>
                <a:lnTo>
                  <a:pt x="48" y="78"/>
                </a:lnTo>
                <a:lnTo>
                  <a:pt x="83" y="78"/>
                </a:lnTo>
                <a:lnTo>
                  <a:pt x="83" y="131"/>
                </a:lnTo>
                <a:lnTo>
                  <a:pt x="120" y="131"/>
                </a:lnTo>
                <a:lnTo>
                  <a:pt x="120" y="66"/>
                </a:lnTo>
                <a:lnTo>
                  <a:pt x="131" y="66"/>
                </a:lnTo>
                <a:lnTo>
                  <a:pt x="114" y="4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19" name="Rectangle 11"/>
          <p:cNvSpPr>
            <a:spLocks noChangeArrowheads="1"/>
          </p:cNvSpPr>
          <p:nvPr/>
        </p:nvSpPr>
        <p:spPr bwMode="auto">
          <a:xfrm>
            <a:off x="1025419" y="4133762"/>
            <a:ext cx="46790" cy="911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0" name="Rectangle 12"/>
          <p:cNvSpPr>
            <a:spLocks noChangeArrowheads="1"/>
          </p:cNvSpPr>
          <p:nvPr/>
        </p:nvSpPr>
        <p:spPr bwMode="auto">
          <a:xfrm>
            <a:off x="1025419" y="4133762"/>
            <a:ext cx="46790" cy="911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1" name="Rectangle 13"/>
          <p:cNvSpPr>
            <a:spLocks noChangeArrowheads="1"/>
          </p:cNvSpPr>
          <p:nvPr/>
        </p:nvSpPr>
        <p:spPr bwMode="auto">
          <a:xfrm>
            <a:off x="1025419" y="4133762"/>
            <a:ext cx="46790" cy="911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2" name="Rectangle 14"/>
          <p:cNvSpPr>
            <a:spLocks noChangeArrowheads="1"/>
          </p:cNvSpPr>
          <p:nvPr/>
        </p:nvSpPr>
        <p:spPr bwMode="auto">
          <a:xfrm>
            <a:off x="1025419" y="4133762"/>
            <a:ext cx="46790" cy="911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3" name="Freeform 15"/>
          <p:cNvSpPr>
            <a:spLocks noEditPoints="1"/>
          </p:cNvSpPr>
          <p:nvPr/>
        </p:nvSpPr>
        <p:spPr bwMode="auto">
          <a:xfrm>
            <a:off x="924641" y="1681714"/>
            <a:ext cx="226752" cy="227930"/>
          </a:xfrm>
          <a:custGeom>
            <a:avLst/>
            <a:gdLst>
              <a:gd name="T0" fmla="*/ 108 w 132"/>
              <a:gd name="T1" fmla="*/ 0 h 132"/>
              <a:gd name="T2" fmla="*/ 24 w 132"/>
              <a:gd name="T3" fmla="*/ 0 h 132"/>
              <a:gd name="T4" fmla="*/ 0 w 132"/>
              <a:gd name="T5" fmla="*/ 24 h 132"/>
              <a:gd name="T6" fmla="*/ 0 w 132"/>
              <a:gd name="T7" fmla="*/ 108 h 132"/>
              <a:gd name="T8" fmla="*/ 24 w 132"/>
              <a:gd name="T9" fmla="*/ 132 h 132"/>
              <a:gd name="T10" fmla="*/ 108 w 132"/>
              <a:gd name="T11" fmla="*/ 132 h 132"/>
              <a:gd name="T12" fmla="*/ 132 w 132"/>
              <a:gd name="T13" fmla="*/ 108 h 132"/>
              <a:gd name="T14" fmla="*/ 132 w 132"/>
              <a:gd name="T15" fmla="*/ 24 h 132"/>
              <a:gd name="T16" fmla="*/ 108 w 132"/>
              <a:gd name="T17" fmla="*/ 0 h 132"/>
              <a:gd name="T18" fmla="*/ 108 w 132"/>
              <a:gd name="T19" fmla="*/ 78 h 132"/>
              <a:gd name="T20" fmla="*/ 78 w 132"/>
              <a:gd name="T21" fmla="*/ 78 h 132"/>
              <a:gd name="T22" fmla="*/ 78 w 132"/>
              <a:gd name="T23" fmla="*/ 108 h 132"/>
              <a:gd name="T24" fmla="*/ 54 w 132"/>
              <a:gd name="T25" fmla="*/ 108 h 132"/>
              <a:gd name="T26" fmla="*/ 54 w 132"/>
              <a:gd name="T27" fmla="*/ 78 h 132"/>
              <a:gd name="T28" fmla="*/ 24 w 132"/>
              <a:gd name="T29" fmla="*/ 78 h 132"/>
              <a:gd name="T30" fmla="*/ 24 w 132"/>
              <a:gd name="T31" fmla="*/ 54 h 132"/>
              <a:gd name="T32" fmla="*/ 54 w 132"/>
              <a:gd name="T33" fmla="*/ 54 h 132"/>
              <a:gd name="T34" fmla="*/ 54 w 132"/>
              <a:gd name="T35" fmla="*/ 24 h 132"/>
              <a:gd name="T36" fmla="*/ 78 w 132"/>
              <a:gd name="T37" fmla="*/ 24 h 132"/>
              <a:gd name="T38" fmla="*/ 78 w 132"/>
              <a:gd name="T39" fmla="*/ 54 h 132"/>
              <a:gd name="T40" fmla="*/ 108 w 132"/>
              <a:gd name="T41" fmla="*/ 54 h 132"/>
              <a:gd name="T42" fmla="*/ 108 w 132"/>
              <a:gd name="T43" fmla="*/ 78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32" h="132">
                <a:moveTo>
                  <a:pt x="108" y="0"/>
                </a:move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1"/>
                  <a:pt x="0" y="24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121"/>
                  <a:pt x="11" y="132"/>
                  <a:pt x="24" y="132"/>
                </a:cubicBezTo>
                <a:cubicBezTo>
                  <a:pt x="108" y="132"/>
                  <a:pt x="108" y="132"/>
                  <a:pt x="108" y="132"/>
                </a:cubicBezTo>
                <a:cubicBezTo>
                  <a:pt x="121" y="132"/>
                  <a:pt x="132" y="121"/>
                  <a:pt x="132" y="108"/>
                </a:cubicBezTo>
                <a:cubicBezTo>
                  <a:pt x="132" y="24"/>
                  <a:pt x="132" y="24"/>
                  <a:pt x="132" y="24"/>
                </a:cubicBezTo>
                <a:cubicBezTo>
                  <a:pt x="132" y="11"/>
                  <a:pt x="121" y="0"/>
                  <a:pt x="108" y="0"/>
                </a:cubicBezTo>
                <a:moveTo>
                  <a:pt x="108" y="78"/>
                </a:moveTo>
                <a:cubicBezTo>
                  <a:pt x="78" y="78"/>
                  <a:pt x="78" y="78"/>
                  <a:pt x="78" y="78"/>
                </a:cubicBezTo>
                <a:cubicBezTo>
                  <a:pt x="78" y="108"/>
                  <a:pt x="78" y="108"/>
                  <a:pt x="78" y="108"/>
                </a:cubicBezTo>
                <a:cubicBezTo>
                  <a:pt x="54" y="108"/>
                  <a:pt x="54" y="108"/>
                  <a:pt x="54" y="108"/>
                </a:cubicBezTo>
                <a:cubicBezTo>
                  <a:pt x="54" y="78"/>
                  <a:pt x="54" y="78"/>
                  <a:pt x="54" y="78"/>
                </a:cubicBezTo>
                <a:cubicBezTo>
                  <a:pt x="24" y="78"/>
                  <a:pt x="24" y="78"/>
                  <a:pt x="24" y="78"/>
                </a:cubicBezTo>
                <a:cubicBezTo>
                  <a:pt x="24" y="54"/>
                  <a:pt x="24" y="54"/>
                  <a:pt x="24" y="54"/>
                </a:cubicBezTo>
                <a:cubicBezTo>
                  <a:pt x="54" y="54"/>
                  <a:pt x="54" y="54"/>
                  <a:pt x="54" y="54"/>
                </a:cubicBezTo>
                <a:cubicBezTo>
                  <a:pt x="54" y="24"/>
                  <a:pt x="54" y="24"/>
                  <a:pt x="54" y="24"/>
                </a:cubicBezTo>
                <a:cubicBezTo>
                  <a:pt x="78" y="24"/>
                  <a:pt x="78" y="24"/>
                  <a:pt x="78" y="24"/>
                </a:cubicBezTo>
                <a:cubicBezTo>
                  <a:pt x="78" y="54"/>
                  <a:pt x="78" y="54"/>
                  <a:pt x="78" y="54"/>
                </a:cubicBezTo>
                <a:cubicBezTo>
                  <a:pt x="108" y="54"/>
                  <a:pt x="108" y="54"/>
                  <a:pt x="108" y="54"/>
                </a:cubicBezTo>
                <a:lnTo>
                  <a:pt x="108" y="7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4" name="Freeform 16"/>
          <p:cNvSpPr>
            <a:spLocks noEditPoints="1"/>
          </p:cNvSpPr>
          <p:nvPr/>
        </p:nvSpPr>
        <p:spPr bwMode="auto">
          <a:xfrm>
            <a:off x="1423738" y="1686513"/>
            <a:ext cx="248349" cy="245924"/>
          </a:xfrm>
          <a:custGeom>
            <a:avLst/>
            <a:gdLst>
              <a:gd name="T0" fmla="*/ 140 w 145"/>
              <a:gd name="T1" fmla="*/ 124 h 144"/>
              <a:gd name="T2" fmla="*/ 106 w 145"/>
              <a:gd name="T3" fmla="*/ 89 h 144"/>
              <a:gd name="T4" fmla="*/ 105 w 145"/>
              <a:gd name="T5" fmla="*/ 88 h 144"/>
              <a:gd name="T6" fmla="*/ 114 w 145"/>
              <a:gd name="T7" fmla="*/ 57 h 144"/>
              <a:gd name="T8" fmla="*/ 57 w 145"/>
              <a:gd name="T9" fmla="*/ 0 h 144"/>
              <a:gd name="T10" fmla="*/ 0 w 145"/>
              <a:gd name="T11" fmla="*/ 57 h 144"/>
              <a:gd name="T12" fmla="*/ 57 w 145"/>
              <a:gd name="T13" fmla="*/ 114 h 144"/>
              <a:gd name="T14" fmla="*/ 88 w 145"/>
              <a:gd name="T15" fmla="*/ 105 h 144"/>
              <a:gd name="T16" fmla="*/ 89 w 145"/>
              <a:gd name="T17" fmla="*/ 106 h 144"/>
              <a:gd name="T18" fmla="*/ 124 w 145"/>
              <a:gd name="T19" fmla="*/ 140 h 144"/>
              <a:gd name="T20" fmla="*/ 132 w 145"/>
              <a:gd name="T21" fmla="*/ 144 h 144"/>
              <a:gd name="T22" fmla="*/ 140 w 145"/>
              <a:gd name="T23" fmla="*/ 140 h 144"/>
              <a:gd name="T24" fmla="*/ 140 w 145"/>
              <a:gd name="T25" fmla="*/ 124 h 144"/>
              <a:gd name="T26" fmla="*/ 57 w 145"/>
              <a:gd name="T27" fmla="*/ 96 h 144"/>
              <a:gd name="T28" fmla="*/ 18 w 145"/>
              <a:gd name="T29" fmla="*/ 57 h 144"/>
              <a:gd name="T30" fmla="*/ 57 w 145"/>
              <a:gd name="T31" fmla="*/ 18 h 144"/>
              <a:gd name="T32" fmla="*/ 96 w 145"/>
              <a:gd name="T33" fmla="*/ 57 h 144"/>
              <a:gd name="T34" fmla="*/ 57 w 145"/>
              <a:gd name="T35" fmla="*/ 9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</a:cxnLst>
            <a:rect l="0" t="0" r="r" b="b"/>
            <a:pathLst>
              <a:path w="145" h="144">
                <a:moveTo>
                  <a:pt x="140" y="124"/>
                </a:moveTo>
                <a:cubicBezTo>
                  <a:pt x="106" y="89"/>
                  <a:pt x="106" y="89"/>
                  <a:pt x="106" y="89"/>
                </a:cubicBezTo>
                <a:cubicBezTo>
                  <a:pt x="106" y="89"/>
                  <a:pt x="105" y="88"/>
                  <a:pt x="105" y="88"/>
                </a:cubicBezTo>
                <a:cubicBezTo>
                  <a:pt x="111" y="79"/>
                  <a:pt x="114" y="68"/>
                  <a:pt x="114" y="57"/>
                </a:cubicBezTo>
                <a:cubicBezTo>
                  <a:pt x="114" y="26"/>
                  <a:pt x="88" y="0"/>
                  <a:pt x="57" y="0"/>
                </a:cubicBezTo>
                <a:cubicBezTo>
                  <a:pt x="26" y="0"/>
                  <a:pt x="0" y="26"/>
                  <a:pt x="0" y="57"/>
                </a:cubicBezTo>
                <a:cubicBezTo>
                  <a:pt x="0" y="88"/>
                  <a:pt x="26" y="114"/>
                  <a:pt x="57" y="114"/>
                </a:cubicBezTo>
                <a:cubicBezTo>
                  <a:pt x="68" y="114"/>
                  <a:pt x="79" y="111"/>
                  <a:pt x="88" y="105"/>
                </a:cubicBezTo>
                <a:cubicBezTo>
                  <a:pt x="88" y="105"/>
                  <a:pt x="89" y="106"/>
                  <a:pt x="89" y="106"/>
                </a:cubicBezTo>
                <a:cubicBezTo>
                  <a:pt x="124" y="140"/>
                  <a:pt x="124" y="140"/>
                  <a:pt x="124" y="140"/>
                </a:cubicBezTo>
                <a:cubicBezTo>
                  <a:pt x="126" y="143"/>
                  <a:pt x="129" y="144"/>
                  <a:pt x="132" y="144"/>
                </a:cubicBezTo>
                <a:cubicBezTo>
                  <a:pt x="135" y="144"/>
                  <a:pt x="138" y="143"/>
                  <a:pt x="140" y="140"/>
                </a:cubicBezTo>
                <a:cubicBezTo>
                  <a:pt x="145" y="136"/>
                  <a:pt x="145" y="128"/>
                  <a:pt x="140" y="124"/>
                </a:cubicBezTo>
                <a:moveTo>
                  <a:pt x="57" y="96"/>
                </a:moveTo>
                <a:cubicBezTo>
                  <a:pt x="36" y="96"/>
                  <a:pt x="18" y="78"/>
                  <a:pt x="18" y="57"/>
                </a:cubicBezTo>
                <a:cubicBezTo>
                  <a:pt x="18" y="35"/>
                  <a:pt x="36" y="18"/>
                  <a:pt x="57" y="18"/>
                </a:cubicBezTo>
                <a:cubicBezTo>
                  <a:pt x="78" y="18"/>
                  <a:pt x="96" y="35"/>
                  <a:pt x="96" y="57"/>
                </a:cubicBezTo>
                <a:cubicBezTo>
                  <a:pt x="96" y="78"/>
                  <a:pt x="78" y="96"/>
                  <a:pt x="57" y="9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5" name="Freeform 17"/>
          <p:cNvSpPr>
            <a:spLocks noEditPoints="1"/>
          </p:cNvSpPr>
          <p:nvPr/>
        </p:nvSpPr>
        <p:spPr bwMode="auto">
          <a:xfrm>
            <a:off x="1945631" y="1662520"/>
            <a:ext cx="165566" cy="268717"/>
          </a:xfrm>
          <a:custGeom>
            <a:avLst/>
            <a:gdLst>
              <a:gd name="T0" fmla="*/ 96 w 96"/>
              <a:gd name="T1" fmla="*/ 48 h 156"/>
              <a:gd name="T2" fmla="*/ 48 w 96"/>
              <a:gd name="T3" fmla="*/ 0 h 156"/>
              <a:gd name="T4" fmla="*/ 0 w 96"/>
              <a:gd name="T5" fmla="*/ 48 h 156"/>
              <a:gd name="T6" fmla="*/ 6 w 96"/>
              <a:gd name="T7" fmla="*/ 72 h 156"/>
              <a:gd name="T8" fmla="*/ 6 w 96"/>
              <a:gd name="T9" fmla="*/ 72 h 156"/>
              <a:gd name="T10" fmla="*/ 48 w 96"/>
              <a:gd name="T11" fmla="*/ 156 h 156"/>
              <a:gd name="T12" fmla="*/ 90 w 96"/>
              <a:gd name="T13" fmla="*/ 72 h 156"/>
              <a:gd name="T14" fmla="*/ 90 w 96"/>
              <a:gd name="T15" fmla="*/ 72 h 156"/>
              <a:gd name="T16" fmla="*/ 96 w 96"/>
              <a:gd name="T17" fmla="*/ 48 h 156"/>
              <a:gd name="T18" fmla="*/ 48 w 96"/>
              <a:gd name="T19" fmla="*/ 72 h 156"/>
              <a:gd name="T20" fmla="*/ 24 w 96"/>
              <a:gd name="T21" fmla="*/ 48 h 156"/>
              <a:gd name="T22" fmla="*/ 48 w 96"/>
              <a:gd name="T23" fmla="*/ 24 h 156"/>
              <a:gd name="T24" fmla="*/ 72 w 96"/>
              <a:gd name="T25" fmla="*/ 48 h 156"/>
              <a:gd name="T26" fmla="*/ 48 w 96"/>
              <a:gd name="T27" fmla="*/ 72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6" h="156">
                <a:moveTo>
                  <a:pt x="96" y="48"/>
                </a:moveTo>
                <a:cubicBezTo>
                  <a:pt x="96" y="21"/>
                  <a:pt x="75" y="0"/>
                  <a:pt x="48" y="0"/>
                </a:cubicBezTo>
                <a:cubicBezTo>
                  <a:pt x="21" y="0"/>
                  <a:pt x="0" y="21"/>
                  <a:pt x="0" y="48"/>
                </a:cubicBezTo>
                <a:cubicBezTo>
                  <a:pt x="0" y="57"/>
                  <a:pt x="2" y="65"/>
                  <a:pt x="6" y="72"/>
                </a:cubicBezTo>
                <a:cubicBezTo>
                  <a:pt x="6" y="72"/>
                  <a:pt x="6" y="72"/>
                  <a:pt x="6" y="72"/>
                </a:cubicBezTo>
                <a:cubicBezTo>
                  <a:pt x="48" y="156"/>
                  <a:pt x="48" y="156"/>
                  <a:pt x="48" y="156"/>
                </a:cubicBezTo>
                <a:cubicBezTo>
                  <a:pt x="90" y="72"/>
                  <a:pt x="90" y="72"/>
                  <a:pt x="90" y="72"/>
                </a:cubicBezTo>
                <a:cubicBezTo>
                  <a:pt x="90" y="72"/>
                  <a:pt x="90" y="72"/>
                  <a:pt x="90" y="72"/>
                </a:cubicBezTo>
                <a:cubicBezTo>
                  <a:pt x="94" y="65"/>
                  <a:pt x="96" y="57"/>
                  <a:pt x="96" y="48"/>
                </a:cubicBezTo>
                <a:moveTo>
                  <a:pt x="48" y="72"/>
                </a:moveTo>
                <a:cubicBezTo>
                  <a:pt x="35" y="72"/>
                  <a:pt x="24" y="61"/>
                  <a:pt x="24" y="48"/>
                </a:cubicBezTo>
                <a:cubicBezTo>
                  <a:pt x="24" y="35"/>
                  <a:pt x="35" y="24"/>
                  <a:pt x="48" y="24"/>
                </a:cubicBezTo>
                <a:cubicBezTo>
                  <a:pt x="61" y="24"/>
                  <a:pt x="72" y="35"/>
                  <a:pt x="72" y="48"/>
                </a:cubicBezTo>
                <a:cubicBezTo>
                  <a:pt x="72" y="61"/>
                  <a:pt x="61" y="72"/>
                  <a:pt x="48" y="7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6" name="Freeform 18"/>
          <p:cNvSpPr>
            <a:spLocks/>
          </p:cNvSpPr>
          <p:nvPr/>
        </p:nvSpPr>
        <p:spPr bwMode="auto">
          <a:xfrm>
            <a:off x="2373943" y="1703308"/>
            <a:ext cx="245949" cy="227930"/>
          </a:xfrm>
          <a:custGeom>
            <a:avLst/>
            <a:gdLst>
              <a:gd name="T0" fmla="*/ 108 w 144"/>
              <a:gd name="T1" fmla="*/ 0 h 132"/>
              <a:gd name="T2" fmla="*/ 36 w 144"/>
              <a:gd name="T3" fmla="*/ 0 h 132"/>
              <a:gd name="T4" fmla="*/ 0 w 144"/>
              <a:gd name="T5" fmla="*/ 36 h 132"/>
              <a:gd name="T6" fmla="*/ 0 w 144"/>
              <a:gd name="T7" fmla="*/ 60 h 132"/>
              <a:gd name="T8" fmla="*/ 36 w 144"/>
              <a:gd name="T9" fmla="*/ 96 h 132"/>
              <a:gd name="T10" fmla="*/ 42 w 144"/>
              <a:gd name="T11" fmla="*/ 96 h 132"/>
              <a:gd name="T12" fmla="*/ 42 w 144"/>
              <a:gd name="T13" fmla="*/ 132 h 132"/>
              <a:gd name="T14" fmla="*/ 83 w 144"/>
              <a:gd name="T15" fmla="*/ 96 h 132"/>
              <a:gd name="T16" fmla="*/ 108 w 144"/>
              <a:gd name="T17" fmla="*/ 96 h 132"/>
              <a:gd name="T18" fmla="*/ 144 w 144"/>
              <a:gd name="T19" fmla="*/ 60 h 132"/>
              <a:gd name="T20" fmla="*/ 144 w 144"/>
              <a:gd name="T21" fmla="*/ 36 h 132"/>
              <a:gd name="T22" fmla="*/ 108 w 144"/>
              <a:gd name="T23" fmla="*/ 0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44" h="132">
                <a:moveTo>
                  <a:pt x="108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80"/>
                  <a:pt x="16" y="96"/>
                  <a:pt x="36" y="96"/>
                </a:cubicBezTo>
                <a:cubicBezTo>
                  <a:pt x="42" y="96"/>
                  <a:pt x="42" y="96"/>
                  <a:pt x="42" y="96"/>
                </a:cubicBezTo>
                <a:cubicBezTo>
                  <a:pt x="42" y="132"/>
                  <a:pt x="42" y="132"/>
                  <a:pt x="42" y="132"/>
                </a:cubicBezTo>
                <a:cubicBezTo>
                  <a:pt x="83" y="96"/>
                  <a:pt x="83" y="96"/>
                  <a:pt x="83" y="96"/>
                </a:cubicBezTo>
                <a:cubicBezTo>
                  <a:pt x="108" y="96"/>
                  <a:pt x="108" y="96"/>
                  <a:pt x="108" y="96"/>
                </a:cubicBezTo>
                <a:cubicBezTo>
                  <a:pt x="128" y="96"/>
                  <a:pt x="144" y="80"/>
                  <a:pt x="144" y="60"/>
                </a:cubicBezTo>
                <a:cubicBezTo>
                  <a:pt x="144" y="36"/>
                  <a:pt x="144" y="36"/>
                  <a:pt x="144" y="36"/>
                </a:cubicBezTo>
                <a:cubicBezTo>
                  <a:pt x="144" y="16"/>
                  <a:pt x="128" y="0"/>
                  <a:pt x="108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7" name="Freeform 19"/>
          <p:cNvSpPr>
            <a:spLocks noEditPoints="1"/>
          </p:cNvSpPr>
          <p:nvPr/>
        </p:nvSpPr>
        <p:spPr bwMode="auto">
          <a:xfrm>
            <a:off x="2841847" y="1703308"/>
            <a:ext cx="245949" cy="227930"/>
          </a:xfrm>
          <a:custGeom>
            <a:avLst/>
            <a:gdLst>
              <a:gd name="T0" fmla="*/ 108 w 144"/>
              <a:gd name="T1" fmla="*/ 0 h 132"/>
              <a:gd name="T2" fmla="*/ 36 w 144"/>
              <a:gd name="T3" fmla="*/ 0 h 132"/>
              <a:gd name="T4" fmla="*/ 0 w 144"/>
              <a:gd name="T5" fmla="*/ 36 h 132"/>
              <a:gd name="T6" fmla="*/ 0 w 144"/>
              <a:gd name="T7" fmla="*/ 60 h 132"/>
              <a:gd name="T8" fmla="*/ 36 w 144"/>
              <a:gd name="T9" fmla="*/ 96 h 132"/>
              <a:gd name="T10" fmla="*/ 42 w 144"/>
              <a:gd name="T11" fmla="*/ 96 h 132"/>
              <a:gd name="T12" fmla="*/ 42 w 144"/>
              <a:gd name="T13" fmla="*/ 132 h 132"/>
              <a:gd name="T14" fmla="*/ 83 w 144"/>
              <a:gd name="T15" fmla="*/ 96 h 132"/>
              <a:gd name="T16" fmla="*/ 108 w 144"/>
              <a:gd name="T17" fmla="*/ 96 h 132"/>
              <a:gd name="T18" fmla="*/ 144 w 144"/>
              <a:gd name="T19" fmla="*/ 60 h 132"/>
              <a:gd name="T20" fmla="*/ 144 w 144"/>
              <a:gd name="T21" fmla="*/ 36 h 132"/>
              <a:gd name="T22" fmla="*/ 108 w 144"/>
              <a:gd name="T23" fmla="*/ 0 h 132"/>
              <a:gd name="T24" fmla="*/ 36 w 144"/>
              <a:gd name="T25" fmla="*/ 60 h 132"/>
              <a:gd name="T26" fmla="*/ 24 w 144"/>
              <a:gd name="T27" fmla="*/ 48 h 132"/>
              <a:gd name="T28" fmla="*/ 36 w 144"/>
              <a:gd name="T29" fmla="*/ 36 h 132"/>
              <a:gd name="T30" fmla="*/ 48 w 144"/>
              <a:gd name="T31" fmla="*/ 48 h 132"/>
              <a:gd name="T32" fmla="*/ 36 w 144"/>
              <a:gd name="T33" fmla="*/ 60 h 132"/>
              <a:gd name="T34" fmla="*/ 72 w 144"/>
              <a:gd name="T35" fmla="*/ 60 h 132"/>
              <a:gd name="T36" fmla="*/ 60 w 144"/>
              <a:gd name="T37" fmla="*/ 48 h 132"/>
              <a:gd name="T38" fmla="*/ 72 w 144"/>
              <a:gd name="T39" fmla="*/ 36 h 132"/>
              <a:gd name="T40" fmla="*/ 84 w 144"/>
              <a:gd name="T41" fmla="*/ 48 h 132"/>
              <a:gd name="T42" fmla="*/ 72 w 144"/>
              <a:gd name="T43" fmla="*/ 60 h 132"/>
              <a:gd name="T44" fmla="*/ 108 w 144"/>
              <a:gd name="T45" fmla="*/ 60 h 132"/>
              <a:gd name="T46" fmla="*/ 96 w 144"/>
              <a:gd name="T47" fmla="*/ 48 h 132"/>
              <a:gd name="T48" fmla="*/ 108 w 144"/>
              <a:gd name="T49" fmla="*/ 36 h 132"/>
              <a:gd name="T50" fmla="*/ 120 w 144"/>
              <a:gd name="T51" fmla="*/ 48 h 132"/>
              <a:gd name="T52" fmla="*/ 108 w 144"/>
              <a:gd name="T53" fmla="*/ 60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4" h="132">
                <a:moveTo>
                  <a:pt x="108" y="0"/>
                </a:moveTo>
                <a:cubicBezTo>
                  <a:pt x="36" y="0"/>
                  <a:pt x="36" y="0"/>
                  <a:pt x="36" y="0"/>
                </a:cubicBezTo>
                <a:cubicBezTo>
                  <a:pt x="16" y="0"/>
                  <a:pt x="0" y="16"/>
                  <a:pt x="0" y="36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80"/>
                  <a:pt x="16" y="96"/>
                  <a:pt x="36" y="96"/>
                </a:cubicBezTo>
                <a:cubicBezTo>
                  <a:pt x="42" y="96"/>
                  <a:pt x="42" y="96"/>
                  <a:pt x="42" y="96"/>
                </a:cubicBezTo>
                <a:cubicBezTo>
                  <a:pt x="42" y="132"/>
                  <a:pt x="42" y="132"/>
                  <a:pt x="42" y="132"/>
                </a:cubicBezTo>
                <a:cubicBezTo>
                  <a:pt x="83" y="96"/>
                  <a:pt x="83" y="96"/>
                  <a:pt x="83" y="96"/>
                </a:cubicBezTo>
                <a:cubicBezTo>
                  <a:pt x="108" y="96"/>
                  <a:pt x="108" y="96"/>
                  <a:pt x="108" y="96"/>
                </a:cubicBezTo>
                <a:cubicBezTo>
                  <a:pt x="128" y="96"/>
                  <a:pt x="144" y="80"/>
                  <a:pt x="144" y="60"/>
                </a:cubicBezTo>
                <a:cubicBezTo>
                  <a:pt x="144" y="36"/>
                  <a:pt x="144" y="36"/>
                  <a:pt x="144" y="36"/>
                </a:cubicBezTo>
                <a:cubicBezTo>
                  <a:pt x="144" y="16"/>
                  <a:pt x="128" y="0"/>
                  <a:pt x="108" y="0"/>
                </a:cubicBezTo>
                <a:moveTo>
                  <a:pt x="36" y="60"/>
                </a:moveTo>
                <a:cubicBezTo>
                  <a:pt x="29" y="60"/>
                  <a:pt x="24" y="55"/>
                  <a:pt x="24" y="48"/>
                </a:cubicBezTo>
                <a:cubicBezTo>
                  <a:pt x="24" y="41"/>
                  <a:pt x="29" y="36"/>
                  <a:pt x="36" y="36"/>
                </a:cubicBezTo>
                <a:cubicBezTo>
                  <a:pt x="43" y="36"/>
                  <a:pt x="48" y="41"/>
                  <a:pt x="48" y="48"/>
                </a:cubicBezTo>
                <a:cubicBezTo>
                  <a:pt x="48" y="55"/>
                  <a:pt x="43" y="60"/>
                  <a:pt x="36" y="60"/>
                </a:cubicBezTo>
                <a:moveTo>
                  <a:pt x="72" y="60"/>
                </a:moveTo>
                <a:cubicBezTo>
                  <a:pt x="65" y="60"/>
                  <a:pt x="60" y="55"/>
                  <a:pt x="60" y="48"/>
                </a:cubicBezTo>
                <a:cubicBezTo>
                  <a:pt x="60" y="41"/>
                  <a:pt x="65" y="36"/>
                  <a:pt x="72" y="36"/>
                </a:cubicBezTo>
                <a:cubicBezTo>
                  <a:pt x="79" y="36"/>
                  <a:pt x="84" y="41"/>
                  <a:pt x="84" y="48"/>
                </a:cubicBezTo>
                <a:cubicBezTo>
                  <a:pt x="84" y="55"/>
                  <a:pt x="79" y="60"/>
                  <a:pt x="72" y="60"/>
                </a:cubicBezTo>
                <a:moveTo>
                  <a:pt x="108" y="60"/>
                </a:moveTo>
                <a:cubicBezTo>
                  <a:pt x="101" y="60"/>
                  <a:pt x="96" y="55"/>
                  <a:pt x="96" y="48"/>
                </a:cubicBezTo>
                <a:cubicBezTo>
                  <a:pt x="96" y="41"/>
                  <a:pt x="101" y="36"/>
                  <a:pt x="108" y="36"/>
                </a:cubicBezTo>
                <a:cubicBezTo>
                  <a:pt x="115" y="36"/>
                  <a:pt x="120" y="41"/>
                  <a:pt x="120" y="48"/>
                </a:cubicBezTo>
                <a:cubicBezTo>
                  <a:pt x="120" y="55"/>
                  <a:pt x="115" y="60"/>
                  <a:pt x="108" y="6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8" name="Freeform 20"/>
          <p:cNvSpPr>
            <a:spLocks noEditPoints="1"/>
          </p:cNvSpPr>
          <p:nvPr/>
        </p:nvSpPr>
        <p:spPr bwMode="auto">
          <a:xfrm>
            <a:off x="3432125" y="1640926"/>
            <a:ext cx="106778" cy="86374"/>
          </a:xfrm>
          <a:custGeom>
            <a:avLst/>
            <a:gdLst>
              <a:gd name="T0" fmla="*/ 39 w 62"/>
              <a:gd name="T1" fmla="*/ 12 h 50"/>
              <a:gd name="T2" fmla="*/ 39 w 62"/>
              <a:gd name="T3" fmla="*/ 12 h 50"/>
              <a:gd name="T4" fmla="*/ 45 w 62"/>
              <a:gd name="T5" fmla="*/ 14 h 50"/>
              <a:gd name="T6" fmla="*/ 46 w 62"/>
              <a:gd name="T7" fmla="*/ 18 h 50"/>
              <a:gd name="T8" fmla="*/ 40 w 62"/>
              <a:gd name="T9" fmla="*/ 29 h 50"/>
              <a:gd name="T10" fmla="*/ 20 w 62"/>
              <a:gd name="T11" fmla="*/ 38 h 50"/>
              <a:gd name="T12" fmla="*/ 17 w 62"/>
              <a:gd name="T13" fmla="*/ 38 h 50"/>
              <a:gd name="T14" fmla="*/ 17 w 62"/>
              <a:gd name="T15" fmla="*/ 38 h 50"/>
              <a:gd name="T16" fmla="*/ 26 w 62"/>
              <a:gd name="T17" fmla="*/ 18 h 50"/>
              <a:gd name="T18" fmla="*/ 39 w 62"/>
              <a:gd name="T19" fmla="*/ 12 h 50"/>
              <a:gd name="T20" fmla="*/ 39 w 62"/>
              <a:gd name="T21" fmla="*/ 0 h 50"/>
              <a:gd name="T22" fmla="*/ 17 w 62"/>
              <a:gd name="T23" fmla="*/ 9 h 50"/>
              <a:gd name="T24" fmla="*/ 8 w 62"/>
              <a:gd name="T25" fmla="*/ 47 h 50"/>
              <a:gd name="T26" fmla="*/ 20 w 62"/>
              <a:gd name="T27" fmla="*/ 50 h 50"/>
              <a:gd name="T28" fmla="*/ 49 w 62"/>
              <a:gd name="T29" fmla="*/ 38 h 50"/>
              <a:gd name="T30" fmla="*/ 53 w 62"/>
              <a:gd name="T31" fmla="*/ 5 h 50"/>
              <a:gd name="T32" fmla="*/ 39 w 62"/>
              <a:gd name="T33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62" h="50">
                <a:moveTo>
                  <a:pt x="39" y="12"/>
                </a:moveTo>
                <a:cubicBezTo>
                  <a:pt x="39" y="12"/>
                  <a:pt x="39" y="12"/>
                  <a:pt x="39" y="12"/>
                </a:cubicBezTo>
                <a:cubicBezTo>
                  <a:pt x="41" y="12"/>
                  <a:pt x="43" y="12"/>
                  <a:pt x="45" y="14"/>
                </a:cubicBezTo>
                <a:cubicBezTo>
                  <a:pt x="45" y="14"/>
                  <a:pt x="46" y="15"/>
                  <a:pt x="46" y="18"/>
                </a:cubicBezTo>
                <a:cubicBezTo>
                  <a:pt x="46" y="21"/>
                  <a:pt x="45" y="25"/>
                  <a:pt x="40" y="29"/>
                </a:cubicBezTo>
                <a:cubicBezTo>
                  <a:pt x="35" y="34"/>
                  <a:pt x="26" y="38"/>
                  <a:pt x="20" y="38"/>
                </a:cubicBezTo>
                <a:cubicBezTo>
                  <a:pt x="18" y="38"/>
                  <a:pt x="17" y="38"/>
                  <a:pt x="17" y="38"/>
                </a:cubicBezTo>
                <a:cubicBezTo>
                  <a:pt x="17" y="38"/>
                  <a:pt x="17" y="38"/>
                  <a:pt x="17" y="38"/>
                </a:cubicBezTo>
                <a:cubicBezTo>
                  <a:pt x="16" y="35"/>
                  <a:pt x="18" y="25"/>
                  <a:pt x="26" y="18"/>
                </a:cubicBezTo>
                <a:cubicBezTo>
                  <a:pt x="30" y="14"/>
                  <a:pt x="35" y="12"/>
                  <a:pt x="39" y="12"/>
                </a:cubicBezTo>
                <a:moveTo>
                  <a:pt x="39" y="0"/>
                </a:moveTo>
                <a:cubicBezTo>
                  <a:pt x="32" y="0"/>
                  <a:pt x="24" y="3"/>
                  <a:pt x="17" y="9"/>
                </a:cubicBezTo>
                <a:cubicBezTo>
                  <a:pt x="6" y="19"/>
                  <a:pt x="0" y="38"/>
                  <a:pt x="8" y="47"/>
                </a:cubicBezTo>
                <a:cubicBezTo>
                  <a:pt x="11" y="49"/>
                  <a:pt x="15" y="50"/>
                  <a:pt x="20" y="50"/>
                </a:cubicBezTo>
                <a:cubicBezTo>
                  <a:pt x="29" y="50"/>
                  <a:pt x="41" y="45"/>
                  <a:pt x="49" y="38"/>
                </a:cubicBezTo>
                <a:cubicBezTo>
                  <a:pt x="60" y="28"/>
                  <a:pt x="62" y="13"/>
                  <a:pt x="53" y="5"/>
                </a:cubicBezTo>
                <a:cubicBezTo>
                  <a:pt x="50" y="1"/>
                  <a:pt x="45" y="0"/>
                  <a:pt x="39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29" name="Freeform 21"/>
          <p:cNvSpPr>
            <a:spLocks noEditPoints="1"/>
          </p:cNvSpPr>
          <p:nvPr/>
        </p:nvSpPr>
        <p:spPr bwMode="auto">
          <a:xfrm>
            <a:off x="3351741" y="1640926"/>
            <a:ext cx="106778" cy="86374"/>
          </a:xfrm>
          <a:custGeom>
            <a:avLst/>
            <a:gdLst>
              <a:gd name="T0" fmla="*/ 23 w 62"/>
              <a:gd name="T1" fmla="*/ 12 h 50"/>
              <a:gd name="T2" fmla="*/ 36 w 62"/>
              <a:gd name="T3" fmla="*/ 18 h 50"/>
              <a:gd name="T4" fmla="*/ 45 w 62"/>
              <a:gd name="T5" fmla="*/ 38 h 50"/>
              <a:gd name="T6" fmla="*/ 42 w 62"/>
              <a:gd name="T7" fmla="*/ 38 h 50"/>
              <a:gd name="T8" fmla="*/ 22 w 62"/>
              <a:gd name="T9" fmla="*/ 29 h 50"/>
              <a:gd name="T10" fmla="*/ 16 w 62"/>
              <a:gd name="T11" fmla="*/ 18 h 50"/>
              <a:gd name="T12" fmla="*/ 17 w 62"/>
              <a:gd name="T13" fmla="*/ 14 h 50"/>
              <a:gd name="T14" fmla="*/ 23 w 62"/>
              <a:gd name="T15" fmla="*/ 12 h 50"/>
              <a:gd name="T16" fmla="*/ 23 w 62"/>
              <a:gd name="T17" fmla="*/ 0 h 50"/>
              <a:gd name="T18" fmla="*/ 9 w 62"/>
              <a:gd name="T19" fmla="*/ 5 h 50"/>
              <a:gd name="T20" fmla="*/ 13 w 62"/>
              <a:gd name="T21" fmla="*/ 38 h 50"/>
              <a:gd name="T22" fmla="*/ 42 w 62"/>
              <a:gd name="T23" fmla="*/ 50 h 50"/>
              <a:gd name="T24" fmla="*/ 54 w 62"/>
              <a:gd name="T25" fmla="*/ 47 h 50"/>
              <a:gd name="T26" fmla="*/ 45 w 62"/>
              <a:gd name="T27" fmla="*/ 9 h 50"/>
              <a:gd name="T28" fmla="*/ 23 w 62"/>
              <a:gd name="T29" fmla="*/ 0 h 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62" h="50">
                <a:moveTo>
                  <a:pt x="23" y="12"/>
                </a:moveTo>
                <a:cubicBezTo>
                  <a:pt x="27" y="12"/>
                  <a:pt x="32" y="14"/>
                  <a:pt x="36" y="18"/>
                </a:cubicBezTo>
                <a:cubicBezTo>
                  <a:pt x="44" y="25"/>
                  <a:pt x="46" y="35"/>
                  <a:pt x="45" y="38"/>
                </a:cubicBezTo>
                <a:cubicBezTo>
                  <a:pt x="45" y="38"/>
                  <a:pt x="45" y="38"/>
                  <a:pt x="42" y="38"/>
                </a:cubicBezTo>
                <a:cubicBezTo>
                  <a:pt x="36" y="38"/>
                  <a:pt x="27" y="34"/>
                  <a:pt x="22" y="29"/>
                </a:cubicBezTo>
                <a:cubicBezTo>
                  <a:pt x="17" y="25"/>
                  <a:pt x="16" y="21"/>
                  <a:pt x="16" y="18"/>
                </a:cubicBezTo>
                <a:cubicBezTo>
                  <a:pt x="16" y="15"/>
                  <a:pt x="17" y="14"/>
                  <a:pt x="17" y="14"/>
                </a:cubicBezTo>
                <a:cubicBezTo>
                  <a:pt x="19" y="12"/>
                  <a:pt x="21" y="12"/>
                  <a:pt x="23" y="12"/>
                </a:cubicBezTo>
                <a:moveTo>
                  <a:pt x="23" y="0"/>
                </a:moveTo>
                <a:cubicBezTo>
                  <a:pt x="17" y="0"/>
                  <a:pt x="12" y="1"/>
                  <a:pt x="9" y="5"/>
                </a:cubicBezTo>
                <a:cubicBezTo>
                  <a:pt x="0" y="13"/>
                  <a:pt x="2" y="28"/>
                  <a:pt x="13" y="38"/>
                </a:cubicBezTo>
                <a:cubicBezTo>
                  <a:pt x="21" y="45"/>
                  <a:pt x="33" y="50"/>
                  <a:pt x="42" y="50"/>
                </a:cubicBezTo>
                <a:cubicBezTo>
                  <a:pt x="47" y="50"/>
                  <a:pt x="51" y="49"/>
                  <a:pt x="54" y="47"/>
                </a:cubicBezTo>
                <a:cubicBezTo>
                  <a:pt x="62" y="38"/>
                  <a:pt x="56" y="19"/>
                  <a:pt x="45" y="9"/>
                </a:cubicBezTo>
                <a:cubicBezTo>
                  <a:pt x="38" y="3"/>
                  <a:pt x="30" y="0"/>
                  <a:pt x="23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30" name="Freeform 22"/>
          <p:cNvSpPr>
            <a:spLocks/>
          </p:cNvSpPr>
          <p:nvPr/>
        </p:nvSpPr>
        <p:spPr bwMode="auto">
          <a:xfrm>
            <a:off x="3457320" y="1717705"/>
            <a:ext cx="112776" cy="92372"/>
          </a:xfrm>
          <a:custGeom>
            <a:avLst/>
            <a:gdLst>
              <a:gd name="T0" fmla="*/ 66 w 66"/>
              <a:gd name="T1" fmla="*/ 54 h 54"/>
              <a:gd name="T2" fmla="*/ 66 w 66"/>
              <a:gd name="T3" fmla="*/ 12 h 54"/>
              <a:gd name="T4" fmla="*/ 54 w 66"/>
              <a:gd name="T5" fmla="*/ 0 h 54"/>
              <a:gd name="T6" fmla="*/ 0 w 66"/>
              <a:gd name="T7" fmla="*/ 0 h 54"/>
              <a:gd name="T8" fmla="*/ 0 w 66"/>
              <a:gd name="T9" fmla="*/ 54 h 54"/>
              <a:gd name="T10" fmla="*/ 66 w 66"/>
              <a:gd name="T11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" h="54">
                <a:moveTo>
                  <a:pt x="66" y="54"/>
                </a:moveTo>
                <a:cubicBezTo>
                  <a:pt x="66" y="12"/>
                  <a:pt x="66" y="12"/>
                  <a:pt x="66" y="12"/>
                </a:cubicBezTo>
                <a:cubicBezTo>
                  <a:pt x="66" y="6"/>
                  <a:pt x="61" y="0"/>
                  <a:pt x="5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4"/>
                  <a:pt x="0" y="54"/>
                  <a:pt x="0" y="54"/>
                </a:cubicBezTo>
                <a:lnTo>
                  <a:pt x="66" y="5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31" name="Freeform 23"/>
          <p:cNvSpPr>
            <a:spLocks/>
          </p:cNvSpPr>
          <p:nvPr/>
        </p:nvSpPr>
        <p:spPr bwMode="auto">
          <a:xfrm>
            <a:off x="3457320" y="1829269"/>
            <a:ext cx="112776" cy="93571"/>
          </a:xfrm>
          <a:custGeom>
            <a:avLst/>
            <a:gdLst>
              <a:gd name="T0" fmla="*/ 0 w 66"/>
              <a:gd name="T1" fmla="*/ 0 h 54"/>
              <a:gd name="T2" fmla="*/ 0 w 66"/>
              <a:gd name="T3" fmla="*/ 54 h 54"/>
              <a:gd name="T4" fmla="*/ 54 w 66"/>
              <a:gd name="T5" fmla="*/ 54 h 54"/>
              <a:gd name="T6" fmla="*/ 66 w 66"/>
              <a:gd name="T7" fmla="*/ 42 h 54"/>
              <a:gd name="T8" fmla="*/ 66 w 66"/>
              <a:gd name="T9" fmla="*/ 0 h 54"/>
              <a:gd name="T10" fmla="*/ 0 w 66"/>
              <a:gd name="T11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" h="54">
                <a:moveTo>
                  <a:pt x="0" y="0"/>
                </a:moveTo>
                <a:cubicBezTo>
                  <a:pt x="0" y="54"/>
                  <a:pt x="0" y="54"/>
                  <a:pt x="0" y="54"/>
                </a:cubicBezTo>
                <a:cubicBezTo>
                  <a:pt x="54" y="54"/>
                  <a:pt x="54" y="54"/>
                  <a:pt x="54" y="54"/>
                </a:cubicBezTo>
                <a:cubicBezTo>
                  <a:pt x="61" y="54"/>
                  <a:pt x="66" y="49"/>
                  <a:pt x="66" y="42"/>
                </a:cubicBezTo>
                <a:cubicBezTo>
                  <a:pt x="66" y="0"/>
                  <a:pt x="66" y="0"/>
                  <a:pt x="66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32" name="Freeform 24"/>
          <p:cNvSpPr>
            <a:spLocks/>
          </p:cNvSpPr>
          <p:nvPr/>
        </p:nvSpPr>
        <p:spPr bwMode="auto">
          <a:xfrm>
            <a:off x="3322949" y="1717705"/>
            <a:ext cx="112776" cy="92372"/>
          </a:xfrm>
          <a:custGeom>
            <a:avLst/>
            <a:gdLst>
              <a:gd name="T0" fmla="*/ 66 w 66"/>
              <a:gd name="T1" fmla="*/ 54 h 54"/>
              <a:gd name="T2" fmla="*/ 66 w 66"/>
              <a:gd name="T3" fmla="*/ 0 h 54"/>
              <a:gd name="T4" fmla="*/ 12 w 66"/>
              <a:gd name="T5" fmla="*/ 0 h 54"/>
              <a:gd name="T6" fmla="*/ 0 w 66"/>
              <a:gd name="T7" fmla="*/ 12 h 54"/>
              <a:gd name="T8" fmla="*/ 0 w 66"/>
              <a:gd name="T9" fmla="*/ 54 h 54"/>
              <a:gd name="T10" fmla="*/ 66 w 66"/>
              <a:gd name="T11" fmla="*/ 54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" h="54">
                <a:moveTo>
                  <a:pt x="66" y="54"/>
                </a:moveTo>
                <a:cubicBezTo>
                  <a:pt x="66" y="0"/>
                  <a:pt x="66" y="0"/>
                  <a:pt x="66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6"/>
                  <a:pt x="0" y="12"/>
                </a:cubicBezTo>
                <a:cubicBezTo>
                  <a:pt x="0" y="54"/>
                  <a:pt x="0" y="54"/>
                  <a:pt x="0" y="54"/>
                </a:cubicBezTo>
                <a:lnTo>
                  <a:pt x="66" y="5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33" name="Freeform 25"/>
          <p:cNvSpPr>
            <a:spLocks/>
          </p:cNvSpPr>
          <p:nvPr/>
        </p:nvSpPr>
        <p:spPr bwMode="auto">
          <a:xfrm>
            <a:off x="3322949" y="1829269"/>
            <a:ext cx="112776" cy="93571"/>
          </a:xfrm>
          <a:custGeom>
            <a:avLst/>
            <a:gdLst>
              <a:gd name="T0" fmla="*/ 0 w 66"/>
              <a:gd name="T1" fmla="*/ 0 h 54"/>
              <a:gd name="T2" fmla="*/ 0 w 66"/>
              <a:gd name="T3" fmla="*/ 42 h 54"/>
              <a:gd name="T4" fmla="*/ 12 w 66"/>
              <a:gd name="T5" fmla="*/ 54 h 54"/>
              <a:gd name="T6" fmla="*/ 66 w 66"/>
              <a:gd name="T7" fmla="*/ 54 h 54"/>
              <a:gd name="T8" fmla="*/ 66 w 66"/>
              <a:gd name="T9" fmla="*/ 0 h 54"/>
              <a:gd name="T10" fmla="*/ 0 w 66"/>
              <a:gd name="T11" fmla="*/ 0 h 5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66" h="54">
                <a:moveTo>
                  <a:pt x="0" y="0"/>
                </a:moveTo>
                <a:cubicBezTo>
                  <a:pt x="0" y="42"/>
                  <a:pt x="0" y="42"/>
                  <a:pt x="0" y="42"/>
                </a:cubicBezTo>
                <a:cubicBezTo>
                  <a:pt x="0" y="49"/>
                  <a:pt x="5" y="54"/>
                  <a:pt x="12" y="54"/>
                </a:cubicBezTo>
                <a:cubicBezTo>
                  <a:pt x="66" y="54"/>
                  <a:pt x="66" y="54"/>
                  <a:pt x="66" y="54"/>
                </a:cubicBezTo>
                <a:cubicBezTo>
                  <a:pt x="66" y="0"/>
                  <a:pt x="66" y="0"/>
                  <a:pt x="66" y="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34" name="Freeform 26"/>
          <p:cNvSpPr>
            <a:spLocks/>
          </p:cNvSpPr>
          <p:nvPr/>
        </p:nvSpPr>
        <p:spPr bwMode="auto">
          <a:xfrm>
            <a:off x="3876034" y="1812476"/>
            <a:ext cx="107978" cy="131959"/>
          </a:xfrm>
          <a:custGeom>
            <a:avLst/>
            <a:gdLst>
              <a:gd name="T0" fmla="*/ 0 w 55"/>
              <a:gd name="T1" fmla="*/ 68 h 68"/>
              <a:gd name="T2" fmla="*/ 24 w 55"/>
              <a:gd name="T3" fmla="*/ 33 h 68"/>
              <a:gd name="T4" fmla="*/ 1 w 55"/>
              <a:gd name="T5" fmla="*/ 20 h 68"/>
              <a:gd name="T6" fmla="*/ 28 w 55"/>
              <a:gd name="T7" fmla="*/ 0 h 68"/>
              <a:gd name="T8" fmla="*/ 28 w 55"/>
              <a:gd name="T9" fmla="*/ 0 h 68"/>
              <a:gd name="T10" fmla="*/ 44 w 55"/>
              <a:gd name="T11" fmla="*/ 15 h 68"/>
              <a:gd name="T12" fmla="*/ 32 w 55"/>
              <a:gd name="T13" fmla="*/ 20 h 68"/>
              <a:gd name="T14" fmla="*/ 55 w 55"/>
              <a:gd name="T15" fmla="*/ 33 h 68"/>
              <a:gd name="T16" fmla="*/ 0 w 55"/>
              <a:gd name="T17" fmla="*/ 68 h 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5" h="68">
                <a:moveTo>
                  <a:pt x="0" y="68"/>
                </a:moveTo>
                <a:lnTo>
                  <a:pt x="24" y="33"/>
                </a:lnTo>
                <a:lnTo>
                  <a:pt x="1" y="20"/>
                </a:lnTo>
                <a:lnTo>
                  <a:pt x="28" y="0"/>
                </a:lnTo>
                <a:lnTo>
                  <a:pt x="28" y="0"/>
                </a:lnTo>
                <a:lnTo>
                  <a:pt x="44" y="15"/>
                </a:lnTo>
                <a:lnTo>
                  <a:pt x="32" y="20"/>
                </a:lnTo>
                <a:lnTo>
                  <a:pt x="55" y="33"/>
                </a:lnTo>
                <a:lnTo>
                  <a:pt x="0" y="6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35" name="Freeform 27"/>
          <p:cNvSpPr>
            <a:spLocks/>
          </p:cNvSpPr>
          <p:nvPr/>
        </p:nvSpPr>
        <p:spPr bwMode="auto">
          <a:xfrm>
            <a:off x="3810048" y="1676918"/>
            <a:ext cx="247149" cy="160749"/>
          </a:xfrm>
          <a:custGeom>
            <a:avLst/>
            <a:gdLst>
              <a:gd name="T0" fmla="*/ 119 w 144"/>
              <a:gd name="T1" fmla="*/ 44 h 94"/>
              <a:gd name="T2" fmla="*/ 118 w 144"/>
              <a:gd name="T3" fmla="*/ 44 h 94"/>
              <a:gd name="T4" fmla="*/ 119 w 144"/>
              <a:gd name="T5" fmla="*/ 37 h 94"/>
              <a:gd name="T6" fmla="*/ 81 w 144"/>
              <a:gd name="T7" fmla="*/ 0 h 94"/>
              <a:gd name="T8" fmla="*/ 45 w 144"/>
              <a:gd name="T9" fmla="*/ 27 h 94"/>
              <a:gd name="T10" fmla="*/ 34 w 144"/>
              <a:gd name="T11" fmla="*/ 25 h 94"/>
              <a:gd name="T12" fmla="*/ 0 w 144"/>
              <a:gd name="T13" fmla="*/ 59 h 94"/>
              <a:gd name="T14" fmla="*/ 0 w 144"/>
              <a:gd name="T15" fmla="*/ 69 h 94"/>
              <a:gd name="T16" fmla="*/ 25 w 144"/>
              <a:gd name="T17" fmla="*/ 94 h 94"/>
              <a:gd name="T18" fmla="*/ 34 w 144"/>
              <a:gd name="T19" fmla="*/ 94 h 94"/>
              <a:gd name="T20" fmla="*/ 34 w 144"/>
              <a:gd name="T21" fmla="*/ 94 h 94"/>
              <a:gd name="T22" fmla="*/ 35 w 144"/>
              <a:gd name="T23" fmla="*/ 94 h 94"/>
              <a:gd name="T24" fmla="*/ 38 w 144"/>
              <a:gd name="T25" fmla="*/ 94 h 94"/>
              <a:gd name="T26" fmla="*/ 64 w 144"/>
              <a:gd name="T27" fmla="*/ 74 h 94"/>
              <a:gd name="T28" fmla="*/ 76 w 144"/>
              <a:gd name="T29" fmla="*/ 75 h 94"/>
              <a:gd name="T30" fmla="*/ 94 w 144"/>
              <a:gd name="T31" fmla="*/ 93 h 94"/>
              <a:gd name="T32" fmla="*/ 94 w 144"/>
              <a:gd name="T33" fmla="*/ 94 h 94"/>
              <a:gd name="T34" fmla="*/ 119 w 144"/>
              <a:gd name="T35" fmla="*/ 94 h 94"/>
              <a:gd name="T36" fmla="*/ 144 w 144"/>
              <a:gd name="T37" fmla="*/ 69 h 94"/>
              <a:gd name="T38" fmla="*/ 119 w 144"/>
              <a:gd name="T39" fmla="*/ 44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44" h="94">
                <a:moveTo>
                  <a:pt x="119" y="44"/>
                </a:moveTo>
                <a:cubicBezTo>
                  <a:pt x="118" y="44"/>
                  <a:pt x="118" y="44"/>
                  <a:pt x="118" y="44"/>
                </a:cubicBezTo>
                <a:cubicBezTo>
                  <a:pt x="119" y="42"/>
                  <a:pt x="119" y="40"/>
                  <a:pt x="119" y="37"/>
                </a:cubicBezTo>
                <a:cubicBezTo>
                  <a:pt x="119" y="17"/>
                  <a:pt x="102" y="0"/>
                  <a:pt x="81" y="0"/>
                </a:cubicBezTo>
                <a:cubicBezTo>
                  <a:pt x="64" y="0"/>
                  <a:pt x="50" y="11"/>
                  <a:pt x="45" y="27"/>
                </a:cubicBezTo>
                <a:cubicBezTo>
                  <a:pt x="42" y="26"/>
                  <a:pt x="38" y="25"/>
                  <a:pt x="34" y="25"/>
                </a:cubicBezTo>
                <a:cubicBezTo>
                  <a:pt x="15" y="25"/>
                  <a:pt x="0" y="40"/>
                  <a:pt x="0" y="5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82"/>
                  <a:pt x="11" y="94"/>
                  <a:pt x="25" y="94"/>
                </a:cubicBezTo>
                <a:cubicBezTo>
                  <a:pt x="34" y="94"/>
                  <a:pt x="34" y="94"/>
                  <a:pt x="34" y="94"/>
                </a:cubicBezTo>
                <a:cubicBezTo>
                  <a:pt x="34" y="94"/>
                  <a:pt x="34" y="94"/>
                  <a:pt x="34" y="94"/>
                </a:cubicBezTo>
                <a:cubicBezTo>
                  <a:pt x="34" y="94"/>
                  <a:pt x="35" y="94"/>
                  <a:pt x="35" y="94"/>
                </a:cubicBezTo>
                <a:cubicBezTo>
                  <a:pt x="38" y="94"/>
                  <a:pt x="38" y="94"/>
                  <a:pt x="38" y="94"/>
                </a:cubicBezTo>
                <a:cubicBezTo>
                  <a:pt x="64" y="74"/>
                  <a:pt x="64" y="74"/>
                  <a:pt x="64" y="74"/>
                </a:cubicBezTo>
                <a:cubicBezTo>
                  <a:pt x="67" y="71"/>
                  <a:pt x="73" y="72"/>
                  <a:pt x="76" y="75"/>
                </a:cubicBezTo>
                <a:cubicBezTo>
                  <a:pt x="94" y="93"/>
                  <a:pt x="94" y="93"/>
                  <a:pt x="94" y="93"/>
                </a:cubicBezTo>
                <a:cubicBezTo>
                  <a:pt x="94" y="93"/>
                  <a:pt x="94" y="93"/>
                  <a:pt x="94" y="94"/>
                </a:cubicBezTo>
                <a:cubicBezTo>
                  <a:pt x="119" y="94"/>
                  <a:pt x="119" y="94"/>
                  <a:pt x="119" y="94"/>
                </a:cubicBezTo>
                <a:cubicBezTo>
                  <a:pt x="133" y="94"/>
                  <a:pt x="144" y="82"/>
                  <a:pt x="144" y="69"/>
                </a:cubicBezTo>
                <a:cubicBezTo>
                  <a:pt x="144" y="55"/>
                  <a:pt x="133" y="44"/>
                  <a:pt x="119" y="4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36" name="Freeform 28"/>
          <p:cNvSpPr>
            <a:spLocks noEditPoints="1"/>
          </p:cNvSpPr>
          <p:nvPr/>
        </p:nvSpPr>
        <p:spPr bwMode="auto">
          <a:xfrm>
            <a:off x="4298348" y="1672117"/>
            <a:ext cx="248349" cy="247123"/>
          </a:xfrm>
          <a:custGeom>
            <a:avLst/>
            <a:gdLst>
              <a:gd name="T0" fmla="*/ 132 w 144"/>
              <a:gd name="T1" fmla="*/ 61 h 144"/>
              <a:gd name="T2" fmla="*/ 121 w 144"/>
              <a:gd name="T3" fmla="*/ 46 h 144"/>
              <a:gd name="T4" fmla="*/ 127 w 144"/>
              <a:gd name="T5" fmla="*/ 33 h 144"/>
              <a:gd name="T6" fmla="*/ 119 w 144"/>
              <a:gd name="T7" fmla="*/ 17 h 144"/>
              <a:gd name="T8" fmla="*/ 106 w 144"/>
              <a:gd name="T9" fmla="*/ 22 h 144"/>
              <a:gd name="T10" fmla="*/ 88 w 144"/>
              <a:gd name="T11" fmla="*/ 19 h 144"/>
              <a:gd name="T12" fmla="*/ 83 w 144"/>
              <a:gd name="T13" fmla="*/ 6 h 144"/>
              <a:gd name="T14" fmla="*/ 66 w 144"/>
              <a:gd name="T15" fmla="*/ 0 h 144"/>
              <a:gd name="T16" fmla="*/ 61 w 144"/>
              <a:gd name="T17" fmla="*/ 12 h 144"/>
              <a:gd name="T18" fmla="*/ 46 w 144"/>
              <a:gd name="T19" fmla="*/ 23 h 144"/>
              <a:gd name="T20" fmla="*/ 33 w 144"/>
              <a:gd name="T21" fmla="*/ 17 h 144"/>
              <a:gd name="T22" fmla="*/ 17 w 144"/>
              <a:gd name="T23" fmla="*/ 25 h 144"/>
              <a:gd name="T24" fmla="*/ 22 w 144"/>
              <a:gd name="T25" fmla="*/ 38 h 144"/>
              <a:gd name="T26" fmla="*/ 19 w 144"/>
              <a:gd name="T27" fmla="*/ 56 h 144"/>
              <a:gd name="T28" fmla="*/ 6 w 144"/>
              <a:gd name="T29" fmla="*/ 61 h 144"/>
              <a:gd name="T30" fmla="*/ 0 w 144"/>
              <a:gd name="T31" fmla="*/ 78 h 144"/>
              <a:gd name="T32" fmla="*/ 12 w 144"/>
              <a:gd name="T33" fmla="*/ 83 h 144"/>
              <a:gd name="T34" fmla="*/ 23 w 144"/>
              <a:gd name="T35" fmla="*/ 98 h 144"/>
              <a:gd name="T36" fmla="*/ 17 w 144"/>
              <a:gd name="T37" fmla="*/ 111 h 144"/>
              <a:gd name="T38" fmla="*/ 25 w 144"/>
              <a:gd name="T39" fmla="*/ 127 h 144"/>
              <a:gd name="T40" fmla="*/ 38 w 144"/>
              <a:gd name="T41" fmla="*/ 122 h 144"/>
              <a:gd name="T42" fmla="*/ 56 w 144"/>
              <a:gd name="T43" fmla="*/ 125 h 144"/>
              <a:gd name="T44" fmla="*/ 61 w 144"/>
              <a:gd name="T45" fmla="*/ 138 h 144"/>
              <a:gd name="T46" fmla="*/ 78 w 144"/>
              <a:gd name="T47" fmla="*/ 144 h 144"/>
              <a:gd name="T48" fmla="*/ 83 w 144"/>
              <a:gd name="T49" fmla="*/ 132 h 144"/>
              <a:gd name="T50" fmla="*/ 98 w 144"/>
              <a:gd name="T51" fmla="*/ 121 h 144"/>
              <a:gd name="T52" fmla="*/ 111 w 144"/>
              <a:gd name="T53" fmla="*/ 127 h 144"/>
              <a:gd name="T54" fmla="*/ 127 w 144"/>
              <a:gd name="T55" fmla="*/ 119 h 144"/>
              <a:gd name="T56" fmla="*/ 122 w 144"/>
              <a:gd name="T57" fmla="*/ 106 h 144"/>
              <a:gd name="T58" fmla="*/ 125 w 144"/>
              <a:gd name="T59" fmla="*/ 88 h 144"/>
              <a:gd name="T60" fmla="*/ 138 w 144"/>
              <a:gd name="T61" fmla="*/ 83 h 144"/>
              <a:gd name="T62" fmla="*/ 144 w 144"/>
              <a:gd name="T63" fmla="*/ 66 h 144"/>
              <a:gd name="T64" fmla="*/ 100 w 144"/>
              <a:gd name="T65" fmla="*/ 72 h 144"/>
              <a:gd name="T66" fmla="*/ 44 w 144"/>
              <a:gd name="T67" fmla="*/ 72 h 144"/>
              <a:gd name="T68" fmla="*/ 100 w 144"/>
              <a:gd name="T69" fmla="*/ 72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4" h="144">
                <a:moveTo>
                  <a:pt x="138" y="61"/>
                </a:moveTo>
                <a:cubicBezTo>
                  <a:pt x="132" y="61"/>
                  <a:pt x="132" y="61"/>
                  <a:pt x="132" y="61"/>
                </a:cubicBezTo>
                <a:cubicBezTo>
                  <a:pt x="129" y="61"/>
                  <a:pt x="126" y="59"/>
                  <a:pt x="125" y="56"/>
                </a:cubicBezTo>
                <a:cubicBezTo>
                  <a:pt x="121" y="46"/>
                  <a:pt x="121" y="46"/>
                  <a:pt x="121" y="46"/>
                </a:cubicBezTo>
                <a:cubicBezTo>
                  <a:pt x="119" y="44"/>
                  <a:pt x="120" y="40"/>
                  <a:pt x="122" y="38"/>
                </a:cubicBezTo>
                <a:cubicBezTo>
                  <a:pt x="127" y="33"/>
                  <a:pt x="127" y="33"/>
                  <a:pt x="127" y="33"/>
                </a:cubicBezTo>
                <a:cubicBezTo>
                  <a:pt x="129" y="31"/>
                  <a:pt x="129" y="27"/>
                  <a:pt x="127" y="25"/>
                </a:cubicBezTo>
                <a:cubicBezTo>
                  <a:pt x="119" y="17"/>
                  <a:pt x="119" y="17"/>
                  <a:pt x="119" y="17"/>
                </a:cubicBezTo>
                <a:cubicBezTo>
                  <a:pt x="117" y="15"/>
                  <a:pt x="113" y="15"/>
                  <a:pt x="111" y="17"/>
                </a:cubicBezTo>
                <a:cubicBezTo>
                  <a:pt x="106" y="22"/>
                  <a:pt x="106" y="22"/>
                  <a:pt x="106" y="22"/>
                </a:cubicBezTo>
                <a:cubicBezTo>
                  <a:pt x="104" y="24"/>
                  <a:pt x="100" y="25"/>
                  <a:pt x="98" y="23"/>
                </a:cubicBezTo>
                <a:cubicBezTo>
                  <a:pt x="88" y="19"/>
                  <a:pt x="88" y="19"/>
                  <a:pt x="88" y="19"/>
                </a:cubicBezTo>
                <a:cubicBezTo>
                  <a:pt x="85" y="18"/>
                  <a:pt x="83" y="15"/>
                  <a:pt x="83" y="12"/>
                </a:cubicBezTo>
                <a:cubicBezTo>
                  <a:pt x="83" y="6"/>
                  <a:pt x="83" y="6"/>
                  <a:pt x="83" y="6"/>
                </a:cubicBezTo>
                <a:cubicBezTo>
                  <a:pt x="83" y="2"/>
                  <a:pt x="81" y="0"/>
                  <a:pt x="78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3" y="0"/>
                  <a:pt x="61" y="2"/>
                  <a:pt x="61" y="6"/>
                </a:cubicBezTo>
                <a:cubicBezTo>
                  <a:pt x="61" y="12"/>
                  <a:pt x="61" y="12"/>
                  <a:pt x="61" y="12"/>
                </a:cubicBezTo>
                <a:cubicBezTo>
                  <a:pt x="61" y="15"/>
                  <a:pt x="59" y="18"/>
                  <a:pt x="56" y="19"/>
                </a:cubicBezTo>
                <a:cubicBezTo>
                  <a:pt x="46" y="23"/>
                  <a:pt x="46" y="23"/>
                  <a:pt x="46" y="23"/>
                </a:cubicBezTo>
                <a:cubicBezTo>
                  <a:pt x="44" y="25"/>
                  <a:pt x="40" y="24"/>
                  <a:pt x="38" y="22"/>
                </a:cubicBezTo>
                <a:cubicBezTo>
                  <a:pt x="33" y="17"/>
                  <a:pt x="33" y="17"/>
                  <a:pt x="33" y="17"/>
                </a:cubicBezTo>
                <a:cubicBezTo>
                  <a:pt x="31" y="15"/>
                  <a:pt x="27" y="15"/>
                  <a:pt x="25" y="17"/>
                </a:cubicBezTo>
                <a:cubicBezTo>
                  <a:pt x="17" y="25"/>
                  <a:pt x="17" y="25"/>
                  <a:pt x="17" y="25"/>
                </a:cubicBezTo>
                <a:cubicBezTo>
                  <a:pt x="15" y="27"/>
                  <a:pt x="15" y="31"/>
                  <a:pt x="17" y="33"/>
                </a:cubicBezTo>
                <a:cubicBezTo>
                  <a:pt x="22" y="38"/>
                  <a:pt x="22" y="38"/>
                  <a:pt x="22" y="38"/>
                </a:cubicBezTo>
                <a:cubicBezTo>
                  <a:pt x="24" y="40"/>
                  <a:pt x="25" y="44"/>
                  <a:pt x="23" y="46"/>
                </a:cubicBezTo>
                <a:cubicBezTo>
                  <a:pt x="19" y="56"/>
                  <a:pt x="19" y="56"/>
                  <a:pt x="19" y="56"/>
                </a:cubicBezTo>
                <a:cubicBezTo>
                  <a:pt x="18" y="59"/>
                  <a:pt x="15" y="61"/>
                  <a:pt x="12" y="61"/>
                </a:cubicBezTo>
                <a:cubicBezTo>
                  <a:pt x="6" y="61"/>
                  <a:pt x="6" y="61"/>
                  <a:pt x="6" y="61"/>
                </a:cubicBezTo>
                <a:cubicBezTo>
                  <a:pt x="2" y="61"/>
                  <a:pt x="0" y="63"/>
                  <a:pt x="0" y="66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81"/>
                  <a:pt x="2" y="83"/>
                  <a:pt x="6" y="83"/>
                </a:cubicBezTo>
                <a:cubicBezTo>
                  <a:pt x="12" y="83"/>
                  <a:pt x="12" y="83"/>
                  <a:pt x="12" y="83"/>
                </a:cubicBezTo>
                <a:cubicBezTo>
                  <a:pt x="15" y="83"/>
                  <a:pt x="18" y="85"/>
                  <a:pt x="19" y="88"/>
                </a:cubicBezTo>
                <a:cubicBezTo>
                  <a:pt x="23" y="98"/>
                  <a:pt x="23" y="98"/>
                  <a:pt x="23" y="98"/>
                </a:cubicBezTo>
                <a:cubicBezTo>
                  <a:pt x="25" y="100"/>
                  <a:pt x="24" y="104"/>
                  <a:pt x="22" y="106"/>
                </a:cubicBezTo>
                <a:cubicBezTo>
                  <a:pt x="17" y="111"/>
                  <a:pt x="17" y="111"/>
                  <a:pt x="17" y="111"/>
                </a:cubicBezTo>
                <a:cubicBezTo>
                  <a:pt x="15" y="113"/>
                  <a:pt x="15" y="117"/>
                  <a:pt x="17" y="119"/>
                </a:cubicBezTo>
                <a:cubicBezTo>
                  <a:pt x="25" y="127"/>
                  <a:pt x="25" y="127"/>
                  <a:pt x="25" y="127"/>
                </a:cubicBezTo>
                <a:cubicBezTo>
                  <a:pt x="27" y="129"/>
                  <a:pt x="31" y="129"/>
                  <a:pt x="33" y="127"/>
                </a:cubicBezTo>
                <a:cubicBezTo>
                  <a:pt x="38" y="122"/>
                  <a:pt x="38" y="122"/>
                  <a:pt x="38" y="122"/>
                </a:cubicBezTo>
                <a:cubicBezTo>
                  <a:pt x="40" y="120"/>
                  <a:pt x="44" y="119"/>
                  <a:pt x="46" y="121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9" y="126"/>
                  <a:pt x="61" y="129"/>
                  <a:pt x="61" y="132"/>
                </a:cubicBezTo>
                <a:cubicBezTo>
                  <a:pt x="61" y="138"/>
                  <a:pt x="61" y="138"/>
                  <a:pt x="61" y="138"/>
                </a:cubicBezTo>
                <a:cubicBezTo>
                  <a:pt x="61" y="142"/>
                  <a:pt x="63" y="144"/>
                  <a:pt x="66" y="144"/>
                </a:cubicBezTo>
                <a:cubicBezTo>
                  <a:pt x="78" y="144"/>
                  <a:pt x="78" y="144"/>
                  <a:pt x="78" y="144"/>
                </a:cubicBezTo>
                <a:cubicBezTo>
                  <a:pt x="81" y="144"/>
                  <a:pt x="83" y="142"/>
                  <a:pt x="83" y="138"/>
                </a:cubicBezTo>
                <a:cubicBezTo>
                  <a:pt x="83" y="132"/>
                  <a:pt x="83" y="132"/>
                  <a:pt x="83" y="132"/>
                </a:cubicBezTo>
                <a:cubicBezTo>
                  <a:pt x="83" y="129"/>
                  <a:pt x="85" y="126"/>
                  <a:pt x="88" y="125"/>
                </a:cubicBezTo>
                <a:cubicBezTo>
                  <a:pt x="98" y="121"/>
                  <a:pt x="98" y="121"/>
                  <a:pt x="98" y="121"/>
                </a:cubicBezTo>
                <a:cubicBezTo>
                  <a:pt x="100" y="119"/>
                  <a:pt x="104" y="120"/>
                  <a:pt x="106" y="122"/>
                </a:cubicBezTo>
                <a:cubicBezTo>
                  <a:pt x="111" y="127"/>
                  <a:pt x="111" y="127"/>
                  <a:pt x="111" y="127"/>
                </a:cubicBezTo>
                <a:cubicBezTo>
                  <a:pt x="113" y="129"/>
                  <a:pt x="117" y="129"/>
                  <a:pt x="119" y="127"/>
                </a:cubicBezTo>
                <a:cubicBezTo>
                  <a:pt x="127" y="119"/>
                  <a:pt x="127" y="119"/>
                  <a:pt x="127" y="119"/>
                </a:cubicBezTo>
                <a:cubicBezTo>
                  <a:pt x="129" y="117"/>
                  <a:pt x="129" y="113"/>
                  <a:pt x="127" y="111"/>
                </a:cubicBezTo>
                <a:cubicBezTo>
                  <a:pt x="122" y="106"/>
                  <a:pt x="122" y="106"/>
                  <a:pt x="122" y="106"/>
                </a:cubicBezTo>
                <a:cubicBezTo>
                  <a:pt x="120" y="104"/>
                  <a:pt x="119" y="100"/>
                  <a:pt x="121" y="98"/>
                </a:cubicBezTo>
                <a:cubicBezTo>
                  <a:pt x="125" y="88"/>
                  <a:pt x="125" y="88"/>
                  <a:pt x="125" y="88"/>
                </a:cubicBezTo>
                <a:cubicBezTo>
                  <a:pt x="126" y="85"/>
                  <a:pt x="129" y="83"/>
                  <a:pt x="132" y="83"/>
                </a:cubicBezTo>
                <a:cubicBezTo>
                  <a:pt x="138" y="83"/>
                  <a:pt x="138" y="83"/>
                  <a:pt x="138" y="83"/>
                </a:cubicBezTo>
                <a:cubicBezTo>
                  <a:pt x="142" y="83"/>
                  <a:pt x="144" y="81"/>
                  <a:pt x="144" y="78"/>
                </a:cubicBezTo>
                <a:cubicBezTo>
                  <a:pt x="144" y="66"/>
                  <a:pt x="144" y="66"/>
                  <a:pt x="144" y="66"/>
                </a:cubicBezTo>
                <a:cubicBezTo>
                  <a:pt x="144" y="63"/>
                  <a:pt x="142" y="61"/>
                  <a:pt x="138" y="61"/>
                </a:cubicBezTo>
                <a:moveTo>
                  <a:pt x="100" y="72"/>
                </a:moveTo>
                <a:cubicBezTo>
                  <a:pt x="100" y="87"/>
                  <a:pt x="87" y="100"/>
                  <a:pt x="72" y="100"/>
                </a:cubicBezTo>
                <a:cubicBezTo>
                  <a:pt x="57" y="100"/>
                  <a:pt x="44" y="87"/>
                  <a:pt x="44" y="72"/>
                </a:cubicBezTo>
                <a:cubicBezTo>
                  <a:pt x="44" y="57"/>
                  <a:pt x="57" y="44"/>
                  <a:pt x="72" y="44"/>
                </a:cubicBezTo>
                <a:cubicBezTo>
                  <a:pt x="87" y="44"/>
                  <a:pt x="100" y="57"/>
                  <a:pt x="100" y="7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37" name="Freeform 29"/>
          <p:cNvSpPr>
            <a:spLocks noEditPoints="1"/>
          </p:cNvSpPr>
          <p:nvPr/>
        </p:nvSpPr>
        <p:spPr bwMode="auto">
          <a:xfrm>
            <a:off x="4791447" y="1658921"/>
            <a:ext cx="206357" cy="206336"/>
          </a:xfrm>
          <a:custGeom>
            <a:avLst/>
            <a:gdLst>
              <a:gd name="T0" fmla="*/ 114 w 120"/>
              <a:gd name="T1" fmla="*/ 70 h 120"/>
              <a:gd name="T2" fmla="*/ 120 w 120"/>
              <a:gd name="T3" fmla="*/ 64 h 120"/>
              <a:gd name="T4" fmla="*/ 120 w 120"/>
              <a:gd name="T5" fmla="*/ 56 h 120"/>
              <a:gd name="T6" fmla="*/ 114 w 120"/>
              <a:gd name="T7" fmla="*/ 50 h 120"/>
              <a:gd name="T8" fmla="*/ 110 w 120"/>
              <a:gd name="T9" fmla="*/ 50 h 120"/>
              <a:gd name="T10" fmla="*/ 102 w 120"/>
              <a:gd name="T11" fmla="*/ 45 h 120"/>
              <a:gd name="T12" fmla="*/ 102 w 120"/>
              <a:gd name="T13" fmla="*/ 32 h 120"/>
              <a:gd name="T14" fmla="*/ 105 w 120"/>
              <a:gd name="T15" fmla="*/ 29 h 120"/>
              <a:gd name="T16" fmla="*/ 105 w 120"/>
              <a:gd name="T17" fmla="*/ 20 h 120"/>
              <a:gd name="T18" fmla="*/ 100 w 120"/>
              <a:gd name="T19" fmla="*/ 15 h 120"/>
              <a:gd name="T20" fmla="*/ 91 w 120"/>
              <a:gd name="T21" fmla="*/ 15 h 120"/>
              <a:gd name="T22" fmla="*/ 88 w 120"/>
              <a:gd name="T23" fmla="*/ 18 h 120"/>
              <a:gd name="T24" fmla="*/ 79 w 120"/>
              <a:gd name="T25" fmla="*/ 20 h 120"/>
              <a:gd name="T26" fmla="*/ 70 w 120"/>
              <a:gd name="T27" fmla="*/ 10 h 120"/>
              <a:gd name="T28" fmla="*/ 70 w 120"/>
              <a:gd name="T29" fmla="*/ 6 h 120"/>
              <a:gd name="T30" fmla="*/ 64 w 120"/>
              <a:gd name="T31" fmla="*/ 0 h 120"/>
              <a:gd name="T32" fmla="*/ 56 w 120"/>
              <a:gd name="T33" fmla="*/ 0 h 120"/>
              <a:gd name="T34" fmla="*/ 50 w 120"/>
              <a:gd name="T35" fmla="*/ 6 h 120"/>
              <a:gd name="T36" fmla="*/ 50 w 120"/>
              <a:gd name="T37" fmla="*/ 10 h 120"/>
              <a:gd name="T38" fmla="*/ 45 w 120"/>
              <a:gd name="T39" fmla="*/ 18 h 120"/>
              <a:gd name="T40" fmla="*/ 32 w 120"/>
              <a:gd name="T41" fmla="*/ 18 h 120"/>
              <a:gd name="T42" fmla="*/ 29 w 120"/>
              <a:gd name="T43" fmla="*/ 15 h 120"/>
              <a:gd name="T44" fmla="*/ 20 w 120"/>
              <a:gd name="T45" fmla="*/ 15 h 120"/>
              <a:gd name="T46" fmla="*/ 15 w 120"/>
              <a:gd name="T47" fmla="*/ 20 h 120"/>
              <a:gd name="T48" fmla="*/ 15 w 120"/>
              <a:gd name="T49" fmla="*/ 29 h 120"/>
              <a:gd name="T50" fmla="*/ 18 w 120"/>
              <a:gd name="T51" fmla="*/ 32 h 120"/>
              <a:gd name="T52" fmla="*/ 20 w 120"/>
              <a:gd name="T53" fmla="*/ 41 h 120"/>
              <a:gd name="T54" fmla="*/ 10 w 120"/>
              <a:gd name="T55" fmla="*/ 50 h 120"/>
              <a:gd name="T56" fmla="*/ 6 w 120"/>
              <a:gd name="T57" fmla="*/ 50 h 120"/>
              <a:gd name="T58" fmla="*/ 0 w 120"/>
              <a:gd name="T59" fmla="*/ 56 h 120"/>
              <a:gd name="T60" fmla="*/ 0 w 120"/>
              <a:gd name="T61" fmla="*/ 64 h 120"/>
              <a:gd name="T62" fmla="*/ 6 w 120"/>
              <a:gd name="T63" fmla="*/ 70 h 120"/>
              <a:gd name="T64" fmla="*/ 10 w 120"/>
              <a:gd name="T65" fmla="*/ 70 h 120"/>
              <a:gd name="T66" fmla="*/ 18 w 120"/>
              <a:gd name="T67" fmla="*/ 75 h 120"/>
              <a:gd name="T68" fmla="*/ 18 w 120"/>
              <a:gd name="T69" fmla="*/ 88 h 120"/>
              <a:gd name="T70" fmla="*/ 15 w 120"/>
              <a:gd name="T71" fmla="*/ 91 h 120"/>
              <a:gd name="T72" fmla="*/ 15 w 120"/>
              <a:gd name="T73" fmla="*/ 100 h 120"/>
              <a:gd name="T74" fmla="*/ 20 w 120"/>
              <a:gd name="T75" fmla="*/ 105 h 120"/>
              <a:gd name="T76" fmla="*/ 29 w 120"/>
              <a:gd name="T77" fmla="*/ 105 h 120"/>
              <a:gd name="T78" fmla="*/ 32 w 120"/>
              <a:gd name="T79" fmla="*/ 102 h 120"/>
              <a:gd name="T80" fmla="*/ 41 w 120"/>
              <a:gd name="T81" fmla="*/ 100 h 120"/>
              <a:gd name="T82" fmla="*/ 50 w 120"/>
              <a:gd name="T83" fmla="*/ 110 h 120"/>
              <a:gd name="T84" fmla="*/ 50 w 120"/>
              <a:gd name="T85" fmla="*/ 114 h 120"/>
              <a:gd name="T86" fmla="*/ 56 w 120"/>
              <a:gd name="T87" fmla="*/ 120 h 120"/>
              <a:gd name="T88" fmla="*/ 64 w 120"/>
              <a:gd name="T89" fmla="*/ 120 h 120"/>
              <a:gd name="T90" fmla="*/ 70 w 120"/>
              <a:gd name="T91" fmla="*/ 114 h 120"/>
              <a:gd name="T92" fmla="*/ 70 w 120"/>
              <a:gd name="T93" fmla="*/ 110 h 120"/>
              <a:gd name="T94" fmla="*/ 75 w 120"/>
              <a:gd name="T95" fmla="*/ 102 h 120"/>
              <a:gd name="T96" fmla="*/ 88 w 120"/>
              <a:gd name="T97" fmla="*/ 102 h 120"/>
              <a:gd name="T98" fmla="*/ 91 w 120"/>
              <a:gd name="T99" fmla="*/ 105 h 120"/>
              <a:gd name="T100" fmla="*/ 100 w 120"/>
              <a:gd name="T101" fmla="*/ 105 h 120"/>
              <a:gd name="T102" fmla="*/ 105 w 120"/>
              <a:gd name="T103" fmla="*/ 100 h 120"/>
              <a:gd name="T104" fmla="*/ 105 w 120"/>
              <a:gd name="T105" fmla="*/ 91 h 120"/>
              <a:gd name="T106" fmla="*/ 102 w 120"/>
              <a:gd name="T107" fmla="*/ 88 h 120"/>
              <a:gd name="T108" fmla="*/ 100 w 120"/>
              <a:gd name="T109" fmla="*/ 79 h 120"/>
              <a:gd name="T110" fmla="*/ 110 w 120"/>
              <a:gd name="T111" fmla="*/ 70 h 120"/>
              <a:gd name="T112" fmla="*/ 114 w 120"/>
              <a:gd name="T113" fmla="*/ 70 h 120"/>
              <a:gd name="T114" fmla="*/ 60 w 120"/>
              <a:gd name="T115" fmla="*/ 86 h 120"/>
              <a:gd name="T116" fmla="*/ 34 w 120"/>
              <a:gd name="T117" fmla="*/ 60 h 120"/>
              <a:gd name="T118" fmla="*/ 60 w 120"/>
              <a:gd name="T119" fmla="*/ 34 h 120"/>
              <a:gd name="T120" fmla="*/ 86 w 120"/>
              <a:gd name="T121" fmla="*/ 60 h 120"/>
              <a:gd name="T122" fmla="*/ 60 w 120"/>
              <a:gd name="T123" fmla="*/ 86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0" h="120">
                <a:moveTo>
                  <a:pt x="114" y="70"/>
                </a:moveTo>
                <a:cubicBezTo>
                  <a:pt x="117" y="70"/>
                  <a:pt x="120" y="67"/>
                  <a:pt x="120" y="64"/>
                </a:cubicBezTo>
                <a:cubicBezTo>
                  <a:pt x="120" y="56"/>
                  <a:pt x="120" y="56"/>
                  <a:pt x="120" y="56"/>
                </a:cubicBezTo>
                <a:cubicBezTo>
                  <a:pt x="120" y="53"/>
                  <a:pt x="117" y="50"/>
                  <a:pt x="114" y="50"/>
                </a:cubicBezTo>
                <a:cubicBezTo>
                  <a:pt x="110" y="50"/>
                  <a:pt x="110" y="50"/>
                  <a:pt x="110" y="50"/>
                </a:cubicBezTo>
                <a:cubicBezTo>
                  <a:pt x="107" y="50"/>
                  <a:pt x="103" y="48"/>
                  <a:pt x="102" y="45"/>
                </a:cubicBezTo>
                <a:cubicBezTo>
                  <a:pt x="101" y="42"/>
                  <a:pt x="100" y="34"/>
                  <a:pt x="102" y="32"/>
                </a:cubicBezTo>
                <a:cubicBezTo>
                  <a:pt x="105" y="29"/>
                  <a:pt x="105" y="29"/>
                  <a:pt x="105" y="29"/>
                </a:cubicBezTo>
                <a:cubicBezTo>
                  <a:pt x="108" y="27"/>
                  <a:pt x="108" y="23"/>
                  <a:pt x="105" y="20"/>
                </a:cubicBezTo>
                <a:cubicBezTo>
                  <a:pt x="100" y="15"/>
                  <a:pt x="100" y="15"/>
                  <a:pt x="100" y="15"/>
                </a:cubicBezTo>
                <a:cubicBezTo>
                  <a:pt x="97" y="12"/>
                  <a:pt x="93" y="12"/>
                  <a:pt x="91" y="15"/>
                </a:cubicBezTo>
                <a:cubicBezTo>
                  <a:pt x="88" y="18"/>
                  <a:pt x="88" y="18"/>
                  <a:pt x="88" y="18"/>
                </a:cubicBezTo>
                <a:cubicBezTo>
                  <a:pt x="86" y="20"/>
                  <a:pt x="82" y="21"/>
                  <a:pt x="79" y="20"/>
                </a:cubicBezTo>
                <a:cubicBezTo>
                  <a:pt x="77" y="18"/>
                  <a:pt x="70" y="13"/>
                  <a:pt x="70" y="10"/>
                </a:cubicBezTo>
                <a:cubicBezTo>
                  <a:pt x="70" y="6"/>
                  <a:pt x="70" y="6"/>
                  <a:pt x="70" y="6"/>
                </a:cubicBezTo>
                <a:cubicBezTo>
                  <a:pt x="70" y="3"/>
                  <a:pt x="67" y="0"/>
                  <a:pt x="64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53" y="0"/>
                  <a:pt x="50" y="3"/>
                  <a:pt x="50" y="6"/>
                </a:cubicBezTo>
                <a:cubicBezTo>
                  <a:pt x="50" y="10"/>
                  <a:pt x="50" y="10"/>
                  <a:pt x="50" y="10"/>
                </a:cubicBezTo>
                <a:cubicBezTo>
                  <a:pt x="50" y="13"/>
                  <a:pt x="48" y="17"/>
                  <a:pt x="45" y="18"/>
                </a:cubicBezTo>
                <a:cubicBezTo>
                  <a:pt x="42" y="19"/>
                  <a:pt x="34" y="20"/>
                  <a:pt x="32" y="18"/>
                </a:cubicBezTo>
                <a:cubicBezTo>
                  <a:pt x="29" y="15"/>
                  <a:pt x="29" y="15"/>
                  <a:pt x="29" y="15"/>
                </a:cubicBezTo>
                <a:cubicBezTo>
                  <a:pt x="27" y="12"/>
                  <a:pt x="23" y="12"/>
                  <a:pt x="20" y="15"/>
                </a:cubicBezTo>
                <a:cubicBezTo>
                  <a:pt x="15" y="20"/>
                  <a:pt x="15" y="20"/>
                  <a:pt x="15" y="20"/>
                </a:cubicBezTo>
                <a:cubicBezTo>
                  <a:pt x="12" y="23"/>
                  <a:pt x="12" y="27"/>
                  <a:pt x="15" y="29"/>
                </a:cubicBezTo>
                <a:cubicBezTo>
                  <a:pt x="18" y="32"/>
                  <a:pt x="18" y="32"/>
                  <a:pt x="18" y="32"/>
                </a:cubicBezTo>
                <a:cubicBezTo>
                  <a:pt x="20" y="34"/>
                  <a:pt x="21" y="38"/>
                  <a:pt x="20" y="41"/>
                </a:cubicBezTo>
                <a:cubicBezTo>
                  <a:pt x="18" y="43"/>
                  <a:pt x="13" y="50"/>
                  <a:pt x="10" y="50"/>
                </a:cubicBezTo>
                <a:cubicBezTo>
                  <a:pt x="6" y="50"/>
                  <a:pt x="6" y="50"/>
                  <a:pt x="6" y="50"/>
                </a:cubicBezTo>
                <a:cubicBezTo>
                  <a:pt x="3" y="50"/>
                  <a:pt x="0" y="53"/>
                  <a:pt x="0" y="56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7"/>
                  <a:pt x="3" y="70"/>
                  <a:pt x="6" y="70"/>
                </a:cubicBezTo>
                <a:cubicBezTo>
                  <a:pt x="10" y="70"/>
                  <a:pt x="10" y="70"/>
                  <a:pt x="10" y="70"/>
                </a:cubicBezTo>
                <a:cubicBezTo>
                  <a:pt x="13" y="70"/>
                  <a:pt x="17" y="72"/>
                  <a:pt x="18" y="75"/>
                </a:cubicBezTo>
                <a:cubicBezTo>
                  <a:pt x="19" y="78"/>
                  <a:pt x="20" y="86"/>
                  <a:pt x="18" y="88"/>
                </a:cubicBezTo>
                <a:cubicBezTo>
                  <a:pt x="15" y="91"/>
                  <a:pt x="15" y="91"/>
                  <a:pt x="15" y="91"/>
                </a:cubicBezTo>
                <a:cubicBezTo>
                  <a:pt x="12" y="93"/>
                  <a:pt x="12" y="97"/>
                  <a:pt x="15" y="100"/>
                </a:cubicBezTo>
                <a:cubicBezTo>
                  <a:pt x="20" y="105"/>
                  <a:pt x="20" y="105"/>
                  <a:pt x="20" y="105"/>
                </a:cubicBezTo>
                <a:cubicBezTo>
                  <a:pt x="23" y="108"/>
                  <a:pt x="27" y="108"/>
                  <a:pt x="29" y="105"/>
                </a:cubicBezTo>
                <a:cubicBezTo>
                  <a:pt x="32" y="102"/>
                  <a:pt x="32" y="102"/>
                  <a:pt x="32" y="102"/>
                </a:cubicBezTo>
                <a:cubicBezTo>
                  <a:pt x="34" y="100"/>
                  <a:pt x="38" y="99"/>
                  <a:pt x="41" y="100"/>
                </a:cubicBezTo>
                <a:cubicBezTo>
                  <a:pt x="43" y="102"/>
                  <a:pt x="50" y="107"/>
                  <a:pt x="50" y="110"/>
                </a:cubicBezTo>
                <a:cubicBezTo>
                  <a:pt x="50" y="114"/>
                  <a:pt x="50" y="114"/>
                  <a:pt x="50" y="114"/>
                </a:cubicBezTo>
                <a:cubicBezTo>
                  <a:pt x="50" y="117"/>
                  <a:pt x="53" y="120"/>
                  <a:pt x="56" y="120"/>
                </a:cubicBezTo>
                <a:cubicBezTo>
                  <a:pt x="64" y="120"/>
                  <a:pt x="64" y="120"/>
                  <a:pt x="64" y="120"/>
                </a:cubicBezTo>
                <a:cubicBezTo>
                  <a:pt x="67" y="120"/>
                  <a:pt x="70" y="117"/>
                  <a:pt x="70" y="114"/>
                </a:cubicBezTo>
                <a:cubicBezTo>
                  <a:pt x="70" y="110"/>
                  <a:pt x="70" y="110"/>
                  <a:pt x="70" y="110"/>
                </a:cubicBezTo>
                <a:cubicBezTo>
                  <a:pt x="70" y="107"/>
                  <a:pt x="72" y="103"/>
                  <a:pt x="75" y="102"/>
                </a:cubicBezTo>
                <a:cubicBezTo>
                  <a:pt x="78" y="101"/>
                  <a:pt x="86" y="100"/>
                  <a:pt x="88" y="102"/>
                </a:cubicBezTo>
                <a:cubicBezTo>
                  <a:pt x="91" y="105"/>
                  <a:pt x="91" y="105"/>
                  <a:pt x="91" y="105"/>
                </a:cubicBezTo>
                <a:cubicBezTo>
                  <a:pt x="93" y="108"/>
                  <a:pt x="97" y="108"/>
                  <a:pt x="100" y="105"/>
                </a:cubicBezTo>
                <a:cubicBezTo>
                  <a:pt x="105" y="100"/>
                  <a:pt x="105" y="100"/>
                  <a:pt x="105" y="100"/>
                </a:cubicBezTo>
                <a:cubicBezTo>
                  <a:pt x="108" y="97"/>
                  <a:pt x="108" y="93"/>
                  <a:pt x="105" y="91"/>
                </a:cubicBezTo>
                <a:cubicBezTo>
                  <a:pt x="102" y="88"/>
                  <a:pt x="102" y="88"/>
                  <a:pt x="102" y="88"/>
                </a:cubicBezTo>
                <a:cubicBezTo>
                  <a:pt x="100" y="86"/>
                  <a:pt x="99" y="82"/>
                  <a:pt x="100" y="79"/>
                </a:cubicBezTo>
                <a:cubicBezTo>
                  <a:pt x="102" y="77"/>
                  <a:pt x="107" y="70"/>
                  <a:pt x="110" y="70"/>
                </a:cubicBezTo>
                <a:lnTo>
                  <a:pt x="114" y="70"/>
                </a:lnTo>
                <a:close/>
                <a:moveTo>
                  <a:pt x="60" y="86"/>
                </a:moveTo>
                <a:cubicBezTo>
                  <a:pt x="46" y="86"/>
                  <a:pt x="34" y="74"/>
                  <a:pt x="34" y="60"/>
                </a:cubicBezTo>
                <a:cubicBezTo>
                  <a:pt x="34" y="46"/>
                  <a:pt x="46" y="34"/>
                  <a:pt x="60" y="34"/>
                </a:cubicBezTo>
                <a:cubicBezTo>
                  <a:pt x="74" y="34"/>
                  <a:pt x="86" y="46"/>
                  <a:pt x="86" y="60"/>
                </a:cubicBezTo>
                <a:cubicBezTo>
                  <a:pt x="86" y="74"/>
                  <a:pt x="74" y="86"/>
                  <a:pt x="60" y="8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38" name="Freeform 30"/>
          <p:cNvSpPr>
            <a:spLocks noEditPoints="1"/>
          </p:cNvSpPr>
          <p:nvPr/>
        </p:nvSpPr>
        <p:spPr bwMode="auto">
          <a:xfrm>
            <a:off x="4957013" y="1843664"/>
            <a:ext cx="101980" cy="104368"/>
          </a:xfrm>
          <a:custGeom>
            <a:avLst/>
            <a:gdLst>
              <a:gd name="T0" fmla="*/ 57 w 60"/>
              <a:gd name="T1" fmla="*/ 35 h 60"/>
              <a:gd name="T2" fmla="*/ 60 w 60"/>
              <a:gd name="T3" fmla="*/ 32 h 60"/>
              <a:gd name="T4" fmla="*/ 60 w 60"/>
              <a:gd name="T5" fmla="*/ 28 h 60"/>
              <a:gd name="T6" fmla="*/ 57 w 60"/>
              <a:gd name="T7" fmla="*/ 25 h 60"/>
              <a:gd name="T8" fmla="*/ 55 w 60"/>
              <a:gd name="T9" fmla="*/ 25 h 60"/>
              <a:gd name="T10" fmla="*/ 51 w 60"/>
              <a:gd name="T11" fmla="*/ 23 h 60"/>
              <a:gd name="T12" fmla="*/ 51 w 60"/>
              <a:gd name="T13" fmla="*/ 16 h 60"/>
              <a:gd name="T14" fmla="*/ 53 w 60"/>
              <a:gd name="T15" fmla="*/ 14 h 60"/>
              <a:gd name="T16" fmla="*/ 53 w 60"/>
              <a:gd name="T17" fmla="*/ 10 h 60"/>
              <a:gd name="T18" fmla="*/ 50 w 60"/>
              <a:gd name="T19" fmla="*/ 7 h 60"/>
              <a:gd name="T20" fmla="*/ 46 w 60"/>
              <a:gd name="T21" fmla="*/ 7 h 60"/>
              <a:gd name="T22" fmla="*/ 44 w 60"/>
              <a:gd name="T23" fmla="*/ 9 h 60"/>
              <a:gd name="T24" fmla="*/ 40 w 60"/>
              <a:gd name="T25" fmla="*/ 10 h 60"/>
              <a:gd name="T26" fmla="*/ 35 w 60"/>
              <a:gd name="T27" fmla="*/ 5 h 60"/>
              <a:gd name="T28" fmla="*/ 35 w 60"/>
              <a:gd name="T29" fmla="*/ 3 h 60"/>
              <a:gd name="T30" fmla="*/ 32 w 60"/>
              <a:gd name="T31" fmla="*/ 0 h 60"/>
              <a:gd name="T32" fmla="*/ 28 w 60"/>
              <a:gd name="T33" fmla="*/ 0 h 60"/>
              <a:gd name="T34" fmla="*/ 25 w 60"/>
              <a:gd name="T35" fmla="*/ 3 h 60"/>
              <a:gd name="T36" fmla="*/ 25 w 60"/>
              <a:gd name="T37" fmla="*/ 5 h 60"/>
              <a:gd name="T38" fmla="*/ 23 w 60"/>
              <a:gd name="T39" fmla="*/ 9 h 60"/>
              <a:gd name="T40" fmla="*/ 16 w 60"/>
              <a:gd name="T41" fmla="*/ 9 h 60"/>
              <a:gd name="T42" fmla="*/ 14 w 60"/>
              <a:gd name="T43" fmla="*/ 7 h 60"/>
              <a:gd name="T44" fmla="*/ 10 w 60"/>
              <a:gd name="T45" fmla="*/ 7 h 60"/>
              <a:gd name="T46" fmla="*/ 7 w 60"/>
              <a:gd name="T47" fmla="*/ 10 h 60"/>
              <a:gd name="T48" fmla="*/ 7 w 60"/>
              <a:gd name="T49" fmla="*/ 14 h 60"/>
              <a:gd name="T50" fmla="*/ 9 w 60"/>
              <a:gd name="T51" fmla="*/ 16 h 60"/>
              <a:gd name="T52" fmla="*/ 10 w 60"/>
              <a:gd name="T53" fmla="*/ 20 h 60"/>
              <a:gd name="T54" fmla="*/ 5 w 60"/>
              <a:gd name="T55" fmla="*/ 25 h 60"/>
              <a:gd name="T56" fmla="*/ 3 w 60"/>
              <a:gd name="T57" fmla="*/ 25 h 60"/>
              <a:gd name="T58" fmla="*/ 0 w 60"/>
              <a:gd name="T59" fmla="*/ 28 h 60"/>
              <a:gd name="T60" fmla="*/ 0 w 60"/>
              <a:gd name="T61" fmla="*/ 32 h 60"/>
              <a:gd name="T62" fmla="*/ 3 w 60"/>
              <a:gd name="T63" fmla="*/ 35 h 60"/>
              <a:gd name="T64" fmla="*/ 5 w 60"/>
              <a:gd name="T65" fmla="*/ 35 h 60"/>
              <a:gd name="T66" fmla="*/ 9 w 60"/>
              <a:gd name="T67" fmla="*/ 37 h 60"/>
              <a:gd name="T68" fmla="*/ 9 w 60"/>
              <a:gd name="T69" fmla="*/ 44 h 60"/>
              <a:gd name="T70" fmla="*/ 7 w 60"/>
              <a:gd name="T71" fmla="*/ 46 h 60"/>
              <a:gd name="T72" fmla="*/ 7 w 60"/>
              <a:gd name="T73" fmla="*/ 50 h 60"/>
              <a:gd name="T74" fmla="*/ 10 w 60"/>
              <a:gd name="T75" fmla="*/ 53 h 60"/>
              <a:gd name="T76" fmla="*/ 14 w 60"/>
              <a:gd name="T77" fmla="*/ 53 h 60"/>
              <a:gd name="T78" fmla="*/ 16 w 60"/>
              <a:gd name="T79" fmla="*/ 51 h 60"/>
              <a:gd name="T80" fmla="*/ 20 w 60"/>
              <a:gd name="T81" fmla="*/ 50 h 60"/>
              <a:gd name="T82" fmla="*/ 25 w 60"/>
              <a:gd name="T83" fmla="*/ 55 h 60"/>
              <a:gd name="T84" fmla="*/ 25 w 60"/>
              <a:gd name="T85" fmla="*/ 57 h 60"/>
              <a:gd name="T86" fmla="*/ 28 w 60"/>
              <a:gd name="T87" fmla="*/ 60 h 60"/>
              <a:gd name="T88" fmla="*/ 32 w 60"/>
              <a:gd name="T89" fmla="*/ 60 h 60"/>
              <a:gd name="T90" fmla="*/ 35 w 60"/>
              <a:gd name="T91" fmla="*/ 57 h 60"/>
              <a:gd name="T92" fmla="*/ 35 w 60"/>
              <a:gd name="T93" fmla="*/ 55 h 60"/>
              <a:gd name="T94" fmla="*/ 37 w 60"/>
              <a:gd name="T95" fmla="*/ 51 h 60"/>
              <a:gd name="T96" fmla="*/ 44 w 60"/>
              <a:gd name="T97" fmla="*/ 51 h 60"/>
              <a:gd name="T98" fmla="*/ 46 w 60"/>
              <a:gd name="T99" fmla="*/ 53 h 60"/>
              <a:gd name="T100" fmla="*/ 50 w 60"/>
              <a:gd name="T101" fmla="*/ 53 h 60"/>
              <a:gd name="T102" fmla="*/ 53 w 60"/>
              <a:gd name="T103" fmla="*/ 50 h 60"/>
              <a:gd name="T104" fmla="*/ 53 w 60"/>
              <a:gd name="T105" fmla="*/ 46 h 60"/>
              <a:gd name="T106" fmla="*/ 51 w 60"/>
              <a:gd name="T107" fmla="*/ 44 h 60"/>
              <a:gd name="T108" fmla="*/ 50 w 60"/>
              <a:gd name="T109" fmla="*/ 40 h 60"/>
              <a:gd name="T110" fmla="*/ 55 w 60"/>
              <a:gd name="T111" fmla="*/ 35 h 60"/>
              <a:gd name="T112" fmla="*/ 57 w 60"/>
              <a:gd name="T113" fmla="*/ 35 h 60"/>
              <a:gd name="T114" fmla="*/ 40 w 60"/>
              <a:gd name="T115" fmla="*/ 30 h 60"/>
              <a:gd name="T116" fmla="*/ 30 w 60"/>
              <a:gd name="T117" fmla="*/ 40 h 60"/>
              <a:gd name="T118" fmla="*/ 20 w 60"/>
              <a:gd name="T119" fmla="*/ 30 h 60"/>
              <a:gd name="T120" fmla="*/ 30 w 60"/>
              <a:gd name="T121" fmla="*/ 20 h 60"/>
              <a:gd name="T122" fmla="*/ 40 w 60"/>
              <a:gd name="T123" fmla="*/ 30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60" h="60">
                <a:moveTo>
                  <a:pt x="57" y="35"/>
                </a:moveTo>
                <a:cubicBezTo>
                  <a:pt x="59" y="35"/>
                  <a:pt x="60" y="34"/>
                  <a:pt x="60" y="32"/>
                </a:cubicBezTo>
                <a:cubicBezTo>
                  <a:pt x="60" y="28"/>
                  <a:pt x="60" y="28"/>
                  <a:pt x="60" y="28"/>
                </a:cubicBezTo>
                <a:cubicBezTo>
                  <a:pt x="60" y="26"/>
                  <a:pt x="59" y="25"/>
                  <a:pt x="57" y="25"/>
                </a:cubicBezTo>
                <a:cubicBezTo>
                  <a:pt x="55" y="25"/>
                  <a:pt x="55" y="25"/>
                  <a:pt x="55" y="25"/>
                </a:cubicBezTo>
                <a:cubicBezTo>
                  <a:pt x="53" y="25"/>
                  <a:pt x="52" y="24"/>
                  <a:pt x="51" y="23"/>
                </a:cubicBezTo>
                <a:cubicBezTo>
                  <a:pt x="51" y="21"/>
                  <a:pt x="50" y="17"/>
                  <a:pt x="51" y="16"/>
                </a:cubicBezTo>
                <a:cubicBezTo>
                  <a:pt x="53" y="14"/>
                  <a:pt x="53" y="14"/>
                  <a:pt x="53" y="14"/>
                </a:cubicBezTo>
                <a:cubicBezTo>
                  <a:pt x="54" y="13"/>
                  <a:pt x="54" y="11"/>
                  <a:pt x="53" y="10"/>
                </a:cubicBezTo>
                <a:cubicBezTo>
                  <a:pt x="50" y="7"/>
                  <a:pt x="50" y="7"/>
                  <a:pt x="50" y="7"/>
                </a:cubicBezTo>
                <a:cubicBezTo>
                  <a:pt x="49" y="6"/>
                  <a:pt x="47" y="6"/>
                  <a:pt x="46" y="7"/>
                </a:cubicBezTo>
                <a:cubicBezTo>
                  <a:pt x="44" y="9"/>
                  <a:pt x="44" y="9"/>
                  <a:pt x="44" y="9"/>
                </a:cubicBezTo>
                <a:cubicBezTo>
                  <a:pt x="43" y="10"/>
                  <a:pt x="41" y="10"/>
                  <a:pt x="40" y="10"/>
                </a:cubicBezTo>
                <a:cubicBezTo>
                  <a:pt x="39" y="9"/>
                  <a:pt x="35" y="7"/>
                  <a:pt x="35" y="5"/>
                </a:cubicBezTo>
                <a:cubicBezTo>
                  <a:pt x="35" y="3"/>
                  <a:pt x="35" y="3"/>
                  <a:pt x="35" y="3"/>
                </a:cubicBezTo>
                <a:cubicBezTo>
                  <a:pt x="35" y="1"/>
                  <a:pt x="34" y="0"/>
                  <a:pt x="32" y="0"/>
                </a:cubicBezTo>
                <a:cubicBezTo>
                  <a:pt x="28" y="0"/>
                  <a:pt x="28" y="0"/>
                  <a:pt x="28" y="0"/>
                </a:cubicBezTo>
                <a:cubicBezTo>
                  <a:pt x="26" y="0"/>
                  <a:pt x="25" y="1"/>
                  <a:pt x="25" y="3"/>
                </a:cubicBezTo>
                <a:cubicBezTo>
                  <a:pt x="25" y="5"/>
                  <a:pt x="25" y="5"/>
                  <a:pt x="25" y="5"/>
                </a:cubicBezTo>
                <a:cubicBezTo>
                  <a:pt x="25" y="7"/>
                  <a:pt x="24" y="8"/>
                  <a:pt x="23" y="9"/>
                </a:cubicBezTo>
                <a:cubicBezTo>
                  <a:pt x="21" y="9"/>
                  <a:pt x="17" y="10"/>
                  <a:pt x="16" y="9"/>
                </a:cubicBezTo>
                <a:cubicBezTo>
                  <a:pt x="14" y="7"/>
                  <a:pt x="14" y="7"/>
                  <a:pt x="14" y="7"/>
                </a:cubicBezTo>
                <a:cubicBezTo>
                  <a:pt x="13" y="6"/>
                  <a:pt x="11" y="6"/>
                  <a:pt x="10" y="7"/>
                </a:cubicBezTo>
                <a:cubicBezTo>
                  <a:pt x="7" y="10"/>
                  <a:pt x="7" y="10"/>
                  <a:pt x="7" y="10"/>
                </a:cubicBezTo>
                <a:cubicBezTo>
                  <a:pt x="6" y="11"/>
                  <a:pt x="6" y="13"/>
                  <a:pt x="7" y="14"/>
                </a:cubicBezTo>
                <a:cubicBezTo>
                  <a:pt x="9" y="16"/>
                  <a:pt x="9" y="16"/>
                  <a:pt x="9" y="16"/>
                </a:cubicBezTo>
                <a:cubicBezTo>
                  <a:pt x="10" y="17"/>
                  <a:pt x="10" y="19"/>
                  <a:pt x="10" y="20"/>
                </a:cubicBezTo>
                <a:cubicBezTo>
                  <a:pt x="9" y="21"/>
                  <a:pt x="7" y="25"/>
                  <a:pt x="5" y="25"/>
                </a:cubicBezTo>
                <a:cubicBezTo>
                  <a:pt x="3" y="25"/>
                  <a:pt x="3" y="25"/>
                  <a:pt x="3" y="25"/>
                </a:cubicBezTo>
                <a:cubicBezTo>
                  <a:pt x="1" y="25"/>
                  <a:pt x="0" y="26"/>
                  <a:pt x="0" y="28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4"/>
                  <a:pt x="1" y="35"/>
                  <a:pt x="3" y="35"/>
                </a:cubicBezTo>
                <a:cubicBezTo>
                  <a:pt x="5" y="35"/>
                  <a:pt x="5" y="35"/>
                  <a:pt x="5" y="35"/>
                </a:cubicBezTo>
                <a:cubicBezTo>
                  <a:pt x="7" y="35"/>
                  <a:pt x="8" y="36"/>
                  <a:pt x="9" y="37"/>
                </a:cubicBezTo>
                <a:cubicBezTo>
                  <a:pt x="9" y="39"/>
                  <a:pt x="10" y="43"/>
                  <a:pt x="9" y="44"/>
                </a:cubicBezTo>
                <a:cubicBezTo>
                  <a:pt x="7" y="46"/>
                  <a:pt x="7" y="46"/>
                  <a:pt x="7" y="46"/>
                </a:cubicBezTo>
                <a:cubicBezTo>
                  <a:pt x="6" y="47"/>
                  <a:pt x="6" y="49"/>
                  <a:pt x="7" y="50"/>
                </a:cubicBezTo>
                <a:cubicBezTo>
                  <a:pt x="10" y="53"/>
                  <a:pt x="10" y="53"/>
                  <a:pt x="10" y="53"/>
                </a:cubicBezTo>
                <a:cubicBezTo>
                  <a:pt x="11" y="54"/>
                  <a:pt x="13" y="54"/>
                  <a:pt x="14" y="53"/>
                </a:cubicBezTo>
                <a:cubicBezTo>
                  <a:pt x="16" y="51"/>
                  <a:pt x="16" y="51"/>
                  <a:pt x="16" y="51"/>
                </a:cubicBezTo>
                <a:cubicBezTo>
                  <a:pt x="17" y="50"/>
                  <a:pt x="19" y="50"/>
                  <a:pt x="20" y="50"/>
                </a:cubicBezTo>
                <a:cubicBezTo>
                  <a:pt x="21" y="51"/>
                  <a:pt x="25" y="53"/>
                  <a:pt x="25" y="55"/>
                </a:cubicBezTo>
                <a:cubicBezTo>
                  <a:pt x="25" y="57"/>
                  <a:pt x="25" y="57"/>
                  <a:pt x="25" y="57"/>
                </a:cubicBezTo>
                <a:cubicBezTo>
                  <a:pt x="25" y="59"/>
                  <a:pt x="26" y="60"/>
                  <a:pt x="28" y="60"/>
                </a:cubicBezTo>
                <a:cubicBezTo>
                  <a:pt x="32" y="60"/>
                  <a:pt x="32" y="60"/>
                  <a:pt x="32" y="60"/>
                </a:cubicBezTo>
                <a:cubicBezTo>
                  <a:pt x="34" y="60"/>
                  <a:pt x="35" y="59"/>
                  <a:pt x="35" y="57"/>
                </a:cubicBezTo>
                <a:cubicBezTo>
                  <a:pt x="35" y="55"/>
                  <a:pt x="35" y="55"/>
                  <a:pt x="35" y="55"/>
                </a:cubicBezTo>
                <a:cubicBezTo>
                  <a:pt x="35" y="53"/>
                  <a:pt x="36" y="52"/>
                  <a:pt x="37" y="51"/>
                </a:cubicBezTo>
                <a:cubicBezTo>
                  <a:pt x="39" y="51"/>
                  <a:pt x="43" y="50"/>
                  <a:pt x="44" y="51"/>
                </a:cubicBezTo>
                <a:cubicBezTo>
                  <a:pt x="46" y="53"/>
                  <a:pt x="46" y="53"/>
                  <a:pt x="46" y="53"/>
                </a:cubicBezTo>
                <a:cubicBezTo>
                  <a:pt x="47" y="54"/>
                  <a:pt x="49" y="54"/>
                  <a:pt x="50" y="53"/>
                </a:cubicBezTo>
                <a:cubicBezTo>
                  <a:pt x="53" y="50"/>
                  <a:pt x="53" y="50"/>
                  <a:pt x="53" y="50"/>
                </a:cubicBezTo>
                <a:cubicBezTo>
                  <a:pt x="54" y="49"/>
                  <a:pt x="54" y="47"/>
                  <a:pt x="53" y="46"/>
                </a:cubicBezTo>
                <a:cubicBezTo>
                  <a:pt x="51" y="44"/>
                  <a:pt x="51" y="44"/>
                  <a:pt x="51" y="44"/>
                </a:cubicBezTo>
                <a:cubicBezTo>
                  <a:pt x="50" y="43"/>
                  <a:pt x="50" y="41"/>
                  <a:pt x="50" y="40"/>
                </a:cubicBezTo>
                <a:cubicBezTo>
                  <a:pt x="51" y="39"/>
                  <a:pt x="53" y="35"/>
                  <a:pt x="55" y="35"/>
                </a:cubicBezTo>
                <a:lnTo>
                  <a:pt x="57" y="35"/>
                </a:lnTo>
                <a:close/>
                <a:moveTo>
                  <a:pt x="40" y="30"/>
                </a:moveTo>
                <a:cubicBezTo>
                  <a:pt x="40" y="36"/>
                  <a:pt x="36" y="40"/>
                  <a:pt x="30" y="40"/>
                </a:cubicBezTo>
                <a:cubicBezTo>
                  <a:pt x="24" y="40"/>
                  <a:pt x="20" y="36"/>
                  <a:pt x="20" y="30"/>
                </a:cubicBezTo>
                <a:cubicBezTo>
                  <a:pt x="20" y="24"/>
                  <a:pt x="24" y="20"/>
                  <a:pt x="30" y="20"/>
                </a:cubicBezTo>
                <a:cubicBezTo>
                  <a:pt x="36" y="20"/>
                  <a:pt x="40" y="24"/>
                  <a:pt x="40" y="3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39" name="Freeform 31"/>
          <p:cNvSpPr>
            <a:spLocks/>
          </p:cNvSpPr>
          <p:nvPr/>
        </p:nvSpPr>
        <p:spPr bwMode="auto">
          <a:xfrm>
            <a:off x="5302541" y="1670916"/>
            <a:ext cx="248350" cy="245925"/>
          </a:xfrm>
          <a:custGeom>
            <a:avLst/>
            <a:gdLst>
              <a:gd name="T0" fmla="*/ 72 w 144"/>
              <a:gd name="T1" fmla="*/ 36 h 144"/>
              <a:gd name="T2" fmla="*/ 0 w 144"/>
              <a:gd name="T3" fmla="*/ 61 h 144"/>
              <a:gd name="T4" fmla="*/ 42 w 144"/>
              <a:gd name="T5" fmla="*/ 120 h 144"/>
              <a:gd name="T6" fmla="*/ 72 w 144"/>
              <a:gd name="T7" fmla="*/ 144 h 144"/>
              <a:gd name="T8" fmla="*/ 102 w 144"/>
              <a:gd name="T9" fmla="*/ 120 h 144"/>
              <a:gd name="T10" fmla="*/ 144 w 144"/>
              <a:gd name="T11" fmla="*/ 60 h 144"/>
              <a:gd name="T12" fmla="*/ 72 w 144"/>
              <a:gd name="T13" fmla="*/ 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44" h="144">
                <a:moveTo>
                  <a:pt x="72" y="36"/>
                </a:moveTo>
                <a:cubicBezTo>
                  <a:pt x="48" y="0"/>
                  <a:pt x="0" y="21"/>
                  <a:pt x="0" y="61"/>
                </a:cubicBezTo>
                <a:cubicBezTo>
                  <a:pt x="0" y="87"/>
                  <a:pt x="24" y="106"/>
                  <a:pt x="42" y="120"/>
                </a:cubicBezTo>
                <a:cubicBezTo>
                  <a:pt x="61" y="135"/>
                  <a:pt x="66" y="138"/>
                  <a:pt x="72" y="144"/>
                </a:cubicBezTo>
                <a:cubicBezTo>
                  <a:pt x="78" y="138"/>
                  <a:pt x="83" y="135"/>
                  <a:pt x="102" y="120"/>
                </a:cubicBezTo>
                <a:cubicBezTo>
                  <a:pt x="120" y="106"/>
                  <a:pt x="144" y="87"/>
                  <a:pt x="144" y="60"/>
                </a:cubicBezTo>
                <a:cubicBezTo>
                  <a:pt x="144" y="21"/>
                  <a:pt x="96" y="0"/>
                  <a:pt x="72" y="3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40" name="Freeform 32"/>
          <p:cNvSpPr>
            <a:spLocks noEditPoints="1"/>
          </p:cNvSpPr>
          <p:nvPr/>
        </p:nvSpPr>
        <p:spPr bwMode="auto">
          <a:xfrm>
            <a:off x="5832833" y="1662520"/>
            <a:ext cx="123576" cy="268717"/>
          </a:xfrm>
          <a:custGeom>
            <a:avLst/>
            <a:gdLst>
              <a:gd name="T0" fmla="*/ 72 w 72"/>
              <a:gd name="T1" fmla="*/ 108 h 156"/>
              <a:gd name="T2" fmla="*/ 72 w 72"/>
              <a:gd name="T3" fmla="*/ 96 h 156"/>
              <a:gd name="T4" fmla="*/ 54 w 72"/>
              <a:gd name="T5" fmla="*/ 96 h 156"/>
              <a:gd name="T6" fmla="*/ 48 w 72"/>
              <a:gd name="T7" fmla="*/ 102 h 156"/>
              <a:gd name="T8" fmla="*/ 36 w 72"/>
              <a:gd name="T9" fmla="*/ 102 h 156"/>
              <a:gd name="T10" fmla="*/ 36 w 72"/>
              <a:gd name="T11" fmla="*/ 52 h 156"/>
              <a:gd name="T12" fmla="*/ 54 w 72"/>
              <a:gd name="T13" fmla="*/ 27 h 156"/>
              <a:gd name="T14" fmla="*/ 27 w 72"/>
              <a:gd name="T15" fmla="*/ 0 h 156"/>
              <a:gd name="T16" fmla="*/ 0 w 72"/>
              <a:gd name="T17" fmla="*/ 27 h 156"/>
              <a:gd name="T18" fmla="*/ 18 w 72"/>
              <a:gd name="T19" fmla="*/ 52 h 156"/>
              <a:gd name="T20" fmla="*/ 18 w 72"/>
              <a:gd name="T21" fmla="*/ 147 h 156"/>
              <a:gd name="T22" fmla="*/ 27 w 72"/>
              <a:gd name="T23" fmla="*/ 156 h 156"/>
              <a:gd name="T24" fmla="*/ 36 w 72"/>
              <a:gd name="T25" fmla="*/ 147 h 156"/>
              <a:gd name="T26" fmla="*/ 36 w 72"/>
              <a:gd name="T27" fmla="*/ 132 h 156"/>
              <a:gd name="T28" fmla="*/ 48 w 72"/>
              <a:gd name="T29" fmla="*/ 132 h 156"/>
              <a:gd name="T30" fmla="*/ 54 w 72"/>
              <a:gd name="T31" fmla="*/ 138 h 156"/>
              <a:gd name="T32" fmla="*/ 72 w 72"/>
              <a:gd name="T33" fmla="*/ 138 h 156"/>
              <a:gd name="T34" fmla="*/ 72 w 72"/>
              <a:gd name="T35" fmla="*/ 126 h 156"/>
              <a:gd name="T36" fmla="*/ 60 w 72"/>
              <a:gd name="T37" fmla="*/ 126 h 156"/>
              <a:gd name="T38" fmla="*/ 60 w 72"/>
              <a:gd name="T39" fmla="*/ 108 h 156"/>
              <a:gd name="T40" fmla="*/ 72 w 72"/>
              <a:gd name="T41" fmla="*/ 108 h 156"/>
              <a:gd name="T42" fmla="*/ 27 w 72"/>
              <a:gd name="T43" fmla="*/ 18 h 156"/>
              <a:gd name="T44" fmla="*/ 36 w 72"/>
              <a:gd name="T45" fmla="*/ 27 h 156"/>
              <a:gd name="T46" fmla="*/ 27 w 72"/>
              <a:gd name="T47" fmla="*/ 36 h 156"/>
              <a:gd name="T48" fmla="*/ 18 w 72"/>
              <a:gd name="T49" fmla="*/ 27 h 156"/>
              <a:gd name="T50" fmla="*/ 27 w 72"/>
              <a:gd name="T51" fmla="*/ 18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72" h="156">
                <a:moveTo>
                  <a:pt x="72" y="108"/>
                </a:moveTo>
                <a:cubicBezTo>
                  <a:pt x="72" y="96"/>
                  <a:pt x="72" y="96"/>
                  <a:pt x="72" y="96"/>
                </a:cubicBezTo>
                <a:cubicBezTo>
                  <a:pt x="54" y="96"/>
                  <a:pt x="54" y="96"/>
                  <a:pt x="54" y="96"/>
                </a:cubicBezTo>
                <a:cubicBezTo>
                  <a:pt x="48" y="96"/>
                  <a:pt x="48" y="102"/>
                  <a:pt x="48" y="102"/>
                </a:cubicBezTo>
                <a:cubicBezTo>
                  <a:pt x="36" y="102"/>
                  <a:pt x="36" y="102"/>
                  <a:pt x="36" y="102"/>
                </a:cubicBezTo>
                <a:cubicBezTo>
                  <a:pt x="36" y="52"/>
                  <a:pt x="36" y="52"/>
                  <a:pt x="36" y="52"/>
                </a:cubicBezTo>
                <a:cubicBezTo>
                  <a:pt x="46" y="49"/>
                  <a:pt x="54" y="39"/>
                  <a:pt x="54" y="27"/>
                </a:cubicBezTo>
                <a:cubicBezTo>
                  <a:pt x="54" y="12"/>
                  <a:pt x="42" y="0"/>
                  <a:pt x="27" y="0"/>
                </a:cubicBezTo>
                <a:cubicBezTo>
                  <a:pt x="12" y="0"/>
                  <a:pt x="0" y="12"/>
                  <a:pt x="0" y="27"/>
                </a:cubicBezTo>
                <a:cubicBezTo>
                  <a:pt x="0" y="39"/>
                  <a:pt x="8" y="49"/>
                  <a:pt x="18" y="52"/>
                </a:cubicBezTo>
                <a:cubicBezTo>
                  <a:pt x="18" y="147"/>
                  <a:pt x="18" y="147"/>
                  <a:pt x="18" y="147"/>
                </a:cubicBezTo>
                <a:cubicBezTo>
                  <a:pt x="18" y="152"/>
                  <a:pt x="22" y="156"/>
                  <a:pt x="27" y="156"/>
                </a:cubicBezTo>
                <a:cubicBezTo>
                  <a:pt x="32" y="156"/>
                  <a:pt x="36" y="152"/>
                  <a:pt x="36" y="147"/>
                </a:cubicBezTo>
                <a:cubicBezTo>
                  <a:pt x="36" y="132"/>
                  <a:pt x="36" y="132"/>
                  <a:pt x="36" y="132"/>
                </a:cubicBezTo>
                <a:cubicBezTo>
                  <a:pt x="48" y="132"/>
                  <a:pt x="48" y="132"/>
                  <a:pt x="48" y="132"/>
                </a:cubicBezTo>
                <a:cubicBezTo>
                  <a:pt x="48" y="132"/>
                  <a:pt x="48" y="138"/>
                  <a:pt x="54" y="138"/>
                </a:cubicBezTo>
                <a:cubicBezTo>
                  <a:pt x="72" y="138"/>
                  <a:pt x="72" y="138"/>
                  <a:pt x="72" y="138"/>
                </a:cubicBezTo>
                <a:cubicBezTo>
                  <a:pt x="72" y="126"/>
                  <a:pt x="72" y="126"/>
                  <a:pt x="72" y="126"/>
                </a:cubicBezTo>
                <a:cubicBezTo>
                  <a:pt x="60" y="126"/>
                  <a:pt x="60" y="126"/>
                  <a:pt x="60" y="126"/>
                </a:cubicBezTo>
                <a:cubicBezTo>
                  <a:pt x="60" y="108"/>
                  <a:pt x="60" y="108"/>
                  <a:pt x="60" y="108"/>
                </a:cubicBezTo>
                <a:lnTo>
                  <a:pt x="72" y="108"/>
                </a:lnTo>
                <a:close/>
                <a:moveTo>
                  <a:pt x="27" y="18"/>
                </a:moveTo>
                <a:cubicBezTo>
                  <a:pt x="32" y="18"/>
                  <a:pt x="36" y="22"/>
                  <a:pt x="36" y="27"/>
                </a:cubicBezTo>
                <a:cubicBezTo>
                  <a:pt x="36" y="32"/>
                  <a:pt x="32" y="36"/>
                  <a:pt x="27" y="36"/>
                </a:cubicBezTo>
                <a:cubicBezTo>
                  <a:pt x="22" y="36"/>
                  <a:pt x="18" y="32"/>
                  <a:pt x="18" y="27"/>
                </a:cubicBezTo>
                <a:cubicBezTo>
                  <a:pt x="18" y="22"/>
                  <a:pt x="22" y="18"/>
                  <a:pt x="27" y="1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41" name="Freeform 33"/>
          <p:cNvSpPr>
            <a:spLocks noEditPoints="1"/>
          </p:cNvSpPr>
          <p:nvPr/>
        </p:nvSpPr>
        <p:spPr bwMode="auto">
          <a:xfrm>
            <a:off x="426744" y="2126777"/>
            <a:ext cx="206357" cy="247123"/>
          </a:xfrm>
          <a:custGeom>
            <a:avLst/>
            <a:gdLst>
              <a:gd name="T0" fmla="*/ 102 w 120"/>
              <a:gd name="T1" fmla="*/ 60 h 144"/>
              <a:gd name="T2" fmla="*/ 102 w 120"/>
              <a:gd name="T3" fmla="*/ 42 h 144"/>
              <a:gd name="T4" fmla="*/ 60 w 120"/>
              <a:gd name="T5" fmla="*/ 0 h 144"/>
              <a:gd name="T6" fmla="*/ 18 w 120"/>
              <a:gd name="T7" fmla="*/ 42 h 144"/>
              <a:gd name="T8" fmla="*/ 18 w 120"/>
              <a:gd name="T9" fmla="*/ 60 h 144"/>
              <a:gd name="T10" fmla="*/ 0 w 120"/>
              <a:gd name="T11" fmla="*/ 60 h 144"/>
              <a:gd name="T12" fmla="*/ 0 w 120"/>
              <a:gd name="T13" fmla="*/ 144 h 144"/>
              <a:gd name="T14" fmla="*/ 120 w 120"/>
              <a:gd name="T15" fmla="*/ 144 h 144"/>
              <a:gd name="T16" fmla="*/ 120 w 120"/>
              <a:gd name="T17" fmla="*/ 60 h 144"/>
              <a:gd name="T18" fmla="*/ 102 w 120"/>
              <a:gd name="T19" fmla="*/ 60 h 144"/>
              <a:gd name="T20" fmla="*/ 66 w 120"/>
              <a:gd name="T21" fmla="*/ 106 h 144"/>
              <a:gd name="T22" fmla="*/ 66 w 120"/>
              <a:gd name="T23" fmla="*/ 126 h 144"/>
              <a:gd name="T24" fmla="*/ 54 w 120"/>
              <a:gd name="T25" fmla="*/ 126 h 144"/>
              <a:gd name="T26" fmla="*/ 54 w 120"/>
              <a:gd name="T27" fmla="*/ 106 h 144"/>
              <a:gd name="T28" fmla="*/ 48 w 120"/>
              <a:gd name="T29" fmla="*/ 96 h 144"/>
              <a:gd name="T30" fmla="*/ 60 w 120"/>
              <a:gd name="T31" fmla="*/ 84 h 144"/>
              <a:gd name="T32" fmla="*/ 72 w 120"/>
              <a:gd name="T33" fmla="*/ 96 h 144"/>
              <a:gd name="T34" fmla="*/ 66 w 120"/>
              <a:gd name="T35" fmla="*/ 106 h 144"/>
              <a:gd name="T36" fmla="*/ 90 w 120"/>
              <a:gd name="T37" fmla="*/ 60 h 144"/>
              <a:gd name="T38" fmla="*/ 30 w 120"/>
              <a:gd name="T39" fmla="*/ 60 h 144"/>
              <a:gd name="T40" fmla="*/ 30 w 120"/>
              <a:gd name="T41" fmla="*/ 42 h 144"/>
              <a:gd name="T42" fmla="*/ 60 w 120"/>
              <a:gd name="T43" fmla="*/ 12 h 144"/>
              <a:gd name="T44" fmla="*/ 90 w 120"/>
              <a:gd name="T45" fmla="*/ 42 h 144"/>
              <a:gd name="T46" fmla="*/ 90 w 120"/>
              <a:gd name="T47" fmla="*/ 60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0" h="144">
                <a:moveTo>
                  <a:pt x="102" y="60"/>
                </a:moveTo>
                <a:cubicBezTo>
                  <a:pt x="102" y="42"/>
                  <a:pt x="102" y="42"/>
                  <a:pt x="102" y="42"/>
                </a:cubicBezTo>
                <a:cubicBezTo>
                  <a:pt x="102" y="42"/>
                  <a:pt x="102" y="0"/>
                  <a:pt x="60" y="0"/>
                </a:cubicBezTo>
                <a:cubicBezTo>
                  <a:pt x="18" y="0"/>
                  <a:pt x="18" y="42"/>
                  <a:pt x="18" y="42"/>
                </a:cubicBezTo>
                <a:cubicBezTo>
                  <a:pt x="18" y="60"/>
                  <a:pt x="18" y="60"/>
                  <a:pt x="18" y="60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144"/>
                  <a:pt x="0" y="144"/>
                  <a:pt x="0" y="144"/>
                </a:cubicBezTo>
                <a:cubicBezTo>
                  <a:pt x="120" y="144"/>
                  <a:pt x="120" y="144"/>
                  <a:pt x="120" y="144"/>
                </a:cubicBezTo>
                <a:cubicBezTo>
                  <a:pt x="120" y="60"/>
                  <a:pt x="120" y="60"/>
                  <a:pt x="120" y="60"/>
                </a:cubicBezTo>
                <a:lnTo>
                  <a:pt x="102" y="60"/>
                </a:lnTo>
                <a:close/>
                <a:moveTo>
                  <a:pt x="66" y="106"/>
                </a:moveTo>
                <a:cubicBezTo>
                  <a:pt x="66" y="126"/>
                  <a:pt x="66" y="126"/>
                  <a:pt x="66" y="126"/>
                </a:cubicBezTo>
                <a:cubicBezTo>
                  <a:pt x="54" y="126"/>
                  <a:pt x="54" y="126"/>
                  <a:pt x="54" y="126"/>
                </a:cubicBezTo>
                <a:cubicBezTo>
                  <a:pt x="54" y="106"/>
                  <a:pt x="54" y="106"/>
                  <a:pt x="54" y="106"/>
                </a:cubicBezTo>
                <a:cubicBezTo>
                  <a:pt x="50" y="104"/>
                  <a:pt x="48" y="100"/>
                  <a:pt x="48" y="96"/>
                </a:cubicBezTo>
                <a:cubicBezTo>
                  <a:pt x="48" y="89"/>
                  <a:pt x="53" y="84"/>
                  <a:pt x="60" y="84"/>
                </a:cubicBezTo>
                <a:cubicBezTo>
                  <a:pt x="67" y="84"/>
                  <a:pt x="72" y="89"/>
                  <a:pt x="72" y="96"/>
                </a:cubicBezTo>
                <a:cubicBezTo>
                  <a:pt x="72" y="100"/>
                  <a:pt x="70" y="104"/>
                  <a:pt x="66" y="106"/>
                </a:cubicBezTo>
                <a:moveTo>
                  <a:pt x="90" y="60"/>
                </a:moveTo>
                <a:cubicBezTo>
                  <a:pt x="30" y="60"/>
                  <a:pt x="30" y="60"/>
                  <a:pt x="30" y="60"/>
                </a:cubicBezTo>
                <a:cubicBezTo>
                  <a:pt x="30" y="42"/>
                  <a:pt x="30" y="42"/>
                  <a:pt x="30" y="42"/>
                </a:cubicBezTo>
                <a:cubicBezTo>
                  <a:pt x="30" y="37"/>
                  <a:pt x="32" y="12"/>
                  <a:pt x="60" y="12"/>
                </a:cubicBezTo>
                <a:cubicBezTo>
                  <a:pt x="88" y="12"/>
                  <a:pt x="90" y="37"/>
                  <a:pt x="90" y="42"/>
                </a:cubicBezTo>
                <a:lnTo>
                  <a:pt x="90" y="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42" name="Freeform 34"/>
          <p:cNvSpPr>
            <a:spLocks/>
          </p:cNvSpPr>
          <p:nvPr/>
        </p:nvSpPr>
        <p:spPr bwMode="auto">
          <a:xfrm>
            <a:off x="934239" y="2120779"/>
            <a:ext cx="236351" cy="263919"/>
          </a:xfrm>
          <a:custGeom>
            <a:avLst/>
            <a:gdLst>
              <a:gd name="T0" fmla="*/ 129 w 138"/>
              <a:gd name="T1" fmla="*/ 75 h 153"/>
              <a:gd name="T2" fmla="*/ 120 w 138"/>
              <a:gd name="T3" fmla="*/ 84 h 153"/>
              <a:gd name="T4" fmla="*/ 69 w 138"/>
              <a:gd name="T5" fmla="*/ 135 h 153"/>
              <a:gd name="T6" fmla="*/ 18 w 138"/>
              <a:gd name="T7" fmla="*/ 84 h 153"/>
              <a:gd name="T8" fmla="*/ 69 w 138"/>
              <a:gd name="T9" fmla="*/ 33 h 153"/>
              <a:gd name="T10" fmla="*/ 69 w 138"/>
              <a:gd name="T11" fmla="*/ 33 h 153"/>
              <a:gd name="T12" fmla="*/ 69 w 138"/>
              <a:gd name="T13" fmla="*/ 48 h 153"/>
              <a:gd name="T14" fmla="*/ 105 w 138"/>
              <a:gd name="T15" fmla="*/ 24 h 153"/>
              <a:gd name="T16" fmla="*/ 69 w 138"/>
              <a:gd name="T17" fmla="*/ 0 h 153"/>
              <a:gd name="T18" fmla="*/ 69 w 138"/>
              <a:gd name="T19" fmla="*/ 15 h 153"/>
              <a:gd name="T20" fmla="*/ 69 w 138"/>
              <a:gd name="T21" fmla="*/ 15 h 153"/>
              <a:gd name="T22" fmla="*/ 0 w 138"/>
              <a:gd name="T23" fmla="*/ 84 h 153"/>
              <a:gd name="T24" fmla="*/ 69 w 138"/>
              <a:gd name="T25" fmla="*/ 153 h 153"/>
              <a:gd name="T26" fmla="*/ 138 w 138"/>
              <a:gd name="T27" fmla="*/ 84 h 153"/>
              <a:gd name="T28" fmla="*/ 129 w 138"/>
              <a:gd name="T29" fmla="*/ 75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38" h="153">
                <a:moveTo>
                  <a:pt x="129" y="75"/>
                </a:moveTo>
                <a:cubicBezTo>
                  <a:pt x="124" y="75"/>
                  <a:pt x="120" y="80"/>
                  <a:pt x="120" y="84"/>
                </a:cubicBezTo>
                <a:cubicBezTo>
                  <a:pt x="120" y="113"/>
                  <a:pt x="97" y="135"/>
                  <a:pt x="69" y="135"/>
                </a:cubicBezTo>
                <a:cubicBezTo>
                  <a:pt x="41" y="135"/>
                  <a:pt x="18" y="113"/>
                  <a:pt x="18" y="84"/>
                </a:cubicBezTo>
                <a:cubicBezTo>
                  <a:pt x="18" y="56"/>
                  <a:pt x="41" y="33"/>
                  <a:pt x="69" y="33"/>
                </a:cubicBezTo>
                <a:cubicBezTo>
                  <a:pt x="69" y="33"/>
                  <a:pt x="69" y="33"/>
                  <a:pt x="69" y="33"/>
                </a:cubicBezTo>
                <a:cubicBezTo>
                  <a:pt x="69" y="48"/>
                  <a:pt x="69" y="48"/>
                  <a:pt x="69" y="48"/>
                </a:cubicBezTo>
                <a:cubicBezTo>
                  <a:pt x="105" y="24"/>
                  <a:pt x="105" y="24"/>
                  <a:pt x="105" y="24"/>
                </a:cubicBezTo>
                <a:cubicBezTo>
                  <a:pt x="69" y="0"/>
                  <a:pt x="69" y="0"/>
                  <a:pt x="69" y="0"/>
                </a:cubicBezTo>
                <a:cubicBezTo>
                  <a:pt x="69" y="15"/>
                  <a:pt x="69" y="15"/>
                  <a:pt x="69" y="15"/>
                </a:cubicBezTo>
                <a:cubicBezTo>
                  <a:pt x="69" y="15"/>
                  <a:pt x="69" y="15"/>
                  <a:pt x="69" y="15"/>
                </a:cubicBezTo>
                <a:cubicBezTo>
                  <a:pt x="31" y="15"/>
                  <a:pt x="0" y="46"/>
                  <a:pt x="0" y="84"/>
                </a:cubicBezTo>
                <a:cubicBezTo>
                  <a:pt x="0" y="123"/>
                  <a:pt x="31" y="153"/>
                  <a:pt x="69" y="153"/>
                </a:cubicBezTo>
                <a:cubicBezTo>
                  <a:pt x="107" y="153"/>
                  <a:pt x="138" y="123"/>
                  <a:pt x="138" y="84"/>
                </a:cubicBezTo>
                <a:cubicBezTo>
                  <a:pt x="138" y="80"/>
                  <a:pt x="134" y="75"/>
                  <a:pt x="129" y="75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43" name="Freeform 35"/>
          <p:cNvSpPr>
            <a:spLocks/>
          </p:cNvSpPr>
          <p:nvPr/>
        </p:nvSpPr>
        <p:spPr bwMode="auto">
          <a:xfrm>
            <a:off x="1386546" y="2198756"/>
            <a:ext cx="237551" cy="190742"/>
          </a:xfrm>
          <a:custGeom>
            <a:avLst/>
            <a:gdLst>
              <a:gd name="T0" fmla="*/ 123 w 138"/>
              <a:gd name="T1" fmla="*/ 83 h 111"/>
              <a:gd name="T2" fmla="*/ 89 w 138"/>
              <a:gd name="T3" fmla="*/ 93 h 111"/>
              <a:gd name="T4" fmla="*/ 85 w 138"/>
              <a:gd name="T5" fmla="*/ 93 h 111"/>
              <a:gd name="T6" fmla="*/ 83 w 138"/>
              <a:gd name="T7" fmla="*/ 92 h 111"/>
              <a:gd name="T8" fmla="*/ 79 w 138"/>
              <a:gd name="T9" fmla="*/ 92 h 111"/>
              <a:gd name="T10" fmla="*/ 77 w 138"/>
              <a:gd name="T11" fmla="*/ 91 h 111"/>
              <a:gd name="T12" fmla="*/ 74 w 138"/>
              <a:gd name="T13" fmla="*/ 91 h 111"/>
              <a:gd name="T14" fmla="*/ 72 w 138"/>
              <a:gd name="T15" fmla="*/ 90 h 111"/>
              <a:gd name="T16" fmla="*/ 68 w 138"/>
              <a:gd name="T17" fmla="*/ 89 h 111"/>
              <a:gd name="T18" fmla="*/ 67 w 138"/>
              <a:gd name="T19" fmla="*/ 88 h 111"/>
              <a:gd name="T20" fmla="*/ 63 w 138"/>
              <a:gd name="T21" fmla="*/ 86 h 111"/>
              <a:gd name="T22" fmla="*/ 63 w 138"/>
              <a:gd name="T23" fmla="*/ 86 h 111"/>
              <a:gd name="T24" fmla="*/ 50 w 138"/>
              <a:gd name="T25" fmla="*/ 76 h 111"/>
              <a:gd name="T26" fmla="*/ 50 w 138"/>
              <a:gd name="T27" fmla="*/ 76 h 111"/>
              <a:gd name="T28" fmla="*/ 46 w 138"/>
              <a:gd name="T29" fmla="*/ 72 h 111"/>
              <a:gd name="T30" fmla="*/ 45 w 138"/>
              <a:gd name="T31" fmla="*/ 71 h 111"/>
              <a:gd name="T32" fmla="*/ 33 w 138"/>
              <a:gd name="T33" fmla="*/ 36 h 111"/>
              <a:gd name="T34" fmla="*/ 48 w 138"/>
              <a:gd name="T35" fmla="*/ 36 h 111"/>
              <a:gd name="T36" fmla="*/ 24 w 138"/>
              <a:gd name="T37" fmla="*/ 0 h 111"/>
              <a:gd name="T38" fmla="*/ 0 w 138"/>
              <a:gd name="T39" fmla="*/ 36 h 111"/>
              <a:gd name="T40" fmla="*/ 15 w 138"/>
              <a:gd name="T41" fmla="*/ 36 h 111"/>
              <a:gd name="T42" fmla="*/ 28 w 138"/>
              <a:gd name="T43" fmla="*/ 78 h 111"/>
              <a:gd name="T44" fmla="*/ 29 w 138"/>
              <a:gd name="T45" fmla="*/ 79 h 111"/>
              <a:gd name="T46" fmla="*/ 31 w 138"/>
              <a:gd name="T47" fmla="*/ 83 h 111"/>
              <a:gd name="T48" fmla="*/ 32 w 138"/>
              <a:gd name="T49" fmla="*/ 84 h 111"/>
              <a:gd name="T50" fmla="*/ 37 w 138"/>
              <a:gd name="T51" fmla="*/ 89 h 111"/>
              <a:gd name="T52" fmla="*/ 37 w 138"/>
              <a:gd name="T53" fmla="*/ 89 h 111"/>
              <a:gd name="T54" fmla="*/ 54 w 138"/>
              <a:gd name="T55" fmla="*/ 102 h 111"/>
              <a:gd name="T56" fmla="*/ 54 w 138"/>
              <a:gd name="T57" fmla="*/ 102 h 111"/>
              <a:gd name="T58" fmla="*/ 60 w 138"/>
              <a:gd name="T59" fmla="*/ 105 h 111"/>
              <a:gd name="T60" fmla="*/ 61 w 138"/>
              <a:gd name="T61" fmla="*/ 105 h 111"/>
              <a:gd name="T62" fmla="*/ 66 w 138"/>
              <a:gd name="T63" fmla="*/ 107 h 111"/>
              <a:gd name="T64" fmla="*/ 68 w 138"/>
              <a:gd name="T65" fmla="*/ 108 h 111"/>
              <a:gd name="T66" fmla="*/ 73 w 138"/>
              <a:gd name="T67" fmla="*/ 109 h 111"/>
              <a:gd name="T68" fmla="*/ 76 w 138"/>
              <a:gd name="T69" fmla="*/ 110 h 111"/>
              <a:gd name="T70" fmla="*/ 77 w 138"/>
              <a:gd name="T71" fmla="*/ 110 h 111"/>
              <a:gd name="T72" fmla="*/ 81 w 138"/>
              <a:gd name="T73" fmla="*/ 110 h 111"/>
              <a:gd name="T74" fmla="*/ 83 w 138"/>
              <a:gd name="T75" fmla="*/ 111 h 111"/>
              <a:gd name="T76" fmla="*/ 90 w 138"/>
              <a:gd name="T77" fmla="*/ 111 h 111"/>
              <a:gd name="T78" fmla="*/ 133 w 138"/>
              <a:gd name="T79" fmla="*/ 97 h 111"/>
              <a:gd name="T80" fmla="*/ 135 w 138"/>
              <a:gd name="T81" fmla="*/ 85 h 111"/>
              <a:gd name="T82" fmla="*/ 123 w 138"/>
              <a:gd name="T83" fmla="*/ 83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38" h="111">
                <a:moveTo>
                  <a:pt x="123" y="83"/>
                </a:moveTo>
                <a:cubicBezTo>
                  <a:pt x="113" y="90"/>
                  <a:pt x="101" y="93"/>
                  <a:pt x="89" y="93"/>
                </a:cubicBezTo>
                <a:cubicBezTo>
                  <a:pt x="88" y="93"/>
                  <a:pt x="86" y="93"/>
                  <a:pt x="85" y="93"/>
                </a:cubicBezTo>
                <a:cubicBezTo>
                  <a:pt x="84" y="93"/>
                  <a:pt x="83" y="93"/>
                  <a:pt x="83" y="92"/>
                </a:cubicBezTo>
                <a:cubicBezTo>
                  <a:pt x="82" y="92"/>
                  <a:pt x="80" y="92"/>
                  <a:pt x="79" y="92"/>
                </a:cubicBezTo>
                <a:cubicBezTo>
                  <a:pt x="78" y="92"/>
                  <a:pt x="78" y="92"/>
                  <a:pt x="77" y="91"/>
                </a:cubicBezTo>
                <a:cubicBezTo>
                  <a:pt x="76" y="91"/>
                  <a:pt x="75" y="91"/>
                  <a:pt x="74" y="91"/>
                </a:cubicBezTo>
                <a:cubicBezTo>
                  <a:pt x="73" y="90"/>
                  <a:pt x="72" y="90"/>
                  <a:pt x="72" y="90"/>
                </a:cubicBezTo>
                <a:cubicBezTo>
                  <a:pt x="71" y="90"/>
                  <a:pt x="69" y="89"/>
                  <a:pt x="68" y="89"/>
                </a:cubicBezTo>
                <a:cubicBezTo>
                  <a:pt x="68" y="88"/>
                  <a:pt x="68" y="88"/>
                  <a:pt x="67" y="88"/>
                </a:cubicBezTo>
                <a:cubicBezTo>
                  <a:pt x="66" y="88"/>
                  <a:pt x="64" y="87"/>
                  <a:pt x="63" y="86"/>
                </a:cubicBezTo>
                <a:cubicBezTo>
                  <a:pt x="63" y="86"/>
                  <a:pt x="63" y="86"/>
                  <a:pt x="63" y="86"/>
                </a:cubicBezTo>
                <a:cubicBezTo>
                  <a:pt x="58" y="83"/>
                  <a:pt x="54" y="80"/>
                  <a:pt x="50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48" y="75"/>
                  <a:pt x="47" y="74"/>
                  <a:pt x="46" y="72"/>
                </a:cubicBezTo>
                <a:cubicBezTo>
                  <a:pt x="46" y="72"/>
                  <a:pt x="46" y="72"/>
                  <a:pt x="45" y="71"/>
                </a:cubicBezTo>
                <a:cubicBezTo>
                  <a:pt x="38" y="62"/>
                  <a:pt x="33" y="49"/>
                  <a:pt x="33" y="36"/>
                </a:cubicBezTo>
                <a:cubicBezTo>
                  <a:pt x="48" y="36"/>
                  <a:pt x="48" y="36"/>
                  <a:pt x="48" y="36"/>
                </a:cubicBezTo>
                <a:cubicBezTo>
                  <a:pt x="24" y="0"/>
                  <a:pt x="24" y="0"/>
                  <a:pt x="24" y="0"/>
                </a:cubicBezTo>
                <a:cubicBezTo>
                  <a:pt x="0" y="36"/>
                  <a:pt x="0" y="36"/>
                  <a:pt x="0" y="36"/>
                </a:cubicBezTo>
                <a:cubicBezTo>
                  <a:pt x="15" y="36"/>
                  <a:pt x="15" y="36"/>
                  <a:pt x="15" y="36"/>
                </a:cubicBezTo>
                <a:cubicBezTo>
                  <a:pt x="15" y="52"/>
                  <a:pt x="20" y="66"/>
                  <a:pt x="28" y="78"/>
                </a:cubicBezTo>
                <a:cubicBezTo>
                  <a:pt x="28" y="79"/>
                  <a:pt x="28" y="79"/>
                  <a:pt x="29" y="79"/>
                </a:cubicBezTo>
                <a:cubicBezTo>
                  <a:pt x="29" y="80"/>
                  <a:pt x="30" y="81"/>
                  <a:pt x="31" y="83"/>
                </a:cubicBezTo>
                <a:cubicBezTo>
                  <a:pt x="32" y="83"/>
                  <a:pt x="32" y="83"/>
                  <a:pt x="32" y="84"/>
                </a:cubicBezTo>
                <a:cubicBezTo>
                  <a:pt x="34" y="86"/>
                  <a:pt x="35" y="87"/>
                  <a:pt x="37" y="89"/>
                </a:cubicBezTo>
                <a:cubicBezTo>
                  <a:pt x="37" y="89"/>
                  <a:pt x="37" y="89"/>
                  <a:pt x="37" y="89"/>
                </a:cubicBezTo>
                <a:cubicBezTo>
                  <a:pt x="42" y="94"/>
                  <a:pt x="48" y="98"/>
                  <a:pt x="54" y="102"/>
                </a:cubicBezTo>
                <a:cubicBezTo>
                  <a:pt x="54" y="102"/>
                  <a:pt x="54" y="102"/>
                  <a:pt x="54" y="102"/>
                </a:cubicBezTo>
                <a:cubicBezTo>
                  <a:pt x="56" y="103"/>
                  <a:pt x="58" y="104"/>
                  <a:pt x="60" y="105"/>
                </a:cubicBezTo>
                <a:cubicBezTo>
                  <a:pt x="60" y="105"/>
                  <a:pt x="61" y="105"/>
                  <a:pt x="61" y="105"/>
                </a:cubicBezTo>
                <a:cubicBezTo>
                  <a:pt x="63" y="106"/>
                  <a:pt x="64" y="106"/>
                  <a:pt x="66" y="107"/>
                </a:cubicBezTo>
                <a:cubicBezTo>
                  <a:pt x="67" y="107"/>
                  <a:pt x="68" y="108"/>
                  <a:pt x="68" y="108"/>
                </a:cubicBezTo>
                <a:cubicBezTo>
                  <a:pt x="70" y="108"/>
                  <a:pt x="71" y="109"/>
                  <a:pt x="73" y="109"/>
                </a:cubicBezTo>
                <a:cubicBezTo>
                  <a:pt x="74" y="109"/>
                  <a:pt x="75" y="109"/>
                  <a:pt x="76" y="110"/>
                </a:cubicBezTo>
                <a:cubicBezTo>
                  <a:pt x="76" y="110"/>
                  <a:pt x="77" y="110"/>
                  <a:pt x="77" y="110"/>
                </a:cubicBezTo>
                <a:cubicBezTo>
                  <a:pt x="78" y="110"/>
                  <a:pt x="80" y="110"/>
                  <a:pt x="81" y="110"/>
                </a:cubicBezTo>
                <a:cubicBezTo>
                  <a:pt x="82" y="110"/>
                  <a:pt x="82" y="111"/>
                  <a:pt x="83" y="111"/>
                </a:cubicBezTo>
                <a:cubicBezTo>
                  <a:pt x="85" y="111"/>
                  <a:pt x="88" y="111"/>
                  <a:pt x="90" y="111"/>
                </a:cubicBezTo>
                <a:cubicBezTo>
                  <a:pt x="105" y="111"/>
                  <a:pt x="120" y="106"/>
                  <a:pt x="133" y="97"/>
                </a:cubicBezTo>
                <a:cubicBezTo>
                  <a:pt x="137" y="95"/>
                  <a:pt x="138" y="89"/>
                  <a:pt x="135" y="85"/>
                </a:cubicBezTo>
                <a:cubicBezTo>
                  <a:pt x="132" y="81"/>
                  <a:pt x="127" y="80"/>
                  <a:pt x="123" y="8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44" name="Freeform 36"/>
          <p:cNvSpPr>
            <a:spLocks/>
          </p:cNvSpPr>
          <p:nvPr/>
        </p:nvSpPr>
        <p:spPr bwMode="auto">
          <a:xfrm>
            <a:off x="1458532" y="2130377"/>
            <a:ext cx="237551" cy="193141"/>
          </a:xfrm>
          <a:custGeom>
            <a:avLst/>
            <a:gdLst>
              <a:gd name="T0" fmla="*/ 123 w 138"/>
              <a:gd name="T1" fmla="*/ 75 h 111"/>
              <a:gd name="T2" fmla="*/ 110 w 138"/>
              <a:gd name="T3" fmla="*/ 33 h 111"/>
              <a:gd name="T4" fmla="*/ 109 w 138"/>
              <a:gd name="T5" fmla="*/ 32 h 111"/>
              <a:gd name="T6" fmla="*/ 106 w 138"/>
              <a:gd name="T7" fmla="*/ 28 h 111"/>
              <a:gd name="T8" fmla="*/ 106 w 138"/>
              <a:gd name="T9" fmla="*/ 27 h 111"/>
              <a:gd name="T10" fmla="*/ 78 w 138"/>
              <a:gd name="T11" fmla="*/ 6 h 111"/>
              <a:gd name="T12" fmla="*/ 77 w 138"/>
              <a:gd name="T13" fmla="*/ 6 h 111"/>
              <a:gd name="T14" fmla="*/ 72 w 138"/>
              <a:gd name="T15" fmla="*/ 4 h 111"/>
              <a:gd name="T16" fmla="*/ 70 w 138"/>
              <a:gd name="T17" fmla="*/ 3 h 111"/>
              <a:gd name="T18" fmla="*/ 65 w 138"/>
              <a:gd name="T19" fmla="*/ 2 h 111"/>
              <a:gd name="T20" fmla="*/ 62 w 138"/>
              <a:gd name="T21" fmla="*/ 1 h 111"/>
              <a:gd name="T22" fmla="*/ 61 w 138"/>
              <a:gd name="T23" fmla="*/ 1 h 111"/>
              <a:gd name="T24" fmla="*/ 57 w 138"/>
              <a:gd name="T25" fmla="*/ 1 h 111"/>
              <a:gd name="T26" fmla="*/ 55 w 138"/>
              <a:gd name="T27" fmla="*/ 0 h 111"/>
              <a:gd name="T28" fmla="*/ 49 w 138"/>
              <a:gd name="T29" fmla="*/ 0 h 111"/>
              <a:gd name="T30" fmla="*/ 48 w 138"/>
              <a:gd name="T31" fmla="*/ 0 h 111"/>
              <a:gd name="T32" fmla="*/ 48 w 138"/>
              <a:gd name="T33" fmla="*/ 0 h 111"/>
              <a:gd name="T34" fmla="*/ 5 w 138"/>
              <a:gd name="T35" fmla="*/ 14 h 111"/>
              <a:gd name="T36" fmla="*/ 3 w 138"/>
              <a:gd name="T37" fmla="*/ 26 h 111"/>
              <a:gd name="T38" fmla="*/ 15 w 138"/>
              <a:gd name="T39" fmla="*/ 28 h 111"/>
              <a:gd name="T40" fmla="*/ 48 w 138"/>
              <a:gd name="T41" fmla="*/ 18 h 111"/>
              <a:gd name="T42" fmla="*/ 53 w 138"/>
              <a:gd name="T43" fmla="*/ 18 h 111"/>
              <a:gd name="T44" fmla="*/ 55 w 138"/>
              <a:gd name="T45" fmla="*/ 18 h 111"/>
              <a:gd name="T46" fmla="*/ 59 w 138"/>
              <a:gd name="T47" fmla="*/ 19 h 111"/>
              <a:gd name="T48" fmla="*/ 61 w 138"/>
              <a:gd name="T49" fmla="*/ 19 h 111"/>
              <a:gd name="T50" fmla="*/ 65 w 138"/>
              <a:gd name="T51" fmla="*/ 20 h 111"/>
              <a:gd name="T52" fmla="*/ 66 w 138"/>
              <a:gd name="T53" fmla="*/ 21 h 111"/>
              <a:gd name="T54" fmla="*/ 70 w 138"/>
              <a:gd name="T55" fmla="*/ 22 h 111"/>
              <a:gd name="T56" fmla="*/ 70 w 138"/>
              <a:gd name="T57" fmla="*/ 23 h 111"/>
              <a:gd name="T58" fmla="*/ 92 w 138"/>
              <a:gd name="T59" fmla="*/ 39 h 111"/>
              <a:gd name="T60" fmla="*/ 92 w 138"/>
              <a:gd name="T61" fmla="*/ 39 h 111"/>
              <a:gd name="T62" fmla="*/ 105 w 138"/>
              <a:gd name="T63" fmla="*/ 75 h 111"/>
              <a:gd name="T64" fmla="*/ 90 w 138"/>
              <a:gd name="T65" fmla="*/ 75 h 111"/>
              <a:gd name="T66" fmla="*/ 114 w 138"/>
              <a:gd name="T67" fmla="*/ 111 h 111"/>
              <a:gd name="T68" fmla="*/ 138 w 138"/>
              <a:gd name="T69" fmla="*/ 75 h 111"/>
              <a:gd name="T70" fmla="*/ 123 w 138"/>
              <a:gd name="T71" fmla="*/ 75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38" h="111">
                <a:moveTo>
                  <a:pt x="123" y="75"/>
                </a:moveTo>
                <a:cubicBezTo>
                  <a:pt x="123" y="59"/>
                  <a:pt x="118" y="45"/>
                  <a:pt x="110" y="33"/>
                </a:cubicBezTo>
                <a:cubicBezTo>
                  <a:pt x="110" y="32"/>
                  <a:pt x="110" y="32"/>
                  <a:pt x="109" y="32"/>
                </a:cubicBezTo>
                <a:cubicBezTo>
                  <a:pt x="108" y="30"/>
                  <a:pt x="107" y="29"/>
                  <a:pt x="106" y="28"/>
                </a:cubicBezTo>
                <a:cubicBezTo>
                  <a:pt x="106" y="28"/>
                  <a:pt x="106" y="27"/>
                  <a:pt x="106" y="27"/>
                </a:cubicBezTo>
                <a:cubicBezTo>
                  <a:pt x="98" y="18"/>
                  <a:pt x="89" y="11"/>
                  <a:pt x="78" y="6"/>
                </a:cubicBezTo>
                <a:cubicBezTo>
                  <a:pt x="77" y="6"/>
                  <a:pt x="77" y="6"/>
                  <a:pt x="77" y="6"/>
                </a:cubicBezTo>
                <a:cubicBezTo>
                  <a:pt x="75" y="5"/>
                  <a:pt x="73" y="4"/>
                  <a:pt x="72" y="4"/>
                </a:cubicBezTo>
                <a:cubicBezTo>
                  <a:pt x="71" y="4"/>
                  <a:pt x="70" y="3"/>
                  <a:pt x="70" y="3"/>
                </a:cubicBezTo>
                <a:cubicBezTo>
                  <a:pt x="68" y="3"/>
                  <a:pt x="67" y="2"/>
                  <a:pt x="65" y="2"/>
                </a:cubicBezTo>
                <a:cubicBezTo>
                  <a:pt x="64" y="2"/>
                  <a:pt x="63" y="2"/>
                  <a:pt x="62" y="1"/>
                </a:cubicBezTo>
                <a:cubicBezTo>
                  <a:pt x="62" y="1"/>
                  <a:pt x="61" y="1"/>
                  <a:pt x="61" y="1"/>
                </a:cubicBezTo>
                <a:cubicBezTo>
                  <a:pt x="60" y="1"/>
                  <a:pt x="59" y="1"/>
                  <a:pt x="57" y="1"/>
                </a:cubicBezTo>
                <a:cubicBezTo>
                  <a:pt x="57" y="1"/>
                  <a:pt x="56" y="0"/>
                  <a:pt x="55" y="0"/>
                </a:cubicBezTo>
                <a:cubicBezTo>
                  <a:pt x="53" y="0"/>
                  <a:pt x="51" y="0"/>
                  <a:pt x="49" y="0"/>
                </a:cubicBezTo>
                <a:cubicBezTo>
                  <a:pt x="49" y="0"/>
                  <a:pt x="48" y="0"/>
                  <a:pt x="48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33" y="0"/>
                  <a:pt x="18" y="5"/>
                  <a:pt x="5" y="14"/>
                </a:cubicBezTo>
                <a:cubicBezTo>
                  <a:pt x="1" y="16"/>
                  <a:pt x="0" y="22"/>
                  <a:pt x="3" y="26"/>
                </a:cubicBezTo>
                <a:cubicBezTo>
                  <a:pt x="6" y="30"/>
                  <a:pt x="11" y="31"/>
                  <a:pt x="15" y="28"/>
                </a:cubicBezTo>
                <a:cubicBezTo>
                  <a:pt x="25" y="21"/>
                  <a:pt x="37" y="18"/>
                  <a:pt x="48" y="18"/>
                </a:cubicBezTo>
                <a:cubicBezTo>
                  <a:pt x="50" y="18"/>
                  <a:pt x="52" y="18"/>
                  <a:pt x="53" y="18"/>
                </a:cubicBezTo>
                <a:cubicBezTo>
                  <a:pt x="54" y="18"/>
                  <a:pt x="54" y="18"/>
                  <a:pt x="55" y="18"/>
                </a:cubicBezTo>
                <a:cubicBezTo>
                  <a:pt x="56" y="19"/>
                  <a:pt x="58" y="19"/>
                  <a:pt x="59" y="19"/>
                </a:cubicBezTo>
                <a:cubicBezTo>
                  <a:pt x="60" y="19"/>
                  <a:pt x="60" y="19"/>
                  <a:pt x="61" y="19"/>
                </a:cubicBezTo>
                <a:cubicBezTo>
                  <a:pt x="62" y="20"/>
                  <a:pt x="63" y="20"/>
                  <a:pt x="65" y="20"/>
                </a:cubicBezTo>
                <a:cubicBezTo>
                  <a:pt x="65" y="21"/>
                  <a:pt x="65" y="21"/>
                  <a:pt x="66" y="21"/>
                </a:cubicBezTo>
                <a:cubicBezTo>
                  <a:pt x="67" y="21"/>
                  <a:pt x="69" y="22"/>
                  <a:pt x="70" y="22"/>
                </a:cubicBezTo>
                <a:cubicBezTo>
                  <a:pt x="70" y="22"/>
                  <a:pt x="70" y="23"/>
                  <a:pt x="70" y="23"/>
                </a:cubicBezTo>
                <a:cubicBezTo>
                  <a:pt x="79" y="26"/>
                  <a:pt x="86" y="32"/>
                  <a:pt x="92" y="39"/>
                </a:cubicBezTo>
                <a:cubicBezTo>
                  <a:pt x="92" y="39"/>
                  <a:pt x="92" y="39"/>
                  <a:pt x="92" y="39"/>
                </a:cubicBezTo>
                <a:cubicBezTo>
                  <a:pt x="100" y="49"/>
                  <a:pt x="105" y="61"/>
                  <a:pt x="105" y="75"/>
                </a:cubicBezTo>
                <a:cubicBezTo>
                  <a:pt x="90" y="75"/>
                  <a:pt x="90" y="75"/>
                  <a:pt x="90" y="75"/>
                </a:cubicBezTo>
                <a:cubicBezTo>
                  <a:pt x="114" y="111"/>
                  <a:pt x="114" y="111"/>
                  <a:pt x="114" y="111"/>
                </a:cubicBezTo>
                <a:cubicBezTo>
                  <a:pt x="138" y="75"/>
                  <a:pt x="138" y="75"/>
                  <a:pt x="138" y="75"/>
                </a:cubicBezTo>
                <a:lnTo>
                  <a:pt x="123" y="7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45" name="Freeform 37"/>
          <p:cNvSpPr>
            <a:spLocks/>
          </p:cNvSpPr>
          <p:nvPr/>
        </p:nvSpPr>
        <p:spPr bwMode="auto">
          <a:xfrm>
            <a:off x="1868846" y="2151970"/>
            <a:ext cx="320335" cy="218333"/>
          </a:xfrm>
          <a:custGeom>
            <a:avLst/>
            <a:gdLst>
              <a:gd name="T0" fmla="*/ 135 w 186"/>
              <a:gd name="T1" fmla="*/ 9 h 126"/>
              <a:gd name="T2" fmla="*/ 84 w 186"/>
              <a:gd name="T3" fmla="*/ 57 h 126"/>
              <a:gd name="T4" fmla="*/ 84 w 186"/>
              <a:gd name="T5" fmla="*/ 57 h 126"/>
              <a:gd name="T6" fmla="*/ 84 w 186"/>
              <a:gd name="T7" fmla="*/ 60 h 126"/>
              <a:gd name="T8" fmla="*/ 84 w 186"/>
              <a:gd name="T9" fmla="*/ 66 h 126"/>
              <a:gd name="T10" fmla="*/ 51 w 186"/>
              <a:gd name="T11" fmla="*/ 99 h 126"/>
              <a:gd name="T12" fmla="*/ 18 w 186"/>
              <a:gd name="T13" fmla="*/ 66 h 126"/>
              <a:gd name="T14" fmla="*/ 51 w 186"/>
              <a:gd name="T15" fmla="*/ 33 h 126"/>
              <a:gd name="T16" fmla="*/ 51 w 186"/>
              <a:gd name="T17" fmla="*/ 48 h 126"/>
              <a:gd name="T18" fmla="*/ 87 w 186"/>
              <a:gd name="T19" fmla="*/ 24 h 126"/>
              <a:gd name="T20" fmla="*/ 51 w 186"/>
              <a:gd name="T21" fmla="*/ 0 h 126"/>
              <a:gd name="T22" fmla="*/ 51 w 186"/>
              <a:gd name="T23" fmla="*/ 15 h 126"/>
              <a:gd name="T24" fmla="*/ 0 w 186"/>
              <a:gd name="T25" fmla="*/ 66 h 126"/>
              <a:gd name="T26" fmla="*/ 51 w 186"/>
              <a:gd name="T27" fmla="*/ 117 h 126"/>
              <a:gd name="T28" fmla="*/ 102 w 186"/>
              <a:gd name="T29" fmla="*/ 69 h 126"/>
              <a:gd name="T30" fmla="*/ 102 w 186"/>
              <a:gd name="T31" fmla="*/ 69 h 126"/>
              <a:gd name="T32" fmla="*/ 102 w 186"/>
              <a:gd name="T33" fmla="*/ 66 h 126"/>
              <a:gd name="T34" fmla="*/ 102 w 186"/>
              <a:gd name="T35" fmla="*/ 60 h 126"/>
              <a:gd name="T36" fmla="*/ 135 w 186"/>
              <a:gd name="T37" fmla="*/ 27 h 126"/>
              <a:gd name="T38" fmla="*/ 168 w 186"/>
              <a:gd name="T39" fmla="*/ 60 h 126"/>
              <a:gd name="T40" fmla="*/ 135 w 186"/>
              <a:gd name="T41" fmla="*/ 93 h 126"/>
              <a:gd name="T42" fmla="*/ 135 w 186"/>
              <a:gd name="T43" fmla="*/ 78 h 126"/>
              <a:gd name="T44" fmla="*/ 99 w 186"/>
              <a:gd name="T45" fmla="*/ 102 h 126"/>
              <a:gd name="T46" fmla="*/ 135 w 186"/>
              <a:gd name="T47" fmla="*/ 126 h 126"/>
              <a:gd name="T48" fmla="*/ 135 w 186"/>
              <a:gd name="T49" fmla="*/ 111 h 126"/>
              <a:gd name="T50" fmla="*/ 186 w 186"/>
              <a:gd name="T51" fmla="*/ 60 h 126"/>
              <a:gd name="T52" fmla="*/ 135 w 186"/>
              <a:gd name="T53" fmla="*/ 9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86" h="126">
                <a:moveTo>
                  <a:pt x="135" y="9"/>
                </a:moveTo>
                <a:cubicBezTo>
                  <a:pt x="108" y="9"/>
                  <a:pt x="86" y="30"/>
                  <a:pt x="84" y="57"/>
                </a:cubicBezTo>
                <a:cubicBezTo>
                  <a:pt x="84" y="57"/>
                  <a:pt x="84" y="57"/>
                  <a:pt x="84" y="57"/>
                </a:cubicBezTo>
                <a:cubicBezTo>
                  <a:pt x="84" y="60"/>
                  <a:pt x="84" y="60"/>
                  <a:pt x="84" y="60"/>
                </a:cubicBezTo>
                <a:cubicBezTo>
                  <a:pt x="84" y="66"/>
                  <a:pt x="84" y="66"/>
                  <a:pt x="84" y="66"/>
                </a:cubicBezTo>
                <a:cubicBezTo>
                  <a:pt x="84" y="84"/>
                  <a:pt x="69" y="99"/>
                  <a:pt x="51" y="99"/>
                </a:cubicBezTo>
                <a:cubicBezTo>
                  <a:pt x="33" y="99"/>
                  <a:pt x="18" y="84"/>
                  <a:pt x="18" y="66"/>
                </a:cubicBezTo>
                <a:cubicBezTo>
                  <a:pt x="18" y="48"/>
                  <a:pt x="33" y="33"/>
                  <a:pt x="51" y="33"/>
                </a:cubicBezTo>
                <a:cubicBezTo>
                  <a:pt x="51" y="48"/>
                  <a:pt x="51" y="48"/>
                  <a:pt x="51" y="48"/>
                </a:cubicBezTo>
                <a:cubicBezTo>
                  <a:pt x="87" y="24"/>
                  <a:pt x="87" y="24"/>
                  <a:pt x="87" y="24"/>
                </a:cubicBezTo>
                <a:cubicBezTo>
                  <a:pt x="51" y="0"/>
                  <a:pt x="51" y="0"/>
                  <a:pt x="51" y="0"/>
                </a:cubicBezTo>
                <a:cubicBezTo>
                  <a:pt x="51" y="15"/>
                  <a:pt x="51" y="15"/>
                  <a:pt x="51" y="15"/>
                </a:cubicBezTo>
                <a:cubicBezTo>
                  <a:pt x="23" y="15"/>
                  <a:pt x="0" y="38"/>
                  <a:pt x="0" y="66"/>
                </a:cubicBezTo>
                <a:cubicBezTo>
                  <a:pt x="0" y="94"/>
                  <a:pt x="23" y="117"/>
                  <a:pt x="51" y="117"/>
                </a:cubicBezTo>
                <a:cubicBezTo>
                  <a:pt x="78" y="117"/>
                  <a:pt x="100" y="96"/>
                  <a:pt x="102" y="69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102" y="66"/>
                  <a:pt x="102" y="66"/>
                  <a:pt x="102" y="66"/>
                </a:cubicBezTo>
                <a:cubicBezTo>
                  <a:pt x="102" y="60"/>
                  <a:pt x="102" y="60"/>
                  <a:pt x="102" y="60"/>
                </a:cubicBezTo>
                <a:cubicBezTo>
                  <a:pt x="102" y="42"/>
                  <a:pt x="117" y="27"/>
                  <a:pt x="135" y="27"/>
                </a:cubicBezTo>
                <a:cubicBezTo>
                  <a:pt x="153" y="27"/>
                  <a:pt x="168" y="42"/>
                  <a:pt x="168" y="60"/>
                </a:cubicBezTo>
                <a:cubicBezTo>
                  <a:pt x="168" y="78"/>
                  <a:pt x="153" y="93"/>
                  <a:pt x="135" y="93"/>
                </a:cubicBezTo>
                <a:cubicBezTo>
                  <a:pt x="135" y="78"/>
                  <a:pt x="135" y="78"/>
                  <a:pt x="135" y="78"/>
                </a:cubicBezTo>
                <a:cubicBezTo>
                  <a:pt x="99" y="102"/>
                  <a:pt x="99" y="102"/>
                  <a:pt x="99" y="102"/>
                </a:cubicBezTo>
                <a:cubicBezTo>
                  <a:pt x="135" y="126"/>
                  <a:pt x="135" y="126"/>
                  <a:pt x="135" y="126"/>
                </a:cubicBezTo>
                <a:cubicBezTo>
                  <a:pt x="135" y="111"/>
                  <a:pt x="135" y="111"/>
                  <a:pt x="135" y="111"/>
                </a:cubicBezTo>
                <a:cubicBezTo>
                  <a:pt x="163" y="111"/>
                  <a:pt x="186" y="88"/>
                  <a:pt x="186" y="60"/>
                </a:cubicBezTo>
                <a:cubicBezTo>
                  <a:pt x="186" y="32"/>
                  <a:pt x="163" y="9"/>
                  <a:pt x="135" y="9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46" name="Freeform 38"/>
          <p:cNvSpPr>
            <a:spLocks/>
          </p:cNvSpPr>
          <p:nvPr/>
        </p:nvSpPr>
        <p:spPr bwMode="auto">
          <a:xfrm>
            <a:off x="2342749" y="2177163"/>
            <a:ext cx="323935" cy="165549"/>
          </a:xfrm>
          <a:custGeom>
            <a:avLst/>
            <a:gdLst>
              <a:gd name="T0" fmla="*/ 189 w 189"/>
              <a:gd name="T1" fmla="*/ 57 h 96"/>
              <a:gd name="T2" fmla="*/ 153 w 189"/>
              <a:gd name="T3" fmla="*/ 33 h 96"/>
              <a:gd name="T4" fmla="*/ 153 w 189"/>
              <a:gd name="T5" fmla="*/ 48 h 96"/>
              <a:gd name="T6" fmla="*/ 152 w 189"/>
              <a:gd name="T7" fmla="*/ 48 h 96"/>
              <a:gd name="T8" fmla="*/ 140 w 189"/>
              <a:gd name="T9" fmla="*/ 48 h 96"/>
              <a:gd name="T10" fmla="*/ 137 w 189"/>
              <a:gd name="T11" fmla="*/ 45 h 96"/>
              <a:gd name="T12" fmla="*/ 137 w 189"/>
              <a:gd name="T13" fmla="*/ 21 h 96"/>
              <a:gd name="T14" fmla="*/ 116 w 189"/>
              <a:gd name="T15" fmla="*/ 0 h 96"/>
              <a:gd name="T16" fmla="*/ 95 w 189"/>
              <a:gd name="T17" fmla="*/ 21 h 96"/>
              <a:gd name="T18" fmla="*/ 95 w 189"/>
              <a:gd name="T19" fmla="*/ 75 h 96"/>
              <a:gd name="T20" fmla="*/ 92 w 189"/>
              <a:gd name="T21" fmla="*/ 78 h 96"/>
              <a:gd name="T22" fmla="*/ 89 w 189"/>
              <a:gd name="T23" fmla="*/ 75 h 96"/>
              <a:gd name="T24" fmla="*/ 89 w 189"/>
              <a:gd name="T25" fmla="*/ 21 h 96"/>
              <a:gd name="T26" fmla="*/ 69 w 189"/>
              <a:gd name="T27" fmla="*/ 0 h 96"/>
              <a:gd name="T28" fmla="*/ 48 w 189"/>
              <a:gd name="T29" fmla="*/ 21 h 96"/>
              <a:gd name="T30" fmla="*/ 48 w 189"/>
              <a:gd name="T31" fmla="*/ 75 h 96"/>
              <a:gd name="T32" fmla="*/ 45 w 189"/>
              <a:gd name="T33" fmla="*/ 78 h 96"/>
              <a:gd name="T34" fmla="*/ 42 w 189"/>
              <a:gd name="T35" fmla="*/ 75 h 96"/>
              <a:gd name="T36" fmla="*/ 42 w 189"/>
              <a:gd name="T37" fmla="*/ 45 h 96"/>
              <a:gd name="T38" fmla="*/ 20 w 189"/>
              <a:gd name="T39" fmla="*/ 24 h 96"/>
              <a:gd name="T40" fmla="*/ 9 w 189"/>
              <a:gd name="T41" fmla="*/ 24 h 96"/>
              <a:gd name="T42" fmla="*/ 0 w 189"/>
              <a:gd name="T43" fmla="*/ 33 h 96"/>
              <a:gd name="T44" fmla="*/ 9 w 189"/>
              <a:gd name="T45" fmla="*/ 42 h 96"/>
              <a:gd name="T46" fmla="*/ 20 w 189"/>
              <a:gd name="T47" fmla="*/ 42 h 96"/>
              <a:gd name="T48" fmla="*/ 24 w 189"/>
              <a:gd name="T49" fmla="*/ 45 h 96"/>
              <a:gd name="T50" fmla="*/ 24 w 189"/>
              <a:gd name="T51" fmla="*/ 75 h 96"/>
              <a:gd name="T52" fmla="*/ 45 w 189"/>
              <a:gd name="T53" fmla="*/ 96 h 96"/>
              <a:gd name="T54" fmla="*/ 66 w 189"/>
              <a:gd name="T55" fmla="*/ 75 h 96"/>
              <a:gd name="T56" fmla="*/ 65 w 189"/>
              <a:gd name="T57" fmla="*/ 21 h 96"/>
              <a:gd name="T58" fmla="*/ 69 w 189"/>
              <a:gd name="T59" fmla="*/ 18 h 96"/>
              <a:gd name="T60" fmla="*/ 72 w 189"/>
              <a:gd name="T61" fmla="*/ 21 h 96"/>
              <a:gd name="T62" fmla="*/ 72 w 189"/>
              <a:gd name="T63" fmla="*/ 75 h 96"/>
              <a:gd name="T64" fmla="*/ 92 w 189"/>
              <a:gd name="T65" fmla="*/ 96 h 96"/>
              <a:gd name="T66" fmla="*/ 113 w 189"/>
              <a:gd name="T67" fmla="*/ 75 h 96"/>
              <a:gd name="T68" fmla="*/ 113 w 189"/>
              <a:gd name="T69" fmla="*/ 21 h 96"/>
              <a:gd name="T70" fmla="*/ 116 w 189"/>
              <a:gd name="T71" fmla="*/ 18 h 96"/>
              <a:gd name="T72" fmla="*/ 119 w 189"/>
              <a:gd name="T73" fmla="*/ 21 h 96"/>
              <a:gd name="T74" fmla="*/ 119 w 189"/>
              <a:gd name="T75" fmla="*/ 45 h 96"/>
              <a:gd name="T76" fmla="*/ 140 w 189"/>
              <a:gd name="T77" fmla="*/ 66 h 96"/>
              <a:gd name="T78" fmla="*/ 152 w 189"/>
              <a:gd name="T79" fmla="*/ 66 h 96"/>
              <a:gd name="T80" fmla="*/ 153 w 189"/>
              <a:gd name="T81" fmla="*/ 66 h 96"/>
              <a:gd name="T82" fmla="*/ 153 w 189"/>
              <a:gd name="T83" fmla="*/ 81 h 96"/>
              <a:gd name="T84" fmla="*/ 189 w 189"/>
              <a:gd name="T85" fmla="*/ 57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89" h="96">
                <a:moveTo>
                  <a:pt x="189" y="57"/>
                </a:moveTo>
                <a:cubicBezTo>
                  <a:pt x="153" y="33"/>
                  <a:pt x="153" y="33"/>
                  <a:pt x="153" y="33"/>
                </a:cubicBezTo>
                <a:cubicBezTo>
                  <a:pt x="153" y="48"/>
                  <a:pt x="153" y="48"/>
                  <a:pt x="153" y="48"/>
                </a:cubicBezTo>
                <a:cubicBezTo>
                  <a:pt x="152" y="48"/>
                  <a:pt x="152" y="48"/>
                  <a:pt x="152" y="48"/>
                </a:cubicBezTo>
                <a:cubicBezTo>
                  <a:pt x="140" y="48"/>
                  <a:pt x="140" y="48"/>
                  <a:pt x="140" y="48"/>
                </a:cubicBezTo>
                <a:cubicBezTo>
                  <a:pt x="139" y="48"/>
                  <a:pt x="138" y="48"/>
                  <a:pt x="137" y="45"/>
                </a:cubicBezTo>
                <a:cubicBezTo>
                  <a:pt x="137" y="21"/>
                  <a:pt x="137" y="21"/>
                  <a:pt x="137" y="21"/>
                </a:cubicBezTo>
                <a:cubicBezTo>
                  <a:pt x="137" y="13"/>
                  <a:pt x="132" y="0"/>
                  <a:pt x="116" y="0"/>
                </a:cubicBezTo>
                <a:cubicBezTo>
                  <a:pt x="101" y="0"/>
                  <a:pt x="95" y="13"/>
                  <a:pt x="95" y="21"/>
                </a:cubicBezTo>
                <a:cubicBezTo>
                  <a:pt x="95" y="75"/>
                  <a:pt x="95" y="75"/>
                  <a:pt x="95" y="75"/>
                </a:cubicBezTo>
                <a:cubicBezTo>
                  <a:pt x="95" y="78"/>
                  <a:pt x="94" y="78"/>
                  <a:pt x="92" y="78"/>
                </a:cubicBezTo>
                <a:cubicBezTo>
                  <a:pt x="91" y="78"/>
                  <a:pt x="90" y="78"/>
                  <a:pt x="89" y="75"/>
                </a:cubicBezTo>
                <a:cubicBezTo>
                  <a:pt x="89" y="21"/>
                  <a:pt x="89" y="21"/>
                  <a:pt x="89" y="21"/>
                </a:cubicBezTo>
                <a:cubicBezTo>
                  <a:pt x="89" y="13"/>
                  <a:pt x="84" y="0"/>
                  <a:pt x="69" y="0"/>
                </a:cubicBezTo>
                <a:cubicBezTo>
                  <a:pt x="53" y="0"/>
                  <a:pt x="48" y="13"/>
                  <a:pt x="48" y="21"/>
                </a:cubicBezTo>
                <a:cubicBezTo>
                  <a:pt x="48" y="75"/>
                  <a:pt x="48" y="75"/>
                  <a:pt x="48" y="75"/>
                </a:cubicBezTo>
                <a:cubicBezTo>
                  <a:pt x="47" y="78"/>
                  <a:pt x="46" y="78"/>
                  <a:pt x="45" y="78"/>
                </a:cubicBezTo>
                <a:cubicBezTo>
                  <a:pt x="43" y="78"/>
                  <a:pt x="42" y="78"/>
                  <a:pt x="42" y="75"/>
                </a:cubicBezTo>
                <a:cubicBezTo>
                  <a:pt x="42" y="45"/>
                  <a:pt x="42" y="45"/>
                  <a:pt x="42" y="45"/>
                </a:cubicBezTo>
                <a:cubicBezTo>
                  <a:pt x="42" y="30"/>
                  <a:pt x="29" y="24"/>
                  <a:pt x="20" y="24"/>
                </a:cubicBezTo>
                <a:cubicBezTo>
                  <a:pt x="9" y="24"/>
                  <a:pt x="9" y="24"/>
                  <a:pt x="9" y="24"/>
                </a:cubicBezTo>
                <a:cubicBezTo>
                  <a:pt x="4" y="24"/>
                  <a:pt x="0" y="28"/>
                  <a:pt x="0" y="33"/>
                </a:cubicBezTo>
                <a:cubicBezTo>
                  <a:pt x="0" y="38"/>
                  <a:pt x="4" y="42"/>
                  <a:pt x="9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4" y="42"/>
                  <a:pt x="24" y="44"/>
                  <a:pt x="24" y="45"/>
                </a:cubicBezTo>
                <a:cubicBezTo>
                  <a:pt x="24" y="75"/>
                  <a:pt x="24" y="75"/>
                  <a:pt x="24" y="75"/>
                </a:cubicBezTo>
                <a:cubicBezTo>
                  <a:pt x="24" y="83"/>
                  <a:pt x="29" y="96"/>
                  <a:pt x="45" y="96"/>
                </a:cubicBezTo>
                <a:cubicBezTo>
                  <a:pt x="60" y="96"/>
                  <a:pt x="66" y="83"/>
                  <a:pt x="66" y="75"/>
                </a:cubicBezTo>
                <a:cubicBezTo>
                  <a:pt x="65" y="21"/>
                  <a:pt x="65" y="21"/>
                  <a:pt x="65" y="21"/>
                </a:cubicBezTo>
                <a:cubicBezTo>
                  <a:pt x="66" y="18"/>
                  <a:pt x="67" y="18"/>
                  <a:pt x="69" y="18"/>
                </a:cubicBezTo>
                <a:cubicBezTo>
                  <a:pt x="70" y="18"/>
                  <a:pt x="71" y="18"/>
                  <a:pt x="72" y="21"/>
                </a:cubicBezTo>
                <a:cubicBezTo>
                  <a:pt x="72" y="75"/>
                  <a:pt x="72" y="75"/>
                  <a:pt x="72" y="75"/>
                </a:cubicBezTo>
                <a:cubicBezTo>
                  <a:pt x="72" y="83"/>
                  <a:pt x="77" y="96"/>
                  <a:pt x="92" y="96"/>
                </a:cubicBezTo>
                <a:cubicBezTo>
                  <a:pt x="108" y="96"/>
                  <a:pt x="113" y="83"/>
                  <a:pt x="113" y="75"/>
                </a:cubicBezTo>
                <a:cubicBezTo>
                  <a:pt x="113" y="21"/>
                  <a:pt x="113" y="21"/>
                  <a:pt x="113" y="21"/>
                </a:cubicBezTo>
                <a:cubicBezTo>
                  <a:pt x="114" y="18"/>
                  <a:pt x="115" y="18"/>
                  <a:pt x="116" y="18"/>
                </a:cubicBezTo>
                <a:cubicBezTo>
                  <a:pt x="118" y="18"/>
                  <a:pt x="119" y="18"/>
                  <a:pt x="119" y="21"/>
                </a:cubicBezTo>
                <a:cubicBezTo>
                  <a:pt x="119" y="45"/>
                  <a:pt x="119" y="45"/>
                  <a:pt x="119" y="45"/>
                </a:cubicBezTo>
                <a:cubicBezTo>
                  <a:pt x="119" y="53"/>
                  <a:pt x="125" y="66"/>
                  <a:pt x="140" y="66"/>
                </a:cubicBezTo>
                <a:cubicBezTo>
                  <a:pt x="152" y="66"/>
                  <a:pt x="152" y="66"/>
                  <a:pt x="152" y="66"/>
                </a:cubicBezTo>
                <a:cubicBezTo>
                  <a:pt x="152" y="66"/>
                  <a:pt x="152" y="66"/>
                  <a:pt x="153" y="66"/>
                </a:cubicBezTo>
                <a:cubicBezTo>
                  <a:pt x="153" y="81"/>
                  <a:pt x="153" y="81"/>
                  <a:pt x="153" y="81"/>
                </a:cubicBezTo>
                <a:lnTo>
                  <a:pt x="189" y="5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47" name="Freeform 39"/>
          <p:cNvSpPr>
            <a:spLocks/>
          </p:cNvSpPr>
          <p:nvPr/>
        </p:nvSpPr>
        <p:spPr bwMode="auto">
          <a:xfrm>
            <a:off x="2961822" y="2276734"/>
            <a:ext cx="153568" cy="88772"/>
          </a:xfrm>
          <a:custGeom>
            <a:avLst/>
            <a:gdLst>
              <a:gd name="T0" fmla="*/ 90 w 90"/>
              <a:gd name="T1" fmla="*/ 28 h 52"/>
              <a:gd name="T2" fmla="*/ 54 w 90"/>
              <a:gd name="T3" fmla="*/ 4 h 52"/>
              <a:gd name="T4" fmla="*/ 54 w 90"/>
              <a:gd name="T5" fmla="*/ 19 h 52"/>
              <a:gd name="T6" fmla="*/ 53 w 90"/>
              <a:gd name="T7" fmla="*/ 19 h 52"/>
              <a:gd name="T8" fmla="*/ 28 w 90"/>
              <a:gd name="T9" fmla="*/ 19 h 52"/>
              <a:gd name="T10" fmla="*/ 12 w 90"/>
              <a:gd name="T11" fmla="*/ 0 h 52"/>
              <a:gd name="T12" fmla="*/ 0 w 90"/>
              <a:gd name="T13" fmla="*/ 14 h 52"/>
              <a:gd name="T14" fmla="*/ 17 w 90"/>
              <a:gd name="T15" fmla="*/ 34 h 52"/>
              <a:gd name="T16" fmla="*/ 24 w 90"/>
              <a:gd name="T17" fmla="*/ 37 h 52"/>
              <a:gd name="T18" fmla="*/ 53 w 90"/>
              <a:gd name="T19" fmla="*/ 37 h 52"/>
              <a:gd name="T20" fmla="*/ 54 w 90"/>
              <a:gd name="T21" fmla="*/ 37 h 52"/>
              <a:gd name="T22" fmla="*/ 54 w 90"/>
              <a:gd name="T23" fmla="*/ 52 h 52"/>
              <a:gd name="T24" fmla="*/ 90 w 90"/>
              <a:gd name="T25" fmla="*/ 28 h 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90" h="52">
                <a:moveTo>
                  <a:pt x="90" y="28"/>
                </a:moveTo>
                <a:cubicBezTo>
                  <a:pt x="54" y="4"/>
                  <a:pt x="54" y="4"/>
                  <a:pt x="54" y="4"/>
                </a:cubicBezTo>
                <a:cubicBezTo>
                  <a:pt x="54" y="19"/>
                  <a:pt x="54" y="19"/>
                  <a:pt x="54" y="19"/>
                </a:cubicBezTo>
                <a:cubicBezTo>
                  <a:pt x="53" y="19"/>
                  <a:pt x="53" y="19"/>
                  <a:pt x="53" y="19"/>
                </a:cubicBezTo>
                <a:cubicBezTo>
                  <a:pt x="28" y="19"/>
                  <a:pt x="28" y="19"/>
                  <a:pt x="28" y="19"/>
                </a:cubicBezTo>
                <a:cubicBezTo>
                  <a:pt x="12" y="0"/>
                  <a:pt x="12" y="0"/>
                  <a:pt x="12" y="0"/>
                </a:cubicBezTo>
                <a:cubicBezTo>
                  <a:pt x="0" y="14"/>
                  <a:pt x="0" y="14"/>
                  <a:pt x="0" y="14"/>
                </a:cubicBezTo>
                <a:cubicBezTo>
                  <a:pt x="17" y="34"/>
                  <a:pt x="17" y="34"/>
                  <a:pt x="17" y="34"/>
                </a:cubicBezTo>
                <a:cubicBezTo>
                  <a:pt x="18" y="36"/>
                  <a:pt x="21" y="37"/>
                  <a:pt x="24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4" y="37"/>
                  <a:pt x="54" y="37"/>
                  <a:pt x="54" y="37"/>
                </a:cubicBezTo>
                <a:cubicBezTo>
                  <a:pt x="54" y="52"/>
                  <a:pt x="54" y="52"/>
                  <a:pt x="54" y="52"/>
                </a:cubicBezTo>
                <a:lnTo>
                  <a:pt x="90" y="2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48" name="Freeform 40"/>
          <p:cNvSpPr>
            <a:spLocks/>
          </p:cNvSpPr>
          <p:nvPr/>
        </p:nvSpPr>
        <p:spPr bwMode="auto">
          <a:xfrm>
            <a:off x="2843047" y="2195157"/>
            <a:ext cx="105578" cy="63581"/>
          </a:xfrm>
          <a:custGeom>
            <a:avLst/>
            <a:gdLst>
              <a:gd name="T0" fmla="*/ 39 w 62"/>
              <a:gd name="T1" fmla="*/ 0 h 37"/>
              <a:gd name="T2" fmla="*/ 9 w 62"/>
              <a:gd name="T3" fmla="*/ 0 h 37"/>
              <a:gd name="T4" fmla="*/ 0 w 62"/>
              <a:gd name="T5" fmla="*/ 9 h 37"/>
              <a:gd name="T6" fmla="*/ 9 w 62"/>
              <a:gd name="T7" fmla="*/ 18 h 37"/>
              <a:gd name="T8" fmla="*/ 34 w 62"/>
              <a:gd name="T9" fmla="*/ 18 h 37"/>
              <a:gd name="T10" fmla="*/ 50 w 62"/>
              <a:gd name="T11" fmla="*/ 37 h 37"/>
              <a:gd name="T12" fmla="*/ 62 w 62"/>
              <a:gd name="T13" fmla="*/ 23 h 37"/>
              <a:gd name="T14" fmla="*/ 45 w 62"/>
              <a:gd name="T15" fmla="*/ 3 h 37"/>
              <a:gd name="T16" fmla="*/ 39 w 62"/>
              <a:gd name="T17" fmla="*/ 0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62" h="37">
                <a:moveTo>
                  <a:pt x="39" y="0"/>
                </a:move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4"/>
                  <a:pt x="4" y="18"/>
                  <a:pt x="9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50" y="37"/>
                  <a:pt x="50" y="37"/>
                  <a:pt x="50" y="37"/>
                </a:cubicBezTo>
                <a:cubicBezTo>
                  <a:pt x="62" y="23"/>
                  <a:pt x="62" y="23"/>
                  <a:pt x="62" y="23"/>
                </a:cubicBezTo>
                <a:cubicBezTo>
                  <a:pt x="45" y="3"/>
                  <a:pt x="45" y="3"/>
                  <a:pt x="45" y="3"/>
                </a:cubicBezTo>
                <a:cubicBezTo>
                  <a:pt x="44" y="1"/>
                  <a:pt x="41" y="0"/>
                  <a:pt x="39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49" name="Freeform 41"/>
          <p:cNvSpPr>
            <a:spLocks/>
          </p:cNvSpPr>
          <p:nvPr/>
        </p:nvSpPr>
        <p:spPr bwMode="auto">
          <a:xfrm>
            <a:off x="2841848" y="2169965"/>
            <a:ext cx="273543" cy="170348"/>
          </a:xfrm>
          <a:custGeom>
            <a:avLst/>
            <a:gdLst>
              <a:gd name="T0" fmla="*/ 160 w 160"/>
              <a:gd name="T1" fmla="*/ 24 h 99"/>
              <a:gd name="T2" fmla="*/ 124 w 160"/>
              <a:gd name="T3" fmla="*/ 0 h 99"/>
              <a:gd name="T4" fmla="*/ 124 w 160"/>
              <a:gd name="T5" fmla="*/ 15 h 99"/>
              <a:gd name="T6" fmla="*/ 123 w 160"/>
              <a:gd name="T7" fmla="*/ 15 h 99"/>
              <a:gd name="T8" fmla="*/ 94 w 160"/>
              <a:gd name="T9" fmla="*/ 15 h 99"/>
              <a:gd name="T10" fmla="*/ 87 w 160"/>
              <a:gd name="T11" fmla="*/ 18 h 99"/>
              <a:gd name="T12" fmla="*/ 35 w 160"/>
              <a:gd name="T13" fmla="*/ 81 h 99"/>
              <a:gd name="T14" fmla="*/ 9 w 160"/>
              <a:gd name="T15" fmla="*/ 81 h 99"/>
              <a:gd name="T16" fmla="*/ 0 w 160"/>
              <a:gd name="T17" fmla="*/ 90 h 99"/>
              <a:gd name="T18" fmla="*/ 9 w 160"/>
              <a:gd name="T19" fmla="*/ 99 h 99"/>
              <a:gd name="T20" fmla="*/ 40 w 160"/>
              <a:gd name="T21" fmla="*/ 99 h 99"/>
              <a:gd name="T22" fmla="*/ 46 w 160"/>
              <a:gd name="T23" fmla="*/ 96 h 99"/>
              <a:gd name="T24" fmla="*/ 98 w 160"/>
              <a:gd name="T25" fmla="*/ 33 h 99"/>
              <a:gd name="T26" fmla="*/ 123 w 160"/>
              <a:gd name="T27" fmla="*/ 33 h 99"/>
              <a:gd name="T28" fmla="*/ 124 w 160"/>
              <a:gd name="T29" fmla="*/ 33 h 99"/>
              <a:gd name="T30" fmla="*/ 124 w 160"/>
              <a:gd name="T31" fmla="*/ 48 h 99"/>
              <a:gd name="T32" fmla="*/ 160 w 160"/>
              <a:gd name="T33" fmla="*/ 24 h 9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60" h="99">
                <a:moveTo>
                  <a:pt x="160" y="24"/>
                </a:moveTo>
                <a:cubicBezTo>
                  <a:pt x="124" y="0"/>
                  <a:pt x="124" y="0"/>
                  <a:pt x="124" y="0"/>
                </a:cubicBezTo>
                <a:cubicBezTo>
                  <a:pt x="124" y="15"/>
                  <a:pt x="124" y="15"/>
                  <a:pt x="124" y="15"/>
                </a:cubicBezTo>
                <a:cubicBezTo>
                  <a:pt x="123" y="15"/>
                  <a:pt x="123" y="15"/>
                  <a:pt x="123" y="15"/>
                </a:cubicBezTo>
                <a:cubicBezTo>
                  <a:pt x="94" y="15"/>
                  <a:pt x="94" y="15"/>
                  <a:pt x="94" y="15"/>
                </a:cubicBezTo>
                <a:cubicBezTo>
                  <a:pt x="91" y="15"/>
                  <a:pt x="88" y="16"/>
                  <a:pt x="87" y="18"/>
                </a:cubicBezTo>
                <a:cubicBezTo>
                  <a:pt x="35" y="81"/>
                  <a:pt x="35" y="81"/>
                  <a:pt x="35" y="81"/>
                </a:cubicBezTo>
                <a:cubicBezTo>
                  <a:pt x="9" y="81"/>
                  <a:pt x="9" y="81"/>
                  <a:pt x="9" y="81"/>
                </a:cubicBezTo>
                <a:cubicBezTo>
                  <a:pt x="5" y="81"/>
                  <a:pt x="0" y="85"/>
                  <a:pt x="0" y="90"/>
                </a:cubicBezTo>
                <a:cubicBezTo>
                  <a:pt x="0" y="95"/>
                  <a:pt x="5" y="99"/>
                  <a:pt x="9" y="99"/>
                </a:cubicBezTo>
                <a:cubicBezTo>
                  <a:pt x="40" y="99"/>
                  <a:pt x="40" y="99"/>
                  <a:pt x="40" y="99"/>
                </a:cubicBezTo>
                <a:cubicBezTo>
                  <a:pt x="42" y="99"/>
                  <a:pt x="45" y="98"/>
                  <a:pt x="46" y="96"/>
                </a:cubicBezTo>
                <a:cubicBezTo>
                  <a:pt x="98" y="33"/>
                  <a:pt x="98" y="33"/>
                  <a:pt x="98" y="33"/>
                </a:cubicBezTo>
                <a:cubicBezTo>
                  <a:pt x="123" y="33"/>
                  <a:pt x="123" y="33"/>
                  <a:pt x="123" y="33"/>
                </a:cubicBezTo>
                <a:cubicBezTo>
                  <a:pt x="124" y="33"/>
                  <a:pt x="124" y="33"/>
                  <a:pt x="124" y="33"/>
                </a:cubicBezTo>
                <a:cubicBezTo>
                  <a:pt x="124" y="48"/>
                  <a:pt x="124" y="48"/>
                  <a:pt x="124" y="48"/>
                </a:cubicBezTo>
                <a:lnTo>
                  <a:pt x="160" y="2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0" name="Freeform 42"/>
          <p:cNvSpPr>
            <a:spLocks noEditPoints="1"/>
          </p:cNvSpPr>
          <p:nvPr/>
        </p:nvSpPr>
        <p:spPr bwMode="auto">
          <a:xfrm>
            <a:off x="3297752" y="2123179"/>
            <a:ext cx="295140" cy="295110"/>
          </a:xfrm>
          <a:custGeom>
            <a:avLst/>
            <a:gdLst>
              <a:gd name="T0" fmla="*/ 86 w 172"/>
              <a:gd name="T1" fmla="*/ 21 h 172"/>
              <a:gd name="T2" fmla="*/ 151 w 172"/>
              <a:gd name="T3" fmla="*/ 86 h 172"/>
              <a:gd name="T4" fmla="*/ 86 w 172"/>
              <a:gd name="T5" fmla="*/ 151 h 172"/>
              <a:gd name="T6" fmla="*/ 21 w 172"/>
              <a:gd name="T7" fmla="*/ 86 h 172"/>
              <a:gd name="T8" fmla="*/ 86 w 172"/>
              <a:gd name="T9" fmla="*/ 21 h 172"/>
              <a:gd name="T10" fmla="*/ 86 w 172"/>
              <a:gd name="T11" fmla="*/ 0 h 172"/>
              <a:gd name="T12" fmla="*/ 0 w 172"/>
              <a:gd name="T13" fmla="*/ 86 h 172"/>
              <a:gd name="T14" fmla="*/ 86 w 172"/>
              <a:gd name="T15" fmla="*/ 172 h 172"/>
              <a:gd name="T16" fmla="*/ 172 w 172"/>
              <a:gd name="T17" fmla="*/ 86 h 172"/>
              <a:gd name="T18" fmla="*/ 86 w 172"/>
              <a:gd name="T19" fmla="*/ 0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72" h="172">
                <a:moveTo>
                  <a:pt x="86" y="21"/>
                </a:moveTo>
                <a:cubicBezTo>
                  <a:pt x="122" y="21"/>
                  <a:pt x="151" y="50"/>
                  <a:pt x="151" y="86"/>
                </a:cubicBezTo>
                <a:cubicBezTo>
                  <a:pt x="151" y="122"/>
                  <a:pt x="122" y="151"/>
                  <a:pt x="86" y="151"/>
                </a:cubicBezTo>
                <a:cubicBezTo>
                  <a:pt x="50" y="151"/>
                  <a:pt x="21" y="122"/>
                  <a:pt x="21" y="86"/>
                </a:cubicBezTo>
                <a:cubicBezTo>
                  <a:pt x="21" y="50"/>
                  <a:pt x="50" y="21"/>
                  <a:pt x="86" y="21"/>
                </a:cubicBezTo>
                <a:moveTo>
                  <a:pt x="86" y="0"/>
                </a:moveTo>
                <a:cubicBezTo>
                  <a:pt x="38" y="0"/>
                  <a:pt x="0" y="38"/>
                  <a:pt x="0" y="86"/>
                </a:cubicBezTo>
                <a:cubicBezTo>
                  <a:pt x="0" y="134"/>
                  <a:pt x="38" y="172"/>
                  <a:pt x="86" y="172"/>
                </a:cubicBezTo>
                <a:cubicBezTo>
                  <a:pt x="134" y="172"/>
                  <a:pt x="172" y="134"/>
                  <a:pt x="172" y="86"/>
                </a:cubicBezTo>
                <a:cubicBezTo>
                  <a:pt x="172" y="38"/>
                  <a:pt x="134" y="0"/>
                  <a:pt x="86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1" name="Freeform 43"/>
          <p:cNvSpPr>
            <a:spLocks/>
          </p:cNvSpPr>
          <p:nvPr/>
        </p:nvSpPr>
        <p:spPr bwMode="auto">
          <a:xfrm>
            <a:off x="3428527" y="2177162"/>
            <a:ext cx="73185" cy="147555"/>
          </a:xfrm>
          <a:custGeom>
            <a:avLst/>
            <a:gdLst>
              <a:gd name="T0" fmla="*/ 33 w 44"/>
              <a:gd name="T1" fmla="*/ 86 h 86"/>
              <a:gd name="T2" fmla="*/ 25 w 44"/>
              <a:gd name="T3" fmla="*/ 83 h 86"/>
              <a:gd name="T4" fmla="*/ 3 w 44"/>
              <a:gd name="T5" fmla="*/ 62 h 86"/>
              <a:gd name="T6" fmla="*/ 0 w 44"/>
              <a:gd name="T7" fmla="*/ 54 h 86"/>
              <a:gd name="T8" fmla="*/ 0 w 44"/>
              <a:gd name="T9" fmla="*/ 54 h 86"/>
              <a:gd name="T10" fmla="*/ 0 w 44"/>
              <a:gd name="T11" fmla="*/ 54 h 86"/>
              <a:gd name="T12" fmla="*/ 0 w 44"/>
              <a:gd name="T13" fmla="*/ 11 h 86"/>
              <a:gd name="T14" fmla="*/ 11 w 44"/>
              <a:gd name="T15" fmla="*/ 0 h 86"/>
              <a:gd name="T16" fmla="*/ 22 w 44"/>
              <a:gd name="T17" fmla="*/ 11 h 86"/>
              <a:gd name="T18" fmla="*/ 22 w 44"/>
              <a:gd name="T19" fmla="*/ 50 h 86"/>
              <a:gd name="T20" fmla="*/ 40 w 44"/>
              <a:gd name="T21" fmla="*/ 68 h 86"/>
              <a:gd name="T22" fmla="*/ 40 w 44"/>
              <a:gd name="T23" fmla="*/ 83 h 86"/>
              <a:gd name="T24" fmla="*/ 33 w 44"/>
              <a:gd name="T25" fmla="*/ 8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44" h="86">
                <a:moveTo>
                  <a:pt x="33" y="86"/>
                </a:moveTo>
                <a:cubicBezTo>
                  <a:pt x="30" y="86"/>
                  <a:pt x="27" y="85"/>
                  <a:pt x="25" y="83"/>
                </a:cubicBezTo>
                <a:cubicBezTo>
                  <a:pt x="3" y="62"/>
                  <a:pt x="3" y="62"/>
                  <a:pt x="3" y="62"/>
                </a:cubicBezTo>
                <a:cubicBezTo>
                  <a:pt x="1" y="60"/>
                  <a:pt x="0" y="57"/>
                  <a:pt x="0" y="54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ubicBezTo>
                  <a:pt x="17" y="0"/>
                  <a:pt x="22" y="5"/>
                  <a:pt x="22" y="11"/>
                </a:cubicBezTo>
                <a:cubicBezTo>
                  <a:pt x="22" y="50"/>
                  <a:pt x="22" y="50"/>
                  <a:pt x="22" y="50"/>
                </a:cubicBezTo>
                <a:cubicBezTo>
                  <a:pt x="40" y="68"/>
                  <a:pt x="40" y="68"/>
                  <a:pt x="40" y="68"/>
                </a:cubicBezTo>
                <a:cubicBezTo>
                  <a:pt x="44" y="72"/>
                  <a:pt x="44" y="79"/>
                  <a:pt x="40" y="83"/>
                </a:cubicBezTo>
                <a:cubicBezTo>
                  <a:pt x="38" y="85"/>
                  <a:pt x="35" y="86"/>
                  <a:pt x="33" y="8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2" name="Freeform 44"/>
          <p:cNvSpPr>
            <a:spLocks noEditPoints="1"/>
          </p:cNvSpPr>
          <p:nvPr/>
        </p:nvSpPr>
        <p:spPr bwMode="auto">
          <a:xfrm>
            <a:off x="3783655" y="2119581"/>
            <a:ext cx="289141" cy="289111"/>
          </a:xfrm>
          <a:custGeom>
            <a:avLst/>
            <a:gdLst>
              <a:gd name="T0" fmla="*/ 84 w 168"/>
              <a:gd name="T1" fmla="*/ 0 h 168"/>
              <a:gd name="T2" fmla="*/ 0 w 168"/>
              <a:gd name="T3" fmla="*/ 84 h 168"/>
              <a:gd name="T4" fmla="*/ 6 w 168"/>
              <a:gd name="T5" fmla="*/ 114 h 168"/>
              <a:gd name="T6" fmla="*/ 9 w 168"/>
              <a:gd name="T7" fmla="*/ 121 h 168"/>
              <a:gd name="T8" fmla="*/ 38 w 168"/>
              <a:gd name="T9" fmla="*/ 154 h 168"/>
              <a:gd name="T10" fmla="*/ 44 w 168"/>
              <a:gd name="T11" fmla="*/ 158 h 168"/>
              <a:gd name="T12" fmla="*/ 84 w 168"/>
              <a:gd name="T13" fmla="*/ 168 h 168"/>
              <a:gd name="T14" fmla="*/ 124 w 168"/>
              <a:gd name="T15" fmla="*/ 158 h 168"/>
              <a:gd name="T16" fmla="*/ 130 w 168"/>
              <a:gd name="T17" fmla="*/ 154 h 168"/>
              <a:gd name="T18" fmla="*/ 159 w 168"/>
              <a:gd name="T19" fmla="*/ 121 h 168"/>
              <a:gd name="T20" fmla="*/ 162 w 168"/>
              <a:gd name="T21" fmla="*/ 114 h 168"/>
              <a:gd name="T22" fmla="*/ 168 w 168"/>
              <a:gd name="T23" fmla="*/ 84 h 168"/>
              <a:gd name="T24" fmla="*/ 84 w 168"/>
              <a:gd name="T25" fmla="*/ 0 h 168"/>
              <a:gd name="T26" fmla="*/ 49 w 168"/>
              <a:gd name="T27" fmla="*/ 147 h 168"/>
              <a:gd name="T28" fmla="*/ 18 w 168"/>
              <a:gd name="T29" fmla="*/ 112 h 168"/>
              <a:gd name="T30" fmla="*/ 30 w 168"/>
              <a:gd name="T31" fmla="*/ 108 h 168"/>
              <a:gd name="T32" fmla="*/ 54 w 168"/>
              <a:gd name="T33" fmla="*/ 132 h 168"/>
              <a:gd name="T34" fmla="*/ 49 w 168"/>
              <a:gd name="T35" fmla="*/ 147 h 168"/>
              <a:gd name="T36" fmla="*/ 119 w 168"/>
              <a:gd name="T37" fmla="*/ 147 h 168"/>
              <a:gd name="T38" fmla="*/ 114 w 168"/>
              <a:gd name="T39" fmla="*/ 132 h 168"/>
              <a:gd name="T40" fmla="*/ 138 w 168"/>
              <a:gd name="T41" fmla="*/ 108 h 168"/>
              <a:gd name="T42" fmla="*/ 150 w 168"/>
              <a:gd name="T43" fmla="*/ 112 h 168"/>
              <a:gd name="T44" fmla="*/ 119 w 168"/>
              <a:gd name="T45" fmla="*/ 147 h 168"/>
              <a:gd name="T46" fmla="*/ 153 w 168"/>
              <a:gd name="T47" fmla="*/ 106 h 168"/>
              <a:gd name="T48" fmla="*/ 138 w 168"/>
              <a:gd name="T49" fmla="*/ 102 h 168"/>
              <a:gd name="T50" fmla="*/ 108 w 168"/>
              <a:gd name="T51" fmla="*/ 132 h 168"/>
              <a:gd name="T52" fmla="*/ 114 w 168"/>
              <a:gd name="T53" fmla="*/ 149 h 168"/>
              <a:gd name="T54" fmla="*/ 84 w 168"/>
              <a:gd name="T55" fmla="*/ 156 h 168"/>
              <a:gd name="T56" fmla="*/ 54 w 168"/>
              <a:gd name="T57" fmla="*/ 149 h 168"/>
              <a:gd name="T58" fmla="*/ 60 w 168"/>
              <a:gd name="T59" fmla="*/ 132 h 168"/>
              <a:gd name="T60" fmla="*/ 30 w 168"/>
              <a:gd name="T61" fmla="*/ 102 h 168"/>
              <a:gd name="T62" fmla="*/ 15 w 168"/>
              <a:gd name="T63" fmla="*/ 106 h 168"/>
              <a:gd name="T64" fmla="*/ 12 w 168"/>
              <a:gd name="T65" fmla="*/ 84 h 168"/>
              <a:gd name="T66" fmla="*/ 84 w 168"/>
              <a:gd name="T67" fmla="*/ 12 h 168"/>
              <a:gd name="T68" fmla="*/ 156 w 168"/>
              <a:gd name="T69" fmla="*/ 84 h 168"/>
              <a:gd name="T70" fmla="*/ 153 w 168"/>
              <a:gd name="T71" fmla="*/ 106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68" h="168">
                <a:moveTo>
                  <a:pt x="84" y="0"/>
                </a:moveTo>
                <a:cubicBezTo>
                  <a:pt x="38" y="0"/>
                  <a:pt x="0" y="38"/>
                  <a:pt x="0" y="84"/>
                </a:cubicBezTo>
                <a:cubicBezTo>
                  <a:pt x="0" y="95"/>
                  <a:pt x="2" y="105"/>
                  <a:pt x="6" y="114"/>
                </a:cubicBezTo>
                <a:cubicBezTo>
                  <a:pt x="7" y="117"/>
                  <a:pt x="8" y="119"/>
                  <a:pt x="9" y="121"/>
                </a:cubicBezTo>
                <a:cubicBezTo>
                  <a:pt x="15" y="135"/>
                  <a:pt x="26" y="146"/>
                  <a:pt x="38" y="154"/>
                </a:cubicBezTo>
                <a:cubicBezTo>
                  <a:pt x="40" y="156"/>
                  <a:pt x="42" y="157"/>
                  <a:pt x="44" y="158"/>
                </a:cubicBezTo>
                <a:cubicBezTo>
                  <a:pt x="56" y="164"/>
                  <a:pt x="70" y="168"/>
                  <a:pt x="84" y="168"/>
                </a:cubicBezTo>
                <a:cubicBezTo>
                  <a:pt x="98" y="168"/>
                  <a:pt x="112" y="164"/>
                  <a:pt x="124" y="158"/>
                </a:cubicBezTo>
                <a:cubicBezTo>
                  <a:pt x="126" y="157"/>
                  <a:pt x="128" y="156"/>
                  <a:pt x="130" y="154"/>
                </a:cubicBezTo>
                <a:cubicBezTo>
                  <a:pt x="142" y="146"/>
                  <a:pt x="153" y="135"/>
                  <a:pt x="159" y="121"/>
                </a:cubicBezTo>
                <a:cubicBezTo>
                  <a:pt x="160" y="119"/>
                  <a:pt x="161" y="117"/>
                  <a:pt x="162" y="114"/>
                </a:cubicBezTo>
                <a:cubicBezTo>
                  <a:pt x="166" y="105"/>
                  <a:pt x="168" y="95"/>
                  <a:pt x="168" y="84"/>
                </a:cubicBezTo>
                <a:cubicBezTo>
                  <a:pt x="168" y="38"/>
                  <a:pt x="130" y="0"/>
                  <a:pt x="84" y="0"/>
                </a:cubicBezTo>
                <a:moveTo>
                  <a:pt x="49" y="147"/>
                </a:moveTo>
                <a:cubicBezTo>
                  <a:pt x="35" y="139"/>
                  <a:pt x="24" y="127"/>
                  <a:pt x="18" y="112"/>
                </a:cubicBezTo>
                <a:cubicBezTo>
                  <a:pt x="21" y="109"/>
                  <a:pt x="25" y="108"/>
                  <a:pt x="30" y="108"/>
                </a:cubicBezTo>
                <a:cubicBezTo>
                  <a:pt x="43" y="108"/>
                  <a:pt x="54" y="119"/>
                  <a:pt x="54" y="132"/>
                </a:cubicBezTo>
                <a:cubicBezTo>
                  <a:pt x="54" y="138"/>
                  <a:pt x="52" y="143"/>
                  <a:pt x="49" y="147"/>
                </a:cubicBezTo>
                <a:moveTo>
                  <a:pt x="119" y="147"/>
                </a:moveTo>
                <a:cubicBezTo>
                  <a:pt x="116" y="143"/>
                  <a:pt x="114" y="138"/>
                  <a:pt x="114" y="132"/>
                </a:cubicBezTo>
                <a:cubicBezTo>
                  <a:pt x="114" y="119"/>
                  <a:pt x="125" y="108"/>
                  <a:pt x="138" y="108"/>
                </a:cubicBezTo>
                <a:cubicBezTo>
                  <a:pt x="143" y="108"/>
                  <a:pt x="147" y="109"/>
                  <a:pt x="150" y="112"/>
                </a:cubicBezTo>
                <a:cubicBezTo>
                  <a:pt x="144" y="127"/>
                  <a:pt x="133" y="139"/>
                  <a:pt x="119" y="147"/>
                </a:cubicBezTo>
                <a:moveTo>
                  <a:pt x="153" y="106"/>
                </a:moveTo>
                <a:cubicBezTo>
                  <a:pt x="148" y="103"/>
                  <a:pt x="143" y="102"/>
                  <a:pt x="138" y="102"/>
                </a:cubicBezTo>
                <a:cubicBezTo>
                  <a:pt x="121" y="102"/>
                  <a:pt x="108" y="115"/>
                  <a:pt x="108" y="132"/>
                </a:cubicBezTo>
                <a:cubicBezTo>
                  <a:pt x="108" y="139"/>
                  <a:pt x="110" y="145"/>
                  <a:pt x="114" y="149"/>
                </a:cubicBezTo>
                <a:cubicBezTo>
                  <a:pt x="105" y="154"/>
                  <a:pt x="95" y="156"/>
                  <a:pt x="84" y="156"/>
                </a:cubicBezTo>
                <a:cubicBezTo>
                  <a:pt x="73" y="156"/>
                  <a:pt x="63" y="154"/>
                  <a:pt x="54" y="149"/>
                </a:cubicBezTo>
                <a:cubicBezTo>
                  <a:pt x="58" y="145"/>
                  <a:pt x="60" y="139"/>
                  <a:pt x="60" y="132"/>
                </a:cubicBezTo>
                <a:cubicBezTo>
                  <a:pt x="60" y="115"/>
                  <a:pt x="47" y="102"/>
                  <a:pt x="30" y="102"/>
                </a:cubicBezTo>
                <a:cubicBezTo>
                  <a:pt x="25" y="102"/>
                  <a:pt x="20" y="103"/>
                  <a:pt x="15" y="106"/>
                </a:cubicBezTo>
                <a:cubicBezTo>
                  <a:pt x="13" y="99"/>
                  <a:pt x="12" y="92"/>
                  <a:pt x="12" y="84"/>
                </a:cubicBezTo>
                <a:cubicBezTo>
                  <a:pt x="12" y="44"/>
                  <a:pt x="44" y="12"/>
                  <a:pt x="84" y="12"/>
                </a:cubicBezTo>
                <a:cubicBezTo>
                  <a:pt x="124" y="12"/>
                  <a:pt x="156" y="44"/>
                  <a:pt x="156" y="84"/>
                </a:cubicBezTo>
                <a:cubicBezTo>
                  <a:pt x="156" y="92"/>
                  <a:pt x="155" y="99"/>
                  <a:pt x="153" y="10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3" name="Oval 45"/>
          <p:cNvSpPr>
            <a:spLocks noChangeArrowheads="1"/>
          </p:cNvSpPr>
          <p:nvPr/>
        </p:nvSpPr>
        <p:spPr bwMode="auto">
          <a:xfrm>
            <a:off x="3916826" y="2160368"/>
            <a:ext cx="20396" cy="203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4" name="Freeform 46"/>
          <p:cNvSpPr>
            <a:spLocks/>
          </p:cNvSpPr>
          <p:nvPr/>
        </p:nvSpPr>
        <p:spPr bwMode="auto">
          <a:xfrm>
            <a:off x="3962416" y="2171165"/>
            <a:ext cx="22796" cy="23992"/>
          </a:xfrm>
          <a:custGeom>
            <a:avLst/>
            <a:gdLst>
              <a:gd name="T0" fmla="*/ 10 w 14"/>
              <a:gd name="T1" fmla="*/ 2 h 14"/>
              <a:gd name="T2" fmla="*/ 2 w 14"/>
              <a:gd name="T3" fmla="*/ 4 h 14"/>
              <a:gd name="T4" fmla="*/ 4 w 14"/>
              <a:gd name="T5" fmla="*/ 12 h 14"/>
              <a:gd name="T6" fmla="*/ 12 w 14"/>
              <a:gd name="T7" fmla="*/ 10 h 14"/>
              <a:gd name="T8" fmla="*/ 10 w 14"/>
              <a:gd name="T9" fmla="*/ 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4">
                <a:moveTo>
                  <a:pt x="10" y="2"/>
                </a:moveTo>
                <a:cubicBezTo>
                  <a:pt x="7" y="0"/>
                  <a:pt x="3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" y="14"/>
                  <a:pt x="11" y="13"/>
                  <a:pt x="12" y="10"/>
                </a:cubicBezTo>
                <a:cubicBezTo>
                  <a:pt x="14" y="7"/>
                  <a:pt x="13" y="4"/>
                  <a:pt x="10" y="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5" name="Freeform 47"/>
          <p:cNvSpPr>
            <a:spLocks/>
          </p:cNvSpPr>
          <p:nvPr/>
        </p:nvSpPr>
        <p:spPr bwMode="auto">
          <a:xfrm>
            <a:off x="3997210" y="2204754"/>
            <a:ext cx="22796" cy="25192"/>
          </a:xfrm>
          <a:custGeom>
            <a:avLst/>
            <a:gdLst>
              <a:gd name="T0" fmla="*/ 4 w 14"/>
              <a:gd name="T1" fmla="*/ 2 h 14"/>
              <a:gd name="T2" fmla="*/ 2 w 14"/>
              <a:gd name="T3" fmla="*/ 10 h 14"/>
              <a:gd name="T4" fmla="*/ 10 w 14"/>
              <a:gd name="T5" fmla="*/ 12 h 14"/>
              <a:gd name="T6" fmla="*/ 12 w 14"/>
              <a:gd name="T7" fmla="*/ 4 h 14"/>
              <a:gd name="T8" fmla="*/ 4 w 14"/>
              <a:gd name="T9" fmla="*/ 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4">
                <a:moveTo>
                  <a:pt x="4" y="2"/>
                </a:moveTo>
                <a:cubicBezTo>
                  <a:pt x="1" y="3"/>
                  <a:pt x="0" y="7"/>
                  <a:pt x="2" y="10"/>
                </a:cubicBezTo>
                <a:cubicBezTo>
                  <a:pt x="3" y="13"/>
                  <a:pt x="7" y="14"/>
                  <a:pt x="10" y="12"/>
                </a:cubicBezTo>
                <a:cubicBezTo>
                  <a:pt x="13" y="11"/>
                  <a:pt x="14" y="7"/>
                  <a:pt x="12" y="4"/>
                </a:cubicBezTo>
                <a:cubicBezTo>
                  <a:pt x="10" y="1"/>
                  <a:pt x="7" y="0"/>
                  <a:pt x="4" y="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6" name="Oval 48"/>
          <p:cNvSpPr>
            <a:spLocks noChangeArrowheads="1"/>
          </p:cNvSpPr>
          <p:nvPr/>
        </p:nvSpPr>
        <p:spPr bwMode="auto">
          <a:xfrm>
            <a:off x="4010405" y="2252739"/>
            <a:ext cx="19196" cy="215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7" name="Freeform 49"/>
          <p:cNvSpPr>
            <a:spLocks/>
          </p:cNvSpPr>
          <p:nvPr/>
        </p:nvSpPr>
        <p:spPr bwMode="auto">
          <a:xfrm>
            <a:off x="3868836" y="2171165"/>
            <a:ext cx="22796" cy="23992"/>
          </a:xfrm>
          <a:custGeom>
            <a:avLst/>
            <a:gdLst>
              <a:gd name="T0" fmla="*/ 12 w 14"/>
              <a:gd name="T1" fmla="*/ 4 h 14"/>
              <a:gd name="T2" fmla="*/ 4 w 14"/>
              <a:gd name="T3" fmla="*/ 2 h 14"/>
              <a:gd name="T4" fmla="*/ 2 w 14"/>
              <a:gd name="T5" fmla="*/ 10 h 14"/>
              <a:gd name="T6" fmla="*/ 10 w 14"/>
              <a:gd name="T7" fmla="*/ 12 h 14"/>
              <a:gd name="T8" fmla="*/ 12 w 14"/>
              <a:gd name="T9" fmla="*/ 4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4">
                <a:moveTo>
                  <a:pt x="12" y="4"/>
                </a:moveTo>
                <a:cubicBezTo>
                  <a:pt x="11" y="1"/>
                  <a:pt x="7" y="0"/>
                  <a:pt x="4" y="2"/>
                </a:cubicBezTo>
                <a:cubicBezTo>
                  <a:pt x="1" y="4"/>
                  <a:pt x="0" y="7"/>
                  <a:pt x="2" y="10"/>
                </a:cubicBezTo>
                <a:cubicBezTo>
                  <a:pt x="3" y="13"/>
                  <a:pt x="7" y="14"/>
                  <a:pt x="10" y="12"/>
                </a:cubicBezTo>
                <a:cubicBezTo>
                  <a:pt x="13" y="11"/>
                  <a:pt x="14" y="7"/>
                  <a:pt x="12" y="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8" name="Freeform 50"/>
          <p:cNvSpPr>
            <a:spLocks/>
          </p:cNvSpPr>
          <p:nvPr/>
        </p:nvSpPr>
        <p:spPr bwMode="auto">
          <a:xfrm>
            <a:off x="3834043" y="2204754"/>
            <a:ext cx="25195" cy="25192"/>
          </a:xfrm>
          <a:custGeom>
            <a:avLst/>
            <a:gdLst>
              <a:gd name="T0" fmla="*/ 10 w 14"/>
              <a:gd name="T1" fmla="*/ 2 h 14"/>
              <a:gd name="T2" fmla="*/ 2 w 14"/>
              <a:gd name="T3" fmla="*/ 4 h 14"/>
              <a:gd name="T4" fmla="*/ 4 w 14"/>
              <a:gd name="T5" fmla="*/ 12 h 14"/>
              <a:gd name="T6" fmla="*/ 12 w 14"/>
              <a:gd name="T7" fmla="*/ 10 h 14"/>
              <a:gd name="T8" fmla="*/ 10 w 14"/>
              <a:gd name="T9" fmla="*/ 2 h 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4" h="14">
                <a:moveTo>
                  <a:pt x="10" y="2"/>
                </a:moveTo>
                <a:cubicBezTo>
                  <a:pt x="7" y="0"/>
                  <a:pt x="4" y="1"/>
                  <a:pt x="2" y="4"/>
                </a:cubicBezTo>
                <a:cubicBezTo>
                  <a:pt x="0" y="7"/>
                  <a:pt x="1" y="11"/>
                  <a:pt x="4" y="12"/>
                </a:cubicBezTo>
                <a:cubicBezTo>
                  <a:pt x="7" y="14"/>
                  <a:pt x="11" y="13"/>
                  <a:pt x="12" y="10"/>
                </a:cubicBezTo>
                <a:cubicBezTo>
                  <a:pt x="14" y="7"/>
                  <a:pt x="13" y="3"/>
                  <a:pt x="10" y="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59" name="Oval 51"/>
          <p:cNvSpPr>
            <a:spLocks noChangeArrowheads="1"/>
          </p:cNvSpPr>
          <p:nvPr/>
        </p:nvSpPr>
        <p:spPr bwMode="auto">
          <a:xfrm>
            <a:off x="3824445" y="2252739"/>
            <a:ext cx="21596" cy="21593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60" name="Freeform 52"/>
          <p:cNvSpPr>
            <a:spLocks/>
          </p:cNvSpPr>
          <p:nvPr/>
        </p:nvSpPr>
        <p:spPr bwMode="auto">
          <a:xfrm>
            <a:off x="3888032" y="2214349"/>
            <a:ext cx="59988" cy="79176"/>
          </a:xfrm>
          <a:custGeom>
            <a:avLst/>
            <a:gdLst>
              <a:gd name="T0" fmla="*/ 24 w 35"/>
              <a:gd name="T1" fmla="*/ 23 h 47"/>
              <a:gd name="T2" fmla="*/ 0 w 35"/>
              <a:gd name="T3" fmla="*/ 0 h 47"/>
              <a:gd name="T4" fmla="*/ 12 w 35"/>
              <a:gd name="T5" fmla="*/ 31 h 47"/>
              <a:gd name="T6" fmla="*/ 11 w 35"/>
              <a:gd name="T7" fmla="*/ 35 h 47"/>
              <a:gd name="T8" fmla="*/ 23 w 35"/>
              <a:gd name="T9" fmla="*/ 47 h 47"/>
              <a:gd name="T10" fmla="*/ 29 w 35"/>
              <a:gd name="T11" fmla="*/ 45 h 47"/>
              <a:gd name="T12" fmla="*/ 30 w 35"/>
              <a:gd name="T13" fmla="*/ 45 h 47"/>
              <a:gd name="T14" fmla="*/ 30 w 35"/>
              <a:gd name="T15" fmla="*/ 45 h 47"/>
              <a:gd name="T16" fmla="*/ 35 w 35"/>
              <a:gd name="T17" fmla="*/ 35 h 47"/>
              <a:gd name="T18" fmla="*/ 24 w 35"/>
              <a:gd name="T19" fmla="*/ 23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35" h="47">
                <a:moveTo>
                  <a:pt x="24" y="23"/>
                </a:moveTo>
                <a:cubicBezTo>
                  <a:pt x="14" y="11"/>
                  <a:pt x="0" y="0"/>
                  <a:pt x="0" y="0"/>
                </a:cubicBezTo>
                <a:cubicBezTo>
                  <a:pt x="0" y="0"/>
                  <a:pt x="5" y="18"/>
                  <a:pt x="12" y="31"/>
                </a:cubicBezTo>
                <a:cubicBezTo>
                  <a:pt x="11" y="33"/>
                  <a:pt x="11" y="34"/>
                  <a:pt x="11" y="35"/>
                </a:cubicBezTo>
                <a:cubicBezTo>
                  <a:pt x="11" y="42"/>
                  <a:pt x="16" y="47"/>
                  <a:pt x="23" y="47"/>
                </a:cubicBezTo>
                <a:cubicBezTo>
                  <a:pt x="25" y="47"/>
                  <a:pt x="27" y="46"/>
                  <a:pt x="29" y="45"/>
                </a:cubicBezTo>
                <a:cubicBezTo>
                  <a:pt x="29" y="45"/>
                  <a:pt x="30" y="45"/>
                  <a:pt x="30" y="45"/>
                </a:cubicBezTo>
                <a:cubicBezTo>
                  <a:pt x="30" y="45"/>
                  <a:pt x="30" y="45"/>
                  <a:pt x="30" y="45"/>
                </a:cubicBezTo>
                <a:cubicBezTo>
                  <a:pt x="33" y="43"/>
                  <a:pt x="35" y="39"/>
                  <a:pt x="35" y="35"/>
                </a:cubicBezTo>
                <a:cubicBezTo>
                  <a:pt x="35" y="29"/>
                  <a:pt x="30" y="24"/>
                  <a:pt x="24" y="2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61" name="Freeform 53"/>
          <p:cNvSpPr>
            <a:spLocks noEditPoints="1"/>
          </p:cNvSpPr>
          <p:nvPr/>
        </p:nvSpPr>
        <p:spPr bwMode="auto">
          <a:xfrm>
            <a:off x="4267155" y="2107583"/>
            <a:ext cx="311936" cy="313103"/>
          </a:xfrm>
          <a:custGeom>
            <a:avLst/>
            <a:gdLst>
              <a:gd name="T0" fmla="*/ 91 w 182"/>
              <a:gd name="T1" fmla="*/ 0 h 182"/>
              <a:gd name="T2" fmla="*/ 0 w 182"/>
              <a:gd name="T3" fmla="*/ 91 h 182"/>
              <a:gd name="T4" fmla="*/ 91 w 182"/>
              <a:gd name="T5" fmla="*/ 182 h 182"/>
              <a:gd name="T6" fmla="*/ 182 w 182"/>
              <a:gd name="T7" fmla="*/ 91 h 182"/>
              <a:gd name="T8" fmla="*/ 91 w 182"/>
              <a:gd name="T9" fmla="*/ 0 h 182"/>
              <a:gd name="T10" fmla="*/ 91 w 182"/>
              <a:gd name="T11" fmla="*/ 161 h 182"/>
              <a:gd name="T12" fmla="*/ 21 w 182"/>
              <a:gd name="T13" fmla="*/ 91 h 182"/>
              <a:gd name="T14" fmla="*/ 91 w 182"/>
              <a:gd name="T15" fmla="*/ 21 h 182"/>
              <a:gd name="T16" fmla="*/ 161 w 182"/>
              <a:gd name="T17" fmla="*/ 91 h 182"/>
              <a:gd name="T18" fmla="*/ 91 w 182"/>
              <a:gd name="T19" fmla="*/ 161 h 1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82" h="182">
                <a:moveTo>
                  <a:pt x="91" y="0"/>
                </a:moveTo>
                <a:cubicBezTo>
                  <a:pt x="41" y="0"/>
                  <a:pt x="0" y="41"/>
                  <a:pt x="0" y="91"/>
                </a:cubicBezTo>
                <a:cubicBezTo>
                  <a:pt x="0" y="141"/>
                  <a:pt x="41" y="182"/>
                  <a:pt x="91" y="182"/>
                </a:cubicBezTo>
                <a:cubicBezTo>
                  <a:pt x="141" y="182"/>
                  <a:pt x="182" y="141"/>
                  <a:pt x="182" y="91"/>
                </a:cubicBezTo>
                <a:cubicBezTo>
                  <a:pt x="182" y="41"/>
                  <a:pt x="141" y="0"/>
                  <a:pt x="91" y="0"/>
                </a:cubicBezTo>
                <a:moveTo>
                  <a:pt x="91" y="161"/>
                </a:moveTo>
                <a:cubicBezTo>
                  <a:pt x="52" y="161"/>
                  <a:pt x="21" y="130"/>
                  <a:pt x="21" y="91"/>
                </a:cubicBezTo>
                <a:cubicBezTo>
                  <a:pt x="21" y="52"/>
                  <a:pt x="52" y="21"/>
                  <a:pt x="91" y="21"/>
                </a:cubicBezTo>
                <a:cubicBezTo>
                  <a:pt x="130" y="21"/>
                  <a:pt x="161" y="52"/>
                  <a:pt x="161" y="91"/>
                </a:cubicBezTo>
                <a:cubicBezTo>
                  <a:pt x="161" y="130"/>
                  <a:pt x="130" y="161"/>
                  <a:pt x="91" y="16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62" name="Freeform 54"/>
          <p:cNvSpPr>
            <a:spLocks noEditPoints="1"/>
          </p:cNvSpPr>
          <p:nvPr/>
        </p:nvSpPr>
        <p:spPr bwMode="auto">
          <a:xfrm>
            <a:off x="4354736" y="2195156"/>
            <a:ext cx="137973" cy="137957"/>
          </a:xfrm>
          <a:custGeom>
            <a:avLst/>
            <a:gdLst>
              <a:gd name="T0" fmla="*/ 0 w 71"/>
              <a:gd name="T1" fmla="*/ 71 h 71"/>
              <a:gd name="T2" fmla="*/ 48 w 71"/>
              <a:gd name="T3" fmla="*/ 49 h 71"/>
              <a:gd name="T4" fmla="*/ 71 w 71"/>
              <a:gd name="T5" fmla="*/ 0 h 71"/>
              <a:gd name="T6" fmla="*/ 22 w 71"/>
              <a:gd name="T7" fmla="*/ 22 h 71"/>
              <a:gd name="T8" fmla="*/ 0 w 71"/>
              <a:gd name="T9" fmla="*/ 71 h 71"/>
              <a:gd name="T10" fmla="*/ 44 w 71"/>
              <a:gd name="T11" fmla="*/ 44 h 71"/>
              <a:gd name="T12" fmla="*/ 9 w 71"/>
              <a:gd name="T13" fmla="*/ 62 h 71"/>
              <a:gd name="T14" fmla="*/ 26 w 71"/>
              <a:gd name="T15" fmla="*/ 27 h 71"/>
              <a:gd name="T16" fmla="*/ 44 w 71"/>
              <a:gd name="T17" fmla="*/ 44 h 7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71" h="71">
                <a:moveTo>
                  <a:pt x="0" y="71"/>
                </a:moveTo>
                <a:lnTo>
                  <a:pt x="48" y="49"/>
                </a:lnTo>
                <a:lnTo>
                  <a:pt x="71" y="0"/>
                </a:lnTo>
                <a:lnTo>
                  <a:pt x="22" y="22"/>
                </a:lnTo>
                <a:lnTo>
                  <a:pt x="0" y="71"/>
                </a:lnTo>
                <a:close/>
                <a:moveTo>
                  <a:pt x="44" y="44"/>
                </a:moveTo>
                <a:lnTo>
                  <a:pt x="9" y="62"/>
                </a:lnTo>
                <a:lnTo>
                  <a:pt x="26" y="27"/>
                </a:lnTo>
                <a:lnTo>
                  <a:pt x="44" y="4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63" name="Freeform 55"/>
          <p:cNvSpPr>
            <a:spLocks noEditPoints="1"/>
          </p:cNvSpPr>
          <p:nvPr/>
        </p:nvSpPr>
        <p:spPr bwMode="auto">
          <a:xfrm>
            <a:off x="4780649" y="2145972"/>
            <a:ext cx="247149" cy="249523"/>
          </a:xfrm>
          <a:custGeom>
            <a:avLst/>
            <a:gdLst>
              <a:gd name="T0" fmla="*/ 72 w 144"/>
              <a:gd name="T1" fmla="*/ 0 h 144"/>
              <a:gd name="T2" fmla="*/ 0 w 144"/>
              <a:gd name="T3" fmla="*/ 72 h 144"/>
              <a:gd name="T4" fmla="*/ 72 w 144"/>
              <a:gd name="T5" fmla="*/ 144 h 144"/>
              <a:gd name="T6" fmla="*/ 144 w 144"/>
              <a:gd name="T7" fmla="*/ 72 h 144"/>
              <a:gd name="T8" fmla="*/ 72 w 144"/>
              <a:gd name="T9" fmla="*/ 0 h 144"/>
              <a:gd name="T10" fmla="*/ 79 w 144"/>
              <a:gd name="T11" fmla="*/ 129 h 144"/>
              <a:gd name="T12" fmla="*/ 79 w 144"/>
              <a:gd name="T13" fmla="*/ 108 h 144"/>
              <a:gd name="T14" fmla="*/ 65 w 144"/>
              <a:gd name="T15" fmla="*/ 108 h 144"/>
              <a:gd name="T16" fmla="*/ 65 w 144"/>
              <a:gd name="T17" fmla="*/ 129 h 144"/>
              <a:gd name="T18" fmla="*/ 15 w 144"/>
              <a:gd name="T19" fmla="*/ 79 h 144"/>
              <a:gd name="T20" fmla="*/ 36 w 144"/>
              <a:gd name="T21" fmla="*/ 79 h 144"/>
              <a:gd name="T22" fmla="*/ 36 w 144"/>
              <a:gd name="T23" fmla="*/ 65 h 144"/>
              <a:gd name="T24" fmla="*/ 15 w 144"/>
              <a:gd name="T25" fmla="*/ 65 h 144"/>
              <a:gd name="T26" fmla="*/ 65 w 144"/>
              <a:gd name="T27" fmla="*/ 15 h 144"/>
              <a:gd name="T28" fmla="*/ 65 w 144"/>
              <a:gd name="T29" fmla="*/ 36 h 144"/>
              <a:gd name="T30" fmla="*/ 79 w 144"/>
              <a:gd name="T31" fmla="*/ 36 h 144"/>
              <a:gd name="T32" fmla="*/ 79 w 144"/>
              <a:gd name="T33" fmla="*/ 15 h 144"/>
              <a:gd name="T34" fmla="*/ 129 w 144"/>
              <a:gd name="T35" fmla="*/ 65 h 144"/>
              <a:gd name="T36" fmla="*/ 108 w 144"/>
              <a:gd name="T37" fmla="*/ 65 h 144"/>
              <a:gd name="T38" fmla="*/ 108 w 144"/>
              <a:gd name="T39" fmla="*/ 79 h 144"/>
              <a:gd name="T40" fmla="*/ 129 w 144"/>
              <a:gd name="T41" fmla="*/ 79 h 144"/>
              <a:gd name="T42" fmla="*/ 79 w 144"/>
              <a:gd name="T43" fmla="*/ 129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4" h="144">
                <a:moveTo>
                  <a:pt x="72" y="0"/>
                </a:moveTo>
                <a:cubicBezTo>
                  <a:pt x="32" y="0"/>
                  <a:pt x="0" y="32"/>
                  <a:pt x="0" y="72"/>
                </a:cubicBezTo>
                <a:cubicBezTo>
                  <a:pt x="0" y="112"/>
                  <a:pt x="32" y="144"/>
                  <a:pt x="72" y="144"/>
                </a:cubicBezTo>
                <a:cubicBezTo>
                  <a:pt x="112" y="144"/>
                  <a:pt x="144" y="112"/>
                  <a:pt x="144" y="72"/>
                </a:cubicBezTo>
                <a:cubicBezTo>
                  <a:pt x="144" y="32"/>
                  <a:pt x="112" y="0"/>
                  <a:pt x="72" y="0"/>
                </a:cubicBezTo>
                <a:moveTo>
                  <a:pt x="79" y="129"/>
                </a:moveTo>
                <a:cubicBezTo>
                  <a:pt x="79" y="108"/>
                  <a:pt x="79" y="108"/>
                  <a:pt x="79" y="108"/>
                </a:cubicBezTo>
                <a:cubicBezTo>
                  <a:pt x="65" y="108"/>
                  <a:pt x="65" y="108"/>
                  <a:pt x="65" y="108"/>
                </a:cubicBezTo>
                <a:cubicBezTo>
                  <a:pt x="65" y="129"/>
                  <a:pt x="65" y="129"/>
                  <a:pt x="65" y="129"/>
                </a:cubicBezTo>
                <a:cubicBezTo>
                  <a:pt x="39" y="126"/>
                  <a:pt x="18" y="105"/>
                  <a:pt x="15" y="79"/>
                </a:cubicBezTo>
                <a:cubicBezTo>
                  <a:pt x="36" y="79"/>
                  <a:pt x="36" y="79"/>
                  <a:pt x="36" y="79"/>
                </a:cubicBezTo>
                <a:cubicBezTo>
                  <a:pt x="36" y="65"/>
                  <a:pt x="36" y="65"/>
                  <a:pt x="36" y="65"/>
                </a:cubicBezTo>
                <a:cubicBezTo>
                  <a:pt x="15" y="65"/>
                  <a:pt x="15" y="65"/>
                  <a:pt x="15" y="65"/>
                </a:cubicBezTo>
                <a:cubicBezTo>
                  <a:pt x="18" y="39"/>
                  <a:pt x="39" y="18"/>
                  <a:pt x="65" y="15"/>
                </a:cubicBezTo>
                <a:cubicBezTo>
                  <a:pt x="65" y="36"/>
                  <a:pt x="65" y="36"/>
                  <a:pt x="65" y="36"/>
                </a:cubicBezTo>
                <a:cubicBezTo>
                  <a:pt x="79" y="36"/>
                  <a:pt x="79" y="36"/>
                  <a:pt x="79" y="36"/>
                </a:cubicBezTo>
                <a:cubicBezTo>
                  <a:pt x="79" y="15"/>
                  <a:pt x="79" y="15"/>
                  <a:pt x="79" y="15"/>
                </a:cubicBezTo>
                <a:cubicBezTo>
                  <a:pt x="105" y="18"/>
                  <a:pt x="126" y="39"/>
                  <a:pt x="129" y="65"/>
                </a:cubicBezTo>
                <a:cubicBezTo>
                  <a:pt x="108" y="65"/>
                  <a:pt x="108" y="65"/>
                  <a:pt x="108" y="65"/>
                </a:cubicBezTo>
                <a:cubicBezTo>
                  <a:pt x="108" y="79"/>
                  <a:pt x="108" y="79"/>
                  <a:pt x="108" y="79"/>
                </a:cubicBezTo>
                <a:cubicBezTo>
                  <a:pt x="129" y="79"/>
                  <a:pt x="129" y="79"/>
                  <a:pt x="129" y="79"/>
                </a:cubicBezTo>
                <a:cubicBezTo>
                  <a:pt x="126" y="105"/>
                  <a:pt x="105" y="126"/>
                  <a:pt x="79" y="129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64" name="Freeform 56"/>
          <p:cNvSpPr>
            <a:spLocks/>
          </p:cNvSpPr>
          <p:nvPr/>
        </p:nvSpPr>
        <p:spPr bwMode="auto">
          <a:xfrm>
            <a:off x="5355329" y="2214349"/>
            <a:ext cx="46792" cy="110366"/>
          </a:xfrm>
          <a:custGeom>
            <a:avLst/>
            <a:gdLst>
              <a:gd name="T0" fmla="*/ 21 w 28"/>
              <a:gd name="T1" fmla="*/ 31 h 65"/>
              <a:gd name="T2" fmla="*/ 21 w 28"/>
              <a:gd name="T3" fmla="*/ 0 h 65"/>
              <a:gd name="T4" fmla="*/ 7 w 28"/>
              <a:gd name="T5" fmla="*/ 0 h 65"/>
              <a:gd name="T6" fmla="*/ 7 w 28"/>
              <a:gd name="T7" fmla="*/ 31 h 65"/>
              <a:gd name="T8" fmla="*/ 0 w 28"/>
              <a:gd name="T9" fmla="*/ 43 h 65"/>
              <a:gd name="T10" fmla="*/ 7 w 28"/>
              <a:gd name="T11" fmla="*/ 56 h 65"/>
              <a:gd name="T12" fmla="*/ 7 w 28"/>
              <a:gd name="T13" fmla="*/ 65 h 65"/>
              <a:gd name="T14" fmla="*/ 21 w 28"/>
              <a:gd name="T15" fmla="*/ 65 h 65"/>
              <a:gd name="T16" fmla="*/ 21 w 28"/>
              <a:gd name="T17" fmla="*/ 56 h 65"/>
              <a:gd name="T18" fmla="*/ 28 w 28"/>
              <a:gd name="T19" fmla="*/ 43 h 65"/>
              <a:gd name="T20" fmla="*/ 21 w 28"/>
              <a:gd name="T21" fmla="*/ 31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28" h="65">
                <a:moveTo>
                  <a:pt x="21" y="31"/>
                </a:moveTo>
                <a:cubicBezTo>
                  <a:pt x="21" y="0"/>
                  <a:pt x="21" y="0"/>
                  <a:pt x="21" y="0"/>
                </a:cubicBezTo>
                <a:cubicBezTo>
                  <a:pt x="7" y="0"/>
                  <a:pt x="7" y="0"/>
                  <a:pt x="7" y="0"/>
                </a:cubicBezTo>
                <a:cubicBezTo>
                  <a:pt x="7" y="31"/>
                  <a:pt x="7" y="31"/>
                  <a:pt x="7" y="31"/>
                </a:cubicBezTo>
                <a:cubicBezTo>
                  <a:pt x="3" y="33"/>
                  <a:pt x="0" y="38"/>
                  <a:pt x="0" y="43"/>
                </a:cubicBezTo>
                <a:cubicBezTo>
                  <a:pt x="0" y="49"/>
                  <a:pt x="3" y="53"/>
                  <a:pt x="7" y="56"/>
                </a:cubicBezTo>
                <a:cubicBezTo>
                  <a:pt x="7" y="65"/>
                  <a:pt x="7" y="65"/>
                  <a:pt x="7" y="65"/>
                </a:cubicBezTo>
                <a:cubicBezTo>
                  <a:pt x="21" y="65"/>
                  <a:pt x="21" y="65"/>
                  <a:pt x="21" y="65"/>
                </a:cubicBezTo>
                <a:cubicBezTo>
                  <a:pt x="21" y="56"/>
                  <a:pt x="21" y="56"/>
                  <a:pt x="21" y="56"/>
                </a:cubicBezTo>
                <a:cubicBezTo>
                  <a:pt x="25" y="53"/>
                  <a:pt x="28" y="49"/>
                  <a:pt x="28" y="43"/>
                </a:cubicBezTo>
                <a:cubicBezTo>
                  <a:pt x="28" y="38"/>
                  <a:pt x="25" y="33"/>
                  <a:pt x="21" y="3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65" name="Freeform 57"/>
          <p:cNvSpPr>
            <a:spLocks noEditPoints="1"/>
          </p:cNvSpPr>
          <p:nvPr/>
        </p:nvSpPr>
        <p:spPr bwMode="auto">
          <a:xfrm>
            <a:off x="5243753" y="2101584"/>
            <a:ext cx="271144" cy="323901"/>
          </a:xfrm>
          <a:custGeom>
            <a:avLst/>
            <a:gdLst>
              <a:gd name="T0" fmla="*/ 142 w 158"/>
              <a:gd name="T1" fmla="*/ 61 h 188"/>
              <a:gd name="T2" fmla="*/ 158 w 158"/>
              <a:gd name="T3" fmla="*/ 45 h 188"/>
              <a:gd name="T4" fmla="*/ 143 w 158"/>
              <a:gd name="T5" fmla="*/ 30 h 188"/>
              <a:gd name="T6" fmla="*/ 127 w 158"/>
              <a:gd name="T7" fmla="*/ 45 h 188"/>
              <a:gd name="T8" fmla="*/ 86 w 158"/>
              <a:gd name="T9" fmla="*/ 30 h 188"/>
              <a:gd name="T10" fmla="*/ 86 w 158"/>
              <a:gd name="T11" fmla="*/ 15 h 188"/>
              <a:gd name="T12" fmla="*/ 93 w 158"/>
              <a:gd name="T13" fmla="*/ 15 h 188"/>
              <a:gd name="T14" fmla="*/ 93 w 158"/>
              <a:gd name="T15" fmla="*/ 0 h 188"/>
              <a:gd name="T16" fmla="*/ 65 w 158"/>
              <a:gd name="T17" fmla="*/ 0 h 188"/>
              <a:gd name="T18" fmla="*/ 65 w 158"/>
              <a:gd name="T19" fmla="*/ 15 h 188"/>
              <a:gd name="T20" fmla="*/ 72 w 158"/>
              <a:gd name="T21" fmla="*/ 15 h 188"/>
              <a:gd name="T22" fmla="*/ 72 w 158"/>
              <a:gd name="T23" fmla="*/ 30 h 188"/>
              <a:gd name="T24" fmla="*/ 0 w 158"/>
              <a:gd name="T25" fmla="*/ 108 h 188"/>
              <a:gd name="T26" fmla="*/ 79 w 158"/>
              <a:gd name="T27" fmla="*/ 188 h 188"/>
              <a:gd name="T28" fmla="*/ 158 w 158"/>
              <a:gd name="T29" fmla="*/ 108 h 188"/>
              <a:gd name="T30" fmla="*/ 142 w 158"/>
              <a:gd name="T31" fmla="*/ 61 h 188"/>
              <a:gd name="T32" fmla="*/ 79 w 158"/>
              <a:gd name="T33" fmla="*/ 173 h 188"/>
              <a:gd name="T34" fmla="*/ 14 w 158"/>
              <a:gd name="T35" fmla="*/ 108 h 188"/>
              <a:gd name="T36" fmla="*/ 79 w 158"/>
              <a:gd name="T37" fmla="*/ 44 h 188"/>
              <a:gd name="T38" fmla="*/ 144 w 158"/>
              <a:gd name="T39" fmla="*/ 108 h 188"/>
              <a:gd name="T40" fmla="*/ 79 w 158"/>
              <a:gd name="T41" fmla="*/ 173 h 1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158" h="188">
                <a:moveTo>
                  <a:pt x="142" y="61"/>
                </a:moveTo>
                <a:cubicBezTo>
                  <a:pt x="158" y="45"/>
                  <a:pt x="158" y="45"/>
                  <a:pt x="158" y="45"/>
                </a:cubicBezTo>
                <a:cubicBezTo>
                  <a:pt x="143" y="30"/>
                  <a:pt x="143" y="30"/>
                  <a:pt x="143" y="30"/>
                </a:cubicBezTo>
                <a:cubicBezTo>
                  <a:pt x="127" y="45"/>
                  <a:pt x="127" y="45"/>
                  <a:pt x="127" y="45"/>
                </a:cubicBezTo>
                <a:cubicBezTo>
                  <a:pt x="115" y="37"/>
                  <a:pt x="101" y="31"/>
                  <a:pt x="86" y="30"/>
                </a:cubicBezTo>
                <a:cubicBezTo>
                  <a:pt x="86" y="15"/>
                  <a:pt x="86" y="15"/>
                  <a:pt x="86" y="15"/>
                </a:cubicBezTo>
                <a:cubicBezTo>
                  <a:pt x="93" y="15"/>
                  <a:pt x="93" y="15"/>
                  <a:pt x="93" y="15"/>
                </a:cubicBezTo>
                <a:cubicBezTo>
                  <a:pt x="93" y="0"/>
                  <a:pt x="93" y="0"/>
                  <a:pt x="93" y="0"/>
                </a:cubicBezTo>
                <a:cubicBezTo>
                  <a:pt x="65" y="0"/>
                  <a:pt x="65" y="0"/>
                  <a:pt x="65" y="0"/>
                </a:cubicBezTo>
                <a:cubicBezTo>
                  <a:pt x="65" y="15"/>
                  <a:pt x="65" y="15"/>
                  <a:pt x="65" y="15"/>
                </a:cubicBezTo>
                <a:cubicBezTo>
                  <a:pt x="72" y="15"/>
                  <a:pt x="72" y="15"/>
                  <a:pt x="72" y="15"/>
                </a:cubicBezTo>
                <a:cubicBezTo>
                  <a:pt x="72" y="30"/>
                  <a:pt x="72" y="30"/>
                  <a:pt x="72" y="30"/>
                </a:cubicBezTo>
                <a:cubicBezTo>
                  <a:pt x="31" y="33"/>
                  <a:pt x="0" y="67"/>
                  <a:pt x="0" y="108"/>
                </a:cubicBezTo>
                <a:cubicBezTo>
                  <a:pt x="0" y="152"/>
                  <a:pt x="35" y="188"/>
                  <a:pt x="79" y="188"/>
                </a:cubicBezTo>
                <a:cubicBezTo>
                  <a:pt x="123" y="188"/>
                  <a:pt x="158" y="152"/>
                  <a:pt x="158" y="108"/>
                </a:cubicBezTo>
                <a:cubicBezTo>
                  <a:pt x="158" y="90"/>
                  <a:pt x="152" y="74"/>
                  <a:pt x="142" y="61"/>
                </a:cubicBezTo>
                <a:moveTo>
                  <a:pt x="79" y="173"/>
                </a:moveTo>
                <a:cubicBezTo>
                  <a:pt x="43" y="173"/>
                  <a:pt x="14" y="144"/>
                  <a:pt x="14" y="108"/>
                </a:cubicBezTo>
                <a:cubicBezTo>
                  <a:pt x="14" y="73"/>
                  <a:pt x="43" y="44"/>
                  <a:pt x="79" y="44"/>
                </a:cubicBezTo>
                <a:cubicBezTo>
                  <a:pt x="115" y="44"/>
                  <a:pt x="144" y="73"/>
                  <a:pt x="144" y="108"/>
                </a:cubicBezTo>
                <a:cubicBezTo>
                  <a:pt x="144" y="144"/>
                  <a:pt x="115" y="173"/>
                  <a:pt x="79" y="17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66" name="Freeform 58"/>
          <p:cNvSpPr>
            <a:spLocks/>
          </p:cNvSpPr>
          <p:nvPr/>
        </p:nvSpPr>
        <p:spPr bwMode="auto">
          <a:xfrm>
            <a:off x="478334" y="2587435"/>
            <a:ext cx="101979" cy="154754"/>
          </a:xfrm>
          <a:custGeom>
            <a:avLst/>
            <a:gdLst>
              <a:gd name="T0" fmla="*/ 37 w 53"/>
              <a:gd name="T1" fmla="*/ 48 h 80"/>
              <a:gd name="T2" fmla="*/ 37 w 53"/>
              <a:gd name="T3" fmla="*/ 0 h 80"/>
              <a:gd name="T4" fmla="*/ 16 w 53"/>
              <a:gd name="T5" fmla="*/ 0 h 80"/>
              <a:gd name="T6" fmla="*/ 16 w 53"/>
              <a:gd name="T7" fmla="*/ 48 h 80"/>
              <a:gd name="T8" fmla="*/ 0 w 53"/>
              <a:gd name="T9" fmla="*/ 48 h 80"/>
              <a:gd name="T10" fmla="*/ 27 w 53"/>
              <a:gd name="T11" fmla="*/ 80 h 80"/>
              <a:gd name="T12" fmla="*/ 53 w 53"/>
              <a:gd name="T13" fmla="*/ 48 h 80"/>
              <a:gd name="T14" fmla="*/ 37 w 53"/>
              <a:gd name="T15" fmla="*/ 48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53" h="80">
                <a:moveTo>
                  <a:pt x="37" y="48"/>
                </a:moveTo>
                <a:lnTo>
                  <a:pt x="37" y="0"/>
                </a:lnTo>
                <a:lnTo>
                  <a:pt x="16" y="0"/>
                </a:lnTo>
                <a:lnTo>
                  <a:pt x="16" y="48"/>
                </a:lnTo>
                <a:lnTo>
                  <a:pt x="0" y="48"/>
                </a:lnTo>
                <a:lnTo>
                  <a:pt x="27" y="80"/>
                </a:lnTo>
                <a:lnTo>
                  <a:pt x="53" y="48"/>
                </a:lnTo>
                <a:lnTo>
                  <a:pt x="37" y="4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67" name="Freeform 59"/>
          <p:cNvSpPr>
            <a:spLocks/>
          </p:cNvSpPr>
          <p:nvPr/>
        </p:nvSpPr>
        <p:spPr bwMode="auto">
          <a:xfrm>
            <a:off x="406348" y="2609030"/>
            <a:ext cx="245949" cy="226731"/>
          </a:xfrm>
          <a:custGeom>
            <a:avLst/>
            <a:gdLst>
              <a:gd name="T0" fmla="*/ 99 w 127"/>
              <a:gd name="T1" fmla="*/ 0 h 117"/>
              <a:gd name="T2" fmla="*/ 85 w 127"/>
              <a:gd name="T3" fmla="*/ 0 h 117"/>
              <a:gd name="T4" fmla="*/ 85 w 127"/>
              <a:gd name="T5" fmla="*/ 10 h 117"/>
              <a:gd name="T6" fmla="*/ 92 w 127"/>
              <a:gd name="T7" fmla="*/ 10 h 117"/>
              <a:gd name="T8" fmla="*/ 116 w 127"/>
              <a:gd name="T9" fmla="*/ 63 h 117"/>
              <a:gd name="T10" fmla="*/ 88 w 127"/>
              <a:gd name="T11" fmla="*/ 63 h 117"/>
              <a:gd name="T12" fmla="*/ 77 w 127"/>
              <a:gd name="T13" fmla="*/ 79 h 117"/>
              <a:gd name="T14" fmla="*/ 50 w 127"/>
              <a:gd name="T15" fmla="*/ 79 h 117"/>
              <a:gd name="T16" fmla="*/ 40 w 127"/>
              <a:gd name="T17" fmla="*/ 63 h 117"/>
              <a:gd name="T18" fmla="*/ 12 w 127"/>
              <a:gd name="T19" fmla="*/ 63 h 117"/>
              <a:gd name="T20" fmla="*/ 35 w 127"/>
              <a:gd name="T21" fmla="*/ 10 h 117"/>
              <a:gd name="T22" fmla="*/ 43 w 127"/>
              <a:gd name="T23" fmla="*/ 10 h 117"/>
              <a:gd name="T24" fmla="*/ 43 w 127"/>
              <a:gd name="T25" fmla="*/ 0 h 117"/>
              <a:gd name="T26" fmla="*/ 28 w 127"/>
              <a:gd name="T27" fmla="*/ 0 h 117"/>
              <a:gd name="T28" fmla="*/ 0 w 127"/>
              <a:gd name="T29" fmla="*/ 63 h 117"/>
              <a:gd name="T30" fmla="*/ 0 w 127"/>
              <a:gd name="T31" fmla="*/ 117 h 117"/>
              <a:gd name="T32" fmla="*/ 127 w 127"/>
              <a:gd name="T33" fmla="*/ 117 h 117"/>
              <a:gd name="T34" fmla="*/ 127 w 127"/>
              <a:gd name="T35" fmla="*/ 63 h 117"/>
              <a:gd name="T36" fmla="*/ 99 w 127"/>
              <a:gd name="T37" fmla="*/ 0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127" h="117">
                <a:moveTo>
                  <a:pt x="99" y="0"/>
                </a:moveTo>
                <a:lnTo>
                  <a:pt x="85" y="0"/>
                </a:lnTo>
                <a:lnTo>
                  <a:pt x="85" y="10"/>
                </a:lnTo>
                <a:lnTo>
                  <a:pt x="92" y="10"/>
                </a:lnTo>
                <a:lnTo>
                  <a:pt x="116" y="63"/>
                </a:lnTo>
                <a:lnTo>
                  <a:pt x="88" y="63"/>
                </a:lnTo>
                <a:lnTo>
                  <a:pt x="77" y="79"/>
                </a:lnTo>
                <a:lnTo>
                  <a:pt x="50" y="79"/>
                </a:lnTo>
                <a:lnTo>
                  <a:pt x="40" y="63"/>
                </a:lnTo>
                <a:lnTo>
                  <a:pt x="12" y="63"/>
                </a:lnTo>
                <a:lnTo>
                  <a:pt x="35" y="10"/>
                </a:lnTo>
                <a:lnTo>
                  <a:pt x="43" y="10"/>
                </a:lnTo>
                <a:lnTo>
                  <a:pt x="43" y="0"/>
                </a:lnTo>
                <a:lnTo>
                  <a:pt x="28" y="0"/>
                </a:lnTo>
                <a:lnTo>
                  <a:pt x="0" y="63"/>
                </a:lnTo>
                <a:lnTo>
                  <a:pt x="0" y="117"/>
                </a:lnTo>
                <a:lnTo>
                  <a:pt x="127" y="117"/>
                </a:lnTo>
                <a:lnTo>
                  <a:pt x="127" y="63"/>
                </a:lnTo>
                <a:lnTo>
                  <a:pt x="99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68" name="Freeform 60"/>
          <p:cNvSpPr>
            <a:spLocks/>
          </p:cNvSpPr>
          <p:nvPr/>
        </p:nvSpPr>
        <p:spPr bwMode="auto">
          <a:xfrm>
            <a:off x="930639" y="2635422"/>
            <a:ext cx="230352" cy="95970"/>
          </a:xfrm>
          <a:custGeom>
            <a:avLst/>
            <a:gdLst>
              <a:gd name="T0" fmla="*/ 67 w 134"/>
              <a:gd name="T1" fmla="*/ 56 h 56"/>
              <a:gd name="T2" fmla="*/ 134 w 134"/>
              <a:gd name="T3" fmla="*/ 0 h 56"/>
              <a:gd name="T4" fmla="*/ 133 w 134"/>
              <a:gd name="T5" fmla="*/ 0 h 56"/>
              <a:gd name="T6" fmla="*/ 1 w 134"/>
              <a:gd name="T7" fmla="*/ 0 h 56"/>
              <a:gd name="T8" fmla="*/ 0 w 134"/>
              <a:gd name="T9" fmla="*/ 0 h 56"/>
              <a:gd name="T10" fmla="*/ 67 w 134"/>
              <a:gd name="T11" fmla="*/ 56 h 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34" h="56">
                <a:moveTo>
                  <a:pt x="67" y="56"/>
                </a:moveTo>
                <a:cubicBezTo>
                  <a:pt x="134" y="0"/>
                  <a:pt x="134" y="0"/>
                  <a:pt x="134" y="0"/>
                </a:cubicBezTo>
                <a:cubicBezTo>
                  <a:pt x="134" y="0"/>
                  <a:pt x="133" y="0"/>
                  <a:pt x="133" y="0"/>
                </a:cubicBezTo>
                <a:cubicBezTo>
                  <a:pt x="1" y="0"/>
                  <a:pt x="1" y="0"/>
                  <a:pt x="1" y="0"/>
                </a:cubicBezTo>
                <a:cubicBezTo>
                  <a:pt x="1" y="0"/>
                  <a:pt x="0" y="0"/>
                  <a:pt x="0" y="0"/>
                </a:cubicBezTo>
                <a:lnTo>
                  <a:pt x="67" y="5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69" name="Freeform 61"/>
          <p:cNvSpPr>
            <a:spLocks/>
          </p:cNvSpPr>
          <p:nvPr/>
        </p:nvSpPr>
        <p:spPr bwMode="auto">
          <a:xfrm>
            <a:off x="1087807" y="2641420"/>
            <a:ext cx="81584" cy="149954"/>
          </a:xfrm>
          <a:custGeom>
            <a:avLst/>
            <a:gdLst>
              <a:gd name="T0" fmla="*/ 48 w 48"/>
              <a:gd name="T1" fmla="*/ 2 h 87"/>
              <a:gd name="T2" fmla="*/ 48 w 48"/>
              <a:gd name="T3" fmla="*/ 0 h 87"/>
              <a:gd name="T4" fmla="*/ 0 w 48"/>
              <a:gd name="T5" fmla="*/ 40 h 87"/>
              <a:gd name="T6" fmla="*/ 48 w 48"/>
              <a:gd name="T7" fmla="*/ 87 h 87"/>
              <a:gd name="T8" fmla="*/ 48 w 48"/>
              <a:gd name="T9" fmla="*/ 86 h 87"/>
              <a:gd name="T10" fmla="*/ 48 w 48"/>
              <a:gd name="T11" fmla="*/ 2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8" h="87">
                <a:moveTo>
                  <a:pt x="48" y="2"/>
                </a:moveTo>
                <a:cubicBezTo>
                  <a:pt x="48" y="1"/>
                  <a:pt x="48" y="1"/>
                  <a:pt x="48" y="0"/>
                </a:cubicBezTo>
                <a:cubicBezTo>
                  <a:pt x="0" y="40"/>
                  <a:pt x="0" y="40"/>
                  <a:pt x="0" y="40"/>
                </a:cubicBezTo>
                <a:cubicBezTo>
                  <a:pt x="48" y="87"/>
                  <a:pt x="48" y="87"/>
                  <a:pt x="48" y="87"/>
                </a:cubicBezTo>
                <a:cubicBezTo>
                  <a:pt x="48" y="87"/>
                  <a:pt x="48" y="87"/>
                  <a:pt x="48" y="86"/>
                </a:cubicBezTo>
                <a:lnTo>
                  <a:pt x="48" y="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70" name="Freeform 62"/>
          <p:cNvSpPr>
            <a:spLocks/>
          </p:cNvSpPr>
          <p:nvPr/>
        </p:nvSpPr>
        <p:spPr bwMode="auto">
          <a:xfrm>
            <a:off x="922240" y="2641420"/>
            <a:ext cx="81584" cy="149954"/>
          </a:xfrm>
          <a:custGeom>
            <a:avLst/>
            <a:gdLst>
              <a:gd name="T0" fmla="*/ 0 w 48"/>
              <a:gd name="T1" fmla="*/ 0 h 87"/>
              <a:gd name="T2" fmla="*/ 0 w 48"/>
              <a:gd name="T3" fmla="*/ 2 h 87"/>
              <a:gd name="T4" fmla="*/ 0 w 48"/>
              <a:gd name="T5" fmla="*/ 86 h 87"/>
              <a:gd name="T6" fmla="*/ 0 w 48"/>
              <a:gd name="T7" fmla="*/ 87 h 87"/>
              <a:gd name="T8" fmla="*/ 48 w 48"/>
              <a:gd name="T9" fmla="*/ 40 h 87"/>
              <a:gd name="T10" fmla="*/ 0 w 48"/>
              <a:gd name="T11" fmla="*/ 0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48" h="87">
                <a:moveTo>
                  <a:pt x="0" y="0"/>
                </a:moveTo>
                <a:cubicBezTo>
                  <a:pt x="0" y="1"/>
                  <a:pt x="0" y="1"/>
                  <a:pt x="0" y="2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87"/>
                  <a:pt x="0" y="87"/>
                  <a:pt x="0" y="87"/>
                </a:cubicBezTo>
                <a:cubicBezTo>
                  <a:pt x="48" y="40"/>
                  <a:pt x="48" y="40"/>
                  <a:pt x="48" y="40"/>
                </a:cubicBez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71" name="Freeform 63"/>
          <p:cNvSpPr>
            <a:spLocks/>
          </p:cNvSpPr>
          <p:nvPr/>
        </p:nvSpPr>
        <p:spPr bwMode="auto">
          <a:xfrm>
            <a:off x="930639" y="2716996"/>
            <a:ext cx="230352" cy="83975"/>
          </a:xfrm>
          <a:custGeom>
            <a:avLst/>
            <a:gdLst>
              <a:gd name="T0" fmla="*/ 86 w 134"/>
              <a:gd name="T1" fmla="*/ 0 h 48"/>
              <a:gd name="T2" fmla="*/ 69 w 134"/>
              <a:gd name="T3" fmla="*/ 14 h 48"/>
              <a:gd name="T4" fmla="*/ 67 w 134"/>
              <a:gd name="T5" fmla="*/ 15 h 48"/>
              <a:gd name="T6" fmla="*/ 65 w 134"/>
              <a:gd name="T7" fmla="*/ 14 h 48"/>
              <a:gd name="T8" fmla="*/ 48 w 134"/>
              <a:gd name="T9" fmla="*/ 0 h 48"/>
              <a:gd name="T10" fmla="*/ 0 w 134"/>
              <a:gd name="T11" fmla="*/ 48 h 48"/>
              <a:gd name="T12" fmla="*/ 1 w 134"/>
              <a:gd name="T13" fmla="*/ 48 h 48"/>
              <a:gd name="T14" fmla="*/ 133 w 134"/>
              <a:gd name="T15" fmla="*/ 48 h 48"/>
              <a:gd name="T16" fmla="*/ 134 w 134"/>
              <a:gd name="T17" fmla="*/ 48 h 48"/>
              <a:gd name="T18" fmla="*/ 86 w 134"/>
              <a:gd name="T19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34" h="48">
                <a:moveTo>
                  <a:pt x="86" y="0"/>
                </a:moveTo>
                <a:cubicBezTo>
                  <a:pt x="69" y="14"/>
                  <a:pt x="69" y="14"/>
                  <a:pt x="69" y="14"/>
                </a:cubicBezTo>
                <a:cubicBezTo>
                  <a:pt x="68" y="15"/>
                  <a:pt x="68" y="15"/>
                  <a:pt x="67" y="15"/>
                </a:cubicBezTo>
                <a:cubicBezTo>
                  <a:pt x="66" y="15"/>
                  <a:pt x="66" y="15"/>
                  <a:pt x="65" y="14"/>
                </a:cubicBezTo>
                <a:cubicBezTo>
                  <a:pt x="48" y="0"/>
                  <a:pt x="48" y="0"/>
                  <a:pt x="48" y="0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8"/>
                  <a:pt x="0" y="48"/>
                  <a:pt x="1" y="48"/>
                </a:cubicBezTo>
                <a:cubicBezTo>
                  <a:pt x="133" y="48"/>
                  <a:pt x="133" y="48"/>
                  <a:pt x="133" y="48"/>
                </a:cubicBezTo>
                <a:cubicBezTo>
                  <a:pt x="134" y="48"/>
                  <a:pt x="134" y="48"/>
                  <a:pt x="134" y="48"/>
                </a:cubicBezTo>
                <a:lnTo>
                  <a:pt x="86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72" name="Freeform 64"/>
          <p:cNvSpPr>
            <a:spLocks noEditPoints="1"/>
          </p:cNvSpPr>
          <p:nvPr/>
        </p:nvSpPr>
        <p:spPr bwMode="auto">
          <a:xfrm>
            <a:off x="1462129" y="2606629"/>
            <a:ext cx="225554" cy="225532"/>
          </a:xfrm>
          <a:custGeom>
            <a:avLst/>
            <a:gdLst>
              <a:gd name="T0" fmla="*/ 123 w 131"/>
              <a:gd name="T1" fmla="*/ 72 h 131"/>
              <a:gd name="T2" fmla="*/ 51 w 131"/>
              <a:gd name="T3" fmla="*/ 0 h 131"/>
              <a:gd name="T4" fmla="*/ 0 w 131"/>
              <a:gd name="T5" fmla="*/ 0 h 131"/>
              <a:gd name="T6" fmla="*/ 0 w 131"/>
              <a:gd name="T7" fmla="*/ 51 h 131"/>
              <a:gd name="T8" fmla="*/ 72 w 131"/>
              <a:gd name="T9" fmla="*/ 123 h 131"/>
              <a:gd name="T10" fmla="*/ 89 w 131"/>
              <a:gd name="T11" fmla="*/ 123 h 131"/>
              <a:gd name="T12" fmla="*/ 123 w 131"/>
              <a:gd name="T13" fmla="*/ 89 h 131"/>
              <a:gd name="T14" fmla="*/ 123 w 131"/>
              <a:gd name="T15" fmla="*/ 72 h 131"/>
              <a:gd name="T16" fmla="*/ 34 w 131"/>
              <a:gd name="T17" fmla="*/ 34 h 131"/>
              <a:gd name="T18" fmla="*/ 17 w 131"/>
              <a:gd name="T19" fmla="*/ 34 h 131"/>
              <a:gd name="T20" fmla="*/ 17 w 131"/>
              <a:gd name="T21" fmla="*/ 17 h 131"/>
              <a:gd name="T22" fmla="*/ 34 w 131"/>
              <a:gd name="T23" fmla="*/ 17 h 131"/>
              <a:gd name="T24" fmla="*/ 34 w 131"/>
              <a:gd name="T25" fmla="*/ 34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31" h="131">
                <a:moveTo>
                  <a:pt x="123" y="72"/>
                </a:moveTo>
                <a:cubicBezTo>
                  <a:pt x="114" y="63"/>
                  <a:pt x="51" y="0"/>
                  <a:pt x="51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1"/>
                  <a:pt x="0" y="51"/>
                  <a:pt x="0" y="51"/>
                </a:cubicBezTo>
                <a:cubicBezTo>
                  <a:pt x="72" y="123"/>
                  <a:pt x="72" y="123"/>
                  <a:pt x="72" y="123"/>
                </a:cubicBezTo>
                <a:cubicBezTo>
                  <a:pt x="72" y="123"/>
                  <a:pt x="80" y="131"/>
                  <a:pt x="89" y="123"/>
                </a:cubicBezTo>
                <a:cubicBezTo>
                  <a:pt x="123" y="89"/>
                  <a:pt x="123" y="89"/>
                  <a:pt x="123" y="89"/>
                </a:cubicBezTo>
                <a:cubicBezTo>
                  <a:pt x="123" y="89"/>
                  <a:pt x="131" y="80"/>
                  <a:pt x="123" y="72"/>
                </a:cubicBezTo>
                <a:moveTo>
                  <a:pt x="34" y="34"/>
                </a:moveTo>
                <a:cubicBezTo>
                  <a:pt x="29" y="38"/>
                  <a:pt x="21" y="38"/>
                  <a:pt x="17" y="34"/>
                </a:cubicBezTo>
                <a:cubicBezTo>
                  <a:pt x="12" y="29"/>
                  <a:pt x="12" y="21"/>
                  <a:pt x="17" y="17"/>
                </a:cubicBezTo>
                <a:cubicBezTo>
                  <a:pt x="21" y="12"/>
                  <a:pt x="29" y="12"/>
                  <a:pt x="34" y="17"/>
                </a:cubicBezTo>
                <a:cubicBezTo>
                  <a:pt x="38" y="21"/>
                  <a:pt x="38" y="29"/>
                  <a:pt x="34" y="3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73" name="Oval 65"/>
          <p:cNvSpPr>
            <a:spLocks noChangeArrowheads="1"/>
          </p:cNvSpPr>
          <p:nvPr/>
        </p:nvSpPr>
        <p:spPr bwMode="auto">
          <a:xfrm>
            <a:off x="2017616" y="2694203"/>
            <a:ext cx="40791" cy="4078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74" name="Freeform 66"/>
          <p:cNvSpPr>
            <a:spLocks noEditPoints="1"/>
          </p:cNvSpPr>
          <p:nvPr/>
        </p:nvSpPr>
        <p:spPr bwMode="auto">
          <a:xfrm>
            <a:off x="1915639" y="2631824"/>
            <a:ext cx="245949" cy="165549"/>
          </a:xfrm>
          <a:custGeom>
            <a:avLst/>
            <a:gdLst>
              <a:gd name="T0" fmla="*/ 72 w 144"/>
              <a:gd name="T1" fmla="*/ 0 h 96"/>
              <a:gd name="T2" fmla="*/ 0 w 144"/>
              <a:gd name="T3" fmla="*/ 48 h 96"/>
              <a:gd name="T4" fmla="*/ 72 w 144"/>
              <a:gd name="T5" fmla="*/ 96 h 96"/>
              <a:gd name="T6" fmla="*/ 144 w 144"/>
              <a:gd name="T7" fmla="*/ 48 h 96"/>
              <a:gd name="T8" fmla="*/ 72 w 144"/>
              <a:gd name="T9" fmla="*/ 0 h 96"/>
              <a:gd name="T10" fmla="*/ 72 w 144"/>
              <a:gd name="T11" fmla="*/ 78 h 96"/>
              <a:gd name="T12" fmla="*/ 42 w 144"/>
              <a:gd name="T13" fmla="*/ 48 h 96"/>
              <a:gd name="T14" fmla="*/ 72 w 144"/>
              <a:gd name="T15" fmla="*/ 18 h 96"/>
              <a:gd name="T16" fmla="*/ 102 w 144"/>
              <a:gd name="T17" fmla="*/ 48 h 96"/>
              <a:gd name="T18" fmla="*/ 72 w 144"/>
              <a:gd name="T19" fmla="*/ 78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44" h="96">
                <a:moveTo>
                  <a:pt x="72" y="0"/>
                </a:moveTo>
                <a:cubicBezTo>
                  <a:pt x="32" y="0"/>
                  <a:pt x="0" y="48"/>
                  <a:pt x="0" y="48"/>
                </a:cubicBezTo>
                <a:cubicBezTo>
                  <a:pt x="0" y="48"/>
                  <a:pt x="32" y="96"/>
                  <a:pt x="72" y="96"/>
                </a:cubicBezTo>
                <a:cubicBezTo>
                  <a:pt x="112" y="96"/>
                  <a:pt x="144" y="48"/>
                  <a:pt x="144" y="48"/>
                </a:cubicBezTo>
                <a:cubicBezTo>
                  <a:pt x="144" y="48"/>
                  <a:pt x="112" y="0"/>
                  <a:pt x="72" y="0"/>
                </a:cubicBezTo>
                <a:moveTo>
                  <a:pt x="72" y="78"/>
                </a:moveTo>
                <a:cubicBezTo>
                  <a:pt x="55" y="78"/>
                  <a:pt x="42" y="65"/>
                  <a:pt x="42" y="48"/>
                </a:cubicBezTo>
                <a:cubicBezTo>
                  <a:pt x="42" y="31"/>
                  <a:pt x="55" y="18"/>
                  <a:pt x="72" y="18"/>
                </a:cubicBezTo>
                <a:cubicBezTo>
                  <a:pt x="89" y="18"/>
                  <a:pt x="102" y="31"/>
                  <a:pt x="102" y="48"/>
                </a:cubicBezTo>
                <a:cubicBezTo>
                  <a:pt x="102" y="65"/>
                  <a:pt x="89" y="78"/>
                  <a:pt x="72" y="7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75" name="Oval 67"/>
          <p:cNvSpPr>
            <a:spLocks noChangeArrowheads="1"/>
          </p:cNvSpPr>
          <p:nvPr/>
        </p:nvSpPr>
        <p:spPr bwMode="auto">
          <a:xfrm>
            <a:off x="2451927" y="2685805"/>
            <a:ext cx="40791" cy="4318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76" name="Freeform 68"/>
          <p:cNvSpPr>
            <a:spLocks noEditPoints="1"/>
          </p:cNvSpPr>
          <p:nvPr/>
        </p:nvSpPr>
        <p:spPr bwMode="auto">
          <a:xfrm>
            <a:off x="2389539" y="2625824"/>
            <a:ext cx="165566" cy="165549"/>
          </a:xfrm>
          <a:custGeom>
            <a:avLst/>
            <a:gdLst>
              <a:gd name="T0" fmla="*/ 48 w 96"/>
              <a:gd name="T1" fmla="*/ 18 h 96"/>
              <a:gd name="T2" fmla="*/ 78 w 96"/>
              <a:gd name="T3" fmla="*/ 48 h 96"/>
              <a:gd name="T4" fmla="*/ 48 w 96"/>
              <a:gd name="T5" fmla="*/ 78 h 96"/>
              <a:gd name="T6" fmla="*/ 18 w 96"/>
              <a:gd name="T7" fmla="*/ 48 h 96"/>
              <a:gd name="T8" fmla="*/ 48 w 96"/>
              <a:gd name="T9" fmla="*/ 18 h 96"/>
              <a:gd name="T10" fmla="*/ 48 w 96"/>
              <a:gd name="T11" fmla="*/ 0 h 96"/>
              <a:gd name="T12" fmla="*/ 0 w 96"/>
              <a:gd name="T13" fmla="*/ 48 h 96"/>
              <a:gd name="T14" fmla="*/ 48 w 96"/>
              <a:gd name="T15" fmla="*/ 96 h 96"/>
              <a:gd name="T16" fmla="*/ 96 w 96"/>
              <a:gd name="T17" fmla="*/ 48 h 96"/>
              <a:gd name="T18" fmla="*/ 48 w 96"/>
              <a:gd name="T19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96" h="96">
                <a:moveTo>
                  <a:pt x="48" y="18"/>
                </a:moveTo>
                <a:cubicBezTo>
                  <a:pt x="65" y="18"/>
                  <a:pt x="78" y="31"/>
                  <a:pt x="78" y="48"/>
                </a:cubicBezTo>
                <a:cubicBezTo>
                  <a:pt x="78" y="65"/>
                  <a:pt x="65" y="78"/>
                  <a:pt x="48" y="78"/>
                </a:cubicBezTo>
                <a:cubicBezTo>
                  <a:pt x="31" y="78"/>
                  <a:pt x="18" y="65"/>
                  <a:pt x="18" y="48"/>
                </a:cubicBezTo>
                <a:cubicBezTo>
                  <a:pt x="18" y="31"/>
                  <a:pt x="31" y="18"/>
                  <a:pt x="48" y="18"/>
                </a:cubicBezTo>
                <a:moveTo>
                  <a:pt x="48" y="0"/>
                </a:moveTo>
                <a:cubicBezTo>
                  <a:pt x="21" y="0"/>
                  <a:pt x="0" y="21"/>
                  <a:pt x="0" y="48"/>
                </a:cubicBezTo>
                <a:cubicBezTo>
                  <a:pt x="0" y="75"/>
                  <a:pt x="21" y="96"/>
                  <a:pt x="48" y="96"/>
                </a:cubicBezTo>
                <a:cubicBezTo>
                  <a:pt x="75" y="96"/>
                  <a:pt x="96" y="75"/>
                  <a:pt x="96" y="48"/>
                </a:cubicBezTo>
                <a:cubicBezTo>
                  <a:pt x="96" y="21"/>
                  <a:pt x="75" y="0"/>
                  <a:pt x="48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77" name="Freeform 69"/>
          <p:cNvSpPr>
            <a:spLocks noEditPoints="1"/>
          </p:cNvSpPr>
          <p:nvPr/>
        </p:nvSpPr>
        <p:spPr bwMode="auto">
          <a:xfrm>
            <a:off x="2328352" y="2563444"/>
            <a:ext cx="289140" cy="287911"/>
          </a:xfrm>
          <a:custGeom>
            <a:avLst/>
            <a:gdLst>
              <a:gd name="T0" fmla="*/ 84 w 168"/>
              <a:gd name="T1" fmla="*/ 18 h 168"/>
              <a:gd name="T2" fmla="*/ 150 w 168"/>
              <a:gd name="T3" fmla="*/ 84 h 168"/>
              <a:gd name="T4" fmla="*/ 84 w 168"/>
              <a:gd name="T5" fmla="*/ 150 h 168"/>
              <a:gd name="T6" fmla="*/ 18 w 168"/>
              <a:gd name="T7" fmla="*/ 84 h 168"/>
              <a:gd name="T8" fmla="*/ 84 w 168"/>
              <a:gd name="T9" fmla="*/ 18 h 168"/>
              <a:gd name="T10" fmla="*/ 84 w 168"/>
              <a:gd name="T11" fmla="*/ 0 h 168"/>
              <a:gd name="T12" fmla="*/ 0 w 168"/>
              <a:gd name="T13" fmla="*/ 84 h 168"/>
              <a:gd name="T14" fmla="*/ 84 w 168"/>
              <a:gd name="T15" fmla="*/ 168 h 168"/>
              <a:gd name="T16" fmla="*/ 168 w 168"/>
              <a:gd name="T17" fmla="*/ 84 h 168"/>
              <a:gd name="T18" fmla="*/ 84 w 168"/>
              <a:gd name="T19" fmla="*/ 0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168" h="168">
                <a:moveTo>
                  <a:pt x="84" y="18"/>
                </a:moveTo>
                <a:cubicBezTo>
                  <a:pt x="120" y="18"/>
                  <a:pt x="150" y="48"/>
                  <a:pt x="150" y="84"/>
                </a:cubicBezTo>
                <a:cubicBezTo>
                  <a:pt x="150" y="120"/>
                  <a:pt x="120" y="150"/>
                  <a:pt x="84" y="150"/>
                </a:cubicBezTo>
                <a:cubicBezTo>
                  <a:pt x="48" y="150"/>
                  <a:pt x="18" y="120"/>
                  <a:pt x="18" y="84"/>
                </a:cubicBezTo>
                <a:cubicBezTo>
                  <a:pt x="18" y="48"/>
                  <a:pt x="48" y="18"/>
                  <a:pt x="84" y="18"/>
                </a:cubicBezTo>
                <a:moveTo>
                  <a:pt x="84" y="0"/>
                </a:moveTo>
                <a:cubicBezTo>
                  <a:pt x="38" y="0"/>
                  <a:pt x="0" y="38"/>
                  <a:pt x="0" y="84"/>
                </a:cubicBezTo>
                <a:cubicBezTo>
                  <a:pt x="0" y="130"/>
                  <a:pt x="38" y="168"/>
                  <a:pt x="84" y="168"/>
                </a:cubicBezTo>
                <a:cubicBezTo>
                  <a:pt x="130" y="168"/>
                  <a:pt x="168" y="130"/>
                  <a:pt x="168" y="84"/>
                </a:cubicBezTo>
                <a:cubicBezTo>
                  <a:pt x="168" y="38"/>
                  <a:pt x="130" y="0"/>
                  <a:pt x="84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78" name="Freeform 70"/>
          <p:cNvSpPr>
            <a:spLocks/>
          </p:cNvSpPr>
          <p:nvPr/>
        </p:nvSpPr>
        <p:spPr bwMode="auto">
          <a:xfrm>
            <a:off x="2840647" y="2581438"/>
            <a:ext cx="267545" cy="254322"/>
          </a:xfrm>
          <a:custGeom>
            <a:avLst/>
            <a:gdLst>
              <a:gd name="T0" fmla="*/ 69 w 138"/>
              <a:gd name="T1" fmla="*/ 0 h 131"/>
              <a:gd name="T2" fmla="*/ 86 w 138"/>
              <a:gd name="T3" fmla="*/ 48 h 131"/>
              <a:gd name="T4" fmla="*/ 138 w 138"/>
              <a:gd name="T5" fmla="*/ 49 h 131"/>
              <a:gd name="T6" fmla="*/ 96 w 138"/>
              <a:gd name="T7" fmla="*/ 81 h 131"/>
              <a:gd name="T8" fmla="*/ 111 w 138"/>
              <a:gd name="T9" fmla="*/ 131 h 131"/>
              <a:gd name="T10" fmla="*/ 69 w 138"/>
              <a:gd name="T11" fmla="*/ 101 h 131"/>
              <a:gd name="T12" fmla="*/ 26 w 138"/>
              <a:gd name="T13" fmla="*/ 131 h 131"/>
              <a:gd name="T14" fmla="*/ 41 w 138"/>
              <a:gd name="T15" fmla="*/ 81 h 131"/>
              <a:gd name="T16" fmla="*/ 0 w 138"/>
              <a:gd name="T17" fmla="*/ 49 h 131"/>
              <a:gd name="T18" fmla="*/ 52 w 138"/>
              <a:gd name="T19" fmla="*/ 48 h 131"/>
              <a:gd name="T20" fmla="*/ 69 w 138"/>
              <a:gd name="T21" fmla="*/ 0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38" h="131">
                <a:moveTo>
                  <a:pt x="69" y="0"/>
                </a:moveTo>
                <a:lnTo>
                  <a:pt x="86" y="48"/>
                </a:lnTo>
                <a:lnTo>
                  <a:pt x="138" y="49"/>
                </a:lnTo>
                <a:lnTo>
                  <a:pt x="96" y="81"/>
                </a:lnTo>
                <a:lnTo>
                  <a:pt x="111" y="131"/>
                </a:lnTo>
                <a:lnTo>
                  <a:pt x="69" y="101"/>
                </a:lnTo>
                <a:lnTo>
                  <a:pt x="26" y="131"/>
                </a:lnTo>
                <a:lnTo>
                  <a:pt x="41" y="81"/>
                </a:lnTo>
                <a:lnTo>
                  <a:pt x="0" y="49"/>
                </a:lnTo>
                <a:lnTo>
                  <a:pt x="52" y="48"/>
                </a:lnTo>
                <a:lnTo>
                  <a:pt x="69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79" name="Oval 71"/>
          <p:cNvSpPr>
            <a:spLocks noChangeArrowheads="1"/>
          </p:cNvSpPr>
          <p:nvPr/>
        </p:nvSpPr>
        <p:spPr bwMode="auto">
          <a:xfrm>
            <a:off x="3428526" y="2751786"/>
            <a:ext cx="49190" cy="4918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80" name="Freeform 72"/>
          <p:cNvSpPr>
            <a:spLocks noEditPoints="1"/>
          </p:cNvSpPr>
          <p:nvPr/>
        </p:nvSpPr>
        <p:spPr bwMode="auto">
          <a:xfrm>
            <a:off x="3370939" y="2569441"/>
            <a:ext cx="164367" cy="289111"/>
          </a:xfrm>
          <a:custGeom>
            <a:avLst/>
            <a:gdLst>
              <a:gd name="T0" fmla="*/ 84 w 96"/>
              <a:gd name="T1" fmla="*/ 0 h 168"/>
              <a:gd name="T2" fmla="*/ 12 w 96"/>
              <a:gd name="T3" fmla="*/ 0 h 168"/>
              <a:gd name="T4" fmla="*/ 0 w 96"/>
              <a:gd name="T5" fmla="*/ 12 h 168"/>
              <a:gd name="T6" fmla="*/ 0 w 96"/>
              <a:gd name="T7" fmla="*/ 156 h 168"/>
              <a:gd name="T8" fmla="*/ 12 w 96"/>
              <a:gd name="T9" fmla="*/ 168 h 168"/>
              <a:gd name="T10" fmla="*/ 84 w 96"/>
              <a:gd name="T11" fmla="*/ 168 h 168"/>
              <a:gd name="T12" fmla="*/ 96 w 96"/>
              <a:gd name="T13" fmla="*/ 156 h 168"/>
              <a:gd name="T14" fmla="*/ 96 w 96"/>
              <a:gd name="T15" fmla="*/ 12 h 168"/>
              <a:gd name="T16" fmla="*/ 84 w 96"/>
              <a:gd name="T17" fmla="*/ 0 h 168"/>
              <a:gd name="T18" fmla="*/ 48 w 96"/>
              <a:gd name="T19" fmla="*/ 156 h 168"/>
              <a:gd name="T20" fmla="*/ 12 w 96"/>
              <a:gd name="T21" fmla="*/ 120 h 168"/>
              <a:gd name="T22" fmla="*/ 48 w 96"/>
              <a:gd name="T23" fmla="*/ 84 h 168"/>
              <a:gd name="T24" fmla="*/ 84 w 96"/>
              <a:gd name="T25" fmla="*/ 120 h 168"/>
              <a:gd name="T26" fmla="*/ 48 w 96"/>
              <a:gd name="T27" fmla="*/ 156 h 168"/>
              <a:gd name="T28" fmla="*/ 84 w 96"/>
              <a:gd name="T29" fmla="*/ 64 h 168"/>
              <a:gd name="T30" fmla="*/ 76 w 96"/>
              <a:gd name="T31" fmla="*/ 72 h 168"/>
              <a:gd name="T32" fmla="*/ 20 w 96"/>
              <a:gd name="T33" fmla="*/ 72 h 168"/>
              <a:gd name="T34" fmla="*/ 12 w 96"/>
              <a:gd name="T35" fmla="*/ 64 h 168"/>
              <a:gd name="T36" fmla="*/ 12 w 96"/>
              <a:gd name="T37" fmla="*/ 20 h 168"/>
              <a:gd name="T38" fmla="*/ 20 w 96"/>
              <a:gd name="T39" fmla="*/ 12 h 168"/>
              <a:gd name="T40" fmla="*/ 76 w 96"/>
              <a:gd name="T41" fmla="*/ 12 h 168"/>
              <a:gd name="T42" fmla="*/ 84 w 96"/>
              <a:gd name="T43" fmla="*/ 20 h 168"/>
              <a:gd name="T44" fmla="*/ 84 w 96"/>
              <a:gd name="T45" fmla="*/ 64 h 16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6" h="168">
                <a:moveTo>
                  <a:pt x="84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163"/>
                  <a:pt x="5" y="168"/>
                  <a:pt x="12" y="168"/>
                </a:cubicBezTo>
                <a:cubicBezTo>
                  <a:pt x="84" y="168"/>
                  <a:pt x="84" y="168"/>
                  <a:pt x="84" y="168"/>
                </a:cubicBezTo>
                <a:cubicBezTo>
                  <a:pt x="91" y="168"/>
                  <a:pt x="96" y="163"/>
                  <a:pt x="96" y="156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5"/>
                  <a:pt x="91" y="0"/>
                  <a:pt x="84" y="0"/>
                </a:cubicBezTo>
                <a:moveTo>
                  <a:pt x="48" y="156"/>
                </a:moveTo>
                <a:cubicBezTo>
                  <a:pt x="28" y="156"/>
                  <a:pt x="12" y="140"/>
                  <a:pt x="12" y="120"/>
                </a:cubicBezTo>
                <a:cubicBezTo>
                  <a:pt x="12" y="100"/>
                  <a:pt x="28" y="84"/>
                  <a:pt x="48" y="84"/>
                </a:cubicBezTo>
                <a:cubicBezTo>
                  <a:pt x="68" y="84"/>
                  <a:pt x="84" y="100"/>
                  <a:pt x="84" y="120"/>
                </a:cubicBezTo>
                <a:cubicBezTo>
                  <a:pt x="84" y="140"/>
                  <a:pt x="68" y="156"/>
                  <a:pt x="48" y="156"/>
                </a:cubicBezTo>
                <a:moveTo>
                  <a:pt x="84" y="64"/>
                </a:moveTo>
                <a:cubicBezTo>
                  <a:pt x="84" y="68"/>
                  <a:pt x="80" y="72"/>
                  <a:pt x="76" y="72"/>
                </a:cubicBezTo>
                <a:cubicBezTo>
                  <a:pt x="20" y="72"/>
                  <a:pt x="20" y="72"/>
                  <a:pt x="20" y="72"/>
                </a:cubicBezTo>
                <a:cubicBezTo>
                  <a:pt x="16" y="72"/>
                  <a:pt x="12" y="68"/>
                  <a:pt x="12" y="64"/>
                </a:cubicBezTo>
                <a:cubicBezTo>
                  <a:pt x="12" y="20"/>
                  <a:pt x="12" y="20"/>
                  <a:pt x="12" y="20"/>
                </a:cubicBezTo>
                <a:cubicBezTo>
                  <a:pt x="12" y="16"/>
                  <a:pt x="16" y="12"/>
                  <a:pt x="20" y="12"/>
                </a:cubicBezTo>
                <a:cubicBezTo>
                  <a:pt x="76" y="12"/>
                  <a:pt x="76" y="12"/>
                  <a:pt x="76" y="12"/>
                </a:cubicBezTo>
                <a:cubicBezTo>
                  <a:pt x="80" y="12"/>
                  <a:pt x="84" y="16"/>
                  <a:pt x="84" y="20"/>
                </a:cubicBezTo>
                <a:lnTo>
                  <a:pt x="84" y="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81" name="Freeform 73"/>
          <p:cNvSpPr>
            <a:spLocks noEditPoints="1"/>
          </p:cNvSpPr>
          <p:nvPr/>
        </p:nvSpPr>
        <p:spPr bwMode="auto">
          <a:xfrm>
            <a:off x="3852037" y="2559844"/>
            <a:ext cx="165566" cy="309506"/>
          </a:xfrm>
          <a:custGeom>
            <a:avLst/>
            <a:gdLst>
              <a:gd name="T0" fmla="*/ 81 w 96"/>
              <a:gd name="T1" fmla="*/ 0 h 180"/>
              <a:gd name="T2" fmla="*/ 15 w 96"/>
              <a:gd name="T3" fmla="*/ 0 h 180"/>
              <a:gd name="T4" fmla="*/ 0 w 96"/>
              <a:gd name="T5" fmla="*/ 15 h 180"/>
              <a:gd name="T6" fmla="*/ 0 w 96"/>
              <a:gd name="T7" fmla="*/ 165 h 180"/>
              <a:gd name="T8" fmla="*/ 15 w 96"/>
              <a:gd name="T9" fmla="*/ 180 h 180"/>
              <a:gd name="T10" fmla="*/ 81 w 96"/>
              <a:gd name="T11" fmla="*/ 180 h 180"/>
              <a:gd name="T12" fmla="*/ 96 w 96"/>
              <a:gd name="T13" fmla="*/ 165 h 180"/>
              <a:gd name="T14" fmla="*/ 96 w 96"/>
              <a:gd name="T15" fmla="*/ 15 h 180"/>
              <a:gd name="T16" fmla="*/ 81 w 96"/>
              <a:gd name="T17" fmla="*/ 0 h 180"/>
              <a:gd name="T18" fmla="*/ 39 w 96"/>
              <a:gd name="T19" fmla="*/ 12 h 180"/>
              <a:gd name="T20" fmla="*/ 57 w 96"/>
              <a:gd name="T21" fmla="*/ 12 h 180"/>
              <a:gd name="T22" fmla="*/ 60 w 96"/>
              <a:gd name="T23" fmla="*/ 15 h 180"/>
              <a:gd name="T24" fmla="*/ 57 w 96"/>
              <a:gd name="T25" fmla="*/ 18 h 180"/>
              <a:gd name="T26" fmla="*/ 39 w 96"/>
              <a:gd name="T27" fmla="*/ 18 h 180"/>
              <a:gd name="T28" fmla="*/ 36 w 96"/>
              <a:gd name="T29" fmla="*/ 15 h 180"/>
              <a:gd name="T30" fmla="*/ 39 w 96"/>
              <a:gd name="T31" fmla="*/ 12 h 180"/>
              <a:gd name="T32" fmla="*/ 48 w 96"/>
              <a:gd name="T33" fmla="*/ 174 h 180"/>
              <a:gd name="T34" fmla="*/ 39 w 96"/>
              <a:gd name="T35" fmla="*/ 165 h 180"/>
              <a:gd name="T36" fmla="*/ 48 w 96"/>
              <a:gd name="T37" fmla="*/ 156 h 180"/>
              <a:gd name="T38" fmla="*/ 57 w 96"/>
              <a:gd name="T39" fmla="*/ 165 h 180"/>
              <a:gd name="T40" fmla="*/ 48 w 96"/>
              <a:gd name="T41" fmla="*/ 174 h 180"/>
              <a:gd name="T42" fmla="*/ 90 w 96"/>
              <a:gd name="T43" fmla="*/ 150 h 180"/>
              <a:gd name="T44" fmla="*/ 6 w 96"/>
              <a:gd name="T45" fmla="*/ 150 h 180"/>
              <a:gd name="T46" fmla="*/ 6 w 96"/>
              <a:gd name="T47" fmla="*/ 30 h 180"/>
              <a:gd name="T48" fmla="*/ 90 w 96"/>
              <a:gd name="T49" fmla="*/ 30 h 180"/>
              <a:gd name="T50" fmla="*/ 90 w 96"/>
              <a:gd name="T51" fmla="*/ 150 h 1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96" h="180">
                <a:moveTo>
                  <a:pt x="81" y="0"/>
                </a:moveTo>
                <a:cubicBezTo>
                  <a:pt x="15" y="0"/>
                  <a:pt x="15" y="0"/>
                  <a:pt x="15" y="0"/>
                </a:cubicBezTo>
                <a:cubicBezTo>
                  <a:pt x="7" y="0"/>
                  <a:pt x="0" y="7"/>
                  <a:pt x="0" y="15"/>
                </a:cubicBezTo>
                <a:cubicBezTo>
                  <a:pt x="0" y="165"/>
                  <a:pt x="0" y="165"/>
                  <a:pt x="0" y="165"/>
                </a:cubicBezTo>
                <a:cubicBezTo>
                  <a:pt x="0" y="173"/>
                  <a:pt x="7" y="180"/>
                  <a:pt x="15" y="180"/>
                </a:cubicBezTo>
                <a:cubicBezTo>
                  <a:pt x="81" y="180"/>
                  <a:pt x="81" y="180"/>
                  <a:pt x="81" y="180"/>
                </a:cubicBezTo>
                <a:cubicBezTo>
                  <a:pt x="89" y="180"/>
                  <a:pt x="96" y="173"/>
                  <a:pt x="96" y="165"/>
                </a:cubicBezTo>
                <a:cubicBezTo>
                  <a:pt x="96" y="15"/>
                  <a:pt x="96" y="15"/>
                  <a:pt x="96" y="15"/>
                </a:cubicBezTo>
                <a:cubicBezTo>
                  <a:pt x="96" y="7"/>
                  <a:pt x="89" y="0"/>
                  <a:pt x="81" y="0"/>
                </a:cubicBezTo>
                <a:moveTo>
                  <a:pt x="39" y="12"/>
                </a:moveTo>
                <a:cubicBezTo>
                  <a:pt x="57" y="12"/>
                  <a:pt x="57" y="12"/>
                  <a:pt x="57" y="12"/>
                </a:cubicBezTo>
                <a:cubicBezTo>
                  <a:pt x="59" y="12"/>
                  <a:pt x="60" y="13"/>
                  <a:pt x="60" y="15"/>
                </a:cubicBezTo>
                <a:cubicBezTo>
                  <a:pt x="60" y="17"/>
                  <a:pt x="59" y="18"/>
                  <a:pt x="57" y="18"/>
                </a:cubicBezTo>
                <a:cubicBezTo>
                  <a:pt x="39" y="18"/>
                  <a:pt x="39" y="18"/>
                  <a:pt x="39" y="18"/>
                </a:cubicBezTo>
                <a:cubicBezTo>
                  <a:pt x="37" y="18"/>
                  <a:pt x="36" y="17"/>
                  <a:pt x="36" y="15"/>
                </a:cubicBezTo>
                <a:cubicBezTo>
                  <a:pt x="36" y="13"/>
                  <a:pt x="37" y="12"/>
                  <a:pt x="39" y="12"/>
                </a:cubicBezTo>
                <a:moveTo>
                  <a:pt x="48" y="174"/>
                </a:moveTo>
                <a:cubicBezTo>
                  <a:pt x="43" y="174"/>
                  <a:pt x="39" y="170"/>
                  <a:pt x="39" y="165"/>
                </a:cubicBezTo>
                <a:cubicBezTo>
                  <a:pt x="39" y="160"/>
                  <a:pt x="43" y="156"/>
                  <a:pt x="48" y="156"/>
                </a:cubicBezTo>
                <a:cubicBezTo>
                  <a:pt x="53" y="156"/>
                  <a:pt x="57" y="160"/>
                  <a:pt x="57" y="165"/>
                </a:cubicBezTo>
                <a:cubicBezTo>
                  <a:pt x="57" y="170"/>
                  <a:pt x="53" y="174"/>
                  <a:pt x="48" y="174"/>
                </a:cubicBezTo>
                <a:moveTo>
                  <a:pt x="90" y="150"/>
                </a:moveTo>
                <a:cubicBezTo>
                  <a:pt x="6" y="150"/>
                  <a:pt x="6" y="150"/>
                  <a:pt x="6" y="150"/>
                </a:cubicBezTo>
                <a:cubicBezTo>
                  <a:pt x="6" y="30"/>
                  <a:pt x="6" y="30"/>
                  <a:pt x="6" y="30"/>
                </a:cubicBezTo>
                <a:cubicBezTo>
                  <a:pt x="90" y="30"/>
                  <a:pt x="90" y="30"/>
                  <a:pt x="90" y="30"/>
                </a:cubicBezTo>
                <a:lnTo>
                  <a:pt x="90" y="15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82" name="Rectangle 74"/>
          <p:cNvSpPr>
            <a:spLocks noChangeArrowheads="1"/>
          </p:cNvSpPr>
          <p:nvPr/>
        </p:nvSpPr>
        <p:spPr bwMode="auto">
          <a:xfrm>
            <a:off x="442340" y="3117673"/>
            <a:ext cx="187163" cy="923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83" name="Rectangle 75"/>
          <p:cNvSpPr>
            <a:spLocks noChangeArrowheads="1"/>
          </p:cNvSpPr>
          <p:nvPr/>
        </p:nvSpPr>
        <p:spPr bwMode="auto">
          <a:xfrm>
            <a:off x="442340" y="3117673"/>
            <a:ext cx="187163" cy="923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84" name="Rectangle 76"/>
          <p:cNvSpPr>
            <a:spLocks noChangeArrowheads="1"/>
          </p:cNvSpPr>
          <p:nvPr/>
        </p:nvSpPr>
        <p:spPr bwMode="auto">
          <a:xfrm>
            <a:off x="442340" y="3117673"/>
            <a:ext cx="187163" cy="923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85" name="Rectangle 77"/>
          <p:cNvSpPr>
            <a:spLocks noChangeArrowheads="1"/>
          </p:cNvSpPr>
          <p:nvPr/>
        </p:nvSpPr>
        <p:spPr bwMode="auto">
          <a:xfrm>
            <a:off x="442340" y="3117673"/>
            <a:ext cx="187163" cy="9237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86" name="Freeform 78"/>
          <p:cNvSpPr>
            <a:spLocks noEditPoints="1"/>
          </p:cNvSpPr>
          <p:nvPr/>
        </p:nvSpPr>
        <p:spPr bwMode="auto">
          <a:xfrm>
            <a:off x="413546" y="3086485"/>
            <a:ext cx="247149" cy="205136"/>
          </a:xfrm>
          <a:custGeom>
            <a:avLst/>
            <a:gdLst>
              <a:gd name="T0" fmla="*/ 132 w 144"/>
              <a:gd name="T1" fmla="*/ 0 h 120"/>
              <a:gd name="T2" fmla="*/ 12 w 144"/>
              <a:gd name="T3" fmla="*/ 0 h 120"/>
              <a:gd name="T4" fmla="*/ 0 w 144"/>
              <a:gd name="T5" fmla="*/ 12 h 120"/>
              <a:gd name="T6" fmla="*/ 0 w 144"/>
              <a:gd name="T7" fmla="*/ 78 h 120"/>
              <a:gd name="T8" fmla="*/ 12 w 144"/>
              <a:gd name="T9" fmla="*/ 90 h 120"/>
              <a:gd name="T10" fmla="*/ 60 w 144"/>
              <a:gd name="T11" fmla="*/ 90 h 120"/>
              <a:gd name="T12" fmla="*/ 60 w 144"/>
              <a:gd name="T13" fmla="*/ 114 h 120"/>
              <a:gd name="T14" fmla="*/ 54 w 144"/>
              <a:gd name="T15" fmla="*/ 114 h 120"/>
              <a:gd name="T16" fmla="*/ 48 w 144"/>
              <a:gd name="T17" fmla="*/ 120 h 120"/>
              <a:gd name="T18" fmla="*/ 96 w 144"/>
              <a:gd name="T19" fmla="*/ 120 h 120"/>
              <a:gd name="T20" fmla="*/ 90 w 144"/>
              <a:gd name="T21" fmla="*/ 114 h 120"/>
              <a:gd name="T22" fmla="*/ 84 w 144"/>
              <a:gd name="T23" fmla="*/ 114 h 120"/>
              <a:gd name="T24" fmla="*/ 84 w 144"/>
              <a:gd name="T25" fmla="*/ 90 h 120"/>
              <a:gd name="T26" fmla="*/ 132 w 144"/>
              <a:gd name="T27" fmla="*/ 90 h 120"/>
              <a:gd name="T28" fmla="*/ 144 w 144"/>
              <a:gd name="T29" fmla="*/ 78 h 120"/>
              <a:gd name="T30" fmla="*/ 144 w 144"/>
              <a:gd name="T31" fmla="*/ 12 h 120"/>
              <a:gd name="T32" fmla="*/ 132 w 144"/>
              <a:gd name="T33" fmla="*/ 0 h 120"/>
              <a:gd name="T34" fmla="*/ 132 w 144"/>
              <a:gd name="T35" fmla="*/ 78 h 120"/>
              <a:gd name="T36" fmla="*/ 12 w 144"/>
              <a:gd name="T37" fmla="*/ 78 h 120"/>
              <a:gd name="T38" fmla="*/ 12 w 144"/>
              <a:gd name="T39" fmla="*/ 12 h 120"/>
              <a:gd name="T40" fmla="*/ 132 w 144"/>
              <a:gd name="T41" fmla="*/ 12 h 120"/>
              <a:gd name="T42" fmla="*/ 132 w 144"/>
              <a:gd name="T43" fmla="*/ 78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144" h="120">
                <a:moveTo>
                  <a:pt x="132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85"/>
                  <a:pt x="5" y="90"/>
                  <a:pt x="12" y="90"/>
                </a:cubicBezTo>
                <a:cubicBezTo>
                  <a:pt x="60" y="90"/>
                  <a:pt x="60" y="90"/>
                  <a:pt x="60" y="90"/>
                </a:cubicBezTo>
                <a:cubicBezTo>
                  <a:pt x="60" y="114"/>
                  <a:pt x="60" y="114"/>
                  <a:pt x="60" y="114"/>
                </a:cubicBezTo>
                <a:cubicBezTo>
                  <a:pt x="54" y="114"/>
                  <a:pt x="54" y="114"/>
                  <a:pt x="54" y="114"/>
                </a:cubicBezTo>
                <a:cubicBezTo>
                  <a:pt x="48" y="114"/>
                  <a:pt x="48" y="120"/>
                  <a:pt x="48" y="120"/>
                </a:cubicBezTo>
                <a:cubicBezTo>
                  <a:pt x="96" y="120"/>
                  <a:pt x="96" y="120"/>
                  <a:pt x="96" y="120"/>
                </a:cubicBezTo>
                <a:cubicBezTo>
                  <a:pt x="96" y="114"/>
                  <a:pt x="90" y="114"/>
                  <a:pt x="90" y="114"/>
                </a:cubicBezTo>
                <a:cubicBezTo>
                  <a:pt x="84" y="114"/>
                  <a:pt x="84" y="114"/>
                  <a:pt x="84" y="114"/>
                </a:cubicBezTo>
                <a:cubicBezTo>
                  <a:pt x="84" y="90"/>
                  <a:pt x="84" y="90"/>
                  <a:pt x="84" y="90"/>
                </a:cubicBezTo>
                <a:cubicBezTo>
                  <a:pt x="132" y="90"/>
                  <a:pt x="132" y="90"/>
                  <a:pt x="132" y="90"/>
                </a:cubicBezTo>
                <a:cubicBezTo>
                  <a:pt x="139" y="90"/>
                  <a:pt x="144" y="85"/>
                  <a:pt x="144" y="78"/>
                </a:cubicBezTo>
                <a:cubicBezTo>
                  <a:pt x="144" y="12"/>
                  <a:pt x="144" y="12"/>
                  <a:pt x="144" y="12"/>
                </a:cubicBezTo>
                <a:cubicBezTo>
                  <a:pt x="144" y="5"/>
                  <a:pt x="139" y="0"/>
                  <a:pt x="132" y="0"/>
                </a:cubicBezTo>
                <a:moveTo>
                  <a:pt x="132" y="78"/>
                </a:moveTo>
                <a:cubicBezTo>
                  <a:pt x="12" y="78"/>
                  <a:pt x="12" y="78"/>
                  <a:pt x="12" y="78"/>
                </a:cubicBezTo>
                <a:cubicBezTo>
                  <a:pt x="12" y="12"/>
                  <a:pt x="12" y="12"/>
                  <a:pt x="12" y="12"/>
                </a:cubicBezTo>
                <a:cubicBezTo>
                  <a:pt x="132" y="12"/>
                  <a:pt x="132" y="12"/>
                  <a:pt x="132" y="12"/>
                </a:cubicBezTo>
                <a:lnTo>
                  <a:pt x="132" y="7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87" name="Freeform 79"/>
          <p:cNvSpPr>
            <a:spLocks noEditPoints="1"/>
          </p:cNvSpPr>
          <p:nvPr/>
        </p:nvSpPr>
        <p:spPr bwMode="auto">
          <a:xfrm>
            <a:off x="891047" y="3105680"/>
            <a:ext cx="309536" cy="196739"/>
          </a:xfrm>
          <a:custGeom>
            <a:avLst/>
            <a:gdLst>
              <a:gd name="T0" fmla="*/ 168 w 180"/>
              <a:gd name="T1" fmla="*/ 0 h 114"/>
              <a:gd name="T2" fmla="*/ 12 w 180"/>
              <a:gd name="T3" fmla="*/ 0 h 114"/>
              <a:gd name="T4" fmla="*/ 0 w 180"/>
              <a:gd name="T5" fmla="*/ 12 h 114"/>
              <a:gd name="T6" fmla="*/ 0 w 180"/>
              <a:gd name="T7" fmla="*/ 90 h 114"/>
              <a:gd name="T8" fmla="*/ 12 w 180"/>
              <a:gd name="T9" fmla="*/ 102 h 114"/>
              <a:gd name="T10" fmla="*/ 78 w 180"/>
              <a:gd name="T11" fmla="*/ 102 h 114"/>
              <a:gd name="T12" fmla="*/ 78 w 180"/>
              <a:gd name="T13" fmla="*/ 108 h 114"/>
              <a:gd name="T14" fmla="*/ 66 w 180"/>
              <a:gd name="T15" fmla="*/ 108 h 114"/>
              <a:gd name="T16" fmla="*/ 60 w 180"/>
              <a:gd name="T17" fmla="*/ 114 h 114"/>
              <a:gd name="T18" fmla="*/ 120 w 180"/>
              <a:gd name="T19" fmla="*/ 114 h 114"/>
              <a:gd name="T20" fmla="*/ 114 w 180"/>
              <a:gd name="T21" fmla="*/ 108 h 114"/>
              <a:gd name="T22" fmla="*/ 102 w 180"/>
              <a:gd name="T23" fmla="*/ 108 h 114"/>
              <a:gd name="T24" fmla="*/ 102 w 180"/>
              <a:gd name="T25" fmla="*/ 102 h 114"/>
              <a:gd name="T26" fmla="*/ 168 w 180"/>
              <a:gd name="T27" fmla="*/ 102 h 114"/>
              <a:gd name="T28" fmla="*/ 180 w 180"/>
              <a:gd name="T29" fmla="*/ 90 h 114"/>
              <a:gd name="T30" fmla="*/ 180 w 180"/>
              <a:gd name="T31" fmla="*/ 12 h 114"/>
              <a:gd name="T32" fmla="*/ 168 w 180"/>
              <a:gd name="T33" fmla="*/ 0 h 114"/>
              <a:gd name="T34" fmla="*/ 174 w 180"/>
              <a:gd name="T35" fmla="*/ 90 h 114"/>
              <a:gd name="T36" fmla="*/ 168 w 180"/>
              <a:gd name="T37" fmla="*/ 96 h 114"/>
              <a:gd name="T38" fmla="*/ 12 w 180"/>
              <a:gd name="T39" fmla="*/ 96 h 114"/>
              <a:gd name="T40" fmla="*/ 6 w 180"/>
              <a:gd name="T41" fmla="*/ 90 h 114"/>
              <a:gd name="T42" fmla="*/ 6 w 180"/>
              <a:gd name="T43" fmla="*/ 12 h 114"/>
              <a:gd name="T44" fmla="*/ 12 w 180"/>
              <a:gd name="T45" fmla="*/ 6 h 114"/>
              <a:gd name="T46" fmla="*/ 168 w 180"/>
              <a:gd name="T47" fmla="*/ 6 h 114"/>
              <a:gd name="T48" fmla="*/ 174 w 180"/>
              <a:gd name="T49" fmla="*/ 12 h 114"/>
              <a:gd name="T50" fmla="*/ 174 w 180"/>
              <a:gd name="T51" fmla="*/ 9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80" h="114">
                <a:moveTo>
                  <a:pt x="168" y="0"/>
                </a:move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7"/>
                  <a:pt x="5" y="102"/>
                  <a:pt x="12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78" y="108"/>
                  <a:pt x="78" y="108"/>
                  <a:pt x="78" y="108"/>
                </a:cubicBezTo>
                <a:cubicBezTo>
                  <a:pt x="66" y="108"/>
                  <a:pt x="66" y="108"/>
                  <a:pt x="66" y="108"/>
                </a:cubicBezTo>
                <a:cubicBezTo>
                  <a:pt x="60" y="108"/>
                  <a:pt x="60" y="114"/>
                  <a:pt x="60" y="114"/>
                </a:cubicBezTo>
                <a:cubicBezTo>
                  <a:pt x="120" y="114"/>
                  <a:pt x="120" y="114"/>
                  <a:pt x="120" y="114"/>
                </a:cubicBezTo>
                <a:cubicBezTo>
                  <a:pt x="120" y="108"/>
                  <a:pt x="114" y="108"/>
                  <a:pt x="114" y="108"/>
                </a:cubicBezTo>
                <a:cubicBezTo>
                  <a:pt x="102" y="108"/>
                  <a:pt x="102" y="108"/>
                  <a:pt x="102" y="108"/>
                </a:cubicBezTo>
                <a:cubicBezTo>
                  <a:pt x="102" y="102"/>
                  <a:pt x="102" y="102"/>
                  <a:pt x="102" y="102"/>
                </a:cubicBezTo>
                <a:cubicBezTo>
                  <a:pt x="168" y="102"/>
                  <a:pt x="168" y="102"/>
                  <a:pt x="168" y="102"/>
                </a:cubicBezTo>
                <a:cubicBezTo>
                  <a:pt x="175" y="102"/>
                  <a:pt x="180" y="97"/>
                  <a:pt x="180" y="90"/>
                </a:cubicBezTo>
                <a:cubicBezTo>
                  <a:pt x="180" y="12"/>
                  <a:pt x="180" y="12"/>
                  <a:pt x="180" y="12"/>
                </a:cubicBezTo>
                <a:cubicBezTo>
                  <a:pt x="180" y="5"/>
                  <a:pt x="175" y="0"/>
                  <a:pt x="168" y="0"/>
                </a:cubicBezTo>
                <a:moveTo>
                  <a:pt x="174" y="90"/>
                </a:moveTo>
                <a:cubicBezTo>
                  <a:pt x="174" y="93"/>
                  <a:pt x="171" y="96"/>
                  <a:pt x="168" y="96"/>
                </a:cubicBezTo>
                <a:cubicBezTo>
                  <a:pt x="12" y="96"/>
                  <a:pt x="12" y="96"/>
                  <a:pt x="12" y="96"/>
                </a:cubicBezTo>
                <a:cubicBezTo>
                  <a:pt x="9" y="96"/>
                  <a:pt x="6" y="93"/>
                  <a:pt x="6" y="90"/>
                </a:cubicBezTo>
                <a:cubicBezTo>
                  <a:pt x="6" y="12"/>
                  <a:pt x="6" y="12"/>
                  <a:pt x="6" y="12"/>
                </a:cubicBezTo>
                <a:cubicBezTo>
                  <a:pt x="6" y="9"/>
                  <a:pt x="9" y="6"/>
                  <a:pt x="12" y="6"/>
                </a:cubicBezTo>
                <a:cubicBezTo>
                  <a:pt x="168" y="6"/>
                  <a:pt x="168" y="6"/>
                  <a:pt x="168" y="6"/>
                </a:cubicBezTo>
                <a:cubicBezTo>
                  <a:pt x="171" y="6"/>
                  <a:pt x="174" y="9"/>
                  <a:pt x="174" y="12"/>
                </a:cubicBezTo>
                <a:lnTo>
                  <a:pt x="174" y="9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88" name="Freeform 80"/>
          <p:cNvSpPr>
            <a:spLocks noEditPoints="1"/>
          </p:cNvSpPr>
          <p:nvPr/>
        </p:nvSpPr>
        <p:spPr bwMode="auto">
          <a:xfrm>
            <a:off x="1417740" y="3045696"/>
            <a:ext cx="247149" cy="245925"/>
          </a:xfrm>
          <a:custGeom>
            <a:avLst/>
            <a:gdLst>
              <a:gd name="T0" fmla="*/ 132 w 144"/>
              <a:gd name="T1" fmla="*/ 36 h 144"/>
              <a:gd name="T2" fmla="*/ 81 w 144"/>
              <a:gd name="T3" fmla="*/ 36 h 144"/>
              <a:gd name="T4" fmla="*/ 101 w 144"/>
              <a:gd name="T5" fmla="*/ 12 h 144"/>
              <a:gd name="T6" fmla="*/ 102 w 144"/>
              <a:gd name="T7" fmla="*/ 12 h 144"/>
              <a:gd name="T8" fmla="*/ 108 w 144"/>
              <a:gd name="T9" fmla="*/ 6 h 144"/>
              <a:gd name="T10" fmla="*/ 102 w 144"/>
              <a:gd name="T11" fmla="*/ 0 h 144"/>
              <a:gd name="T12" fmla="*/ 96 w 144"/>
              <a:gd name="T13" fmla="*/ 6 h 144"/>
              <a:gd name="T14" fmla="*/ 96 w 144"/>
              <a:gd name="T15" fmla="*/ 8 h 144"/>
              <a:gd name="T16" fmla="*/ 73 w 144"/>
              <a:gd name="T17" fmla="*/ 36 h 144"/>
              <a:gd name="T18" fmla="*/ 71 w 144"/>
              <a:gd name="T19" fmla="*/ 36 h 144"/>
              <a:gd name="T20" fmla="*/ 48 w 144"/>
              <a:gd name="T21" fmla="*/ 8 h 144"/>
              <a:gd name="T22" fmla="*/ 48 w 144"/>
              <a:gd name="T23" fmla="*/ 6 h 144"/>
              <a:gd name="T24" fmla="*/ 42 w 144"/>
              <a:gd name="T25" fmla="*/ 0 h 144"/>
              <a:gd name="T26" fmla="*/ 36 w 144"/>
              <a:gd name="T27" fmla="*/ 6 h 144"/>
              <a:gd name="T28" fmla="*/ 42 w 144"/>
              <a:gd name="T29" fmla="*/ 12 h 144"/>
              <a:gd name="T30" fmla="*/ 43 w 144"/>
              <a:gd name="T31" fmla="*/ 12 h 144"/>
              <a:gd name="T32" fmla="*/ 63 w 144"/>
              <a:gd name="T33" fmla="*/ 36 h 144"/>
              <a:gd name="T34" fmla="*/ 12 w 144"/>
              <a:gd name="T35" fmla="*/ 36 h 144"/>
              <a:gd name="T36" fmla="*/ 0 w 144"/>
              <a:gd name="T37" fmla="*/ 48 h 144"/>
              <a:gd name="T38" fmla="*/ 0 w 144"/>
              <a:gd name="T39" fmla="*/ 132 h 144"/>
              <a:gd name="T40" fmla="*/ 12 w 144"/>
              <a:gd name="T41" fmla="*/ 144 h 144"/>
              <a:gd name="T42" fmla="*/ 132 w 144"/>
              <a:gd name="T43" fmla="*/ 144 h 144"/>
              <a:gd name="T44" fmla="*/ 144 w 144"/>
              <a:gd name="T45" fmla="*/ 132 h 144"/>
              <a:gd name="T46" fmla="*/ 144 w 144"/>
              <a:gd name="T47" fmla="*/ 48 h 144"/>
              <a:gd name="T48" fmla="*/ 132 w 144"/>
              <a:gd name="T49" fmla="*/ 36 h 144"/>
              <a:gd name="T50" fmla="*/ 108 w 144"/>
              <a:gd name="T51" fmla="*/ 120 h 144"/>
              <a:gd name="T52" fmla="*/ 96 w 144"/>
              <a:gd name="T53" fmla="*/ 132 h 144"/>
              <a:gd name="T54" fmla="*/ 24 w 144"/>
              <a:gd name="T55" fmla="*/ 132 h 144"/>
              <a:gd name="T56" fmla="*/ 12 w 144"/>
              <a:gd name="T57" fmla="*/ 120 h 144"/>
              <a:gd name="T58" fmla="*/ 12 w 144"/>
              <a:gd name="T59" fmla="*/ 60 h 144"/>
              <a:gd name="T60" fmla="*/ 24 w 144"/>
              <a:gd name="T61" fmla="*/ 48 h 144"/>
              <a:gd name="T62" fmla="*/ 96 w 144"/>
              <a:gd name="T63" fmla="*/ 48 h 144"/>
              <a:gd name="T64" fmla="*/ 108 w 144"/>
              <a:gd name="T65" fmla="*/ 60 h 144"/>
              <a:gd name="T66" fmla="*/ 108 w 144"/>
              <a:gd name="T67" fmla="*/ 120 h 144"/>
              <a:gd name="T68" fmla="*/ 126 w 144"/>
              <a:gd name="T69" fmla="*/ 102 h 144"/>
              <a:gd name="T70" fmla="*/ 114 w 144"/>
              <a:gd name="T71" fmla="*/ 90 h 144"/>
              <a:gd name="T72" fmla="*/ 126 w 144"/>
              <a:gd name="T73" fmla="*/ 78 h 144"/>
              <a:gd name="T74" fmla="*/ 138 w 144"/>
              <a:gd name="T75" fmla="*/ 90 h 144"/>
              <a:gd name="T76" fmla="*/ 126 w 144"/>
              <a:gd name="T77" fmla="*/ 102 h 144"/>
              <a:gd name="T78" fmla="*/ 126 w 144"/>
              <a:gd name="T79" fmla="*/ 72 h 144"/>
              <a:gd name="T80" fmla="*/ 114 w 144"/>
              <a:gd name="T81" fmla="*/ 60 h 144"/>
              <a:gd name="T82" fmla="*/ 126 w 144"/>
              <a:gd name="T83" fmla="*/ 48 h 144"/>
              <a:gd name="T84" fmla="*/ 138 w 144"/>
              <a:gd name="T85" fmla="*/ 60 h 144"/>
              <a:gd name="T86" fmla="*/ 126 w 144"/>
              <a:gd name="T87" fmla="*/ 72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4" h="144">
                <a:moveTo>
                  <a:pt x="132" y="36"/>
                </a:moveTo>
                <a:cubicBezTo>
                  <a:pt x="81" y="36"/>
                  <a:pt x="81" y="36"/>
                  <a:pt x="81" y="36"/>
                </a:cubicBezTo>
                <a:cubicBezTo>
                  <a:pt x="101" y="12"/>
                  <a:pt x="101" y="12"/>
                  <a:pt x="101" y="12"/>
                </a:cubicBezTo>
                <a:cubicBezTo>
                  <a:pt x="101" y="12"/>
                  <a:pt x="102" y="12"/>
                  <a:pt x="102" y="12"/>
                </a:cubicBezTo>
                <a:cubicBezTo>
                  <a:pt x="105" y="12"/>
                  <a:pt x="108" y="9"/>
                  <a:pt x="108" y="6"/>
                </a:cubicBezTo>
                <a:cubicBezTo>
                  <a:pt x="108" y="3"/>
                  <a:pt x="105" y="0"/>
                  <a:pt x="102" y="0"/>
                </a:cubicBezTo>
                <a:cubicBezTo>
                  <a:pt x="99" y="0"/>
                  <a:pt x="96" y="3"/>
                  <a:pt x="96" y="6"/>
                </a:cubicBezTo>
                <a:cubicBezTo>
                  <a:pt x="96" y="7"/>
                  <a:pt x="96" y="7"/>
                  <a:pt x="96" y="8"/>
                </a:cubicBezTo>
                <a:cubicBezTo>
                  <a:pt x="73" y="36"/>
                  <a:pt x="73" y="36"/>
                  <a:pt x="73" y="36"/>
                </a:cubicBezTo>
                <a:cubicBezTo>
                  <a:pt x="71" y="36"/>
                  <a:pt x="71" y="36"/>
                  <a:pt x="71" y="36"/>
                </a:cubicBezTo>
                <a:cubicBezTo>
                  <a:pt x="48" y="8"/>
                  <a:pt x="48" y="8"/>
                  <a:pt x="48" y="8"/>
                </a:cubicBezTo>
                <a:cubicBezTo>
                  <a:pt x="48" y="7"/>
                  <a:pt x="48" y="7"/>
                  <a:pt x="48" y="6"/>
                </a:cubicBezTo>
                <a:cubicBezTo>
                  <a:pt x="48" y="3"/>
                  <a:pt x="45" y="0"/>
                  <a:pt x="42" y="0"/>
                </a:cubicBezTo>
                <a:cubicBezTo>
                  <a:pt x="39" y="0"/>
                  <a:pt x="36" y="3"/>
                  <a:pt x="36" y="6"/>
                </a:cubicBezTo>
                <a:cubicBezTo>
                  <a:pt x="36" y="9"/>
                  <a:pt x="39" y="12"/>
                  <a:pt x="42" y="12"/>
                </a:cubicBezTo>
                <a:cubicBezTo>
                  <a:pt x="42" y="12"/>
                  <a:pt x="43" y="12"/>
                  <a:pt x="43" y="12"/>
                </a:cubicBezTo>
                <a:cubicBezTo>
                  <a:pt x="63" y="36"/>
                  <a:pt x="63" y="36"/>
                  <a:pt x="63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5" y="36"/>
                  <a:pt x="0" y="41"/>
                  <a:pt x="0" y="48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139"/>
                  <a:pt x="5" y="144"/>
                  <a:pt x="12" y="144"/>
                </a:cubicBezTo>
                <a:cubicBezTo>
                  <a:pt x="132" y="144"/>
                  <a:pt x="132" y="144"/>
                  <a:pt x="132" y="144"/>
                </a:cubicBezTo>
                <a:cubicBezTo>
                  <a:pt x="139" y="144"/>
                  <a:pt x="144" y="139"/>
                  <a:pt x="144" y="132"/>
                </a:cubicBezTo>
                <a:cubicBezTo>
                  <a:pt x="144" y="48"/>
                  <a:pt x="144" y="48"/>
                  <a:pt x="144" y="48"/>
                </a:cubicBezTo>
                <a:cubicBezTo>
                  <a:pt x="144" y="41"/>
                  <a:pt x="139" y="36"/>
                  <a:pt x="132" y="36"/>
                </a:cubicBezTo>
                <a:moveTo>
                  <a:pt x="108" y="120"/>
                </a:moveTo>
                <a:cubicBezTo>
                  <a:pt x="108" y="127"/>
                  <a:pt x="103" y="132"/>
                  <a:pt x="96" y="132"/>
                </a:cubicBezTo>
                <a:cubicBezTo>
                  <a:pt x="24" y="132"/>
                  <a:pt x="24" y="132"/>
                  <a:pt x="24" y="132"/>
                </a:cubicBezTo>
                <a:cubicBezTo>
                  <a:pt x="17" y="132"/>
                  <a:pt x="12" y="127"/>
                  <a:pt x="12" y="120"/>
                </a:cubicBezTo>
                <a:cubicBezTo>
                  <a:pt x="12" y="60"/>
                  <a:pt x="12" y="60"/>
                  <a:pt x="12" y="60"/>
                </a:cubicBezTo>
                <a:cubicBezTo>
                  <a:pt x="12" y="53"/>
                  <a:pt x="17" y="48"/>
                  <a:pt x="24" y="48"/>
                </a:cubicBezTo>
                <a:cubicBezTo>
                  <a:pt x="96" y="48"/>
                  <a:pt x="96" y="48"/>
                  <a:pt x="96" y="48"/>
                </a:cubicBezTo>
                <a:cubicBezTo>
                  <a:pt x="103" y="48"/>
                  <a:pt x="108" y="53"/>
                  <a:pt x="108" y="60"/>
                </a:cubicBezTo>
                <a:lnTo>
                  <a:pt x="108" y="120"/>
                </a:lnTo>
                <a:close/>
                <a:moveTo>
                  <a:pt x="126" y="102"/>
                </a:moveTo>
                <a:cubicBezTo>
                  <a:pt x="119" y="102"/>
                  <a:pt x="114" y="97"/>
                  <a:pt x="114" y="90"/>
                </a:cubicBezTo>
                <a:cubicBezTo>
                  <a:pt x="114" y="83"/>
                  <a:pt x="119" y="78"/>
                  <a:pt x="126" y="78"/>
                </a:cubicBezTo>
                <a:cubicBezTo>
                  <a:pt x="133" y="78"/>
                  <a:pt x="138" y="83"/>
                  <a:pt x="138" y="90"/>
                </a:cubicBezTo>
                <a:cubicBezTo>
                  <a:pt x="138" y="97"/>
                  <a:pt x="133" y="102"/>
                  <a:pt x="126" y="102"/>
                </a:cubicBezTo>
                <a:moveTo>
                  <a:pt x="126" y="72"/>
                </a:moveTo>
                <a:cubicBezTo>
                  <a:pt x="119" y="72"/>
                  <a:pt x="114" y="67"/>
                  <a:pt x="114" y="60"/>
                </a:cubicBezTo>
                <a:cubicBezTo>
                  <a:pt x="114" y="53"/>
                  <a:pt x="119" y="48"/>
                  <a:pt x="126" y="48"/>
                </a:cubicBezTo>
                <a:cubicBezTo>
                  <a:pt x="133" y="48"/>
                  <a:pt x="138" y="53"/>
                  <a:pt x="138" y="60"/>
                </a:cubicBezTo>
                <a:cubicBezTo>
                  <a:pt x="138" y="67"/>
                  <a:pt x="133" y="72"/>
                  <a:pt x="126" y="7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89" name="Freeform 81"/>
          <p:cNvSpPr>
            <a:spLocks/>
          </p:cNvSpPr>
          <p:nvPr/>
        </p:nvSpPr>
        <p:spPr bwMode="auto">
          <a:xfrm>
            <a:off x="1967228" y="3127270"/>
            <a:ext cx="124775" cy="164351"/>
          </a:xfrm>
          <a:custGeom>
            <a:avLst/>
            <a:gdLst>
              <a:gd name="T0" fmla="*/ 72 w 72"/>
              <a:gd name="T1" fmla="*/ 30 h 96"/>
              <a:gd name="T2" fmla="*/ 72 w 72"/>
              <a:gd name="T3" fmla="*/ 6 h 96"/>
              <a:gd name="T4" fmla="*/ 66 w 72"/>
              <a:gd name="T5" fmla="*/ 0 h 96"/>
              <a:gd name="T6" fmla="*/ 60 w 72"/>
              <a:gd name="T7" fmla="*/ 6 h 96"/>
              <a:gd name="T8" fmla="*/ 60 w 72"/>
              <a:gd name="T9" fmla="*/ 30 h 96"/>
              <a:gd name="T10" fmla="*/ 36 w 72"/>
              <a:gd name="T11" fmla="*/ 54 h 96"/>
              <a:gd name="T12" fmla="*/ 12 w 72"/>
              <a:gd name="T13" fmla="*/ 30 h 96"/>
              <a:gd name="T14" fmla="*/ 12 w 72"/>
              <a:gd name="T15" fmla="*/ 6 h 96"/>
              <a:gd name="T16" fmla="*/ 6 w 72"/>
              <a:gd name="T17" fmla="*/ 0 h 96"/>
              <a:gd name="T18" fmla="*/ 0 w 72"/>
              <a:gd name="T19" fmla="*/ 6 h 96"/>
              <a:gd name="T20" fmla="*/ 0 w 72"/>
              <a:gd name="T21" fmla="*/ 30 h 96"/>
              <a:gd name="T22" fmla="*/ 30 w 72"/>
              <a:gd name="T23" fmla="*/ 66 h 96"/>
              <a:gd name="T24" fmla="*/ 30 w 72"/>
              <a:gd name="T25" fmla="*/ 84 h 96"/>
              <a:gd name="T26" fmla="*/ 6 w 72"/>
              <a:gd name="T27" fmla="*/ 84 h 96"/>
              <a:gd name="T28" fmla="*/ 0 w 72"/>
              <a:gd name="T29" fmla="*/ 90 h 96"/>
              <a:gd name="T30" fmla="*/ 6 w 72"/>
              <a:gd name="T31" fmla="*/ 96 h 96"/>
              <a:gd name="T32" fmla="*/ 66 w 72"/>
              <a:gd name="T33" fmla="*/ 96 h 96"/>
              <a:gd name="T34" fmla="*/ 72 w 72"/>
              <a:gd name="T35" fmla="*/ 90 h 96"/>
              <a:gd name="T36" fmla="*/ 66 w 72"/>
              <a:gd name="T37" fmla="*/ 84 h 96"/>
              <a:gd name="T38" fmla="*/ 42 w 72"/>
              <a:gd name="T39" fmla="*/ 84 h 96"/>
              <a:gd name="T40" fmla="*/ 42 w 72"/>
              <a:gd name="T41" fmla="*/ 66 h 96"/>
              <a:gd name="T42" fmla="*/ 72 w 72"/>
              <a:gd name="T43" fmla="*/ 3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</a:cxnLst>
            <a:rect l="0" t="0" r="r" b="b"/>
            <a:pathLst>
              <a:path w="72" h="96">
                <a:moveTo>
                  <a:pt x="72" y="30"/>
                </a:moveTo>
                <a:cubicBezTo>
                  <a:pt x="72" y="6"/>
                  <a:pt x="72" y="6"/>
                  <a:pt x="72" y="6"/>
                </a:cubicBezTo>
                <a:cubicBezTo>
                  <a:pt x="72" y="3"/>
                  <a:pt x="69" y="0"/>
                  <a:pt x="66" y="0"/>
                </a:cubicBezTo>
                <a:cubicBezTo>
                  <a:pt x="63" y="0"/>
                  <a:pt x="60" y="3"/>
                  <a:pt x="60" y="6"/>
                </a:cubicBezTo>
                <a:cubicBezTo>
                  <a:pt x="60" y="30"/>
                  <a:pt x="60" y="30"/>
                  <a:pt x="60" y="30"/>
                </a:cubicBezTo>
                <a:cubicBezTo>
                  <a:pt x="60" y="31"/>
                  <a:pt x="60" y="54"/>
                  <a:pt x="36" y="54"/>
                </a:cubicBezTo>
                <a:cubicBezTo>
                  <a:pt x="13" y="54"/>
                  <a:pt x="12" y="32"/>
                  <a:pt x="12" y="30"/>
                </a:cubicBezTo>
                <a:cubicBezTo>
                  <a:pt x="12" y="6"/>
                  <a:pt x="12" y="6"/>
                  <a:pt x="12" y="6"/>
                </a:cubicBezTo>
                <a:cubicBezTo>
                  <a:pt x="12" y="3"/>
                  <a:pt x="9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42"/>
                  <a:pt x="6" y="63"/>
                  <a:pt x="30" y="66"/>
                </a:cubicBezTo>
                <a:cubicBezTo>
                  <a:pt x="30" y="84"/>
                  <a:pt x="30" y="84"/>
                  <a:pt x="30" y="84"/>
                </a:cubicBezTo>
                <a:cubicBezTo>
                  <a:pt x="6" y="84"/>
                  <a:pt x="6" y="84"/>
                  <a:pt x="6" y="84"/>
                </a:cubicBezTo>
                <a:cubicBezTo>
                  <a:pt x="3" y="84"/>
                  <a:pt x="0" y="87"/>
                  <a:pt x="0" y="90"/>
                </a:cubicBezTo>
                <a:cubicBezTo>
                  <a:pt x="0" y="93"/>
                  <a:pt x="3" y="96"/>
                  <a:pt x="6" y="96"/>
                </a:cubicBezTo>
                <a:cubicBezTo>
                  <a:pt x="66" y="96"/>
                  <a:pt x="66" y="96"/>
                  <a:pt x="66" y="96"/>
                </a:cubicBezTo>
                <a:cubicBezTo>
                  <a:pt x="69" y="96"/>
                  <a:pt x="72" y="93"/>
                  <a:pt x="72" y="90"/>
                </a:cubicBezTo>
                <a:cubicBezTo>
                  <a:pt x="72" y="87"/>
                  <a:pt x="69" y="84"/>
                  <a:pt x="66" y="84"/>
                </a:cubicBezTo>
                <a:cubicBezTo>
                  <a:pt x="42" y="84"/>
                  <a:pt x="42" y="84"/>
                  <a:pt x="42" y="84"/>
                </a:cubicBezTo>
                <a:cubicBezTo>
                  <a:pt x="42" y="66"/>
                  <a:pt x="42" y="66"/>
                  <a:pt x="42" y="66"/>
                </a:cubicBezTo>
                <a:cubicBezTo>
                  <a:pt x="66" y="63"/>
                  <a:pt x="72" y="42"/>
                  <a:pt x="72" y="3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90" name="Freeform 82"/>
          <p:cNvSpPr>
            <a:spLocks/>
          </p:cNvSpPr>
          <p:nvPr/>
        </p:nvSpPr>
        <p:spPr bwMode="auto">
          <a:xfrm>
            <a:off x="1998419" y="3045695"/>
            <a:ext cx="62388" cy="164351"/>
          </a:xfrm>
          <a:custGeom>
            <a:avLst/>
            <a:gdLst>
              <a:gd name="T0" fmla="*/ 18 w 36"/>
              <a:gd name="T1" fmla="*/ 96 h 96"/>
              <a:gd name="T2" fmla="*/ 36 w 36"/>
              <a:gd name="T3" fmla="*/ 78 h 96"/>
              <a:gd name="T4" fmla="*/ 36 w 36"/>
              <a:gd name="T5" fmla="*/ 54 h 96"/>
              <a:gd name="T6" fmla="*/ 0 w 36"/>
              <a:gd name="T7" fmla="*/ 54 h 96"/>
              <a:gd name="T8" fmla="*/ 0 w 36"/>
              <a:gd name="T9" fmla="*/ 48 h 96"/>
              <a:gd name="T10" fmla="*/ 36 w 36"/>
              <a:gd name="T11" fmla="*/ 48 h 96"/>
              <a:gd name="T12" fmla="*/ 36 w 36"/>
              <a:gd name="T13" fmla="*/ 18 h 96"/>
              <a:gd name="T14" fmla="*/ 18 w 36"/>
              <a:gd name="T15" fmla="*/ 0 h 96"/>
              <a:gd name="T16" fmla="*/ 0 w 36"/>
              <a:gd name="T17" fmla="*/ 18 h 96"/>
              <a:gd name="T18" fmla="*/ 0 w 36"/>
              <a:gd name="T19" fmla="*/ 78 h 96"/>
              <a:gd name="T20" fmla="*/ 18 w 36"/>
              <a:gd name="T21" fmla="*/ 96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36" h="96">
                <a:moveTo>
                  <a:pt x="18" y="96"/>
                </a:moveTo>
                <a:cubicBezTo>
                  <a:pt x="28" y="96"/>
                  <a:pt x="36" y="88"/>
                  <a:pt x="36" y="78"/>
                </a:cubicBezTo>
                <a:cubicBezTo>
                  <a:pt x="36" y="54"/>
                  <a:pt x="36" y="54"/>
                  <a:pt x="36" y="54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48"/>
                  <a:pt x="0" y="48"/>
                  <a:pt x="0" y="48"/>
                </a:cubicBezTo>
                <a:cubicBezTo>
                  <a:pt x="36" y="48"/>
                  <a:pt x="36" y="48"/>
                  <a:pt x="36" y="48"/>
                </a:cubicBezTo>
                <a:cubicBezTo>
                  <a:pt x="36" y="18"/>
                  <a:pt x="36" y="18"/>
                  <a:pt x="36" y="18"/>
                </a:cubicBezTo>
                <a:cubicBezTo>
                  <a:pt x="36" y="8"/>
                  <a:pt x="28" y="0"/>
                  <a:pt x="18" y="0"/>
                </a:cubicBezTo>
                <a:cubicBezTo>
                  <a:pt x="8" y="0"/>
                  <a:pt x="0" y="8"/>
                  <a:pt x="0" y="18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88"/>
                  <a:pt x="8" y="96"/>
                  <a:pt x="18" y="9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91" name="Freeform 83"/>
          <p:cNvSpPr>
            <a:spLocks/>
          </p:cNvSpPr>
          <p:nvPr/>
        </p:nvSpPr>
        <p:spPr bwMode="auto">
          <a:xfrm>
            <a:off x="2415934" y="3051695"/>
            <a:ext cx="171566" cy="260321"/>
          </a:xfrm>
          <a:custGeom>
            <a:avLst/>
            <a:gdLst>
              <a:gd name="T0" fmla="*/ 57 w 99"/>
              <a:gd name="T1" fmla="*/ 0 h 151"/>
              <a:gd name="T2" fmla="*/ 45 w 99"/>
              <a:gd name="T3" fmla="*/ 0 h 151"/>
              <a:gd name="T4" fmla="*/ 45 w 99"/>
              <a:gd name="T5" fmla="*/ 102 h 151"/>
              <a:gd name="T6" fmla="*/ 1 w 99"/>
              <a:gd name="T7" fmla="*/ 122 h 151"/>
              <a:gd name="T8" fmla="*/ 5 w 99"/>
              <a:gd name="T9" fmla="*/ 136 h 151"/>
              <a:gd name="T10" fmla="*/ 58 w 99"/>
              <a:gd name="T11" fmla="*/ 128 h 151"/>
              <a:gd name="T12" fmla="*/ 63 w 99"/>
              <a:gd name="T13" fmla="*/ 98 h 151"/>
              <a:gd name="T14" fmla="*/ 63 w 99"/>
              <a:gd name="T15" fmla="*/ 36 h 151"/>
              <a:gd name="T16" fmla="*/ 83 w 99"/>
              <a:gd name="T17" fmla="*/ 58 h 151"/>
              <a:gd name="T18" fmla="*/ 80 w 99"/>
              <a:gd name="T19" fmla="*/ 80 h 151"/>
              <a:gd name="T20" fmla="*/ 79 w 99"/>
              <a:gd name="T21" fmla="*/ 85 h 151"/>
              <a:gd name="T22" fmla="*/ 89 w 99"/>
              <a:gd name="T23" fmla="*/ 77 h 151"/>
              <a:gd name="T24" fmla="*/ 93 w 99"/>
              <a:gd name="T25" fmla="*/ 65 h 151"/>
              <a:gd name="T26" fmla="*/ 57 w 99"/>
              <a:gd name="T27" fmla="*/ 0 h 1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99" h="151">
                <a:moveTo>
                  <a:pt x="57" y="0"/>
                </a:moveTo>
                <a:cubicBezTo>
                  <a:pt x="45" y="0"/>
                  <a:pt x="45" y="0"/>
                  <a:pt x="45" y="0"/>
                </a:cubicBezTo>
                <a:cubicBezTo>
                  <a:pt x="45" y="102"/>
                  <a:pt x="45" y="102"/>
                  <a:pt x="45" y="102"/>
                </a:cubicBezTo>
                <a:cubicBezTo>
                  <a:pt x="27" y="93"/>
                  <a:pt x="5" y="105"/>
                  <a:pt x="1" y="122"/>
                </a:cubicBezTo>
                <a:cubicBezTo>
                  <a:pt x="0" y="127"/>
                  <a:pt x="2" y="133"/>
                  <a:pt x="5" y="136"/>
                </a:cubicBezTo>
                <a:cubicBezTo>
                  <a:pt x="17" y="151"/>
                  <a:pt x="45" y="144"/>
                  <a:pt x="58" y="128"/>
                </a:cubicBezTo>
                <a:cubicBezTo>
                  <a:pt x="64" y="120"/>
                  <a:pt x="63" y="114"/>
                  <a:pt x="63" y="98"/>
                </a:cubicBezTo>
                <a:cubicBezTo>
                  <a:pt x="63" y="36"/>
                  <a:pt x="63" y="36"/>
                  <a:pt x="63" y="36"/>
                </a:cubicBezTo>
                <a:cubicBezTo>
                  <a:pt x="71" y="42"/>
                  <a:pt x="80" y="47"/>
                  <a:pt x="83" y="58"/>
                </a:cubicBezTo>
                <a:cubicBezTo>
                  <a:pt x="85" y="64"/>
                  <a:pt x="83" y="75"/>
                  <a:pt x="80" y="80"/>
                </a:cubicBezTo>
                <a:cubicBezTo>
                  <a:pt x="80" y="82"/>
                  <a:pt x="78" y="83"/>
                  <a:pt x="79" y="85"/>
                </a:cubicBezTo>
                <a:cubicBezTo>
                  <a:pt x="84" y="89"/>
                  <a:pt x="87" y="81"/>
                  <a:pt x="89" y="77"/>
                </a:cubicBezTo>
                <a:cubicBezTo>
                  <a:pt x="90" y="73"/>
                  <a:pt x="92" y="68"/>
                  <a:pt x="93" y="65"/>
                </a:cubicBezTo>
                <a:cubicBezTo>
                  <a:pt x="99" y="29"/>
                  <a:pt x="60" y="27"/>
                  <a:pt x="57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92" name="Freeform 84"/>
          <p:cNvSpPr>
            <a:spLocks noEditPoints="1"/>
          </p:cNvSpPr>
          <p:nvPr/>
        </p:nvSpPr>
        <p:spPr bwMode="auto">
          <a:xfrm>
            <a:off x="2839446" y="3064891"/>
            <a:ext cx="263946" cy="248325"/>
          </a:xfrm>
          <a:custGeom>
            <a:avLst/>
            <a:gdLst>
              <a:gd name="T0" fmla="*/ 104 w 154"/>
              <a:gd name="T1" fmla="*/ 69 h 144"/>
              <a:gd name="T2" fmla="*/ 115 w 154"/>
              <a:gd name="T3" fmla="*/ 66 h 144"/>
              <a:gd name="T4" fmla="*/ 149 w 154"/>
              <a:gd name="T5" fmla="*/ 6 h 144"/>
              <a:gd name="T6" fmla="*/ 129 w 154"/>
              <a:gd name="T7" fmla="*/ 6 h 144"/>
              <a:gd name="T8" fmla="*/ 119 w 154"/>
              <a:gd name="T9" fmla="*/ 6 h 144"/>
              <a:gd name="T10" fmla="*/ 119 w 154"/>
              <a:gd name="T11" fmla="*/ 0 h 144"/>
              <a:gd name="T12" fmla="*/ 35 w 154"/>
              <a:gd name="T13" fmla="*/ 0 h 144"/>
              <a:gd name="T14" fmla="*/ 35 w 154"/>
              <a:gd name="T15" fmla="*/ 6 h 144"/>
              <a:gd name="T16" fmla="*/ 25 w 154"/>
              <a:gd name="T17" fmla="*/ 6 h 144"/>
              <a:gd name="T18" fmla="*/ 5 w 154"/>
              <a:gd name="T19" fmla="*/ 6 h 144"/>
              <a:gd name="T20" fmla="*/ 39 w 154"/>
              <a:gd name="T21" fmla="*/ 66 h 144"/>
              <a:gd name="T22" fmla="*/ 50 w 154"/>
              <a:gd name="T23" fmla="*/ 69 h 144"/>
              <a:gd name="T24" fmla="*/ 71 w 154"/>
              <a:gd name="T25" fmla="*/ 83 h 144"/>
              <a:gd name="T26" fmla="*/ 71 w 154"/>
              <a:gd name="T27" fmla="*/ 126 h 144"/>
              <a:gd name="T28" fmla="*/ 35 w 154"/>
              <a:gd name="T29" fmla="*/ 144 h 144"/>
              <a:gd name="T30" fmla="*/ 119 w 154"/>
              <a:gd name="T31" fmla="*/ 144 h 144"/>
              <a:gd name="T32" fmla="*/ 83 w 154"/>
              <a:gd name="T33" fmla="*/ 126 h 144"/>
              <a:gd name="T34" fmla="*/ 83 w 154"/>
              <a:gd name="T35" fmla="*/ 83 h 144"/>
              <a:gd name="T36" fmla="*/ 104 w 154"/>
              <a:gd name="T37" fmla="*/ 69 h 144"/>
              <a:gd name="T38" fmla="*/ 119 w 154"/>
              <a:gd name="T39" fmla="*/ 26 h 144"/>
              <a:gd name="T40" fmla="*/ 119 w 154"/>
              <a:gd name="T41" fmla="*/ 12 h 144"/>
              <a:gd name="T42" fmla="*/ 129 w 154"/>
              <a:gd name="T43" fmla="*/ 12 h 144"/>
              <a:gd name="T44" fmla="*/ 143 w 154"/>
              <a:gd name="T45" fmla="*/ 12 h 144"/>
              <a:gd name="T46" fmla="*/ 113 w 154"/>
              <a:gd name="T47" fmla="*/ 60 h 144"/>
              <a:gd name="T48" fmla="*/ 109 w 154"/>
              <a:gd name="T49" fmla="*/ 62 h 144"/>
              <a:gd name="T50" fmla="*/ 119 w 154"/>
              <a:gd name="T51" fmla="*/ 26 h 144"/>
              <a:gd name="T52" fmla="*/ 41 w 154"/>
              <a:gd name="T53" fmla="*/ 60 h 144"/>
              <a:gd name="T54" fmla="*/ 11 w 154"/>
              <a:gd name="T55" fmla="*/ 12 h 144"/>
              <a:gd name="T56" fmla="*/ 25 w 154"/>
              <a:gd name="T57" fmla="*/ 12 h 144"/>
              <a:gd name="T58" fmla="*/ 35 w 154"/>
              <a:gd name="T59" fmla="*/ 12 h 144"/>
              <a:gd name="T60" fmla="*/ 35 w 154"/>
              <a:gd name="T61" fmla="*/ 26 h 144"/>
              <a:gd name="T62" fmla="*/ 45 w 154"/>
              <a:gd name="T63" fmla="*/ 62 h 144"/>
              <a:gd name="T64" fmla="*/ 41 w 154"/>
              <a:gd name="T65" fmla="*/ 60 h 144"/>
              <a:gd name="T66" fmla="*/ 77 w 154"/>
              <a:gd name="T67" fmla="*/ 53 h 144"/>
              <a:gd name="T68" fmla="*/ 58 w 154"/>
              <a:gd name="T69" fmla="*/ 66 h 144"/>
              <a:gd name="T70" fmla="*/ 65 w 154"/>
              <a:gd name="T71" fmla="*/ 44 h 144"/>
              <a:gd name="T72" fmla="*/ 47 w 154"/>
              <a:gd name="T73" fmla="*/ 31 h 144"/>
              <a:gd name="T74" fmla="*/ 70 w 154"/>
              <a:gd name="T75" fmla="*/ 30 h 144"/>
              <a:gd name="T76" fmla="*/ 77 w 154"/>
              <a:gd name="T77" fmla="*/ 9 h 144"/>
              <a:gd name="T78" fmla="*/ 84 w 154"/>
              <a:gd name="T79" fmla="*/ 30 h 144"/>
              <a:gd name="T80" fmla="*/ 107 w 154"/>
              <a:gd name="T81" fmla="*/ 31 h 144"/>
              <a:gd name="T82" fmla="*/ 89 w 154"/>
              <a:gd name="T83" fmla="*/ 44 h 144"/>
              <a:gd name="T84" fmla="*/ 96 w 154"/>
              <a:gd name="T85" fmla="*/ 66 h 144"/>
              <a:gd name="T86" fmla="*/ 77 w 154"/>
              <a:gd name="T87" fmla="*/ 53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54" h="144">
                <a:moveTo>
                  <a:pt x="104" y="69"/>
                </a:moveTo>
                <a:cubicBezTo>
                  <a:pt x="107" y="69"/>
                  <a:pt x="110" y="68"/>
                  <a:pt x="115" y="66"/>
                </a:cubicBezTo>
                <a:cubicBezTo>
                  <a:pt x="154" y="54"/>
                  <a:pt x="149" y="6"/>
                  <a:pt x="149" y="6"/>
                </a:cubicBezTo>
                <a:cubicBezTo>
                  <a:pt x="129" y="6"/>
                  <a:pt x="129" y="6"/>
                  <a:pt x="129" y="6"/>
                </a:cubicBezTo>
                <a:cubicBezTo>
                  <a:pt x="119" y="6"/>
                  <a:pt x="119" y="6"/>
                  <a:pt x="119" y="6"/>
                </a:cubicBezTo>
                <a:cubicBezTo>
                  <a:pt x="119" y="0"/>
                  <a:pt x="119" y="0"/>
                  <a:pt x="119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5" y="6"/>
                  <a:pt x="35" y="6"/>
                  <a:pt x="35" y="6"/>
                </a:cubicBezTo>
                <a:cubicBezTo>
                  <a:pt x="25" y="6"/>
                  <a:pt x="25" y="6"/>
                  <a:pt x="25" y="6"/>
                </a:cubicBezTo>
                <a:cubicBezTo>
                  <a:pt x="5" y="6"/>
                  <a:pt x="5" y="6"/>
                  <a:pt x="5" y="6"/>
                </a:cubicBezTo>
                <a:cubicBezTo>
                  <a:pt x="5" y="6"/>
                  <a:pt x="0" y="54"/>
                  <a:pt x="39" y="66"/>
                </a:cubicBezTo>
                <a:cubicBezTo>
                  <a:pt x="43" y="67"/>
                  <a:pt x="47" y="69"/>
                  <a:pt x="50" y="69"/>
                </a:cubicBezTo>
                <a:cubicBezTo>
                  <a:pt x="56" y="76"/>
                  <a:pt x="63" y="82"/>
                  <a:pt x="71" y="83"/>
                </a:cubicBezTo>
                <a:cubicBezTo>
                  <a:pt x="71" y="126"/>
                  <a:pt x="71" y="126"/>
                  <a:pt x="71" y="126"/>
                </a:cubicBezTo>
                <a:cubicBezTo>
                  <a:pt x="51" y="127"/>
                  <a:pt x="35" y="135"/>
                  <a:pt x="35" y="144"/>
                </a:cubicBezTo>
                <a:cubicBezTo>
                  <a:pt x="119" y="144"/>
                  <a:pt x="119" y="144"/>
                  <a:pt x="119" y="144"/>
                </a:cubicBezTo>
                <a:cubicBezTo>
                  <a:pt x="119" y="135"/>
                  <a:pt x="103" y="127"/>
                  <a:pt x="83" y="126"/>
                </a:cubicBezTo>
                <a:cubicBezTo>
                  <a:pt x="83" y="83"/>
                  <a:pt x="83" y="83"/>
                  <a:pt x="83" y="83"/>
                </a:cubicBezTo>
                <a:cubicBezTo>
                  <a:pt x="91" y="82"/>
                  <a:pt x="98" y="77"/>
                  <a:pt x="104" y="69"/>
                </a:cubicBezTo>
                <a:moveTo>
                  <a:pt x="119" y="26"/>
                </a:moveTo>
                <a:cubicBezTo>
                  <a:pt x="119" y="12"/>
                  <a:pt x="119" y="12"/>
                  <a:pt x="119" y="12"/>
                </a:cubicBezTo>
                <a:cubicBezTo>
                  <a:pt x="129" y="12"/>
                  <a:pt x="129" y="12"/>
                  <a:pt x="129" y="12"/>
                </a:cubicBezTo>
                <a:cubicBezTo>
                  <a:pt x="143" y="12"/>
                  <a:pt x="143" y="12"/>
                  <a:pt x="143" y="12"/>
                </a:cubicBezTo>
                <a:cubicBezTo>
                  <a:pt x="143" y="24"/>
                  <a:pt x="140" y="52"/>
                  <a:pt x="113" y="60"/>
                </a:cubicBezTo>
                <a:cubicBezTo>
                  <a:pt x="112" y="61"/>
                  <a:pt x="111" y="61"/>
                  <a:pt x="109" y="62"/>
                </a:cubicBezTo>
                <a:cubicBezTo>
                  <a:pt x="115" y="51"/>
                  <a:pt x="119" y="38"/>
                  <a:pt x="119" y="26"/>
                </a:cubicBezTo>
                <a:close/>
                <a:moveTo>
                  <a:pt x="41" y="60"/>
                </a:moveTo>
                <a:cubicBezTo>
                  <a:pt x="14" y="52"/>
                  <a:pt x="11" y="24"/>
                  <a:pt x="11" y="12"/>
                </a:cubicBezTo>
                <a:cubicBezTo>
                  <a:pt x="25" y="12"/>
                  <a:pt x="25" y="12"/>
                  <a:pt x="25" y="12"/>
                </a:cubicBezTo>
                <a:cubicBezTo>
                  <a:pt x="35" y="12"/>
                  <a:pt x="35" y="12"/>
                  <a:pt x="35" y="12"/>
                </a:cubicBezTo>
                <a:cubicBezTo>
                  <a:pt x="35" y="26"/>
                  <a:pt x="35" y="26"/>
                  <a:pt x="35" y="26"/>
                </a:cubicBezTo>
                <a:cubicBezTo>
                  <a:pt x="35" y="38"/>
                  <a:pt x="39" y="51"/>
                  <a:pt x="45" y="62"/>
                </a:cubicBezTo>
                <a:cubicBezTo>
                  <a:pt x="43" y="61"/>
                  <a:pt x="42" y="61"/>
                  <a:pt x="41" y="60"/>
                </a:cubicBezTo>
                <a:moveTo>
                  <a:pt x="77" y="53"/>
                </a:moveTo>
                <a:cubicBezTo>
                  <a:pt x="58" y="66"/>
                  <a:pt x="58" y="66"/>
                  <a:pt x="58" y="66"/>
                </a:cubicBezTo>
                <a:cubicBezTo>
                  <a:pt x="65" y="44"/>
                  <a:pt x="65" y="44"/>
                  <a:pt x="65" y="44"/>
                </a:cubicBezTo>
                <a:cubicBezTo>
                  <a:pt x="47" y="31"/>
                  <a:pt x="47" y="31"/>
                  <a:pt x="47" y="31"/>
                </a:cubicBezTo>
                <a:cubicBezTo>
                  <a:pt x="70" y="30"/>
                  <a:pt x="70" y="30"/>
                  <a:pt x="70" y="30"/>
                </a:cubicBezTo>
                <a:cubicBezTo>
                  <a:pt x="77" y="9"/>
                  <a:pt x="77" y="9"/>
                  <a:pt x="77" y="9"/>
                </a:cubicBezTo>
                <a:cubicBezTo>
                  <a:pt x="84" y="30"/>
                  <a:pt x="84" y="30"/>
                  <a:pt x="84" y="30"/>
                </a:cubicBezTo>
                <a:cubicBezTo>
                  <a:pt x="107" y="31"/>
                  <a:pt x="107" y="31"/>
                  <a:pt x="107" y="31"/>
                </a:cubicBezTo>
                <a:cubicBezTo>
                  <a:pt x="89" y="44"/>
                  <a:pt x="89" y="44"/>
                  <a:pt x="89" y="44"/>
                </a:cubicBezTo>
                <a:cubicBezTo>
                  <a:pt x="96" y="66"/>
                  <a:pt x="96" y="66"/>
                  <a:pt x="96" y="66"/>
                </a:cubicBezTo>
                <a:lnTo>
                  <a:pt x="77" y="53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93" name="Oval 85"/>
          <p:cNvSpPr>
            <a:spLocks noChangeArrowheads="1"/>
          </p:cNvSpPr>
          <p:nvPr/>
        </p:nvSpPr>
        <p:spPr bwMode="auto">
          <a:xfrm>
            <a:off x="3417728" y="3148864"/>
            <a:ext cx="62388" cy="61182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94" name="Freeform 86"/>
          <p:cNvSpPr>
            <a:spLocks noEditPoints="1"/>
          </p:cNvSpPr>
          <p:nvPr/>
        </p:nvSpPr>
        <p:spPr bwMode="auto">
          <a:xfrm>
            <a:off x="3315748" y="3076886"/>
            <a:ext cx="245950" cy="184744"/>
          </a:xfrm>
          <a:custGeom>
            <a:avLst/>
            <a:gdLst>
              <a:gd name="T0" fmla="*/ 132 w 144"/>
              <a:gd name="T1" fmla="*/ 12 h 108"/>
              <a:gd name="T2" fmla="*/ 60 w 144"/>
              <a:gd name="T3" fmla="*/ 12 h 108"/>
              <a:gd name="T4" fmla="*/ 48 w 144"/>
              <a:gd name="T5" fmla="*/ 0 h 108"/>
              <a:gd name="T6" fmla="*/ 36 w 144"/>
              <a:gd name="T7" fmla="*/ 0 h 108"/>
              <a:gd name="T8" fmla="*/ 24 w 144"/>
              <a:gd name="T9" fmla="*/ 12 h 108"/>
              <a:gd name="T10" fmla="*/ 12 w 144"/>
              <a:gd name="T11" fmla="*/ 12 h 108"/>
              <a:gd name="T12" fmla="*/ 0 w 144"/>
              <a:gd name="T13" fmla="*/ 24 h 108"/>
              <a:gd name="T14" fmla="*/ 12 w 144"/>
              <a:gd name="T15" fmla="*/ 24 h 108"/>
              <a:gd name="T16" fmla="*/ 24 w 144"/>
              <a:gd name="T17" fmla="*/ 36 h 108"/>
              <a:gd name="T18" fmla="*/ 24 w 144"/>
              <a:gd name="T19" fmla="*/ 84 h 108"/>
              <a:gd name="T20" fmla="*/ 12 w 144"/>
              <a:gd name="T21" fmla="*/ 96 h 108"/>
              <a:gd name="T22" fmla="*/ 0 w 144"/>
              <a:gd name="T23" fmla="*/ 96 h 108"/>
              <a:gd name="T24" fmla="*/ 12 w 144"/>
              <a:gd name="T25" fmla="*/ 108 h 108"/>
              <a:gd name="T26" fmla="*/ 132 w 144"/>
              <a:gd name="T27" fmla="*/ 108 h 108"/>
              <a:gd name="T28" fmla="*/ 144 w 144"/>
              <a:gd name="T29" fmla="*/ 96 h 108"/>
              <a:gd name="T30" fmla="*/ 144 w 144"/>
              <a:gd name="T31" fmla="*/ 24 h 108"/>
              <a:gd name="T32" fmla="*/ 132 w 144"/>
              <a:gd name="T33" fmla="*/ 12 h 108"/>
              <a:gd name="T34" fmla="*/ 78 w 144"/>
              <a:gd name="T35" fmla="*/ 90 h 108"/>
              <a:gd name="T36" fmla="*/ 48 w 144"/>
              <a:gd name="T37" fmla="*/ 60 h 108"/>
              <a:gd name="T38" fmla="*/ 78 w 144"/>
              <a:gd name="T39" fmla="*/ 30 h 108"/>
              <a:gd name="T40" fmla="*/ 108 w 144"/>
              <a:gd name="T41" fmla="*/ 60 h 108"/>
              <a:gd name="T42" fmla="*/ 78 w 144"/>
              <a:gd name="T43" fmla="*/ 90 h 108"/>
              <a:gd name="T44" fmla="*/ 123 w 144"/>
              <a:gd name="T45" fmla="*/ 48 h 108"/>
              <a:gd name="T46" fmla="*/ 114 w 144"/>
              <a:gd name="T47" fmla="*/ 39 h 108"/>
              <a:gd name="T48" fmla="*/ 123 w 144"/>
              <a:gd name="T49" fmla="*/ 30 h 108"/>
              <a:gd name="T50" fmla="*/ 132 w 144"/>
              <a:gd name="T51" fmla="*/ 39 h 108"/>
              <a:gd name="T52" fmla="*/ 123 w 144"/>
              <a:gd name="T53" fmla="*/ 48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4" h="108">
                <a:moveTo>
                  <a:pt x="132" y="12"/>
                </a:moveTo>
                <a:cubicBezTo>
                  <a:pt x="60" y="12"/>
                  <a:pt x="60" y="12"/>
                  <a:pt x="60" y="12"/>
                </a:cubicBezTo>
                <a:cubicBezTo>
                  <a:pt x="60" y="5"/>
                  <a:pt x="55" y="0"/>
                  <a:pt x="48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29" y="0"/>
                  <a:pt x="24" y="5"/>
                  <a:pt x="24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5" y="12"/>
                  <a:pt x="0" y="17"/>
                  <a:pt x="0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19" y="24"/>
                  <a:pt x="24" y="29"/>
                  <a:pt x="24" y="36"/>
                </a:cubicBezTo>
                <a:cubicBezTo>
                  <a:pt x="24" y="84"/>
                  <a:pt x="24" y="84"/>
                  <a:pt x="24" y="84"/>
                </a:cubicBezTo>
                <a:cubicBezTo>
                  <a:pt x="24" y="91"/>
                  <a:pt x="19" y="96"/>
                  <a:pt x="12" y="96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103"/>
                  <a:pt x="5" y="108"/>
                  <a:pt x="12" y="108"/>
                </a:cubicBezTo>
                <a:cubicBezTo>
                  <a:pt x="132" y="108"/>
                  <a:pt x="132" y="108"/>
                  <a:pt x="132" y="108"/>
                </a:cubicBezTo>
                <a:cubicBezTo>
                  <a:pt x="139" y="108"/>
                  <a:pt x="144" y="103"/>
                  <a:pt x="144" y="96"/>
                </a:cubicBezTo>
                <a:cubicBezTo>
                  <a:pt x="144" y="24"/>
                  <a:pt x="144" y="24"/>
                  <a:pt x="144" y="24"/>
                </a:cubicBezTo>
                <a:cubicBezTo>
                  <a:pt x="144" y="17"/>
                  <a:pt x="139" y="12"/>
                  <a:pt x="132" y="12"/>
                </a:cubicBezTo>
                <a:moveTo>
                  <a:pt x="78" y="90"/>
                </a:moveTo>
                <a:cubicBezTo>
                  <a:pt x="61" y="90"/>
                  <a:pt x="48" y="77"/>
                  <a:pt x="48" y="60"/>
                </a:cubicBezTo>
                <a:cubicBezTo>
                  <a:pt x="48" y="43"/>
                  <a:pt x="61" y="30"/>
                  <a:pt x="78" y="30"/>
                </a:cubicBezTo>
                <a:cubicBezTo>
                  <a:pt x="95" y="30"/>
                  <a:pt x="108" y="43"/>
                  <a:pt x="108" y="60"/>
                </a:cubicBezTo>
                <a:cubicBezTo>
                  <a:pt x="108" y="77"/>
                  <a:pt x="95" y="90"/>
                  <a:pt x="78" y="90"/>
                </a:cubicBezTo>
                <a:moveTo>
                  <a:pt x="123" y="48"/>
                </a:moveTo>
                <a:cubicBezTo>
                  <a:pt x="118" y="48"/>
                  <a:pt x="114" y="44"/>
                  <a:pt x="114" y="39"/>
                </a:cubicBezTo>
                <a:cubicBezTo>
                  <a:pt x="114" y="34"/>
                  <a:pt x="118" y="30"/>
                  <a:pt x="123" y="30"/>
                </a:cubicBezTo>
                <a:cubicBezTo>
                  <a:pt x="128" y="30"/>
                  <a:pt x="132" y="34"/>
                  <a:pt x="132" y="39"/>
                </a:cubicBezTo>
                <a:cubicBezTo>
                  <a:pt x="132" y="44"/>
                  <a:pt x="128" y="48"/>
                  <a:pt x="123" y="4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95" name="Rectangle 87"/>
          <p:cNvSpPr>
            <a:spLocks noChangeArrowheads="1"/>
          </p:cNvSpPr>
          <p:nvPr/>
        </p:nvSpPr>
        <p:spPr bwMode="auto">
          <a:xfrm>
            <a:off x="3511308" y="3127271"/>
            <a:ext cx="31194" cy="3119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96" name="Rectangle 88"/>
          <p:cNvSpPr>
            <a:spLocks noChangeArrowheads="1"/>
          </p:cNvSpPr>
          <p:nvPr/>
        </p:nvSpPr>
        <p:spPr bwMode="auto">
          <a:xfrm>
            <a:off x="3511308" y="3127271"/>
            <a:ext cx="31194" cy="31191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97" name="Oval 89"/>
          <p:cNvSpPr>
            <a:spLocks noChangeArrowheads="1"/>
          </p:cNvSpPr>
          <p:nvPr/>
        </p:nvSpPr>
        <p:spPr bwMode="auto">
          <a:xfrm>
            <a:off x="3511308" y="3127271"/>
            <a:ext cx="31194" cy="31191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98" name="Freeform 90"/>
          <p:cNvSpPr>
            <a:spLocks/>
          </p:cNvSpPr>
          <p:nvPr/>
        </p:nvSpPr>
        <p:spPr bwMode="auto">
          <a:xfrm>
            <a:off x="3315748" y="3117675"/>
            <a:ext cx="0" cy="123563"/>
          </a:xfrm>
          <a:custGeom>
            <a:avLst/>
            <a:gdLst>
              <a:gd name="T0" fmla="*/ 64 h 64"/>
              <a:gd name="T1" fmla="*/ 64 h 64"/>
              <a:gd name="T2" fmla="*/ 0 h 64"/>
              <a:gd name="T3" fmla="*/ 64 h 64"/>
            </a:gdLst>
            <a:ahLst/>
            <a:cxnLst>
              <a:cxn ang="0">
                <a:pos x="0" y="T0"/>
              </a:cxn>
              <a:cxn ang="0">
                <a:pos x="0" y="T1"/>
              </a:cxn>
              <a:cxn ang="0">
                <a:pos x="0" y="T2"/>
              </a:cxn>
              <a:cxn ang="0">
                <a:pos x="0" y="T3"/>
              </a:cxn>
            </a:cxnLst>
            <a:rect l="0" t="0" r="r" b="b"/>
            <a:pathLst>
              <a:path h="64">
                <a:moveTo>
                  <a:pt x="0" y="64"/>
                </a:moveTo>
                <a:lnTo>
                  <a:pt x="0" y="64"/>
                </a:lnTo>
                <a:lnTo>
                  <a:pt x="0" y="0"/>
                </a:lnTo>
                <a:lnTo>
                  <a:pt x="0" y="6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199" name="Rectangle 91"/>
          <p:cNvSpPr>
            <a:spLocks noChangeArrowheads="1"/>
          </p:cNvSpPr>
          <p:nvPr/>
        </p:nvSpPr>
        <p:spPr bwMode="auto">
          <a:xfrm>
            <a:off x="3315750" y="3117675"/>
            <a:ext cx="40791" cy="12356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0" name="Rectangle 92"/>
          <p:cNvSpPr>
            <a:spLocks noChangeArrowheads="1"/>
          </p:cNvSpPr>
          <p:nvPr/>
        </p:nvSpPr>
        <p:spPr bwMode="auto">
          <a:xfrm>
            <a:off x="3315750" y="3117675"/>
            <a:ext cx="40791" cy="12356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1" name="Freeform 93"/>
          <p:cNvSpPr>
            <a:spLocks/>
          </p:cNvSpPr>
          <p:nvPr/>
        </p:nvSpPr>
        <p:spPr bwMode="auto">
          <a:xfrm>
            <a:off x="3315750" y="3117675"/>
            <a:ext cx="40791" cy="123563"/>
          </a:xfrm>
          <a:custGeom>
            <a:avLst/>
            <a:gdLst>
              <a:gd name="T0" fmla="*/ 12 w 24"/>
              <a:gd name="T1" fmla="*/ 0 h 72"/>
              <a:gd name="T2" fmla="*/ 0 w 24"/>
              <a:gd name="T3" fmla="*/ 0 h 72"/>
              <a:gd name="T4" fmla="*/ 0 w 24"/>
              <a:gd name="T5" fmla="*/ 0 h 72"/>
              <a:gd name="T6" fmla="*/ 0 w 24"/>
              <a:gd name="T7" fmla="*/ 72 h 72"/>
              <a:gd name="T8" fmla="*/ 12 w 24"/>
              <a:gd name="T9" fmla="*/ 72 h 72"/>
              <a:gd name="T10" fmla="*/ 24 w 24"/>
              <a:gd name="T11" fmla="*/ 60 h 72"/>
              <a:gd name="T12" fmla="*/ 24 w 24"/>
              <a:gd name="T13" fmla="*/ 12 h 72"/>
              <a:gd name="T14" fmla="*/ 12 w 24"/>
              <a:gd name="T15" fmla="*/ 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4" h="72">
                <a:moveTo>
                  <a:pt x="12" y="0"/>
                </a:moveTo>
                <a:cubicBezTo>
                  <a:pt x="0" y="0"/>
                  <a:pt x="0" y="0"/>
                  <a:pt x="0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72"/>
                  <a:pt x="0" y="72"/>
                  <a:pt x="0" y="72"/>
                </a:cubicBezTo>
                <a:cubicBezTo>
                  <a:pt x="12" y="72"/>
                  <a:pt x="12" y="72"/>
                  <a:pt x="12" y="72"/>
                </a:cubicBezTo>
                <a:cubicBezTo>
                  <a:pt x="19" y="72"/>
                  <a:pt x="24" y="67"/>
                  <a:pt x="24" y="60"/>
                </a:cubicBezTo>
                <a:cubicBezTo>
                  <a:pt x="24" y="12"/>
                  <a:pt x="24" y="12"/>
                  <a:pt x="24" y="12"/>
                </a:cubicBezTo>
                <a:cubicBezTo>
                  <a:pt x="24" y="5"/>
                  <a:pt x="19" y="0"/>
                  <a:pt x="12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2" name="Rectangle 94"/>
          <p:cNvSpPr>
            <a:spLocks noChangeArrowheads="1"/>
          </p:cNvSpPr>
          <p:nvPr/>
        </p:nvSpPr>
        <p:spPr bwMode="auto">
          <a:xfrm>
            <a:off x="3975614" y="3062490"/>
            <a:ext cx="40791" cy="1223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3" name="Rectangle 95"/>
          <p:cNvSpPr>
            <a:spLocks noChangeArrowheads="1"/>
          </p:cNvSpPr>
          <p:nvPr/>
        </p:nvSpPr>
        <p:spPr bwMode="auto">
          <a:xfrm>
            <a:off x="3975614" y="3062490"/>
            <a:ext cx="40791" cy="1223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4" name="Rectangle 96"/>
          <p:cNvSpPr>
            <a:spLocks noChangeArrowheads="1"/>
          </p:cNvSpPr>
          <p:nvPr/>
        </p:nvSpPr>
        <p:spPr bwMode="auto">
          <a:xfrm>
            <a:off x="3975614" y="3062490"/>
            <a:ext cx="40791" cy="1223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5" name="Rectangle 97"/>
          <p:cNvSpPr>
            <a:spLocks noChangeArrowheads="1"/>
          </p:cNvSpPr>
          <p:nvPr/>
        </p:nvSpPr>
        <p:spPr bwMode="auto">
          <a:xfrm>
            <a:off x="3975614" y="3062490"/>
            <a:ext cx="40791" cy="1223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6" name="Rectangle 98"/>
          <p:cNvSpPr>
            <a:spLocks noChangeArrowheads="1"/>
          </p:cNvSpPr>
          <p:nvPr/>
        </p:nvSpPr>
        <p:spPr bwMode="auto">
          <a:xfrm>
            <a:off x="3850840" y="3062490"/>
            <a:ext cx="40791" cy="1223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7" name="Rectangle 99"/>
          <p:cNvSpPr>
            <a:spLocks noChangeArrowheads="1"/>
          </p:cNvSpPr>
          <p:nvPr/>
        </p:nvSpPr>
        <p:spPr bwMode="auto">
          <a:xfrm>
            <a:off x="3850840" y="3062490"/>
            <a:ext cx="40791" cy="1223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8" name="Rectangle 100"/>
          <p:cNvSpPr>
            <a:spLocks noChangeArrowheads="1"/>
          </p:cNvSpPr>
          <p:nvPr/>
        </p:nvSpPr>
        <p:spPr bwMode="auto">
          <a:xfrm>
            <a:off x="3850840" y="3062490"/>
            <a:ext cx="40791" cy="1223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09" name="Rectangle 101"/>
          <p:cNvSpPr>
            <a:spLocks noChangeArrowheads="1"/>
          </p:cNvSpPr>
          <p:nvPr/>
        </p:nvSpPr>
        <p:spPr bwMode="auto">
          <a:xfrm>
            <a:off x="3850840" y="3062490"/>
            <a:ext cx="40791" cy="122362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10" name="Freeform 102"/>
          <p:cNvSpPr>
            <a:spLocks/>
          </p:cNvSpPr>
          <p:nvPr/>
        </p:nvSpPr>
        <p:spPr bwMode="auto">
          <a:xfrm>
            <a:off x="3831645" y="3121273"/>
            <a:ext cx="206357" cy="195540"/>
          </a:xfrm>
          <a:custGeom>
            <a:avLst/>
            <a:gdLst>
              <a:gd name="T0" fmla="*/ 53 w 106"/>
              <a:gd name="T1" fmla="*/ 0 h 101"/>
              <a:gd name="T2" fmla="*/ 66 w 106"/>
              <a:gd name="T3" fmla="*/ 38 h 101"/>
              <a:gd name="T4" fmla="*/ 106 w 106"/>
              <a:gd name="T5" fmla="*/ 39 h 101"/>
              <a:gd name="T6" fmla="*/ 74 w 106"/>
              <a:gd name="T7" fmla="*/ 63 h 101"/>
              <a:gd name="T8" fmla="*/ 85 w 106"/>
              <a:gd name="T9" fmla="*/ 101 h 101"/>
              <a:gd name="T10" fmla="*/ 53 w 106"/>
              <a:gd name="T11" fmla="*/ 78 h 101"/>
              <a:gd name="T12" fmla="*/ 20 w 106"/>
              <a:gd name="T13" fmla="*/ 101 h 101"/>
              <a:gd name="T14" fmla="*/ 31 w 106"/>
              <a:gd name="T15" fmla="*/ 63 h 101"/>
              <a:gd name="T16" fmla="*/ 0 w 106"/>
              <a:gd name="T17" fmla="*/ 39 h 101"/>
              <a:gd name="T18" fmla="*/ 39 w 106"/>
              <a:gd name="T19" fmla="*/ 38 h 101"/>
              <a:gd name="T20" fmla="*/ 53 w 106"/>
              <a:gd name="T21" fmla="*/ 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6" h="101">
                <a:moveTo>
                  <a:pt x="53" y="0"/>
                </a:moveTo>
                <a:lnTo>
                  <a:pt x="66" y="38"/>
                </a:lnTo>
                <a:lnTo>
                  <a:pt x="106" y="39"/>
                </a:lnTo>
                <a:lnTo>
                  <a:pt x="74" y="63"/>
                </a:lnTo>
                <a:lnTo>
                  <a:pt x="85" y="101"/>
                </a:lnTo>
                <a:lnTo>
                  <a:pt x="53" y="78"/>
                </a:lnTo>
                <a:lnTo>
                  <a:pt x="20" y="101"/>
                </a:lnTo>
                <a:lnTo>
                  <a:pt x="31" y="63"/>
                </a:lnTo>
                <a:lnTo>
                  <a:pt x="0" y="39"/>
                </a:lnTo>
                <a:lnTo>
                  <a:pt x="39" y="38"/>
                </a:lnTo>
                <a:lnTo>
                  <a:pt x="53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11" name="Freeform 103"/>
          <p:cNvSpPr>
            <a:spLocks/>
          </p:cNvSpPr>
          <p:nvPr/>
        </p:nvSpPr>
        <p:spPr bwMode="auto">
          <a:xfrm>
            <a:off x="3831645" y="3121273"/>
            <a:ext cx="206357" cy="195540"/>
          </a:xfrm>
          <a:custGeom>
            <a:avLst/>
            <a:gdLst>
              <a:gd name="T0" fmla="*/ 53 w 106"/>
              <a:gd name="T1" fmla="*/ 0 h 101"/>
              <a:gd name="T2" fmla="*/ 66 w 106"/>
              <a:gd name="T3" fmla="*/ 38 h 101"/>
              <a:gd name="T4" fmla="*/ 106 w 106"/>
              <a:gd name="T5" fmla="*/ 39 h 101"/>
              <a:gd name="T6" fmla="*/ 74 w 106"/>
              <a:gd name="T7" fmla="*/ 63 h 101"/>
              <a:gd name="T8" fmla="*/ 85 w 106"/>
              <a:gd name="T9" fmla="*/ 101 h 101"/>
              <a:gd name="T10" fmla="*/ 53 w 106"/>
              <a:gd name="T11" fmla="*/ 78 h 101"/>
              <a:gd name="T12" fmla="*/ 20 w 106"/>
              <a:gd name="T13" fmla="*/ 101 h 101"/>
              <a:gd name="T14" fmla="*/ 31 w 106"/>
              <a:gd name="T15" fmla="*/ 63 h 101"/>
              <a:gd name="T16" fmla="*/ 0 w 106"/>
              <a:gd name="T17" fmla="*/ 39 h 101"/>
              <a:gd name="T18" fmla="*/ 39 w 106"/>
              <a:gd name="T19" fmla="*/ 38 h 101"/>
              <a:gd name="T20" fmla="*/ 53 w 106"/>
              <a:gd name="T21" fmla="*/ 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06" h="101">
                <a:moveTo>
                  <a:pt x="53" y="0"/>
                </a:moveTo>
                <a:lnTo>
                  <a:pt x="66" y="38"/>
                </a:lnTo>
                <a:lnTo>
                  <a:pt x="106" y="39"/>
                </a:lnTo>
                <a:lnTo>
                  <a:pt x="74" y="63"/>
                </a:lnTo>
                <a:lnTo>
                  <a:pt x="85" y="101"/>
                </a:lnTo>
                <a:lnTo>
                  <a:pt x="53" y="78"/>
                </a:lnTo>
                <a:lnTo>
                  <a:pt x="20" y="101"/>
                </a:lnTo>
                <a:lnTo>
                  <a:pt x="31" y="63"/>
                </a:lnTo>
                <a:lnTo>
                  <a:pt x="0" y="39"/>
                </a:lnTo>
                <a:lnTo>
                  <a:pt x="39" y="38"/>
                </a:lnTo>
                <a:lnTo>
                  <a:pt x="53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12" name="Rectangle 104"/>
          <p:cNvSpPr>
            <a:spLocks noChangeArrowheads="1"/>
          </p:cNvSpPr>
          <p:nvPr/>
        </p:nvSpPr>
        <p:spPr bwMode="auto">
          <a:xfrm>
            <a:off x="3913227" y="3062490"/>
            <a:ext cx="40791" cy="911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13" name="Rectangle 105"/>
          <p:cNvSpPr>
            <a:spLocks noChangeArrowheads="1"/>
          </p:cNvSpPr>
          <p:nvPr/>
        </p:nvSpPr>
        <p:spPr bwMode="auto">
          <a:xfrm>
            <a:off x="3913227" y="3062490"/>
            <a:ext cx="40791" cy="9117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14" name="Freeform 106"/>
          <p:cNvSpPr>
            <a:spLocks/>
          </p:cNvSpPr>
          <p:nvPr/>
        </p:nvSpPr>
        <p:spPr bwMode="auto">
          <a:xfrm>
            <a:off x="3913227" y="3062490"/>
            <a:ext cx="40791" cy="91174"/>
          </a:xfrm>
          <a:custGeom>
            <a:avLst/>
            <a:gdLst>
              <a:gd name="T0" fmla="*/ 21 w 21"/>
              <a:gd name="T1" fmla="*/ 0 h 47"/>
              <a:gd name="T2" fmla="*/ 0 w 21"/>
              <a:gd name="T3" fmla="*/ 0 h 47"/>
              <a:gd name="T4" fmla="*/ 0 w 21"/>
              <a:gd name="T5" fmla="*/ 47 h 47"/>
              <a:gd name="T6" fmla="*/ 11 w 21"/>
              <a:gd name="T7" fmla="*/ 16 h 47"/>
              <a:gd name="T8" fmla="*/ 21 w 21"/>
              <a:gd name="T9" fmla="*/ 47 h 47"/>
              <a:gd name="T10" fmla="*/ 21 w 21"/>
              <a:gd name="T11" fmla="*/ 0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" h="47">
                <a:moveTo>
                  <a:pt x="21" y="0"/>
                </a:moveTo>
                <a:lnTo>
                  <a:pt x="0" y="0"/>
                </a:lnTo>
                <a:lnTo>
                  <a:pt x="0" y="47"/>
                </a:lnTo>
                <a:lnTo>
                  <a:pt x="11" y="16"/>
                </a:lnTo>
                <a:lnTo>
                  <a:pt x="21" y="47"/>
                </a:lnTo>
                <a:lnTo>
                  <a:pt x="21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15" name="Freeform 107"/>
          <p:cNvSpPr>
            <a:spLocks/>
          </p:cNvSpPr>
          <p:nvPr/>
        </p:nvSpPr>
        <p:spPr bwMode="auto">
          <a:xfrm>
            <a:off x="3913227" y="3062490"/>
            <a:ext cx="40791" cy="91174"/>
          </a:xfrm>
          <a:custGeom>
            <a:avLst/>
            <a:gdLst>
              <a:gd name="T0" fmla="*/ 21 w 21"/>
              <a:gd name="T1" fmla="*/ 0 h 47"/>
              <a:gd name="T2" fmla="*/ 0 w 21"/>
              <a:gd name="T3" fmla="*/ 0 h 47"/>
              <a:gd name="T4" fmla="*/ 0 w 21"/>
              <a:gd name="T5" fmla="*/ 47 h 47"/>
              <a:gd name="T6" fmla="*/ 11 w 21"/>
              <a:gd name="T7" fmla="*/ 16 h 47"/>
              <a:gd name="T8" fmla="*/ 21 w 21"/>
              <a:gd name="T9" fmla="*/ 47 h 47"/>
              <a:gd name="T10" fmla="*/ 21 w 21"/>
              <a:gd name="T11" fmla="*/ 0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" h="47">
                <a:moveTo>
                  <a:pt x="21" y="0"/>
                </a:moveTo>
                <a:lnTo>
                  <a:pt x="0" y="0"/>
                </a:lnTo>
                <a:lnTo>
                  <a:pt x="0" y="47"/>
                </a:lnTo>
                <a:lnTo>
                  <a:pt x="11" y="16"/>
                </a:lnTo>
                <a:lnTo>
                  <a:pt x="21" y="47"/>
                </a:lnTo>
                <a:lnTo>
                  <a:pt x="21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16" name="Freeform 108"/>
          <p:cNvSpPr>
            <a:spLocks/>
          </p:cNvSpPr>
          <p:nvPr/>
        </p:nvSpPr>
        <p:spPr bwMode="auto">
          <a:xfrm>
            <a:off x="4498708" y="3112876"/>
            <a:ext cx="51589" cy="165549"/>
          </a:xfrm>
          <a:custGeom>
            <a:avLst/>
            <a:gdLst>
              <a:gd name="T0" fmla="*/ 24 w 30"/>
              <a:gd name="T1" fmla="*/ 0 h 96"/>
              <a:gd name="T2" fmla="*/ 0 w 30"/>
              <a:gd name="T3" fmla="*/ 0 h 96"/>
              <a:gd name="T4" fmla="*/ 0 w 30"/>
              <a:gd name="T5" fmla="*/ 96 h 96"/>
              <a:gd name="T6" fmla="*/ 24 w 30"/>
              <a:gd name="T7" fmla="*/ 96 h 96"/>
              <a:gd name="T8" fmla="*/ 30 w 30"/>
              <a:gd name="T9" fmla="*/ 90 h 96"/>
              <a:gd name="T10" fmla="*/ 30 w 30"/>
              <a:gd name="T11" fmla="*/ 6 h 96"/>
              <a:gd name="T12" fmla="*/ 24 w 30"/>
              <a:gd name="T13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0" h="96">
                <a:moveTo>
                  <a:pt x="24" y="0"/>
                </a:moveTo>
                <a:cubicBezTo>
                  <a:pt x="0" y="0"/>
                  <a:pt x="0" y="0"/>
                  <a:pt x="0" y="0"/>
                </a:cubicBezTo>
                <a:cubicBezTo>
                  <a:pt x="0" y="96"/>
                  <a:pt x="0" y="96"/>
                  <a:pt x="0" y="96"/>
                </a:cubicBezTo>
                <a:cubicBezTo>
                  <a:pt x="24" y="96"/>
                  <a:pt x="24" y="96"/>
                  <a:pt x="24" y="96"/>
                </a:cubicBezTo>
                <a:cubicBezTo>
                  <a:pt x="27" y="96"/>
                  <a:pt x="30" y="93"/>
                  <a:pt x="30" y="90"/>
                </a:cubicBezTo>
                <a:cubicBezTo>
                  <a:pt x="30" y="6"/>
                  <a:pt x="30" y="6"/>
                  <a:pt x="30" y="6"/>
                </a:cubicBezTo>
                <a:cubicBezTo>
                  <a:pt x="30" y="3"/>
                  <a:pt x="27" y="0"/>
                  <a:pt x="24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17" name="Freeform 109"/>
          <p:cNvSpPr>
            <a:spLocks noEditPoints="1"/>
          </p:cNvSpPr>
          <p:nvPr/>
        </p:nvSpPr>
        <p:spPr bwMode="auto">
          <a:xfrm>
            <a:off x="4333142" y="3073290"/>
            <a:ext cx="154769" cy="205136"/>
          </a:xfrm>
          <a:custGeom>
            <a:avLst/>
            <a:gdLst>
              <a:gd name="T0" fmla="*/ 84 w 90"/>
              <a:gd name="T1" fmla="*/ 24 h 120"/>
              <a:gd name="T2" fmla="*/ 84 w 90"/>
              <a:gd name="T3" fmla="*/ 24 h 120"/>
              <a:gd name="T4" fmla="*/ 84 w 90"/>
              <a:gd name="T5" fmla="*/ 23 h 120"/>
              <a:gd name="T6" fmla="*/ 84 w 90"/>
              <a:gd name="T7" fmla="*/ 18 h 120"/>
              <a:gd name="T8" fmla="*/ 66 w 90"/>
              <a:gd name="T9" fmla="*/ 0 h 120"/>
              <a:gd name="T10" fmla="*/ 30 w 90"/>
              <a:gd name="T11" fmla="*/ 0 h 120"/>
              <a:gd name="T12" fmla="*/ 12 w 90"/>
              <a:gd name="T13" fmla="*/ 18 h 120"/>
              <a:gd name="T14" fmla="*/ 12 w 90"/>
              <a:gd name="T15" fmla="*/ 24 h 120"/>
              <a:gd name="T16" fmla="*/ 0 w 90"/>
              <a:gd name="T17" fmla="*/ 24 h 120"/>
              <a:gd name="T18" fmla="*/ 0 w 90"/>
              <a:gd name="T19" fmla="*/ 120 h 120"/>
              <a:gd name="T20" fmla="*/ 90 w 90"/>
              <a:gd name="T21" fmla="*/ 120 h 120"/>
              <a:gd name="T22" fmla="*/ 90 w 90"/>
              <a:gd name="T23" fmla="*/ 24 h 120"/>
              <a:gd name="T24" fmla="*/ 84 w 90"/>
              <a:gd name="T25" fmla="*/ 24 h 120"/>
              <a:gd name="T26" fmla="*/ 72 w 90"/>
              <a:gd name="T27" fmla="*/ 24 h 120"/>
              <a:gd name="T28" fmla="*/ 72 w 90"/>
              <a:gd name="T29" fmla="*/ 24 h 120"/>
              <a:gd name="T30" fmla="*/ 24 w 90"/>
              <a:gd name="T31" fmla="*/ 24 h 120"/>
              <a:gd name="T32" fmla="*/ 24 w 90"/>
              <a:gd name="T33" fmla="*/ 18 h 120"/>
              <a:gd name="T34" fmla="*/ 30 w 90"/>
              <a:gd name="T35" fmla="*/ 12 h 120"/>
              <a:gd name="T36" fmla="*/ 66 w 90"/>
              <a:gd name="T37" fmla="*/ 12 h 120"/>
              <a:gd name="T38" fmla="*/ 72 w 90"/>
              <a:gd name="T39" fmla="*/ 18 h 120"/>
              <a:gd name="T40" fmla="*/ 72 w 90"/>
              <a:gd name="T41" fmla="*/ 24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90" h="120">
                <a:moveTo>
                  <a:pt x="84" y="24"/>
                </a:moveTo>
                <a:cubicBezTo>
                  <a:pt x="84" y="24"/>
                  <a:pt x="84" y="24"/>
                  <a:pt x="84" y="24"/>
                </a:cubicBezTo>
                <a:cubicBezTo>
                  <a:pt x="84" y="23"/>
                  <a:pt x="84" y="23"/>
                  <a:pt x="84" y="23"/>
                </a:cubicBezTo>
                <a:cubicBezTo>
                  <a:pt x="84" y="18"/>
                  <a:pt x="84" y="18"/>
                  <a:pt x="84" y="18"/>
                </a:cubicBezTo>
                <a:cubicBezTo>
                  <a:pt x="84" y="6"/>
                  <a:pt x="75" y="0"/>
                  <a:pt x="66" y="0"/>
                </a:cubicBezTo>
                <a:cubicBezTo>
                  <a:pt x="30" y="0"/>
                  <a:pt x="30" y="0"/>
                  <a:pt x="30" y="0"/>
                </a:cubicBezTo>
                <a:cubicBezTo>
                  <a:pt x="18" y="0"/>
                  <a:pt x="12" y="9"/>
                  <a:pt x="12" y="18"/>
                </a:cubicBezTo>
                <a:cubicBezTo>
                  <a:pt x="12" y="24"/>
                  <a:pt x="12" y="24"/>
                  <a:pt x="1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120"/>
                  <a:pt x="0" y="120"/>
                  <a:pt x="0" y="120"/>
                </a:cubicBezTo>
                <a:cubicBezTo>
                  <a:pt x="90" y="120"/>
                  <a:pt x="90" y="120"/>
                  <a:pt x="90" y="120"/>
                </a:cubicBezTo>
                <a:cubicBezTo>
                  <a:pt x="90" y="24"/>
                  <a:pt x="90" y="24"/>
                  <a:pt x="90" y="24"/>
                </a:cubicBezTo>
                <a:lnTo>
                  <a:pt x="84" y="24"/>
                </a:lnTo>
                <a:close/>
                <a:moveTo>
                  <a:pt x="72" y="24"/>
                </a:moveTo>
                <a:cubicBezTo>
                  <a:pt x="72" y="24"/>
                  <a:pt x="72" y="24"/>
                  <a:pt x="72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18"/>
                  <a:pt x="24" y="18"/>
                  <a:pt x="24" y="18"/>
                </a:cubicBezTo>
                <a:cubicBezTo>
                  <a:pt x="24" y="18"/>
                  <a:pt x="24" y="12"/>
                  <a:pt x="30" y="12"/>
                </a:cubicBezTo>
                <a:cubicBezTo>
                  <a:pt x="66" y="12"/>
                  <a:pt x="66" y="12"/>
                  <a:pt x="66" y="12"/>
                </a:cubicBezTo>
                <a:cubicBezTo>
                  <a:pt x="66" y="12"/>
                  <a:pt x="72" y="12"/>
                  <a:pt x="72" y="18"/>
                </a:cubicBezTo>
                <a:lnTo>
                  <a:pt x="72" y="2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18" name="Freeform 110"/>
          <p:cNvSpPr>
            <a:spLocks/>
          </p:cNvSpPr>
          <p:nvPr/>
        </p:nvSpPr>
        <p:spPr bwMode="auto">
          <a:xfrm>
            <a:off x="4282751" y="3112876"/>
            <a:ext cx="40791" cy="165549"/>
          </a:xfrm>
          <a:custGeom>
            <a:avLst/>
            <a:gdLst>
              <a:gd name="T0" fmla="*/ 24 w 24"/>
              <a:gd name="T1" fmla="*/ 0 h 96"/>
              <a:gd name="T2" fmla="*/ 6 w 24"/>
              <a:gd name="T3" fmla="*/ 0 h 96"/>
              <a:gd name="T4" fmla="*/ 0 w 24"/>
              <a:gd name="T5" fmla="*/ 6 h 96"/>
              <a:gd name="T6" fmla="*/ 0 w 24"/>
              <a:gd name="T7" fmla="*/ 90 h 96"/>
              <a:gd name="T8" fmla="*/ 6 w 24"/>
              <a:gd name="T9" fmla="*/ 96 h 96"/>
              <a:gd name="T10" fmla="*/ 24 w 24"/>
              <a:gd name="T11" fmla="*/ 96 h 96"/>
              <a:gd name="T12" fmla="*/ 24 w 24"/>
              <a:gd name="T13" fmla="*/ 0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96">
                <a:moveTo>
                  <a:pt x="24" y="0"/>
                </a:move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90"/>
                  <a:pt x="0" y="90"/>
                  <a:pt x="0" y="90"/>
                </a:cubicBezTo>
                <a:cubicBezTo>
                  <a:pt x="0" y="93"/>
                  <a:pt x="3" y="96"/>
                  <a:pt x="6" y="96"/>
                </a:cubicBezTo>
                <a:cubicBezTo>
                  <a:pt x="24" y="96"/>
                  <a:pt x="24" y="96"/>
                  <a:pt x="24" y="96"/>
                </a:cubicBezTo>
                <a:lnTo>
                  <a:pt x="24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19" name="Rectangle 111"/>
          <p:cNvSpPr>
            <a:spLocks noChangeArrowheads="1"/>
          </p:cNvSpPr>
          <p:nvPr/>
        </p:nvSpPr>
        <p:spPr bwMode="auto">
          <a:xfrm>
            <a:off x="4835837" y="3152463"/>
            <a:ext cx="19196" cy="4078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20" name="Freeform 112"/>
          <p:cNvSpPr>
            <a:spLocks noEditPoints="1"/>
          </p:cNvSpPr>
          <p:nvPr/>
        </p:nvSpPr>
        <p:spPr bwMode="auto">
          <a:xfrm>
            <a:off x="4783048" y="3046896"/>
            <a:ext cx="268745" cy="115165"/>
          </a:xfrm>
          <a:custGeom>
            <a:avLst/>
            <a:gdLst>
              <a:gd name="T0" fmla="*/ 114 w 156"/>
              <a:gd name="T1" fmla="*/ 24 h 66"/>
              <a:gd name="T2" fmla="*/ 114 w 156"/>
              <a:gd name="T3" fmla="*/ 23 h 66"/>
              <a:gd name="T4" fmla="*/ 114 w 156"/>
              <a:gd name="T5" fmla="*/ 18 h 66"/>
              <a:gd name="T6" fmla="*/ 96 w 156"/>
              <a:gd name="T7" fmla="*/ 0 h 66"/>
              <a:gd name="T8" fmla="*/ 60 w 156"/>
              <a:gd name="T9" fmla="*/ 0 h 66"/>
              <a:gd name="T10" fmla="*/ 42 w 156"/>
              <a:gd name="T11" fmla="*/ 18 h 66"/>
              <a:gd name="T12" fmla="*/ 42 w 156"/>
              <a:gd name="T13" fmla="*/ 24 h 66"/>
              <a:gd name="T14" fmla="*/ 0 w 156"/>
              <a:gd name="T15" fmla="*/ 24 h 66"/>
              <a:gd name="T16" fmla="*/ 0 w 156"/>
              <a:gd name="T17" fmla="*/ 66 h 66"/>
              <a:gd name="T18" fmla="*/ 24 w 156"/>
              <a:gd name="T19" fmla="*/ 66 h 66"/>
              <a:gd name="T20" fmla="*/ 24 w 156"/>
              <a:gd name="T21" fmla="*/ 54 h 66"/>
              <a:gd name="T22" fmla="*/ 48 w 156"/>
              <a:gd name="T23" fmla="*/ 54 h 66"/>
              <a:gd name="T24" fmla="*/ 48 w 156"/>
              <a:gd name="T25" fmla="*/ 66 h 66"/>
              <a:gd name="T26" fmla="*/ 108 w 156"/>
              <a:gd name="T27" fmla="*/ 66 h 66"/>
              <a:gd name="T28" fmla="*/ 108 w 156"/>
              <a:gd name="T29" fmla="*/ 54 h 66"/>
              <a:gd name="T30" fmla="*/ 132 w 156"/>
              <a:gd name="T31" fmla="*/ 54 h 66"/>
              <a:gd name="T32" fmla="*/ 132 w 156"/>
              <a:gd name="T33" fmla="*/ 66 h 66"/>
              <a:gd name="T34" fmla="*/ 156 w 156"/>
              <a:gd name="T35" fmla="*/ 66 h 66"/>
              <a:gd name="T36" fmla="*/ 156 w 156"/>
              <a:gd name="T37" fmla="*/ 24 h 66"/>
              <a:gd name="T38" fmla="*/ 114 w 156"/>
              <a:gd name="T39" fmla="*/ 24 h 66"/>
              <a:gd name="T40" fmla="*/ 54 w 156"/>
              <a:gd name="T41" fmla="*/ 18 h 66"/>
              <a:gd name="T42" fmla="*/ 60 w 156"/>
              <a:gd name="T43" fmla="*/ 12 h 66"/>
              <a:gd name="T44" fmla="*/ 96 w 156"/>
              <a:gd name="T45" fmla="*/ 12 h 66"/>
              <a:gd name="T46" fmla="*/ 102 w 156"/>
              <a:gd name="T47" fmla="*/ 18 h 66"/>
              <a:gd name="T48" fmla="*/ 102 w 156"/>
              <a:gd name="T49" fmla="*/ 24 h 66"/>
              <a:gd name="T50" fmla="*/ 54 w 156"/>
              <a:gd name="T51" fmla="*/ 24 h 66"/>
              <a:gd name="T52" fmla="*/ 54 w 156"/>
              <a:gd name="T53" fmla="*/ 18 h 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6" h="66">
                <a:moveTo>
                  <a:pt x="114" y="24"/>
                </a:moveTo>
                <a:cubicBezTo>
                  <a:pt x="114" y="23"/>
                  <a:pt x="114" y="23"/>
                  <a:pt x="114" y="23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6"/>
                  <a:pt x="105" y="0"/>
                  <a:pt x="96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48" y="0"/>
                  <a:pt x="42" y="9"/>
                  <a:pt x="42" y="18"/>
                </a:cubicBezTo>
                <a:cubicBezTo>
                  <a:pt x="42" y="24"/>
                  <a:pt x="42" y="24"/>
                  <a:pt x="4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66"/>
                  <a:pt x="0" y="66"/>
                  <a:pt x="0" y="66"/>
                </a:cubicBezTo>
                <a:cubicBezTo>
                  <a:pt x="24" y="66"/>
                  <a:pt x="24" y="66"/>
                  <a:pt x="24" y="66"/>
                </a:cubicBezTo>
                <a:cubicBezTo>
                  <a:pt x="24" y="54"/>
                  <a:pt x="24" y="54"/>
                  <a:pt x="24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66"/>
                  <a:pt x="48" y="66"/>
                  <a:pt x="48" y="66"/>
                </a:cubicBezTo>
                <a:cubicBezTo>
                  <a:pt x="108" y="66"/>
                  <a:pt x="108" y="66"/>
                  <a:pt x="108" y="66"/>
                </a:cubicBezTo>
                <a:cubicBezTo>
                  <a:pt x="108" y="54"/>
                  <a:pt x="108" y="54"/>
                  <a:pt x="108" y="54"/>
                </a:cubicBezTo>
                <a:cubicBezTo>
                  <a:pt x="132" y="54"/>
                  <a:pt x="132" y="54"/>
                  <a:pt x="132" y="54"/>
                </a:cubicBezTo>
                <a:cubicBezTo>
                  <a:pt x="132" y="66"/>
                  <a:pt x="132" y="66"/>
                  <a:pt x="132" y="66"/>
                </a:cubicBezTo>
                <a:cubicBezTo>
                  <a:pt x="156" y="66"/>
                  <a:pt x="156" y="66"/>
                  <a:pt x="156" y="66"/>
                </a:cubicBezTo>
                <a:cubicBezTo>
                  <a:pt x="156" y="24"/>
                  <a:pt x="156" y="24"/>
                  <a:pt x="156" y="24"/>
                </a:cubicBezTo>
                <a:lnTo>
                  <a:pt x="114" y="24"/>
                </a:lnTo>
                <a:close/>
                <a:moveTo>
                  <a:pt x="54" y="18"/>
                </a:moveTo>
                <a:cubicBezTo>
                  <a:pt x="54" y="18"/>
                  <a:pt x="54" y="12"/>
                  <a:pt x="60" y="12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12"/>
                  <a:pt x="102" y="12"/>
                  <a:pt x="102" y="18"/>
                </a:cubicBezTo>
                <a:cubicBezTo>
                  <a:pt x="102" y="24"/>
                  <a:pt x="102" y="24"/>
                  <a:pt x="102" y="24"/>
                </a:cubicBezTo>
                <a:cubicBezTo>
                  <a:pt x="54" y="24"/>
                  <a:pt x="54" y="24"/>
                  <a:pt x="54" y="24"/>
                </a:cubicBezTo>
                <a:lnTo>
                  <a:pt x="54" y="1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21" name="Freeform 113"/>
          <p:cNvSpPr>
            <a:spLocks/>
          </p:cNvSpPr>
          <p:nvPr/>
        </p:nvSpPr>
        <p:spPr bwMode="auto">
          <a:xfrm>
            <a:off x="4793845" y="3171659"/>
            <a:ext cx="248350" cy="103168"/>
          </a:xfrm>
          <a:custGeom>
            <a:avLst/>
            <a:gdLst>
              <a:gd name="T0" fmla="*/ 112 w 128"/>
              <a:gd name="T1" fmla="*/ 16 h 53"/>
              <a:gd name="T2" fmla="*/ 91 w 128"/>
              <a:gd name="T3" fmla="*/ 16 h 53"/>
              <a:gd name="T4" fmla="*/ 91 w 128"/>
              <a:gd name="T5" fmla="*/ 0 h 53"/>
              <a:gd name="T6" fmla="*/ 38 w 128"/>
              <a:gd name="T7" fmla="*/ 0 h 53"/>
              <a:gd name="T8" fmla="*/ 38 w 128"/>
              <a:gd name="T9" fmla="*/ 16 h 53"/>
              <a:gd name="T10" fmla="*/ 16 w 128"/>
              <a:gd name="T11" fmla="*/ 16 h 53"/>
              <a:gd name="T12" fmla="*/ 16 w 128"/>
              <a:gd name="T13" fmla="*/ 0 h 53"/>
              <a:gd name="T14" fmla="*/ 0 w 128"/>
              <a:gd name="T15" fmla="*/ 0 h 53"/>
              <a:gd name="T16" fmla="*/ 0 w 128"/>
              <a:gd name="T17" fmla="*/ 53 h 53"/>
              <a:gd name="T18" fmla="*/ 128 w 128"/>
              <a:gd name="T19" fmla="*/ 53 h 53"/>
              <a:gd name="T20" fmla="*/ 128 w 128"/>
              <a:gd name="T21" fmla="*/ 0 h 53"/>
              <a:gd name="T22" fmla="*/ 112 w 128"/>
              <a:gd name="T23" fmla="*/ 0 h 53"/>
              <a:gd name="T24" fmla="*/ 112 w 128"/>
              <a:gd name="T25" fmla="*/ 16 h 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28" h="53">
                <a:moveTo>
                  <a:pt x="112" y="16"/>
                </a:moveTo>
                <a:lnTo>
                  <a:pt x="91" y="16"/>
                </a:lnTo>
                <a:lnTo>
                  <a:pt x="91" y="0"/>
                </a:lnTo>
                <a:lnTo>
                  <a:pt x="38" y="0"/>
                </a:lnTo>
                <a:lnTo>
                  <a:pt x="38" y="16"/>
                </a:lnTo>
                <a:lnTo>
                  <a:pt x="16" y="16"/>
                </a:lnTo>
                <a:lnTo>
                  <a:pt x="16" y="0"/>
                </a:lnTo>
                <a:lnTo>
                  <a:pt x="0" y="0"/>
                </a:lnTo>
                <a:lnTo>
                  <a:pt x="0" y="53"/>
                </a:lnTo>
                <a:lnTo>
                  <a:pt x="128" y="53"/>
                </a:lnTo>
                <a:lnTo>
                  <a:pt x="128" y="0"/>
                </a:lnTo>
                <a:lnTo>
                  <a:pt x="112" y="0"/>
                </a:lnTo>
                <a:lnTo>
                  <a:pt x="112" y="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22" name="Rectangle 114"/>
          <p:cNvSpPr>
            <a:spLocks noChangeArrowheads="1"/>
          </p:cNvSpPr>
          <p:nvPr/>
        </p:nvSpPr>
        <p:spPr bwMode="auto">
          <a:xfrm>
            <a:off x="4979807" y="3152463"/>
            <a:ext cx="21596" cy="40789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23" name="Freeform 115"/>
          <p:cNvSpPr>
            <a:spLocks noEditPoints="1"/>
          </p:cNvSpPr>
          <p:nvPr/>
        </p:nvSpPr>
        <p:spPr bwMode="auto">
          <a:xfrm>
            <a:off x="5296541" y="3045696"/>
            <a:ext cx="245949" cy="245925"/>
          </a:xfrm>
          <a:custGeom>
            <a:avLst/>
            <a:gdLst>
              <a:gd name="T0" fmla="*/ 132 w 144"/>
              <a:gd name="T1" fmla="*/ 36 h 144"/>
              <a:gd name="T2" fmla="*/ 108 w 144"/>
              <a:gd name="T3" fmla="*/ 36 h 144"/>
              <a:gd name="T4" fmla="*/ 108 w 144"/>
              <a:gd name="T5" fmla="*/ 36 h 144"/>
              <a:gd name="T6" fmla="*/ 72 w 144"/>
              <a:gd name="T7" fmla="*/ 0 h 144"/>
              <a:gd name="T8" fmla="*/ 36 w 144"/>
              <a:gd name="T9" fmla="*/ 36 h 144"/>
              <a:gd name="T10" fmla="*/ 36 w 144"/>
              <a:gd name="T11" fmla="*/ 36 h 144"/>
              <a:gd name="T12" fmla="*/ 12 w 144"/>
              <a:gd name="T13" fmla="*/ 36 h 144"/>
              <a:gd name="T14" fmla="*/ 0 w 144"/>
              <a:gd name="T15" fmla="*/ 36 h 144"/>
              <a:gd name="T16" fmla="*/ 0 w 144"/>
              <a:gd name="T17" fmla="*/ 48 h 144"/>
              <a:gd name="T18" fmla="*/ 0 w 144"/>
              <a:gd name="T19" fmla="*/ 48 h 144"/>
              <a:gd name="T20" fmla="*/ 0 w 144"/>
              <a:gd name="T21" fmla="*/ 132 h 144"/>
              <a:gd name="T22" fmla="*/ 12 w 144"/>
              <a:gd name="T23" fmla="*/ 144 h 144"/>
              <a:gd name="T24" fmla="*/ 132 w 144"/>
              <a:gd name="T25" fmla="*/ 144 h 144"/>
              <a:gd name="T26" fmla="*/ 144 w 144"/>
              <a:gd name="T27" fmla="*/ 132 h 144"/>
              <a:gd name="T28" fmla="*/ 144 w 144"/>
              <a:gd name="T29" fmla="*/ 120 h 144"/>
              <a:gd name="T30" fmla="*/ 0 w 144"/>
              <a:gd name="T31" fmla="*/ 120 h 144"/>
              <a:gd name="T32" fmla="*/ 0 w 144"/>
              <a:gd name="T33" fmla="*/ 114 h 144"/>
              <a:gd name="T34" fmla="*/ 144 w 144"/>
              <a:gd name="T35" fmla="*/ 114 h 144"/>
              <a:gd name="T36" fmla="*/ 144 w 144"/>
              <a:gd name="T37" fmla="*/ 54 h 144"/>
              <a:gd name="T38" fmla="*/ 144 w 144"/>
              <a:gd name="T39" fmla="*/ 48 h 144"/>
              <a:gd name="T40" fmla="*/ 144 w 144"/>
              <a:gd name="T41" fmla="*/ 36 h 144"/>
              <a:gd name="T42" fmla="*/ 132 w 144"/>
              <a:gd name="T43" fmla="*/ 36 h 144"/>
              <a:gd name="T44" fmla="*/ 96 w 144"/>
              <a:gd name="T45" fmla="*/ 36 h 144"/>
              <a:gd name="T46" fmla="*/ 48 w 144"/>
              <a:gd name="T47" fmla="*/ 36 h 144"/>
              <a:gd name="T48" fmla="*/ 48 w 144"/>
              <a:gd name="T49" fmla="*/ 36 h 144"/>
              <a:gd name="T50" fmla="*/ 72 w 144"/>
              <a:gd name="T51" fmla="*/ 12 h 144"/>
              <a:gd name="T52" fmla="*/ 96 w 144"/>
              <a:gd name="T53" fmla="*/ 36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4" h="144">
                <a:moveTo>
                  <a:pt x="132" y="36"/>
                </a:moveTo>
                <a:cubicBezTo>
                  <a:pt x="108" y="36"/>
                  <a:pt x="108" y="36"/>
                  <a:pt x="108" y="36"/>
                </a:cubicBezTo>
                <a:cubicBezTo>
                  <a:pt x="108" y="36"/>
                  <a:pt x="108" y="36"/>
                  <a:pt x="108" y="36"/>
                </a:cubicBezTo>
                <a:cubicBezTo>
                  <a:pt x="108" y="16"/>
                  <a:pt x="92" y="0"/>
                  <a:pt x="72" y="0"/>
                </a:cubicBezTo>
                <a:cubicBezTo>
                  <a:pt x="52" y="0"/>
                  <a:pt x="36" y="16"/>
                  <a:pt x="36" y="36"/>
                </a:cubicBezTo>
                <a:cubicBezTo>
                  <a:pt x="36" y="36"/>
                  <a:pt x="36" y="36"/>
                  <a:pt x="36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139"/>
                  <a:pt x="5" y="144"/>
                  <a:pt x="12" y="144"/>
                </a:cubicBezTo>
                <a:cubicBezTo>
                  <a:pt x="132" y="144"/>
                  <a:pt x="132" y="144"/>
                  <a:pt x="132" y="144"/>
                </a:cubicBezTo>
                <a:cubicBezTo>
                  <a:pt x="139" y="144"/>
                  <a:pt x="144" y="139"/>
                  <a:pt x="144" y="132"/>
                </a:cubicBezTo>
                <a:cubicBezTo>
                  <a:pt x="144" y="120"/>
                  <a:pt x="144" y="120"/>
                  <a:pt x="144" y="120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114"/>
                  <a:pt x="0" y="114"/>
                  <a:pt x="0" y="114"/>
                </a:cubicBezTo>
                <a:cubicBezTo>
                  <a:pt x="144" y="114"/>
                  <a:pt x="144" y="114"/>
                  <a:pt x="144" y="114"/>
                </a:cubicBezTo>
                <a:cubicBezTo>
                  <a:pt x="144" y="54"/>
                  <a:pt x="144" y="54"/>
                  <a:pt x="144" y="54"/>
                </a:cubicBezTo>
                <a:cubicBezTo>
                  <a:pt x="144" y="48"/>
                  <a:pt x="144" y="48"/>
                  <a:pt x="144" y="48"/>
                </a:cubicBezTo>
                <a:cubicBezTo>
                  <a:pt x="144" y="36"/>
                  <a:pt x="144" y="36"/>
                  <a:pt x="144" y="36"/>
                </a:cubicBezTo>
                <a:lnTo>
                  <a:pt x="132" y="36"/>
                </a:lnTo>
                <a:close/>
                <a:moveTo>
                  <a:pt x="96" y="36"/>
                </a:moveTo>
                <a:cubicBezTo>
                  <a:pt x="48" y="36"/>
                  <a:pt x="48" y="36"/>
                  <a:pt x="48" y="36"/>
                </a:cubicBezTo>
                <a:cubicBezTo>
                  <a:pt x="48" y="36"/>
                  <a:pt x="48" y="36"/>
                  <a:pt x="48" y="36"/>
                </a:cubicBezTo>
                <a:cubicBezTo>
                  <a:pt x="48" y="23"/>
                  <a:pt x="59" y="12"/>
                  <a:pt x="72" y="12"/>
                </a:cubicBezTo>
                <a:cubicBezTo>
                  <a:pt x="85" y="12"/>
                  <a:pt x="96" y="23"/>
                  <a:pt x="96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24" name="Freeform 116"/>
          <p:cNvSpPr>
            <a:spLocks/>
          </p:cNvSpPr>
          <p:nvPr/>
        </p:nvSpPr>
        <p:spPr bwMode="auto">
          <a:xfrm>
            <a:off x="5808835" y="3037300"/>
            <a:ext cx="184762" cy="21593"/>
          </a:xfrm>
          <a:custGeom>
            <a:avLst/>
            <a:gdLst>
              <a:gd name="T0" fmla="*/ 0 w 95"/>
              <a:gd name="T1" fmla="*/ 11 h 11"/>
              <a:gd name="T2" fmla="*/ 10 w 95"/>
              <a:gd name="T3" fmla="*/ 0 h 11"/>
              <a:gd name="T4" fmla="*/ 85 w 95"/>
              <a:gd name="T5" fmla="*/ 0 h 11"/>
              <a:gd name="T6" fmla="*/ 95 w 95"/>
              <a:gd name="T7" fmla="*/ 11 h 11"/>
              <a:gd name="T8" fmla="*/ 0 w 95"/>
              <a:gd name="T9" fmla="*/ 11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95" h="11">
                <a:moveTo>
                  <a:pt x="0" y="11"/>
                </a:moveTo>
                <a:lnTo>
                  <a:pt x="10" y="0"/>
                </a:lnTo>
                <a:lnTo>
                  <a:pt x="85" y="0"/>
                </a:lnTo>
                <a:lnTo>
                  <a:pt x="95" y="11"/>
                </a:lnTo>
                <a:lnTo>
                  <a:pt x="0" y="1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25" name="Freeform 117"/>
          <p:cNvSpPr>
            <a:spLocks noEditPoints="1"/>
          </p:cNvSpPr>
          <p:nvPr/>
        </p:nvSpPr>
        <p:spPr bwMode="auto">
          <a:xfrm>
            <a:off x="5796840" y="3068489"/>
            <a:ext cx="208758" cy="71979"/>
          </a:xfrm>
          <a:custGeom>
            <a:avLst/>
            <a:gdLst>
              <a:gd name="T0" fmla="*/ 0 w 107"/>
              <a:gd name="T1" fmla="*/ 37 h 37"/>
              <a:gd name="T2" fmla="*/ 107 w 107"/>
              <a:gd name="T3" fmla="*/ 37 h 37"/>
              <a:gd name="T4" fmla="*/ 107 w 107"/>
              <a:gd name="T5" fmla="*/ 0 h 37"/>
              <a:gd name="T6" fmla="*/ 0 w 107"/>
              <a:gd name="T7" fmla="*/ 0 h 37"/>
              <a:gd name="T8" fmla="*/ 0 w 107"/>
              <a:gd name="T9" fmla="*/ 37 h 37"/>
              <a:gd name="T10" fmla="*/ 75 w 107"/>
              <a:gd name="T11" fmla="*/ 21 h 37"/>
              <a:gd name="T12" fmla="*/ 75 w 107"/>
              <a:gd name="T13" fmla="*/ 27 h 37"/>
              <a:gd name="T14" fmla="*/ 69 w 107"/>
              <a:gd name="T15" fmla="*/ 27 h 37"/>
              <a:gd name="T16" fmla="*/ 69 w 107"/>
              <a:gd name="T17" fmla="*/ 21 h 37"/>
              <a:gd name="T18" fmla="*/ 38 w 107"/>
              <a:gd name="T19" fmla="*/ 21 h 37"/>
              <a:gd name="T20" fmla="*/ 38 w 107"/>
              <a:gd name="T21" fmla="*/ 27 h 37"/>
              <a:gd name="T22" fmla="*/ 32 w 107"/>
              <a:gd name="T23" fmla="*/ 27 h 37"/>
              <a:gd name="T24" fmla="*/ 32 w 107"/>
              <a:gd name="T25" fmla="*/ 21 h 37"/>
              <a:gd name="T26" fmla="*/ 32 w 107"/>
              <a:gd name="T27" fmla="*/ 16 h 37"/>
              <a:gd name="T28" fmla="*/ 75 w 107"/>
              <a:gd name="T29" fmla="*/ 16 h 37"/>
              <a:gd name="T30" fmla="*/ 75 w 107"/>
              <a:gd name="T31" fmla="*/ 2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7" h="37">
                <a:moveTo>
                  <a:pt x="0" y="37"/>
                </a:moveTo>
                <a:lnTo>
                  <a:pt x="107" y="37"/>
                </a:lnTo>
                <a:lnTo>
                  <a:pt x="107" y="0"/>
                </a:lnTo>
                <a:lnTo>
                  <a:pt x="0" y="0"/>
                </a:lnTo>
                <a:lnTo>
                  <a:pt x="0" y="37"/>
                </a:lnTo>
                <a:close/>
                <a:moveTo>
                  <a:pt x="75" y="21"/>
                </a:moveTo>
                <a:lnTo>
                  <a:pt x="75" y="27"/>
                </a:lnTo>
                <a:lnTo>
                  <a:pt x="69" y="27"/>
                </a:lnTo>
                <a:lnTo>
                  <a:pt x="69" y="21"/>
                </a:lnTo>
                <a:lnTo>
                  <a:pt x="38" y="21"/>
                </a:lnTo>
                <a:lnTo>
                  <a:pt x="38" y="27"/>
                </a:lnTo>
                <a:lnTo>
                  <a:pt x="32" y="27"/>
                </a:lnTo>
                <a:lnTo>
                  <a:pt x="32" y="21"/>
                </a:lnTo>
                <a:lnTo>
                  <a:pt x="32" y="16"/>
                </a:lnTo>
                <a:lnTo>
                  <a:pt x="75" y="16"/>
                </a:lnTo>
                <a:lnTo>
                  <a:pt x="75" y="2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26" name="Freeform 118"/>
          <p:cNvSpPr>
            <a:spLocks noEditPoints="1"/>
          </p:cNvSpPr>
          <p:nvPr/>
        </p:nvSpPr>
        <p:spPr bwMode="auto">
          <a:xfrm>
            <a:off x="5796840" y="3152463"/>
            <a:ext cx="208758" cy="71979"/>
          </a:xfrm>
          <a:custGeom>
            <a:avLst/>
            <a:gdLst>
              <a:gd name="T0" fmla="*/ 0 w 107"/>
              <a:gd name="T1" fmla="*/ 37 h 37"/>
              <a:gd name="T2" fmla="*/ 107 w 107"/>
              <a:gd name="T3" fmla="*/ 37 h 37"/>
              <a:gd name="T4" fmla="*/ 107 w 107"/>
              <a:gd name="T5" fmla="*/ 0 h 37"/>
              <a:gd name="T6" fmla="*/ 0 w 107"/>
              <a:gd name="T7" fmla="*/ 0 h 37"/>
              <a:gd name="T8" fmla="*/ 0 w 107"/>
              <a:gd name="T9" fmla="*/ 37 h 37"/>
              <a:gd name="T10" fmla="*/ 75 w 107"/>
              <a:gd name="T11" fmla="*/ 21 h 37"/>
              <a:gd name="T12" fmla="*/ 75 w 107"/>
              <a:gd name="T13" fmla="*/ 26 h 37"/>
              <a:gd name="T14" fmla="*/ 69 w 107"/>
              <a:gd name="T15" fmla="*/ 26 h 37"/>
              <a:gd name="T16" fmla="*/ 69 w 107"/>
              <a:gd name="T17" fmla="*/ 21 h 37"/>
              <a:gd name="T18" fmla="*/ 38 w 107"/>
              <a:gd name="T19" fmla="*/ 21 h 37"/>
              <a:gd name="T20" fmla="*/ 38 w 107"/>
              <a:gd name="T21" fmla="*/ 26 h 37"/>
              <a:gd name="T22" fmla="*/ 32 w 107"/>
              <a:gd name="T23" fmla="*/ 26 h 37"/>
              <a:gd name="T24" fmla="*/ 32 w 107"/>
              <a:gd name="T25" fmla="*/ 21 h 37"/>
              <a:gd name="T26" fmla="*/ 32 w 107"/>
              <a:gd name="T27" fmla="*/ 16 h 37"/>
              <a:gd name="T28" fmla="*/ 75 w 107"/>
              <a:gd name="T29" fmla="*/ 16 h 37"/>
              <a:gd name="T30" fmla="*/ 75 w 107"/>
              <a:gd name="T31" fmla="*/ 2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7" h="37">
                <a:moveTo>
                  <a:pt x="0" y="37"/>
                </a:moveTo>
                <a:lnTo>
                  <a:pt x="107" y="37"/>
                </a:lnTo>
                <a:lnTo>
                  <a:pt x="107" y="0"/>
                </a:lnTo>
                <a:lnTo>
                  <a:pt x="0" y="0"/>
                </a:lnTo>
                <a:lnTo>
                  <a:pt x="0" y="37"/>
                </a:lnTo>
                <a:close/>
                <a:moveTo>
                  <a:pt x="75" y="21"/>
                </a:moveTo>
                <a:lnTo>
                  <a:pt x="75" y="26"/>
                </a:lnTo>
                <a:lnTo>
                  <a:pt x="69" y="26"/>
                </a:lnTo>
                <a:lnTo>
                  <a:pt x="69" y="21"/>
                </a:lnTo>
                <a:lnTo>
                  <a:pt x="38" y="21"/>
                </a:lnTo>
                <a:lnTo>
                  <a:pt x="38" y="26"/>
                </a:lnTo>
                <a:lnTo>
                  <a:pt x="32" y="26"/>
                </a:lnTo>
                <a:lnTo>
                  <a:pt x="32" y="21"/>
                </a:lnTo>
                <a:lnTo>
                  <a:pt x="32" y="16"/>
                </a:lnTo>
                <a:lnTo>
                  <a:pt x="75" y="16"/>
                </a:lnTo>
                <a:lnTo>
                  <a:pt x="75" y="2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27" name="Freeform 119"/>
          <p:cNvSpPr>
            <a:spLocks noEditPoints="1"/>
          </p:cNvSpPr>
          <p:nvPr/>
        </p:nvSpPr>
        <p:spPr bwMode="auto">
          <a:xfrm>
            <a:off x="5796840" y="3234038"/>
            <a:ext cx="208758" cy="71979"/>
          </a:xfrm>
          <a:custGeom>
            <a:avLst/>
            <a:gdLst>
              <a:gd name="T0" fmla="*/ 0 w 107"/>
              <a:gd name="T1" fmla="*/ 37 h 37"/>
              <a:gd name="T2" fmla="*/ 107 w 107"/>
              <a:gd name="T3" fmla="*/ 37 h 37"/>
              <a:gd name="T4" fmla="*/ 107 w 107"/>
              <a:gd name="T5" fmla="*/ 0 h 37"/>
              <a:gd name="T6" fmla="*/ 0 w 107"/>
              <a:gd name="T7" fmla="*/ 0 h 37"/>
              <a:gd name="T8" fmla="*/ 0 w 107"/>
              <a:gd name="T9" fmla="*/ 37 h 37"/>
              <a:gd name="T10" fmla="*/ 75 w 107"/>
              <a:gd name="T11" fmla="*/ 21 h 37"/>
              <a:gd name="T12" fmla="*/ 75 w 107"/>
              <a:gd name="T13" fmla="*/ 27 h 37"/>
              <a:gd name="T14" fmla="*/ 69 w 107"/>
              <a:gd name="T15" fmla="*/ 27 h 37"/>
              <a:gd name="T16" fmla="*/ 69 w 107"/>
              <a:gd name="T17" fmla="*/ 21 h 37"/>
              <a:gd name="T18" fmla="*/ 38 w 107"/>
              <a:gd name="T19" fmla="*/ 21 h 37"/>
              <a:gd name="T20" fmla="*/ 38 w 107"/>
              <a:gd name="T21" fmla="*/ 27 h 37"/>
              <a:gd name="T22" fmla="*/ 32 w 107"/>
              <a:gd name="T23" fmla="*/ 27 h 37"/>
              <a:gd name="T24" fmla="*/ 32 w 107"/>
              <a:gd name="T25" fmla="*/ 21 h 37"/>
              <a:gd name="T26" fmla="*/ 32 w 107"/>
              <a:gd name="T27" fmla="*/ 16 h 37"/>
              <a:gd name="T28" fmla="*/ 75 w 107"/>
              <a:gd name="T29" fmla="*/ 16 h 37"/>
              <a:gd name="T30" fmla="*/ 75 w 107"/>
              <a:gd name="T31" fmla="*/ 21 h 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07" h="37">
                <a:moveTo>
                  <a:pt x="0" y="37"/>
                </a:moveTo>
                <a:lnTo>
                  <a:pt x="107" y="37"/>
                </a:lnTo>
                <a:lnTo>
                  <a:pt x="107" y="0"/>
                </a:lnTo>
                <a:lnTo>
                  <a:pt x="0" y="0"/>
                </a:lnTo>
                <a:lnTo>
                  <a:pt x="0" y="37"/>
                </a:lnTo>
                <a:close/>
                <a:moveTo>
                  <a:pt x="75" y="21"/>
                </a:moveTo>
                <a:lnTo>
                  <a:pt x="75" y="27"/>
                </a:lnTo>
                <a:lnTo>
                  <a:pt x="69" y="27"/>
                </a:lnTo>
                <a:lnTo>
                  <a:pt x="69" y="21"/>
                </a:lnTo>
                <a:lnTo>
                  <a:pt x="38" y="21"/>
                </a:lnTo>
                <a:lnTo>
                  <a:pt x="38" y="27"/>
                </a:lnTo>
                <a:lnTo>
                  <a:pt x="32" y="27"/>
                </a:lnTo>
                <a:lnTo>
                  <a:pt x="32" y="21"/>
                </a:lnTo>
                <a:lnTo>
                  <a:pt x="32" y="16"/>
                </a:lnTo>
                <a:lnTo>
                  <a:pt x="75" y="16"/>
                </a:lnTo>
                <a:lnTo>
                  <a:pt x="75" y="2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28" name="Freeform 120"/>
          <p:cNvSpPr>
            <a:spLocks noEditPoints="1"/>
          </p:cNvSpPr>
          <p:nvPr/>
        </p:nvSpPr>
        <p:spPr bwMode="auto">
          <a:xfrm>
            <a:off x="413546" y="3532747"/>
            <a:ext cx="247149" cy="227930"/>
          </a:xfrm>
          <a:custGeom>
            <a:avLst/>
            <a:gdLst>
              <a:gd name="T0" fmla="*/ 110 w 127"/>
              <a:gd name="T1" fmla="*/ 0 h 117"/>
              <a:gd name="T2" fmla="*/ 100 w 127"/>
              <a:gd name="T3" fmla="*/ 0 h 117"/>
              <a:gd name="T4" fmla="*/ 95 w 127"/>
              <a:gd name="T5" fmla="*/ 0 h 117"/>
              <a:gd name="T6" fmla="*/ 31 w 127"/>
              <a:gd name="T7" fmla="*/ 0 h 117"/>
              <a:gd name="T8" fmla="*/ 26 w 127"/>
              <a:gd name="T9" fmla="*/ 0 h 117"/>
              <a:gd name="T10" fmla="*/ 16 w 127"/>
              <a:gd name="T11" fmla="*/ 0 h 117"/>
              <a:gd name="T12" fmla="*/ 0 w 127"/>
              <a:gd name="T13" fmla="*/ 62 h 117"/>
              <a:gd name="T14" fmla="*/ 0 w 127"/>
              <a:gd name="T15" fmla="*/ 117 h 117"/>
              <a:gd name="T16" fmla="*/ 127 w 127"/>
              <a:gd name="T17" fmla="*/ 117 h 117"/>
              <a:gd name="T18" fmla="*/ 127 w 127"/>
              <a:gd name="T19" fmla="*/ 64 h 117"/>
              <a:gd name="T20" fmla="*/ 110 w 127"/>
              <a:gd name="T21" fmla="*/ 0 h 117"/>
              <a:gd name="T22" fmla="*/ 25 w 127"/>
              <a:gd name="T23" fmla="*/ 11 h 117"/>
              <a:gd name="T24" fmla="*/ 26 w 127"/>
              <a:gd name="T25" fmla="*/ 11 h 117"/>
              <a:gd name="T26" fmla="*/ 31 w 127"/>
              <a:gd name="T27" fmla="*/ 11 h 117"/>
              <a:gd name="T28" fmla="*/ 95 w 127"/>
              <a:gd name="T29" fmla="*/ 11 h 117"/>
              <a:gd name="T30" fmla="*/ 100 w 127"/>
              <a:gd name="T31" fmla="*/ 11 h 117"/>
              <a:gd name="T32" fmla="*/ 101 w 127"/>
              <a:gd name="T33" fmla="*/ 11 h 117"/>
              <a:gd name="T34" fmla="*/ 116 w 127"/>
              <a:gd name="T35" fmla="*/ 64 h 117"/>
              <a:gd name="T36" fmla="*/ 87 w 127"/>
              <a:gd name="T37" fmla="*/ 64 h 117"/>
              <a:gd name="T38" fmla="*/ 77 w 127"/>
              <a:gd name="T39" fmla="*/ 80 h 117"/>
              <a:gd name="T40" fmla="*/ 50 w 127"/>
              <a:gd name="T41" fmla="*/ 80 h 117"/>
              <a:gd name="T42" fmla="*/ 39 w 127"/>
              <a:gd name="T43" fmla="*/ 64 h 117"/>
              <a:gd name="T44" fmla="*/ 10 w 127"/>
              <a:gd name="T45" fmla="*/ 64 h 117"/>
              <a:gd name="T46" fmla="*/ 25 w 127"/>
              <a:gd name="T47" fmla="*/ 11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7" h="117">
                <a:moveTo>
                  <a:pt x="110" y="0"/>
                </a:moveTo>
                <a:lnTo>
                  <a:pt x="100" y="0"/>
                </a:lnTo>
                <a:lnTo>
                  <a:pt x="95" y="0"/>
                </a:lnTo>
                <a:lnTo>
                  <a:pt x="31" y="0"/>
                </a:lnTo>
                <a:lnTo>
                  <a:pt x="26" y="0"/>
                </a:lnTo>
                <a:lnTo>
                  <a:pt x="16" y="0"/>
                </a:lnTo>
                <a:lnTo>
                  <a:pt x="0" y="62"/>
                </a:lnTo>
                <a:lnTo>
                  <a:pt x="0" y="117"/>
                </a:lnTo>
                <a:lnTo>
                  <a:pt x="127" y="117"/>
                </a:lnTo>
                <a:lnTo>
                  <a:pt x="127" y="64"/>
                </a:lnTo>
                <a:lnTo>
                  <a:pt x="110" y="0"/>
                </a:lnTo>
                <a:close/>
                <a:moveTo>
                  <a:pt x="25" y="11"/>
                </a:moveTo>
                <a:lnTo>
                  <a:pt x="26" y="11"/>
                </a:lnTo>
                <a:lnTo>
                  <a:pt x="31" y="11"/>
                </a:lnTo>
                <a:lnTo>
                  <a:pt x="95" y="11"/>
                </a:lnTo>
                <a:lnTo>
                  <a:pt x="100" y="11"/>
                </a:lnTo>
                <a:lnTo>
                  <a:pt x="101" y="11"/>
                </a:lnTo>
                <a:lnTo>
                  <a:pt x="116" y="64"/>
                </a:lnTo>
                <a:lnTo>
                  <a:pt x="87" y="64"/>
                </a:lnTo>
                <a:lnTo>
                  <a:pt x="77" y="80"/>
                </a:lnTo>
                <a:lnTo>
                  <a:pt x="50" y="80"/>
                </a:lnTo>
                <a:lnTo>
                  <a:pt x="39" y="64"/>
                </a:lnTo>
                <a:lnTo>
                  <a:pt x="10" y="64"/>
                </a:lnTo>
                <a:lnTo>
                  <a:pt x="25" y="11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29" name="Rectangle 121"/>
          <p:cNvSpPr>
            <a:spLocks noChangeArrowheads="1"/>
          </p:cNvSpPr>
          <p:nvPr/>
        </p:nvSpPr>
        <p:spPr bwMode="auto">
          <a:xfrm>
            <a:off x="941437" y="3613122"/>
            <a:ext cx="187163" cy="815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30" name="Rectangle 122"/>
          <p:cNvSpPr>
            <a:spLocks noChangeArrowheads="1"/>
          </p:cNvSpPr>
          <p:nvPr/>
        </p:nvSpPr>
        <p:spPr bwMode="auto">
          <a:xfrm>
            <a:off x="941437" y="3613122"/>
            <a:ext cx="187163" cy="815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31" name="Rectangle 123"/>
          <p:cNvSpPr>
            <a:spLocks noChangeArrowheads="1"/>
          </p:cNvSpPr>
          <p:nvPr/>
        </p:nvSpPr>
        <p:spPr bwMode="auto">
          <a:xfrm>
            <a:off x="941437" y="3613122"/>
            <a:ext cx="187163" cy="815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32" name="Rectangle 124"/>
          <p:cNvSpPr>
            <a:spLocks noChangeArrowheads="1"/>
          </p:cNvSpPr>
          <p:nvPr/>
        </p:nvSpPr>
        <p:spPr bwMode="auto">
          <a:xfrm>
            <a:off x="941437" y="3613122"/>
            <a:ext cx="187163" cy="81575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33" name="Freeform 125"/>
          <p:cNvSpPr>
            <a:spLocks noEditPoints="1"/>
          </p:cNvSpPr>
          <p:nvPr/>
        </p:nvSpPr>
        <p:spPr bwMode="auto">
          <a:xfrm>
            <a:off x="911444" y="3581930"/>
            <a:ext cx="267545" cy="142756"/>
          </a:xfrm>
          <a:custGeom>
            <a:avLst/>
            <a:gdLst>
              <a:gd name="T0" fmla="*/ 151 w 156"/>
              <a:gd name="T1" fmla="*/ 24 h 84"/>
              <a:gd name="T2" fmla="*/ 144 w 156"/>
              <a:gd name="T3" fmla="*/ 24 h 84"/>
              <a:gd name="T4" fmla="*/ 144 w 156"/>
              <a:gd name="T5" fmla="*/ 6 h 84"/>
              <a:gd name="T6" fmla="*/ 138 w 156"/>
              <a:gd name="T7" fmla="*/ 0 h 84"/>
              <a:gd name="T8" fmla="*/ 6 w 156"/>
              <a:gd name="T9" fmla="*/ 0 h 84"/>
              <a:gd name="T10" fmla="*/ 0 w 156"/>
              <a:gd name="T11" fmla="*/ 6 h 84"/>
              <a:gd name="T12" fmla="*/ 0 w 156"/>
              <a:gd name="T13" fmla="*/ 78 h 84"/>
              <a:gd name="T14" fmla="*/ 6 w 156"/>
              <a:gd name="T15" fmla="*/ 84 h 84"/>
              <a:gd name="T16" fmla="*/ 138 w 156"/>
              <a:gd name="T17" fmla="*/ 84 h 84"/>
              <a:gd name="T18" fmla="*/ 144 w 156"/>
              <a:gd name="T19" fmla="*/ 78 h 84"/>
              <a:gd name="T20" fmla="*/ 144 w 156"/>
              <a:gd name="T21" fmla="*/ 60 h 84"/>
              <a:gd name="T22" fmla="*/ 151 w 156"/>
              <a:gd name="T23" fmla="*/ 60 h 84"/>
              <a:gd name="T24" fmla="*/ 156 w 156"/>
              <a:gd name="T25" fmla="*/ 55 h 84"/>
              <a:gd name="T26" fmla="*/ 156 w 156"/>
              <a:gd name="T27" fmla="*/ 29 h 84"/>
              <a:gd name="T28" fmla="*/ 151 w 156"/>
              <a:gd name="T29" fmla="*/ 24 h 84"/>
              <a:gd name="T30" fmla="*/ 132 w 156"/>
              <a:gd name="T31" fmla="*/ 72 h 84"/>
              <a:gd name="T32" fmla="*/ 12 w 156"/>
              <a:gd name="T33" fmla="*/ 72 h 84"/>
              <a:gd name="T34" fmla="*/ 12 w 156"/>
              <a:gd name="T35" fmla="*/ 12 h 84"/>
              <a:gd name="T36" fmla="*/ 132 w 156"/>
              <a:gd name="T37" fmla="*/ 12 h 84"/>
              <a:gd name="T38" fmla="*/ 132 w 156"/>
              <a:gd name="T39" fmla="*/ 7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56" h="84">
                <a:moveTo>
                  <a:pt x="151" y="24"/>
                </a:moveTo>
                <a:cubicBezTo>
                  <a:pt x="144" y="24"/>
                  <a:pt x="144" y="24"/>
                  <a:pt x="144" y="24"/>
                </a:cubicBezTo>
                <a:cubicBezTo>
                  <a:pt x="144" y="6"/>
                  <a:pt x="144" y="6"/>
                  <a:pt x="144" y="6"/>
                </a:cubicBezTo>
                <a:cubicBezTo>
                  <a:pt x="144" y="3"/>
                  <a:pt x="141" y="0"/>
                  <a:pt x="138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81"/>
                  <a:pt x="3" y="84"/>
                  <a:pt x="6" y="84"/>
                </a:cubicBezTo>
                <a:cubicBezTo>
                  <a:pt x="138" y="84"/>
                  <a:pt x="138" y="84"/>
                  <a:pt x="138" y="84"/>
                </a:cubicBezTo>
                <a:cubicBezTo>
                  <a:pt x="141" y="84"/>
                  <a:pt x="144" y="81"/>
                  <a:pt x="144" y="78"/>
                </a:cubicBezTo>
                <a:cubicBezTo>
                  <a:pt x="144" y="60"/>
                  <a:pt x="144" y="60"/>
                  <a:pt x="144" y="60"/>
                </a:cubicBezTo>
                <a:cubicBezTo>
                  <a:pt x="151" y="60"/>
                  <a:pt x="151" y="60"/>
                  <a:pt x="151" y="60"/>
                </a:cubicBezTo>
                <a:cubicBezTo>
                  <a:pt x="154" y="60"/>
                  <a:pt x="156" y="58"/>
                  <a:pt x="156" y="55"/>
                </a:cubicBezTo>
                <a:cubicBezTo>
                  <a:pt x="156" y="29"/>
                  <a:pt x="156" y="29"/>
                  <a:pt x="156" y="29"/>
                </a:cubicBezTo>
                <a:cubicBezTo>
                  <a:pt x="156" y="26"/>
                  <a:pt x="154" y="24"/>
                  <a:pt x="151" y="24"/>
                </a:cubicBezTo>
                <a:moveTo>
                  <a:pt x="132" y="72"/>
                </a:moveTo>
                <a:cubicBezTo>
                  <a:pt x="12" y="72"/>
                  <a:pt x="12" y="72"/>
                  <a:pt x="12" y="72"/>
                </a:cubicBezTo>
                <a:cubicBezTo>
                  <a:pt x="12" y="12"/>
                  <a:pt x="12" y="12"/>
                  <a:pt x="12" y="12"/>
                </a:cubicBezTo>
                <a:cubicBezTo>
                  <a:pt x="132" y="12"/>
                  <a:pt x="132" y="12"/>
                  <a:pt x="132" y="12"/>
                </a:cubicBezTo>
                <a:lnTo>
                  <a:pt x="132" y="7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34" name="Freeform 126"/>
          <p:cNvSpPr>
            <a:spLocks noEditPoints="1"/>
          </p:cNvSpPr>
          <p:nvPr/>
        </p:nvSpPr>
        <p:spPr bwMode="auto">
          <a:xfrm>
            <a:off x="1882044" y="3550743"/>
            <a:ext cx="281942" cy="205136"/>
          </a:xfrm>
          <a:custGeom>
            <a:avLst/>
            <a:gdLst>
              <a:gd name="T0" fmla="*/ 124 w 164"/>
              <a:gd name="T1" fmla="*/ 0 h 120"/>
              <a:gd name="T2" fmla="*/ 41 w 164"/>
              <a:gd name="T3" fmla="*/ 0 h 120"/>
              <a:gd name="T4" fmla="*/ 41 w 164"/>
              <a:gd name="T5" fmla="*/ 120 h 120"/>
              <a:gd name="T6" fmla="*/ 124 w 164"/>
              <a:gd name="T7" fmla="*/ 120 h 120"/>
              <a:gd name="T8" fmla="*/ 124 w 164"/>
              <a:gd name="T9" fmla="*/ 0 h 120"/>
              <a:gd name="T10" fmla="*/ 64 w 164"/>
              <a:gd name="T11" fmla="*/ 60 h 120"/>
              <a:gd name="T12" fmla="*/ 58 w 164"/>
              <a:gd name="T13" fmla="*/ 66 h 120"/>
              <a:gd name="T14" fmla="*/ 52 w 164"/>
              <a:gd name="T15" fmla="*/ 60 h 120"/>
              <a:gd name="T16" fmla="*/ 52 w 164"/>
              <a:gd name="T17" fmla="*/ 36 h 120"/>
              <a:gd name="T18" fmla="*/ 58 w 164"/>
              <a:gd name="T19" fmla="*/ 30 h 120"/>
              <a:gd name="T20" fmla="*/ 64 w 164"/>
              <a:gd name="T21" fmla="*/ 36 h 120"/>
              <a:gd name="T22" fmla="*/ 64 w 164"/>
              <a:gd name="T23" fmla="*/ 60 h 120"/>
              <a:gd name="T24" fmla="*/ 94 w 164"/>
              <a:gd name="T25" fmla="*/ 102 h 120"/>
              <a:gd name="T26" fmla="*/ 70 w 164"/>
              <a:gd name="T27" fmla="*/ 102 h 120"/>
              <a:gd name="T28" fmla="*/ 70 w 164"/>
              <a:gd name="T29" fmla="*/ 96 h 120"/>
              <a:gd name="T30" fmla="*/ 82 w 164"/>
              <a:gd name="T31" fmla="*/ 84 h 120"/>
              <a:gd name="T32" fmla="*/ 94 w 164"/>
              <a:gd name="T33" fmla="*/ 96 h 120"/>
              <a:gd name="T34" fmla="*/ 94 w 164"/>
              <a:gd name="T35" fmla="*/ 102 h 120"/>
              <a:gd name="T36" fmla="*/ 112 w 164"/>
              <a:gd name="T37" fmla="*/ 60 h 120"/>
              <a:gd name="T38" fmla="*/ 106 w 164"/>
              <a:gd name="T39" fmla="*/ 66 h 120"/>
              <a:gd name="T40" fmla="*/ 100 w 164"/>
              <a:gd name="T41" fmla="*/ 60 h 120"/>
              <a:gd name="T42" fmla="*/ 100 w 164"/>
              <a:gd name="T43" fmla="*/ 36 h 120"/>
              <a:gd name="T44" fmla="*/ 106 w 164"/>
              <a:gd name="T45" fmla="*/ 30 h 120"/>
              <a:gd name="T46" fmla="*/ 112 w 164"/>
              <a:gd name="T47" fmla="*/ 36 h 120"/>
              <a:gd name="T48" fmla="*/ 112 w 164"/>
              <a:gd name="T49" fmla="*/ 6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64" h="120">
                <a:moveTo>
                  <a:pt x="124" y="0"/>
                </a:moveTo>
                <a:cubicBezTo>
                  <a:pt x="41" y="0"/>
                  <a:pt x="41" y="0"/>
                  <a:pt x="41" y="0"/>
                </a:cubicBezTo>
                <a:cubicBezTo>
                  <a:pt x="0" y="0"/>
                  <a:pt x="0" y="120"/>
                  <a:pt x="41" y="120"/>
                </a:cubicBezTo>
                <a:cubicBezTo>
                  <a:pt x="124" y="120"/>
                  <a:pt x="124" y="120"/>
                  <a:pt x="124" y="120"/>
                </a:cubicBezTo>
                <a:cubicBezTo>
                  <a:pt x="164" y="120"/>
                  <a:pt x="164" y="0"/>
                  <a:pt x="124" y="0"/>
                </a:cubicBezTo>
                <a:moveTo>
                  <a:pt x="64" y="60"/>
                </a:moveTo>
                <a:cubicBezTo>
                  <a:pt x="64" y="63"/>
                  <a:pt x="61" y="66"/>
                  <a:pt x="58" y="66"/>
                </a:cubicBezTo>
                <a:cubicBezTo>
                  <a:pt x="55" y="66"/>
                  <a:pt x="52" y="63"/>
                  <a:pt x="52" y="60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3"/>
                  <a:pt x="55" y="30"/>
                  <a:pt x="58" y="30"/>
                </a:cubicBezTo>
                <a:cubicBezTo>
                  <a:pt x="61" y="30"/>
                  <a:pt x="64" y="33"/>
                  <a:pt x="64" y="36"/>
                </a:cubicBezTo>
                <a:lnTo>
                  <a:pt x="64" y="60"/>
                </a:lnTo>
                <a:close/>
                <a:moveTo>
                  <a:pt x="94" y="102"/>
                </a:moveTo>
                <a:cubicBezTo>
                  <a:pt x="70" y="102"/>
                  <a:pt x="70" y="102"/>
                  <a:pt x="70" y="102"/>
                </a:cubicBezTo>
                <a:cubicBezTo>
                  <a:pt x="70" y="96"/>
                  <a:pt x="70" y="96"/>
                  <a:pt x="70" y="96"/>
                </a:cubicBezTo>
                <a:cubicBezTo>
                  <a:pt x="70" y="89"/>
                  <a:pt x="75" y="84"/>
                  <a:pt x="82" y="84"/>
                </a:cubicBezTo>
                <a:cubicBezTo>
                  <a:pt x="89" y="84"/>
                  <a:pt x="94" y="89"/>
                  <a:pt x="94" y="96"/>
                </a:cubicBezTo>
                <a:lnTo>
                  <a:pt x="94" y="102"/>
                </a:lnTo>
                <a:close/>
                <a:moveTo>
                  <a:pt x="112" y="60"/>
                </a:moveTo>
                <a:cubicBezTo>
                  <a:pt x="112" y="63"/>
                  <a:pt x="109" y="66"/>
                  <a:pt x="106" y="66"/>
                </a:cubicBezTo>
                <a:cubicBezTo>
                  <a:pt x="103" y="66"/>
                  <a:pt x="100" y="63"/>
                  <a:pt x="100" y="60"/>
                </a:cubicBezTo>
                <a:cubicBezTo>
                  <a:pt x="100" y="36"/>
                  <a:pt x="100" y="36"/>
                  <a:pt x="100" y="36"/>
                </a:cubicBezTo>
                <a:cubicBezTo>
                  <a:pt x="100" y="33"/>
                  <a:pt x="103" y="30"/>
                  <a:pt x="106" y="30"/>
                </a:cubicBezTo>
                <a:cubicBezTo>
                  <a:pt x="109" y="30"/>
                  <a:pt x="112" y="33"/>
                  <a:pt x="112" y="36"/>
                </a:cubicBezTo>
                <a:lnTo>
                  <a:pt x="112" y="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35" name="Freeform 127"/>
          <p:cNvSpPr>
            <a:spLocks/>
          </p:cNvSpPr>
          <p:nvPr/>
        </p:nvSpPr>
        <p:spPr bwMode="auto">
          <a:xfrm>
            <a:off x="2403936" y="3526749"/>
            <a:ext cx="184762" cy="247123"/>
          </a:xfrm>
          <a:custGeom>
            <a:avLst/>
            <a:gdLst>
              <a:gd name="T0" fmla="*/ 70 w 95"/>
              <a:gd name="T1" fmla="*/ 76 h 127"/>
              <a:gd name="T2" fmla="*/ 90 w 95"/>
              <a:gd name="T3" fmla="*/ 76 h 127"/>
              <a:gd name="T4" fmla="*/ 66 w 95"/>
              <a:gd name="T5" fmla="*/ 47 h 127"/>
              <a:gd name="T6" fmla="*/ 79 w 95"/>
              <a:gd name="T7" fmla="*/ 47 h 127"/>
              <a:gd name="T8" fmla="*/ 56 w 95"/>
              <a:gd name="T9" fmla="*/ 21 h 127"/>
              <a:gd name="T10" fmla="*/ 64 w 95"/>
              <a:gd name="T11" fmla="*/ 21 h 127"/>
              <a:gd name="T12" fmla="*/ 48 w 95"/>
              <a:gd name="T13" fmla="*/ 0 h 127"/>
              <a:gd name="T14" fmla="*/ 32 w 95"/>
              <a:gd name="T15" fmla="*/ 21 h 127"/>
              <a:gd name="T16" fmla="*/ 40 w 95"/>
              <a:gd name="T17" fmla="*/ 21 h 127"/>
              <a:gd name="T18" fmla="*/ 16 w 95"/>
              <a:gd name="T19" fmla="*/ 47 h 127"/>
              <a:gd name="T20" fmla="*/ 29 w 95"/>
              <a:gd name="T21" fmla="*/ 47 h 127"/>
              <a:gd name="T22" fmla="*/ 5 w 95"/>
              <a:gd name="T23" fmla="*/ 76 h 127"/>
              <a:gd name="T24" fmla="*/ 25 w 95"/>
              <a:gd name="T25" fmla="*/ 76 h 127"/>
              <a:gd name="T26" fmla="*/ 0 w 95"/>
              <a:gd name="T27" fmla="*/ 108 h 127"/>
              <a:gd name="T28" fmla="*/ 37 w 95"/>
              <a:gd name="T29" fmla="*/ 108 h 127"/>
              <a:gd name="T30" fmla="*/ 37 w 95"/>
              <a:gd name="T31" fmla="*/ 127 h 127"/>
              <a:gd name="T32" fmla="*/ 58 w 95"/>
              <a:gd name="T33" fmla="*/ 127 h 127"/>
              <a:gd name="T34" fmla="*/ 58 w 95"/>
              <a:gd name="T35" fmla="*/ 108 h 127"/>
              <a:gd name="T36" fmla="*/ 95 w 95"/>
              <a:gd name="T37" fmla="*/ 108 h 127"/>
              <a:gd name="T38" fmla="*/ 70 w 95"/>
              <a:gd name="T39" fmla="*/ 76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95" h="127">
                <a:moveTo>
                  <a:pt x="70" y="76"/>
                </a:moveTo>
                <a:lnTo>
                  <a:pt x="90" y="76"/>
                </a:lnTo>
                <a:lnTo>
                  <a:pt x="66" y="47"/>
                </a:lnTo>
                <a:lnTo>
                  <a:pt x="79" y="47"/>
                </a:lnTo>
                <a:lnTo>
                  <a:pt x="56" y="21"/>
                </a:lnTo>
                <a:lnTo>
                  <a:pt x="64" y="21"/>
                </a:lnTo>
                <a:lnTo>
                  <a:pt x="48" y="0"/>
                </a:lnTo>
                <a:lnTo>
                  <a:pt x="32" y="21"/>
                </a:lnTo>
                <a:lnTo>
                  <a:pt x="40" y="21"/>
                </a:lnTo>
                <a:lnTo>
                  <a:pt x="16" y="47"/>
                </a:lnTo>
                <a:lnTo>
                  <a:pt x="29" y="47"/>
                </a:lnTo>
                <a:lnTo>
                  <a:pt x="5" y="76"/>
                </a:lnTo>
                <a:lnTo>
                  <a:pt x="25" y="76"/>
                </a:lnTo>
                <a:lnTo>
                  <a:pt x="0" y="108"/>
                </a:lnTo>
                <a:lnTo>
                  <a:pt x="37" y="108"/>
                </a:lnTo>
                <a:lnTo>
                  <a:pt x="37" y="127"/>
                </a:lnTo>
                <a:lnTo>
                  <a:pt x="58" y="127"/>
                </a:lnTo>
                <a:lnTo>
                  <a:pt x="58" y="108"/>
                </a:lnTo>
                <a:lnTo>
                  <a:pt x="95" y="108"/>
                </a:lnTo>
                <a:lnTo>
                  <a:pt x="70" y="7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36" name="Freeform 128"/>
          <p:cNvSpPr>
            <a:spLocks/>
          </p:cNvSpPr>
          <p:nvPr/>
        </p:nvSpPr>
        <p:spPr bwMode="auto">
          <a:xfrm>
            <a:off x="2847845" y="3513553"/>
            <a:ext cx="248350" cy="267519"/>
          </a:xfrm>
          <a:custGeom>
            <a:avLst/>
            <a:gdLst>
              <a:gd name="T0" fmla="*/ 78 w 144"/>
              <a:gd name="T1" fmla="*/ 12 h 156"/>
              <a:gd name="T2" fmla="*/ 78 w 144"/>
              <a:gd name="T3" fmla="*/ 6 h 156"/>
              <a:gd name="T4" fmla="*/ 72 w 144"/>
              <a:gd name="T5" fmla="*/ 0 h 156"/>
              <a:gd name="T6" fmla="*/ 66 w 144"/>
              <a:gd name="T7" fmla="*/ 6 h 156"/>
              <a:gd name="T8" fmla="*/ 66 w 144"/>
              <a:gd name="T9" fmla="*/ 12 h 156"/>
              <a:gd name="T10" fmla="*/ 0 w 144"/>
              <a:gd name="T11" fmla="*/ 84 h 156"/>
              <a:gd name="T12" fmla="*/ 1 w 144"/>
              <a:gd name="T13" fmla="*/ 84 h 156"/>
              <a:gd name="T14" fmla="*/ 24 w 144"/>
              <a:gd name="T15" fmla="*/ 66 h 156"/>
              <a:gd name="T16" fmla="*/ 47 w 144"/>
              <a:gd name="T17" fmla="*/ 84 h 156"/>
              <a:gd name="T18" fmla="*/ 49 w 144"/>
              <a:gd name="T19" fmla="*/ 84 h 156"/>
              <a:gd name="T20" fmla="*/ 66 w 144"/>
              <a:gd name="T21" fmla="*/ 67 h 156"/>
              <a:gd name="T22" fmla="*/ 66 w 144"/>
              <a:gd name="T23" fmla="*/ 132 h 156"/>
              <a:gd name="T24" fmla="*/ 54 w 144"/>
              <a:gd name="T25" fmla="*/ 144 h 156"/>
              <a:gd name="T26" fmla="*/ 42 w 144"/>
              <a:gd name="T27" fmla="*/ 132 h 156"/>
              <a:gd name="T28" fmla="*/ 36 w 144"/>
              <a:gd name="T29" fmla="*/ 126 h 156"/>
              <a:gd name="T30" fmla="*/ 30 w 144"/>
              <a:gd name="T31" fmla="*/ 132 h 156"/>
              <a:gd name="T32" fmla="*/ 54 w 144"/>
              <a:gd name="T33" fmla="*/ 156 h 156"/>
              <a:gd name="T34" fmla="*/ 78 w 144"/>
              <a:gd name="T35" fmla="*/ 132 h 156"/>
              <a:gd name="T36" fmla="*/ 78 w 144"/>
              <a:gd name="T37" fmla="*/ 67 h 156"/>
              <a:gd name="T38" fmla="*/ 95 w 144"/>
              <a:gd name="T39" fmla="*/ 84 h 156"/>
              <a:gd name="T40" fmla="*/ 97 w 144"/>
              <a:gd name="T41" fmla="*/ 84 h 156"/>
              <a:gd name="T42" fmla="*/ 120 w 144"/>
              <a:gd name="T43" fmla="*/ 66 h 156"/>
              <a:gd name="T44" fmla="*/ 143 w 144"/>
              <a:gd name="T45" fmla="*/ 84 h 156"/>
              <a:gd name="T46" fmla="*/ 144 w 144"/>
              <a:gd name="T47" fmla="*/ 84 h 156"/>
              <a:gd name="T48" fmla="*/ 78 w 144"/>
              <a:gd name="T49" fmla="*/ 12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144" h="156">
                <a:moveTo>
                  <a:pt x="78" y="12"/>
                </a:moveTo>
                <a:cubicBezTo>
                  <a:pt x="78" y="6"/>
                  <a:pt x="78" y="6"/>
                  <a:pt x="78" y="6"/>
                </a:cubicBezTo>
                <a:cubicBezTo>
                  <a:pt x="78" y="3"/>
                  <a:pt x="75" y="0"/>
                  <a:pt x="72" y="0"/>
                </a:cubicBezTo>
                <a:cubicBezTo>
                  <a:pt x="69" y="0"/>
                  <a:pt x="66" y="3"/>
                  <a:pt x="66" y="6"/>
                </a:cubicBezTo>
                <a:cubicBezTo>
                  <a:pt x="66" y="12"/>
                  <a:pt x="66" y="12"/>
                  <a:pt x="66" y="12"/>
                </a:cubicBezTo>
                <a:cubicBezTo>
                  <a:pt x="29" y="15"/>
                  <a:pt x="0" y="46"/>
                  <a:pt x="0" y="84"/>
                </a:cubicBezTo>
                <a:cubicBezTo>
                  <a:pt x="1" y="84"/>
                  <a:pt x="1" y="84"/>
                  <a:pt x="1" y="84"/>
                </a:cubicBezTo>
                <a:cubicBezTo>
                  <a:pt x="4" y="74"/>
                  <a:pt x="13" y="66"/>
                  <a:pt x="24" y="66"/>
                </a:cubicBezTo>
                <a:cubicBezTo>
                  <a:pt x="35" y="66"/>
                  <a:pt x="44" y="74"/>
                  <a:pt x="47" y="84"/>
                </a:cubicBezTo>
                <a:cubicBezTo>
                  <a:pt x="49" y="84"/>
                  <a:pt x="49" y="84"/>
                  <a:pt x="49" y="84"/>
                </a:cubicBezTo>
                <a:cubicBezTo>
                  <a:pt x="51" y="76"/>
                  <a:pt x="58" y="69"/>
                  <a:pt x="66" y="67"/>
                </a:cubicBezTo>
                <a:cubicBezTo>
                  <a:pt x="66" y="132"/>
                  <a:pt x="66" y="132"/>
                  <a:pt x="66" y="132"/>
                </a:cubicBezTo>
                <a:cubicBezTo>
                  <a:pt x="66" y="134"/>
                  <a:pt x="65" y="144"/>
                  <a:pt x="54" y="144"/>
                </a:cubicBezTo>
                <a:cubicBezTo>
                  <a:pt x="43" y="144"/>
                  <a:pt x="42" y="135"/>
                  <a:pt x="42" y="132"/>
                </a:cubicBezTo>
                <a:cubicBezTo>
                  <a:pt x="42" y="129"/>
                  <a:pt x="39" y="126"/>
                  <a:pt x="36" y="126"/>
                </a:cubicBezTo>
                <a:cubicBezTo>
                  <a:pt x="33" y="126"/>
                  <a:pt x="30" y="129"/>
                  <a:pt x="30" y="132"/>
                </a:cubicBezTo>
                <a:cubicBezTo>
                  <a:pt x="30" y="142"/>
                  <a:pt x="36" y="156"/>
                  <a:pt x="54" y="156"/>
                </a:cubicBezTo>
                <a:cubicBezTo>
                  <a:pt x="72" y="156"/>
                  <a:pt x="78" y="142"/>
                  <a:pt x="78" y="132"/>
                </a:cubicBezTo>
                <a:cubicBezTo>
                  <a:pt x="78" y="67"/>
                  <a:pt x="78" y="67"/>
                  <a:pt x="78" y="67"/>
                </a:cubicBezTo>
                <a:cubicBezTo>
                  <a:pt x="86" y="69"/>
                  <a:pt x="93" y="76"/>
                  <a:pt x="95" y="84"/>
                </a:cubicBezTo>
                <a:cubicBezTo>
                  <a:pt x="97" y="84"/>
                  <a:pt x="97" y="84"/>
                  <a:pt x="97" y="84"/>
                </a:cubicBezTo>
                <a:cubicBezTo>
                  <a:pt x="100" y="74"/>
                  <a:pt x="109" y="66"/>
                  <a:pt x="120" y="66"/>
                </a:cubicBezTo>
                <a:cubicBezTo>
                  <a:pt x="131" y="66"/>
                  <a:pt x="140" y="74"/>
                  <a:pt x="143" y="84"/>
                </a:cubicBezTo>
                <a:cubicBezTo>
                  <a:pt x="144" y="84"/>
                  <a:pt x="144" y="84"/>
                  <a:pt x="144" y="84"/>
                </a:cubicBezTo>
                <a:cubicBezTo>
                  <a:pt x="144" y="46"/>
                  <a:pt x="115" y="15"/>
                  <a:pt x="78" y="1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37" name="Oval 129"/>
          <p:cNvSpPr>
            <a:spLocks noChangeArrowheads="1"/>
          </p:cNvSpPr>
          <p:nvPr/>
        </p:nvSpPr>
        <p:spPr bwMode="auto">
          <a:xfrm>
            <a:off x="4354736" y="3713892"/>
            <a:ext cx="40791" cy="4078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38" name="Oval 130"/>
          <p:cNvSpPr>
            <a:spLocks noChangeArrowheads="1"/>
          </p:cNvSpPr>
          <p:nvPr/>
        </p:nvSpPr>
        <p:spPr bwMode="auto">
          <a:xfrm>
            <a:off x="4467514" y="3713892"/>
            <a:ext cx="40791" cy="40789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39" name="Freeform 131"/>
          <p:cNvSpPr>
            <a:spLocks noEditPoints="1"/>
          </p:cNvSpPr>
          <p:nvPr/>
        </p:nvSpPr>
        <p:spPr bwMode="auto">
          <a:xfrm>
            <a:off x="4270754" y="3557940"/>
            <a:ext cx="289141" cy="136757"/>
          </a:xfrm>
          <a:custGeom>
            <a:avLst/>
            <a:gdLst>
              <a:gd name="T0" fmla="*/ 9 w 168"/>
              <a:gd name="T1" fmla="*/ 0 h 78"/>
              <a:gd name="T2" fmla="*/ 14 w 168"/>
              <a:gd name="T3" fmla="*/ 18 h 78"/>
              <a:gd name="T4" fmla="*/ 168 w 168"/>
              <a:gd name="T5" fmla="*/ 18 h 78"/>
              <a:gd name="T6" fmla="*/ 39 w 168"/>
              <a:gd name="T7" fmla="*/ 30 h 78"/>
              <a:gd name="T8" fmla="*/ 42 w 168"/>
              <a:gd name="T9" fmla="*/ 33 h 78"/>
              <a:gd name="T10" fmla="*/ 108 w 168"/>
              <a:gd name="T11" fmla="*/ 45 h 78"/>
              <a:gd name="T12" fmla="*/ 102 w 168"/>
              <a:gd name="T13" fmla="*/ 27 h 78"/>
              <a:gd name="T14" fmla="*/ 99 w 168"/>
              <a:gd name="T15" fmla="*/ 30 h 78"/>
              <a:gd name="T16" fmla="*/ 99 w 168"/>
              <a:gd name="T17" fmla="*/ 42 h 78"/>
              <a:gd name="T18" fmla="*/ 96 w 168"/>
              <a:gd name="T19" fmla="*/ 39 h 78"/>
              <a:gd name="T20" fmla="*/ 78 w 168"/>
              <a:gd name="T21" fmla="*/ 33 h 78"/>
              <a:gd name="T22" fmla="*/ 66 w 168"/>
              <a:gd name="T23" fmla="*/ 27 h 78"/>
              <a:gd name="T24" fmla="*/ 63 w 168"/>
              <a:gd name="T25" fmla="*/ 30 h 78"/>
              <a:gd name="T26" fmla="*/ 57 w 168"/>
              <a:gd name="T27" fmla="*/ 30 h 78"/>
              <a:gd name="T28" fmla="*/ 54 w 168"/>
              <a:gd name="T29" fmla="*/ 27 h 78"/>
              <a:gd name="T30" fmla="*/ 48 w 168"/>
              <a:gd name="T31" fmla="*/ 39 h 78"/>
              <a:gd name="T32" fmla="*/ 54 w 168"/>
              <a:gd name="T33" fmla="*/ 57 h 78"/>
              <a:gd name="T34" fmla="*/ 57 w 168"/>
              <a:gd name="T35" fmla="*/ 54 h 78"/>
              <a:gd name="T36" fmla="*/ 63 w 168"/>
              <a:gd name="T37" fmla="*/ 42 h 78"/>
              <a:gd name="T38" fmla="*/ 60 w 168"/>
              <a:gd name="T39" fmla="*/ 39 h 78"/>
              <a:gd name="T40" fmla="*/ 60 w 168"/>
              <a:gd name="T41" fmla="*/ 63 h 78"/>
              <a:gd name="T42" fmla="*/ 66 w 168"/>
              <a:gd name="T43" fmla="*/ 57 h 78"/>
              <a:gd name="T44" fmla="*/ 69 w 168"/>
              <a:gd name="T45" fmla="*/ 54 h 78"/>
              <a:gd name="T46" fmla="*/ 75 w 168"/>
              <a:gd name="T47" fmla="*/ 42 h 78"/>
              <a:gd name="T48" fmla="*/ 72 w 168"/>
              <a:gd name="T49" fmla="*/ 39 h 78"/>
              <a:gd name="T50" fmla="*/ 72 w 168"/>
              <a:gd name="T51" fmla="*/ 63 h 78"/>
              <a:gd name="T52" fmla="*/ 78 w 168"/>
              <a:gd name="T53" fmla="*/ 57 h 78"/>
              <a:gd name="T54" fmla="*/ 81 w 168"/>
              <a:gd name="T55" fmla="*/ 54 h 78"/>
              <a:gd name="T56" fmla="*/ 87 w 168"/>
              <a:gd name="T57" fmla="*/ 42 h 78"/>
              <a:gd name="T58" fmla="*/ 84 w 168"/>
              <a:gd name="T59" fmla="*/ 39 h 78"/>
              <a:gd name="T60" fmla="*/ 84 w 168"/>
              <a:gd name="T61" fmla="*/ 63 h 78"/>
              <a:gd name="T62" fmla="*/ 90 w 168"/>
              <a:gd name="T63" fmla="*/ 57 h 78"/>
              <a:gd name="T64" fmla="*/ 93 w 168"/>
              <a:gd name="T65" fmla="*/ 54 h 78"/>
              <a:gd name="T66" fmla="*/ 87 w 168"/>
              <a:gd name="T67" fmla="*/ 30 h 78"/>
              <a:gd name="T68" fmla="*/ 90 w 168"/>
              <a:gd name="T69" fmla="*/ 33 h 78"/>
              <a:gd name="T70" fmla="*/ 96 w 168"/>
              <a:gd name="T71" fmla="*/ 63 h 78"/>
              <a:gd name="T72" fmla="*/ 102 w 168"/>
              <a:gd name="T73" fmla="*/ 57 h 78"/>
              <a:gd name="T74" fmla="*/ 105 w 168"/>
              <a:gd name="T75" fmla="*/ 54 h 78"/>
              <a:gd name="T76" fmla="*/ 105 w 168"/>
              <a:gd name="T77" fmla="*/ 66 h 78"/>
              <a:gd name="T78" fmla="*/ 108 w 168"/>
              <a:gd name="T79" fmla="*/ 69 h 78"/>
              <a:gd name="T80" fmla="*/ 114 w 168"/>
              <a:gd name="T81" fmla="*/ 51 h 78"/>
              <a:gd name="T82" fmla="*/ 114 w 168"/>
              <a:gd name="T83" fmla="*/ 33 h 78"/>
              <a:gd name="T84" fmla="*/ 117 w 168"/>
              <a:gd name="T85" fmla="*/ 30 h 78"/>
              <a:gd name="T86" fmla="*/ 123 w 168"/>
              <a:gd name="T87" fmla="*/ 42 h 78"/>
              <a:gd name="T88" fmla="*/ 120 w 168"/>
              <a:gd name="T89" fmla="*/ 39 h 78"/>
              <a:gd name="T90" fmla="*/ 120 w 168"/>
              <a:gd name="T91" fmla="*/ 63 h 78"/>
              <a:gd name="T92" fmla="*/ 126 w 168"/>
              <a:gd name="T93" fmla="*/ 57 h 78"/>
              <a:gd name="T94" fmla="*/ 129 w 168"/>
              <a:gd name="T95" fmla="*/ 54 h 78"/>
              <a:gd name="T96" fmla="*/ 123 w 168"/>
              <a:gd name="T97" fmla="*/ 30 h 78"/>
              <a:gd name="T98" fmla="*/ 126 w 168"/>
              <a:gd name="T99" fmla="*/ 33 h 78"/>
              <a:gd name="T100" fmla="*/ 132 w 168"/>
              <a:gd name="T101" fmla="*/ 63 h 78"/>
              <a:gd name="T102" fmla="*/ 132 w 168"/>
              <a:gd name="T103" fmla="*/ 45 h 78"/>
              <a:gd name="T104" fmla="*/ 135 w 168"/>
              <a:gd name="T105" fmla="*/ 42 h 78"/>
              <a:gd name="T106" fmla="*/ 135 w 168"/>
              <a:gd name="T107" fmla="*/ 54 h 78"/>
              <a:gd name="T108" fmla="*/ 138 w 168"/>
              <a:gd name="T109" fmla="*/ 57 h 78"/>
              <a:gd name="T110" fmla="*/ 138 w 168"/>
              <a:gd name="T111" fmla="*/ 27 h 78"/>
              <a:gd name="T112" fmla="*/ 144 w 168"/>
              <a:gd name="T113" fmla="*/ 45 h 78"/>
              <a:gd name="T114" fmla="*/ 147 w 168"/>
              <a:gd name="T115" fmla="*/ 42 h 78"/>
              <a:gd name="T116" fmla="*/ 147 w 168"/>
              <a:gd name="T117" fmla="*/ 30 h 78"/>
              <a:gd name="T118" fmla="*/ 150 w 168"/>
              <a:gd name="T119" fmla="*/ 33 h 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68" h="78">
                <a:moveTo>
                  <a:pt x="33" y="18"/>
                </a:moveTo>
                <a:cubicBezTo>
                  <a:pt x="21" y="0"/>
                  <a:pt x="21" y="0"/>
                  <a:pt x="21" y="0"/>
                </a:cubicBezTo>
                <a:cubicBezTo>
                  <a:pt x="9" y="0"/>
                  <a:pt x="9" y="0"/>
                  <a:pt x="9" y="0"/>
                </a:cubicBezTo>
                <a:cubicBezTo>
                  <a:pt x="4" y="0"/>
                  <a:pt x="0" y="4"/>
                  <a:pt x="0" y="9"/>
                </a:cubicBezTo>
                <a:cubicBezTo>
                  <a:pt x="0" y="14"/>
                  <a:pt x="4" y="18"/>
                  <a:pt x="9" y="18"/>
                </a:cubicBezTo>
                <a:cubicBezTo>
                  <a:pt x="14" y="18"/>
                  <a:pt x="14" y="18"/>
                  <a:pt x="14" y="18"/>
                </a:cubicBezTo>
                <a:cubicBezTo>
                  <a:pt x="45" y="78"/>
                  <a:pt x="45" y="78"/>
                  <a:pt x="45" y="78"/>
                </a:cubicBezTo>
                <a:cubicBezTo>
                  <a:pt x="148" y="78"/>
                  <a:pt x="148" y="78"/>
                  <a:pt x="148" y="78"/>
                </a:cubicBezTo>
                <a:cubicBezTo>
                  <a:pt x="168" y="18"/>
                  <a:pt x="168" y="18"/>
                  <a:pt x="168" y="18"/>
                </a:cubicBezTo>
                <a:lnTo>
                  <a:pt x="33" y="18"/>
                </a:lnTo>
                <a:close/>
                <a:moveTo>
                  <a:pt x="42" y="33"/>
                </a:moveTo>
                <a:cubicBezTo>
                  <a:pt x="40" y="33"/>
                  <a:pt x="39" y="32"/>
                  <a:pt x="39" y="30"/>
                </a:cubicBezTo>
                <a:cubicBezTo>
                  <a:pt x="39" y="28"/>
                  <a:pt x="40" y="27"/>
                  <a:pt x="42" y="27"/>
                </a:cubicBezTo>
                <a:cubicBezTo>
                  <a:pt x="44" y="27"/>
                  <a:pt x="45" y="28"/>
                  <a:pt x="45" y="30"/>
                </a:cubicBezTo>
                <a:cubicBezTo>
                  <a:pt x="45" y="32"/>
                  <a:pt x="44" y="33"/>
                  <a:pt x="42" y="33"/>
                </a:cubicBezTo>
                <a:moveTo>
                  <a:pt x="108" y="39"/>
                </a:moveTo>
                <a:cubicBezTo>
                  <a:pt x="110" y="39"/>
                  <a:pt x="111" y="40"/>
                  <a:pt x="111" y="42"/>
                </a:cubicBezTo>
                <a:cubicBezTo>
                  <a:pt x="111" y="44"/>
                  <a:pt x="110" y="45"/>
                  <a:pt x="108" y="45"/>
                </a:cubicBezTo>
                <a:cubicBezTo>
                  <a:pt x="106" y="45"/>
                  <a:pt x="105" y="44"/>
                  <a:pt x="105" y="42"/>
                </a:cubicBezTo>
                <a:cubicBezTo>
                  <a:pt x="105" y="40"/>
                  <a:pt x="106" y="39"/>
                  <a:pt x="108" y="39"/>
                </a:cubicBezTo>
                <a:moveTo>
                  <a:pt x="102" y="27"/>
                </a:moveTo>
                <a:cubicBezTo>
                  <a:pt x="104" y="27"/>
                  <a:pt x="105" y="28"/>
                  <a:pt x="105" y="30"/>
                </a:cubicBezTo>
                <a:cubicBezTo>
                  <a:pt x="105" y="32"/>
                  <a:pt x="104" y="33"/>
                  <a:pt x="102" y="33"/>
                </a:cubicBezTo>
                <a:cubicBezTo>
                  <a:pt x="100" y="33"/>
                  <a:pt x="99" y="32"/>
                  <a:pt x="99" y="30"/>
                </a:cubicBezTo>
                <a:cubicBezTo>
                  <a:pt x="99" y="28"/>
                  <a:pt x="100" y="27"/>
                  <a:pt x="102" y="27"/>
                </a:cubicBezTo>
                <a:moveTo>
                  <a:pt x="96" y="39"/>
                </a:moveTo>
                <a:cubicBezTo>
                  <a:pt x="98" y="39"/>
                  <a:pt x="99" y="40"/>
                  <a:pt x="99" y="42"/>
                </a:cubicBezTo>
                <a:cubicBezTo>
                  <a:pt x="99" y="44"/>
                  <a:pt x="98" y="45"/>
                  <a:pt x="96" y="45"/>
                </a:cubicBezTo>
                <a:cubicBezTo>
                  <a:pt x="94" y="45"/>
                  <a:pt x="93" y="44"/>
                  <a:pt x="93" y="42"/>
                </a:cubicBezTo>
                <a:cubicBezTo>
                  <a:pt x="93" y="40"/>
                  <a:pt x="94" y="39"/>
                  <a:pt x="96" y="39"/>
                </a:cubicBezTo>
                <a:moveTo>
                  <a:pt x="78" y="27"/>
                </a:moveTo>
                <a:cubicBezTo>
                  <a:pt x="80" y="27"/>
                  <a:pt x="81" y="28"/>
                  <a:pt x="81" y="30"/>
                </a:cubicBezTo>
                <a:cubicBezTo>
                  <a:pt x="81" y="32"/>
                  <a:pt x="80" y="33"/>
                  <a:pt x="78" y="33"/>
                </a:cubicBezTo>
                <a:cubicBezTo>
                  <a:pt x="76" y="33"/>
                  <a:pt x="75" y="32"/>
                  <a:pt x="75" y="30"/>
                </a:cubicBezTo>
                <a:cubicBezTo>
                  <a:pt x="75" y="28"/>
                  <a:pt x="76" y="27"/>
                  <a:pt x="78" y="27"/>
                </a:cubicBezTo>
                <a:moveTo>
                  <a:pt x="66" y="27"/>
                </a:moveTo>
                <a:cubicBezTo>
                  <a:pt x="68" y="27"/>
                  <a:pt x="69" y="28"/>
                  <a:pt x="69" y="30"/>
                </a:cubicBezTo>
                <a:cubicBezTo>
                  <a:pt x="69" y="32"/>
                  <a:pt x="68" y="33"/>
                  <a:pt x="66" y="33"/>
                </a:cubicBezTo>
                <a:cubicBezTo>
                  <a:pt x="64" y="33"/>
                  <a:pt x="63" y="32"/>
                  <a:pt x="63" y="30"/>
                </a:cubicBezTo>
                <a:cubicBezTo>
                  <a:pt x="63" y="28"/>
                  <a:pt x="64" y="27"/>
                  <a:pt x="66" y="27"/>
                </a:cubicBezTo>
                <a:moveTo>
                  <a:pt x="54" y="27"/>
                </a:moveTo>
                <a:cubicBezTo>
                  <a:pt x="56" y="27"/>
                  <a:pt x="57" y="28"/>
                  <a:pt x="57" y="30"/>
                </a:cubicBezTo>
                <a:cubicBezTo>
                  <a:pt x="57" y="32"/>
                  <a:pt x="56" y="33"/>
                  <a:pt x="54" y="33"/>
                </a:cubicBezTo>
                <a:cubicBezTo>
                  <a:pt x="52" y="33"/>
                  <a:pt x="51" y="32"/>
                  <a:pt x="51" y="30"/>
                </a:cubicBezTo>
                <a:cubicBezTo>
                  <a:pt x="51" y="28"/>
                  <a:pt x="52" y="27"/>
                  <a:pt x="54" y="27"/>
                </a:cubicBezTo>
                <a:moveTo>
                  <a:pt x="48" y="45"/>
                </a:moveTo>
                <a:cubicBezTo>
                  <a:pt x="46" y="45"/>
                  <a:pt x="45" y="44"/>
                  <a:pt x="45" y="42"/>
                </a:cubicBezTo>
                <a:cubicBezTo>
                  <a:pt x="45" y="40"/>
                  <a:pt x="46" y="39"/>
                  <a:pt x="48" y="39"/>
                </a:cubicBezTo>
                <a:cubicBezTo>
                  <a:pt x="50" y="39"/>
                  <a:pt x="51" y="40"/>
                  <a:pt x="51" y="42"/>
                </a:cubicBezTo>
                <a:cubicBezTo>
                  <a:pt x="51" y="44"/>
                  <a:pt x="50" y="45"/>
                  <a:pt x="48" y="45"/>
                </a:cubicBezTo>
                <a:moveTo>
                  <a:pt x="54" y="57"/>
                </a:moveTo>
                <a:cubicBezTo>
                  <a:pt x="52" y="57"/>
                  <a:pt x="51" y="56"/>
                  <a:pt x="51" y="54"/>
                </a:cubicBezTo>
                <a:cubicBezTo>
                  <a:pt x="51" y="52"/>
                  <a:pt x="52" y="51"/>
                  <a:pt x="54" y="51"/>
                </a:cubicBezTo>
                <a:cubicBezTo>
                  <a:pt x="56" y="51"/>
                  <a:pt x="57" y="52"/>
                  <a:pt x="57" y="54"/>
                </a:cubicBezTo>
                <a:cubicBezTo>
                  <a:pt x="57" y="56"/>
                  <a:pt x="56" y="57"/>
                  <a:pt x="54" y="57"/>
                </a:cubicBezTo>
                <a:moveTo>
                  <a:pt x="60" y="39"/>
                </a:moveTo>
                <a:cubicBezTo>
                  <a:pt x="62" y="39"/>
                  <a:pt x="63" y="40"/>
                  <a:pt x="63" y="42"/>
                </a:cubicBezTo>
                <a:cubicBezTo>
                  <a:pt x="63" y="44"/>
                  <a:pt x="62" y="45"/>
                  <a:pt x="60" y="45"/>
                </a:cubicBezTo>
                <a:cubicBezTo>
                  <a:pt x="58" y="45"/>
                  <a:pt x="57" y="44"/>
                  <a:pt x="57" y="42"/>
                </a:cubicBezTo>
                <a:cubicBezTo>
                  <a:pt x="57" y="40"/>
                  <a:pt x="58" y="39"/>
                  <a:pt x="60" y="39"/>
                </a:cubicBezTo>
                <a:moveTo>
                  <a:pt x="60" y="69"/>
                </a:moveTo>
                <a:cubicBezTo>
                  <a:pt x="58" y="69"/>
                  <a:pt x="57" y="68"/>
                  <a:pt x="57" y="66"/>
                </a:cubicBezTo>
                <a:cubicBezTo>
                  <a:pt x="57" y="64"/>
                  <a:pt x="58" y="63"/>
                  <a:pt x="60" y="63"/>
                </a:cubicBezTo>
                <a:cubicBezTo>
                  <a:pt x="62" y="63"/>
                  <a:pt x="63" y="64"/>
                  <a:pt x="63" y="66"/>
                </a:cubicBezTo>
                <a:cubicBezTo>
                  <a:pt x="63" y="68"/>
                  <a:pt x="62" y="69"/>
                  <a:pt x="60" y="69"/>
                </a:cubicBezTo>
                <a:moveTo>
                  <a:pt x="66" y="57"/>
                </a:moveTo>
                <a:cubicBezTo>
                  <a:pt x="64" y="57"/>
                  <a:pt x="63" y="56"/>
                  <a:pt x="63" y="54"/>
                </a:cubicBezTo>
                <a:cubicBezTo>
                  <a:pt x="63" y="52"/>
                  <a:pt x="64" y="51"/>
                  <a:pt x="66" y="51"/>
                </a:cubicBezTo>
                <a:cubicBezTo>
                  <a:pt x="68" y="51"/>
                  <a:pt x="69" y="52"/>
                  <a:pt x="69" y="54"/>
                </a:cubicBezTo>
                <a:cubicBezTo>
                  <a:pt x="69" y="56"/>
                  <a:pt x="68" y="57"/>
                  <a:pt x="66" y="57"/>
                </a:cubicBezTo>
                <a:moveTo>
                  <a:pt x="72" y="39"/>
                </a:moveTo>
                <a:cubicBezTo>
                  <a:pt x="74" y="39"/>
                  <a:pt x="75" y="40"/>
                  <a:pt x="75" y="42"/>
                </a:cubicBezTo>
                <a:cubicBezTo>
                  <a:pt x="75" y="44"/>
                  <a:pt x="74" y="45"/>
                  <a:pt x="72" y="45"/>
                </a:cubicBezTo>
                <a:cubicBezTo>
                  <a:pt x="70" y="45"/>
                  <a:pt x="69" y="44"/>
                  <a:pt x="69" y="42"/>
                </a:cubicBezTo>
                <a:cubicBezTo>
                  <a:pt x="69" y="40"/>
                  <a:pt x="70" y="39"/>
                  <a:pt x="72" y="39"/>
                </a:cubicBezTo>
                <a:moveTo>
                  <a:pt x="72" y="69"/>
                </a:moveTo>
                <a:cubicBezTo>
                  <a:pt x="70" y="69"/>
                  <a:pt x="69" y="68"/>
                  <a:pt x="69" y="66"/>
                </a:cubicBezTo>
                <a:cubicBezTo>
                  <a:pt x="69" y="64"/>
                  <a:pt x="70" y="63"/>
                  <a:pt x="72" y="63"/>
                </a:cubicBezTo>
                <a:cubicBezTo>
                  <a:pt x="74" y="63"/>
                  <a:pt x="75" y="64"/>
                  <a:pt x="75" y="66"/>
                </a:cubicBezTo>
                <a:cubicBezTo>
                  <a:pt x="75" y="68"/>
                  <a:pt x="74" y="69"/>
                  <a:pt x="72" y="69"/>
                </a:cubicBezTo>
                <a:moveTo>
                  <a:pt x="78" y="57"/>
                </a:moveTo>
                <a:cubicBezTo>
                  <a:pt x="76" y="57"/>
                  <a:pt x="75" y="56"/>
                  <a:pt x="75" y="54"/>
                </a:cubicBezTo>
                <a:cubicBezTo>
                  <a:pt x="75" y="52"/>
                  <a:pt x="76" y="51"/>
                  <a:pt x="78" y="51"/>
                </a:cubicBezTo>
                <a:cubicBezTo>
                  <a:pt x="80" y="51"/>
                  <a:pt x="81" y="52"/>
                  <a:pt x="81" y="54"/>
                </a:cubicBezTo>
                <a:cubicBezTo>
                  <a:pt x="81" y="56"/>
                  <a:pt x="80" y="57"/>
                  <a:pt x="78" y="57"/>
                </a:cubicBezTo>
                <a:moveTo>
                  <a:pt x="84" y="39"/>
                </a:moveTo>
                <a:cubicBezTo>
                  <a:pt x="86" y="39"/>
                  <a:pt x="87" y="40"/>
                  <a:pt x="87" y="42"/>
                </a:cubicBezTo>
                <a:cubicBezTo>
                  <a:pt x="87" y="44"/>
                  <a:pt x="86" y="45"/>
                  <a:pt x="84" y="45"/>
                </a:cubicBezTo>
                <a:cubicBezTo>
                  <a:pt x="82" y="45"/>
                  <a:pt x="81" y="44"/>
                  <a:pt x="81" y="42"/>
                </a:cubicBezTo>
                <a:cubicBezTo>
                  <a:pt x="81" y="40"/>
                  <a:pt x="82" y="39"/>
                  <a:pt x="84" y="39"/>
                </a:cubicBezTo>
                <a:moveTo>
                  <a:pt x="84" y="69"/>
                </a:moveTo>
                <a:cubicBezTo>
                  <a:pt x="82" y="69"/>
                  <a:pt x="81" y="68"/>
                  <a:pt x="81" y="66"/>
                </a:cubicBezTo>
                <a:cubicBezTo>
                  <a:pt x="81" y="64"/>
                  <a:pt x="82" y="63"/>
                  <a:pt x="84" y="63"/>
                </a:cubicBezTo>
                <a:cubicBezTo>
                  <a:pt x="86" y="63"/>
                  <a:pt x="87" y="64"/>
                  <a:pt x="87" y="66"/>
                </a:cubicBezTo>
                <a:cubicBezTo>
                  <a:pt x="87" y="68"/>
                  <a:pt x="86" y="69"/>
                  <a:pt x="84" y="69"/>
                </a:cubicBezTo>
                <a:moveTo>
                  <a:pt x="90" y="57"/>
                </a:moveTo>
                <a:cubicBezTo>
                  <a:pt x="88" y="57"/>
                  <a:pt x="87" y="56"/>
                  <a:pt x="87" y="54"/>
                </a:cubicBezTo>
                <a:cubicBezTo>
                  <a:pt x="87" y="52"/>
                  <a:pt x="88" y="51"/>
                  <a:pt x="90" y="51"/>
                </a:cubicBezTo>
                <a:cubicBezTo>
                  <a:pt x="92" y="51"/>
                  <a:pt x="93" y="52"/>
                  <a:pt x="93" y="54"/>
                </a:cubicBezTo>
                <a:cubicBezTo>
                  <a:pt x="93" y="56"/>
                  <a:pt x="92" y="57"/>
                  <a:pt x="90" y="57"/>
                </a:cubicBezTo>
                <a:moveTo>
                  <a:pt x="90" y="33"/>
                </a:moveTo>
                <a:cubicBezTo>
                  <a:pt x="88" y="33"/>
                  <a:pt x="87" y="32"/>
                  <a:pt x="87" y="30"/>
                </a:cubicBezTo>
                <a:cubicBezTo>
                  <a:pt x="87" y="28"/>
                  <a:pt x="88" y="27"/>
                  <a:pt x="90" y="27"/>
                </a:cubicBezTo>
                <a:cubicBezTo>
                  <a:pt x="92" y="27"/>
                  <a:pt x="93" y="28"/>
                  <a:pt x="93" y="30"/>
                </a:cubicBezTo>
                <a:cubicBezTo>
                  <a:pt x="93" y="32"/>
                  <a:pt x="92" y="33"/>
                  <a:pt x="90" y="33"/>
                </a:cubicBezTo>
                <a:moveTo>
                  <a:pt x="96" y="69"/>
                </a:moveTo>
                <a:cubicBezTo>
                  <a:pt x="94" y="69"/>
                  <a:pt x="93" y="68"/>
                  <a:pt x="93" y="66"/>
                </a:cubicBezTo>
                <a:cubicBezTo>
                  <a:pt x="93" y="64"/>
                  <a:pt x="94" y="63"/>
                  <a:pt x="96" y="63"/>
                </a:cubicBezTo>
                <a:cubicBezTo>
                  <a:pt x="98" y="63"/>
                  <a:pt x="99" y="64"/>
                  <a:pt x="99" y="66"/>
                </a:cubicBezTo>
                <a:cubicBezTo>
                  <a:pt x="99" y="68"/>
                  <a:pt x="98" y="69"/>
                  <a:pt x="96" y="69"/>
                </a:cubicBezTo>
                <a:moveTo>
                  <a:pt x="102" y="57"/>
                </a:moveTo>
                <a:cubicBezTo>
                  <a:pt x="100" y="57"/>
                  <a:pt x="99" y="56"/>
                  <a:pt x="99" y="54"/>
                </a:cubicBezTo>
                <a:cubicBezTo>
                  <a:pt x="99" y="52"/>
                  <a:pt x="100" y="51"/>
                  <a:pt x="102" y="51"/>
                </a:cubicBezTo>
                <a:cubicBezTo>
                  <a:pt x="104" y="51"/>
                  <a:pt x="105" y="52"/>
                  <a:pt x="105" y="54"/>
                </a:cubicBezTo>
                <a:cubicBezTo>
                  <a:pt x="105" y="56"/>
                  <a:pt x="104" y="57"/>
                  <a:pt x="102" y="57"/>
                </a:cubicBezTo>
                <a:moveTo>
                  <a:pt x="108" y="69"/>
                </a:moveTo>
                <a:cubicBezTo>
                  <a:pt x="106" y="69"/>
                  <a:pt x="105" y="68"/>
                  <a:pt x="105" y="66"/>
                </a:cubicBezTo>
                <a:cubicBezTo>
                  <a:pt x="105" y="64"/>
                  <a:pt x="106" y="63"/>
                  <a:pt x="108" y="63"/>
                </a:cubicBezTo>
                <a:cubicBezTo>
                  <a:pt x="110" y="63"/>
                  <a:pt x="111" y="64"/>
                  <a:pt x="111" y="66"/>
                </a:cubicBezTo>
                <a:cubicBezTo>
                  <a:pt x="111" y="68"/>
                  <a:pt x="110" y="69"/>
                  <a:pt x="108" y="69"/>
                </a:cubicBezTo>
                <a:moveTo>
                  <a:pt x="114" y="57"/>
                </a:moveTo>
                <a:cubicBezTo>
                  <a:pt x="112" y="57"/>
                  <a:pt x="111" y="56"/>
                  <a:pt x="111" y="54"/>
                </a:cubicBezTo>
                <a:cubicBezTo>
                  <a:pt x="111" y="52"/>
                  <a:pt x="112" y="51"/>
                  <a:pt x="114" y="51"/>
                </a:cubicBezTo>
                <a:cubicBezTo>
                  <a:pt x="116" y="51"/>
                  <a:pt x="117" y="52"/>
                  <a:pt x="117" y="54"/>
                </a:cubicBezTo>
                <a:cubicBezTo>
                  <a:pt x="117" y="56"/>
                  <a:pt x="116" y="57"/>
                  <a:pt x="114" y="57"/>
                </a:cubicBezTo>
                <a:moveTo>
                  <a:pt x="114" y="33"/>
                </a:moveTo>
                <a:cubicBezTo>
                  <a:pt x="112" y="33"/>
                  <a:pt x="111" y="32"/>
                  <a:pt x="111" y="30"/>
                </a:cubicBezTo>
                <a:cubicBezTo>
                  <a:pt x="111" y="28"/>
                  <a:pt x="112" y="27"/>
                  <a:pt x="114" y="27"/>
                </a:cubicBezTo>
                <a:cubicBezTo>
                  <a:pt x="116" y="27"/>
                  <a:pt x="117" y="28"/>
                  <a:pt x="117" y="30"/>
                </a:cubicBezTo>
                <a:cubicBezTo>
                  <a:pt x="117" y="32"/>
                  <a:pt x="116" y="33"/>
                  <a:pt x="114" y="33"/>
                </a:cubicBezTo>
                <a:moveTo>
                  <a:pt x="120" y="39"/>
                </a:moveTo>
                <a:cubicBezTo>
                  <a:pt x="122" y="39"/>
                  <a:pt x="123" y="40"/>
                  <a:pt x="123" y="42"/>
                </a:cubicBezTo>
                <a:cubicBezTo>
                  <a:pt x="123" y="44"/>
                  <a:pt x="122" y="45"/>
                  <a:pt x="120" y="45"/>
                </a:cubicBezTo>
                <a:cubicBezTo>
                  <a:pt x="118" y="45"/>
                  <a:pt x="117" y="44"/>
                  <a:pt x="117" y="42"/>
                </a:cubicBezTo>
                <a:cubicBezTo>
                  <a:pt x="117" y="40"/>
                  <a:pt x="118" y="39"/>
                  <a:pt x="120" y="39"/>
                </a:cubicBezTo>
                <a:moveTo>
                  <a:pt x="120" y="69"/>
                </a:moveTo>
                <a:cubicBezTo>
                  <a:pt x="118" y="69"/>
                  <a:pt x="117" y="68"/>
                  <a:pt x="117" y="66"/>
                </a:cubicBezTo>
                <a:cubicBezTo>
                  <a:pt x="117" y="64"/>
                  <a:pt x="118" y="63"/>
                  <a:pt x="120" y="63"/>
                </a:cubicBezTo>
                <a:cubicBezTo>
                  <a:pt x="122" y="63"/>
                  <a:pt x="123" y="64"/>
                  <a:pt x="123" y="66"/>
                </a:cubicBezTo>
                <a:cubicBezTo>
                  <a:pt x="123" y="68"/>
                  <a:pt x="122" y="69"/>
                  <a:pt x="120" y="69"/>
                </a:cubicBezTo>
                <a:moveTo>
                  <a:pt x="126" y="57"/>
                </a:moveTo>
                <a:cubicBezTo>
                  <a:pt x="124" y="57"/>
                  <a:pt x="123" y="56"/>
                  <a:pt x="123" y="54"/>
                </a:cubicBezTo>
                <a:cubicBezTo>
                  <a:pt x="123" y="52"/>
                  <a:pt x="124" y="51"/>
                  <a:pt x="126" y="51"/>
                </a:cubicBezTo>
                <a:cubicBezTo>
                  <a:pt x="128" y="51"/>
                  <a:pt x="129" y="52"/>
                  <a:pt x="129" y="54"/>
                </a:cubicBezTo>
                <a:cubicBezTo>
                  <a:pt x="129" y="56"/>
                  <a:pt x="128" y="57"/>
                  <a:pt x="126" y="57"/>
                </a:cubicBezTo>
                <a:moveTo>
                  <a:pt x="126" y="33"/>
                </a:moveTo>
                <a:cubicBezTo>
                  <a:pt x="124" y="33"/>
                  <a:pt x="123" y="32"/>
                  <a:pt x="123" y="30"/>
                </a:cubicBezTo>
                <a:cubicBezTo>
                  <a:pt x="123" y="28"/>
                  <a:pt x="124" y="27"/>
                  <a:pt x="126" y="27"/>
                </a:cubicBezTo>
                <a:cubicBezTo>
                  <a:pt x="128" y="27"/>
                  <a:pt x="129" y="28"/>
                  <a:pt x="129" y="30"/>
                </a:cubicBezTo>
                <a:cubicBezTo>
                  <a:pt x="129" y="32"/>
                  <a:pt x="128" y="33"/>
                  <a:pt x="126" y="33"/>
                </a:cubicBezTo>
                <a:moveTo>
                  <a:pt x="132" y="69"/>
                </a:moveTo>
                <a:cubicBezTo>
                  <a:pt x="130" y="69"/>
                  <a:pt x="129" y="68"/>
                  <a:pt x="129" y="66"/>
                </a:cubicBezTo>
                <a:cubicBezTo>
                  <a:pt x="129" y="64"/>
                  <a:pt x="130" y="63"/>
                  <a:pt x="132" y="63"/>
                </a:cubicBezTo>
                <a:cubicBezTo>
                  <a:pt x="134" y="63"/>
                  <a:pt x="135" y="64"/>
                  <a:pt x="135" y="66"/>
                </a:cubicBezTo>
                <a:cubicBezTo>
                  <a:pt x="135" y="68"/>
                  <a:pt x="134" y="69"/>
                  <a:pt x="132" y="69"/>
                </a:cubicBezTo>
                <a:moveTo>
                  <a:pt x="132" y="45"/>
                </a:moveTo>
                <a:cubicBezTo>
                  <a:pt x="130" y="45"/>
                  <a:pt x="129" y="44"/>
                  <a:pt x="129" y="42"/>
                </a:cubicBezTo>
                <a:cubicBezTo>
                  <a:pt x="129" y="40"/>
                  <a:pt x="130" y="39"/>
                  <a:pt x="132" y="39"/>
                </a:cubicBezTo>
                <a:cubicBezTo>
                  <a:pt x="134" y="39"/>
                  <a:pt x="135" y="40"/>
                  <a:pt x="135" y="42"/>
                </a:cubicBezTo>
                <a:cubicBezTo>
                  <a:pt x="135" y="44"/>
                  <a:pt x="134" y="45"/>
                  <a:pt x="132" y="45"/>
                </a:cubicBezTo>
                <a:moveTo>
                  <a:pt x="138" y="57"/>
                </a:moveTo>
                <a:cubicBezTo>
                  <a:pt x="136" y="57"/>
                  <a:pt x="135" y="56"/>
                  <a:pt x="135" y="54"/>
                </a:cubicBezTo>
                <a:cubicBezTo>
                  <a:pt x="135" y="52"/>
                  <a:pt x="136" y="51"/>
                  <a:pt x="138" y="51"/>
                </a:cubicBezTo>
                <a:cubicBezTo>
                  <a:pt x="140" y="51"/>
                  <a:pt x="141" y="52"/>
                  <a:pt x="141" y="54"/>
                </a:cubicBezTo>
                <a:cubicBezTo>
                  <a:pt x="141" y="56"/>
                  <a:pt x="140" y="57"/>
                  <a:pt x="138" y="57"/>
                </a:cubicBezTo>
                <a:moveTo>
                  <a:pt x="138" y="33"/>
                </a:moveTo>
                <a:cubicBezTo>
                  <a:pt x="136" y="33"/>
                  <a:pt x="135" y="32"/>
                  <a:pt x="135" y="30"/>
                </a:cubicBezTo>
                <a:cubicBezTo>
                  <a:pt x="135" y="28"/>
                  <a:pt x="136" y="27"/>
                  <a:pt x="138" y="27"/>
                </a:cubicBezTo>
                <a:cubicBezTo>
                  <a:pt x="140" y="27"/>
                  <a:pt x="141" y="28"/>
                  <a:pt x="141" y="30"/>
                </a:cubicBezTo>
                <a:cubicBezTo>
                  <a:pt x="141" y="32"/>
                  <a:pt x="140" y="33"/>
                  <a:pt x="138" y="33"/>
                </a:cubicBezTo>
                <a:moveTo>
                  <a:pt x="144" y="45"/>
                </a:moveTo>
                <a:cubicBezTo>
                  <a:pt x="142" y="45"/>
                  <a:pt x="141" y="44"/>
                  <a:pt x="141" y="42"/>
                </a:cubicBezTo>
                <a:cubicBezTo>
                  <a:pt x="141" y="40"/>
                  <a:pt x="142" y="39"/>
                  <a:pt x="144" y="39"/>
                </a:cubicBezTo>
                <a:cubicBezTo>
                  <a:pt x="146" y="39"/>
                  <a:pt x="147" y="40"/>
                  <a:pt x="147" y="42"/>
                </a:cubicBezTo>
                <a:cubicBezTo>
                  <a:pt x="147" y="44"/>
                  <a:pt x="146" y="45"/>
                  <a:pt x="144" y="45"/>
                </a:cubicBezTo>
                <a:moveTo>
                  <a:pt x="150" y="33"/>
                </a:moveTo>
                <a:cubicBezTo>
                  <a:pt x="148" y="33"/>
                  <a:pt x="147" y="32"/>
                  <a:pt x="147" y="30"/>
                </a:cubicBezTo>
                <a:cubicBezTo>
                  <a:pt x="147" y="28"/>
                  <a:pt x="148" y="27"/>
                  <a:pt x="150" y="27"/>
                </a:cubicBezTo>
                <a:cubicBezTo>
                  <a:pt x="152" y="27"/>
                  <a:pt x="153" y="28"/>
                  <a:pt x="153" y="30"/>
                </a:cubicBezTo>
                <a:cubicBezTo>
                  <a:pt x="153" y="32"/>
                  <a:pt x="152" y="33"/>
                  <a:pt x="150" y="33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40" name="Freeform 132"/>
          <p:cNvSpPr>
            <a:spLocks noEditPoints="1"/>
          </p:cNvSpPr>
          <p:nvPr/>
        </p:nvSpPr>
        <p:spPr bwMode="auto">
          <a:xfrm>
            <a:off x="4787848" y="3541145"/>
            <a:ext cx="245949" cy="205136"/>
          </a:xfrm>
          <a:custGeom>
            <a:avLst/>
            <a:gdLst>
              <a:gd name="T0" fmla="*/ 132 w 144"/>
              <a:gd name="T1" fmla="*/ 36 h 120"/>
              <a:gd name="T2" fmla="*/ 114 w 144"/>
              <a:gd name="T3" fmla="*/ 36 h 120"/>
              <a:gd name="T4" fmla="*/ 72 w 144"/>
              <a:gd name="T5" fmla="*/ 0 h 120"/>
              <a:gd name="T6" fmla="*/ 30 w 144"/>
              <a:gd name="T7" fmla="*/ 36 h 120"/>
              <a:gd name="T8" fmla="*/ 12 w 144"/>
              <a:gd name="T9" fmla="*/ 36 h 120"/>
              <a:gd name="T10" fmla="*/ 0 w 144"/>
              <a:gd name="T11" fmla="*/ 48 h 120"/>
              <a:gd name="T12" fmla="*/ 0 w 144"/>
              <a:gd name="T13" fmla="*/ 120 h 120"/>
              <a:gd name="T14" fmla="*/ 144 w 144"/>
              <a:gd name="T15" fmla="*/ 120 h 120"/>
              <a:gd name="T16" fmla="*/ 144 w 144"/>
              <a:gd name="T17" fmla="*/ 48 h 120"/>
              <a:gd name="T18" fmla="*/ 132 w 144"/>
              <a:gd name="T19" fmla="*/ 36 h 120"/>
              <a:gd name="T20" fmla="*/ 102 w 144"/>
              <a:gd name="T21" fmla="*/ 90 h 120"/>
              <a:gd name="T22" fmla="*/ 84 w 144"/>
              <a:gd name="T23" fmla="*/ 90 h 120"/>
              <a:gd name="T24" fmla="*/ 84 w 144"/>
              <a:gd name="T25" fmla="*/ 108 h 120"/>
              <a:gd name="T26" fmla="*/ 60 w 144"/>
              <a:gd name="T27" fmla="*/ 108 h 120"/>
              <a:gd name="T28" fmla="*/ 60 w 144"/>
              <a:gd name="T29" fmla="*/ 90 h 120"/>
              <a:gd name="T30" fmla="*/ 42 w 144"/>
              <a:gd name="T31" fmla="*/ 90 h 120"/>
              <a:gd name="T32" fmla="*/ 42 w 144"/>
              <a:gd name="T33" fmla="*/ 66 h 120"/>
              <a:gd name="T34" fmla="*/ 60 w 144"/>
              <a:gd name="T35" fmla="*/ 66 h 120"/>
              <a:gd name="T36" fmla="*/ 60 w 144"/>
              <a:gd name="T37" fmla="*/ 48 h 120"/>
              <a:gd name="T38" fmla="*/ 84 w 144"/>
              <a:gd name="T39" fmla="*/ 48 h 120"/>
              <a:gd name="T40" fmla="*/ 84 w 144"/>
              <a:gd name="T41" fmla="*/ 66 h 120"/>
              <a:gd name="T42" fmla="*/ 102 w 144"/>
              <a:gd name="T43" fmla="*/ 66 h 120"/>
              <a:gd name="T44" fmla="*/ 102 w 144"/>
              <a:gd name="T45" fmla="*/ 90 h 120"/>
              <a:gd name="T46" fmla="*/ 42 w 144"/>
              <a:gd name="T47" fmla="*/ 36 h 120"/>
              <a:gd name="T48" fmla="*/ 72 w 144"/>
              <a:gd name="T49" fmla="*/ 12 h 120"/>
              <a:gd name="T50" fmla="*/ 102 w 144"/>
              <a:gd name="T51" fmla="*/ 36 h 120"/>
              <a:gd name="T52" fmla="*/ 42 w 144"/>
              <a:gd name="T53" fmla="*/ 36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44" h="120">
                <a:moveTo>
                  <a:pt x="132" y="36"/>
                </a:moveTo>
                <a:cubicBezTo>
                  <a:pt x="114" y="36"/>
                  <a:pt x="114" y="36"/>
                  <a:pt x="114" y="36"/>
                </a:cubicBezTo>
                <a:cubicBezTo>
                  <a:pt x="114" y="16"/>
                  <a:pt x="95" y="0"/>
                  <a:pt x="72" y="0"/>
                </a:cubicBezTo>
                <a:cubicBezTo>
                  <a:pt x="49" y="0"/>
                  <a:pt x="30" y="16"/>
                  <a:pt x="30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5" y="36"/>
                  <a:pt x="0" y="41"/>
                  <a:pt x="0" y="48"/>
                </a:cubicBezTo>
                <a:cubicBezTo>
                  <a:pt x="0" y="120"/>
                  <a:pt x="0" y="120"/>
                  <a:pt x="0" y="120"/>
                </a:cubicBezTo>
                <a:cubicBezTo>
                  <a:pt x="144" y="120"/>
                  <a:pt x="144" y="120"/>
                  <a:pt x="144" y="120"/>
                </a:cubicBezTo>
                <a:cubicBezTo>
                  <a:pt x="144" y="48"/>
                  <a:pt x="144" y="48"/>
                  <a:pt x="144" y="48"/>
                </a:cubicBezTo>
                <a:cubicBezTo>
                  <a:pt x="144" y="41"/>
                  <a:pt x="139" y="36"/>
                  <a:pt x="132" y="36"/>
                </a:cubicBezTo>
                <a:moveTo>
                  <a:pt x="102" y="90"/>
                </a:moveTo>
                <a:cubicBezTo>
                  <a:pt x="84" y="90"/>
                  <a:pt x="84" y="90"/>
                  <a:pt x="84" y="90"/>
                </a:cubicBezTo>
                <a:cubicBezTo>
                  <a:pt x="84" y="108"/>
                  <a:pt x="84" y="108"/>
                  <a:pt x="84" y="108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60" y="90"/>
                  <a:pt x="60" y="90"/>
                  <a:pt x="60" y="90"/>
                </a:cubicBezTo>
                <a:cubicBezTo>
                  <a:pt x="42" y="90"/>
                  <a:pt x="42" y="90"/>
                  <a:pt x="42" y="90"/>
                </a:cubicBezTo>
                <a:cubicBezTo>
                  <a:pt x="42" y="66"/>
                  <a:pt x="42" y="66"/>
                  <a:pt x="42" y="66"/>
                </a:cubicBezTo>
                <a:cubicBezTo>
                  <a:pt x="60" y="66"/>
                  <a:pt x="60" y="66"/>
                  <a:pt x="60" y="66"/>
                </a:cubicBezTo>
                <a:cubicBezTo>
                  <a:pt x="60" y="48"/>
                  <a:pt x="60" y="48"/>
                  <a:pt x="60" y="48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66"/>
                  <a:pt x="84" y="66"/>
                  <a:pt x="84" y="66"/>
                </a:cubicBezTo>
                <a:cubicBezTo>
                  <a:pt x="102" y="66"/>
                  <a:pt x="102" y="66"/>
                  <a:pt x="102" y="66"/>
                </a:cubicBezTo>
                <a:lnTo>
                  <a:pt x="102" y="90"/>
                </a:lnTo>
                <a:close/>
                <a:moveTo>
                  <a:pt x="42" y="36"/>
                </a:moveTo>
                <a:cubicBezTo>
                  <a:pt x="42" y="23"/>
                  <a:pt x="55" y="12"/>
                  <a:pt x="72" y="12"/>
                </a:cubicBezTo>
                <a:cubicBezTo>
                  <a:pt x="89" y="12"/>
                  <a:pt x="102" y="23"/>
                  <a:pt x="102" y="36"/>
                </a:cubicBezTo>
                <a:lnTo>
                  <a:pt x="42" y="3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41" name="Freeform 133"/>
          <p:cNvSpPr>
            <a:spLocks/>
          </p:cNvSpPr>
          <p:nvPr/>
        </p:nvSpPr>
        <p:spPr bwMode="auto">
          <a:xfrm>
            <a:off x="5292944" y="3532746"/>
            <a:ext cx="267545" cy="235128"/>
          </a:xfrm>
          <a:custGeom>
            <a:avLst/>
            <a:gdLst>
              <a:gd name="T0" fmla="*/ 144 w 156"/>
              <a:gd name="T1" fmla="*/ 80 h 136"/>
              <a:gd name="T2" fmla="*/ 134 w 156"/>
              <a:gd name="T3" fmla="*/ 86 h 136"/>
              <a:gd name="T4" fmla="*/ 112 w 156"/>
              <a:gd name="T5" fmla="*/ 86 h 136"/>
              <a:gd name="T6" fmla="*/ 94 w 156"/>
              <a:gd name="T7" fmla="*/ 51 h 136"/>
              <a:gd name="T8" fmla="*/ 81 w 156"/>
              <a:gd name="T9" fmla="*/ 100 h 136"/>
              <a:gd name="T10" fmla="*/ 72 w 156"/>
              <a:gd name="T11" fmla="*/ 1 h 136"/>
              <a:gd name="T12" fmla="*/ 60 w 156"/>
              <a:gd name="T13" fmla="*/ 0 h 136"/>
              <a:gd name="T14" fmla="*/ 37 w 156"/>
              <a:gd name="T15" fmla="*/ 86 h 136"/>
              <a:gd name="T16" fmla="*/ 0 w 156"/>
              <a:gd name="T17" fmla="*/ 86 h 136"/>
              <a:gd name="T18" fmla="*/ 0 w 156"/>
              <a:gd name="T19" fmla="*/ 98 h 136"/>
              <a:gd name="T20" fmla="*/ 47 w 156"/>
              <a:gd name="T21" fmla="*/ 98 h 136"/>
              <a:gd name="T22" fmla="*/ 63 w 156"/>
              <a:gd name="T23" fmla="*/ 36 h 136"/>
              <a:gd name="T24" fmla="*/ 72 w 156"/>
              <a:gd name="T25" fmla="*/ 135 h 136"/>
              <a:gd name="T26" fmla="*/ 84 w 156"/>
              <a:gd name="T27" fmla="*/ 136 h 136"/>
              <a:gd name="T28" fmla="*/ 98 w 156"/>
              <a:gd name="T29" fmla="*/ 85 h 136"/>
              <a:gd name="T30" fmla="*/ 104 w 156"/>
              <a:gd name="T31" fmla="*/ 98 h 136"/>
              <a:gd name="T32" fmla="*/ 134 w 156"/>
              <a:gd name="T33" fmla="*/ 98 h 136"/>
              <a:gd name="T34" fmla="*/ 144 w 156"/>
              <a:gd name="T35" fmla="*/ 104 h 136"/>
              <a:gd name="T36" fmla="*/ 156 w 156"/>
              <a:gd name="T37" fmla="*/ 92 h 136"/>
              <a:gd name="T38" fmla="*/ 144 w 156"/>
              <a:gd name="T39" fmla="*/ 80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</a:cxnLst>
            <a:rect l="0" t="0" r="r" b="b"/>
            <a:pathLst>
              <a:path w="156" h="136">
                <a:moveTo>
                  <a:pt x="144" y="80"/>
                </a:moveTo>
                <a:cubicBezTo>
                  <a:pt x="140" y="80"/>
                  <a:pt x="136" y="82"/>
                  <a:pt x="134" y="86"/>
                </a:cubicBezTo>
                <a:cubicBezTo>
                  <a:pt x="112" y="86"/>
                  <a:pt x="112" y="86"/>
                  <a:pt x="112" y="86"/>
                </a:cubicBezTo>
                <a:cubicBezTo>
                  <a:pt x="94" y="51"/>
                  <a:pt x="94" y="51"/>
                  <a:pt x="94" y="51"/>
                </a:cubicBezTo>
                <a:cubicBezTo>
                  <a:pt x="81" y="100"/>
                  <a:pt x="81" y="100"/>
                  <a:pt x="81" y="100"/>
                </a:cubicBezTo>
                <a:cubicBezTo>
                  <a:pt x="72" y="1"/>
                  <a:pt x="72" y="1"/>
                  <a:pt x="72" y="1"/>
                </a:cubicBezTo>
                <a:cubicBezTo>
                  <a:pt x="60" y="0"/>
                  <a:pt x="60" y="0"/>
                  <a:pt x="60" y="0"/>
                </a:cubicBezTo>
                <a:cubicBezTo>
                  <a:pt x="37" y="86"/>
                  <a:pt x="37" y="86"/>
                  <a:pt x="37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98"/>
                  <a:pt x="0" y="98"/>
                  <a:pt x="0" y="98"/>
                </a:cubicBezTo>
                <a:cubicBezTo>
                  <a:pt x="47" y="98"/>
                  <a:pt x="47" y="98"/>
                  <a:pt x="47" y="98"/>
                </a:cubicBezTo>
                <a:cubicBezTo>
                  <a:pt x="63" y="36"/>
                  <a:pt x="63" y="36"/>
                  <a:pt x="63" y="36"/>
                </a:cubicBezTo>
                <a:cubicBezTo>
                  <a:pt x="72" y="135"/>
                  <a:pt x="72" y="135"/>
                  <a:pt x="72" y="135"/>
                </a:cubicBezTo>
                <a:cubicBezTo>
                  <a:pt x="84" y="136"/>
                  <a:pt x="84" y="136"/>
                  <a:pt x="84" y="136"/>
                </a:cubicBezTo>
                <a:cubicBezTo>
                  <a:pt x="98" y="85"/>
                  <a:pt x="98" y="85"/>
                  <a:pt x="98" y="85"/>
                </a:cubicBezTo>
                <a:cubicBezTo>
                  <a:pt x="104" y="98"/>
                  <a:pt x="104" y="98"/>
                  <a:pt x="104" y="98"/>
                </a:cubicBezTo>
                <a:cubicBezTo>
                  <a:pt x="134" y="98"/>
                  <a:pt x="134" y="98"/>
                  <a:pt x="134" y="98"/>
                </a:cubicBezTo>
                <a:cubicBezTo>
                  <a:pt x="136" y="102"/>
                  <a:pt x="140" y="104"/>
                  <a:pt x="144" y="104"/>
                </a:cubicBezTo>
                <a:cubicBezTo>
                  <a:pt x="151" y="104"/>
                  <a:pt x="156" y="99"/>
                  <a:pt x="156" y="92"/>
                </a:cubicBezTo>
                <a:cubicBezTo>
                  <a:pt x="156" y="85"/>
                  <a:pt x="151" y="80"/>
                  <a:pt x="144" y="8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42" name="Freeform 134"/>
          <p:cNvSpPr>
            <a:spLocks/>
          </p:cNvSpPr>
          <p:nvPr/>
        </p:nvSpPr>
        <p:spPr bwMode="auto">
          <a:xfrm>
            <a:off x="5859226" y="3532747"/>
            <a:ext cx="124775" cy="248325"/>
          </a:xfrm>
          <a:custGeom>
            <a:avLst/>
            <a:gdLst>
              <a:gd name="T0" fmla="*/ 19 w 64"/>
              <a:gd name="T1" fmla="*/ 0 h 128"/>
              <a:gd name="T2" fmla="*/ 59 w 64"/>
              <a:gd name="T3" fmla="*/ 0 h 128"/>
              <a:gd name="T4" fmla="*/ 46 w 64"/>
              <a:gd name="T5" fmla="*/ 30 h 128"/>
              <a:gd name="T6" fmla="*/ 64 w 64"/>
              <a:gd name="T7" fmla="*/ 30 h 128"/>
              <a:gd name="T8" fmla="*/ 32 w 64"/>
              <a:gd name="T9" fmla="*/ 76 h 128"/>
              <a:gd name="T10" fmla="*/ 51 w 64"/>
              <a:gd name="T11" fmla="*/ 76 h 128"/>
              <a:gd name="T12" fmla="*/ 19 w 64"/>
              <a:gd name="T13" fmla="*/ 128 h 128"/>
              <a:gd name="T14" fmla="*/ 19 w 64"/>
              <a:gd name="T15" fmla="*/ 92 h 128"/>
              <a:gd name="T16" fmla="*/ 0 w 64"/>
              <a:gd name="T17" fmla="*/ 92 h 128"/>
              <a:gd name="T18" fmla="*/ 18 w 64"/>
              <a:gd name="T19" fmla="*/ 47 h 128"/>
              <a:gd name="T20" fmla="*/ 0 w 64"/>
              <a:gd name="T21" fmla="*/ 47 h 128"/>
              <a:gd name="T22" fmla="*/ 19 w 64"/>
              <a:gd name="T23" fmla="*/ 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64" h="128">
                <a:moveTo>
                  <a:pt x="19" y="0"/>
                </a:moveTo>
                <a:lnTo>
                  <a:pt x="59" y="0"/>
                </a:lnTo>
                <a:lnTo>
                  <a:pt x="46" y="30"/>
                </a:lnTo>
                <a:lnTo>
                  <a:pt x="64" y="30"/>
                </a:lnTo>
                <a:lnTo>
                  <a:pt x="32" y="76"/>
                </a:lnTo>
                <a:lnTo>
                  <a:pt x="51" y="76"/>
                </a:lnTo>
                <a:lnTo>
                  <a:pt x="19" y="128"/>
                </a:lnTo>
                <a:lnTo>
                  <a:pt x="19" y="92"/>
                </a:lnTo>
                <a:lnTo>
                  <a:pt x="0" y="92"/>
                </a:lnTo>
                <a:lnTo>
                  <a:pt x="18" y="47"/>
                </a:lnTo>
                <a:lnTo>
                  <a:pt x="0" y="47"/>
                </a:lnTo>
                <a:lnTo>
                  <a:pt x="19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43" name="Rectangle 135"/>
          <p:cNvSpPr>
            <a:spLocks noChangeArrowheads="1"/>
          </p:cNvSpPr>
          <p:nvPr/>
        </p:nvSpPr>
        <p:spPr bwMode="auto">
          <a:xfrm>
            <a:off x="469933" y="3994606"/>
            <a:ext cx="19196" cy="527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44" name="Rectangle 136"/>
          <p:cNvSpPr>
            <a:spLocks noChangeArrowheads="1"/>
          </p:cNvSpPr>
          <p:nvPr/>
        </p:nvSpPr>
        <p:spPr bwMode="auto">
          <a:xfrm>
            <a:off x="469933" y="3994606"/>
            <a:ext cx="19196" cy="527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45" name="Rectangle 137"/>
          <p:cNvSpPr>
            <a:spLocks noChangeArrowheads="1"/>
          </p:cNvSpPr>
          <p:nvPr/>
        </p:nvSpPr>
        <p:spPr bwMode="auto">
          <a:xfrm>
            <a:off x="469933" y="3994606"/>
            <a:ext cx="19196" cy="527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46" name="Rectangle 138"/>
          <p:cNvSpPr>
            <a:spLocks noChangeArrowheads="1"/>
          </p:cNvSpPr>
          <p:nvPr/>
        </p:nvSpPr>
        <p:spPr bwMode="auto">
          <a:xfrm>
            <a:off x="469933" y="3994606"/>
            <a:ext cx="19196" cy="527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47" name="Rectangle 139"/>
          <p:cNvSpPr>
            <a:spLocks noChangeArrowheads="1"/>
          </p:cNvSpPr>
          <p:nvPr/>
        </p:nvSpPr>
        <p:spPr bwMode="auto">
          <a:xfrm>
            <a:off x="582709" y="3994606"/>
            <a:ext cx="21596" cy="527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48" name="Rectangle 140"/>
          <p:cNvSpPr>
            <a:spLocks noChangeArrowheads="1"/>
          </p:cNvSpPr>
          <p:nvPr/>
        </p:nvSpPr>
        <p:spPr bwMode="auto">
          <a:xfrm>
            <a:off x="582709" y="3994606"/>
            <a:ext cx="21596" cy="527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49" name="Rectangle 141"/>
          <p:cNvSpPr>
            <a:spLocks noChangeArrowheads="1"/>
          </p:cNvSpPr>
          <p:nvPr/>
        </p:nvSpPr>
        <p:spPr bwMode="auto">
          <a:xfrm>
            <a:off x="582709" y="3994606"/>
            <a:ext cx="21596" cy="527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50" name="Rectangle 142"/>
          <p:cNvSpPr>
            <a:spLocks noChangeArrowheads="1"/>
          </p:cNvSpPr>
          <p:nvPr/>
        </p:nvSpPr>
        <p:spPr bwMode="auto">
          <a:xfrm>
            <a:off x="582709" y="3994606"/>
            <a:ext cx="21596" cy="5278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51" name="Freeform 143"/>
          <p:cNvSpPr>
            <a:spLocks/>
          </p:cNvSpPr>
          <p:nvPr/>
        </p:nvSpPr>
        <p:spPr bwMode="auto">
          <a:xfrm>
            <a:off x="417145" y="4025795"/>
            <a:ext cx="237551" cy="31191"/>
          </a:xfrm>
          <a:custGeom>
            <a:avLst/>
            <a:gdLst>
              <a:gd name="T0" fmla="*/ 132 w 138"/>
              <a:gd name="T1" fmla="*/ 0 h 18"/>
              <a:gd name="T2" fmla="*/ 108 w 138"/>
              <a:gd name="T3" fmla="*/ 0 h 18"/>
              <a:gd name="T4" fmla="*/ 108 w 138"/>
              <a:gd name="T5" fmla="*/ 12 h 18"/>
              <a:gd name="T6" fmla="*/ 96 w 138"/>
              <a:gd name="T7" fmla="*/ 12 h 18"/>
              <a:gd name="T8" fmla="*/ 96 w 138"/>
              <a:gd name="T9" fmla="*/ 0 h 18"/>
              <a:gd name="T10" fmla="*/ 42 w 138"/>
              <a:gd name="T11" fmla="*/ 0 h 18"/>
              <a:gd name="T12" fmla="*/ 42 w 138"/>
              <a:gd name="T13" fmla="*/ 12 h 18"/>
              <a:gd name="T14" fmla="*/ 30 w 138"/>
              <a:gd name="T15" fmla="*/ 12 h 18"/>
              <a:gd name="T16" fmla="*/ 30 w 138"/>
              <a:gd name="T17" fmla="*/ 0 h 18"/>
              <a:gd name="T18" fmla="*/ 6 w 138"/>
              <a:gd name="T19" fmla="*/ 0 h 18"/>
              <a:gd name="T20" fmla="*/ 0 w 138"/>
              <a:gd name="T21" fmla="*/ 6 h 18"/>
              <a:gd name="T22" fmla="*/ 0 w 138"/>
              <a:gd name="T23" fmla="*/ 18 h 18"/>
              <a:gd name="T24" fmla="*/ 138 w 138"/>
              <a:gd name="T25" fmla="*/ 18 h 18"/>
              <a:gd name="T26" fmla="*/ 138 w 138"/>
              <a:gd name="T27" fmla="*/ 6 h 18"/>
              <a:gd name="T28" fmla="*/ 132 w 138"/>
              <a:gd name="T29" fmla="*/ 0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</a:cxnLst>
            <a:rect l="0" t="0" r="r" b="b"/>
            <a:pathLst>
              <a:path w="138" h="18">
                <a:moveTo>
                  <a:pt x="132" y="0"/>
                </a:moveTo>
                <a:cubicBezTo>
                  <a:pt x="108" y="0"/>
                  <a:pt x="108" y="0"/>
                  <a:pt x="108" y="0"/>
                </a:cubicBezTo>
                <a:cubicBezTo>
                  <a:pt x="108" y="12"/>
                  <a:pt x="108" y="12"/>
                  <a:pt x="108" y="12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0"/>
                  <a:pt x="96" y="0"/>
                  <a:pt x="96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42" y="12"/>
                  <a:pt x="42" y="12"/>
                  <a:pt x="42" y="12"/>
                </a:cubicBezTo>
                <a:cubicBezTo>
                  <a:pt x="30" y="12"/>
                  <a:pt x="30" y="12"/>
                  <a:pt x="30" y="12"/>
                </a:cubicBezTo>
                <a:cubicBezTo>
                  <a:pt x="30" y="0"/>
                  <a:pt x="30" y="0"/>
                  <a:pt x="30" y="0"/>
                </a:cubicBezTo>
                <a:cubicBezTo>
                  <a:pt x="6" y="0"/>
                  <a:pt x="6" y="0"/>
                  <a:pt x="6" y="0"/>
                </a:cubicBezTo>
                <a:cubicBezTo>
                  <a:pt x="3" y="0"/>
                  <a:pt x="0" y="3"/>
                  <a:pt x="0" y="6"/>
                </a:cubicBezTo>
                <a:cubicBezTo>
                  <a:pt x="0" y="18"/>
                  <a:pt x="0" y="18"/>
                  <a:pt x="0" y="18"/>
                </a:cubicBezTo>
                <a:cubicBezTo>
                  <a:pt x="138" y="18"/>
                  <a:pt x="138" y="18"/>
                  <a:pt x="138" y="18"/>
                </a:cubicBezTo>
                <a:cubicBezTo>
                  <a:pt x="138" y="6"/>
                  <a:pt x="138" y="6"/>
                  <a:pt x="138" y="6"/>
                </a:cubicBezTo>
                <a:cubicBezTo>
                  <a:pt x="138" y="3"/>
                  <a:pt x="135" y="0"/>
                  <a:pt x="132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52" name="Freeform 144"/>
          <p:cNvSpPr>
            <a:spLocks noEditPoints="1"/>
          </p:cNvSpPr>
          <p:nvPr/>
        </p:nvSpPr>
        <p:spPr bwMode="auto">
          <a:xfrm>
            <a:off x="417145" y="4068982"/>
            <a:ext cx="237551" cy="184744"/>
          </a:xfrm>
          <a:custGeom>
            <a:avLst/>
            <a:gdLst>
              <a:gd name="T0" fmla="*/ 6 w 138"/>
              <a:gd name="T1" fmla="*/ 108 h 108"/>
              <a:gd name="T2" fmla="*/ 138 w 138"/>
              <a:gd name="T3" fmla="*/ 102 h 108"/>
              <a:gd name="T4" fmla="*/ 0 w 138"/>
              <a:gd name="T5" fmla="*/ 0 h 108"/>
              <a:gd name="T6" fmla="*/ 102 w 138"/>
              <a:gd name="T7" fmla="*/ 12 h 108"/>
              <a:gd name="T8" fmla="*/ 126 w 138"/>
              <a:gd name="T9" fmla="*/ 36 h 108"/>
              <a:gd name="T10" fmla="*/ 102 w 138"/>
              <a:gd name="T11" fmla="*/ 12 h 108"/>
              <a:gd name="T12" fmla="*/ 126 w 138"/>
              <a:gd name="T13" fmla="*/ 42 h 108"/>
              <a:gd name="T14" fmla="*/ 102 w 138"/>
              <a:gd name="T15" fmla="*/ 66 h 108"/>
              <a:gd name="T16" fmla="*/ 102 w 138"/>
              <a:gd name="T17" fmla="*/ 72 h 108"/>
              <a:gd name="T18" fmla="*/ 126 w 138"/>
              <a:gd name="T19" fmla="*/ 96 h 108"/>
              <a:gd name="T20" fmla="*/ 102 w 138"/>
              <a:gd name="T21" fmla="*/ 72 h 108"/>
              <a:gd name="T22" fmla="*/ 96 w 138"/>
              <a:gd name="T23" fmla="*/ 12 h 108"/>
              <a:gd name="T24" fmla="*/ 72 w 138"/>
              <a:gd name="T25" fmla="*/ 36 h 108"/>
              <a:gd name="T26" fmla="*/ 72 w 138"/>
              <a:gd name="T27" fmla="*/ 42 h 108"/>
              <a:gd name="T28" fmla="*/ 96 w 138"/>
              <a:gd name="T29" fmla="*/ 66 h 108"/>
              <a:gd name="T30" fmla="*/ 72 w 138"/>
              <a:gd name="T31" fmla="*/ 42 h 108"/>
              <a:gd name="T32" fmla="*/ 96 w 138"/>
              <a:gd name="T33" fmla="*/ 72 h 108"/>
              <a:gd name="T34" fmla="*/ 72 w 138"/>
              <a:gd name="T35" fmla="*/ 96 h 108"/>
              <a:gd name="T36" fmla="*/ 42 w 138"/>
              <a:gd name="T37" fmla="*/ 12 h 108"/>
              <a:gd name="T38" fmla="*/ 66 w 138"/>
              <a:gd name="T39" fmla="*/ 36 h 108"/>
              <a:gd name="T40" fmla="*/ 42 w 138"/>
              <a:gd name="T41" fmla="*/ 12 h 108"/>
              <a:gd name="T42" fmla="*/ 66 w 138"/>
              <a:gd name="T43" fmla="*/ 42 h 108"/>
              <a:gd name="T44" fmla="*/ 42 w 138"/>
              <a:gd name="T45" fmla="*/ 66 h 108"/>
              <a:gd name="T46" fmla="*/ 42 w 138"/>
              <a:gd name="T47" fmla="*/ 72 h 108"/>
              <a:gd name="T48" fmla="*/ 66 w 138"/>
              <a:gd name="T49" fmla="*/ 96 h 108"/>
              <a:gd name="T50" fmla="*/ 42 w 138"/>
              <a:gd name="T51" fmla="*/ 72 h 108"/>
              <a:gd name="T52" fmla="*/ 36 w 138"/>
              <a:gd name="T53" fmla="*/ 12 h 108"/>
              <a:gd name="T54" fmla="*/ 12 w 138"/>
              <a:gd name="T55" fmla="*/ 36 h 108"/>
              <a:gd name="T56" fmla="*/ 12 w 138"/>
              <a:gd name="T57" fmla="*/ 42 h 108"/>
              <a:gd name="T58" fmla="*/ 36 w 138"/>
              <a:gd name="T59" fmla="*/ 66 h 108"/>
              <a:gd name="T60" fmla="*/ 12 w 138"/>
              <a:gd name="T61" fmla="*/ 42 h 108"/>
              <a:gd name="T62" fmla="*/ 36 w 138"/>
              <a:gd name="T63" fmla="*/ 72 h 108"/>
              <a:gd name="T64" fmla="*/ 12 w 138"/>
              <a:gd name="T65" fmla="*/ 96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38" h="108">
                <a:moveTo>
                  <a:pt x="0" y="102"/>
                </a:moveTo>
                <a:cubicBezTo>
                  <a:pt x="0" y="105"/>
                  <a:pt x="3" y="108"/>
                  <a:pt x="6" y="108"/>
                </a:cubicBezTo>
                <a:cubicBezTo>
                  <a:pt x="132" y="108"/>
                  <a:pt x="132" y="108"/>
                  <a:pt x="132" y="108"/>
                </a:cubicBezTo>
                <a:cubicBezTo>
                  <a:pt x="135" y="108"/>
                  <a:pt x="138" y="105"/>
                  <a:pt x="138" y="102"/>
                </a:cubicBezTo>
                <a:cubicBezTo>
                  <a:pt x="138" y="0"/>
                  <a:pt x="138" y="0"/>
                  <a:pt x="138" y="0"/>
                </a:cubicBezTo>
                <a:cubicBezTo>
                  <a:pt x="0" y="0"/>
                  <a:pt x="0" y="0"/>
                  <a:pt x="0" y="0"/>
                </a:cubicBezTo>
                <a:lnTo>
                  <a:pt x="0" y="102"/>
                </a:lnTo>
                <a:close/>
                <a:moveTo>
                  <a:pt x="102" y="12"/>
                </a:moveTo>
                <a:cubicBezTo>
                  <a:pt x="126" y="12"/>
                  <a:pt x="126" y="12"/>
                  <a:pt x="126" y="12"/>
                </a:cubicBezTo>
                <a:cubicBezTo>
                  <a:pt x="126" y="36"/>
                  <a:pt x="126" y="36"/>
                  <a:pt x="126" y="36"/>
                </a:cubicBezTo>
                <a:cubicBezTo>
                  <a:pt x="102" y="36"/>
                  <a:pt x="102" y="36"/>
                  <a:pt x="102" y="36"/>
                </a:cubicBezTo>
                <a:lnTo>
                  <a:pt x="102" y="12"/>
                </a:lnTo>
                <a:close/>
                <a:moveTo>
                  <a:pt x="102" y="42"/>
                </a:moveTo>
                <a:cubicBezTo>
                  <a:pt x="126" y="42"/>
                  <a:pt x="126" y="42"/>
                  <a:pt x="126" y="42"/>
                </a:cubicBezTo>
                <a:cubicBezTo>
                  <a:pt x="126" y="66"/>
                  <a:pt x="126" y="66"/>
                  <a:pt x="126" y="66"/>
                </a:cubicBezTo>
                <a:cubicBezTo>
                  <a:pt x="102" y="66"/>
                  <a:pt x="102" y="66"/>
                  <a:pt x="102" y="66"/>
                </a:cubicBezTo>
                <a:lnTo>
                  <a:pt x="102" y="42"/>
                </a:lnTo>
                <a:close/>
                <a:moveTo>
                  <a:pt x="102" y="72"/>
                </a:moveTo>
                <a:cubicBezTo>
                  <a:pt x="126" y="72"/>
                  <a:pt x="126" y="72"/>
                  <a:pt x="126" y="72"/>
                </a:cubicBezTo>
                <a:cubicBezTo>
                  <a:pt x="126" y="96"/>
                  <a:pt x="126" y="96"/>
                  <a:pt x="126" y="96"/>
                </a:cubicBezTo>
                <a:cubicBezTo>
                  <a:pt x="102" y="96"/>
                  <a:pt x="102" y="96"/>
                  <a:pt x="102" y="96"/>
                </a:cubicBezTo>
                <a:lnTo>
                  <a:pt x="102" y="72"/>
                </a:lnTo>
                <a:close/>
                <a:moveTo>
                  <a:pt x="72" y="12"/>
                </a:moveTo>
                <a:cubicBezTo>
                  <a:pt x="96" y="12"/>
                  <a:pt x="96" y="12"/>
                  <a:pt x="96" y="12"/>
                </a:cubicBezTo>
                <a:cubicBezTo>
                  <a:pt x="96" y="36"/>
                  <a:pt x="96" y="36"/>
                  <a:pt x="96" y="36"/>
                </a:cubicBezTo>
                <a:cubicBezTo>
                  <a:pt x="72" y="36"/>
                  <a:pt x="72" y="36"/>
                  <a:pt x="72" y="36"/>
                </a:cubicBezTo>
                <a:lnTo>
                  <a:pt x="72" y="12"/>
                </a:lnTo>
                <a:close/>
                <a:moveTo>
                  <a:pt x="72" y="42"/>
                </a:moveTo>
                <a:cubicBezTo>
                  <a:pt x="96" y="42"/>
                  <a:pt x="96" y="42"/>
                  <a:pt x="96" y="42"/>
                </a:cubicBezTo>
                <a:cubicBezTo>
                  <a:pt x="96" y="66"/>
                  <a:pt x="96" y="66"/>
                  <a:pt x="96" y="66"/>
                </a:cubicBezTo>
                <a:cubicBezTo>
                  <a:pt x="72" y="66"/>
                  <a:pt x="72" y="66"/>
                  <a:pt x="72" y="66"/>
                </a:cubicBezTo>
                <a:lnTo>
                  <a:pt x="72" y="42"/>
                </a:lnTo>
                <a:close/>
                <a:moveTo>
                  <a:pt x="72" y="72"/>
                </a:moveTo>
                <a:cubicBezTo>
                  <a:pt x="96" y="72"/>
                  <a:pt x="96" y="72"/>
                  <a:pt x="96" y="72"/>
                </a:cubicBezTo>
                <a:cubicBezTo>
                  <a:pt x="96" y="96"/>
                  <a:pt x="96" y="96"/>
                  <a:pt x="96" y="96"/>
                </a:cubicBezTo>
                <a:cubicBezTo>
                  <a:pt x="72" y="96"/>
                  <a:pt x="72" y="96"/>
                  <a:pt x="72" y="96"/>
                </a:cubicBezTo>
                <a:lnTo>
                  <a:pt x="72" y="72"/>
                </a:lnTo>
                <a:close/>
                <a:moveTo>
                  <a:pt x="42" y="12"/>
                </a:moveTo>
                <a:cubicBezTo>
                  <a:pt x="66" y="12"/>
                  <a:pt x="66" y="12"/>
                  <a:pt x="66" y="12"/>
                </a:cubicBezTo>
                <a:cubicBezTo>
                  <a:pt x="66" y="36"/>
                  <a:pt x="66" y="36"/>
                  <a:pt x="66" y="36"/>
                </a:cubicBezTo>
                <a:cubicBezTo>
                  <a:pt x="42" y="36"/>
                  <a:pt x="42" y="36"/>
                  <a:pt x="42" y="36"/>
                </a:cubicBezTo>
                <a:lnTo>
                  <a:pt x="42" y="12"/>
                </a:lnTo>
                <a:close/>
                <a:moveTo>
                  <a:pt x="42" y="42"/>
                </a:moveTo>
                <a:cubicBezTo>
                  <a:pt x="66" y="42"/>
                  <a:pt x="66" y="42"/>
                  <a:pt x="66" y="42"/>
                </a:cubicBezTo>
                <a:cubicBezTo>
                  <a:pt x="66" y="66"/>
                  <a:pt x="66" y="66"/>
                  <a:pt x="66" y="66"/>
                </a:cubicBezTo>
                <a:cubicBezTo>
                  <a:pt x="42" y="66"/>
                  <a:pt x="42" y="66"/>
                  <a:pt x="42" y="66"/>
                </a:cubicBezTo>
                <a:lnTo>
                  <a:pt x="42" y="42"/>
                </a:lnTo>
                <a:close/>
                <a:moveTo>
                  <a:pt x="42" y="72"/>
                </a:moveTo>
                <a:cubicBezTo>
                  <a:pt x="66" y="72"/>
                  <a:pt x="66" y="72"/>
                  <a:pt x="66" y="72"/>
                </a:cubicBezTo>
                <a:cubicBezTo>
                  <a:pt x="66" y="96"/>
                  <a:pt x="66" y="96"/>
                  <a:pt x="66" y="96"/>
                </a:cubicBezTo>
                <a:cubicBezTo>
                  <a:pt x="42" y="96"/>
                  <a:pt x="42" y="96"/>
                  <a:pt x="42" y="96"/>
                </a:cubicBezTo>
                <a:lnTo>
                  <a:pt x="42" y="72"/>
                </a:lnTo>
                <a:close/>
                <a:moveTo>
                  <a:pt x="12" y="12"/>
                </a:moveTo>
                <a:cubicBezTo>
                  <a:pt x="36" y="12"/>
                  <a:pt x="36" y="12"/>
                  <a:pt x="36" y="12"/>
                </a:cubicBezTo>
                <a:cubicBezTo>
                  <a:pt x="36" y="36"/>
                  <a:pt x="36" y="36"/>
                  <a:pt x="36" y="36"/>
                </a:cubicBezTo>
                <a:cubicBezTo>
                  <a:pt x="12" y="36"/>
                  <a:pt x="12" y="36"/>
                  <a:pt x="12" y="36"/>
                </a:cubicBezTo>
                <a:lnTo>
                  <a:pt x="12" y="12"/>
                </a:lnTo>
                <a:close/>
                <a:moveTo>
                  <a:pt x="12" y="42"/>
                </a:moveTo>
                <a:cubicBezTo>
                  <a:pt x="36" y="42"/>
                  <a:pt x="36" y="42"/>
                  <a:pt x="36" y="42"/>
                </a:cubicBezTo>
                <a:cubicBezTo>
                  <a:pt x="36" y="66"/>
                  <a:pt x="36" y="66"/>
                  <a:pt x="36" y="66"/>
                </a:cubicBezTo>
                <a:cubicBezTo>
                  <a:pt x="12" y="66"/>
                  <a:pt x="12" y="66"/>
                  <a:pt x="12" y="66"/>
                </a:cubicBezTo>
                <a:lnTo>
                  <a:pt x="12" y="42"/>
                </a:lnTo>
                <a:close/>
                <a:moveTo>
                  <a:pt x="12" y="72"/>
                </a:moveTo>
                <a:cubicBezTo>
                  <a:pt x="36" y="72"/>
                  <a:pt x="36" y="72"/>
                  <a:pt x="36" y="72"/>
                </a:cubicBezTo>
                <a:cubicBezTo>
                  <a:pt x="36" y="96"/>
                  <a:pt x="36" y="96"/>
                  <a:pt x="36" y="96"/>
                </a:cubicBezTo>
                <a:cubicBezTo>
                  <a:pt x="12" y="96"/>
                  <a:pt x="12" y="96"/>
                  <a:pt x="12" y="96"/>
                </a:cubicBezTo>
                <a:lnTo>
                  <a:pt x="12" y="7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53" name="Freeform 145"/>
          <p:cNvSpPr>
            <a:spLocks/>
          </p:cNvSpPr>
          <p:nvPr/>
        </p:nvSpPr>
        <p:spPr bwMode="auto">
          <a:xfrm>
            <a:off x="3286956" y="3980208"/>
            <a:ext cx="309536" cy="257920"/>
          </a:xfrm>
          <a:custGeom>
            <a:avLst/>
            <a:gdLst>
              <a:gd name="T0" fmla="*/ 108 w 179"/>
              <a:gd name="T1" fmla="*/ 0 h 150"/>
              <a:gd name="T2" fmla="*/ 132 w 179"/>
              <a:gd name="T3" fmla="*/ 36 h 150"/>
              <a:gd name="T4" fmla="*/ 135 w 179"/>
              <a:gd name="T5" fmla="*/ 34 h 150"/>
              <a:gd name="T6" fmla="*/ 173 w 179"/>
              <a:gd name="T7" fmla="*/ 33 h 150"/>
              <a:gd name="T8" fmla="*/ 142 w 179"/>
              <a:gd name="T9" fmla="*/ 58 h 150"/>
              <a:gd name="T10" fmla="*/ 161 w 179"/>
              <a:gd name="T11" fmla="*/ 97 h 150"/>
              <a:gd name="T12" fmla="*/ 127 w 179"/>
              <a:gd name="T13" fmla="*/ 116 h 150"/>
              <a:gd name="T14" fmla="*/ 124 w 179"/>
              <a:gd name="T15" fmla="*/ 113 h 150"/>
              <a:gd name="T16" fmla="*/ 90 w 179"/>
              <a:gd name="T17" fmla="*/ 96 h 150"/>
              <a:gd name="T18" fmla="*/ 107 w 179"/>
              <a:gd name="T19" fmla="*/ 130 h 150"/>
              <a:gd name="T20" fmla="*/ 74 w 179"/>
              <a:gd name="T21" fmla="*/ 150 h 150"/>
              <a:gd name="T22" fmla="*/ 51 w 179"/>
              <a:gd name="T23" fmla="*/ 113 h 150"/>
              <a:gd name="T24" fmla="*/ 47 w 179"/>
              <a:gd name="T25" fmla="*/ 115 h 150"/>
              <a:gd name="T26" fmla="*/ 8 w 179"/>
              <a:gd name="T27" fmla="*/ 119 h 150"/>
              <a:gd name="T28" fmla="*/ 36 w 179"/>
              <a:gd name="T29" fmla="*/ 94 h 150"/>
              <a:gd name="T30" fmla="*/ 38 w 179"/>
              <a:gd name="T31" fmla="*/ 92 h 150"/>
              <a:gd name="T32" fmla="*/ 18 w 179"/>
              <a:gd name="T33" fmla="*/ 53 h 150"/>
              <a:gd name="T34" fmla="*/ 53 w 179"/>
              <a:gd name="T35" fmla="*/ 33 h 150"/>
              <a:gd name="T36" fmla="*/ 72 w 179"/>
              <a:gd name="T37" fmla="*/ 65 h 150"/>
              <a:gd name="T38" fmla="*/ 90 w 179"/>
              <a:gd name="T39" fmla="*/ 31 h 150"/>
              <a:gd name="T40" fmla="*/ 74 w 179"/>
              <a:gd name="T41" fmla="*/ 24 h 150"/>
              <a:gd name="T42" fmla="*/ 75 w 179"/>
              <a:gd name="T43" fmla="*/ 19 h 150"/>
              <a:gd name="T44" fmla="*/ 108 w 179"/>
              <a:gd name="T45" fmla="*/ 0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79" h="150">
                <a:moveTo>
                  <a:pt x="108" y="0"/>
                </a:moveTo>
                <a:cubicBezTo>
                  <a:pt x="114" y="11"/>
                  <a:pt x="124" y="33"/>
                  <a:pt x="132" y="36"/>
                </a:cubicBezTo>
                <a:cubicBezTo>
                  <a:pt x="133" y="36"/>
                  <a:pt x="134" y="35"/>
                  <a:pt x="135" y="34"/>
                </a:cubicBezTo>
                <a:cubicBezTo>
                  <a:pt x="137" y="14"/>
                  <a:pt x="168" y="6"/>
                  <a:pt x="173" y="33"/>
                </a:cubicBezTo>
                <a:cubicBezTo>
                  <a:pt x="179" y="61"/>
                  <a:pt x="154" y="50"/>
                  <a:pt x="142" y="58"/>
                </a:cubicBezTo>
                <a:cubicBezTo>
                  <a:pt x="148" y="71"/>
                  <a:pt x="155" y="84"/>
                  <a:pt x="161" y="97"/>
                </a:cubicBezTo>
                <a:cubicBezTo>
                  <a:pt x="152" y="102"/>
                  <a:pt x="137" y="114"/>
                  <a:pt x="127" y="116"/>
                </a:cubicBezTo>
                <a:cubicBezTo>
                  <a:pt x="125" y="116"/>
                  <a:pt x="125" y="114"/>
                  <a:pt x="124" y="113"/>
                </a:cubicBezTo>
                <a:cubicBezTo>
                  <a:pt x="128" y="90"/>
                  <a:pt x="112" y="72"/>
                  <a:pt x="90" y="96"/>
                </a:cubicBezTo>
                <a:cubicBezTo>
                  <a:pt x="72" y="115"/>
                  <a:pt x="109" y="125"/>
                  <a:pt x="107" y="130"/>
                </a:cubicBezTo>
                <a:cubicBezTo>
                  <a:pt x="96" y="137"/>
                  <a:pt x="85" y="143"/>
                  <a:pt x="74" y="150"/>
                </a:cubicBezTo>
                <a:cubicBezTo>
                  <a:pt x="66" y="138"/>
                  <a:pt x="59" y="125"/>
                  <a:pt x="51" y="113"/>
                </a:cubicBezTo>
                <a:cubicBezTo>
                  <a:pt x="50" y="114"/>
                  <a:pt x="48" y="115"/>
                  <a:pt x="47" y="115"/>
                </a:cubicBezTo>
                <a:cubicBezTo>
                  <a:pt x="42" y="132"/>
                  <a:pt x="18" y="149"/>
                  <a:pt x="8" y="119"/>
                </a:cubicBezTo>
                <a:cubicBezTo>
                  <a:pt x="0" y="94"/>
                  <a:pt x="22" y="96"/>
                  <a:pt x="36" y="94"/>
                </a:cubicBezTo>
                <a:cubicBezTo>
                  <a:pt x="37" y="93"/>
                  <a:pt x="38" y="93"/>
                  <a:pt x="38" y="92"/>
                </a:cubicBezTo>
                <a:cubicBezTo>
                  <a:pt x="32" y="79"/>
                  <a:pt x="24" y="66"/>
                  <a:pt x="18" y="53"/>
                </a:cubicBezTo>
                <a:cubicBezTo>
                  <a:pt x="29" y="47"/>
                  <a:pt x="41" y="40"/>
                  <a:pt x="53" y="33"/>
                </a:cubicBezTo>
                <a:cubicBezTo>
                  <a:pt x="62" y="42"/>
                  <a:pt x="48" y="65"/>
                  <a:pt x="72" y="65"/>
                </a:cubicBezTo>
                <a:cubicBezTo>
                  <a:pt x="87" y="64"/>
                  <a:pt x="100" y="45"/>
                  <a:pt x="90" y="31"/>
                </a:cubicBezTo>
                <a:cubicBezTo>
                  <a:pt x="84" y="28"/>
                  <a:pt x="76" y="28"/>
                  <a:pt x="74" y="24"/>
                </a:cubicBezTo>
                <a:cubicBezTo>
                  <a:pt x="72" y="19"/>
                  <a:pt x="74" y="21"/>
                  <a:pt x="75" y="19"/>
                </a:cubicBezTo>
                <a:cubicBezTo>
                  <a:pt x="86" y="13"/>
                  <a:pt x="97" y="6"/>
                  <a:pt x="108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54" name="Freeform 146"/>
          <p:cNvSpPr>
            <a:spLocks noEditPoints="1"/>
          </p:cNvSpPr>
          <p:nvPr/>
        </p:nvSpPr>
        <p:spPr bwMode="auto">
          <a:xfrm>
            <a:off x="1414140" y="3535145"/>
            <a:ext cx="248349" cy="245925"/>
          </a:xfrm>
          <a:custGeom>
            <a:avLst/>
            <a:gdLst>
              <a:gd name="T0" fmla="*/ 0 w 144"/>
              <a:gd name="T1" fmla="*/ 12 h 144"/>
              <a:gd name="T2" fmla="*/ 0 w 144"/>
              <a:gd name="T3" fmla="*/ 132 h 144"/>
              <a:gd name="T4" fmla="*/ 12 w 144"/>
              <a:gd name="T5" fmla="*/ 144 h 144"/>
              <a:gd name="T6" fmla="*/ 132 w 144"/>
              <a:gd name="T7" fmla="*/ 144 h 144"/>
              <a:gd name="T8" fmla="*/ 144 w 144"/>
              <a:gd name="T9" fmla="*/ 132 h 144"/>
              <a:gd name="T10" fmla="*/ 144 w 144"/>
              <a:gd name="T11" fmla="*/ 12 h 144"/>
              <a:gd name="T12" fmla="*/ 132 w 144"/>
              <a:gd name="T13" fmla="*/ 0 h 144"/>
              <a:gd name="T14" fmla="*/ 12 w 144"/>
              <a:gd name="T15" fmla="*/ 0 h 144"/>
              <a:gd name="T16" fmla="*/ 0 w 144"/>
              <a:gd name="T17" fmla="*/ 12 h 144"/>
              <a:gd name="T18" fmla="*/ 96 w 144"/>
              <a:gd name="T19" fmla="*/ 60 h 144"/>
              <a:gd name="T20" fmla="*/ 108 w 144"/>
              <a:gd name="T21" fmla="*/ 60 h 144"/>
              <a:gd name="T22" fmla="*/ 108 w 144"/>
              <a:gd name="T23" fmla="*/ 24 h 144"/>
              <a:gd name="T24" fmla="*/ 120 w 144"/>
              <a:gd name="T25" fmla="*/ 24 h 144"/>
              <a:gd name="T26" fmla="*/ 120 w 144"/>
              <a:gd name="T27" fmla="*/ 60 h 144"/>
              <a:gd name="T28" fmla="*/ 132 w 144"/>
              <a:gd name="T29" fmla="*/ 60 h 144"/>
              <a:gd name="T30" fmla="*/ 132 w 144"/>
              <a:gd name="T31" fmla="*/ 78 h 144"/>
              <a:gd name="T32" fmla="*/ 120 w 144"/>
              <a:gd name="T33" fmla="*/ 78 h 144"/>
              <a:gd name="T34" fmla="*/ 120 w 144"/>
              <a:gd name="T35" fmla="*/ 120 h 144"/>
              <a:gd name="T36" fmla="*/ 108 w 144"/>
              <a:gd name="T37" fmla="*/ 120 h 144"/>
              <a:gd name="T38" fmla="*/ 108 w 144"/>
              <a:gd name="T39" fmla="*/ 78 h 144"/>
              <a:gd name="T40" fmla="*/ 96 w 144"/>
              <a:gd name="T41" fmla="*/ 78 h 144"/>
              <a:gd name="T42" fmla="*/ 96 w 144"/>
              <a:gd name="T43" fmla="*/ 60 h 144"/>
              <a:gd name="T44" fmla="*/ 54 w 144"/>
              <a:gd name="T45" fmla="*/ 78 h 144"/>
              <a:gd name="T46" fmla="*/ 66 w 144"/>
              <a:gd name="T47" fmla="*/ 78 h 144"/>
              <a:gd name="T48" fmla="*/ 66 w 144"/>
              <a:gd name="T49" fmla="*/ 24 h 144"/>
              <a:gd name="T50" fmla="*/ 78 w 144"/>
              <a:gd name="T51" fmla="*/ 24 h 144"/>
              <a:gd name="T52" fmla="*/ 78 w 144"/>
              <a:gd name="T53" fmla="*/ 78 h 144"/>
              <a:gd name="T54" fmla="*/ 90 w 144"/>
              <a:gd name="T55" fmla="*/ 78 h 144"/>
              <a:gd name="T56" fmla="*/ 90 w 144"/>
              <a:gd name="T57" fmla="*/ 96 h 144"/>
              <a:gd name="T58" fmla="*/ 78 w 144"/>
              <a:gd name="T59" fmla="*/ 96 h 144"/>
              <a:gd name="T60" fmla="*/ 78 w 144"/>
              <a:gd name="T61" fmla="*/ 120 h 144"/>
              <a:gd name="T62" fmla="*/ 66 w 144"/>
              <a:gd name="T63" fmla="*/ 120 h 144"/>
              <a:gd name="T64" fmla="*/ 66 w 144"/>
              <a:gd name="T65" fmla="*/ 96 h 144"/>
              <a:gd name="T66" fmla="*/ 54 w 144"/>
              <a:gd name="T67" fmla="*/ 96 h 144"/>
              <a:gd name="T68" fmla="*/ 54 w 144"/>
              <a:gd name="T69" fmla="*/ 78 h 144"/>
              <a:gd name="T70" fmla="*/ 12 w 144"/>
              <a:gd name="T71" fmla="*/ 48 h 144"/>
              <a:gd name="T72" fmla="*/ 24 w 144"/>
              <a:gd name="T73" fmla="*/ 48 h 144"/>
              <a:gd name="T74" fmla="*/ 24 w 144"/>
              <a:gd name="T75" fmla="*/ 24 h 144"/>
              <a:gd name="T76" fmla="*/ 36 w 144"/>
              <a:gd name="T77" fmla="*/ 24 h 144"/>
              <a:gd name="T78" fmla="*/ 36 w 144"/>
              <a:gd name="T79" fmla="*/ 48 h 144"/>
              <a:gd name="T80" fmla="*/ 48 w 144"/>
              <a:gd name="T81" fmla="*/ 48 h 144"/>
              <a:gd name="T82" fmla="*/ 48 w 144"/>
              <a:gd name="T83" fmla="*/ 66 h 144"/>
              <a:gd name="T84" fmla="*/ 36 w 144"/>
              <a:gd name="T85" fmla="*/ 66 h 144"/>
              <a:gd name="T86" fmla="*/ 36 w 144"/>
              <a:gd name="T87" fmla="*/ 120 h 144"/>
              <a:gd name="T88" fmla="*/ 24 w 144"/>
              <a:gd name="T89" fmla="*/ 120 h 144"/>
              <a:gd name="T90" fmla="*/ 24 w 144"/>
              <a:gd name="T91" fmla="*/ 66 h 144"/>
              <a:gd name="T92" fmla="*/ 12 w 144"/>
              <a:gd name="T93" fmla="*/ 66 h 144"/>
              <a:gd name="T94" fmla="*/ 12 w 144"/>
              <a:gd name="T95" fmla="*/ 48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44" h="144">
                <a:moveTo>
                  <a:pt x="0" y="12"/>
                </a:moveTo>
                <a:cubicBezTo>
                  <a:pt x="0" y="132"/>
                  <a:pt x="0" y="132"/>
                  <a:pt x="0" y="132"/>
                </a:cubicBezTo>
                <a:cubicBezTo>
                  <a:pt x="0" y="139"/>
                  <a:pt x="5" y="144"/>
                  <a:pt x="12" y="144"/>
                </a:cubicBezTo>
                <a:cubicBezTo>
                  <a:pt x="132" y="144"/>
                  <a:pt x="132" y="144"/>
                  <a:pt x="132" y="144"/>
                </a:cubicBezTo>
                <a:cubicBezTo>
                  <a:pt x="139" y="144"/>
                  <a:pt x="144" y="139"/>
                  <a:pt x="144" y="132"/>
                </a:cubicBezTo>
                <a:cubicBezTo>
                  <a:pt x="144" y="12"/>
                  <a:pt x="144" y="12"/>
                  <a:pt x="144" y="12"/>
                </a:cubicBezTo>
                <a:cubicBezTo>
                  <a:pt x="144" y="5"/>
                  <a:pt x="139" y="0"/>
                  <a:pt x="13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5" y="0"/>
                  <a:pt x="0" y="5"/>
                  <a:pt x="0" y="12"/>
                </a:cubicBezTo>
                <a:moveTo>
                  <a:pt x="96" y="60"/>
                </a:moveTo>
                <a:cubicBezTo>
                  <a:pt x="108" y="60"/>
                  <a:pt x="108" y="60"/>
                  <a:pt x="108" y="60"/>
                </a:cubicBezTo>
                <a:cubicBezTo>
                  <a:pt x="108" y="24"/>
                  <a:pt x="108" y="24"/>
                  <a:pt x="108" y="24"/>
                </a:cubicBezTo>
                <a:cubicBezTo>
                  <a:pt x="120" y="24"/>
                  <a:pt x="120" y="24"/>
                  <a:pt x="120" y="24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32" y="60"/>
                  <a:pt x="132" y="60"/>
                  <a:pt x="132" y="60"/>
                </a:cubicBezTo>
                <a:cubicBezTo>
                  <a:pt x="132" y="78"/>
                  <a:pt x="132" y="78"/>
                  <a:pt x="132" y="78"/>
                </a:cubicBezTo>
                <a:cubicBezTo>
                  <a:pt x="120" y="78"/>
                  <a:pt x="120" y="78"/>
                  <a:pt x="120" y="78"/>
                </a:cubicBezTo>
                <a:cubicBezTo>
                  <a:pt x="120" y="120"/>
                  <a:pt x="120" y="120"/>
                  <a:pt x="120" y="120"/>
                </a:cubicBezTo>
                <a:cubicBezTo>
                  <a:pt x="108" y="120"/>
                  <a:pt x="108" y="120"/>
                  <a:pt x="108" y="120"/>
                </a:cubicBezTo>
                <a:cubicBezTo>
                  <a:pt x="108" y="78"/>
                  <a:pt x="108" y="78"/>
                  <a:pt x="108" y="78"/>
                </a:cubicBezTo>
                <a:cubicBezTo>
                  <a:pt x="96" y="78"/>
                  <a:pt x="96" y="78"/>
                  <a:pt x="96" y="78"/>
                </a:cubicBezTo>
                <a:cubicBezTo>
                  <a:pt x="96" y="60"/>
                  <a:pt x="96" y="60"/>
                  <a:pt x="96" y="60"/>
                </a:cubicBezTo>
                <a:moveTo>
                  <a:pt x="54" y="78"/>
                </a:moveTo>
                <a:cubicBezTo>
                  <a:pt x="66" y="78"/>
                  <a:pt x="66" y="78"/>
                  <a:pt x="66" y="78"/>
                </a:cubicBezTo>
                <a:cubicBezTo>
                  <a:pt x="66" y="24"/>
                  <a:pt x="66" y="24"/>
                  <a:pt x="66" y="24"/>
                </a:cubicBezTo>
                <a:cubicBezTo>
                  <a:pt x="78" y="24"/>
                  <a:pt x="78" y="24"/>
                  <a:pt x="78" y="24"/>
                </a:cubicBezTo>
                <a:cubicBezTo>
                  <a:pt x="78" y="78"/>
                  <a:pt x="78" y="78"/>
                  <a:pt x="78" y="78"/>
                </a:cubicBezTo>
                <a:cubicBezTo>
                  <a:pt x="90" y="78"/>
                  <a:pt x="90" y="78"/>
                  <a:pt x="90" y="78"/>
                </a:cubicBezTo>
                <a:cubicBezTo>
                  <a:pt x="90" y="96"/>
                  <a:pt x="90" y="96"/>
                  <a:pt x="90" y="96"/>
                </a:cubicBezTo>
                <a:cubicBezTo>
                  <a:pt x="78" y="96"/>
                  <a:pt x="78" y="96"/>
                  <a:pt x="78" y="96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66" y="120"/>
                  <a:pt x="66" y="120"/>
                  <a:pt x="66" y="120"/>
                </a:cubicBezTo>
                <a:cubicBezTo>
                  <a:pt x="66" y="96"/>
                  <a:pt x="66" y="96"/>
                  <a:pt x="66" y="96"/>
                </a:cubicBezTo>
                <a:cubicBezTo>
                  <a:pt x="54" y="96"/>
                  <a:pt x="54" y="96"/>
                  <a:pt x="54" y="96"/>
                </a:cubicBezTo>
                <a:cubicBezTo>
                  <a:pt x="54" y="78"/>
                  <a:pt x="54" y="78"/>
                  <a:pt x="54" y="78"/>
                </a:cubicBezTo>
                <a:moveTo>
                  <a:pt x="12" y="48"/>
                </a:moveTo>
                <a:cubicBezTo>
                  <a:pt x="24" y="48"/>
                  <a:pt x="24" y="48"/>
                  <a:pt x="24" y="48"/>
                </a:cubicBezTo>
                <a:cubicBezTo>
                  <a:pt x="24" y="24"/>
                  <a:pt x="24" y="24"/>
                  <a:pt x="24" y="24"/>
                </a:cubicBezTo>
                <a:cubicBezTo>
                  <a:pt x="36" y="24"/>
                  <a:pt x="36" y="24"/>
                  <a:pt x="36" y="24"/>
                </a:cubicBezTo>
                <a:cubicBezTo>
                  <a:pt x="36" y="48"/>
                  <a:pt x="36" y="48"/>
                  <a:pt x="36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48" y="66"/>
                  <a:pt x="48" y="66"/>
                  <a:pt x="48" y="66"/>
                </a:cubicBezTo>
                <a:cubicBezTo>
                  <a:pt x="36" y="66"/>
                  <a:pt x="36" y="66"/>
                  <a:pt x="36" y="66"/>
                </a:cubicBezTo>
                <a:cubicBezTo>
                  <a:pt x="36" y="120"/>
                  <a:pt x="36" y="120"/>
                  <a:pt x="36" y="120"/>
                </a:cubicBezTo>
                <a:cubicBezTo>
                  <a:pt x="24" y="120"/>
                  <a:pt x="24" y="120"/>
                  <a:pt x="24" y="120"/>
                </a:cubicBezTo>
                <a:cubicBezTo>
                  <a:pt x="24" y="66"/>
                  <a:pt x="24" y="66"/>
                  <a:pt x="24" y="66"/>
                </a:cubicBezTo>
                <a:cubicBezTo>
                  <a:pt x="12" y="66"/>
                  <a:pt x="12" y="66"/>
                  <a:pt x="12" y="66"/>
                </a:cubicBezTo>
                <a:cubicBezTo>
                  <a:pt x="12" y="48"/>
                  <a:pt x="12" y="48"/>
                  <a:pt x="12" y="4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55" name="Rectangle 147"/>
          <p:cNvSpPr>
            <a:spLocks noChangeArrowheads="1"/>
          </p:cNvSpPr>
          <p:nvPr/>
        </p:nvSpPr>
        <p:spPr bwMode="auto">
          <a:xfrm>
            <a:off x="1578505" y="3638314"/>
            <a:ext cx="62388" cy="1919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56" name="Rectangle 148"/>
          <p:cNvSpPr>
            <a:spLocks noChangeArrowheads="1"/>
          </p:cNvSpPr>
          <p:nvPr/>
        </p:nvSpPr>
        <p:spPr bwMode="auto">
          <a:xfrm>
            <a:off x="1578505" y="3638314"/>
            <a:ext cx="62388" cy="19194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57" name="Freeform 149"/>
          <p:cNvSpPr>
            <a:spLocks/>
          </p:cNvSpPr>
          <p:nvPr/>
        </p:nvSpPr>
        <p:spPr bwMode="auto">
          <a:xfrm>
            <a:off x="1578505" y="3638314"/>
            <a:ext cx="62388" cy="19194"/>
          </a:xfrm>
          <a:custGeom>
            <a:avLst/>
            <a:gdLst>
              <a:gd name="T0" fmla="*/ 32 w 32"/>
              <a:gd name="T1" fmla="*/ 0 h 10"/>
              <a:gd name="T2" fmla="*/ 22 w 32"/>
              <a:gd name="T3" fmla="*/ 0 h 10"/>
              <a:gd name="T4" fmla="*/ 11 w 32"/>
              <a:gd name="T5" fmla="*/ 0 h 10"/>
              <a:gd name="T6" fmla="*/ 0 w 32"/>
              <a:gd name="T7" fmla="*/ 0 h 10"/>
              <a:gd name="T8" fmla="*/ 0 w 32"/>
              <a:gd name="T9" fmla="*/ 10 h 10"/>
              <a:gd name="T10" fmla="*/ 32 w 32"/>
              <a:gd name="T11" fmla="*/ 10 h 10"/>
              <a:gd name="T12" fmla="*/ 32 w 32"/>
              <a:gd name="T13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10">
                <a:moveTo>
                  <a:pt x="32" y="0"/>
                </a:moveTo>
                <a:lnTo>
                  <a:pt x="22" y="0"/>
                </a:lnTo>
                <a:lnTo>
                  <a:pt x="11" y="0"/>
                </a:lnTo>
                <a:lnTo>
                  <a:pt x="0" y="0"/>
                </a:lnTo>
                <a:lnTo>
                  <a:pt x="0" y="10"/>
                </a:lnTo>
                <a:lnTo>
                  <a:pt x="32" y="10"/>
                </a:lnTo>
                <a:lnTo>
                  <a:pt x="32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58" name="Freeform 150"/>
          <p:cNvSpPr>
            <a:spLocks/>
          </p:cNvSpPr>
          <p:nvPr/>
        </p:nvSpPr>
        <p:spPr bwMode="auto">
          <a:xfrm>
            <a:off x="1578505" y="3638314"/>
            <a:ext cx="62388" cy="19194"/>
          </a:xfrm>
          <a:custGeom>
            <a:avLst/>
            <a:gdLst>
              <a:gd name="T0" fmla="*/ 32 w 32"/>
              <a:gd name="T1" fmla="*/ 0 h 10"/>
              <a:gd name="T2" fmla="*/ 22 w 32"/>
              <a:gd name="T3" fmla="*/ 0 h 10"/>
              <a:gd name="T4" fmla="*/ 11 w 32"/>
              <a:gd name="T5" fmla="*/ 0 h 10"/>
              <a:gd name="T6" fmla="*/ 0 w 32"/>
              <a:gd name="T7" fmla="*/ 0 h 10"/>
              <a:gd name="T8" fmla="*/ 0 w 32"/>
              <a:gd name="T9" fmla="*/ 10 h 10"/>
              <a:gd name="T10" fmla="*/ 32 w 32"/>
              <a:gd name="T11" fmla="*/ 10 h 10"/>
              <a:gd name="T12" fmla="*/ 32 w 32"/>
              <a:gd name="T13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10">
                <a:moveTo>
                  <a:pt x="32" y="0"/>
                </a:moveTo>
                <a:lnTo>
                  <a:pt x="22" y="0"/>
                </a:lnTo>
                <a:lnTo>
                  <a:pt x="11" y="0"/>
                </a:lnTo>
                <a:lnTo>
                  <a:pt x="0" y="0"/>
                </a:lnTo>
                <a:lnTo>
                  <a:pt x="0" y="10"/>
                </a:lnTo>
                <a:lnTo>
                  <a:pt x="32" y="10"/>
                </a:lnTo>
                <a:lnTo>
                  <a:pt x="32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59" name="Rectangle 151"/>
          <p:cNvSpPr>
            <a:spLocks noChangeArrowheads="1"/>
          </p:cNvSpPr>
          <p:nvPr/>
        </p:nvSpPr>
        <p:spPr bwMode="auto">
          <a:xfrm>
            <a:off x="1507722" y="3668307"/>
            <a:ext cx="61187" cy="2039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60" name="Rectangle 152"/>
          <p:cNvSpPr>
            <a:spLocks noChangeArrowheads="1"/>
          </p:cNvSpPr>
          <p:nvPr/>
        </p:nvSpPr>
        <p:spPr bwMode="auto">
          <a:xfrm>
            <a:off x="1507722" y="3668307"/>
            <a:ext cx="61187" cy="2039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61" name="Freeform 153"/>
          <p:cNvSpPr>
            <a:spLocks/>
          </p:cNvSpPr>
          <p:nvPr/>
        </p:nvSpPr>
        <p:spPr bwMode="auto">
          <a:xfrm>
            <a:off x="1507722" y="3668307"/>
            <a:ext cx="61187" cy="20393"/>
          </a:xfrm>
          <a:custGeom>
            <a:avLst/>
            <a:gdLst>
              <a:gd name="T0" fmla="*/ 32 w 32"/>
              <a:gd name="T1" fmla="*/ 0 h 10"/>
              <a:gd name="T2" fmla="*/ 21 w 32"/>
              <a:gd name="T3" fmla="*/ 0 h 10"/>
              <a:gd name="T4" fmla="*/ 11 w 32"/>
              <a:gd name="T5" fmla="*/ 0 h 10"/>
              <a:gd name="T6" fmla="*/ 0 w 32"/>
              <a:gd name="T7" fmla="*/ 0 h 10"/>
              <a:gd name="T8" fmla="*/ 0 w 32"/>
              <a:gd name="T9" fmla="*/ 10 h 10"/>
              <a:gd name="T10" fmla="*/ 32 w 32"/>
              <a:gd name="T11" fmla="*/ 10 h 10"/>
              <a:gd name="T12" fmla="*/ 32 w 32"/>
              <a:gd name="T13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10">
                <a:moveTo>
                  <a:pt x="32" y="0"/>
                </a:moveTo>
                <a:lnTo>
                  <a:pt x="21" y="0"/>
                </a:lnTo>
                <a:lnTo>
                  <a:pt x="11" y="0"/>
                </a:lnTo>
                <a:lnTo>
                  <a:pt x="0" y="0"/>
                </a:lnTo>
                <a:lnTo>
                  <a:pt x="0" y="10"/>
                </a:lnTo>
                <a:lnTo>
                  <a:pt x="32" y="10"/>
                </a:lnTo>
                <a:lnTo>
                  <a:pt x="32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62" name="Freeform 154"/>
          <p:cNvSpPr>
            <a:spLocks/>
          </p:cNvSpPr>
          <p:nvPr/>
        </p:nvSpPr>
        <p:spPr bwMode="auto">
          <a:xfrm>
            <a:off x="1507722" y="3668307"/>
            <a:ext cx="61187" cy="20393"/>
          </a:xfrm>
          <a:custGeom>
            <a:avLst/>
            <a:gdLst>
              <a:gd name="T0" fmla="*/ 32 w 32"/>
              <a:gd name="T1" fmla="*/ 0 h 10"/>
              <a:gd name="T2" fmla="*/ 21 w 32"/>
              <a:gd name="T3" fmla="*/ 0 h 10"/>
              <a:gd name="T4" fmla="*/ 11 w 32"/>
              <a:gd name="T5" fmla="*/ 0 h 10"/>
              <a:gd name="T6" fmla="*/ 0 w 32"/>
              <a:gd name="T7" fmla="*/ 0 h 10"/>
              <a:gd name="T8" fmla="*/ 0 w 32"/>
              <a:gd name="T9" fmla="*/ 10 h 10"/>
              <a:gd name="T10" fmla="*/ 32 w 32"/>
              <a:gd name="T11" fmla="*/ 10 h 10"/>
              <a:gd name="T12" fmla="*/ 32 w 32"/>
              <a:gd name="T13" fmla="*/ 0 h 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10">
                <a:moveTo>
                  <a:pt x="32" y="0"/>
                </a:moveTo>
                <a:lnTo>
                  <a:pt x="21" y="0"/>
                </a:lnTo>
                <a:lnTo>
                  <a:pt x="11" y="0"/>
                </a:lnTo>
                <a:lnTo>
                  <a:pt x="0" y="0"/>
                </a:lnTo>
                <a:lnTo>
                  <a:pt x="0" y="10"/>
                </a:lnTo>
                <a:lnTo>
                  <a:pt x="32" y="10"/>
                </a:lnTo>
                <a:lnTo>
                  <a:pt x="32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63" name="Rectangle 155"/>
          <p:cNvSpPr>
            <a:spLocks noChangeArrowheads="1"/>
          </p:cNvSpPr>
          <p:nvPr/>
        </p:nvSpPr>
        <p:spPr bwMode="auto">
          <a:xfrm>
            <a:off x="1435736" y="3616722"/>
            <a:ext cx="61187" cy="2159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64" name="Rectangle 156"/>
          <p:cNvSpPr>
            <a:spLocks noChangeArrowheads="1"/>
          </p:cNvSpPr>
          <p:nvPr/>
        </p:nvSpPr>
        <p:spPr bwMode="auto">
          <a:xfrm>
            <a:off x="1435736" y="3616722"/>
            <a:ext cx="61187" cy="21593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65" name="Freeform 157"/>
          <p:cNvSpPr>
            <a:spLocks/>
          </p:cNvSpPr>
          <p:nvPr/>
        </p:nvSpPr>
        <p:spPr bwMode="auto">
          <a:xfrm>
            <a:off x="1435736" y="3616722"/>
            <a:ext cx="61187" cy="21593"/>
          </a:xfrm>
          <a:custGeom>
            <a:avLst/>
            <a:gdLst>
              <a:gd name="T0" fmla="*/ 32 w 32"/>
              <a:gd name="T1" fmla="*/ 0 h 11"/>
              <a:gd name="T2" fmla="*/ 21 w 32"/>
              <a:gd name="T3" fmla="*/ 0 h 11"/>
              <a:gd name="T4" fmla="*/ 11 w 32"/>
              <a:gd name="T5" fmla="*/ 0 h 11"/>
              <a:gd name="T6" fmla="*/ 0 w 32"/>
              <a:gd name="T7" fmla="*/ 0 h 11"/>
              <a:gd name="T8" fmla="*/ 0 w 32"/>
              <a:gd name="T9" fmla="*/ 11 h 11"/>
              <a:gd name="T10" fmla="*/ 32 w 32"/>
              <a:gd name="T11" fmla="*/ 11 h 11"/>
              <a:gd name="T12" fmla="*/ 32 w 32"/>
              <a:gd name="T13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11">
                <a:moveTo>
                  <a:pt x="32" y="0"/>
                </a:moveTo>
                <a:lnTo>
                  <a:pt x="21" y="0"/>
                </a:lnTo>
                <a:lnTo>
                  <a:pt x="11" y="0"/>
                </a:lnTo>
                <a:lnTo>
                  <a:pt x="0" y="0"/>
                </a:lnTo>
                <a:lnTo>
                  <a:pt x="0" y="11"/>
                </a:lnTo>
                <a:lnTo>
                  <a:pt x="32" y="11"/>
                </a:lnTo>
                <a:lnTo>
                  <a:pt x="32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66" name="Freeform 158"/>
          <p:cNvSpPr>
            <a:spLocks/>
          </p:cNvSpPr>
          <p:nvPr/>
        </p:nvSpPr>
        <p:spPr bwMode="auto">
          <a:xfrm>
            <a:off x="1435736" y="3616722"/>
            <a:ext cx="61187" cy="21593"/>
          </a:xfrm>
          <a:custGeom>
            <a:avLst/>
            <a:gdLst>
              <a:gd name="T0" fmla="*/ 32 w 32"/>
              <a:gd name="T1" fmla="*/ 0 h 11"/>
              <a:gd name="T2" fmla="*/ 21 w 32"/>
              <a:gd name="T3" fmla="*/ 0 h 11"/>
              <a:gd name="T4" fmla="*/ 11 w 32"/>
              <a:gd name="T5" fmla="*/ 0 h 11"/>
              <a:gd name="T6" fmla="*/ 0 w 32"/>
              <a:gd name="T7" fmla="*/ 0 h 11"/>
              <a:gd name="T8" fmla="*/ 0 w 32"/>
              <a:gd name="T9" fmla="*/ 11 h 11"/>
              <a:gd name="T10" fmla="*/ 32 w 32"/>
              <a:gd name="T11" fmla="*/ 11 h 11"/>
              <a:gd name="T12" fmla="*/ 32 w 32"/>
              <a:gd name="T13" fmla="*/ 0 h 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32" h="11">
                <a:moveTo>
                  <a:pt x="32" y="0"/>
                </a:moveTo>
                <a:lnTo>
                  <a:pt x="21" y="0"/>
                </a:lnTo>
                <a:lnTo>
                  <a:pt x="11" y="0"/>
                </a:lnTo>
                <a:lnTo>
                  <a:pt x="0" y="0"/>
                </a:lnTo>
                <a:lnTo>
                  <a:pt x="0" y="11"/>
                </a:lnTo>
                <a:lnTo>
                  <a:pt x="32" y="11"/>
                </a:lnTo>
                <a:lnTo>
                  <a:pt x="32" y="0"/>
                </a:ln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67" name="Freeform 159"/>
          <p:cNvSpPr>
            <a:spLocks/>
          </p:cNvSpPr>
          <p:nvPr/>
        </p:nvSpPr>
        <p:spPr bwMode="auto">
          <a:xfrm>
            <a:off x="3336145" y="3542344"/>
            <a:ext cx="81584" cy="217134"/>
          </a:xfrm>
          <a:custGeom>
            <a:avLst/>
            <a:gdLst>
              <a:gd name="T0" fmla="*/ 42 w 42"/>
              <a:gd name="T1" fmla="*/ 96 h 112"/>
              <a:gd name="T2" fmla="*/ 0 w 42"/>
              <a:gd name="T3" fmla="*/ 112 h 112"/>
              <a:gd name="T4" fmla="*/ 0 w 42"/>
              <a:gd name="T5" fmla="*/ 16 h 112"/>
              <a:gd name="T6" fmla="*/ 42 w 42"/>
              <a:gd name="T7" fmla="*/ 0 h 112"/>
              <a:gd name="T8" fmla="*/ 42 w 42"/>
              <a:gd name="T9" fmla="*/ 9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" h="112">
                <a:moveTo>
                  <a:pt x="42" y="96"/>
                </a:moveTo>
                <a:lnTo>
                  <a:pt x="0" y="112"/>
                </a:lnTo>
                <a:lnTo>
                  <a:pt x="0" y="16"/>
                </a:lnTo>
                <a:lnTo>
                  <a:pt x="42" y="0"/>
                </a:lnTo>
                <a:lnTo>
                  <a:pt x="42" y="9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68" name="Freeform 160"/>
          <p:cNvSpPr>
            <a:spLocks/>
          </p:cNvSpPr>
          <p:nvPr/>
        </p:nvSpPr>
        <p:spPr bwMode="auto">
          <a:xfrm>
            <a:off x="3520908" y="3542344"/>
            <a:ext cx="82782" cy="217134"/>
          </a:xfrm>
          <a:custGeom>
            <a:avLst/>
            <a:gdLst>
              <a:gd name="T0" fmla="*/ 43 w 43"/>
              <a:gd name="T1" fmla="*/ 96 h 112"/>
              <a:gd name="T2" fmla="*/ 0 w 43"/>
              <a:gd name="T3" fmla="*/ 112 h 112"/>
              <a:gd name="T4" fmla="*/ 0 w 43"/>
              <a:gd name="T5" fmla="*/ 16 h 112"/>
              <a:gd name="T6" fmla="*/ 43 w 43"/>
              <a:gd name="T7" fmla="*/ 0 h 112"/>
              <a:gd name="T8" fmla="*/ 43 w 43"/>
              <a:gd name="T9" fmla="*/ 9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112">
                <a:moveTo>
                  <a:pt x="43" y="96"/>
                </a:moveTo>
                <a:lnTo>
                  <a:pt x="0" y="112"/>
                </a:lnTo>
                <a:lnTo>
                  <a:pt x="0" y="16"/>
                </a:lnTo>
                <a:lnTo>
                  <a:pt x="43" y="0"/>
                </a:lnTo>
                <a:lnTo>
                  <a:pt x="43" y="9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69" name="Freeform 161"/>
          <p:cNvSpPr>
            <a:spLocks/>
          </p:cNvSpPr>
          <p:nvPr/>
        </p:nvSpPr>
        <p:spPr bwMode="auto">
          <a:xfrm>
            <a:off x="3427327" y="3542344"/>
            <a:ext cx="83983" cy="217134"/>
          </a:xfrm>
          <a:custGeom>
            <a:avLst/>
            <a:gdLst>
              <a:gd name="T0" fmla="*/ 0 w 43"/>
              <a:gd name="T1" fmla="*/ 96 h 112"/>
              <a:gd name="T2" fmla="*/ 43 w 43"/>
              <a:gd name="T3" fmla="*/ 112 h 112"/>
              <a:gd name="T4" fmla="*/ 43 w 43"/>
              <a:gd name="T5" fmla="*/ 16 h 112"/>
              <a:gd name="T6" fmla="*/ 0 w 43"/>
              <a:gd name="T7" fmla="*/ 0 h 112"/>
              <a:gd name="T8" fmla="*/ 0 w 43"/>
              <a:gd name="T9" fmla="*/ 96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3" h="112">
                <a:moveTo>
                  <a:pt x="0" y="96"/>
                </a:moveTo>
                <a:lnTo>
                  <a:pt x="43" y="112"/>
                </a:lnTo>
                <a:lnTo>
                  <a:pt x="43" y="16"/>
                </a:lnTo>
                <a:lnTo>
                  <a:pt x="0" y="0"/>
                </a:lnTo>
                <a:lnTo>
                  <a:pt x="0" y="9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70" name="Freeform 162"/>
          <p:cNvSpPr>
            <a:spLocks/>
          </p:cNvSpPr>
          <p:nvPr/>
        </p:nvSpPr>
        <p:spPr bwMode="auto">
          <a:xfrm>
            <a:off x="3787254" y="3598726"/>
            <a:ext cx="308337" cy="124762"/>
          </a:xfrm>
          <a:custGeom>
            <a:avLst/>
            <a:gdLst>
              <a:gd name="T0" fmla="*/ 168 w 180"/>
              <a:gd name="T1" fmla="*/ 10 h 72"/>
              <a:gd name="T2" fmla="*/ 143 w 180"/>
              <a:gd name="T3" fmla="*/ 25 h 72"/>
              <a:gd name="T4" fmla="*/ 113 w 180"/>
              <a:gd name="T5" fmla="*/ 0 h 72"/>
              <a:gd name="T6" fmla="*/ 76 w 180"/>
              <a:gd name="T7" fmla="*/ 23 h 72"/>
              <a:gd name="T8" fmla="*/ 61 w 180"/>
              <a:gd name="T9" fmla="*/ 23 h 72"/>
              <a:gd name="T10" fmla="*/ 38 w 180"/>
              <a:gd name="T11" fmla="*/ 23 h 72"/>
              <a:gd name="T12" fmla="*/ 20 w 180"/>
              <a:gd name="T13" fmla="*/ 8 h 72"/>
              <a:gd name="T14" fmla="*/ 23 w 180"/>
              <a:gd name="T15" fmla="*/ 34 h 72"/>
              <a:gd name="T16" fmla="*/ 23 w 180"/>
              <a:gd name="T17" fmla="*/ 35 h 72"/>
              <a:gd name="T18" fmla="*/ 20 w 180"/>
              <a:gd name="T19" fmla="*/ 61 h 72"/>
              <a:gd name="T20" fmla="*/ 38 w 180"/>
              <a:gd name="T21" fmla="*/ 46 h 72"/>
              <a:gd name="T22" fmla="*/ 61 w 180"/>
              <a:gd name="T23" fmla="*/ 46 h 72"/>
              <a:gd name="T24" fmla="*/ 76 w 180"/>
              <a:gd name="T25" fmla="*/ 46 h 72"/>
              <a:gd name="T26" fmla="*/ 135 w 180"/>
              <a:gd name="T27" fmla="*/ 72 h 72"/>
              <a:gd name="T28" fmla="*/ 180 w 180"/>
              <a:gd name="T29" fmla="*/ 38 h 72"/>
              <a:gd name="T30" fmla="*/ 168 w 180"/>
              <a:gd name="T31" fmla="*/ 1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80" h="72">
                <a:moveTo>
                  <a:pt x="168" y="10"/>
                </a:moveTo>
                <a:cubicBezTo>
                  <a:pt x="163" y="19"/>
                  <a:pt x="154" y="25"/>
                  <a:pt x="143" y="25"/>
                </a:cubicBezTo>
                <a:cubicBezTo>
                  <a:pt x="128" y="25"/>
                  <a:pt x="116" y="14"/>
                  <a:pt x="113" y="0"/>
                </a:cubicBezTo>
                <a:cubicBezTo>
                  <a:pt x="88" y="7"/>
                  <a:pt x="76" y="23"/>
                  <a:pt x="76" y="23"/>
                </a:cubicBezTo>
                <a:cubicBezTo>
                  <a:pt x="61" y="23"/>
                  <a:pt x="61" y="23"/>
                  <a:pt x="61" y="23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3"/>
                  <a:pt x="41" y="0"/>
                  <a:pt x="20" y="8"/>
                </a:cubicBezTo>
                <a:cubicBezTo>
                  <a:pt x="0" y="17"/>
                  <a:pt x="23" y="34"/>
                  <a:pt x="23" y="34"/>
                </a:cubicBezTo>
                <a:cubicBezTo>
                  <a:pt x="23" y="35"/>
                  <a:pt x="23" y="35"/>
                  <a:pt x="23" y="35"/>
                </a:cubicBezTo>
                <a:cubicBezTo>
                  <a:pt x="23" y="36"/>
                  <a:pt x="0" y="52"/>
                  <a:pt x="20" y="61"/>
                </a:cubicBezTo>
                <a:cubicBezTo>
                  <a:pt x="41" y="70"/>
                  <a:pt x="38" y="46"/>
                  <a:pt x="38" y="46"/>
                </a:cubicBezTo>
                <a:cubicBezTo>
                  <a:pt x="61" y="46"/>
                  <a:pt x="61" y="46"/>
                  <a:pt x="61" y="46"/>
                </a:cubicBezTo>
                <a:cubicBezTo>
                  <a:pt x="76" y="46"/>
                  <a:pt x="76" y="46"/>
                  <a:pt x="76" y="46"/>
                </a:cubicBezTo>
                <a:cubicBezTo>
                  <a:pt x="76" y="46"/>
                  <a:pt x="95" y="72"/>
                  <a:pt x="135" y="72"/>
                </a:cubicBezTo>
                <a:cubicBezTo>
                  <a:pt x="175" y="72"/>
                  <a:pt x="180" y="47"/>
                  <a:pt x="180" y="38"/>
                </a:cubicBezTo>
                <a:cubicBezTo>
                  <a:pt x="180" y="34"/>
                  <a:pt x="178" y="21"/>
                  <a:pt x="168" y="1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71" name="Freeform 163"/>
          <p:cNvSpPr>
            <a:spLocks/>
          </p:cNvSpPr>
          <p:nvPr/>
        </p:nvSpPr>
        <p:spPr bwMode="auto">
          <a:xfrm>
            <a:off x="3847241" y="4086976"/>
            <a:ext cx="219554" cy="163149"/>
          </a:xfrm>
          <a:custGeom>
            <a:avLst/>
            <a:gdLst>
              <a:gd name="T0" fmla="*/ 123 w 128"/>
              <a:gd name="T1" fmla="*/ 58 h 94"/>
              <a:gd name="T2" fmla="*/ 99 w 128"/>
              <a:gd name="T3" fmla="*/ 39 h 94"/>
              <a:gd name="T4" fmla="*/ 64 w 128"/>
              <a:gd name="T5" fmla="*/ 0 h 94"/>
              <a:gd name="T6" fmla="*/ 29 w 128"/>
              <a:gd name="T7" fmla="*/ 39 h 94"/>
              <a:gd name="T8" fmla="*/ 5 w 128"/>
              <a:gd name="T9" fmla="*/ 58 h 94"/>
              <a:gd name="T10" fmla="*/ 14 w 128"/>
              <a:gd name="T11" fmla="*/ 85 h 94"/>
              <a:gd name="T12" fmla="*/ 59 w 128"/>
              <a:gd name="T13" fmla="*/ 84 h 94"/>
              <a:gd name="T14" fmla="*/ 64 w 128"/>
              <a:gd name="T15" fmla="*/ 83 h 94"/>
              <a:gd name="T16" fmla="*/ 69 w 128"/>
              <a:gd name="T17" fmla="*/ 84 h 94"/>
              <a:gd name="T18" fmla="*/ 114 w 128"/>
              <a:gd name="T19" fmla="*/ 85 h 94"/>
              <a:gd name="T20" fmla="*/ 123 w 128"/>
              <a:gd name="T21" fmla="*/ 58 h 9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128" h="94">
                <a:moveTo>
                  <a:pt x="123" y="58"/>
                </a:moveTo>
                <a:cubicBezTo>
                  <a:pt x="119" y="48"/>
                  <a:pt x="105" y="45"/>
                  <a:pt x="99" y="39"/>
                </a:cubicBezTo>
                <a:cubicBezTo>
                  <a:pt x="85" y="25"/>
                  <a:pt x="88" y="2"/>
                  <a:pt x="64" y="0"/>
                </a:cubicBezTo>
                <a:cubicBezTo>
                  <a:pt x="40" y="2"/>
                  <a:pt x="43" y="25"/>
                  <a:pt x="29" y="39"/>
                </a:cubicBezTo>
                <a:cubicBezTo>
                  <a:pt x="23" y="45"/>
                  <a:pt x="9" y="48"/>
                  <a:pt x="5" y="58"/>
                </a:cubicBezTo>
                <a:cubicBezTo>
                  <a:pt x="0" y="69"/>
                  <a:pt x="8" y="80"/>
                  <a:pt x="14" y="85"/>
                </a:cubicBezTo>
                <a:cubicBezTo>
                  <a:pt x="26" y="94"/>
                  <a:pt x="45" y="85"/>
                  <a:pt x="59" y="84"/>
                </a:cubicBezTo>
                <a:cubicBezTo>
                  <a:pt x="60" y="83"/>
                  <a:pt x="62" y="83"/>
                  <a:pt x="64" y="83"/>
                </a:cubicBezTo>
                <a:cubicBezTo>
                  <a:pt x="66" y="83"/>
                  <a:pt x="68" y="83"/>
                  <a:pt x="69" y="84"/>
                </a:cubicBezTo>
                <a:cubicBezTo>
                  <a:pt x="83" y="85"/>
                  <a:pt x="102" y="94"/>
                  <a:pt x="114" y="85"/>
                </a:cubicBezTo>
                <a:cubicBezTo>
                  <a:pt x="120" y="80"/>
                  <a:pt x="128" y="69"/>
                  <a:pt x="123" y="5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72" name="Freeform 164"/>
          <p:cNvSpPr>
            <a:spLocks/>
          </p:cNvSpPr>
          <p:nvPr/>
        </p:nvSpPr>
        <p:spPr bwMode="auto">
          <a:xfrm>
            <a:off x="4018806" y="4048590"/>
            <a:ext cx="65987" cy="81575"/>
          </a:xfrm>
          <a:custGeom>
            <a:avLst/>
            <a:gdLst>
              <a:gd name="T0" fmla="*/ 35 w 38"/>
              <a:gd name="T1" fmla="*/ 28 h 47"/>
              <a:gd name="T2" fmla="*/ 13 w 38"/>
              <a:gd name="T3" fmla="*/ 45 h 47"/>
              <a:gd name="T4" fmla="*/ 3 w 38"/>
              <a:gd name="T5" fmla="*/ 19 h 47"/>
              <a:gd name="T6" fmla="*/ 25 w 38"/>
              <a:gd name="T7" fmla="*/ 2 h 47"/>
              <a:gd name="T8" fmla="*/ 35 w 38"/>
              <a:gd name="T9" fmla="*/ 28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47">
                <a:moveTo>
                  <a:pt x="35" y="28"/>
                </a:moveTo>
                <a:cubicBezTo>
                  <a:pt x="32" y="40"/>
                  <a:pt x="22" y="47"/>
                  <a:pt x="13" y="45"/>
                </a:cubicBezTo>
                <a:cubicBezTo>
                  <a:pt x="4" y="43"/>
                  <a:pt x="0" y="31"/>
                  <a:pt x="3" y="19"/>
                </a:cubicBezTo>
                <a:cubicBezTo>
                  <a:pt x="6" y="8"/>
                  <a:pt x="16" y="0"/>
                  <a:pt x="25" y="2"/>
                </a:cubicBezTo>
                <a:cubicBezTo>
                  <a:pt x="34" y="5"/>
                  <a:pt x="38" y="16"/>
                  <a:pt x="35" y="2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73" name="Freeform 165"/>
          <p:cNvSpPr>
            <a:spLocks/>
          </p:cNvSpPr>
          <p:nvPr/>
        </p:nvSpPr>
        <p:spPr bwMode="auto">
          <a:xfrm>
            <a:off x="3830444" y="4048590"/>
            <a:ext cx="63587" cy="81575"/>
          </a:xfrm>
          <a:custGeom>
            <a:avLst/>
            <a:gdLst>
              <a:gd name="T0" fmla="*/ 35 w 38"/>
              <a:gd name="T1" fmla="*/ 19 h 47"/>
              <a:gd name="T2" fmla="*/ 25 w 38"/>
              <a:gd name="T3" fmla="*/ 45 h 47"/>
              <a:gd name="T4" fmla="*/ 3 w 38"/>
              <a:gd name="T5" fmla="*/ 28 h 47"/>
              <a:gd name="T6" fmla="*/ 13 w 38"/>
              <a:gd name="T7" fmla="*/ 2 h 47"/>
              <a:gd name="T8" fmla="*/ 35 w 38"/>
              <a:gd name="T9" fmla="*/ 19 h 4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47">
                <a:moveTo>
                  <a:pt x="35" y="19"/>
                </a:moveTo>
                <a:cubicBezTo>
                  <a:pt x="38" y="31"/>
                  <a:pt x="34" y="43"/>
                  <a:pt x="25" y="45"/>
                </a:cubicBezTo>
                <a:cubicBezTo>
                  <a:pt x="16" y="47"/>
                  <a:pt x="6" y="40"/>
                  <a:pt x="3" y="28"/>
                </a:cubicBezTo>
                <a:cubicBezTo>
                  <a:pt x="0" y="16"/>
                  <a:pt x="4" y="5"/>
                  <a:pt x="13" y="2"/>
                </a:cubicBezTo>
                <a:cubicBezTo>
                  <a:pt x="22" y="0"/>
                  <a:pt x="32" y="8"/>
                  <a:pt x="35" y="19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74" name="Freeform 166"/>
          <p:cNvSpPr>
            <a:spLocks/>
          </p:cNvSpPr>
          <p:nvPr/>
        </p:nvSpPr>
        <p:spPr bwMode="auto">
          <a:xfrm>
            <a:off x="3886833" y="3989808"/>
            <a:ext cx="65987" cy="81575"/>
          </a:xfrm>
          <a:custGeom>
            <a:avLst/>
            <a:gdLst>
              <a:gd name="T0" fmla="*/ 35 w 38"/>
              <a:gd name="T1" fmla="*/ 20 h 48"/>
              <a:gd name="T2" fmla="*/ 25 w 38"/>
              <a:gd name="T3" fmla="*/ 45 h 48"/>
              <a:gd name="T4" fmla="*/ 3 w 38"/>
              <a:gd name="T5" fmla="*/ 28 h 48"/>
              <a:gd name="T6" fmla="*/ 13 w 38"/>
              <a:gd name="T7" fmla="*/ 2 h 48"/>
              <a:gd name="T8" fmla="*/ 35 w 38"/>
              <a:gd name="T9" fmla="*/ 2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48">
                <a:moveTo>
                  <a:pt x="35" y="20"/>
                </a:moveTo>
                <a:cubicBezTo>
                  <a:pt x="38" y="31"/>
                  <a:pt x="33" y="43"/>
                  <a:pt x="25" y="45"/>
                </a:cubicBezTo>
                <a:cubicBezTo>
                  <a:pt x="16" y="48"/>
                  <a:pt x="6" y="40"/>
                  <a:pt x="3" y="28"/>
                </a:cubicBezTo>
                <a:cubicBezTo>
                  <a:pt x="0" y="16"/>
                  <a:pt x="4" y="5"/>
                  <a:pt x="13" y="2"/>
                </a:cubicBezTo>
                <a:cubicBezTo>
                  <a:pt x="22" y="0"/>
                  <a:pt x="32" y="8"/>
                  <a:pt x="35" y="2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75" name="Freeform 167"/>
          <p:cNvSpPr>
            <a:spLocks/>
          </p:cNvSpPr>
          <p:nvPr/>
        </p:nvSpPr>
        <p:spPr bwMode="auto">
          <a:xfrm>
            <a:off x="3962417" y="3989808"/>
            <a:ext cx="65987" cy="81575"/>
          </a:xfrm>
          <a:custGeom>
            <a:avLst/>
            <a:gdLst>
              <a:gd name="T0" fmla="*/ 35 w 38"/>
              <a:gd name="T1" fmla="*/ 28 h 48"/>
              <a:gd name="T2" fmla="*/ 13 w 38"/>
              <a:gd name="T3" fmla="*/ 45 h 48"/>
              <a:gd name="T4" fmla="*/ 3 w 38"/>
              <a:gd name="T5" fmla="*/ 20 h 48"/>
              <a:gd name="T6" fmla="*/ 25 w 38"/>
              <a:gd name="T7" fmla="*/ 2 h 48"/>
              <a:gd name="T8" fmla="*/ 35 w 38"/>
              <a:gd name="T9" fmla="*/ 2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38" h="48">
                <a:moveTo>
                  <a:pt x="35" y="28"/>
                </a:moveTo>
                <a:cubicBezTo>
                  <a:pt x="32" y="40"/>
                  <a:pt x="22" y="48"/>
                  <a:pt x="13" y="45"/>
                </a:cubicBezTo>
                <a:cubicBezTo>
                  <a:pt x="5" y="43"/>
                  <a:pt x="0" y="31"/>
                  <a:pt x="3" y="20"/>
                </a:cubicBezTo>
                <a:cubicBezTo>
                  <a:pt x="6" y="8"/>
                  <a:pt x="16" y="0"/>
                  <a:pt x="25" y="2"/>
                </a:cubicBezTo>
                <a:cubicBezTo>
                  <a:pt x="34" y="5"/>
                  <a:pt x="38" y="16"/>
                  <a:pt x="35" y="2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76" name="Freeform 168"/>
          <p:cNvSpPr>
            <a:spLocks/>
          </p:cNvSpPr>
          <p:nvPr/>
        </p:nvSpPr>
        <p:spPr bwMode="auto">
          <a:xfrm>
            <a:off x="4324742" y="4074980"/>
            <a:ext cx="268745" cy="103168"/>
          </a:xfrm>
          <a:custGeom>
            <a:avLst/>
            <a:gdLst>
              <a:gd name="T0" fmla="*/ 156 w 156"/>
              <a:gd name="T1" fmla="*/ 24 h 60"/>
              <a:gd name="T2" fmla="*/ 144 w 156"/>
              <a:gd name="T3" fmla="*/ 24 h 60"/>
              <a:gd name="T4" fmla="*/ 144 w 156"/>
              <a:gd name="T5" fmla="*/ 12 h 60"/>
              <a:gd name="T6" fmla="*/ 138 w 156"/>
              <a:gd name="T7" fmla="*/ 6 h 60"/>
              <a:gd name="T8" fmla="*/ 126 w 156"/>
              <a:gd name="T9" fmla="*/ 6 h 60"/>
              <a:gd name="T10" fmla="*/ 120 w 156"/>
              <a:gd name="T11" fmla="*/ 12 h 60"/>
              <a:gd name="T12" fmla="*/ 120 w 156"/>
              <a:gd name="T13" fmla="*/ 6 h 60"/>
              <a:gd name="T14" fmla="*/ 114 w 156"/>
              <a:gd name="T15" fmla="*/ 0 h 60"/>
              <a:gd name="T16" fmla="*/ 102 w 156"/>
              <a:gd name="T17" fmla="*/ 0 h 60"/>
              <a:gd name="T18" fmla="*/ 96 w 156"/>
              <a:gd name="T19" fmla="*/ 6 h 60"/>
              <a:gd name="T20" fmla="*/ 96 w 156"/>
              <a:gd name="T21" fmla="*/ 24 h 60"/>
              <a:gd name="T22" fmla="*/ 60 w 156"/>
              <a:gd name="T23" fmla="*/ 24 h 60"/>
              <a:gd name="T24" fmla="*/ 60 w 156"/>
              <a:gd name="T25" fmla="*/ 6 h 60"/>
              <a:gd name="T26" fmla="*/ 54 w 156"/>
              <a:gd name="T27" fmla="*/ 0 h 60"/>
              <a:gd name="T28" fmla="*/ 42 w 156"/>
              <a:gd name="T29" fmla="*/ 0 h 60"/>
              <a:gd name="T30" fmla="*/ 36 w 156"/>
              <a:gd name="T31" fmla="*/ 6 h 60"/>
              <a:gd name="T32" fmla="*/ 36 w 156"/>
              <a:gd name="T33" fmla="*/ 12 h 60"/>
              <a:gd name="T34" fmla="*/ 30 w 156"/>
              <a:gd name="T35" fmla="*/ 6 h 60"/>
              <a:gd name="T36" fmla="*/ 18 w 156"/>
              <a:gd name="T37" fmla="*/ 6 h 60"/>
              <a:gd name="T38" fmla="*/ 12 w 156"/>
              <a:gd name="T39" fmla="*/ 12 h 60"/>
              <a:gd name="T40" fmla="*/ 12 w 156"/>
              <a:gd name="T41" fmla="*/ 24 h 60"/>
              <a:gd name="T42" fmla="*/ 0 w 156"/>
              <a:gd name="T43" fmla="*/ 24 h 60"/>
              <a:gd name="T44" fmla="*/ 0 w 156"/>
              <a:gd name="T45" fmla="*/ 36 h 60"/>
              <a:gd name="T46" fmla="*/ 12 w 156"/>
              <a:gd name="T47" fmla="*/ 36 h 60"/>
              <a:gd name="T48" fmla="*/ 12 w 156"/>
              <a:gd name="T49" fmla="*/ 48 h 60"/>
              <a:gd name="T50" fmla="*/ 18 w 156"/>
              <a:gd name="T51" fmla="*/ 54 h 60"/>
              <a:gd name="T52" fmla="*/ 30 w 156"/>
              <a:gd name="T53" fmla="*/ 54 h 60"/>
              <a:gd name="T54" fmla="*/ 36 w 156"/>
              <a:gd name="T55" fmla="*/ 48 h 60"/>
              <a:gd name="T56" fmla="*/ 36 w 156"/>
              <a:gd name="T57" fmla="*/ 54 h 60"/>
              <a:gd name="T58" fmla="*/ 42 w 156"/>
              <a:gd name="T59" fmla="*/ 60 h 60"/>
              <a:gd name="T60" fmla="*/ 54 w 156"/>
              <a:gd name="T61" fmla="*/ 60 h 60"/>
              <a:gd name="T62" fmla="*/ 60 w 156"/>
              <a:gd name="T63" fmla="*/ 54 h 60"/>
              <a:gd name="T64" fmla="*/ 60 w 156"/>
              <a:gd name="T65" fmla="*/ 36 h 60"/>
              <a:gd name="T66" fmla="*/ 96 w 156"/>
              <a:gd name="T67" fmla="*/ 36 h 60"/>
              <a:gd name="T68" fmla="*/ 96 w 156"/>
              <a:gd name="T69" fmla="*/ 54 h 60"/>
              <a:gd name="T70" fmla="*/ 102 w 156"/>
              <a:gd name="T71" fmla="*/ 60 h 60"/>
              <a:gd name="T72" fmla="*/ 114 w 156"/>
              <a:gd name="T73" fmla="*/ 60 h 60"/>
              <a:gd name="T74" fmla="*/ 120 w 156"/>
              <a:gd name="T75" fmla="*/ 54 h 60"/>
              <a:gd name="T76" fmla="*/ 120 w 156"/>
              <a:gd name="T77" fmla="*/ 48 h 60"/>
              <a:gd name="T78" fmla="*/ 126 w 156"/>
              <a:gd name="T79" fmla="*/ 54 h 60"/>
              <a:gd name="T80" fmla="*/ 138 w 156"/>
              <a:gd name="T81" fmla="*/ 54 h 60"/>
              <a:gd name="T82" fmla="*/ 144 w 156"/>
              <a:gd name="T83" fmla="*/ 48 h 60"/>
              <a:gd name="T84" fmla="*/ 144 w 156"/>
              <a:gd name="T85" fmla="*/ 36 h 60"/>
              <a:gd name="T86" fmla="*/ 156 w 156"/>
              <a:gd name="T87" fmla="*/ 36 h 60"/>
              <a:gd name="T88" fmla="*/ 156 w 156"/>
              <a:gd name="T89" fmla="*/ 24 h 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56" h="60">
                <a:moveTo>
                  <a:pt x="156" y="24"/>
                </a:moveTo>
                <a:cubicBezTo>
                  <a:pt x="144" y="24"/>
                  <a:pt x="144" y="24"/>
                  <a:pt x="144" y="24"/>
                </a:cubicBezTo>
                <a:cubicBezTo>
                  <a:pt x="144" y="12"/>
                  <a:pt x="144" y="12"/>
                  <a:pt x="144" y="12"/>
                </a:cubicBezTo>
                <a:cubicBezTo>
                  <a:pt x="144" y="9"/>
                  <a:pt x="141" y="6"/>
                  <a:pt x="138" y="6"/>
                </a:cubicBezTo>
                <a:cubicBezTo>
                  <a:pt x="126" y="6"/>
                  <a:pt x="126" y="6"/>
                  <a:pt x="126" y="6"/>
                </a:cubicBezTo>
                <a:cubicBezTo>
                  <a:pt x="123" y="6"/>
                  <a:pt x="120" y="9"/>
                  <a:pt x="120" y="12"/>
                </a:cubicBezTo>
                <a:cubicBezTo>
                  <a:pt x="120" y="6"/>
                  <a:pt x="120" y="6"/>
                  <a:pt x="120" y="6"/>
                </a:cubicBezTo>
                <a:cubicBezTo>
                  <a:pt x="120" y="3"/>
                  <a:pt x="117" y="0"/>
                  <a:pt x="114" y="0"/>
                </a:cubicBezTo>
                <a:cubicBezTo>
                  <a:pt x="102" y="0"/>
                  <a:pt x="102" y="0"/>
                  <a:pt x="102" y="0"/>
                </a:cubicBezTo>
                <a:cubicBezTo>
                  <a:pt x="99" y="0"/>
                  <a:pt x="96" y="3"/>
                  <a:pt x="96" y="6"/>
                </a:cubicBezTo>
                <a:cubicBezTo>
                  <a:pt x="96" y="24"/>
                  <a:pt x="96" y="24"/>
                  <a:pt x="96" y="24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6"/>
                  <a:pt x="60" y="6"/>
                  <a:pt x="60" y="6"/>
                </a:cubicBezTo>
                <a:cubicBezTo>
                  <a:pt x="60" y="3"/>
                  <a:pt x="57" y="0"/>
                  <a:pt x="54" y="0"/>
                </a:cubicBezTo>
                <a:cubicBezTo>
                  <a:pt x="42" y="0"/>
                  <a:pt x="42" y="0"/>
                  <a:pt x="42" y="0"/>
                </a:cubicBezTo>
                <a:cubicBezTo>
                  <a:pt x="39" y="0"/>
                  <a:pt x="36" y="3"/>
                  <a:pt x="36" y="6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9"/>
                  <a:pt x="33" y="6"/>
                  <a:pt x="30" y="6"/>
                </a:cubicBezTo>
                <a:cubicBezTo>
                  <a:pt x="18" y="6"/>
                  <a:pt x="18" y="6"/>
                  <a:pt x="18" y="6"/>
                </a:cubicBezTo>
                <a:cubicBezTo>
                  <a:pt x="15" y="6"/>
                  <a:pt x="12" y="9"/>
                  <a:pt x="12" y="12"/>
                </a:cubicBezTo>
                <a:cubicBezTo>
                  <a:pt x="12" y="24"/>
                  <a:pt x="12" y="24"/>
                  <a:pt x="12" y="2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36"/>
                  <a:pt x="0" y="36"/>
                  <a:pt x="0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12" y="48"/>
                  <a:pt x="12" y="48"/>
                  <a:pt x="12" y="48"/>
                </a:cubicBezTo>
                <a:cubicBezTo>
                  <a:pt x="12" y="51"/>
                  <a:pt x="15" y="54"/>
                  <a:pt x="18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33" y="54"/>
                  <a:pt x="36" y="51"/>
                  <a:pt x="36" y="48"/>
                </a:cubicBezTo>
                <a:cubicBezTo>
                  <a:pt x="36" y="54"/>
                  <a:pt x="36" y="54"/>
                  <a:pt x="36" y="54"/>
                </a:cubicBezTo>
                <a:cubicBezTo>
                  <a:pt x="36" y="57"/>
                  <a:pt x="39" y="60"/>
                  <a:pt x="42" y="60"/>
                </a:cubicBezTo>
                <a:cubicBezTo>
                  <a:pt x="54" y="60"/>
                  <a:pt x="54" y="60"/>
                  <a:pt x="54" y="60"/>
                </a:cubicBezTo>
                <a:cubicBezTo>
                  <a:pt x="57" y="60"/>
                  <a:pt x="60" y="57"/>
                  <a:pt x="60" y="54"/>
                </a:cubicBezTo>
                <a:cubicBezTo>
                  <a:pt x="60" y="36"/>
                  <a:pt x="60" y="36"/>
                  <a:pt x="60" y="36"/>
                </a:cubicBezTo>
                <a:cubicBezTo>
                  <a:pt x="96" y="36"/>
                  <a:pt x="96" y="36"/>
                  <a:pt x="96" y="36"/>
                </a:cubicBezTo>
                <a:cubicBezTo>
                  <a:pt x="96" y="54"/>
                  <a:pt x="96" y="54"/>
                  <a:pt x="96" y="54"/>
                </a:cubicBezTo>
                <a:cubicBezTo>
                  <a:pt x="96" y="57"/>
                  <a:pt x="99" y="60"/>
                  <a:pt x="102" y="60"/>
                </a:cubicBezTo>
                <a:cubicBezTo>
                  <a:pt x="114" y="60"/>
                  <a:pt x="114" y="60"/>
                  <a:pt x="114" y="60"/>
                </a:cubicBezTo>
                <a:cubicBezTo>
                  <a:pt x="117" y="60"/>
                  <a:pt x="120" y="57"/>
                  <a:pt x="120" y="54"/>
                </a:cubicBezTo>
                <a:cubicBezTo>
                  <a:pt x="120" y="48"/>
                  <a:pt x="120" y="48"/>
                  <a:pt x="120" y="48"/>
                </a:cubicBezTo>
                <a:cubicBezTo>
                  <a:pt x="120" y="51"/>
                  <a:pt x="123" y="54"/>
                  <a:pt x="126" y="54"/>
                </a:cubicBezTo>
                <a:cubicBezTo>
                  <a:pt x="138" y="54"/>
                  <a:pt x="138" y="54"/>
                  <a:pt x="138" y="54"/>
                </a:cubicBezTo>
                <a:cubicBezTo>
                  <a:pt x="141" y="54"/>
                  <a:pt x="144" y="51"/>
                  <a:pt x="144" y="48"/>
                </a:cubicBezTo>
                <a:cubicBezTo>
                  <a:pt x="144" y="36"/>
                  <a:pt x="144" y="36"/>
                  <a:pt x="144" y="36"/>
                </a:cubicBezTo>
                <a:cubicBezTo>
                  <a:pt x="156" y="36"/>
                  <a:pt x="156" y="36"/>
                  <a:pt x="156" y="36"/>
                </a:cubicBezTo>
                <a:lnTo>
                  <a:pt x="156" y="2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77" name="Freeform 169"/>
          <p:cNvSpPr>
            <a:spLocks noEditPoints="1"/>
          </p:cNvSpPr>
          <p:nvPr/>
        </p:nvSpPr>
        <p:spPr bwMode="auto">
          <a:xfrm>
            <a:off x="4927018" y="4079779"/>
            <a:ext cx="81584" cy="81575"/>
          </a:xfrm>
          <a:custGeom>
            <a:avLst/>
            <a:gdLst>
              <a:gd name="T0" fmla="*/ 24 w 48"/>
              <a:gd name="T1" fmla="*/ 12 h 48"/>
              <a:gd name="T2" fmla="*/ 36 w 48"/>
              <a:gd name="T3" fmla="*/ 24 h 48"/>
              <a:gd name="T4" fmla="*/ 24 w 48"/>
              <a:gd name="T5" fmla="*/ 36 h 48"/>
              <a:gd name="T6" fmla="*/ 12 w 48"/>
              <a:gd name="T7" fmla="*/ 24 h 48"/>
              <a:gd name="T8" fmla="*/ 24 w 48"/>
              <a:gd name="T9" fmla="*/ 12 h 48"/>
              <a:gd name="T10" fmla="*/ 24 w 48"/>
              <a:gd name="T11" fmla="*/ 0 h 48"/>
              <a:gd name="T12" fmla="*/ 0 w 48"/>
              <a:gd name="T13" fmla="*/ 24 h 48"/>
              <a:gd name="T14" fmla="*/ 24 w 48"/>
              <a:gd name="T15" fmla="*/ 48 h 48"/>
              <a:gd name="T16" fmla="*/ 48 w 48"/>
              <a:gd name="T17" fmla="*/ 24 h 48"/>
              <a:gd name="T18" fmla="*/ 24 w 48"/>
              <a:gd name="T19" fmla="*/ 0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48" h="48">
                <a:moveTo>
                  <a:pt x="24" y="12"/>
                </a:moveTo>
                <a:cubicBezTo>
                  <a:pt x="31" y="12"/>
                  <a:pt x="36" y="17"/>
                  <a:pt x="36" y="24"/>
                </a:cubicBezTo>
                <a:cubicBezTo>
                  <a:pt x="36" y="31"/>
                  <a:pt x="31" y="36"/>
                  <a:pt x="24" y="36"/>
                </a:cubicBezTo>
                <a:cubicBezTo>
                  <a:pt x="17" y="36"/>
                  <a:pt x="12" y="31"/>
                  <a:pt x="12" y="24"/>
                </a:cubicBezTo>
                <a:cubicBezTo>
                  <a:pt x="12" y="17"/>
                  <a:pt x="17" y="12"/>
                  <a:pt x="24" y="12"/>
                </a:cubicBezTo>
                <a:moveTo>
                  <a:pt x="24" y="0"/>
                </a:moveTo>
                <a:cubicBezTo>
                  <a:pt x="11" y="0"/>
                  <a:pt x="0" y="11"/>
                  <a:pt x="0" y="24"/>
                </a:cubicBezTo>
                <a:cubicBezTo>
                  <a:pt x="0" y="37"/>
                  <a:pt x="11" y="48"/>
                  <a:pt x="24" y="48"/>
                </a:cubicBezTo>
                <a:cubicBezTo>
                  <a:pt x="37" y="48"/>
                  <a:pt x="48" y="37"/>
                  <a:pt x="48" y="24"/>
                </a:cubicBezTo>
                <a:cubicBezTo>
                  <a:pt x="48" y="11"/>
                  <a:pt x="37" y="0"/>
                  <a:pt x="24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78" name="Freeform 170"/>
          <p:cNvSpPr>
            <a:spLocks/>
          </p:cNvSpPr>
          <p:nvPr/>
        </p:nvSpPr>
        <p:spPr bwMode="auto">
          <a:xfrm>
            <a:off x="4958211" y="4017399"/>
            <a:ext cx="19196" cy="40789"/>
          </a:xfrm>
          <a:custGeom>
            <a:avLst/>
            <a:gdLst>
              <a:gd name="T0" fmla="*/ 6 w 12"/>
              <a:gd name="T1" fmla="*/ 24 h 24"/>
              <a:gd name="T2" fmla="*/ 0 w 12"/>
              <a:gd name="T3" fmla="*/ 18 h 24"/>
              <a:gd name="T4" fmla="*/ 0 w 12"/>
              <a:gd name="T5" fmla="*/ 6 h 24"/>
              <a:gd name="T6" fmla="*/ 6 w 12"/>
              <a:gd name="T7" fmla="*/ 0 h 24"/>
              <a:gd name="T8" fmla="*/ 12 w 12"/>
              <a:gd name="T9" fmla="*/ 6 h 24"/>
              <a:gd name="T10" fmla="*/ 12 w 12"/>
              <a:gd name="T11" fmla="*/ 18 h 24"/>
              <a:gd name="T12" fmla="*/ 6 w 12"/>
              <a:gd name="T13" fmla="*/ 2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24">
                <a:moveTo>
                  <a:pt x="6" y="24"/>
                </a:moveTo>
                <a:cubicBezTo>
                  <a:pt x="3" y="24"/>
                  <a:pt x="0" y="21"/>
                  <a:pt x="0" y="18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9" y="0"/>
                  <a:pt x="12" y="3"/>
                  <a:pt x="12" y="6"/>
                </a:cubicBezTo>
                <a:cubicBezTo>
                  <a:pt x="12" y="18"/>
                  <a:pt x="12" y="18"/>
                  <a:pt x="12" y="18"/>
                </a:cubicBezTo>
                <a:cubicBezTo>
                  <a:pt x="12" y="21"/>
                  <a:pt x="9" y="24"/>
                  <a:pt x="6" y="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79" name="Freeform 171"/>
          <p:cNvSpPr>
            <a:spLocks/>
          </p:cNvSpPr>
          <p:nvPr/>
        </p:nvSpPr>
        <p:spPr bwMode="auto">
          <a:xfrm>
            <a:off x="5007403" y="4042591"/>
            <a:ext cx="38393" cy="37188"/>
          </a:xfrm>
          <a:custGeom>
            <a:avLst/>
            <a:gdLst>
              <a:gd name="T0" fmla="*/ 7 w 22"/>
              <a:gd name="T1" fmla="*/ 21 h 21"/>
              <a:gd name="T2" fmla="*/ 2 w 22"/>
              <a:gd name="T3" fmla="*/ 20 h 21"/>
              <a:gd name="T4" fmla="*/ 2 w 22"/>
              <a:gd name="T5" fmla="*/ 11 h 21"/>
              <a:gd name="T6" fmla="*/ 11 w 22"/>
              <a:gd name="T7" fmla="*/ 3 h 21"/>
              <a:gd name="T8" fmla="*/ 19 w 22"/>
              <a:gd name="T9" fmla="*/ 3 h 21"/>
              <a:gd name="T10" fmla="*/ 19 w 22"/>
              <a:gd name="T11" fmla="*/ 11 h 21"/>
              <a:gd name="T12" fmla="*/ 11 w 22"/>
              <a:gd name="T13" fmla="*/ 20 h 21"/>
              <a:gd name="T14" fmla="*/ 7 w 22"/>
              <a:gd name="T15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" h="21">
                <a:moveTo>
                  <a:pt x="7" y="21"/>
                </a:moveTo>
                <a:cubicBezTo>
                  <a:pt x="5" y="21"/>
                  <a:pt x="4" y="21"/>
                  <a:pt x="2" y="20"/>
                </a:cubicBezTo>
                <a:cubicBezTo>
                  <a:pt x="0" y="17"/>
                  <a:pt x="0" y="13"/>
                  <a:pt x="2" y="11"/>
                </a:cubicBezTo>
                <a:cubicBezTo>
                  <a:pt x="11" y="3"/>
                  <a:pt x="11" y="3"/>
                  <a:pt x="11" y="3"/>
                </a:cubicBezTo>
                <a:cubicBezTo>
                  <a:pt x="13" y="0"/>
                  <a:pt x="17" y="0"/>
                  <a:pt x="19" y="3"/>
                </a:cubicBezTo>
                <a:cubicBezTo>
                  <a:pt x="22" y="5"/>
                  <a:pt x="22" y="9"/>
                  <a:pt x="19" y="11"/>
                </a:cubicBezTo>
                <a:cubicBezTo>
                  <a:pt x="11" y="20"/>
                  <a:pt x="11" y="20"/>
                  <a:pt x="11" y="20"/>
                </a:cubicBezTo>
                <a:cubicBezTo>
                  <a:pt x="10" y="21"/>
                  <a:pt x="8" y="21"/>
                  <a:pt x="7" y="2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0" name="Freeform 172"/>
          <p:cNvSpPr>
            <a:spLocks/>
          </p:cNvSpPr>
          <p:nvPr/>
        </p:nvSpPr>
        <p:spPr bwMode="auto">
          <a:xfrm>
            <a:off x="5030199" y="4110968"/>
            <a:ext cx="40791" cy="20393"/>
          </a:xfrm>
          <a:custGeom>
            <a:avLst/>
            <a:gdLst>
              <a:gd name="T0" fmla="*/ 18 w 24"/>
              <a:gd name="T1" fmla="*/ 12 h 12"/>
              <a:gd name="T2" fmla="*/ 6 w 24"/>
              <a:gd name="T3" fmla="*/ 12 h 12"/>
              <a:gd name="T4" fmla="*/ 0 w 24"/>
              <a:gd name="T5" fmla="*/ 6 h 12"/>
              <a:gd name="T6" fmla="*/ 6 w 24"/>
              <a:gd name="T7" fmla="*/ 0 h 12"/>
              <a:gd name="T8" fmla="*/ 18 w 24"/>
              <a:gd name="T9" fmla="*/ 0 h 12"/>
              <a:gd name="T10" fmla="*/ 24 w 24"/>
              <a:gd name="T11" fmla="*/ 6 h 12"/>
              <a:gd name="T12" fmla="*/ 18 w 24"/>
              <a:gd name="T13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12">
                <a:moveTo>
                  <a:pt x="18" y="12"/>
                </a:moveTo>
                <a:cubicBezTo>
                  <a:pt x="6" y="12"/>
                  <a:pt x="6" y="12"/>
                  <a:pt x="6" y="12"/>
                </a:cubicBezTo>
                <a:cubicBezTo>
                  <a:pt x="3" y="12"/>
                  <a:pt x="0" y="9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21" y="0"/>
                  <a:pt x="24" y="3"/>
                  <a:pt x="24" y="6"/>
                </a:cubicBezTo>
                <a:cubicBezTo>
                  <a:pt x="24" y="9"/>
                  <a:pt x="21" y="12"/>
                  <a:pt x="18" y="1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1" name="Freeform 173"/>
          <p:cNvSpPr>
            <a:spLocks/>
          </p:cNvSpPr>
          <p:nvPr/>
        </p:nvSpPr>
        <p:spPr bwMode="auto">
          <a:xfrm>
            <a:off x="5007403" y="4161353"/>
            <a:ext cx="38393" cy="34790"/>
          </a:xfrm>
          <a:custGeom>
            <a:avLst/>
            <a:gdLst>
              <a:gd name="T0" fmla="*/ 15 w 22"/>
              <a:gd name="T1" fmla="*/ 21 h 21"/>
              <a:gd name="T2" fmla="*/ 11 w 22"/>
              <a:gd name="T3" fmla="*/ 19 h 21"/>
              <a:gd name="T4" fmla="*/ 2 w 22"/>
              <a:gd name="T5" fmla="*/ 11 h 21"/>
              <a:gd name="T6" fmla="*/ 2 w 22"/>
              <a:gd name="T7" fmla="*/ 2 h 21"/>
              <a:gd name="T8" fmla="*/ 11 w 22"/>
              <a:gd name="T9" fmla="*/ 2 h 21"/>
              <a:gd name="T10" fmla="*/ 19 w 22"/>
              <a:gd name="T11" fmla="*/ 11 h 21"/>
              <a:gd name="T12" fmla="*/ 19 w 22"/>
              <a:gd name="T13" fmla="*/ 19 h 21"/>
              <a:gd name="T14" fmla="*/ 15 w 22"/>
              <a:gd name="T15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" h="21">
                <a:moveTo>
                  <a:pt x="15" y="21"/>
                </a:moveTo>
                <a:cubicBezTo>
                  <a:pt x="14" y="21"/>
                  <a:pt x="12" y="21"/>
                  <a:pt x="11" y="19"/>
                </a:cubicBezTo>
                <a:cubicBezTo>
                  <a:pt x="2" y="11"/>
                  <a:pt x="2" y="11"/>
                  <a:pt x="2" y="11"/>
                </a:cubicBezTo>
                <a:cubicBezTo>
                  <a:pt x="0" y="9"/>
                  <a:pt x="0" y="5"/>
                  <a:pt x="2" y="2"/>
                </a:cubicBezTo>
                <a:cubicBezTo>
                  <a:pt x="5" y="0"/>
                  <a:pt x="9" y="0"/>
                  <a:pt x="11" y="2"/>
                </a:cubicBezTo>
                <a:cubicBezTo>
                  <a:pt x="19" y="11"/>
                  <a:pt x="19" y="11"/>
                  <a:pt x="19" y="11"/>
                </a:cubicBezTo>
                <a:cubicBezTo>
                  <a:pt x="22" y="13"/>
                  <a:pt x="22" y="17"/>
                  <a:pt x="19" y="19"/>
                </a:cubicBezTo>
                <a:cubicBezTo>
                  <a:pt x="18" y="21"/>
                  <a:pt x="17" y="21"/>
                  <a:pt x="15" y="2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2" name="Freeform 174"/>
          <p:cNvSpPr>
            <a:spLocks/>
          </p:cNvSpPr>
          <p:nvPr/>
        </p:nvSpPr>
        <p:spPr bwMode="auto">
          <a:xfrm>
            <a:off x="4958211" y="4181746"/>
            <a:ext cx="19196" cy="40789"/>
          </a:xfrm>
          <a:custGeom>
            <a:avLst/>
            <a:gdLst>
              <a:gd name="T0" fmla="*/ 6 w 12"/>
              <a:gd name="T1" fmla="*/ 24 h 24"/>
              <a:gd name="T2" fmla="*/ 0 w 12"/>
              <a:gd name="T3" fmla="*/ 18 h 24"/>
              <a:gd name="T4" fmla="*/ 0 w 12"/>
              <a:gd name="T5" fmla="*/ 6 h 24"/>
              <a:gd name="T6" fmla="*/ 6 w 12"/>
              <a:gd name="T7" fmla="*/ 0 h 24"/>
              <a:gd name="T8" fmla="*/ 12 w 12"/>
              <a:gd name="T9" fmla="*/ 6 h 24"/>
              <a:gd name="T10" fmla="*/ 12 w 12"/>
              <a:gd name="T11" fmla="*/ 18 h 24"/>
              <a:gd name="T12" fmla="*/ 6 w 12"/>
              <a:gd name="T13" fmla="*/ 24 h 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2" h="24">
                <a:moveTo>
                  <a:pt x="6" y="24"/>
                </a:moveTo>
                <a:cubicBezTo>
                  <a:pt x="3" y="24"/>
                  <a:pt x="0" y="21"/>
                  <a:pt x="0" y="18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9" y="0"/>
                  <a:pt x="12" y="3"/>
                  <a:pt x="12" y="6"/>
                </a:cubicBezTo>
                <a:cubicBezTo>
                  <a:pt x="12" y="18"/>
                  <a:pt x="12" y="18"/>
                  <a:pt x="12" y="18"/>
                </a:cubicBezTo>
                <a:cubicBezTo>
                  <a:pt x="12" y="21"/>
                  <a:pt x="9" y="24"/>
                  <a:pt x="6" y="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3" name="Freeform 175"/>
          <p:cNvSpPr>
            <a:spLocks/>
          </p:cNvSpPr>
          <p:nvPr/>
        </p:nvSpPr>
        <p:spPr bwMode="auto">
          <a:xfrm>
            <a:off x="4891027" y="4161353"/>
            <a:ext cx="38393" cy="34790"/>
          </a:xfrm>
          <a:custGeom>
            <a:avLst/>
            <a:gdLst>
              <a:gd name="T0" fmla="*/ 7 w 22"/>
              <a:gd name="T1" fmla="*/ 21 h 21"/>
              <a:gd name="T2" fmla="*/ 3 w 22"/>
              <a:gd name="T3" fmla="*/ 19 h 21"/>
              <a:gd name="T4" fmla="*/ 3 w 22"/>
              <a:gd name="T5" fmla="*/ 11 h 21"/>
              <a:gd name="T6" fmla="*/ 11 w 22"/>
              <a:gd name="T7" fmla="*/ 2 h 21"/>
              <a:gd name="T8" fmla="*/ 20 w 22"/>
              <a:gd name="T9" fmla="*/ 2 h 21"/>
              <a:gd name="T10" fmla="*/ 20 w 22"/>
              <a:gd name="T11" fmla="*/ 11 h 21"/>
              <a:gd name="T12" fmla="*/ 11 w 22"/>
              <a:gd name="T13" fmla="*/ 19 h 21"/>
              <a:gd name="T14" fmla="*/ 7 w 22"/>
              <a:gd name="T15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" h="21">
                <a:moveTo>
                  <a:pt x="7" y="21"/>
                </a:moveTo>
                <a:cubicBezTo>
                  <a:pt x="5" y="21"/>
                  <a:pt x="4" y="21"/>
                  <a:pt x="3" y="19"/>
                </a:cubicBezTo>
                <a:cubicBezTo>
                  <a:pt x="0" y="17"/>
                  <a:pt x="0" y="13"/>
                  <a:pt x="3" y="11"/>
                </a:cubicBezTo>
                <a:cubicBezTo>
                  <a:pt x="11" y="2"/>
                  <a:pt x="11" y="2"/>
                  <a:pt x="11" y="2"/>
                </a:cubicBezTo>
                <a:cubicBezTo>
                  <a:pt x="13" y="0"/>
                  <a:pt x="17" y="0"/>
                  <a:pt x="20" y="2"/>
                </a:cubicBezTo>
                <a:cubicBezTo>
                  <a:pt x="22" y="5"/>
                  <a:pt x="22" y="9"/>
                  <a:pt x="20" y="11"/>
                </a:cubicBezTo>
                <a:cubicBezTo>
                  <a:pt x="11" y="19"/>
                  <a:pt x="11" y="19"/>
                  <a:pt x="11" y="19"/>
                </a:cubicBezTo>
                <a:cubicBezTo>
                  <a:pt x="10" y="21"/>
                  <a:pt x="8" y="21"/>
                  <a:pt x="7" y="2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4" name="Freeform 176"/>
          <p:cNvSpPr>
            <a:spLocks/>
          </p:cNvSpPr>
          <p:nvPr/>
        </p:nvSpPr>
        <p:spPr bwMode="auto">
          <a:xfrm>
            <a:off x="4865830" y="4110968"/>
            <a:ext cx="40791" cy="20393"/>
          </a:xfrm>
          <a:custGeom>
            <a:avLst/>
            <a:gdLst>
              <a:gd name="T0" fmla="*/ 18 w 24"/>
              <a:gd name="T1" fmla="*/ 12 h 12"/>
              <a:gd name="T2" fmla="*/ 6 w 24"/>
              <a:gd name="T3" fmla="*/ 12 h 12"/>
              <a:gd name="T4" fmla="*/ 0 w 24"/>
              <a:gd name="T5" fmla="*/ 6 h 12"/>
              <a:gd name="T6" fmla="*/ 6 w 24"/>
              <a:gd name="T7" fmla="*/ 0 h 12"/>
              <a:gd name="T8" fmla="*/ 18 w 24"/>
              <a:gd name="T9" fmla="*/ 0 h 12"/>
              <a:gd name="T10" fmla="*/ 24 w 24"/>
              <a:gd name="T11" fmla="*/ 6 h 12"/>
              <a:gd name="T12" fmla="*/ 18 w 24"/>
              <a:gd name="T13" fmla="*/ 12 h 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24" h="12">
                <a:moveTo>
                  <a:pt x="18" y="12"/>
                </a:moveTo>
                <a:cubicBezTo>
                  <a:pt x="6" y="12"/>
                  <a:pt x="6" y="12"/>
                  <a:pt x="6" y="12"/>
                </a:cubicBezTo>
                <a:cubicBezTo>
                  <a:pt x="3" y="12"/>
                  <a:pt x="0" y="9"/>
                  <a:pt x="0" y="6"/>
                </a:cubicBezTo>
                <a:cubicBezTo>
                  <a:pt x="0" y="3"/>
                  <a:pt x="3" y="0"/>
                  <a:pt x="6" y="0"/>
                </a:cubicBezTo>
                <a:cubicBezTo>
                  <a:pt x="18" y="0"/>
                  <a:pt x="18" y="0"/>
                  <a:pt x="18" y="0"/>
                </a:cubicBezTo>
                <a:cubicBezTo>
                  <a:pt x="21" y="0"/>
                  <a:pt x="24" y="3"/>
                  <a:pt x="24" y="6"/>
                </a:cubicBezTo>
                <a:cubicBezTo>
                  <a:pt x="24" y="9"/>
                  <a:pt x="21" y="12"/>
                  <a:pt x="18" y="1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5" name="Freeform 177"/>
          <p:cNvSpPr>
            <a:spLocks/>
          </p:cNvSpPr>
          <p:nvPr/>
        </p:nvSpPr>
        <p:spPr bwMode="auto">
          <a:xfrm>
            <a:off x="4891027" y="4042591"/>
            <a:ext cx="38393" cy="37188"/>
          </a:xfrm>
          <a:custGeom>
            <a:avLst/>
            <a:gdLst>
              <a:gd name="T0" fmla="*/ 15 w 22"/>
              <a:gd name="T1" fmla="*/ 21 h 21"/>
              <a:gd name="T2" fmla="*/ 11 w 22"/>
              <a:gd name="T3" fmla="*/ 20 h 21"/>
              <a:gd name="T4" fmla="*/ 3 w 22"/>
              <a:gd name="T5" fmla="*/ 11 h 21"/>
              <a:gd name="T6" fmla="*/ 3 w 22"/>
              <a:gd name="T7" fmla="*/ 3 h 21"/>
              <a:gd name="T8" fmla="*/ 11 w 22"/>
              <a:gd name="T9" fmla="*/ 3 h 21"/>
              <a:gd name="T10" fmla="*/ 20 w 22"/>
              <a:gd name="T11" fmla="*/ 11 h 21"/>
              <a:gd name="T12" fmla="*/ 20 w 22"/>
              <a:gd name="T13" fmla="*/ 20 h 21"/>
              <a:gd name="T14" fmla="*/ 15 w 22"/>
              <a:gd name="T15" fmla="*/ 21 h 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22" h="21">
                <a:moveTo>
                  <a:pt x="15" y="21"/>
                </a:moveTo>
                <a:cubicBezTo>
                  <a:pt x="14" y="21"/>
                  <a:pt x="12" y="21"/>
                  <a:pt x="11" y="20"/>
                </a:cubicBezTo>
                <a:cubicBezTo>
                  <a:pt x="3" y="11"/>
                  <a:pt x="3" y="11"/>
                  <a:pt x="3" y="11"/>
                </a:cubicBezTo>
                <a:cubicBezTo>
                  <a:pt x="0" y="9"/>
                  <a:pt x="0" y="5"/>
                  <a:pt x="3" y="3"/>
                </a:cubicBezTo>
                <a:cubicBezTo>
                  <a:pt x="5" y="0"/>
                  <a:pt x="9" y="0"/>
                  <a:pt x="11" y="3"/>
                </a:cubicBezTo>
                <a:cubicBezTo>
                  <a:pt x="20" y="11"/>
                  <a:pt x="20" y="11"/>
                  <a:pt x="20" y="11"/>
                </a:cubicBezTo>
                <a:cubicBezTo>
                  <a:pt x="22" y="13"/>
                  <a:pt x="22" y="17"/>
                  <a:pt x="20" y="20"/>
                </a:cubicBezTo>
                <a:cubicBezTo>
                  <a:pt x="18" y="21"/>
                  <a:pt x="17" y="21"/>
                  <a:pt x="15" y="21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6" name="Freeform 178"/>
          <p:cNvSpPr>
            <a:spLocks/>
          </p:cNvSpPr>
          <p:nvPr/>
        </p:nvSpPr>
        <p:spPr bwMode="auto">
          <a:xfrm>
            <a:off x="5777643" y="2631823"/>
            <a:ext cx="184762" cy="206336"/>
          </a:xfrm>
          <a:custGeom>
            <a:avLst/>
            <a:gdLst>
              <a:gd name="T0" fmla="*/ 16 w 95"/>
              <a:gd name="T1" fmla="*/ 34 h 106"/>
              <a:gd name="T2" fmla="*/ 37 w 95"/>
              <a:gd name="T3" fmla="*/ 13 h 106"/>
              <a:gd name="T4" fmla="*/ 48 w 95"/>
              <a:gd name="T5" fmla="*/ 13 h 106"/>
              <a:gd name="T6" fmla="*/ 32 w 95"/>
              <a:gd name="T7" fmla="*/ 42 h 106"/>
              <a:gd name="T8" fmla="*/ 32 w 95"/>
              <a:gd name="T9" fmla="*/ 74 h 106"/>
              <a:gd name="T10" fmla="*/ 0 w 95"/>
              <a:gd name="T11" fmla="*/ 74 h 106"/>
              <a:gd name="T12" fmla="*/ 0 w 95"/>
              <a:gd name="T13" fmla="*/ 85 h 106"/>
              <a:gd name="T14" fmla="*/ 42 w 95"/>
              <a:gd name="T15" fmla="*/ 85 h 106"/>
              <a:gd name="T16" fmla="*/ 42 w 95"/>
              <a:gd name="T17" fmla="*/ 53 h 106"/>
              <a:gd name="T18" fmla="*/ 64 w 95"/>
              <a:gd name="T19" fmla="*/ 71 h 106"/>
              <a:gd name="T20" fmla="*/ 64 w 95"/>
              <a:gd name="T21" fmla="*/ 106 h 106"/>
              <a:gd name="T22" fmla="*/ 74 w 95"/>
              <a:gd name="T23" fmla="*/ 106 h 106"/>
              <a:gd name="T24" fmla="*/ 74 w 95"/>
              <a:gd name="T25" fmla="*/ 63 h 106"/>
              <a:gd name="T26" fmla="*/ 53 w 95"/>
              <a:gd name="T27" fmla="*/ 45 h 106"/>
              <a:gd name="T28" fmla="*/ 58 w 95"/>
              <a:gd name="T29" fmla="*/ 32 h 106"/>
              <a:gd name="T30" fmla="*/ 64 w 95"/>
              <a:gd name="T31" fmla="*/ 37 h 106"/>
              <a:gd name="T32" fmla="*/ 95 w 95"/>
              <a:gd name="T33" fmla="*/ 37 h 106"/>
              <a:gd name="T34" fmla="*/ 95 w 95"/>
              <a:gd name="T35" fmla="*/ 26 h 106"/>
              <a:gd name="T36" fmla="*/ 69 w 95"/>
              <a:gd name="T37" fmla="*/ 26 h 106"/>
              <a:gd name="T38" fmla="*/ 69 w 95"/>
              <a:gd name="T39" fmla="*/ 0 h 106"/>
              <a:gd name="T40" fmla="*/ 32 w 95"/>
              <a:gd name="T41" fmla="*/ 0 h 106"/>
              <a:gd name="T42" fmla="*/ 10 w 95"/>
              <a:gd name="T43" fmla="*/ 29 h 106"/>
              <a:gd name="T44" fmla="*/ 16 w 95"/>
              <a:gd name="T45" fmla="*/ 34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95" h="106">
                <a:moveTo>
                  <a:pt x="16" y="34"/>
                </a:moveTo>
                <a:lnTo>
                  <a:pt x="37" y="13"/>
                </a:lnTo>
                <a:lnTo>
                  <a:pt x="48" y="13"/>
                </a:lnTo>
                <a:lnTo>
                  <a:pt x="32" y="42"/>
                </a:lnTo>
                <a:lnTo>
                  <a:pt x="32" y="74"/>
                </a:lnTo>
                <a:lnTo>
                  <a:pt x="0" y="74"/>
                </a:lnTo>
                <a:lnTo>
                  <a:pt x="0" y="85"/>
                </a:lnTo>
                <a:lnTo>
                  <a:pt x="42" y="85"/>
                </a:lnTo>
                <a:lnTo>
                  <a:pt x="42" y="53"/>
                </a:lnTo>
                <a:lnTo>
                  <a:pt x="64" y="71"/>
                </a:lnTo>
                <a:lnTo>
                  <a:pt x="64" y="106"/>
                </a:lnTo>
                <a:lnTo>
                  <a:pt x="74" y="106"/>
                </a:lnTo>
                <a:lnTo>
                  <a:pt x="74" y="63"/>
                </a:lnTo>
                <a:lnTo>
                  <a:pt x="53" y="45"/>
                </a:lnTo>
                <a:lnTo>
                  <a:pt x="58" y="32"/>
                </a:lnTo>
                <a:lnTo>
                  <a:pt x="64" y="37"/>
                </a:lnTo>
                <a:lnTo>
                  <a:pt x="95" y="37"/>
                </a:lnTo>
                <a:lnTo>
                  <a:pt x="95" y="26"/>
                </a:lnTo>
                <a:lnTo>
                  <a:pt x="69" y="26"/>
                </a:lnTo>
                <a:lnTo>
                  <a:pt x="69" y="0"/>
                </a:lnTo>
                <a:lnTo>
                  <a:pt x="32" y="0"/>
                </a:lnTo>
                <a:lnTo>
                  <a:pt x="10" y="29"/>
                </a:lnTo>
                <a:lnTo>
                  <a:pt x="16" y="3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7" name="Oval 179"/>
          <p:cNvSpPr>
            <a:spLocks noChangeArrowheads="1"/>
          </p:cNvSpPr>
          <p:nvPr/>
        </p:nvSpPr>
        <p:spPr bwMode="auto">
          <a:xfrm>
            <a:off x="5902418" y="2588637"/>
            <a:ext cx="40791" cy="43187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8" name="Freeform 180"/>
          <p:cNvSpPr>
            <a:spLocks noEditPoints="1"/>
          </p:cNvSpPr>
          <p:nvPr/>
        </p:nvSpPr>
        <p:spPr bwMode="auto">
          <a:xfrm>
            <a:off x="5777644" y="2190359"/>
            <a:ext cx="143969" cy="31191"/>
          </a:xfrm>
          <a:custGeom>
            <a:avLst/>
            <a:gdLst>
              <a:gd name="T0" fmla="*/ 42 w 84"/>
              <a:gd name="T1" fmla="*/ 0 h 18"/>
              <a:gd name="T2" fmla="*/ 0 w 84"/>
              <a:gd name="T3" fmla="*/ 9 h 18"/>
              <a:gd name="T4" fmla="*/ 42 w 84"/>
              <a:gd name="T5" fmla="*/ 18 h 18"/>
              <a:gd name="T6" fmla="*/ 84 w 84"/>
              <a:gd name="T7" fmla="*/ 9 h 18"/>
              <a:gd name="T8" fmla="*/ 42 w 84"/>
              <a:gd name="T9" fmla="*/ 0 h 18"/>
              <a:gd name="T10" fmla="*/ 42 w 84"/>
              <a:gd name="T11" fmla="*/ 12 h 18"/>
              <a:gd name="T12" fmla="*/ 30 w 84"/>
              <a:gd name="T13" fmla="*/ 8 h 18"/>
              <a:gd name="T14" fmla="*/ 42 w 84"/>
              <a:gd name="T15" fmla="*/ 4 h 18"/>
              <a:gd name="T16" fmla="*/ 54 w 84"/>
              <a:gd name="T17" fmla="*/ 8 h 18"/>
              <a:gd name="T18" fmla="*/ 42 w 84"/>
              <a:gd name="T19" fmla="*/ 12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</a:cxnLst>
            <a:rect l="0" t="0" r="r" b="b"/>
            <a:pathLst>
              <a:path w="84" h="18">
                <a:moveTo>
                  <a:pt x="42" y="0"/>
                </a:moveTo>
                <a:cubicBezTo>
                  <a:pt x="19" y="0"/>
                  <a:pt x="0" y="4"/>
                  <a:pt x="0" y="9"/>
                </a:cubicBezTo>
                <a:cubicBezTo>
                  <a:pt x="0" y="14"/>
                  <a:pt x="19" y="18"/>
                  <a:pt x="42" y="18"/>
                </a:cubicBezTo>
                <a:cubicBezTo>
                  <a:pt x="65" y="18"/>
                  <a:pt x="84" y="14"/>
                  <a:pt x="84" y="9"/>
                </a:cubicBezTo>
                <a:cubicBezTo>
                  <a:pt x="84" y="4"/>
                  <a:pt x="65" y="0"/>
                  <a:pt x="42" y="0"/>
                </a:cubicBezTo>
                <a:moveTo>
                  <a:pt x="42" y="12"/>
                </a:moveTo>
                <a:cubicBezTo>
                  <a:pt x="35" y="12"/>
                  <a:pt x="30" y="10"/>
                  <a:pt x="30" y="8"/>
                </a:cubicBezTo>
                <a:cubicBezTo>
                  <a:pt x="30" y="6"/>
                  <a:pt x="35" y="4"/>
                  <a:pt x="42" y="4"/>
                </a:cubicBezTo>
                <a:cubicBezTo>
                  <a:pt x="49" y="4"/>
                  <a:pt x="54" y="6"/>
                  <a:pt x="54" y="8"/>
                </a:cubicBezTo>
                <a:cubicBezTo>
                  <a:pt x="54" y="10"/>
                  <a:pt x="49" y="12"/>
                  <a:pt x="42" y="1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89" name="Freeform 181"/>
          <p:cNvSpPr>
            <a:spLocks noEditPoints="1"/>
          </p:cNvSpPr>
          <p:nvPr/>
        </p:nvSpPr>
        <p:spPr bwMode="auto">
          <a:xfrm>
            <a:off x="5777643" y="2221549"/>
            <a:ext cx="268745" cy="175146"/>
          </a:xfrm>
          <a:custGeom>
            <a:avLst/>
            <a:gdLst>
              <a:gd name="T0" fmla="*/ 84 w 156"/>
              <a:gd name="T1" fmla="*/ 6 h 102"/>
              <a:gd name="T2" fmla="*/ 42 w 156"/>
              <a:gd name="T3" fmla="*/ 6 h 102"/>
              <a:gd name="T4" fmla="*/ 0 w 156"/>
              <a:gd name="T5" fmla="*/ 96 h 102"/>
              <a:gd name="T6" fmla="*/ 84 w 156"/>
              <a:gd name="T7" fmla="*/ 96 h 102"/>
              <a:gd name="T8" fmla="*/ 150 w 156"/>
              <a:gd name="T9" fmla="*/ 84 h 102"/>
              <a:gd name="T10" fmla="*/ 156 w 156"/>
              <a:gd name="T11" fmla="*/ 12 h 102"/>
              <a:gd name="T12" fmla="*/ 138 w 156"/>
              <a:gd name="T13" fmla="*/ 12 h 102"/>
              <a:gd name="T14" fmla="*/ 144 w 156"/>
              <a:gd name="T15" fmla="*/ 18 h 102"/>
              <a:gd name="T16" fmla="*/ 138 w 156"/>
              <a:gd name="T17" fmla="*/ 12 h 102"/>
              <a:gd name="T18" fmla="*/ 132 w 156"/>
              <a:gd name="T19" fmla="*/ 12 h 102"/>
              <a:gd name="T20" fmla="*/ 126 w 156"/>
              <a:gd name="T21" fmla="*/ 18 h 102"/>
              <a:gd name="T22" fmla="*/ 114 w 156"/>
              <a:gd name="T23" fmla="*/ 12 h 102"/>
              <a:gd name="T24" fmla="*/ 120 w 156"/>
              <a:gd name="T25" fmla="*/ 18 h 102"/>
              <a:gd name="T26" fmla="*/ 114 w 156"/>
              <a:gd name="T27" fmla="*/ 12 h 102"/>
              <a:gd name="T28" fmla="*/ 108 w 156"/>
              <a:gd name="T29" fmla="*/ 12 h 102"/>
              <a:gd name="T30" fmla="*/ 102 w 156"/>
              <a:gd name="T31" fmla="*/ 18 h 102"/>
              <a:gd name="T32" fmla="*/ 96 w 156"/>
              <a:gd name="T33" fmla="*/ 78 h 102"/>
              <a:gd name="T34" fmla="*/ 90 w 156"/>
              <a:gd name="T35" fmla="*/ 72 h 102"/>
              <a:gd name="T36" fmla="*/ 96 w 156"/>
              <a:gd name="T37" fmla="*/ 78 h 102"/>
              <a:gd name="T38" fmla="*/ 84 w 156"/>
              <a:gd name="T39" fmla="*/ 66 h 102"/>
              <a:gd name="T40" fmla="*/ 96 w 156"/>
              <a:gd name="T41" fmla="*/ 24 h 102"/>
              <a:gd name="T42" fmla="*/ 96 w 156"/>
              <a:gd name="T43" fmla="*/ 18 h 102"/>
              <a:gd name="T44" fmla="*/ 90 w 156"/>
              <a:gd name="T45" fmla="*/ 12 h 102"/>
              <a:gd name="T46" fmla="*/ 96 w 156"/>
              <a:gd name="T47" fmla="*/ 18 h 102"/>
              <a:gd name="T48" fmla="*/ 102 w 156"/>
              <a:gd name="T49" fmla="*/ 78 h 102"/>
              <a:gd name="T50" fmla="*/ 108 w 156"/>
              <a:gd name="T51" fmla="*/ 72 h 102"/>
              <a:gd name="T52" fmla="*/ 120 w 156"/>
              <a:gd name="T53" fmla="*/ 78 h 102"/>
              <a:gd name="T54" fmla="*/ 114 w 156"/>
              <a:gd name="T55" fmla="*/ 72 h 102"/>
              <a:gd name="T56" fmla="*/ 120 w 156"/>
              <a:gd name="T57" fmla="*/ 78 h 102"/>
              <a:gd name="T58" fmla="*/ 126 w 156"/>
              <a:gd name="T59" fmla="*/ 78 h 102"/>
              <a:gd name="T60" fmla="*/ 132 w 156"/>
              <a:gd name="T61" fmla="*/ 72 h 102"/>
              <a:gd name="T62" fmla="*/ 144 w 156"/>
              <a:gd name="T63" fmla="*/ 78 h 102"/>
              <a:gd name="T64" fmla="*/ 138 w 156"/>
              <a:gd name="T65" fmla="*/ 72 h 102"/>
              <a:gd name="T66" fmla="*/ 144 w 156"/>
              <a:gd name="T67" fmla="*/ 78 h 102"/>
              <a:gd name="T68" fmla="*/ 102 w 156"/>
              <a:gd name="T69" fmla="*/ 66 h 102"/>
              <a:gd name="T70" fmla="*/ 150 w 156"/>
              <a:gd name="T71" fmla="*/ 24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56" h="102">
                <a:moveTo>
                  <a:pt x="150" y="6"/>
                </a:moveTo>
                <a:cubicBezTo>
                  <a:pt x="84" y="6"/>
                  <a:pt x="84" y="6"/>
                  <a:pt x="84" y="6"/>
                </a:cubicBezTo>
                <a:cubicBezTo>
                  <a:pt x="84" y="0"/>
                  <a:pt x="84" y="0"/>
                  <a:pt x="84" y="0"/>
                </a:cubicBezTo>
                <a:cubicBezTo>
                  <a:pt x="84" y="0"/>
                  <a:pt x="78" y="6"/>
                  <a:pt x="42" y="6"/>
                </a:cubicBezTo>
                <a:cubicBezTo>
                  <a:pt x="6" y="6"/>
                  <a:pt x="0" y="0"/>
                  <a:pt x="0" y="0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96"/>
                  <a:pt x="6" y="102"/>
                  <a:pt x="42" y="102"/>
                </a:cubicBezTo>
                <a:cubicBezTo>
                  <a:pt x="78" y="102"/>
                  <a:pt x="84" y="96"/>
                  <a:pt x="84" y="96"/>
                </a:cubicBezTo>
                <a:cubicBezTo>
                  <a:pt x="84" y="84"/>
                  <a:pt x="84" y="84"/>
                  <a:pt x="84" y="84"/>
                </a:cubicBezTo>
                <a:cubicBezTo>
                  <a:pt x="150" y="84"/>
                  <a:pt x="150" y="84"/>
                  <a:pt x="150" y="84"/>
                </a:cubicBezTo>
                <a:cubicBezTo>
                  <a:pt x="153" y="84"/>
                  <a:pt x="156" y="81"/>
                  <a:pt x="156" y="78"/>
                </a:cubicBezTo>
                <a:cubicBezTo>
                  <a:pt x="156" y="12"/>
                  <a:pt x="156" y="12"/>
                  <a:pt x="156" y="12"/>
                </a:cubicBezTo>
                <a:cubicBezTo>
                  <a:pt x="156" y="9"/>
                  <a:pt x="153" y="6"/>
                  <a:pt x="150" y="6"/>
                </a:cubicBezTo>
                <a:moveTo>
                  <a:pt x="138" y="12"/>
                </a:moveTo>
                <a:cubicBezTo>
                  <a:pt x="144" y="12"/>
                  <a:pt x="144" y="12"/>
                  <a:pt x="144" y="12"/>
                </a:cubicBezTo>
                <a:cubicBezTo>
                  <a:pt x="144" y="18"/>
                  <a:pt x="144" y="18"/>
                  <a:pt x="144" y="18"/>
                </a:cubicBezTo>
                <a:cubicBezTo>
                  <a:pt x="138" y="18"/>
                  <a:pt x="138" y="18"/>
                  <a:pt x="138" y="18"/>
                </a:cubicBezTo>
                <a:lnTo>
                  <a:pt x="138" y="12"/>
                </a:lnTo>
                <a:close/>
                <a:moveTo>
                  <a:pt x="126" y="12"/>
                </a:moveTo>
                <a:cubicBezTo>
                  <a:pt x="132" y="12"/>
                  <a:pt x="132" y="12"/>
                  <a:pt x="132" y="12"/>
                </a:cubicBezTo>
                <a:cubicBezTo>
                  <a:pt x="132" y="18"/>
                  <a:pt x="132" y="18"/>
                  <a:pt x="132" y="18"/>
                </a:cubicBezTo>
                <a:cubicBezTo>
                  <a:pt x="126" y="18"/>
                  <a:pt x="126" y="18"/>
                  <a:pt x="126" y="18"/>
                </a:cubicBezTo>
                <a:lnTo>
                  <a:pt x="126" y="12"/>
                </a:lnTo>
                <a:close/>
                <a:moveTo>
                  <a:pt x="114" y="12"/>
                </a:moveTo>
                <a:cubicBezTo>
                  <a:pt x="120" y="12"/>
                  <a:pt x="120" y="12"/>
                  <a:pt x="120" y="12"/>
                </a:cubicBezTo>
                <a:cubicBezTo>
                  <a:pt x="120" y="18"/>
                  <a:pt x="120" y="18"/>
                  <a:pt x="120" y="18"/>
                </a:cubicBezTo>
                <a:cubicBezTo>
                  <a:pt x="114" y="18"/>
                  <a:pt x="114" y="18"/>
                  <a:pt x="114" y="18"/>
                </a:cubicBezTo>
                <a:lnTo>
                  <a:pt x="114" y="12"/>
                </a:lnTo>
                <a:close/>
                <a:moveTo>
                  <a:pt x="102" y="12"/>
                </a:moveTo>
                <a:cubicBezTo>
                  <a:pt x="108" y="12"/>
                  <a:pt x="108" y="12"/>
                  <a:pt x="108" y="12"/>
                </a:cubicBezTo>
                <a:cubicBezTo>
                  <a:pt x="108" y="18"/>
                  <a:pt x="108" y="18"/>
                  <a:pt x="108" y="18"/>
                </a:cubicBezTo>
                <a:cubicBezTo>
                  <a:pt x="102" y="18"/>
                  <a:pt x="102" y="18"/>
                  <a:pt x="102" y="18"/>
                </a:cubicBezTo>
                <a:lnTo>
                  <a:pt x="102" y="12"/>
                </a:lnTo>
                <a:close/>
                <a:moveTo>
                  <a:pt x="96" y="78"/>
                </a:moveTo>
                <a:cubicBezTo>
                  <a:pt x="90" y="78"/>
                  <a:pt x="90" y="78"/>
                  <a:pt x="90" y="78"/>
                </a:cubicBezTo>
                <a:cubicBezTo>
                  <a:pt x="90" y="72"/>
                  <a:pt x="90" y="72"/>
                  <a:pt x="90" y="72"/>
                </a:cubicBezTo>
                <a:cubicBezTo>
                  <a:pt x="96" y="72"/>
                  <a:pt x="96" y="72"/>
                  <a:pt x="96" y="72"/>
                </a:cubicBezTo>
                <a:lnTo>
                  <a:pt x="96" y="78"/>
                </a:lnTo>
                <a:close/>
                <a:moveTo>
                  <a:pt x="96" y="66"/>
                </a:moveTo>
                <a:cubicBezTo>
                  <a:pt x="84" y="66"/>
                  <a:pt x="84" y="66"/>
                  <a:pt x="84" y="66"/>
                </a:cubicBezTo>
                <a:cubicBezTo>
                  <a:pt x="84" y="24"/>
                  <a:pt x="84" y="24"/>
                  <a:pt x="84" y="24"/>
                </a:cubicBezTo>
                <a:cubicBezTo>
                  <a:pt x="96" y="24"/>
                  <a:pt x="96" y="24"/>
                  <a:pt x="96" y="24"/>
                </a:cubicBezTo>
                <a:lnTo>
                  <a:pt x="96" y="66"/>
                </a:lnTo>
                <a:close/>
                <a:moveTo>
                  <a:pt x="96" y="18"/>
                </a:moveTo>
                <a:cubicBezTo>
                  <a:pt x="90" y="18"/>
                  <a:pt x="90" y="18"/>
                  <a:pt x="90" y="18"/>
                </a:cubicBezTo>
                <a:cubicBezTo>
                  <a:pt x="90" y="12"/>
                  <a:pt x="90" y="12"/>
                  <a:pt x="90" y="12"/>
                </a:cubicBezTo>
                <a:cubicBezTo>
                  <a:pt x="96" y="12"/>
                  <a:pt x="96" y="12"/>
                  <a:pt x="96" y="12"/>
                </a:cubicBezTo>
                <a:lnTo>
                  <a:pt x="96" y="18"/>
                </a:lnTo>
                <a:close/>
                <a:moveTo>
                  <a:pt x="108" y="78"/>
                </a:moveTo>
                <a:cubicBezTo>
                  <a:pt x="102" y="78"/>
                  <a:pt x="102" y="78"/>
                  <a:pt x="102" y="78"/>
                </a:cubicBezTo>
                <a:cubicBezTo>
                  <a:pt x="102" y="72"/>
                  <a:pt x="102" y="72"/>
                  <a:pt x="102" y="72"/>
                </a:cubicBezTo>
                <a:cubicBezTo>
                  <a:pt x="108" y="72"/>
                  <a:pt x="108" y="72"/>
                  <a:pt x="108" y="72"/>
                </a:cubicBezTo>
                <a:lnTo>
                  <a:pt x="108" y="78"/>
                </a:lnTo>
                <a:close/>
                <a:moveTo>
                  <a:pt x="120" y="78"/>
                </a:moveTo>
                <a:cubicBezTo>
                  <a:pt x="114" y="78"/>
                  <a:pt x="114" y="78"/>
                  <a:pt x="114" y="78"/>
                </a:cubicBezTo>
                <a:cubicBezTo>
                  <a:pt x="114" y="72"/>
                  <a:pt x="114" y="72"/>
                  <a:pt x="114" y="72"/>
                </a:cubicBezTo>
                <a:cubicBezTo>
                  <a:pt x="120" y="72"/>
                  <a:pt x="120" y="72"/>
                  <a:pt x="120" y="72"/>
                </a:cubicBezTo>
                <a:lnTo>
                  <a:pt x="120" y="78"/>
                </a:lnTo>
                <a:close/>
                <a:moveTo>
                  <a:pt x="132" y="78"/>
                </a:moveTo>
                <a:cubicBezTo>
                  <a:pt x="126" y="78"/>
                  <a:pt x="126" y="78"/>
                  <a:pt x="126" y="78"/>
                </a:cubicBezTo>
                <a:cubicBezTo>
                  <a:pt x="126" y="72"/>
                  <a:pt x="126" y="72"/>
                  <a:pt x="126" y="72"/>
                </a:cubicBezTo>
                <a:cubicBezTo>
                  <a:pt x="132" y="72"/>
                  <a:pt x="132" y="72"/>
                  <a:pt x="132" y="72"/>
                </a:cubicBezTo>
                <a:lnTo>
                  <a:pt x="132" y="78"/>
                </a:lnTo>
                <a:close/>
                <a:moveTo>
                  <a:pt x="144" y="78"/>
                </a:moveTo>
                <a:cubicBezTo>
                  <a:pt x="138" y="78"/>
                  <a:pt x="138" y="78"/>
                  <a:pt x="138" y="78"/>
                </a:cubicBezTo>
                <a:cubicBezTo>
                  <a:pt x="138" y="72"/>
                  <a:pt x="138" y="72"/>
                  <a:pt x="138" y="72"/>
                </a:cubicBezTo>
                <a:cubicBezTo>
                  <a:pt x="144" y="72"/>
                  <a:pt x="144" y="72"/>
                  <a:pt x="144" y="72"/>
                </a:cubicBezTo>
                <a:lnTo>
                  <a:pt x="144" y="78"/>
                </a:lnTo>
                <a:close/>
                <a:moveTo>
                  <a:pt x="150" y="66"/>
                </a:moveTo>
                <a:cubicBezTo>
                  <a:pt x="102" y="66"/>
                  <a:pt x="102" y="66"/>
                  <a:pt x="102" y="66"/>
                </a:cubicBezTo>
                <a:cubicBezTo>
                  <a:pt x="102" y="24"/>
                  <a:pt x="102" y="24"/>
                  <a:pt x="102" y="24"/>
                </a:cubicBezTo>
                <a:cubicBezTo>
                  <a:pt x="150" y="24"/>
                  <a:pt x="150" y="24"/>
                  <a:pt x="150" y="24"/>
                </a:cubicBezTo>
                <a:lnTo>
                  <a:pt x="150" y="6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90" name="Rectangle 182"/>
          <p:cNvSpPr>
            <a:spLocks noChangeArrowheads="1"/>
          </p:cNvSpPr>
          <p:nvPr/>
        </p:nvSpPr>
        <p:spPr bwMode="auto">
          <a:xfrm>
            <a:off x="4403926" y="2814169"/>
            <a:ext cx="20396" cy="1199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91" name="Rectangle 183"/>
          <p:cNvSpPr>
            <a:spLocks noChangeArrowheads="1"/>
          </p:cNvSpPr>
          <p:nvPr/>
        </p:nvSpPr>
        <p:spPr bwMode="auto">
          <a:xfrm>
            <a:off x="4383528" y="2773380"/>
            <a:ext cx="61188" cy="11996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92" name="Rectangle 184"/>
          <p:cNvSpPr>
            <a:spLocks noChangeArrowheads="1"/>
          </p:cNvSpPr>
          <p:nvPr/>
        </p:nvSpPr>
        <p:spPr bwMode="auto">
          <a:xfrm>
            <a:off x="4383528" y="2794973"/>
            <a:ext cx="61188" cy="9597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93" name="Freeform 185"/>
          <p:cNvSpPr>
            <a:spLocks/>
          </p:cNvSpPr>
          <p:nvPr/>
        </p:nvSpPr>
        <p:spPr bwMode="auto">
          <a:xfrm>
            <a:off x="4342739" y="2609029"/>
            <a:ext cx="142771" cy="154754"/>
          </a:xfrm>
          <a:custGeom>
            <a:avLst/>
            <a:gdLst>
              <a:gd name="T0" fmla="*/ 84 w 84"/>
              <a:gd name="T1" fmla="*/ 42 h 90"/>
              <a:gd name="T2" fmla="*/ 42 w 84"/>
              <a:gd name="T3" fmla="*/ 0 h 90"/>
              <a:gd name="T4" fmla="*/ 0 w 84"/>
              <a:gd name="T5" fmla="*/ 42 h 90"/>
              <a:gd name="T6" fmla="*/ 24 w 84"/>
              <a:gd name="T7" fmla="*/ 80 h 90"/>
              <a:gd name="T8" fmla="*/ 24 w 84"/>
              <a:gd name="T9" fmla="*/ 90 h 90"/>
              <a:gd name="T10" fmla="*/ 60 w 84"/>
              <a:gd name="T11" fmla="*/ 90 h 90"/>
              <a:gd name="T12" fmla="*/ 60 w 84"/>
              <a:gd name="T13" fmla="*/ 80 h 90"/>
              <a:gd name="T14" fmla="*/ 84 w 84"/>
              <a:gd name="T15" fmla="*/ 42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</a:cxnLst>
            <a:rect l="0" t="0" r="r" b="b"/>
            <a:pathLst>
              <a:path w="84" h="90">
                <a:moveTo>
                  <a:pt x="84" y="42"/>
                </a:moveTo>
                <a:cubicBezTo>
                  <a:pt x="84" y="19"/>
                  <a:pt x="65" y="0"/>
                  <a:pt x="42" y="0"/>
                </a:cubicBezTo>
                <a:cubicBezTo>
                  <a:pt x="19" y="0"/>
                  <a:pt x="0" y="19"/>
                  <a:pt x="0" y="42"/>
                </a:cubicBezTo>
                <a:cubicBezTo>
                  <a:pt x="0" y="59"/>
                  <a:pt x="10" y="73"/>
                  <a:pt x="24" y="80"/>
                </a:cubicBezTo>
                <a:cubicBezTo>
                  <a:pt x="24" y="90"/>
                  <a:pt x="24" y="90"/>
                  <a:pt x="24" y="90"/>
                </a:cubicBezTo>
                <a:cubicBezTo>
                  <a:pt x="60" y="90"/>
                  <a:pt x="60" y="90"/>
                  <a:pt x="60" y="90"/>
                </a:cubicBezTo>
                <a:cubicBezTo>
                  <a:pt x="60" y="80"/>
                  <a:pt x="60" y="80"/>
                  <a:pt x="60" y="80"/>
                </a:cubicBezTo>
                <a:cubicBezTo>
                  <a:pt x="74" y="73"/>
                  <a:pt x="84" y="59"/>
                  <a:pt x="84" y="4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294" name="Freeform 186"/>
          <p:cNvSpPr>
            <a:spLocks/>
          </p:cNvSpPr>
          <p:nvPr/>
        </p:nvSpPr>
        <p:spPr bwMode="auto">
          <a:xfrm>
            <a:off x="4851434" y="2583837"/>
            <a:ext cx="142771" cy="267517"/>
          </a:xfrm>
          <a:custGeom>
            <a:avLst/>
            <a:gdLst>
              <a:gd name="T0" fmla="*/ 84 w 84"/>
              <a:gd name="T1" fmla="*/ 24 h 156"/>
              <a:gd name="T2" fmla="*/ 84 w 84"/>
              <a:gd name="T3" fmla="*/ 114 h 156"/>
              <a:gd name="T4" fmla="*/ 42 w 84"/>
              <a:gd name="T5" fmla="*/ 156 h 156"/>
              <a:gd name="T6" fmla="*/ 0 w 84"/>
              <a:gd name="T7" fmla="*/ 114 h 156"/>
              <a:gd name="T8" fmla="*/ 0 w 84"/>
              <a:gd name="T9" fmla="*/ 30 h 156"/>
              <a:gd name="T10" fmla="*/ 4 w 84"/>
              <a:gd name="T11" fmla="*/ 15 h 156"/>
              <a:gd name="T12" fmla="*/ 30 w 84"/>
              <a:gd name="T13" fmla="*/ 0 h 156"/>
              <a:gd name="T14" fmla="*/ 56 w 84"/>
              <a:gd name="T15" fmla="*/ 15 h 156"/>
              <a:gd name="T16" fmla="*/ 60 w 84"/>
              <a:gd name="T17" fmla="*/ 30 h 156"/>
              <a:gd name="T18" fmla="*/ 60 w 84"/>
              <a:gd name="T19" fmla="*/ 108 h 156"/>
              <a:gd name="T20" fmla="*/ 42 w 84"/>
              <a:gd name="T21" fmla="*/ 126 h 156"/>
              <a:gd name="T22" fmla="*/ 24 w 84"/>
              <a:gd name="T23" fmla="*/ 108 h 156"/>
              <a:gd name="T24" fmla="*/ 24 w 84"/>
              <a:gd name="T25" fmla="*/ 54 h 156"/>
              <a:gd name="T26" fmla="*/ 30 w 84"/>
              <a:gd name="T27" fmla="*/ 48 h 156"/>
              <a:gd name="T28" fmla="*/ 36 w 84"/>
              <a:gd name="T29" fmla="*/ 54 h 156"/>
              <a:gd name="T30" fmla="*/ 36 w 84"/>
              <a:gd name="T31" fmla="*/ 108 h 156"/>
              <a:gd name="T32" fmla="*/ 42 w 84"/>
              <a:gd name="T33" fmla="*/ 114 h 156"/>
              <a:gd name="T34" fmla="*/ 48 w 84"/>
              <a:gd name="T35" fmla="*/ 108 h 156"/>
              <a:gd name="T36" fmla="*/ 48 w 84"/>
              <a:gd name="T37" fmla="*/ 30 h 156"/>
              <a:gd name="T38" fmla="*/ 30 w 84"/>
              <a:gd name="T39" fmla="*/ 12 h 156"/>
              <a:gd name="T40" fmla="*/ 14 w 84"/>
              <a:gd name="T41" fmla="*/ 21 h 156"/>
              <a:gd name="T42" fmla="*/ 12 w 84"/>
              <a:gd name="T43" fmla="*/ 30 h 156"/>
              <a:gd name="T44" fmla="*/ 12 w 84"/>
              <a:gd name="T45" fmla="*/ 114 h 156"/>
              <a:gd name="T46" fmla="*/ 42 w 84"/>
              <a:gd name="T47" fmla="*/ 144 h 156"/>
              <a:gd name="T48" fmla="*/ 72 w 84"/>
              <a:gd name="T49" fmla="*/ 114 h 156"/>
              <a:gd name="T50" fmla="*/ 72 w 84"/>
              <a:gd name="T51" fmla="*/ 24 h 156"/>
              <a:gd name="T52" fmla="*/ 78 w 84"/>
              <a:gd name="T53" fmla="*/ 18 h 156"/>
              <a:gd name="T54" fmla="*/ 84 w 84"/>
              <a:gd name="T55" fmla="*/ 24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84" h="156">
                <a:moveTo>
                  <a:pt x="84" y="24"/>
                </a:moveTo>
                <a:cubicBezTo>
                  <a:pt x="84" y="114"/>
                  <a:pt x="84" y="114"/>
                  <a:pt x="84" y="114"/>
                </a:cubicBezTo>
                <a:cubicBezTo>
                  <a:pt x="84" y="129"/>
                  <a:pt x="75" y="156"/>
                  <a:pt x="42" y="156"/>
                </a:cubicBezTo>
                <a:cubicBezTo>
                  <a:pt x="9" y="156"/>
                  <a:pt x="0" y="129"/>
                  <a:pt x="0" y="114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29"/>
                  <a:pt x="0" y="22"/>
                  <a:pt x="4" y="15"/>
                </a:cubicBezTo>
                <a:cubicBezTo>
                  <a:pt x="9" y="5"/>
                  <a:pt x="18" y="0"/>
                  <a:pt x="30" y="0"/>
                </a:cubicBezTo>
                <a:cubicBezTo>
                  <a:pt x="42" y="0"/>
                  <a:pt x="51" y="5"/>
                  <a:pt x="56" y="15"/>
                </a:cubicBezTo>
                <a:cubicBezTo>
                  <a:pt x="60" y="22"/>
                  <a:pt x="60" y="29"/>
                  <a:pt x="60" y="30"/>
                </a:cubicBezTo>
                <a:cubicBezTo>
                  <a:pt x="60" y="108"/>
                  <a:pt x="60" y="108"/>
                  <a:pt x="60" y="108"/>
                </a:cubicBezTo>
                <a:cubicBezTo>
                  <a:pt x="60" y="115"/>
                  <a:pt x="55" y="126"/>
                  <a:pt x="42" y="126"/>
                </a:cubicBezTo>
                <a:cubicBezTo>
                  <a:pt x="29" y="126"/>
                  <a:pt x="24" y="115"/>
                  <a:pt x="24" y="108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1"/>
                  <a:pt x="27" y="48"/>
                  <a:pt x="30" y="48"/>
                </a:cubicBezTo>
                <a:cubicBezTo>
                  <a:pt x="33" y="48"/>
                  <a:pt x="36" y="51"/>
                  <a:pt x="36" y="54"/>
                </a:cubicBezTo>
                <a:cubicBezTo>
                  <a:pt x="36" y="108"/>
                  <a:pt x="36" y="108"/>
                  <a:pt x="36" y="108"/>
                </a:cubicBezTo>
                <a:cubicBezTo>
                  <a:pt x="36" y="111"/>
                  <a:pt x="37" y="114"/>
                  <a:pt x="42" y="114"/>
                </a:cubicBezTo>
                <a:cubicBezTo>
                  <a:pt x="47" y="114"/>
                  <a:pt x="48" y="111"/>
                  <a:pt x="48" y="108"/>
                </a:cubicBezTo>
                <a:cubicBezTo>
                  <a:pt x="48" y="30"/>
                  <a:pt x="48" y="30"/>
                  <a:pt x="48" y="30"/>
                </a:cubicBezTo>
                <a:cubicBezTo>
                  <a:pt x="48" y="27"/>
                  <a:pt x="47" y="12"/>
                  <a:pt x="30" y="12"/>
                </a:cubicBezTo>
                <a:cubicBezTo>
                  <a:pt x="22" y="12"/>
                  <a:pt x="17" y="15"/>
                  <a:pt x="14" y="21"/>
                </a:cubicBezTo>
                <a:cubicBezTo>
                  <a:pt x="12" y="25"/>
                  <a:pt x="12" y="30"/>
                  <a:pt x="12" y="30"/>
                </a:cubicBezTo>
                <a:cubicBezTo>
                  <a:pt x="12" y="114"/>
                  <a:pt x="12" y="114"/>
                  <a:pt x="12" y="114"/>
                </a:cubicBezTo>
                <a:cubicBezTo>
                  <a:pt x="12" y="117"/>
                  <a:pt x="13" y="144"/>
                  <a:pt x="42" y="144"/>
                </a:cubicBezTo>
                <a:cubicBezTo>
                  <a:pt x="72" y="144"/>
                  <a:pt x="72" y="115"/>
                  <a:pt x="72" y="114"/>
                </a:cubicBezTo>
                <a:cubicBezTo>
                  <a:pt x="72" y="24"/>
                  <a:pt x="72" y="24"/>
                  <a:pt x="72" y="24"/>
                </a:cubicBezTo>
                <a:cubicBezTo>
                  <a:pt x="72" y="21"/>
                  <a:pt x="75" y="18"/>
                  <a:pt x="78" y="18"/>
                </a:cubicBezTo>
                <a:cubicBezTo>
                  <a:pt x="81" y="18"/>
                  <a:pt x="84" y="21"/>
                  <a:pt x="84" y="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40" name="Freeform 187"/>
          <p:cNvSpPr>
            <a:spLocks/>
          </p:cNvSpPr>
          <p:nvPr/>
        </p:nvSpPr>
        <p:spPr bwMode="auto">
          <a:xfrm>
            <a:off x="5262951" y="2631823"/>
            <a:ext cx="269945" cy="184744"/>
          </a:xfrm>
          <a:custGeom>
            <a:avLst/>
            <a:gdLst>
              <a:gd name="T0" fmla="*/ 120 w 156"/>
              <a:gd name="T1" fmla="*/ 0 h 108"/>
              <a:gd name="T2" fmla="*/ 101 w 156"/>
              <a:gd name="T3" fmla="*/ 0 h 108"/>
              <a:gd name="T4" fmla="*/ 78 w 156"/>
              <a:gd name="T5" fmla="*/ 18 h 108"/>
              <a:gd name="T6" fmla="*/ 55 w 156"/>
              <a:gd name="T7" fmla="*/ 0 h 108"/>
              <a:gd name="T8" fmla="*/ 36 w 156"/>
              <a:gd name="T9" fmla="*/ 0 h 108"/>
              <a:gd name="T10" fmla="*/ 36 w 156"/>
              <a:gd name="T11" fmla="*/ 0 h 108"/>
              <a:gd name="T12" fmla="*/ 36 w 156"/>
              <a:gd name="T13" fmla="*/ 0 h 108"/>
              <a:gd name="T14" fmla="*/ 36 w 156"/>
              <a:gd name="T15" fmla="*/ 0 h 108"/>
              <a:gd name="T16" fmla="*/ 0 w 156"/>
              <a:gd name="T17" fmla="*/ 18 h 108"/>
              <a:gd name="T18" fmla="*/ 12 w 156"/>
              <a:gd name="T19" fmla="*/ 48 h 108"/>
              <a:gd name="T20" fmla="*/ 36 w 156"/>
              <a:gd name="T21" fmla="*/ 36 h 108"/>
              <a:gd name="T22" fmla="*/ 36 w 156"/>
              <a:gd name="T23" fmla="*/ 108 h 108"/>
              <a:gd name="T24" fmla="*/ 120 w 156"/>
              <a:gd name="T25" fmla="*/ 108 h 108"/>
              <a:gd name="T26" fmla="*/ 120 w 156"/>
              <a:gd name="T27" fmla="*/ 36 h 108"/>
              <a:gd name="T28" fmla="*/ 144 w 156"/>
              <a:gd name="T29" fmla="*/ 48 h 108"/>
              <a:gd name="T30" fmla="*/ 156 w 156"/>
              <a:gd name="T31" fmla="*/ 18 h 108"/>
              <a:gd name="T32" fmla="*/ 120 w 156"/>
              <a:gd name="T33" fmla="*/ 0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156" h="108">
                <a:moveTo>
                  <a:pt x="120" y="0"/>
                </a:moveTo>
                <a:cubicBezTo>
                  <a:pt x="101" y="0"/>
                  <a:pt x="101" y="0"/>
                  <a:pt x="101" y="0"/>
                </a:cubicBezTo>
                <a:cubicBezTo>
                  <a:pt x="98" y="10"/>
                  <a:pt x="89" y="18"/>
                  <a:pt x="78" y="18"/>
                </a:cubicBezTo>
                <a:cubicBezTo>
                  <a:pt x="67" y="18"/>
                  <a:pt x="58" y="10"/>
                  <a:pt x="55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0" y="18"/>
                  <a:pt x="0" y="18"/>
                  <a:pt x="0" y="18"/>
                </a:cubicBezTo>
                <a:cubicBezTo>
                  <a:pt x="12" y="48"/>
                  <a:pt x="12" y="48"/>
                  <a:pt x="12" y="48"/>
                </a:cubicBezTo>
                <a:cubicBezTo>
                  <a:pt x="36" y="36"/>
                  <a:pt x="36" y="36"/>
                  <a:pt x="36" y="36"/>
                </a:cubicBezTo>
                <a:cubicBezTo>
                  <a:pt x="36" y="108"/>
                  <a:pt x="36" y="108"/>
                  <a:pt x="36" y="108"/>
                </a:cubicBezTo>
                <a:cubicBezTo>
                  <a:pt x="120" y="108"/>
                  <a:pt x="120" y="108"/>
                  <a:pt x="120" y="108"/>
                </a:cubicBezTo>
                <a:cubicBezTo>
                  <a:pt x="120" y="36"/>
                  <a:pt x="120" y="36"/>
                  <a:pt x="120" y="36"/>
                </a:cubicBezTo>
                <a:cubicBezTo>
                  <a:pt x="144" y="48"/>
                  <a:pt x="144" y="48"/>
                  <a:pt x="144" y="48"/>
                </a:cubicBezTo>
                <a:cubicBezTo>
                  <a:pt x="156" y="18"/>
                  <a:pt x="156" y="18"/>
                  <a:pt x="156" y="18"/>
                </a:cubicBezTo>
                <a:lnTo>
                  <a:pt x="120" y="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41" name="Freeform 284"/>
          <p:cNvSpPr>
            <a:spLocks noEditPoints="1"/>
          </p:cNvSpPr>
          <p:nvPr/>
        </p:nvSpPr>
        <p:spPr bwMode="auto">
          <a:xfrm>
            <a:off x="5776444" y="4050988"/>
            <a:ext cx="248349" cy="165549"/>
          </a:xfrm>
          <a:custGeom>
            <a:avLst/>
            <a:gdLst>
              <a:gd name="T0" fmla="*/ 108 w 144"/>
              <a:gd name="T1" fmla="*/ 0 h 96"/>
              <a:gd name="T2" fmla="*/ 0 w 144"/>
              <a:gd name="T3" fmla="*/ 0 h 96"/>
              <a:gd name="T4" fmla="*/ 0 w 144"/>
              <a:gd name="T5" fmla="*/ 12 h 96"/>
              <a:gd name="T6" fmla="*/ 0 w 144"/>
              <a:gd name="T7" fmla="*/ 12 h 96"/>
              <a:gd name="T8" fmla="*/ 0 w 144"/>
              <a:gd name="T9" fmla="*/ 72 h 96"/>
              <a:gd name="T10" fmla="*/ 24 w 144"/>
              <a:gd name="T11" fmla="*/ 96 h 96"/>
              <a:gd name="T12" fmla="*/ 84 w 144"/>
              <a:gd name="T13" fmla="*/ 96 h 96"/>
              <a:gd name="T14" fmla="*/ 108 w 144"/>
              <a:gd name="T15" fmla="*/ 72 h 96"/>
              <a:gd name="T16" fmla="*/ 144 w 144"/>
              <a:gd name="T17" fmla="*/ 36 h 96"/>
              <a:gd name="T18" fmla="*/ 108 w 144"/>
              <a:gd name="T19" fmla="*/ 0 h 96"/>
              <a:gd name="T20" fmla="*/ 108 w 144"/>
              <a:gd name="T21" fmla="*/ 54 h 96"/>
              <a:gd name="T22" fmla="*/ 108 w 144"/>
              <a:gd name="T23" fmla="*/ 18 h 96"/>
              <a:gd name="T24" fmla="*/ 126 w 144"/>
              <a:gd name="T25" fmla="*/ 36 h 96"/>
              <a:gd name="T26" fmla="*/ 108 w 144"/>
              <a:gd name="T27" fmla="*/ 54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</a:cxnLst>
            <a:rect l="0" t="0" r="r" b="b"/>
            <a:pathLst>
              <a:path w="144" h="96">
                <a:moveTo>
                  <a:pt x="108" y="0"/>
                </a:moveTo>
                <a:cubicBezTo>
                  <a:pt x="0" y="0"/>
                  <a:pt x="0" y="0"/>
                  <a:pt x="0" y="0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86"/>
                  <a:pt x="11" y="96"/>
                  <a:pt x="24" y="96"/>
                </a:cubicBezTo>
                <a:cubicBezTo>
                  <a:pt x="84" y="96"/>
                  <a:pt x="84" y="96"/>
                  <a:pt x="84" y="96"/>
                </a:cubicBezTo>
                <a:cubicBezTo>
                  <a:pt x="97" y="96"/>
                  <a:pt x="108" y="86"/>
                  <a:pt x="108" y="72"/>
                </a:cubicBezTo>
                <a:cubicBezTo>
                  <a:pt x="128" y="72"/>
                  <a:pt x="144" y="56"/>
                  <a:pt x="144" y="36"/>
                </a:cubicBezTo>
                <a:cubicBezTo>
                  <a:pt x="144" y="17"/>
                  <a:pt x="128" y="0"/>
                  <a:pt x="108" y="0"/>
                </a:cubicBezTo>
                <a:moveTo>
                  <a:pt x="108" y="54"/>
                </a:moveTo>
                <a:cubicBezTo>
                  <a:pt x="108" y="18"/>
                  <a:pt x="108" y="18"/>
                  <a:pt x="108" y="18"/>
                </a:cubicBezTo>
                <a:cubicBezTo>
                  <a:pt x="118" y="18"/>
                  <a:pt x="126" y="27"/>
                  <a:pt x="126" y="36"/>
                </a:cubicBezTo>
                <a:cubicBezTo>
                  <a:pt x="126" y="46"/>
                  <a:pt x="118" y="54"/>
                  <a:pt x="108" y="5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42" name="Freeform 285"/>
          <p:cNvSpPr>
            <a:spLocks/>
          </p:cNvSpPr>
          <p:nvPr/>
        </p:nvSpPr>
        <p:spPr bwMode="auto">
          <a:xfrm>
            <a:off x="5834032" y="3951418"/>
            <a:ext cx="81584" cy="83975"/>
          </a:xfrm>
          <a:custGeom>
            <a:avLst/>
            <a:gdLst>
              <a:gd name="T0" fmla="*/ 27 w 48"/>
              <a:gd name="T1" fmla="*/ 48 h 48"/>
              <a:gd name="T2" fmla="*/ 12 w 48"/>
              <a:gd name="T3" fmla="*/ 39 h 48"/>
              <a:gd name="T4" fmla="*/ 29 w 48"/>
              <a:gd name="T5" fmla="*/ 31 h 48"/>
              <a:gd name="T6" fmla="*/ 41 w 48"/>
              <a:gd name="T7" fmla="*/ 28 h 48"/>
              <a:gd name="T8" fmla="*/ 24 w 48"/>
              <a:gd name="T9" fmla="*/ 24 h 48"/>
              <a:gd name="T10" fmla="*/ 0 w 48"/>
              <a:gd name="T11" fmla="*/ 15 h 48"/>
              <a:gd name="T12" fmla="*/ 45 w 48"/>
              <a:gd name="T13" fmla="*/ 0 h 48"/>
              <a:gd name="T14" fmla="*/ 48 w 48"/>
              <a:gd name="T15" fmla="*/ 3 h 48"/>
              <a:gd name="T16" fmla="*/ 45 w 48"/>
              <a:gd name="T17" fmla="*/ 6 h 48"/>
              <a:gd name="T18" fmla="*/ 7 w 48"/>
              <a:gd name="T19" fmla="*/ 15 h 48"/>
              <a:gd name="T20" fmla="*/ 24 w 48"/>
              <a:gd name="T21" fmla="*/ 19 h 48"/>
              <a:gd name="T22" fmla="*/ 48 w 48"/>
              <a:gd name="T23" fmla="*/ 27 h 48"/>
              <a:gd name="T24" fmla="*/ 31 w 48"/>
              <a:gd name="T25" fmla="*/ 36 h 48"/>
              <a:gd name="T26" fmla="*/ 18 w 48"/>
              <a:gd name="T27" fmla="*/ 40 h 48"/>
              <a:gd name="T28" fmla="*/ 27 w 48"/>
              <a:gd name="T29" fmla="*/ 42 h 48"/>
              <a:gd name="T30" fmla="*/ 30 w 48"/>
              <a:gd name="T31" fmla="*/ 45 h 48"/>
              <a:gd name="T32" fmla="*/ 27 w 48"/>
              <a:gd name="T33" fmla="*/ 48 h 4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</a:cxnLst>
            <a:rect l="0" t="0" r="r" b="b"/>
            <a:pathLst>
              <a:path w="48" h="48">
                <a:moveTo>
                  <a:pt x="27" y="48"/>
                </a:moveTo>
                <a:cubicBezTo>
                  <a:pt x="20" y="48"/>
                  <a:pt x="12" y="46"/>
                  <a:pt x="12" y="39"/>
                </a:cubicBezTo>
                <a:cubicBezTo>
                  <a:pt x="12" y="34"/>
                  <a:pt x="20" y="33"/>
                  <a:pt x="29" y="31"/>
                </a:cubicBezTo>
                <a:cubicBezTo>
                  <a:pt x="33" y="30"/>
                  <a:pt x="38" y="29"/>
                  <a:pt x="41" y="28"/>
                </a:cubicBezTo>
                <a:cubicBezTo>
                  <a:pt x="37" y="26"/>
                  <a:pt x="29" y="25"/>
                  <a:pt x="24" y="24"/>
                </a:cubicBezTo>
                <a:cubicBezTo>
                  <a:pt x="8" y="22"/>
                  <a:pt x="0" y="21"/>
                  <a:pt x="0" y="15"/>
                </a:cubicBezTo>
                <a:cubicBezTo>
                  <a:pt x="0" y="5"/>
                  <a:pt x="42" y="0"/>
                  <a:pt x="45" y="0"/>
                </a:cubicBezTo>
                <a:cubicBezTo>
                  <a:pt x="47" y="0"/>
                  <a:pt x="48" y="2"/>
                  <a:pt x="48" y="3"/>
                </a:cubicBezTo>
                <a:cubicBezTo>
                  <a:pt x="48" y="5"/>
                  <a:pt x="47" y="6"/>
                  <a:pt x="45" y="6"/>
                </a:cubicBezTo>
                <a:cubicBezTo>
                  <a:pt x="36" y="6"/>
                  <a:pt x="12" y="11"/>
                  <a:pt x="7" y="15"/>
                </a:cubicBezTo>
                <a:cubicBezTo>
                  <a:pt x="10" y="16"/>
                  <a:pt x="19" y="18"/>
                  <a:pt x="24" y="19"/>
                </a:cubicBezTo>
                <a:cubicBezTo>
                  <a:pt x="40" y="21"/>
                  <a:pt x="48" y="22"/>
                  <a:pt x="48" y="27"/>
                </a:cubicBezTo>
                <a:cubicBezTo>
                  <a:pt x="48" y="33"/>
                  <a:pt x="40" y="34"/>
                  <a:pt x="31" y="36"/>
                </a:cubicBezTo>
                <a:cubicBezTo>
                  <a:pt x="27" y="37"/>
                  <a:pt x="20" y="39"/>
                  <a:pt x="18" y="40"/>
                </a:cubicBezTo>
                <a:cubicBezTo>
                  <a:pt x="19" y="41"/>
                  <a:pt x="24" y="42"/>
                  <a:pt x="27" y="42"/>
                </a:cubicBezTo>
                <a:cubicBezTo>
                  <a:pt x="29" y="42"/>
                  <a:pt x="30" y="44"/>
                  <a:pt x="30" y="45"/>
                </a:cubicBezTo>
                <a:cubicBezTo>
                  <a:pt x="30" y="47"/>
                  <a:pt x="29" y="48"/>
                  <a:pt x="27" y="4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43" name="Freeform 300"/>
          <p:cNvSpPr>
            <a:spLocks/>
          </p:cNvSpPr>
          <p:nvPr/>
        </p:nvSpPr>
        <p:spPr bwMode="auto">
          <a:xfrm>
            <a:off x="5272547" y="4184148"/>
            <a:ext cx="303536" cy="31191"/>
          </a:xfrm>
          <a:custGeom>
            <a:avLst/>
            <a:gdLst>
              <a:gd name="T0" fmla="*/ 176 w 176"/>
              <a:gd name="T1" fmla="*/ 18 h 18"/>
              <a:gd name="T2" fmla="*/ 165 w 176"/>
              <a:gd name="T3" fmla="*/ 16 h 18"/>
              <a:gd name="T4" fmla="*/ 154 w 176"/>
              <a:gd name="T5" fmla="*/ 14 h 18"/>
              <a:gd name="T6" fmla="*/ 143 w 176"/>
              <a:gd name="T7" fmla="*/ 16 h 18"/>
              <a:gd name="T8" fmla="*/ 132 w 176"/>
              <a:gd name="T9" fmla="*/ 18 h 18"/>
              <a:gd name="T10" fmla="*/ 121 w 176"/>
              <a:gd name="T11" fmla="*/ 16 h 18"/>
              <a:gd name="T12" fmla="*/ 110 w 176"/>
              <a:gd name="T13" fmla="*/ 14 h 18"/>
              <a:gd name="T14" fmla="*/ 99 w 176"/>
              <a:gd name="T15" fmla="*/ 16 h 18"/>
              <a:gd name="T16" fmla="*/ 88 w 176"/>
              <a:gd name="T17" fmla="*/ 18 h 18"/>
              <a:gd name="T18" fmla="*/ 77 w 176"/>
              <a:gd name="T19" fmla="*/ 16 h 18"/>
              <a:gd name="T20" fmla="*/ 66 w 176"/>
              <a:gd name="T21" fmla="*/ 14 h 18"/>
              <a:gd name="T22" fmla="*/ 55 w 176"/>
              <a:gd name="T23" fmla="*/ 16 h 18"/>
              <a:gd name="T24" fmla="*/ 44 w 176"/>
              <a:gd name="T25" fmla="*/ 18 h 18"/>
              <a:gd name="T26" fmla="*/ 33 w 176"/>
              <a:gd name="T27" fmla="*/ 16 h 18"/>
              <a:gd name="T28" fmla="*/ 22 w 176"/>
              <a:gd name="T29" fmla="*/ 14 h 18"/>
              <a:gd name="T30" fmla="*/ 11 w 176"/>
              <a:gd name="T31" fmla="*/ 16 h 18"/>
              <a:gd name="T32" fmla="*/ 0 w 176"/>
              <a:gd name="T33" fmla="*/ 18 h 18"/>
              <a:gd name="T34" fmla="*/ 0 w 176"/>
              <a:gd name="T35" fmla="*/ 4 h 18"/>
              <a:gd name="T36" fmla="*/ 11 w 176"/>
              <a:gd name="T37" fmla="*/ 2 h 18"/>
              <a:gd name="T38" fmla="*/ 22 w 176"/>
              <a:gd name="T39" fmla="*/ 0 h 18"/>
              <a:gd name="T40" fmla="*/ 33 w 176"/>
              <a:gd name="T41" fmla="*/ 2 h 18"/>
              <a:gd name="T42" fmla="*/ 44 w 176"/>
              <a:gd name="T43" fmla="*/ 4 h 18"/>
              <a:gd name="T44" fmla="*/ 55 w 176"/>
              <a:gd name="T45" fmla="*/ 2 h 18"/>
              <a:gd name="T46" fmla="*/ 66 w 176"/>
              <a:gd name="T47" fmla="*/ 0 h 18"/>
              <a:gd name="T48" fmla="*/ 77 w 176"/>
              <a:gd name="T49" fmla="*/ 2 h 18"/>
              <a:gd name="T50" fmla="*/ 88 w 176"/>
              <a:gd name="T51" fmla="*/ 4 h 18"/>
              <a:gd name="T52" fmla="*/ 99 w 176"/>
              <a:gd name="T53" fmla="*/ 2 h 18"/>
              <a:gd name="T54" fmla="*/ 110 w 176"/>
              <a:gd name="T55" fmla="*/ 0 h 18"/>
              <a:gd name="T56" fmla="*/ 121 w 176"/>
              <a:gd name="T57" fmla="*/ 2 h 18"/>
              <a:gd name="T58" fmla="*/ 132 w 176"/>
              <a:gd name="T59" fmla="*/ 4 h 18"/>
              <a:gd name="T60" fmla="*/ 143 w 176"/>
              <a:gd name="T61" fmla="*/ 2 h 18"/>
              <a:gd name="T62" fmla="*/ 154 w 176"/>
              <a:gd name="T63" fmla="*/ 0 h 18"/>
              <a:gd name="T64" fmla="*/ 165 w 176"/>
              <a:gd name="T65" fmla="*/ 2 h 18"/>
              <a:gd name="T66" fmla="*/ 176 w 176"/>
              <a:gd name="T67" fmla="*/ 4 h 18"/>
              <a:gd name="T68" fmla="*/ 176 w 176"/>
              <a:gd name="T69" fmla="*/ 18 h 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76" h="18">
                <a:moveTo>
                  <a:pt x="176" y="18"/>
                </a:moveTo>
                <a:cubicBezTo>
                  <a:pt x="172" y="18"/>
                  <a:pt x="168" y="17"/>
                  <a:pt x="165" y="16"/>
                </a:cubicBezTo>
                <a:cubicBezTo>
                  <a:pt x="162" y="15"/>
                  <a:pt x="158" y="14"/>
                  <a:pt x="154" y="14"/>
                </a:cubicBezTo>
                <a:cubicBezTo>
                  <a:pt x="150" y="14"/>
                  <a:pt x="146" y="15"/>
                  <a:pt x="143" y="16"/>
                </a:cubicBezTo>
                <a:cubicBezTo>
                  <a:pt x="139" y="17"/>
                  <a:pt x="136" y="18"/>
                  <a:pt x="132" y="18"/>
                </a:cubicBezTo>
                <a:cubicBezTo>
                  <a:pt x="128" y="18"/>
                  <a:pt x="124" y="17"/>
                  <a:pt x="121" y="16"/>
                </a:cubicBezTo>
                <a:cubicBezTo>
                  <a:pt x="118" y="15"/>
                  <a:pt x="114" y="14"/>
                  <a:pt x="110" y="14"/>
                </a:cubicBezTo>
                <a:cubicBezTo>
                  <a:pt x="106" y="14"/>
                  <a:pt x="102" y="15"/>
                  <a:pt x="99" y="16"/>
                </a:cubicBezTo>
                <a:cubicBezTo>
                  <a:pt x="96" y="17"/>
                  <a:pt x="92" y="18"/>
                  <a:pt x="88" y="18"/>
                </a:cubicBezTo>
                <a:cubicBezTo>
                  <a:pt x="84" y="18"/>
                  <a:pt x="81" y="17"/>
                  <a:pt x="77" y="16"/>
                </a:cubicBezTo>
                <a:cubicBezTo>
                  <a:pt x="74" y="15"/>
                  <a:pt x="70" y="14"/>
                  <a:pt x="66" y="14"/>
                </a:cubicBezTo>
                <a:cubicBezTo>
                  <a:pt x="62" y="14"/>
                  <a:pt x="58" y="15"/>
                  <a:pt x="55" y="16"/>
                </a:cubicBezTo>
                <a:cubicBezTo>
                  <a:pt x="52" y="17"/>
                  <a:pt x="48" y="18"/>
                  <a:pt x="44" y="18"/>
                </a:cubicBezTo>
                <a:cubicBezTo>
                  <a:pt x="40" y="18"/>
                  <a:pt x="37" y="17"/>
                  <a:pt x="33" y="16"/>
                </a:cubicBezTo>
                <a:cubicBezTo>
                  <a:pt x="30" y="15"/>
                  <a:pt x="26" y="14"/>
                  <a:pt x="22" y="14"/>
                </a:cubicBezTo>
                <a:cubicBezTo>
                  <a:pt x="18" y="14"/>
                  <a:pt x="14" y="15"/>
                  <a:pt x="11" y="16"/>
                </a:cubicBezTo>
                <a:cubicBezTo>
                  <a:pt x="8" y="17"/>
                  <a:pt x="4" y="18"/>
                  <a:pt x="0" y="18"/>
                </a:cubicBezTo>
                <a:cubicBezTo>
                  <a:pt x="0" y="4"/>
                  <a:pt x="0" y="4"/>
                  <a:pt x="0" y="4"/>
                </a:cubicBezTo>
                <a:cubicBezTo>
                  <a:pt x="4" y="4"/>
                  <a:pt x="8" y="4"/>
                  <a:pt x="11" y="2"/>
                </a:cubicBezTo>
                <a:cubicBezTo>
                  <a:pt x="14" y="1"/>
                  <a:pt x="18" y="0"/>
                  <a:pt x="22" y="0"/>
                </a:cubicBezTo>
                <a:cubicBezTo>
                  <a:pt x="26" y="0"/>
                  <a:pt x="30" y="1"/>
                  <a:pt x="33" y="2"/>
                </a:cubicBezTo>
                <a:cubicBezTo>
                  <a:pt x="37" y="4"/>
                  <a:pt x="40" y="4"/>
                  <a:pt x="44" y="4"/>
                </a:cubicBezTo>
                <a:cubicBezTo>
                  <a:pt x="48" y="4"/>
                  <a:pt x="52" y="4"/>
                  <a:pt x="55" y="2"/>
                </a:cubicBezTo>
                <a:cubicBezTo>
                  <a:pt x="58" y="1"/>
                  <a:pt x="62" y="0"/>
                  <a:pt x="66" y="0"/>
                </a:cubicBezTo>
                <a:cubicBezTo>
                  <a:pt x="70" y="0"/>
                  <a:pt x="74" y="1"/>
                  <a:pt x="77" y="2"/>
                </a:cubicBezTo>
                <a:cubicBezTo>
                  <a:pt x="81" y="4"/>
                  <a:pt x="84" y="4"/>
                  <a:pt x="88" y="4"/>
                </a:cubicBezTo>
                <a:cubicBezTo>
                  <a:pt x="92" y="4"/>
                  <a:pt x="96" y="4"/>
                  <a:pt x="99" y="2"/>
                </a:cubicBezTo>
                <a:cubicBezTo>
                  <a:pt x="102" y="1"/>
                  <a:pt x="106" y="0"/>
                  <a:pt x="110" y="0"/>
                </a:cubicBezTo>
                <a:cubicBezTo>
                  <a:pt x="114" y="0"/>
                  <a:pt x="118" y="1"/>
                  <a:pt x="121" y="2"/>
                </a:cubicBezTo>
                <a:cubicBezTo>
                  <a:pt x="124" y="4"/>
                  <a:pt x="128" y="4"/>
                  <a:pt x="132" y="4"/>
                </a:cubicBezTo>
                <a:cubicBezTo>
                  <a:pt x="136" y="4"/>
                  <a:pt x="139" y="4"/>
                  <a:pt x="143" y="2"/>
                </a:cubicBezTo>
                <a:cubicBezTo>
                  <a:pt x="146" y="1"/>
                  <a:pt x="150" y="0"/>
                  <a:pt x="154" y="0"/>
                </a:cubicBezTo>
                <a:cubicBezTo>
                  <a:pt x="158" y="0"/>
                  <a:pt x="162" y="1"/>
                  <a:pt x="165" y="2"/>
                </a:cubicBezTo>
                <a:cubicBezTo>
                  <a:pt x="168" y="4"/>
                  <a:pt x="172" y="4"/>
                  <a:pt x="176" y="4"/>
                </a:cubicBezTo>
                <a:lnTo>
                  <a:pt x="176" y="1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44" name="Freeform 301"/>
          <p:cNvSpPr>
            <a:spLocks/>
          </p:cNvSpPr>
          <p:nvPr/>
        </p:nvSpPr>
        <p:spPr bwMode="auto">
          <a:xfrm>
            <a:off x="5494502" y="4070180"/>
            <a:ext cx="71987" cy="70778"/>
          </a:xfrm>
          <a:custGeom>
            <a:avLst/>
            <a:gdLst>
              <a:gd name="T0" fmla="*/ 21 w 42"/>
              <a:gd name="T1" fmla="*/ 42 h 42"/>
              <a:gd name="T2" fmla="*/ 42 w 42"/>
              <a:gd name="T3" fmla="*/ 21 h 42"/>
              <a:gd name="T4" fmla="*/ 21 w 42"/>
              <a:gd name="T5" fmla="*/ 0 h 42"/>
              <a:gd name="T6" fmla="*/ 0 w 42"/>
              <a:gd name="T7" fmla="*/ 21 h 42"/>
              <a:gd name="T8" fmla="*/ 21 w 42"/>
              <a:gd name="T9" fmla="*/ 42 h 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42" h="42">
                <a:moveTo>
                  <a:pt x="21" y="42"/>
                </a:moveTo>
                <a:cubicBezTo>
                  <a:pt x="33" y="42"/>
                  <a:pt x="42" y="33"/>
                  <a:pt x="42" y="21"/>
                </a:cubicBezTo>
                <a:cubicBezTo>
                  <a:pt x="42" y="10"/>
                  <a:pt x="33" y="0"/>
                  <a:pt x="21" y="0"/>
                </a:cubicBezTo>
                <a:cubicBezTo>
                  <a:pt x="10" y="0"/>
                  <a:pt x="0" y="10"/>
                  <a:pt x="0" y="21"/>
                </a:cubicBezTo>
                <a:cubicBezTo>
                  <a:pt x="0" y="33"/>
                  <a:pt x="9" y="42"/>
                  <a:pt x="21" y="4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45" name="Freeform 302"/>
          <p:cNvSpPr>
            <a:spLocks/>
          </p:cNvSpPr>
          <p:nvPr/>
        </p:nvSpPr>
        <p:spPr bwMode="auto">
          <a:xfrm>
            <a:off x="5318138" y="4005401"/>
            <a:ext cx="223155" cy="169150"/>
          </a:xfrm>
          <a:custGeom>
            <a:avLst/>
            <a:gdLst>
              <a:gd name="T0" fmla="*/ 0 w 130"/>
              <a:gd name="T1" fmla="*/ 98 h 98"/>
              <a:gd name="T2" fmla="*/ 117 w 130"/>
              <a:gd name="T3" fmla="*/ 98 h 98"/>
              <a:gd name="T4" fmla="*/ 79 w 130"/>
              <a:gd name="T5" fmla="*/ 31 h 98"/>
              <a:gd name="T6" fmla="*/ 120 w 130"/>
              <a:gd name="T7" fmla="*/ 23 h 98"/>
              <a:gd name="T8" fmla="*/ 130 w 130"/>
              <a:gd name="T9" fmla="*/ 12 h 98"/>
              <a:gd name="T10" fmla="*/ 118 w 130"/>
              <a:gd name="T11" fmla="*/ 0 h 98"/>
              <a:gd name="T12" fmla="*/ 117 w 130"/>
              <a:gd name="T13" fmla="*/ 0 h 98"/>
              <a:gd name="T14" fmla="*/ 54 w 130"/>
              <a:gd name="T15" fmla="*/ 11 h 98"/>
              <a:gd name="T16" fmla="*/ 47 w 130"/>
              <a:gd name="T17" fmla="*/ 27 h 98"/>
              <a:gd name="T18" fmla="*/ 48 w 130"/>
              <a:gd name="T19" fmla="*/ 28 h 98"/>
              <a:gd name="T20" fmla="*/ 64 w 130"/>
              <a:gd name="T21" fmla="*/ 57 h 98"/>
              <a:gd name="T22" fmla="*/ 0 w 130"/>
              <a:gd name="T23" fmla="*/ 98 h 9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</a:cxnLst>
            <a:rect l="0" t="0" r="r" b="b"/>
            <a:pathLst>
              <a:path w="130" h="98">
                <a:moveTo>
                  <a:pt x="0" y="98"/>
                </a:moveTo>
                <a:cubicBezTo>
                  <a:pt x="117" y="98"/>
                  <a:pt x="117" y="98"/>
                  <a:pt x="117" y="98"/>
                </a:cubicBezTo>
                <a:cubicBezTo>
                  <a:pt x="79" y="31"/>
                  <a:pt x="79" y="31"/>
                  <a:pt x="79" y="31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6" y="22"/>
                  <a:pt x="130" y="18"/>
                  <a:pt x="130" y="12"/>
                </a:cubicBezTo>
                <a:cubicBezTo>
                  <a:pt x="130" y="5"/>
                  <a:pt x="125" y="0"/>
                  <a:pt x="118" y="0"/>
                </a:cubicBezTo>
                <a:cubicBezTo>
                  <a:pt x="117" y="0"/>
                  <a:pt x="117" y="0"/>
                  <a:pt x="117" y="0"/>
                </a:cubicBezTo>
                <a:cubicBezTo>
                  <a:pt x="54" y="11"/>
                  <a:pt x="54" y="11"/>
                  <a:pt x="54" y="11"/>
                </a:cubicBezTo>
                <a:cubicBezTo>
                  <a:pt x="50" y="12"/>
                  <a:pt x="44" y="19"/>
                  <a:pt x="47" y="27"/>
                </a:cubicBezTo>
                <a:cubicBezTo>
                  <a:pt x="47" y="27"/>
                  <a:pt x="47" y="27"/>
                  <a:pt x="48" y="28"/>
                </a:cubicBezTo>
                <a:cubicBezTo>
                  <a:pt x="64" y="57"/>
                  <a:pt x="64" y="57"/>
                  <a:pt x="64" y="57"/>
                </a:cubicBezTo>
                <a:lnTo>
                  <a:pt x="0" y="9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46" name="Freeform 383"/>
          <p:cNvSpPr>
            <a:spLocks/>
          </p:cNvSpPr>
          <p:nvPr/>
        </p:nvSpPr>
        <p:spPr bwMode="auto">
          <a:xfrm>
            <a:off x="2832250" y="3963415"/>
            <a:ext cx="283141" cy="267517"/>
          </a:xfrm>
          <a:custGeom>
            <a:avLst/>
            <a:gdLst>
              <a:gd name="T0" fmla="*/ 164 w 165"/>
              <a:gd name="T1" fmla="*/ 131 h 156"/>
              <a:gd name="T2" fmla="*/ 145 w 165"/>
              <a:gd name="T3" fmla="*/ 119 h 156"/>
              <a:gd name="T4" fmla="*/ 119 w 165"/>
              <a:gd name="T5" fmla="*/ 108 h 156"/>
              <a:gd name="T6" fmla="*/ 112 w 165"/>
              <a:gd name="T7" fmla="*/ 106 h 156"/>
              <a:gd name="T8" fmla="*/ 105 w 165"/>
              <a:gd name="T9" fmla="*/ 94 h 156"/>
              <a:gd name="T10" fmla="*/ 101 w 165"/>
              <a:gd name="T11" fmla="*/ 94 h 156"/>
              <a:gd name="T12" fmla="*/ 105 w 165"/>
              <a:gd name="T13" fmla="*/ 85 h 156"/>
              <a:gd name="T14" fmla="*/ 107 w 165"/>
              <a:gd name="T15" fmla="*/ 74 h 156"/>
              <a:gd name="T16" fmla="*/ 112 w 165"/>
              <a:gd name="T17" fmla="*/ 70 h 156"/>
              <a:gd name="T18" fmla="*/ 114 w 165"/>
              <a:gd name="T19" fmla="*/ 63 h 156"/>
              <a:gd name="T20" fmla="*/ 114 w 165"/>
              <a:gd name="T21" fmla="*/ 51 h 156"/>
              <a:gd name="T22" fmla="*/ 112 w 165"/>
              <a:gd name="T23" fmla="*/ 46 h 156"/>
              <a:gd name="T24" fmla="*/ 113 w 165"/>
              <a:gd name="T25" fmla="*/ 30 h 156"/>
              <a:gd name="T26" fmla="*/ 111 w 165"/>
              <a:gd name="T27" fmla="*/ 19 h 156"/>
              <a:gd name="T28" fmla="*/ 107 w 165"/>
              <a:gd name="T29" fmla="*/ 12 h 156"/>
              <a:gd name="T30" fmla="*/ 102 w 165"/>
              <a:gd name="T31" fmla="*/ 11 h 156"/>
              <a:gd name="T32" fmla="*/ 99 w 165"/>
              <a:gd name="T33" fmla="*/ 8 h 156"/>
              <a:gd name="T34" fmla="*/ 64 w 165"/>
              <a:gd name="T35" fmla="*/ 9 h 156"/>
              <a:gd name="T36" fmla="*/ 51 w 165"/>
              <a:gd name="T37" fmla="*/ 46 h 156"/>
              <a:gd name="T38" fmla="*/ 49 w 165"/>
              <a:gd name="T39" fmla="*/ 53 h 156"/>
              <a:gd name="T40" fmla="*/ 54 w 165"/>
              <a:gd name="T41" fmla="*/ 72 h 156"/>
              <a:gd name="T42" fmla="*/ 58 w 165"/>
              <a:gd name="T43" fmla="*/ 73 h 156"/>
              <a:gd name="T44" fmla="*/ 59 w 165"/>
              <a:gd name="T45" fmla="*/ 86 h 156"/>
              <a:gd name="T46" fmla="*/ 63 w 165"/>
              <a:gd name="T47" fmla="*/ 94 h 156"/>
              <a:gd name="T48" fmla="*/ 60 w 165"/>
              <a:gd name="T49" fmla="*/ 94 h 156"/>
              <a:gd name="T50" fmla="*/ 53 w 165"/>
              <a:gd name="T51" fmla="*/ 106 h 156"/>
              <a:gd name="T52" fmla="*/ 46 w 165"/>
              <a:gd name="T53" fmla="*/ 108 h 156"/>
              <a:gd name="T54" fmla="*/ 20 w 165"/>
              <a:gd name="T55" fmla="*/ 119 h 156"/>
              <a:gd name="T56" fmla="*/ 1 w 165"/>
              <a:gd name="T57" fmla="*/ 131 h 156"/>
              <a:gd name="T58" fmla="*/ 0 w 165"/>
              <a:gd name="T59" fmla="*/ 156 h 156"/>
              <a:gd name="T60" fmla="*/ 72 w 165"/>
              <a:gd name="T61" fmla="*/ 156 h 156"/>
              <a:gd name="T62" fmla="*/ 78 w 165"/>
              <a:gd name="T63" fmla="*/ 120 h 156"/>
              <a:gd name="T64" fmla="*/ 73 w 165"/>
              <a:gd name="T65" fmla="*/ 111 h 156"/>
              <a:gd name="T66" fmla="*/ 83 w 165"/>
              <a:gd name="T67" fmla="*/ 106 h 156"/>
              <a:gd name="T68" fmla="*/ 92 w 165"/>
              <a:gd name="T69" fmla="*/ 111 h 156"/>
              <a:gd name="T70" fmla="*/ 87 w 165"/>
              <a:gd name="T71" fmla="*/ 120 h 156"/>
              <a:gd name="T72" fmla="*/ 96 w 165"/>
              <a:gd name="T73" fmla="*/ 156 h 156"/>
              <a:gd name="T74" fmla="*/ 164 w 165"/>
              <a:gd name="T75" fmla="*/ 156 h 156"/>
              <a:gd name="T76" fmla="*/ 164 w 165"/>
              <a:gd name="T77" fmla="*/ 131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65" h="156">
                <a:moveTo>
                  <a:pt x="164" y="131"/>
                </a:moveTo>
                <a:cubicBezTo>
                  <a:pt x="161" y="123"/>
                  <a:pt x="152" y="122"/>
                  <a:pt x="145" y="119"/>
                </a:cubicBezTo>
                <a:cubicBezTo>
                  <a:pt x="137" y="115"/>
                  <a:pt x="127" y="111"/>
                  <a:pt x="119" y="108"/>
                </a:cubicBezTo>
                <a:cubicBezTo>
                  <a:pt x="117" y="107"/>
                  <a:pt x="114" y="107"/>
                  <a:pt x="112" y="106"/>
                </a:cubicBezTo>
                <a:cubicBezTo>
                  <a:pt x="109" y="104"/>
                  <a:pt x="107" y="98"/>
                  <a:pt x="105" y="94"/>
                </a:cubicBezTo>
                <a:cubicBezTo>
                  <a:pt x="104" y="94"/>
                  <a:pt x="102" y="94"/>
                  <a:pt x="101" y="94"/>
                </a:cubicBezTo>
                <a:cubicBezTo>
                  <a:pt x="101" y="89"/>
                  <a:pt x="104" y="89"/>
                  <a:pt x="105" y="85"/>
                </a:cubicBezTo>
                <a:cubicBezTo>
                  <a:pt x="106" y="81"/>
                  <a:pt x="105" y="77"/>
                  <a:pt x="107" y="74"/>
                </a:cubicBezTo>
                <a:cubicBezTo>
                  <a:pt x="108" y="72"/>
                  <a:pt x="111" y="72"/>
                  <a:pt x="112" y="70"/>
                </a:cubicBezTo>
                <a:cubicBezTo>
                  <a:pt x="113" y="68"/>
                  <a:pt x="114" y="65"/>
                  <a:pt x="114" y="63"/>
                </a:cubicBezTo>
                <a:cubicBezTo>
                  <a:pt x="115" y="60"/>
                  <a:pt x="116" y="55"/>
                  <a:pt x="114" y="51"/>
                </a:cubicBezTo>
                <a:cubicBezTo>
                  <a:pt x="113" y="49"/>
                  <a:pt x="112" y="49"/>
                  <a:pt x="112" y="46"/>
                </a:cubicBezTo>
                <a:cubicBezTo>
                  <a:pt x="111" y="43"/>
                  <a:pt x="113" y="33"/>
                  <a:pt x="113" y="30"/>
                </a:cubicBezTo>
                <a:cubicBezTo>
                  <a:pt x="113" y="25"/>
                  <a:pt x="113" y="24"/>
                  <a:pt x="111" y="19"/>
                </a:cubicBezTo>
                <a:cubicBezTo>
                  <a:pt x="111" y="19"/>
                  <a:pt x="110" y="14"/>
                  <a:pt x="107" y="12"/>
                </a:cubicBezTo>
                <a:cubicBezTo>
                  <a:pt x="102" y="11"/>
                  <a:pt x="102" y="11"/>
                  <a:pt x="102" y="11"/>
                </a:cubicBezTo>
                <a:cubicBezTo>
                  <a:pt x="99" y="8"/>
                  <a:pt x="99" y="8"/>
                  <a:pt x="99" y="8"/>
                </a:cubicBezTo>
                <a:cubicBezTo>
                  <a:pt x="86" y="0"/>
                  <a:pt x="71" y="6"/>
                  <a:pt x="64" y="9"/>
                </a:cubicBezTo>
                <a:cubicBezTo>
                  <a:pt x="53" y="12"/>
                  <a:pt x="46" y="23"/>
                  <a:pt x="51" y="46"/>
                </a:cubicBezTo>
                <a:cubicBezTo>
                  <a:pt x="52" y="49"/>
                  <a:pt x="49" y="51"/>
                  <a:pt x="49" y="53"/>
                </a:cubicBezTo>
                <a:cubicBezTo>
                  <a:pt x="50" y="58"/>
                  <a:pt x="50" y="69"/>
                  <a:pt x="54" y="72"/>
                </a:cubicBezTo>
                <a:cubicBezTo>
                  <a:pt x="54" y="72"/>
                  <a:pt x="58" y="73"/>
                  <a:pt x="58" y="73"/>
                </a:cubicBezTo>
                <a:cubicBezTo>
                  <a:pt x="58" y="77"/>
                  <a:pt x="58" y="82"/>
                  <a:pt x="59" y="86"/>
                </a:cubicBezTo>
                <a:cubicBezTo>
                  <a:pt x="60" y="89"/>
                  <a:pt x="63" y="89"/>
                  <a:pt x="63" y="94"/>
                </a:cubicBezTo>
                <a:cubicBezTo>
                  <a:pt x="60" y="94"/>
                  <a:pt x="60" y="94"/>
                  <a:pt x="60" y="94"/>
                </a:cubicBezTo>
                <a:cubicBezTo>
                  <a:pt x="58" y="98"/>
                  <a:pt x="56" y="104"/>
                  <a:pt x="53" y="106"/>
                </a:cubicBezTo>
                <a:cubicBezTo>
                  <a:pt x="51" y="107"/>
                  <a:pt x="48" y="107"/>
                  <a:pt x="46" y="108"/>
                </a:cubicBezTo>
                <a:cubicBezTo>
                  <a:pt x="38" y="111"/>
                  <a:pt x="28" y="115"/>
                  <a:pt x="20" y="119"/>
                </a:cubicBezTo>
                <a:cubicBezTo>
                  <a:pt x="13" y="122"/>
                  <a:pt x="4" y="123"/>
                  <a:pt x="1" y="131"/>
                </a:cubicBezTo>
                <a:cubicBezTo>
                  <a:pt x="1" y="136"/>
                  <a:pt x="0" y="149"/>
                  <a:pt x="0" y="156"/>
                </a:cubicBezTo>
                <a:cubicBezTo>
                  <a:pt x="72" y="156"/>
                  <a:pt x="72" y="156"/>
                  <a:pt x="72" y="156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3" y="111"/>
                  <a:pt x="73" y="111"/>
                  <a:pt x="73" y="111"/>
                </a:cubicBezTo>
                <a:cubicBezTo>
                  <a:pt x="83" y="106"/>
                  <a:pt x="83" y="106"/>
                  <a:pt x="83" y="106"/>
                </a:cubicBezTo>
                <a:cubicBezTo>
                  <a:pt x="92" y="111"/>
                  <a:pt x="92" y="111"/>
                  <a:pt x="92" y="111"/>
                </a:cubicBezTo>
                <a:cubicBezTo>
                  <a:pt x="87" y="120"/>
                  <a:pt x="87" y="120"/>
                  <a:pt x="87" y="120"/>
                </a:cubicBezTo>
                <a:cubicBezTo>
                  <a:pt x="96" y="156"/>
                  <a:pt x="96" y="156"/>
                  <a:pt x="96" y="156"/>
                </a:cubicBezTo>
                <a:cubicBezTo>
                  <a:pt x="164" y="156"/>
                  <a:pt x="164" y="156"/>
                  <a:pt x="164" y="156"/>
                </a:cubicBezTo>
                <a:cubicBezTo>
                  <a:pt x="165" y="149"/>
                  <a:pt x="164" y="136"/>
                  <a:pt x="164" y="13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47" name="Freeform 384"/>
          <p:cNvSpPr>
            <a:spLocks noEditPoints="1"/>
          </p:cNvSpPr>
          <p:nvPr/>
        </p:nvSpPr>
        <p:spPr bwMode="auto">
          <a:xfrm>
            <a:off x="2375141" y="3926226"/>
            <a:ext cx="278344" cy="326299"/>
          </a:xfrm>
          <a:custGeom>
            <a:avLst/>
            <a:gdLst>
              <a:gd name="T0" fmla="*/ 30 w 162"/>
              <a:gd name="T1" fmla="*/ 23 h 190"/>
              <a:gd name="T2" fmla="*/ 30 w 162"/>
              <a:gd name="T3" fmla="*/ 47 h 190"/>
              <a:gd name="T4" fmla="*/ 0 w 162"/>
              <a:gd name="T5" fmla="*/ 47 h 190"/>
              <a:gd name="T6" fmla="*/ 0 w 162"/>
              <a:gd name="T7" fmla="*/ 135 h 190"/>
              <a:gd name="T8" fmla="*/ 30 w 162"/>
              <a:gd name="T9" fmla="*/ 135 h 190"/>
              <a:gd name="T10" fmla="*/ 83 w 162"/>
              <a:gd name="T11" fmla="*/ 190 h 190"/>
              <a:gd name="T12" fmla="*/ 135 w 162"/>
              <a:gd name="T13" fmla="*/ 135 h 190"/>
              <a:gd name="T14" fmla="*/ 162 w 162"/>
              <a:gd name="T15" fmla="*/ 135 h 190"/>
              <a:gd name="T16" fmla="*/ 162 w 162"/>
              <a:gd name="T17" fmla="*/ 47 h 190"/>
              <a:gd name="T18" fmla="*/ 115 w 162"/>
              <a:gd name="T19" fmla="*/ 47 h 190"/>
              <a:gd name="T20" fmla="*/ 115 w 162"/>
              <a:gd name="T21" fmla="*/ 16 h 190"/>
              <a:gd name="T22" fmla="*/ 98 w 162"/>
              <a:gd name="T23" fmla="*/ 16 h 190"/>
              <a:gd name="T24" fmla="*/ 98 w 162"/>
              <a:gd name="T25" fmla="*/ 47 h 190"/>
              <a:gd name="T26" fmla="*/ 92 w 162"/>
              <a:gd name="T27" fmla="*/ 47 h 190"/>
              <a:gd name="T28" fmla="*/ 92 w 162"/>
              <a:gd name="T29" fmla="*/ 9 h 190"/>
              <a:gd name="T30" fmla="*/ 75 w 162"/>
              <a:gd name="T31" fmla="*/ 9 h 190"/>
              <a:gd name="T32" fmla="*/ 75 w 162"/>
              <a:gd name="T33" fmla="*/ 47 h 190"/>
              <a:gd name="T34" fmla="*/ 69 w 162"/>
              <a:gd name="T35" fmla="*/ 47 h 190"/>
              <a:gd name="T36" fmla="*/ 69 w 162"/>
              <a:gd name="T37" fmla="*/ 16 h 190"/>
              <a:gd name="T38" fmla="*/ 52 w 162"/>
              <a:gd name="T39" fmla="*/ 16 h 190"/>
              <a:gd name="T40" fmla="*/ 52 w 162"/>
              <a:gd name="T41" fmla="*/ 47 h 190"/>
              <a:gd name="T42" fmla="*/ 46 w 162"/>
              <a:gd name="T43" fmla="*/ 47 h 190"/>
              <a:gd name="T44" fmla="*/ 46 w 162"/>
              <a:gd name="T45" fmla="*/ 23 h 190"/>
              <a:gd name="T46" fmla="*/ 30 w 162"/>
              <a:gd name="T47" fmla="*/ 23 h 190"/>
              <a:gd name="T48" fmla="*/ 118 w 162"/>
              <a:gd name="T49" fmla="*/ 90 h 190"/>
              <a:gd name="T50" fmla="*/ 135 w 162"/>
              <a:gd name="T51" fmla="*/ 90 h 190"/>
              <a:gd name="T52" fmla="*/ 135 w 162"/>
              <a:gd name="T53" fmla="*/ 130 h 190"/>
              <a:gd name="T54" fmla="*/ 157 w 162"/>
              <a:gd name="T55" fmla="*/ 130 h 190"/>
              <a:gd name="T56" fmla="*/ 157 w 162"/>
              <a:gd name="T57" fmla="*/ 52 h 190"/>
              <a:gd name="T58" fmla="*/ 5 w 162"/>
              <a:gd name="T59" fmla="*/ 52 h 190"/>
              <a:gd name="T60" fmla="*/ 5 w 162"/>
              <a:gd name="T61" fmla="*/ 130 h 190"/>
              <a:gd name="T62" fmla="*/ 118 w 162"/>
              <a:gd name="T63" fmla="*/ 130 h 190"/>
              <a:gd name="T64" fmla="*/ 118 w 162"/>
              <a:gd name="T65" fmla="*/ 90 h 1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62" h="190">
                <a:moveTo>
                  <a:pt x="30" y="23"/>
                </a:moveTo>
                <a:cubicBezTo>
                  <a:pt x="30" y="47"/>
                  <a:pt x="30" y="47"/>
                  <a:pt x="3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135"/>
                  <a:pt x="0" y="135"/>
                  <a:pt x="0" y="135"/>
                </a:cubicBezTo>
                <a:cubicBezTo>
                  <a:pt x="30" y="135"/>
                  <a:pt x="30" y="135"/>
                  <a:pt x="30" y="135"/>
                </a:cubicBezTo>
                <a:cubicBezTo>
                  <a:pt x="31" y="165"/>
                  <a:pt x="55" y="190"/>
                  <a:pt x="83" y="190"/>
                </a:cubicBezTo>
                <a:cubicBezTo>
                  <a:pt x="111" y="190"/>
                  <a:pt x="135" y="165"/>
                  <a:pt x="135" y="135"/>
                </a:cubicBezTo>
                <a:cubicBezTo>
                  <a:pt x="162" y="135"/>
                  <a:pt x="162" y="135"/>
                  <a:pt x="162" y="135"/>
                </a:cubicBezTo>
                <a:cubicBezTo>
                  <a:pt x="162" y="47"/>
                  <a:pt x="162" y="47"/>
                  <a:pt x="162" y="47"/>
                </a:cubicBezTo>
                <a:cubicBezTo>
                  <a:pt x="115" y="47"/>
                  <a:pt x="115" y="47"/>
                  <a:pt x="115" y="47"/>
                </a:cubicBezTo>
                <a:cubicBezTo>
                  <a:pt x="115" y="16"/>
                  <a:pt x="115" y="16"/>
                  <a:pt x="115" y="16"/>
                </a:cubicBezTo>
                <a:cubicBezTo>
                  <a:pt x="113" y="6"/>
                  <a:pt x="101" y="7"/>
                  <a:pt x="98" y="16"/>
                </a:cubicBezTo>
                <a:cubicBezTo>
                  <a:pt x="98" y="47"/>
                  <a:pt x="98" y="47"/>
                  <a:pt x="98" y="47"/>
                </a:cubicBezTo>
                <a:cubicBezTo>
                  <a:pt x="92" y="47"/>
                  <a:pt x="92" y="47"/>
                  <a:pt x="92" y="47"/>
                </a:cubicBezTo>
                <a:cubicBezTo>
                  <a:pt x="92" y="9"/>
                  <a:pt x="92" y="9"/>
                  <a:pt x="92" y="9"/>
                </a:cubicBezTo>
                <a:cubicBezTo>
                  <a:pt x="88" y="0"/>
                  <a:pt x="79" y="0"/>
                  <a:pt x="75" y="9"/>
                </a:cubicBezTo>
                <a:cubicBezTo>
                  <a:pt x="75" y="47"/>
                  <a:pt x="75" y="47"/>
                  <a:pt x="75" y="47"/>
                </a:cubicBezTo>
                <a:cubicBezTo>
                  <a:pt x="69" y="47"/>
                  <a:pt x="69" y="47"/>
                  <a:pt x="69" y="47"/>
                </a:cubicBezTo>
                <a:cubicBezTo>
                  <a:pt x="69" y="16"/>
                  <a:pt x="69" y="16"/>
                  <a:pt x="69" y="16"/>
                </a:cubicBezTo>
                <a:cubicBezTo>
                  <a:pt x="66" y="8"/>
                  <a:pt x="57" y="6"/>
                  <a:pt x="52" y="16"/>
                </a:cubicBezTo>
                <a:cubicBezTo>
                  <a:pt x="52" y="47"/>
                  <a:pt x="52" y="47"/>
                  <a:pt x="52" y="47"/>
                </a:cubicBezTo>
                <a:cubicBezTo>
                  <a:pt x="46" y="47"/>
                  <a:pt x="46" y="47"/>
                  <a:pt x="46" y="47"/>
                </a:cubicBezTo>
                <a:cubicBezTo>
                  <a:pt x="46" y="23"/>
                  <a:pt x="46" y="23"/>
                  <a:pt x="46" y="23"/>
                </a:cubicBezTo>
                <a:cubicBezTo>
                  <a:pt x="43" y="15"/>
                  <a:pt x="34" y="13"/>
                  <a:pt x="30" y="23"/>
                </a:cubicBezTo>
                <a:close/>
                <a:moveTo>
                  <a:pt x="118" y="90"/>
                </a:moveTo>
                <a:cubicBezTo>
                  <a:pt x="122" y="70"/>
                  <a:pt x="132" y="75"/>
                  <a:pt x="135" y="90"/>
                </a:cubicBezTo>
                <a:cubicBezTo>
                  <a:pt x="135" y="130"/>
                  <a:pt x="135" y="130"/>
                  <a:pt x="135" y="130"/>
                </a:cubicBezTo>
                <a:cubicBezTo>
                  <a:pt x="157" y="130"/>
                  <a:pt x="157" y="130"/>
                  <a:pt x="157" y="130"/>
                </a:cubicBezTo>
                <a:cubicBezTo>
                  <a:pt x="157" y="52"/>
                  <a:pt x="157" y="52"/>
                  <a:pt x="157" y="52"/>
                </a:cubicBezTo>
                <a:cubicBezTo>
                  <a:pt x="5" y="52"/>
                  <a:pt x="5" y="52"/>
                  <a:pt x="5" y="52"/>
                </a:cubicBezTo>
                <a:cubicBezTo>
                  <a:pt x="5" y="130"/>
                  <a:pt x="5" y="130"/>
                  <a:pt x="5" y="130"/>
                </a:cubicBezTo>
                <a:cubicBezTo>
                  <a:pt x="118" y="130"/>
                  <a:pt x="118" y="130"/>
                  <a:pt x="118" y="130"/>
                </a:cubicBezTo>
                <a:lnTo>
                  <a:pt x="118" y="9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48" name="Freeform 385"/>
          <p:cNvSpPr>
            <a:spLocks noEditPoints="1"/>
          </p:cNvSpPr>
          <p:nvPr/>
        </p:nvSpPr>
        <p:spPr bwMode="auto">
          <a:xfrm>
            <a:off x="2444728" y="4023396"/>
            <a:ext cx="118776" cy="118763"/>
          </a:xfrm>
          <a:custGeom>
            <a:avLst/>
            <a:gdLst>
              <a:gd name="T0" fmla="*/ 0 w 69"/>
              <a:gd name="T1" fmla="*/ 29 h 69"/>
              <a:gd name="T2" fmla="*/ 0 w 69"/>
              <a:gd name="T3" fmla="*/ 41 h 69"/>
              <a:gd name="T4" fmla="*/ 16 w 69"/>
              <a:gd name="T5" fmla="*/ 41 h 69"/>
              <a:gd name="T6" fmla="*/ 12 w 69"/>
              <a:gd name="T7" fmla="*/ 44 h 69"/>
              <a:gd name="T8" fmla="*/ 12 w 69"/>
              <a:gd name="T9" fmla="*/ 53 h 69"/>
              <a:gd name="T10" fmla="*/ 47 w 69"/>
              <a:gd name="T11" fmla="*/ 53 h 69"/>
              <a:gd name="T12" fmla="*/ 21 w 69"/>
              <a:gd name="T13" fmla="*/ 58 h 69"/>
              <a:gd name="T14" fmla="*/ 25 w 69"/>
              <a:gd name="T15" fmla="*/ 68 h 69"/>
              <a:gd name="T16" fmla="*/ 57 w 69"/>
              <a:gd name="T17" fmla="*/ 64 h 69"/>
              <a:gd name="T18" fmla="*/ 62 w 69"/>
              <a:gd name="T19" fmla="*/ 43 h 69"/>
              <a:gd name="T20" fmla="*/ 31 w 69"/>
              <a:gd name="T21" fmla="*/ 43 h 69"/>
              <a:gd name="T22" fmla="*/ 33 w 69"/>
              <a:gd name="T23" fmla="*/ 41 h 69"/>
              <a:gd name="T24" fmla="*/ 69 w 69"/>
              <a:gd name="T25" fmla="*/ 41 h 69"/>
              <a:gd name="T26" fmla="*/ 69 w 69"/>
              <a:gd name="T27" fmla="*/ 29 h 69"/>
              <a:gd name="T28" fmla="*/ 0 w 69"/>
              <a:gd name="T29" fmla="*/ 29 h 69"/>
              <a:gd name="T30" fmla="*/ 6 w 69"/>
              <a:gd name="T31" fmla="*/ 0 h 69"/>
              <a:gd name="T32" fmla="*/ 6 w 69"/>
              <a:gd name="T33" fmla="*/ 27 h 69"/>
              <a:gd name="T34" fmla="*/ 62 w 69"/>
              <a:gd name="T35" fmla="*/ 27 h 69"/>
              <a:gd name="T36" fmla="*/ 62 w 69"/>
              <a:gd name="T37" fmla="*/ 0 h 69"/>
              <a:gd name="T38" fmla="*/ 6 w 69"/>
              <a:gd name="T39" fmla="*/ 0 h 69"/>
              <a:gd name="T40" fmla="*/ 48 w 69"/>
              <a:gd name="T41" fmla="*/ 16 h 69"/>
              <a:gd name="T42" fmla="*/ 20 w 69"/>
              <a:gd name="T43" fmla="*/ 16 h 69"/>
              <a:gd name="T44" fmla="*/ 20 w 69"/>
              <a:gd name="T45" fmla="*/ 12 h 69"/>
              <a:gd name="T46" fmla="*/ 48 w 69"/>
              <a:gd name="T47" fmla="*/ 12 h 69"/>
              <a:gd name="T48" fmla="*/ 48 w 69"/>
              <a:gd name="T49" fmla="*/ 16 h 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9" h="69">
                <a:moveTo>
                  <a:pt x="0" y="29"/>
                </a:moveTo>
                <a:cubicBezTo>
                  <a:pt x="0" y="41"/>
                  <a:pt x="0" y="41"/>
                  <a:pt x="0" y="41"/>
                </a:cubicBezTo>
                <a:cubicBezTo>
                  <a:pt x="16" y="41"/>
                  <a:pt x="16" y="41"/>
                  <a:pt x="16" y="41"/>
                </a:cubicBezTo>
                <a:cubicBezTo>
                  <a:pt x="15" y="42"/>
                  <a:pt x="14" y="43"/>
                  <a:pt x="12" y="44"/>
                </a:cubicBezTo>
                <a:cubicBezTo>
                  <a:pt x="12" y="53"/>
                  <a:pt x="12" y="53"/>
                  <a:pt x="12" y="53"/>
                </a:cubicBezTo>
                <a:cubicBezTo>
                  <a:pt x="47" y="53"/>
                  <a:pt x="47" y="53"/>
                  <a:pt x="47" y="53"/>
                </a:cubicBezTo>
                <a:cubicBezTo>
                  <a:pt x="49" y="57"/>
                  <a:pt x="40" y="58"/>
                  <a:pt x="21" y="58"/>
                </a:cubicBezTo>
                <a:cubicBezTo>
                  <a:pt x="25" y="68"/>
                  <a:pt x="25" y="68"/>
                  <a:pt x="25" y="68"/>
                </a:cubicBezTo>
                <a:cubicBezTo>
                  <a:pt x="43" y="69"/>
                  <a:pt x="53" y="67"/>
                  <a:pt x="57" y="64"/>
                </a:cubicBezTo>
                <a:cubicBezTo>
                  <a:pt x="61" y="62"/>
                  <a:pt x="63" y="55"/>
                  <a:pt x="62" y="43"/>
                </a:cubicBezTo>
                <a:cubicBezTo>
                  <a:pt x="31" y="43"/>
                  <a:pt x="31" y="43"/>
                  <a:pt x="31" y="43"/>
                </a:cubicBezTo>
                <a:cubicBezTo>
                  <a:pt x="33" y="41"/>
                  <a:pt x="33" y="41"/>
                  <a:pt x="33" y="41"/>
                </a:cubicBezTo>
                <a:cubicBezTo>
                  <a:pt x="69" y="41"/>
                  <a:pt x="69" y="41"/>
                  <a:pt x="69" y="41"/>
                </a:cubicBezTo>
                <a:cubicBezTo>
                  <a:pt x="69" y="29"/>
                  <a:pt x="69" y="29"/>
                  <a:pt x="69" y="29"/>
                </a:cubicBezTo>
                <a:lnTo>
                  <a:pt x="0" y="29"/>
                </a:lnTo>
                <a:close/>
                <a:moveTo>
                  <a:pt x="6" y="0"/>
                </a:moveTo>
                <a:cubicBezTo>
                  <a:pt x="6" y="27"/>
                  <a:pt x="6" y="27"/>
                  <a:pt x="6" y="27"/>
                </a:cubicBezTo>
                <a:cubicBezTo>
                  <a:pt x="62" y="27"/>
                  <a:pt x="62" y="27"/>
                  <a:pt x="62" y="27"/>
                </a:cubicBezTo>
                <a:cubicBezTo>
                  <a:pt x="62" y="0"/>
                  <a:pt x="62" y="0"/>
                  <a:pt x="62" y="0"/>
                </a:cubicBezTo>
                <a:lnTo>
                  <a:pt x="6" y="0"/>
                </a:lnTo>
                <a:close/>
                <a:moveTo>
                  <a:pt x="48" y="16"/>
                </a:moveTo>
                <a:cubicBezTo>
                  <a:pt x="20" y="16"/>
                  <a:pt x="20" y="16"/>
                  <a:pt x="20" y="16"/>
                </a:cubicBezTo>
                <a:cubicBezTo>
                  <a:pt x="20" y="12"/>
                  <a:pt x="20" y="12"/>
                  <a:pt x="20" y="12"/>
                </a:cubicBezTo>
                <a:cubicBezTo>
                  <a:pt x="48" y="12"/>
                  <a:pt x="48" y="12"/>
                  <a:pt x="48" y="12"/>
                </a:cubicBezTo>
                <a:lnTo>
                  <a:pt x="48" y="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49" name="Freeform 386"/>
          <p:cNvSpPr>
            <a:spLocks noEditPoints="1"/>
          </p:cNvSpPr>
          <p:nvPr/>
        </p:nvSpPr>
        <p:spPr bwMode="auto">
          <a:xfrm>
            <a:off x="1860449" y="3943023"/>
            <a:ext cx="332332" cy="296309"/>
          </a:xfrm>
          <a:custGeom>
            <a:avLst/>
            <a:gdLst>
              <a:gd name="T0" fmla="*/ 166 w 193"/>
              <a:gd name="T1" fmla="*/ 98 h 172"/>
              <a:gd name="T2" fmla="*/ 184 w 193"/>
              <a:gd name="T3" fmla="*/ 98 h 172"/>
              <a:gd name="T4" fmla="*/ 193 w 193"/>
              <a:gd name="T5" fmla="*/ 103 h 172"/>
              <a:gd name="T6" fmla="*/ 191 w 193"/>
              <a:gd name="T7" fmla="*/ 111 h 172"/>
              <a:gd name="T8" fmla="*/ 179 w 193"/>
              <a:gd name="T9" fmla="*/ 109 h 172"/>
              <a:gd name="T10" fmla="*/ 166 w 193"/>
              <a:gd name="T11" fmla="*/ 106 h 172"/>
              <a:gd name="T12" fmla="*/ 166 w 193"/>
              <a:gd name="T13" fmla="*/ 152 h 172"/>
              <a:gd name="T14" fmla="*/ 146 w 193"/>
              <a:gd name="T15" fmla="*/ 172 h 172"/>
              <a:gd name="T16" fmla="*/ 47 w 193"/>
              <a:gd name="T17" fmla="*/ 172 h 172"/>
              <a:gd name="T18" fmla="*/ 27 w 193"/>
              <a:gd name="T19" fmla="*/ 152 h 172"/>
              <a:gd name="T20" fmla="*/ 27 w 193"/>
              <a:gd name="T21" fmla="*/ 106 h 172"/>
              <a:gd name="T22" fmla="*/ 15 w 193"/>
              <a:gd name="T23" fmla="*/ 109 h 172"/>
              <a:gd name="T24" fmla="*/ 2 w 193"/>
              <a:gd name="T25" fmla="*/ 111 h 172"/>
              <a:gd name="T26" fmla="*/ 1 w 193"/>
              <a:gd name="T27" fmla="*/ 103 h 172"/>
              <a:gd name="T28" fmla="*/ 9 w 193"/>
              <a:gd name="T29" fmla="*/ 98 h 172"/>
              <a:gd name="T30" fmla="*/ 27 w 193"/>
              <a:gd name="T31" fmla="*/ 98 h 172"/>
              <a:gd name="T32" fmla="*/ 31 w 193"/>
              <a:gd name="T33" fmla="*/ 98 h 172"/>
              <a:gd name="T34" fmla="*/ 162 w 193"/>
              <a:gd name="T35" fmla="*/ 98 h 172"/>
              <a:gd name="T36" fmla="*/ 166 w 193"/>
              <a:gd name="T37" fmla="*/ 98 h 172"/>
              <a:gd name="T38" fmla="*/ 119 w 193"/>
              <a:gd name="T39" fmla="*/ 36 h 172"/>
              <a:gd name="T40" fmla="*/ 122 w 193"/>
              <a:gd name="T41" fmla="*/ 24 h 172"/>
              <a:gd name="T42" fmla="*/ 122 w 193"/>
              <a:gd name="T43" fmla="*/ 0 h 172"/>
              <a:gd name="T44" fmla="*/ 132 w 193"/>
              <a:gd name="T45" fmla="*/ 7 h 172"/>
              <a:gd name="T46" fmla="*/ 133 w 193"/>
              <a:gd name="T47" fmla="*/ 18 h 172"/>
              <a:gd name="T48" fmla="*/ 126 w 193"/>
              <a:gd name="T49" fmla="*/ 46 h 172"/>
              <a:gd name="T50" fmla="*/ 119 w 193"/>
              <a:gd name="T51" fmla="*/ 36 h 172"/>
              <a:gd name="T52" fmla="*/ 86 w 193"/>
              <a:gd name="T53" fmla="*/ 36 h 172"/>
              <a:gd name="T54" fmla="*/ 89 w 193"/>
              <a:gd name="T55" fmla="*/ 24 h 172"/>
              <a:gd name="T56" fmla="*/ 88 w 193"/>
              <a:gd name="T57" fmla="*/ 0 h 172"/>
              <a:gd name="T58" fmla="*/ 99 w 193"/>
              <a:gd name="T59" fmla="*/ 7 h 172"/>
              <a:gd name="T60" fmla="*/ 100 w 193"/>
              <a:gd name="T61" fmla="*/ 18 h 172"/>
              <a:gd name="T62" fmla="*/ 93 w 193"/>
              <a:gd name="T63" fmla="*/ 46 h 172"/>
              <a:gd name="T64" fmla="*/ 86 w 193"/>
              <a:gd name="T65" fmla="*/ 36 h 172"/>
              <a:gd name="T66" fmla="*/ 51 w 193"/>
              <a:gd name="T67" fmla="*/ 36 h 172"/>
              <a:gd name="T68" fmla="*/ 53 w 193"/>
              <a:gd name="T69" fmla="*/ 24 h 172"/>
              <a:gd name="T70" fmla="*/ 53 w 193"/>
              <a:gd name="T71" fmla="*/ 0 h 172"/>
              <a:gd name="T72" fmla="*/ 64 w 193"/>
              <a:gd name="T73" fmla="*/ 7 h 172"/>
              <a:gd name="T74" fmla="*/ 65 w 193"/>
              <a:gd name="T75" fmla="*/ 18 h 172"/>
              <a:gd name="T76" fmla="*/ 58 w 193"/>
              <a:gd name="T77" fmla="*/ 46 h 172"/>
              <a:gd name="T78" fmla="*/ 51 w 193"/>
              <a:gd name="T79" fmla="*/ 36 h 172"/>
              <a:gd name="T80" fmla="*/ 37 w 193"/>
              <a:gd name="T81" fmla="*/ 111 h 172"/>
              <a:gd name="T82" fmla="*/ 37 w 193"/>
              <a:gd name="T83" fmla="*/ 144 h 172"/>
              <a:gd name="T84" fmla="*/ 41 w 193"/>
              <a:gd name="T85" fmla="*/ 149 h 172"/>
              <a:gd name="T86" fmla="*/ 46 w 193"/>
              <a:gd name="T87" fmla="*/ 144 h 172"/>
              <a:gd name="T88" fmla="*/ 46 w 193"/>
              <a:gd name="T89" fmla="*/ 111 h 172"/>
              <a:gd name="T90" fmla="*/ 41 w 193"/>
              <a:gd name="T91" fmla="*/ 107 h 172"/>
              <a:gd name="T92" fmla="*/ 37 w 193"/>
              <a:gd name="T93" fmla="*/ 111 h 172"/>
              <a:gd name="T94" fmla="*/ 47 w 193"/>
              <a:gd name="T95" fmla="*/ 71 h 172"/>
              <a:gd name="T96" fmla="*/ 89 w 193"/>
              <a:gd name="T97" fmla="*/ 71 h 172"/>
              <a:gd name="T98" fmla="*/ 86 w 193"/>
              <a:gd name="T99" fmla="*/ 60 h 172"/>
              <a:gd name="T100" fmla="*/ 92 w 193"/>
              <a:gd name="T101" fmla="*/ 55 h 172"/>
              <a:gd name="T102" fmla="*/ 100 w 193"/>
              <a:gd name="T103" fmla="*/ 55 h 172"/>
              <a:gd name="T104" fmla="*/ 105 w 193"/>
              <a:gd name="T105" fmla="*/ 60 h 172"/>
              <a:gd name="T106" fmla="*/ 103 w 193"/>
              <a:gd name="T107" fmla="*/ 71 h 172"/>
              <a:gd name="T108" fmla="*/ 146 w 193"/>
              <a:gd name="T109" fmla="*/ 71 h 172"/>
              <a:gd name="T110" fmla="*/ 166 w 193"/>
              <a:gd name="T111" fmla="*/ 89 h 172"/>
              <a:gd name="T112" fmla="*/ 27 w 193"/>
              <a:gd name="T113" fmla="*/ 89 h 172"/>
              <a:gd name="T114" fmla="*/ 47 w 193"/>
              <a:gd name="T115" fmla="*/ 71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93" h="172">
                <a:moveTo>
                  <a:pt x="166" y="98"/>
                </a:moveTo>
                <a:cubicBezTo>
                  <a:pt x="184" y="98"/>
                  <a:pt x="184" y="98"/>
                  <a:pt x="184" y="98"/>
                </a:cubicBezTo>
                <a:cubicBezTo>
                  <a:pt x="191" y="98"/>
                  <a:pt x="192" y="99"/>
                  <a:pt x="193" y="103"/>
                </a:cubicBezTo>
                <a:cubicBezTo>
                  <a:pt x="193" y="106"/>
                  <a:pt x="193" y="110"/>
                  <a:pt x="191" y="111"/>
                </a:cubicBezTo>
                <a:cubicBezTo>
                  <a:pt x="189" y="114"/>
                  <a:pt x="183" y="113"/>
                  <a:pt x="179" y="109"/>
                </a:cubicBezTo>
                <a:cubicBezTo>
                  <a:pt x="176" y="106"/>
                  <a:pt x="170" y="106"/>
                  <a:pt x="166" y="106"/>
                </a:cubicBezTo>
                <a:cubicBezTo>
                  <a:pt x="166" y="152"/>
                  <a:pt x="166" y="152"/>
                  <a:pt x="166" y="152"/>
                </a:cubicBezTo>
                <a:cubicBezTo>
                  <a:pt x="166" y="163"/>
                  <a:pt x="157" y="172"/>
                  <a:pt x="146" y="172"/>
                </a:cubicBezTo>
                <a:cubicBezTo>
                  <a:pt x="47" y="172"/>
                  <a:pt x="47" y="172"/>
                  <a:pt x="47" y="172"/>
                </a:cubicBezTo>
                <a:cubicBezTo>
                  <a:pt x="36" y="172"/>
                  <a:pt x="27" y="163"/>
                  <a:pt x="27" y="152"/>
                </a:cubicBezTo>
                <a:cubicBezTo>
                  <a:pt x="27" y="106"/>
                  <a:pt x="27" y="106"/>
                  <a:pt x="27" y="106"/>
                </a:cubicBezTo>
                <a:cubicBezTo>
                  <a:pt x="23" y="106"/>
                  <a:pt x="18" y="106"/>
                  <a:pt x="15" y="109"/>
                </a:cubicBezTo>
                <a:cubicBezTo>
                  <a:pt x="10" y="113"/>
                  <a:pt x="4" y="114"/>
                  <a:pt x="2" y="111"/>
                </a:cubicBezTo>
                <a:cubicBezTo>
                  <a:pt x="0" y="110"/>
                  <a:pt x="0" y="106"/>
                  <a:pt x="1" y="103"/>
                </a:cubicBezTo>
                <a:cubicBezTo>
                  <a:pt x="1" y="99"/>
                  <a:pt x="2" y="98"/>
                  <a:pt x="9" y="98"/>
                </a:cubicBezTo>
                <a:cubicBezTo>
                  <a:pt x="27" y="98"/>
                  <a:pt x="27" y="98"/>
                  <a:pt x="27" y="98"/>
                </a:cubicBezTo>
                <a:cubicBezTo>
                  <a:pt x="31" y="98"/>
                  <a:pt x="31" y="98"/>
                  <a:pt x="31" y="98"/>
                </a:cubicBezTo>
                <a:cubicBezTo>
                  <a:pt x="162" y="98"/>
                  <a:pt x="162" y="98"/>
                  <a:pt x="162" y="98"/>
                </a:cubicBezTo>
                <a:cubicBezTo>
                  <a:pt x="166" y="98"/>
                  <a:pt x="166" y="98"/>
                  <a:pt x="166" y="98"/>
                </a:cubicBezTo>
                <a:close/>
                <a:moveTo>
                  <a:pt x="119" y="36"/>
                </a:moveTo>
                <a:cubicBezTo>
                  <a:pt x="125" y="32"/>
                  <a:pt x="124" y="28"/>
                  <a:pt x="122" y="24"/>
                </a:cubicBezTo>
                <a:cubicBezTo>
                  <a:pt x="118" y="16"/>
                  <a:pt x="115" y="9"/>
                  <a:pt x="122" y="0"/>
                </a:cubicBezTo>
                <a:cubicBezTo>
                  <a:pt x="132" y="7"/>
                  <a:pt x="132" y="7"/>
                  <a:pt x="132" y="7"/>
                </a:cubicBezTo>
                <a:cubicBezTo>
                  <a:pt x="130" y="11"/>
                  <a:pt x="131" y="14"/>
                  <a:pt x="133" y="18"/>
                </a:cubicBezTo>
                <a:cubicBezTo>
                  <a:pt x="137" y="28"/>
                  <a:pt x="142" y="37"/>
                  <a:pt x="126" y="46"/>
                </a:cubicBezTo>
                <a:cubicBezTo>
                  <a:pt x="119" y="36"/>
                  <a:pt x="119" y="36"/>
                  <a:pt x="119" y="36"/>
                </a:cubicBezTo>
                <a:close/>
                <a:moveTo>
                  <a:pt x="86" y="36"/>
                </a:moveTo>
                <a:cubicBezTo>
                  <a:pt x="92" y="32"/>
                  <a:pt x="91" y="28"/>
                  <a:pt x="89" y="24"/>
                </a:cubicBezTo>
                <a:cubicBezTo>
                  <a:pt x="85" y="16"/>
                  <a:pt x="82" y="9"/>
                  <a:pt x="88" y="0"/>
                </a:cubicBezTo>
                <a:cubicBezTo>
                  <a:pt x="99" y="7"/>
                  <a:pt x="99" y="7"/>
                  <a:pt x="99" y="7"/>
                </a:cubicBezTo>
                <a:cubicBezTo>
                  <a:pt x="97" y="11"/>
                  <a:pt x="98" y="14"/>
                  <a:pt x="100" y="18"/>
                </a:cubicBezTo>
                <a:cubicBezTo>
                  <a:pt x="104" y="28"/>
                  <a:pt x="109" y="37"/>
                  <a:pt x="93" y="46"/>
                </a:cubicBezTo>
                <a:cubicBezTo>
                  <a:pt x="86" y="36"/>
                  <a:pt x="86" y="36"/>
                  <a:pt x="86" y="36"/>
                </a:cubicBezTo>
                <a:close/>
                <a:moveTo>
                  <a:pt x="51" y="36"/>
                </a:moveTo>
                <a:cubicBezTo>
                  <a:pt x="57" y="32"/>
                  <a:pt x="55" y="28"/>
                  <a:pt x="53" y="24"/>
                </a:cubicBezTo>
                <a:cubicBezTo>
                  <a:pt x="50" y="16"/>
                  <a:pt x="47" y="9"/>
                  <a:pt x="53" y="0"/>
                </a:cubicBezTo>
                <a:cubicBezTo>
                  <a:pt x="64" y="7"/>
                  <a:pt x="64" y="7"/>
                  <a:pt x="64" y="7"/>
                </a:cubicBezTo>
                <a:cubicBezTo>
                  <a:pt x="61" y="11"/>
                  <a:pt x="63" y="14"/>
                  <a:pt x="65" y="18"/>
                </a:cubicBezTo>
                <a:cubicBezTo>
                  <a:pt x="69" y="28"/>
                  <a:pt x="73" y="37"/>
                  <a:pt x="58" y="46"/>
                </a:cubicBezTo>
                <a:cubicBezTo>
                  <a:pt x="51" y="36"/>
                  <a:pt x="51" y="36"/>
                  <a:pt x="51" y="36"/>
                </a:cubicBezTo>
                <a:close/>
                <a:moveTo>
                  <a:pt x="37" y="111"/>
                </a:moveTo>
                <a:cubicBezTo>
                  <a:pt x="37" y="144"/>
                  <a:pt x="37" y="144"/>
                  <a:pt x="37" y="144"/>
                </a:cubicBezTo>
                <a:cubicBezTo>
                  <a:pt x="37" y="147"/>
                  <a:pt x="39" y="149"/>
                  <a:pt x="41" y="149"/>
                </a:cubicBezTo>
                <a:cubicBezTo>
                  <a:pt x="44" y="149"/>
                  <a:pt x="46" y="147"/>
                  <a:pt x="46" y="144"/>
                </a:cubicBezTo>
                <a:cubicBezTo>
                  <a:pt x="46" y="111"/>
                  <a:pt x="46" y="111"/>
                  <a:pt x="46" y="111"/>
                </a:cubicBezTo>
                <a:cubicBezTo>
                  <a:pt x="46" y="109"/>
                  <a:pt x="44" y="107"/>
                  <a:pt x="41" y="107"/>
                </a:cubicBezTo>
                <a:cubicBezTo>
                  <a:pt x="39" y="107"/>
                  <a:pt x="37" y="109"/>
                  <a:pt x="37" y="111"/>
                </a:cubicBezTo>
                <a:close/>
                <a:moveTo>
                  <a:pt x="47" y="71"/>
                </a:moveTo>
                <a:cubicBezTo>
                  <a:pt x="89" y="71"/>
                  <a:pt x="89" y="71"/>
                  <a:pt x="89" y="71"/>
                </a:cubicBezTo>
                <a:cubicBezTo>
                  <a:pt x="86" y="60"/>
                  <a:pt x="86" y="60"/>
                  <a:pt x="86" y="60"/>
                </a:cubicBezTo>
                <a:cubicBezTo>
                  <a:pt x="86" y="57"/>
                  <a:pt x="89" y="55"/>
                  <a:pt x="92" y="55"/>
                </a:cubicBezTo>
                <a:cubicBezTo>
                  <a:pt x="100" y="55"/>
                  <a:pt x="100" y="55"/>
                  <a:pt x="100" y="55"/>
                </a:cubicBezTo>
                <a:cubicBezTo>
                  <a:pt x="103" y="55"/>
                  <a:pt x="106" y="57"/>
                  <a:pt x="105" y="60"/>
                </a:cubicBezTo>
                <a:cubicBezTo>
                  <a:pt x="103" y="71"/>
                  <a:pt x="103" y="71"/>
                  <a:pt x="103" y="71"/>
                </a:cubicBezTo>
                <a:cubicBezTo>
                  <a:pt x="146" y="71"/>
                  <a:pt x="146" y="71"/>
                  <a:pt x="146" y="71"/>
                </a:cubicBezTo>
                <a:cubicBezTo>
                  <a:pt x="157" y="71"/>
                  <a:pt x="165" y="79"/>
                  <a:pt x="166" y="89"/>
                </a:cubicBezTo>
                <a:cubicBezTo>
                  <a:pt x="27" y="89"/>
                  <a:pt x="27" y="89"/>
                  <a:pt x="27" y="89"/>
                </a:cubicBezTo>
                <a:cubicBezTo>
                  <a:pt x="28" y="79"/>
                  <a:pt x="37" y="71"/>
                  <a:pt x="47" y="7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50" name="Freeform 387"/>
          <p:cNvSpPr>
            <a:spLocks/>
          </p:cNvSpPr>
          <p:nvPr/>
        </p:nvSpPr>
        <p:spPr bwMode="auto">
          <a:xfrm>
            <a:off x="1386546" y="3949020"/>
            <a:ext cx="289141" cy="141557"/>
          </a:xfrm>
          <a:custGeom>
            <a:avLst/>
            <a:gdLst>
              <a:gd name="T0" fmla="*/ 14 w 168"/>
              <a:gd name="T1" fmla="*/ 27 h 82"/>
              <a:gd name="T2" fmla="*/ 27 w 168"/>
              <a:gd name="T3" fmla="*/ 14 h 82"/>
              <a:gd name="T4" fmla="*/ 141 w 168"/>
              <a:gd name="T5" fmla="*/ 14 h 82"/>
              <a:gd name="T6" fmla="*/ 155 w 168"/>
              <a:gd name="T7" fmla="*/ 27 h 82"/>
              <a:gd name="T8" fmla="*/ 155 w 168"/>
              <a:gd name="T9" fmla="*/ 82 h 82"/>
              <a:gd name="T10" fmla="*/ 168 w 168"/>
              <a:gd name="T11" fmla="*/ 82 h 82"/>
              <a:gd name="T12" fmla="*/ 168 w 168"/>
              <a:gd name="T13" fmla="*/ 27 h 82"/>
              <a:gd name="T14" fmla="*/ 141 w 168"/>
              <a:gd name="T15" fmla="*/ 0 h 82"/>
              <a:gd name="T16" fmla="*/ 27 w 168"/>
              <a:gd name="T17" fmla="*/ 0 h 82"/>
              <a:gd name="T18" fmla="*/ 0 w 168"/>
              <a:gd name="T19" fmla="*/ 27 h 82"/>
              <a:gd name="T20" fmla="*/ 0 w 168"/>
              <a:gd name="T21" fmla="*/ 82 h 82"/>
              <a:gd name="T22" fmla="*/ 14 w 168"/>
              <a:gd name="T23" fmla="*/ 82 h 82"/>
              <a:gd name="T24" fmla="*/ 14 w 168"/>
              <a:gd name="T25" fmla="*/ 27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8" h="82">
                <a:moveTo>
                  <a:pt x="14" y="27"/>
                </a:moveTo>
                <a:cubicBezTo>
                  <a:pt x="14" y="20"/>
                  <a:pt x="20" y="14"/>
                  <a:pt x="27" y="14"/>
                </a:cubicBezTo>
                <a:cubicBezTo>
                  <a:pt x="141" y="14"/>
                  <a:pt x="141" y="14"/>
                  <a:pt x="141" y="14"/>
                </a:cubicBezTo>
                <a:cubicBezTo>
                  <a:pt x="149" y="14"/>
                  <a:pt x="155" y="20"/>
                  <a:pt x="155" y="27"/>
                </a:cubicBezTo>
                <a:cubicBezTo>
                  <a:pt x="155" y="82"/>
                  <a:pt x="155" y="82"/>
                  <a:pt x="155" y="82"/>
                </a:cubicBezTo>
                <a:cubicBezTo>
                  <a:pt x="168" y="82"/>
                  <a:pt x="168" y="82"/>
                  <a:pt x="168" y="82"/>
                </a:cubicBezTo>
                <a:cubicBezTo>
                  <a:pt x="168" y="27"/>
                  <a:pt x="168" y="27"/>
                  <a:pt x="168" y="27"/>
                </a:cubicBezTo>
                <a:cubicBezTo>
                  <a:pt x="168" y="12"/>
                  <a:pt x="156" y="0"/>
                  <a:pt x="141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13" y="0"/>
                  <a:pt x="0" y="12"/>
                  <a:pt x="0" y="27"/>
                </a:cubicBezTo>
                <a:cubicBezTo>
                  <a:pt x="0" y="82"/>
                  <a:pt x="0" y="82"/>
                  <a:pt x="0" y="82"/>
                </a:cubicBezTo>
                <a:cubicBezTo>
                  <a:pt x="14" y="82"/>
                  <a:pt x="14" y="82"/>
                  <a:pt x="14" y="82"/>
                </a:cubicBezTo>
                <a:lnTo>
                  <a:pt x="14" y="27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51" name="Freeform 388"/>
          <p:cNvSpPr>
            <a:spLocks/>
          </p:cNvSpPr>
          <p:nvPr/>
        </p:nvSpPr>
        <p:spPr bwMode="auto">
          <a:xfrm>
            <a:off x="1386546" y="4096574"/>
            <a:ext cx="289141" cy="142758"/>
          </a:xfrm>
          <a:custGeom>
            <a:avLst/>
            <a:gdLst>
              <a:gd name="T0" fmla="*/ 155 w 168"/>
              <a:gd name="T1" fmla="*/ 55 h 82"/>
              <a:gd name="T2" fmla="*/ 141 w 168"/>
              <a:gd name="T3" fmla="*/ 68 h 82"/>
              <a:gd name="T4" fmla="*/ 27 w 168"/>
              <a:gd name="T5" fmla="*/ 68 h 82"/>
              <a:gd name="T6" fmla="*/ 14 w 168"/>
              <a:gd name="T7" fmla="*/ 55 h 82"/>
              <a:gd name="T8" fmla="*/ 14 w 168"/>
              <a:gd name="T9" fmla="*/ 0 h 82"/>
              <a:gd name="T10" fmla="*/ 0 w 168"/>
              <a:gd name="T11" fmla="*/ 0 h 82"/>
              <a:gd name="T12" fmla="*/ 0 w 168"/>
              <a:gd name="T13" fmla="*/ 55 h 82"/>
              <a:gd name="T14" fmla="*/ 27 w 168"/>
              <a:gd name="T15" fmla="*/ 82 h 82"/>
              <a:gd name="T16" fmla="*/ 141 w 168"/>
              <a:gd name="T17" fmla="*/ 82 h 82"/>
              <a:gd name="T18" fmla="*/ 168 w 168"/>
              <a:gd name="T19" fmla="*/ 55 h 82"/>
              <a:gd name="T20" fmla="*/ 168 w 168"/>
              <a:gd name="T21" fmla="*/ 0 h 82"/>
              <a:gd name="T22" fmla="*/ 155 w 168"/>
              <a:gd name="T23" fmla="*/ 0 h 82"/>
              <a:gd name="T24" fmla="*/ 155 w 168"/>
              <a:gd name="T25" fmla="*/ 55 h 8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8" h="82">
                <a:moveTo>
                  <a:pt x="155" y="55"/>
                </a:moveTo>
                <a:cubicBezTo>
                  <a:pt x="155" y="62"/>
                  <a:pt x="149" y="68"/>
                  <a:pt x="141" y="68"/>
                </a:cubicBezTo>
                <a:cubicBezTo>
                  <a:pt x="27" y="68"/>
                  <a:pt x="27" y="68"/>
                  <a:pt x="27" y="68"/>
                </a:cubicBezTo>
                <a:cubicBezTo>
                  <a:pt x="20" y="68"/>
                  <a:pt x="14" y="62"/>
                  <a:pt x="14" y="55"/>
                </a:cubicBezTo>
                <a:cubicBezTo>
                  <a:pt x="14" y="0"/>
                  <a:pt x="14" y="0"/>
                  <a:pt x="14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70"/>
                  <a:pt x="13" y="82"/>
                  <a:pt x="27" y="82"/>
                </a:cubicBezTo>
                <a:cubicBezTo>
                  <a:pt x="141" y="82"/>
                  <a:pt x="141" y="82"/>
                  <a:pt x="141" y="82"/>
                </a:cubicBezTo>
                <a:cubicBezTo>
                  <a:pt x="156" y="82"/>
                  <a:pt x="168" y="70"/>
                  <a:pt x="168" y="55"/>
                </a:cubicBezTo>
                <a:cubicBezTo>
                  <a:pt x="168" y="0"/>
                  <a:pt x="168" y="0"/>
                  <a:pt x="168" y="0"/>
                </a:cubicBezTo>
                <a:cubicBezTo>
                  <a:pt x="155" y="0"/>
                  <a:pt x="155" y="0"/>
                  <a:pt x="155" y="0"/>
                </a:cubicBezTo>
                <a:lnTo>
                  <a:pt x="155" y="5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52" name="Freeform 389"/>
          <p:cNvSpPr>
            <a:spLocks/>
          </p:cNvSpPr>
          <p:nvPr/>
        </p:nvSpPr>
        <p:spPr bwMode="auto">
          <a:xfrm>
            <a:off x="1466930" y="3986208"/>
            <a:ext cx="127173" cy="58781"/>
          </a:xfrm>
          <a:custGeom>
            <a:avLst/>
            <a:gdLst>
              <a:gd name="T0" fmla="*/ 33 w 74"/>
              <a:gd name="T1" fmla="*/ 8 h 34"/>
              <a:gd name="T2" fmla="*/ 18 w 74"/>
              <a:gd name="T3" fmla="*/ 0 h 34"/>
              <a:gd name="T4" fmla="*/ 0 w 74"/>
              <a:gd name="T5" fmla="*/ 15 h 34"/>
              <a:gd name="T6" fmla="*/ 5 w 74"/>
              <a:gd name="T7" fmla="*/ 15 h 34"/>
              <a:gd name="T8" fmla="*/ 10 w 74"/>
              <a:gd name="T9" fmla="*/ 12 h 34"/>
              <a:gd name="T10" fmla="*/ 15 w 74"/>
              <a:gd name="T11" fmla="*/ 17 h 34"/>
              <a:gd name="T12" fmla="*/ 10 w 74"/>
              <a:gd name="T13" fmla="*/ 22 h 34"/>
              <a:gd name="T14" fmla="*/ 5 w 74"/>
              <a:gd name="T15" fmla="*/ 18 h 34"/>
              <a:gd name="T16" fmla="*/ 0 w 74"/>
              <a:gd name="T17" fmla="*/ 18 h 34"/>
              <a:gd name="T18" fmla="*/ 18 w 74"/>
              <a:gd name="T19" fmla="*/ 34 h 34"/>
              <a:gd name="T20" fmla="*/ 33 w 74"/>
              <a:gd name="T21" fmla="*/ 25 h 34"/>
              <a:gd name="T22" fmla="*/ 40 w 74"/>
              <a:gd name="T23" fmla="*/ 25 h 34"/>
              <a:gd name="T24" fmla="*/ 45 w 74"/>
              <a:gd name="T25" fmla="*/ 20 h 34"/>
              <a:gd name="T26" fmla="*/ 49 w 74"/>
              <a:gd name="T27" fmla="*/ 24 h 34"/>
              <a:gd name="T28" fmla="*/ 54 w 74"/>
              <a:gd name="T29" fmla="*/ 20 h 34"/>
              <a:gd name="T30" fmla="*/ 58 w 74"/>
              <a:gd name="T31" fmla="*/ 24 h 34"/>
              <a:gd name="T32" fmla="*/ 62 w 74"/>
              <a:gd name="T33" fmla="*/ 20 h 34"/>
              <a:gd name="T34" fmla="*/ 66 w 74"/>
              <a:gd name="T35" fmla="*/ 24 h 34"/>
              <a:gd name="T36" fmla="*/ 74 w 74"/>
              <a:gd name="T37" fmla="*/ 16 h 34"/>
              <a:gd name="T38" fmla="*/ 66 w 74"/>
              <a:gd name="T39" fmla="*/ 8 h 34"/>
              <a:gd name="T40" fmla="*/ 33 w 74"/>
              <a:gd name="T41" fmla="*/ 8 h 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</a:cxnLst>
            <a:rect l="0" t="0" r="r" b="b"/>
            <a:pathLst>
              <a:path w="74" h="34">
                <a:moveTo>
                  <a:pt x="33" y="8"/>
                </a:moveTo>
                <a:cubicBezTo>
                  <a:pt x="30" y="3"/>
                  <a:pt x="24" y="0"/>
                  <a:pt x="18" y="0"/>
                </a:cubicBezTo>
                <a:cubicBezTo>
                  <a:pt x="9" y="0"/>
                  <a:pt x="1" y="7"/>
                  <a:pt x="0" y="15"/>
                </a:cubicBezTo>
                <a:cubicBezTo>
                  <a:pt x="5" y="15"/>
                  <a:pt x="5" y="15"/>
                  <a:pt x="5" y="15"/>
                </a:cubicBezTo>
                <a:cubicBezTo>
                  <a:pt x="6" y="13"/>
                  <a:pt x="8" y="12"/>
                  <a:pt x="10" y="12"/>
                </a:cubicBezTo>
                <a:cubicBezTo>
                  <a:pt x="13" y="12"/>
                  <a:pt x="15" y="14"/>
                  <a:pt x="15" y="17"/>
                </a:cubicBezTo>
                <a:cubicBezTo>
                  <a:pt x="15" y="19"/>
                  <a:pt x="13" y="22"/>
                  <a:pt x="10" y="22"/>
                </a:cubicBezTo>
                <a:cubicBezTo>
                  <a:pt x="8" y="22"/>
                  <a:pt x="6" y="20"/>
                  <a:pt x="5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1" y="27"/>
                  <a:pt x="9" y="34"/>
                  <a:pt x="18" y="34"/>
                </a:cubicBezTo>
                <a:cubicBezTo>
                  <a:pt x="24" y="34"/>
                  <a:pt x="30" y="30"/>
                  <a:pt x="33" y="25"/>
                </a:cubicBezTo>
                <a:cubicBezTo>
                  <a:pt x="40" y="25"/>
                  <a:pt x="40" y="25"/>
                  <a:pt x="40" y="25"/>
                </a:cubicBezTo>
                <a:cubicBezTo>
                  <a:pt x="45" y="20"/>
                  <a:pt x="45" y="20"/>
                  <a:pt x="45" y="20"/>
                </a:cubicBezTo>
                <a:cubicBezTo>
                  <a:pt x="49" y="24"/>
                  <a:pt x="49" y="24"/>
                  <a:pt x="49" y="24"/>
                </a:cubicBezTo>
                <a:cubicBezTo>
                  <a:pt x="54" y="20"/>
                  <a:pt x="54" y="20"/>
                  <a:pt x="54" y="20"/>
                </a:cubicBezTo>
                <a:cubicBezTo>
                  <a:pt x="58" y="24"/>
                  <a:pt x="58" y="24"/>
                  <a:pt x="58" y="24"/>
                </a:cubicBezTo>
                <a:cubicBezTo>
                  <a:pt x="62" y="20"/>
                  <a:pt x="62" y="20"/>
                  <a:pt x="62" y="20"/>
                </a:cubicBezTo>
                <a:cubicBezTo>
                  <a:pt x="66" y="24"/>
                  <a:pt x="66" y="24"/>
                  <a:pt x="66" y="24"/>
                </a:cubicBezTo>
                <a:cubicBezTo>
                  <a:pt x="74" y="16"/>
                  <a:pt x="74" y="16"/>
                  <a:pt x="74" y="16"/>
                </a:cubicBezTo>
                <a:cubicBezTo>
                  <a:pt x="66" y="8"/>
                  <a:pt x="66" y="8"/>
                  <a:pt x="66" y="8"/>
                </a:cubicBezTo>
                <a:lnTo>
                  <a:pt x="33" y="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53" name="Freeform 390"/>
          <p:cNvSpPr>
            <a:spLocks/>
          </p:cNvSpPr>
          <p:nvPr/>
        </p:nvSpPr>
        <p:spPr bwMode="auto">
          <a:xfrm>
            <a:off x="1436935" y="4098972"/>
            <a:ext cx="29994" cy="104368"/>
          </a:xfrm>
          <a:custGeom>
            <a:avLst/>
            <a:gdLst>
              <a:gd name="T0" fmla="*/ 10 w 18"/>
              <a:gd name="T1" fmla="*/ 61 h 61"/>
              <a:gd name="T2" fmla="*/ 18 w 18"/>
              <a:gd name="T3" fmla="*/ 61 h 61"/>
              <a:gd name="T4" fmla="*/ 18 w 18"/>
              <a:gd name="T5" fmla="*/ 0 h 61"/>
              <a:gd name="T6" fmla="*/ 10 w 18"/>
              <a:gd name="T7" fmla="*/ 0 h 61"/>
              <a:gd name="T8" fmla="*/ 0 w 18"/>
              <a:gd name="T9" fmla="*/ 8 h 61"/>
              <a:gd name="T10" fmla="*/ 0 w 18"/>
              <a:gd name="T11" fmla="*/ 52 h 61"/>
              <a:gd name="T12" fmla="*/ 10 w 18"/>
              <a:gd name="T13" fmla="*/ 61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" h="61">
                <a:moveTo>
                  <a:pt x="10" y="61"/>
                </a:moveTo>
                <a:cubicBezTo>
                  <a:pt x="18" y="61"/>
                  <a:pt x="18" y="61"/>
                  <a:pt x="18" y="61"/>
                </a:cubicBezTo>
                <a:cubicBezTo>
                  <a:pt x="18" y="0"/>
                  <a:pt x="18" y="0"/>
                  <a:pt x="18" y="0"/>
                </a:cubicBezTo>
                <a:cubicBezTo>
                  <a:pt x="10" y="0"/>
                  <a:pt x="10" y="0"/>
                  <a:pt x="10" y="0"/>
                </a:cubicBezTo>
                <a:cubicBezTo>
                  <a:pt x="4" y="0"/>
                  <a:pt x="0" y="3"/>
                  <a:pt x="0" y="8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57"/>
                  <a:pt x="4" y="61"/>
                  <a:pt x="10" y="6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354" name="Freeform 391"/>
          <p:cNvSpPr>
            <a:spLocks/>
          </p:cNvSpPr>
          <p:nvPr/>
        </p:nvSpPr>
        <p:spPr bwMode="auto">
          <a:xfrm>
            <a:off x="1589305" y="4098972"/>
            <a:ext cx="29993" cy="104368"/>
          </a:xfrm>
          <a:custGeom>
            <a:avLst/>
            <a:gdLst>
              <a:gd name="T0" fmla="*/ 18 w 18"/>
              <a:gd name="T1" fmla="*/ 52 h 61"/>
              <a:gd name="T2" fmla="*/ 18 w 18"/>
              <a:gd name="T3" fmla="*/ 8 h 61"/>
              <a:gd name="T4" fmla="*/ 8 w 18"/>
              <a:gd name="T5" fmla="*/ 0 h 61"/>
              <a:gd name="T6" fmla="*/ 0 w 18"/>
              <a:gd name="T7" fmla="*/ 0 h 61"/>
              <a:gd name="T8" fmla="*/ 0 w 18"/>
              <a:gd name="T9" fmla="*/ 61 h 61"/>
              <a:gd name="T10" fmla="*/ 8 w 18"/>
              <a:gd name="T11" fmla="*/ 61 h 61"/>
              <a:gd name="T12" fmla="*/ 18 w 18"/>
              <a:gd name="T13" fmla="*/ 52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</a:cxnLst>
            <a:rect l="0" t="0" r="r" b="b"/>
            <a:pathLst>
              <a:path w="18" h="61">
                <a:moveTo>
                  <a:pt x="18" y="52"/>
                </a:moveTo>
                <a:cubicBezTo>
                  <a:pt x="18" y="8"/>
                  <a:pt x="18" y="8"/>
                  <a:pt x="18" y="8"/>
                </a:cubicBezTo>
                <a:cubicBezTo>
                  <a:pt x="18" y="3"/>
                  <a:pt x="14" y="0"/>
                  <a:pt x="8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61"/>
                  <a:pt x="0" y="61"/>
                  <a:pt x="0" y="61"/>
                </a:cubicBezTo>
                <a:cubicBezTo>
                  <a:pt x="8" y="61"/>
                  <a:pt x="8" y="61"/>
                  <a:pt x="8" y="61"/>
                </a:cubicBezTo>
                <a:cubicBezTo>
                  <a:pt x="14" y="61"/>
                  <a:pt x="18" y="57"/>
                  <a:pt x="18" y="5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415" name="Rectangle 392"/>
          <p:cNvSpPr>
            <a:spLocks noChangeArrowheads="1"/>
          </p:cNvSpPr>
          <p:nvPr/>
        </p:nvSpPr>
        <p:spPr bwMode="auto">
          <a:xfrm>
            <a:off x="1483726" y="4098972"/>
            <a:ext cx="87583" cy="104368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416" name="Freeform 393"/>
          <p:cNvSpPr>
            <a:spLocks/>
          </p:cNvSpPr>
          <p:nvPr/>
        </p:nvSpPr>
        <p:spPr bwMode="auto">
          <a:xfrm>
            <a:off x="1486126" y="4060584"/>
            <a:ext cx="85182" cy="32390"/>
          </a:xfrm>
          <a:custGeom>
            <a:avLst/>
            <a:gdLst>
              <a:gd name="T0" fmla="*/ 0 w 49"/>
              <a:gd name="T1" fmla="*/ 15 h 19"/>
              <a:gd name="T2" fmla="*/ 0 w 49"/>
              <a:gd name="T3" fmla="*/ 19 h 19"/>
              <a:gd name="T4" fmla="*/ 11 w 49"/>
              <a:gd name="T5" fmla="*/ 19 h 19"/>
              <a:gd name="T6" fmla="*/ 11 w 49"/>
              <a:gd name="T7" fmla="*/ 15 h 19"/>
              <a:gd name="T8" fmla="*/ 11 w 49"/>
              <a:gd name="T9" fmla="*/ 10 h 19"/>
              <a:gd name="T10" fmla="*/ 13 w 49"/>
              <a:gd name="T11" fmla="*/ 9 h 19"/>
              <a:gd name="T12" fmla="*/ 36 w 49"/>
              <a:gd name="T13" fmla="*/ 9 h 19"/>
              <a:gd name="T14" fmla="*/ 38 w 49"/>
              <a:gd name="T15" fmla="*/ 10 h 19"/>
              <a:gd name="T16" fmla="*/ 38 w 49"/>
              <a:gd name="T17" fmla="*/ 15 h 19"/>
              <a:gd name="T18" fmla="*/ 38 w 49"/>
              <a:gd name="T19" fmla="*/ 19 h 19"/>
              <a:gd name="T20" fmla="*/ 49 w 49"/>
              <a:gd name="T21" fmla="*/ 19 h 19"/>
              <a:gd name="T22" fmla="*/ 49 w 49"/>
              <a:gd name="T23" fmla="*/ 15 h 19"/>
              <a:gd name="T24" fmla="*/ 49 w 49"/>
              <a:gd name="T25" fmla="*/ 10 h 19"/>
              <a:gd name="T26" fmla="*/ 49 w 49"/>
              <a:gd name="T27" fmla="*/ 9 h 19"/>
              <a:gd name="T28" fmla="*/ 36 w 49"/>
              <a:gd name="T29" fmla="*/ 0 h 19"/>
              <a:gd name="T30" fmla="*/ 13 w 49"/>
              <a:gd name="T31" fmla="*/ 0 h 19"/>
              <a:gd name="T32" fmla="*/ 0 w 49"/>
              <a:gd name="T33" fmla="*/ 9 h 19"/>
              <a:gd name="T34" fmla="*/ 0 w 49"/>
              <a:gd name="T35" fmla="*/ 10 h 19"/>
              <a:gd name="T36" fmla="*/ 0 w 49"/>
              <a:gd name="T37" fmla="*/ 15 h 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49" h="19">
                <a:moveTo>
                  <a:pt x="0" y="15"/>
                </a:moveTo>
                <a:cubicBezTo>
                  <a:pt x="0" y="19"/>
                  <a:pt x="0" y="19"/>
                  <a:pt x="0" y="19"/>
                </a:cubicBezTo>
                <a:cubicBezTo>
                  <a:pt x="11" y="19"/>
                  <a:pt x="11" y="19"/>
                  <a:pt x="11" y="19"/>
                </a:cubicBezTo>
                <a:cubicBezTo>
                  <a:pt x="11" y="15"/>
                  <a:pt x="11" y="15"/>
                  <a:pt x="11" y="15"/>
                </a:cubicBezTo>
                <a:cubicBezTo>
                  <a:pt x="11" y="10"/>
                  <a:pt x="11" y="10"/>
                  <a:pt x="11" y="10"/>
                </a:cubicBezTo>
                <a:cubicBezTo>
                  <a:pt x="11" y="10"/>
                  <a:pt x="12" y="9"/>
                  <a:pt x="13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37" y="9"/>
                  <a:pt x="38" y="10"/>
                  <a:pt x="38" y="10"/>
                </a:cubicBezTo>
                <a:cubicBezTo>
                  <a:pt x="38" y="15"/>
                  <a:pt x="38" y="15"/>
                  <a:pt x="38" y="15"/>
                </a:cubicBezTo>
                <a:cubicBezTo>
                  <a:pt x="38" y="19"/>
                  <a:pt x="38" y="19"/>
                  <a:pt x="38" y="19"/>
                </a:cubicBezTo>
                <a:cubicBezTo>
                  <a:pt x="49" y="19"/>
                  <a:pt x="49" y="19"/>
                  <a:pt x="49" y="19"/>
                </a:cubicBezTo>
                <a:cubicBezTo>
                  <a:pt x="49" y="15"/>
                  <a:pt x="49" y="15"/>
                  <a:pt x="49" y="15"/>
                </a:cubicBezTo>
                <a:cubicBezTo>
                  <a:pt x="49" y="10"/>
                  <a:pt x="49" y="10"/>
                  <a:pt x="49" y="10"/>
                </a:cubicBezTo>
                <a:cubicBezTo>
                  <a:pt x="49" y="10"/>
                  <a:pt x="49" y="9"/>
                  <a:pt x="49" y="9"/>
                </a:cubicBezTo>
                <a:cubicBezTo>
                  <a:pt x="48" y="4"/>
                  <a:pt x="43" y="0"/>
                  <a:pt x="36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6" y="0"/>
                  <a:pt x="1" y="4"/>
                  <a:pt x="0" y="9"/>
                </a:cubicBezTo>
                <a:cubicBezTo>
                  <a:pt x="0" y="9"/>
                  <a:pt x="0" y="10"/>
                  <a:pt x="0" y="10"/>
                </a:cubicBezTo>
                <a:lnTo>
                  <a:pt x="0" y="15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 lIns="121832" tIns="60916" rIns="121832" bIns="60916"/>
          <a:lstStyle/>
          <a:p>
            <a:pPr defTabSz="913744"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20" name="Freeform 65"/>
          <p:cNvSpPr>
            <a:spLocks noEditPoints="1"/>
          </p:cNvSpPr>
          <p:nvPr/>
        </p:nvSpPr>
        <p:spPr bwMode="auto">
          <a:xfrm>
            <a:off x="11533250" y="5854683"/>
            <a:ext cx="226347" cy="279628"/>
          </a:xfrm>
          <a:custGeom>
            <a:avLst/>
            <a:gdLst>
              <a:gd name="T0" fmla="*/ 387851 w 208"/>
              <a:gd name="T1" fmla="*/ 508444 h 256"/>
              <a:gd name="T2" fmla="*/ 23746 w 208"/>
              <a:gd name="T3" fmla="*/ 508444 h 256"/>
              <a:gd name="T4" fmla="*/ 0 w 208"/>
              <a:gd name="T5" fmla="*/ 484611 h 256"/>
              <a:gd name="T6" fmla="*/ 0 w 208"/>
              <a:gd name="T7" fmla="*/ 278055 h 256"/>
              <a:gd name="T8" fmla="*/ 23746 w 208"/>
              <a:gd name="T9" fmla="*/ 254222 h 256"/>
              <a:gd name="T10" fmla="*/ 63323 w 208"/>
              <a:gd name="T11" fmla="*/ 254222 h 256"/>
              <a:gd name="T12" fmla="*/ 63323 w 208"/>
              <a:gd name="T13" fmla="*/ 143000 h 256"/>
              <a:gd name="T14" fmla="*/ 205799 w 208"/>
              <a:gd name="T15" fmla="*/ 0 h 256"/>
              <a:gd name="T16" fmla="*/ 348274 w 208"/>
              <a:gd name="T17" fmla="*/ 143000 h 256"/>
              <a:gd name="T18" fmla="*/ 324528 w 208"/>
              <a:gd name="T19" fmla="*/ 166833 h 256"/>
              <a:gd name="T20" fmla="*/ 300782 w 208"/>
              <a:gd name="T21" fmla="*/ 143000 h 256"/>
              <a:gd name="T22" fmla="*/ 205799 w 208"/>
              <a:gd name="T23" fmla="*/ 47667 h 256"/>
              <a:gd name="T24" fmla="*/ 110815 w 208"/>
              <a:gd name="T25" fmla="*/ 143000 h 256"/>
              <a:gd name="T26" fmla="*/ 110815 w 208"/>
              <a:gd name="T27" fmla="*/ 254222 h 256"/>
              <a:gd name="T28" fmla="*/ 300782 w 208"/>
              <a:gd name="T29" fmla="*/ 254222 h 256"/>
              <a:gd name="T30" fmla="*/ 348274 w 208"/>
              <a:gd name="T31" fmla="*/ 254222 h 256"/>
              <a:gd name="T32" fmla="*/ 387851 w 208"/>
              <a:gd name="T33" fmla="*/ 254222 h 256"/>
              <a:gd name="T34" fmla="*/ 411597 w 208"/>
              <a:gd name="T35" fmla="*/ 278055 h 256"/>
              <a:gd name="T36" fmla="*/ 411597 w 208"/>
              <a:gd name="T37" fmla="*/ 484611 h 256"/>
              <a:gd name="T38" fmla="*/ 387851 w 208"/>
              <a:gd name="T39" fmla="*/ 508444 h 256"/>
              <a:gd name="T40" fmla="*/ 205799 w 208"/>
              <a:gd name="T41" fmla="*/ 301889 h 256"/>
              <a:gd name="T42" fmla="*/ 158307 w 208"/>
              <a:gd name="T43" fmla="*/ 349555 h 256"/>
              <a:gd name="T44" fmla="*/ 182053 w 208"/>
              <a:gd name="T45" fmla="*/ 391264 h 256"/>
              <a:gd name="T46" fmla="*/ 182053 w 208"/>
              <a:gd name="T47" fmla="*/ 436944 h 256"/>
              <a:gd name="T48" fmla="*/ 205799 w 208"/>
              <a:gd name="T49" fmla="*/ 460777 h 256"/>
              <a:gd name="T50" fmla="*/ 229544 w 208"/>
              <a:gd name="T51" fmla="*/ 436944 h 256"/>
              <a:gd name="T52" fmla="*/ 229544 w 208"/>
              <a:gd name="T53" fmla="*/ 391264 h 256"/>
              <a:gd name="T54" fmla="*/ 253290 w 208"/>
              <a:gd name="T55" fmla="*/ 349555 h 256"/>
              <a:gd name="T56" fmla="*/ 205799 w 208"/>
              <a:gd name="T57" fmla="*/ 301889 h 25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08" h="256">
                <a:moveTo>
                  <a:pt x="196" y="256"/>
                </a:moveTo>
                <a:cubicBezTo>
                  <a:pt x="12" y="256"/>
                  <a:pt x="12" y="256"/>
                  <a:pt x="12" y="256"/>
                </a:cubicBezTo>
                <a:cubicBezTo>
                  <a:pt x="5" y="256"/>
                  <a:pt x="0" y="251"/>
                  <a:pt x="0" y="244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33"/>
                  <a:pt x="5" y="128"/>
                  <a:pt x="1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72"/>
                  <a:pt x="32" y="72"/>
                  <a:pt x="32" y="72"/>
                </a:cubicBezTo>
                <a:cubicBezTo>
                  <a:pt x="32" y="32"/>
                  <a:pt x="64" y="0"/>
                  <a:pt x="104" y="0"/>
                </a:cubicBezTo>
                <a:cubicBezTo>
                  <a:pt x="144" y="0"/>
                  <a:pt x="176" y="32"/>
                  <a:pt x="176" y="72"/>
                </a:cubicBezTo>
                <a:cubicBezTo>
                  <a:pt x="176" y="79"/>
                  <a:pt x="171" y="84"/>
                  <a:pt x="164" y="84"/>
                </a:cubicBezTo>
                <a:cubicBezTo>
                  <a:pt x="157" y="84"/>
                  <a:pt x="152" y="79"/>
                  <a:pt x="152" y="72"/>
                </a:cubicBezTo>
                <a:cubicBezTo>
                  <a:pt x="152" y="45"/>
                  <a:pt x="131" y="24"/>
                  <a:pt x="104" y="24"/>
                </a:cubicBezTo>
                <a:cubicBezTo>
                  <a:pt x="77" y="24"/>
                  <a:pt x="56" y="45"/>
                  <a:pt x="56" y="72"/>
                </a:cubicBezTo>
                <a:cubicBezTo>
                  <a:pt x="56" y="128"/>
                  <a:pt x="56" y="128"/>
                  <a:pt x="56" y="128"/>
                </a:cubicBezTo>
                <a:cubicBezTo>
                  <a:pt x="152" y="128"/>
                  <a:pt x="152" y="128"/>
                  <a:pt x="152" y="128"/>
                </a:cubicBezTo>
                <a:cubicBezTo>
                  <a:pt x="176" y="128"/>
                  <a:pt x="176" y="128"/>
                  <a:pt x="176" y="128"/>
                </a:cubicBezTo>
                <a:cubicBezTo>
                  <a:pt x="196" y="128"/>
                  <a:pt x="196" y="128"/>
                  <a:pt x="196" y="128"/>
                </a:cubicBezTo>
                <a:cubicBezTo>
                  <a:pt x="203" y="128"/>
                  <a:pt x="208" y="133"/>
                  <a:pt x="208" y="140"/>
                </a:cubicBezTo>
                <a:cubicBezTo>
                  <a:pt x="208" y="244"/>
                  <a:pt x="208" y="244"/>
                  <a:pt x="208" y="244"/>
                </a:cubicBezTo>
                <a:cubicBezTo>
                  <a:pt x="208" y="251"/>
                  <a:pt x="203" y="256"/>
                  <a:pt x="196" y="256"/>
                </a:cubicBezTo>
                <a:moveTo>
                  <a:pt x="104" y="152"/>
                </a:moveTo>
                <a:cubicBezTo>
                  <a:pt x="91" y="152"/>
                  <a:pt x="80" y="163"/>
                  <a:pt x="80" y="176"/>
                </a:cubicBezTo>
                <a:cubicBezTo>
                  <a:pt x="80" y="185"/>
                  <a:pt x="85" y="193"/>
                  <a:pt x="92" y="197"/>
                </a:cubicBezTo>
                <a:cubicBezTo>
                  <a:pt x="92" y="220"/>
                  <a:pt x="92" y="220"/>
                  <a:pt x="92" y="220"/>
                </a:cubicBezTo>
                <a:cubicBezTo>
                  <a:pt x="92" y="227"/>
                  <a:pt x="97" y="232"/>
                  <a:pt x="104" y="232"/>
                </a:cubicBezTo>
                <a:cubicBezTo>
                  <a:pt x="111" y="232"/>
                  <a:pt x="116" y="227"/>
                  <a:pt x="116" y="220"/>
                </a:cubicBezTo>
                <a:cubicBezTo>
                  <a:pt x="116" y="197"/>
                  <a:pt x="116" y="197"/>
                  <a:pt x="116" y="197"/>
                </a:cubicBezTo>
                <a:cubicBezTo>
                  <a:pt x="123" y="193"/>
                  <a:pt x="128" y="185"/>
                  <a:pt x="128" y="176"/>
                </a:cubicBezTo>
                <a:cubicBezTo>
                  <a:pt x="128" y="163"/>
                  <a:pt x="117" y="152"/>
                  <a:pt x="104" y="15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21" name="Freeform 66"/>
          <p:cNvSpPr>
            <a:spLocks noEditPoints="1"/>
          </p:cNvSpPr>
          <p:nvPr/>
        </p:nvSpPr>
        <p:spPr bwMode="auto">
          <a:xfrm>
            <a:off x="11048219" y="5854683"/>
            <a:ext cx="227220" cy="279628"/>
          </a:xfrm>
          <a:custGeom>
            <a:avLst/>
            <a:gdLst>
              <a:gd name="T0" fmla="*/ 387851 w 208"/>
              <a:gd name="T1" fmla="*/ 508444 h 256"/>
              <a:gd name="T2" fmla="*/ 23746 w 208"/>
              <a:gd name="T3" fmla="*/ 508444 h 256"/>
              <a:gd name="T4" fmla="*/ 0 w 208"/>
              <a:gd name="T5" fmla="*/ 484611 h 256"/>
              <a:gd name="T6" fmla="*/ 0 w 208"/>
              <a:gd name="T7" fmla="*/ 278055 h 256"/>
              <a:gd name="T8" fmla="*/ 23746 w 208"/>
              <a:gd name="T9" fmla="*/ 254222 h 256"/>
              <a:gd name="T10" fmla="*/ 63323 w 208"/>
              <a:gd name="T11" fmla="*/ 254222 h 256"/>
              <a:gd name="T12" fmla="*/ 63323 w 208"/>
              <a:gd name="T13" fmla="*/ 143000 h 256"/>
              <a:gd name="T14" fmla="*/ 205799 w 208"/>
              <a:gd name="T15" fmla="*/ 0 h 256"/>
              <a:gd name="T16" fmla="*/ 348274 w 208"/>
              <a:gd name="T17" fmla="*/ 143000 h 256"/>
              <a:gd name="T18" fmla="*/ 348274 w 208"/>
              <a:gd name="T19" fmla="*/ 254222 h 256"/>
              <a:gd name="T20" fmla="*/ 387851 w 208"/>
              <a:gd name="T21" fmla="*/ 254222 h 256"/>
              <a:gd name="T22" fmla="*/ 411597 w 208"/>
              <a:gd name="T23" fmla="*/ 278055 h 256"/>
              <a:gd name="T24" fmla="*/ 411597 w 208"/>
              <a:gd name="T25" fmla="*/ 484611 h 256"/>
              <a:gd name="T26" fmla="*/ 387851 w 208"/>
              <a:gd name="T27" fmla="*/ 508444 h 256"/>
              <a:gd name="T28" fmla="*/ 182053 w 208"/>
              <a:gd name="T29" fmla="*/ 391264 h 256"/>
              <a:gd name="T30" fmla="*/ 182053 w 208"/>
              <a:gd name="T31" fmla="*/ 436944 h 256"/>
              <a:gd name="T32" fmla="*/ 205799 w 208"/>
              <a:gd name="T33" fmla="*/ 460777 h 256"/>
              <a:gd name="T34" fmla="*/ 229544 w 208"/>
              <a:gd name="T35" fmla="*/ 436944 h 256"/>
              <a:gd name="T36" fmla="*/ 229544 w 208"/>
              <a:gd name="T37" fmla="*/ 391264 h 256"/>
              <a:gd name="T38" fmla="*/ 253290 w 208"/>
              <a:gd name="T39" fmla="*/ 349555 h 256"/>
              <a:gd name="T40" fmla="*/ 205799 w 208"/>
              <a:gd name="T41" fmla="*/ 301889 h 256"/>
              <a:gd name="T42" fmla="*/ 158307 w 208"/>
              <a:gd name="T43" fmla="*/ 349555 h 256"/>
              <a:gd name="T44" fmla="*/ 182053 w 208"/>
              <a:gd name="T45" fmla="*/ 391264 h 256"/>
              <a:gd name="T46" fmla="*/ 300782 w 208"/>
              <a:gd name="T47" fmla="*/ 143000 h 256"/>
              <a:gd name="T48" fmla="*/ 205799 w 208"/>
              <a:gd name="T49" fmla="*/ 47667 h 256"/>
              <a:gd name="T50" fmla="*/ 110815 w 208"/>
              <a:gd name="T51" fmla="*/ 143000 h 256"/>
              <a:gd name="T52" fmla="*/ 110815 w 208"/>
              <a:gd name="T53" fmla="*/ 254222 h 256"/>
              <a:gd name="T54" fmla="*/ 300782 w 208"/>
              <a:gd name="T55" fmla="*/ 254222 h 256"/>
              <a:gd name="T56" fmla="*/ 300782 w 208"/>
              <a:gd name="T57" fmla="*/ 143000 h 25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</a:gdLst>
            <a:ahLst/>
            <a:cxnLst>
              <a:cxn ang="T58">
                <a:pos x="T0" y="T1"/>
              </a:cxn>
              <a:cxn ang="T59">
                <a:pos x="T2" y="T3"/>
              </a:cxn>
              <a:cxn ang="T60">
                <a:pos x="T4" y="T5"/>
              </a:cxn>
              <a:cxn ang="T61">
                <a:pos x="T6" y="T7"/>
              </a:cxn>
              <a:cxn ang="T62">
                <a:pos x="T8" y="T9"/>
              </a:cxn>
              <a:cxn ang="T63">
                <a:pos x="T10" y="T11"/>
              </a:cxn>
              <a:cxn ang="T64">
                <a:pos x="T12" y="T13"/>
              </a:cxn>
              <a:cxn ang="T65">
                <a:pos x="T14" y="T15"/>
              </a:cxn>
              <a:cxn ang="T66">
                <a:pos x="T16" y="T17"/>
              </a:cxn>
              <a:cxn ang="T67">
                <a:pos x="T18" y="T19"/>
              </a:cxn>
              <a:cxn ang="T68">
                <a:pos x="T20" y="T21"/>
              </a:cxn>
              <a:cxn ang="T69">
                <a:pos x="T22" y="T23"/>
              </a:cxn>
              <a:cxn ang="T70">
                <a:pos x="T24" y="T25"/>
              </a:cxn>
              <a:cxn ang="T71">
                <a:pos x="T26" y="T27"/>
              </a:cxn>
              <a:cxn ang="T72">
                <a:pos x="T28" y="T29"/>
              </a:cxn>
              <a:cxn ang="T73">
                <a:pos x="T30" y="T31"/>
              </a:cxn>
              <a:cxn ang="T74">
                <a:pos x="T32" y="T33"/>
              </a:cxn>
              <a:cxn ang="T75">
                <a:pos x="T34" y="T35"/>
              </a:cxn>
              <a:cxn ang="T76">
                <a:pos x="T36" y="T37"/>
              </a:cxn>
              <a:cxn ang="T77">
                <a:pos x="T38" y="T39"/>
              </a:cxn>
              <a:cxn ang="T78">
                <a:pos x="T40" y="T41"/>
              </a:cxn>
              <a:cxn ang="T79">
                <a:pos x="T42" y="T43"/>
              </a:cxn>
              <a:cxn ang="T80">
                <a:pos x="T44" y="T45"/>
              </a:cxn>
              <a:cxn ang="T81">
                <a:pos x="T46" y="T47"/>
              </a:cxn>
              <a:cxn ang="T82">
                <a:pos x="T48" y="T49"/>
              </a:cxn>
              <a:cxn ang="T83">
                <a:pos x="T50" y="T51"/>
              </a:cxn>
              <a:cxn ang="T84">
                <a:pos x="T52" y="T53"/>
              </a:cxn>
              <a:cxn ang="T85">
                <a:pos x="T54" y="T55"/>
              </a:cxn>
              <a:cxn ang="T86">
                <a:pos x="T56" y="T57"/>
              </a:cxn>
            </a:cxnLst>
            <a:rect l="0" t="0" r="r" b="b"/>
            <a:pathLst>
              <a:path w="208" h="256">
                <a:moveTo>
                  <a:pt x="196" y="256"/>
                </a:moveTo>
                <a:cubicBezTo>
                  <a:pt x="12" y="256"/>
                  <a:pt x="12" y="256"/>
                  <a:pt x="12" y="256"/>
                </a:cubicBezTo>
                <a:cubicBezTo>
                  <a:pt x="5" y="256"/>
                  <a:pt x="0" y="251"/>
                  <a:pt x="0" y="244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33"/>
                  <a:pt x="5" y="128"/>
                  <a:pt x="12" y="128"/>
                </a:cubicBezTo>
                <a:cubicBezTo>
                  <a:pt x="32" y="128"/>
                  <a:pt x="32" y="128"/>
                  <a:pt x="32" y="128"/>
                </a:cubicBezTo>
                <a:cubicBezTo>
                  <a:pt x="32" y="72"/>
                  <a:pt x="32" y="72"/>
                  <a:pt x="32" y="72"/>
                </a:cubicBezTo>
                <a:cubicBezTo>
                  <a:pt x="32" y="32"/>
                  <a:pt x="64" y="0"/>
                  <a:pt x="104" y="0"/>
                </a:cubicBezTo>
                <a:cubicBezTo>
                  <a:pt x="144" y="0"/>
                  <a:pt x="176" y="32"/>
                  <a:pt x="176" y="72"/>
                </a:cubicBezTo>
                <a:cubicBezTo>
                  <a:pt x="176" y="128"/>
                  <a:pt x="176" y="128"/>
                  <a:pt x="176" y="128"/>
                </a:cubicBezTo>
                <a:cubicBezTo>
                  <a:pt x="196" y="128"/>
                  <a:pt x="196" y="128"/>
                  <a:pt x="196" y="128"/>
                </a:cubicBezTo>
                <a:cubicBezTo>
                  <a:pt x="203" y="128"/>
                  <a:pt x="208" y="133"/>
                  <a:pt x="208" y="140"/>
                </a:cubicBezTo>
                <a:cubicBezTo>
                  <a:pt x="208" y="244"/>
                  <a:pt x="208" y="244"/>
                  <a:pt x="208" y="244"/>
                </a:cubicBezTo>
                <a:cubicBezTo>
                  <a:pt x="208" y="251"/>
                  <a:pt x="203" y="256"/>
                  <a:pt x="196" y="256"/>
                </a:cubicBezTo>
                <a:moveTo>
                  <a:pt x="92" y="197"/>
                </a:moveTo>
                <a:cubicBezTo>
                  <a:pt x="92" y="220"/>
                  <a:pt x="92" y="220"/>
                  <a:pt x="92" y="220"/>
                </a:cubicBezTo>
                <a:cubicBezTo>
                  <a:pt x="92" y="227"/>
                  <a:pt x="97" y="232"/>
                  <a:pt x="104" y="232"/>
                </a:cubicBezTo>
                <a:cubicBezTo>
                  <a:pt x="111" y="232"/>
                  <a:pt x="116" y="227"/>
                  <a:pt x="116" y="220"/>
                </a:cubicBezTo>
                <a:cubicBezTo>
                  <a:pt x="116" y="197"/>
                  <a:pt x="116" y="197"/>
                  <a:pt x="116" y="197"/>
                </a:cubicBezTo>
                <a:cubicBezTo>
                  <a:pt x="123" y="193"/>
                  <a:pt x="128" y="185"/>
                  <a:pt x="128" y="176"/>
                </a:cubicBezTo>
                <a:cubicBezTo>
                  <a:pt x="128" y="163"/>
                  <a:pt x="117" y="152"/>
                  <a:pt x="104" y="152"/>
                </a:cubicBezTo>
                <a:cubicBezTo>
                  <a:pt x="91" y="152"/>
                  <a:pt x="80" y="163"/>
                  <a:pt x="80" y="176"/>
                </a:cubicBezTo>
                <a:cubicBezTo>
                  <a:pt x="80" y="185"/>
                  <a:pt x="85" y="193"/>
                  <a:pt x="92" y="197"/>
                </a:cubicBezTo>
                <a:moveTo>
                  <a:pt x="152" y="72"/>
                </a:moveTo>
                <a:cubicBezTo>
                  <a:pt x="152" y="45"/>
                  <a:pt x="131" y="24"/>
                  <a:pt x="104" y="24"/>
                </a:cubicBezTo>
                <a:cubicBezTo>
                  <a:pt x="77" y="24"/>
                  <a:pt x="56" y="45"/>
                  <a:pt x="56" y="72"/>
                </a:cubicBezTo>
                <a:cubicBezTo>
                  <a:pt x="56" y="128"/>
                  <a:pt x="56" y="128"/>
                  <a:pt x="56" y="128"/>
                </a:cubicBezTo>
                <a:cubicBezTo>
                  <a:pt x="152" y="128"/>
                  <a:pt x="152" y="128"/>
                  <a:pt x="152" y="128"/>
                </a:cubicBezTo>
                <a:lnTo>
                  <a:pt x="152" y="7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22" name="Freeform 67"/>
          <p:cNvSpPr>
            <a:spLocks noEditPoints="1"/>
          </p:cNvSpPr>
          <p:nvPr/>
        </p:nvSpPr>
        <p:spPr bwMode="auto">
          <a:xfrm>
            <a:off x="10529109" y="5854683"/>
            <a:ext cx="279657" cy="239432"/>
          </a:xfrm>
          <a:custGeom>
            <a:avLst/>
            <a:gdLst>
              <a:gd name="T0" fmla="*/ 484611 w 256"/>
              <a:gd name="T1" fmla="*/ 435809 h 220"/>
              <a:gd name="T2" fmla="*/ 23833 w 256"/>
              <a:gd name="T3" fmla="*/ 435809 h 220"/>
              <a:gd name="T4" fmla="*/ 0 w 256"/>
              <a:gd name="T5" fmla="*/ 412038 h 220"/>
              <a:gd name="T6" fmla="*/ 0 w 256"/>
              <a:gd name="T7" fmla="*/ 261485 h 220"/>
              <a:gd name="T8" fmla="*/ 0 w 256"/>
              <a:gd name="T9" fmla="*/ 261485 h 220"/>
              <a:gd name="T10" fmla="*/ 1986 w 256"/>
              <a:gd name="T11" fmla="*/ 253562 h 220"/>
              <a:gd name="T12" fmla="*/ 65542 w 256"/>
              <a:gd name="T13" fmla="*/ 87162 h 220"/>
              <a:gd name="T14" fmla="*/ 87389 w 256"/>
              <a:gd name="T15" fmla="*/ 71314 h 220"/>
              <a:gd name="T16" fmla="*/ 127111 w 256"/>
              <a:gd name="T17" fmla="*/ 71314 h 220"/>
              <a:gd name="T18" fmla="*/ 150944 w 256"/>
              <a:gd name="T19" fmla="*/ 71314 h 220"/>
              <a:gd name="T20" fmla="*/ 150944 w 256"/>
              <a:gd name="T21" fmla="*/ 79238 h 220"/>
              <a:gd name="T22" fmla="*/ 172792 w 256"/>
              <a:gd name="T23" fmla="*/ 118857 h 220"/>
              <a:gd name="T24" fmla="*/ 127111 w 256"/>
              <a:gd name="T25" fmla="*/ 118857 h 220"/>
              <a:gd name="T26" fmla="*/ 103278 w 256"/>
              <a:gd name="T27" fmla="*/ 118857 h 220"/>
              <a:gd name="T28" fmla="*/ 57597 w 256"/>
              <a:gd name="T29" fmla="*/ 237714 h 220"/>
              <a:gd name="T30" fmla="*/ 119167 w 256"/>
              <a:gd name="T31" fmla="*/ 237714 h 220"/>
              <a:gd name="T32" fmla="*/ 135055 w 256"/>
              <a:gd name="T33" fmla="*/ 237714 h 220"/>
              <a:gd name="T34" fmla="*/ 158889 w 256"/>
              <a:gd name="T35" fmla="*/ 261485 h 220"/>
              <a:gd name="T36" fmla="*/ 158889 w 256"/>
              <a:gd name="T37" fmla="*/ 285257 h 220"/>
              <a:gd name="T38" fmla="*/ 349555 w 256"/>
              <a:gd name="T39" fmla="*/ 285257 h 220"/>
              <a:gd name="T40" fmla="*/ 349555 w 256"/>
              <a:gd name="T41" fmla="*/ 261485 h 220"/>
              <a:gd name="T42" fmla="*/ 373389 w 256"/>
              <a:gd name="T43" fmla="*/ 237714 h 220"/>
              <a:gd name="T44" fmla="*/ 397222 w 256"/>
              <a:gd name="T45" fmla="*/ 237714 h 220"/>
              <a:gd name="T46" fmla="*/ 450847 w 256"/>
              <a:gd name="T47" fmla="*/ 237714 h 220"/>
              <a:gd name="T48" fmla="*/ 405166 w 256"/>
              <a:gd name="T49" fmla="*/ 118857 h 220"/>
              <a:gd name="T50" fmla="*/ 381333 w 256"/>
              <a:gd name="T51" fmla="*/ 118857 h 220"/>
              <a:gd name="T52" fmla="*/ 335652 w 256"/>
              <a:gd name="T53" fmla="*/ 118857 h 220"/>
              <a:gd name="T54" fmla="*/ 357500 w 256"/>
              <a:gd name="T55" fmla="*/ 79238 h 220"/>
              <a:gd name="T56" fmla="*/ 357500 w 256"/>
              <a:gd name="T57" fmla="*/ 71314 h 220"/>
              <a:gd name="T58" fmla="*/ 381333 w 256"/>
              <a:gd name="T59" fmla="*/ 71314 h 220"/>
              <a:gd name="T60" fmla="*/ 421055 w 256"/>
              <a:gd name="T61" fmla="*/ 71314 h 220"/>
              <a:gd name="T62" fmla="*/ 442902 w 256"/>
              <a:gd name="T63" fmla="*/ 87162 h 220"/>
              <a:gd name="T64" fmla="*/ 506458 w 256"/>
              <a:gd name="T65" fmla="*/ 253562 h 220"/>
              <a:gd name="T66" fmla="*/ 508444 w 256"/>
              <a:gd name="T67" fmla="*/ 261485 h 220"/>
              <a:gd name="T68" fmla="*/ 508444 w 256"/>
              <a:gd name="T69" fmla="*/ 412038 h 220"/>
              <a:gd name="T70" fmla="*/ 484611 w 256"/>
              <a:gd name="T71" fmla="*/ 435809 h 220"/>
              <a:gd name="T72" fmla="*/ 309833 w 256"/>
              <a:gd name="T73" fmla="*/ 103009 h 220"/>
              <a:gd name="T74" fmla="*/ 293944 w 256"/>
              <a:gd name="T75" fmla="*/ 95086 h 220"/>
              <a:gd name="T76" fmla="*/ 278055 w 256"/>
              <a:gd name="T77" fmla="*/ 81219 h 220"/>
              <a:gd name="T78" fmla="*/ 278055 w 256"/>
              <a:gd name="T79" fmla="*/ 174324 h 220"/>
              <a:gd name="T80" fmla="*/ 278055 w 256"/>
              <a:gd name="T81" fmla="*/ 229790 h 220"/>
              <a:gd name="T82" fmla="*/ 254222 w 256"/>
              <a:gd name="T83" fmla="*/ 253562 h 220"/>
              <a:gd name="T84" fmla="*/ 230389 w 256"/>
              <a:gd name="T85" fmla="*/ 229790 h 220"/>
              <a:gd name="T86" fmla="*/ 230389 w 256"/>
              <a:gd name="T87" fmla="*/ 190171 h 220"/>
              <a:gd name="T88" fmla="*/ 230389 w 256"/>
              <a:gd name="T89" fmla="*/ 81219 h 220"/>
              <a:gd name="T90" fmla="*/ 214500 w 256"/>
              <a:gd name="T91" fmla="*/ 95086 h 220"/>
              <a:gd name="T92" fmla="*/ 198611 w 256"/>
              <a:gd name="T93" fmla="*/ 103009 h 220"/>
              <a:gd name="T94" fmla="*/ 174778 w 256"/>
              <a:gd name="T95" fmla="*/ 79238 h 220"/>
              <a:gd name="T96" fmla="*/ 182722 w 256"/>
              <a:gd name="T97" fmla="*/ 63390 h 220"/>
              <a:gd name="T98" fmla="*/ 238333 w 256"/>
              <a:gd name="T99" fmla="*/ 7924 h 220"/>
              <a:gd name="T100" fmla="*/ 254222 w 256"/>
              <a:gd name="T101" fmla="*/ 0 h 220"/>
              <a:gd name="T102" fmla="*/ 270111 w 256"/>
              <a:gd name="T103" fmla="*/ 7924 h 220"/>
              <a:gd name="T104" fmla="*/ 325722 w 256"/>
              <a:gd name="T105" fmla="*/ 63390 h 220"/>
              <a:gd name="T106" fmla="*/ 333666 w 256"/>
              <a:gd name="T107" fmla="*/ 79238 h 220"/>
              <a:gd name="T108" fmla="*/ 309833 w 256"/>
              <a:gd name="T109" fmla="*/ 103009 h 220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256" h="220">
                <a:moveTo>
                  <a:pt x="244" y="220"/>
                </a:moveTo>
                <a:cubicBezTo>
                  <a:pt x="12" y="220"/>
                  <a:pt x="12" y="220"/>
                  <a:pt x="12" y="220"/>
                </a:cubicBezTo>
                <a:cubicBezTo>
                  <a:pt x="5" y="220"/>
                  <a:pt x="0" y="215"/>
                  <a:pt x="0" y="208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130"/>
                  <a:pt x="0" y="129"/>
                  <a:pt x="1" y="128"/>
                </a:cubicBezTo>
                <a:cubicBezTo>
                  <a:pt x="33" y="44"/>
                  <a:pt x="33" y="44"/>
                  <a:pt x="33" y="44"/>
                </a:cubicBezTo>
                <a:cubicBezTo>
                  <a:pt x="34" y="39"/>
                  <a:pt x="39" y="36"/>
                  <a:pt x="44" y="36"/>
                </a:cubicBezTo>
                <a:cubicBezTo>
                  <a:pt x="64" y="36"/>
                  <a:pt x="64" y="36"/>
                  <a:pt x="64" y="36"/>
                </a:cubicBezTo>
                <a:cubicBezTo>
                  <a:pt x="76" y="36"/>
                  <a:pt x="76" y="36"/>
                  <a:pt x="76" y="36"/>
                </a:cubicBezTo>
                <a:cubicBezTo>
                  <a:pt x="76" y="37"/>
                  <a:pt x="76" y="39"/>
                  <a:pt x="76" y="40"/>
                </a:cubicBezTo>
                <a:cubicBezTo>
                  <a:pt x="76" y="48"/>
                  <a:pt x="80" y="56"/>
                  <a:pt x="87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29" y="120"/>
                  <a:pt x="29" y="120"/>
                  <a:pt x="29" y="120"/>
                </a:cubicBezTo>
                <a:cubicBezTo>
                  <a:pt x="60" y="120"/>
                  <a:pt x="60" y="120"/>
                  <a:pt x="60" y="120"/>
                </a:cubicBezTo>
                <a:cubicBezTo>
                  <a:pt x="68" y="120"/>
                  <a:pt x="68" y="120"/>
                  <a:pt x="68" y="120"/>
                </a:cubicBezTo>
                <a:cubicBezTo>
                  <a:pt x="75" y="120"/>
                  <a:pt x="80" y="125"/>
                  <a:pt x="80" y="132"/>
                </a:cubicBezTo>
                <a:cubicBezTo>
                  <a:pt x="80" y="144"/>
                  <a:pt x="80" y="144"/>
                  <a:pt x="80" y="144"/>
                </a:cubicBezTo>
                <a:cubicBezTo>
                  <a:pt x="176" y="144"/>
                  <a:pt x="176" y="144"/>
                  <a:pt x="176" y="144"/>
                </a:cubicBezTo>
                <a:cubicBezTo>
                  <a:pt x="176" y="132"/>
                  <a:pt x="176" y="132"/>
                  <a:pt x="176" y="132"/>
                </a:cubicBezTo>
                <a:cubicBezTo>
                  <a:pt x="176" y="125"/>
                  <a:pt x="181" y="120"/>
                  <a:pt x="188" y="120"/>
                </a:cubicBezTo>
                <a:cubicBezTo>
                  <a:pt x="200" y="120"/>
                  <a:pt x="200" y="120"/>
                  <a:pt x="200" y="120"/>
                </a:cubicBezTo>
                <a:cubicBezTo>
                  <a:pt x="227" y="120"/>
                  <a:pt x="227" y="120"/>
                  <a:pt x="227" y="120"/>
                </a:cubicBezTo>
                <a:cubicBezTo>
                  <a:pt x="204" y="60"/>
                  <a:pt x="204" y="60"/>
                  <a:pt x="204" y="60"/>
                </a:cubicBezTo>
                <a:cubicBezTo>
                  <a:pt x="192" y="60"/>
                  <a:pt x="192" y="60"/>
                  <a:pt x="192" y="60"/>
                </a:cubicBezTo>
                <a:cubicBezTo>
                  <a:pt x="169" y="60"/>
                  <a:pt x="169" y="60"/>
                  <a:pt x="169" y="60"/>
                </a:cubicBezTo>
                <a:cubicBezTo>
                  <a:pt x="176" y="56"/>
                  <a:pt x="180" y="48"/>
                  <a:pt x="180" y="40"/>
                </a:cubicBezTo>
                <a:cubicBezTo>
                  <a:pt x="180" y="39"/>
                  <a:pt x="180" y="37"/>
                  <a:pt x="180" y="36"/>
                </a:cubicBezTo>
                <a:cubicBezTo>
                  <a:pt x="192" y="36"/>
                  <a:pt x="192" y="36"/>
                  <a:pt x="192" y="36"/>
                </a:cubicBezTo>
                <a:cubicBezTo>
                  <a:pt x="212" y="36"/>
                  <a:pt x="212" y="36"/>
                  <a:pt x="212" y="36"/>
                </a:cubicBezTo>
                <a:cubicBezTo>
                  <a:pt x="217" y="36"/>
                  <a:pt x="222" y="39"/>
                  <a:pt x="223" y="44"/>
                </a:cubicBezTo>
                <a:cubicBezTo>
                  <a:pt x="255" y="128"/>
                  <a:pt x="255" y="128"/>
                  <a:pt x="255" y="128"/>
                </a:cubicBezTo>
                <a:cubicBezTo>
                  <a:pt x="256" y="129"/>
                  <a:pt x="256" y="130"/>
                  <a:pt x="256" y="132"/>
                </a:cubicBezTo>
                <a:cubicBezTo>
                  <a:pt x="256" y="208"/>
                  <a:pt x="256" y="208"/>
                  <a:pt x="256" y="208"/>
                </a:cubicBezTo>
                <a:cubicBezTo>
                  <a:pt x="256" y="215"/>
                  <a:pt x="251" y="220"/>
                  <a:pt x="244" y="220"/>
                </a:cubicBezTo>
                <a:moveTo>
                  <a:pt x="156" y="52"/>
                </a:moveTo>
                <a:cubicBezTo>
                  <a:pt x="153" y="52"/>
                  <a:pt x="150" y="51"/>
                  <a:pt x="148" y="48"/>
                </a:cubicBezTo>
                <a:cubicBezTo>
                  <a:pt x="140" y="41"/>
                  <a:pt x="140" y="41"/>
                  <a:pt x="140" y="41"/>
                </a:cubicBezTo>
                <a:cubicBezTo>
                  <a:pt x="140" y="88"/>
                  <a:pt x="140" y="88"/>
                  <a:pt x="140" y="88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40" y="123"/>
                  <a:pt x="135" y="128"/>
                  <a:pt x="128" y="128"/>
                </a:cubicBezTo>
                <a:cubicBezTo>
                  <a:pt x="121" y="128"/>
                  <a:pt x="116" y="123"/>
                  <a:pt x="116" y="116"/>
                </a:cubicBezTo>
                <a:cubicBezTo>
                  <a:pt x="116" y="96"/>
                  <a:pt x="116" y="96"/>
                  <a:pt x="116" y="96"/>
                </a:cubicBezTo>
                <a:cubicBezTo>
                  <a:pt x="116" y="41"/>
                  <a:pt x="116" y="41"/>
                  <a:pt x="116" y="41"/>
                </a:cubicBezTo>
                <a:cubicBezTo>
                  <a:pt x="108" y="48"/>
                  <a:pt x="108" y="48"/>
                  <a:pt x="108" y="48"/>
                </a:cubicBezTo>
                <a:cubicBezTo>
                  <a:pt x="106" y="51"/>
                  <a:pt x="103" y="52"/>
                  <a:pt x="100" y="52"/>
                </a:cubicBezTo>
                <a:cubicBezTo>
                  <a:pt x="93" y="52"/>
                  <a:pt x="88" y="47"/>
                  <a:pt x="88" y="40"/>
                </a:cubicBezTo>
                <a:cubicBezTo>
                  <a:pt x="88" y="37"/>
                  <a:pt x="89" y="34"/>
                  <a:pt x="92" y="32"/>
                </a:cubicBezTo>
                <a:cubicBezTo>
                  <a:pt x="120" y="4"/>
                  <a:pt x="120" y="4"/>
                  <a:pt x="120" y="4"/>
                </a:cubicBezTo>
                <a:cubicBezTo>
                  <a:pt x="122" y="1"/>
                  <a:pt x="125" y="0"/>
                  <a:pt x="128" y="0"/>
                </a:cubicBezTo>
                <a:cubicBezTo>
                  <a:pt x="131" y="0"/>
                  <a:pt x="134" y="1"/>
                  <a:pt x="136" y="4"/>
                </a:cubicBezTo>
                <a:cubicBezTo>
                  <a:pt x="164" y="32"/>
                  <a:pt x="164" y="32"/>
                  <a:pt x="164" y="32"/>
                </a:cubicBezTo>
                <a:cubicBezTo>
                  <a:pt x="167" y="34"/>
                  <a:pt x="168" y="37"/>
                  <a:pt x="168" y="40"/>
                </a:cubicBezTo>
                <a:cubicBezTo>
                  <a:pt x="168" y="47"/>
                  <a:pt x="163" y="52"/>
                  <a:pt x="156" y="5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23" name="Freeform 68"/>
          <p:cNvSpPr>
            <a:spLocks noEditPoints="1"/>
          </p:cNvSpPr>
          <p:nvPr/>
        </p:nvSpPr>
        <p:spPr bwMode="auto">
          <a:xfrm>
            <a:off x="10042330" y="5854683"/>
            <a:ext cx="277908" cy="239432"/>
          </a:xfrm>
          <a:custGeom>
            <a:avLst/>
            <a:gdLst>
              <a:gd name="T0" fmla="*/ 480766 w 256"/>
              <a:gd name="T1" fmla="*/ 435809 h 220"/>
              <a:gd name="T2" fmla="*/ 23644 w 256"/>
              <a:gd name="T3" fmla="*/ 435809 h 220"/>
              <a:gd name="T4" fmla="*/ 0 w 256"/>
              <a:gd name="T5" fmla="*/ 412038 h 220"/>
              <a:gd name="T6" fmla="*/ 0 w 256"/>
              <a:gd name="T7" fmla="*/ 261485 h 220"/>
              <a:gd name="T8" fmla="*/ 0 w 256"/>
              <a:gd name="T9" fmla="*/ 261485 h 220"/>
              <a:gd name="T10" fmla="*/ 1970 w 256"/>
              <a:gd name="T11" fmla="*/ 253562 h 220"/>
              <a:gd name="T12" fmla="*/ 65022 w 256"/>
              <a:gd name="T13" fmla="*/ 87162 h 220"/>
              <a:gd name="T14" fmla="*/ 86695 w 256"/>
              <a:gd name="T15" fmla="*/ 71314 h 220"/>
              <a:gd name="T16" fmla="*/ 126103 w 256"/>
              <a:gd name="T17" fmla="*/ 71314 h 220"/>
              <a:gd name="T18" fmla="*/ 204917 w 256"/>
              <a:gd name="T19" fmla="*/ 71314 h 220"/>
              <a:gd name="T20" fmla="*/ 204917 w 256"/>
              <a:gd name="T21" fmla="*/ 87162 h 220"/>
              <a:gd name="T22" fmla="*/ 204917 w 256"/>
              <a:gd name="T23" fmla="*/ 118857 h 220"/>
              <a:gd name="T24" fmla="*/ 126103 w 256"/>
              <a:gd name="T25" fmla="*/ 118857 h 220"/>
              <a:gd name="T26" fmla="*/ 102458 w 256"/>
              <a:gd name="T27" fmla="*/ 118857 h 220"/>
              <a:gd name="T28" fmla="*/ 57140 w 256"/>
              <a:gd name="T29" fmla="*/ 237714 h 220"/>
              <a:gd name="T30" fmla="*/ 110340 w 256"/>
              <a:gd name="T31" fmla="*/ 237714 h 220"/>
              <a:gd name="T32" fmla="*/ 133984 w 256"/>
              <a:gd name="T33" fmla="*/ 237714 h 220"/>
              <a:gd name="T34" fmla="*/ 157628 w 256"/>
              <a:gd name="T35" fmla="*/ 261485 h 220"/>
              <a:gd name="T36" fmla="*/ 157628 w 256"/>
              <a:gd name="T37" fmla="*/ 285257 h 220"/>
              <a:gd name="T38" fmla="*/ 346782 w 256"/>
              <a:gd name="T39" fmla="*/ 285257 h 220"/>
              <a:gd name="T40" fmla="*/ 346782 w 256"/>
              <a:gd name="T41" fmla="*/ 261485 h 220"/>
              <a:gd name="T42" fmla="*/ 370426 w 256"/>
              <a:gd name="T43" fmla="*/ 237714 h 220"/>
              <a:gd name="T44" fmla="*/ 394070 w 256"/>
              <a:gd name="T45" fmla="*/ 237714 h 220"/>
              <a:gd name="T46" fmla="*/ 447270 w 256"/>
              <a:gd name="T47" fmla="*/ 237714 h 220"/>
              <a:gd name="T48" fmla="*/ 401952 w 256"/>
              <a:gd name="T49" fmla="*/ 118857 h 220"/>
              <a:gd name="T50" fmla="*/ 378308 w 256"/>
              <a:gd name="T51" fmla="*/ 118857 h 220"/>
              <a:gd name="T52" fmla="*/ 299493 w 256"/>
              <a:gd name="T53" fmla="*/ 118857 h 220"/>
              <a:gd name="T54" fmla="*/ 299493 w 256"/>
              <a:gd name="T55" fmla="*/ 87162 h 220"/>
              <a:gd name="T56" fmla="*/ 299493 w 256"/>
              <a:gd name="T57" fmla="*/ 71314 h 220"/>
              <a:gd name="T58" fmla="*/ 378308 w 256"/>
              <a:gd name="T59" fmla="*/ 71314 h 220"/>
              <a:gd name="T60" fmla="*/ 417715 w 256"/>
              <a:gd name="T61" fmla="*/ 71314 h 220"/>
              <a:gd name="T62" fmla="*/ 439388 w 256"/>
              <a:gd name="T63" fmla="*/ 87162 h 220"/>
              <a:gd name="T64" fmla="*/ 502440 w 256"/>
              <a:gd name="T65" fmla="*/ 253562 h 220"/>
              <a:gd name="T66" fmla="*/ 504410 w 256"/>
              <a:gd name="T67" fmla="*/ 261485 h 220"/>
              <a:gd name="T68" fmla="*/ 504410 w 256"/>
              <a:gd name="T69" fmla="*/ 412038 h 220"/>
              <a:gd name="T70" fmla="*/ 480766 w 256"/>
              <a:gd name="T71" fmla="*/ 435809 h 220"/>
              <a:gd name="T72" fmla="*/ 331019 w 256"/>
              <a:gd name="T73" fmla="*/ 174324 h 220"/>
              <a:gd name="T74" fmla="*/ 323138 w 256"/>
              <a:gd name="T75" fmla="*/ 190171 h 220"/>
              <a:gd name="T76" fmla="*/ 267968 w 256"/>
              <a:gd name="T77" fmla="*/ 245638 h 220"/>
              <a:gd name="T78" fmla="*/ 252205 w 256"/>
              <a:gd name="T79" fmla="*/ 253562 h 220"/>
              <a:gd name="T80" fmla="*/ 236442 w 256"/>
              <a:gd name="T81" fmla="*/ 245638 h 220"/>
              <a:gd name="T82" fmla="*/ 181272 w 256"/>
              <a:gd name="T83" fmla="*/ 190171 h 220"/>
              <a:gd name="T84" fmla="*/ 173391 w 256"/>
              <a:gd name="T85" fmla="*/ 174324 h 220"/>
              <a:gd name="T86" fmla="*/ 197035 w 256"/>
              <a:gd name="T87" fmla="*/ 150552 h 220"/>
              <a:gd name="T88" fmla="*/ 212798 w 256"/>
              <a:gd name="T89" fmla="*/ 158476 h 220"/>
              <a:gd name="T90" fmla="*/ 228561 w 256"/>
              <a:gd name="T91" fmla="*/ 172343 h 220"/>
              <a:gd name="T92" fmla="*/ 228561 w 256"/>
              <a:gd name="T93" fmla="*/ 87162 h 220"/>
              <a:gd name="T94" fmla="*/ 228561 w 256"/>
              <a:gd name="T95" fmla="*/ 63390 h 220"/>
              <a:gd name="T96" fmla="*/ 228561 w 256"/>
              <a:gd name="T97" fmla="*/ 23771 h 220"/>
              <a:gd name="T98" fmla="*/ 252205 w 256"/>
              <a:gd name="T99" fmla="*/ 0 h 220"/>
              <a:gd name="T100" fmla="*/ 275849 w 256"/>
              <a:gd name="T101" fmla="*/ 23771 h 220"/>
              <a:gd name="T102" fmla="*/ 275849 w 256"/>
              <a:gd name="T103" fmla="*/ 71314 h 220"/>
              <a:gd name="T104" fmla="*/ 275849 w 256"/>
              <a:gd name="T105" fmla="*/ 79238 h 220"/>
              <a:gd name="T106" fmla="*/ 275849 w 256"/>
              <a:gd name="T107" fmla="*/ 172343 h 220"/>
              <a:gd name="T108" fmla="*/ 291612 w 256"/>
              <a:gd name="T109" fmla="*/ 158476 h 220"/>
              <a:gd name="T110" fmla="*/ 307375 w 256"/>
              <a:gd name="T111" fmla="*/ 150552 h 220"/>
              <a:gd name="T112" fmla="*/ 331019 w 256"/>
              <a:gd name="T113" fmla="*/ 174324 h 220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256" h="220">
                <a:moveTo>
                  <a:pt x="244" y="220"/>
                </a:moveTo>
                <a:cubicBezTo>
                  <a:pt x="12" y="220"/>
                  <a:pt x="12" y="220"/>
                  <a:pt x="12" y="220"/>
                </a:cubicBezTo>
                <a:cubicBezTo>
                  <a:pt x="5" y="220"/>
                  <a:pt x="0" y="215"/>
                  <a:pt x="0" y="208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130"/>
                  <a:pt x="0" y="129"/>
                  <a:pt x="1" y="128"/>
                </a:cubicBezTo>
                <a:cubicBezTo>
                  <a:pt x="33" y="44"/>
                  <a:pt x="33" y="44"/>
                  <a:pt x="33" y="44"/>
                </a:cubicBezTo>
                <a:cubicBezTo>
                  <a:pt x="34" y="39"/>
                  <a:pt x="39" y="36"/>
                  <a:pt x="44" y="36"/>
                </a:cubicBezTo>
                <a:cubicBezTo>
                  <a:pt x="64" y="36"/>
                  <a:pt x="64" y="36"/>
                  <a:pt x="64" y="36"/>
                </a:cubicBezTo>
                <a:cubicBezTo>
                  <a:pt x="104" y="36"/>
                  <a:pt x="104" y="36"/>
                  <a:pt x="104" y="36"/>
                </a:cubicBezTo>
                <a:cubicBezTo>
                  <a:pt x="104" y="44"/>
                  <a:pt x="104" y="44"/>
                  <a:pt x="104" y="44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64" y="60"/>
                  <a:pt x="64" y="60"/>
                  <a:pt x="64" y="60"/>
                </a:cubicBezTo>
                <a:cubicBezTo>
                  <a:pt x="52" y="60"/>
                  <a:pt x="52" y="60"/>
                  <a:pt x="52" y="60"/>
                </a:cubicBezTo>
                <a:cubicBezTo>
                  <a:pt x="29" y="120"/>
                  <a:pt x="29" y="120"/>
                  <a:pt x="29" y="120"/>
                </a:cubicBezTo>
                <a:cubicBezTo>
                  <a:pt x="56" y="120"/>
                  <a:pt x="56" y="120"/>
                  <a:pt x="56" y="120"/>
                </a:cubicBezTo>
                <a:cubicBezTo>
                  <a:pt x="68" y="120"/>
                  <a:pt x="68" y="120"/>
                  <a:pt x="68" y="120"/>
                </a:cubicBezTo>
                <a:cubicBezTo>
                  <a:pt x="75" y="120"/>
                  <a:pt x="80" y="125"/>
                  <a:pt x="80" y="132"/>
                </a:cubicBezTo>
                <a:cubicBezTo>
                  <a:pt x="80" y="144"/>
                  <a:pt x="80" y="144"/>
                  <a:pt x="80" y="144"/>
                </a:cubicBezTo>
                <a:cubicBezTo>
                  <a:pt x="176" y="144"/>
                  <a:pt x="176" y="144"/>
                  <a:pt x="176" y="144"/>
                </a:cubicBezTo>
                <a:cubicBezTo>
                  <a:pt x="176" y="132"/>
                  <a:pt x="176" y="132"/>
                  <a:pt x="176" y="132"/>
                </a:cubicBezTo>
                <a:cubicBezTo>
                  <a:pt x="176" y="125"/>
                  <a:pt x="181" y="120"/>
                  <a:pt x="188" y="120"/>
                </a:cubicBezTo>
                <a:cubicBezTo>
                  <a:pt x="200" y="120"/>
                  <a:pt x="200" y="120"/>
                  <a:pt x="200" y="120"/>
                </a:cubicBezTo>
                <a:cubicBezTo>
                  <a:pt x="227" y="120"/>
                  <a:pt x="227" y="120"/>
                  <a:pt x="227" y="120"/>
                </a:cubicBezTo>
                <a:cubicBezTo>
                  <a:pt x="204" y="60"/>
                  <a:pt x="204" y="60"/>
                  <a:pt x="204" y="60"/>
                </a:cubicBezTo>
                <a:cubicBezTo>
                  <a:pt x="192" y="60"/>
                  <a:pt x="192" y="60"/>
                  <a:pt x="192" y="60"/>
                </a:cubicBezTo>
                <a:cubicBezTo>
                  <a:pt x="152" y="60"/>
                  <a:pt x="152" y="60"/>
                  <a:pt x="152" y="60"/>
                </a:cubicBezTo>
                <a:cubicBezTo>
                  <a:pt x="152" y="44"/>
                  <a:pt x="152" y="44"/>
                  <a:pt x="152" y="44"/>
                </a:cubicBezTo>
                <a:cubicBezTo>
                  <a:pt x="152" y="36"/>
                  <a:pt x="152" y="36"/>
                  <a:pt x="152" y="36"/>
                </a:cubicBezTo>
                <a:cubicBezTo>
                  <a:pt x="192" y="36"/>
                  <a:pt x="192" y="36"/>
                  <a:pt x="192" y="36"/>
                </a:cubicBezTo>
                <a:cubicBezTo>
                  <a:pt x="212" y="36"/>
                  <a:pt x="212" y="36"/>
                  <a:pt x="212" y="36"/>
                </a:cubicBezTo>
                <a:cubicBezTo>
                  <a:pt x="217" y="36"/>
                  <a:pt x="222" y="39"/>
                  <a:pt x="223" y="44"/>
                </a:cubicBezTo>
                <a:cubicBezTo>
                  <a:pt x="255" y="128"/>
                  <a:pt x="255" y="128"/>
                  <a:pt x="255" y="128"/>
                </a:cubicBezTo>
                <a:cubicBezTo>
                  <a:pt x="256" y="129"/>
                  <a:pt x="256" y="130"/>
                  <a:pt x="256" y="132"/>
                </a:cubicBezTo>
                <a:cubicBezTo>
                  <a:pt x="256" y="208"/>
                  <a:pt x="256" y="208"/>
                  <a:pt x="256" y="208"/>
                </a:cubicBezTo>
                <a:cubicBezTo>
                  <a:pt x="256" y="215"/>
                  <a:pt x="251" y="220"/>
                  <a:pt x="244" y="220"/>
                </a:cubicBezTo>
                <a:moveTo>
                  <a:pt x="168" y="88"/>
                </a:moveTo>
                <a:cubicBezTo>
                  <a:pt x="168" y="91"/>
                  <a:pt x="167" y="94"/>
                  <a:pt x="164" y="96"/>
                </a:cubicBezTo>
                <a:cubicBezTo>
                  <a:pt x="136" y="124"/>
                  <a:pt x="136" y="124"/>
                  <a:pt x="136" y="124"/>
                </a:cubicBezTo>
                <a:cubicBezTo>
                  <a:pt x="134" y="127"/>
                  <a:pt x="131" y="128"/>
                  <a:pt x="128" y="128"/>
                </a:cubicBezTo>
                <a:cubicBezTo>
                  <a:pt x="125" y="128"/>
                  <a:pt x="122" y="127"/>
                  <a:pt x="120" y="124"/>
                </a:cubicBezTo>
                <a:cubicBezTo>
                  <a:pt x="92" y="96"/>
                  <a:pt x="92" y="96"/>
                  <a:pt x="92" y="96"/>
                </a:cubicBezTo>
                <a:cubicBezTo>
                  <a:pt x="89" y="94"/>
                  <a:pt x="88" y="91"/>
                  <a:pt x="88" y="88"/>
                </a:cubicBezTo>
                <a:cubicBezTo>
                  <a:pt x="88" y="81"/>
                  <a:pt x="93" y="76"/>
                  <a:pt x="100" y="76"/>
                </a:cubicBezTo>
                <a:cubicBezTo>
                  <a:pt x="103" y="76"/>
                  <a:pt x="106" y="77"/>
                  <a:pt x="108" y="80"/>
                </a:cubicBezTo>
                <a:cubicBezTo>
                  <a:pt x="116" y="87"/>
                  <a:pt x="116" y="87"/>
                  <a:pt x="116" y="87"/>
                </a:cubicBezTo>
                <a:cubicBezTo>
                  <a:pt x="116" y="44"/>
                  <a:pt x="116" y="44"/>
                  <a:pt x="116" y="44"/>
                </a:cubicBezTo>
                <a:cubicBezTo>
                  <a:pt x="116" y="32"/>
                  <a:pt x="116" y="32"/>
                  <a:pt x="116" y="32"/>
                </a:cubicBezTo>
                <a:cubicBezTo>
                  <a:pt x="116" y="12"/>
                  <a:pt x="116" y="12"/>
                  <a:pt x="116" y="12"/>
                </a:cubicBezTo>
                <a:cubicBezTo>
                  <a:pt x="116" y="5"/>
                  <a:pt x="121" y="0"/>
                  <a:pt x="128" y="0"/>
                </a:cubicBezTo>
                <a:cubicBezTo>
                  <a:pt x="135" y="0"/>
                  <a:pt x="140" y="5"/>
                  <a:pt x="140" y="12"/>
                </a:cubicBezTo>
                <a:cubicBezTo>
                  <a:pt x="140" y="36"/>
                  <a:pt x="140" y="36"/>
                  <a:pt x="140" y="36"/>
                </a:cubicBezTo>
                <a:cubicBezTo>
                  <a:pt x="140" y="40"/>
                  <a:pt x="140" y="40"/>
                  <a:pt x="140" y="40"/>
                </a:cubicBezTo>
                <a:cubicBezTo>
                  <a:pt x="140" y="87"/>
                  <a:pt x="140" y="87"/>
                  <a:pt x="140" y="87"/>
                </a:cubicBezTo>
                <a:cubicBezTo>
                  <a:pt x="148" y="80"/>
                  <a:pt x="148" y="80"/>
                  <a:pt x="148" y="80"/>
                </a:cubicBezTo>
                <a:cubicBezTo>
                  <a:pt x="150" y="77"/>
                  <a:pt x="153" y="76"/>
                  <a:pt x="156" y="76"/>
                </a:cubicBezTo>
                <a:cubicBezTo>
                  <a:pt x="163" y="76"/>
                  <a:pt x="168" y="81"/>
                  <a:pt x="168" y="88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24" name="Freeform 69"/>
          <p:cNvSpPr>
            <a:spLocks noEditPoints="1"/>
          </p:cNvSpPr>
          <p:nvPr/>
        </p:nvSpPr>
        <p:spPr bwMode="auto">
          <a:xfrm>
            <a:off x="9553806" y="5894007"/>
            <a:ext cx="279657" cy="200109"/>
          </a:xfrm>
          <a:custGeom>
            <a:avLst/>
            <a:gdLst>
              <a:gd name="T0" fmla="*/ 508444 w 256"/>
              <a:gd name="T1" fmla="*/ 339489 h 184"/>
              <a:gd name="T2" fmla="*/ 484611 w 256"/>
              <a:gd name="T3" fmla="*/ 363174 h 184"/>
              <a:gd name="T4" fmla="*/ 23833 w 256"/>
              <a:gd name="T5" fmla="*/ 363174 h 184"/>
              <a:gd name="T6" fmla="*/ 0 w 256"/>
              <a:gd name="T7" fmla="*/ 339489 h 184"/>
              <a:gd name="T8" fmla="*/ 0 w 256"/>
              <a:gd name="T9" fmla="*/ 189482 h 184"/>
              <a:gd name="T10" fmla="*/ 1986 w 256"/>
              <a:gd name="T11" fmla="*/ 181587 h 184"/>
              <a:gd name="T12" fmla="*/ 1986 w 256"/>
              <a:gd name="T13" fmla="*/ 181587 h 184"/>
              <a:gd name="T14" fmla="*/ 65542 w 256"/>
              <a:gd name="T15" fmla="*/ 15790 h 184"/>
              <a:gd name="T16" fmla="*/ 65542 w 256"/>
              <a:gd name="T17" fmla="*/ 15790 h 184"/>
              <a:gd name="T18" fmla="*/ 87389 w 256"/>
              <a:gd name="T19" fmla="*/ 0 h 184"/>
              <a:gd name="T20" fmla="*/ 421055 w 256"/>
              <a:gd name="T21" fmla="*/ 0 h 184"/>
              <a:gd name="T22" fmla="*/ 442902 w 256"/>
              <a:gd name="T23" fmla="*/ 15790 h 184"/>
              <a:gd name="T24" fmla="*/ 442902 w 256"/>
              <a:gd name="T25" fmla="*/ 15790 h 184"/>
              <a:gd name="T26" fmla="*/ 506458 w 256"/>
              <a:gd name="T27" fmla="*/ 181587 h 184"/>
              <a:gd name="T28" fmla="*/ 506458 w 256"/>
              <a:gd name="T29" fmla="*/ 181587 h 184"/>
              <a:gd name="T30" fmla="*/ 508444 w 256"/>
              <a:gd name="T31" fmla="*/ 189482 h 184"/>
              <a:gd name="T32" fmla="*/ 508444 w 256"/>
              <a:gd name="T33" fmla="*/ 339489 h 184"/>
              <a:gd name="T34" fmla="*/ 405166 w 256"/>
              <a:gd name="T35" fmla="*/ 47371 h 184"/>
              <a:gd name="T36" fmla="*/ 103278 w 256"/>
              <a:gd name="T37" fmla="*/ 47371 h 184"/>
              <a:gd name="T38" fmla="*/ 57597 w 256"/>
              <a:gd name="T39" fmla="*/ 165797 h 184"/>
              <a:gd name="T40" fmla="*/ 135055 w 256"/>
              <a:gd name="T41" fmla="*/ 165797 h 184"/>
              <a:gd name="T42" fmla="*/ 158889 w 256"/>
              <a:gd name="T43" fmla="*/ 189482 h 184"/>
              <a:gd name="T44" fmla="*/ 158889 w 256"/>
              <a:gd name="T45" fmla="*/ 213167 h 184"/>
              <a:gd name="T46" fmla="*/ 349555 w 256"/>
              <a:gd name="T47" fmla="*/ 213167 h 184"/>
              <a:gd name="T48" fmla="*/ 349555 w 256"/>
              <a:gd name="T49" fmla="*/ 189482 h 184"/>
              <a:gd name="T50" fmla="*/ 373389 w 256"/>
              <a:gd name="T51" fmla="*/ 165797 h 184"/>
              <a:gd name="T52" fmla="*/ 450847 w 256"/>
              <a:gd name="T53" fmla="*/ 165797 h 184"/>
              <a:gd name="T54" fmla="*/ 405166 w 256"/>
              <a:gd name="T55" fmla="*/ 47371 h 184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56" h="184">
                <a:moveTo>
                  <a:pt x="256" y="172"/>
                </a:moveTo>
                <a:cubicBezTo>
                  <a:pt x="256" y="179"/>
                  <a:pt x="251" y="184"/>
                  <a:pt x="244" y="184"/>
                </a:cubicBezTo>
                <a:cubicBezTo>
                  <a:pt x="12" y="184"/>
                  <a:pt x="12" y="184"/>
                  <a:pt x="12" y="184"/>
                </a:cubicBezTo>
                <a:cubicBezTo>
                  <a:pt x="5" y="184"/>
                  <a:pt x="0" y="179"/>
                  <a:pt x="0" y="172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94"/>
                  <a:pt x="0" y="93"/>
                  <a:pt x="1" y="92"/>
                </a:cubicBezTo>
                <a:cubicBezTo>
                  <a:pt x="1" y="92"/>
                  <a:pt x="1" y="92"/>
                  <a:pt x="1" y="92"/>
                </a:cubicBezTo>
                <a:cubicBezTo>
                  <a:pt x="33" y="8"/>
                  <a:pt x="33" y="8"/>
                  <a:pt x="33" y="8"/>
                </a:cubicBezTo>
                <a:cubicBezTo>
                  <a:pt x="33" y="8"/>
                  <a:pt x="33" y="8"/>
                  <a:pt x="33" y="8"/>
                </a:cubicBezTo>
                <a:cubicBezTo>
                  <a:pt x="35" y="3"/>
                  <a:pt x="39" y="0"/>
                  <a:pt x="44" y="0"/>
                </a:cubicBezTo>
                <a:cubicBezTo>
                  <a:pt x="212" y="0"/>
                  <a:pt x="212" y="0"/>
                  <a:pt x="212" y="0"/>
                </a:cubicBezTo>
                <a:cubicBezTo>
                  <a:pt x="217" y="0"/>
                  <a:pt x="221" y="3"/>
                  <a:pt x="223" y="8"/>
                </a:cubicBezTo>
                <a:cubicBezTo>
                  <a:pt x="223" y="8"/>
                  <a:pt x="223" y="8"/>
                  <a:pt x="223" y="8"/>
                </a:cubicBezTo>
                <a:cubicBezTo>
                  <a:pt x="255" y="92"/>
                  <a:pt x="255" y="92"/>
                  <a:pt x="255" y="92"/>
                </a:cubicBezTo>
                <a:cubicBezTo>
                  <a:pt x="255" y="92"/>
                  <a:pt x="255" y="92"/>
                  <a:pt x="255" y="92"/>
                </a:cubicBezTo>
                <a:cubicBezTo>
                  <a:pt x="256" y="93"/>
                  <a:pt x="256" y="94"/>
                  <a:pt x="256" y="96"/>
                </a:cubicBezTo>
                <a:lnTo>
                  <a:pt x="256" y="172"/>
                </a:lnTo>
                <a:close/>
                <a:moveTo>
                  <a:pt x="204" y="24"/>
                </a:moveTo>
                <a:cubicBezTo>
                  <a:pt x="52" y="24"/>
                  <a:pt x="52" y="24"/>
                  <a:pt x="52" y="24"/>
                </a:cubicBezTo>
                <a:cubicBezTo>
                  <a:pt x="29" y="84"/>
                  <a:pt x="29" y="84"/>
                  <a:pt x="29" y="84"/>
                </a:cubicBezTo>
                <a:cubicBezTo>
                  <a:pt x="68" y="84"/>
                  <a:pt x="68" y="84"/>
                  <a:pt x="68" y="84"/>
                </a:cubicBezTo>
                <a:cubicBezTo>
                  <a:pt x="75" y="84"/>
                  <a:pt x="80" y="89"/>
                  <a:pt x="80" y="96"/>
                </a:cubicBezTo>
                <a:cubicBezTo>
                  <a:pt x="80" y="108"/>
                  <a:pt x="80" y="108"/>
                  <a:pt x="80" y="108"/>
                </a:cubicBezTo>
                <a:cubicBezTo>
                  <a:pt x="176" y="108"/>
                  <a:pt x="176" y="108"/>
                  <a:pt x="176" y="108"/>
                </a:cubicBezTo>
                <a:cubicBezTo>
                  <a:pt x="176" y="96"/>
                  <a:pt x="176" y="96"/>
                  <a:pt x="176" y="96"/>
                </a:cubicBezTo>
                <a:cubicBezTo>
                  <a:pt x="176" y="89"/>
                  <a:pt x="181" y="84"/>
                  <a:pt x="188" y="84"/>
                </a:cubicBezTo>
                <a:cubicBezTo>
                  <a:pt x="227" y="84"/>
                  <a:pt x="227" y="84"/>
                  <a:pt x="227" y="84"/>
                </a:cubicBezTo>
                <a:lnTo>
                  <a:pt x="204" y="2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25" name="Freeform 70"/>
          <p:cNvSpPr>
            <a:spLocks noEditPoints="1"/>
          </p:cNvSpPr>
          <p:nvPr/>
        </p:nvSpPr>
        <p:spPr bwMode="auto">
          <a:xfrm>
            <a:off x="9074021" y="5907987"/>
            <a:ext cx="279657" cy="173019"/>
          </a:xfrm>
          <a:custGeom>
            <a:avLst/>
            <a:gdLst>
              <a:gd name="T0" fmla="*/ 460777 w 256"/>
              <a:gd name="T1" fmla="*/ 291145 h 160"/>
              <a:gd name="T2" fmla="*/ 460777 w 256"/>
              <a:gd name="T3" fmla="*/ 196719 h 160"/>
              <a:gd name="T4" fmla="*/ 460777 w 256"/>
              <a:gd name="T5" fmla="*/ 133769 h 160"/>
              <a:gd name="T6" fmla="*/ 460777 w 256"/>
              <a:gd name="T7" fmla="*/ 39344 h 160"/>
              <a:gd name="T8" fmla="*/ 484611 w 256"/>
              <a:gd name="T9" fmla="*/ 0 h 160"/>
              <a:gd name="T10" fmla="*/ 508444 w 256"/>
              <a:gd name="T11" fmla="*/ 39344 h 160"/>
              <a:gd name="T12" fmla="*/ 508444 w 256"/>
              <a:gd name="T13" fmla="*/ 133769 h 160"/>
              <a:gd name="T14" fmla="*/ 508444 w 256"/>
              <a:gd name="T15" fmla="*/ 196719 h 160"/>
              <a:gd name="T16" fmla="*/ 508444 w 256"/>
              <a:gd name="T17" fmla="*/ 291145 h 160"/>
              <a:gd name="T18" fmla="*/ 413111 w 256"/>
              <a:gd name="T19" fmla="*/ 267538 h 160"/>
              <a:gd name="T20" fmla="*/ 389277 w 256"/>
              <a:gd name="T21" fmla="*/ 228194 h 160"/>
              <a:gd name="T22" fmla="*/ 389277 w 256"/>
              <a:gd name="T23" fmla="*/ 70819 h 160"/>
              <a:gd name="T24" fmla="*/ 436944 w 256"/>
              <a:gd name="T25" fmla="*/ 70819 h 160"/>
              <a:gd name="T26" fmla="*/ 436944 w 256"/>
              <a:gd name="T27" fmla="*/ 228194 h 160"/>
              <a:gd name="T28" fmla="*/ 413111 w 256"/>
              <a:gd name="T29" fmla="*/ 267538 h 160"/>
              <a:gd name="T30" fmla="*/ 166833 w 256"/>
              <a:gd name="T31" fmla="*/ 267538 h 160"/>
              <a:gd name="T32" fmla="*/ 143000 w 256"/>
              <a:gd name="T33" fmla="*/ 70819 h 160"/>
              <a:gd name="T34" fmla="*/ 341611 w 256"/>
              <a:gd name="T35" fmla="*/ 47213 h 160"/>
              <a:gd name="T36" fmla="*/ 365444 w 256"/>
              <a:gd name="T37" fmla="*/ 243932 h 160"/>
              <a:gd name="T38" fmla="*/ 317778 w 256"/>
              <a:gd name="T39" fmla="*/ 94425 h 160"/>
              <a:gd name="T40" fmla="*/ 190667 w 256"/>
              <a:gd name="T41" fmla="*/ 220326 h 160"/>
              <a:gd name="T42" fmla="*/ 317778 w 256"/>
              <a:gd name="T43" fmla="*/ 94425 h 160"/>
              <a:gd name="T44" fmla="*/ 71500 w 256"/>
              <a:gd name="T45" fmla="*/ 243932 h 160"/>
              <a:gd name="T46" fmla="*/ 71500 w 256"/>
              <a:gd name="T47" fmla="*/ 86557 h 160"/>
              <a:gd name="T48" fmla="*/ 95333 w 256"/>
              <a:gd name="T49" fmla="*/ 47213 h 160"/>
              <a:gd name="T50" fmla="*/ 119167 w 256"/>
              <a:gd name="T51" fmla="*/ 86557 h 160"/>
              <a:gd name="T52" fmla="*/ 119167 w 256"/>
              <a:gd name="T53" fmla="*/ 243932 h 160"/>
              <a:gd name="T54" fmla="*/ 23833 w 256"/>
              <a:gd name="T55" fmla="*/ 314751 h 160"/>
              <a:gd name="T56" fmla="*/ 0 w 256"/>
              <a:gd name="T57" fmla="*/ 275407 h 160"/>
              <a:gd name="T58" fmla="*/ 0 w 256"/>
              <a:gd name="T59" fmla="*/ 180982 h 160"/>
              <a:gd name="T60" fmla="*/ 0 w 256"/>
              <a:gd name="T61" fmla="*/ 118032 h 160"/>
              <a:gd name="T62" fmla="*/ 0 w 256"/>
              <a:gd name="T63" fmla="*/ 23606 h 160"/>
              <a:gd name="T64" fmla="*/ 47667 w 256"/>
              <a:gd name="T65" fmla="*/ 23606 h 160"/>
              <a:gd name="T66" fmla="*/ 47667 w 256"/>
              <a:gd name="T67" fmla="*/ 118032 h 160"/>
              <a:gd name="T68" fmla="*/ 47667 w 256"/>
              <a:gd name="T69" fmla="*/ 180982 h 160"/>
              <a:gd name="T70" fmla="*/ 47667 w 256"/>
              <a:gd name="T71" fmla="*/ 275407 h 160"/>
              <a:gd name="T72" fmla="*/ 23833 w 256"/>
              <a:gd name="T73" fmla="*/ 314751 h 160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56" h="160">
                <a:moveTo>
                  <a:pt x="244" y="160"/>
                </a:moveTo>
                <a:cubicBezTo>
                  <a:pt x="237" y="160"/>
                  <a:pt x="232" y="155"/>
                  <a:pt x="232" y="148"/>
                </a:cubicBezTo>
                <a:cubicBezTo>
                  <a:pt x="232" y="140"/>
                  <a:pt x="232" y="140"/>
                  <a:pt x="232" y="140"/>
                </a:cubicBezTo>
                <a:cubicBezTo>
                  <a:pt x="232" y="100"/>
                  <a:pt x="232" y="100"/>
                  <a:pt x="232" y="100"/>
                </a:cubicBezTo>
                <a:cubicBezTo>
                  <a:pt x="232" y="92"/>
                  <a:pt x="232" y="92"/>
                  <a:pt x="232" y="92"/>
                </a:cubicBezTo>
                <a:cubicBezTo>
                  <a:pt x="232" y="68"/>
                  <a:pt x="232" y="68"/>
                  <a:pt x="232" y="68"/>
                </a:cubicBezTo>
                <a:cubicBezTo>
                  <a:pt x="232" y="60"/>
                  <a:pt x="232" y="60"/>
                  <a:pt x="232" y="60"/>
                </a:cubicBezTo>
                <a:cubicBezTo>
                  <a:pt x="232" y="20"/>
                  <a:pt x="232" y="20"/>
                  <a:pt x="232" y="20"/>
                </a:cubicBezTo>
                <a:cubicBezTo>
                  <a:pt x="232" y="12"/>
                  <a:pt x="232" y="12"/>
                  <a:pt x="232" y="12"/>
                </a:cubicBezTo>
                <a:cubicBezTo>
                  <a:pt x="232" y="5"/>
                  <a:pt x="237" y="0"/>
                  <a:pt x="244" y="0"/>
                </a:cubicBezTo>
                <a:cubicBezTo>
                  <a:pt x="251" y="0"/>
                  <a:pt x="256" y="5"/>
                  <a:pt x="256" y="12"/>
                </a:cubicBezTo>
                <a:cubicBezTo>
                  <a:pt x="256" y="20"/>
                  <a:pt x="256" y="20"/>
                  <a:pt x="256" y="20"/>
                </a:cubicBezTo>
                <a:cubicBezTo>
                  <a:pt x="256" y="60"/>
                  <a:pt x="256" y="60"/>
                  <a:pt x="256" y="60"/>
                </a:cubicBezTo>
                <a:cubicBezTo>
                  <a:pt x="256" y="68"/>
                  <a:pt x="256" y="68"/>
                  <a:pt x="256" y="68"/>
                </a:cubicBezTo>
                <a:cubicBezTo>
                  <a:pt x="256" y="92"/>
                  <a:pt x="256" y="92"/>
                  <a:pt x="256" y="92"/>
                </a:cubicBezTo>
                <a:cubicBezTo>
                  <a:pt x="256" y="100"/>
                  <a:pt x="256" y="100"/>
                  <a:pt x="256" y="100"/>
                </a:cubicBezTo>
                <a:cubicBezTo>
                  <a:pt x="256" y="140"/>
                  <a:pt x="256" y="140"/>
                  <a:pt x="256" y="140"/>
                </a:cubicBezTo>
                <a:cubicBezTo>
                  <a:pt x="256" y="148"/>
                  <a:pt x="256" y="148"/>
                  <a:pt x="256" y="148"/>
                </a:cubicBezTo>
                <a:cubicBezTo>
                  <a:pt x="256" y="155"/>
                  <a:pt x="251" y="160"/>
                  <a:pt x="244" y="160"/>
                </a:cubicBezTo>
                <a:moveTo>
                  <a:pt x="208" y="136"/>
                </a:moveTo>
                <a:cubicBezTo>
                  <a:pt x="201" y="136"/>
                  <a:pt x="196" y="131"/>
                  <a:pt x="196" y="124"/>
                </a:cubicBezTo>
                <a:cubicBezTo>
                  <a:pt x="196" y="116"/>
                  <a:pt x="196" y="116"/>
                  <a:pt x="196" y="116"/>
                </a:cubicBezTo>
                <a:cubicBezTo>
                  <a:pt x="196" y="44"/>
                  <a:pt x="196" y="44"/>
                  <a:pt x="196" y="44"/>
                </a:cubicBezTo>
                <a:cubicBezTo>
                  <a:pt x="196" y="36"/>
                  <a:pt x="196" y="36"/>
                  <a:pt x="196" y="36"/>
                </a:cubicBezTo>
                <a:cubicBezTo>
                  <a:pt x="196" y="29"/>
                  <a:pt x="201" y="24"/>
                  <a:pt x="208" y="24"/>
                </a:cubicBezTo>
                <a:cubicBezTo>
                  <a:pt x="215" y="24"/>
                  <a:pt x="220" y="29"/>
                  <a:pt x="220" y="36"/>
                </a:cubicBezTo>
                <a:cubicBezTo>
                  <a:pt x="220" y="44"/>
                  <a:pt x="220" y="44"/>
                  <a:pt x="220" y="44"/>
                </a:cubicBezTo>
                <a:cubicBezTo>
                  <a:pt x="220" y="116"/>
                  <a:pt x="220" y="116"/>
                  <a:pt x="220" y="116"/>
                </a:cubicBezTo>
                <a:cubicBezTo>
                  <a:pt x="220" y="124"/>
                  <a:pt x="220" y="124"/>
                  <a:pt x="220" y="124"/>
                </a:cubicBezTo>
                <a:cubicBezTo>
                  <a:pt x="220" y="131"/>
                  <a:pt x="215" y="136"/>
                  <a:pt x="208" y="136"/>
                </a:cubicBezTo>
                <a:moveTo>
                  <a:pt x="172" y="136"/>
                </a:moveTo>
                <a:cubicBezTo>
                  <a:pt x="84" y="136"/>
                  <a:pt x="84" y="136"/>
                  <a:pt x="84" y="136"/>
                </a:cubicBezTo>
                <a:cubicBezTo>
                  <a:pt x="77" y="136"/>
                  <a:pt x="72" y="131"/>
                  <a:pt x="72" y="124"/>
                </a:cubicBezTo>
                <a:cubicBezTo>
                  <a:pt x="72" y="36"/>
                  <a:pt x="72" y="36"/>
                  <a:pt x="72" y="36"/>
                </a:cubicBezTo>
                <a:cubicBezTo>
                  <a:pt x="72" y="29"/>
                  <a:pt x="77" y="24"/>
                  <a:pt x="84" y="24"/>
                </a:cubicBezTo>
                <a:cubicBezTo>
                  <a:pt x="172" y="24"/>
                  <a:pt x="172" y="24"/>
                  <a:pt x="172" y="24"/>
                </a:cubicBezTo>
                <a:cubicBezTo>
                  <a:pt x="179" y="24"/>
                  <a:pt x="184" y="29"/>
                  <a:pt x="184" y="36"/>
                </a:cubicBezTo>
                <a:cubicBezTo>
                  <a:pt x="184" y="124"/>
                  <a:pt x="184" y="124"/>
                  <a:pt x="184" y="124"/>
                </a:cubicBezTo>
                <a:cubicBezTo>
                  <a:pt x="184" y="131"/>
                  <a:pt x="179" y="136"/>
                  <a:pt x="172" y="136"/>
                </a:cubicBezTo>
                <a:moveTo>
                  <a:pt x="160" y="48"/>
                </a:moveTo>
                <a:cubicBezTo>
                  <a:pt x="96" y="48"/>
                  <a:pt x="96" y="48"/>
                  <a:pt x="96" y="48"/>
                </a:cubicBezTo>
                <a:cubicBezTo>
                  <a:pt x="96" y="112"/>
                  <a:pt x="96" y="112"/>
                  <a:pt x="96" y="112"/>
                </a:cubicBezTo>
                <a:cubicBezTo>
                  <a:pt x="160" y="112"/>
                  <a:pt x="160" y="112"/>
                  <a:pt x="160" y="112"/>
                </a:cubicBezTo>
                <a:lnTo>
                  <a:pt x="160" y="48"/>
                </a:lnTo>
                <a:close/>
                <a:moveTo>
                  <a:pt x="48" y="136"/>
                </a:moveTo>
                <a:cubicBezTo>
                  <a:pt x="41" y="136"/>
                  <a:pt x="36" y="131"/>
                  <a:pt x="36" y="124"/>
                </a:cubicBezTo>
                <a:cubicBezTo>
                  <a:pt x="36" y="116"/>
                  <a:pt x="36" y="116"/>
                  <a:pt x="36" y="116"/>
                </a:cubicBezTo>
                <a:cubicBezTo>
                  <a:pt x="36" y="44"/>
                  <a:pt x="36" y="44"/>
                  <a:pt x="36" y="44"/>
                </a:cubicBezTo>
                <a:cubicBezTo>
                  <a:pt x="36" y="36"/>
                  <a:pt x="36" y="36"/>
                  <a:pt x="36" y="36"/>
                </a:cubicBezTo>
                <a:cubicBezTo>
                  <a:pt x="36" y="29"/>
                  <a:pt x="41" y="24"/>
                  <a:pt x="48" y="24"/>
                </a:cubicBezTo>
                <a:cubicBezTo>
                  <a:pt x="55" y="24"/>
                  <a:pt x="60" y="29"/>
                  <a:pt x="60" y="36"/>
                </a:cubicBezTo>
                <a:cubicBezTo>
                  <a:pt x="60" y="44"/>
                  <a:pt x="60" y="44"/>
                  <a:pt x="60" y="44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31"/>
                  <a:pt x="55" y="136"/>
                  <a:pt x="48" y="136"/>
                </a:cubicBezTo>
                <a:moveTo>
                  <a:pt x="12" y="160"/>
                </a:moveTo>
                <a:cubicBezTo>
                  <a:pt x="5" y="160"/>
                  <a:pt x="0" y="155"/>
                  <a:pt x="0" y="148"/>
                </a:cubicBezTo>
                <a:cubicBezTo>
                  <a:pt x="0" y="140"/>
                  <a:pt x="0" y="140"/>
                  <a:pt x="0" y="140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92"/>
                  <a:pt x="0" y="92"/>
                  <a:pt x="0" y="92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20"/>
                  <a:pt x="0" y="20"/>
                  <a:pt x="0" y="20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9" y="0"/>
                  <a:pt x="24" y="5"/>
                  <a:pt x="24" y="12"/>
                </a:cubicBezTo>
                <a:cubicBezTo>
                  <a:pt x="24" y="20"/>
                  <a:pt x="24" y="20"/>
                  <a:pt x="24" y="20"/>
                </a:cubicBezTo>
                <a:cubicBezTo>
                  <a:pt x="24" y="60"/>
                  <a:pt x="24" y="60"/>
                  <a:pt x="24" y="60"/>
                </a:cubicBezTo>
                <a:cubicBezTo>
                  <a:pt x="24" y="68"/>
                  <a:pt x="24" y="68"/>
                  <a:pt x="24" y="68"/>
                </a:cubicBezTo>
                <a:cubicBezTo>
                  <a:pt x="24" y="92"/>
                  <a:pt x="24" y="92"/>
                  <a:pt x="24" y="92"/>
                </a:cubicBezTo>
                <a:cubicBezTo>
                  <a:pt x="24" y="100"/>
                  <a:pt x="24" y="100"/>
                  <a:pt x="24" y="100"/>
                </a:cubicBezTo>
                <a:cubicBezTo>
                  <a:pt x="24" y="140"/>
                  <a:pt x="24" y="140"/>
                  <a:pt x="24" y="140"/>
                </a:cubicBezTo>
                <a:cubicBezTo>
                  <a:pt x="24" y="148"/>
                  <a:pt x="24" y="148"/>
                  <a:pt x="24" y="148"/>
                </a:cubicBezTo>
                <a:cubicBezTo>
                  <a:pt x="24" y="155"/>
                  <a:pt x="19" y="160"/>
                  <a:pt x="12" y="16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26" name="Freeform 71"/>
          <p:cNvSpPr>
            <a:spLocks noEditPoints="1"/>
          </p:cNvSpPr>
          <p:nvPr/>
        </p:nvSpPr>
        <p:spPr bwMode="auto">
          <a:xfrm>
            <a:off x="8587242" y="5932456"/>
            <a:ext cx="277908" cy="121463"/>
          </a:xfrm>
          <a:custGeom>
            <a:avLst/>
            <a:gdLst>
              <a:gd name="T0" fmla="*/ 394070 w 256"/>
              <a:gd name="T1" fmla="*/ 221941 h 112"/>
              <a:gd name="T2" fmla="*/ 110340 w 256"/>
              <a:gd name="T3" fmla="*/ 221941 h 112"/>
              <a:gd name="T4" fmla="*/ 0 w 256"/>
              <a:gd name="T5" fmla="*/ 110971 h 112"/>
              <a:gd name="T6" fmla="*/ 110340 w 256"/>
              <a:gd name="T7" fmla="*/ 0 h 112"/>
              <a:gd name="T8" fmla="*/ 220679 w 256"/>
              <a:gd name="T9" fmla="*/ 110971 h 112"/>
              <a:gd name="T10" fmla="*/ 200976 w 256"/>
              <a:gd name="T11" fmla="*/ 174382 h 112"/>
              <a:gd name="T12" fmla="*/ 303434 w 256"/>
              <a:gd name="T13" fmla="*/ 174382 h 112"/>
              <a:gd name="T14" fmla="*/ 283731 w 256"/>
              <a:gd name="T15" fmla="*/ 110971 h 112"/>
              <a:gd name="T16" fmla="*/ 394070 w 256"/>
              <a:gd name="T17" fmla="*/ 0 h 112"/>
              <a:gd name="T18" fmla="*/ 504410 w 256"/>
              <a:gd name="T19" fmla="*/ 110971 h 112"/>
              <a:gd name="T20" fmla="*/ 394070 w 256"/>
              <a:gd name="T21" fmla="*/ 221941 h 112"/>
              <a:gd name="T22" fmla="*/ 173391 w 256"/>
              <a:gd name="T23" fmla="*/ 110971 h 112"/>
              <a:gd name="T24" fmla="*/ 110340 w 256"/>
              <a:gd name="T25" fmla="*/ 47559 h 112"/>
              <a:gd name="T26" fmla="*/ 47288 w 256"/>
              <a:gd name="T27" fmla="*/ 110971 h 112"/>
              <a:gd name="T28" fmla="*/ 110340 w 256"/>
              <a:gd name="T29" fmla="*/ 174382 h 112"/>
              <a:gd name="T30" fmla="*/ 173391 w 256"/>
              <a:gd name="T31" fmla="*/ 110971 h 112"/>
              <a:gd name="T32" fmla="*/ 394070 w 256"/>
              <a:gd name="T33" fmla="*/ 47559 h 112"/>
              <a:gd name="T34" fmla="*/ 331019 w 256"/>
              <a:gd name="T35" fmla="*/ 110971 h 112"/>
              <a:gd name="T36" fmla="*/ 394070 w 256"/>
              <a:gd name="T37" fmla="*/ 174382 h 112"/>
              <a:gd name="T38" fmla="*/ 457122 w 256"/>
              <a:gd name="T39" fmla="*/ 110971 h 112"/>
              <a:gd name="T40" fmla="*/ 394070 w 256"/>
              <a:gd name="T41" fmla="*/ 47559 h 112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56" h="112">
                <a:moveTo>
                  <a:pt x="200" y="112"/>
                </a:moveTo>
                <a:cubicBezTo>
                  <a:pt x="56" y="112"/>
                  <a:pt x="56" y="112"/>
                  <a:pt x="56" y="112"/>
                </a:cubicBezTo>
                <a:cubicBezTo>
                  <a:pt x="25" y="112"/>
                  <a:pt x="0" y="87"/>
                  <a:pt x="0" y="56"/>
                </a:cubicBezTo>
                <a:cubicBezTo>
                  <a:pt x="0" y="25"/>
                  <a:pt x="25" y="0"/>
                  <a:pt x="56" y="0"/>
                </a:cubicBezTo>
                <a:cubicBezTo>
                  <a:pt x="87" y="0"/>
                  <a:pt x="112" y="25"/>
                  <a:pt x="112" y="56"/>
                </a:cubicBezTo>
                <a:cubicBezTo>
                  <a:pt x="112" y="68"/>
                  <a:pt x="108" y="79"/>
                  <a:pt x="102" y="88"/>
                </a:cubicBezTo>
                <a:cubicBezTo>
                  <a:pt x="154" y="88"/>
                  <a:pt x="154" y="88"/>
                  <a:pt x="154" y="88"/>
                </a:cubicBezTo>
                <a:cubicBezTo>
                  <a:pt x="148" y="79"/>
                  <a:pt x="144" y="68"/>
                  <a:pt x="144" y="56"/>
                </a:cubicBezTo>
                <a:cubicBezTo>
                  <a:pt x="144" y="25"/>
                  <a:pt x="169" y="0"/>
                  <a:pt x="200" y="0"/>
                </a:cubicBezTo>
                <a:cubicBezTo>
                  <a:pt x="231" y="0"/>
                  <a:pt x="256" y="25"/>
                  <a:pt x="256" y="56"/>
                </a:cubicBezTo>
                <a:cubicBezTo>
                  <a:pt x="256" y="87"/>
                  <a:pt x="231" y="112"/>
                  <a:pt x="200" y="112"/>
                </a:cubicBezTo>
                <a:moveTo>
                  <a:pt x="88" y="56"/>
                </a:moveTo>
                <a:cubicBezTo>
                  <a:pt x="88" y="38"/>
                  <a:pt x="74" y="24"/>
                  <a:pt x="56" y="24"/>
                </a:cubicBezTo>
                <a:cubicBezTo>
                  <a:pt x="38" y="24"/>
                  <a:pt x="24" y="38"/>
                  <a:pt x="24" y="56"/>
                </a:cubicBezTo>
                <a:cubicBezTo>
                  <a:pt x="24" y="74"/>
                  <a:pt x="38" y="88"/>
                  <a:pt x="56" y="88"/>
                </a:cubicBezTo>
                <a:cubicBezTo>
                  <a:pt x="74" y="88"/>
                  <a:pt x="88" y="74"/>
                  <a:pt x="88" y="56"/>
                </a:cubicBezTo>
                <a:moveTo>
                  <a:pt x="200" y="24"/>
                </a:moveTo>
                <a:cubicBezTo>
                  <a:pt x="182" y="24"/>
                  <a:pt x="168" y="38"/>
                  <a:pt x="168" y="56"/>
                </a:cubicBezTo>
                <a:cubicBezTo>
                  <a:pt x="168" y="74"/>
                  <a:pt x="182" y="88"/>
                  <a:pt x="200" y="88"/>
                </a:cubicBezTo>
                <a:cubicBezTo>
                  <a:pt x="218" y="88"/>
                  <a:pt x="232" y="74"/>
                  <a:pt x="232" y="56"/>
                </a:cubicBezTo>
                <a:cubicBezTo>
                  <a:pt x="232" y="38"/>
                  <a:pt x="218" y="24"/>
                  <a:pt x="200" y="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27" name="Freeform 72"/>
          <p:cNvSpPr>
            <a:spLocks noEditPoints="1"/>
          </p:cNvSpPr>
          <p:nvPr/>
        </p:nvSpPr>
        <p:spPr bwMode="auto">
          <a:xfrm>
            <a:off x="8107457" y="5899249"/>
            <a:ext cx="277908" cy="190496"/>
          </a:xfrm>
          <a:custGeom>
            <a:avLst/>
            <a:gdLst>
              <a:gd name="T0" fmla="*/ 480766 w 256"/>
              <a:gd name="T1" fmla="*/ 347034 h 176"/>
              <a:gd name="T2" fmla="*/ 23644 w 256"/>
              <a:gd name="T3" fmla="*/ 347034 h 176"/>
              <a:gd name="T4" fmla="*/ 0 w 256"/>
              <a:gd name="T5" fmla="*/ 323373 h 176"/>
              <a:gd name="T6" fmla="*/ 0 w 256"/>
              <a:gd name="T7" fmla="*/ 141968 h 176"/>
              <a:gd name="T8" fmla="*/ 504410 w 256"/>
              <a:gd name="T9" fmla="*/ 141968 h 176"/>
              <a:gd name="T10" fmla="*/ 504410 w 256"/>
              <a:gd name="T11" fmla="*/ 323373 h 176"/>
              <a:gd name="T12" fmla="*/ 480766 w 256"/>
              <a:gd name="T13" fmla="*/ 347034 h 176"/>
              <a:gd name="T14" fmla="*/ 47288 w 256"/>
              <a:gd name="T15" fmla="*/ 299711 h 176"/>
              <a:gd name="T16" fmla="*/ 141865 w 256"/>
              <a:gd name="T17" fmla="*/ 299711 h 176"/>
              <a:gd name="T18" fmla="*/ 141865 w 256"/>
              <a:gd name="T19" fmla="*/ 276050 h 176"/>
              <a:gd name="T20" fmla="*/ 47288 w 256"/>
              <a:gd name="T21" fmla="*/ 276050 h 176"/>
              <a:gd name="T22" fmla="*/ 47288 w 256"/>
              <a:gd name="T23" fmla="*/ 299711 h 176"/>
              <a:gd name="T24" fmla="*/ 283731 w 256"/>
              <a:gd name="T25" fmla="*/ 228727 h 176"/>
              <a:gd name="T26" fmla="*/ 47288 w 256"/>
              <a:gd name="T27" fmla="*/ 228727 h 176"/>
              <a:gd name="T28" fmla="*/ 47288 w 256"/>
              <a:gd name="T29" fmla="*/ 252388 h 176"/>
              <a:gd name="T30" fmla="*/ 283731 w 256"/>
              <a:gd name="T31" fmla="*/ 252388 h 176"/>
              <a:gd name="T32" fmla="*/ 283731 w 256"/>
              <a:gd name="T33" fmla="*/ 228727 h 176"/>
              <a:gd name="T34" fmla="*/ 0 w 256"/>
              <a:gd name="T35" fmla="*/ 23661 h 176"/>
              <a:gd name="T36" fmla="*/ 23644 w 256"/>
              <a:gd name="T37" fmla="*/ 0 h 176"/>
              <a:gd name="T38" fmla="*/ 480766 w 256"/>
              <a:gd name="T39" fmla="*/ 0 h 176"/>
              <a:gd name="T40" fmla="*/ 504410 w 256"/>
              <a:gd name="T41" fmla="*/ 23661 h 176"/>
              <a:gd name="T42" fmla="*/ 504410 w 256"/>
              <a:gd name="T43" fmla="*/ 94646 h 176"/>
              <a:gd name="T44" fmla="*/ 0 w 256"/>
              <a:gd name="T45" fmla="*/ 94646 h 176"/>
              <a:gd name="T46" fmla="*/ 0 w 256"/>
              <a:gd name="T47" fmla="*/ 23661 h 17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</a:gdLst>
            <a:ahLst/>
            <a:cxnLst>
              <a:cxn ang="T48">
                <a:pos x="T0" y="T1"/>
              </a:cxn>
              <a:cxn ang="T49">
                <a:pos x="T2" y="T3"/>
              </a:cxn>
              <a:cxn ang="T50">
                <a:pos x="T4" y="T5"/>
              </a:cxn>
              <a:cxn ang="T51">
                <a:pos x="T6" y="T7"/>
              </a:cxn>
              <a:cxn ang="T52">
                <a:pos x="T8" y="T9"/>
              </a:cxn>
              <a:cxn ang="T53">
                <a:pos x="T10" y="T11"/>
              </a:cxn>
              <a:cxn ang="T54">
                <a:pos x="T12" y="T13"/>
              </a:cxn>
              <a:cxn ang="T55">
                <a:pos x="T14" y="T15"/>
              </a:cxn>
              <a:cxn ang="T56">
                <a:pos x="T16" y="T17"/>
              </a:cxn>
              <a:cxn ang="T57">
                <a:pos x="T18" y="T19"/>
              </a:cxn>
              <a:cxn ang="T58">
                <a:pos x="T20" y="T21"/>
              </a:cxn>
              <a:cxn ang="T59">
                <a:pos x="T22" y="T23"/>
              </a:cxn>
              <a:cxn ang="T60">
                <a:pos x="T24" y="T25"/>
              </a:cxn>
              <a:cxn ang="T61">
                <a:pos x="T26" y="T27"/>
              </a:cxn>
              <a:cxn ang="T62">
                <a:pos x="T28" y="T29"/>
              </a:cxn>
              <a:cxn ang="T63">
                <a:pos x="T30" y="T31"/>
              </a:cxn>
              <a:cxn ang="T64">
                <a:pos x="T32" y="T33"/>
              </a:cxn>
              <a:cxn ang="T65">
                <a:pos x="T34" y="T35"/>
              </a:cxn>
              <a:cxn ang="T66">
                <a:pos x="T36" y="T37"/>
              </a:cxn>
              <a:cxn ang="T67">
                <a:pos x="T38" y="T39"/>
              </a:cxn>
              <a:cxn ang="T68">
                <a:pos x="T40" y="T41"/>
              </a:cxn>
              <a:cxn ang="T69">
                <a:pos x="T42" y="T43"/>
              </a:cxn>
              <a:cxn ang="T70">
                <a:pos x="T44" y="T45"/>
              </a:cxn>
              <a:cxn ang="T71">
                <a:pos x="T46" y="T47"/>
              </a:cxn>
            </a:cxnLst>
            <a:rect l="0" t="0" r="r" b="b"/>
            <a:pathLst>
              <a:path w="256" h="176">
                <a:moveTo>
                  <a:pt x="244" y="176"/>
                </a:moveTo>
                <a:cubicBezTo>
                  <a:pt x="12" y="176"/>
                  <a:pt x="12" y="176"/>
                  <a:pt x="12" y="176"/>
                </a:cubicBezTo>
                <a:cubicBezTo>
                  <a:pt x="5" y="176"/>
                  <a:pt x="0" y="171"/>
                  <a:pt x="0" y="164"/>
                </a:cubicBezTo>
                <a:cubicBezTo>
                  <a:pt x="0" y="72"/>
                  <a:pt x="0" y="72"/>
                  <a:pt x="0" y="72"/>
                </a:cubicBezTo>
                <a:cubicBezTo>
                  <a:pt x="256" y="72"/>
                  <a:pt x="256" y="72"/>
                  <a:pt x="256" y="72"/>
                </a:cubicBezTo>
                <a:cubicBezTo>
                  <a:pt x="256" y="164"/>
                  <a:pt x="256" y="164"/>
                  <a:pt x="256" y="164"/>
                </a:cubicBezTo>
                <a:cubicBezTo>
                  <a:pt x="256" y="171"/>
                  <a:pt x="251" y="176"/>
                  <a:pt x="244" y="176"/>
                </a:cubicBezTo>
                <a:moveTo>
                  <a:pt x="24" y="152"/>
                </a:moveTo>
                <a:cubicBezTo>
                  <a:pt x="72" y="152"/>
                  <a:pt x="72" y="152"/>
                  <a:pt x="72" y="152"/>
                </a:cubicBezTo>
                <a:cubicBezTo>
                  <a:pt x="72" y="140"/>
                  <a:pt x="72" y="140"/>
                  <a:pt x="72" y="140"/>
                </a:cubicBezTo>
                <a:cubicBezTo>
                  <a:pt x="24" y="140"/>
                  <a:pt x="24" y="140"/>
                  <a:pt x="24" y="140"/>
                </a:cubicBezTo>
                <a:lnTo>
                  <a:pt x="24" y="152"/>
                </a:lnTo>
                <a:close/>
                <a:moveTo>
                  <a:pt x="144" y="116"/>
                </a:moveTo>
                <a:cubicBezTo>
                  <a:pt x="24" y="116"/>
                  <a:pt x="24" y="116"/>
                  <a:pt x="24" y="116"/>
                </a:cubicBezTo>
                <a:cubicBezTo>
                  <a:pt x="24" y="128"/>
                  <a:pt x="24" y="128"/>
                  <a:pt x="24" y="128"/>
                </a:cubicBezTo>
                <a:cubicBezTo>
                  <a:pt x="144" y="128"/>
                  <a:pt x="144" y="128"/>
                  <a:pt x="144" y="128"/>
                </a:cubicBezTo>
                <a:lnTo>
                  <a:pt x="144" y="116"/>
                </a:lnTo>
                <a:close/>
                <a:moveTo>
                  <a:pt x="0" y="12"/>
                </a:moveTo>
                <a:cubicBezTo>
                  <a:pt x="0" y="5"/>
                  <a:pt x="5" y="0"/>
                  <a:pt x="12" y="0"/>
                </a:cubicBezTo>
                <a:cubicBezTo>
                  <a:pt x="244" y="0"/>
                  <a:pt x="244" y="0"/>
                  <a:pt x="244" y="0"/>
                </a:cubicBezTo>
                <a:cubicBezTo>
                  <a:pt x="251" y="0"/>
                  <a:pt x="256" y="5"/>
                  <a:pt x="256" y="12"/>
                </a:cubicBezTo>
                <a:cubicBezTo>
                  <a:pt x="256" y="48"/>
                  <a:pt x="256" y="48"/>
                  <a:pt x="256" y="48"/>
                </a:cubicBezTo>
                <a:cubicBezTo>
                  <a:pt x="0" y="48"/>
                  <a:pt x="0" y="48"/>
                  <a:pt x="0" y="48"/>
                </a:cubicBezTo>
                <a:lnTo>
                  <a:pt x="0" y="1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28" name="Freeform 73"/>
          <p:cNvSpPr>
            <a:spLocks noEditPoints="1"/>
          </p:cNvSpPr>
          <p:nvPr/>
        </p:nvSpPr>
        <p:spPr bwMode="auto">
          <a:xfrm>
            <a:off x="7618933" y="5859053"/>
            <a:ext cx="279657" cy="266520"/>
          </a:xfrm>
          <a:custGeom>
            <a:avLst/>
            <a:gdLst>
              <a:gd name="T0" fmla="*/ 508444 w 256"/>
              <a:gd name="T1" fmla="*/ 254023 h 244"/>
              <a:gd name="T2" fmla="*/ 484611 w 256"/>
              <a:gd name="T3" fmla="*/ 277838 h 244"/>
              <a:gd name="T4" fmla="*/ 468722 w 256"/>
              <a:gd name="T5" fmla="*/ 271884 h 244"/>
              <a:gd name="T6" fmla="*/ 468722 w 256"/>
              <a:gd name="T7" fmla="*/ 271884 h 244"/>
              <a:gd name="T8" fmla="*/ 254222 w 256"/>
              <a:gd name="T9" fmla="*/ 57552 h 244"/>
              <a:gd name="T10" fmla="*/ 254222 w 256"/>
              <a:gd name="T11" fmla="*/ 57552 h 244"/>
              <a:gd name="T12" fmla="*/ 254222 w 256"/>
              <a:gd name="T13" fmla="*/ 57552 h 244"/>
              <a:gd name="T14" fmla="*/ 39722 w 256"/>
              <a:gd name="T15" fmla="*/ 271884 h 244"/>
              <a:gd name="T16" fmla="*/ 39722 w 256"/>
              <a:gd name="T17" fmla="*/ 271884 h 244"/>
              <a:gd name="T18" fmla="*/ 23833 w 256"/>
              <a:gd name="T19" fmla="*/ 277838 h 244"/>
              <a:gd name="T20" fmla="*/ 0 w 256"/>
              <a:gd name="T21" fmla="*/ 254023 h 244"/>
              <a:gd name="T22" fmla="*/ 7944 w 256"/>
              <a:gd name="T23" fmla="*/ 236162 h 244"/>
              <a:gd name="T24" fmla="*/ 236347 w 256"/>
              <a:gd name="T25" fmla="*/ 7938 h 244"/>
              <a:gd name="T26" fmla="*/ 254222 w 256"/>
              <a:gd name="T27" fmla="*/ 0 h 244"/>
              <a:gd name="T28" fmla="*/ 254222 w 256"/>
              <a:gd name="T29" fmla="*/ 0 h 244"/>
              <a:gd name="T30" fmla="*/ 256208 w 256"/>
              <a:gd name="T31" fmla="*/ 0 h 244"/>
              <a:gd name="T32" fmla="*/ 256208 w 256"/>
              <a:gd name="T33" fmla="*/ 0 h 244"/>
              <a:gd name="T34" fmla="*/ 256208 w 256"/>
              <a:gd name="T35" fmla="*/ 0 h 244"/>
              <a:gd name="T36" fmla="*/ 256208 w 256"/>
              <a:gd name="T37" fmla="*/ 0 h 244"/>
              <a:gd name="T38" fmla="*/ 272097 w 256"/>
              <a:gd name="T39" fmla="*/ 7938 h 244"/>
              <a:gd name="T40" fmla="*/ 272097 w 256"/>
              <a:gd name="T41" fmla="*/ 7938 h 244"/>
              <a:gd name="T42" fmla="*/ 365444 w 256"/>
              <a:gd name="T43" fmla="*/ 101212 h 244"/>
              <a:gd name="T44" fmla="*/ 365444 w 256"/>
              <a:gd name="T45" fmla="*/ 79382 h 244"/>
              <a:gd name="T46" fmla="*/ 389277 w 256"/>
              <a:gd name="T47" fmla="*/ 55568 h 244"/>
              <a:gd name="T48" fmla="*/ 413111 w 256"/>
              <a:gd name="T49" fmla="*/ 79382 h 244"/>
              <a:gd name="T50" fmla="*/ 413111 w 256"/>
              <a:gd name="T51" fmla="*/ 148842 h 244"/>
              <a:gd name="T52" fmla="*/ 502486 w 256"/>
              <a:gd name="T53" fmla="*/ 238147 h 244"/>
              <a:gd name="T54" fmla="*/ 502486 w 256"/>
              <a:gd name="T55" fmla="*/ 238147 h 244"/>
              <a:gd name="T56" fmla="*/ 508444 w 256"/>
              <a:gd name="T57" fmla="*/ 254023 h 244"/>
              <a:gd name="T58" fmla="*/ 460777 w 256"/>
              <a:gd name="T59" fmla="*/ 293714 h 244"/>
              <a:gd name="T60" fmla="*/ 460777 w 256"/>
              <a:gd name="T61" fmla="*/ 365159 h 244"/>
              <a:gd name="T62" fmla="*/ 460777 w 256"/>
              <a:gd name="T63" fmla="*/ 396911 h 244"/>
              <a:gd name="T64" fmla="*/ 460777 w 256"/>
              <a:gd name="T65" fmla="*/ 460417 h 244"/>
              <a:gd name="T66" fmla="*/ 436944 w 256"/>
              <a:gd name="T67" fmla="*/ 484232 h 244"/>
              <a:gd name="T68" fmla="*/ 389277 w 256"/>
              <a:gd name="T69" fmla="*/ 484232 h 244"/>
              <a:gd name="T70" fmla="*/ 389277 w 256"/>
              <a:gd name="T71" fmla="*/ 293714 h 244"/>
              <a:gd name="T72" fmla="*/ 293944 w 256"/>
              <a:gd name="T73" fmla="*/ 293714 h 244"/>
              <a:gd name="T74" fmla="*/ 293944 w 256"/>
              <a:gd name="T75" fmla="*/ 484232 h 244"/>
              <a:gd name="T76" fmla="*/ 71500 w 256"/>
              <a:gd name="T77" fmla="*/ 484232 h 244"/>
              <a:gd name="T78" fmla="*/ 47667 w 256"/>
              <a:gd name="T79" fmla="*/ 460417 h 244"/>
              <a:gd name="T80" fmla="*/ 47667 w 256"/>
              <a:gd name="T81" fmla="*/ 396911 h 244"/>
              <a:gd name="T82" fmla="*/ 47667 w 256"/>
              <a:gd name="T83" fmla="*/ 365159 h 244"/>
              <a:gd name="T84" fmla="*/ 47667 w 256"/>
              <a:gd name="T85" fmla="*/ 293714 h 244"/>
              <a:gd name="T86" fmla="*/ 254222 w 256"/>
              <a:gd name="T87" fmla="*/ 87321 h 244"/>
              <a:gd name="T88" fmla="*/ 460777 w 256"/>
              <a:gd name="T89" fmla="*/ 293714 h 244"/>
              <a:gd name="T90" fmla="*/ 214500 w 256"/>
              <a:gd name="T91" fmla="*/ 293714 h 244"/>
              <a:gd name="T92" fmla="*/ 119167 w 256"/>
              <a:gd name="T93" fmla="*/ 293714 h 244"/>
              <a:gd name="T94" fmla="*/ 119167 w 256"/>
              <a:gd name="T95" fmla="*/ 388973 h 244"/>
              <a:gd name="T96" fmla="*/ 214500 w 256"/>
              <a:gd name="T97" fmla="*/ 388973 h 244"/>
              <a:gd name="T98" fmla="*/ 214500 w 256"/>
              <a:gd name="T99" fmla="*/ 293714 h 244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</a:gdLst>
            <a:ahLst/>
            <a:cxnLst>
              <a:cxn ang="T100">
                <a:pos x="T0" y="T1"/>
              </a:cxn>
              <a:cxn ang="T101">
                <a:pos x="T2" y="T3"/>
              </a:cxn>
              <a:cxn ang="T102">
                <a:pos x="T4" y="T5"/>
              </a:cxn>
              <a:cxn ang="T103">
                <a:pos x="T6" y="T7"/>
              </a:cxn>
              <a:cxn ang="T104">
                <a:pos x="T8" y="T9"/>
              </a:cxn>
              <a:cxn ang="T105">
                <a:pos x="T10" y="T11"/>
              </a:cxn>
              <a:cxn ang="T106">
                <a:pos x="T12" y="T13"/>
              </a:cxn>
              <a:cxn ang="T107">
                <a:pos x="T14" y="T15"/>
              </a:cxn>
              <a:cxn ang="T108">
                <a:pos x="T16" y="T17"/>
              </a:cxn>
              <a:cxn ang="T109">
                <a:pos x="T18" y="T19"/>
              </a:cxn>
              <a:cxn ang="T110">
                <a:pos x="T20" y="T21"/>
              </a:cxn>
              <a:cxn ang="T111">
                <a:pos x="T22" y="T23"/>
              </a:cxn>
              <a:cxn ang="T112">
                <a:pos x="T24" y="T25"/>
              </a:cxn>
              <a:cxn ang="T113">
                <a:pos x="T26" y="T27"/>
              </a:cxn>
              <a:cxn ang="T114">
                <a:pos x="T28" y="T29"/>
              </a:cxn>
              <a:cxn ang="T115">
                <a:pos x="T30" y="T31"/>
              </a:cxn>
              <a:cxn ang="T116">
                <a:pos x="T32" y="T33"/>
              </a:cxn>
              <a:cxn ang="T117">
                <a:pos x="T34" y="T35"/>
              </a:cxn>
              <a:cxn ang="T118">
                <a:pos x="T36" y="T37"/>
              </a:cxn>
              <a:cxn ang="T119">
                <a:pos x="T38" y="T39"/>
              </a:cxn>
              <a:cxn ang="T120">
                <a:pos x="T40" y="T41"/>
              </a:cxn>
              <a:cxn ang="T121">
                <a:pos x="T42" y="T43"/>
              </a:cxn>
              <a:cxn ang="T122">
                <a:pos x="T44" y="T45"/>
              </a:cxn>
              <a:cxn ang="T123">
                <a:pos x="T46" y="T47"/>
              </a:cxn>
              <a:cxn ang="T124">
                <a:pos x="T48" y="T49"/>
              </a:cxn>
              <a:cxn ang="T125">
                <a:pos x="T50" y="T51"/>
              </a:cxn>
              <a:cxn ang="T126">
                <a:pos x="T52" y="T53"/>
              </a:cxn>
              <a:cxn ang="T127">
                <a:pos x="T54" y="T55"/>
              </a:cxn>
              <a:cxn ang="T128">
                <a:pos x="T56" y="T57"/>
              </a:cxn>
              <a:cxn ang="T129">
                <a:pos x="T58" y="T59"/>
              </a:cxn>
              <a:cxn ang="T130">
                <a:pos x="T60" y="T61"/>
              </a:cxn>
              <a:cxn ang="T131">
                <a:pos x="T62" y="T63"/>
              </a:cxn>
              <a:cxn ang="T132">
                <a:pos x="T64" y="T65"/>
              </a:cxn>
              <a:cxn ang="T133">
                <a:pos x="T66" y="T67"/>
              </a:cxn>
              <a:cxn ang="T134">
                <a:pos x="T68" y="T69"/>
              </a:cxn>
              <a:cxn ang="T135">
                <a:pos x="T70" y="T71"/>
              </a:cxn>
              <a:cxn ang="T136">
                <a:pos x="T72" y="T73"/>
              </a:cxn>
              <a:cxn ang="T137">
                <a:pos x="T74" y="T75"/>
              </a:cxn>
              <a:cxn ang="T138">
                <a:pos x="T76" y="T77"/>
              </a:cxn>
              <a:cxn ang="T139">
                <a:pos x="T78" y="T79"/>
              </a:cxn>
              <a:cxn ang="T140">
                <a:pos x="T80" y="T81"/>
              </a:cxn>
              <a:cxn ang="T141">
                <a:pos x="T82" y="T83"/>
              </a:cxn>
              <a:cxn ang="T142">
                <a:pos x="T84" y="T85"/>
              </a:cxn>
              <a:cxn ang="T143">
                <a:pos x="T86" y="T87"/>
              </a:cxn>
              <a:cxn ang="T144">
                <a:pos x="T88" y="T89"/>
              </a:cxn>
              <a:cxn ang="T145">
                <a:pos x="T90" y="T91"/>
              </a:cxn>
              <a:cxn ang="T146">
                <a:pos x="T92" y="T93"/>
              </a:cxn>
              <a:cxn ang="T147">
                <a:pos x="T94" y="T95"/>
              </a:cxn>
              <a:cxn ang="T148">
                <a:pos x="T96" y="T97"/>
              </a:cxn>
              <a:cxn ang="T149">
                <a:pos x="T98" y="T99"/>
              </a:cxn>
            </a:cxnLst>
            <a:rect l="0" t="0" r="r" b="b"/>
            <a:pathLst>
              <a:path w="256" h="244">
                <a:moveTo>
                  <a:pt x="256" y="128"/>
                </a:moveTo>
                <a:cubicBezTo>
                  <a:pt x="256" y="135"/>
                  <a:pt x="251" y="140"/>
                  <a:pt x="244" y="140"/>
                </a:cubicBezTo>
                <a:cubicBezTo>
                  <a:pt x="241" y="140"/>
                  <a:pt x="238" y="139"/>
                  <a:pt x="236" y="137"/>
                </a:cubicBezTo>
                <a:cubicBezTo>
                  <a:pt x="236" y="137"/>
                  <a:pt x="236" y="137"/>
                  <a:pt x="236" y="137"/>
                </a:cubicBezTo>
                <a:cubicBezTo>
                  <a:pt x="128" y="29"/>
                  <a:pt x="128" y="29"/>
                  <a:pt x="128" y="29"/>
                </a:cubicBezTo>
                <a:cubicBezTo>
                  <a:pt x="128" y="29"/>
                  <a:pt x="128" y="29"/>
                  <a:pt x="128" y="29"/>
                </a:cubicBezTo>
                <a:cubicBezTo>
                  <a:pt x="128" y="29"/>
                  <a:pt x="128" y="29"/>
                  <a:pt x="128" y="29"/>
                </a:cubicBezTo>
                <a:cubicBezTo>
                  <a:pt x="20" y="137"/>
                  <a:pt x="20" y="137"/>
                  <a:pt x="20" y="137"/>
                </a:cubicBezTo>
                <a:cubicBezTo>
                  <a:pt x="20" y="137"/>
                  <a:pt x="20" y="137"/>
                  <a:pt x="20" y="137"/>
                </a:cubicBezTo>
                <a:cubicBezTo>
                  <a:pt x="18" y="139"/>
                  <a:pt x="15" y="140"/>
                  <a:pt x="12" y="140"/>
                </a:cubicBezTo>
                <a:cubicBezTo>
                  <a:pt x="5" y="140"/>
                  <a:pt x="0" y="135"/>
                  <a:pt x="0" y="128"/>
                </a:cubicBezTo>
                <a:cubicBezTo>
                  <a:pt x="0" y="125"/>
                  <a:pt x="1" y="122"/>
                  <a:pt x="4" y="119"/>
                </a:cubicBezTo>
                <a:cubicBezTo>
                  <a:pt x="119" y="4"/>
                  <a:pt x="119" y="4"/>
                  <a:pt x="119" y="4"/>
                </a:cubicBezTo>
                <a:cubicBezTo>
                  <a:pt x="122" y="1"/>
                  <a:pt x="125" y="0"/>
                  <a:pt x="128" y="0"/>
                </a:cubicBezTo>
                <a:cubicBezTo>
                  <a:pt x="128" y="0"/>
                  <a:pt x="128" y="0"/>
                  <a:pt x="128" y="0"/>
                </a:cubicBezTo>
                <a:cubicBezTo>
                  <a:pt x="128" y="0"/>
                  <a:pt x="128" y="0"/>
                  <a:pt x="129" y="0"/>
                </a:cubicBezTo>
                <a:cubicBezTo>
                  <a:pt x="129" y="0"/>
                  <a:pt x="129" y="0"/>
                  <a:pt x="129" y="0"/>
                </a:cubicBezTo>
                <a:cubicBezTo>
                  <a:pt x="129" y="0"/>
                  <a:pt x="129" y="0"/>
                  <a:pt x="129" y="0"/>
                </a:cubicBezTo>
                <a:cubicBezTo>
                  <a:pt x="129" y="0"/>
                  <a:pt x="129" y="0"/>
                  <a:pt x="129" y="0"/>
                </a:cubicBezTo>
                <a:cubicBezTo>
                  <a:pt x="132" y="0"/>
                  <a:pt x="135" y="2"/>
                  <a:pt x="137" y="4"/>
                </a:cubicBezTo>
                <a:cubicBezTo>
                  <a:pt x="137" y="4"/>
                  <a:pt x="137" y="4"/>
                  <a:pt x="137" y="4"/>
                </a:cubicBezTo>
                <a:cubicBezTo>
                  <a:pt x="184" y="51"/>
                  <a:pt x="184" y="51"/>
                  <a:pt x="184" y="51"/>
                </a:cubicBezTo>
                <a:cubicBezTo>
                  <a:pt x="184" y="40"/>
                  <a:pt x="184" y="40"/>
                  <a:pt x="184" y="40"/>
                </a:cubicBezTo>
                <a:cubicBezTo>
                  <a:pt x="184" y="33"/>
                  <a:pt x="189" y="28"/>
                  <a:pt x="196" y="28"/>
                </a:cubicBezTo>
                <a:cubicBezTo>
                  <a:pt x="203" y="28"/>
                  <a:pt x="208" y="33"/>
                  <a:pt x="208" y="40"/>
                </a:cubicBezTo>
                <a:cubicBezTo>
                  <a:pt x="208" y="75"/>
                  <a:pt x="208" y="75"/>
                  <a:pt x="208" y="75"/>
                </a:cubicBezTo>
                <a:cubicBezTo>
                  <a:pt x="253" y="120"/>
                  <a:pt x="253" y="120"/>
                  <a:pt x="253" y="120"/>
                </a:cubicBezTo>
                <a:cubicBezTo>
                  <a:pt x="253" y="120"/>
                  <a:pt x="253" y="120"/>
                  <a:pt x="253" y="120"/>
                </a:cubicBezTo>
                <a:cubicBezTo>
                  <a:pt x="255" y="122"/>
                  <a:pt x="256" y="125"/>
                  <a:pt x="256" y="128"/>
                </a:cubicBezTo>
                <a:moveTo>
                  <a:pt x="232" y="148"/>
                </a:moveTo>
                <a:cubicBezTo>
                  <a:pt x="232" y="184"/>
                  <a:pt x="232" y="184"/>
                  <a:pt x="232" y="184"/>
                </a:cubicBezTo>
                <a:cubicBezTo>
                  <a:pt x="232" y="200"/>
                  <a:pt x="232" y="200"/>
                  <a:pt x="232" y="200"/>
                </a:cubicBezTo>
                <a:cubicBezTo>
                  <a:pt x="232" y="232"/>
                  <a:pt x="232" y="232"/>
                  <a:pt x="232" y="232"/>
                </a:cubicBezTo>
                <a:cubicBezTo>
                  <a:pt x="232" y="239"/>
                  <a:pt x="227" y="244"/>
                  <a:pt x="220" y="244"/>
                </a:cubicBezTo>
                <a:cubicBezTo>
                  <a:pt x="196" y="244"/>
                  <a:pt x="196" y="244"/>
                  <a:pt x="196" y="244"/>
                </a:cubicBezTo>
                <a:cubicBezTo>
                  <a:pt x="196" y="148"/>
                  <a:pt x="196" y="148"/>
                  <a:pt x="196" y="148"/>
                </a:cubicBezTo>
                <a:cubicBezTo>
                  <a:pt x="148" y="148"/>
                  <a:pt x="148" y="148"/>
                  <a:pt x="148" y="148"/>
                </a:cubicBezTo>
                <a:cubicBezTo>
                  <a:pt x="148" y="244"/>
                  <a:pt x="148" y="244"/>
                  <a:pt x="148" y="244"/>
                </a:cubicBezTo>
                <a:cubicBezTo>
                  <a:pt x="36" y="244"/>
                  <a:pt x="36" y="244"/>
                  <a:pt x="36" y="244"/>
                </a:cubicBezTo>
                <a:cubicBezTo>
                  <a:pt x="29" y="244"/>
                  <a:pt x="24" y="239"/>
                  <a:pt x="24" y="232"/>
                </a:cubicBezTo>
                <a:cubicBezTo>
                  <a:pt x="24" y="200"/>
                  <a:pt x="24" y="200"/>
                  <a:pt x="24" y="200"/>
                </a:cubicBezTo>
                <a:cubicBezTo>
                  <a:pt x="24" y="184"/>
                  <a:pt x="24" y="184"/>
                  <a:pt x="24" y="184"/>
                </a:cubicBezTo>
                <a:cubicBezTo>
                  <a:pt x="24" y="148"/>
                  <a:pt x="24" y="148"/>
                  <a:pt x="24" y="148"/>
                </a:cubicBezTo>
                <a:cubicBezTo>
                  <a:pt x="128" y="44"/>
                  <a:pt x="128" y="44"/>
                  <a:pt x="128" y="44"/>
                </a:cubicBezTo>
                <a:lnTo>
                  <a:pt x="232" y="148"/>
                </a:lnTo>
                <a:close/>
                <a:moveTo>
                  <a:pt x="108" y="148"/>
                </a:moveTo>
                <a:cubicBezTo>
                  <a:pt x="60" y="148"/>
                  <a:pt x="60" y="148"/>
                  <a:pt x="60" y="148"/>
                </a:cubicBezTo>
                <a:cubicBezTo>
                  <a:pt x="60" y="196"/>
                  <a:pt x="60" y="196"/>
                  <a:pt x="60" y="196"/>
                </a:cubicBezTo>
                <a:cubicBezTo>
                  <a:pt x="108" y="196"/>
                  <a:pt x="108" y="196"/>
                  <a:pt x="108" y="196"/>
                </a:cubicBezTo>
                <a:lnTo>
                  <a:pt x="108" y="148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29" name="Freeform 74"/>
          <p:cNvSpPr>
            <a:spLocks noEditPoints="1"/>
          </p:cNvSpPr>
          <p:nvPr/>
        </p:nvSpPr>
        <p:spPr bwMode="auto">
          <a:xfrm>
            <a:off x="7132156" y="5867791"/>
            <a:ext cx="277908" cy="253413"/>
          </a:xfrm>
          <a:custGeom>
            <a:avLst/>
            <a:gdLst>
              <a:gd name="T0" fmla="*/ 480766 w 256"/>
              <a:gd name="T1" fmla="*/ 460021 h 232"/>
              <a:gd name="T2" fmla="*/ 441359 w 256"/>
              <a:gd name="T3" fmla="*/ 460021 h 232"/>
              <a:gd name="T4" fmla="*/ 441359 w 256"/>
              <a:gd name="T5" fmla="*/ 269667 h 232"/>
              <a:gd name="T6" fmla="*/ 441359 w 256"/>
              <a:gd name="T7" fmla="*/ 118971 h 232"/>
              <a:gd name="T8" fmla="*/ 480766 w 256"/>
              <a:gd name="T9" fmla="*/ 118971 h 232"/>
              <a:gd name="T10" fmla="*/ 504410 w 256"/>
              <a:gd name="T11" fmla="*/ 142765 h 232"/>
              <a:gd name="T12" fmla="*/ 504410 w 256"/>
              <a:gd name="T13" fmla="*/ 293462 h 232"/>
              <a:gd name="T14" fmla="*/ 504410 w 256"/>
              <a:gd name="T15" fmla="*/ 388638 h 232"/>
              <a:gd name="T16" fmla="*/ 504410 w 256"/>
              <a:gd name="T17" fmla="*/ 436227 h 232"/>
              <a:gd name="T18" fmla="*/ 480766 w 256"/>
              <a:gd name="T19" fmla="*/ 460021 h 232"/>
              <a:gd name="T20" fmla="*/ 86695 w 256"/>
              <a:gd name="T21" fmla="*/ 460021 h 232"/>
              <a:gd name="T22" fmla="*/ 86695 w 256"/>
              <a:gd name="T23" fmla="*/ 269667 h 232"/>
              <a:gd name="T24" fmla="*/ 86695 w 256"/>
              <a:gd name="T25" fmla="*/ 261736 h 232"/>
              <a:gd name="T26" fmla="*/ 86695 w 256"/>
              <a:gd name="T27" fmla="*/ 118971 h 232"/>
              <a:gd name="T28" fmla="*/ 133984 w 256"/>
              <a:gd name="T29" fmla="*/ 118971 h 232"/>
              <a:gd name="T30" fmla="*/ 252205 w 256"/>
              <a:gd name="T31" fmla="*/ 0 h 232"/>
              <a:gd name="T32" fmla="*/ 370426 w 256"/>
              <a:gd name="T33" fmla="*/ 118971 h 232"/>
              <a:gd name="T34" fmla="*/ 417715 w 256"/>
              <a:gd name="T35" fmla="*/ 118971 h 232"/>
              <a:gd name="T36" fmla="*/ 417715 w 256"/>
              <a:gd name="T37" fmla="*/ 269667 h 232"/>
              <a:gd name="T38" fmla="*/ 417715 w 256"/>
              <a:gd name="T39" fmla="*/ 460021 h 232"/>
              <a:gd name="T40" fmla="*/ 86695 w 256"/>
              <a:gd name="T41" fmla="*/ 460021 h 232"/>
              <a:gd name="T42" fmla="*/ 252205 w 256"/>
              <a:gd name="T43" fmla="*/ 47588 h 232"/>
              <a:gd name="T44" fmla="*/ 181272 w 256"/>
              <a:gd name="T45" fmla="*/ 118971 h 232"/>
              <a:gd name="T46" fmla="*/ 323138 w 256"/>
              <a:gd name="T47" fmla="*/ 118971 h 232"/>
              <a:gd name="T48" fmla="*/ 252205 w 256"/>
              <a:gd name="T49" fmla="*/ 47588 h 232"/>
              <a:gd name="T50" fmla="*/ 0 w 256"/>
              <a:gd name="T51" fmla="*/ 436227 h 232"/>
              <a:gd name="T52" fmla="*/ 0 w 256"/>
              <a:gd name="T53" fmla="*/ 388638 h 232"/>
              <a:gd name="T54" fmla="*/ 0 w 256"/>
              <a:gd name="T55" fmla="*/ 293462 h 232"/>
              <a:gd name="T56" fmla="*/ 0 w 256"/>
              <a:gd name="T57" fmla="*/ 142765 h 232"/>
              <a:gd name="T58" fmla="*/ 23644 w 256"/>
              <a:gd name="T59" fmla="*/ 118971 h 232"/>
              <a:gd name="T60" fmla="*/ 63051 w 256"/>
              <a:gd name="T61" fmla="*/ 118971 h 232"/>
              <a:gd name="T62" fmla="*/ 63051 w 256"/>
              <a:gd name="T63" fmla="*/ 261736 h 232"/>
              <a:gd name="T64" fmla="*/ 63051 w 256"/>
              <a:gd name="T65" fmla="*/ 269667 h 232"/>
              <a:gd name="T66" fmla="*/ 63051 w 256"/>
              <a:gd name="T67" fmla="*/ 460021 h 232"/>
              <a:gd name="T68" fmla="*/ 23644 w 256"/>
              <a:gd name="T69" fmla="*/ 460021 h 232"/>
              <a:gd name="T70" fmla="*/ 0 w 256"/>
              <a:gd name="T71" fmla="*/ 436227 h 232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</a:gdLst>
            <a:ahLst/>
            <a:cxnLst>
              <a:cxn ang="T72">
                <a:pos x="T0" y="T1"/>
              </a:cxn>
              <a:cxn ang="T73">
                <a:pos x="T2" y="T3"/>
              </a:cxn>
              <a:cxn ang="T74">
                <a:pos x="T4" y="T5"/>
              </a:cxn>
              <a:cxn ang="T75">
                <a:pos x="T6" y="T7"/>
              </a:cxn>
              <a:cxn ang="T76">
                <a:pos x="T8" y="T9"/>
              </a:cxn>
              <a:cxn ang="T77">
                <a:pos x="T10" y="T11"/>
              </a:cxn>
              <a:cxn ang="T78">
                <a:pos x="T12" y="T13"/>
              </a:cxn>
              <a:cxn ang="T79">
                <a:pos x="T14" y="T15"/>
              </a:cxn>
              <a:cxn ang="T80">
                <a:pos x="T16" y="T17"/>
              </a:cxn>
              <a:cxn ang="T81">
                <a:pos x="T18" y="T19"/>
              </a:cxn>
              <a:cxn ang="T82">
                <a:pos x="T20" y="T21"/>
              </a:cxn>
              <a:cxn ang="T83">
                <a:pos x="T22" y="T23"/>
              </a:cxn>
              <a:cxn ang="T84">
                <a:pos x="T24" y="T25"/>
              </a:cxn>
              <a:cxn ang="T85">
                <a:pos x="T26" y="T27"/>
              </a:cxn>
              <a:cxn ang="T86">
                <a:pos x="T28" y="T29"/>
              </a:cxn>
              <a:cxn ang="T87">
                <a:pos x="T30" y="T31"/>
              </a:cxn>
              <a:cxn ang="T88">
                <a:pos x="T32" y="T33"/>
              </a:cxn>
              <a:cxn ang="T89">
                <a:pos x="T34" y="T35"/>
              </a:cxn>
              <a:cxn ang="T90">
                <a:pos x="T36" y="T37"/>
              </a:cxn>
              <a:cxn ang="T91">
                <a:pos x="T38" y="T39"/>
              </a:cxn>
              <a:cxn ang="T92">
                <a:pos x="T40" y="T41"/>
              </a:cxn>
              <a:cxn ang="T93">
                <a:pos x="T42" y="T43"/>
              </a:cxn>
              <a:cxn ang="T94">
                <a:pos x="T44" y="T45"/>
              </a:cxn>
              <a:cxn ang="T95">
                <a:pos x="T46" y="T47"/>
              </a:cxn>
              <a:cxn ang="T96">
                <a:pos x="T48" y="T49"/>
              </a:cxn>
              <a:cxn ang="T97">
                <a:pos x="T50" y="T51"/>
              </a:cxn>
              <a:cxn ang="T98">
                <a:pos x="T52" y="T53"/>
              </a:cxn>
              <a:cxn ang="T99">
                <a:pos x="T54" y="T55"/>
              </a:cxn>
              <a:cxn ang="T100">
                <a:pos x="T56" y="T57"/>
              </a:cxn>
              <a:cxn ang="T101">
                <a:pos x="T58" y="T59"/>
              </a:cxn>
              <a:cxn ang="T102">
                <a:pos x="T60" y="T61"/>
              </a:cxn>
              <a:cxn ang="T103">
                <a:pos x="T62" y="T63"/>
              </a:cxn>
              <a:cxn ang="T104">
                <a:pos x="T64" y="T65"/>
              </a:cxn>
              <a:cxn ang="T105">
                <a:pos x="T66" y="T67"/>
              </a:cxn>
              <a:cxn ang="T106">
                <a:pos x="T68" y="T69"/>
              </a:cxn>
              <a:cxn ang="T107">
                <a:pos x="T70" y="T71"/>
              </a:cxn>
            </a:cxnLst>
            <a:rect l="0" t="0" r="r" b="b"/>
            <a:pathLst>
              <a:path w="256" h="232">
                <a:moveTo>
                  <a:pt x="244" y="232"/>
                </a:moveTo>
                <a:cubicBezTo>
                  <a:pt x="224" y="232"/>
                  <a:pt x="224" y="232"/>
                  <a:pt x="224" y="232"/>
                </a:cubicBezTo>
                <a:cubicBezTo>
                  <a:pt x="224" y="136"/>
                  <a:pt x="224" y="136"/>
                  <a:pt x="224" y="136"/>
                </a:cubicBezTo>
                <a:cubicBezTo>
                  <a:pt x="224" y="60"/>
                  <a:pt x="224" y="60"/>
                  <a:pt x="224" y="60"/>
                </a:cubicBezTo>
                <a:cubicBezTo>
                  <a:pt x="244" y="60"/>
                  <a:pt x="244" y="60"/>
                  <a:pt x="244" y="60"/>
                </a:cubicBezTo>
                <a:cubicBezTo>
                  <a:pt x="251" y="60"/>
                  <a:pt x="256" y="65"/>
                  <a:pt x="256" y="72"/>
                </a:cubicBezTo>
                <a:cubicBezTo>
                  <a:pt x="256" y="148"/>
                  <a:pt x="256" y="148"/>
                  <a:pt x="256" y="148"/>
                </a:cubicBezTo>
                <a:cubicBezTo>
                  <a:pt x="256" y="196"/>
                  <a:pt x="256" y="196"/>
                  <a:pt x="256" y="196"/>
                </a:cubicBezTo>
                <a:cubicBezTo>
                  <a:pt x="256" y="220"/>
                  <a:pt x="256" y="220"/>
                  <a:pt x="256" y="220"/>
                </a:cubicBezTo>
                <a:cubicBezTo>
                  <a:pt x="256" y="227"/>
                  <a:pt x="251" y="232"/>
                  <a:pt x="244" y="232"/>
                </a:cubicBezTo>
                <a:moveTo>
                  <a:pt x="44" y="232"/>
                </a:moveTo>
                <a:cubicBezTo>
                  <a:pt x="44" y="136"/>
                  <a:pt x="44" y="136"/>
                  <a:pt x="44" y="136"/>
                </a:cubicBezTo>
                <a:cubicBezTo>
                  <a:pt x="44" y="132"/>
                  <a:pt x="44" y="132"/>
                  <a:pt x="44" y="132"/>
                </a:cubicBezTo>
                <a:cubicBezTo>
                  <a:pt x="44" y="60"/>
                  <a:pt x="44" y="60"/>
                  <a:pt x="44" y="60"/>
                </a:cubicBezTo>
                <a:cubicBezTo>
                  <a:pt x="68" y="60"/>
                  <a:pt x="68" y="60"/>
                  <a:pt x="68" y="60"/>
                </a:cubicBezTo>
                <a:cubicBezTo>
                  <a:pt x="68" y="27"/>
                  <a:pt x="95" y="0"/>
                  <a:pt x="128" y="0"/>
                </a:cubicBezTo>
                <a:cubicBezTo>
                  <a:pt x="161" y="0"/>
                  <a:pt x="188" y="27"/>
                  <a:pt x="188" y="60"/>
                </a:cubicBezTo>
                <a:cubicBezTo>
                  <a:pt x="212" y="60"/>
                  <a:pt x="212" y="60"/>
                  <a:pt x="212" y="60"/>
                </a:cubicBezTo>
                <a:cubicBezTo>
                  <a:pt x="212" y="136"/>
                  <a:pt x="212" y="136"/>
                  <a:pt x="212" y="136"/>
                </a:cubicBezTo>
                <a:cubicBezTo>
                  <a:pt x="212" y="232"/>
                  <a:pt x="212" y="232"/>
                  <a:pt x="212" y="232"/>
                </a:cubicBezTo>
                <a:lnTo>
                  <a:pt x="44" y="232"/>
                </a:lnTo>
                <a:close/>
                <a:moveTo>
                  <a:pt x="128" y="24"/>
                </a:moveTo>
                <a:cubicBezTo>
                  <a:pt x="108" y="24"/>
                  <a:pt x="92" y="40"/>
                  <a:pt x="92" y="60"/>
                </a:cubicBezTo>
                <a:cubicBezTo>
                  <a:pt x="164" y="60"/>
                  <a:pt x="164" y="60"/>
                  <a:pt x="164" y="60"/>
                </a:cubicBezTo>
                <a:cubicBezTo>
                  <a:pt x="164" y="40"/>
                  <a:pt x="148" y="24"/>
                  <a:pt x="128" y="24"/>
                </a:cubicBezTo>
                <a:moveTo>
                  <a:pt x="0" y="220"/>
                </a:moveTo>
                <a:cubicBezTo>
                  <a:pt x="0" y="196"/>
                  <a:pt x="0" y="196"/>
                  <a:pt x="0" y="196"/>
                </a:cubicBezTo>
                <a:cubicBezTo>
                  <a:pt x="0" y="148"/>
                  <a:pt x="0" y="148"/>
                  <a:pt x="0" y="148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65"/>
                  <a:pt x="5" y="60"/>
                  <a:pt x="12" y="60"/>
                </a:cubicBezTo>
                <a:cubicBezTo>
                  <a:pt x="32" y="60"/>
                  <a:pt x="32" y="60"/>
                  <a:pt x="32" y="60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6"/>
                  <a:pt x="32" y="136"/>
                  <a:pt x="32" y="136"/>
                </a:cubicBezTo>
                <a:cubicBezTo>
                  <a:pt x="32" y="232"/>
                  <a:pt x="32" y="232"/>
                  <a:pt x="32" y="232"/>
                </a:cubicBezTo>
                <a:cubicBezTo>
                  <a:pt x="12" y="232"/>
                  <a:pt x="12" y="232"/>
                  <a:pt x="12" y="232"/>
                </a:cubicBezTo>
                <a:cubicBezTo>
                  <a:pt x="5" y="232"/>
                  <a:pt x="0" y="227"/>
                  <a:pt x="0" y="22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30" name="Freeform 75"/>
          <p:cNvSpPr>
            <a:spLocks noEditPoints="1"/>
          </p:cNvSpPr>
          <p:nvPr/>
        </p:nvSpPr>
        <p:spPr bwMode="auto">
          <a:xfrm>
            <a:off x="6674218" y="5876530"/>
            <a:ext cx="217608" cy="235936"/>
          </a:xfrm>
          <a:custGeom>
            <a:avLst/>
            <a:gdLst>
              <a:gd name="T0" fmla="*/ 389525 w 200"/>
              <a:gd name="T1" fmla="*/ 205948 h 216"/>
              <a:gd name="T2" fmla="*/ 389525 w 200"/>
              <a:gd name="T3" fmla="*/ 205948 h 216"/>
              <a:gd name="T4" fmla="*/ 387548 w 200"/>
              <a:gd name="T5" fmla="*/ 207928 h 216"/>
              <a:gd name="T6" fmla="*/ 197729 w 200"/>
              <a:gd name="T7" fmla="*/ 23763 h 216"/>
              <a:gd name="T8" fmla="*/ 55364 w 200"/>
              <a:gd name="T9" fmla="*/ 23763 h 216"/>
              <a:gd name="T10" fmla="*/ 23727 w 200"/>
              <a:gd name="T11" fmla="*/ 23763 h 216"/>
              <a:gd name="T12" fmla="*/ 47455 w 200"/>
              <a:gd name="T13" fmla="*/ 0 h 216"/>
              <a:gd name="T14" fmla="*/ 47455 w 200"/>
              <a:gd name="T15" fmla="*/ 0 h 216"/>
              <a:gd name="T16" fmla="*/ 197729 w 200"/>
              <a:gd name="T17" fmla="*/ 0 h 216"/>
              <a:gd name="T18" fmla="*/ 197729 w 200"/>
              <a:gd name="T19" fmla="*/ 0 h 216"/>
              <a:gd name="T20" fmla="*/ 197729 w 200"/>
              <a:gd name="T21" fmla="*/ 0 h 216"/>
              <a:gd name="T22" fmla="*/ 215524 w 200"/>
              <a:gd name="T23" fmla="*/ 7921 h 216"/>
              <a:gd name="T24" fmla="*/ 348002 w 200"/>
              <a:gd name="T25" fmla="*/ 134658 h 216"/>
              <a:gd name="T26" fmla="*/ 348002 w 200"/>
              <a:gd name="T27" fmla="*/ 134658 h 216"/>
              <a:gd name="T28" fmla="*/ 387548 w 200"/>
              <a:gd name="T29" fmla="*/ 172283 h 216"/>
              <a:gd name="T30" fmla="*/ 395457 w 200"/>
              <a:gd name="T31" fmla="*/ 190106 h 216"/>
              <a:gd name="T32" fmla="*/ 389525 w 200"/>
              <a:gd name="T33" fmla="*/ 205948 h 216"/>
              <a:gd name="T34" fmla="*/ 174001 w 200"/>
              <a:gd name="T35" fmla="*/ 47526 h 216"/>
              <a:gd name="T36" fmla="*/ 174001 w 200"/>
              <a:gd name="T37" fmla="*/ 47526 h 216"/>
              <a:gd name="T38" fmla="*/ 174001 w 200"/>
              <a:gd name="T39" fmla="*/ 47526 h 216"/>
              <a:gd name="T40" fmla="*/ 191797 w 200"/>
              <a:gd name="T41" fmla="*/ 55448 h 216"/>
              <a:gd name="T42" fmla="*/ 371730 w 200"/>
              <a:gd name="T43" fmla="*/ 227731 h 216"/>
              <a:gd name="T44" fmla="*/ 379639 w 200"/>
              <a:gd name="T45" fmla="*/ 241593 h 216"/>
              <a:gd name="T46" fmla="*/ 379639 w 200"/>
              <a:gd name="T47" fmla="*/ 241593 h 216"/>
              <a:gd name="T48" fmla="*/ 379639 w 200"/>
              <a:gd name="T49" fmla="*/ 243573 h 216"/>
              <a:gd name="T50" fmla="*/ 379639 w 200"/>
              <a:gd name="T51" fmla="*/ 243573 h 216"/>
              <a:gd name="T52" fmla="*/ 379639 w 200"/>
              <a:gd name="T53" fmla="*/ 245553 h 216"/>
              <a:gd name="T54" fmla="*/ 379639 w 200"/>
              <a:gd name="T55" fmla="*/ 245553 h 216"/>
              <a:gd name="T56" fmla="*/ 373707 w 200"/>
              <a:gd name="T57" fmla="*/ 261395 h 216"/>
              <a:gd name="T58" fmla="*/ 373707 w 200"/>
              <a:gd name="T59" fmla="*/ 261395 h 216"/>
              <a:gd name="T60" fmla="*/ 239251 w 200"/>
              <a:gd name="T61" fmla="*/ 419817 h 216"/>
              <a:gd name="T62" fmla="*/ 239251 w 200"/>
              <a:gd name="T63" fmla="*/ 419817 h 216"/>
              <a:gd name="T64" fmla="*/ 221456 w 200"/>
              <a:gd name="T65" fmla="*/ 427738 h 216"/>
              <a:gd name="T66" fmla="*/ 219479 w 200"/>
              <a:gd name="T67" fmla="*/ 427738 h 216"/>
              <a:gd name="T68" fmla="*/ 217501 w 200"/>
              <a:gd name="T69" fmla="*/ 427738 h 216"/>
              <a:gd name="T70" fmla="*/ 217501 w 200"/>
              <a:gd name="T71" fmla="*/ 427738 h 216"/>
              <a:gd name="T72" fmla="*/ 205638 w 200"/>
              <a:gd name="T73" fmla="*/ 421797 h 216"/>
              <a:gd name="T74" fmla="*/ 205638 w 200"/>
              <a:gd name="T75" fmla="*/ 421797 h 216"/>
              <a:gd name="T76" fmla="*/ 7909 w 200"/>
              <a:gd name="T77" fmla="*/ 239612 h 216"/>
              <a:gd name="T78" fmla="*/ 7909 w 200"/>
              <a:gd name="T79" fmla="*/ 239612 h 216"/>
              <a:gd name="T80" fmla="*/ 0 w 200"/>
              <a:gd name="T81" fmla="*/ 221790 h 216"/>
              <a:gd name="T82" fmla="*/ 0 w 200"/>
              <a:gd name="T83" fmla="*/ 221790 h 216"/>
              <a:gd name="T84" fmla="*/ 0 w 200"/>
              <a:gd name="T85" fmla="*/ 95053 h 216"/>
              <a:gd name="T86" fmla="*/ 0 w 200"/>
              <a:gd name="T87" fmla="*/ 71290 h 216"/>
              <a:gd name="T88" fmla="*/ 0 w 200"/>
              <a:gd name="T89" fmla="*/ 71290 h 216"/>
              <a:gd name="T90" fmla="*/ 0 w 200"/>
              <a:gd name="T91" fmla="*/ 71290 h 216"/>
              <a:gd name="T92" fmla="*/ 23727 w 200"/>
              <a:gd name="T93" fmla="*/ 47526 h 216"/>
              <a:gd name="T94" fmla="*/ 23727 w 200"/>
              <a:gd name="T95" fmla="*/ 47526 h 216"/>
              <a:gd name="T96" fmla="*/ 174001 w 200"/>
              <a:gd name="T97" fmla="*/ 47526 h 216"/>
              <a:gd name="T98" fmla="*/ 63273 w 200"/>
              <a:gd name="T99" fmla="*/ 142579 h 216"/>
              <a:gd name="T100" fmla="*/ 94910 w 200"/>
              <a:gd name="T101" fmla="*/ 110895 h 216"/>
              <a:gd name="T102" fmla="*/ 63273 w 200"/>
              <a:gd name="T103" fmla="*/ 79211 h 216"/>
              <a:gd name="T104" fmla="*/ 31637 w 200"/>
              <a:gd name="T105" fmla="*/ 110895 h 216"/>
              <a:gd name="T106" fmla="*/ 63273 w 200"/>
              <a:gd name="T107" fmla="*/ 142579 h 21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</a:gdLst>
            <a:ahLst/>
            <a:cxnLst>
              <a:cxn ang="T108">
                <a:pos x="T0" y="T1"/>
              </a:cxn>
              <a:cxn ang="T109">
                <a:pos x="T2" y="T3"/>
              </a:cxn>
              <a:cxn ang="T110">
                <a:pos x="T4" y="T5"/>
              </a:cxn>
              <a:cxn ang="T111">
                <a:pos x="T6" y="T7"/>
              </a:cxn>
              <a:cxn ang="T112">
                <a:pos x="T8" y="T9"/>
              </a:cxn>
              <a:cxn ang="T113">
                <a:pos x="T10" y="T11"/>
              </a:cxn>
              <a:cxn ang="T114">
                <a:pos x="T12" y="T13"/>
              </a:cxn>
              <a:cxn ang="T115">
                <a:pos x="T14" y="T15"/>
              </a:cxn>
              <a:cxn ang="T116">
                <a:pos x="T16" y="T17"/>
              </a:cxn>
              <a:cxn ang="T117">
                <a:pos x="T18" y="T19"/>
              </a:cxn>
              <a:cxn ang="T118">
                <a:pos x="T20" y="T21"/>
              </a:cxn>
              <a:cxn ang="T119">
                <a:pos x="T22" y="T23"/>
              </a:cxn>
              <a:cxn ang="T120">
                <a:pos x="T24" y="T25"/>
              </a:cxn>
              <a:cxn ang="T121">
                <a:pos x="T26" y="T27"/>
              </a:cxn>
              <a:cxn ang="T122">
                <a:pos x="T28" y="T29"/>
              </a:cxn>
              <a:cxn ang="T123">
                <a:pos x="T30" y="T31"/>
              </a:cxn>
              <a:cxn ang="T124">
                <a:pos x="T32" y="T33"/>
              </a:cxn>
              <a:cxn ang="T125">
                <a:pos x="T34" y="T35"/>
              </a:cxn>
              <a:cxn ang="T126">
                <a:pos x="T36" y="T37"/>
              </a:cxn>
              <a:cxn ang="T127">
                <a:pos x="T38" y="T39"/>
              </a:cxn>
              <a:cxn ang="T128">
                <a:pos x="T40" y="T41"/>
              </a:cxn>
              <a:cxn ang="T129">
                <a:pos x="T42" y="T43"/>
              </a:cxn>
              <a:cxn ang="T130">
                <a:pos x="T44" y="T45"/>
              </a:cxn>
              <a:cxn ang="T131">
                <a:pos x="T46" y="T47"/>
              </a:cxn>
              <a:cxn ang="T132">
                <a:pos x="T48" y="T49"/>
              </a:cxn>
              <a:cxn ang="T133">
                <a:pos x="T50" y="T51"/>
              </a:cxn>
              <a:cxn ang="T134">
                <a:pos x="T52" y="T53"/>
              </a:cxn>
              <a:cxn ang="T135">
                <a:pos x="T54" y="T55"/>
              </a:cxn>
              <a:cxn ang="T136">
                <a:pos x="T56" y="T57"/>
              </a:cxn>
              <a:cxn ang="T137">
                <a:pos x="T58" y="T59"/>
              </a:cxn>
              <a:cxn ang="T138">
                <a:pos x="T60" y="T61"/>
              </a:cxn>
              <a:cxn ang="T139">
                <a:pos x="T62" y="T63"/>
              </a:cxn>
              <a:cxn ang="T140">
                <a:pos x="T64" y="T65"/>
              </a:cxn>
              <a:cxn ang="T141">
                <a:pos x="T66" y="T67"/>
              </a:cxn>
              <a:cxn ang="T142">
                <a:pos x="T68" y="T69"/>
              </a:cxn>
              <a:cxn ang="T143">
                <a:pos x="T70" y="T71"/>
              </a:cxn>
              <a:cxn ang="T144">
                <a:pos x="T72" y="T73"/>
              </a:cxn>
              <a:cxn ang="T145">
                <a:pos x="T74" y="T75"/>
              </a:cxn>
              <a:cxn ang="T146">
                <a:pos x="T76" y="T77"/>
              </a:cxn>
              <a:cxn ang="T147">
                <a:pos x="T78" y="T79"/>
              </a:cxn>
              <a:cxn ang="T148">
                <a:pos x="T80" y="T81"/>
              </a:cxn>
              <a:cxn ang="T149">
                <a:pos x="T82" y="T83"/>
              </a:cxn>
              <a:cxn ang="T150">
                <a:pos x="T84" y="T85"/>
              </a:cxn>
              <a:cxn ang="T151">
                <a:pos x="T86" y="T87"/>
              </a:cxn>
              <a:cxn ang="T152">
                <a:pos x="T88" y="T89"/>
              </a:cxn>
              <a:cxn ang="T153">
                <a:pos x="T90" y="T91"/>
              </a:cxn>
              <a:cxn ang="T154">
                <a:pos x="T92" y="T93"/>
              </a:cxn>
              <a:cxn ang="T155">
                <a:pos x="T94" y="T95"/>
              </a:cxn>
              <a:cxn ang="T156">
                <a:pos x="T96" y="T97"/>
              </a:cxn>
              <a:cxn ang="T157">
                <a:pos x="T98" y="T99"/>
              </a:cxn>
              <a:cxn ang="T158">
                <a:pos x="T100" y="T101"/>
              </a:cxn>
              <a:cxn ang="T159">
                <a:pos x="T102" y="T103"/>
              </a:cxn>
              <a:cxn ang="T160">
                <a:pos x="T104" y="T105"/>
              </a:cxn>
              <a:cxn ang="T161">
                <a:pos x="T106" y="T107"/>
              </a:cxn>
            </a:cxnLst>
            <a:rect l="0" t="0" r="r" b="b"/>
            <a:pathLst>
              <a:path w="200" h="216">
                <a:moveTo>
                  <a:pt x="197" y="104"/>
                </a:moveTo>
                <a:cubicBezTo>
                  <a:pt x="197" y="104"/>
                  <a:pt x="197" y="104"/>
                  <a:pt x="197" y="104"/>
                </a:cubicBezTo>
                <a:cubicBezTo>
                  <a:pt x="196" y="105"/>
                  <a:pt x="196" y="105"/>
                  <a:pt x="196" y="105"/>
                </a:cubicBezTo>
                <a:cubicBezTo>
                  <a:pt x="100" y="12"/>
                  <a:pt x="100" y="12"/>
                  <a:pt x="100" y="12"/>
                </a:cubicBezTo>
                <a:cubicBezTo>
                  <a:pt x="28" y="12"/>
                  <a:pt x="28" y="12"/>
                  <a:pt x="28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5"/>
                  <a:pt x="17" y="0"/>
                  <a:pt x="24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3" y="0"/>
                  <a:pt x="106" y="1"/>
                  <a:pt x="109" y="4"/>
                </a:cubicBezTo>
                <a:cubicBezTo>
                  <a:pt x="176" y="68"/>
                  <a:pt x="176" y="68"/>
                  <a:pt x="176" y="68"/>
                </a:cubicBezTo>
                <a:cubicBezTo>
                  <a:pt x="176" y="68"/>
                  <a:pt x="176" y="68"/>
                  <a:pt x="176" y="68"/>
                </a:cubicBezTo>
                <a:cubicBezTo>
                  <a:pt x="196" y="87"/>
                  <a:pt x="196" y="87"/>
                  <a:pt x="196" y="87"/>
                </a:cubicBezTo>
                <a:cubicBezTo>
                  <a:pt x="199" y="90"/>
                  <a:pt x="200" y="93"/>
                  <a:pt x="200" y="96"/>
                </a:cubicBezTo>
                <a:cubicBezTo>
                  <a:pt x="200" y="99"/>
                  <a:pt x="199" y="102"/>
                  <a:pt x="197" y="104"/>
                </a:cubicBezTo>
                <a:moveTo>
                  <a:pt x="88" y="24"/>
                </a:moveTo>
                <a:cubicBezTo>
                  <a:pt x="88" y="24"/>
                  <a:pt x="88" y="24"/>
                  <a:pt x="88" y="24"/>
                </a:cubicBezTo>
                <a:cubicBezTo>
                  <a:pt x="88" y="24"/>
                  <a:pt x="88" y="24"/>
                  <a:pt x="88" y="24"/>
                </a:cubicBezTo>
                <a:cubicBezTo>
                  <a:pt x="91" y="24"/>
                  <a:pt x="94" y="25"/>
                  <a:pt x="97" y="28"/>
                </a:cubicBezTo>
                <a:cubicBezTo>
                  <a:pt x="188" y="115"/>
                  <a:pt x="188" y="115"/>
                  <a:pt x="188" y="115"/>
                </a:cubicBezTo>
                <a:cubicBezTo>
                  <a:pt x="190" y="117"/>
                  <a:pt x="191" y="119"/>
                  <a:pt x="192" y="122"/>
                </a:cubicBezTo>
                <a:cubicBezTo>
                  <a:pt x="192" y="122"/>
                  <a:pt x="192" y="122"/>
                  <a:pt x="192" y="122"/>
                </a:cubicBezTo>
                <a:cubicBezTo>
                  <a:pt x="192" y="122"/>
                  <a:pt x="192" y="122"/>
                  <a:pt x="192" y="123"/>
                </a:cubicBezTo>
                <a:cubicBezTo>
                  <a:pt x="192" y="123"/>
                  <a:pt x="192" y="123"/>
                  <a:pt x="192" y="123"/>
                </a:cubicBezTo>
                <a:cubicBezTo>
                  <a:pt x="192" y="123"/>
                  <a:pt x="192" y="123"/>
                  <a:pt x="192" y="124"/>
                </a:cubicBezTo>
                <a:cubicBezTo>
                  <a:pt x="192" y="124"/>
                  <a:pt x="192" y="124"/>
                  <a:pt x="192" y="124"/>
                </a:cubicBezTo>
                <a:cubicBezTo>
                  <a:pt x="192" y="127"/>
                  <a:pt x="191" y="130"/>
                  <a:pt x="189" y="132"/>
                </a:cubicBezTo>
                <a:cubicBezTo>
                  <a:pt x="189" y="132"/>
                  <a:pt x="189" y="132"/>
                  <a:pt x="189" y="132"/>
                </a:cubicBezTo>
                <a:cubicBezTo>
                  <a:pt x="121" y="212"/>
                  <a:pt x="121" y="212"/>
                  <a:pt x="121" y="212"/>
                </a:cubicBezTo>
                <a:cubicBezTo>
                  <a:pt x="121" y="212"/>
                  <a:pt x="121" y="212"/>
                  <a:pt x="121" y="212"/>
                </a:cubicBezTo>
                <a:cubicBezTo>
                  <a:pt x="119" y="214"/>
                  <a:pt x="116" y="216"/>
                  <a:pt x="112" y="216"/>
                </a:cubicBezTo>
                <a:cubicBezTo>
                  <a:pt x="112" y="216"/>
                  <a:pt x="111" y="216"/>
                  <a:pt x="111" y="216"/>
                </a:cubicBezTo>
                <a:cubicBezTo>
                  <a:pt x="111" y="216"/>
                  <a:pt x="110" y="216"/>
                  <a:pt x="110" y="216"/>
                </a:cubicBezTo>
                <a:cubicBezTo>
                  <a:pt x="110" y="216"/>
                  <a:pt x="110" y="216"/>
                  <a:pt x="110" y="216"/>
                </a:cubicBezTo>
                <a:cubicBezTo>
                  <a:pt x="108" y="215"/>
                  <a:pt x="106" y="214"/>
                  <a:pt x="104" y="213"/>
                </a:cubicBezTo>
                <a:cubicBezTo>
                  <a:pt x="104" y="213"/>
                  <a:pt x="104" y="213"/>
                  <a:pt x="104" y="213"/>
                </a:cubicBezTo>
                <a:cubicBezTo>
                  <a:pt x="4" y="121"/>
                  <a:pt x="4" y="121"/>
                  <a:pt x="4" y="121"/>
                </a:cubicBezTo>
                <a:cubicBezTo>
                  <a:pt x="4" y="121"/>
                  <a:pt x="4" y="121"/>
                  <a:pt x="4" y="121"/>
                </a:cubicBezTo>
                <a:cubicBezTo>
                  <a:pt x="2" y="119"/>
                  <a:pt x="0" y="116"/>
                  <a:pt x="0" y="112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9"/>
                  <a:pt x="5" y="24"/>
                  <a:pt x="12" y="24"/>
                </a:cubicBezTo>
                <a:cubicBezTo>
                  <a:pt x="12" y="24"/>
                  <a:pt x="12" y="24"/>
                  <a:pt x="12" y="24"/>
                </a:cubicBezTo>
                <a:lnTo>
                  <a:pt x="88" y="24"/>
                </a:lnTo>
                <a:close/>
                <a:moveTo>
                  <a:pt x="32" y="72"/>
                </a:moveTo>
                <a:cubicBezTo>
                  <a:pt x="41" y="72"/>
                  <a:pt x="48" y="65"/>
                  <a:pt x="48" y="56"/>
                </a:cubicBezTo>
                <a:cubicBezTo>
                  <a:pt x="48" y="47"/>
                  <a:pt x="41" y="40"/>
                  <a:pt x="32" y="40"/>
                </a:cubicBezTo>
                <a:cubicBezTo>
                  <a:pt x="23" y="40"/>
                  <a:pt x="16" y="47"/>
                  <a:pt x="16" y="56"/>
                </a:cubicBezTo>
                <a:cubicBezTo>
                  <a:pt x="16" y="65"/>
                  <a:pt x="23" y="72"/>
                  <a:pt x="32" y="7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31" name="Freeform 76"/>
          <p:cNvSpPr>
            <a:spLocks noEditPoints="1"/>
          </p:cNvSpPr>
          <p:nvPr/>
        </p:nvSpPr>
        <p:spPr bwMode="auto">
          <a:xfrm>
            <a:off x="6190064" y="5889635"/>
            <a:ext cx="208869" cy="208848"/>
          </a:xfrm>
          <a:custGeom>
            <a:avLst/>
            <a:gdLst>
              <a:gd name="T0" fmla="*/ 379316 w 192"/>
              <a:gd name="T1" fmla="*/ 193609 h 192"/>
              <a:gd name="T2" fmla="*/ 379316 w 192"/>
              <a:gd name="T3" fmla="*/ 193609 h 192"/>
              <a:gd name="T4" fmla="*/ 379316 w 192"/>
              <a:gd name="T5" fmla="*/ 195584 h 192"/>
              <a:gd name="T6" fmla="*/ 379316 w 192"/>
              <a:gd name="T7" fmla="*/ 195584 h 192"/>
              <a:gd name="T8" fmla="*/ 379316 w 192"/>
              <a:gd name="T9" fmla="*/ 197560 h 192"/>
              <a:gd name="T10" fmla="*/ 379316 w 192"/>
              <a:gd name="T11" fmla="*/ 197560 h 192"/>
              <a:gd name="T12" fmla="*/ 373389 w 192"/>
              <a:gd name="T13" fmla="*/ 213365 h 192"/>
              <a:gd name="T14" fmla="*/ 373389 w 192"/>
              <a:gd name="T15" fmla="*/ 213365 h 192"/>
              <a:gd name="T16" fmla="*/ 239048 w 192"/>
              <a:gd name="T17" fmla="*/ 371413 h 192"/>
              <a:gd name="T18" fmla="*/ 239048 w 192"/>
              <a:gd name="T19" fmla="*/ 371413 h 192"/>
              <a:gd name="T20" fmla="*/ 221268 w 192"/>
              <a:gd name="T21" fmla="*/ 379315 h 192"/>
              <a:gd name="T22" fmla="*/ 219292 w 192"/>
              <a:gd name="T23" fmla="*/ 379315 h 192"/>
              <a:gd name="T24" fmla="*/ 217316 w 192"/>
              <a:gd name="T25" fmla="*/ 379315 h 192"/>
              <a:gd name="T26" fmla="*/ 217316 w 192"/>
              <a:gd name="T27" fmla="*/ 379315 h 192"/>
              <a:gd name="T28" fmla="*/ 205463 w 192"/>
              <a:gd name="T29" fmla="*/ 373388 h 192"/>
              <a:gd name="T30" fmla="*/ 205463 w 192"/>
              <a:gd name="T31" fmla="*/ 373388 h 192"/>
              <a:gd name="T32" fmla="*/ 7902 w 192"/>
              <a:gd name="T33" fmla="*/ 191633 h 192"/>
              <a:gd name="T34" fmla="*/ 7902 w 192"/>
              <a:gd name="T35" fmla="*/ 191633 h 192"/>
              <a:gd name="T36" fmla="*/ 0 w 192"/>
              <a:gd name="T37" fmla="*/ 173853 h 192"/>
              <a:gd name="T38" fmla="*/ 0 w 192"/>
              <a:gd name="T39" fmla="*/ 173853 h 192"/>
              <a:gd name="T40" fmla="*/ 0 w 192"/>
              <a:gd name="T41" fmla="*/ 47414 h 192"/>
              <a:gd name="T42" fmla="*/ 0 w 192"/>
              <a:gd name="T43" fmla="*/ 23707 h 192"/>
              <a:gd name="T44" fmla="*/ 0 w 192"/>
              <a:gd name="T45" fmla="*/ 23707 h 192"/>
              <a:gd name="T46" fmla="*/ 0 w 192"/>
              <a:gd name="T47" fmla="*/ 23707 h 192"/>
              <a:gd name="T48" fmla="*/ 23707 w 192"/>
              <a:gd name="T49" fmla="*/ 0 h 192"/>
              <a:gd name="T50" fmla="*/ 23707 w 192"/>
              <a:gd name="T51" fmla="*/ 0 h 192"/>
              <a:gd name="T52" fmla="*/ 173853 w 192"/>
              <a:gd name="T53" fmla="*/ 0 h 192"/>
              <a:gd name="T54" fmla="*/ 173853 w 192"/>
              <a:gd name="T55" fmla="*/ 0 h 192"/>
              <a:gd name="T56" fmla="*/ 173853 w 192"/>
              <a:gd name="T57" fmla="*/ 0 h 192"/>
              <a:gd name="T58" fmla="*/ 191634 w 192"/>
              <a:gd name="T59" fmla="*/ 7902 h 192"/>
              <a:gd name="T60" fmla="*/ 371414 w 192"/>
              <a:gd name="T61" fmla="*/ 179780 h 192"/>
              <a:gd name="T62" fmla="*/ 379316 w 192"/>
              <a:gd name="T63" fmla="*/ 193609 h 192"/>
              <a:gd name="T64" fmla="*/ 63219 w 192"/>
              <a:gd name="T65" fmla="*/ 31610 h 192"/>
              <a:gd name="T66" fmla="*/ 31610 w 192"/>
              <a:gd name="T67" fmla="*/ 63219 h 192"/>
              <a:gd name="T68" fmla="*/ 63219 w 192"/>
              <a:gd name="T69" fmla="*/ 94829 h 192"/>
              <a:gd name="T70" fmla="*/ 94829 w 192"/>
              <a:gd name="T71" fmla="*/ 63219 h 192"/>
              <a:gd name="T72" fmla="*/ 63219 w 192"/>
              <a:gd name="T73" fmla="*/ 31610 h 192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192" h="192">
                <a:moveTo>
                  <a:pt x="192" y="98"/>
                </a:moveTo>
                <a:cubicBezTo>
                  <a:pt x="192" y="98"/>
                  <a:pt x="192" y="98"/>
                  <a:pt x="192" y="98"/>
                </a:cubicBezTo>
                <a:cubicBezTo>
                  <a:pt x="192" y="98"/>
                  <a:pt x="192" y="98"/>
                  <a:pt x="192" y="99"/>
                </a:cubicBezTo>
                <a:cubicBezTo>
                  <a:pt x="192" y="99"/>
                  <a:pt x="192" y="99"/>
                  <a:pt x="192" y="99"/>
                </a:cubicBezTo>
                <a:cubicBezTo>
                  <a:pt x="192" y="99"/>
                  <a:pt x="192" y="99"/>
                  <a:pt x="192" y="100"/>
                </a:cubicBezTo>
                <a:cubicBezTo>
                  <a:pt x="192" y="100"/>
                  <a:pt x="192" y="100"/>
                  <a:pt x="192" y="100"/>
                </a:cubicBezTo>
                <a:cubicBezTo>
                  <a:pt x="192" y="103"/>
                  <a:pt x="191" y="106"/>
                  <a:pt x="189" y="108"/>
                </a:cubicBezTo>
                <a:cubicBezTo>
                  <a:pt x="189" y="108"/>
                  <a:pt x="189" y="108"/>
                  <a:pt x="189" y="108"/>
                </a:cubicBezTo>
                <a:cubicBezTo>
                  <a:pt x="121" y="188"/>
                  <a:pt x="121" y="188"/>
                  <a:pt x="121" y="188"/>
                </a:cubicBezTo>
                <a:cubicBezTo>
                  <a:pt x="121" y="188"/>
                  <a:pt x="121" y="188"/>
                  <a:pt x="121" y="188"/>
                </a:cubicBezTo>
                <a:cubicBezTo>
                  <a:pt x="119" y="190"/>
                  <a:pt x="116" y="192"/>
                  <a:pt x="112" y="192"/>
                </a:cubicBezTo>
                <a:cubicBezTo>
                  <a:pt x="112" y="192"/>
                  <a:pt x="111" y="192"/>
                  <a:pt x="111" y="192"/>
                </a:cubicBezTo>
                <a:cubicBezTo>
                  <a:pt x="111" y="192"/>
                  <a:pt x="110" y="192"/>
                  <a:pt x="110" y="192"/>
                </a:cubicBezTo>
                <a:cubicBezTo>
                  <a:pt x="110" y="192"/>
                  <a:pt x="110" y="192"/>
                  <a:pt x="110" y="192"/>
                </a:cubicBezTo>
                <a:cubicBezTo>
                  <a:pt x="108" y="191"/>
                  <a:pt x="106" y="190"/>
                  <a:pt x="104" y="189"/>
                </a:cubicBezTo>
                <a:cubicBezTo>
                  <a:pt x="104" y="189"/>
                  <a:pt x="104" y="189"/>
                  <a:pt x="104" y="189"/>
                </a:cubicBezTo>
                <a:cubicBezTo>
                  <a:pt x="4" y="97"/>
                  <a:pt x="4" y="97"/>
                  <a:pt x="4" y="97"/>
                </a:cubicBezTo>
                <a:cubicBezTo>
                  <a:pt x="4" y="97"/>
                  <a:pt x="4" y="97"/>
                  <a:pt x="4" y="97"/>
                </a:cubicBezTo>
                <a:cubicBezTo>
                  <a:pt x="2" y="95"/>
                  <a:pt x="0" y="92"/>
                  <a:pt x="0" y="88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91" y="0"/>
                  <a:pt x="94" y="1"/>
                  <a:pt x="97" y="4"/>
                </a:cubicBezTo>
                <a:cubicBezTo>
                  <a:pt x="188" y="91"/>
                  <a:pt x="188" y="91"/>
                  <a:pt x="188" y="91"/>
                </a:cubicBezTo>
                <a:cubicBezTo>
                  <a:pt x="190" y="93"/>
                  <a:pt x="191" y="95"/>
                  <a:pt x="192" y="98"/>
                </a:cubicBezTo>
                <a:moveTo>
                  <a:pt x="32" y="16"/>
                </a:moveTo>
                <a:cubicBezTo>
                  <a:pt x="23" y="16"/>
                  <a:pt x="16" y="23"/>
                  <a:pt x="16" y="32"/>
                </a:cubicBezTo>
                <a:cubicBezTo>
                  <a:pt x="16" y="41"/>
                  <a:pt x="23" y="48"/>
                  <a:pt x="32" y="48"/>
                </a:cubicBezTo>
                <a:cubicBezTo>
                  <a:pt x="41" y="48"/>
                  <a:pt x="48" y="41"/>
                  <a:pt x="48" y="32"/>
                </a:cubicBezTo>
                <a:cubicBezTo>
                  <a:pt x="48" y="23"/>
                  <a:pt x="41" y="16"/>
                  <a:pt x="32" y="1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32" name="Freeform 77"/>
          <p:cNvSpPr>
            <a:spLocks noEditPoints="1"/>
          </p:cNvSpPr>
          <p:nvPr/>
        </p:nvSpPr>
        <p:spPr bwMode="auto">
          <a:xfrm>
            <a:off x="11506157" y="5420493"/>
            <a:ext cx="277908" cy="235063"/>
          </a:xfrm>
          <a:custGeom>
            <a:avLst/>
            <a:gdLst>
              <a:gd name="T0" fmla="*/ 299493 w 256"/>
              <a:gd name="T1" fmla="*/ 166343 h 216"/>
              <a:gd name="T2" fmla="*/ 504410 w 256"/>
              <a:gd name="T3" fmla="*/ 166343 h 216"/>
              <a:gd name="T4" fmla="*/ 449240 w 256"/>
              <a:gd name="T5" fmla="*/ 182185 h 216"/>
              <a:gd name="T6" fmla="*/ 449240 w 256"/>
              <a:gd name="T7" fmla="*/ 150500 h 216"/>
              <a:gd name="T8" fmla="*/ 433477 w 256"/>
              <a:gd name="T9" fmla="*/ 110895 h 216"/>
              <a:gd name="T10" fmla="*/ 401952 w 256"/>
              <a:gd name="T11" fmla="*/ 132678 h 216"/>
              <a:gd name="T12" fmla="*/ 370426 w 256"/>
              <a:gd name="T13" fmla="*/ 110895 h 216"/>
              <a:gd name="T14" fmla="*/ 354663 w 256"/>
              <a:gd name="T15" fmla="*/ 150500 h 216"/>
              <a:gd name="T16" fmla="*/ 354663 w 256"/>
              <a:gd name="T17" fmla="*/ 182185 h 216"/>
              <a:gd name="T18" fmla="*/ 370426 w 256"/>
              <a:gd name="T19" fmla="*/ 221790 h 216"/>
              <a:gd name="T20" fmla="*/ 401952 w 256"/>
              <a:gd name="T21" fmla="*/ 200007 h 216"/>
              <a:gd name="T22" fmla="*/ 433477 w 256"/>
              <a:gd name="T23" fmla="*/ 221790 h 216"/>
              <a:gd name="T24" fmla="*/ 449240 w 256"/>
              <a:gd name="T25" fmla="*/ 182185 h 216"/>
              <a:gd name="T26" fmla="*/ 279790 w 256"/>
              <a:gd name="T27" fmla="*/ 35645 h 216"/>
              <a:gd name="T28" fmla="*/ 275849 w 256"/>
              <a:gd name="T29" fmla="*/ 23763 h 216"/>
              <a:gd name="T30" fmla="*/ 321167 w 256"/>
              <a:gd name="T31" fmla="*/ 13862 h 216"/>
              <a:gd name="T32" fmla="*/ 342841 w 256"/>
              <a:gd name="T33" fmla="*/ 55448 h 216"/>
              <a:gd name="T34" fmla="*/ 224620 w 256"/>
              <a:gd name="T35" fmla="*/ 35645 h 216"/>
              <a:gd name="T36" fmla="*/ 120191 w 256"/>
              <a:gd name="T37" fmla="*/ 134658 h 216"/>
              <a:gd name="T38" fmla="*/ 183243 w 256"/>
              <a:gd name="T39" fmla="*/ 13862 h 216"/>
              <a:gd name="T40" fmla="*/ 228561 w 256"/>
              <a:gd name="T41" fmla="*/ 23763 h 216"/>
              <a:gd name="T42" fmla="*/ 193094 w 256"/>
              <a:gd name="T43" fmla="*/ 158421 h 216"/>
              <a:gd name="T44" fmla="*/ 275849 w 256"/>
              <a:gd name="T45" fmla="*/ 166343 h 216"/>
              <a:gd name="T46" fmla="*/ 323138 w 256"/>
              <a:gd name="T47" fmla="*/ 356448 h 216"/>
              <a:gd name="T48" fmla="*/ 370426 w 256"/>
              <a:gd name="T49" fmla="*/ 356448 h 216"/>
              <a:gd name="T50" fmla="*/ 401952 w 256"/>
              <a:gd name="T51" fmla="*/ 293080 h 216"/>
              <a:gd name="T52" fmla="*/ 409833 w 256"/>
              <a:gd name="T53" fmla="*/ 409916 h 216"/>
              <a:gd name="T54" fmla="*/ 386189 w 256"/>
              <a:gd name="T55" fmla="*/ 427738 h 216"/>
              <a:gd name="T56" fmla="*/ 376337 w 256"/>
              <a:gd name="T57" fmla="*/ 427738 h 216"/>
              <a:gd name="T58" fmla="*/ 118221 w 256"/>
              <a:gd name="T59" fmla="*/ 427738 h 216"/>
              <a:gd name="T60" fmla="*/ 94577 w 256"/>
              <a:gd name="T61" fmla="*/ 409916 h 216"/>
              <a:gd name="T62" fmla="*/ 45318 w 256"/>
              <a:gd name="T63" fmla="*/ 205948 h 216"/>
              <a:gd name="T64" fmla="*/ 0 w 256"/>
              <a:gd name="T65" fmla="*/ 182185 h 216"/>
              <a:gd name="T66" fmla="*/ 114280 w 256"/>
              <a:gd name="T67" fmla="*/ 158421 h 216"/>
              <a:gd name="T68" fmla="*/ 228561 w 256"/>
              <a:gd name="T69" fmla="*/ 356448 h 216"/>
              <a:gd name="T70" fmla="*/ 275849 w 256"/>
              <a:gd name="T71" fmla="*/ 356448 h 216"/>
              <a:gd name="T72" fmla="*/ 252205 w 256"/>
              <a:gd name="T73" fmla="*/ 205948 h 216"/>
              <a:gd name="T74" fmla="*/ 228561 w 256"/>
              <a:gd name="T75" fmla="*/ 356448 h 216"/>
              <a:gd name="T76" fmla="*/ 157628 w 256"/>
              <a:gd name="T77" fmla="*/ 205948 h 216"/>
              <a:gd name="T78" fmla="*/ 133984 w 256"/>
              <a:gd name="T79" fmla="*/ 356448 h 216"/>
              <a:gd name="T80" fmla="*/ 181272 w 256"/>
              <a:gd name="T81" fmla="*/ 356448 h 21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256" h="216">
                <a:moveTo>
                  <a:pt x="204" y="136"/>
                </a:moveTo>
                <a:cubicBezTo>
                  <a:pt x="175" y="136"/>
                  <a:pt x="152" y="113"/>
                  <a:pt x="152" y="84"/>
                </a:cubicBezTo>
                <a:cubicBezTo>
                  <a:pt x="152" y="55"/>
                  <a:pt x="175" y="32"/>
                  <a:pt x="204" y="32"/>
                </a:cubicBezTo>
                <a:cubicBezTo>
                  <a:pt x="233" y="32"/>
                  <a:pt x="256" y="55"/>
                  <a:pt x="256" y="84"/>
                </a:cubicBezTo>
                <a:cubicBezTo>
                  <a:pt x="256" y="113"/>
                  <a:pt x="233" y="136"/>
                  <a:pt x="204" y="136"/>
                </a:cubicBezTo>
                <a:moveTo>
                  <a:pt x="228" y="92"/>
                </a:moveTo>
                <a:cubicBezTo>
                  <a:pt x="221" y="84"/>
                  <a:pt x="221" y="84"/>
                  <a:pt x="221" y="84"/>
                </a:cubicBezTo>
                <a:cubicBezTo>
                  <a:pt x="228" y="76"/>
                  <a:pt x="228" y="76"/>
                  <a:pt x="228" y="76"/>
                </a:cubicBezTo>
                <a:cubicBezTo>
                  <a:pt x="231" y="74"/>
                  <a:pt x="232" y="71"/>
                  <a:pt x="232" y="68"/>
                </a:cubicBezTo>
                <a:cubicBezTo>
                  <a:pt x="232" y="61"/>
                  <a:pt x="227" y="56"/>
                  <a:pt x="220" y="56"/>
                </a:cubicBezTo>
                <a:cubicBezTo>
                  <a:pt x="217" y="56"/>
                  <a:pt x="214" y="57"/>
                  <a:pt x="212" y="60"/>
                </a:cubicBezTo>
                <a:cubicBezTo>
                  <a:pt x="204" y="67"/>
                  <a:pt x="204" y="67"/>
                  <a:pt x="204" y="67"/>
                </a:cubicBezTo>
                <a:cubicBezTo>
                  <a:pt x="196" y="60"/>
                  <a:pt x="196" y="60"/>
                  <a:pt x="196" y="60"/>
                </a:cubicBezTo>
                <a:cubicBezTo>
                  <a:pt x="194" y="57"/>
                  <a:pt x="191" y="56"/>
                  <a:pt x="188" y="56"/>
                </a:cubicBezTo>
                <a:cubicBezTo>
                  <a:pt x="181" y="56"/>
                  <a:pt x="176" y="61"/>
                  <a:pt x="176" y="68"/>
                </a:cubicBezTo>
                <a:cubicBezTo>
                  <a:pt x="176" y="71"/>
                  <a:pt x="177" y="74"/>
                  <a:pt x="180" y="76"/>
                </a:cubicBezTo>
                <a:cubicBezTo>
                  <a:pt x="187" y="84"/>
                  <a:pt x="187" y="84"/>
                  <a:pt x="187" y="84"/>
                </a:cubicBezTo>
                <a:cubicBezTo>
                  <a:pt x="180" y="92"/>
                  <a:pt x="180" y="92"/>
                  <a:pt x="180" y="92"/>
                </a:cubicBezTo>
                <a:cubicBezTo>
                  <a:pt x="177" y="94"/>
                  <a:pt x="176" y="97"/>
                  <a:pt x="176" y="100"/>
                </a:cubicBezTo>
                <a:cubicBezTo>
                  <a:pt x="176" y="107"/>
                  <a:pt x="181" y="112"/>
                  <a:pt x="188" y="112"/>
                </a:cubicBezTo>
                <a:cubicBezTo>
                  <a:pt x="191" y="112"/>
                  <a:pt x="194" y="111"/>
                  <a:pt x="196" y="108"/>
                </a:cubicBezTo>
                <a:cubicBezTo>
                  <a:pt x="204" y="101"/>
                  <a:pt x="204" y="101"/>
                  <a:pt x="204" y="101"/>
                </a:cubicBezTo>
                <a:cubicBezTo>
                  <a:pt x="212" y="108"/>
                  <a:pt x="212" y="108"/>
                  <a:pt x="212" y="108"/>
                </a:cubicBezTo>
                <a:cubicBezTo>
                  <a:pt x="214" y="111"/>
                  <a:pt x="217" y="112"/>
                  <a:pt x="220" y="112"/>
                </a:cubicBezTo>
                <a:cubicBezTo>
                  <a:pt x="227" y="112"/>
                  <a:pt x="232" y="107"/>
                  <a:pt x="232" y="100"/>
                </a:cubicBezTo>
                <a:cubicBezTo>
                  <a:pt x="232" y="97"/>
                  <a:pt x="231" y="94"/>
                  <a:pt x="228" y="92"/>
                </a:cubicBezTo>
                <a:moveTo>
                  <a:pt x="155" y="43"/>
                </a:moveTo>
                <a:cubicBezTo>
                  <a:pt x="142" y="18"/>
                  <a:pt x="142" y="18"/>
                  <a:pt x="142" y="18"/>
                </a:cubicBezTo>
                <a:cubicBezTo>
                  <a:pt x="142" y="18"/>
                  <a:pt x="142" y="18"/>
                  <a:pt x="142" y="18"/>
                </a:cubicBezTo>
                <a:cubicBezTo>
                  <a:pt x="141" y="16"/>
                  <a:pt x="140" y="14"/>
                  <a:pt x="140" y="12"/>
                </a:cubicBezTo>
                <a:cubicBezTo>
                  <a:pt x="140" y="5"/>
                  <a:pt x="145" y="0"/>
                  <a:pt x="152" y="0"/>
                </a:cubicBezTo>
                <a:cubicBezTo>
                  <a:pt x="157" y="0"/>
                  <a:pt x="161" y="3"/>
                  <a:pt x="163" y="7"/>
                </a:cubicBezTo>
                <a:cubicBezTo>
                  <a:pt x="163" y="7"/>
                  <a:pt x="163" y="7"/>
                  <a:pt x="163" y="7"/>
                </a:cubicBezTo>
                <a:cubicBezTo>
                  <a:pt x="174" y="28"/>
                  <a:pt x="174" y="28"/>
                  <a:pt x="174" y="28"/>
                </a:cubicBezTo>
                <a:cubicBezTo>
                  <a:pt x="167" y="31"/>
                  <a:pt x="160" y="37"/>
                  <a:pt x="155" y="43"/>
                </a:cubicBezTo>
                <a:moveTo>
                  <a:pt x="114" y="18"/>
                </a:moveTo>
                <a:cubicBezTo>
                  <a:pt x="88" y="68"/>
                  <a:pt x="88" y="68"/>
                  <a:pt x="88" y="68"/>
                </a:cubicBezTo>
                <a:cubicBezTo>
                  <a:pt x="61" y="68"/>
                  <a:pt x="61" y="68"/>
                  <a:pt x="61" y="68"/>
                </a:cubicBezTo>
                <a:cubicBezTo>
                  <a:pt x="93" y="7"/>
                  <a:pt x="93" y="7"/>
                  <a:pt x="93" y="7"/>
                </a:cubicBezTo>
                <a:cubicBezTo>
                  <a:pt x="93" y="7"/>
                  <a:pt x="93" y="7"/>
                  <a:pt x="93" y="7"/>
                </a:cubicBezTo>
                <a:cubicBezTo>
                  <a:pt x="95" y="3"/>
                  <a:pt x="99" y="0"/>
                  <a:pt x="104" y="0"/>
                </a:cubicBezTo>
                <a:cubicBezTo>
                  <a:pt x="111" y="0"/>
                  <a:pt x="116" y="5"/>
                  <a:pt x="116" y="12"/>
                </a:cubicBezTo>
                <a:cubicBezTo>
                  <a:pt x="116" y="14"/>
                  <a:pt x="115" y="16"/>
                  <a:pt x="114" y="18"/>
                </a:cubicBezTo>
                <a:close/>
                <a:moveTo>
                  <a:pt x="98" y="80"/>
                </a:moveTo>
                <a:cubicBezTo>
                  <a:pt x="140" y="80"/>
                  <a:pt x="140" y="80"/>
                  <a:pt x="140" y="80"/>
                </a:cubicBezTo>
                <a:cubicBezTo>
                  <a:pt x="140" y="81"/>
                  <a:pt x="140" y="83"/>
                  <a:pt x="140" y="84"/>
                </a:cubicBezTo>
                <a:cubicBezTo>
                  <a:pt x="140" y="104"/>
                  <a:pt x="149" y="122"/>
                  <a:pt x="164" y="134"/>
                </a:cubicBezTo>
                <a:cubicBezTo>
                  <a:pt x="164" y="180"/>
                  <a:pt x="164" y="180"/>
                  <a:pt x="164" y="180"/>
                </a:cubicBezTo>
                <a:cubicBezTo>
                  <a:pt x="164" y="187"/>
                  <a:pt x="169" y="192"/>
                  <a:pt x="176" y="192"/>
                </a:cubicBezTo>
                <a:cubicBezTo>
                  <a:pt x="183" y="192"/>
                  <a:pt x="188" y="187"/>
                  <a:pt x="188" y="180"/>
                </a:cubicBezTo>
                <a:cubicBezTo>
                  <a:pt x="188" y="146"/>
                  <a:pt x="188" y="146"/>
                  <a:pt x="188" y="146"/>
                </a:cubicBezTo>
                <a:cubicBezTo>
                  <a:pt x="193" y="147"/>
                  <a:pt x="198" y="148"/>
                  <a:pt x="204" y="148"/>
                </a:cubicBezTo>
                <a:cubicBezTo>
                  <a:pt x="211" y="148"/>
                  <a:pt x="217" y="147"/>
                  <a:pt x="223" y="145"/>
                </a:cubicBezTo>
                <a:cubicBezTo>
                  <a:pt x="208" y="207"/>
                  <a:pt x="208" y="207"/>
                  <a:pt x="208" y="207"/>
                </a:cubicBezTo>
                <a:cubicBezTo>
                  <a:pt x="208" y="207"/>
                  <a:pt x="208" y="207"/>
                  <a:pt x="208" y="207"/>
                </a:cubicBezTo>
                <a:cubicBezTo>
                  <a:pt x="206" y="212"/>
                  <a:pt x="202" y="216"/>
                  <a:pt x="196" y="216"/>
                </a:cubicBezTo>
                <a:cubicBezTo>
                  <a:pt x="194" y="216"/>
                  <a:pt x="194" y="216"/>
                  <a:pt x="194" y="216"/>
                </a:cubicBezTo>
                <a:cubicBezTo>
                  <a:pt x="191" y="216"/>
                  <a:pt x="191" y="216"/>
                  <a:pt x="191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54" y="216"/>
                  <a:pt x="50" y="212"/>
                  <a:pt x="48" y="207"/>
                </a:cubicBezTo>
                <a:cubicBezTo>
                  <a:pt x="48" y="207"/>
                  <a:pt x="48" y="207"/>
                  <a:pt x="48" y="207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5" y="104"/>
                  <a:pt x="0" y="99"/>
                  <a:pt x="0" y="92"/>
                </a:cubicBezTo>
                <a:cubicBezTo>
                  <a:pt x="0" y="85"/>
                  <a:pt x="5" y="80"/>
                  <a:pt x="12" y="80"/>
                </a:cubicBezTo>
                <a:cubicBezTo>
                  <a:pt x="58" y="80"/>
                  <a:pt x="58" y="80"/>
                  <a:pt x="58" y="80"/>
                </a:cubicBezTo>
                <a:cubicBezTo>
                  <a:pt x="98" y="80"/>
                  <a:pt x="98" y="80"/>
                  <a:pt x="98" y="80"/>
                </a:cubicBezTo>
                <a:close/>
                <a:moveTo>
                  <a:pt x="116" y="180"/>
                </a:moveTo>
                <a:cubicBezTo>
                  <a:pt x="116" y="187"/>
                  <a:pt x="121" y="192"/>
                  <a:pt x="128" y="192"/>
                </a:cubicBezTo>
                <a:cubicBezTo>
                  <a:pt x="135" y="192"/>
                  <a:pt x="140" y="187"/>
                  <a:pt x="140" y="180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40" y="109"/>
                  <a:pt x="135" y="104"/>
                  <a:pt x="128" y="104"/>
                </a:cubicBezTo>
                <a:cubicBezTo>
                  <a:pt x="121" y="104"/>
                  <a:pt x="116" y="109"/>
                  <a:pt x="116" y="116"/>
                </a:cubicBezTo>
                <a:lnTo>
                  <a:pt x="116" y="180"/>
                </a:lnTo>
                <a:close/>
                <a:moveTo>
                  <a:pt x="92" y="116"/>
                </a:moveTo>
                <a:cubicBezTo>
                  <a:pt x="92" y="109"/>
                  <a:pt x="87" y="104"/>
                  <a:pt x="80" y="104"/>
                </a:cubicBezTo>
                <a:cubicBezTo>
                  <a:pt x="73" y="104"/>
                  <a:pt x="68" y="109"/>
                  <a:pt x="68" y="116"/>
                </a:cubicBezTo>
                <a:cubicBezTo>
                  <a:pt x="68" y="180"/>
                  <a:pt x="68" y="180"/>
                  <a:pt x="68" y="180"/>
                </a:cubicBezTo>
                <a:cubicBezTo>
                  <a:pt x="68" y="187"/>
                  <a:pt x="73" y="192"/>
                  <a:pt x="80" y="192"/>
                </a:cubicBezTo>
                <a:cubicBezTo>
                  <a:pt x="87" y="192"/>
                  <a:pt x="92" y="187"/>
                  <a:pt x="92" y="180"/>
                </a:cubicBezTo>
                <a:lnTo>
                  <a:pt x="92" y="1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33" name="Freeform 78"/>
          <p:cNvSpPr>
            <a:spLocks noEditPoints="1"/>
          </p:cNvSpPr>
          <p:nvPr/>
        </p:nvSpPr>
        <p:spPr bwMode="auto">
          <a:xfrm>
            <a:off x="11017633" y="5420493"/>
            <a:ext cx="279657" cy="235063"/>
          </a:xfrm>
          <a:custGeom>
            <a:avLst/>
            <a:gdLst>
              <a:gd name="T0" fmla="*/ 301889 w 256"/>
              <a:gd name="T1" fmla="*/ 166343 h 216"/>
              <a:gd name="T2" fmla="*/ 508444 w 256"/>
              <a:gd name="T3" fmla="*/ 166343 h 216"/>
              <a:gd name="T4" fmla="*/ 452833 w 256"/>
              <a:gd name="T5" fmla="*/ 118816 h 216"/>
              <a:gd name="T6" fmla="*/ 389277 w 256"/>
              <a:gd name="T7" fmla="*/ 172283 h 216"/>
              <a:gd name="T8" fmla="*/ 357500 w 256"/>
              <a:gd name="T9" fmla="*/ 150500 h 216"/>
              <a:gd name="T10" fmla="*/ 341611 w 256"/>
              <a:gd name="T11" fmla="*/ 190106 h 216"/>
              <a:gd name="T12" fmla="*/ 389277 w 256"/>
              <a:gd name="T13" fmla="*/ 229711 h 216"/>
              <a:gd name="T14" fmla="*/ 468722 w 256"/>
              <a:gd name="T15" fmla="*/ 158421 h 216"/>
              <a:gd name="T16" fmla="*/ 452833 w 256"/>
              <a:gd name="T17" fmla="*/ 118816 h 216"/>
              <a:gd name="T18" fmla="*/ 282028 w 256"/>
              <a:gd name="T19" fmla="*/ 35645 h 216"/>
              <a:gd name="T20" fmla="*/ 278055 w 256"/>
              <a:gd name="T21" fmla="*/ 23763 h 216"/>
              <a:gd name="T22" fmla="*/ 323736 w 256"/>
              <a:gd name="T23" fmla="*/ 13862 h 216"/>
              <a:gd name="T24" fmla="*/ 345583 w 256"/>
              <a:gd name="T25" fmla="*/ 55448 h 216"/>
              <a:gd name="T26" fmla="*/ 226416 w 256"/>
              <a:gd name="T27" fmla="*/ 35645 h 216"/>
              <a:gd name="T28" fmla="*/ 121153 w 256"/>
              <a:gd name="T29" fmla="*/ 134658 h 216"/>
              <a:gd name="T30" fmla="*/ 184708 w 256"/>
              <a:gd name="T31" fmla="*/ 13862 h 216"/>
              <a:gd name="T32" fmla="*/ 230389 w 256"/>
              <a:gd name="T33" fmla="*/ 23763 h 216"/>
              <a:gd name="T34" fmla="*/ 194639 w 256"/>
              <a:gd name="T35" fmla="*/ 158421 h 216"/>
              <a:gd name="T36" fmla="*/ 278055 w 256"/>
              <a:gd name="T37" fmla="*/ 166343 h 216"/>
              <a:gd name="T38" fmla="*/ 325722 w 256"/>
              <a:gd name="T39" fmla="*/ 356448 h 216"/>
              <a:gd name="T40" fmla="*/ 373389 w 256"/>
              <a:gd name="T41" fmla="*/ 356448 h 216"/>
              <a:gd name="T42" fmla="*/ 405166 w 256"/>
              <a:gd name="T43" fmla="*/ 293080 h 216"/>
              <a:gd name="T44" fmla="*/ 413111 w 256"/>
              <a:gd name="T45" fmla="*/ 409916 h 216"/>
              <a:gd name="T46" fmla="*/ 389277 w 256"/>
              <a:gd name="T47" fmla="*/ 427738 h 216"/>
              <a:gd name="T48" fmla="*/ 379347 w 256"/>
              <a:gd name="T49" fmla="*/ 427738 h 216"/>
              <a:gd name="T50" fmla="*/ 119167 w 256"/>
              <a:gd name="T51" fmla="*/ 427738 h 216"/>
              <a:gd name="T52" fmla="*/ 95333 w 256"/>
              <a:gd name="T53" fmla="*/ 409916 h 216"/>
              <a:gd name="T54" fmla="*/ 45681 w 256"/>
              <a:gd name="T55" fmla="*/ 205948 h 216"/>
              <a:gd name="T56" fmla="*/ 0 w 256"/>
              <a:gd name="T57" fmla="*/ 182185 h 216"/>
              <a:gd name="T58" fmla="*/ 115194 w 256"/>
              <a:gd name="T59" fmla="*/ 158421 h 216"/>
              <a:gd name="T60" fmla="*/ 230389 w 256"/>
              <a:gd name="T61" fmla="*/ 356448 h 216"/>
              <a:gd name="T62" fmla="*/ 278055 w 256"/>
              <a:gd name="T63" fmla="*/ 356448 h 216"/>
              <a:gd name="T64" fmla="*/ 254222 w 256"/>
              <a:gd name="T65" fmla="*/ 205948 h 216"/>
              <a:gd name="T66" fmla="*/ 230389 w 256"/>
              <a:gd name="T67" fmla="*/ 356448 h 216"/>
              <a:gd name="T68" fmla="*/ 158889 w 256"/>
              <a:gd name="T69" fmla="*/ 205948 h 216"/>
              <a:gd name="T70" fmla="*/ 135055 w 256"/>
              <a:gd name="T71" fmla="*/ 356448 h 216"/>
              <a:gd name="T72" fmla="*/ 182722 w 256"/>
              <a:gd name="T73" fmla="*/ 356448 h 21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56" h="216">
                <a:moveTo>
                  <a:pt x="204" y="136"/>
                </a:moveTo>
                <a:cubicBezTo>
                  <a:pt x="175" y="136"/>
                  <a:pt x="152" y="113"/>
                  <a:pt x="152" y="84"/>
                </a:cubicBezTo>
                <a:cubicBezTo>
                  <a:pt x="152" y="55"/>
                  <a:pt x="175" y="32"/>
                  <a:pt x="204" y="32"/>
                </a:cubicBezTo>
                <a:cubicBezTo>
                  <a:pt x="233" y="32"/>
                  <a:pt x="256" y="55"/>
                  <a:pt x="256" y="84"/>
                </a:cubicBezTo>
                <a:cubicBezTo>
                  <a:pt x="256" y="113"/>
                  <a:pt x="233" y="136"/>
                  <a:pt x="204" y="136"/>
                </a:cubicBezTo>
                <a:moveTo>
                  <a:pt x="228" y="60"/>
                </a:moveTo>
                <a:cubicBezTo>
                  <a:pt x="225" y="60"/>
                  <a:pt x="222" y="61"/>
                  <a:pt x="220" y="64"/>
                </a:cubicBezTo>
                <a:cubicBezTo>
                  <a:pt x="196" y="87"/>
                  <a:pt x="196" y="87"/>
                  <a:pt x="196" y="87"/>
                </a:cubicBezTo>
                <a:cubicBezTo>
                  <a:pt x="188" y="80"/>
                  <a:pt x="188" y="80"/>
                  <a:pt x="188" y="80"/>
                </a:cubicBezTo>
                <a:cubicBezTo>
                  <a:pt x="186" y="77"/>
                  <a:pt x="183" y="76"/>
                  <a:pt x="180" y="76"/>
                </a:cubicBezTo>
                <a:cubicBezTo>
                  <a:pt x="173" y="76"/>
                  <a:pt x="168" y="81"/>
                  <a:pt x="168" y="88"/>
                </a:cubicBezTo>
                <a:cubicBezTo>
                  <a:pt x="168" y="91"/>
                  <a:pt x="169" y="94"/>
                  <a:pt x="172" y="96"/>
                </a:cubicBezTo>
                <a:cubicBezTo>
                  <a:pt x="188" y="112"/>
                  <a:pt x="188" y="112"/>
                  <a:pt x="188" y="112"/>
                </a:cubicBezTo>
                <a:cubicBezTo>
                  <a:pt x="190" y="115"/>
                  <a:pt x="193" y="116"/>
                  <a:pt x="196" y="116"/>
                </a:cubicBezTo>
                <a:cubicBezTo>
                  <a:pt x="199" y="116"/>
                  <a:pt x="202" y="115"/>
                  <a:pt x="204" y="112"/>
                </a:cubicBezTo>
                <a:cubicBezTo>
                  <a:pt x="236" y="80"/>
                  <a:pt x="236" y="80"/>
                  <a:pt x="236" y="80"/>
                </a:cubicBezTo>
                <a:cubicBezTo>
                  <a:pt x="239" y="78"/>
                  <a:pt x="240" y="75"/>
                  <a:pt x="240" y="72"/>
                </a:cubicBezTo>
                <a:cubicBezTo>
                  <a:pt x="240" y="65"/>
                  <a:pt x="235" y="60"/>
                  <a:pt x="228" y="60"/>
                </a:cubicBezTo>
                <a:moveTo>
                  <a:pt x="155" y="43"/>
                </a:moveTo>
                <a:cubicBezTo>
                  <a:pt x="142" y="18"/>
                  <a:pt x="142" y="18"/>
                  <a:pt x="142" y="18"/>
                </a:cubicBezTo>
                <a:cubicBezTo>
                  <a:pt x="142" y="18"/>
                  <a:pt x="142" y="18"/>
                  <a:pt x="142" y="18"/>
                </a:cubicBezTo>
                <a:cubicBezTo>
                  <a:pt x="141" y="16"/>
                  <a:pt x="140" y="14"/>
                  <a:pt x="140" y="12"/>
                </a:cubicBezTo>
                <a:cubicBezTo>
                  <a:pt x="140" y="5"/>
                  <a:pt x="145" y="0"/>
                  <a:pt x="152" y="0"/>
                </a:cubicBezTo>
                <a:cubicBezTo>
                  <a:pt x="157" y="0"/>
                  <a:pt x="161" y="3"/>
                  <a:pt x="163" y="7"/>
                </a:cubicBezTo>
                <a:cubicBezTo>
                  <a:pt x="163" y="7"/>
                  <a:pt x="163" y="7"/>
                  <a:pt x="163" y="7"/>
                </a:cubicBezTo>
                <a:cubicBezTo>
                  <a:pt x="174" y="28"/>
                  <a:pt x="174" y="28"/>
                  <a:pt x="174" y="28"/>
                </a:cubicBezTo>
                <a:cubicBezTo>
                  <a:pt x="167" y="31"/>
                  <a:pt x="160" y="37"/>
                  <a:pt x="155" y="43"/>
                </a:cubicBezTo>
                <a:moveTo>
                  <a:pt x="114" y="18"/>
                </a:moveTo>
                <a:cubicBezTo>
                  <a:pt x="88" y="68"/>
                  <a:pt x="88" y="68"/>
                  <a:pt x="88" y="68"/>
                </a:cubicBezTo>
                <a:cubicBezTo>
                  <a:pt x="61" y="68"/>
                  <a:pt x="61" y="68"/>
                  <a:pt x="61" y="68"/>
                </a:cubicBezTo>
                <a:cubicBezTo>
                  <a:pt x="93" y="7"/>
                  <a:pt x="93" y="7"/>
                  <a:pt x="93" y="7"/>
                </a:cubicBezTo>
                <a:cubicBezTo>
                  <a:pt x="93" y="7"/>
                  <a:pt x="93" y="7"/>
                  <a:pt x="93" y="7"/>
                </a:cubicBezTo>
                <a:cubicBezTo>
                  <a:pt x="95" y="3"/>
                  <a:pt x="99" y="0"/>
                  <a:pt x="104" y="0"/>
                </a:cubicBezTo>
                <a:cubicBezTo>
                  <a:pt x="111" y="0"/>
                  <a:pt x="116" y="5"/>
                  <a:pt x="116" y="12"/>
                </a:cubicBezTo>
                <a:cubicBezTo>
                  <a:pt x="116" y="14"/>
                  <a:pt x="115" y="16"/>
                  <a:pt x="114" y="18"/>
                </a:cubicBezTo>
                <a:close/>
                <a:moveTo>
                  <a:pt x="98" y="80"/>
                </a:moveTo>
                <a:cubicBezTo>
                  <a:pt x="140" y="80"/>
                  <a:pt x="140" y="80"/>
                  <a:pt x="140" y="80"/>
                </a:cubicBezTo>
                <a:cubicBezTo>
                  <a:pt x="140" y="81"/>
                  <a:pt x="140" y="83"/>
                  <a:pt x="140" y="84"/>
                </a:cubicBezTo>
                <a:cubicBezTo>
                  <a:pt x="140" y="104"/>
                  <a:pt x="149" y="122"/>
                  <a:pt x="164" y="134"/>
                </a:cubicBezTo>
                <a:cubicBezTo>
                  <a:pt x="164" y="180"/>
                  <a:pt x="164" y="180"/>
                  <a:pt x="164" y="180"/>
                </a:cubicBezTo>
                <a:cubicBezTo>
                  <a:pt x="164" y="187"/>
                  <a:pt x="169" y="192"/>
                  <a:pt x="176" y="192"/>
                </a:cubicBezTo>
                <a:cubicBezTo>
                  <a:pt x="183" y="192"/>
                  <a:pt x="188" y="187"/>
                  <a:pt x="188" y="180"/>
                </a:cubicBezTo>
                <a:cubicBezTo>
                  <a:pt x="188" y="146"/>
                  <a:pt x="188" y="146"/>
                  <a:pt x="188" y="146"/>
                </a:cubicBezTo>
                <a:cubicBezTo>
                  <a:pt x="193" y="147"/>
                  <a:pt x="198" y="148"/>
                  <a:pt x="204" y="148"/>
                </a:cubicBezTo>
                <a:cubicBezTo>
                  <a:pt x="211" y="148"/>
                  <a:pt x="217" y="147"/>
                  <a:pt x="223" y="145"/>
                </a:cubicBezTo>
                <a:cubicBezTo>
                  <a:pt x="208" y="207"/>
                  <a:pt x="208" y="207"/>
                  <a:pt x="208" y="207"/>
                </a:cubicBezTo>
                <a:cubicBezTo>
                  <a:pt x="208" y="207"/>
                  <a:pt x="208" y="207"/>
                  <a:pt x="208" y="207"/>
                </a:cubicBezTo>
                <a:cubicBezTo>
                  <a:pt x="206" y="212"/>
                  <a:pt x="202" y="216"/>
                  <a:pt x="196" y="216"/>
                </a:cubicBezTo>
                <a:cubicBezTo>
                  <a:pt x="194" y="216"/>
                  <a:pt x="194" y="216"/>
                  <a:pt x="194" y="216"/>
                </a:cubicBezTo>
                <a:cubicBezTo>
                  <a:pt x="191" y="216"/>
                  <a:pt x="191" y="216"/>
                  <a:pt x="191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54" y="216"/>
                  <a:pt x="50" y="212"/>
                  <a:pt x="48" y="207"/>
                </a:cubicBezTo>
                <a:cubicBezTo>
                  <a:pt x="48" y="207"/>
                  <a:pt x="48" y="207"/>
                  <a:pt x="48" y="207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5" y="104"/>
                  <a:pt x="0" y="99"/>
                  <a:pt x="0" y="92"/>
                </a:cubicBezTo>
                <a:cubicBezTo>
                  <a:pt x="0" y="85"/>
                  <a:pt x="5" y="80"/>
                  <a:pt x="12" y="80"/>
                </a:cubicBezTo>
                <a:cubicBezTo>
                  <a:pt x="58" y="80"/>
                  <a:pt x="58" y="80"/>
                  <a:pt x="58" y="80"/>
                </a:cubicBezTo>
                <a:cubicBezTo>
                  <a:pt x="98" y="80"/>
                  <a:pt x="98" y="80"/>
                  <a:pt x="98" y="80"/>
                </a:cubicBezTo>
                <a:close/>
                <a:moveTo>
                  <a:pt x="116" y="180"/>
                </a:moveTo>
                <a:cubicBezTo>
                  <a:pt x="116" y="187"/>
                  <a:pt x="121" y="192"/>
                  <a:pt x="128" y="192"/>
                </a:cubicBezTo>
                <a:cubicBezTo>
                  <a:pt x="135" y="192"/>
                  <a:pt x="140" y="187"/>
                  <a:pt x="140" y="180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40" y="109"/>
                  <a:pt x="135" y="104"/>
                  <a:pt x="128" y="104"/>
                </a:cubicBezTo>
                <a:cubicBezTo>
                  <a:pt x="121" y="104"/>
                  <a:pt x="116" y="109"/>
                  <a:pt x="116" y="116"/>
                </a:cubicBezTo>
                <a:lnTo>
                  <a:pt x="116" y="180"/>
                </a:lnTo>
                <a:close/>
                <a:moveTo>
                  <a:pt x="92" y="116"/>
                </a:moveTo>
                <a:cubicBezTo>
                  <a:pt x="92" y="109"/>
                  <a:pt x="87" y="104"/>
                  <a:pt x="80" y="104"/>
                </a:cubicBezTo>
                <a:cubicBezTo>
                  <a:pt x="73" y="104"/>
                  <a:pt x="68" y="109"/>
                  <a:pt x="68" y="116"/>
                </a:cubicBezTo>
                <a:cubicBezTo>
                  <a:pt x="68" y="180"/>
                  <a:pt x="68" y="180"/>
                  <a:pt x="68" y="180"/>
                </a:cubicBezTo>
                <a:cubicBezTo>
                  <a:pt x="68" y="187"/>
                  <a:pt x="73" y="192"/>
                  <a:pt x="80" y="192"/>
                </a:cubicBezTo>
                <a:cubicBezTo>
                  <a:pt x="87" y="192"/>
                  <a:pt x="92" y="187"/>
                  <a:pt x="92" y="180"/>
                </a:cubicBezTo>
                <a:lnTo>
                  <a:pt x="92" y="1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34" name="Freeform 79"/>
          <p:cNvSpPr>
            <a:spLocks noEditPoints="1"/>
          </p:cNvSpPr>
          <p:nvPr/>
        </p:nvSpPr>
        <p:spPr bwMode="auto">
          <a:xfrm>
            <a:off x="10529109" y="5420493"/>
            <a:ext cx="279657" cy="235063"/>
          </a:xfrm>
          <a:custGeom>
            <a:avLst/>
            <a:gdLst>
              <a:gd name="T0" fmla="*/ 301889 w 256"/>
              <a:gd name="T1" fmla="*/ 166343 h 216"/>
              <a:gd name="T2" fmla="*/ 508444 w 256"/>
              <a:gd name="T3" fmla="*/ 166343 h 216"/>
              <a:gd name="T4" fmla="*/ 452833 w 256"/>
              <a:gd name="T5" fmla="*/ 142579 h 216"/>
              <a:gd name="T6" fmla="*/ 333666 w 256"/>
              <a:gd name="T7" fmla="*/ 166343 h 216"/>
              <a:gd name="T8" fmla="*/ 452833 w 256"/>
              <a:gd name="T9" fmla="*/ 190106 h 216"/>
              <a:gd name="T10" fmla="*/ 452833 w 256"/>
              <a:gd name="T11" fmla="*/ 142579 h 216"/>
              <a:gd name="T12" fmla="*/ 282028 w 256"/>
              <a:gd name="T13" fmla="*/ 35645 h 216"/>
              <a:gd name="T14" fmla="*/ 278055 w 256"/>
              <a:gd name="T15" fmla="*/ 23763 h 216"/>
              <a:gd name="T16" fmla="*/ 323736 w 256"/>
              <a:gd name="T17" fmla="*/ 13862 h 216"/>
              <a:gd name="T18" fmla="*/ 345583 w 256"/>
              <a:gd name="T19" fmla="*/ 55448 h 216"/>
              <a:gd name="T20" fmla="*/ 226416 w 256"/>
              <a:gd name="T21" fmla="*/ 35645 h 216"/>
              <a:gd name="T22" fmla="*/ 121153 w 256"/>
              <a:gd name="T23" fmla="*/ 134658 h 216"/>
              <a:gd name="T24" fmla="*/ 184708 w 256"/>
              <a:gd name="T25" fmla="*/ 13862 h 216"/>
              <a:gd name="T26" fmla="*/ 230389 w 256"/>
              <a:gd name="T27" fmla="*/ 23763 h 216"/>
              <a:gd name="T28" fmla="*/ 194639 w 256"/>
              <a:gd name="T29" fmla="*/ 158421 h 216"/>
              <a:gd name="T30" fmla="*/ 278055 w 256"/>
              <a:gd name="T31" fmla="*/ 166343 h 216"/>
              <a:gd name="T32" fmla="*/ 325722 w 256"/>
              <a:gd name="T33" fmla="*/ 356448 h 216"/>
              <a:gd name="T34" fmla="*/ 373389 w 256"/>
              <a:gd name="T35" fmla="*/ 356448 h 216"/>
              <a:gd name="T36" fmla="*/ 405166 w 256"/>
              <a:gd name="T37" fmla="*/ 293080 h 216"/>
              <a:gd name="T38" fmla="*/ 413111 w 256"/>
              <a:gd name="T39" fmla="*/ 409916 h 216"/>
              <a:gd name="T40" fmla="*/ 389277 w 256"/>
              <a:gd name="T41" fmla="*/ 427738 h 216"/>
              <a:gd name="T42" fmla="*/ 379347 w 256"/>
              <a:gd name="T43" fmla="*/ 427738 h 216"/>
              <a:gd name="T44" fmla="*/ 119167 w 256"/>
              <a:gd name="T45" fmla="*/ 427738 h 216"/>
              <a:gd name="T46" fmla="*/ 95333 w 256"/>
              <a:gd name="T47" fmla="*/ 409916 h 216"/>
              <a:gd name="T48" fmla="*/ 45681 w 256"/>
              <a:gd name="T49" fmla="*/ 205948 h 216"/>
              <a:gd name="T50" fmla="*/ 0 w 256"/>
              <a:gd name="T51" fmla="*/ 182185 h 216"/>
              <a:gd name="T52" fmla="*/ 115194 w 256"/>
              <a:gd name="T53" fmla="*/ 158421 h 216"/>
              <a:gd name="T54" fmla="*/ 230389 w 256"/>
              <a:gd name="T55" fmla="*/ 356448 h 216"/>
              <a:gd name="T56" fmla="*/ 278055 w 256"/>
              <a:gd name="T57" fmla="*/ 356448 h 216"/>
              <a:gd name="T58" fmla="*/ 254222 w 256"/>
              <a:gd name="T59" fmla="*/ 205948 h 216"/>
              <a:gd name="T60" fmla="*/ 230389 w 256"/>
              <a:gd name="T61" fmla="*/ 356448 h 216"/>
              <a:gd name="T62" fmla="*/ 158889 w 256"/>
              <a:gd name="T63" fmla="*/ 205948 h 216"/>
              <a:gd name="T64" fmla="*/ 135055 w 256"/>
              <a:gd name="T65" fmla="*/ 356448 h 216"/>
              <a:gd name="T66" fmla="*/ 182722 w 256"/>
              <a:gd name="T67" fmla="*/ 356448 h 21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</a:gdLst>
            <a:ahLst/>
            <a:cxnLst>
              <a:cxn ang="T68">
                <a:pos x="T0" y="T1"/>
              </a:cxn>
              <a:cxn ang="T69">
                <a:pos x="T2" y="T3"/>
              </a:cxn>
              <a:cxn ang="T70">
                <a:pos x="T4" y="T5"/>
              </a:cxn>
              <a:cxn ang="T71">
                <a:pos x="T6" y="T7"/>
              </a:cxn>
              <a:cxn ang="T72">
                <a:pos x="T8" y="T9"/>
              </a:cxn>
              <a:cxn ang="T73">
                <a:pos x="T10" y="T11"/>
              </a:cxn>
              <a:cxn ang="T74">
                <a:pos x="T12" y="T13"/>
              </a:cxn>
              <a:cxn ang="T75">
                <a:pos x="T14" y="T15"/>
              </a:cxn>
              <a:cxn ang="T76">
                <a:pos x="T16" y="T17"/>
              </a:cxn>
              <a:cxn ang="T77">
                <a:pos x="T18" y="T19"/>
              </a:cxn>
              <a:cxn ang="T78">
                <a:pos x="T20" y="T21"/>
              </a:cxn>
              <a:cxn ang="T79">
                <a:pos x="T22" y="T23"/>
              </a:cxn>
              <a:cxn ang="T80">
                <a:pos x="T24" y="T25"/>
              </a:cxn>
              <a:cxn ang="T81">
                <a:pos x="T26" y="T27"/>
              </a:cxn>
              <a:cxn ang="T82">
                <a:pos x="T28" y="T29"/>
              </a:cxn>
              <a:cxn ang="T83">
                <a:pos x="T30" y="T31"/>
              </a:cxn>
              <a:cxn ang="T84">
                <a:pos x="T32" y="T33"/>
              </a:cxn>
              <a:cxn ang="T85">
                <a:pos x="T34" y="T35"/>
              </a:cxn>
              <a:cxn ang="T86">
                <a:pos x="T36" y="T37"/>
              </a:cxn>
              <a:cxn ang="T87">
                <a:pos x="T38" y="T39"/>
              </a:cxn>
              <a:cxn ang="T88">
                <a:pos x="T40" y="T41"/>
              </a:cxn>
              <a:cxn ang="T89">
                <a:pos x="T42" y="T43"/>
              </a:cxn>
              <a:cxn ang="T90">
                <a:pos x="T44" y="T45"/>
              </a:cxn>
              <a:cxn ang="T91">
                <a:pos x="T46" y="T47"/>
              </a:cxn>
              <a:cxn ang="T92">
                <a:pos x="T48" y="T49"/>
              </a:cxn>
              <a:cxn ang="T93">
                <a:pos x="T50" y="T51"/>
              </a:cxn>
              <a:cxn ang="T94">
                <a:pos x="T52" y="T53"/>
              </a:cxn>
              <a:cxn ang="T95">
                <a:pos x="T54" y="T55"/>
              </a:cxn>
              <a:cxn ang="T96">
                <a:pos x="T56" y="T57"/>
              </a:cxn>
              <a:cxn ang="T97">
                <a:pos x="T58" y="T59"/>
              </a:cxn>
              <a:cxn ang="T98">
                <a:pos x="T60" y="T61"/>
              </a:cxn>
              <a:cxn ang="T99">
                <a:pos x="T62" y="T63"/>
              </a:cxn>
              <a:cxn ang="T100">
                <a:pos x="T64" y="T65"/>
              </a:cxn>
              <a:cxn ang="T101">
                <a:pos x="T66" y="T67"/>
              </a:cxn>
            </a:cxnLst>
            <a:rect l="0" t="0" r="r" b="b"/>
            <a:pathLst>
              <a:path w="256" h="216">
                <a:moveTo>
                  <a:pt x="204" y="136"/>
                </a:moveTo>
                <a:cubicBezTo>
                  <a:pt x="175" y="136"/>
                  <a:pt x="152" y="113"/>
                  <a:pt x="152" y="84"/>
                </a:cubicBezTo>
                <a:cubicBezTo>
                  <a:pt x="152" y="55"/>
                  <a:pt x="175" y="32"/>
                  <a:pt x="204" y="32"/>
                </a:cubicBezTo>
                <a:cubicBezTo>
                  <a:pt x="233" y="32"/>
                  <a:pt x="256" y="55"/>
                  <a:pt x="256" y="84"/>
                </a:cubicBezTo>
                <a:cubicBezTo>
                  <a:pt x="256" y="113"/>
                  <a:pt x="233" y="136"/>
                  <a:pt x="204" y="136"/>
                </a:cubicBezTo>
                <a:moveTo>
                  <a:pt x="228" y="72"/>
                </a:moveTo>
                <a:cubicBezTo>
                  <a:pt x="180" y="72"/>
                  <a:pt x="180" y="72"/>
                  <a:pt x="180" y="72"/>
                </a:cubicBezTo>
                <a:cubicBezTo>
                  <a:pt x="173" y="72"/>
                  <a:pt x="168" y="77"/>
                  <a:pt x="168" y="84"/>
                </a:cubicBezTo>
                <a:cubicBezTo>
                  <a:pt x="168" y="91"/>
                  <a:pt x="173" y="96"/>
                  <a:pt x="180" y="96"/>
                </a:cubicBezTo>
                <a:cubicBezTo>
                  <a:pt x="228" y="96"/>
                  <a:pt x="228" y="96"/>
                  <a:pt x="228" y="96"/>
                </a:cubicBezTo>
                <a:cubicBezTo>
                  <a:pt x="235" y="96"/>
                  <a:pt x="240" y="91"/>
                  <a:pt x="240" y="84"/>
                </a:cubicBezTo>
                <a:cubicBezTo>
                  <a:pt x="240" y="77"/>
                  <a:pt x="235" y="72"/>
                  <a:pt x="228" y="72"/>
                </a:cubicBezTo>
                <a:moveTo>
                  <a:pt x="155" y="43"/>
                </a:moveTo>
                <a:cubicBezTo>
                  <a:pt x="142" y="18"/>
                  <a:pt x="142" y="18"/>
                  <a:pt x="142" y="18"/>
                </a:cubicBezTo>
                <a:cubicBezTo>
                  <a:pt x="142" y="18"/>
                  <a:pt x="142" y="18"/>
                  <a:pt x="142" y="18"/>
                </a:cubicBezTo>
                <a:cubicBezTo>
                  <a:pt x="141" y="16"/>
                  <a:pt x="140" y="14"/>
                  <a:pt x="140" y="12"/>
                </a:cubicBezTo>
                <a:cubicBezTo>
                  <a:pt x="140" y="5"/>
                  <a:pt x="145" y="0"/>
                  <a:pt x="152" y="0"/>
                </a:cubicBezTo>
                <a:cubicBezTo>
                  <a:pt x="157" y="0"/>
                  <a:pt x="161" y="3"/>
                  <a:pt x="163" y="7"/>
                </a:cubicBezTo>
                <a:cubicBezTo>
                  <a:pt x="163" y="7"/>
                  <a:pt x="163" y="7"/>
                  <a:pt x="163" y="7"/>
                </a:cubicBezTo>
                <a:cubicBezTo>
                  <a:pt x="174" y="28"/>
                  <a:pt x="174" y="28"/>
                  <a:pt x="174" y="28"/>
                </a:cubicBezTo>
                <a:cubicBezTo>
                  <a:pt x="167" y="31"/>
                  <a:pt x="160" y="37"/>
                  <a:pt x="155" y="43"/>
                </a:cubicBezTo>
                <a:moveTo>
                  <a:pt x="114" y="18"/>
                </a:moveTo>
                <a:cubicBezTo>
                  <a:pt x="88" y="68"/>
                  <a:pt x="88" y="68"/>
                  <a:pt x="88" y="68"/>
                </a:cubicBezTo>
                <a:cubicBezTo>
                  <a:pt x="61" y="68"/>
                  <a:pt x="61" y="68"/>
                  <a:pt x="61" y="68"/>
                </a:cubicBezTo>
                <a:cubicBezTo>
                  <a:pt x="93" y="7"/>
                  <a:pt x="93" y="7"/>
                  <a:pt x="93" y="7"/>
                </a:cubicBezTo>
                <a:cubicBezTo>
                  <a:pt x="93" y="7"/>
                  <a:pt x="93" y="7"/>
                  <a:pt x="93" y="7"/>
                </a:cubicBezTo>
                <a:cubicBezTo>
                  <a:pt x="95" y="3"/>
                  <a:pt x="99" y="0"/>
                  <a:pt x="104" y="0"/>
                </a:cubicBezTo>
                <a:cubicBezTo>
                  <a:pt x="111" y="0"/>
                  <a:pt x="116" y="5"/>
                  <a:pt x="116" y="12"/>
                </a:cubicBezTo>
                <a:cubicBezTo>
                  <a:pt x="116" y="14"/>
                  <a:pt x="115" y="16"/>
                  <a:pt x="114" y="18"/>
                </a:cubicBezTo>
                <a:close/>
                <a:moveTo>
                  <a:pt x="98" y="80"/>
                </a:moveTo>
                <a:cubicBezTo>
                  <a:pt x="140" y="80"/>
                  <a:pt x="140" y="80"/>
                  <a:pt x="140" y="80"/>
                </a:cubicBezTo>
                <a:cubicBezTo>
                  <a:pt x="140" y="81"/>
                  <a:pt x="140" y="83"/>
                  <a:pt x="140" y="84"/>
                </a:cubicBezTo>
                <a:cubicBezTo>
                  <a:pt x="140" y="104"/>
                  <a:pt x="149" y="122"/>
                  <a:pt x="164" y="134"/>
                </a:cubicBezTo>
                <a:cubicBezTo>
                  <a:pt x="164" y="180"/>
                  <a:pt x="164" y="180"/>
                  <a:pt x="164" y="180"/>
                </a:cubicBezTo>
                <a:cubicBezTo>
                  <a:pt x="164" y="187"/>
                  <a:pt x="169" y="192"/>
                  <a:pt x="176" y="192"/>
                </a:cubicBezTo>
                <a:cubicBezTo>
                  <a:pt x="183" y="192"/>
                  <a:pt x="188" y="187"/>
                  <a:pt x="188" y="180"/>
                </a:cubicBezTo>
                <a:cubicBezTo>
                  <a:pt x="188" y="146"/>
                  <a:pt x="188" y="146"/>
                  <a:pt x="188" y="146"/>
                </a:cubicBezTo>
                <a:cubicBezTo>
                  <a:pt x="193" y="147"/>
                  <a:pt x="198" y="148"/>
                  <a:pt x="204" y="148"/>
                </a:cubicBezTo>
                <a:cubicBezTo>
                  <a:pt x="211" y="148"/>
                  <a:pt x="217" y="147"/>
                  <a:pt x="223" y="145"/>
                </a:cubicBezTo>
                <a:cubicBezTo>
                  <a:pt x="208" y="207"/>
                  <a:pt x="208" y="207"/>
                  <a:pt x="208" y="207"/>
                </a:cubicBezTo>
                <a:cubicBezTo>
                  <a:pt x="208" y="207"/>
                  <a:pt x="208" y="207"/>
                  <a:pt x="208" y="207"/>
                </a:cubicBezTo>
                <a:cubicBezTo>
                  <a:pt x="206" y="212"/>
                  <a:pt x="202" y="216"/>
                  <a:pt x="196" y="216"/>
                </a:cubicBezTo>
                <a:cubicBezTo>
                  <a:pt x="194" y="216"/>
                  <a:pt x="194" y="216"/>
                  <a:pt x="194" y="216"/>
                </a:cubicBezTo>
                <a:cubicBezTo>
                  <a:pt x="191" y="216"/>
                  <a:pt x="191" y="216"/>
                  <a:pt x="191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54" y="216"/>
                  <a:pt x="50" y="212"/>
                  <a:pt x="48" y="207"/>
                </a:cubicBezTo>
                <a:cubicBezTo>
                  <a:pt x="48" y="207"/>
                  <a:pt x="48" y="207"/>
                  <a:pt x="48" y="207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5" y="104"/>
                  <a:pt x="0" y="99"/>
                  <a:pt x="0" y="92"/>
                </a:cubicBezTo>
                <a:cubicBezTo>
                  <a:pt x="0" y="85"/>
                  <a:pt x="5" y="80"/>
                  <a:pt x="12" y="80"/>
                </a:cubicBezTo>
                <a:cubicBezTo>
                  <a:pt x="58" y="80"/>
                  <a:pt x="58" y="80"/>
                  <a:pt x="58" y="80"/>
                </a:cubicBezTo>
                <a:cubicBezTo>
                  <a:pt x="98" y="80"/>
                  <a:pt x="98" y="80"/>
                  <a:pt x="98" y="80"/>
                </a:cubicBezTo>
                <a:close/>
                <a:moveTo>
                  <a:pt x="116" y="180"/>
                </a:moveTo>
                <a:cubicBezTo>
                  <a:pt x="116" y="187"/>
                  <a:pt x="121" y="192"/>
                  <a:pt x="128" y="192"/>
                </a:cubicBezTo>
                <a:cubicBezTo>
                  <a:pt x="135" y="192"/>
                  <a:pt x="140" y="187"/>
                  <a:pt x="140" y="180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40" y="109"/>
                  <a:pt x="135" y="104"/>
                  <a:pt x="128" y="104"/>
                </a:cubicBezTo>
                <a:cubicBezTo>
                  <a:pt x="121" y="104"/>
                  <a:pt x="116" y="109"/>
                  <a:pt x="116" y="116"/>
                </a:cubicBezTo>
                <a:lnTo>
                  <a:pt x="116" y="180"/>
                </a:lnTo>
                <a:close/>
                <a:moveTo>
                  <a:pt x="92" y="116"/>
                </a:moveTo>
                <a:cubicBezTo>
                  <a:pt x="92" y="109"/>
                  <a:pt x="87" y="104"/>
                  <a:pt x="80" y="104"/>
                </a:cubicBezTo>
                <a:cubicBezTo>
                  <a:pt x="73" y="104"/>
                  <a:pt x="68" y="109"/>
                  <a:pt x="68" y="116"/>
                </a:cubicBezTo>
                <a:cubicBezTo>
                  <a:pt x="68" y="180"/>
                  <a:pt x="68" y="180"/>
                  <a:pt x="68" y="180"/>
                </a:cubicBezTo>
                <a:cubicBezTo>
                  <a:pt x="68" y="187"/>
                  <a:pt x="73" y="192"/>
                  <a:pt x="80" y="192"/>
                </a:cubicBezTo>
                <a:cubicBezTo>
                  <a:pt x="87" y="192"/>
                  <a:pt x="92" y="187"/>
                  <a:pt x="92" y="180"/>
                </a:cubicBezTo>
                <a:lnTo>
                  <a:pt x="92" y="1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35" name="Freeform 80"/>
          <p:cNvSpPr>
            <a:spLocks noEditPoints="1"/>
          </p:cNvSpPr>
          <p:nvPr/>
        </p:nvSpPr>
        <p:spPr bwMode="auto">
          <a:xfrm>
            <a:off x="10042330" y="5420493"/>
            <a:ext cx="277908" cy="235063"/>
          </a:xfrm>
          <a:custGeom>
            <a:avLst/>
            <a:gdLst>
              <a:gd name="T0" fmla="*/ 299493 w 256"/>
              <a:gd name="T1" fmla="*/ 166343 h 216"/>
              <a:gd name="T2" fmla="*/ 504410 w 256"/>
              <a:gd name="T3" fmla="*/ 166343 h 216"/>
              <a:gd name="T4" fmla="*/ 449240 w 256"/>
              <a:gd name="T5" fmla="*/ 142579 h 216"/>
              <a:gd name="T6" fmla="*/ 425596 w 256"/>
              <a:gd name="T7" fmla="*/ 118816 h 216"/>
              <a:gd name="T8" fmla="*/ 378308 w 256"/>
              <a:gd name="T9" fmla="*/ 118816 h 216"/>
              <a:gd name="T10" fmla="*/ 354663 w 256"/>
              <a:gd name="T11" fmla="*/ 142579 h 216"/>
              <a:gd name="T12" fmla="*/ 354663 w 256"/>
              <a:gd name="T13" fmla="*/ 190106 h 216"/>
              <a:gd name="T14" fmla="*/ 378308 w 256"/>
              <a:gd name="T15" fmla="*/ 213869 h 216"/>
              <a:gd name="T16" fmla="*/ 425596 w 256"/>
              <a:gd name="T17" fmla="*/ 213869 h 216"/>
              <a:gd name="T18" fmla="*/ 449240 w 256"/>
              <a:gd name="T19" fmla="*/ 190106 h 216"/>
              <a:gd name="T20" fmla="*/ 449240 w 256"/>
              <a:gd name="T21" fmla="*/ 142579 h 216"/>
              <a:gd name="T22" fmla="*/ 279790 w 256"/>
              <a:gd name="T23" fmla="*/ 35645 h 216"/>
              <a:gd name="T24" fmla="*/ 275849 w 256"/>
              <a:gd name="T25" fmla="*/ 23763 h 216"/>
              <a:gd name="T26" fmla="*/ 321167 w 256"/>
              <a:gd name="T27" fmla="*/ 13862 h 216"/>
              <a:gd name="T28" fmla="*/ 342841 w 256"/>
              <a:gd name="T29" fmla="*/ 55448 h 216"/>
              <a:gd name="T30" fmla="*/ 224620 w 256"/>
              <a:gd name="T31" fmla="*/ 35645 h 216"/>
              <a:gd name="T32" fmla="*/ 120191 w 256"/>
              <a:gd name="T33" fmla="*/ 134658 h 216"/>
              <a:gd name="T34" fmla="*/ 183243 w 256"/>
              <a:gd name="T35" fmla="*/ 13862 h 216"/>
              <a:gd name="T36" fmla="*/ 228561 w 256"/>
              <a:gd name="T37" fmla="*/ 23763 h 216"/>
              <a:gd name="T38" fmla="*/ 193094 w 256"/>
              <a:gd name="T39" fmla="*/ 158421 h 216"/>
              <a:gd name="T40" fmla="*/ 275849 w 256"/>
              <a:gd name="T41" fmla="*/ 166343 h 216"/>
              <a:gd name="T42" fmla="*/ 323138 w 256"/>
              <a:gd name="T43" fmla="*/ 356448 h 216"/>
              <a:gd name="T44" fmla="*/ 370426 w 256"/>
              <a:gd name="T45" fmla="*/ 356448 h 216"/>
              <a:gd name="T46" fmla="*/ 401952 w 256"/>
              <a:gd name="T47" fmla="*/ 293080 h 216"/>
              <a:gd name="T48" fmla="*/ 409833 w 256"/>
              <a:gd name="T49" fmla="*/ 409916 h 216"/>
              <a:gd name="T50" fmla="*/ 386189 w 256"/>
              <a:gd name="T51" fmla="*/ 427738 h 216"/>
              <a:gd name="T52" fmla="*/ 376337 w 256"/>
              <a:gd name="T53" fmla="*/ 427738 h 216"/>
              <a:gd name="T54" fmla="*/ 118221 w 256"/>
              <a:gd name="T55" fmla="*/ 427738 h 216"/>
              <a:gd name="T56" fmla="*/ 94577 w 256"/>
              <a:gd name="T57" fmla="*/ 409916 h 216"/>
              <a:gd name="T58" fmla="*/ 45318 w 256"/>
              <a:gd name="T59" fmla="*/ 205948 h 216"/>
              <a:gd name="T60" fmla="*/ 0 w 256"/>
              <a:gd name="T61" fmla="*/ 182185 h 216"/>
              <a:gd name="T62" fmla="*/ 114280 w 256"/>
              <a:gd name="T63" fmla="*/ 158421 h 216"/>
              <a:gd name="T64" fmla="*/ 228561 w 256"/>
              <a:gd name="T65" fmla="*/ 356448 h 216"/>
              <a:gd name="T66" fmla="*/ 275849 w 256"/>
              <a:gd name="T67" fmla="*/ 356448 h 216"/>
              <a:gd name="T68" fmla="*/ 252205 w 256"/>
              <a:gd name="T69" fmla="*/ 205948 h 216"/>
              <a:gd name="T70" fmla="*/ 228561 w 256"/>
              <a:gd name="T71" fmla="*/ 356448 h 216"/>
              <a:gd name="T72" fmla="*/ 157628 w 256"/>
              <a:gd name="T73" fmla="*/ 205948 h 216"/>
              <a:gd name="T74" fmla="*/ 133984 w 256"/>
              <a:gd name="T75" fmla="*/ 356448 h 216"/>
              <a:gd name="T76" fmla="*/ 181272 w 256"/>
              <a:gd name="T77" fmla="*/ 356448 h 21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</a:gdLst>
            <a:ahLst/>
            <a:cxnLst>
              <a:cxn ang="T78">
                <a:pos x="T0" y="T1"/>
              </a:cxn>
              <a:cxn ang="T79">
                <a:pos x="T2" y="T3"/>
              </a:cxn>
              <a:cxn ang="T80">
                <a:pos x="T4" y="T5"/>
              </a:cxn>
              <a:cxn ang="T81">
                <a:pos x="T6" y="T7"/>
              </a:cxn>
              <a:cxn ang="T82">
                <a:pos x="T8" y="T9"/>
              </a:cxn>
              <a:cxn ang="T83">
                <a:pos x="T10" y="T11"/>
              </a:cxn>
              <a:cxn ang="T84">
                <a:pos x="T12" y="T13"/>
              </a:cxn>
              <a:cxn ang="T85">
                <a:pos x="T14" y="T15"/>
              </a:cxn>
              <a:cxn ang="T86">
                <a:pos x="T16" y="T17"/>
              </a:cxn>
              <a:cxn ang="T87">
                <a:pos x="T18" y="T19"/>
              </a:cxn>
              <a:cxn ang="T88">
                <a:pos x="T20" y="T21"/>
              </a:cxn>
              <a:cxn ang="T89">
                <a:pos x="T22" y="T23"/>
              </a:cxn>
              <a:cxn ang="T90">
                <a:pos x="T24" y="T25"/>
              </a:cxn>
              <a:cxn ang="T91">
                <a:pos x="T26" y="T27"/>
              </a:cxn>
              <a:cxn ang="T92">
                <a:pos x="T28" y="T29"/>
              </a:cxn>
              <a:cxn ang="T93">
                <a:pos x="T30" y="T31"/>
              </a:cxn>
              <a:cxn ang="T94">
                <a:pos x="T32" y="T33"/>
              </a:cxn>
              <a:cxn ang="T95">
                <a:pos x="T34" y="T35"/>
              </a:cxn>
              <a:cxn ang="T96">
                <a:pos x="T36" y="T37"/>
              </a:cxn>
              <a:cxn ang="T97">
                <a:pos x="T38" y="T39"/>
              </a:cxn>
              <a:cxn ang="T98">
                <a:pos x="T40" y="T41"/>
              </a:cxn>
              <a:cxn ang="T99">
                <a:pos x="T42" y="T43"/>
              </a:cxn>
              <a:cxn ang="T100">
                <a:pos x="T44" y="T45"/>
              </a:cxn>
              <a:cxn ang="T101">
                <a:pos x="T46" y="T47"/>
              </a:cxn>
              <a:cxn ang="T102">
                <a:pos x="T48" y="T49"/>
              </a:cxn>
              <a:cxn ang="T103">
                <a:pos x="T50" y="T51"/>
              </a:cxn>
              <a:cxn ang="T104">
                <a:pos x="T52" y="T53"/>
              </a:cxn>
              <a:cxn ang="T105">
                <a:pos x="T54" y="T55"/>
              </a:cxn>
              <a:cxn ang="T106">
                <a:pos x="T56" y="T57"/>
              </a:cxn>
              <a:cxn ang="T107">
                <a:pos x="T58" y="T59"/>
              </a:cxn>
              <a:cxn ang="T108">
                <a:pos x="T60" y="T61"/>
              </a:cxn>
              <a:cxn ang="T109">
                <a:pos x="T62" y="T63"/>
              </a:cxn>
              <a:cxn ang="T110">
                <a:pos x="T64" y="T65"/>
              </a:cxn>
              <a:cxn ang="T111">
                <a:pos x="T66" y="T67"/>
              </a:cxn>
              <a:cxn ang="T112">
                <a:pos x="T68" y="T69"/>
              </a:cxn>
              <a:cxn ang="T113">
                <a:pos x="T70" y="T71"/>
              </a:cxn>
              <a:cxn ang="T114">
                <a:pos x="T72" y="T73"/>
              </a:cxn>
              <a:cxn ang="T115">
                <a:pos x="T74" y="T75"/>
              </a:cxn>
              <a:cxn ang="T116">
                <a:pos x="T76" y="T77"/>
              </a:cxn>
            </a:cxnLst>
            <a:rect l="0" t="0" r="r" b="b"/>
            <a:pathLst>
              <a:path w="256" h="216">
                <a:moveTo>
                  <a:pt x="204" y="136"/>
                </a:moveTo>
                <a:cubicBezTo>
                  <a:pt x="175" y="136"/>
                  <a:pt x="152" y="113"/>
                  <a:pt x="152" y="84"/>
                </a:cubicBezTo>
                <a:cubicBezTo>
                  <a:pt x="152" y="55"/>
                  <a:pt x="175" y="32"/>
                  <a:pt x="204" y="32"/>
                </a:cubicBezTo>
                <a:cubicBezTo>
                  <a:pt x="233" y="32"/>
                  <a:pt x="256" y="55"/>
                  <a:pt x="256" y="84"/>
                </a:cubicBezTo>
                <a:cubicBezTo>
                  <a:pt x="256" y="113"/>
                  <a:pt x="233" y="136"/>
                  <a:pt x="204" y="136"/>
                </a:cubicBezTo>
                <a:moveTo>
                  <a:pt x="228" y="72"/>
                </a:moveTo>
                <a:cubicBezTo>
                  <a:pt x="216" y="72"/>
                  <a:pt x="216" y="72"/>
                  <a:pt x="216" y="72"/>
                </a:cubicBezTo>
                <a:cubicBezTo>
                  <a:pt x="216" y="60"/>
                  <a:pt x="216" y="60"/>
                  <a:pt x="216" y="60"/>
                </a:cubicBezTo>
                <a:cubicBezTo>
                  <a:pt x="216" y="53"/>
                  <a:pt x="211" y="48"/>
                  <a:pt x="204" y="48"/>
                </a:cubicBezTo>
                <a:cubicBezTo>
                  <a:pt x="197" y="48"/>
                  <a:pt x="192" y="53"/>
                  <a:pt x="192" y="60"/>
                </a:cubicBezTo>
                <a:cubicBezTo>
                  <a:pt x="192" y="72"/>
                  <a:pt x="192" y="72"/>
                  <a:pt x="192" y="72"/>
                </a:cubicBezTo>
                <a:cubicBezTo>
                  <a:pt x="180" y="72"/>
                  <a:pt x="180" y="72"/>
                  <a:pt x="180" y="72"/>
                </a:cubicBezTo>
                <a:cubicBezTo>
                  <a:pt x="173" y="72"/>
                  <a:pt x="168" y="77"/>
                  <a:pt x="168" y="84"/>
                </a:cubicBezTo>
                <a:cubicBezTo>
                  <a:pt x="168" y="91"/>
                  <a:pt x="173" y="96"/>
                  <a:pt x="180" y="96"/>
                </a:cubicBezTo>
                <a:cubicBezTo>
                  <a:pt x="192" y="96"/>
                  <a:pt x="192" y="96"/>
                  <a:pt x="192" y="96"/>
                </a:cubicBezTo>
                <a:cubicBezTo>
                  <a:pt x="192" y="108"/>
                  <a:pt x="192" y="108"/>
                  <a:pt x="192" y="108"/>
                </a:cubicBezTo>
                <a:cubicBezTo>
                  <a:pt x="192" y="115"/>
                  <a:pt x="197" y="120"/>
                  <a:pt x="204" y="120"/>
                </a:cubicBezTo>
                <a:cubicBezTo>
                  <a:pt x="211" y="120"/>
                  <a:pt x="216" y="115"/>
                  <a:pt x="216" y="108"/>
                </a:cubicBezTo>
                <a:cubicBezTo>
                  <a:pt x="216" y="96"/>
                  <a:pt x="216" y="96"/>
                  <a:pt x="216" y="96"/>
                </a:cubicBezTo>
                <a:cubicBezTo>
                  <a:pt x="228" y="96"/>
                  <a:pt x="228" y="96"/>
                  <a:pt x="228" y="96"/>
                </a:cubicBezTo>
                <a:cubicBezTo>
                  <a:pt x="235" y="96"/>
                  <a:pt x="240" y="91"/>
                  <a:pt x="240" y="84"/>
                </a:cubicBezTo>
                <a:cubicBezTo>
                  <a:pt x="240" y="77"/>
                  <a:pt x="235" y="72"/>
                  <a:pt x="228" y="72"/>
                </a:cubicBezTo>
                <a:moveTo>
                  <a:pt x="155" y="43"/>
                </a:moveTo>
                <a:cubicBezTo>
                  <a:pt x="142" y="18"/>
                  <a:pt x="142" y="18"/>
                  <a:pt x="142" y="18"/>
                </a:cubicBezTo>
                <a:cubicBezTo>
                  <a:pt x="142" y="18"/>
                  <a:pt x="142" y="18"/>
                  <a:pt x="142" y="18"/>
                </a:cubicBezTo>
                <a:cubicBezTo>
                  <a:pt x="141" y="16"/>
                  <a:pt x="140" y="14"/>
                  <a:pt x="140" y="12"/>
                </a:cubicBezTo>
                <a:cubicBezTo>
                  <a:pt x="140" y="5"/>
                  <a:pt x="145" y="0"/>
                  <a:pt x="152" y="0"/>
                </a:cubicBezTo>
                <a:cubicBezTo>
                  <a:pt x="157" y="0"/>
                  <a:pt x="161" y="3"/>
                  <a:pt x="163" y="7"/>
                </a:cubicBezTo>
                <a:cubicBezTo>
                  <a:pt x="163" y="7"/>
                  <a:pt x="163" y="7"/>
                  <a:pt x="163" y="7"/>
                </a:cubicBezTo>
                <a:cubicBezTo>
                  <a:pt x="174" y="28"/>
                  <a:pt x="174" y="28"/>
                  <a:pt x="174" y="28"/>
                </a:cubicBezTo>
                <a:cubicBezTo>
                  <a:pt x="167" y="31"/>
                  <a:pt x="160" y="37"/>
                  <a:pt x="155" y="43"/>
                </a:cubicBezTo>
                <a:moveTo>
                  <a:pt x="114" y="18"/>
                </a:moveTo>
                <a:cubicBezTo>
                  <a:pt x="88" y="68"/>
                  <a:pt x="88" y="68"/>
                  <a:pt x="88" y="68"/>
                </a:cubicBezTo>
                <a:cubicBezTo>
                  <a:pt x="61" y="68"/>
                  <a:pt x="61" y="68"/>
                  <a:pt x="61" y="68"/>
                </a:cubicBezTo>
                <a:cubicBezTo>
                  <a:pt x="93" y="7"/>
                  <a:pt x="93" y="7"/>
                  <a:pt x="93" y="7"/>
                </a:cubicBezTo>
                <a:cubicBezTo>
                  <a:pt x="93" y="7"/>
                  <a:pt x="93" y="7"/>
                  <a:pt x="93" y="7"/>
                </a:cubicBezTo>
                <a:cubicBezTo>
                  <a:pt x="95" y="3"/>
                  <a:pt x="99" y="0"/>
                  <a:pt x="104" y="0"/>
                </a:cubicBezTo>
                <a:cubicBezTo>
                  <a:pt x="111" y="0"/>
                  <a:pt x="116" y="5"/>
                  <a:pt x="116" y="12"/>
                </a:cubicBezTo>
                <a:cubicBezTo>
                  <a:pt x="116" y="14"/>
                  <a:pt x="115" y="16"/>
                  <a:pt x="114" y="18"/>
                </a:cubicBezTo>
                <a:close/>
                <a:moveTo>
                  <a:pt x="98" y="80"/>
                </a:moveTo>
                <a:cubicBezTo>
                  <a:pt x="140" y="80"/>
                  <a:pt x="140" y="80"/>
                  <a:pt x="140" y="80"/>
                </a:cubicBezTo>
                <a:cubicBezTo>
                  <a:pt x="140" y="81"/>
                  <a:pt x="140" y="83"/>
                  <a:pt x="140" y="84"/>
                </a:cubicBezTo>
                <a:cubicBezTo>
                  <a:pt x="140" y="104"/>
                  <a:pt x="149" y="122"/>
                  <a:pt x="164" y="134"/>
                </a:cubicBezTo>
                <a:cubicBezTo>
                  <a:pt x="164" y="180"/>
                  <a:pt x="164" y="180"/>
                  <a:pt x="164" y="180"/>
                </a:cubicBezTo>
                <a:cubicBezTo>
                  <a:pt x="164" y="187"/>
                  <a:pt x="169" y="192"/>
                  <a:pt x="176" y="192"/>
                </a:cubicBezTo>
                <a:cubicBezTo>
                  <a:pt x="183" y="192"/>
                  <a:pt x="188" y="187"/>
                  <a:pt x="188" y="180"/>
                </a:cubicBezTo>
                <a:cubicBezTo>
                  <a:pt x="188" y="146"/>
                  <a:pt x="188" y="146"/>
                  <a:pt x="188" y="146"/>
                </a:cubicBezTo>
                <a:cubicBezTo>
                  <a:pt x="193" y="147"/>
                  <a:pt x="198" y="148"/>
                  <a:pt x="204" y="148"/>
                </a:cubicBezTo>
                <a:cubicBezTo>
                  <a:pt x="211" y="148"/>
                  <a:pt x="217" y="147"/>
                  <a:pt x="223" y="145"/>
                </a:cubicBezTo>
                <a:cubicBezTo>
                  <a:pt x="208" y="207"/>
                  <a:pt x="208" y="207"/>
                  <a:pt x="208" y="207"/>
                </a:cubicBezTo>
                <a:cubicBezTo>
                  <a:pt x="208" y="207"/>
                  <a:pt x="208" y="207"/>
                  <a:pt x="208" y="207"/>
                </a:cubicBezTo>
                <a:cubicBezTo>
                  <a:pt x="206" y="212"/>
                  <a:pt x="202" y="216"/>
                  <a:pt x="196" y="216"/>
                </a:cubicBezTo>
                <a:cubicBezTo>
                  <a:pt x="194" y="216"/>
                  <a:pt x="194" y="216"/>
                  <a:pt x="194" y="216"/>
                </a:cubicBezTo>
                <a:cubicBezTo>
                  <a:pt x="191" y="216"/>
                  <a:pt x="191" y="216"/>
                  <a:pt x="191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54" y="216"/>
                  <a:pt x="50" y="212"/>
                  <a:pt x="48" y="207"/>
                </a:cubicBezTo>
                <a:cubicBezTo>
                  <a:pt x="48" y="207"/>
                  <a:pt x="48" y="207"/>
                  <a:pt x="48" y="207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5" y="104"/>
                  <a:pt x="0" y="99"/>
                  <a:pt x="0" y="92"/>
                </a:cubicBezTo>
                <a:cubicBezTo>
                  <a:pt x="0" y="85"/>
                  <a:pt x="5" y="80"/>
                  <a:pt x="12" y="80"/>
                </a:cubicBezTo>
                <a:cubicBezTo>
                  <a:pt x="58" y="80"/>
                  <a:pt x="58" y="80"/>
                  <a:pt x="58" y="80"/>
                </a:cubicBezTo>
                <a:cubicBezTo>
                  <a:pt x="98" y="80"/>
                  <a:pt x="98" y="80"/>
                  <a:pt x="98" y="80"/>
                </a:cubicBezTo>
                <a:close/>
                <a:moveTo>
                  <a:pt x="116" y="180"/>
                </a:moveTo>
                <a:cubicBezTo>
                  <a:pt x="116" y="187"/>
                  <a:pt x="121" y="192"/>
                  <a:pt x="128" y="192"/>
                </a:cubicBezTo>
                <a:cubicBezTo>
                  <a:pt x="135" y="192"/>
                  <a:pt x="140" y="187"/>
                  <a:pt x="140" y="180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40" y="109"/>
                  <a:pt x="135" y="104"/>
                  <a:pt x="128" y="104"/>
                </a:cubicBezTo>
                <a:cubicBezTo>
                  <a:pt x="121" y="104"/>
                  <a:pt x="116" y="109"/>
                  <a:pt x="116" y="116"/>
                </a:cubicBezTo>
                <a:lnTo>
                  <a:pt x="116" y="180"/>
                </a:lnTo>
                <a:close/>
                <a:moveTo>
                  <a:pt x="92" y="116"/>
                </a:moveTo>
                <a:cubicBezTo>
                  <a:pt x="92" y="109"/>
                  <a:pt x="87" y="104"/>
                  <a:pt x="80" y="104"/>
                </a:cubicBezTo>
                <a:cubicBezTo>
                  <a:pt x="73" y="104"/>
                  <a:pt x="68" y="109"/>
                  <a:pt x="68" y="116"/>
                </a:cubicBezTo>
                <a:cubicBezTo>
                  <a:pt x="68" y="180"/>
                  <a:pt x="68" y="180"/>
                  <a:pt x="68" y="180"/>
                </a:cubicBezTo>
                <a:cubicBezTo>
                  <a:pt x="68" y="187"/>
                  <a:pt x="73" y="192"/>
                  <a:pt x="80" y="192"/>
                </a:cubicBezTo>
                <a:cubicBezTo>
                  <a:pt x="87" y="192"/>
                  <a:pt x="92" y="187"/>
                  <a:pt x="92" y="180"/>
                </a:cubicBezTo>
                <a:lnTo>
                  <a:pt x="92" y="11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36" name="Freeform 81"/>
          <p:cNvSpPr>
            <a:spLocks noEditPoints="1"/>
          </p:cNvSpPr>
          <p:nvPr/>
        </p:nvSpPr>
        <p:spPr bwMode="auto">
          <a:xfrm>
            <a:off x="9553806" y="5420493"/>
            <a:ext cx="279657" cy="235063"/>
          </a:xfrm>
          <a:custGeom>
            <a:avLst/>
            <a:gdLst>
              <a:gd name="T0" fmla="*/ 508444 w 256"/>
              <a:gd name="T1" fmla="*/ 180204 h 216"/>
              <a:gd name="T2" fmla="*/ 508444 w 256"/>
              <a:gd name="T3" fmla="*/ 182185 h 216"/>
              <a:gd name="T4" fmla="*/ 508444 w 256"/>
              <a:gd name="T5" fmla="*/ 182185 h 216"/>
              <a:gd name="T6" fmla="*/ 462763 w 256"/>
              <a:gd name="T7" fmla="*/ 205948 h 216"/>
              <a:gd name="T8" fmla="*/ 413111 w 256"/>
              <a:gd name="T9" fmla="*/ 409916 h 216"/>
              <a:gd name="T10" fmla="*/ 385305 w 256"/>
              <a:gd name="T11" fmla="*/ 427738 h 216"/>
              <a:gd name="T12" fmla="*/ 119167 w 256"/>
              <a:gd name="T13" fmla="*/ 427738 h 216"/>
              <a:gd name="T14" fmla="*/ 119167 w 256"/>
              <a:gd name="T15" fmla="*/ 427738 h 216"/>
              <a:gd name="T16" fmla="*/ 95333 w 256"/>
              <a:gd name="T17" fmla="*/ 409916 h 216"/>
              <a:gd name="T18" fmla="*/ 23833 w 256"/>
              <a:gd name="T19" fmla="*/ 205948 h 216"/>
              <a:gd name="T20" fmla="*/ 23833 w 256"/>
              <a:gd name="T21" fmla="*/ 158421 h 216"/>
              <a:gd name="T22" fmla="*/ 194639 w 256"/>
              <a:gd name="T23" fmla="*/ 158421 h 216"/>
              <a:gd name="T24" fmla="*/ 293944 w 256"/>
              <a:gd name="T25" fmla="*/ 158421 h 216"/>
              <a:gd name="T26" fmla="*/ 353527 w 256"/>
              <a:gd name="T27" fmla="*/ 158421 h 216"/>
              <a:gd name="T28" fmla="*/ 389277 w 256"/>
              <a:gd name="T29" fmla="*/ 158421 h 216"/>
              <a:gd name="T30" fmla="*/ 484611 w 256"/>
              <a:gd name="T31" fmla="*/ 158421 h 216"/>
              <a:gd name="T32" fmla="*/ 486597 w 256"/>
              <a:gd name="T33" fmla="*/ 158421 h 216"/>
              <a:gd name="T34" fmla="*/ 508444 w 256"/>
              <a:gd name="T35" fmla="*/ 178224 h 216"/>
              <a:gd name="T36" fmla="*/ 158889 w 256"/>
              <a:gd name="T37" fmla="*/ 205948 h 216"/>
              <a:gd name="T38" fmla="*/ 135055 w 256"/>
              <a:gd name="T39" fmla="*/ 356448 h 216"/>
              <a:gd name="T40" fmla="*/ 182722 w 256"/>
              <a:gd name="T41" fmla="*/ 356448 h 216"/>
              <a:gd name="T42" fmla="*/ 278055 w 256"/>
              <a:gd name="T43" fmla="*/ 229711 h 216"/>
              <a:gd name="T44" fmla="*/ 230389 w 256"/>
              <a:gd name="T45" fmla="*/ 229711 h 216"/>
              <a:gd name="T46" fmla="*/ 254222 w 256"/>
              <a:gd name="T47" fmla="*/ 380212 h 216"/>
              <a:gd name="T48" fmla="*/ 278055 w 256"/>
              <a:gd name="T49" fmla="*/ 229711 h 216"/>
              <a:gd name="T50" fmla="*/ 349555 w 256"/>
              <a:gd name="T51" fmla="*/ 205948 h 216"/>
              <a:gd name="T52" fmla="*/ 325722 w 256"/>
              <a:gd name="T53" fmla="*/ 356448 h 216"/>
              <a:gd name="T54" fmla="*/ 373389 w 256"/>
              <a:gd name="T55" fmla="*/ 356448 h 216"/>
              <a:gd name="T56" fmla="*/ 282028 w 256"/>
              <a:gd name="T57" fmla="*/ 35645 h 216"/>
              <a:gd name="T58" fmla="*/ 278055 w 256"/>
              <a:gd name="T59" fmla="*/ 23763 h 216"/>
              <a:gd name="T60" fmla="*/ 323736 w 256"/>
              <a:gd name="T61" fmla="*/ 13862 h 216"/>
              <a:gd name="T62" fmla="*/ 387291 w 256"/>
              <a:gd name="T63" fmla="*/ 134658 h 216"/>
              <a:gd name="T64" fmla="*/ 282028 w 256"/>
              <a:gd name="T65" fmla="*/ 35645 h 216"/>
              <a:gd name="T66" fmla="*/ 174778 w 256"/>
              <a:gd name="T67" fmla="*/ 134658 h 216"/>
              <a:gd name="T68" fmla="*/ 184708 w 256"/>
              <a:gd name="T69" fmla="*/ 13862 h 216"/>
              <a:gd name="T70" fmla="*/ 206555 w 256"/>
              <a:gd name="T71" fmla="*/ 0 h 216"/>
              <a:gd name="T72" fmla="*/ 226416 w 256"/>
              <a:gd name="T73" fmla="*/ 35645 h 21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56" h="216">
                <a:moveTo>
                  <a:pt x="256" y="90"/>
                </a:moveTo>
                <a:cubicBezTo>
                  <a:pt x="256" y="91"/>
                  <a:pt x="256" y="91"/>
                  <a:pt x="256" y="91"/>
                </a:cubicBezTo>
                <a:cubicBezTo>
                  <a:pt x="256" y="91"/>
                  <a:pt x="256" y="92"/>
                  <a:pt x="256" y="92"/>
                </a:cubicBezTo>
                <a:cubicBezTo>
                  <a:pt x="256" y="92"/>
                  <a:pt x="256" y="92"/>
                  <a:pt x="256" y="92"/>
                </a:cubicBezTo>
                <a:cubicBezTo>
                  <a:pt x="256" y="92"/>
                  <a:pt x="256" y="92"/>
                  <a:pt x="256" y="92"/>
                </a:cubicBezTo>
                <a:cubicBezTo>
                  <a:pt x="256" y="92"/>
                  <a:pt x="256" y="92"/>
                  <a:pt x="256" y="92"/>
                </a:cubicBezTo>
                <a:cubicBezTo>
                  <a:pt x="256" y="99"/>
                  <a:pt x="251" y="104"/>
                  <a:pt x="244" y="104"/>
                </a:cubicBezTo>
                <a:cubicBezTo>
                  <a:pt x="233" y="104"/>
                  <a:pt x="233" y="104"/>
                  <a:pt x="233" y="104"/>
                </a:cubicBezTo>
                <a:cubicBezTo>
                  <a:pt x="208" y="207"/>
                  <a:pt x="208" y="207"/>
                  <a:pt x="208" y="207"/>
                </a:cubicBezTo>
                <a:cubicBezTo>
                  <a:pt x="208" y="207"/>
                  <a:pt x="208" y="207"/>
                  <a:pt x="208" y="207"/>
                </a:cubicBezTo>
                <a:cubicBezTo>
                  <a:pt x="206" y="212"/>
                  <a:pt x="202" y="216"/>
                  <a:pt x="196" y="216"/>
                </a:cubicBezTo>
                <a:cubicBezTo>
                  <a:pt x="194" y="216"/>
                  <a:pt x="194" y="216"/>
                  <a:pt x="194" y="216"/>
                </a:cubicBezTo>
                <a:cubicBezTo>
                  <a:pt x="191" y="216"/>
                  <a:pt x="191" y="216"/>
                  <a:pt x="191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60" y="216"/>
                  <a:pt x="60" y="216"/>
                  <a:pt x="60" y="216"/>
                </a:cubicBezTo>
                <a:cubicBezTo>
                  <a:pt x="54" y="216"/>
                  <a:pt x="50" y="212"/>
                  <a:pt x="48" y="207"/>
                </a:cubicBezTo>
                <a:cubicBezTo>
                  <a:pt x="48" y="207"/>
                  <a:pt x="48" y="207"/>
                  <a:pt x="48" y="207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12" y="104"/>
                  <a:pt x="12" y="104"/>
                  <a:pt x="12" y="104"/>
                </a:cubicBezTo>
                <a:cubicBezTo>
                  <a:pt x="5" y="104"/>
                  <a:pt x="0" y="99"/>
                  <a:pt x="0" y="92"/>
                </a:cubicBezTo>
                <a:cubicBezTo>
                  <a:pt x="0" y="85"/>
                  <a:pt x="5" y="80"/>
                  <a:pt x="12" y="80"/>
                </a:cubicBezTo>
                <a:cubicBezTo>
                  <a:pt x="58" y="80"/>
                  <a:pt x="58" y="80"/>
                  <a:pt x="58" y="80"/>
                </a:cubicBezTo>
                <a:cubicBezTo>
                  <a:pt x="98" y="80"/>
                  <a:pt x="98" y="80"/>
                  <a:pt x="98" y="80"/>
                </a:cubicBezTo>
                <a:cubicBezTo>
                  <a:pt x="98" y="80"/>
                  <a:pt x="98" y="80"/>
                  <a:pt x="98" y="80"/>
                </a:cubicBezTo>
                <a:cubicBezTo>
                  <a:pt x="148" y="80"/>
                  <a:pt x="148" y="80"/>
                  <a:pt x="148" y="80"/>
                </a:cubicBezTo>
                <a:cubicBezTo>
                  <a:pt x="148" y="80"/>
                  <a:pt x="148" y="80"/>
                  <a:pt x="148" y="80"/>
                </a:cubicBezTo>
                <a:cubicBezTo>
                  <a:pt x="178" y="80"/>
                  <a:pt x="178" y="80"/>
                  <a:pt x="178" y="80"/>
                </a:cubicBezTo>
                <a:cubicBezTo>
                  <a:pt x="179" y="80"/>
                  <a:pt x="179" y="80"/>
                  <a:pt x="179" y="80"/>
                </a:cubicBezTo>
                <a:cubicBezTo>
                  <a:pt x="196" y="80"/>
                  <a:pt x="196" y="80"/>
                  <a:pt x="196" y="80"/>
                </a:cubicBezTo>
                <a:cubicBezTo>
                  <a:pt x="198" y="80"/>
                  <a:pt x="198" y="80"/>
                  <a:pt x="198" y="80"/>
                </a:cubicBezTo>
                <a:cubicBezTo>
                  <a:pt x="244" y="80"/>
                  <a:pt x="244" y="80"/>
                  <a:pt x="244" y="80"/>
                </a:cubicBezTo>
                <a:cubicBezTo>
                  <a:pt x="244" y="80"/>
                  <a:pt x="244" y="80"/>
                  <a:pt x="244" y="80"/>
                </a:cubicBezTo>
                <a:cubicBezTo>
                  <a:pt x="245" y="80"/>
                  <a:pt x="245" y="80"/>
                  <a:pt x="245" y="80"/>
                </a:cubicBezTo>
                <a:cubicBezTo>
                  <a:pt x="251" y="80"/>
                  <a:pt x="255" y="85"/>
                  <a:pt x="256" y="90"/>
                </a:cubicBezTo>
                <a:cubicBezTo>
                  <a:pt x="256" y="90"/>
                  <a:pt x="256" y="90"/>
                  <a:pt x="256" y="90"/>
                </a:cubicBezTo>
                <a:moveTo>
                  <a:pt x="92" y="116"/>
                </a:moveTo>
                <a:cubicBezTo>
                  <a:pt x="92" y="109"/>
                  <a:pt x="87" y="104"/>
                  <a:pt x="80" y="104"/>
                </a:cubicBezTo>
                <a:cubicBezTo>
                  <a:pt x="73" y="104"/>
                  <a:pt x="68" y="109"/>
                  <a:pt x="68" y="116"/>
                </a:cubicBezTo>
                <a:cubicBezTo>
                  <a:pt x="68" y="180"/>
                  <a:pt x="68" y="180"/>
                  <a:pt x="68" y="180"/>
                </a:cubicBezTo>
                <a:cubicBezTo>
                  <a:pt x="68" y="187"/>
                  <a:pt x="73" y="192"/>
                  <a:pt x="80" y="192"/>
                </a:cubicBezTo>
                <a:cubicBezTo>
                  <a:pt x="87" y="192"/>
                  <a:pt x="92" y="187"/>
                  <a:pt x="92" y="180"/>
                </a:cubicBezTo>
                <a:lnTo>
                  <a:pt x="92" y="116"/>
                </a:lnTo>
                <a:close/>
                <a:moveTo>
                  <a:pt x="140" y="116"/>
                </a:moveTo>
                <a:cubicBezTo>
                  <a:pt x="140" y="109"/>
                  <a:pt x="135" y="104"/>
                  <a:pt x="128" y="104"/>
                </a:cubicBezTo>
                <a:cubicBezTo>
                  <a:pt x="121" y="104"/>
                  <a:pt x="116" y="109"/>
                  <a:pt x="116" y="116"/>
                </a:cubicBezTo>
                <a:cubicBezTo>
                  <a:pt x="116" y="180"/>
                  <a:pt x="116" y="180"/>
                  <a:pt x="116" y="180"/>
                </a:cubicBezTo>
                <a:cubicBezTo>
                  <a:pt x="116" y="187"/>
                  <a:pt x="121" y="192"/>
                  <a:pt x="128" y="192"/>
                </a:cubicBezTo>
                <a:cubicBezTo>
                  <a:pt x="135" y="192"/>
                  <a:pt x="140" y="187"/>
                  <a:pt x="140" y="180"/>
                </a:cubicBezTo>
                <a:lnTo>
                  <a:pt x="140" y="116"/>
                </a:lnTo>
                <a:close/>
                <a:moveTo>
                  <a:pt x="188" y="116"/>
                </a:moveTo>
                <a:cubicBezTo>
                  <a:pt x="188" y="109"/>
                  <a:pt x="183" y="104"/>
                  <a:pt x="176" y="104"/>
                </a:cubicBezTo>
                <a:cubicBezTo>
                  <a:pt x="169" y="104"/>
                  <a:pt x="164" y="109"/>
                  <a:pt x="164" y="116"/>
                </a:cubicBezTo>
                <a:cubicBezTo>
                  <a:pt x="164" y="180"/>
                  <a:pt x="164" y="180"/>
                  <a:pt x="164" y="180"/>
                </a:cubicBezTo>
                <a:cubicBezTo>
                  <a:pt x="164" y="187"/>
                  <a:pt x="169" y="192"/>
                  <a:pt x="176" y="192"/>
                </a:cubicBezTo>
                <a:cubicBezTo>
                  <a:pt x="183" y="192"/>
                  <a:pt x="188" y="187"/>
                  <a:pt x="188" y="180"/>
                </a:cubicBezTo>
                <a:lnTo>
                  <a:pt x="188" y="116"/>
                </a:lnTo>
                <a:close/>
                <a:moveTo>
                  <a:pt x="142" y="18"/>
                </a:moveTo>
                <a:cubicBezTo>
                  <a:pt x="142" y="18"/>
                  <a:pt x="142" y="18"/>
                  <a:pt x="142" y="18"/>
                </a:cubicBezTo>
                <a:cubicBezTo>
                  <a:pt x="141" y="16"/>
                  <a:pt x="140" y="14"/>
                  <a:pt x="140" y="12"/>
                </a:cubicBezTo>
                <a:cubicBezTo>
                  <a:pt x="140" y="5"/>
                  <a:pt x="145" y="0"/>
                  <a:pt x="152" y="0"/>
                </a:cubicBezTo>
                <a:cubicBezTo>
                  <a:pt x="157" y="0"/>
                  <a:pt x="161" y="3"/>
                  <a:pt x="163" y="7"/>
                </a:cubicBezTo>
                <a:cubicBezTo>
                  <a:pt x="163" y="7"/>
                  <a:pt x="163" y="7"/>
                  <a:pt x="163" y="7"/>
                </a:cubicBezTo>
                <a:cubicBezTo>
                  <a:pt x="195" y="68"/>
                  <a:pt x="195" y="68"/>
                  <a:pt x="195" y="68"/>
                </a:cubicBezTo>
                <a:cubicBezTo>
                  <a:pt x="168" y="68"/>
                  <a:pt x="168" y="68"/>
                  <a:pt x="168" y="68"/>
                </a:cubicBezTo>
                <a:lnTo>
                  <a:pt x="142" y="18"/>
                </a:lnTo>
                <a:close/>
                <a:moveTo>
                  <a:pt x="114" y="18"/>
                </a:moveTo>
                <a:cubicBezTo>
                  <a:pt x="88" y="68"/>
                  <a:pt x="88" y="68"/>
                  <a:pt x="88" y="68"/>
                </a:cubicBezTo>
                <a:cubicBezTo>
                  <a:pt x="61" y="68"/>
                  <a:pt x="61" y="68"/>
                  <a:pt x="61" y="68"/>
                </a:cubicBezTo>
                <a:cubicBezTo>
                  <a:pt x="93" y="7"/>
                  <a:pt x="93" y="7"/>
                  <a:pt x="93" y="7"/>
                </a:cubicBezTo>
                <a:cubicBezTo>
                  <a:pt x="93" y="7"/>
                  <a:pt x="93" y="7"/>
                  <a:pt x="93" y="7"/>
                </a:cubicBezTo>
                <a:cubicBezTo>
                  <a:pt x="95" y="3"/>
                  <a:pt x="99" y="0"/>
                  <a:pt x="104" y="0"/>
                </a:cubicBezTo>
                <a:cubicBezTo>
                  <a:pt x="111" y="0"/>
                  <a:pt x="116" y="5"/>
                  <a:pt x="116" y="12"/>
                </a:cubicBezTo>
                <a:cubicBezTo>
                  <a:pt x="116" y="14"/>
                  <a:pt x="115" y="16"/>
                  <a:pt x="114" y="1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37" name="Freeform 82"/>
          <p:cNvSpPr>
            <a:spLocks noEditPoints="1"/>
          </p:cNvSpPr>
          <p:nvPr/>
        </p:nvSpPr>
        <p:spPr bwMode="auto">
          <a:xfrm>
            <a:off x="9100238" y="5400397"/>
            <a:ext cx="226347" cy="277881"/>
          </a:xfrm>
          <a:custGeom>
            <a:avLst/>
            <a:gdLst>
              <a:gd name="T0" fmla="*/ 387851 w 208"/>
              <a:gd name="T1" fmla="*/ 504410 h 256"/>
              <a:gd name="T2" fmla="*/ 23746 w 208"/>
              <a:gd name="T3" fmla="*/ 504410 h 256"/>
              <a:gd name="T4" fmla="*/ 0 w 208"/>
              <a:gd name="T5" fmla="*/ 480766 h 256"/>
              <a:gd name="T6" fmla="*/ 0 w 208"/>
              <a:gd name="T7" fmla="*/ 457122 h 256"/>
              <a:gd name="T8" fmla="*/ 411597 w 208"/>
              <a:gd name="T9" fmla="*/ 457122 h 256"/>
              <a:gd name="T10" fmla="*/ 411597 w 208"/>
              <a:gd name="T11" fmla="*/ 480766 h 256"/>
              <a:gd name="T12" fmla="*/ 387851 w 208"/>
              <a:gd name="T13" fmla="*/ 504410 h 256"/>
              <a:gd name="T14" fmla="*/ 0 w 208"/>
              <a:gd name="T15" fmla="*/ 141865 h 256"/>
              <a:gd name="T16" fmla="*/ 23746 w 208"/>
              <a:gd name="T17" fmla="*/ 118221 h 256"/>
              <a:gd name="T18" fmla="*/ 87069 w 208"/>
              <a:gd name="T19" fmla="*/ 118221 h 256"/>
              <a:gd name="T20" fmla="*/ 205799 w 208"/>
              <a:gd name="T21" fmla="*/ 0 h 256"/>
              <a:gd name="T22" fmla="*/ 324528 w 208"/>
              <a:gd name="T23" fmla="*/ 118221 h 256"/>
              <a:gd name="T24" fmla="*/ 387851 w 208"/>
              <a:gd name="T25" fmla="*/ 118221 h 256"/>
              <a:gd name="T26" fmla="*/ 411597 w 208"/>
              <a:gd name="T27" fmla="*/ 141865 h 256"/>
              <a:gd name="T28" fmla="*/ 411597 w 208"/>
              <a:gd name="T29" fmla="*/ 433477 h 256"/>
              <a:gd name="T30" fmla="*/ 0 w 208"/>
              <a:gd name="T31" fmla="*/ 433477 h 256"/>
              <a:gd name="T32" fmla="*/ 0 w 208"/>
              <a:gd name="T33" fmla="*/ 141865 h 256"/>
              <a:gd name="T34" fmla="*/ 277036 w 208"/>
              <a:gd name="T35" fmla="*/ 118221 h 256"/>
              <a:gd name="T36" fmla="*/ 205799 w 208"/>
              <a:gd name="T37" fmla="*/ 47288 h 256"/>
              <a:gd name="T38" fmla="*/ 134561 w 208"/>
              <a:gd name="T39" fmla="*/ 118221 h 256"/>
              <a:gd name="T40" fmla="*/ 277036 w 208"/>
              <a:gd name="T41" fmla="*/ 118221 h 25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08" h="256">
                <a:moveTo>
                  <a:pt x="196" y="256"/>
                </a:moveTo>
                <a:cubicBezTo>
                  <a:pt x="12" y="256"/>
                  <a:pt x="12" y="256"/>
                  <a:pt x="12" y="256"/>
                </a:cubicBezTo>
                <a:cubicBezTo>
                  <a:pt x="5" y="256"/>
                  <a:pt x="0" y="251"/>
                  <a:pt x="0" y="244"/>
                </a:cubicBezTo>
                <a:cubicBezTo>
                  <a:pt x="0" y="232"/>
                  <a:pt x="0" y="232"/>
                  <a:pt x="0" y="232"/>
                </a:cubicBezTo>
                <a:cubicBezTo>
                  <a:pt x="208" y="232"/>
                  <a:pt x="208" y="232"/>
                  <a:pt x="208" y="232"/>
                </a:cubicBezTo>
                <a:cubicBezTo>
                  <a:pt x="208" y="244"/>
                  <a:pt x="208" y="244"/>
                  <a:pt x="208" y="244"/>
                </a:cubicBezTo>
                <a:cubicBezTo>
                  <a:pt x="208" y="251"/>
                  <a:pt x="203" y="256"/>
                  <a:pt x="196" y="256"/>
                </a:cubicBezTo>
                <a:moveTo>
                  <a:pt x="0" y="72"/>
                </a:moveTo>
                <a:cubicBezTo>
                  <a:pt x="0" y="65"/>
                  <a:pt x="5" y="60"/>
                  <a:pt x="12" y="60"/>
                </a:cubicBezTo>
                <a:cubicBezTo>
                  <a:pt x="44" y="60"/>
                  <a:pt x="44" y="60"/>
                  <a:pt x="44" y="60"/>
                </a:cubicBezTo>
                <a:cubicBezTo>
                  <a:pt x="44" y="27"/>
                  <a:pt x="71" y="0"/>
                  <a:pt x="104" y="0"/>
                </a:cubicBezTo>
                <a:cubicBezTo>
                  <a:pt x="137" y="0"/>
                  <a:pt x="164" y="27"/>
                  <a:pt x="164" y="60"/>
                </a:cubicBezTo>
                <a:cubicBezTo>
                  <a:pt x="196" y="60"/>
                  <a:pt x="196" y="60"/>
                  <a:pt x="196" y="60"/>
                </a:cubicBezTo>
                <a:cubicBezTo>
                  <a:pt x="203" y="60"/>
                  <a:pt x="208" y="65"/>
                  <a:pt x="208" y="72"/>
                </a:cubicBezTo>
                <a:cubicBezTo>
                  <a:pt x="208" y="220"/>
                  <a:pt x="208" y="220"/>
                  <a:pt x="208" y="220"/>
                </a:cubicBezTo>
                <a:cubicBezTo>
                  <a:pt x="0" y="220"/>
                  <a:pt x="0" y="220"/>
                  <a:pt x="0" y="220"/>
                </a:cubicBezTo>
                <a:lnTo>
                  <a:pt x="0" y="72"/>
                </a:lnTo>
                <a:close/>
                <a:moveTo>
                  <a:pt x="140" y="60"/>
                </a:moveTo>
                <a:cubicBezTo>
                  <a:pt x="140" y="40"/>
                  <a:pt x="124" y="24"/>
                  <a:pt x="104" y="24"/>
                </a:cubicBezTo>
                <a:cubicBezTo>
                  <a:pt x="84" y="24"/>
                  <a:pt x="68" y="40"/>
                  <a:pt x="68" y="60"/>
                </a:cubicBezTo>
                <a:lnTo>
                  <a:pt x="140" y="6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38" name="Freeform 83"/>
          <p:cNvSpPr>
            <a:spLocks noEditPoints="1"/>
          </p:cNvSpPr>
          <p:nvPr/>
        </p:nvSpPr>
        <p:spPr bwMode="auto">
          <a:xfrm>
            <a:off x="8587242" y="5411755"/>
            <a:ext cx="277908" cy="253413"/>
          </a:xfrm>
          <a:custGeom>
            <a:avLst/>
            <a:gdLst>
              <a:gd name="T0" fmla="*/ 504410 w 256"/>
              <a:gd name="T1" fmla="*/ 190354 h 232"/>
              <a:gd name="T2" fmla="*/ 441359 w 256"/>
              <a:gd name="T3" fmla="*/ 253805 h 232"/>
              <a:gd name="T4" fmla="*/ 378308 w 256"/>
              <a:gd name="T5" fmla="*/ 190354 h 232"/>
              <a:gd name="T6" fmla="*/ 315256 w 256"/>
              <a:gd name="T7" fmla="*/ 253805 h 232"/>
              <a:gd name="T8" fmla="*/ 252205 w 256"/>
              <a:gd name="T9" fmla="*/ 190354 h 232"/>
              <a:gd name="T10" fmla="*/ 189154 w 256"/>
              <a:gd name="T11" fmla="*/ 253805 h 232"/>
              <a:gd name="T12" fmla="*/ 126103 w 256"/>
              <a:gd name="T13" fmla="*/ 190354 h 232"/>
              <a:gd name="T14" fmla="*/ 63051 w 256"/>
              <a:gd name="T15" fmla="*/ 253805 h 232"/>
              <a:gd name="T16" fmla="*/ 0 w 256"/>
              <a:gd name="T17" fmla="*/ 190354 h 232"/>
              <a:gd name="T18" fmla="*/ 45318 w 256"/>
              <a:gd name="T19" fmla="*/ 71383 h 232"/>
              <a:gd name="T20" fmla="*/ 461062 w 256"/>
              <a:gd name="T21" fmla="*/ 71383 h 232"/>
              <a:gd name="T22" fmla="*/ 504410 w 256"/>
              <a:gd name="T23" fmla="*/ 190354 h 232"/>
              <a:gd name="T24" fmla="*/ 425596 w 256"/>
              <a:gd name="T25" fmla="*/ 47588 h 232"/>
              <a:gd name="T26" fmla="*/ 78814 w 256"/>
              <a:gd name="T27" fmla="*/ 47588 h 232"/>
              <a:gd name="T28" fmla="*/ 55170 w 256"/>
              <a:gd name="T29" fmla="*/ 23794 h 232"/>
              <a:gd name="T30" fmla="*/ 78814 w 256"/>
              <a:gd name="T31" fmla="*/ 0 h 232"/>
              <a:gd name="T32" fmla="*/ 425596 w 256"/>
              <a:gd name="T33" fmla="*/ 0 h 232"/>
              <a:gd name="T34" fmla="*/ 449240 w 256"/>
              <a:gd name="T35" fmla="*/ 23794 h 232"/>
              <a:gd name="T36" fmla="*/ 425596 w 256"/>
              <a:gd name="T37" fmla="*/ 47588 h 232"/>
              <a:gd name="T38" fmla="*/ 70933 w 256"/>
              <a:gd name="T39" fmla="*/ 277599 h 232"/>
              <a:gd name="T40" fmla="*/ 70933 w 256"/>
              <a:gd name="T41" fmla="*/ 277599 h 232"/>
              <a:gd name="T42" fmla="*/ 76844 w 256"/>
              <a:gd name="T43" fmla="*/ 275616 h 232"/>
              <a:gd name="T44" fmla="*/ 78814 w 256"/>
              <a:gd name="T45" fmla="*/ 275616 h 232"/>
              <a:gd name="T46" fmla="*/ 82755 w 256"/>
              <a:gd name="T47" fmla="*/ 275616 h 232"/>
              <a:gd name="T48" fmla="*/ 94577 w 256"/>
              <a:gd name="T49" fmla="*/ 271650 h 232"/>
              <a:gd name="T50" fmla="*/ 94577 w 256"/>
              <a:gd name="T51" fmla="*/ 271650 h 232"/>
              <a:gd name="T52" fmla="*/ 94577 w 256"/>
              <a:gd name="T53" fmla="*/ 388638 h 232"/>
              <a:gd name="T54" fmla="*/ 409833 w 256"/>
              <a:gd name="T55" fmla="*/ 388638 h 232"/>
              <a:gd name="T56" fmla="*/ 409833 w 256"/>
              <a:gd name="T57" fmla="*/ 271650 h 232"/>
              <a:gd name="T58" fmla="*/ 409833 w 256"/>
              <a:gd name="T59" fmla="*/ 271650 h 232"/>
              <a:gd name="T60" fmla="*/ 421655 w 256"/>
              <a:gd name="T61" fmla="*/ 275616 h 232"/>
              <a:gd name="T62" fmla="*/ 425596 w 256"/>
              <a:gd name="T63" fmla="*/ 275616 h 232"/>
              <a:gd name="T64" fmla="*/ 427566 w 256"/>
              <a:gd name="T65" fmla="*/ 275616 h 232"/>
              <a:gd name="T66" fmla="*/ 433477 w 256"/>
              <a:gd name="T67" fmla="*/ 277599 h 232"/>
              <a:gd name="T68" fmla="*/ 433477 w 256"/>
              <a:gd name="T69" fmla="*/ 277599 h 232"/>
              <a:gd name="T70" fmla="*/ 441359 w 256"/>
              <a:gd name="T71" fmla="*/ 277599 h 232"/>
              <a:gd name="T72" fmla="*/ 457122 w 256"/>
              <a:gd name="T73" fmla="*/ 275616 h 232"/>
              <a:gd name="T74" fmla="*/ 457122 w 256"/>
              <a:gd name="T75" fmla="*/ 436227 h 232"/>
              <a:gd name="T76" fmla="*/ 433477 w 256"/>
              <a:gd name="T77" fmla="*/ 460021 h 232"/>
              <a:gd name="T78" fmla="*/ 70933 w 256"/>
              <a:gd name="T79" fmla="*/ 460021 h 232"/>
              <a:gd name="T80" fmla="*/ 47288 w 256"/>
              <a:gd name="T81" fmla="*/ 436227 h 232"/>
              <a:gd name="T82" fmla="*/ 47288 w 256"/>
              <a:gd name="T83" fmla="*/ 275616 h 232"/>
              <a:gd name="T84" fmla="*/ 63051 w 256"/>
              <a:gd name="T85" fmla="*/ 277599 h 232"/>
              <a:gd name="T86" fmla="*/ 70933 w 256"/>
              <a:gd name="T87" fmla="*/ 277599 h 232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56" h="232">
                <a:moveTo>
                  <a:pt x="256" y="96"/>
                </a:moveTo>
                <a:cubicBezTo>
                  <a:pt x="256" y="114"/>
                  <a:pt x="242" y="128"/>
                  <a:pt x="224" y="128"/>
                </a:cubicBezTo>
                <a:cubicBezTo>
                  <a:pt x="206" y="128"/>
                  <a:pt x="192" y="114"/>
                  <a:pt x="192" y="96"/>
                </a:cubicBezTo>
                <a:cubicBezTo>
                  <a:pt x="192" y="114"/>
                  <a:pt x="178" y="128"/>
                  <a:pt x="160" y="128"/>
                </a:cubicBezTo>
                <a:cubicBezTo>
                  <a:pt x="142" y="128"/>
                  <a:pt x="128" y="114"/>
                  <a:pt x="128" y="96"/>
                </a:cubicBezTo>
                <a:cubicBezTo>
                  <a:pt x="128" y="114"/>
                  <a:pt x="114" y="128"/>
                  <a:pt x="96" y="128"/>
                </a:cubicBezTo>
                <a:cubicBezTo>
                  <a:pt x="78" y="128"/>
                  <a:pt x="64" y="114"/>
                  <a:pt x="64" y="96"/>
                </a:cubicBezTo>
                <a:cubicBezTo>
                  <a:pt x="64" y="114"/>
                  <a:pt x="50" y="128"/>
                  <a:pt x="32" y="128"/>
                </a:cubicBezTo>
                <a:cubicBezTo>
                  <a:pt x="14" y="128"/>
                  <a:pt x="0" y="114"/>
                  <a:pt x="0" y="9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4" y="36"/>
                  <a:pt x="234" y="36"/>
                  <a:pt x="234" y="36"/>
                </a:cubicBezTo>
                <a:lnTo>
                  <a:pt x="256" y="96"/>
                </a:lnTo>
                <a:close/>
                <a:moveTo>
                  <a:pt x="216" y="24"/>
                </a:moveTo>
                <a:cubicBezTo>
                  <a:pt x="40" y="24"/>
                  <a:pt x="40" y="24"/>
                  <a:pt x="40" y="24"/>
                </a:cubicBezTo>
                <a:cubicBezTo>
                  <a:pt x="33" y="24"/>
                  <a:pt x="28" y="19"/>
                  <a:pt x="28" y="12"/>
                </a:cubicBezTo>
                <a:cubicBezTo>
                  <a:pt x="28" y="5"/>
                  <a:pt x="33" y="0"/>
                  <a:pt x="40" y="0"/>
                </a:cubicBezTo>
                <a:cubicBezTo>
                  <a:pt x="216" y="0"/>
                  <a:pt x="216" y="0"/>
                  <a:pt x="216" y="0"/>
                </a:cubicBezTo>
                <a:cubicBezTo>
                  <a:pt x="223" y="0"/>
                  <a:pt x="228" y="5"/>
                  <a:pt x="228" y="12"/>
                </a:cubicBezTo>
                <a:cubicBezTo>
                  <a:pt x="228" y="19"/>
                  <a:pt x="223" y="24"/>
                  <a:pt x="216" y="24"/>
                </a:cubicBezTo>
                <a:moveTo>
                  <a:pt x="36" y="140"/>
                </a:moveTo>
                <a:cubicBezTo>
                  <a:pt x="36" y="140"/>
                  <a:pt x="36" y="140"/>
                  <a:pt x="36" y="140"/>
                </a:cubicBezTo>
                <a:cubicBezTo>
                  <a:pt x="37" y="140"/>
                  <a:pt x="38" y="140"/>
                  <a:pt x="39" y="139"/>
                </a:cubicBezTo>
                <a:cubicBezTo>
                  <a:pt x="40" y="139"/>
                  <a:pt x="40" y="139"/>
                  <a:pt x="40" y="139"/>
                </a:cubicBezTo>
                <a:cubicBezTo>
                  <a:pt x="41" y="139"/>
                  <a:pt x="41" y="139"/>
                  <a:pt x="42" y="139"/>
                </a:cubicBezTo>
                <a:cubicBezTo>
                  <a:pt x="44" y="138"/>
                  <a:pt x="46" y="138"/>
                  <a:pt x="48" y="137"/>
                </a:cubicBezTo>
                <a:cubicBezTo>
                  <a:pt x="48" y="137"/>
                  <a:pt x="48" y="137"/>
                  <a:pt x="48" y="137"/>
                </a:cubicBezTo>
                <a:cubicBezTo>
                  <a:pt x="48" y="196"/>
                  <a:pt x="48" y="196"/>
                  <a:pt x="48" y="196"/>
                </a:cubicBezTo>
                <a:cubicBezTo>
                  <a:pt x="208" y="196"/>
                  <a:pt x="208" y="196"/>
                  <a:pt x="208" y="196"/>
                </a:cubicBezTo>
                <a:cubicBezTo>
                  <a:pt x="208" y="137"/>
                  <a:pt x="208" y="137"/>
                  <a:pt x="208" y="137"/>
                </a:cubicBezTo>
                <a:cubicBezTo>
                  <a:pt x="208" y="137"/>
                  <a:pt x="208" y="137"/>
                  <a:pt x="208" y="137"/>
                </a:cubicBezTo>
                <a:cubicBezTo>
                  <a:pt x="210" y="138"/>
                  <a:pt x="212" y="138"/>
                  <a:pt x="214" y="139"/>
                </a:cubicBezTo>
                <a:cubicBezTo>
                  <a:pt x="215" y="139"/>
                  <a:pt x="215" y="139"/>
                  <a:pt x="216" y="139"/>
                </a:cubicBezTo>
                <a:cubicBezTo>
                  <a:pt x="216" y="139"/>
                  <a:pt x="216" y="139"/>
                  <a:pt x="217" y="139"/>
                </a:cubicBezTo>
                <a:cubicBezTo>
                  <a:pt x="218" y="140"/>
                  <a:pt x="219" y="140"/>
                  <a:pt x="220" y="140"/>
                </a:cubicBezTo>
                <a:cubicBezTo>
                  <a:pt x="220" y="140"/>
                  <a:pt x="220" y="140"/>
                  <a:pt x="220" y="140"/>
                </a:cubicBezTo>
                <a:cubicBezTo>
                  <a:pt x="221" y="140"/>
                  <a:pt x="223" y="140"/>
                  <a:pt x="224" y="140"/>
                </a:cubicBezTo>
                <a:cubicBezTo>
                  <a:pt x="227" y="140"/>
                  <a:pt x="229" y="140"/>
                  <a:pt x="232" y="139"/>
                </a:cubicBezTo>
                <a:cubicBezTo>
                  <a:pt x="232" y="220"/>
                  <a:pt x="232" y="220"/>
                  <a:pt x="232" y="220"/>
                </a:cubicBezTo>
                <a:cubicBezTo>
                  <a:pt x="232" y="227"/>
                  <a:pt x="227" y="232"/>
                  <a:pt x="220" y="232"/>
                </a:cubicBezTo>
                <a:cubicBezTo>
                  <a:pt x="36" y="232"/>
                  <a:pt x="36" y="232"/>
                  <a:pt x="36" y="232"/>
                </a:cubicBezTo>
                <a:cubicBezTo>
                  <a:pt x="29" y="232"/>
                  <a:pt x="24" y="227"/>
                  <a:pt x="24" y="220"/>
                </a:cubicBezTo>
                <a:cubicBezTo>
                  <a:pt x="24" y="139"/>
                  <a:pt x="24" y="139"/>
                  <a:pt x="24" y="139"/>
                </a:cubicBezTo>
                <a:cubicBezTo>
                  <a:pt x="27" y="140"/>
                  <a:pt x="29" y="140"/>
                  <a:pt x="32" y="140"/>
                </a:cubicBezTo>
                <a:cubicBezTo>
                  <a:pt x="33" y="140"/>
                  <a:pt x="35" y="140"/>
                  <a:pt x="36" y="14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39" name="Freeform 84"/>
          <p:cNvSpPr>
            <a:spLocks noEditPoints="1"/>
          </p:cNvSpPr>
          <p:nvPr/>
        </p:nvSpPr>
        <p:spPr bwMode="auto">
          <a:xfrm>
            <a:off x="8107457" y="5403017"/>
            <a:ext cx="277908" cy="248171"/>
          </a:xfrm>
          <a:custGeom>
            <a:avLst/>
            <a:gdLst>
              <a:gd name="T0" fmla="*/ 401952 w 256"/>
              <a:gd name="T1" fmla="*/ 206153 h 228"/>
              <a:gd name="T2" fmla="*/ 299493 w 256"/>
              <a:gd name="T3" fmla="*/ 103076 h 228"/>
              <a:gd name="T4" fmla="*/ 401952 w 256"/>
              <a:gd name="T5" fmla="*/ 0 h 228"/>
              <a:gd name="T6" fmla="*/ 504410 w 256"/>
              <a:gd name="T7" fmla="*/ 103076 h 228"/>
              <a:gd name="T8" fmla="*/ 401952 w 256"/>
              <a:gd name="T9" fmla="*/ 206153 h 228"/>
              <a:gd name="T10" fmla="*/ 457122 w 256"/>
              <a:gd name="T11" fmla="*/ 71361 h 228"/>
              <a:gd name="T12" fmla="*/ 457122 w 256"/>
              <a:gd name="T13" fmla="*/ 71361 h 228"/>
              <a:gd name="T14" fmla="*/ 433477 w 256"/>
              <a:gd name="T15" fmla="*/ 47574 h 228"/>
              <a:gd name="T16" fmla="*/ 417715 w 256"/>
              <a:gd name="T17" fmla="*/ 55503 h 228"/>
              <a:gd name="T18" fmla="*/ 401952 w 256"/>
              <a:gd name="T19" fmla="*/ 69378 h 228"/>
              <a:gd name="T20" fmla="*/ 386189 w 256"/>
              <a:gd name="T21" fmla="*/ 55503 h 228"/>
              <a:gd name="T22" fmla="*/ 370426 w 256"/>
              <a:gd name="T23" fmla="*/ 47574 h 228"/>
              <a:gd name="T24" fmla="*/ 346782 w 256"/>
              <a:gd name="T25" fmla="*/ 71361 h 228"/>
              <a:gd name="T26" fmla="*/ 354663 w 256"/>
              <a:gd name="T27" fmla="*/ 87218 h 228"/>
              <a:gd name="T28" fmla="*/ 368456 w 256"/>
              <a:gd name="T29" fmla="*/ 103076 h 228"/>
              <a:gd name="T30" fmla="*/ 354663 w 256"/>
              <a:gd name="T31" fmla="*/ 118934 h 228"/>
              <a:gd name="T32" fmla="*/ 346782 w 256"/>
              <a:gd name="T33" fmla="*/ 134792 h 228"/>
              <a:gd name="T34" fmla="*/ 370426 w 256"/>
              <a:gd name="T35" fmla="*/ 158579 h 228"/>
              <a:gd name="T36" fmla="*/ 386189 w 256"/>
              <a:gd name="T37" fmla="*/ 150650 h 228"/>
              <a:gd name="T38" fmla="*/ 401952 w 256"/>
              <a:gd name="T39" fmla="*/ 136774 h 228"/>
              <a:gd name="T40" fmla="*/ 417715 w 256"/>
              <a:gd name="T41" fmla="*/ 150650 h 228"/>
              <a:gd name="T42" fmla="*/ 433477 w 256"/>
              <a:gd name="T43" fmla="*/ 158579 h 228"/>
              <a:gd name="T44" fmla="*/ 457122 w 256"/>
              <a:gd name="T45" fmla="*/ 134792 h 228"/>
              <a:gd name="T46" fmla="*/ 449240 w 256"/>
              <a:gd name="T47" fmla="*/ 118934 h 228"/>
              <a:gd name="T48" fmla="*/ 435448 w 256"/>
              <a:gd name="T49" fmla="*/ 103076 h 228"/>
              <a:gd name="T50" fmla="*/ 449240 w 256"/>
              <a:gd name="T51" fmla="*/ 87218 h 228"/>
              <a:gd name="T52" fmla="*/ 457122 w 256"/>
              <a:gd name="T53" fmla="*/ 71361 h 228"/>
              <a:gd name="T54" fmla="*/ 457122 w 256"/>
              <a:gd name="T55" fmla="*/ 142721 h 228"/>
              <a:gd name="T56" fmla="*/ 457122 w 256"/>
              <a:gd name="T57" fmla="*/ 142721 h 228"/>
              <a:gd name="T58" fmla="*/ 191124 w 256"/>
              <a:gd name="T59" fmla="*/ 275531 h 228"/>
              <a:gd name="T60" fmla="*/ 394070 w 256"/>
              <a:gd name="T61" fmla="*/ 263638 h 228"/>
              <a:gd name="T62" fmla="*/ 409833 w 256"/>
              <a:gd name="T63" fmla="*/ 229939 h 228"/>
              <a:gd name="T64" fmla="*/ 468944 w 256"/>
              <a:gd name="T65" fmla="*/ 210117 h 228"/>
              <a:gd name="T66" fmla="*/ 431507 w 256"/>
              <a:gd name="T67" fmla="*/ 295353 h 228"/>
              <a:gd name="T68" fmla="*/ 431507 w 256"/>
              <a:gd name="T69" fmla="*/ 295353 h 228"/>
              <a:gd name="T70" fmla="*/ 411803 w 256"/>
              <a:gd name="T71" fmla="*/ 309229 h 228"/>
              <a:gd name="T72" fmla="*/ 206887 w 256"/>
              <a:gd name="T73" fmla="*/ 323105 h 228"/>
              <a:gd name="T74" fmla="*/ 218709 w 256"/>
              <a:gd name="T75" fmla="*/ 356803 h 228"/>
              <a:gd name="T76" fmla="*/ 441359 w 256"/>
              <a:gd name="T77" fmla="*/ 356803 h 228"/>
              <a:gd name="T78" fmla="*/ 488647 w 256"/>
              <a:gd name="T79" fmla="*/ 404376 h 228"/>
              <a:gd name="T80" fmla="*/ 441359 w 256"/>
              <a:gd name="T81" fmla="*/ 451950 h 228"/>
              <a:gd name="T82" fmla="*/ 394070 w 256"/>
              <a:gd name="T83" fmla="*/ 404376 h 228"/>
              <a:gd name="T84" fmla="*/ 173391 w 256"/>
              <a:gd name="T85" fmla="*/ 404376 h 228"/>
              <a:gd name="T86" fmla="*/ 126103 w 256"/>
              <a:gd name="T87" fmla="*/ 451950 h 228"/>
              <a:gd name="T88" fmla="*/ 78814 w 256"/>
              <a:gd name="T89" fmla="*/ 404376 h 228"/>
              <a:gd name="T90" fmla="*/ 126103 w 256"/>
              <a:gd name="T91" fmla="*/ 356803 h 228"/>
              <a:gd name="T92" fmla="*/ 169450 w 256"/>
              <a:gd name="T93" fmla="*/ 356803 h 228"/>
              <a:gd name="T94" fmla="*/ 76844 w 256"/>
              <a:gd name="T95" fmla="*/ 95147 h 228"/>
              <a:gd name="T96" fmla="*/ 23644 w 256"/>
              <a:gd name="T97" fmla="*/ 95147 h 228"/>
              <a:gd name="T98" fmla="*/ 0 w 256"/>
              <a:gd name="T99" fmla="*/ 71361 h 228"/>
              <a:gd name="T100" fmla="*/ 23644 w 256"/>
              <a:gd name="T101" fmla="*/ 47574 h 228"/>
              <a:gd name="T102" fmla="*/ 94577 w 256"/>
              <a:gd name="T103" fmla="*/ 47574 h 228"/>
              <a:gd name="T104" fmla="*/ 116251 w 256"/>
              <a:gd name="T105" fmla="*/ 63432 h 228"/>
              <a:gd name="T106" fmla="*/ 116251 w 256"/>
              <a:gd name="T107" fmla="*/ 63432 h 228"/>
              <a:gd name="T108" fmla="*/ 130043 w 256"/>
              <a:gd name="T109" fmla="*/ 103076 h 228"/>
              <a:gd name="T110" fmla="*/ 275849 w 256"/>
              <a:gd name="T111" fmla="*/ 103076 h 228"/>
              <a:gd name="T112" fmla="*/ 285701 w 256"/>
              <a:gd name="T113" fmla="*/ 150650 h 228"/>
              <a:gd name="T114" fmla="*/ 147776 w 256"/>
              <a:gd name="T115" fmla="*/ 150650 h 228"/>
              <a:gd name="T116" fmla="*/ 191124 w 256"/>
              <a:gd name="T117" fmla="*/ 275531 h 228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</a:gdLst>
            <a:ahLst/>
            <a:cxnLst>
              <a:cxn ang="T118">
                <a:pos x="T0" y="T1"/>
              </a:cxn>
              <a:cxn ang="T119">
                <a:pos x="T2" y="T3"/>
              </a:cxn>
              <a:cxn ang="T120">
                <a:pos x="T4" y="T5"/>
              </a:cxn>
              <a:cxn ang="T121">
                <a:pos x="T6" y="T7"/>
              </a:cxn>
              <a:cxn ang="T122">
                <a:pos x="T8" y="T9"/>
              </a:cxn>
              <a:cxn ang="T123">
                <a:pos x="T10" y="T11"/>
              </a:cxn>
              <a:cxn ang="T124">
                <a:pos x="T12" y="T13"/>
              </a:cxn>
              <a:cxn ang="T125">
                <a:pos x="T14" y="T15"/>
              </a:cxn>
              <a:cxn ang="T126">
                <a:pos x="T16" y="T17"/>
              </a:cxn>
              <a:cxn ang="T127">
                <a:pos x="T18" y="T19"/>
              </a:cxn>
              <a:cxn ang="T128">
                <a:pos x="T20" y="T21"/>
              </a:cxn>
              <a:cxn ang="T129">
                <a:pos x="T22" y="T23"/>
              </a:cxn>
              <a:cxn ang="T130">
                <a:pos x="T24" y="T25"/>
              </a:cxn>
              <a:cxn ang="T131">
                <a:pos x="T26" y="T27"/>
              </a:cxn>
              <a:cxn ang="T132">
                <a:pos x="T28" y="T29"/>
              </a:cxn>
              <a:cxn ang="T133">
                <a:pos x="T30" y="T31"/>
              </a:cxn>
              <a:cxn ang="T134">
                <a:pos x="T32" y="T33"/>
              </a:cxn>
              <a:cxn ang="T135">
                <a:pos x="T34" y="T35"/>
              </a:cxn>
              <a:cxn ang="T136">
                <a:pos x="T36" y="T37"/>
              </a:cxn>
              <a:cxn ang="T137">
                <a:pos x="T38" y="T39"/>
              </a:cxn>
              <a:cxn ang="T138">
                <a:pos x="T40" y="T41"/>
              </a:cxn>
              <a:cxn ang="T139">
                <a:pos x="T42" y="T43"/>
              </a:cxn>
              <a:cxn ang="T140">
                <a:pos x="T44" y="T45"/>
              </a:cxn>
              <a:cxn ang="T141">
                <a:pos x="T46" y="T47"/>
              </a:cxn>
              <a:cxn ang="T142">
                <a:pos x="T48" y="T49"/>
              </a:cxn>
              <a:cxn ang="T143">
                <a:pos x="T50" y="T51"/>
              </a:cxn>
              <a:cxn ang="T144">
                <a:pos x="T52" y="T53"/>
              </a:cxn>
              <a:cxn ang="T145">
                <a:pos x="T54" y="T55"/>
              </a:cxn>
              <a:cxn ang="T146">
                <a:pos x="T56" y="T57"/>
              </a:cxn>
              <a:cxn ang="T147">
                <a:pos x="T58" y="T59"/>
              </a:cxn>
              <a:cxn ang="T148">
                <a:pos x="T60" y="T61"/>
              </a:cxn>
              <a:cxn ang="T149">
                <a:pos x="T62" y="T63"/>
              </a:cxn>
              <a:cxn ang="T150">
                <a:pos x="T64" y="T65"/>
              </a:cxn>
              <a:cxn ang="T151">
                <a:pos x="T66" y="T67"/>
              </a:cxn>
              <a:cxn ang="T152">
                <a:pos x="T68" y="T69"/>
              </a:cxn>
              <a:cxn ang="T153">
                <a:pos x="T70" y="T71"/>
              </a:cxn>
              <a:cxn ang="T154">
                <a:pos x="T72" y="T73"/>
              </a:cxn>
              <a:cxn ang="T155">
                <a:pos x="T74" y="T75"/>
              </a:cxn>
              <a:cxn ang="T156">
                <a:pos x="T76" y="T77"/>
              </a:cxn>
              <a:cxn ang="T157">
                <a:pos x="T78" y="T79"/>
              </a:cxn>
              <a:cxn ang="T158">
                <a:pos x="T80" y="T81"/>
              </a:cxn>
              <a:cxn ang="T159">
                <a:pos x="T82" y="T83"/>
              </a:cxn>
              <a:cxn ang="T160">
                <a:pos x="T84" y="T85"/>
              </a:cxn>
              <a:cxn ang="T161">
                <a:pos x="T86" y="T87"/>
              </a:cxn>
              <a:cxn ang="T162">
                <a:pos x="T88" y="T89"/>
              </a:cxn>
              <a:cxn ang="T163">
                <a:pos x="T90" y="T91"/>
              </a:cxn>
              <a:cxn ang="T164">
                <a:pos x="T92" y="T93"/>
              </a:cxn>
              <a:cxn ang="T165">
                <a:pos x="T94" y="T95"/>
              </a:cxn>
              <a:cxn ang="T166">
                <a:pos x="T96" y="T97"/>
              </a:cxn>
              <a:cxn ang="T167">
                <a:pos x="T98" y="T99"/>
              </a:cxn>
              <a:cxn ang="T168">
                <a:pos x="T100" y="T101"/>
              </a:cxn>
              <a:cxn ang="T169">
                <a:pos x="T102" y="T103"/>
              </a:cxn>
              <a:cxn ang="T170">
                <a:pos x="T104" y="T105"/>
              </a:cxn>
              <a:cxn ang="T171">
                <a:pos x="T106" y="T107"/>
              </a:cxn>
              <a:cxn ang="T172">
                <a:pos x="T108" y="T109"/>
              </a:cxn>
              <a:cxn ang="T173">
                <a:pos x="T110" y="T111"/>
              </a:cxn>
              <a:cxn ang="T174">
                <a:pos x="T112" y="T113"/>
              </a:cxn>
              <a:cxn ang="T175">
                <a:pos x="T114" y="T115"/>
              </a:cxn>
              <a:cxn ang="T176">
                <a:pos x="T116" y="T117"/>
              </a:cxn>
            </a:cxnLst>
            <a:rect l="0" t="0" r="r" b="b"/>
            <a:pathLst>
              <a:path w="256" h="228">
                <a:moveTo>
                  <a:pt x="204" y="104"/>
                </a:moveTo>
                <a:cubicBezTo>
                  <a:pt x="175" y="104"/>
                  <a:pt x="152" y="81"/>
                  <a:pt x="152" y="52"/>
                </a:cubicBezTo>
                <a:cubicBezTo>
                  <a:pt x="152" y="23"/>
                  <a:pt x="175" y="0"/>
                  <a:pt x="204" y="0"/>
                </a:cubicBezTo>
                <a:cubicBezTo>
                  <a:pt x="233" y="0"/>
                  <a:pt x="256" y="23"/>
                  <a:pt x="256" y="52"/>
                </a:cubicBezTo>
                <a:cubicBezTo>
                  <a:pt x="256" y="81"/>
                  <a:pt x="233" y="104"/>
                  <a:pt x="204" y="104"/>
                </a:cubicBezTo>
                <a:moveTo>
                  <a:pt x="232" y="36"/>
                </a:moveTo>
                <a:cubicBezTo>
                  <a:pt x="232" y="36"/>
                  <a:pt x="232" y="36"/>
                  <a:pt x="232" y="36"/>
                </a:cubicBezTo>
                <a:cubicBezTo>
                  <a:pt x="232" y="29"/>
                  <a:pt x="227" y="24"/>
                  <a:pt x="220" y="24"/>
                </a:cubicBezTo>
                <a:cubicBezTo>
                  <a:pt x="217" y="24"/>
                  <a:pt x="214" y="25"/>
                  <a:pt x="212" y="28"/>
                </a:cubicBezTo>
                <a:cubicBezTo>
                  <a:pt x="204" y="35"/>
                  <a:pt x="204" y="35"/>
                  <a:pt x="204" y="35"/>
                </a:cubicBezTo>
                <a:cubicBezTo>
                  <a:pt x="196" y="28"/>
                  <a:pt x="196" y="28"/>
                  <a:pt x="196" y="28"/>
                </a:cubicBezTo>
                <a:cubicBezTo>
                  <a:pt x="194" y="25"/>
                  <a:pt x="191" y="24"/>
                  <a:pt x="188" y="24"/>
                </a:cubicBezTo>
                <a:cubicBezTo>
                  <a:pt x="181" y="24"/>
                  <a:pt x="176" y="29"/>
                  <a:pt x="176" y="36"/>
                </a:cubicBezTo>
                <a:cubicBezTo>
                  <a:pt x="176" y="39"/>
                  <a:pt x="177" y="42"/>
                  <a:pt x="180" y="44"/>
                </a:cubicBezTo>
                <a:cubicBezTo>
                  <a:pt x="187" y="52"/>
                  <a:pt x="187" y="52"/>
                  <a:pt x="187" y="52"/>
                </a:cubicBezTo>
                <a:cubicBezTo>
                  <a:pt x="180" y="60"/>
                  <a:pt x="180" y="60"/>
                  <a:pt x="180" y="60"/>
                </a:cubicBezTo>
                <a:cubicBezTo>
                  <a:pt x="177" y="62"/>
                  <a:pt x="176" y="65"/>
                  <a:pt x="176" y="68"/>
                </a:cubicBezTo>
                <a:cubicBezTo>
                  <a:pt x="176" y="75"/>
                  <a:pt x="181" y="80"/>
                  <a:pt x="188" y="80"/>
                </a:cubicBezTo>
                <a:cubicBezTo>
                  <a:pt x="191" y="80"/>
                  <a:pt x="194" y="79"/>
                  <a:pt x="196" y="76"/>
                </a:cubicBezTo>
                <a:cubicBezTo>
                  <a:pt x="204" y="69"/>
                  <a:pt x="204" y="69"/>
                  <a:pt x="204" y="69"/>
                </a:cubicBezTo>
                <a:cubicBezTo>
                  <a:pt x="212" y="76"/>
                  <a:pt x="212" y="76"/>
                  <a:pt x="212" y="76"/>
                </a:cubicBezTo>
                <a:cubicBezTo>
                  <a:pt x="214" y="79"/>
                  <a:pt x="217" y="80"/>
                  <a:pt x="220" y="80"/>
                </a:cubicBezTo>
                <a:cubicBezTo>
                  <a:pt x="227" y="80"/>
                  <a:pt x="232" y="75"/>
                  <a:pt x="232" y="68"/>
                </a:cubicBezTo>
                <a:cubicBezTo>
                  <a:pt x="232" y="65"/>
                  <a:pt x="231" y="62"/>
                  <a:pt x="228" y="60"/>
                </a:cubicBezTo>
                <a:cubicBezTo>
                  <a:pt x="221" y="52"/>
                  <a:pt x="221" y="52"/>
                  <a:pt x="221" y="52"/>
                </a:cubicBezTo>
                <a:cubicBezTo>
                  <a:pt x="228" y="44"/>
                  <a:pt x="228" y="44"/>
                  <a:pt x="228" y="44"/>
                </a:cubicBezTo>
                <a:cubicBezTo>
                  <a:pt x="231" y="42"/>
                  <a:pt x="232" y="39"/>
                  <a:pt x="232" y="36"/>
                </a:cubicBezTo>
                <a:close/>
                <a:moveTo>
                  <a:pt x="232" y="72"/>
                </a:moveTo>
                <a:cubicBezTo>
                  <a:pt x="232" y="72"/>
                  <a:pt x="232" y="72"/>
                  <a:pt x="232" y="72"/>
                </a:cubicBezTo>
                <a:moveTo>
                  <a:pt x="97" y="139"/>
                </a:moveTo>
                <a:cubicBezTo>
                  <a:pt x="200" y="133"/>
                  <a:pt x="200" y="133"/>
                  <a:pt x="200" y="133"/>
                </a:cubicBezTo>
                <a:cubicBezTo>
                  <a:pt x="208" y="116"/>
                  <a:pt x="208" y="116"/>
                  <a:pt x="208" y="116"/>
                </a:cubicBezTo>
                <a:cubicBezTo>
                  <a:pt x="219" y="115"/>
                  <a:pt x="229" y="112"/>
                  <a:pt x="238" y="106"/>
                </a:cubicBezTo>
                <a:cubicBezTo>
                  <a:pt x="219" y="149"/>
                  <a:pt x="219" y="149"/>
                  <a:pt x="219" y="149"/>
                </a:cubicBezTo>
                <a:cubicBezTo>
                  <a:pt x="219" y="149"/>
                  <a:pt x="219" y="149"/>
                  <a:pt x="219" y="149"/>
                </a:cubicBezTo>
                <a:cubicBezTo>
                  <a:pt x="217" y="153"/>
                  <a:pt x="213" y="156"/>
                  <a:pt x="209" y="156"/>
                </a:cubicBezTo>
                <a:cubicBezTo>
                  <a:pt x="105" y="163"/>
                  <a:pt x="105" y="163"/>
                  <a:pt x="105" y="163"/>
                </a:cubicBezTo>
                <a:cubicBezTo>
                  <a:pt x="111" y="180"/>
                  <a:pt x="111" y="180"/>
                  <a:pt x="111" y="180"/>
                </a:cubicBezTo>
                <a:cubicBezTo>
                  <a:pt x="224" y="180"/>
                  <a:pt x="224" y="180"/>
                  <a:pt x="224" y="180"/>
                </a:cubicBezTo>
                <a:cubicBezTo>
                  <a:pt x="237" y="180"/>
                  <a:pt x="248" y="191"/>
                  <a:pt x="248" y="204"/>
                </a:cubicBezTo>
                <a:cubicBezTo>
                  <a:pt x="248" y="217"/>
                  <a:pt x="237" y="228"/>
                  <a:pt x="224" y="228"/>
                </a:cubicBezTo>
                <a:cubicBezTo>
                  <a:pt x="211" y="228"/>
                  <a:pt x="200" y="217"/>
                  <a:pt x="200" y="204"/>
                </a:cubicBezTo>
                <a:cubicBezTo>
                  <a:pt x="88" y="204"/>
                  <a:pt x="88" y="204"/>
                  <a:pt x="88" y="204"/>
                </a:cubicBezTo>
                <a:cubicBezTo>
                  <a:pt x="88" y="217"/>
                  <a:pt x="77" y="228"/>
                  <a:pt x="64" y="228"/>
                </a:cubicBezTo>
                <a:cubicBezTo>
                  <a:pt x="51" y="228"/>
                  <a:pt x="40" y="217"/>
                  <a:pt x="40" y="204"/>
                </a:cubicBezTo>
                <a:cubicBezTo>
                  <a:pt x="40" y="191"/>
                  <a:pt x="51" y="180"/>
                  <a:pt x="64" y="180"/>
                </a:cubicBezTo>
                <a:cubicBezTo>
                  <a:pt x="86" y="180"/>
                  <a:pt x="86" y="180"/>
                  <a:pt x="86" y="180"/>
                </a:cubicBezTo>
                <a:cubicBezTo>
                  <a:pt x="39" y="48"/>
                  <a:pt x="39" y="48"/>
                  <a:pt x="39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5" y="48"/>
                  <a:pt x="0" y="43"/>
                  <a:pt x="0" y="36"/>
                </a:cubicBezTo>
                <a:cubicBezTo>
                  <a:pt x="0" y="29"/>
                  <a:pt x="5" y="24"/>
                  <a:pt x="12" y="24"/>
                </a:cubicBezTo>
                <a:cubicBezTo>
                  <a:pt x="48" y="24"/>
                  <a:pt x="48" y="24"/>
                  <a:pt x="48" y="24"/>
                </a:cubicBezTo>
                <a:cubicBezTo>
                  <a:pt x="53" y="24"/>
                  <a:pt x="58" y="27"/>
                  <a:pt x="59" y="32"/>
                </a:cubicBezTo>
                <a:cubicBezTo>
                  <a:pt x="59" y="32"/>
                  <a:pt x="59" y="32"/>
                  <a:pt x="59" y="32"/>
                </a:cubicBezTo>
                <a:cubicBezTo>
                  <a:pt x="66" y="52"/>
                  <a:pt x="66" y="52"/>
                  <a:pt x="66" y="52"/>
                </a:cubicBezTo>
                <a:cubicBezTo>
                  <a:pt x="140" y="52"/>
                  <a:pt x="140" y="52"/>
                  <a:pt x="140" y="52"/>
                </a:cubicBezTo>
                <a:cubicBezTo>
                  <a:pt x="140" y="60"/>
                  <a:pt x="142" y="69"/>
                  <a:pt x="145" y="76"/>
                </a:cubicBezTo>
                <a:cubicBezTo>
                  <a:pt x="75" y="76"/>
                  <a:pt x="75" y="76"/>
                  <a:pt x="75" y="76"/>
                </a:cubicBezTo>
                <a:lnTo>
                  <a:pt x="97" y="139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40" name="Freeform 85"/>
          <p:cNvSpPr>
            <a:spLocks noEditPoints="1"/>
          </p:cNvSpPr>
          <p:nvPr/>
        </p:nvSpPr>
        <p:spPr bwMode="auto">
          <a:xfrm>
            <a:off x="7618933" y="5403017"/>
            <a:ext cx="279657" cy="248171"/>
          </a:xfrm>
          <a:custGeom>
            <a:avLst/>
            <a:gdLst>
              <a:gd name="T0" fmla="*/ 405166 w 256"/>
              <a:gd name="T1" fmla="*/ 206153 h 228"/>
              <a:gd name="T2" fmla="*/ 301889 w 256"/>
              <a:gd name="T3" fmla="*/ 103076 h 228"/>
              <a:gd name="T4" fmla="*/ 405166 w 256"/>
              <a:gd name="T5" fmla="*/ 0 h 228"/>
              <a:gd name="T6" fmla="*/ 508444 w 256"/>
              <a:gd name="T7" fmla="*/ 103076 h 228"/>
              <a:gd name="T8" fmla="*/ 405166 w 256"/>
              <a:gd name="T9" fmla="*/ 206153 h 228"/>
              <a:gd name="T10" fmla="*/ 452833 w 256"/>
              <a:gd name="T11" fmla="*/ 55503 h 228"/>
              <a:gd name="T12" fmla="*/ 436944 w 256"/>
              <a:gd name="T13" fmla="*/ 63432 h 228"/>
              <a:gd name="T14" fmla="*/ 389277 w 256"/>
              <a:gd name="T15" fmla="*/ 109023 h 228"/>
              <a:gd name="T16" fmla="*/ 373389 w 256"/>
              <a:gd name="T17" fmla="*/ 95147 h 228"/>
              <a:gd name="T18" fmla="*/ 357500 w 256"/>
              <a:gd name="T19" fmla="*/ 87218 h 228"/>
              <a:gd name="T20" fmla="*/ 333666 w 256"/>
              <a:gd name="T21" fmla="*/ 111005 h 228"/>
              <a:gd name="T22" fmla="*/ 341611 w 256"/>
              <a:gd name="T23" fmla="*/ 126863 h 228"/>
              <a:gd name="T24" fmla="*/ 373389 w 256"/>
              <a:gd name="T25" fmla="*/ 158579 h 228"/>
              <a:gd name="T26" fmla="*/ 389277 w 256"/>
              <a:gd name="T27" fmla="*/ 166508 h 228"/>
              <a:gd name="T28" fmla="*/ 405166 w 256"/>
              <a:gd name="T29" fmla="*/ 158579 h 228"/>
              <a:gd name="T30" fmla="*/ 468722 w 256"/>
              <a:gd name="T31" fmla="*/ 95147 h 228"/>
              <a:gd name="T32" fmla="*/ 476666 w 256"/>
              <a:gd name="T33" fmla="*/ 79289 h 228"/>
              <a:gd name="T34" fmla="*/ 452833 w 256"/>
              <a:gd name="T35" fmla="*/ 55503 h 228"/>
              <a:gd name="T36" fmla="*/ 192653 w 256"/>
              <a:gd name="T37" fmla="*/ 275531 h 228"/>
              <a:gd name="T38" fmla="*/ 397222 w 256"/>
              <a:gd name="T39" fmla="*/ 263638 h 228"/>
              <a:gd name="T40" fmla="*/ 413111 w 256"/>
              <a:gd name="T41" fmla="*/ 229939 h 228"/>
              <a:gd name="T42" fmla="*/ 472694 w 256"/>
              <a:gd name="T43" fmla="*/ 210117 h 228"/>
              <a:gd name="T44" fmla="*/ 434958 w 256"/>
              <a:gd name="T45" fmla="*/ 295353 h 228"/>
              <a:gd name="T46" fmla="*/ 434958 w 256"/>
              <a:gd name="T47" fmla="*/ 295353 h 228"/>
              <a:gd name="T48" fmla="*/ 415097 w 256"/>
              <a:gd name="T49" fmla="*/ 309229 h 228"/>
              <a:gd name="T50" fmla="*/ 208541 w 256"/>
              <a:gd name="T51" fmla="*/ 323105 h 228"/>
              <a:gd name="T52" fmla="*/ 220458 w 256"/>
              <a:gd name="T53" fmla="*/ 356803 h 228"/>
              <a:gd name="T54" fmla="*/ 444889 w 256"/>
              <a:gd name="T55" fmla="*/ 356803 h 228"/>
              <a:gd name="T56" fmla="*/ 492555 w 256"/>
              <a:gd name="T57" fmla="*/ 404376 h 228"/>
              <a:gd name="T58" fmla="*/ 444889 w 256"/>
              <a:gd name="T59" fmla="*/ 451950 h 228"/>
              <a:gd name="T60" fmla="*/ 397222 w 256"/>
              <a:gd name="T61" fmla="*/ 404376 h 228"/>
              <a:gd name="T62" fmla="*/ 174778 w 256"/>
              <a:gd name="T63" fmla="*/ 404376 h 228"/>
              <a:gd name="T64" fmla="*/ 127111 w 256"/>
              <a:gd name="T65" fmla="*/ 451950 h 228"/>
              <a:gd name="T66" fmla="*/ 79444 w 256"/>
              <a:gd name="T67" fmla="*/ 404376 h 228"/>
              <a:gd name="T68" fmla="*/ 127111 w 256"/>
              <a:gd name="T69" fmla="*/ 356803 h 228"/>
              <a:gd name="T70" fmla="*/ 170805 w 256"/>
              <a:gd name="T71" fmla="*/ 356803 h 228"/>
              <a:gd name="T72" fmla="*/ 77458 w 256"/>
              <a:gd name="T73" fmla="*/ 95147 h 228"/>
              <a:gd name="T74" fmla="*/ 23833 w 256"/>
              <a:gd name="T75" fmla="*/ 95147 h 228"/>
              <a:gd name="T76" fmla="*/ 0 w 256"/>
              <a:gd name="T77" fmla="*/ 71361 h 228"/>
              <a:gd name="T78" fmla="*/ 23833 w 256"/>
              <a:gd name="T79" fmla="*/ 47574 h 228"/>
              <a:gd name="T80" fmla="*/ 95333 w 256"/>
              <a:gd name="T81" fmla="*/ 47574 h 228"/>
              <a:gd name="T82" fmla="*/ 117180 w 256"/>
              <a:gd name="T83" fmla="*/ 63432 h 228"/>
              <a:gd name="T84" fmla="*/ 117180 w 256"/>
              <a:gd name="T85" fmla="*/ 63432 h 228"/>
              <a:gd name="T86" fmla="*/ 131083 w 256"/>
              <a:gd name="T87" fmla="*/ 103076 h 228"/>
              <a:gd name="T88" fmla="*/ 278055 w 256"/>
              <a:gd name="T89" fmla="*/ 103076 h 228"/>
              <a:gd name="T90" fmla="*/ 287986 w 256"/>
              <a:gd name="T91" fmla="*/ 150650 h 228"/>
              <a:gd name="T92" fmla="*/ 148958 w 256"/>
              <a:gd name="T93" fmla="*/ 150650 h 228"/>
              <a:gd name="T94" fmla="*/ 192653 w 256"/>
              <a:gd name="T95" fmla="*/ 275531 h 228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</a:gdLst>
            <a:ahLst/>
            <a:cxnLst>
              <a:cxn ang="T96">
                <a:pos x="T0" y="T1"/>
              </a:cxn>
              <a:cxn ang="T97">
                <a:pos x="T2" y="T3"/>
              </a:cxn>
              <a:cxn ang="T98">
                <a:pos x="T4" y="T5"/>
              </a:cxn>
              <a:cxn ang="T99">
                <a:pos x="T6" y="T7"/>
              </a:cxn>
              <a:cxn ang="T100">
                <a:pos x="T8" y="T9"/>
              </a:cxn>
              <a:cxn ang="T101">
                <a:pos x="T10" y="T11"/>
              </a:cxn>
              <a:cxn ang="T102">
                <a:pos x="T12" y="T13"/>
              </a:cxn>
              <a:cxn ang="T103">
                <a:pos x="T14" y="T15"/>
              </a:cxn>
              <a:cxn ang="T104">
                <a:pos x="T16" y="T17"/>
              </a:cxn>
              <a:cxn ang="T105">
                <a:pos x="T18" y="T19"/>
              </a:cxn>
              <a:cxn ang="T106">
                <a:pos x="T20" y="T21"/>
              </a:cxn>
              <a:cxn ang="T107">
                <a:pos x="T22" y="T23"/>
              </a:cxn>
              <a:cxn ang="T108">
                <a:pos x="T24" y="T25"/>
              </a:cxn>
              <a:cxn ang="T109">
                <a:pos x="T26" y="T27"/>
              </a:cxn>
              <a:cxn ang="T110">
                <a:pos x="T28" y="T29"/>
              </a:cxn>
              <a:cxn ang="T111">
                <a:pos x="T30" y="T31"/>
              </a:cxn>
              <a:cxn ang="T112">
                <a:pos x="T32" y="T33"/>
              </a:cxn>
              <a:cxn ang="T113">
                <a:pos x="T34" y="T35"/>
              </a:cxn>
              <a:cxn ang="T114">
                <a:pos x="T36" y="T37"/>
              </a:cxn>
              <a:cxn ang="T115">
                <a:pos x="T38" y="T39"/>
              </a:cxn>
              <a:cxn ang="T116">
                <a:pos x="T40" y="T41"/>
              </a:cxn>
              <a:cxn ang="T117">
                <a:pos x="T42" y="T43"/>
              </a:cxn>
              <a:cxn ang="T118">
                <a:pos x="T44" y="T45"/>
              </a:cxn>
              <a:cxn ang="T119">
                <a:pos x="T46" y="T47"/>
              </a:cxn>
              <a:cxn ang="T120">
                <a:pos x="T48" y="T49"/>
              </a:cxn>
              <a:cxn ang="T121">
                <a:pos x="T50" y="T51"/>
              </a:cxn>
              <a:cxn ang="T122">
                <a:pos x="T52" y="T53"/>
              </a:cxn>
              <a:cxn ang="T123">
                <a:pos x="T54" y="T55"/>
              </a:cxn>
              <a:cxn ang="T124">
                <a:pos x="T56" y="T57"/>
              </a:cxn>
              <a:cxn ang="T125">
                <a:pos x="T58" y="T59"/>
              </a:cxn>
              <a:cxn ang="T126">
                <a:pos x="T60" y="T61"/>
              </a:cxn>
              <a:cxn ang="T127">
                <a:pos x="T62" y="T63"/>
              </a:cxn>
              <a:cxn ang="T128">
                <a:pos x="T64" y="T65"/>
              </a:cxn>
              <a:cxn ang="T129">
                <a:pos x="T66" y="T67"/>
              </a:cxn>
              <a:cxn ang="T130">
                <a:pos x="T68" y="T69"/>
              </a:cxn>
              <a:cxn ang="T131">
                <a:pos x="T70" y="T71"/>
              </a:cxn>
              <a:cxn ang="T132">
                <a:pos x="T72" y="T73"/>
              </a:cxn>
              <a:cxn ang="T133">
                <a:pos x="T74" y="T75"/>
              </a:cxn>
              <a:cxn ang="T134">
                <a:pos x="T76" y="T77"/>
              </a:cxn>
              <a:cxn ang="T135">
                <a:pos x="T78" y="T79"/>
              </a:cxn>
              <a:cxn ang="T136">
                <a:pos x="T80" y="T81"/>
              </a:cxn>
              <a:cxn ang="T137">
                <a:pos x="T82" y="T83"/>
              </a:cxn>
              <a:cxn ang="T138">
                <a:pos x="T84" y="T85"/>
              </a:cxn>
              <a:cxn ang="T139">
                <a:pos x="T86" y="T87"/>
              </a:cxn>
              <a:cxn ang="T140">
                <a:pos x="T88" y="T89"/>
              </a:cxn>
              <a:cxn ang="T141">
                <a:pos x="T90" y="T91"/>
              </a:cxn>
              <a:cxn ang="T142">
                <a:pos x="T92" y="T93"/>
              </a:cxn>
              <a:cxn ang="T143">
                <a:pos x="T94" y="T95"/>
              </a:cxn>
            </a:cxnLst>
            <a:rect l="0" t="0" r="r" b="b"/>
            <a:pathLst>
              <a:path w="256" h="228">
                <a:moveTo>
                  <a:pt x="204" y="104"/>
                </a:moveTo>
                <a:cubicBezTo>
                  <a:pt x="175" y="104"/>
                  <a:pt x="152" y="81"/>
                  <a:pt x="152" y="52"/>
                </a:cubicBezTo>
                <a:cubicBezTo>
                  <a:pt x="152" y="23"/>
                  <a:pt x="175" y="0"/>
                  <a:pt x="204" y="0"/>
                </a:cubicBezTo>
                <a:cubicBezTo>
                  <a:pt x="233" y="0"/>
                  <a:pt x="256" y="23"/>
                  <a:pt x="256" y="52"/>
                </a:cubicBezTo>
                <a:cubicBezTo>
                  <a:pt x="256" y="81"/>
                  <a:pt x="233" y="104"/>
                  <a:pt x="204" y="104"/>
                </a:cubicBezTo>
                <a:moveTo>
                  <a:pt x="228" y="28"/>
                </a:moveTo>
                <a:cubicBezTo>
                  <a:pt x="225" y="28"/>
                  <a:pt x="222" y="29"/>
                  <a:pt x="220" y="32"/>
                </a:cubicBezTo>
                <a:cubicBezTo>
                  <a:pt x="196" y="55"/>
                  <a:pt x="196" y="55"/>
                  <a:pt x="196" y="55"/>
                </a:cubicBezTo>
                <a:cubicBezTo>
                  <a:pt x="188" y="48"/>
                  <a:pt x="188" y="48"/>
                  <a:pt x="188" y="48"/>
                </a:cubicBezTo>
                <a:cubicBezTo>
                  <a:pt x="186" y="45"/>
                  <a:pt x="183" y="44"/>
                  <a:pt x="180" y="44"/>
                </a:cubicBezTo>
                <a:cubicBezTo>
                  <a:pt x="173" y="44"/>
                  <a:pt x="168" y="49"/>
                  <a:pt x="168" y="56"/>
                </a:cubicBezTo>
                <a:cubicBezTo>
                  <a:pt x="168" y="59"/>
                  <a:pt x="169" y="62"/>
                  <a:pt x="172" y="64"/>
                </a:cubicBezTo>
                <a:cubicBezTo>
                  <a:pt x="188" y="80"/>
                  <a:pt x="188" y="80"/>
                  <a:pt x="188" y="80"/>
                </a:cubicBezTo>
                <a:cubicBezTo>
                  <a:pt x="190" y="83"/>
                  <a:pt x="193" y="84"/>
                  <a:pt x="196" y="84"/>
                </a:cubicBezTo>
                <a:cubicBezTo>
                  <a:pt x="199" y="84"/>
                  <a:pt x="202" y="83"/>
                  <a:pt x="204" y="80"/>
                </a:cubicBezTo>
                <a:cubicBezTo>
                  <a:pt x="236" y="48"/>
                  <a:pt x="236" y="48"/>
                  <a:pt x="236" y="48"/>
                </a:cubicBezTo>
                <a:cubicBezTo>
                  <a:pt x="239" y="46"/>
                  <a:pt x="240" y="43"/>
                  <a:pt x="240" y="40"/>
                </a:cubicBezTo>
                <a:cubicBezTo>
                  <a:pt x="240" y="33"/>
                  <a:pt x="235" y="28"/>
                  <a:pt x="228" y="28"/>
                </a:cubicBezTo>
                <a:moveTo>
                  <a:pt x="97" y="139"/>
                </a:moveTo>
                <a:cubicBezTo>
                  <a:pt x="200" y="133"/>
                  <a:pt x="200" y="133"/>
                  <a:pt x="200" y="133"/>
                </a:cubicBezTo>
                <a:cubicBezTo>
                  <a:pt x="208" y="116"/>
                  <a:pt x="208" y="116"/>
                  <a:pt x="208" y="116"/>
                </a:cubicBezTo>
                <a:cubicBezTo>
                  <a:pt x="219" y="115"/>
                  <a:pt x="229" y="112"/>
                  <a:pt x="238" y="106"/>
                </a:cubicBezTo>
                <a:cubicBezTo>
                  <a:pt x="219" y="149"/>
                  <a:pt x="219" y="149"/>
                  <a:pt x="219" y="149"/>
                </a:cubicBezTo>
                <a:cubicBezTo>
                  <a:pt x="219" y="149"/>
                  <a:pt x="219" y="149"/>
                  <a:pt x="219" y="149"/>
                </a:cubicBezTo>
                <a:cubicBezTo>
                  <a:pt x="217" y="153"/>
                  <a:pt x="213" y="156"/>
                  <a:pt x="209" y="156"/>
                </a:cubicBezTo>
                <a:cubicBezTo>
                  <a:pt x="105" y="163"/>
                  <a:pt x="105" y="163"/>
                  <a:pt x="105" y="163"/>
                </a:cubicBezTo>
                <a:cubicBezTo>
                  <a:pt x="111" y="180"/>
                  <a:pt x="111" y="180"/>
                  <a:pt x="111" y="180"/>
                </a:cubicBezTo>
                <a:cubicBezTo>
                  <a:pt x="224" y="180"/>
                  <a:pt x="224" y="180"/>
                  <a:pt x="224" y="180"/>
                </a:cubicBezTo>
                <a:cubicBezTo>
                  <a:pt x="237" y="180"/>
                  <a:pt x="248" y="191"/>
                  <a:pt x="248" y="204"/>
                </a:cubicBezTo>
                <a:cubicBezTo>
                  <a:pt x="248" y="217"/>
                  <a:pt x="237" y="228"/>
                  <a:pt x="224" y="228"/>
                </a:cubicBezTo>
                <a:cubicBezTo>
                  <a:pt x="211" y="228"/>
                  <a:pt x="200" y="217"/>
                  <a:pt x="200" y="204"/>
                </a:cubicBezTo>
                <a:cubicBezTo>
                  <a:pt x="88" y="204"/>
                  <a:pt x="88" y="204"/>
                  <a:pt x="88" y="204"/>
                </a:cubicBezTo>
                <a:cubicBezTo>
                  <a:pt x="88" y="217"/>
                  <a:pt x="77" y="228"/>
                  <a:pt x="64" y="228"/>
                </a:cubicBezTo>
                <a:cubicBezTo>
                  <a:pt x="51" y="228"/>
                  <a:pt x="40" y="217"/>
                  <a:pt x="40" y="204"/>
                </a:cubicBezTo>
                <a:cubicBezTo>
                  <a:pt x="40" y="191"/>
                  <a:pt x="51" y="180"/>
                  <a:pt x="64" y="180"/>
                </a:cubicBezTo>
                <a:cubicBezTo>
                  <a:pt x="86" y="180"/>
                  <a:pt x="86" y="180"/>
                  <a:pt x="86" y="180"/>
                </a:cubicBezTo>
                <a:cubicBezTo>
                  <a:pt x="39" y="48"/>
                  <a:pt x="39" y="48"/>
                  <a:pt x="39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5" y="48"/>
                  <a:pt x="0" y="43"/>
                  <a:pt x="0" y="36"/>
                </a:cubicBezTo>
                <a:cubicBezTo>
                  <a:pt x="0" y="29"/>
                  <a:pt x="5" y="24"/>
                  <a:pt x="12" y="24"/>
                </a:cubicBezTo>
                <a:cubicBezTo>
                  <a:pt x="48" y="24"/>
                  <a:pt x="48" y="24"/>
                  <a:pt x="48" y="24"/>
                </a:cubicBezTo>
                <a:cubicBezTo>
                  <a:pt x="53" y="24"/>
                  <a:pt x="58" y="27"/>
                  <a:pt x="59" y="32"/>
                </a:cubicBezTo>
                <a:cubicBezTo>
                  <a:pt x="59" y="32"/>
                  <a:pt x="59" y="32"/>
                  <a:pt x="59" y="32"/>
                </a:cubicBezTo>
                <a:cubicBezTo>
                  <a:pt x="66" y="52"/>
                  <a:pt x="66" y="52"/>
                  <a:pt x="66" y="52"/>
                </a:cubicBezTo>
                <a:cubicBezTo>
                  <a:pt x="140" y="52"/>
                  <a:pt x="140" y="52"/>
                  <a:pt x="140" y="52"/>
                </a:cubicBezTo>
                <a:cubicBezTo>
                  <a:pt x="140" y="60"/>
                  <a:pt x="142" y="69"/>
                  <a:pt x="145" y="76"/>
                </a:cubicBezTo>
                <a:cubicBezTo>
                  <a:pt x="75" y="76"/>
                  <a:pt x="75" y="76"/>
                  <a:pt x="75" y="76"/>
                </a:cubicBezTo>
                <a:lnTo>
                  <a:pt x="97" y="139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41" name="Freeform 86"/>
          <p:cNvSpPr>
            <a:spLocks noEditPoints="1"/>
          </p:cNvSpPr>
          <p:nvPr/>
        </p:nvSpPr>
        <p:spPr bwMode="auto">
          <a:xfrm>
            <a:off x="7132156" y="5403017"/>
            <a:ext cx="277908" cy="248171"/>
          </a:xfrm>
          <a:custGeom>
            <a:avLst/>
            <a:gdLst>
              <a:gd name="T0" fmla="*/ 401952 w 256"/>
              <a:gd name="T1" fmla="*/ 206153 h 228"/>
              <a:gd name="T2" fmla="*/ 299493 w 256"/>
              <a:gd name="T3" fmla="*/ 103076 h 228"/>
              <a:gd name="T4" fmla="*/ 401952 w 256"/>
              <a:gd name="T5" fmla="*/ 0 h 228"/>
              <a:gd name="T6" fmla="*/ 504410 w 256"/>
              <a:gd name="T7" fmla="*/ 103076 h 228"/>
              <a:gd name="T8" fmla="*/ 401952 w 256"/>
              <a:gd name="T9" fmla="*/ 206153 h 228"/>
              <a:gd name="T10" fmla="*/ 449240 w 256"/>
              <a:gd name="T11" fmla="*/ 79289 h 228"/>
              <a:gd name="T12" fmla="*/ 354663 w 256"/>
              <a:gd name="T13" fmla="*/ 79289 h 228"/>
              <a:gd name="T14" fmla="*/ 331019 w 256"/>
              <a:gd name="T15" fmla="*/ 103076 h 228"/>
              <a:gd name="T16" fmla="*/ 354663 w 256"/>
              <a:gd name="T17" fmla="*/ 126863 h 228"/>
              <a:gd name="T18" fmla="*/ 449240 w 256"/>
              <a:gd name="T19" fmla="*/ 126863 h 228"/>
              <a:gd name="T20" fmla="*/ 472884 w 256"/>
              <a:gd name="T21" fmla="*/ 103076 h 228"/>
              <a:gd name="T22" fmla="*/ 449240 w 256"/>
              <a:gd name="T23" fmla="*/ 79289 h 228"/>
              <a:gd name="T24" fmla="*/ 191124 w 256"/>
              <a:gd name="T25" fmla="*/ 275531 h 228"/>
              <a:gd name="T26" fmla="*/ 394070 w 256"/>
              <a:gd name="T27" fmla="*/ 263638 h 228"/>
              <a:gd name="T28" fmla="*/ 409833 w 256"/>
              <a:gd name="T29" fmla="*/ 229939 h 228"/>
              <a:gd name="T30" fmla="*/ 468944 w 256"/>
              <a:gd name="T31" fmla="*/ 210117 h 228"/>
              <a:gd name="T32" fmla="*/ 431507 w 256"/>
              <a:gd name="T33" fmla="*/ 295353 h 228"/>
              <a:gd name="T34" fmla="*/ 431507 w 256"/>
              <a:gd name="T35" fmla="*/ 295353 h 228"/>
              <a:gd name="T36" fmla="*/ 411803 w 256"/>
              <a:gd name="T37" fmla="*/ 309229 h 228"/>
              <a:gd name="T38" fmla="*/ 206887 w 256"/>
              <a:gd name="T39" fmla="*/ 323105 h 228"/>
              <a:gd name="T40" fmla="*/ 218709 w 256"/>
              <a:gd name="T41" fmla="*/ 356803 h 228"/>
              <a:gd name="T42" fmla="*/ 441359 w 256"/>
              <a:gd name="T43" fmla="*/ 356803 h 228"/>
              <a:gd name="T44" fmla="*/ 488647 w 256"/>
              <a:gd name="T45" fmla="*/ 404376 h 228"/>
              <a:gd name="T46" fmla="*/ 441359 w 256"/>
              <a:gd name="T47" fmla="*/ 451950 h 228"/>
              <a:gd name="T48" fmla="*/ 394070 w 256"/>
              <a:gd name="T49" fmla="*/ 404376 h 228"/>
              <a:gd name="T50" fmla="*/ 173391 w 256"/>
              <a:gd name="T51" fmla="*/ 404376 h 228"/>
              <a:gd name="T52" fmla="*/ 126103 w 256"/>
              <a:gd name="T53" fmla="*/ 451950 h 228"/>
              <a:gd name="T54" fmla="*/ 78814 w 256"/>
              <a:gd name="T55" fmla="*/ 404376 h 228"/>
              <a:gd name="T56" fmla="*/ 126103 w 256"/>
              <a:gd name="T57" fmla="*/ 356803 h 228"/>
              <a:gd name="T58" fmla="*/ 169450 w 256"/>
              <a:gd name="T59" fmla="*/ 356803 h 228"/>
              <a:gd name="T60" fmla="*/ 76844 w 256"/>
              <a:gd name="T61" fmla="*/ 95147 h 228"/>
              <a:gd name="T62" fmla="*/ 23644 w 256"/>
              <a:gd name="T63" fmla="*/ 95147 h 228"/>
              <a:gd name="T64" fmla="*/ 0 w 256"/>
              <a:gd name="T65" fmla="*/ 71361 h 228"/>
              <a:gd name="T66" fmla="*/ 23644 w 256"/>
              <a:gd name="T67" fmla="*/ 47574 h 228"/>
              <a:gd name="T68" fmla="*/ 94577 w 256"/>
              <a:gd name="T69" fmla="*/ 47574 h 228"/>
              <a:gd name="T70" fmla="*/ 116251 w 256"/>
              <a:gd name="T71" fmla="*/ 63432 h 228"/>
              <a:gd name="T72" fmla="*/ 116251 w 256"/>
              <a:gd name="T73" fmla="*/ 63432 h 228"/>
              <a:gd name="T74" fmla="*/ 130043 w 256"/>
              <a:gd name="T75" fmla="*/ 103076 h 228"/>
              <a:gd name="T76" fmla="*/ 275849 w 256"/>
              <a:gd name="T77" fmla="*/ 103076 h 228"/>
              <a:gd name="T78" fmla="*/ 285701 w 256"/>
              <a:gd name="T79" fmla="*/ 150650 h 228"/>
              <a:gd name="T80" fmla="*/ 147776 w 256"/>
              <a:gd name="T81" fmla="*/ 150650 h 228"/>
              <a:gd name="T82" fmla="*/ 191124 w 256"/>
              <a:gd name="T83" fmla="*/ 275531 h 228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256" h="228">
                <a:moveTo>
                  <a:pt x="204" y="104"/>
                </a:moveTo>
                <a:cubicBezTo>
                  <a:pt x="175" y="104"/>
                  <a:pt x="152" y="81"/>
                  <a:pt x="152" y="52"/>
                </a:cubicBezTo>
                <a:cubicBezTo>
                  <a:pt x="152" y="23"/>
                  <a:pt x="175" y="0"/>
                  <a:pt x="204" y="0"/>
                </a:cubicBezTo>
                <a:cubicBezTo>
                  <a:pt x="233" y="0"/>
                  <a:pt x="256" y="23"/>
                  <a:pt x="256" y="52"/>
                </a:cubicBezTo>
                <a:cubicBezTo>
                  <a:pt x="256" y="81"/>
                  <a:pt x="233" y="104"/>
                  <a:pt x="204" y="104"/>
                </a:cubicBezTo>
                <a:moveTo>
                  <a:pt x="228" y="40"/>
                </a:moveTo>
                <a:cubicBezTo>
                  <a:pt x="180" y="40"/>
                  <a:pt x="180" y="40"/>
                  <a:pt x="180" y="40"/>
                </a:cubicBezTo>
                <a:cubicBezTo>
                  <a:pt x="173" y="40"/>
                  <a:pt x="168" y="45"/>
                  <a:pt x="168" y="52"/>
                </a:cubicBezTo>
                <a:cubicBezTo>
                  <a:pt x="168" y="59"/>
                  <a:pt x="173" y="64"/>
                  <a:pt x="180" y="64"/>
                </a:cubicBezTo>
                <a:cubicBezTo>
                  <a:pt x="228" y="64"/>
                  <a:pt x="228" y="64"/>
                  <a:pt x="228" y="64"/>
                </a:cubicBezTo>
                <a:cubicBezTo>
                  <a:pt x="235" y="64"/>
                  <a:pt x="240" y="59"/>
                  <a:pt x="240" y="52"/>
                </a:cubicBezTo>
                <a:cubicBezTo>
                  <a:pt x="240" y="45"/>
                  <a:pt x="235" y="40"/>
                  <a:pt x="228" y="40"/>
                </a:cubicBezTo>
                <a:moveTo>
                  <a:pt x="97" y="139"/>
                </a:moveTo>
                <a:cubicBezTo>
                  <a:pt x="200" y="133"/>
                  <a:pt x="200" y="133"/>
                  <a:pt x="200" y="133"/>
                </a:cubicBezTo>
                <a:cubicBezTo>
                  <a:pt x="208" y="116"/>
                  <a:pt x="208" y="116"/>
                  <a:pt x="208" y="116"/>
                </a:cubicBezTo>
                <a:cubicBezTo>
                  <a:pt x="219" y="115"/>
                  <a:pt x="229" y="112"/>
                  <a:pt x="238" y="106"/>
                </a:cubicBezTo>
                <a:cubicBezTo>
                  <a:pt x="219" y="149"/>
                  <a:pt x="219" y="149"/>
                  <a:pt x="219" y="149"/>
                </a:cubicBezTo>
                <a:cubicBezTo>
                  <a:pt x="219" y="149"/>
                  <a:pt x="219" y="149"/>
                  <a:pt x="219" y="149"/>
                </a:cubicBezTo>
                <a:cubicBezTo>
                  <a:pt x="217" y="153"/>
                  <a:pt x="213" y="156"/>
                  <a:pt x="209" y="156"/>
                </a:cubicBezTo>
                <a:cubicBezTo>
                  <a:pt x="105" y="163"/>
                  <a:pt x="105" y="163"/>
                  <a:pt x="105" y="163"/>
                </a:cubicBezTo>
                <a:cubicBezTo>
                  <a:pt x="111" y="180"/>
                  <a:pt x="111" y="180"/>
                  <a:pt x="111" y="180"/>
                </a:cubicBezTo>
                <a:cubicBezTo>
                  <a:pt x="224" y="180"/>
                  <a:pt x="224" y="180"/>
                  <a:pt x="224" y="180"/>
                </a:cubicBezTo>
                <a:cubicBezTo>
                  <a:pt x="237" y="180"/>
                  <a:pt x="248" y="191"/>
                  <a:pt x="248" y="204"/>
                </a:cubicBezTo>
                <a:cubicBezTo>
                  <a:pt x="248" y="217"/>
                  <a:pt x="237" y="228"/>
                  <a:pt x="224" y="228"/>
                </a:cubicBezTo>
                <a:cubicBezTo>
                  <a:pt x="211" y="228"/>
                  <a:pt x="200" y="217"/>
                  <a:pt x="200" y="204"/>
                </a:cubicBezTo>
                <a:cubicBezTo>
                  <a:pt x="88" y="204"/>
                  <a:pt x="88" y="204"/>
                  <a:pt x="88" y="204"/>
                </a:cubicBezTo>
                <a:cubicBezTo>
                  <a:pt x="88" y="217"/>
                  <a:pt x="77" y="228"/>
                  <a:pt x="64" y="228"/>
                </a:cubicBezTo>
                <a:cubicBezTo>
                  <a:pt x="51" y="228"/>
                  <a:pt x="40" y="217"/>
                  <a:pt x="40" y="204"/>
                </a:cubicBezTo>
                <a:cubicBezTo>
                  <a:pt x="40" y="191"/>
                  <a:pt x="51" y="180"/>
                  <a:pt x="64" y="180"/>
                </a:cubicBezTo>
                <a:cubicBezTo>
                  <a:pt x="86" y="180"/>
                  <a:pt x="86" y="180"/>
                  <a:pt x="86" y="180"/>
                </a:cubicBezTo>
                <a:cubicBezTo>
                  <a:pt x="39" y="48"/>
                  <a:pt x="39" y="48"/>
                  <a:pt x="39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5" y="48"/>
                  <a:pt x="0" y="43"/>
                  <a:pt x="0" y="36"/>
                </a:cubicBezTo>
                <a:cubicBezTo>
                  <a:pt x="0" y="29"/>
                  <a:pt x="5" y="24"/>
                  <a:pt x="12" y="24"/>
                </a:cubicBezTo>
                <a:cubicBezTo>
                  <a:pt x="48" y="24"/>
                  <a:pt x="48" y="24"/>
                  <a:pt x="48" y="24"/>
                </a:cubicBezTo>
                <a:cubicBezTo>
                  <a:pt x="53" y="24"/>
                  <a:pt x="58" y="27"/>
                  <a:pt x="59" y="32"/>
                </a:cubicBezTo>
                <a:cubicBezTo>
                  <a:pt x="59" y="32"/>
                  <a:pt x="59" y="32"/>
                  <a:pt x="59" y="32"/>
                </a:cubicBezTo>
                <a:cubicBezTo>
                  <a:pt x="66" y="52"/>
                  <a:pt x="66" y="52"/>
                  <a:pt x="66" y="52"/>
                </a:cubicBezTo>
                <a:cubicBezTo>
                  <a:pt x="140" y="52"/>
                  <a:pt x="140" y="52"/>
                  <a:pt x="140" y="52"/>
                </a:cubicBezTo>
                <a:cubicBezTo>
                  <a:pt x="140" y="60"/>
                  <a:pt x="142" y="69"/>
                  <a:pt x="145" y="76"/>
                </a:cubicBezTo>
                <a:cubicBezTo>
                  <a:pt x="75" y="76"/>
                  <a:pt x="75" y="76"/>
                  <a:pt x="75" y="76"/>
                </a:cubicBezTo>
                <a:lnTo>
                  <a:pt x="97" y="139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42" name="Freeform 87"/>
          <p:cNvSpPr>
            <a:spLocks noEditPoints="1"/>
          </p:cNvSpPr>
          <p:nvPr/>
        </p:nvSpPr>
        <p:spPr bwMode="auto">
          <a:xfrm>
            <a:off x="6643629" y="5403017"/>
            <a:ext cx="277908" cy="248171"/>
          </a:xfrm>
          <a:custGeom>
            <a:avLst/>
            <a:gdLst>
              <a:gd name="T0" fmla="*/ 401952 w 256"/>
              <a:gd name="T1" fmla="*/ 206153 h 228"/>
              <a:gd name="T2" fmla="*/ 299493 w 256"/>
              <a:gd name="T3" fmla="*/ 103076 h 228"/>
              <a:gd name="T4" fmla="*/ 401952 w 256"/>
              <a:gd name="T5" fmla="*/ 0 h 228"/>
              <a:gd name="T6" fmla="*/ 504410 w 256"/>
              <a:gd name="T7" fmla="*/ 103076 h 228"/>
              <a:gd name="T8" fmla="*/ 401952 w 256"/>
              <a:gd name="T9" fmla="*/ 206153 h 228"/>
              <a:gd name="T10" fmla="*/ 449240 w 256"/>
              <a:gd name="T11" fmla="*/ 79289 h 228"/>
              <a:gd name="T12" fmla="*/ 425596 w 256"/>
              <a:gd name="T13" fmla="*/ 79289 h 228"/>
              <a:gd name="T14" fmla="*/ 425596 w 256"/>
              <a:gd name="T15" fmla="*/ 55503 h 228"/>
              <a:gd name="T16" fmla="*/ 401952 w 256"/>
              <a:gd name="T17" fmla="*/ 31716 h 228"/>
              <a:gd name="T18" fmla="*/ 378308 w 256"/>
              <a:gd name="T19" fmla="*/ 55503 h 228"/>
              <a:gd name="T20" fmla="*/ 378308 w 256"/>
              <a:gd name="T21" fmla="*/ 79289 h 228"/>
              <a:gd name="T22" fmla="*/ 354663 w 256"/>
              <a:gd name="T23" fmla="*/ 79289 h 228"/>
              <a:gd name="T24" fmla="*/ 331019 w 256"/>
              <a:gd name="T25" fmla="*/ 103076 h 228"/>
              <a:gd name="T26" fmla="*/ 354663 w 256"/>
              <a:gd name="T27" fmla="*/ 126863 h 228"/>
              <a:gd name="T28" fmla="*/ 378308 w 256"/>
              <a:gd name="T29" fmla="*/ 126863 h 228"/>
              <a:gd name="T30" fmla="*/ 378308 w 256"/>
              <a:gd name="T31" fmla="*/ 150650 h 228"/>
              <a:gd name="T32" fmla="*/ 401952 w 256"/>
              <a:gd name="T33" fmla="*/ 174437 h 228"/>
              <a:gd name="T34" fmla="*/ 425596 w 256"/>
              <a:gd name="T35" fmla="*/ 150650 h 228"/>
              <a:gd name="T36" fmla="*/ 425596 w 256"/>
              <a:gd name="T37" fmla="*/ 126863 h 228"/>
              <a:gd name="T38" fmla="*/ 449240 w 256"/>
              <a:gd name="T39" fmla="*/ 126863 h 228"/>
              <a:gd name="T40" fmla="*/ 472884 w 256"/>
              <a:gd name="T41" fmla="*/ 103076 h 228"/>
              <a:gd name="T42" fmla="*/ 449240 w 256"/>
              <a:gd name="T43" fmla="*/ 79289 h 228"/>
              <a:gd name="T44" fmla="*/ 191124 w 256"/>
              <a:gd name="T45" fmla="*/ 275531 h 228"/>
              <a:gd name="T46" fmla="*/ 394070 w 256"/>
              <a:gd name="T47" fmla="*/ 263638 h 228"/>
              <a:gd name="T48" fmla="*/ 409833 w 256"/>
              <a:gd name="T49" fmla="*/ 229939 h 228"/>
              <a:gd name="T50" fmla="*/ 468944 w 256"/>
              <a:gd name="T51" fmla="*/ 210117 h 228"/>
              <a:gd name="T52" fmla="*/ 431507 w 256"/>
              <a:gd name="T53" fmla="*/ 295353 h 228"/>
              <a:gd name="T54" fmla="*/ 411803 w 256"/>
              <a:gd name="T55" fmla="*/ 309229 h 228"/>
              <a:gd name="T56" fmla="*/ 206887 w 256"/>
              <a:gd name="T57" fmla="*/ 323105 h 228"/>
              <a:gd name="T58" fmla="*/ 218709 w 256"/>
              <a:gd name="T59" fmla="*/ 356803 h 228"/>
              <a:gd name="T60" fmla="*/ 441359 w 256"/>
              <a:gd name="T61" fmla="*/ 356803 h 228"/>
              <a:gd name="T62" fmla="*/ 488647 w 256"/>
              <a:gd name="T63" fmla="*/ 404376 h 228"/>
              <a:gd name="T64" fmla="*/ 441359 w 256"/>
              <a:gd name="T65" fmla="*/ 451950 h 228"/>
              <a:gd name="T66" fmla="*/ 394070 w 256"/>
              <a:gd name="T67" fmla="*/ 404376 h 228"/>
              <a:gd name="T68" fmla="*/ 173391 w 256"/>
              <a:gd name="T69" fmla="*/ 404376 h 228"/>
              <a:gd name="T70" fmla="*/ 126103 w 256"/>
              <a:gd name="T71" fmla="*/ 451950 h 228"/>
              <a:gd name="T72" fmla="*/ 78814 w 256"/>
              <a:gd name="T73" fmla="*/ 404376 h 228"/>
              <a:gd name="T74" fmla="*/ 126103 w 256"/>
              <a:gd name="T75" fmla="*/ 356803 h 228"/>
              <a:gd name="T76" fmla="*/ 169450 w 256"/>
              <a:gd name="T77" fmla="*/ 356803 h 228"/>
              <a:gd name="T78" fmla="*/ 76844 w 256"/>
              <a:gd name="T79" fmla="*/ 95147 h 228"/>
              <a:gd name="T80" fmla="*/ 23644 w 256"/>
              <a:gd name="T81" fmla="*/ 95147 h 228"/>
              <a:gd name="T82" fmla="*/ 0 w 256"/>
              <a:gd name="T83" fmla="*/ 71361 h 228"/>
              <a:gd name="T84" fmla="*/ 23644 w 256"/>
              <a:gd name="T85" fmla="*/ 47574 h 228"/>
              <a:gd name="T86" fmla="*/ 94577 w 256"/>
              <a:gd name="T87" fmla="*/ 47574 h 228"/>
              <a:gd name="T88" fmla="*/ 116251 w 256"/>
              <a:gd name="T89" fmla="*/ 63432 h 228"/>
              <a:gd name="T90" fmla="*/ 116251 w 256"/>
              <a:gd name="T91" fmla="*/ 63432 h 228"/>
              <a:gd name="T92" fmla="*/ 130043 w 256"/>
              <a:gd name="T93" fmla="*/ 103076 h 228"/>
              <a:gd name="T94" fmla="*/ 275849 w 256"/>
              <a:gd name="T95" fmla="*/ 103076 h 228"/>
              <a:gd name="T96" fmla="*/ 285701 w 256"/>
              <a:gd name="T97" fmla="*/ 150650 h 228"/>
              <a:gd name="T98" fmla="*/ 147776 w 256"/>
              <a:gd name="T99" fmla="*/ 150650 h 228"/>
              <a:gd name="T100" fmla="*/ 191124 w 256"/>
              <a:gd name="T101" fmla="*/ 275531 h 228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</a:gdLst>
            <a:ahLst/>
            <a:cxnLst>
              <a:cxn ang="T102">
                <a:pos x="T0" y="T1"/>
              </a:cxn>
              <a:cxn ang="T103">
                <a:pos x="T2" y="T3"/>
              </a:cxn>
              <a:cxn ang="T104">
                <a:pos x="T4" y="T5"/>
              </a:cxn>
              <a:cxn ang="T105">
                <a:pos x="T6" y="T7"/>
              </a:cxn>
              <a:cxn ang="T106">
                <a:pos x="T8" y="T9"/>
              </a:cxn>
              <a:cxn ang="T107">
                <a:pos x="T10" y="T11"/>
              </a:cxn>
              <a:cxn ang="T108">
                <a:pos x="T12" y="T13"/>
              </a:cxn>
              <a:cxn ang="T109">
                <a:pos x="T14" y="T15"/>
              </a:cxn>
              <a:cxn ang="T110">
                <a:pos x="T16" y="T17"/>
              </a:cxn>
              <a:cxn ang="T111">
                <a:pos x="T18" y="T19"/>
              </a:cxn>
              <a:cxn ang="T112">
                <a:pos x="T20" y="T21"/>
              </a:cxn>
              <a:cxn ang="T113">
                <a:pos x="T22" y="T23"/>
              </a:cxn>
              <a:cxn ang="T114">
                <a:pos x="T24" y="T25"/>
              </a:cxn>
              <a:cxn ang="T115">
                <a:pos x="T26" y="T27"/>
              </a:cxn>
              <a:cxn ang="T116">
                <a:pos x="T28" y="T29"/>
              </a:cxn>
              <a:cxn ang="T117">
                <a:pos x="T30" y="T31"/>
              </a:cxn>
              <a:cxn ang="T118">
                <a:pos x="T32" y="T33"/>
              </a:cxn>
              <a:cxn ang="T119">
                <a:pos x="T34" y="T35"/>
              </a:cxn>
              <a:cxn ang="T120">
                <a:pos x="T36" y="T37"/>
              </a:cxn>
              <a:cxn ang="T121">
                <a:pos x="T38" y="T39"/>
              </a:cxn>
              <a:cxn ang="T122">
                <a:pos x="T40" y="T41"/>
              </a:cxn>
              <a:cxn ang="T123">
                <a:pos x="T42" y="T43"/>
              </a:cxn>
              <a:cxn ang="T124">
                <a:pos x="T44" y="T45"/>
              </a:cxn>
              <a:cxn ang="T125">
                <a:pos x="T46" y="T47"/>
              </a:cxn>
              <a:cxn ang="T126">
                <a:pos x="T48" y="T49"/>
              </a:cxn>
              <a:cxn ang="T127">
                <a:pos x="T50" y="T51"/>
              </a:cxn>
              <a:cxn ang="T128">
                <a:pos x="T52" y="T53"/>
              </a:cxn>
              <a:cxn ang="T129">
                <a:pos x="T54" y="T55"/>
              </a:cxn>
              <a:cxn ang="T130">
                <a:pos x="T56" y="T57"/>
              </a:cxn>
              <a:cxn ang="T131">
                <a:pos x="T58" y="T59"/>
              </a:cxn>
              <a:cxn ang="T132">
                <a:pos x="T60" y="T61"/>
              </a:cxn>
              <a:cxn ang="T133">
                <a:pos x="T62" y="T63"/>
              </a:cxn>
              <a:cxn ang="T134">
                <a:pos x="T64" y="T65"/>
              </a:cxn>
              <a:cxn ang="T135">
                <a:pos x="T66" y="T67"/>
              </a:cxn>
              <a:cxn ang="T136">
                <a:pos x="T68" y="T69"/>
              </a:cxn>
              <a:cxn ang="T137">
                <a:pos x="T70" y="T71"/>
              </a:cxn>
              <a:cxn ang="T138">
                <a:pos x="T72" y="T73"/>
              </a:cxn>
              <a:cxn ang="T139">
                <a:pos x="T74" y="T75"/>
              </a:cxn>
              <a:cxn ang="T140">
                <a:pos x="T76" y="T77"/>
              </a:cxn>
              <a:cxn ang="T141">
                <a:pos x="T78" y="T79"/>
              </a:cxn>
              <a:cxn ang="T142">
                <a:pos x="T80" y="T81"/>
              </a:cxn>
              <a:cxn ang="T143">
                <a:pos x="T82" y="T83"/>
              </a:cxn>
              <a:cxn ang="T144">
                <a:pos x="T84" y="T85"/>
              </a:cxn>
              <a:cxn ang="T145">
                <a:pos x="T86" y="T87"/>
              </a:cxn>
              <a:cxn ang="T146">
                <a:pos x="T88" y="T89"/>
              </a:cxn>
              <a:cxn ang="T147">
                <a:pos x="T90" y="T91"/>
              </a:cxn>
              <a:cxn ang="T148">
                <a:pos x="T92" y="T93"/>
              </a:cxn>
              <a:cxn ang="T149">
                <a:pos x="T94" y="T95"/>
              </a:cxn>
              <a:cxn ang="T150">
                <a:pos x="T96" y="T97"/>
              </a:cxn>
              <a:cxn ang="T151">
                <a:pos x="T98" y="T99"/>
              </a:cxn>
              <a:cxn ang="T152">
                <a:pos x="T100" y="T101"/>
              </a:cxn>
            </a:cxnLst>
            <a:rect l="0" t="0" r="r" b="b"/>
            <a:pathLst>
              <a:path w="256" h="228">
                <a:moveTo>
                  <a:pt x="204" y="104"/>
                </a:moveTo>
                <a:cubicBezTo>
                  <a:pt x="175" y="104"/>
                  <a:pt x="152" y="81"/>
                  <a:pt x="152" y="52"/>
                </a:cubicBezTo>
                <a:cubicBezTo>
                  <a:pt x="152" y="23"/>
                  <a:pt x="175" y="0"/>
                  <a:pt x="204" y="0"/>
                </a:cubicBezTo>
                <a:cubicBezTo>
                  <a:pt x="233" y="0"/>
                  <a:pt x="256" y="23"/>
                  <a:pt x="256" y="52"/>
                </a:cubicBezTo>
                <a:cubicBezTo>
                  <a:pt x="256" y="81"/>
                  <a:pt x="233" y="104"/>
                  <a:pt x="204" y="104"/>
                </a:cubicBezTo>
                <a:moveTo>
                  <a:pt x="228" y="40"/>
                </a:moveTo>
                <a:cubicBezTo>
                  <a:pt x="216" y="40"/>
                  <a:pt x="216" y="40"/>
                  <a:pt x="216" y="40"/>
                </a:cubicBezTo>
                <a:cubicBezTo>
                  <a:pt x="216" y="28"/>
                  <a:pt x="216" y="28"/>
                  <a:pt x="216" y="28"/>
                </a:cubicBezTo>
                <a:cubicBezTo>
                  <a:pt x="216" y="21"/>
                  <a:pt x="211" y="16"/>
                  <a:pt x="204" y="16"/>
                </a:cubicBezTo>
                <a:cubicBezTo>
                  <a:pt x="197" y="16"/>
                  <a:pt x="192" y="21"/>
                  <a:pt x="192" y="28"/>
                </a:cubicBezTo>
                <a:cubicBezTo>
                  <a:pt x="192" y="40"/>
                  <a:pt x="192" y="40"/>
                  <a:pt x="192" y="40"/>
                </a:cubicBezTo>
                <a:cubicBezTo>
                  <a:pt x="180" y="40"/>
                  <a:pt x="180" y="40"/>
                  <a:pt x="180" y="40"/>
                </a:cubicBezTo>
                <a:cubicBezTo>
                  <a:pt x="173" y="40"/>
                  <a:pt x="168" y="45"/>
                  <a:pt x="168" y="52"/>
                </a:cubicBezTo>
                <a:cubicBezTo>
                  <a:pt x="168" y="59"/>
                  <a:pt x="173" y="64"/>
                  <a:pt x="180" y="64"/>
                </a:cubicBezTo>
                <a:cubicBezTo>
                  <a:pt x="192" y="64"/>
                  <a:pt x="192" y="64"/>
                  <a:pt x="192" y="64"/>
                </a:cubicBezTo>
                <a:cubicBezTo>
                  <a:pt x="192" y="76"/>
                  <a:pt x="192" y="76"/>
                  <a:pt x="192" y="76"/>
                </a:cubicBezTo>
                <a:cubicBezTo>
                  <a:pt x="192" y="83"/>
                  <a:pt x="197" y="88"/>
                  <a:pt x="204" y="88"/>
                </a:cubicBezTo>
                <a:cubicBezTo>
                  <a:pt x="211" y="88"/>
                  <a:pt x="216" y="83"/>
                  <a:pt x="216" y="76"/>
                </a:cubicBezTo>
                <a:cubicBezTo>
                  <a:pt x="216" y="64"/>
                  <a:pt x="216" y="64"/>
                  <a:pt x="216" y="64"/>
                </a:cubicBezTo>
                <a:cubicBezTo>
                  <a:pt x="228" y="64"/>
                  <a:pt x="228" y="64"/>
                  <a:pt x="228" y="64"/>
                </a:cubicBezTo>
                <a:cubicBezTo>
                  <a:pt x="235" y="64"/>
                  <a:pt x="240" y="59"/>
                  <a:pt x="240" y="52"/>
                </a:cubicBezTo>
                <a:cubicBezTo>
                  <a:pt x="240" y="45"/>
                  <a:pt x="235" y="40"/>
                  <a:pt x="228" y="40"/>
                </a:cubicBezTo>
                <a:moveTo>
                  <a:pt x="97" y="139"/>
                </a:moveTo>
                <a:cubicBezTo>
                  <a:pt x="200" y="133"/>
                  <a:pt x="200" y="133"/>
                  <a:pt x="200" y="133"/>
                </a:cubicBezTo>
                <a:cubicBezTo>
                  <a:pt x="208" y="116"/>
                  <a:pt x="208" y="116"/>
                  <a:pt x="208" y="116"/>
                </a:cubicBezTo>
                <a:cubicBezTo>
                  <a:pt x="219" y="115"/>
                  <a:pt x="229" y="112"/>
                  <a:pt x="238" y="106"/>
                </a:cubicBezTo>
                <a:cubicBezTo>
                  <a:pt x="219" y="149"/>
                  <a:pt x="219" y="149"/>
                  <a:pt x="219" y="149"/>
                </a:cubicBezTo>
                <a:cubicBezTo>
                  <a:pt x="217" y="153"/>
                  <a:pt x="213" y="156"/>
                  <a:pt x="209" y="156"/>
                </a:cubicBezTo>
                <a:cubicBezTo>
                  <a:pt x="105" y="163"/>
                  <a:pt x="105" y="163"/>
                  <a:pt x="105" y="163"/>
                </a:cubicBezTo>
                <a:cubicBezTo>
                  <a:pt x="111" y="180"/>
                  <a:pt x="111" y="180"/>
                  <a:pt x="111" y="180"/>
                </a:cubicBezTo>
                <a:cubicBezTo>
                  <a:pt x="224" y="180"/>
                  <a:pt x="224" y="180"/>
                  <a:pt x="224" y="180"/>
                </a:cubicBezTo>
                <a:cubicBezTo>
                  <a:pt x="237" y="180"/>
                  <a:pt x="248" y="191"/>
                  <a:pt x="248" y="204"/>
                </a:cubicBezTo>
                <a:cubicBezTo>
                  <a:pt x="248" y="217"/>
                  <a:pt x="237" y="228"/>
                  <a:pt x="224" y="228"/>
                </a:cubicBezTo>
                <a:cubicBezTo>
                  <a:pt x="211" y="228"/>
                  <a:pt x="200" y="217"/>
                  <a:pt x="200" y="204"/>
                </a:cubicBezTo>
                <a:cubicBezTo>
                  <a:pt x="88" y="204"/>
                  <a:pt x="88" y="204"/>
                  <a:pt x="88" y="204"/>
                </a:cubicBezTo>
                <a:cubicBezTo>
                  <a:pt x="88" y="217"/>
                  <a:pt x="77" y="228"/>
                  <a:pt x="64" y="228"/>
                </a:cubicBezTo>
                <a:cubicBezTo>
                  <a:pt x="51" y="228"/>
                  <a:pt x="40" y="217"/>
                  <a:pt x="40" y="204"/>
                </a:cubicBezTo>
                <a:cubicBezTo>
                  <a:pt x="40" y="191"/>
                  <a:pt x="51" y="180"/>
                  <a:pt x="64" y="180"/>
                </a:cubicBezTo>
                <a:cubicBezTo>
                  <a:pt x="86" y="180"/>
                  <a:pt x="86" y="180"/>
                  <a:pt x="86" y="180"/>
                </a:cubicBezTo>
                <a:cubicBezTo>
                  <a:pt x="39" y="48"/>
                  <a:pt x="39" y="48"/>
                  <a:pt x="39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5" y="48"/>
                  <a:pt x="0" y="43"/>
                  <a:pt x="0" y="36"/>
                </a:cubicBezTo>
                <a:cubicBezTo>
                  <a:pt x="0" y="29"/>
                  <a:pt x="5" y="24"/>
                  <a:pt x="12" y="24"/>
                </a:cubicBezTo>
                <a:cubicBezTo>
                  <a:pt x="48" y="24"/>
                  <a:pt x="48" y="24"/>
                  <a:pt x="48" y="24"/>
                </a:cubicBezTo>
                <a:cubicBezTo>
                  <a:pt x="53" y="24"/>
                  <a:pt x="58" y="27"/>
                  <a:pt x="59" y="32"/>
                </a:cubicBezTo>
                <a:cubicBezTo>
                  <a:pt x="59" y="32"/>
                  <a:pt x="59" y="32"/>
                  <a:pt x="59" y="32"/>
                </a:cubicBezTo>
                <a:cubicBezTo>
                  <a:pt x="66" y="52"/>
                  <a:pt x="66" y="52"/>
                  <a:pt x="66" y="52"/>
                </a:cubicBezTo>
                <a:cubicBezTo>
                  <a:pt x="140" y="52"/>
                  <a:pt x="140" y="52"/>
                  <a:pt x="140" y="52"/>
                </a:cubicBezTo>
                <a:cubicBezTo>
                  <a:pt x="140" y="60"/>
                  <a:pt x="142" y="69"/>
                  <a:pt x="145" y="76"/>
                </a:cubicBezTo>
                <a:cubicBezTo>
                  <a:pt x="75" y="76"/>
                  <a:pt x="75" y="76"/>
                  <a:pt x="75" y="76"/>
                </a:cubicBezTo>
                <a:lnTo>
                  <a:pt x="97" y="139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43" name="Freeform 88"/>
          <p:cNvSpPr>
            <a:spLocks noEditPoints="1"/>
          </p:cNvSpPr>
          <p:nvPr/>
        </p:nvSpPr>
        <p:spPr bwMode="auto">
          <a:xfrm>
            <a:off x="6155105" y="5429231"/>
            <a:ext cx="279657" cy="221955"/>
          </a:xfrm>
          <a:custGeom>
            <a:avLst/>
            <a:gdLst>
              <a:gd name="T0" fmla="*/ 506458 w 256"/>
              <a:gd name="T1" fmla="*/ 89013 h 204"/>
              <a:gd name="T2" fmla="*/ 506458 w 256"/>
              <a:gd name="T3" fmla="*/ 89013 h 204"/>
              <a:gd name="T4" fmla="*/ 434958 w 256"/>
              <a:gd name="T5" fmla="*/ 247259 h 204"/>
              <a:gd name="T6" fmla="*/ 415097 w 256"/>
              <a:gd name="T7" fmla="*/ 261105 h 204"/>
              <a:gd name="T8" fmla="*/ 208541 w 256"/>
              <a:gd name="T9" fmla="*/ 274952 h 204"/>
              <a:gd name="T10" fmla="*/ 220458 w 256"/>
              <a:gd name="T11" fmla="*/ 308579 h 204"/>
              <a:gd name="T12" fmla="*/ 444889 w 256"/>
              <a:gd name="T13" fmla="*/ 308579 h 204"/>
              <a:gd name="T14" fmla="*/ 492555 w 256"/>
              <a:gd name="T15" fmla="*/ 356052 h 204"/>
              <a:gd name="T16" fmla="*/ 444889 w 256"/>
              <a:gd name="T17" fmla="*/ 403526 h 204"/>
              <a:gd name="T18" fmla="*/ 397222 w 256"/>
              <a:gd name="T19" fmla="*/ 356052 h 204"/>
              <a:gd name="T20" fmla="*/ 174778 w 256"/>
              <a:gd name="T21" fmla="*/ 356052 h 204"/>
              <a:gd name="T22" fmla="*/ 127111 w 256"/>
              <a:gd name="T23" fmla="*/ 403526 h 204"/>
              <a:gd name="T24" fmla="*/ 79444 w 256"/>
              <a:gd name="T25" fmla="*/ 356052 h 204"/>
              <a:gd name="T26" fmla="*/ 127111 w 256"/>
              <a:gd name="T27" fmla="*/ 308579 h 204"/>
              <a:gd name="T28" fmla="*/ 170805 w 256"/>
              <a:gd name="T29" fmla="*/ 308579 h 204"/>
              <a:gd name="T30" fmla="*/ 77458 w 256"/>
              <a:gd name="T31" fmla="*/ 47474 h 204"/>
              <a:gd name="T32" fmla="*/ 23833 w 256"/>
              <a:gd name="T33" fmla="*/ 47474 h 204"/>
              <a:gd name="T34" fmla="*/ 0 w 256"/>
              <a:gd name="T35" fmla="*/ 23737 h 204"/>
              <a:gd name="T36" fmla="*/ 23833 w 256"/>
              <a:gd name="T37" fmla="*/ 0 h 204"/>
              <a:gd name="T38" fmla="*/ 95333 w 256"/>
              <a:gd name="T39" fmla="*/ 0 h 204"/>
              <a:gd name="T40" fmla="*/ 117180 w 256"/>
              <a:gd name="T41" fmla="*/ 15825 h 204"/>
              <a:gd name="T42" fmla="*/ 117180 w 256"/>
              <a:gd name="T43" fmla="*/ 15825 h 204"/>
              <a:gd name="T44" fmla="*/ 131083 w 256"/>
              <a:gd name="T45" fmla="*/ 55386 h 204"/>
              <a:gd name="T46" fmla="*/ 484611 w 256"/>
              <a:gd name="T47" fmla="*/ 55386 h 204"/>
              <a:gd name="T48" fmla="*/ 508444 w 256"/>
              <a:gd name="T49" fmla="*/ 79123 h 204"/>
              <a:gd name="T50" fmla="*/ 506458 w 256"/>
              <a:gd name="T51" fmla="*/ 89013 h 204"/>
              <a:gd name="T52" fmla="*/ 148958 w 256"/>
              <a:gd name="T53" fmla="*/ 102860 h 204"/>
              <a:gd name="T54" fmla="*/ 192653 w 256"/>
              <a:gd name="T55" fmla="*/ 227478 h 204"/>
              <a:gd name="T56" fmla="*/ 397222 w 256"/>
              <a:gd name="T57" fmla="*/ 215609 h 204"/>
              <a:gd name="T58" fmla="*/ 446875 w 256"/>
              <a:gd name="T59" fmla="*/ 102860 h 204"/>
              <a:gd name="T60" fmla="*/ 148958 w 256"/>
              <a:gd name="T61" fmla="*/ 102860 h 204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</a:gdLst>
            <a:ahLst/>
            <a:cxnLst>
              <a:cxn ang="T62">
                <a:pos x="T0" y="T1"/>
              </a:cxn>
              <a:cxn ang="T63">
                <a:pos x="T2" y="T3"/>
              </a:cxn>
              <a:cxn ang="T64">
                <a:pos x="T4" y="T5"/>
              </a:cxn>
              <a:cxn ang="T65">
                <a:pos x="T6" y="T7"/>
              </a:cxn>
              <a:cxn ang="T66">
                <a:pos x="T8" y="T9"/>
              </a:cxn>
              <a:cxn ang="T67">
                <a:pos x="T10" y="T11"/>
              </a:cxn>
              <a:cxn ang="T68">
                <a:pos x="T12" y="T13"/>
              </a:cxn>
              <a:cxn ang="T69">
                <a:pos x="T14" y="T15"/>
              </a:cxn>
              <a:cxn ang="T70">
                <a:pos x="T16" y="T17"/>
              </a:cxn>
              <a:cxn ang="T71">
                <a:pos x="T18" y="T19"/>
              </a:cxn>
              <a:cxn ang="T72">
                <a:pos x="T20" y="T21"/>
              </a:cxn>
              <a:cxn ang="T73">
                <a:pos x="T22" y="T23"/>
              </a:cxn>
              <a:cxn ang="T74">
                <a:pos x="T24" y="T25"/>
              </a:cxn>
              <a:cxn ang="T75">
                <a:pos x="T26" y="T27"/>
              </a:cxn>
              <a:cxn ang="T76">
                <a:pos x="T28" y="T29"/>
              </a:cxn>
              <a:cxn ang="T77">
                <a:pos x="T30" y="T31"/>
              </a:cxn>
              <a:cxn ang="T78">
                <a:pos x="T32" y="T33"/>
              </a:cxn>
              <a:cxn ang="T79">
                <a:pos x="T34" y="T35"/>
              </a:cxn>
              <a:cxn ang="T80">
                <a:pos x="T36" y="T37"/>
              </a:cxn>
              <a:cxn ang="T81">
                <a:pos x="T38" y="T39"/>
              </a:cxn>
              <a:cxn ang="T82">
                <a:pos x="T40" y="T41"/>
              </a:cxn>
              <a:cxn ang="T83">
                <a:pos x="T42" y="T43"/>
              </a:cxn>
              <a:cxn ang="T84">
                <a:pos x="T44" y="T45"/>
              </a:cxn>
              <a:cxn ang="T85">
                <a:pos x="T46" y="T47"/>
              </a:cxn>
              <a:cxn ang="T86">
                <a:pos x="T48" y="T49"/>
              </a:cxn>
              <a:cxn ang="T87">
                <a:pos x="T50" y="T51"/>
              </a:cxn>
              <a:cxn ang="T88">
                <a:pos x="T52" y="T53"/>
              </a:cxn>
              <a:cxn ang="T89">
                <a:pos x="T54" y="T55"/>
              </a:cxn>
              <a:cxn ang="T90">
                <a:pos x="T56" y="T57"/>
              </a:cxn>
              <a:cxn ang="T91">
                <a:pos x="T58" y="T59"/>
              </a:cxn>
              <a:cxn ang="T92">
                <a:pos x="T60" y="T61"/>
              </a:cxn>
            </a:cxnLst>
            <a:rect l="0" t="0" r="r" b="b"/>
            <a:pathLst>
              <a:path w="256" h="204">
                <a:moveTo>
                  <a:pt x="255" y="45"/>
                </a:moveTo>
                <a:cubicBezTo>
                  <a:pt x="255" y="45"/>
                  <a:pt x="255" y="45"/>
                  <a:pt x="255" y="45"/>
                </a:cubicBezTo>
                <a:cubicBezTo>
                  <a:pt x="219" y="125"/>
                  <a:pt x="219" y="125"/>
                  <a:pt x="219" y="125"/>
                </a:cubicBezTo>
                <a:cubicBezTo>
                  <a:pt x="217" y="129"/>
                  <a:pt x="213" y="132"/>
                  <a:pt x="209" y="132"/>
                </a:cubicBezTo>
                <a:cubicBezTo>
                  <a:pt x="105" y="139"/>
                  <a:pt x="105" y="139"/>
                  <a:pt x="105" y="139"/>
                </a:cubicBezTo>
                <a:cubicBezTo>
                  <a:pt x="111" y="156"/>
                  <a:pt x="111" y="156"/>
                  <a:pt x="111" y="156"/>
                </a:cubicBezTo>
                <a:cubicBezTo>
                  <a:pt x="224" y="156"/>
                  <a:pt x="224" y="156"/>
                  <a:pt x="224" y="156"/>
                </a:cubicBezTo>
                <a:cubicBezTo>
                  <a:pt x="237" y="156"/>
                  <a:pt x="248" y="167"/>
                  <a:pt x="248" y="180"/>
                </a:cubicBezTo>
                <a:cubicBezTo>
                  <a:pt x="248" y="193"/>
                  <a:pt x="237" y="204"/>
                  <a:pt x="224" y="204"/>
                </a:cubicBezTo>
                <a:cubicBezTo>
                  <a:pt x="211" y="204"/>
                  <a:pt x="200" y="193"/>
                  <a:pt x="200" y="180"/>
                </a:cubicBezTo>
                <a:cubicBezTo>
                  <a:pt x="88" y="180"/>
                  <a:pt x="88" y="180"/>
                  <a:pt x="88" y="180"/>
                </a:cubicBezTo>
                <a:cubicBezTo>
                  <a:pt x="88" y="193"/>
                  <a:pt x="77" y="204"/>
                  <a:pt x="64" y="204"/>
                </a:cubicBezTo>
                <a:cubicBezTo>
                  <a:pt x="51" y="204"/>
                  <a:pt x="40" y="193"/>
                  <a:pt x="40" y="180"/>
                </a:cubicBezTo>
                <a:cubicBezTo>
                  <a:pt x="40" y="167"/>
                  <a:pt x="51" y="156"/>
                  <a:pt x="64" y="156"/>
                </a:cubicBezTo>
                <a:cubicBezTo>
                  <a:pt x="86" y="156"/>
                  <a:pt x="86" y="156"/>
                  <a:pt x="86" y="156"/>
                </a:cubicBezTo>
                <a:cubicBezTo>
                  <a:pt x="39" y="24"/>
                  <a:pt x="39" y="24"/>
                  <a:pt x="39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5" y="24"/>
                  <a:pt x="0" y="19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53" y="0"/>
                  <a:pt x="58" y="3"/>
                  <a:pt x="59" y="8"/>
                </a:cubicBezTo>
                <a:cubicBezTo>
                  <a:pt x="59" y="8"/>
                  <a:pt x="59" y="8"/>
                  <a:pt x="59" y="8"/>
                </a:cubicBezTo>
                <a:cubicBezTo>
                  <a:pt x="66" y="28"/>
                  <a:pt x="66" y="28"/>
                  <a:pt x="66" y="28"/>
                </a:cubicBezTo>
                <a:cubicBezTo>
                  <a:pt x="244" y="28"/>
                  <a:pt x="244" y="28"/>
                  <a:pt x="244" y="28"/>
                </a:cubicBezTo>
                <a:cubicBezTo>
                  <a:pt x="251" y="28"/>
                  <a:pt x="256" y="33"/>
                  <a:pt x="256" y="40"/>
                </a:cubicBezTo>
                <a:cubicBezTo>
                  <a:pt x="256" y="42"/>
                  <a:pt x="256" y="43"/>
                  <a:pt x="255" y="45"/>
                </a:cubicBezTo>
                <a:moveTo>
                  <a:pt x="75" y="52"/>
                </a:moveTo>
                <a:cubicBezTo>
                  <a:pt x="97" y="115"/>
                  <a:pt x="97" y="115"/>
                  <a:pt x="97" y="115"/>
                </a:cubicBezTo>
                <a:cubicBezTo>
                  <a:pt x="200" y="109"/>
                  <a:pt x="200" y="109"/>
                  <a:pt x="200" y="109"/>
                </a:cubicBezTo>
                <a:cubicBezTo>
                  <a:pt x="225" y="52"/>
                  <a:pt x="225" y="52"/>
                  <a:pt x="225" y="52"/>
                </a:cubicBezTo>
                <a:lnTo>
                  <a:pt x="75" y="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44" name="Freeform 89"/>
          <p:cNvSpPr>
            <a:spLocks noEditPoints="1"/>
          </p:cNvSpPr>
          <p:nvPr/>
        </p:nvSpPr>
        <p:spPr bwMode="auto">
          <a:xfrm>
            <a:off x="11506157" y="4970573"/>
            <a:ext cx="277908" cy="227197"/>
          </a:xfrm>
          <a:custGeom>
            <a:avLst/>
            <a:gdLst>
              <a:gd name="T0" fmla="*/ 480766 w 256"/>
              <a:gd name="T1" fmla="*/ 411597 h 208"/>
              <a:gd name="T2" fmla="*/ 23644 w 256"/>
              <a:gd name="T3" fmla="*/ 411597 h 208"/>
              <a:gd name="T4" fmla="*/ 0 w 256"/>
              <a:gd name="T5" fmla="*/ 387851 h 208"/>
              <a:gd name="T6" fmla="*/ 0 w 256"/>
              <a:gd name="T7" fmla="*/ 71238 h 208"/>
              <a:gd name="T8" fmla="*/ 23644 w 256"/>
              <a:gd name="T9" fmla="*/ 47492 h 208"/>
              <a:gd name="T10" fmla="*/ 124132 w 256"/>
              <a:gd name="T11" fmla="*/ 47492 h 208"/>
              <a:gd name="T12" fmla="*/ 161569 w 256"/>
              <a:gd name="T13" fmla="*/ 9894 h 208"/>
              <a:gd name="T14" fmla="*/ 181272 w 256"/>
              <a:gd name="T15" fmla="*/ 0 h 208"/>
              <a:gd name="T16" fmla="*/ 323138 w 256"/>
              <a:gd name="T17" fmla="*/ 0 h 208"/>
              <a:gd name="T18" fmla="*/ 340871 w 256"/>
              <a:gd name="T19" fmla="*/ 7915 h 208"/>
              <a:gd name="T20" fmla="*/ 340871 w 256"/>
              <a:gd name="T21" fmla="*/ 7915 h 208"/>
              <a:gd name="T22" fmla="*/ 380278 w 256"/>
              <a:gd name="T23" fmla="*/ 47492 h 208"/>
              <a:gd name="T24" fmla="*/ 480766 w 256"/>
              <a:gd name="T25" fmla="*/ 47492 h 208"/>
              <a:gd name="T26" fmla="*/ 504410 w 256"/>
              <a:gd name="T27" fmla="*/ 71238 h 208"/>
              <a:gd name="T28" fmla="*/ 504410 w 256"/>
              <a:gd name="T29" fmla="*/ 387851 h 208"/>
              <a:gd name="T30" fmla="*/ 480766 w 256"/>
              <a:gd name="T31" fmla="*/ 411597 h 208"/>
              <a:gd name="T32" fmla="*/ 252205 w 256"/>
              <a:gd name="T33" fmla="*/ 79153 h 208"/>
              <a:gd name="T34" fmla="*/ 110340 w 256"/>
              <a:gd name="T35" fmla="*/ 221629 h 208"/>
              <a:gd name="T36" fmla="*/ 252205 w 256"/>
              <a:gd name="T37" fmla="*/ 364105 h 208"/>
              <a:gd name="T38" fmla="*/ 394070 w 256"/>
              <a:gd name="T39" fmla="*/ 221629 h 208"/>
              <a:gd name="T40" fmla="*/ 252205 w 256"/>
              <a:gd name="T41" fmla="*/ 79153 h 208"/>
              <a:gd name="T42" fmla="*/ 252205 w 256"/>
              <a:gd name="T43" fmla="*/ 316613 h 208"/>
              <a:gd name="T44" fmla="*/ 157628 w 256"/>
              <a:gd name="T45" fmla="*/ 221629 h 208"/>
              <a:gd name="T46" fmla="*/ 252205 w 256"/>
              <a:gd name="T47" fmla="*/ 126645 h 208"/>
              <a:gd name="T48" fmla="*/ 346782 w 256"/>
              <a:gd name="T49" fmla="*/ 221629 h 208"/>
              <a:gd name="T50" fmla="*/ 252205 w 256"/>
              <a:gd name="T51" fmla="*/ 316613 h 208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256" h="208">
                <a:moveTo>
                  <a:pt x="244" y="208"/>
                </a:moveTo>
                <a:cubicBezTo>
                  <a:pt x="12" y="208"/>
                  <a:pt x="12" y="208"/>
                  <a:pt x="12" y="208"/>
                </a:cubicBezTo>
                <a:cubicBezTo>
                  <a:pt x="5" y="208"/>
                  <a:pt x="0" y="203"/>
                  <a:pt x="0" y="19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29"/>
                  <a:pt x="5" y="24"/>
                  <a:pt x="12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82" y="5"/>
                  <a:pt x="82" y="5"/>
                  <a:pt x="82" y="5"/>
                </a:cubicBezTo>
                <a:cubicBezTo>
                  <a:pt x="85" y="2"/>
                  <a:pt x="88" y="0"/>
                  <a:pt x="92" y="0"/>
                </a:cubicBezTo>
                <a:cubicBezTo>
                  <a:pt x="164" y="0"/>
                  <a:pt x="164" y="0"/>
                  <a:pt x="164" y="0"/>
                </a:cubicBezTo>
                <a:cubicBezTo>
                  <a:pt x="167" y="0"/>
                  <a:pt x="170" y="1"/>
                  <a:pt x="173" y="4"/>
                </a:cubicBezTo>
                <a:cubicBezTo>
                  <a:pt x="173" y="4"/>
                  <a:pt x="173" y="4"/>
                  <a:pt x="173" y="4"/>
                </a:cubicBezTo>
                <a:cubicBezTo>
                  <a:pt x="193" y="24"/>
                  <a:pt x="193" y="24"/>
                  <a:pt x="193" y="24"/>
                </a:cubicBezTo>
                <a:cubicBezTo>
                  <a:pt x="244" y="24"/>
                  <a:pt x="244" y="24"/>
                  <a:pt x="244" y="24"/>
                </a:cubicBezTo>
                <a:cubicBezTo>
                  <a:pt x="251" y="24"/>
                  <a:pt x="256" y="29"/>
                  <a:pt x="256" y="36"/>
                </a:cubicBezTo>
                <a:cubicBezTo>
                  <a:pt x="256" y="196"/>
                  <a:pt x="256" y="196"/>
                  <a:pt x="256" y="196"/>
                </a:cubicBezTo>
                <a:cubicBezTo>
                  <a:pt x="256" y="203"/>
                  <a:pt x="251" y="208"/>
                  <a:pt x="244" y="208"/>
                </a:cubicBezTo>
                <a:moveTo>
                  <a:pt x="128" y="40"/>
                </a:moveTo>
                <a:cubicBezTo>
                  <a:pt x="88" y="40"/>
                  <a:pt x="56" y="72"/>
                  <a:pt x="56" y="112"/>
                </a:cubicBezTo>
                <a:cubicBezTo>
                  <a:pt x="56" y="152"/>
                  <a:pt x="88" y="184"/>
                  <a:pt x="128" y="184"/>
                </a:cubicBezTo>
                <a:cubicBezTo>
                  <a:pt x="168" y="184"/>
                  <a:pt x="200" y="152"/>
                  <a:pt x="200" y="112"/>
                </a:cubicBezTo>
                <a:cubicBezTo>
                  <a:pt x="200" y="72"/>
                  <a:pt x="168" y="40"/>
                  <a:pt x="128" y="40"/>
                </a:cubicBezTo>
                <a:moveTo>
                  <a:pt x="128" y="160"/>
                </a:moveTo>
                <a:cubicBezTo>
                  <a:pt x="101" y="160"/>
                  <a:pt x="80" y="139"/>
                  <a:pt x="80" y="112"/>
                </a:cubicBezTo>
                <a:cubicBezTo>
                  <a:pt x="80" y="85"/>
                  <a:pt x="101" y="64"/>
                  <a:pt x="128" y="64"/>
                </a:cubicBezTo>
                <a:cubicBezTo>
                  <a:pt x="155" y="64"/>
                  <a:pt x="176" y="85"/>
                  <a:pt x="176" y="112"/>
                </a:cubicBezTo>
                <a:cubicBezTo>
                  <a:pt x="176" y="139"/>
                  <a:pt x="155" y="160"/>
                  <a:pt x="128" y="16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45" name="Freeform 90"/>
          <p:cNvSpPr>
            <a:spLocks/>
          </p:cNvSpPr>
          <p:nvPr/>
        </p:nvSpPr>
        <p:spPr bwMode="auto">
          <a:xfrm>
            <a:off x="11017633" y="4944361"/>
            <a:ext cx="270918" cy="277881"/>
          </a:xfrm>
          <a:custGeom>
            <a:avLst/>
            <a:gdLst>
              <a:gd name="T0" fmla="*/ 492303 w 248"/>
              <a:gd name="T1" fmla="*/ 386189 h 256"/>
              <a:gd name="T2" fmla="*/ 404959 w 248"/>
              <a:gd name="T3" fmla="*/ 433477 h 256"/>
              <a:gd name="T4" fmla="*/ 317615 w 248"/>
              <a:gd name="T5" fmla="*/ 386189 h 256"/>
              <a:gd name="T6" fmla="*/ 404959 w 248"/>
              <a:gd name="T7" fmla="*/ 338900 h 256"/>
              <a:gd name="T8" fmla="*/ 444661 w 248"/>
              <a:gd name="T9" fmla="*/ 344812 h 256"/>
              <a:gd name="T10" fmla="*/ 444661 w 248"/>
              <a:gd name="T11" fmla="*/ 299493 h 256"/>
              <a:gd name="T12" fmla="*/ 444661 w 248"/>
              <a:gd name="T13" fmla="*/ 147776 h 256"/>
              <a:gd name="T14" fmla="*/ 174688 w 248"/>
              <a:gd name="T15" fmla="*/ 204917 h 256"/>
              <a:gd name="T16" fmla="*/ 174688 w 248"/>
              <a:gd name="T17" fmla="*/ 457122 h 256"/>
              <a:gd name="T18" fmla="*/ 87344 w 248"/>
              <a:gd name="T19" fmla="*/ 504410 h 256"/>
              <a:gd name="T20" fmla="*/ 0 w 248"/>
              <a:gd name="T21" fmla="*/ 457122 h 256"/>
              <a:gd name="T22" fmla="*/ 87344 w 248"/>
              <a:gd name="T23" fmla="*/ 409833 h 256"/>
              <a:gd name="T24" fmla="*/ 127046 w 248"/>
              <a:gd name="T25" fmla="*/ 415744 h 256"/>
              <a:gd name="T26" fmla="*/ 127046 w 248"/>
              <a:gd name="T27" fmla="*/ 378308 h 256"/>
              <a:gd name="T28" fmla="*/ 127046 w 248"/>
              <a:gd name="T29" fmla="*/ 94577 h 256"/>
              <a:gd name="T30" fmla="*/ 150867 w 248"/>
              <a:gd name="T31" fmla="*/ 70933 h 256"/>
              <a:gd name="T32" fmla="*/ 468482 w 248"/>
              <a:gd name="T33" fmla="*/ 0 h 256"/>
              <a:gd name="T34" fmla="*/ 492303 w 248"/>
              <a:gd name="T35" fmla="*/ 23644 h 256"/>
              <a:gd name="T36" fmla="*/ 492303 w 248"/>
              <a:gd name="T37" fmla="*/ 362545 h 256"/>
              <a:gd name="T38" fmla="*/ 492303 w 248"/>
              <a:gd name="T39" fmla="*/ 378308 h 256"/>
              <a:gd name="T40" fmla="*/ 492303 w 248"/>
              <a:gd name="T41" fmla="*/ 386189 h 25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48" h="256">
                <a:moveTo>
                  <a:pt x="248" y="196"/>
                </a:moveTo>
                <a:cubicBezTo>
                  <a:pt x="248" y="209"/>
                  <a:pt x="228" y="220"/>
                  <a:pt x="204" y="220"/>
                </a:cubicBezTo>
                <a:cubicBezTo>
                  <a:pt x="180" y="220"/>
                  <a:pt x="160" y="209"/>
                  <a:pt x="160" y="196"/>
                </a:cubicBezTo>
                <a:cubicBezTo>
                  <a:pt x="160" y="183"/>
                  <a:pt x="180" y="172"/>
                  <a:pt x="204" y="172"/>
                </a:cubicBezTo>
                <a:cubicBezTo>
                  <a:pt x="211" y="172"/>
                  <a:pt x="218" y="173"/>
                  <a:pt x="224" y="175"/>
                </a:cubicBezTo>
                <a:cubicBezTo>
                  <a:pt x="224" y="152"/>
                  <a:pt x="224" y="152"/>
                  <a:pt x="224" y="152"/>
                </a:cubicBezTo>
                <a:cubicBezTo>
                  <a:pt x="224" y="75"/>
                  <a:pt x="224" y="75"/>
                  <a:pt x="224" y="75"/>
                </a:cubicBezTo>
                <a:cubicBezTo>
                  <a:pt x="88" y="104"/>
                  <a:pt x="88" y="104"/>
                  <a:pt x="88" y="104"/>
                </a:cubicBezTo>
                <a:cubicBezTo>
                  <a:pt x="88" y="232"/>
                  <a:pt x="88" y="232"/>
                  <a:pt x="88" y="232"/>
                </a:cubicBezTo>
                <a:cubicBezTo>
                  <a:pt x="88" y="245"/>
                  <a:pt x="68" y="256"/>
                  <a:pt x="44" y="256"/>
                </a:cubicBezTo>
                <a:cubicBezTo>
                  <a:pt x="20" y="256"/>
                  <a:pt x="0" y="245"/>
                  <a:pt x="0" y="232"/>
                </a:cubicBezTo>
                <a:cubicBezTo>
                  <a:pt x="0" y="219"/>
                  <a:pt x="20" y="208"/>
                  <a:pt x="44" y="208"/>
                </a:cubicBezTo>
                <a:cubicBezTo>
                  <a:pt x="51" y="208"/>
                  <a:pt x="58" y="209"/>
                  <a:pt x="64" y="211"/>
                </a:cubicBezTo>
                <a:cubicBezTo>
                  <a:pt x="64" y="192"/>
                  <a:pt x="64" y="192"/>
                  <a:pt x="64" y="192"/>
                </a:cubicBezTo>
                <a:cubicBezTo>
                  <a:pt x="64" y="48"/>
                  <a:pt x="64" y="48"/>
                  <a:pt x="64" y="48"/>
                </a:cubicBezTo>
                <a:cubicBezTo>
                  <a:pt x="64" y="39"/>
                  <a:pt x="76" y="36"/>
                  <a:pt x="76" y="36"/>
                </a:cubicBezTo>
                <a:cubicBezTo>
                  <a:pt x="236" y="0"/>
                  <a:pt x="236" y="0"/>
                  <a:pt x="236" y="0"/>
                </a:cubicBezTo>
                <a:cubicBezTo>
                  <a:pt x="243" y="0"/>
                  <a:pt x="248" y="5"/>
                  <a:pt x="248" y="12"/>
                </a:cubicBezTo>
                <a:cubicBezTo>
                  <a:pt x="248" y="184"/>
                  <a:pt x="248" y="184"/>
                  <a:pt x="248" y="184"/>
                </a:cubicBezTo>
                <a:cubicBezTo>
                  <a:pt x="248" y="192"/>
                  <a:pt x="248" y="192"/>
                  <a:pt x="248" y="192"/>
                </a:cubicBezTo>
                <a:lnTo>
                  <a:pt x="248" y="19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46" name="Freeform 91"/>
          <p:cNvSpPr>
            <a:spLocks noEditPoints="1"/>
          </p:cNvSpPr>
          <p:nvPr/>
        </p:nvSpPr>
        <p:spPr bwMode="auto">
          <a:xfrm>
            <a:off x="10578048" y="5022132"/>
            <a:ext cx="181776" cy="166029"/>
          </a:xfrm>
          <a:custGeom>
            <a:avLst/>
            <a:gdLst>
              <a:gd name="T0" fmla="*/ 307258 w 168"/>
              <a:gd name="T1" fmla="*/ 302647 h 152"/>
              <a:gd name="T2" fmla="*/ 283623 w 168"/>
              <a:gd name="T3" fmla="*/ 278754 h 152"/>
              <a:gd name="T4" fmla="*/ 283623 w 168"/>
              <a:gd name="T5" fmla="*/ 23893 h 152"/>
              <a:gd name="T6" fmla="*/ 307258 w 168"/>
              <a:gd name="T7" fmla="*/ 0 h 152"/>
              <a:gd name="T8" fmla="*/ 330893 w 168"/>
              <a:gd name="T9" fmla="*/ 23893 h 152"/>
              <a:gd name="T10" fmla="*/ 330893 w 168"/>
              <a:gd name="T11" fmla="*/ 278754 h 152"/>
              <a:gd name="T12" fmla="*/ 307258 w 168"/>
              <a:gd name="T13" fmla="*/ 302647 h 152"/>
              <a:gd name="T14" fmla="*/ 212717 w 168"/>
              <a:gd name="T15" fmla="*/ 302647 h 152"/>
              <a:gd name="T16" fmla="*/ 189082 w 168"/>
              <a:gd name="T17" fmla="*/ 278754 h 152"/>
              <a:gd name="T18" fmla="*/ 189082 w 168"/>
              <a:gd name="T19" fmla="*/ 87608 h 152"/>
              <a:gd name="T20" fmla="*/ 212717 w 168"/>
              <a:gd name="T21" fmla="*/ 63715 h 152"/>
              <a:gd name="T22" fmla="*/ 236352 w 168"/>
              <a:gd name="T23" fmla="*/ 87608 h 152"/>
              <a:gd name="T24" fmla="*/ 236352 w 168"/>
              <a:gd name="T25" fmla="*/ 278754 h 152"/>
              <a:gd name="T26" fmla="*/ 212717 w 168"/>
              <a:gd name="T27" fmla="*/ 302647 h 152"/>
              <a:gd name="T28" fmla="*/ 118176 w 168"/>
              <a:gd name="T29" fmla="*/ 302647 h 152"/>
              <a:gd name="T30" fmla="*/ 94541 w 168"/>
              <a:gd name="T31" fmla="*/ 278754 h 152"/>
              <a:gd name="T32" fmla="*/ 94541 w 168"/>
              <a:gd name="T33" fmla="*/ 151324 h 152"/>
              <a:gd name="T34" fmla="*/ 118176 w 168"/>
              <a:gd name="T35" fmla="*/ 127430 h 152"/>
              <a:gd name="T36" fmla="*/ 141811 w 168"/>
              <a:gd name="T37" fmla="*/ 151324 h 152"/>
              <a:gd name="T38" fmla="*/ 141811 w 168"/>
              <a:gd name="T39" fmla="*/ 278754 h 152"/>
              <a:gd name="T40" fmla="*/ 118176 w 168"/>
              <a:gd name="T41" fmla="*/ 302647 h 152"/>
              <a:gd name="T42" fmla="*/ 23635 w 168"/>
              <a:gd name="T43" fmla="*/ 302647 h 152"/>
              <a:gd name="T44" fmla="*/ 0 w 168"/>
              <a:gd name="T45" fmla="*/ 278754 h 152"/>
              <a:gd name="T46" fmla="*/ 0 w 168"/>
              <a:gd name="T47" fmla="*/ 215039 h 152"/>
              <a:gd name="T48" fmla="*/ 23635 w 168"/>
              <a:gd name="T49" fmla="*/ 191145 h 152"/>
              <a:gd name="T50" fmla="*/ 47270 w 168"/>
              <a:gd name="T51" fmla="*/ 215039 h 152"/>
              <a:gd name="T52" fmla="*/ 47270 w 168"/>
              <a:gd name="T53" fmla="*/ 278754 h 152"/>
              <a:gd name="T54" fmla="*/ 23635 w 168"/>
              <a:gd name="T55" fmla="*/ 302647 h 152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168" h="152">
                <a:moveTo>
                  <a:pt x="156" y="152"/>
                </a:moveTo>
                <a:cubicBezTo>
                  <a:pt x="149" y="152"/>
                  <a:pt x="144" y="147"/>
                  <a:pt x="144" y="140"/>
                </a:cubicBezTo>
                <a:cubicBezTo>
                  <a:pt x="144" y="12"/>
                  <a:pt x="144" y="12"/>
                  <a:pt x="144" y="12"/>
                </a:cubicBezTo>
                <a:cubicBezTo>
                  <a:pt x="144" y="5"/>
                  <a:pt x="149" y="0"/>
                  <a:pt x="156" y="0"/>
                </a:cubicBezTo>
                <a:cubicBezTo>
                  <a:pt x="163" y="0"/>
                  <a:pt x="168" y="5"/>
                  <a:pt x="168" y="12"/>
                </a:cubicBezTo>
                <a:cubicBezTo>
                  <a:pt x="168" y="140"/>
                  <a:pt x="168" y="140"/>
                  <a:pt x="168" y="140"/>
                </a:cubicBezTo>
                <a:cubicBezTo>
                  <a:pt x="168" y="147"/>
                  <a:pt x="163" y="152"/>
                  <a:pt x="156" y="152"/>
                </a:cubicBezTo>
                <a:moveTo>
                  <a:pt x="108" y="152"/>
                </a:moveTo>
                <a:cubicBezTo>
                  <a:pt x="101" y="152"/>
                  <a:pt x="96" y="147"/>
                  <a:pt x="96" y="140"/>
                </a:cubicBezTo>
                <a:cubicBezTo>
                  <a:pt x="96" y="44"/>
                  <a:pt x="96" y="44"/>
                  <a:pt x="96" y="44"/>
                </a:cubicBezTo>
                <a:cubicBezTo>
                  <a:pt x="96" y="37"/>
                  <a:pt x="101" y="32"/>
                  <a:pt x="108" y="32"/>
                </a:cubicBezTo>
                <a:cubicBezTo>
                  <a:pt x="115" y="32"/>
                  <a:pt x="120" y="37"/>
                  <a:pt x="120" y="44"/>
                </a:cubicBezTo>
                <a:cubicBezTo>
                  <a:pt x="120" y="140"/>
                  <a:pt x="120" y="140"/>
                  <a:pt x="120" y="140"/>
                </a:cubicBezTo>
                <a:cubicBezTo>
                  <a:pt x="120" y="147"/>
                  <a:pt x="115" y="152"/>
                  <a:pt x="108" y="152"/>
                </a:cubicBezTo>
                <a:moveTo>
                  <a:pt x="60" y="152"/>
                </a:moveTo>
                <a:cubicBezTo>
                  <a:pt x="53" y="152"/>
                  <a:pt x="48" y="147"/>
                  <a:pt x="48" y="140"/>
                </a:cubicBezTo>
                <a:cubicBezTo>
                  <a:pt x="48" y="76"/>
                  <a:pt x="48" y="76"/>
                  <a:pt x="48" y="76"/>
                </a:cubicBezTo>
                <a:cubicBezTo>
                  <a:pt x="48" y="69"/>
                  <a:pt x="53" y="64"/>
                  <a:pt x="60" y="64"/>
                </a:cubicBezTo>
                <a:cubicBezTo>
                  <a:pt x="67" y="64"/>
                  <a:pt x="72" y="69"/>
                  <a:pt x="72" y="76"/>
                </a:cubicBezTo>
                <a:cubicBezTo>
                  <a:pt x="72" y="140"/>
                  <a:pt x="72" y="140"/>
                  <a:pt x="72" y="140"/>
                </a:cubicBezTo>
                <a:cubicBezTo>
                  <a:pt x="72" y="147"/>
                  <a:pt x="67" y="152"/>
                  <a:pt x="60" y="152"/>
                </a:cubicBezTo>
                <a:moveTo>
                  <a:pt x="12" y="152"/>
                </a:moveTo>
                <a:cubicBezTo>
                  <a:pt x="5" y="152"/>
                  <a:pt x="0" y="147"/>
                  <a:pt x="0" y="140"/>
                </a:cubicBezTo>
                <a:cubicBezTo>
                  <a:pt x="0" y="108"/>
                  <a:pt x="0" y="108"/>
                  <a:pt x="0" y="108"/>
                </a:cubicBezTo>
                <a:cubicBezTo>
                  <a:pt x="0" y="101"/>
                  <a:pt x="5" y="96"/>
                  <a:pt x="12" y="96"/>
                </a:cubicBezTo>
                <a:cubicBezTo>
                  <a:pt x="19" y="96"/>
                  <a:pt x="24" y="101"/>
                  <a:pt x="24" y="108"/>
                </a:cubicBezTo>
                <a:cubicBezTo>
                  <a:pt x="24" y="140"/>
                  <a:pt x="24" y="140"/>
                  <a:pt x="24" y="140"/>
                </a:cubicBezTo>
                <a:cubicBezTo>
                  <a:pt x="24" y="147"/>
                  <a:pt x="19" y="152"/>
                  <a:pt x="12" y="15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47" name="Freeform 92"/>
          <p:cNvSpPr>
            <a:spLocks noEditPoints="1"/>
          </p:cNvSpPr>
          <p:nvPr/>
        </p:nvSpPr>
        <p:spPr bwMode="auto">
          <a:xfrm>
            <a:off x="10042330" y="4979313"/>
            <a:ext cx="277908" cy="208848"/>
          </a:xfrm>
          <a:custGeom>
            <a:avLst/>
            <a:gdLst>
              <a:gd name="T0" fmla="*/ 496529 w 256"/>
              <a:gd name="T1" fmla="*/ 207438 h 192"/>
              <a:gd name="T2" fmla="*/ 496529 w 256"/>
              <a:gd name="T3" fmla="*/ 207438 h 192"/>
              <a:gd name="T4" fmla="*/ 401952 w 256"/>
              <a:gd name="T5" fmla="*/ 302267 h 192"/>
              <a:gd name="T6" fmla="*/ 401952 w 256"/>
              <a:gd name="T7" fmla="*/ 302267 h 192"/>
              <a:gd name="T8" fmla="*/ 386189 w 256"/>
              <a:gd name="T9" fmla="*/ 308193 h 192"/>
              <a:gd name="T10" fmla="*/ 362545 w 256"/>
              <a:gd name="T11" fmla="*/ 284486 h 192"/>
              <a:gd name="T12" fmla="*/ 370426 w 256"/>
              <a:gd name="T13" fmla="*/ 268681 h 192"/>
              <a:gd name="T14" fmla="*/ 370426 w 256"/>
              <a:gd name="T15" fmla="*/ 268681 h 192"/>
              <a:gd name="T16" fmla="*/ 447270 w 256"/>
              <a:gd name="T17" fmla="*/ 189658 h 192"/>
              <a:gd name="T18" fmla="*/ 370426 w 256"/>
              <a:gd name="T19" fmla="*/ 112609 h 192"/>
              <a:gd name="T20" fmla="*/ 370426 w 256"/>
              <a:gd name="T21" fmla="*/ 112609 h 192"/>
              <a:gd name="T22" fmla="*/ 362545 w 256"/>
              <a:gd name="T23" fmla="*/ 94829 h 192"/>
              <a:gd name="T24" fmla="*/ 386189 w 256"/>
              <a:gd name="T25" fmla="*/ 71122 h 192"/>
              <a:gd name="T26" fmla="*/ 403922 w 256"/>
              <a:gd name="T27" fmla="*/ 79024 h 192"/>
              <a:gd name="T28" fmla="*/ 403922 w 256"/>
              <a:gd name="T29" fmla="*/ 79024 h 192"/>
              <a:gd name="T30" fmla="*/ 496529 w 256"/>
              <a:gd name="T31" fmla="*/ 171877 h 192"/>
              <a:gd name="T32" fmla="*/ 504410 w 256"/>
              <a:gd name="T33" fmla="*/ 189658 h 192"/>
              <a:gd name="T34" fmla="*/ 496529 w 256"/>
              <a:gd name="T35" fmla="*/ 207438 h 192"/>
              <a:gd name="T36" fmla="*/ 210828 w 256"/>
              <a:gd name="T37" fmla="*/ 363510 h 192"/>
              <a:gd name="T38" fmla="*/ 189154 w 256"/>
              <a:gd name="T39" fmla="*/ 379315 h 192"/>
              <a:gd name="T40" fmla="*/ 165510 w 256"/>
              <a:gd name="T41" fmla="*/ 355608 h 192"/>
              <a:gd name="T42" fmla="*/ 167480 w 256"/>
              <a:gd name="T43" fmla="*/ 347705 h 192"/>
              <a:gd name="T44" fmla="*/ 293582 w 256"/>
              <a:gd name="T45" fmla="*/ 15805 h 192"/>
              <a:gd name="T46" fmla="*/ 315256 w 256"/>
              <a:gd name="T47" fmla="*/ 0 h 192"/>
              <a:gd name="T48" fmla="*/ 338900 w 256"/>
              <a:gd name="T49" fmla="*/ 23707 h 192"/>
              <a:gd name="T50" fmla="*/ 336930 w 256"/>
              <a:gd name="T51" fmla="*/ 31610 h 192"/>
              <a:gd name="T52" fmla="*/ 210828 w 256"/>
              <a:gd name="T53" fmla="*/ 363510 h 192"/>
              <a:gd name="T54" fmla="*/ 133984 w 256"/>
              <a:gd name="T55" fmla="*/ 112609 h 192"/>
              <a:gd name="T56" fmla="*/ 57140 w 256"/>
              <a:gd name="T57" fmla="*/ 189658 h 192"/>
              <a:gd name="T58" fmla="*/ 135954 w 256"/>
              <a:gd name="T59" fmla="*/ 268681 h 192"/>
              <a:gd name="T60" fmla="*/ 135954 w 256"/>
              <a:gd name="T61" fmla="*/ 268681 h 192"/>
              <a:gd name="T62" fmla="*/ 141865 w 256"/>
              <a:gd name="T63" fmla="*/ 284486 h 192"/>
              <a:gd name="T64" fmla="*/ 118221 w 256"/>
              <a:gd name="T65" fmla="*/ 308193 h 192"/>
              <a:gd name="T66" fmla="*/ 102458 w 256"/>
              <a:gd name="T67" fmla="*/ 302267 h 192"/>
              <a:gd name="T68" fmla="*/ 102458 w 256"/>
              <a:gd name="T69" fmla="*/ 302267 h 192"/>
              <a:gd name="T70" fmla="*/ 7881 w 256"/>
              <a:gd name="T71" fmla="*/ 207438 h 192"/>
              <a:gd name="T72" fmla="*/ 7881 w 256"/>
              <a:gd name="T73" fmla="*/ 207438 h 192"/>
              <a:gd name="T74" fmla="*/ 0 w 256"/>
              <a:gd name="T75" fmla="*/ 189658 h 192"/>
              <a:gd name="T76" fmla="*/ 7881 w 256"/>
              <a:gd name="T77" fmla="*/ 171877 h 192"/>
              <a:gd name="T78" fmla="*/ 102458 w 256"/>
              <a:gd name="T79" fmla="*/ 79024 h 192"/>
              <a:gd name="T80" fmla="*/ 102458 w 256"/>
              <a:gd name="T81" fmla="*/ 79024 h 192"/>
              <a:gd name="T82" fmla="*/ 118221 w 256"/>
              <a:gd name="T83" fmla="*/ 71122 h 192"/>
              <a:gd name="T84" fmla="*/ 141865 w 256"/>
              <a:gd name="T85" fmla="*/ 94829 h 192"/>
              <a:gd name="T86" fmla="*/ 133984 w 256"/>
              <a:gd name="T87" fmla="*/ 112609 h 192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</a:gdLst>
            <a:ahLst/>
            <a:cxnLst>
              <a:cxn ang="T88">
                <a:pos x="T0" y="T1"/>
              </a:cxn>
              <a:cxn ang="T89">
                <a:pos x="T2" y="T3"/>
              </a:cxn>
              <a:cxn ang="T90">
                <a:pos x="T4" y="T5"/>
              </a:cxn>
              <a:cxn ang="T91">
                <a:pos x="T6" y="T7"/>
              </a:cxn>
              <a:cxn ang="T92">
                <a:pos x="T8" y="T9"/>
              </a:cxn>
              <a:cxn ang="T93">
                <a:pos x="T10" y="T11"/>
              </a:cxn>
              <a:cxn ang="T94">
                <a:pos x="T12" y="T13"/>
              </a:cxn>
              <a:cxn ang="T95">
                <a:pos x="T14" y="T15"/>
              </a:cxn>
              <a:cxn ang="T96">
                <a:pos x="T16" y="T17"/>
              </a:cxn>
              <a:cxn ang="T97">
                <a:pos x="T18" y="T19"/>
              </a:cxn>
              <a:cxn ang="T98">
                <a:pos x="T20" y="T21"/>
              </a:cxn>
              <a:cxn ang="T99">
                <a:pos x="T22" y="T23"/>
              </a:cxn>
              <a:cxn ang="T100">
                <a:pos x="T24" y="T25"/>
              </a:cxn>
              <a:cxn ang="T101">
                <a:pos x="T26" y="T27"/>
              </a:cxn>
              <a:cxn ang="T102">
                <a:pos x="T28" y="T29"/>
              </a:cxn>
              <a:cxn ang="T103">
                <a:pos x="T30" y="T31"/>
              </a:cxn>
              <a:cxn ang="T104">
                <a:pos x="T32" y="T33"/>
              </a:cxn>
              <a:cxn ang="T105">
                <a:pos x="T34" y="T35"/>
              </a:cxn>
              <a:cxn ang="T106">
                <a:pos x="T36" y="T37"/>
              </a:cxn>
              <a:cxn ang="T107">
                <a:pos x="T38" y="T39"/>
              </a:cxn>
              <a:cxn ang="T108">
                <a:pos x="T40" y="T41"/>
              </a:cxn>
              <a:cxn ang="T109">
                <a:pos x="T42" y="T43"/>
              </a:cxn>
              <a:cxn ang="T110">
                <a:pos x="T44" y="T45"/>
              </a:cxn>
              <a:cxn ang="T111">
                <a:pos x="T46" y="T47"/>
              </a:cxn>
              <a:cxn ang="T112">
                <a:pos x="T48" y="T49"/>
              </a:cxn>
              <a:cxn ang="T113">
                <a:pos x="T50" y="T51"/>
              </a:cxn>
              <a:cxn ang="T114">
                <a:pos x="T52" y="T53"/>
              </a:cxn>
              <a:cxn ang="T115">
                <a:pos x="T54" y="T55"/>
              </a:cxn>
              <a:cxn ang="T116">
                <a:pos x="T56" y="T57"/>
              </a:cxn>
              <a:cxn ang="T117">
                <a:pos x="T58" y="T59"/>
              </a:cxn>
              <a:cxn ang="T118">
                <a:pos x="T60" y="T61"/>
              </a:cxn>
              <a:cxn ang="T119">
                <a:pos x="T62" y="T63"/>
              </a:cxn>
              <a:cxn ang="T120">
                <a:pos x="T64" y="T65"/>
              </a:cxn>
              <a:cxn ang="T121">
                <a:pos x="T66" y="T67"/>
              </a:cxn>
              <a:cxn ang="T122">
                <a:pos x="T68" y="T69"/>
              </a:cxn>
              <a:cxn ang="T123">
                <a:pos x="T70" y="T71"/>
              </a:cxn>
              <a:cxn ang="T124">
                <a:pos x="T72" y="T73"/>
              </a:cxn>
              <a:cxn ang="T125">
                <a:pos x="T74" y="T75"/>
              </a:cxn>
              <a:cxn ang="T126">
                <a:pos x="T76" y="T77"/>
              </a:cxn>
              <a:cxn ang="T127">
                <a:pos x="T78" y="T79"/>
              </a:cxn>
              <a:cxn ang="T128">
                <a:pos x="T80" y="T81"/>
              </a:cxn>
              <a:cxn ang="T129">
                <a:pos x="T82" y="T83"/>
              </a:cxn>
              <a:cxn ang="T130">
                <a:pos x="T84" y="T85"/>
              </a:cxn>
              <a:cxn ang="T131">
                <a:pos x="T86" y="T87"/>
              </a:cxn>
            </a:cxnLst>
            <a:rect l="0" t="0" r="r" b="b"/>
            <a:pathLst>
              <a:path w="256" h="192">
                <a:moveTo>
                  <a:pt x="252" y="105"/>
                </a:moveTo>
                <a:cubicBezTo>
                  <a:pt x="252" y="105"/>
                  <a:pt x="252" y="105"/>
                  <a:pt x="252" y="105"/>
                </a:cubicBezTo>
                <a:cubicBezTo>
                  <a:pt x="204" y="153"/>
                  <a:pt x="204" y="153"/>
                  <a:pt x="204" y="153"/>
                </a:cubicBezTo>
                <a:cubicBezTo>
                  <a:pt x="204" y="153"/>
                  <a:pt x="204" y="153"/>
                  <a:pt x="204" y="153"/>
                </a:cubicBezTo>
                <a:cubicBezTo>
                  <a:pt x="202" y="155"/>
                  <a:pt x="199" y="156"/>
                  <a:pt x="196" y="156"/>
                </a:cubicBezTo>
                <a:cubicBezTo>
                  <a:pt x="190" y="156"/>
                  <a:pt x="184" y="151"/>
                  <a:pt x="184" y="144"/>
                </a:cubicBezTo>
                <a:cubicBezTo>
                  <a:pt x="184" y="141"/>
                  <a:pt x="185" y="138"/>
                  <a:pt x="188" y="136"/>
                </a:cubicBezTo>
                <a:cubicBezTo>
                  <a:pt x="188" y="136"/>
                  <a:pt x="188" y="136"/>
                  <a:pt x="188" y="136"/>
                </a:cubicBezTo>
                <a:cubicBezTo>
                  <a:pt x="227" y="96"/>
                  <a:pt x="227" y="96"/>
                  <a:pt x="227" y="96"/>
                </a:cubicBezTo>
                <a:cubicBezTo>
                  <a:pt x="188" y="57"/>
                  <a:pt x="188" y="57"/>
                  <a:pt x="188" y="57"/>
                </a:cubicBezTo>
                <a:cubicBezTo>
                  <a:pt x="188" y="57"/>
                  <a:pt x="188" y="57"/>
                  <a:pt x="188" y="57"/>
                </a:cubicBezTo>
                <a:cubicBezTo>
                  <a:pt x="185" y="54"/>
                  <a:pt x="184" y="51"/>
                  <a:pt x="184" y="48"/>
                </a:cubicBezTo>
                <a:cubicBezTo>
                  <a:pt x="184" y="41"/>
                  <a:pt x="189" y="36"/>
                  <a:pt x="196" y="36"/>
                </a:cubicBezTo>
                <a:cubicBezTo>
                  <a:pt x="199" y="36"/>
                  <a:pt x="202" y="37"/>
                  <a:pt x="205" y="40"/>
                </a:cubicBezTo>
                <a:cubicBezTo>
                  <a:pt x="205" y="40"/>
                  <a:pt x="205" y="40"/>
                  <a:pt x="205" y="40"/>
                </a:cubicBezTo>
                <a:cubicBezTo>
                  <a:pt x="252" y="87"/>
                  <a:pt x="252" y="87"/>
                  <a:pt x="252" y="87"/>
                </a:cubicBezTo>
                <a:cubicBezTo>
                  <a:pt x="254" y="89"/>
                  <a:pt x="256" y="92"/>
                  <a:pt x="256" y="96"/>
                </a:cubicBezTo>
                <a:cubicBezTo>
                  <a:pt x="256" y="99"/>
                  <a:pt x="255" y="102"/>
                  <a:pt x="252" y="105"/>
                </a:cubicBezTo>
                <a:moveTo>
                  <a:pt x="107" y="184"/>
                </a:moveTo>
                <a:cubicBezTo>
                  <a:pt x="106" y="189"/>
                  <a:pt x="101" y="192"/>
                  <a:pt x="96" y="192"/>
                </a:cubicBezTo>
                <a:cubicBezTo>
                  <a:pt x="89" y="192"/>
                  <a:pt x="84" y="187"/>
                  <a:pt x="84" y="180"/>
                </a:cubicBezTo>
                <a:cubicBezTo>
                  <a:pt x="84" y="178"/>
                  <a:pt x="84" y="177"/>
                  <a:pt x="85" y="176"/>
                </a:cubicBezTo>
                <a:cubicBezTo>
                  <a:pt x="149" y="8"/>
                  <a:pt x="149" y="8"/>
                  <a:pt x="149" y="8"/>
                </a:cubicBezTo>
                <a:cubicBezTo>
                  <a:pt x="150" y="3"/>
                  <a:pt x="155" y="0"/>
                  <a:pt x="160" y="0"/>
                </a:cubicBezTo>
                <a:cubicBezTo>
                  <a:pt x="167" y="0"/>
                  <a:pt x="172" y="5"/>
                  <a:pt x="172" y="12"/>
                </a:cubicBezTo>
                <a:cubicBezTo>
                  <a:pt x="172" y="14"/>
                  <a:pt x="172" y="15"/>
                  <a:pt x="171" y="16"/>
                </a:cubicBezTo>
                <a:lnTo>
                  <a:pt x="107" y="184"/>
                </a:lnTo>
                <a:close/>
                <a:moveTo>
                  <a:pt x="68" y="57"/>
                </a:moveTo>
                <a:cubicBezTo>
                  <a:pt x="29" y="96"/>
                  <a:pt x="29" y="96"/>
                  <a:pt x="29" y="96"/>
                </a:cubicBezTo>
                <a:cubicBezTo>
                  <a:pt x="69" y="136"/>
                  <a:pt x="69" y="136"/>
                  <a:pt x="69" y="136"/>
                </a:cubicBezTo>
                <a:cubicBezTo>
                  <a:pt x="69" y="136"/>
                  <a:pt x="69" y="136"/>
                  <a:pt x="69" y="136"/>
                </a:cubicBezTo>
                <a:cubicBezTo>
                  <a:pt x="71" y="138"/>
                  <a:pt x="72" y="141"/>
                  <a:pt x="72" y="144"/>
                </a:cubicBezTo>
                <a:cubicBezTo>
                  <a:pt x="72" y="151"/>
                  <a:pt x="67" y="156"/>
                  <a:pt x="60" y="156"/>
                </a:cubicBezTo>
                <a:cubicBezTo>
                  <a:pt x="57" y="156"/>
                  <a:pt x="54" y="155"/>
                  <a:pt x="52" y="153"/>
                </a:cubicBezTo>
                <a:cubicBezTo>
                  <a:pt x="52" y="153"/>
                  <a:pt x="52" y="153"/>
                  <a:pt x="52" y="153"/>
                </a:cubicBezTo>
                <a:cubicBezTo>
                  <a:pt x="4" y="105"/>
                  <a:pt x="4" y="105"/>
                  <a:pt x="4" y="105"/>
                </a:cubicBezTo>
                <a:cubicBezTo>
                  <a:pt x="4" y="105"/>
                  <a:pt x="4" y="105"/>
                  <a:pt x="4" y="105"/>
                </a:cubicBezTo>
                <a:cubicBezTo>
                  <a:pt x="1" y="102"/>
                  <a:pt x="0" y="99"/>
                  <a:pt x="0" y="96"/>
                </a:cubicBezTo>
                <a:cubicBezTo>
                  <a:pt x="0" y="92"/>
                  <a:pt x="2" y="89"/>
                  <a:pt x="4" y="87"/>
                </a:cubicBezTo>
                <a:cubicBezTo>
                  <a:pt x="52" y="40"/>
                  <a:pt x="52" y="40"/>
                  <a:pt x="52" y="40"/>
                </a:cubicBezTo>
                <a:cubicBezTo>
                  <a:pt x="52" y="40"/>
                  <a:pt x="52" y="40"/>
                  <a:pt x="52" y="40"/>
                </a:cubicBezTo>
                <a:cubicBezTo>
                  <a:pt x="54" y="37"/>
                  <a:pt x="57" y="36"/>
                  <a:pt x="60" y="36"/>
                </a:cubicBezTo>
                <a:cubicBezTo>
                  <a:pt x="67" y="36"/>
                  <a:pt x="72" y="41"/>
                  <a:pt x="72" y="48"/>
                </a:cubicBezTo>
                <a:cubicBezTo>
                  <a:pt x="72" y="51"/>
                  <a:pt x="71" y="54"/>
                  <a:pt x="68" y="5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48" name="Freeform 93"/>
          <p:cNvSpPr>
            <a:spLocks noEditPoints="1"/>
          </p:cNvSpPr>
          <p:nvPr/>
        </p:nvSpPr>
        <p:spPr bwMode="auto">
          <a:xfrm>
            <a:off x="9558175" y="4946108"/>
            <a:ext cx="270918" cy="273512"/>
          </a:xfrm>
          <a:custGeom>
            <a:avLst/>
            <a:gdLst>
              <a:gd name="T0" fmla="*/ 456715 w 249"/>
              <a:gd name="T1" fmla="*/ 170741 h 250"/>
              <a:gd name="T2" fmla="*/ 391470 w 249"/>
              <a:gd name="T3" fmla="*/ 236257 h 250"/>
              <a:gd name="T4" fmla="*/ 300522 w 249"/>
              <a:gd name="T5" fmla="*/ 260082 h 250"/>
              <a:gd name="T6" fmla="*/ 355882 w 249"/>
              <a:gd name="T7" fmla="*/ 204492 h 250"/>
              <a:gd name="T8" fmla="*/ 357859 w 249"/>
              <a:gd name="T9" fmla="*/ 202506 h 250"/>
              <a:gd name="T10" fmla="*/ 423104 w 249"/>
              <a:gd name="T11" fmla="*/ 136990 h 250"/>
              <a:gd name="T12" fmla="*/ 423104 w 249"/>
              <a:gd name="T13" fmla="*/ 69487 h 250"/>
              <a:gd name="T14" fmla="*/ 357859 w 249"/>
              <a:gd name="T15" fmla="*/ 69487 h 250"/>
              <a:gd name="T16" fmla="*/ 290637 w 249"/>
              <a:gd name="T17" fmla="*/ 136990 h 250"/>
              <a:gd name="T18" fmla="*/ 290637 w 249"/>
              <a:gd name="T19" fmla="*/ 136990 h 250"/>
              <a:gd name="T20" fmla="*/ 290637 w 249"/>
              <a:gd name="T21" fmla="*/ 136990 h 250"/>
              <a:gd name="T22" fmla="*/ 235277 w 249"/>
              <a:gd name="T23" fmla="*/ 194565 h 250"/>
              <a:gd name="T24" fmla="*/ 259003 w 249"/>
              <a:gd name="T25" fmla="*/ 103239 h 250"/>
              <a:gd name="T26" fmla="*/ 324248 w 249"/>
              <a:gd name="T27" fmla="*/ 37722 h 250"/>
              <a:gd name="T28" fmla="*/ 456715 w 249"/>
              <a:gd name="T29" fmla="*/ 37722 h 250"/>
              <a:gd name="T30" fmla="*/ 456715 w 249"/>
              <a:gd name="T31" fmla="*/ 170741 h 250"/>
              <a:gd name="T32" fmla="*/ 185849 w 249"/>
              <a:gd name="T33" fmla="*/ 343467 h 250"/>
              <a:gd name="T34" fmla="*/ 185849 w 249"/>
              <a:gd name="T35" fmla="*/ 343467 h 250"/>
              <a:gd name="T36" fmla="*/ 168055 w 249"/>
              <a:gd name="T37" fmla="*/ 351408 h 250"/>
              <a:gd name="T38" fmla="*/ 144330 w 249"/>
              <a:gd name="T39" fmla="*/ 327584 h 250"/>
              <a:gd name="T40" fmla="*/ 152238 w 249"/>
              <a:gd name="T41" fmla="*/ 309716 h 250"/>
              <a:gd name="T42" fmla="*/ 308431 w 249"/>
              <a:gd name="T43" fmla="*/ 152872 h 250"/>
              <a:gd name="T44" fmla="*/ 326225 w 249"/>
              <a:gd name="T45" fmla="*/ 144931 h 250"/>
              <a:gd name="T46" fmla="*/ 349950 w 249"/>
              <a:gd name="T47" fmla="*/ 168755 h 250"/>
              <a:gd name="T48" fmla="*/ 344019 w 249"/>
              <a:gd name="T49" fmla="*/ 184638 h 250"/>
              <a:gd name="T50" fmla="*/ 344019 w 249"/>
              <a:gd name="T51" fmla="*/ 184638 h 250"/>
              <a:gd name="T52" fmla="*/ 185849 w 249"/>
              <a:gd name="T53" fmla="*/ 343467 h 250"/>
              <a:gd name="T54" fmla="*/ 136421 w 249"/>
              <a:gd name="T55" fmla="*/ 291847 h 250"/>
              <a:gd name="T56" fmla="*/ 69199 w 249"/>
              <a:gd name="T57" fmla="*/ 359349 h 250"/>
              <a:gd name="T58" fmla="*/ 69199 w 249"/>
              <a:gd name="T59" fmla="*/ 424866 h 250"/>
              <a:gd name="T60" fmla="*/ 136421 w 249"/>
              <a:gd name="T61" fmla="*/ 424866 h 250"/>
              <a:gd name="T62" fmla="*/ 201666 w 249"/>
              <a:gd name="T63" fmla="*/ 359349 h 250"/>
              <a:gd name="T64" fmla="*/ 203643 w 249"/>
              <a:gd name="T65" fmla="*/ 357364 h 250"/>
              <a:gd name="T66" fmla="*/ 259003 w 249"/>
              <a:gd name="T67" fmla="*/ 301774 h 250"/>
              <a:gd name="T68" fmla="*/ 235277 w 249"/>
              <a:gd name="T69" fmla="*/ 393100 h 250"/>
              <a:gd name="T70" fmla="*/ 170032 w 249"/>
              <a:gd name="T71" fmla="*/ 458617 h 250"/>
              <a:gd name="T72" fmla="*/ 37565 w 249"/>
              <a:gd name="T73" fmla="*/ 458617 h 250"/>
              <a:gd name="T74" fmla="*/ 37565 w 249"/>
              <a:gd name="T75" fmla="*/ 325598 h 250"/>
              <a:gd name="T76" fmla="*/ 102810 w 249"/>
              <a:gd name="T77" fmla="*/ 260082 h 250"/>
              <a:gd name="T78" fmla="*/ 193758 w 249"/>
              <a:gd name="T79" fmla="*/ 234272 h 250"/>
              <a:gd name="T80" fmla="*/ 136421 w 249"/>
              <a:gd name="T81" fmla="*/ 291847 h 250"/>
              <a:gd name="T82" fmla="*/ 136421 w 249"/>
              <a:gd name="T83" fmla="*/ 291847 h 250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249" h="250">
                <a:moveTo>
                  <a:pt x="231" y="86"/>
                </a:moveTo>
                <a:cubicBezTo>
                  <a:pt x="198" y="119"/>
                  <a:pt x="198" y="119"/>
                  <a:pt x="198" y="119"/>
                </a:cubicBezTo>
                <a:cubicBezTo>
                  <a:pt x="185" y="131"/>
                  <a:pt x="168" y="136"/>
                  <a:pt x="152" y="131"/>
                </a:cubicBezTo>
                <a:cubicBezTo>
                  <a:pt x="180" y="103"/>
                  <a:pt x="180" y="103"/>
                  <a:pt x="180" y="103"/>
                </a:cubicBezTo>
                <a:cubicBezTo>
                  <a:pt x="180" y="103"/>
                  <a:pt x="180" y="103"/>
                  <a:pt x="181" y="102"/>
                </a:cubicBezTo>
                <a:cubicBezTo>
                  <a:pt x="214" y="69"/>
                  <a:pt x="214" y="69"/>
                  <a:pt x="214" y="69"/>
                </a:cubicBezTo>
                <a:cubicBezTo>
                  <a:pt x="223" y="60"/>
                  <a:pt x="223" y="45"/>
                  <a:pt x="214" y="35"/>
                </a:cubicBezTo>
                <a:cubicBezTo>
                  <a:pt x="205" y="26"/>
                  <a:pt x="190" y="26"/>
                  <a:pt x="181" y="35"/>
                </a:cubicBezTo>
                <a:cubicBezTo>
                  <a:pt x="147" y="69"/>
                  <a:pt x="147" y="69"/>
                  <a:pt x="147" y="69"/>
                </a:cubicBezTo>
                <a:cubicBezTo>
                  <a:pt x="147" y="69"/>
                  <a:pt x="147" y="69"/>
                  <a:pt x="147" y="69"/>
                </a:cubicBezTo>
                <a:cubicBezTo>
                  <a:pt x="147" y="69"/>
                  <a:pt x="147" y="69"/>
                  <a:pt x="147" y="69"/>
                </a:cubicBezTo>
                <a:cubicBezTo>
                  <a:pt x="119" y="98"/>
                  <a:pt x="119" y="98"/>
                  <a:pt x="119" y="98"/>
                </a:cubicBezTo>
                <a:cubicBezTo>
                  <a:pt x="114" y="82"/>
                  <a:pt x="118" y="64"/>
                  <a:pt x="131" y="52"/>
                </a:cubicBezTo>
                <a:cubicBezTo>
                  <a:pt x="164" y="19"/>
                  <a:pt x="164" y="19"/>
                  <a:pt x="164" y="19"/>
                </a:cubicBezTo>
                <a:cubicBezTo>
                  <a:pt x="183" y="0"/>
                  <a:pt x="212" y="0"/>
                  <a:pt x="231" y="19"/>
                </a:cubicBezTo>
                <a:cubicBezTo>
                  <a:pt x="249" y="37"/>
                  <a:pt x="249" y="67"/>
                  <a:pt x="231" y="86"/>
                </a:cubicBezTo>
                <a:moveTo>
                  <a:pt x="94" y="173"/>
                </a:moveTo>
                <a:cubicBezTo>
                  <a:pt x="94" y="173"/>
                  <a:pt x="94" y="173"/>
                  <a:pt x="94" y="173"/>
                </a:cubicBezTo>
                <a:cubicBezTo>
                  <a:pt x="91" y="176"/>
                  <a:pt x="88" y="177"/>
                  <a:pt x="85" y="177"/>
                </a:cubicBezTo>
                <a:cubicBezTo>
                  <a:pt x="78" y="177"/>
                  <a:pt x="73" y="172"/>
                  <a:pt x="73" y="165"/>
                </a:cubicBezTo>
                <a:cubicBezTo>
                  <a:pt x="73" y="162"/>
                  <a:pt x="75" y="158"/>
                  <a:pt x="77" y="156"/>
                </a:cubicBezTo>
                <a:cubicBezTo>
                  <a:pt x="156" y="77"/>
                  <a:pt x="156" y="77"/>
                  <a:pt x="156" y="77"/>
                </a:cubicBezTo>
                <a:cubicBezTo>
                  <a:pt x="158" y="74"/>
                  <a:pt x="162" y="73"/>
                  <a:pt x="165" y="73"/>
                </a:cubicBezTo>
                <a:cubicBezTo>
                  <a:pt x="172" y="73"/>
                  <a:pt x="177" y="78"/>
                  <a:pt x="177" y="85"/>
                </a:cubicBezTo>
                <a:cubicBezTo>
                  <a:pt x="177" y="88"/>
                  <a:pt x="176" y="91"/>
                  <a:pt x="174" y="93"/>
                </a:cubicBezTo>
                <a:cubicBezTo>
                  <a:pt x="174" y="93"/>
                  <a:pt x="174" y="93"/>
                  <a:pt x="174" y="93"/>
                </a:cubicBezTo>
                <a:lnTo>
                  <a:pt x="94" y="173"/>
                </a:lnTo>
                <a:close/>
                <a:moveTo>
                  <a:pt x="69" y="147"/>
                </a:moveTo>
                <a:cubicBezTo>
                  <a:pt x="35" y="181"/>
                  <a:pt x="35" y="181"/>
                  <a:pt x="35" y="181"/>
                </a:cubicBezTo>
                <a:cubicBezTo>
                  <a:pt x="26" y="190"/>
                  <a:pt x="26" y="205"/>
                  <a:pt x="35" y="214"/>
                </a:cubicBezTo>
                <a:cubicBezTo>
                  <a:pt x="45" y="224"/>
                  <a:pt x="60" y="224"/>
                  <a:pt x="69" y="214"/>
                </a:cubicBezTo>
                <a:cubicBezTo>
                  <a:pt x="102" y="181"/>
                  <a:pt x="102" y="181"/>
                  <a:pt x="102" y="181"/>
                </a:cubicBezTo>
                <a:cubicBezTo>
                  <a:pt x="102" y="181"/>
                  <a:pt x="103" y="180"/>
                  <a:pt x="103" y="180"/>
                </a:cubicBezTo>
                <a:cubicBezTo>
                  <a:pt x="131" y="152"/>
                  <a:pt x="131" y="152"/>
                  <a:pt x="131" y="152"/>
                </a:cubicBezTo>
                <a:cubicBezTo>
                  <a:pt x="135" y="168"/>
                  <a:pt x="131" y="185"/>
                  <a:pt x="119" y="198"/>
                </a:cubicBezTo>
                <a:cubicBezTo>
                  <a:pt x="86" y="231"/>
                  <a:pt x="86" y="231"/>
                  <a:pt x="86" y="231"/>
                </a:cubicBezTo>
                <a:cubicBezTo>
                  <a:pt x="67" y="250"/>
                  <a:pt x="37" y="250"/>
                  <a:pt x="19" y="231"/>
                </a:cubicBezTo>
                <a:cubicBezTo>
                  <a:pt x="0" y="213"/>
                  <a:pt x="0" y="183"/>
                  <a:pt x="19" y="164"/>
                </a:cubicBezTo>
                <a:cubicBezTo>
                  <a:pt x="52" y="131"/>
                  <a:pt x="52" y="131"/>
                  <a:pt x="52" y="131"/>
                </a:cubicBezTo>
                <a:cubicBezTo>
                  <a:pt x="65" y="118"/>
                  <a:pt x="82" y="114"/>
                  <a:pt x="98" y="118"/>
                </a:cubicBezTo>
                <a:cubicBezTo>
                  <a:pt x="69" y="147"/>
                  <a:pt x="69" y="147"/>
                  <a:pt x="69" y="147"/>
                </a:cubicBezTo>
                <a:cubicBezTo>
                  <a:pt x="69" y="147"/>
                  <a:pt x="69" y="147"/>
                  <a:pt x="69" y="147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49" name="Freeform 94"/>
          <p:cNvSpPr>
            <a:spLocks noEditPoints="1"/>
          </p:cNvSpPr>
          <p:nvPr/>
        </p:nvSpPr>
        <p:spPr bwMode="auto">
          <a:xfrm>
            <a:off x="9108978" y="4957468"/>
            <a:ext cx="208869" cy="253413"/>
          </a:xfrm>
          <a:custGeom>
            <a:avLst/>
            <a:gdLst>
              <a:gd name="T0" fmla="*/ 0 w 192"/>
              <a:gd name="T1" fmla="*/ 71383 h 232"/>
              <a:gd name="T2" fmla="*/ 23707 w 192"/>
              <a:gd name="T3" fmla="*/ 47588 h 232"/>
              <a:gd name="T4" fmla="*/ 142244 w 192"/>
              <a:gd name="T5" fmla="*/ 47588 h 232"/>
              <a:gd name="T6" fmla="*/ 142244 w 192"/>
              <a:gd name="T7" fmla="*/ 23794 h 232"/>
              <a:gd name="T8" fmla="*/ 165951 w 192"/>
              <a:gd name="T9" fmla="*/ 0 h 232"/>
              <a:gd name="T10" fmla="*/ 213365 w 192"/>
              <a:gd name="T11" fmla="*/ 0 h 232"/>
              <a:gd name="T12" fmla="*/ 237073 w 192"/>
              <a:gd name="T13" fmla="*/ 23794 h 232"/>
              <a:gd name="T14" fmla="*/ 237073 w 192"/>
              <a:gd name="T15" fmla="*/ 47588 h 232"/>
              <a:gd name="T16" fmla="*/ 355609 w 192"/>
              <a:gd name="T17" fmla="*/ 47588 h 232"/>
              <a:gd name="T18" fmla="*/ 379316 w 192"/>
              <a:gd name="T19" fmla="*/ 71383 h 232"/>
              <a:gd name="T20" fmla="*/ 379316 w 192"/>
              <a:gd name="T21" fmla="*/ 95177 h 232"/>
              <a:gd name="T22" fmla="*/ 0 w 192"/>
              <a:gd name="T23" fmla="*/ 95177 h 232"/>
              <a:gd name="T24" fmla="*/ 0 w 192"/>
              <a:gd name="T25" fmla="*/ 71383 h 232"/>
              <a:gd name="T26" fmla="*/ 355609 w 192"/>
              <a:gd name="T27" fmla="*/ 142765 h 232"/>
              <a:gd name="T28" fmla="*/ 355609 w 192"/>
              <a:gd name="T29" fmla="*/ 190354 h 232"/>
              <a:gd name="T30" fmla="*/ 355609 w 192"/>
              <a:gd name="T31" fmla="*/ 436227 h 232"/>
              <a:gd name="T32" fmla="*/ 331902 w 192"/>
              <a:gd name="T33" fmla="*/ 460021 h 232"/>
              <a:gd name="T34" fmla="*/ 47415 w 192"/>
              <a:gd name="T35" fmla="*/ 460021 h 232"/>
              <a:gd name="T36" fmla="*/ 23707 w 192"/>
              <a:gd name="T37" fmla="*/ 436227 h 232"/>
              <a:gd name="T38" fmla="*/ 23707 w 192"/>
              <a:gd name="T39" fmla="*/ 190354 h 232"/>
              <a:gd name="T40" fmla="*/ 23707 w 192"/>
              <a:gd name="T41" fmla="*/ 142765 h 232"/>
              <a:gd name="T42" fmla="*/ 23707 w 192"/>
              <a:gd name="T43" fmla="*/ 118971 h 232"/>
              <a:gd name="T44" fmla="*/ 355609 w 192"/>
              <a:gd name="T45" fmla="*/ 118971 h 232"/>
              <a:gd name="T46" fmla="*/ 355609 w 192"/>
              <a:gd name="T47" fmla="*/ 142765 h 232"/>
              <a:gd name="T48" fmla="*/ 118536 w 192"/>
              <a:gd name="T49" fmla="*/ 190354 h 232"/>
              <a:gd name="T50" fmla="*/ 94829 w 192"/>
              <a:gd name="T51" fmla="*/ 166559 h 232"/>
              <a:gd name="T52" fmla="*/ 71122 w 192"/>
              <a:gd name="T53" fmla="*/ 190354 h 232"/>
              <a:gd name="T54" fmla="*/ 71122 w 192"/>
              <a:gd name="T55" fmla="*/ 388638 h 232"/>
              <a:gd name="T56" fmla="*/ 94829 w 192"/>
              <a:gd name="T57" fmla="*/ 412433 h 232"/>
              <a:gd name="T58" fmla="*/ 118536 w 192"/>
              <a:gd name="T59" fmla="*/ 388638 h 232"/>
              <a:gd name="T60" fmla="*/ 118536 w 192"/>
              <a:gd name="T61" fmla="*/ 190354 h 232"/>
              <a:gd name="T62" fmla="*/ 213365 w 192"/>
              <a:gd name="T63" fmla="*/ 190354 h 232"/>
              <a:gd name="T64" fmla="*/ 189658 w 192"/>
              <a:gd name="T65" fmla="*/ 166559 h 232"/>
              <a:gd name="T66" fmla="*/ 165951 w 192"/>
              <a:gd name="T67" fmla="*/ 190354 h 232"/>
              <a:gd name="T68" fmla="*/ 165951 w 192"/>
              <a:gd name="T69" fmla="*/ 388638 h 232"/>
              <a:gd name="T70" fmla="*/ 189658 w 192"/>
              <a:gd name="T71" fmla="*/ 412433 h 232"/>
              <a:gd name="T72" fmla="*/ 213365 w 192"/>
              <a:gd name="T73" fmla="*/ 388638 h 232"/>
              <a:gd name="T74" fmla="*/ 213365 w 192"/>
              <a:gd name="T75" fmla="*/ 190354 h 232"/>
              <a:gd name="T76" fmla="*/ 308194 w 192"/>
              <a:gd name="T77" fmla="*/ 190354 h 232"/>
              <a:gd name="T78" fmla="*/ 284487 w 192"/>
              <a:gd name="T79" fmla="*/ 166559 h 232"/>
              <a:gd name="T80" fmla="*/ 260780 w 192"/>
              <a:gd name="T81" fmla="*/ 190354 h 232"/>
              <a:gd name="T82" fmla="*/ 260780 w 192"/>
              <a:gd name="T83" fmla="*/ 388638 h 232"/>
              <a:gd name="T84" fmla="*/ 284487 w 192"/>
              <a:gd name="T85" fmla="*/ 412433 h 232"/>
              <a:gd name="T86" fmla="*/ 308194 w 192"/>
              <a:gd name="T87" fmla="*/ 388638 h 232"/>
              <a:gd name="T88" fmla="*/ 308194 w 192"/>
              <a:gd name="T89" fmla="*/ 190354 h 232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192" h="232">
                <a:moveTo>
                  <a:pt x="0" y="36"/>
                </a:moveTo>
                <a:cubicBezTo>
                  <a:pt x="0" y="29"/>
                  <a:pt x="5" y="24"/>
                  <a:pt x="12" y="24"/>
                </a:cubicBezTo>
                <a:cubicBezTo>
                  <a:pt x="72" y="24"/>
                  <a:pt x="72" y="24"/>
                  <a:pt x="72" y="24"/>
                </a:cubicBezTo>
                <a:cubicBezTo>
                  <a:pt x="72" y="12"/>
                  <a:pt x="72" y="12"/>
                  <a:pt x="72" y="12"/>
                </a:cubicBezTo>
                <a:cubicBezTo>
                  <a:pt x="72" y="5"/>
                  <a:pt x="77" y="0"/>
                  <a:pt x="84" y="0"/>
                </a:cubicBezTo>
                <a:cubicBezTo>
                  <a:pt x="108" y="0"/>
                  <a:pt x="108" y="0"/>
                  <a:pt x="108" y="0"/>
                </a:cubicBezTo>
                <a:cubicBezTo>
                  <a:pt x="115" y="0"/>
                  <a:pt x="120" y="5"/>
                  <a:pt x="120" y="12"/>
                </a:cubicBezTo>
                <a:cubicBezTo>
                  <a:pt x="120" y="24"/>
                  <a:pt x="120" y="24"/>
                  <a:pt x="120" y="24"/>
                </a:cubicBezTo>
                <a:cubicBezTo>
                  <a:pt x="180" y="24"/>
                  <a:pt x="180" y="24"/>
                  <a:pt x="180" y="24"/>
                </a:cubicBezTo>
                <a:cubicBezTo>
                  <a:pt x="187" y="24"/>
                  <a:pt x="192" y="29"/>
                  <a:pt x="192" y="36"/>
                </a:cubicBezTo>
                <a:cubicBezTo>
                  <a:pt x="192" y="48"/>
                  <a:pt x="192" y="48"/>
                  <a:pt x="192" y="48"/>
                </a:cubicBezTo>
                <a:cubicBezTo>
                  <a:pt x="0" y="48"/>
                  <a:pt x="0" y="48"/>
                  <a:pt x="0" y="48"/>
                </a:cubicBezTo>
                <a:lnTo>
                  <a:pt x="0" y="36"/>
                </a:lnTo>
                <a:close/>
                <a:moveTo>
                  <a:pt x="180" y="72"/>
                </a:moveTo>
                <a:cubicBezTo>
                  <a:pt x="180" y="96"/>
                  <a:pt x="180" y="96"/>
                  <a:pt x="180" y="96"/>
                </a:cubicBezTo>
                <a:cubicBezTo>
                  <a:pt x="180" y="220"/>
                  <a:pt x="180" y="220"/>
                  <a:pt x="180" y="220"/>
                </a:cubicBezTo>
                <a:cubicBezTo>
                  <a:pt x="180" y="227"/>
                  <a:pt x="175" y="232"/>
                  <a:pt x="168" y="232"/>
                </a:cubicBezTo>
                <a:cubicBezTo>
                  <a:pt x="24" y="232"/>
                  <a:pt x="24" y="232"/>
                  <a:pt x="24" y="232"/>
                </a:cubicBezTo>
                <a:cubicBezTo>
                  <a:pt x="17" y="232"/>
                  <a:pt x="12" y="227"/>
                  <a:pt x="12" y="220"/>
                </a:cubicBezTo>
                <a:cubicBezTo>
                  <a:pt x="12" y="96"/>
                  <a:pt x="12" y="96"/>
                  <a:pt x="12" y="96"/>
                </a:cubicBezTo>
                <a:cubicBezTo>
                  <a:pt x="12" y="72"/>
                  <a:pt x="12" y="72"/>
                  <a:pt x="12" y="72"/>
                </a:cubicBezTo>
                <a:cubicBezTo>
                  <a:pt x="12" y="60"/>
                  <a:pt x="12" y="60"/>
                  <a:pt x="12" y="60"/>
                </a:cubicBezTo>
                <a:cubicBezTo>
                  <a:pt x="180" y="60"/>
                  <a:pt x="180" y="60"/>
                  <a:pt x="180" y="60"/>
                </a:cubicBezTo>
                <a:lnTo>
                  <a:pt x="180" y="72"/>
                </a:lnTo>
                <a:close/>
                <a:moveTo>
                  <a:pt x="60" y="96"/>
                </a:moveTo>
                <a:cubicBezTo>
                  <a:pt x="60" y="89"/>
                  <a:pt x="55" y="84"/>
                  <a:pt x="48" y="84"/>
                </a:cubicBezTo>
                <a:cubicBezTo>
                  <a:pt x="41" y="84"/>
                  <a:pt x="36" y="89"/>
                  <a:pt x="36" y="96"/>
                </a:cubicBezTo>
                <a:cubicBezTo>
                  <a:pt x="36" y="196"/>
                  <a:pt x="36" y="196"/>
                  <a:pt x="36" y="196"/>
                </a:cubicBezTo>
                <a:cubicBezTo>
                  <a:pt x="36" y="203"/>
                  <a:pt x="41" y="208"/>
                  <a:pt x="48" y="208"/>
                </a:cubicBezTo>
                <a:cubicBezTo>
                  <a:pt x="55" y="208"/>
                  <a:pt x="60" y="203"/>
                  <a:pt x="60" y="196"/>
                </a:cubicBezTo>
                <a:lnTo>
                  <a:pt x="60" y="96"/>
                </a:lnTo>
                <a:close/>
                <a:moveTo>
                  <a:pt x="108" y="96"/>
                </a:moveTo>
                <a:cubicBezTo>
                  <a:pt x="108" y="89"/>
                  <a:pt x="103" y="84"/>
                  <a:pt x="96" y="84"/>
                </a:cubicBezTo>
                <a:cubicBezTo>
                  <a:pt x="89" y="84"/>
                  <a:pt x="84" y="89"/>
                  <a:pt x="84" y="96"/>
                </a:cubicBezTo>
                <a:cubicBezTo>
                  <a:pt x="84" y="196"/>
                  <a:pt x="84" y="196"/>
                  <a:pt x="84" y="196"/>
                </a:cubicBezTo>
                <a:cubicBezTo>
                  <a:pt x="84" y="203"/>
                  <a:pt x="89" y="208"/>
                  <a:pt x="96" y="208"/>
                </a:cubicBezTo>
                <a:cubicBezTo>
                  <a:pt x="103" y="208"/>
                  <a:pt x="108" y="203"/>
                  <a:pt x="108" y="196"/>
                </a:cubicBezTo>
                <a:lnTo>
                  <a:pt x="108" y="96"/>
                </a:lnTo>
                <a:close/>
                <a:moveTo>
                  <a:pt x="156" y="96"/>
                </a:moveTo>
                <a:cubicBezTo>
                  <a:pt x="156" y="89"/>
                  <a:pt x="151" y="84"/>
                  <a:pt x="144" y="84"/>
                </a:cubicBezTo>
                <a:cubicBezTo>
                  <a:pt x="137" y="84"/>
                  <a:pt x="132" y="89"/>
                  <a:pt x="132" y="96"/>
                </a:cubicBezTo>
                <a:cubicBezTo>
                  <a:pt x="132" y="196"/>
                  <a:pt x="132" y="196"/>
                  <a:pt x="132" y="196"/>
                </a:cubicBezTo>
                <a:cubicBezTo>
                  <a:pt x="132" y="203"/>
                  <a:pt x="137" y="208"/>
                  <a:pt x="144" y="208"/>
                </a:cubicBezTo>
                <a:cubicBezTo>
                  <a:pt x="151" y="208"/>
                  <a:pt x="156" y="203"/>
                  <a:pt x="156" y="196"/>
                </a:cubicBezTo>
                <a:lnTo>
                  <a:pt x="156" y="9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50" name="Freeform 95"/>
          <p:cNvSpPr>
            <a:spLocks noEditPoints="1"/>
          </p:cNvSpPr>
          <p:nvPr/>
        </p:nvSpPr>
        <p:spPr bwMode="auto">
          <a:xfrm>
            <a:off x="8602975" y="4944361"/>
            <a:ext cx="243826" cy="277881"/>
          </a:xfrm>
          <a:custGeom>
            <a:avLst/>
            <a:gdLst>
              <a:gd name="T0" fmla="*/ 420101 w 224"/>
              <a:gd name="T1" fmla="*/ 260086 h 256"/>
              <a:gd name="T2" fmla="*/ 372542 w 224"/>
              <a:gd name="T3" fmla="*/ 260086 h 256"/>
              <a:gd name="T4" fmla="*/ 348763 w 224"/>
              <a:gd name="T5" fmla="*/ 236442 h 256"/>
              <a:gd name="T6" fmla="*/ 348763 w 224"/>
              <a:gd name="T7" fmla="*/ 141865 h 256"/>
              <a:gd name="T8" fmla="*/ 372542 w 224"/>
              <a:gd name="T9" fmla="*/ 118221 h 256"/>
              <a:gd name="T10" fmla="*/ 420101 w 224"/>
              <a:gd name="T11" fmla="*/ 118221 h 256"/>
              <a:gd name="T12" fmla="*/ 443880 w 224"/>
              <a:gd name="T13" fmla="*/ 141865 h 256"/>
              <a:gd name="T14" fmla="*/ 443880 w 224"/>
              <a:gd name="T15" fmla="*/ 236442 h 256"/>
              <a:gd name="T16" fmla="*/ 420101 w 224"/>
              <a:gd name="T17" fmla="*/ 260086 h 256"/>
              <a:gd name="T18" fmla="*/ 372542 w 224"/>
              <a:gd name="T19" fmla="*/ 23644 h 256"/>
              <a:gd name="T20" fmla="*/ 396321 w 224"/>
              <a:gd name="T21" fmla="*/ 0 h 256"/>
              <a:gd name="T22" fmla="*/ 420101 w 224"/>
              <a:gd name="T23" fmla="*/ 23644 h 256"/>
              <a:gd name="T24" fmla="*/ 420101 w 224"/>
              <a:gd name="T25" fmla="*/ 94577 h 256"/>
              <a:gd name="T26" fmla="*/ 372542 w 224"/>
              <a:gd name="T27" fmla="*/ 94577 h 256"/>
              <a:gd name="T28" fmla="*/ 372542 w 224"/>
              <a:gd name="T29" fmla="*/ 23644 h 256"/>
              <a:gd name="T30" fmla="*/ 245719 w 224"/>
              <a:gd name="T31" fmla="*/ 386189 h 256"/>
              <a:gd name="T32" fmla="*/ 198161 w 224"/>
              <a:gd name="T33" fmla="*/ 386189 h 256"/>
              <a:gd name="T34" fmla="*/ 174381 w 224"/>
              <a:gd name="T35" fmla="*/ 362545 h 256"/>
              <a:gd name="T36" fmla="*/ 174381 w 224"/>
              <a:gd name="T37" fmla="*/ 267968 h 256"/>
              <a:gd name="T38" fmla="*/ 198161 w 224"/>
              <a:gd name="T39" fmla="*/ 244324 h 256"/>
              <a:gd name="T40" fmla="*/ 245719 w 224"/>
              <a:gd name="T41" fmla="*/ 244324 h 256"/>
              <a:gd name="T42" fmla="*/ 269499 w 224"/>
              <a:gd name="T43" fmla="*/ 267968 h 256"/>
              <a:gd name="T44" fmla="*/ 269499 w 224"/>
              <a:gd name="T45" fmla="*/ 362545 h 256"/>
              <a:gd name="T46" fmla="*/ 245719 w 224"/>
              <a:gd name="T47" fmla="*/ 386189 h 256"/>
              <a:gd name="T48" fmla="*/ 198161 w 224"/>
              <a:gd name="T49" fmla="*/ 23644 h 256"/>
              <a:gd name="T50" fmla="*/ 221940 w 224"/>
              <a:gd name="T51" fmla="*/ 0 h 256"/>
              <a:gd name="T52" fmla="*/ 245719 w 224"/>
              <a:gd name="T53" fmla="*/ 23644 h 256"/>
              <a:gd name="T54" fmla="*/ 245719 w 224"/>
              <a:gd name="T55" fmla="*/ 220679 h 256"/>
              <a:gd name="T56" fmla="*/ 198161 w 224"/>
              <a:gd name="T57" fmla="*/ 220679 h 256"/>
              <a:gd name="T58" fmla="*/ 198161 w 224"/>
              <a:gd name="T59" fmla="*/ 23644 h 256"/>
              <a:gd name="T60" fmla="*/ 71338 w 224"/>
              <a:gd name="T61" fmla="*/ 323138 h 256"/>
              <a:gd name="T62" fmla="*/ 23779 w 224"/>
              <a:gd name="T63" fmla="*/ 323138 h 256"/>
              <a:gd name="T64" fmla="*/ 0 w 224"/>
              <a:gd name="T65" fmla="*/ 299493 h 256"/>
              <a:gd name="T66" fmla="*/ 0 w 224"/>
              <a:gd name="T67" fmla="*/ 204917 h 256"/>
              <a:gd name="T68" fmla="*/ 23779 w 224"/>
              <a:gd name="T69" fmla="*/ 181272 h 256"/>
              <a:gd name="T70" fmla="*/ 71338 w 224"/>
              <a:gd name="T71" fmla="*/ 181272 h 256"/>
              <a:gd name="T72" fmla="*/ 95117 w 224"/>
              <a:gd name="T73" fmla="*/ 204917 h 256"/>
              <a:gd name="T74" fmla="*/ 95117 w 224"/>
              <a:gd name="T75" fmla="*/ 299493 h 256"/>
              <a:gd name="T76" fmla="*/ 71338 w 224"/>
              <a:gd name="T77" fmla="*/ 323138 h 256"/>
              <a:gd name="T78" fmla="*/ 23779 w 224"/>
              <a:gd name="T79" fmla="*/ 23644 h 256"/>
              <a:gd name="T80" fmla="*/ 47559 w 224"/>
              <a:gd name="T81" fmla="*/ 0 h 256"/>
              <a:gd name="T82" fmla="*/ 71338 w 224"/>
              <a:gd name="T83" fmla="*/ 23644 h 256"/>
              <a:gd name="T84" fmla="*/ 71338 w 224"/>
              <a:gd name="T85" fmla="*/ 157628 h 256"/>
              <a:gd name="T86" fmla="*/ 23779 w 224"/>
              <a:gd name="T87" fmla="*/ 157628 h 256"/>
              <a:gd name="T88" fmla="*/ 23779 w 224"/>
              <a:gd name="T89" fmla="*/ 23644 h 256"/>
              <a:gd name="T90" fmla="*/ 71338 w 224"/>
              <a:gd name="T91" fmla="*/ 480766 h 256"/>
              <a:gd name="T92" fmla="*/ 47559 w 224"/>
              <a:gd name="T93" fmla="*/ 504410 h 256"/>
              <a:gd name="T94" fmla="*/ 23779 w 224"/>
              <a:gd name="T95" fmla="*/ 480766 h 256"/>
              <a:gd name="T96" fmla="*/ 23779 w 224"/>
              <a:gd name="T97" fmla="*/ 346782 h 256"/>
              <a:gd name="T98" fmla="*/ 71338 w 224"/>
              <a:gd name="T99" fmla="*/ 346782 h 256"/>
              <a:gd name="T100" fmla="*/ 71338 w 224"/>
              <a:gd name="T101" fmla="*/ 480766 h 256"/>
              <a:gd name="T102" fmla="*/ 245719 w 224"/>
              <a:gd name="T103" fmla="*/ 480766 h 256"/>
              <a:gd name="T104" fmla="*/ 221940 w 224"/>
              <a:gd name="T105" fmla="*/ 504410 h 256"/>
              <a:gd name="T106" fmla="*/ 198161 w 224"/>
              <a:gd name="T107" fmla="*/ 480766 h 256"/>
              <a:gd name="T108" fmla="*/ 198161 w 224"/>
              <a:gd name="T109" fmla="*/ 409833 h 256"/>
              <a:gd name="T110" fmla="*/ 245719 w 224"/>
              <a:gd name="T111" fmla="*/ 409833 h 256"/>
              <a:gd name="T112" fmla="*/ 245719 w 224"/>
              <a:gd name="T113" fmla="*/ 480766 h 256"/>
              <a:gd name="T114" fmla="*/ 420101 w 224"/>
              <a:gd name="T115" fmla="*/ 480766 h 256"/>
              <a:gd name="T116" fmla="*/ 396321 w 224"/>
              <a:gd name="T117" fmla="*/ 504410 h 256"/>
              <a:gd name="T118" fmla="*/ 372542 w 224"/>
              <a:gd name="T119" fmla="*/ 480766 h 256"/>
              <a:gd name="T120" fmla="*/ 372542 w 224"/>
              <a:gd name="T121" fmla="*/ 283731 h 256"/>
              <a:gd name="T122" fmla="*/ 420101 w 224"/>
              <a:gd name="T123" fmla="*/ 283731 h 256"/>
              <a:gd name="T124" fmla="*/ 420101 w 224"/>
              <a:gd name="T125" fmla="*/ 480766 h 25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  <a:gd name="T174" fmla="*/ 0 60000 65536"/>
              <a:gd name="T175" fmla="*/ 0 60000 65536"/>
              <a:gd name="T176" fmla="*/ 0 60000 65536"/>
              <a:gd name="T177" fmla="*/ 0 60000 65536"/>
              <a:gd name="T178" fmla="*/ 0 60000 65536"/>
              <a:gd name="T179" fmla="*/ 0 60000 65536"/>
              <a:gd name="T180" fmla="*/ 0 60000 65536"/>
              <a:gd name="T181" fmla="*/ 0 60000 65536"/>
              <a:gd name="T182" fmla="*/ 0 60000 65536"/>
              <a:gd name="T183" fmla="*/ 0 60000 65536"/>
              <a:gd name="T184" fmla="*/ 0 60000 65536"/>
              <a:gd name="T185" fmla="*/ 0 60000 65536"/>
              <a:gd name="T186" fmla="*/ 0 60000 65536"/>
              <a:gd name="T187" fmla="*/ 0 60000 65536"/>
              <a:gd name="T188" fmla="*/ 0 60000 65536"/>
            </a:gdLst>
            <a:ahLst/>
            <a:cxnLst>
              <a:cxn ang="T126">
                <a:pos x="T0" y="T1"/>
              </a:cxn>
              <a:cxn ang="T127">
                <a:pos x="T2" y="T3"/>
              </a:cxn>
              <a:cxn ang="T128">
                <a:pos x="T4" y="T5"/>
              </a:cxn>
              <a:cxn ang="T129">
                <a:pos x="T6" y="T7"/>
              </a:cxn>
              <a:cxn ang="T130">
                <a:pos x="T8" y="T9"/>
              </a:cxn>
              <a:cxn ang="T131">
                <a:pos x="T10" y="T11"/>
              </a:cxn>
              <a:cxn ang="T132">
                <a:pos x="T12" y="T13"/>
              </a:cxn>
              <a:cxn ang="T133">
                <a:pos x="T14" y="T15"/>
              </a:cxn>
              <a:cxn ang="T134">
                <a:pos x="T16" y="T17"/>
              </a:cxn>
              <a:cxn ang="T135">
                <a:pos x="T18" y="T19"/>
              </a:cxn>
              <a:cxn ang="T136">
                <a:pos x="T20" y="T21"/>
              </a:cxn>
              <a:cxn ang="T137">
                <a:pos x="T22" y="T23"/>
              </a:cxn>
              <a:cxn ang="T138">
                <a:pos x="T24" y="T25"/>
              </a:cxn>
              <a:cxn ang="T139">
                <a:pos x="T26" y="T27"/>
              </a:cxn>
              <a:cxn ang="T140">
                <a:pos x="T28" y="T29"/>
              </a:cxn>
              <a:cxn ang="T141">
                <a:pos x="T30" y="T31"/>
              </a:cxn>
              <a:cxn ang="T142">
                <a:pos x="T32" y="T33"/>
              </a:cxn>
              <a:cxn ang="T143">
                <a:pos x="T34" y="T35"/>
              </a:cxn>
              <a:cxn ang="T144">
                <a:pos x="T36" y="T37"/>
              </a:cxn>
              <a:cxn ang="T145">
                <a:pos x="T38" y="T39"/>
              </a:cxn>
              <a:cxn ang="T146">
                <a:pos x="T40" y="T41"/>
              </a:cxn>
              <a:cxn ang="T147">
                <a:pos x="T42" y="T43"/>
              </a:cxn>
              <a:cxn ang="T148">
                <a:pos x="T44" y="T45"/>
              </a:cxn>
              <a:cxn ang="T149">
                <a:pos x="T46" y="T47"/>
              </a:cxn>
              <a:cxn ang="T150">
                <a:pos x="T48" y="T49"/>
              </a:cxn>
              <a:cxn ang="T151">
                <a:pos x="T50" y="T51"/>
              </a:cxn>
              <a:cxn ang="T152">
                <a:pos x="T52" y="T53"/>
              </a:cxn>
              <a:cxn ang="T153">
                <a:pos x="T54" y="T55"/>
              </a:cxn>
              <a:cxn ang="T154">
                <a:pos x="T56" y="T57"/>
              </a:cxn>
              <a:cxn ang="T155">
                <a:pos x="T58" y="T59"/>
              </a:cxn>
              <a:cxn ang="T156">
                <a:pos x="T60" y="T61"/>
              </a:cxn>
              <a:cxn ang="T157">
                <a:pos x="T62" y="T63"/>
              </a:cxn>
              <a:cxn ang="T158">
                <a:pos x="T64" y="T65"/>
              </a:cxn>
              <a:cxn ang="T159">
                <a:pos x="T66" y="T67"/>
              </a:cxn>
              <a:cxn ang="T160">
                <a:pos x="T68" y="T69"/>
              </a:cxn>
              <a:cxn ang="T161">
                <a:pos x="T70" y="T71"/>
              </a:cxn>
              <a:cxn ang="T162">
                <a:pos x="T72" y="T73"/>
              </a:cxn>
              <a:cxn ang="T163">
                <a:pos x="T74" y="T75"/>
              </a:cxn>
              <a:cxn ang="T164">
                <a:pos x="T76" y="T77"/>
              </a:cxn>
              <a:cxn ang="T165">
                <a:pos x="T78" y="T79"/>
              </a:cxn>
              <a:cxn ang="T166">
                <a:pos x="T80" y="T81"/>
              </a:cxn>
              <a:cxn ang="T167">
                <a:pos x="T82" y="T83"/>
              </a:cxn>
              <a:cxn ang="T168">
                <a:pos x="T84" y="T85"/>
              </a:cxn>
              <a:cxn ang="T169">
                <a:pos x="T86" y="T87"/>
              </a:cxn>
              <a:cxn ang="T170">
                <a:pos x="T88" y="T89"/>
              </a:cxn>
              <a:cxn ang="T171">
                <a:pos x="T90" y="T91"/>
              </a:cxn>
              <a:cxn ang="T172">
                <a:pos x="T92" y="T93"/>
              </a:cxn>
              <a:cxn ang="T173">
                <a:pos x="T94" y="T95"/>
              </a:cxn>
              <a:cxn ang="T174">
                <a:pos x="T96" y="T97"/>
              </a:cxn>
              <a:cxn ang="T175">
                <a:pos x="T98" y="T99"/>
              </a:cxn>
              <a:cxn ang="T176">
                <a:pos x="T100" y="T101"/>
              </a:cxn>
              <a:cxn ang="T177">
                <a:pos x="T102" y="T103"/>
              </a:cxn>
              <a:cxn ang="T178">
                <a:pos x="T104" y="T105"/>
              </a:cxn>
              <a:cxn ang="T179">
                <a:pos x="T106" y="T107"/>
              </a:cxn>
              <a:cxn ang="T180">
                <a:pos x="T108" y="T109"/>
              </a:cxn>
              <a:cxn ang="T181">
                <a:pos x="T110" y="T111"/>
              </a:cxn>
              <a:cxn ang="T182">
                <a:pos x="T112" y="T113"/>
              </a:cxn>
              <a:cxn ang="T183">
                <a:pos x="T114" y="T115"/>
              </a:cxn>
              <a:cxn ang="T184">
                <a:pos x="T116" y="T117"/>
              </a:cxn>
              <a:cxn ang="T185">
                <a:pos x="T118" y="T119"/>
              </a:cxn>
              <a:cxn ang="T186">
                <a:pos x="T120" y="T121"/>
              </a:cxn>
              <a:cxn ang="T187">
                <a:pos x="T122" y="T123"/>
              </a:cxn>
              <a:cxn ang="T188">
                <a:pos x="T124" y="T125"/>
              </a:cxn>
            </a:cxnLst>
            <a:rect l="0" t="0" r="r" b="b"/>
            <a:pathLst>
              <a:path w="224" h="256">
                <a:moveTo>
                  <a:pt x="212" y="132"/>
                </a:moveTo>
                <a:cubicBezTo>
                  <a:pt x="188" y="132"/>
                  <a:pt x="188" y="132"/>
                  <a:pt x="188" y="132"/>
                </a:cubicBezTo>
                <a:cubicBezTo>
                  <a:pt x="181" y="132"/>
                  <a:pt x="176" y="127"/>
                  <a:pt x="176" y="120"/>
                </a:cubicBezTo>
                <a:cubicBezTo>
                  <a:pt x="176" y="72"/>
                  <a:pt x="176" y="72"/>
                  <a:pt x="176" y="72"/>
                </a:cubicBezTo>
                <a:cubicBezTo>
                  <a:pt x="176" y="65"/>
                  <a:pt x="181" y="60"/>
                  <a:pt x="188" y="60"/>
                </a:cubicBezTo>
                <a:cubicBezTo>
                  <a:pt x="212" y="60"/>
                  <a:pt x="212" y="60"/>
                  <a:pt x="212" y="60"/>
                </a:cubicBezTo>
                <a:cubicBezTo>
                  <a:pt x="219" y="60"/>
                  <a:pt x="224" y="65"/>
                  <a:pt x="224" y="72"/>
                </a:cubicBezTo>
                <a:cubicBezTo>
                  <a:pt x="224" y="120"/>
                  <a:pt x="224" y="120"/>
                  <a:pt x="224" y="120"/>
                </a:cubicBezTo>
                <a:cubicBezTo>
                  <a:pt x="224" y="127"/>
                  <a:pt x="219" y="132"/>
                  <a:pt x="212" y="132"/>
                </a:cubicBezTo>
                <a:moveTo>
                  <a:pt x="188" y="12"/>
                </a:moveTo>
                <a:cubicBezTo>
                  <a:pt x="188" y="5"/>
                  <a:pt x="193" y="0"/>
                  <a:pt x="200" y="0"/>
                </a:cubicBezTo>
                <a:cubicBezTo>
                  <a:pt x="207" y="0"/>
                  <a:pt x="212" y="5"/>
                  <a:pt x="212" y="12"/>
                </a:cubicBezTo>
                <a:cubicBezTo>
                  <a:pt x="212" y="48"/>
                  <a:pt x="212" y="48"/>
                  <a:pt x="212" y="48"/>
                </a:cubicBezTo>
                <a:cubicBezTo>
                  <a:pt x="188" y="48"/>
                  <a:pt x="188" y="48"/>
                  <a:pt x="188" y="48"/>
                </a:cubicBezTo>
                <a:lnTo>
                  <a:pt x="188" y="12"/>
                </a:lnTo>
                <a:close/>
                <a:moveTo>
                  <a:pt x="124" y="196"/>
                </a:moveTo>
                <a:cubicBezTo>
                  <a:pt x="100" y="196"/>
                  <a:pt x="100" y="196"/>
                  <a:pt x="100" y="196"/>
                </a:cubicBezTo>
                <a:cubicBezTo>
                  <a:pt x="93" y="196"/>
                  <a:pt x="88" y="191"/>
                  <a:pt x="88" y="184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8" y="129"/>
                  <a:pt x="93" y="124"/>
                  <a:pt x="100" y="124"/>
                </a:cubicBezTo>
                <a:cubicBezTo>
                  <a:pt x="124" y="124"/>
                  <a:pt x="124" y="124"/>
                  <a:pt x="124" y="124"/>
                </a:cubicBezTo>
                <a:cubicBezTo>
                  <a:pt x="131" y="124"/>
                  <a:pt x="136" y="129"/>
                  <a:pt x="136" y="136"/>
                </a:cubicBezTo>
                <a:cubicBezTo>
                  <a:pt x="136" y="184"/>
                  <a:pt x="136" y="184"/>
                  <a:pt x="136" y="184"/>
                </a:cubicBezTo>
                <a:cubicBezTo>
                  <a:pt x="136" y="191"/>
                  <a:pt x="131" y="196"/>
                  <a:pt x="124" y="196"/>
                </a:cubicBezTo>
                <a:moveTo>
                  <a:pt x="100" y="12"/>
                </a:moveTo>
                <a:cubicBezTo>
                  <a:pt x="100" y="5"/>
                  <a:pt x="105" y="0"/>
                  <a:pt x="112" y="0"/>
                </a:cubicBezTo>
                <a:cubicBezTo>
                  <a:pt x="119" y="0"/>
                  <a:pt x="124" y="5"/>
                  <a:pt x="124" y="12"/>
                </a:cubicBezTo>
                <a:cubicBezTo>
                  <a:pt x="124" y="112"/>
                  <a:pt x="124" y="112"/>
                  <a:pt x="124" y="112"/>
                </a:cubicBezTo>
                <a:cubicBezTo>
                  <a:pt x="100" y="112"/>
                  <a:pt x="100" y="112"/>
                  <a:pt x="100" y="112"/>
                </a:cubicBezTo>
                <a:lnTo>
                  <a:pt x="100" y="12"/>
                </a:lnTo>
                <a:close/>
                <a:moveTo>
                  <a:pt x="36" y="164"/>
                </a:moveTo>
                <a:cubicBezTo>
                  <a:pt x="12" y="164"/>
                  <a:pt x="12" y="164"/>
                  <a:pt x="12" y="164"/>
                </a:cubicBezTo>
                <a:cubicBezTo>
                  <a:pt x="5" y="164"/>
                  <a:pt x="0" y="159"/>
                  <a:pt x="0" y="152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97"/>
                  <a:pt x="5" y="92"/>
                  <a:pt x="12" y="92"/>
                </a:cubicBezTo>
                <a:cubicBezTo>
                  <a:pt x="36" y="92"/>
                  <a:pt x="36" y="92"/>
                  <a:pt x="36" y="92"/>
                </a:cubicBezTo>
                <a:cubicBezTo>
                  <a:pt x="43" y="92"/>
                  <a:pt x="48" y="97"/>
                  <a:pt x="48" y="104"/>
                </a:cubicBezTo>
                <a:cubicBezTo>
                  <a:pt x="48" y="152"/>
                  <a:pt x="48" y="152"/>
                  <a:pt x="48" y="152"/>
                </a:cubicBezTo>
                <a:cubicBezTo>
                  <a:pt x="48" y="159"/>
                  <a:pt x="43" y="164"/>
                  <a:pt x="36" y="164"/>
                </a:cubicBezTo>
                <a:moveTo>
                  <a:pt x="12" y="12"/>
                </a:moveTo>
                <a:cubicBezTo>
                  <a:pt x="12" y="5"/>
                  <a:pt x="17" y="0"/>
                  <a:pt x="24" y="0"/>
                </a:cubicBezTo>
                <a:cubicBezTo>
                  <a:pt x="31" y="0"/>
                  <a:pt x="36" y="5"/>
                  <a:pt x="36" y="12"/>
                </a:cubicBezTo>
                <a:cubicBezTo>
                  <a:pt x="36" y="80"/>
                  <a:pt x="36" y="80"/>
                  <a:pt x="36" y="80"/>
                </a:cubicBezTo>
                <a:cubicBezTo>
                  <a:pt x="12" y="80"/>
                  <a:pt x="12" y="80"/>
                  <a:pt x="12" y="80"/>
                </a:cubicBezTo>
                <a:lnTo>
                  <a:pt x="12" y="12"/>
                </a:lnTo>
                <a:close/>
                <a:moveTo>
                  <a:pt x="36" y="244"/>
                </a:moveTo>
                <a:cubicBezTo>
                  <a:pt x="36" y="251"/>
                  <a:pt x="31" y="256"/>
                  <a:pt x="24" y="256"/>
                </a:cubicBezTo>
                <a:cubicBezTo>
                  <a:pt x="17" y="256"/>
                  <a:pt x="12" y="251"/>
                  <a:pt x="12" y="244"/>
                </a:cubicBezTo>
                <a:cubicBezTo>
                  <a:pt x="12" y="176"/>
                  <a:pt x="12" y="176"/>
                  <a:pt x="12" y="176"/>
                </a:cubicBezTo>
                <a:cubicBezTo>
                  <a:pt x="36" y="176"/>
                  <a:pt x="36" y="176"/>
                  <a:pt x="36" y="176"/>
                </a:cubicBezTo>
                <a:lnTo>
                  <a:pt x="36" y="244"/>
                </a:lnTo>
                <a:close/>
                <a:moveTo>
                  <a:pt x="124" y="244"/>
                </a:moveTo>
                <a:cubicBezTo>
                  <a:pt x="124" y="251"/>
                  <a:pt x="119" y="256"/>
                  <a:pt x="112" y="256"/>
                </a:cubicBezTo>
                <a:cubicBezTo>
                  <a:pt x="105" y="256"/>
                  <a:pt x="100" y="251"/>
                  <a:pt x="100" y="244"/>
                </a:cubicBezTo>
                <a:cubicBezTo>
                  <a:pt x="100" y="208"/>
                  <a:pt x="100" y="208"/>
                  <a:pt x="100" y="208"/>
                </a:cubicBezTo>
                <a:cubicBezTo>
                  <a:pt x="124" y="208"/>
                  <a:pt x="124" y="208"/>
                  <a:pt x="124" y="208"/>
                </a:cubicBezTo>
                <a:lnTo>
                  <a:pt x="124" y="244"/>
                </a:lnTo>
                <a:close/>
                <a:moveTo>
                  <a:pt x="212" y="244"/>
                </a:moveTo>
                <a:cubicBezTo>
                  <a:pt x="212" y="251"/>
                  <a:pt x="207" y="256"/>
                  <a:pt x="200" y="256"/>
                </a:cubicBezTo>
                <a:cubicBezTo>
                  <a:pt x="193" y="256"/>
                  <a:pt x="188" y="251"/>
                  <a:pt x="188" y="244"/>
                </a:cubicBezTo>
                <a:cubicBezTo>
                  <a:pt x="188" y="144"/>
                  <a:pt x="188" y="144"/>
                  <a:pt x="188" y="144"/>
                </a:cubicBezTo>
                <a:cubicBezTo>
                  <a:pt x="212" y="144"/>
                  <a:pt x="212" y="144"/>
                  <a:pt x="212" y="144"/>
                </a:cubicBezTo>
                <a:lnTo>
                  <a:pt x="212" y="24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51" name="Freeform 96"/>
          <p:cNvSpPr>
            <a:spLocks noEditPoints="1"/>
          </p:cNvSpPr>
          <p:nvPr/>
        </p:nvSpPr>
        <p:spPr bwMode="auto">
          <a:xfrm>
            <a:off x="8221068" y="4974946"/>
            <a:ext cx="50687" cy="218460"/>
          </a:xfrm>
          <a:custGeom>
            <a:avLst/>
            <a:gdLst>
              <a:gd name="T0" fmla="*/ 0 w 48"/>
              <a:gd name="T1" fmla="*/ 348002 h 200"/>
              <a:gd name="T2" fmla="*/ 46407 w 48"/>
              <a:gd name="T3" fmla="*/ 300547 h 200"/>
              <a:gd name="T4" fmla="*/ 92813 w 48"/>
              <a:gd name="T5" fmla="*/ 348002 h 200"/>
              <a:gd name="T6" fmla="*/ 46407 w 48"/>
              <a:gd name="T7" fmla="*/ 395457 h 200"/>
              <a:gd name="T8" fmla="*/ 0 w 48"/>
              <a:gd name="T9" fmla="*/ 348002 h 200"/>
              <a:gd name="T10" fmla="*/ 0 w 48"/>
              <a:gd name="T11" fmla="*/ 197729 h 200"/>
              <a:gd name="T12" fmla="*/ 46407 w 48"/>
              <a:gd name="T13" fmla="*/ 150274 h 200"/>
              <a:gd name="T14" fmla="*/ 92813 w 48"/>
              <a:gd name="T15" fmla="*/ 197729 h 200"/>
              <a:gd name="T16" fmla="*/ 46407 w 48"/>
              <a:gd name="T17" fmla="*/ 245183 h 200"/>
              <a:gd name="T18" fmla="*/ 0 w 48"/>
              <a:gd name="T19" fmla="*/ 197729 h 200"/>
              <a:gd name="T20" fmla="*/ 0 w 48"/>
              <a:gd name="T21" fmla="*/ 47455 h 200"/>
              <a:gd name="T22" fmla="*/ 46407 w 48"/>
              <a:gd name="T23" fmla="*/ 0 h 200"/>
              <a:gd name="T24" fmla="*/ 92813 w 48"/>
              <a:gd name="T25" fmla="*/ 47455 h 200"/>
              <a:gd name="T26" fmla="*/ 46407 w 48"/>
              <a:gd name="T27" fmla="*/ 94910 h 200"/>
              <a:gd name="T28" fmla="*/ 0 w 48"/>
              <a:gd name="T29" fmla="*/ 47455 h 200"/>
              <a:gd name="T30" fmla="*/ 0 60000 65536"/>
              <a:gd name="T31" fmla="*/ 0 60000 65536"/>
              <a:gd name="T32" fmla="*/ 0 60000 65536"/>
              <a:gd name="T33" fmla="*/ 0 60000 65536"/>
              <a:gd name="T34" fmla="*/ 0 60000 65536"/>
              <a:gd name="T35" fmla="*/ 0 60000 65536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</a:gdLst>
            <a:ahLst/>
            <a:cxnLst>
              <a:cxn ang="T30">
                <a:pos x="T0" y="T1"/>
              </a:cxn>
              <a:cxn ang="T31">
                <a:pos x="T2" y="T3"/>
              </a:cxn>
              <a:cxn ang="T32">
                <a:pos x="T4" y="T5"/>
              </a:cxn>
              <a:cxn ang="T33">
                <a:pos x="T6" y="T7"/>
              </a:cxn>
              <a:cxn ang="T34">
                <a:pos x="T8" y="T9"/>
              </a:cxn>
              <a:cxn ang="T35">
                <a:pos x="T10" y="T11"/>
              </a:cxn>
              <a:cxn ang="T36">
                <a:pos x="T12" y="T13"/>
              </a:cxn>
              <a:cxn ang="T37">
                <a:pos x="T14" y="T15"/>
              </a:cxn>
              <a:cxn ang="T38">
                <a:pos x="T16" y="T17"/>
              </a:cxn>
              <a:cxn ang="T39">
                <a:pos x="T18" y="T19"/>
              </a:cxn>
              <a:cxn ang="T40">
                <a:pos x="T20" y="T21"/>
              </a:cxn>
              <a:cxn ang="T41">
                <a:pos x="T22" y="T23"/>
              </a:cxn>
              <a:cxn ang="T42">
                <a:pos x="T24" y="T25"/>
              </a:cxn>
              <a:cxn ang="T43">
                <a:pos x="T26" y="T27"/>
              </a:cxn>
              <a:cxn ang="T44">
                <a:pos x="T28" y="T29"/>
              </a:cxn>
            </a:cxnLst>
            <a:rect l="0" t="0" r="r" b="b"/>
            <a:pathLst>
              <a:path w="48" h="200">
                <a:moveTo>
                  <a:pt x="0" y="176"/>
                </a:moveTo>
                <a:cubicBezTo>
                  <a:pt x="0" y="163"/>
                  <a:pt x="11" y="152"/>
                  <a:pt x="24" y="152"/>
                </a:cubicBezTo>
                <a:cubicBezTo>
                  <a:pt x="37" y="152"/>
                  <a:pt x="48" y="163"/>
                  <a:pt x="48" y="176"/>
                </a:cubicBezTo>
                <a:cubicBezTo>
                  <a:pt x="48" y="189"/>
                  <a:pt x="37" y="200"/>
                  <a:pt x="24" y="200"/>
                </a:cubicBezTo>
                <a:cubicBezTo>
                  <a:pt x="11" y="200"/>
                  <a:pt x="0" y="189"/>
                  <a:pt x="0" y="176"/>
                </a:cubicBezTo>
                <a:moveTo>
                  <a:pt x="0" y="100"/>
                </a:moveTo>
                <a:cubicBezTo>
                  <a:pt x="0" y="87"/>
                  <a:pt x="11" y="76"/>
                  <a:pt x="24" y="76"/>
                </a:cubicBezTo>
                <a:cubicBezTo>
                  <a:pt x="37" y="76"/>
                  <a:pt x="48" y="87"/>
                  <a:pt x="48" y="100"/>
                </a:cubicBezTo>
                <a:cubicBezTo>
                  <a:pt x="48" y="113"/>
                  <a:pt x="37" y="124"/>
                  <a:pt x="24" y="124"/>
                </a:cubicBezTo>
                <a:cubicBezTo>
                  <a:pt x="11" y="124"/>
                  <a:pt x="0" y="113"/>
                  <a:pt x="0" y="100"/>
                </a:cubicBezTo>
                <a:moveTo>
                  <a:pt x="0" y="24"/>
                </a:moveTo>
                <a:cubicBezTo>
                  <a:pt x="0" y="11"/>
                  <a:pt x="11" y="0"/>
                  <a:pt x="24" y="0"/>
                </a:cubicBezTo>
                <a:cubicBezTo>
                  <a:pt x="37" y="0"/>
                  <a:pt x="48" y="11"/>
                  <a:pt x="48" y="24"/>
                </a:cubicBezTo>
                <a:cubicBezTo>
                  <a:pt x="48" y="37"/>
                  <a:pt x="37" y="48"/>
                  <a:pt x="24" y="48"/>
                </a:cubicBezTo>
                <a:cubicBezTo>
                  <a:pt x="11" y="48"/>
                  <a:pt x="0" y="37"/>
                  <a:pt x="0" y="2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52" name="Freeform 97"/>
          <p:cNvSpPr>
            <a:spLocks noEditPoints="1"/>
          </p:cNvSpPr>
          <p:nvPr/>
        </p:nvSpPr>
        <p:spPr bwMode="auto">
          <a:xfrm>
            <a:off x="7618933" y="4966207"/>
            <a:ext cx="279657" cy="235936"/>
          </a:xfrm>
          <a:custGeom>
            <a:avLst/>
            <a:gdLst>
              <a:gd name="T0" fmla="*/ 484611 w 256"/>
              <a:gd name="T1" fmla="*/ 47526 h 216"/>
              <a:gd name="T2" fmla="*/ 23833 w 256"/>
              <a:gd name="T3" fmla="*/ 47526 h 216"/>
              <a:gd name="T4" fmla="*/ 0 w 256"/>
              <a:gd name="T5" fmla="*/ 23763 h 216"/>
              <a:gd name="T6" fmla="*/ 23833 w 256"/>
              <a:gd name="T7" fmla="*/ 0 h 216"/>
              <a:gd name="T8" fmla="*/ 484611 w 256"/>
              <a:gd name="T9" fmla="*/ 0 h 216"/>
              <a:gd name="T10" fmla="*/ 508444 w 256"/>
              <a:gd name="T11" fmla="*/ 23763 h 216"/>
              <a:gd name="T12" fmla="*/ 484611 w 256"/>
              <a:gd name="T13" fmla="*/ 47526 h 216"/>
              <a:gd name="T14" fmla="*/ 166833 w 256"/>
              <a:gd name="T15" fmla="*/ 174264 h 216"/>
              <a:gd name="T16" fmla="*/ 166833 w 256"/>
              <a:gd name="T17" fmla="*/ 174264 h 216"/>
              <a:gd name="T18" fmla="*/ 119167 w 256"/>
              <a:gd name="T19" fmla="*/ 174264 h 216"/>
              <a:gd name="T20" fmla="*/ 95333 w 256"/>
              <a:gd name="T21" fmla="*/ 150500 h 216"/>
              <a:gd name="T22" fmla="*/ 119167 w 256"/>
              <a:gd name="T23" fmla="*/ 126737 h 216"/>
              <a:gd name="T24" fmla="*/ 222444 w 256"/>
              <a:gd name="T25" fmla="*/ 126737 h 216"/>
              <a:gd name="T26" fmla="*/ 246278 w 256"/>
              <a:gd name="T27" fmla="*/ 126737 h 216"/>
              <a:gd name="T28" fmla="*/ 349555 w 256"/>
              <a:gd name="T29" fmla="*/ 126737 h 216"/>
              <a:gd name="T30" fmla="*/ 484611 w 256"/>
              <a:gd name="T31" fmla="*/ 126737 h 216"/>
              <a:gd name="T32" fmla="*/ 508444 w 256"/>
              <a:gd name="T33" fmla="*/ 150500 h 216"/>
              <a:gd name="T34" fmla="*/ 484611 w 256"/>
              <a:gd name="T35" fmla="*/ 174264 h 216"/>
              <a:gd name="T36" fmla="*/ 349555 w 256"/>
              <a:gd name="T37" fmla="*/ 174264 h 216"/>
              <a:gd name="T38" fmla="*/ 166833 w 256"/>
              <a:gd name="T39" fmla="*/ 174264 h 216"/>
              <a:gd name="T40" fmla="*/ 23833 w 256"/>
              <a:gd name="T41" fmla="*/ 253474 h 216"/>
              <a:gd name="T42" fmla="*/ 484611 w 256"/>
              <a:gd name="T43" fmla="*/ 253474 h 216"/>
              <a:gd name="T44" fmla="*/ 508444 w 256"/>
              <a:gd name="T45" fmla="*/ 277238 h 216"/>
              <a:gd name="T46" fmla="*/ 484611 w 256"/>
              <a:gd name="T47" fmla="*/ 301001 h 216"/>
              <a:gd name="T48" fmla="*/ 23833 w 256"/>
              <a:gd name="T49" fmla="*/ 301001 h 216"/>
              <a:gd name="T50" fmla="*/ 0 w 256"/>
              <a:gd name="T51" fmla="*/ 277238 h 216"/>
              <a:gd name="T52" fmla="*/ 23833 w 256"/>
              <a:gd name="T53" fmla="*/ 253474 h 216"/>
              <a:gd name="T54" fmla="*/ 166833 w 256"/>
              <a:gd name="T55" fmla="*/ 380212 h 216"/>
              <a:gd name="T56" fmla="*/ 246278 w 256"/>
              <a:gd name="T57" fmla="*/ 380212 h 216"/>
              <a:gd name="T58" fmla="*/ 349555 w 256"/>
              <a:gd name="T59" fmla="*/ 380212 h 216"/>
              <a:gd name="T60" fmla="*/ 484611 w 256"/>
              <a:gd name="T61" fmla="*/ 380212 h 216"/>
              <a:gd name="T62" fmla="*/ 508444 w 256"/>
              <a:gd name="T63" fmla="*/ 403975 h 216"/>
              <a:gd name="T64" fmla="*/ 484611 w 256"/>
              <a:gd name="T65" fmla="*/ 427738 h 216"/>
              <a:gd name="T66" fmla="*/ 246278 w 256"/>
              <a:gd name="T67" fmla="*/ 427738 h 216"/>
              <a:gd name="T68" fmla="*/ 166833 w 256"/>
              <a:gd name="T69" fmla="*/ 427738 h 216"/>
              <a:gd name="T70" fmla="*/ 143000 w 256"/>
              <a:gd name="T71" fmla="*/ 403975 h 216"/>
              <a:gd name="T72" fmla="*/ 166833 w 256"/>
              <a:gd name="T73" fmla="*/ 380212 h 21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56" h="216">
                <a:moveTo>
                  <a:pt x="244" y="24"/>
                </a:moveTo>
                <a:cubicBezTo>
                  <a:pt x="12" y="24"/>
                  <a:pt x="12" y="24"/>
                  <a:pt x="12" y="24"/>
                </a:cubicBezTo>
                <a:cubicBezTo>
                  <a:pt x="5" y="24"/>
                  <a:pt x="0" y="19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244" y="0"/>
                  <a:pt x="244" y="0"/>
                  <a:pt x="244" y="0"/>
                </a:cubicBezTo>
                <a:cubicBezTo>
                  <a:pt x="251" y="0"/>
                  <a:pt x="256" y="5"/>
                  <a:pt x="256" y="12"/>
                </a:cubicBezTo>
                <a:cubicBezTo>
                  <a:pt x="256" y="19"/>
                  <a:pt x="251" y="24"/>
                  <a:pt x="244" y="24"/>
                </a:cubicBezTo>
                <a:moveTo>
                  <a:pt x="84" y="88"/>
                </a:moveTo>
                <a:cubicBezTo>
                  <a:pt x="84" y="88"/>
                  <a:pt x="84" y="88"/>
                  <a:pt x="84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53" y="88"/>
                  <a:pt x="48" y="83"/>
                  <a:pt x="48" y="76"/>
                </a:cubicBezTo>
                <a:cubicBezTo>
                  <a:pt x="48" y="69"/>
                  <a:pt x="53" y="64"/>
                  <a:pt x="60" y="64"/>
                </a:cubicBezTo>
                <a:cubicBezTo>
                  <a:pt x="112" y="64"/>
                  <a:pt x="112" y="64"/>
                  <a:pt x="112" y="64"/>
                </a:cubicBezTo>
                <a:cubicBezTo>
                  <a:pt x="124" y="64"/>
                  <a:pt x="124" y="64"/>
                  <a:pt x="124" y="64"/>
                </a:cubicBezTo>
                <a:cubicBezTo>
                  <a:pt x="176" y="64"/>
                  <a:pt x="176" y="64"/>
                  <a:pt x="176" y="64"/>
                </a:cubicBezTo>
                <a:cubicBezTo>
                  <a:pt x="244" y="64"/>
                  <a:pt x="244" y="64"/>
                  <a:pt x="244" y="64"/>
                </a:cubicBezTo>
                <a:cubicBezTo>
                  <a:pt x="251" y="64"/>
                  <a:pt x="256" y="69"/>
                  <a:pt x="256" y="76"/>
                </a:cubicBezTo>
                <a:cubicBezTo>
                  <a:pt x="256" y="83"/>
                  <a:pt x="251" y="88"/>
                  <a:pt x="244" y="88"/>
                </a:cubicBezTo>
                <a:cubicBezTo>
                  <a:pt x="176" y="88"/>
                  <a:pt x="176" y="88"/>
                  <a:pt x="176" y="88"/>
                </a:cubicBezTo>
                <a:lnTo>
                  <a:pt x="84" y="88"/>
                </a:lnTo>
                <a:close/>
                <a:moveTo>
                  <a:pt x="12" y="128"/>
                </a:moveTo>
                <a:cubicBezTo>
                  <a:pt x="244" y="128"/>
                  <a:pt x="244" y="128"/>
                  <a:pt x="244" y="128"/>
                </a:cubicBezTo>
                <a:cubicBezTo>
                  <a:pt x="251" y="128"/>
                  <a:pt x="256" y="133"/>
                  <a:pt x="256" y="140"/>
                </a:cubicBezTo>
                <a:cubicBezTo>
                  <a:pt x="256" y="147"/>
                  <a:pt x="251" y="152"/>
                  <a:pt x="244" y="152"/>
                </a:cubicBezTo>
                <a:cubicBezTo>
                  <a:pt x="12" y="152"/>
                  <a:pt x="12" y="152"/>
                  <a:pt x="12" y="152"/>
                </a:cubicBezTo>
                <a:cubicBezTo>
                  <a:pt x="5" y="152"/>
                  <a:pt x="0" y="147"/>
                  <a:pt x="0" y="140"/>
                </a:cubicBezTo>
                <a:cubicBezTo>
                  <a:pt x="0" y="133"/>
                  <a:pt x="5" y="128"/>
                  <a:pt x="12" y="128"/>
                </a:cubicBezTo>
                <a:moveTo>
                  <a:pt x="84" y="192"/>
                </a:moveTo>
                <a:cubicBezTo>
                  <a:pt x="124" y="192"/>
                  <a:pt x="124" y="192"/>
                  <a:pt x="124" y="192"/>
                </a:cubicBezTo>
                <a:cubicBezTo>
                  <a:pt x="176" y="192"/>
                  <a:pt x="176" y="192"/>
                  <a:pt x="176" y="192"/>
                </a:cubicBezTo>
                <a:cubicBezTo>
                  <a:pt x="244" y="192"/>
                  <a:pt x="244" y="192"/>
                  <a:pt x="244" y="192"/>
                </a:cubicBezTo>
                <a:cubicBezTo>
                  <a:pt x="251" y="192"/>
                  <a:pt x="256" y="197"/>
                  <a:pt x="256" y="204"/>
                </a:cubicBezTo>
                <a:cubicBezTo>
                  <a:pt x="256" y="211"/>
                  <a:pt x="251" y="216"/>
                  <a:pt x="244" y="216"/>
                </a:cubicBezTo>
                <a:cubicBezTo>
                  <a:pt x="124" y="216"/>
                  <a:pt x="124" y="216"/>
                  <a:pt x="124" y="216"/>
                </a:cubicBezTo>
                <a:cubicBezTo>
                  <a:pt x="84" y="216"/>
                  <a:pt x="84" y="216"/>
                  <a:pt x="84" y="216"/>
                </a:cubicBezTo>
                <a:cubicBezTo>
                  <a:pt x="77" y="216"/>
                  <a:pt x="72" y="211"/>
                  <a:pt x="72" y="204"/>
                </a:cubicBezTo>
                <a:cubicBezTo>
                  <a:pt x="72" y="197"/>
                  <a:pt x="77" y="192"/>
                  <a:pt x="84" y="19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53" name="Freeform 98"/>
          <p:cNvSpPr>
            <a:spLocks noEditPoints="1"/>
          </p:cNvSpPr>
          <p:nvPr/>
        </p:nvSpPr>
        <p:spPr bwMode="auto">
          <a:xfrm>
            <a:off x="7132156" y="4966207"/>
            <a:ext cx="277908" cy="235936"/>
          </a:xfrm>
          <a:custGeom>
            <a:avLst/>
            <a:gdLst>
              <a:gd name="T0" fmla="*/ 480766 w 256"/>
              <a:gd name="T1" fmla="*/ 47526 h 216"/>
              <a:gd name="T2" fmla="*/ 23644 w 256"/>
              <a:gd name="T3" fmla="*/ 47526 h 216"/>
              <a:gd name="T4" fmla="*/ 0 w 256"/>
              <a:gd name="T5" fmla="*/ 23763 h 216"/>
              <a:gd name="T6" fmla="*/ 23644 w 256"/>
              <a:gd name="T7" fmla="*/ 0 h 216"/>
              <a:gd name="T8" fmla="*/ 480766 w 256"/>
              <a:gd name="T9" fmla="*/ 0 h 216"/>
              <a:gd name="T10" fmla="*/ 504410 w 256"/>
              <a:gd name="T11" fmla="*/ 23763 h 216"/>
              <a:gd name="T12" fmla="*/ 480766 w 256"/>
              <a:gd name="T13" fmla="*/ 47526 h 216"/>
              <a:gd name="T14" fmla="*/ 338900 w 256"/>
              <a:gd name="T15" fmla="*/ 174264 h 216"/>
              <a:gd name="T16" fmla="*/ 338900 w 256"/>
              <a:gd name="T17" fmla="*/ 174264 h 216"/>
              <a:gd name="T18" fmla="*/ 299493 w 256"/>
              <a:gd name="T19" fmla="*/ 174264 h 216"/>
              <a:gd name="T20" fmla="*/ 204917 w 256"/>
              <a:gd name="T21" fmla="*/ 174264 h 216"/>
              <a:gd name="T22" fmla="*/ 165510 w 256"/>
              <a:gd name="T23" fmla="*/ 174264 h 216"/>
              <a:gd name="T24" fmla="*/ 165510 w 256"/>
              <a:gd name="T25" fmla="*/ 174264 h 216"/>
              <a:gd name="T26" fmla="*/ 118221 w 256"/>
              <a:gd name="T27" fmla="*/ 174264 h 216"/>
              <a:gd name="T28" fmla="*/ 94577 w 256"/>
              <a:gd name="T29" fmla="*/ 150500 h 216"/>
              <a:gd name="T30" fmla="*/ 118221 w 256"/>
              <a:gd name="T31" fmla="*/ 126737 h 216"/>
              <a:gd name="T32" fmla="*/ 386189 w 256"/>
              <a:gd name="T33" fmla="*/ 126737 h 216"/>
              <a:gd name="T34" fmla="*/ 409833 w 256"/>
              <a:gd name="T35" fmla="*/ 150500 h 216"/>
              <a:gd name="T36" fmla="*/ 386189 w 256"/>
              <a:gd name="T37" fmla="*/ 174264 h 216"/>
              <a:gd name="T38" fmla="*/ 338900 w 256"/>
              <a:gd name="T39" fmla="*/ 174264 h 216"/>
              <a:gd name="T40" fmla="*/ 23644 w 256"/>
              <a:gd name="T41" fmla="*/ 253474 h 216"/>
              <a:gd name="T42" fmla="*/ 480766 w 256"/>
              <a:gd name="T43" fmla="*/ 253474 h 216"/>
              <a:gd name="T44" fmla="*/ 504410 w 256"/>
              <a:gd name="T45" fmla="*/ 277238 h 216"/>
              <a:gd name="T46" fmla="*/ 480766 w 256"/>
              <a:gd name="T47" fmla="*/ 301001 h 216"/>
              <a:gd name="T48" fmla="*/ 23644 w 256"/>
              <a:gd name="T49" fmla="*/ 301001 h 216"/>
              <a:gd name="T50" fmla="*/ 0 w 256"/>
              <a:gd name="T51" fmla="*/ 277238 h 216"/>
              <a:gd name="T52" fmla="*/ 23644 w 256"/>
              <a:gd name="T53" fmla="*/ 253474 h 216"/>
              <a:gd name="T54" fmla="*/ 165510 w 256"/>
              <a:gd name="T55" fmla="*/ 380212 h 216"/>
              <a:gd name="T56" fmla="*/ 212798 w 256"/>
              <a:gd name="T57" fmla="*/ 380212 h 216"/>
              <a:gd name="T58" fmla="*/ 244324 w 256"/>
              <a:gd name="T59" fmla="*/ 380212 h 216"/>
              <a:gd name="T60" fmla="*/ 260086 w 256"/>
              <a:gd name="T61" fmla="*/ 380212 h 216"/>
              <a:gd name="T62" fmla="*/ 299493 w 256"/>
              <a:gd name="T63" fmla="*/ 380212 h 216"/>
              <a:gd name="T64" fmla="*/ 338900 w 256"/>
              <a:gd name="T65" fmla="*/ 380212 h 216"/>
              <a:gd name="T66" fmla="*/ 362545 w 256"/>
              <a:gd name="T67" fmla="*/ 403975 h 216"/>
              <a:gd name="T68" fmla="*/ 338900 w 256"/>
              <a:gd name="T69" fmla="*/ 427738 h 216"/>
              <a:gd name="T70" fmla="*/ 299493 w 256"/>
              <a:gd name="T71" fmla="*/ 427738 h 216"/>
              <a:gd name="T72" fmla="*/ 260086 w 256"/>
              <a:gd name="T73" fmla="*/ 427738 h 216"/>
              <a:gd name="T74" fmla="*/ 244324 w 256"/>
              <a:gd name="T75" fmla="*/ 427738 h 216"/>
              <a:gd name="T76" fmla="*/ 212798 w 256"/>
              <a:gd name="T77" fmla="*/ 427738 h 216"/>
              <a:gd name="T78" fmla="*/ 165510 w 256"/>
              <a:gd name="T79" fmla="*/ 427738 h 216"/>
              <a:gd name="T80" fmla="*/ 141865 w 256"/>
              <a:gd name="T81" fmla="*/ 403975 h 216"/>
              <a:gd name="T82" fmla="*/ 165510 w 256"/>
              <a:gd name="T83" fmla="*/ 380212 h 21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</a:gdLst>
            <a:ahLst/>
            <a:cxnLst>
              <a:cxn ang="T84">
                <a:pos x="T0" y="T1"/>
              </a:cxn>
              <a:cxn ang="T85">
                <a:pos x="T2" y="T3"/>
              </a:cxn>
              <a:cxn ang="T86">
                <a:pos x="T4" y="T5"/>
              </a:cxn>
              <a:cxn ang="T87">
                <a:pos x="T6" y="T7"/>
              </a:cxn>
              <a:cxn ang="T88">
                <a:pos x="T8" y="T9"/>
              </a:cxn>
              <a:cxn ang="T89">
                <a:pos x="T10" y="T11"/>
              </a:cxn>
              <a:cxn ang="T90">
                <a:pos x="T12" y="T13"/>
              </a:cxn>
              <a:cxn ang="T91">
                <a:pos x="T14" y="T15"/>
              </a:cxn>
              <a:cxn ang="T92">
                <a:pos x="T16" y="T17"/>
              </a:cxn>
              <a:cxn ang="T93">
                <a:pos x="T18" y="T19"/>
              </a:cxn>
              <a:cxn ang="T94">
                <a:pos x="T20" y="T21"/>
              </a:cxn>
              <a:cxn ang="T95">
                <a:pos x="T22" y="T23"/>
              </a:cxn>
              <a:cxn ang="T96">
                <a:pos x="T24" y="T25"/>
              </a:cxn>
              <a:cxn ang="T97">
                <a:pos x="T26" y="T27"/>
              </a:cxn>
              <a:cxn ang="T98">
                <a:pos x="T28" y="T29"/>
              </a:cxn>
              <a:cxn ang="T99">
                <a:pos x="T30" y="T31"/>
              </a:cxn>
              <a:cxn ang="T100">
                <a:pos x="T32" y="T33"/>
              </a:cxn>
              <a:cxn ang="T101">
                <a:pos x="T34" y="T35"/>
              </a:cxn>
              <a:cxn ang="T102">
                <a:pos x="T36" y="T37"/>
              </a:cxn>
              <a:cxn ang="T103">
                <a:pos x="T38" y="T39"/>
              </a:cxn>
              <a:cxn ang="T104">
                <a:pos x="T40" y="T41"/>
              </a:cxn>
              <a:cxn ang="T105">
                <a:pos x="T42" y="T43"/>
              </a:cxn>
              <a:cxn ang="T106">
                <a:pos x="T44" y="T45"/>
              </a:cxn>
              <a:cxn ang="T107">
                <a:pos x="T46" y="T47"/>
              </a:cxn>
              <a:cxn ang="T108">
                <a:pos x="T48" y="T49"/>
              </a:cxn>
              <a:cxn ang="T109">
                <a:pos x="T50" y="T51"/>
              </a:cxn>
              <a:cxn ang="T110">
                <a:pos x="T52" y="T53"/>
              </a:cxn>
              <a:cxn ang="T111">
                <a:pos x="T54" y="T55"/>
              </a:cxn>
              <a:cxn ang="T112">
                <a:pos x="T56" y="T57"/>
              </a:cxn>
              <a:cxn ang="T113">
                <a:pos x="T58" y="T59"/>
              </a:cxn>
              <a:cxn ang="T114">
                <a:pos x="T60" y="T61"/>
              </a:cxn>
              <a:cxn ang="T115">
                <a:pos x="T62" y="T63"/>
              </a:cxn>
              <a:cxn ang="T116">
                <a:pos x="T64" y="T65"/>
              </a:cxn>
              <a:cxn ang="T117">
                <a:pos x="T66" y="T67"/>
              </a:cxn>
              <a:cxn ang="T118">
                <a:pos x="T68" y="T69"/>
              </a:cxn>
              <a:cxn ang="T119">
                <a:pos x="T70" y="T71"/>
              </a:cxn>
              <a:cxn ang="T120">
                <a:pos x="T72" y="T73"/>
              </a:cxn>
              <a:cxn ang="T121">
                <a:pos x="T74" y="T75"/>
              </a:cxn>
              <a:cxn ang="T122">
                <a:pos x="T76" y="T77"/>
              </a:cxn>
              <a:cxn ang="T123">
                <a:pos x="T78" y="T79"/>
              </a:cxn>
              <a:cxn ang="T124">
                <a:pos x="T80" y="T81"/>
              </a:cxn>
              <a:cxn ang="T125">
                <a:pos x="T82" y="T83"/>
              </a:cxn>
            </a:cxnLst>
            <a:rect l="0" t="0" r="r" b="b"/>
            <a:pathLst>
              <a:path w="256" h="216">
                <a:moveTo>
                  <a:pt x="244" y="24"/>
                </a:moveTo>
                <a:cubicBezTo>
                  <a:pt x="12" y="24"/>
                  <a:pt x="12" y="24"/>
                  <a:pt x="12" y="24"/>
                </a:cubicBezTo>
                <a:cubicBezTo>
                  <a:pt x="5" y="24"/>
                  <a:pt x="0" y="19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244" y="0"/>
                  <a:pt x="244" y="0"/>
                  <a:pt x="244" y="0"/>
                </a:cubicBezTo>
                <a:cubicBezTo>
                  <a:pt x="251" y="0"/>
                  <a:pt x="256" y="5"/>
                  <a:pt x="256" y="12"/>
                </a:cubicBezTo>
                <a:cubicBezTo>
                  <a:pt x="256" y="19"/>
                  <a:pt x="251" y="24"/>
                  <a:pt x="244" y="24"/>
                </a:cubicBezTo>
                <a:moveTo>
                  <a:pt x="172" y="88"/>
                </a:moveTo>
                <a:cubicBezTo>
                  <a:pt x="172" y="88"/>
                  <a:pt x="172" y="88"/>
                  <a:pt x="172" y="88"/>
                </a:cubicBezTo>
                <a:cubicBezTo>
                  <a:pt x="152" y="88"/>
                  <a:pt x="152" y="88"/>
                  <a:pt x="152" y="88"/>
                </a:cubicBezTo>
                <a:cubicBezTo>
                  <a:pt x="104" y="88"/>
                  <a:pt x="104" y="88"/>
                  <a:pt x="104" y="88"/>
                </a:cubicBezTo>
                <a:cubicBezTo>
                  <a:pt x="84" y="88"/>
                  <a:pt x="84" y="88"/>
                  <a:pt x="84" y="88"/>
                </a:cubicBezTo>
                <a:cubicBezTo>
                  <a:pt x="84" y="88"/>
                  <a:pt x="84" y="88"/>
                  <a:pt x="84" y="88"/>
                </a:cubicBezTo>
                <a:cubicBezTo>
                  <a:pt x="60" y="88"/>
                  <a:pt x="60" y="88"/>
                  <a:pt x="60" y="88"/>
                </a:cubicBezTo>
                <a:cubicBezTo>
                  <a:pt x="53" y="88"/>
                  <a:pt x="48" y="83"/>
                  <a:pt x="48" y="76"/>
                </a:cubicBezTo>
                <a:cubicBezTo>
                  <a:pt x="48" y="69"/>
                  <a:pt x="53" y="64"/>
                  <a:pt x="60" y="64"/>
                </a:cubicBezTo>
                <a:cubicBezTo>
                  <a:pt x="196" y="64"/>
                  <a:pt x="196" y="64"/>
                  <a:pt x="196" y="64"/>
                </a:cubicBezTo>
                <a:cubicBezTo>
                  <a:pt x="203" y="64"/>
                  <a:pt x="208" y="69"/>
                  <a:pt x="208" y="76"/>
                </a:cubicBezTo>
                <a:cubicBezTo>
                  <a:pt x="208" y="83"/>
                  <a:pt x="203" y="88"/>
                  <a:pt x="196" y="88"/>
                </a:cubicBezTo>
                <a:lnTo>
                  <a:pt x="172" y="88"/>
                </a:lnTo>
                <a:close/>
                <a:moveTo>
                  <a:pt x="12" y="128"/>
                </a:moveTo>
                <a:cubicBezTo>
                  <a:pt x="244" y="128"/>
                  <a:pt x="244" y="128"/>
                  <a:pt x="244" y="128"/>
                </a:cubicBezTo>
                <a:cubicBezTo>
                  <a:pt x="251" y="128"/>
                  <a:pt x="256" y="133"/>
                  <a:pt x="256" y="140"/>
                </a:cubicBezTo>
                <a:cubicBezTo>
                  <a:pt x="256" y="147"/>
                  <a:pt x="251" y="152"/>
                  <a:pt x="244" y="152"/>
                </a:cubicBezTo>
                <a:cubicBezTo>
                  <a:pt x="12" y="152"/>
                  <a:pt x="12" y="152"/>
                  <a:pt x="12" y="152"/>
                </a:cubicBezTo>
                <a:cubicBezTo>
                  <a:pt x="5" y="152"/>
                  <a:pt x="0" y="147"/>
                  <a:pt x="0" y="140"/>
                </a:cubicBezTo>
                <a:cubicBezTo>
                  <a:pt x="0" y="133"/>
                  <a:pt x="5" y="128"/>
                  <a:pt x="12" y="128"/>
                </a:cubicBezTo>
                <a:moveTo>
                  <a:pt x="84" y="192"/>
                </a:moveTo>
                <a:cubicBezTo>
                  <a:pt x="108" y="192"/>
                  <a:pt x="108" y="192"/>
                  <a:pt x="108" y="192"/>
                </a:cubicBezTo>
                <a:cubicBezTo>
                  <a:pt x="124" y="192"/>
                  <a:pt x="124" y="192"/>
                  <a:pt x="124" y="192"/>
                </a:cubicBezTo>
                <a:cubicBezTo>
                  <a:pt x="132" y="192"/>
                  <a:pt x="132" y="192"/>
                  <a:pt x="132" y="192"/>
                </a:cubicBezTo>
                <a:cubicBezTo>
                  <a:pt x="152" y="192"/>
                  <a:pt x="152" y="192"/>
                  <a:pt x="152" y="192"/>
                </a:cubicBezTo>
                <a:cubicBezTo>
                  <a:pt x="172" y="192"/>
                  <a:pt x="172" y="192"/>
                  <a:pt x="172" y="192"/>
                </a:cubicBezTo>
                <a:cubicBezTo>
                  <a:pt x="179" y="192"/>
                  <a:pt x="184" y="197"/>
                  <a:pt x="184" y="204"/>
                </a:cubicBezTo>
                <a:cubicBezTo>
                  <a:pt x="184" y="211"/>
                  <a:pt x="179" y="216"/>
                  <a:pt x="172" y="216"/>
                </a:cubicBezTo>
                <a:cubicBezTo>
                  <a:pt x="152" y="216"/>
                  <a:pt x="152" y="216"/>
                  <a:pt x="152" y="216"/>
                </a:cubicBezTo>
                <a:cubicBezTo>
                  <a:pt x="132" y="216"/>
                  <a:pt x="132" y="216"/>
                  <a:pt x="132" y="216"/>
                </a:cubicBezTo>
                <a:cubicBezTo>
                  <a:pt x="124" y="216"/>
                  <a:pt x="124" y="216"/>
                  <a:pt x="124" y="216"/>
                </a:cubicBezTo>
                <a:cubicBezTo>
                  <a:pt x="108" y="216"/>
                  <a:pt x="108" y="216"/>
                  <a:pt x="108" y="216"/>
                </a:cubicBezTo>
                <a:cubicBezTo>
                  <a:pt x="84" y="216"/>
                  <a:pt x="84" y="216"/>
                  <a:pt x="84" y="216"/>
                </a:cubicBezTo>
                <a:cubicBezTo>
                  <a:pt x="77" y="216"/>
                  <a:pt x="72" y="211"/>
                  <a:pt x="72" y="204"/>
                </a:cubicBezTo>
                <a:cubicBezTo>
                  <a:pt x="72" y="197"/>
                  <a:pt x="77" y="192"/>
                  <a:pt x="84" y="19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54" name="Freeform 99"/>
          <p:cNvSpPr>
            <a:spLocks noEditPoints="1"/>
          </p:cNvSpPr>
          <p:nvPr/>
        </p:nvSpPr>
        <p:spPr bwMode="auto">
          <a:xfrm>
            <a:off x="6643629" y="4966207"/>
            <a:ext cx="277908" cy="235936"/>
          </a:xfrm>
          <a:custGeom>
            <a:avLst/>
            <a:gdLst>
              <a:gd name="T0" fmla="*/ 480766 w 256"/>
              <a:gd name="T1" fmla="*/ 47526 h 216"/>
              <a:gd name="T2" fmla="*/ 23644 w 256"/>
              <a:gd name="T3" fmla="*/ 47526 h 216"/>
              <a:gd name="T4" fmla="*/ 0 w 256"/>
              <a:gd name="T5" fmla="*/ 23763 h 216"/>
              <a:gd name="T6" fmla="*/ 23644 w 256"/>
              <a:gd name="T7" fmla="*/ 0 h 216"/>
              <a:gd name="T8" fmla="*/ 480766 w 256"/>
              <a:gd name="T9" fmla="*/ 0 h 216"/>
              <a:gd name="T10" fmla="*/ 504410 w 256"/>
              <a:gd name="T11" fmla="*/ 23763 h 216"/>
              <a:gd name="T12" fmla="*/ 480766 w 256"/>
              <a:gd name="T13" fmla="*/ 47526 h 216"/>
              <a:gd name="T14" fmla="*/ 23644 w 256"/>
              <a:gd name="T15" fmla="*/ 126737 h 216"/>
              <a:gd name="T16" fmla="*/ 157628 w 256"/>
              <a:gd name="T17" fmla="*/ 126737 h 216"/>
              <a:gd name="T18" fmla="*/ 260086 w 256"/>
              <a:gd name="T19" fmla="*/ 126737 h 216"/>
              <a:gd name="T20" fmla="*/ 283731 w 256"/>
              <a:gd name="T21" fmla="*/ 126737 h 216"/>
              <a:gd name="T22" fmla="*/ 386189 w 256"/>
              <a:gd name="T23" fmla="*/ 126737 h 216"/>
              <a:gd name="T24" fmla="*/ 409833 w 256"/>
              <a:gd name="T25" fmla="*/ 150500 h 216"/>
              <a:gd name="T26" fmla="*/ 386189 w 256"/>
              <a:gd name="T27" fmla="*/ 174264 h 216"/>
              <a:gd name="T28" fmla="*/ 338900 w 256"/>
              <a:gd name="T29" fmla="*/ 174264 h 216"/>
              <a:gd name="T30" fmla="*/ 338900 w 256"/>
              <a:gd name="T31" fmla="*/ 174264 h 216"/>
              <a:gd name="T32" fmla="*/ 157628 w 256"/>
              <a:gd name="T33" fmla="*/ 174264 h 216"/>
              <a:gd name="T34" fmla="*/ 23644 w 256"/>
              <a:gd name="T35" fmla="*/ 174264 h 216"/>
              <a:gd name="T36" fmla="*/ 0 w 256"/>
              <a:gd name="T37" fmla="*/ 150500 h 216"/>
              <a:gd name="T38" fmla="*/ 23644 w 256"/>
              <a:gd name="T39" fmla="*/ 126737 h 216"/>
              <a:gd name="T40" fmla="*/ 23644 w 256"/>
              <a:gd name="T41" fmla="*/ 253474 h 216"/>
              <a:gd name="T42" fmla="*/ 480766 w 256"/>
              <a:gd name="T43" fmla="*/ 253474 h 216"/>
              <a:gd name="T44" fmla="*/ 504410 w 256"/>
              <a:gd name="T45" fmla="*/ 277238 h 216"/>
              <a:gd name="T46" fmla="*/ 480766 w 256"/>
              <a:gd name="T47" fmla="*/ 301001 h 216"/>
              <a:gd name="T48" fmla="*/ 23644 w 256"/>
              <a:gd name="T49" fmla="*/ 301001 h 216"/>
              <a:gd name="T50" fmla="*/ 0 w 256"/>
              <a:gd name="T51" fmla="*/ 277238 h 216"/>
              <a:gd name="T52" fmla="*/ 23644 w 256"/>
              <a:gd name="T53" fmla="*/ 253474 h 216"/>
              <a:gd name="T54" fmla="*/ 23644 w 256"/>
              <a:gd name="T55" fmla="*/ 380212 h 216"/>
              <a:gd name="T56" fmla="*/ 157628 w 256"/>
              <a:gd name="T57" fmla="*/ 380212 h 216"/>
              <a:gd name="T58" fmla="*/ 260086 w 256"/>
              <a:gd name="T59" fmla="*/ 380212 h 216"/>
              <a:gd name="T60" fmla="*/ 338900 w 256"/>
              <a:gd name="T61" fmla="*/ 380212 h 216"/>
              <a:gd name="T62" fmla="*/ 362545 w 256"/>
              <a:gd name="T63" fmla="*/ 403975 h 216"/>
              <a:gd name="T64" fmla="*/ 338900 w 256"/>
              <a:gd name="T65" fmla="*/ 427738 h 216"/>
              <a:gd name="T66" fmla="*/ 260086 w 256"/>
              <a:gd name="T67" fmla="*/ 427738 h 216"/>
              <a:gd name="T68" fmla="*/ 23644 w 256"/>
              <a:gd name="T69" fmla="*/ 427738 h 216"/>
              <a:gd name="T70" fmla="*/ 0 w 256"/>
              <a:gd name="T71" fmla="*/ 403975 h 216"/>
              <a:gd name="T72" fmla="*/ 23644 w 256"/>
              <a:gd name="T73" fmla="*/ 380212 h 21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</a:gdLst>
            <a:ahLst/>
            <a:cxnLst>
              <a:cxn ang="T74">
                <a:pos x="T0" y="T1"/>
              </a:cxn>
              <a:cxn ang="T75">
                <a:pos x="T2" y="T3"/>
              </a:cxn>
              <a:cxn ang="T76">
                <a:pos x="T4" y="T5"/>
              </a:cxn>
              <a:cxn ang="T77">
                <a:pos x="T6" y="T7"/>
              </a:cxn>
              <a:cxn ang="T78">
                <a:pos x="T8" y="T9"/>
              </a:cxn>
              <a:cxn ang="T79">
                <a:pos x="T10" y="T11"/>
              </a:cxn>
              <a:cxn ang="T80">
                <a:pos x="T12" y="T13"/>
              </a:cxn>
              <a:cxn ang="T81">
                <a:pos x="T14" y="T15"/>
              </a:cxn>
              <a:cxn ang="T82">
                <a:pos x="T16" y="T17"/>
              </a:cxn>
              <a:cxn ang="T83">
                <a:pos x="T18" y="T19"/>
              </a:cxn>
              <a:cxn ang="T84">
                <a:pos x="T20" y="T21"/>
              </a:cxn>
              <a:cxn ang="T85">
                <a:pos x="T22" y="T23"/>
              </a:cxn>
              <a:cxn ang="T86">
                <a:pos x="T24" y="T25"/>
              </a:cxn>
              <a:cxn ang="T87">
                <a:pos x="T26" y="T27"/>
              </a:cxn>
              <a:cxn ang="T88">
                <a:pos x="T28" y="T29"/>
              </a:cxn>
              <a:cxn ang="T89">
                <a:pos x="T30" y="T31"/>
              </a:cxn>
              <a:cxn ang="T90">
                <a:pos x="T32" y="T33"/>
              </a:cxn>
              <a:cxn ang="T91">
                <a:pos x="T34" y="T35"/>
              </a:cxn>
              <a:cxn ang="T92">
                <a:pos x="T36" y="T37"/>
              </a:cxn>
              <a:cxn ang="T93">
                <a:pos x="T38" y="T39"/>
              </a:cxn>
              <a:cxn ang="T94">
                <a:pos x="T40" y="T41"/>
              </a:cxn>
              <a:cxn ang="T95">
                <a:pos x="T42" y="T43"/>
              </a:cxn>
              <a:cxn ang="T96">
                <a:pos x="T44" y="T45"/>
              </a:cxn>
              <a:cxn ang="T97">
                <a:pos x="T46" y="T47"/>
              </a:cxn>
              <a:cxn ang="T98">
                <a:pos x="T48" y="T49"/>
              </a:cxn>
              <a:cxn ang="T99">
                <a:pos x="T50" y="T51"/>
              </a:cxn>
              <a:cxn ang="T100">
                <a:pos x="T52" y="T53"/>
              </a:cxn>
              <a:cxn ang="T101">
                <a:pos x="T54" y="T55"/>
              </a:cxn>
              <a:cxn ang="T102">
                <a:pos x="T56" y="T57"/>
              </a:cxn>
              <a:cxn ang="T103">
                <a:pos x="T58" y="T59"/>
              </a:cxn>
              <a:cxn ang="T104">
                <a:pos x="T60" y="T61"/>
              </a:cxn>
              <a:cxn ang="T105">
                <a:pos x="T62" y="T63"/>
              </a:cxn>
              <a:cxn ang="T106">
                <a:pos x="T64" y="T65"/>
              </a:cxn>
              <a:cxn ang="T107">
                <a:pos x="T66" y="T67"/>
              </a:cxn>
              <a:cxn ang="T108">
                <a:pos x="T68" y="T69"/>
              </a:cxn>
              <a:cxn ang="T109">
                <a:pos x="T70" y="T71"/>
              </a:cxn>
              <a:cxn ang="T110">
                <a:pos x="T72" y="T73"/>
              </a:cxn>
            </a:cxnLst>
            <a:rect l="0" t="0" r="r" b="b"/>
            <a:pathLst>
              <a:path w="256" h="216">
                <a:moveTo>
                  <a:pt x="244" y="24"/>
                </a:moveTo>
                <a:cubicBezTo>
                  <a:pt x="12" y="24"/>
                  <a:pt x="12" y="24"/>
                  <a:pt x="12" y="24"/>
                </a:cubicBezTo>
                <a:cubicBezTo>
                  <a:pt x="5" y="24"/>
                  <a:pt x="0" y="19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244" y="0"/>
                  <a:pt x="244" y="0"/>
                  <a:pt x="244" y="0"/>
                </a:cubicBezTo>
                <a:cubicBezTo>
                  <a:pt x="251" y="0"/>
                  <a:pt x="256" y="5"/>
                  <a:pt x="256" y="12"/>
                </a:cubicBezTo>
                <a:cubicBezTo>
                  <a:pt x="256" y="19"/>
                  <a:pt x="251" y="24"/>
                  <a:pt x="244" y="24"/>
                </a:cubicBezTo>
                <a:moveTo>
                  <a:pt x="12" y="64"/>
                </a:moveTo>
                <a:cubicBezTo>
                  <a:pt x="80" y="64"/>
                  <a:pt x="80" y="64"/>
                  <a:pt x="80" y="64"/>
                </a:cubicBezTo>
                <a:cubicBezTo>
                  <a:pt x="132" y="64"/>
                  <a:pt x="132" y="64"/>
                  <a:pt x="132" y="64"/>
                </a:cubicBezTo>
                <a:cubicBezTo>
                  <a:pt x="144" y="64"/>
                  <a:pt x="144" y="64"/>
                  <a:pt x="144" y="64"/>
                </a:cubicBezTo>
                <a:cubicBezTo>
                  <a:pt x="196" y="64"/>
                  <a:pt x="196" y="64"/>
                  <a:pt x="196" y="64"/>
                </a:cubicBezTo>
                <a:cubicBezTo>
                  <a:pt x="203" y="64"/>
                  <a:pt x="208" y="69"/>
                  <a:pt x="208" y="76"/>
                </a:cubicBezTo>
                <a:cubicBezTo>
                  <a:pt x="208" y="83"/>
                  <a:pt x="203" y="88"/>
                  <a:pt x="196" y="88"/>
                </a:cubicBezTo>
                <a:cubicBezTo>
                  <a:pt x="172" y="88"/>
                  <a:pt x="172" y="88"/>
                  <a:pt x="172" y="88"/>
                </a:cubicBezTo>
                <a:cubicBezTo>
                  <a:pt x="172" y="88"/>
                  <a:pt x="172" y="88"/>
                  <a:pt x="172" y="88"/>
                </a:cubicBezTo>
                <a:cubicBezTo>
                  <a:pt x="80" y="88"/>
                  <a:pt x="80" y="88"/>
                  <a:pt x="80" y="88"/>
                </a:cubicBezTo>
                <a:cubicBezTo>
                  <a:pt x="12" y="88"/>
                  <a:pt x="12" y="88"/>
                  <a:pt x="12" y="88"/>
                </a:cubicBezTo>
                <a:cubicBezTo>
                  <a:pt x="5" y="88"/>
                  <a:pt x="0" y="83"/>
                  <a:pt x="0" y="76"/>
                </a:cubicBezTo>
                <a:cubicBezTo>
                  <a:pt x="0" y="69"/>
                  <a:pt x="5" y="64"/>
                  <a:pt x="12" y="64"/>
                </a:cubicBezTo>
                <a:moveTo>
                  <a:pt x="12" y="128"/>
                </a:moveTo>
                <a:cubicBezTo>
                  <a:pt x="244" y="128"/>
                  <a:pt x="244" y="128"/>
                  <a:pt x="244" y="128"/>
                </a:cubicBezTo>
                <a:cubicBezTo>
                  <a:pt x="251" y="128"/>
                  <a:pt x="256" y="133"/>
                  <a:pt x="256" y="140"/>
                </a:cubicBezTo>
                <a:cubicBezTo>
                  <a:pt x="256" y="147"/>
                  <a:pt x="251" y="152"/>
                  <a:pt x="244" y="152"/>
                </a:cubicBezTo>
                <a:cubicBezTo>
                  <a:pt x="12" y="152"/>
                  <a:pt x="12" y="152"/>
                  <a:pt x="12" y="152"/>
                </a:cubicBezTo>
                <a:cubicBezTo>
                  <a:pt x="5" y="152"/>
                  <a:pt x="0" y="147"/>
                  <a:pt x="0" y="140"/>
                </a:cubicBezTo>
                <a:cubicBezTo>
                  <a:pt x="0" y="133"/>
                  <a:pt x="5" y="128"/>
                  <a:pt x="12" y="128"/>
                </a:cubicBezTo>
                <a:moveTo>
                  <a:pt x="12" y="192"/>
                </a:moveTo>
                <a:cubicBezTo>
                  <a:pt x="80" y="192"/>
                  <a:pt x="80" y="192"/>
                  <a:pt x="80" y="192"/>
                </a:cubicBezTo>
                <a:cubicBezTo>
                  <a:pt x="132" y="192"/>
                  <a:pt x="132" y="192"/>
                  <a:pt x="132" y="192"/>
                </a:cubicBezTo>
                <a:cubicBezTo>
                  <a:pt x="172" y="192"/>
                  <a:pt x="172" y="192"/>
                  <a:pt x="172" y="192"/>
                </a:cubicBezTo>
                <a:cubicBezTo>
                  <a:pt x="179" y="192"/>
                  <a:pt x="184" y="197"/>
                  <a:pt x="184" y="204"/>
                </a:cubicBezTo>
                <a:cubicBezTo>
                  <a:pt x="184" y="211"/>
                  <a:pt x="179" y="216"/>
                  <a:pt x="172" y="216"/>
                </a:cubicBezTo>
                <a:cubicBezTo>
                  <a:pt x="132" y="216"/>
                  <a:pt x="132" y="216"/>
                  <a:pt x="132" y="216"/>
                </a:cubicBezTo>
                <a:cubicBezTo>
                  <a:pt x="12" y="216"/>
                  <a:pt x="12" y="216"/>
                  <a:pt x="12" y="216"/>
                </a:cubicBezTo>
                <a:cubicBezTo>
                  <a:pt x="5" y="216"/>
                  <a:pt x="0" y="211"/>
                  <a:pt x="0" y="204"/>
                </a:cubicBezTo>
                <a:cubicBezTo>
                  <a:pt x="0" y="197"/>
                  <a:pt x="5" y="192"/>
                  <a:pt x="12" y="19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55" name="Freeform 100"/>
          <p:cNvSpPr>
            <a:spLocks noEditPoints="1"/>
          </p:cNvSpPr>
          <p:nvPr/>
        </p:nvSpPr>
        <p:spPr bwMode="auto">
          <a:xfrm>
            <a:off x="6155105" y="4966207"/>
            <a:ext cx="279657" cy="235936"/>
          </a:xfrm>
          <a:custGeom>
            <a:avLst/>
            <a:gdLst>
              <a:gd name="T0" fmla="*/ 484611 w 256"/>
              <a:gd name="T1" fmla="*/ 301001 h 216"/>
              <a:gd name="T2" fmla="*/ 23833 w 256"/>
              <a:gd name="T3" fmla="*/ 301001 h 216"/>
              <a:gd name="T4" fmla="*/ 0 w 256"/>
              <a:gd name="T5" fmla="*/ 277238 h 216"/>
              <a:gd name="T6" fmla="*/ 23833 w 256"/>
              <a:gd name="T7" fmla="*/ 253474 h 216"/>
              <a:gd name="T8" fmla="*/ 484611 w 256"/>
              <a:gd name="T9" fmla="*/ 253474 h 216"/>
              <a:gd name="T10" fmla="*/ 508444 w 256"/>
              <a:gd name="T11" fmla="*/ 277238 h 216"/>
              <a:gd name="T12" fmla="*/ 484611 w 256"/>
              <a:gd name="T13" fmla="*/ 301001 h 216"/>
              <a:gd name="T14" fmla="*/ 484611 w 256"/>
              <a:gd name="T15" fmla="*/ 174264 h 216"/>
              <a:gd name="T16" fmla="*/ 23833 w 256"/>
              <a:gd name="T17" fmla="*/ 174264 h 216"/>
              <a:gd name="T18" fmla="*/ 0 w 256"/>
              <a:gd name="T19" fmla="*/ 150500 h 216"/>
              <a:gd name="T20" fmla="*/ 23833 w 256"/>
              <a:gd name="T21" fmla="*/ 126737 h 216"/>
              <a:gd name="T22" fmla="*/ 484611 w 256"/>
              <a:gd name="T23" fmla="*/ 126737 h 216"/>
              <a:gd name="T24" fmla="*/ 508444 w 256"/>
              <a:gd name="T25" fmla="*/ 150500 h 216"/>
              <a:gd name="T26" fmla="*/ 484611 w 256"/>
              <a:gd name="T27" fmla="*/ 174264 h 216"/>
              <a:gd name="T28" fmla="*/ 484611 w 256"/>
              <a:gd name="T29" fmla="*/ 47526 h 216"/>
              <a:gd name="T30" fmla="*/ 23833 w 256"/>
              <a:gd name="T31" fmla="*/ 47526 h 216"/>
              <a:gd name="T32" fmla="*/ 0 w 256"/>
              <a:gd name="T33" fmla="*/ 23763 h 216"/>
              <a:gd name="T34" fmla="*/ 23833 w 256"/>
              <a:gd name="T35" fmla="*/ 0 h 216"/>
              <a:gd name="T36" fmla="*/ 484611 w 256"/>
              <a:gd name="T37" fmla="*/ 0 h 216"/>
              <a:gd name="T38" fmla="*/ 508444 w 256"/>
              <a:gd name="T39" fmla="*/ 23763 h 216"/>
              <a:gd name="T40" fmla="*/ 484611 w 256"/>
              <a:gd name="T41" fmla="*/ 47526 h 216"/>
              <a:gd name="T42" fmla="*/ 23833 w 256"/>
              <a:gd name="T43" fmla="*/ 380212 h 216"/>
              <a:gd name="T44" fmla="*/ 484611 w 256"/>
              <a:gd name="T45" fmla="*/ 380212 h 216"/>
              <a:gd name="T46" fmla="*/ 508444 w 256"/>
              <a:gd name="T47" fmla="*/ 403975 h 216"/>
              <a:gd name="T48" fmla="*/ 484611 w 256"/>
              <a:gd name="T49" fmla="*/ 427738 h 216"/>
              <a:gd name="T50" fmla="*/ 23833 w 256"/>
              <a:gd name="T51" fmla="*/ 427738 h 216"/>
              <a:gd name="T52" fmla="*/ 0 w 256"/>
              <a:gd name="T53" fmla="*/ 403975 h 216"/>
              <a:gd name="T54" fmla="*/ 23833 w 256"/>
              <a:gd name="T55" fmla="*/ 380212 h 21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</a:gdLst>
            <a:ahLst/>
            <a:cxnLst>
              <a:cxn ang="T56">
                <a:pos x="T0" y="T1"/>
              </a:cxn>
              <a:cxn ang="T57">
                <a:pos x="T2" y="T3"/>
              </a:cxn>
              <a:cxn ang="T58">
                <a:pos x="T4" y="T5"/>
              </a:cxn>
              <a:cxn ang="T59">
                <a:pos x="T6" y="T7"/>
              </a:cxn>
              <a:cxn ang="T60">
                <a:pos x="T8" y="T9"/>
              </a:cxn>
              <a:cxn ang="T61">
                <a:pos x="T10" y="T11"/>
              </a:cxn>
              <a:cxn ang="T62">
                <a:pos x="T12" y="T13"/>
              </a:cxn>
              <a:cxn ang="T63">
                <a:pos x="T14" y="T15"/>
              </a:cxn>
              <a:cxn ang="T64">
                <a:pos x="T16" y="T17"/>
              </a:cxn>
              <a:cxn ang="T65">
                <a:pos x="T18" y="T19"/>
              </a:cxn>
              <a:cxn ang="T66">
                <a:pos x="T20" y="T21"/>
              </a:cxn>
              <a:cxn ang="T67">
                <a:pos x="T22" y="T23"/>
              </a:cxn>
              <a:cxn ang="T68">
                <a:pos x="T24" y="T25"/>
              </a:cxn>
              <a:cxn ang="T69">
                <a:pos x="T26" y="T27"/>
              </a:cxn>
              <a:cxn ang="T70">
                <a:pos x="T28" y="T29"/>
              </a:cxn>
              <a:cxn ang="T71">
                <a:pos x="T30" y="T31"/>
              </a:cxn>
              <a:cxn ang="T72">
                <a:pos x="T32" y="T33"/>
              </a:cxn>
              <a:cxn ang="T73">
                <a:pos x="T34" y="T35"/>
              </a:cxn>
              <a:cxn ang="T74">
                <a:pos x="T36" y="T37"/>
              </a:cxn>
              <a:cxn ang="T75">
                <a:pos x="T38" y="T39"/>
              </a:cxn>
              <a:cxn ang="T76">
                <a:pos x="T40" y="T41"/>
              </a:cxn>
              <a:cxn ang="T77">
                <a:pos x="T42" y="T43"/>
              </a:cxn>
              <a:cxn ang="T78">
                <a:pos x="T44" y="T45"/>
              </a:cxn>
              <a:cxn ang="T79">
                <a:pos x="T46" y="T47"/>
              </a:cxn>
              <a:cxn ang="T80">
                <a:pos x="T48" y="T49"/>
              </a:cxn>
              <a:cxn ang="T81">
                <a:pos x="T50" y="T51"/>
              </a:cxn>
              <a:cxn ang="T82">
                <a:pos x="T52" y="T53"/>
              </a:cxn>
              <a:cxn ang="T83">
                <a:pos x="T54" y="T55"/>
              </a:cxn>
            </a:cxnLst>
            <a:rect l="0" t="0" r="r" b="b"/>
            <a:pathLst>
              <a:path w="256" h="216">
                <a:moveTo>
                  <a:pt x="244" y="152"/>
                </a:moveTo>
                <a:cubicBezTo>
                  <a:pt x="12" y="152"/>
                  <a:pt x="12" y="152"/>
                  <a:pt x="12" y="152"/>
                </a:cubicBezTo>
                <a:cubicBezTo>
                  <a:pt x="5" y="152"/>
                  <a:pt x="0" y="147"/>
                  <a:pt x="0" y="140"/>
                </a:cubicBezTo>
                <a:cubicBezTo>
                  <a:pt x="0" y="133"/>
                  <a:pt x="5" y="128"/>
                  <a:pt x="12" y="128"/>
                </a:cubicBezTo>
                <a:cubicBezTo>
                  <a:pt x="244" y="128"/>
                  <a:pt x="244" y="128"/>
                  <a:pt x="244" y="128"/>
                </a:cubicBezTo>
                <a:cubicBezTo>
                  <a:pt x="251" y="128"/>
                  <a:pt x="256" y="133"/>
                  <a:pt x="256" y="140"/>
                </a:cubicBezTo>
                <a:cubicBezTo>
                  <a:pt x="256" y="147"/>
                  <a:pt x="251" y="152"/>
                  <a:pt x="244" y="152"/>
                </a:cubicBezTo>
                <a:moveTo>
                  <a:pt x="244" y="88"/>
                </a:moveTo>
                <a:cubicBezTo>
                  <a:pt x="12" y="88"/>
                  <a:pt x="12" y="88"/>
                  <a:pt x="12" y="88"/>
                </a:cubicBezTo>
                <a:cubicBezTo>
                  <a:pt x="5" y="88"/>
                  <a:pt x="0" y="83"/>
                  <a:pt x="0" y="76"/>
                </a:cubicBezTo>
                <a:cubicBezTo>
                  <a:pt x="0" y="69"/>
                  <a:pt x="5" y="64"/>
                  <a:pt x="12" y="64"/>
                </a:cubicBezTo>
                <a:cubicBezTo>
                  <a:pt x="244" y="64"/>
                  <a:pt x="244" y="64"/>
                  <a:pt x="244" y="64"/>
                </a:cubicBezTo>
                <a:cubicBezTo>
                  <a:pt x="251" y="64"/>
                  <a:pt x="256" y="69"/>
                  <a:pt x="256" y="76"/>
                </a:cubicBezTo>
                <a:cubicBezTo>
                  <a:pt x="256" y="83"/>
                  <a:pt x="251" y="88"/>
                  <a:pt x="244" y="88"/>
                </a:cubicBezTo>
                <a:moveTo>
                  <a:pt x="244" y="24"/>
                </a:moveTo>
                <a:cubicBezTo>
                  <a:pt x="12" y="24"/>
                  <a:pt x="12" y="24"/>
                  <a:pt x="12" y="24"/>
                </a:cubicBezTo>
                <a:cubicBezTo>
                  <a:pt x="5" y="24"/>
                  <a:pt x="0" y="19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244" y="0"/>
                  <a:pt x="244" y="0"/>
                  <a:pt x="244" y="0"/>
                </a:cubicBezTo>
                <a:cubicBezTo>
                  <a:pt x="251" y="0"/>
                  <a:pt x="256" y="5"/>
                  <a:pt x="256" y="12"/>
                </a:cubicBezTo>
                <a:cubicBezTo>
                  <a:pt x="256" y="19"/>
                  <a:pt x="251" y="24"/>
                  <a:pt x="244" y="24"/>
                </a:cubicBezTo>
                <a:moveTo>
                  <a:pt x="12" y="192"/>
                </a:moveTo>
                <a:cubicBezTo>
                  <a:pt x="244" y="192"/>
                  <a:pt x="244" y="192"/>
                  <a:pt x="244" y="192"/>
                </a:cubicBezTo>
                <a:cubicBezTo>
                  <a:pt x="251" y="192"/>
                  <a:pt x="256" y="197"/>
                  <a:pt x="256" y="204"/>
                </a:cubicBezTo>
                <a:cubicBezTo>
                  <a:pt x="256" y="211"/>
                  <a:pt x="251" y="216"/>
                  <a:pt x="244" y="216"/>
                </a:cubicBezTo>
                <a:cubicBezTo>
                  <a:pt x="12" y="216"/>
                  <a:pt x="12" y="216"/>
                  <a:pt x="12" y="216"/>
                </a:cubicBezTo>
                <a:cubicBezTo>
                  <a:pt x="5" y="216"/>
                  <a:pt x="0" y="211"/>
                  <a:pt x="0" y="204"/>
                </a:cubicBezTo>
                <a:cubicBezTo>
                  <a:pt x="0" y="197"/>
                  <a:pt x="5" y="192"/>
                  <a:pt x="12" y="192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56" name="Freeform 101"/>
          <p:cNvSpPr>
            <a:spLocks noEditPoints="1"/>
          </p:cNvSpPr>
          <p:nvPr/>
        </p:nvSpPr>
        <p:spPr bwMode="auto">
          <a:xfrm>
            <a:off x="11506157" y="4552662"/>
            <a:ext cx="277908" cy="128454"/>
          </a:xfrm>
          <a:custGeom>
            <a:avLst/>
            <a:gdLst>
              <a:gd name="T0" fmla="*/ 480766 w 256"/>
              <a:gd name="T1" fmla="*/ 163832 h 120"/>
              <a:gd name="T2" fmla="*/ 480766 w 256"/>
              <a:gd name="T3" fmla="*/ 210641 h 120"/>
              <a:gd name="T4" fmla="*/ 457122 w 256"/>
              <a:gd name="T5" fmla="*/ 234045 h 120"/>
              <a:gd name="T6" fmla="*/ 23644 w 256"/>
              <a:gd name="T7" fmla="*/ 234045 h 120"/>
              <a:gd name="T8" fmla="*/ 0 w 256"/>
              <a:gd name="T9" fmla="*/ 210641 h 120"/>
              <a:gd name="T10" fmla="*/ 0 w 256"/>
              <a:gd name="T11" fmla="*/ 23405 h 120"/>
              <a:gd name="T12" fmla="*/ 23644 w 256"/>
              <a:gd name="T13" fmla="*/ 0 h 120"/>
              <a:gd name="T14" fmla="*/ 457122 w 256"/>
              <a:gd name="T15" fmla="*/ 0 h 120"/>
              <a:gd name="T16" fmla="*/ 480766 w 256"/>
              <a:gd name="T17" fmla="*/ 23405 h 120"/>
              <a:gd name="T18" fmla="*/ 480766 w 256"/>
              <a:gd name="T19" fmla="*/ 70214 h 120"/>
              <a:gd name="T20" fmla="*/ 504410 w 256"/>
              <a:gd name="T21" fmla="*/ 93618 h 120"/>
              <a:gd name="T22" fmla="*/ 504410 w 256"/>
              <a:gd name="T23" fmla="*/ 140427 h 120"/>
              <a:gd name="T24" fmla="*/ 480766 w 256"/>
              <a:gd name="T25" fmla="*/ 163832 h 120"/>
              <a:gd name="T26" fmla="*/ 433477 w 256"/>
              <a:gd name="T27" fmla="*/ 140427 h 120"/>
              <a:gd name="T28" fmla="*/ 433477 w 256"/>
              <a:gd name="T29" fmla="*/ 93618 h 120"/>
              <a:gd name="T30" fmla="*/ 433477 w 256"/>
              <a:gd name="T31" fmla="*/ 46809 h 120"/>
              <a:gd name="T32" fmla="*/ 47288 w 256"/>
              <a:gd name="T33" fmla="*/ 46809 h 120"/>
              <a:gd name="T34" fmla="*/ 47288 w 256"/>
              <a:gd name="T35" fmla="*/ 187236 h 120"/>
              <a:gd name="T36" fmla="*/ 433477 w 256"/>
              <a:gd name="T37" fmla="*/ 187236 h 120"/>
              <a:gd name="T38" fmla="*/ 433477 w 256"/>
              <a:gd name="T39" fmla="*/ 140427 h 120"/>
              <a:gd name="T40" fmla="*/ 409833 w 256"/>
              <a:gd name="T41" fmla="*/ 163832 h 120"/>
              <a:gd name="T42" fmla="*/ 70933 w 256"/>
              <a:gd name="T43" fmla="*/ 163832 h 120"/>
              <a:gd name="T44" fmla="*/ 70933 w 256"/>
              <a:gd name="T45" fmla="*/ 70214 h 120"/>
              <a:gd name="T46" fmla="*/ 409833 w 256"/>
              <a:gd name="T47" fmla="*/ 70214 h 120"/>
              <a:gd name="T48" fmla="*/ 409833 w 256"/>
              <a:gd name="T49" fmla="*/ 163832 h 120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56" h="120">
                <a:moveTo>
                  <a:pt x="244" y="84"/>
                </a:moveTo>
                <a:cubicBezTo>
                  <a:pt x="244" y="108"/>
                  <a:pt x="244" y="108"/>
                  <a:pt x="244" y="108"/>
                </a:cubicBezTo>
                <a:cubicBezTo>
                  <a:pt x="244" y="115"/>
                  <a:pt x="239" y="120"/>
                  <a:pt x="232" y="120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5" y="120"/>
                  <a:pt x="0" y="115"/>
                  <a:pt x="0" y="108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232" y="0"/>
                  <a:pt x="232" y="0"/>
                  <a:pt x="232" y="0"/>
                </a:cubicBezTo>
                <a:cubicBezTo>
                  <a:pt x="239" y="0"/>
                  <a:pt x="244" y="5"/>
                  <a:pt x="244" y="12"/>
                </a:cubicBezTo>
                <a:cubicBezTo>
                  <a:pt x="244" y="36"/>
                  <a:pt x="244" y="36"/>
                  <a:pt x="244" y="36"/>
                </a:cubicBezTo>
                <a:cubicBezTo>
                  <a:pt x="251" y="36"/>
                  <a:pt x="256" y="41"/>
                  <a:pt x="256" y="48"/>
                </a:cubicBezTo>
                <a:cubicBezTo>
                  <a:pt x="256" y="72"/>
                  <a:pt x="256" y="72"/>
                  <a:pt x="256" y="72"/>
                </a:cubicBezTo>
                <a:cubicBezTo>
                  <a:pt x="256" y="79"/>
                  <a:pt x="251" y="84"/>
                  <a:pt x="244" y="84"/>
                </a:cubicBezTo>
                <a:moveTo>
                  <a:pt x="220" y="72"/>
                </a:moveTo>
                <a:cubicBezTo>
                  <a:pt x="220" y="48"/>
                  <a:pt x="220" y="48"/>
                  <a:pt x="220" y="48"/>
                </a:cubicBezTo>
                <a:cubicBezTo>
                  <a:pt x="220" y="24"/>
                  <a:pt x="220" y="24"/>
                  <a:pt x="220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96"/>
                  <a:pt x="24" y="96"/>
                  <a:pt x="24" y="96"/>
                </a:cubicBezTo>
                <a:cubicBezTo>
                  <a:pt x="220" y="96"/>
                  <a:pt x="220" y="96"/>
                  <a:pt x="220" y="96"/>
                </a:cubicBezTo>
                <a:lnTo>
                  <a:pt x="220" y="72"/>
                </a:lnTo>
                <a:close/>
                <a:moveTo>
                  <a:pt x="208" y="84"/>
                </a:moveTo>
                <a:cubicBezTo>
                  <a:pt x="36" y="84"/>
                  <a:pt x="36" y="84"/>
                  <a:pt x="36" y="84"/>
                </a:cubicBezTo>
                <a:cubicBezTo>
                  <a:pt x="36" y="36"/>
                  <a:pt x="36" y="36"/>
                  <a:pt x="36" y="36"/>
                </a:cubicBezTo>
                <a:cubicBezTo>
                  <a:pt x="208" y="36"/>
                  <a:pt x="208" y="36"/>
                  <a:pt x="208" y="36"/>
                </a:cubicBezTo>
                <a:lnTo>
                  <a:pt x="208" y="8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57" name="Freeform 102"/>
          <p:cNvSpPr>
            <a:spLocks noEditPoints="1"/>
          </p:cNvSpPr>
          <p:nvPr/>
        </p:nvSpPr>
        <p:spPr bwMode="auto">
          <a:xfrm>
            <a:off x="11017633" y="4552662"/>
            <a:ext cx="279657" cy="128454"/>
          </a:xfrm>
          <a:custGeom>
            <a:avLst/>
            <a:gdLst>
              <a:gd name="T0" fmla="*/ 484611 w 256"/>
              <a:gd name="T1" fmla="*/ 163832 h 120"/>
              <a:gd name="T2" fmla="*/ 484611 w 256"/>
              <a:gd name="T3" fmla="*/ 210641 h 120"/>
              <a:gd name="T4" fmla="*/ 460777 w 256"/>
              <a:gd name="T5" fmla="*/ 234045 h 120"/>
              <a:gd name="T6" fmla="*/ 23833 w 256"/>
              <a:gd name="T7" fmla="*/ 234045 h 120"/>
              <a:gd name="T8" fmla="*/ 0 w 256"/>
              <a:gd name="T9" fmla="*/ 210641 h 120"/>
              <a:gd name="T10" fmla="*/ 0 w 256"/>
              <a:gd name="T11" fmla="*/ 23405 h 120"/>
              <a:gd name="T12" fmla="*/ 23833 w 256"/>
              <a:gd name="T13" fmla="*/ 0 h 120"/>
              <a:gd name="T14" fmla="*/ 460777 w 256"/>
              <a:gd name="T15" fmla="*/ 0 h 120"/>
              <a:gd name="T16" fmla="*/ 484611 w 256"/>
              <a:gd name="T17" fmla="*/ 23405 h 120"/>
              <a:gd name="T18" fmla="*/ 484611 w 256"/>
              <a:gd name="T19" fmla="*/ 70214 h 120"/>
              <a:gd name="T20" fmla="*/ 508444 w 256"/>
              <a:gd name="T21" fmla="*/ 93618 h 120"/>
              <a:gd name="T22" fmla="*/ 508444 w 256"/>
              <a:gd name="T23" fmla="*/ 140427 h 120"/>
              <a:gd name="T24" fmla="*/ 484611 w 256"/>
              <a:gd name="T25" fmla="*/ 163832 h 120"/>
              <a:gd name="T26" fmla="*/ 436944 w 256"/>
              <a:gd name="T27" fmla="*/ 140427 h 120"/>
              <a:gd name="T28" fmla="*/ 436944 w 256"/>
              <a:gd name="T29" fmla="*/ 93618 h 120"/>
              <a:gd name="T30" fmla="*/ 436944 w 256"/>
              <a:gd name="T31" fmla="*/ 46809 h 120"/>
              <a:gd name="T32" fmla="*/ 47667 w 256"/>
              <a:gd name="T33" fmla="*/ 46809 h 120"/>
              <a:gd name="T34" fmla="*/ 47667 w 256"/>
              <a:gd name="T35" fmla="*/ 187236 h 120"/>
              <a:gd name="T36" fmla="*/ 436944 w 256"/>
              <a:gd name="T37" fmla="*/ 187236 h 120"/>
              <a:gd name="T38" fmla="*/ 436944 w 256"/>
              <a:gd name="T39" fmla="*/ 140427 h 120"/>
              <a:gd name="T40" fmla="*/ 293944 w 256"/>
              <a:gd name="T41" fmla="*/ 163832 h 120"/>
              <a:gd name="T42" fmla="*/ 293944 w 256"/>
              <a:gd name="T43" fmla="*/ 163832 h 120"/>
              <a:gd name="T44" fmla="*/ 71500 w 256"/>
              <a:gd name="T45" fmla="*/ 163832 h 120"/>
              <a:gd name="T46" fmla="*/ 71500 w 256"/>
              <a:gd name="T47" fmla="*/ 70214 h 120"/>
              <a:gd name="T48" fmla="*/ 293944 w 256"/>
              <a:gd name="T49" fmla="*/ 70214 h 120"/>
              <a:gd name="T50" fmla="*/ 293944 w 256"/>
              <a:gd name="T51" fmla="*/ 163832 h 120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256" h="120">
                <a:moveTo>
                  <a:pt x="244" y="84"/>
                </a:moveTo>
                <a:cubicBezTo>
                  <a:pt x="244" y="108"/>
                  <a:pt x="244" y="108"/>
                  <a:pt x="244" y="108"/>
                </a:cubicBezTo>
                <a:cubicBezTo>
                  <a:pt x="244" y="115"/>
                  <a:pt x="239" y="120"/>
                  <a:pt x="232" y="120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5" y="120"/>
                  <a:pt x="0" y="115"/>
                  <a:pt x="0" y="108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232" y="0"/>
                  <a:pt x="232" y="0"/>
                  <a:pt x="232" y="0"/>
                </a:cubicBezTo>
                <a:cubicBezTo>
                  <a:pt x="239" y="0"/>
                  <a:pt x="244" y="5"/>
                  <a:pt x="244" y="12"/>
                </a:cubicBezTo>
                <a:cubicBezTo>
                  <a:pt x="244" y="36"/>
                  <a:pt x="244" y="36"/>
                  <a:pt x="244" y="36"/>
                </a:cubicBezTo>
                <a:cubicBezTo>
                  <a:pt x="251" y="36"/>
                  <a:pt x="256" y="41"/>
                  <a:pt x="256" y="48"/>
                </a:cubicBezTo>
                <a:cubicBezTo>
                  <a:pt x="256" y="72"/>
                  <a:pt x="256" y="72"/>
                  <a:pt x="256" y="72"/>
                </a:cubicBezTo>
                <a:cubicBezTo>
                  <a:pt x="256" y="79"/>
                  <a:pt x="251" y="84"/>
                  <a:pt x="244" y="84"/>
                </a:cubicBezTo>
                <a:moveTo>
                  <a:pt x="220" y="72"/>
                </a:moveTo>
                <a:cubicBezTo>
                  <a:pt x="220" y="48"/>
                  <a:pt x="220" y="48"/>
                  <a:pt x="220" y="48"/>
                </a:cubicBezTo>
                <a:cubicBezTo>
                  <a:pt x="220" y="24"/>
                  <a:pt x="220" y="24"/>
                  <a:pt x="220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96"/>
                  <a:pt x="24" y="96"/>
                  <a:pt x="24" y="96"/>
                </a:cubicBezTo>
                <a:cubicBezTo>
                  <a:pt x="220" y="96"/>
                  <a:pt x="220" y="96"/>
                  <a:pt x="220" y="96"/>
                </a:cubicBezTo>
                <a:lnTo>
                  <a:pt x="220" y="72"/>
                </a:lnTo>
                <a:close/>
                <a:moveTo>
                  <a:pt x="148" y="84"/>
                </a:moveTo>
                <a:cubicBezTo>
                  <a:pt x="148" y="84"/>
                  <a:pt x="148" y="84"/>
                  <a:pt x="148" y="84"/>
                </a:cubicBezTo>
                <a:cubicBezTo>
                  <a:pt x="36" y="84"/>
                  <a:pt x="36" y="84"/>
                  <a:pt x="36" y="84"/>
                </a:cubicBezTo>
                <a:cubicBezTo>
                  <a:pt x="36" y="36"/>
                  <a:pt x="36" y="36"/>
                  <a:pt x="36" y="36"/>
                </a:cubicBezTo>
                <a:cubicBezTo>
                  <a:pt x="148" y="36"/>
                  <a:pt x="148" y="36"/>
                  <a:pt x="148" y="36"/>
                </a:cubicBezTo>
                <a:lnTo>
                  <a:pt x="148" y="8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58" name="Freeform 103"/>
          <p:cNvSpPr>
            <a:spLocks noEditPoints="1"/>
          </p:cNvSpPr>
          <p:nvPr/>
        </p:nvSpPr>
        <p:spPr bwMode="auto">
          <a:xfrm>
            <a:off x="10529109" y="4552662"/>
            <a:ext cx="279657" cy="128454"/>
          </a:xfrm>
          <a:custGeom>
            <a:avLst/>
            <a:gdLst>
              <a:gd name="T0" fmla="*/ 484611 w 256"/>
              <a:gd name="T1" fmla="*/ 163832 h 120"/>
              <a:gd name="T2" fmla="*/ 484611 w 256"/>
              <a:gd name="T3" fmla="*/ 210641 h 120"/>
              <a:gd name="T4" fmla="*/ 460777 w 256"/>
              <a:gd name="T5" fmla="*/ 234045 h 120"/>
              <a:gd name="T6" fmla="*/ 23833 w 256"/>
              <a:gd name="T7" fmla="*/ 234045 h 120"/>
              <a:gd name="T8" fmla="*/ 0 w 256"/>
              <a:gd name="T9" fmla="*/ 210641 h 120"/>
              <a:gd name="T10" fmla="*/ 0 w 256"/>
              <a:gd name="T11" fmla="*/ 23405 h 120"/>
              <a:gd name="T12" fmla="*/ 23833 w 256"/>
              <a:gd name="T13" fmla="*/ 0 h 120"/>
              <a:gd name="T14" fmla="*/ 460777 w 256"/>
              <a:gd name="T15" fmla="*/ 0 h 120"/>
              <a:gd name="T16" fmla="*/ 484611 w 256"/>
              <a:gd name="T17" fmla="*/ 23405 h 120"/>
              <a:gd name="T18" fmla="*/ 484611 w 256"/>
              <a:gd name="T19" fmla="*/ 70214 h 120"/>
              <a:gd name="T20" fmla="*/ 508444 w 256"/>
              <a:gd name="T21" fmla="*/ 93618 h 120"/>
              <a:gd name="T22" fmla="*/ 508444 w 256"/>
              <a:gd name="T23" fmla="*/ 140427 h 120"/>
              <a:gd name="T24" fmla="*/ 484611 w 256"/>
              <a:gd name="T25" fmla="*/ 163832 h 120"/>
              <a:gd name="T26" fmla="*/ 436944 w 256"/>
              <a:gd name="T27" fmla="*/ 140427 h 120"/>
              <a:gd name="T28" fmla="*/ 436944 w 256"/>
              <a:gd name="T29" fmla="*/ 93618 h 120"/>
              <a:gd name="T30" fmla="*/ 436944 w 256"/>
              <a:gd name="T31" fmla="*/ 46809 h 120"/>
              <a:gd name="T32" fmla="*/ 429000 w 256"/>
              <a:gd name="T33" fmla="*/ 46809 h 120"/>
              <a:gd name="T34" fmla="*/ 293944 w 256"/>
              <a:gd name="T35" fmla="*/ 46809 h 120"/>
              <a:gd name="T36" fmla="*/ 47667 w 256"/>
              <a:gd name="T37" fmla="*/ 46809 h 120"/>
              <a:gd name="T38" fmla="*/ 47667 w 256"/>
              <a:gd name="T39" fmla="*/ 187236 h 120"/>
              <a:gd name="T40" fmla="*/ 436944 w 256"/>
              <a:gd name="T41" fmla="*/ 187236 h 120"/>
              <a:gd name="T42" fmla="*/ 436944 w 256"/>
              <a:gd name="T43" fmla="*/ 140427 h 120"/>
              <a:gd name="T44" fmla="*/ 174778 w 256"/>
              <a:gd name="T45" fmla="*/ 163832 h 120"/>
              <a:gd name="T46" fmla="*/ 71500 w 256"/>
              <a:gd name="T47" fmla="*/ 163832 h 120"/>
              <a:gd name="T48" fmla="*/ 71500 w 256"/>
              <a:gd name="T49" fmla="*/ 70214 h 120"/>
              <a:gd name="T50" fmla="*/ 174778 w 256"/>
              <a:gd name="T51" fmla="*/ 70214 h 120"/>
              <a:gd name="T52" fmla="*/ 174778 w 256"/>
              <a:gd name="T53" fmla="*/ 163832 h 120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</a:gdLst>
            <a:ahLst/>
            <a:cxnLst>
              <a:cxn ang="T54">
                <a:pos x="T0" y="T1"/>
              </a:cxn>
              <a:cxn ang="T55">
                <a:pos x="T2" y="T3"/>
              </a:cxn>
              <a:cxn ang="T56">
                <a:pos x="T4" y="T5"/>
              </a:cxn>
              <a:cxn ang="T57">
                <a:pos x="T6" y="T7"/>
              </a:cxn>
              <a:cxn ang="T58">
                <a:pos x="T8" y="T9"/>
              </a:cxn>
              <a:cxn ang="T59">
                <a:pos x="T10" y="T11"/>
              </a:cxn>
              <a:cxn ang="T60">
                <a:pos x="T12" y="T13"/>
              </a:cxn>
              <a:cxn ang="T61">
                <a:pos x="T14" y="T15"/>
              </a:cxn>
              <a:cxn ang="T62">
                <a:pos x="T16" y="T17"/>
              </a:cxn>
              <a:cxn ang="T63">
                <a:pos x="T18" y="T19"/>
              </a:cxn>
              <a:cxn ang="T64">
                <a:pos x="T20" y="T21"/>
              </a:cxn>
              <a:cxn ang="T65">
                <a:pos x="T22" y="T23"/>
              </a:cxn>
              <a:cxn ang="T66">
                <a:pos x="T24" y="T25"/>
              </a:cxn>
              <a:cxn ang="T67">
                <a:pos x="T26" y="T27"/>
              </a:cxn>
              <a:cxn ang="T68">
                <a:pos x="T28" y="T29"/>
              </a:cxn>
              <a:cxn ang="T69">
                <a:pos x="T30" y="T31"/>
              </a:cxn>
              <a:cxn ang="T70">
                <a:pos x="T32" y="T33"/>
              </a:cxn>
              <a:cxn ang="T71">
                <a:pos x="T34" y="T35"/>
              </a:cxn>
              <a:cxn ang="T72">
                <a:pos x="T36" y="T37"/>
              </a:cxn>
              <a:cxn ang="T73">
                <a:pos x="T38" y="T39"/>
              </a:cxn>
              <a:cxn ang="T74">
                <a:pos x="T40" y="T41"/>
              </a:cxn>
              <a:cxn ang="T75">
                <a:pos x="T42" y="T43"/>
              </a:cxn>
              <a:cxn ang="T76">
                <a:pos x="T44" y="T45"/>
              </a:cxn>
              <a:cxn ang="T77">
                <a:pos x="T46" y="T47"/>
              </a:cxn>
              <a:cxn ang="T78">
                <a:pos x="T48" y="T49"/>
              </a:cxn>
              <a:cxn ang="T79">
                <a:pos x="T50" y="T51"/>
              </a:cxn>
              <a:cxn ang="T80">
                <a:pos x="T52" y="T53"/>
              </a:cxn>
            </a:cxnLst>
            <a:rect l="0" t="0" r="r" b="b"/>
            <a:pathLst>
              <a:path w="256" h="120">
                <a:moveTo>
                  <a:pt x="244" y="84"/>
                </a:moveTo>
                <a:cubicBezTo>
                  <a:pt x="244" y="108"/>
                  <a:pt x="244" y="108"/>
                  <a:pt x="244" y="108"/>
                </a:cubicBezTo>
                <a:cubicBezTo>
                  <a:pt x="244" y="115"/>
                  <a:pt x="239" y="120"/>
                  <a:pt x="232" y="120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5" y="120"/>
                  <a:pt x="0" y="115"/>
                  <a:pt x="0" y="108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232" y="0"/>
                  <a:pt x="232" y="0"/>
                  <a:pt x="232" y="0"/>
                </a:cubicBezTo>
                <a:cubicBezTo>
                  <a:pt x="239" y="0"/>
                  <a:pt x="244" y="5"/>
                  <a:pt x="244" y="12"/>
                </a:cubicBezTo>
                <a:cubicBezTo>
                  <a:pt x="244" y="36"/>
                  <a:pt x="244" y="36"/>
                  <a:pt x="244" y="36"/>
                </a:cubicBezTo>
                <a:cubicBezTo>
                  <a:pt x="251" y="36"/>
                  <a:pt x="256" y="41"/>
                  <a:pt x="256" y="48"/>
                </a:cubicBezTo>
                <a:cubicBezTo>
                  <a:pt x="256" y="72"/>
                  <a:pt x="256" y="72"/>
                  <a:pt x="256" y="72"/>
                </a:cubicBezTo>
                <a:cubicBezTo>
                  <a:pt x="256" y="79"/>
                  <a:pt x="251" y="84"/>
                  <a:pt x="244" y="84"/>
                </a:cubicBezTo>
                <a:moveTo>
                  <a:pt x="220" y="72"/>
                </a:moveTo>
                <a:cubicBezTo>
                  <a:pt x="220" y="48"/>
                  <a:pt x="220" y="48"/>
                  <a:pt x="220" y="48"/>
                </a:cubicBezTo>
                <a:cubicBezTo>
                  <a:pt x="220" y="24"/>
                  <a:pt x="220" y="24"/>
                  <a:pt x="220" y="24"/>
                </a:cubicBezTo>
                <a:cubicBezTo>
                  <a:pt x="216" y="24"/>
                  <a:pt x="216" y="24"/>
                  <a:pt x="216" y="24"/>
                </a:cubicBezTo>
                <a:cubicBezTo>
                  <a:pt x="148" y="24"/>
                  <a:pt x="148" y="24"/>
                  <a:pt x="148" y="24"/>
                </a:cubicBezTo>
                <a:cubicBezTo>
                  <a:pt x="24" y="24"/>
                  <a:pt x="24" y="24"/>
                  <a:pt x="24" y="24"/>
                </a:cubicBezTo>
                <a:cubicBezTo>
                  <a:pt x="24" y="96"/>
                  <a:pt x="24" y="96"/>
                  <a:pt x="24" y="96"/>
                </a:cubicBezTo>
                <a:cubicBezTo>
                  <a:pt x="220" y="96"/>
                  <a:pt x="220" y="96"/>
                  <a:pt x="220" y="96"/>
                </a:cubicBezTo>
                <a:lnTo>
                  <a:pt x="220" y="72"/>
                </a:lnTo>
                <a:close/>
                <a:moveTo>
                  <a:pt x="88" y="84"/>
                </a:moveTo>
                <a:cubicBezTo>
                  <a:pt x="36" y="84"/>
                  <a:pt x="36" y="84"/>
                  <a:pt x="36" y="84"/>
                </a:cubicBezTo>
                <a:cubicBezTo>
                  <a:pt x="36" y="36"/>
                  <a:pt x="36" y="36"/>
                  <a:pt x="36" y="36"/>
                </a:cubicBezTo>
                <a:cubicBezTo>
                  <a:pt x="88" y="36"/>
                  <a:pt x="88" y="36"/>
                  <a:pt x="88" y="36"/>
                </a:cubicBezTo>
                <a:lnTo>
                  <a:pt x="88" y="8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59" name="Freeform 104"/>
          <p:cNvSpPr>
            <a:spLocks noEditPoints="1"/>
          </p:cNvSpPr>
          <p:nvPr/>
        </p:nvSpPr>
        <p:spPr bwMode="auto">
          <a:xfrm>
            <a:off x="10042330" y="4552662"/>
            <a:ext cx="277908" cy="128454"/>
          </a:xfrm>
          <a:custGeom>
            <a:avLst/>
            <a:gdLst>
              <a:gd name="T0" fmla="*/ 480766 w 256"/>
              <a:gd name="T1" fmla="*/ 163832 h 120"/>
              <a:gd name="T2" fmla="*/ 480766 w 256"/>
              <a:gd name="T3" fmla="*/ 210641 h 120"/>
              <a:gd name="T4" fmla="*/ 457122 w 256"/>
              <a:gd name="T5" fmla="*/ 234045 h 120"/>
              <a:gd name="T6" fmla="*/ 23644 w 256"/>
              <a:gd name="T7" fmla="*/ 234045 h 120"/>
              <a:gd name="T8" fmla="*/ 0 w 256"/>
              <a:gd name="T9" fmla="*/ 210641 h 120"/>
              <a:gd name="T10" fmla="*/ 0 w 256"/>
              <a:gd name="T11" fmla="*/ 23405 h 120"/>
              <a:gd name="T12" fmla="*/ 23644 w 256"/>
              <a:gd name="T13" fmla="*/ 0 h 120"/>
              <a:gd name="T14" fmla="*/ 457122 w 256"/>
              <a:gd name="T15" fmla="*/ 0 h 120"/>
              <a:gd name="T16" fmla="*/ 480766 w 256"/>
              <a:gd name="T17" fmla="*/ 23405 h 120"/>
              <a:gd name="T18" fmla="*/ 480766 w 256"/>
              <a:gd name="T19" fmla="*/ 70214 h 120"/>
              <a:gd name="T20" fmla="*/ 504410 w 256"/>
              <a:gd name="T21" fmla="*/ 93618 h 120"/>
              <a:gd name="T22" fmla="*/ 504410 w 256"/>
              <a:gd name="T23" fmla="*/ 140427 h 120"/>
              <a:gd name="T24" fmla="*/ 480766 w 256"/>
              <a:gd name="T25" fmla="*/ 163832 h 120"/>
              <a:gd name="T26" fmla="*/ 433477 w 256"/>
              <a:gd name="T27" fmla="*/ 46809 h 120"/>
              <a:gd name="T28" fmla="*/ 47288 w 256"/>
              <a:gd name="T29" fmla="*/ 46809 h 120"/>
              <a:gd name="T30" fmla="*/ 47288 w 256"/>
              <a:gd name="T31" fmla="*/ 187236 h 120"/>
              <a:gd name="T32" fmla="*/ 433477 w 256"/>
              <a:gd name="T33" fmla="*/ 187236 h 120"/>
              <a:gd name="T34" fmla="*/ 433477 w 256"/>
              <a:gd name="T35" fmla="*/ 46809 h 12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56" h="120">
                <a:moveTo>
                  <a:pt x="244" y="84"/>
                </a:moveTo>
                <a:cubicBezTo>
                  <a:pt x="244" y="108"/>
                  <a:pt x="244" y="108"/>
                  <a:pt x="244" y="108"/>
                </a:cubicBezTo>
                <a:cubicBezTo>
                  <a:pt x="244" y="115"/>
                  <a:pt x="239" y="120"/>
                  <a:pt x="232" y="120"/>
                </a:cubicBezTo>
                <a:cubicBezTo>
                  <a:pt x="12" y="120"/>
                  <a:pt x="12" y="120"/>
                  <a:pt x="12" y="120"/>
                </a:cubicBezTo>
                <a:cubicBezTo>
                  <a:pt x="5" y="120"/>
                  <a:pt x="0" y="115"/>
                  <a:pt x="0" y="108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232" y="0"/>
                  <a:pt x="232" y="0"/>
                  <a:pt x="232" y="0"/>
                </a:cubicBezTo>
                <a:cubicBezTo>
                  <a:pt x="239" y="0"/>
                  <a:pt x="244" y="5"/>
                  <a:pt x="244" y="12"/>
                </a:cubicBezTo>
                <a:cubicBezTo>
                  <a:pt x="244" y="36"/>
                  <a:pt x="244" y="36"/>
                  <a:pt x="244" y="36"/>
                </a:cubicBezTo>
                <a:cubicBezTo>
                  <a:pt x="251" y="36"/>
                  <a:pt x="256" y="41"/>
                  <a:pt x="256" y="48"/>
                </a:cubicBezTo>
                <a:cubicBezTo>
                  <a:pt x="256" y="72"/>
                  <a:pt x="256" y="72"/>
                  <a:pt x="256" y="72"/>
                </a:cubicBezTo>
                <a:cubicBezTo>
                  <a:pt x="256" y="79"/>
                  <a:pt x="251" y="84"/>
                  <a:pt x="244" y="84"/>
                </a:cubicBezTo>
                <a:moveTo>
                  <a:pt x="220" y="24"/>
                </a:moveTo>
                <a:cubicBezTo>
                  <a:pt x="24" y="24"/>
                  <a:pt x="24" y="24"/>
                  <a:pt x="24" y="24"/>
                </a:cubicBezTo>
                <a:cubicBezTo>
                  <a:pt x="24" y="96"/>
                  <a:pt x="24" y="96"/>
                  <a:pt x="24" y="96"/>
                </a:cubicBezTo>
                <a:cubicBezTo>
                  <a:pt x="220" y="96"/>
                  <a:pt x="220" y="96"/>
                  <a:pt x="220" y="96"/>
                </a:cubicBezTo>
                <a:lnTo>
                  <a:pt x="220" y="2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60" name="Freeform 105"/>
          <p:cNvSpPr>
            <a:spLocks/>
          </p:cNvSpPr>
          <p:nvPr/>
        </p:nvSpPr>
        <p:spPr bwMode="auto">
          <a:xfrm>
            <a:off x="9553806" y="4486250"/>
            <a:ext cx="279657" cy="266520"/>
          </a:xfrm>
          <a:custGeom>
            <a:avLst/>
            <a:gdLst>
              <a:gd name="T0" fmla="*/ 498513 w 256"/>
              <a:gd name="T1" fmla="*/ 210363 h 244"/>
              <a:gd name="T2" fmla="*/ 498513 w 256"/>
              <a:gd name="T3" fmla="*/ 210363 h 244"/>
              <a:gd name="T4" fmla="*/ 371402 w 256"/>
              <a:gd name="T5" fmla="*/ 301653 h 244"/>
              <a:gd name="T6" fmla="*/ 419069 w 256"/>
              <a:gd name="T7" fmla="*/ 452479 h 244"/>
              <a:gd name="T8" fmla="*/ 421055 w 256"/>
              <a:gd name="T9" fmla="*/ 460417 h 244"/>
              <a:gd name="T10" fmla="*/ 397222 w 256"/>
              <a:gd name="T11" fmla="*/ 484232 h 244"/>
              <a:gd name="T12" fmla="*/ 383319 w 256"/>
              <a:gd name="T13" fmla="*/ 480263 h 244"/>
              <a:gd name="T14" fmla="*/ 383319 w 256"/>
              <a:gd name="T15" fmla="*/ 480263 h 244"/>
              <a:gd name="T16" fmla="*/ 254222 w 256"/>
              <a:gd name="T17" fmla="*/ 386989 h 244"/>
              <a:gd name="T18" fmla="*/ 125125 w 256"/>
              <a:gd name="T19" fmla="*/ 480263 h 244"/>
              <a:gd name="T20" fmla="*/ 125125 w 256"/>
              <a:gd name="T21" fmla="*/ 480263 h 244"/>
              <a:gd name="T22" fmla="*/ 111222 w 256"/>
              <a:gd name="T23" fmla="*/ 484232 h 244"/>
              <a:gd name="T24" fmla="*/ 87389 w 256"/>
              <a:gd name="T25" fmla="*/ 460417 h 244"/>
              <a:gd name="T26" fmla="*/ 89375 w 256"/>
              <a:gd name="T27" fmla="*/ 452479 h 244"/>
              <a:gd name="T28" fmla="*/ 137042 w 256"/>
              <a:gd name="T29" fmla="*/ 301653 h 244"/>
              <a:gd name="T30" fmla="*/ 9931 w 256"/>
              <a:gd name="T31" fmla="*/ 210363 h 244"/>
              <a:gd name="T32" fmla="*/ 0 w 256"/>
              <a:gd name="T33" fmla="*/ 190518 h 244"/>
              <a:gd name="T34" fmla="*/ 23833 w 256"/>
              <a:gd name="T35" fmla="*/ 166703 h 244"/>
              <a:gd name="T36" fmla="*/ 182722 w 256"/>
              <a:gd name="T37" fmla="*/ 166703 h 244"/>
              <a:gd name="T38" fmla="*/ 232375 w 256"/>
              <a:gd name="T39" fmla="*/ 15876 h 244"/>
              <a:gd name="T40" fmla="*/ 254222 w 256"/>
              <a:gd name="T41" fmla="*/ 0 h 244"/>
              <a:gd name="T42" fmla="*/ 276069 w 256"/>
              <a:gd name="T43" fmla="*/ 15876 h 244"/>
              <a:gd name="T44" fmla="*/ 325722 w 256"/>
              <a:gd name="T45" fmla="*/ 166703 h 244"/>
              <a:gd name="T46" fmla="*/ 484611 w 256"/>
              <a:gd name="T47" fmla="*/ 166703 h 244"/>
              <a:gd name="T48" fmla="*/ 508444 w 256"/>
              <a:gd name="T49" fmla="*/ 190518 h 244"/>
              <a:gd name="T50" fmla="*/ 498513 w 256"/>
              <a:gd name="T51" fmla="*/ 210363 h 244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256" h="244">
                <a:moveTo>
                  <a:pt x="251" y="106"/>
                </a:moveTo>
                <a:cubicBezTo>
                  <a:pt x="251" y="106"/>
                  <a:pt x="251" y="106"/>
                  <a:pt x="251" y="106"/>
                </a:cubicBezTo>
                <a:cubicBezTo>
                  <a:pt x="187" y="152"/>
                  <a:pt x="187" y="152"/>
                  <a:pt x="187" y="152"/>
                </a:cubicBezTo>
                <a:cubicBezTo>
                  <a:pt x="211" y="228"/>
                  <a:pt x="211" y="228"/>
                  <a:pt x="211" y="228"/>
                </a:cubicBezTo>
                <a:cubicBezTo>
                  <a:pt x="212" y="229"/>
                  <a:pt x="212" y="231"/>
                  <a:pt x="212" y="232"/>
                </a:cubicBezTo>
                <a:cubicBezTo>
                  <a:pt x="212" y="239"/>
                  <a:pt x="207" y="244"/>
                  <a:pt x="200" y="244"/>
                </a:cubicBezTo>
                <a:cubicBezTo>
                  <a:pt x="197" y="244"/>
                  <a:pt x="195" y="243"/>
                  <a:pt x="193" y="242"/>
                </a:cubicBezTo>
                <a:cubicBezTo>
                  <a:pt x="193" y="242"/>
                  <a:pt x="193" y="242"/>
                  <a:pt x="193" y="242"/>
                </a:cubicBezTo>
                <a:cubicBezTo>
                  <a:pt x="128" y="195"/>
                  <a:pt x="128" y="195"/>
                  <a:pt x="128" y="195"/>
                </a:cubicBezTo>
                <a:cubicBezTo>
                  <a:pt x="63" y="242"/>
                  <a:pt x="63" y="242"/>
                  <a:pt x="63" y="242"/>
                </a:cubicBezTo>
                <a:cubicBezTo>
                  <a:pt x="63" y="242"/>
                  <a:pt x="63" y="242"/>
                  <a:pt x="63" y="242"/>
                </a:cubicBezTo>
                <a:cubicBezTo>
                  <a:pt x="61" y="243"/>
                  <a:pt x="59" y="244"/>
                  <a:pt x="56" y="244"/>
                </a:cubicBezTo>
                <a:cubicBezTo>
                  <a:pt x="49" y="244"/>
                  <a:pt x="44" y="239"/>
                  <a:pt x="44" y="232"/>
                </a:cubicBezTo>
                <a:cubicBezTo>
                  <a:pt x="44" y="231"/>
                  <a:pt x="44" y="229"/>
                  <a:pt x="45" y="228"/>
                </a:cubicBezTo>
                <a:cubicBezTo>
                  <a:pt x="69" y="152"/>
                  <a:pt x="69" y="152"/>
                  <a:pt x="69" y="152"/>
                </a:cubicBezTo>
                <a:cubicBezTo>
                  <a:pt x="5" y="106"/>
                  <a:pt x="5" y="106"/>
                  <a:pt x="5" y="106"/>
                </a:cubicBezTo>
                <a:cubicBezTo>
                  <a:pt x="2" y="104"/>
                  <a:pt x="0" y="100"/>
                  <a:pt x="0" y="96"/>
                </a:cubicBezTo>
                <a:cubicBezTo>
                  <a:pt x="0" y="89"/>
                  <a:pt x="5" y="84"/>
                  <a:pt x="12" y="84"/>
                </a:cubicBezTo>
                <a:cubicBezTo>
                  <a:pt x="92" y="84"/>
                  <a:pt x="92" y="84"/>
                  <a:pt x="92" y="84"/>
                </a:cubicBezTo>
                <a:cubicBezTo>
                  <a:pt x="117" y="8"/>
                  <a:pt x="117" y="8"/>
                  <a:pt x="117" y="8"/>
                </a:cubicBezTo>
                <a:cubicBezTo>
                  <a:pt x="118" y="4"/>
                  <a:pt x="123" y="0"/>
                  <a:pt x="128" y="0"/>
                </a:cubicBezTo>
                <a:cubicBezTo>
                  <a:pt x="133" y="0"/>
                  <a:pt x="138" y="4"/>
                  <a:pt x="139" y="8"/>
                </a:cubicBezTo>
                <a:cubicBezTo>
                  <a:pt x="164" y="84"/>
                  <a:pt x="164" y="84"/>
                  <a:pt x="164" y="84"/>
                </a:cubicBezTo>
                <a:cubicBezTo>
                  <a:pt x="244" y="84"/>
                  <a:pt x="244" y="84"/>
                  <a:pt x="244" y="84"/>
                </a:cubicBezTo>
                <a:cubicBezTo>
                  <a:pt x="251" y="84"/>
                  <a:pt x="256" y="89"/>
                  <a:pt x="256" y="96"/>
                </a:cubicBezTo>
                <a:cubicBezTo>
                  <a:pt x="256" y="100"/>
                  <a:pt x="254" y="104"/>
                  <a:pt x="251" y="10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61" name="Freeform 106"/>
          <p:cNvSpPr>
            <a:spLocks noEditPoints="1"/>
          </p:cNvSpPr>
          <p:nvPr/>
        </p:nvSpPr>
        <p:spPr bwMode="auto">
          <a:xfrm>
            <a:off x="9074022" y="4486250"/>
            <a:ext cx="275287" cy="266520"/>
          </a:xfrm>
          <a:custGeom>
            <a:avLst/>
            <a:gdLst>
              <a:gd name="T0" fmla="*/ 476547 w 252"/>
              <a:gd name="T1" fmla="*/ 285776 h 244"/>
              <a:gd name="T2" fmla="*/ 468604 w 252"/>
              <a:gd name="T3" fmla="*/ 285776 h 244"/>
              <a:gd name="T4" fmla="*/ 460662 w 252"/>
              <a:gd name="T5" fmla="*/ 285776 h 244"/>
              <a:gd name="T6" fmla="*/ 460662 w 252"/>
              <a:gd name="T7" fmla="*/ 325467 h 244"/>
              <a:gd name="T8" fmla="*/ 460662 w 252"/>
              <a:gd name="T9" fmla="*/ 329437 h 244"/>
              <a:gd name="T10" fmla="*/ 458676 w 252"/>
              <a:gd name="T11" fmla="*/ 333406 h 244"/>
              <a:gd name="T12" fmla="*/ 458676 w 252"/>
              <a:gd name="T13" fmla="*/ 335390 h 244"/>
              <a:gd name="T14" fmla="*/ 456691 w 252"/>
              <a:gd name="T15" fmla="*/ 337375 h 244"/>
              <a:gd name="T16" fmla="*/ 456691 w 252"/>
              <a:gd name="T17" fmla="*/ 339359 h 244"/>
              <a:gd name="T18" fmla="*/ 454705 w 252"/>
              <a:gd name="T19" fmla="*/ 341344 h 244"/>
              <a:gd name="T20" fmla="*/ 452719 w 252"/>
              <a:gd name="T21" fmla="*/ 341344 h 244"/>
              <a:gd name="T22" fmla="*/ 436834 w 252"/>
              <a:gd name="T23" fmla="*/ 349282 h 244"/>
              <a:gd name="T24" fmla="*/ 436834 w 252"/>
              <a:gd name="T25" fmla="*/ 349282 h 244"/>
              <a:gd name="T26" fmla="*/ 420950 w 252"/>
              <a:gd name="T27" fmla="*/ 341344 h 244"/>
              <a:gd name="T28" fmla="*/ 363367 w 252"/>
              <a:gd name="T29" fmla="*/ 285776 h 244"/>
              <a:gd name="T30" fmla="*/ 361381 w 252"/>
              <a:gd name="T31" fmla="*/ 285776 h 244"/>
              <a:gd name="T32" fmla="*/ 142964 w 252"/>
              <a:gd name="T33" fmla="*/ 285776 h 244"/>
              <a:gd name="T34" fmla="*/ 119137 w 252"/>
              <a:gd name="T35" fmla="*/ 261962 h 244"/>
              <a:gd name="T36" fmla="*/ 119137 w 252"/>
              <a:gd name="T37" fmla="*/ 23815 h 244"/>
              <a:gd name="T38" fmla="*/ 142964 w 252"/>
              <a:gd name="T39" fmla="*/ 0 h 244"/>
              <a:gd name="T40" fmla="*/ 476547 w 252"/>
              <a:gd name="T41" fmla="*/ 0 h 244"/>
              <a:gd name="T42" fmla="*/ 500374 w 252"/>
              <a:gd name="T43" fmla="*/ 23815 h 244"/>
              <a:gd name="T44" fmla="*/ 500374 w 252"/>
              <a:gd name="T45" fmla="*/ 261962 h 244"/>
              <a:gd name="T46" fmla="*/ 476547 w 252"/>
              <a:gd name="T47" fmla="*/ 285776 h 244"/>
              <a:gd name="T48" fmla="*/ 353439 w 252"/>
              <a:gd name="T49" fmla="*/ 309591 h 244"/>
              <a:gd name="T50" fmla="*/ 403079 w 252"/>
              <a:gd name="T51" fmla="*/ 359205 h 244"/>
              <a:gd name="T52" fmla="*/ 403079 w 252"/>
              <a:gd name="T53" fmla="*/ 359205 h 244"/>
              <a:gd name="T54" fmla="*/ 436834 w 252"/>
              <a:gd name="T55" fmla="*/ 373097 h 244"/>
              <a:gd name="T56" fmla="*/ 436834 w 252"/>
              <a:gd name="T57" fmla="*/ 388973 h 244"/>
              <a:gd name="T58" fmla="*/ 413007 w 252"/>
              <a:gd name="T59" fmla="*/ 412788 h 244"/>
              <a:gd name="T60" fmla="*/ 246216 w 252"/>
              <a:gd name="T61" fmla="*/ 412788 h 244"/>
              <a:gd name="T62" fmla="*/ 190619 w 252"/>
              <a:gd name="T63" fmla="*/ 412788 h 244"/>
              <a:gd name="T64" fmla="*/ 166791 w 252"/>
              <a:gd name="T65" fmla="*/ 412788 h 244"/>
              <a:gd name="T66" fmla="*/ 160835 w 252"/>
              <a:gd name="T67" fmla="*/ 412788 h 244"/>
              <a:gd name="T68" fmla="*/ 95309 w 252"/>
              <a:gd name="T69" fmla="*/ 476294 h 244"/>
              <a:gd name="T70" fmla="*/ 79424 w 252"/>
              <a:gd name="T71" fmla="*/ 484232 h 244"/>
              <a:gd name="T72" fmla="*/ 79424 w 252"/>
              <a:gd name="T73" fmla="*/ 484232 h 244"/>
              <a:gd name="T74" fmla="*/ 63540 w 252"/>
              <a:gd name="T75" fmla="*/ 476294 h 244"/>
              <a:gd name="T76" fmla="*/ 61554 w 252"/>
              <a:gd name="T77" fmla="*/ 476294 h 244"/>
              <a:gd name="T78" fmla="*/ 59568 w 252"/>
              <a:gd name="T79" fmla="*/ 474309 h 244"/>
              <a:gd name="T80" fmla="*/ 59568 w 252"/>
              <a:gd name="T81" fmla="*/ 472325 h 244"/>
              <a:gd name="T82" fmla="*/ 57583 w 252"/>
              <a:gd name="T83" fmla="*/ 470340 h 244"/>
              <a:gd name="T84" fmla="*/ 57583 w 252"/>
              <a:gd name="T85" fmla="*/ 468356 h 244"/>
              <a:gd name="T86" fmla="*/ 55597 w 252"/>
              <a:gd name="T87" fmla="*/ 464386 h 244"/>
              <a:gd name="T88" fmla="*/ 55597 w 252"/>
              <a:gd name="T89" fmla="*/ 460417 h 244"/>
              <a:gd name="T90" fmla="*/ 55597 w 252"/>
              <a:gd name="T91" fmla="*/ 412788 h 244"/>
              <a:gd name="T92" fmla="*/ 51626 w 252"/>
              <a:gd name="T93" fmla="*/ 412788 h 244"/>
              <a:gd name="T94" fmla="*/ 23827 w 252"/>
              <a:gd name="T95" fmla="*/ 412788 h 244"/>
              <a:gd name="T96" fmla="*/ 0 w 252"/>
              <a:gd name="T97" fmla="*/ 388973 h 244"/>
              <a:gd name="T98" fmla="*/ 0 w 252"/>
              <a:gd name="T99" fmla="*/ 119073 h 244"/>
              <a:gd name="T100" fmla="*/ 23827 w 252"/>
              <a:gd name="T101" fmla="*/ 95259 h 244"/>
              <a:gd name="T102" fmla="*/ 95309 w 252"/>
              <a:gd name="T103" fmla="*/ 95259 h 244"/>
              <a:gd name="T104" fmla="*/ 95309 w 252"/>
              <a:gd name="T105" fmla="*/ 261962 h 244"/>
              <a:gd name="T106" fmla="*/ 142964 w 252"/>
              <a:gd name="T107" fmla="*/ 309591 h 244"/>
              <a:gd name="T108" fmla="*/ 353439 w 252"/>
              <a:gd name="T109" fmla="*/ 309591 h 244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252" h="244">
                <a:moveTo>
                  <a:pt x="240" y="144"/>
                </a:moveTo>
                <a:cubicBezTo>
                  <a:pt x="236" y="144"/>
                  <a:pt x="236" y="144"/>
                  <a:pt x="236" y="144"/>
                </a:cubicBezTo>
                <a:cubicBezTo>
                  <a:pt x="232" y="144"/>
                  <a:pt x="232" y="144"/>
                  <a:pt x="232" y="144"/>
                </a:cubicBezTo>
                <a:cubicBezTo>
                  <a:pt x="232" y="164"/>
                  <a:pt x="232" y="164"/>
                  <a:pt x="232" y="164"/>
                </a:cubicBezTo>
                <a:cubicBezTo>
                  <a:pt x="232" y="165"/>
                  <a:pt x="232" y="166"/>
                  <a:pt x="232" y="166"/>
                </a:cubicBezTo>
                <a:cubicBezTo>
                  <a:pt x="232" y="167"/>
                  <a:pt x="231" y="167"/>
                  <a:pt x="231" y="168"/>
                </a:cubicBezTo>
                <a:cubicBezTo>
                  <a:pt x="231" y="168"/>
                  <a:pt x="231" y="168"/>
                  <a:pt x="231" y="169"/>
                </a:cubicBezTo>
                <a:cubicBezTo>
                  <a:pt x="231" y="169"/>
                  <a:pt x="231" y="170"/>
                  <a:pt x="230" y="170"/>
                </a:cubicBezTo>
                <a:cubicBezTo>
                  <a:pt x="230" y="170"/>
                  <a:pt x="230" y="170"/>
                  <a:pt x="230" y="171"/>
                </a:cubicBezTo>
                <a:cubicBezTo>
                  <a:pt x="230" y="171"/>
                  <a:pt x="229" y="172"/>
                  <a:pt x="229" y="172"/>
                </a:cubicBezTo>
                <a:cubicBezTo>
                  <a:pt x="229" y="172"/>
                  <a:pt x="229" y="172"/>
                  <a:pt x="228" y="172"/>
                </a:cubicBezTo>
                <a:cubicBezTo>
                  <a:pt x="226" y="175"/>
                  <a:pt x="223" y="176"/>
                  <a:pt x="220" y="176"/>
                </a:cubicBezTo>
                <a:cubicBezTo>
                  <a:pt x="220" y="176"/>
                  <a:pt x="220" y="176"/>
                  <a:pt x="220" y="176"/>
                </a:cubicBezTo>
                <a:cubicBezTo>
                  <a:pt x="217" y="176"/>
                  <a:pt x="214" y="175"/>
                  <a:pt x="212" y="172"/>
                </a:cubicBezTo>
                <a:cubicBezTo>
                  <a:pt x="183" y="144"/>
                  <a:pt x="183" y="144"/>
                  <a:pt x="183" y="144"/>
                </a:cubicBezTo>
                <a:cubicBezTo>
                  <a:pt x="182" y="144"/>
                  <a:pt x="182" y="144"/>
                  <a:pt x="182" y="144"/>
                </a:cubicBezTo>
                <a:cubicBezTo>
                  <a:pt x="72" y="144"/>
                  <a:pt x="72" y="144"/>
                  <a:pt x="72" y="144"/>
                </a:cubicBezTo>
                <a:cubicBezTo>
                  <a:pt x="65" y="144"/>
                  <a:pt x="60" y="139"/>
                  <a:pt x="60" y="132"/>
                </a:cubicBezTo>
                <a:cubicBezTo>
                  <a:pt x="60" y="12"/>
                  <a:pt x="60" y="12"/>
                  <a:pt x="60" y="12"/>
                </a:cubicBezTo>
                <a:cubicBezTo>
                  <a:pt x="60" y="5"/>
                  <a:pt x="65" y="0"/>
                  <a:pt x="72" y="0"/>
                </a:cubicBezTo>
                <a:cubicBezTo>
                  <a:pt x="240" y="0"/>
                  <a:pt x="240" y="0"/>
                  <a:pt x="240" y="0"/>
                </a:cubicBezTo>
                <a:cubicBezTo>
                  <a:pt x="247" y="0"/>
                  <a:pt x="252" y="5"/>
                  <a:pt x="252" y="12"/>
                </a:cubicBezTo>
                <a:cubicBezTo>
                  <a:pt x="252" y="132"/>
                  <a:pt x="252" y="132"/>
                  <a:pt x="252" y="132"/>
                </a:cubicBezTo>
                <a:cubicBezTo>
                  <a:pt x="252" y="139"/>
                  <a:pt x="247" y="144"/>
                  <a:pt x="240" y="144"/>
                </a:cubicBezTo>
                <a:moveTo>
                  <a:pt x="178" y="156"/>
                </a:moveTo>
                <a:cubicBezTo>
                  <a:pt x="203" y="181"/>
                  <a:pt x="203" y="181"/>
                  <a:pt x="203" y="181"/>
                </a:cubicBezTo>
                <a:cubicBezTo>
                  <a:pt x="203" y="181"/>
                  <a:pt x="203" y="181"/>
                  <a:pt x="203" y="181"/>
                </a:cubicBezTo>
                <a:cubicBezTo>
                  <a:pt x="208" y="185"/>
                  <a:pt x="214" y="188"/>
                  <a:pt x="220" y="188"/>
                </a:cubicBezTo>
                <a:cubicBezTo>
                  <a:pt x="220" y="196"/>
                  <a:pt x="220" y="196"/>
                  <a:pt x="220" y="196"/>
                </a:cubicBezTo>
                <a:cubicBezTo>
                  <a:pt x="220" y="203"/>
                  <a:pt x="215" y="208"/>
                  <a:pt x="208" y="208"/>
                </a:cubicBezTo>
                <a:cubicBezTo>
                  <a:pt x="124" y="208"/>
                  <a:pt x="124" y="208"/>
                  <a:pt x="124" y="208"/>
                </a:cubicBezTo>
                <a:cubicBezTo>
                  <a:pt x="96" y="208"/>
                  <a:pt x="96" y="208"/>
                  <a:pt x="96" y="208"/>
                </a:cubicBezTo>
                <a:cubicBezTo>
                  <a:pt x="84" y="208"/>
                  <a:pt x="84" y="208"/>
                  <a:pt x="84" y="208"/>
                </a:cubicBezTo>
                <a:cubicBezTo>
                  <a:pt x="81" y="208"/>
                  <a:pt x="81" y="208"/>
                  <a:pt x="81" y="208"/>
                </a:cubicBezTo>
                <a:cubicBezTo>
                  <a:pt x="48" y="240"/>
                  <a:pt x="48" y="240"/>
                  <a:pt x="48" y="240"/>
                </a:cubicBezTo>
                <a:cubicBezTo>
                  <a:pt x="46" y="243"/>
                  <a:pt x="43" y="244"/>
                  <a:pt x="40" y="244"/>
                </a:cubicBezTo>
                <a:cubicBezTo>
                  <a:pt x="40" y="244"/>
                  <a:pt x="40" y="244"/>
                  <a:pt x="40" y="244"/>
                </a:cubicBezTo>
                <a:cubicBezTo>
                  <a:pt x="37" y="244"/>
                  <a:pt x="34" y="243"/>
                  <a:pt x="32" y="240"/>
                </a:cubicBezTo>
                <a:cubicBezTo>
                  <a:pt x="31" y="240"/>
                  <a:pt x="31" y="240"/>
                  <a:pt x="31" y="240"/>
                </a:cubicBezTo>
                <a:cubicBezTo>
                  <a:pt x="31" y="240"/>
                  <a:pt x="30" y="239"/>
                  <a:pt x="30" y="239"/>
                </a:cubicBezTo>
                <a:cubicBezTo>
                  <a:pt x="30" y="238"/>
                  <a:pt x="30" y="238"/>
                  <a:pt x="30" y="238"/>
                </a:cubicBezTo>
                <a:cubicBezTo>
                  <a:pt x="29" y="238"/>
                  <a:pt x="29" y="237"/>
                  <a:pt x="29" y="237"/>
                </a:cubicBezTo>
                <a:cubicBezTo>
                  <a:pt x="29" y="236"/>
                  <a:pt x="29" y="236"/>
                  <a:pt x="29" y="236"/>
                </a:cubicBezTo>
                <a:cubicBezTo>
                  <a:pt x="29" y="235"/>
                  <a:pt x="28" y="235"/>
                  <a:pt x="28" y="234"/>
                </a:cubicBezTo>
                <a:cubicBezTo>
                  <a:pt x="28" y="234"/>
                  <a:pt x="28" y="233"/>
                  <a:pt x="28" y="232"/>
                </a:cubicBezTo>
                <a:cubicBezTo>
                  <a:pt x="28" y="208"/>
                  <a:pt x="28" y="208"/>
                  <a:pt x="28" y="208"/>
                </a:cubicBezTo>
                <a:cubicBezTo>
                  <a:pt x="26" y="208"/>
                  <a:pt x="26" y="208"/>
                  <a:pt x="26" y="208"/>
                </a:cubicBezTo>
                <a:cubicBezTo>
                  <a:pt x="12" y="208"/>
                  <a:pt x="12" y="208"/>
                  <a:pt x="12" y="208"/>
                </a:cubicBezTo>
                <a:cubicBezTo>
                  <a:pt x="5" y="208"/>
                  <a:pt x="0" y="203"/>
                  <a:pt x="0" y="196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53"/>
                  <a:pt x="5" y="48"/>
                  <a:pt x="12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48" y="132"/>
                  <a:pt x="48" y="132"/>
                  <a:pt x="48" y="132"/>
                </a:cubicBezTo>
                <a:cubicBezTo>
                  <a:pt x="48" y="145"/>
                  <a:pt x="59" y="156"/>
                  <a:pt x="72" y="156"/>
                </a:cubicBezTo>
                <a:lnTo>
                  <a:pt x="178" y="156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62" name="Freeform 107"/>
          <p:cNvSpPr>
            <a:spLocks noEditPoints="1"/>
          </p:cNvSpPr>
          <p:nvPr/>
        </p:nvSpPr>
        <p:spPr bwMode="auto">
          <a:xfrm>
            <a:off x="8587242" y="4490619"/>
            <a:ext cx="277908" cy="253413"/>
          </a:xfrm>
          <a:custGeom>
            <a:avLst/>
            <a:gdLst>
              <a:gd name="T0" fmla="*/ 480766 w 256"/>
              <a:gd name="T1" fmla="*/ 388638 h 232"/>
              <a:gd name="T2" fmla="*/ 370426 w 256"/>
              <a:gd name="T3" fmla="*/ 388638 h 232"/>
              <a:gd name="T4" fmla="*/ 189154 w 256"/>
              <a:gd name="T5" fmla="*/ 388638 h 232"/>
              <a:gd name="T6" fmla="*/ 165510 w 256"/>
              <a:gd name="T7" fmla="*/ 388638 h 232"/>
              <a:gd name="T8" fmla="*/ 159598 w 256"/>
              <a:gd name="T9" fmla="*/ 388638 h 232"/>
              <a:gd name="T10" fmla="*/ 94577 w 256"/>
              <a:gd name="T11" fmla="*/ 452090 h 232"/>
              <a:gd name="T12" fmla="*/ 78814 w 256"/>
              <a:gd name="T13" fmla="*/ 460021 h 232"/>
              <a:gd name="T14" fmla="*/ 78814 w 256"/>
              <a:gd name="T15" fmla="*/ 460021 h 232"/>
              <a:gd name="T16" fmla="*/ 63051 w 256"/>
              <a:gd name="T17" fmla="*/ 452090 h 232"/>
              <a:gd name="T18" fmla="*/ 61081 w 256"/>
              <a:gd name="T19" fmla="*/ 452090 h 232"/>
              <a:gd name="T20" fmla="*/ 59111 w 256"/>
              <a:gd name="T21" fmla="*/ 450107 h 232"/>
              <a:gd name="T22" fmla="*/ 59111 w 256"/>
              <a:gd name="T23" fmla="*/ 448124 h 232"/>
              <a:gd name="T24" fmla="*/ 57140 w 256"/>
              <a:gd name="T25" fmla="*/ 446141 h 232"/>
              <a:gd name="T26" fmla="*/ 57140 w 256"/>
              <a:gd name="T27" fmla="*/ 444158 h 232"/>
              <a:gd name="T28" fmla="*/ 55170 w 256"/>
              <a:gd name="T29" fmla="*/ 440193 h 232"/>
              <a:gd name="T30" fmla="*/ 55170 w 256"/>
              <a:gd name="T31" fmla="*/ 436227 h 232"/>
              <a:gd name="T32" fmla="*/ 55170 w 256"/>
              <a:gd name="T33" fmla="*/ 388638 h 232"/>
              <a:gd name="T34" fmla="*/ 51229 w 256"/>
              <a:gd name="T35" fmla="*/ 388638 h 232"/>
              <a:gd name="T36" fmla="*/ 23644 w 256"/>
              <a:gd name="T37" fmla="*/ 388638 h 232"/>
              <a:gd name="T38" fmla="*/ 0 w 256"/>
              <a:gd name="T39" fmla="*/ 364844 h 232"/>
              <a:gd name="T40" fmla="*/ 0 w 256"/>
              <a:gd name="T41" fmla="*/ 23794 h 232"/>
              <a:gd name="T42" fmla="*/ 23644 w 256"/>
              <a:gd name="T43" fmla="*/ 0 h 232"/>
              <a:gd name="T44" fmla="*/ 480766 w 256"/>
              <a:gd name="T45" fmla="*/ 0 h 232"/>
              <a:gd name="T46" fmla="*/ 504410 w 256"/>
              <a:gd name="T47" fmla="*/ 23794 h 232"/>
              <a:gd name="T48" fmla="*/ 504410 w 256"/>
              <a:gd name="T49" fmla="*/ 364844 h 232"/>
              <a:gd name="T50" fmla="*/ 480766 w 256"/>
              <a:gd name="T51" fmla="*/ 388638 h 232"/>
              <a:gd name="T52" fmla="*/ 133984 w 256"/>
              <a:gd name="T53" fmla="*/ 150697 h 232"/>
              <a:gd name="T54" fmla="*/ 86695 w 256"/>
              <a:gd name="T55" fmla="*/ 198285 h 232"/>
              <a:gd name="T56" fmla="*/ 133984 w 256"/>
              <a:gd name="T57" fmla="*/ 245873 h 232"/>
              <a:gd name="T58" fmla="*/ 181272 w 256"/>
              <a:gd name="T59" fmla="*/ 198285 h 232"/>
              <a:gd name="T60" fmla="*/ 133984 w 256"/>
              <a:gd name="T61" fmla="*/ 150697 h 232"/>
              <a:gd name="T62" fmla="*/ 252205 w 256"/>
              <a:gd name="T63" fmla="*/ 150697 h 232"/>
              <a:gd name="T64" fmla="*/ 204917 w 256"/>
              <a:gd name="T65" fmla="*/ 198285 h 232"/>
              <a:gd name="T66" fmla="*/ 252205 w 256"/>
              <a:gd name="T67" fmla="*/ 245873 h 232"/>
              <a:gd name="T68" fmla="*/ 299493 w 256"/>
              <a:gd name="T69" fmla="*/ 198285 h 232"/>
              <a:gd name="T70" fmla="*/ 252205 w 256"/>
              <a:gd name="T71" fmla="*/ 150697 h 232"/>
              <a:gd name="T72" fmla="*/ 370426 w 256"/>
              <a:gd name="T73" fmla="*/ 150697 h 232"/>
              <a:gd name="T74" fmla="*/ 323138 w 256"/>
              <a:gd name="T75" fmla="*/ 198285 h 232"/>
              <a:gd name="T76" fmla="*/ 370426 w 256"/>
              <a:gd name="T77" fmla="*/ 245873 h 232"/>
              <a:gd name="T78" fmla="*/ 417715 w 256"/>
              <a:gd name="T79" fmla="*/ 198285 h 232"/>
              <a:gd name="T80" fmla="*/ 370426 w 256"/>
              <a:gd name="T81" fmla="*/ 150697 h 232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</a:gdLst>
            <a:ahLst/>
            <a:cxnLst>
              <a:cxn ang="T82">
                <a:pos x="T0" y="T1"/>
              </a:cxn>
              <a:cxn ang="T83">
                <a:pos x="T2" y="T3"/>
              </a:cxn>
              <a:cxn ang="T84">
                <a:pos x="T4" y="T5"/>
              </a:cxn>
              <a:cxn ang="T85">
                <a:pos x="T6" y="T7"/>
              </a:cxn>
              <a:cxn ang="T86">
                <a:pos x="T8" y="T9"/>
              </a:cxn>
              <a:cxn ang="T87">
                <a:pos x="T10" y="T11"/>
              </a:cxn>
              <a:cxn ang="T88">
                <a:pos x="T12" y="T13"/>
              </a:cxn>
              <a:cxn ang="T89">
                <a:pos x="T14" y="T15"/>
              </a:cxn>
              <a:cxn ang="T90">
                <a:pos x="T16" y="T17"/>
              </a:cxn>
              <a:cxn ang="T91">
                <a:pos x="T18" y="T19"/>
              </a:cxn>
              <a:cxn ang="T92">
                <a:pos x="T20" y="T21"/>
              </a:cxn>
              <a:cxn ang="T93">
                <a:pos x="T22" y="T23"/>
              </a:cxn>
              <a:cxn ang="T94">
                <a:pos x="T24" y="T25"/>
              </a:cxn>
              <a:cxn ang="T95">
                <a:pos x="T26" y="T27"/>
              </a:cxn>
              <a:cxn ang="T96">
                <a:pos x="T28" y="T29"/>
              </a:cxn>
              <a:cxn ang="T97">
                <a:pos x="T30" y="T31"/>
              </a:cxn>
              <a:cxn ang="T98">
                <a:pos x="T32" y="T33"/>
              </a:cxn>
              <a:cxn ang="T99">
                <a:pos x="T34" y="T35"/>
              </a:cxn>
              <a:cxn ang="T100">
                <a:pos x="T36" y="T37"/>
              </a:cxn>
              <a:cxn ang="T101">
                <a:pos x="T38" y="T39"/>
              </a:cxn>
              <a:cxn ang="T102">
                <a:pos x="T40" y="T41"/>
              </a:cxn>
              <a:cxn ang="T103">
                <a:pos x="T42" y="T43"/>
              </a:cxn>
              <a:cxn ang="T104">
                <a:pos x="T44" y="T45"/>
              </a:cxn>
              <a:cxn ang="T105">
                <a:pos x="T46" y="T47"/>
              </a:cxn>
              <a:cxn ang="T106">
                <a:pos x="T48" y="T49"/>
              </a:cxn>
              <a:cxn ang="T107">
                <a:pos x="T50" y="T51"/>
              </a:cxn>
              <a:cxn ang="T108">
                <a:pos x="T52" y="T53"/>
              </a:cxn>
              <a:cxn ang="T109">
                <a:pos x="T54" y="T55"/>
              </a:cxn>
              <a:cxn ang="T110">
                <a:pos x="T56" y="T57"/>
              </a:cxn>
              <a:cxn ang="T111">
                <a:pos x="T58" y="T59"/>
              </a:cxn>
              <a:cxn ang="T112">
                <a:pos x="T60" y="T61"/>
              </a:cxn>
              <a:cxn ang="T113">
                <a:pos x="T62" y="T63"/>
              </a:cxn>
              <a:cxn ang="T114">
                <a:pos x="T64" y="T65"/>
              </a:cxn>
              <a:cxn ang="T115">
                <a:pos x="T66" y="T67"/>
              </a:cxn>
              <a:cxn ang="T116">
                <a:pos x="T68" y="T69"/>
              </a:cxn>
              <a:cxn ang="T117">
                <a:pos x="T70" y="T71"/>
              </a:cxn>
              <a:cxn ang="T118">
                <a:pos x="T72" y="T73"/>
              </a:cxn>
              <a:cxn ang="T119">
                <a:pos x="T74" y="T75"/>
              </a:cxn>
              <a:cxn ang="T120">
                <a:pos x="T76" y="T77"/>
              </a:cxn>
              <a:cxn ang="T121">
                <a:pos x="T78" y="T79"/>
              </a:cxn>
              <a:cxn ang="T122">
                <a:pos x="T80" y="T81"/>
              </a:cxn>
            </a:cxnLst>
            <a:rect l="0" t="0" r="r" b="b"/>
            <a:pathLst>
              <a:path w="256" h="232">
                <a:moveTo>
                  <a:pt x="244" y="196"/>
                </a:moveTo>
                <a:cubicBezTo>
                  <a:pt x="188" y="196"/>
                  <a:pt x="188" y="196"/>
                  <a:pt x="188" y="196"/>
                </a:cubicBezTo>
                <a:cubicBezTo>
                  <a:pt x="96" y="196"/>
                  <a:pt x="96" y="196"/>
                  <a:pt x="96" y="196"/>
                </a:cubicBezTo>
                <a:cubicBezTo>
                  <a:pt x="84" y="196"/>
                  <a:pt x="84" y="196"/>
                  <a:pt x="84" y="196"/>
                </a:cubicBezTo>
                <a:cubicBezTo>
                  <a:pt x="81" y="196"/>
                  <a:pt x="81" y="196"/>
                  <a:pt x="81" y="196"/>
                </a:cubicBezTo>
                <a:cubicBezTo>
                  <a:pt x="48" y="228"/>
                  <a:pt x="48" y="228"/>
                  <a:pt x="48" y="228"/>
                </a:cubicBezTo>
                <a:cubicBezTo>
                  <a:pt x="46" y="231"/>
                  <a:pt x="43" y="232"/>
                  <a:pt x="40" y="232"/>
                </a:cubicBezTo>
                <a:cubicBezTo>
                  <a:pt x="40" y="232"/>
                  <a:pt x="40" y="232"/>
                  <a:pt x="40" y="232"/>
                </a:cubicBezTo>
                <a:cubicBezTo>
                  <a:pt x="37" y="232"/>
                  <a:pt x="34" y="231"/>
                  <a:pt x="32" y="228"/>
                </a:cubicBezTo>
                <a:cubicBezTo>
                  <a:pt x="31" y="228"/>
                  <a:pt x="31" y="228"/>
                  <a:pt x="31" y="228"/>
                </a:cubicBezTo>
                <a:cubicBezTo>
                  <a:pt x="31" y="228"/>
                  <a:pt x="30" y="227"/>
                  <a:pt x="30" y="227"/>
                </a:cubicBezTo>
                <a:cubicBezTo>
                  <a:pt x="30" y="226"/>
                  <a:pt x="30" y="226"/>
                  <a:pt x="30" y="226"/>
                </a:cubicBezTo>
                <a:cubicBezTo>
                  <a:pt x="29" y="226"/>
                  <a:pt x="29" y="225"/>
                  <a:pt x="29" y="225"/>
                </a:cubicBezTo>
                <a:cubicBezTo>
                  <a:pt x="29" y="224"/>
                  <a:pt x="29" y="224"/>
                  <a:pt x="29" y="224"/>
                </a:cubicBezTo>
                <a:cubicBezTo>
                  <a:pt x="29" y="223"/>
                  <a:pt x="28" y="223"/>
                  <a:pt x="28" y="222"/>
                </a:cubicBezTo>
                <a:cubicBezTo>
                  <a:pt x="28" y="222"/>
                  <a:pt x="28" y="221"/>
                  <a:pt x="28" y="220"/>
                </a:cubicBezTo>
                <a:cubicBezTo>
                  <a:pt x="28" y="196"/>
                  <a:pt x="28" y="196"/>
                  <a:pt x="28" y="196"/>
                </a:cubicBezTo>
                <a:cubicBezTo>
                  <a:pt x="26" y="196"/>
                  <a:pt x="26" y="196"/>
                  <a:pt x="26" y="196"/>
                </a:cubicBezTo>
                <a:cubicBezTo>
                  <a:pt x="12" y="196"/>
                  <a:pt x="12" y="196"/>
                  <a:pt x="12" y="196"/>
                </a:cubicBezTo>
                <a:cubicBezTo>
                  <a:pt x="5" y="196"/>
                  <a:pt x="0" y="191"/>
                  <a:pt x="0" y="18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244" y="0"/>
                  <a:pt x="244" y="0"/>
                  <a:pt x="244" y="0"/>
                </a:cubicBezTo>
                <a:cubicBezTo>
                  <a:pt x="251" y="0"/>
                  <a:pt x="256" y="5"/>
                  <a:pt x="256" y="12"/>
                </a:cubicBezTo>
                <a:cubicBezTo>
                  <a:pt x="256" y="184"/>
                  <a:pt x="256" y="184"/>
                  <a:pt x="256" y="184"/>
                </a:cubicBezTo>
                <a:cubicBezTo>
                  <a:pt x="256" y="191"/>
                  <a:pt x="251" y="196"/>
                  <a:pt x="244" y="196"/>
                </a:cubicBezTo>
                <a:moveTo>
                  <a:pt x="68" y="76"/>
                </a:moveTo>
                <a:cubicBezTo>
                  <a:pt x="55" y="76"/>
                  <a:pt x="44" y="87"/>
                  <a:pt x="44" y="100"/>
                </a:cubicBezTo>
                <a:cubicBezTo>
                  <a:pt x="44" y="113"/>
                  <a:pt x="55" y="124"/>
                  <a:pt x="68" y="124"/>
                </a:cubicBezTo>
                <a:cubicBezTo>
                  <a:pt x="81" y="124"/>
                  <a:pt x="92" y="113"/>
                  <a:pt x="92" y="100"/>
                </a:cubicBezTo>
                <a:cubicBezTo>
                  <a:pt x="92" y="87"/>
                  <a:pt x="81" y="76"/>
                  <a:pt x="68" y="76"/>
                </a:cubicBezTo>
                <a:moveTo>
                  <a:pt x="128" y="76"/>
                </a:moveTo>
                <a:cubicBezTo>
                  <a:pt x="115" y="76"/>
                  <a:pt x="104" y="87"/>
                  <a:pt x="104" y="100"/>
                </a:cubicBezTo>
                <a:cubicBezTo>
                  <a:pt x="104" y="113"/>
                  <a:pt x="115" y="124"/>
                  <a:pt x="128" y="124"/>
                </a:cubicBezTo>
                <a:cubicBezTo>
                  <a:pt x="141" y="124"/>
                  <a:pt x="152" y="113"/>
                  <a:pt x="152" y="100"/>
                </a:cubicBezTo>
                <a:cubicBezTo>
                  <a:pt x="152" y="87"/>
                  <a:pt x="141" y="76"/>
                  <a:pt x="128" y="76"/>
                </a:cubicBezTo>
                <a:moveTo>
                  <a:pt x="188" y="76"/>
                </a:moveTo>
                <a:cubicBezTo>
                  <a:pt x="175" y="76"/>
                  <a:pt x="164" y="87"/>
                  <a:pt x="164" y="100"/>
                </a:cubicBezTo>
                <a:cubicBezTo>
                  <a:pt x="164" y="113"/>
                  <a:pt x="175" y="124"/>
                  <a:pt x="188" y="124"/>
                </a:cubicBezTo>
                <a:cubicBezTo>
                  <a:pt x="201" y="124"/>
                  <a:pt x="212" y="113"/>
                  <a:pt x="212" y="100"/>
                </a:cubicBezTo>
                <a:cubicBezTo>
                  <a:pt x="212" y="87"/>
                  <a:pt x="201" y="76"/>
                  <a:pt x="188" y="7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63" name="Freeform 108"/>
          <p:cNvSpPr>
            <a:spLocks/>
          </p:cNvSpPr>
          <p:nvPr/>
        </p:nvSpPr>
        <p:spPr bwMode="auto">
          <a:xfrm>
            <a:off x="8107457" y="4490619"/>
            <a:ext cx="277908" cy="253413"/>
          </a:xfrm>
          <a:custGeom>
            <a:avLst/>
            <a:gdLst>
              <a:gd name="T0" fmla="*/ 480766 w 256"/>
              <a:gd name="T1" fmla="*/ 388638 h 232"/>
              <a:gd name="T2" fmla="*/ 283731 w 256"/>
              <a:gd name="T3" fmla="*/ 388638 h 232"/>
              <a:gd name="T4" fmla="*/ 189154 w 256"/>
              <a:gd name="T5" fmla="*/ 388638 h 232"/>
              <a:gd name="T6" fmla="*/ 165510 w 256"/>
              <a:gd name="T7" fmla="*/ 388638 h 232"/>
              <a:gd name="T8" fmla="*/ 159598 w 256"/>
              <a:gd name="T9" fmla="*/ 388638 h 232"/>
              <a:gd name="T10" fmla="*/ 94577 w 256"/>
              <a:gd name="T11" fmla="*/ 452090 h 232"/>
              <a:gd name="T12" fmla="*/ 78814 w 256"/>
              <a:gd name="T13" fmla="*/ 460021 h 232"/>
              <a:gd name="T14" fmla="*/ 78814 w 256"/>
              <a:gd name="T15" fmla="*/ 460021 h 232"/>
              <a:gd name="T16" fmla="*/ 63051 w 256"/>
              <a:gd name="T17" fmla="*/ 452090 h 232"/>
              <a:gd name="T18" fmla="*/ 61081 w 256"/>
              <a:gd name="T19" fmla="*/ 452090 h 232"/>
              <a:gd name="T20" fmla="*/ 59111 w 256"/>
              <a:gd name="T21" fmla="*/ 450107 h 232"/>
              <a:gd name="T22" fmla="*/ 59111 w 256"/>
              <a:gd name="T23" fmla="*/ 448124 h 232"/>
              <a:gd name="T24" fmla="*/ 57140 w 256"/>
              <a:gd name="T25" fmla="*/ 446141 h 232"/>
              <a:gd name="T26" fmla="*/ 57140 w 256"/>
              <a:gd name="T27" fmla="*/ 444158 h 232"/>
              <a:gd name="T28" fmla="*/ 55170 w 256"/>
              <a:gd name="T29" fmla="*/ 440193 h 232"/>
              <a:gd name="T30" fmla="*/ 55170 w 256"/>
              <a:gd name="T31" fmla="*/ 436227 h 232"/>
              <a:gd name="T32" fmla="*/ 55170 w 256"/>
              <a:gd name="T33" fmla="*/ 388638 h 232"/>
              <a:gd name="T34" fmla="*/ 51229 w 256"/>
              <a:gd name="T35" fmla="*/ 388638 h 232"/>
              <a:gd name="T36" fmla="*/ 23644 w 256"/>
              <a:gd name="T37" fmla="*/ 388638 h 232"/>
              <a:gd name="T38" fmla="*/ 0 w 256"/>
              <a:gd name="T39" fmla="*/ 364844 h 232"/>
              <a:gd name="T40" fmla="*/ 0 w 256"/>
              <a:gd name="T41" fmla="*/ 23794 h 232"/>
              <a:gd name="T42" fmla="*/ 23644 w 256"/>
              <a:gd name="T43" fmla="*/ 0 h 232"/>
              <a:gd name="T44" fmla="*/ 480766 w 256"/>
              <a:gd name="T45" fmla="*/ 0 h 232"/>
              <a:gd name="T46" fmla="*/ 504410 w 256"/>
              <a:gd name="T47" fmla="*/ 23794 h 232"/>
              <a:gd name="T48" fmla="*/ 504410 w 256"/>
              <a:gd name="T49" fmla="*/ 364844 h 232"/>
              <a:gd name="T50" fmla="*/ 480766 w 256"/>
              <a:gd name="T51" fmla="*/ 388638 h 232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</a:gdLst>
            <a:ahLst/>
            <a:cxnLst>
              <a:cxn ang="T52">
                <a:pos x="T0" y="T1"/>
              </a:cxn>
              <a:cxn ang="T53">
                <a:pos x="T2" y="T3"/>
              </a:cxn>
              <a:cxn ang="T54">
                <a:pos x="T4" y="T5"/>
              </a:cxn>
              <a:cxn ang="T55">
                <a:pos x="T6" y="T7"/>
              </a:cxn>
              <a:cxn ang="T56">
                <a:pos x="T8" y="T9"/>
              </a:cxn>
              <a:cxn ang="T57">
                <a:pos x="T10" y="T11"/>
              </a:cxn>
              <a:cxn ang="T58">
                <a:pos x="T12" y="T13"/>
              </a:cxn>
              <a:cxn ang="T59">
                <a:pos x="T14" y="T15"/>
              </a:cxn>
              <a:cxn ang="T60">
                <a:pos x="T16" y="T17"/>
              </a:cxn>
              <a:cxn ang="T61">
                <a:pos x="T18" y="T19"/>
              </a:cxn>
              <a:cxn ang="T62">
                <a:pos x="T20" y="T21"/>
              </a:cxn>
              <a:cxn ang="T63">
                <a:pos x="T22" y="T23"/>
              </a:cxn>
              <a:cxn ang="T64">
                <a:pos x="T24" y="T25"/>
              </a:cxn>
              <a:cxn ang="T65">
                <a:pos x="T26" y="T27"/>
              </a:cxn>
              <a:cxn ang="T66">
                <a:pos x="T28" y="T29"/>
              </a:cxn>
              <a:cxn ang="T67">
                <a:pos x="T30" y="T31"/>
              </a:cxn>
              <a:cxn ang="T68">
                <a:pos x="T32" y="T33"/>
              </a:cxn>
              <a:cxn ang="T69">
                <a:pos x="T34" y="T35"/>
              </a:cxn>
              <a:cxn ang="T70">
                <a:pos x="T36" y="T37"/>
              </a:cxn>
              <a:cxn ang="T71">
                <a:pos x="T38" y="T39"/>
              </a:cxn>
              <a:cxn ang="T72">
                <a:pos x="T40" y="T41"/>
              </a:cxn>
              <a:cxn ang="T73">
                <a:pos x="T42" y="T43"/>
              </a:cxn>
              <a:cxn ang="T74">
                <a:pos x="T44" y="T45"/>
              </a:cxn>
              <a:cxn ang="T75">
                <a:pos x="T46" y="T47"/>
              </a:cxn>
              <a:cxn ang="T76">
                <a:pos x="T48" y="T49"/>
              </a:cxn>
              <a:cxn ang="T77">
                <a:pos x="T50" y="T51"/>
              </a:cxn>
            </a:cxnLst>
            <a:rect l="0" t="0" r="r" b="b"/>
            <a:pathLst>
              <a:path w="256" h="232">
                <a:moveTo>
                  <a:pt x="244" y="196"/>
                </a:moveTo>
                <a:cubicBezTo>
                  <a:pt x="144" y="196"/>
                  <a:pt x="144" y="196"/>
                  <a:pt x="144" y="196"/>
                </a:cubicBezTo>
                <a:cubicBezTo>
                  <a:pt x="96" y="196"/>
                  <a:pt x="96" y="196"/>
                  <a:pt x="96" y="196"/>
                </a:cubicBezTo>
                <a:cubicBezTo>
                  <a:pt x="84" y="196"/>
                  <a:pt x="84" y="196"/>
                  <a:pt x="84" y="196"/>
                </a:cubicBezTo>
                <a:cubicBezTo>
                  <a:pt x="81" y="196"/>
                  <a:pt x="81" y="196"/>
                  <a:pt x="81" y="196"/>
                </a:cubicBezTo>
                <a:cubicBezTo>
                  <a:pt x="48" y="228"/>
                  <a:pt x="48" y="228"/>
                  <a:pt x="48" y="228"/>
                </a:cubicBezTo>
                <a:cubicBezTo>
                  <a:pt x="46" y="231"/>
                  <a:pt x="43" y="232"/>
                  <a:pt x="40" y="232"/>
                </a:cubicBezTo>
                <a:cubicBezTo>
                  <a:pt x="40" y="232"/>
                  <a:pt x="40" y="232"/>
                  <a:pt x="40" y="232"/>
                </a:cubicBezTo>
                <a:cubicBezTo>
                  <a:pt x="37" y="232"/>
                  <a:pt x="34" y="231"/>
                  <a:pt x="32" y="228"/>
                </a:cubicBezTo>
                <a:cubicBezTo>
                  <a:pt x="31" y="228"/>
                  <a:pt x="31" y="228"/>
                  <a:pt x="31" y="228"/>
                </a:cubicBezTo>
                <a:cubicBezTo>
                  <a:pt x="31" y="228"/>
                  <a:pt x="30" y="227"/>
                  <a:pt x="30" y="227"/>
                </a:cubicBezTo>
                <a:cubicBezTo>
                  <a:pt x="30" y="226"/>
                  <a:pt x="30" y="226"/>
                  <a:pt x="30" y="226"/>
                </a:cubicBezTo>
                <a:cubicBezTo>
                  <a:pt x="29" y="226"/>
                  <a:pt x="29" y="225"/>
                  <a:pt x="29" y="225"/>
                </a:cubicBezTo>
                <a:cubicBezTo>
                  <a:pt x="29" y="224"/>
                  <a:pt x="29" y="224"/>
                  <a:pt x="29" y="224"/>
                </a:cubicBezTo>
                <a:cubicBezTo>
                  <a:pt x="29" y="223"/>
                  <a:pt x="28" y="223"/>
                  <a:pt x="28" y="222"/>
                </a:cubicBezTo>
                <a:cubicBezTo>
                  <a:pt x="28" y="222"/>
                  <a:pt x="28" y="221"/>
                  <a:pt x="28" y="220"/>
                </a:cubicBezTo>
                <a:cubicBezTo>
                  <a:pt x="28" y="196"/>
                  <a:pt x="28" y="196"/>
                  <a:pt x="28" y="196"/>
                </a:cubicBezTo>
                <a:cubicBezTo>
                  <a:pt x="26" y="196"/>
                  <a:pt x="26" y="196"/>
                  <a:pt x="26" y="196"/>
                </a:cubicBezTo>
                <a:cubicBezTo>
                  <a:pt x="12" y="196"/>
                  <a:pt x="12" y="196"/>
                  <a:pt x="12" y="196"/>
                </a:cubicBezTo>
                <a:cubicBezTo>
                  <a:pt x="5" y="196"/>
                  <a:pt x="0" y="191"/>
                  <a:pt x="0" y="18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244" y="0"/>
                  <a:pt x="244" y="0"/>
                  <a:pt x="244" y="0"/>
                </a:cubicBezTo>
                <a:cubicBezTo>
                  <a:pt x="251" y="0"/>
                  <a:pt x="256" y="5"/>
                  <a:pt x="256" y="12"/>
                </a:cubicBezTo>
                <a:cubicBezTo>
                  <a:pt x="256" y="184"/>
                  <a:pt x="256" y="184"/>
                  <a:pt x="256" y="184"/>
                </a:cubicBezTo>
                <a:cubicBezTo>
                  <a:pt x="256" y="191"/>
                  <a:pt x="251" y="196"/>
                  <a:pt x="244" y="19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64" name="Freeform 109"/>
          <p:cNvSpPr>
            <a:spLocks noEditPoints="1"/>
          </p:cNvSpPr>
          <p:nvPr/>
        </p:nvSpPr>
        <p:spPr bwMode="auto">
          <a:xfrm>
            <a:off x="7618933" y="4490619"/>
            <a:ext cx="279657" cy="253413"/>
          </a:xfrm>
          <a:custGeom>
            <a:avLst/>
            <a:gdLst>
              <a:gd name="T0" fmla="*/ 484611 w 256"/>
              <a:gd name="T1" fmla="*/ 388638 h 232"/>
              <a:gd name="T2" fmla="*/ 166833 w 256"/>
              <a:gd name="T3" fmla="*/ 388638 h 232"/>
              <a:gd name="T4" fmla="*/ 160875 w 256"/>
              <a:gd name="T5" fmla="*/ 388638 h 232"/>
              <a:gd name="T6" fmla="*/ 95333 w 256"/>
              <a:gd name="T7" fmla="*/ 452090 h 232"/>
              <a:gd name="T8" fmla="*/ 79444 w 256"/>
              <a:gd name="T9" fmla="*/ 460021 h 232"/>
              <a:gd name="T10" fmla="*/ 79444 w 256"/>
              <a:gd name="T11" fmla="*/ 460021 h 232"/>
              <a:gd name="T12" fmla="*/ 63556 w 256"/>
              <a:gd name="T13" fmla="*/ 452090 h 232"/>
              <a:gd name="T14" fmla="*/ 61569 w 256"/>
              <a:gd name="T15" fmla="*/ 452090 h 232"/>
              <a:gd name="T16" fmla="*/ 59583 w 256"/>
              <a:gd name="T17" fmla="*/ 450107 h 232"/>
              <a:gd name="T18" fmla="*/ 59583 w 256"/>
              <a:gd name="T19" fmla="*/ 448124 h 232"/>
              <a:gd name="T20" fmla="*/ 57597 w 256"/>
              <a:gd name="T21" fmla="*/ 446141 h 232"/>
              <a:gd name="T22" fmla="*/ 57597 w 256"/>
              <a:gd name="T23" fmla="*/ 444158 h 232"/>
              <a:gd name="T24" fmla="*/ 55611 w 256"/>
              <a:gd name="T25" fmla="*/ 440193 h 232"/>
              <a:gd name="T26" fmla="*/ 55611 w 256"/>
              <a:gd name="T27" fmla="*/ 436227 h 232"/>
              <a:gd name="T28" fmla="*/ 55611 w 256"/>
              <a:gd name="T29" fmla="*/ 388638 h 232"/>
              <a:gd name="T30" fmla="*/ 23833 w 256"/>
              <a:gd name="T31" fmla="*/ 388638 h 232"/>
              <a:gd name="T32" fmla="*/ 0 w 256"/>
              <a:gd name="T33" fmla="*/ 364844 h 232"/>
              <a:gd name="T34" fmla="*/ 0 w 256"/>
              <a:gd name="T35" fmla="*/ 23794 h 232"/>
              <a:gd name="T36" fmla="*/ 23833 w 256"/>
              <a:gd name="T37" fmla="*/ 0 h 232"/>
              <a:gd name="T38" fmla="*/ 484611 w 256"/>
              <a:gd name="T39" fmla="*/ 0 h 232"/>
              <a:gd name="T40" fmla="*/ 508444 w 256"/>
              <a:gd name="T41" fmla="*/ 23794 h 232"/>
              <a:gd name="T42" fmla="*/ 508444 w 256"/>
              <a:gd name="T43" fmla="*/ 364844 h 232"/>
              <a:gd name="T44" fmla="*/ 484611 w 256"/>
              <a:gd name="T45" fmla="*/ 388638 h 232"/>
              <a:gd name="T46" fmla="*/ 460777 w 256"/>
              <a:gd name="T47" fmla="*/ 47588 h 232"/>
              <a:gd name="T48" fmla="*/ 47667 w 256"/>
              <a:gd name="T49" fmla="*/ 47588 h 232"/>
              <a:gd name="T50" fmla="*/ 47667 w 256"/>
              <a:gd name="T51" fmla="*/ 341050 h 232"/>
              <a:gd name="T52" fmla="*/ 79444 w 256"/>
              <a:gd name="T53" fmla="*/ 341050 h 232"/>
              <a:gd name="T54" fmla="*/ 103278 w 256"/>
              <a:gd name="T55" fmla="*/ 341050 h 232"/>
              <a:gd name="T56" fmla="*/ 103278 w 256"/>
              <a:gd name="T57" fmla="*/ 378724 h 232"/>
              <a:gd name="T58" fmla="*/ 141014 w 256"/>
              <a:gd name="T59" fmla="*/ 341050 h 232"/>
              <a:gd name="T60" fmla="*/ 206555 w 256"/>
              <a:gd name="T61" fmla="*/ 341050 h 232"/>
              <a:gd name="T62" fmla="*/ 460777 w 256"/>
              <a:gd name="T63" fmla="*/ 341050 h 232"/>
              <a:gd name="T64" fmla="*/ 460777 w 256"/>
              <a:gd name="T65" fmla="*/ 47588 h 232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  <a:gd name="T75" fmla="*/ 0 60000 65536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</a:gdLst>
            <a:ahLst/>
            <a:cxnLst>
              <a:cxn ang="T66">
                <a:pos x="T0" y="T1"/>
              </a:cxn>
              <a:cxn ang="T67">
                <a:pos x="T2" y="T3"/>
              </a:cxn>
              <a:cxn ang="T68">
                <a:pos x="T4" y="T5"/>
              </a:cxn>
              <a:cxn ang="T69">
                <a:pos x="T6" y="T7"/>
              </a:cxn>
              <a:cxn ang="T70">
                <a:pos x="T8" y="T9"/>
              </a:cxn>
              <a:cxn ang="T71">
                <a:pos x="T10" y="T11"/>
              </a:cxn>
              <a:cxn ang="T72">
                <a:pos x="T12" y="T13"/>
              </a:cxn>
              <a:cxn ang="T73">
                <a:pos x="T14" y="T15"/>
              </a:cxn>
              <a:cxn ang="T74">
                <a:pos x="T16" y="T17"/>
              </a:cxn>
              <a:cxn ang="T75">
                <a:pos x="T18" y="T19"/>
              </a:cxn>
              <a:cxn ang="T76">
                <a:pos x="T20" y="T21"/>
              </a:cxn>
              <a:cxn ang="T77">
                <a:pos x="T22" y="T23"/>
              </a:cxn>
              <a:cxn ang="T78">
                <a:pos x="T24" y="T25"/>
              </a:cxn>
              <a:cxn ang="T79">
                <a:pos x="T26" y="T27"/>
              </a:cxn>
              <a:cxn ang="T80">
                <a:pos x="T28" y="T29"/>
              </a:cxn>
              <a:cxn ang="T81">
                <a:pos x="T30" y="T31"/>
              </a:cxn>
              <a:cxn ang="T82">
                <a:pos x="T32" y="T33"/>
              </a:cxn>
              <a:cxn ang="T83">
                <a:pos x="T34" y="T35"/>
              </a:cxn>
              <a:cxn ang="T84">
                <a:pos x="T36" y="T37"/>
              </a:cxn>
              <a:cxn ang="T85">
                <a:pos x="T38" y="T39"/>
              </a:cxn>
              <a:cxn ang="T86">
                <a:pos x="T40" y="T41"/>
              </a:cxn>
              <a:cxn ang="T87">
                <a:pos x="T42" y="T43"/>
              </a:cxn>
              <a:cxn ang="T88">
                <a:pos x="T44" y="T45"/>
              </a:cxn>
              <a:cxn ang="T89">
                <a:pos x="T46" y="T47"/>
              </a:cxn>
              <a:cxn ang="T90">
                <a:pos x="T48" y="T49"/>
              </a:cxn>
              <a:cxn ang="T91">
                <a:pos x="T50" y="T51"/>
              </a:cxn>
              <a:cxn ang="T92">
                <a:pos x="T52" y="T53"/>
              </a:cxn>
              <a:cxn ang="T93">
                <a:pos x="T54" y="T55"/>
              </a:cxn>
              <a:cxn ang="T94">
                <a:pos x="T56" y="T57"/>
              </a:cxn>
              <a:cxn ang="T95">
                <a:pos x="T58" y="T59"/>
              </a:cxn>
              <a:cxn ang="T96">
                <a:pos x="T60" y="T61"/>
              </a:cxn>
              <a:cxn ang="T97">
                <a:pos x="T62" y="T63"/>
              </a:cxn>
              <a:cxn ang="T98">
                <a:pos x="T64" y="T65"/>
              </a:cxn>
            </a:cxnLst>
            <a:rect l="0" t="0" r="r" b="b"/>
            <a:pathLst>
              <a:path w="256" h="232">
                <a:moveTo>
                  <a:pt x="244" y="196"/>
                </a:moveTo>
                <a:cubicBezTo>
                  <a:pt x="84" y="196"/>
                  <a:pt x="84" y="196"/>
                  <a:pt x="84" y="196"/>
                </a:cubicBezTo>
                <a:cubicBezTo>
                  <a:pt x="81" y="196"/>
                  <a:pt x="81" y="196"/>
                  <a:pt x="81" y="196"/>
                </a:cubicBezTo>
                <a:cubicBezTo>
                  <a:pt x="48" y="228"/>
                  <a:pt x="48" y="228"/>
                  <a:pt x="48" y="228"/>
                </a:cubicBezTo>
                <a:cubicBezTo>
                  <a:pt x="46" y="231"/>
                  <a:pt x="43" y="232"/>
                  <a:pt x="40" y="232"/>
                </a:cubicBezTo>
                <a:cubicBezTo>
                  <a:pt x="40" y="232"/>
                  <a:pt x="40" y="232"/>
                  <a:pt x="40" y="232"/>
                </a:cubicBezTo>
                <a:cubicBezTo>
                  <a:pt x="37" y="232"/>
                  <a:pt x="34" y="231"/>
                  <a:pt x="32" y="228"/>
                </a:cubicBezTo>
                <a:cubicBezTo>
                  <a:pt x="31" y="228"/>
                  <a:pt x="31" y="228"/>
                  <a:pt x="31" y="228"/>
                </a:cubicBezTo>
                <a:cubicBezTo>
                  <a:pt x="31" y="228"/>
                  <a:pt x="30" y="227"/>
                  <a:pt x="30" y="227"/>
                </a:cubicBezTo>
                <a:cubicBezTo>
                  <a:pt x="30" y="226"/>
                  <a:pt x="30" y="226"/>
                  <a:pt x="30" y="226"/>
                </a:cubicBezTo>
                <a:cubicBezTo>
                  <a:pt x="29" y="226"/>
                  <a:pt x="29" y="225"/>
                  <a:pt x="29" y="225"/>
                </a:cubicBezTo>
                <a:cubicBezTo>
                  <a:pt x="29" y="224"/>
                  <a:pt x="29" y="224"/>
                  <a:pt x="29" y="224"/>
                </a:cubicBezTo>
                <a:cubicBezTo>
                  <a:pt x="29" y="223"/>
                  <a:pt x="28" y="223"/>
                  <a:pt x="28" y="222"/>
                </a:cubicBezTo>
                <a:cubicBezTo>
                  <a:pt x="28" y="222"/>
                  <a:pt x="28" y="221"/>
                  <a:pt x="28" y="220"/>
                </a:cubicBezTo>
                <a:cubicBezTo>
                  <a:pt x="28" y="196"/>
                  <a:pt x="28" y="196"/>
                  <a:pt x="28" y="196"/>
                </a:cubicBezTo>
                <a:cubicBezTo>
                  <a:pt x="12" y="196"/>
                  <a:pt x="12" y="196"/>
                  <a:pt x="12" y="196"/>
                </a:cubicBezTo>
                <a:cubicBezTo>
                  <a:pt x="5" y="196"/>
                  <a:pt x="0" y="191"/>
                  <a:pt x="0" y="184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5"/>
                  <a:pt x="5" y="0"/>
                  <a:pt x="12" y="0"/>
                </a:cubicBezTo>
                <a:cubicBezTo>
                  <a:pt x="244" y="0"/>
                  <a:pt x="244" y="0"/>
                  <a:pt x="244" y="0"/>
                </a:cubicBezTo>
                <a:cubicBezTo>
                  <a:pt x="251" y="0"/>
                  <a:pt x="256" y="5"/>
                  <a:pt x="256" y="12"/>
                </a:cubicBezTo>
                <a:cubicBezTo>
                  <a:pt x="256" y="184"/>
                  <a:pt x="256" y="184"/>
                  <a:pt x="256" y="184"/>
                </a:cubicBezTo>
                <a:cubicBezTo>
                  <a:pt x="256" y="191"/>
                  <a:pt x="251" y="196"/>
                  <a:pt x="244" y="196"/>
                </a:cubicBezTo>
                <a:moveTo>
                  <a:pt x="232" y="24"/>
                </a:moveTo>
                <a:cubicBezTo>
                  <a:pt x="24" y="24"/>
                  <a:pt x="24" y="24"/>
                  <a:pt x="24" y="24"/>
                </a:cubicBezTo>
                <a:cubicBezTo>
                  <a:pt x="24" y="172"/>
                  <a:pt x="24" y="172"/>
                  <a:pt x="24" y="172"/>
                </a:cubicBezTo>
                <a:cubicBezTo>
                  <a:pt x="40" y="172"/>
                  <a:pt x="40" y="172"/>
                  <a:pt x="40" y="172"/>
                </a:cubicBezTo>
                <a:cubicBezTo>
                  <a:pt x="52" y="172"/>
                  <a:pt x="52" y="172"/>
                  <a:pt x="52" y="172"/>
                </a:cubicBezTo>
                <a:cubicBezTo>
                  <a:pt x="52" y="191"/>
                  <a:pt x="52" y="191"/>
                  <a:pt x="52" y="191"/>
                </a:cubicBezTo>
                <a:cubicBezTo>
                  <a:pt x="71" y="172"/>
                  <a:pt x="71" y="172"/>
                  <a:pt x="71" y="172"/>
                </a:cubicBezTo>
                <a:cubicBezTo>
                  <a:pt x="104" y="172"/>
                  <a:pt x="104" y="172"/>
                  <a:pt x="104" y="172"/>
                </a:cubicBezTo>
                <a:cubicBezTo>
                  <a:pt x="232" y="172"/>
                  <a:pt x="232" y="172"/>
                  <a:pt x="232" y="172"/>
                </a:cubicBezTo>
                <a:lnTo>
                  <a:pt x="232" y="2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65" name="Freeform 110"/>
          <p:cNvSpPr>
            <a:spLocks noEditPoints="1"/>
          </p:cNvSpPr>
          <p:nvPr/>
        </p:nvSpPr>
        <p:spPr bwMode="auto">
          <a:xfrm>
            <a:off x="7132156" y="4481880"/>
            <a:ext cx="277908" cy="272637"/>
          </a:xfrm>
          <a:custGeom>
            <a:avLst/>
            <a:gdLst>
              <a:gd name="T0" fmla="*/ 447270 w 256"/>
              <a:gd name="T1" fmla="*/ 203677 h 251"/>
              <a:gd name="T2" fmla="*/ 482736 w 256"/>
              <a:gd name="T3" fmla="*/ 266955 h 251"/>
              <a:gd name="T4" fmla="*/ 378308 w 256"/>
              <a:gd name="T5" fmla="*/ 225429 h 251"/>
              <a:gd name="T6" fmla="*/ 346782 w 256"/>
              <a:gd name="T7" fmla="*/ 229384 h 251"/>
              <a:gd name="T8" fmla="*/ 204917 w 256"/>
              <a:gd name="T9" fmla="*/ 114692 h 251"/>
              <a:gd name="T10" fmla="*/ 346782 w 256"/>
              <a:gd name="T11" fmla="*/ 0 h 251"/>
              <a:gd name="T12" fmla="*/ 504410 w 256"/>
              <a:gd name="T13" fmla="*/ 114692 h 251"/>
              <a:gd name="T14" fmla="*/ 447270 w 256"/>
              <a:gd name="T15" fmla="*/ 203677 h 251"/>
              <a:gd name="T16" fmla="*/ 175361 w 256"/>
              <a:gd name="T17" fmla="*/ 126557 h 251"/>
              <a:gd name="T18" fmla="*/ 334960 w 256"/>
              <a:gd name="T19" fmla="*/ 261023 h 251"/>
              <a:gd name="T20" fmla="*/ 366485 w 256"/>
              <a:gd name="T21" fmla="*/ 257068 h 251"/>
              <a:gd name="T22" fmla="*/ 366485 w 256"/>
              <a:gd name="T23" fmla="*/ 257068 h 251"/>
              <a:gd name="T24" fmla="*/ 370426 w 256"/>
              <a:gd name="T25" fmla="*/ 257068 h 251"/>
              <a:gd name="T26" fmla="*/ 451211 w 256"/>
              <a:gd name="T27" fmla="*/ 290685 h 251"/>
              <a:gd name="T28" fmla="*/ 240383 w 256"/>
              <a:gd name="T29" fmla="*/ 425151 h 251"/>
              <a:gd name="T30" fmla="*/ 193094 w 256"/>
              <a:gd name="T31" fmla="*/ 417241 h 251"/>
              <a:gd name="T32" fmla="*/ 31526 w 256"/>
              <a:gd name="T33" fmla="*/ 482497 h 251"/>
              <a:gd name="T34" fmla="*/ 86695 w 256"/>
              <a:gd name="T35" fmla="*/ 385602 h 251"/>
              <a:gd name="T36" fmla="*/ 0 w 256"/>
              <a:gd name="T37" fmla="*/ 249158 h 251"/>
              <a:gd name="T38" fmla="*/ 183243 w 256"/>
              <a:gd name="T39" fmla="*/ 79098 h 251"/>
              <a:gd name="T40" fmla="*/ 175361 w 256"/>
              <a:gd name="T41" fmla="*/ 126557 h 251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</a:gdLst>
            <a:ahLst/>
            <a:cxnLst>
              <a:cxn ang="T42">
                <a:pos x="T0" y="T1"/>
              </a:cxn>
              <a:cxn ang="T43">
                <a:pos x="T2" y="T3"/>
              </a:cxn>
              <a:cxn ang="T44">
                <a:pos x="T4" y="T5"/>
              </a:cxn>
              <a:cxn ang="T45">
                <a:pos x="T6" y="T7"/>
              </a:cxn>
              <a:cxn ang="T46">
                <a:pos x="T8" y="T9"/>
              </a:cxn>
              <a:cxn ang="T47">
                <a:pos x="T10" y="T11"/>
              </a:cxn>
              <a:cxn ang="T48">
                <a:pos x="T12" y="T13"/>
              </a:cxn>
              <a:cxn ang="T49">
                <a:pos x="T14" y="T15"/>
              </a:cxn>
              <a:cxn ang="T50">
                <a:pos x="T16" y="T17"/>
              </a:cxn>
              <a:cxn ang="T51">
                <a:pos x="T18" y="T19"/>
              </a:cxn>
              <a:cxn ang="T52">
                <a:pos x="T20" y="T21"/>
              </a:cxn>
              <a:cxn ang="T53">
                <a:pos x="T22" y="T23"/>
              </a:cxn>
              <a:cxn ang="T54">
                <a:pos x="T24" y="T25"/>
              </a:cxn>
              <a:cxn ang="T55">
                <a:pos x="T26" y="T27"/>
              </a:cxn>
              <a:cxn ang="T56">
                <a:pos x="T28" y="T29"/>
              </a:cxn>
              <a:cxn ang="T57">
                <a:pos x="T30" y="T31"/>
              </a:cxn>
              <a:cxn ang="T58">
                <a:pos x="T32" y="T33"/>
              </a:cxn>
              <a:cxn ang="T59">
                <a:pos x="T34" y="T35"/>
              </a:cxn>
              <a:cxn ang="T60">
                <a:pos x="T36" y="T37"/>
              </a:cxn>
              <a:cxn ang="T61">
                <a:pos x="T38" y="T39"/>
              </a:cxn>
              <a:cxn ang="T62">
                <a:pos x="T40" y="T41"/>
              </a:cxn>
            </a:cxnLst>
            <a:rect l="0" t="0" r="r" b="b"/>
            <a:pathLst>
              <a:path w="256" h="251">
                <a:moveTo>
                  <a:pt x="227" y="103"/>
                </a:moveTo>
                <a:cubicBezTo>
                  <a:pt x="223" y="106"/>
                  <a:pt x="222" y="124"/>
                  <a:pt x="245" y="135"/>
                </a:cubicBezTo>
                <a:cubicBezTo>
                  <a:pt x="245" y="135"/>
                  <a:pt x="213" y="140"/>
                  <a:pt x="192" y="114"/>
                </a:cubicBezTo>
                <a:cubicBezTo>
                  <a:pt x="187" y="114"/>
                  <a:pt x="181" y="116"/>
                  <a:pt x="176" y="116"/>
                </a:cubicBezTo>
                <a:cubicBezTo>
                  <a:pt x="131" y="116"/>
                  <a:pt x="104" y="90"/>
                  <a:pt x="104" y="58"/>
                </a:cubicBezTo>
                <a:cubicBezTo>
                  <a:pt x="104" y="26"/>
                  <a:pt x="131" y="0"/>
                  <a:pt x="176" y="0"/>
                </a:cubicBezTo>
                <a:cubicBezTo>
                  <a:pt x="221" y="0"/>
                  <a:pt x="256" y="26"/>
                  <a:pt x="256" y="58"/>
                </a:cubicBezTo>
                <a:cubicBezTo>
                  <a:pt x="256" y="76"/>
                  <a:pt x="245" y="93"/>
                  <a:pt x="227" y="103"/>
                </a:cubicBezTo>
                <a:moveTo>
                  <a:pt x="89" y="64"/>
                </a:moveTo>
                <a:cubicBezTo>
                  <a:pt x="91" y="99"/>
                  <a:pt x="122" y="129"/>
                  <a:pt x="170" y="132"/>
                </a:cubicBezTo>
                <a:cubicBezTo>
                  <a:pt x="176" y="133"/>
                  <a:pt x="181" y="131"/>
                  <a:pt x="186" y="130"/>
                </a:cubicBezTo>
                <a:cubicBezTo>
                  <a:pt x="186" y="130"/>
                  <a:pt x="186" y="130"/>
                  <a:pt x="186" y="130"/>
                </a:cubicBezTo>
                <a:cubicBezTo>
                  <a:pt x="188" y="130"/>
                  <a:pt x="188" y="130"/>
                  <a:pt x="188" y="130"/>
                </a:cubicBezTo>
                <a:cubicBezTo>
                  <a:pt x="202" y="144"/>
                  <a:pt x="219" y="147"/>
                  <a:pt x="229" y="147"/>
                </a:cubicBezTo>
                <a:cubicBezTo>
                  <a:pt x="219" y="186"/>
                  <a:pt x="180" y="215"/>
                  <a:pt x="122" y="215"/>
                </a:cubicBezTo>
                <a:cubicBezTo>
                  <a:pt x="114" y="215"/>
                  <a:pt x="106" y="212"/>
                  <a:pt x="98" y="211"/>
                </a:cubicBezTo>
                <a:cubicBezTo>
                  <a:pt x="66" y="251"/>
                  <a:pt x="16" y="244"/>
                  <a:pt x="16" y="244"/>
                </a:cubicBezTo>
                <a:cubicBezTo>
                  <a:pt x="51" y="227"/>
                  <a:pt x="51" y="199"/>
                  <a:pt x="44" y="195"/>
                </a:cubicBezTo>
                <a:cubicBezTo>
                  <a:pt x="17" y="179"/>
                  <a:pt x="0" y="154"/>
                  <a:pt x="0" y="126"/>
                </a:cubicBezTo>
                <a:cubicBezTo>
                  <a:pt x="0" y="84"/>
                  <a:pt x="39" y="49"/>
                  <a:pt x="93" y="40"/>
                </a:cubicBezTo>
                <a:cubicBezTo>
                  <a:pt x="90" y="47"/>
                  <a:pt x="89" y="55"/>
                  <a:pt x="89" y="64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66" name="Freeform 111"/>
          <p:cNvSpPr>
            <a:spLocks noEditPoints="1"/>
          </p:cNvSpPr>
          <p:nvPr/>
        </p:nvSpPr>
        <p:spPr bwMode="auto">
          <a:xfrm>
            <a:off x="6643629" y="4494990"/>
            <a:ext cx="277908" cy="257781"/>
          </a:xfrm>
          <a:custGeom>
            <a:avLst/>
            <a:gdLst>
              <a:gd name="T0" fmla="*/ 265997 w 256"/>
              <a:gd name="T1" fmla="*/ 388754 h 236"/>
              <a:gd name="T2" fmla="*/ 212798 w 256"/>
              <a:gd name="T3" fmla="*/ 380821 h 236"/>
              <a:gd name="T4" fmla="*/ 35466 w 256"/>
              <a:gd name="T5" fmla="*/ 450241 h 236"/>
              <a:gd name="T6" fmla="*/ 96547 w 256"/>
              <a:gd name="T7" fmla="*/ 345119 h 236"/>
              <a:gd name="T8" fmla="*/ 0 w 256"/>
              <a:gd name="T9" fmla="*/ 194377 h 236"/>
              <a:gd name="T10" fmla="*/ 265997 w 256"/>
              <a:gd name="T11" fmla="*/ 0 h 236"/>
              <a:gd name="T12" fmla="*/ 504410 w 256"/>
              <a:gd name="T13" fmla="*/ 194377 h 236"/>
              <a:gd name="T14" fmla="*/ 265997 w 256"/>
              <a:gd name="T15" fmla="*/ 388754 h 236"/>
              <a:gd name="T16" fmla="*/ 133984 w 256"/>
              <a:gd name="T17" fmla="*/ 150741 h 236"/>
              <a:gd name="T18" fmla="*/ 86695 w 256"/>
              <a:gd name="T19" fmla="*/ 198344 h 236"/>
              <a:gd name="T20" fmla="*/ 133984 w 256"/>
              <a:gd name="T21" fmla="*/ 245947 h 236"/>
              <a:gd name="T22" fmla="*/ 181272 w 256"/>
              <a:gd name="T23" fmla="*/ 198344 h 236"/>
              <a:gd name="T24" fmla="*/ 133984 w 256"/>
              <a:gd name="T25" fmla="*/ 150741 h 236"/>
              <a:gd name="T26" fmla="*/ 252205 w 256"/>
              <a:gd name="T27" fmla="*/ 150741 h 236"/>
              <a:gd name="T28" fmla="*/ 204917 w 256"/>
              <a:gd name="T29" fmla="*/ 198344 h 236"/>
              <a:gd name="T30" fmla="*/ 252205 w 256"/>
              <a:gd name="T31" fmla="*/ 245947 h 236"/>
              <a:gd name="T32" fmla="*/ 299493 w 256"/>
              <a:gd name="T33" fmla="*/ 198344 h 236"/>
              <a:gd name="T34" fmla="*/ 252205 w 256"/>
              <a:gd name="T35" fmla="*/ 150741 h 236"/>
              <a:gd name="T36" fmla="*/ 370426 w 256"/>
              <a:gd name="T37" fmla="*/ 150741 h 236"/>
              <a:gd name="T38" fmla="*/ 323138 w 256"/>
              <a:gd name="T39" fmla="*/ 198344 h 236"/>
              <a:gd name="T40" fmla="*/ 370426 w 256"/>
              <a:gd name="T41" fmla="*/ 245947 h 236"/>
              <a:gd name="T42" fmla="*/ 417715 w 256"/>
              <a:gd name="T43" fmla="*/ 198344 h 236"/>
              <a:gd name="T44" fmla="*/ 370426 w 256"/>
              <a:gd name="T45" fmla="*/ 150741 h 2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</a:gdLst>
            <a:ahLst/>
            <a:cxnLst>
              <a:cxn ang="T46">
                <a:pos x="T0" y="T1"/>
              </a:cxn>
              <a:cxn ang="T47">
                <a:pos x="T2" y="T3"/>
              </a:cxn>
              <a:cxn ang="T48">
                <a:pos x="T4" y="T5"/>
              </a:cxn>
              <a:cxn ang="T49">
                <a:pos x="T6" y="T7"/>
              </a:cxn>
              <a:cxn ang="T50">
                <a:pos x="T8" y="T9"/>
              </a:cxn>
              <a:cxn ang="T51">
                <a:pos x="T10" y="T11"/>
              </a:cxn>
              <a:cxn ang="T52">
                <a:pos x="T12" y="T13"/>
              </a:cxn>
              <a:cxn ang="T53">
                <a:pos x="T14" y="T15"/>
              </a:cxn>
              <a:cxn ang="T54">
                <a:pos x="T16" y="T17"/>
              </a:cxn>
              <a:cxn ang="T55">
                <a:pos x="T18" y="T19"/>
              </a:cxn>
              <a:cxn ang="T56">
                <a:pos x="T20" y="T21"/>
              </a:cxn>
              <a:cxn ang="T57">
                <a:pos x="T22" y="T23"/>
              </a:cxn>
              <a:cxn ang="T58">
                <a:pos x="T24" y="T25"/>
              </a:cxn>
              <a:cxn ang="T59">
                <a:pos x="T26" y="T27"/>
              </a:cxn>
              <a:cxn ang="T60">
                <a:pos x="T28" y="T29"/>
              </a:cxn>
              <a:cxn ang="T61">
                <a:pos x="T30" y="T31"/>
              </a:cxn>
              <a:cxn ang="T62">
                <a:pos x="T32" y="T33"/>
              </a:cxn>
              <a:cxn ang="T63">
                <a:pos x="T34" y="T35"/>
              </a:cxn>
              <a:cxn ang="T64">
                <a:pos x="T36" y="T37"/>
              </a:cxn>
              <a:cxn ang="T65">
                <a:pos x="T38" y="T39"/>
              </a:cxn>
              <a:cxn ang="T66">
                <a:pos x="T40" y="T41"/>
              </a:cxn>
              <a:cxn ang="T67">
                <a:pos x="T42" y="T43"/>
              </a:cxn>
              <a:cxn ang="T68">
                <a:pos x="T44" y="T45"/>
              </a:cxn>
            </a:cxnLst>
            <a:rect l="0" t="0" r="r" b="b"/>
            <a:pathLst>
              <a:path w="256" h="236">
                <a:moveTo>
                  <a:pt x="135" y="196"/>
                </a:moveTo>
                <a:cubicBezTo>
                  <a:pt x="126" y="196"/>
                  <a:pt x="117" y="193"/>
                  <a:pt x="108" y="192"/>
                </a:cubicBezTo>
                <a:cubicBezTo>
                  <a:pt x="73" y="236"/>
                  <a:pt x="18" y="227"/>
                  <a:pt x="18" y="227"/>
                </a:cubicBezTo>
                <a:cubicBezTo>
                  <a:pt x="57" y="209"/>
                  <a:pt x="56" y="178"/>
                  <a:pt x="49" y="174"/>
                </a:cubicBezTo>
                <a:cubicBezTo>
                  <a:pt x="18" y="156"/>
                  <a:pt x="0" y="129"/>
                  <a:pt x="0" y="98"/>
                </a:cubicBezTo>
                <a:cubicBezTo>
                  <a:pt x="0" y="44"/>
                  <a:pt x="59" y="0"/>
                  <a:pt x="135" y="0"/>
                </a:cubicBezTo>
                <a:cubicBezTo>
                  <a:pt x="210" y="0"/>
                  <a:pt x="256" y="44"/>
                  <a:pt x="256" y="98"/>
                </a:cubicBezTo>
                <a:cubicBezTo>
                  <a:pt x="256" y="152"/>
                  <a:pt x="210" y="196"/>
                  <a:pt x="135" y="196"/>
                </a:cubicBezTo>
                <a:moveTo>
                  <a:pt x="68" y="76"/>
                </a:moveTo>
                <a:cubicBezTo>
                  <a:pt x="55" y="76"/>
                  <a:pt x="44" y="87"/>
                  <a:pt x="44" y="100"/>
                </a:cubicBezTo>
                <a:cubicBezTo>
                  <a:pt x="44" y="113"/>
                  <a:pt x="55" y="124"/>
                  <a:pt x="68" y="124"/>
                </a:cubicBezTo>
                <a:cubicBezTo>
                  <a:pt x="81" y="124"/>
                  <a:pt x="92" y="113"/>
                  <a:pt x="92" y="100"/>
                </a:cubicBezTo>
                <a:cubicBezTo>
                  <a:pt x="92" y="87"/>
                  <a:pt x="81" y="76"/>
                  <a:pt x="68" y="76"/>
                </a:cubicBezTo>
                <a:moveTo>
                  <a:pt x="128" y="76"/>
                </a:moveTo>
                <a:cubicBezTo>
                  <a:pt x="115" y="76"/>
                  <a:pt x="104" y="87"/>
                  <a:pt x="104" y="100"/>
                </a:cubicBezTo>
                <a:cubicBezTo>
                  <a:pt x="104" y="113"/>
                  <a:pt x="115" y="124"/>
                  <a:pt x="128" y="124"/>
                </a:cubicBezTo>
                <a:cubicBezTo>
                  <a:pt x="141" y="124"/>
                  <a:pt x="152" y="113"/>
                  <a:pt x="152" y="100"/>
                </a:cubicBezTo>
                <a:cubicBezTo>
                  <a:pt x="152" y="87"/>
                  <a:pt x="141" y="76"/>
                  <a:pt x="128" y="76"/>
                </a:cubicBezTo>
                <a:moveTo>
                  <a:pt x="188" y="76"/>
                </a:moveTo>
                <a:cubicBezTo>
                  <a:pt x="175" y="76"/>
                  <a:pt x="164" y="87"/>
                  <a:pt x="164" y="100"/>
                </a:cubicBezTo>
                <a:cubicBezTo>
                  <a:pt x="164" y="113"/>
                  <a:pt x="175" y="124"/>
                  <a:pt x="188" y="124"/>
                </a:cubicBezTo>
                <a:cubicBezTo>
                  <a:pt x="201" y="124"/>
                  <a:pt x="212" y="113"/>
                  <a:pt x="212" y="100"/>
                </a:cubicBezTo>
                <a:cubicBezTo>
                  <a:pt x="212" y="87"/>
                  <a:pt x="201" y="76"/>
                  <a:pt x="188" y="76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967" name="Freeform 112"/>
          <p:cNvSpPr>
            <a:spLocks/>
          </p:cNvSpPr>
          <p:nvPr/>
        </p:nvSpPr>
        <p:spPr bwMode="auto">
          <a:xfrm>
            <a:off x="6155105" y="4494990"/>
            <a:ext cx="279657" cy="257781"/>
          </a:xfrm>
          <a:custGeom>
            <a:avLst/>
            <a:gdLst>
              <a:gd name="T0" fmla="*/ 268125 w 256"/>
              <a:gd name="T1" fmla="*/ 0 h 236"/>
              <a:gd name="T2" fmla="*/ 508444 w 256"/>
              <a:gd name="T3" fmla="*/ 194377 h 236"/>
              <a:gd name="T4" fmla="*/ 268125 w 256"/>
              <a:gd name="T5" fmla="*/ 388754 h 236"/>
              <a:gd name="T6" fmla="*/ 214500 w 256"/>
              <a:gd name="T7" fmla="*/ 380821 h 236"/>
              <a:gd name="T8" fmla="*/ 35750 w 256"/>
              <a:gd name="T9" fmla="*/ 450241 h 236"/>
              <a:gd name="T10" fmla="*/ 97319 w 256"/>
              <a:gd name="T11" fmla="*/ 345119 h 236"/>
              <a:gd name="T12" fmla="*/ 0 w 256"/>
              <a:gd name="T13" fmla="*/ 194377 h 236"/>
              <a:gd name="T14" fmla="*/ 268125 w 256"/>
              <a:gd name="T15" fmla="*/ 0 h 2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256" h="236">
                <a:moveTo>
                  <a:pt x="135" y="0"/>
                </a:moveTo>
                <a:cubicBezTo>
                  <a:pt x="210" y="0"/>
                  <a:pt x="256" y="44"/>
                  <a:pt x="256" y="98"/>
                </a:cubicBezTo>
                <a:cubicBezTo>
                  <a:pt x="256" y="152"/>
                  <a:pt x="210" y="196"/>
                  <a:pt x="135" y="196"/>
                </a:cubicBezTo>
                <a:cubicBezTo>
                  <a:pt x="126" y="196"/>
                  <a:pt x="117" y="193"/>
                  <a:pt x="108" y="192"/>
                </a:cubicBezTo>
                <a:cubicBezTo>
                  <a:pt x="73" y="236"/>
                  <a:pt x="18" y="227"/>
                  <a:pt x="18" y="227"/>
                </a:cubicBezTo>
                <a:cubicBezTo>
                  <a:pt x="57" y="209"/>
                  <a:pt x="56" y="178"/>
                  <a:pt x="49" y="174"/>
                </a:cubicBezTo>
                <a:cubicBezTo>
                  <a:pt x="18" y="156"/>
                  <a:pt x="0" y="129"/>
                  <a:pt x="0" y="98"/>
                </a:cubicBezTo>
                <a:cubicBezTo>
                  <a:pt x="0" y="44"/>
                  <a:pt x="59" y="0"/>
                  <a:pt x="135" y="0"/>
                </a:cubicBezTo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/>
        </p:spPr>
        <p:txBody>
          <a:bodyPr/>
          <a:lstStyle/>
          <a:p>
            <a:pPr>
              <a:defRPr/>
            </a:pPr>
            <a:endParaRPr lang="zh-CN" altLang="en-US">
              <a:cs typeface="+mn-ea"/>
              <a:sym typeface="+mn-lt"/>
            </a:endParaRPr>
          </a:p>
        </p:txBody>
      </p:sp>
      <p:sp>
        <p:nvSpPr>
          <p:cNvPr id="716" name="Freeform 6"/>
          <p:cNvSpPr>
            <a:spLocks noEditPoints="1"/>
          </p:cNvSpPr>
          <p:nvPr/>
        </p:nvSpPr>
        <p:spPr bwMode="auto">
          <a:xfrm>
            <a:off x="4290344" y="4449327"/>
            <a:ext cx="228942" cy="271053"/>
          </a:xfrm>
          <a:custGeom>
            <a:avLst/>
            <a:gdLst>
              <a:gd name="T0" fmla="*/ 94 w 104"/>
              <a:gd name="T1" fmla="*/ 19 h 123"/>
              <a:gd name="T2" fmla="*/ 47 w 104"/>
              <a:gd name="T3" fmla="*/ 23 h 123"/>
              <a:gd name="T4" fmla="*/ 23 w 104"/>
              <a:gd name="T5" fmla="*/ 84 h 123"/>
              <a:gd name="T6" fmla="*/ 37 w 104"/>
              <a:gd name="T7" fmla="*/ 19 h 123"/>
              <a:gd name="T8" fmla="*/ 37 w 104"/>
              <a:gd name="T9" fmla="*/ 19 h 123"/>
              <a:gd name="T10" fmla="*/ 37 w 104"/>
              <a:gd name="T11" fmla="*/ 18 h 123"/>
              <a:gd name="T12" fmla="*/ 37 w 104"/>
              <a:gd name="T13" fmla="*/ 18 h 123"/>
              <a:gd name="T14" fmla="*/ 37 w 104"/>
              <a:gd name="T15" fmla="*/ 18 h 123"/>
              <a:gd name="T16" fmla="*/ 37 w 104"/>
              <a:gd name="T17" fmla="*/ 18 h 123"/>
              <a:gd name="T18" fmla="*/ 37 w 104"/>
              <a:gd name="T19" fmla="*/ 18 h 123"/>
              <a:gd name="T20" fmla="*/ 37 w 104"/>
              <a:gd name="T21" fmla="*/ 18 h 123"/>
              <a:gd name="T22" fmla="*/ 37 w 104"/>
              <a:gd name="T23" fmla="*/ 18 h 123"/>
              <a:gd name="T24" fmla="*/ 37 w 104"/>
              <a:gd name="T25" fmla="*/ 18 h 123"/>
              <a:gd name="T26" fmla="*/ 37 w 104"/>
              <a:gd name="T27" fmla="*/ 17 h 123"/>
              <a:gd name="T28" fmla="*/ 38 w 104"/>
              <a:gd name="T29" fmla="*/ 17 h 123"/>
              <a:gd name="T30" fmla="*/ 38 w 104"/>
              <a:gd name="T31" fmla="*/ 16 h 123"/>
              <a:gd name="T32" fmla="*/ 38 w 104"/>
              <a:gd name="T33" fmla="*/ 16 h 123"/>
              <a:gd name="T34" fmla="*/ 38 w 104"/>
              <a:gd name="T35" fmla="*/ 16 h 123"/>
              <a:gd name="T36" fmla="*/ 38 w 104"/>
              <a:gd name="T37" fmla="*/ 16 h 123"/>
              <a:gd name="T38" fmla="*/ 38 w 104"/>
              <a:gd name="T39" fmla="*/ 16 h 123"/>
              <a:gd name="T40" fmla="*/ 38 w 104"/>
              <a:gd name="T41" fmla="*/ 16 h 123"/>
              <a:gd name="T42" fmla="*/ 38 w 104"/>
              <a:gd name="T43" fmla="*/ 16 h 123"/>
              <a:gd name="T44" fmla="*/ 39 w 104"/>
              <a:gd name="T45" fmla="*/ 16 h 123"/>
              <a:gd name="T46" fmla="*/ 39 w 104"/>
              <a:gd name="T47" fmla="*/ 15 h 123"/>
              <a:gd name="T48" fmla="*/ 39 w 104"/>
              <a:gd name="T49" fmla="*/ 15 h 123"/>
              <a:gd name="T50" fmla="*/ 39 w 104"/>
              <a:gd name="T51" fmla="*/ 15 h 123"/>
              <a:gd name="T52" fmla="*/ 39 w 104"/>
              <a:gd name="T53" fmla="*/ 15 h 123"/>
              <a:gd name="T54" fmla="*/ 39 w 104"/>
              <a:gd name="T55" fmla="*/ 15 h 123"/>
              <a:gd name="T56" fmla="*/ 39 w 104"/>
              <a:gd name="T57" fmla="*/ 15 h 123"/>
              <a:gd name="T58" fmla="*/ 40 w 104"/>
              <a:gd name="T59" fmla="*/ 15 h 123"/>
              <a:gd name="T60" fmla="*/ 40 w 104"/>
              <a:gd name="T61" fmla="*/ 15 h 123"/>
              <a:gd name="T62" fmla="*/ 41 w 104"/>
              <a:gd name="T63" fmla="*/ 14 h 123"/>
              <a:gd name="T64" fmla="*/ 98 w 104"/>
              <a:gd name="T65" fmla="*/ 1 h 123"/>
              <a:gd name="T66" fmla="*/ 103 w 104"/>
              <a:gd name="T67" fmla="*/ 4 h 123"/>
              <a:gd name="T68" fmla="*/ 104 w 104"/>
              <a:gd name="T69" fmla="*/ 90 h 123"/>
              <a:gd name="T70" fmla="*/ 96 w 104"/>
              <a:gd name="T71" fmla="*/ 104 h 123"/>
              <a:gd name="T72" fmla="*/ 64 w 104"/>
              <a:gd name="T73" fmla="*/ 104 h 123"/>
              <a:gd name="T74" fmla="*/ 57 w 104"/>
              <a:gd name="T75" fmla="*/ 90 h 123"/>
              <a:gd name="T76" fmla="*/ 80 w 104"/>
              <a:gd name="T77" fmla="*/ 71 h 123"/>
              <a:gd name="T78" fmla="*/ 94 w 104"/>
              <a:gd name="T79" fmla="*/ 25 h 123"/>
              <a:gd name="T80" fmla="*/ 47 w 104"/>
              <a:gd name="T81" fmla="*/ 104 h 123"/>
              <a:gd name="T82" fmla="*/ 47 w 104"/>
              <a:gd name="T83" fmla="*/ 104 h 123"/>
              <a:gd name="T84" fmla="*/ 39 w 104"/>
              <a:gd name="T85" fmla="*/ 117 h 123"/>
              <a:gd name="T86" fmla="*/ 7 w 104"/>
              <a:gd name="T87" fmla="*/ 117 h 123"/>
              <a:gd name="T88" fmla="*/ 7 w 104"/>
              <a:gd name="T89" fmla="*/ 89 h 123"/>
              <a:gd name="T90" fmla="*/ 34 w 104"/>
              <a:gd name="T91" fmla="*/ 97 h 123"/>
              <a:gd name="T92" fmla="*/ 13 w 104"/>
              <a:gd name="T93" fmla="*/ 97 h 123"/>
              <a:gd name="T94" fmla="*/ 13 w 104"/>
              <a:gd name="T95" fmla="*/ 110 h 123"/>
              <a:gd name="T96" fmla="*/ 34 w 104"/>
              <a:gd name="T97" fmla="*/ 110 h 123"/>
              <a:gd name="T98" fmla="*/ 34 w 104"/>
              <a:gd name="T99" fmla="*/ 97 h 123"/>
              <a:gd name="T100" fmla="*/ 80 w 104"/>
              <a:gd name="T101" fmla="*/ 81 h 123"/>
              <a:gd name="T102" fmla="*/ 66 w 104"/>
              <a:gd name="T103" fmla="*/ 90 h 123"/>
              <a:gd name="T104" fmla="*/ 70 w 104"/>
              <a:gd name="T105" fmla="*/ 97 h 123"/>
              <a:gd name="T106" fmla="*/ 80 w 104"/>
              <a:gd name="T107" fmla="*/ 100 h 123"/>
              <a:gd name="T108" fmla="*/ 94 w 104"/>
              <a:gd name="T109" fmla="*/ 91 h 123"/>
              <a:gd name="T110" fmla="*/ 94 w 104"/>
              <a:gd name="T111" fmla="*/ 90 h 123"/>
              <a:gd name="T112" fmla="*/ 90 w 104"/>
              <a:gd name="T113" fmla="*/ 84 h 123"/>
              <a:gd name="T114" fmla="*/ 90 w 104"/>
              <a:gd name="T115" fmla="*/ 84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04" h="123">
                <a:moveTo>
                  <a:pt x="47" y="30"/>
                </a:moveTo>
                <a:cubicBezTo>
                  <a:pt x="94" y="19"/>
                  <a:pt x="94" y="19"/>
                  <a:pt x="94" y="19"/>
                </a:cubicBezTo>
                <a:cubicBezTo>
                  <a:pt x="94" y="11"/>
                  <a:pt x="94" y="11"/>
                  <a:pt x="94" y="11"/>
                </a:cubicBezTo>
                <a:cubicBezTo>
                  <a:pt x="47" y="23"/>
                  <a:pt x="47" y="23"/>
                  <a:pt x="47" y="23"/>
                </a:cubicBezTo>
                <a:cubicBezTo>
                  <a:pt x="47" y="30"/>
                  <a:pt x="47" y="30"/>
                  <a:pt x="47" y="30"/>
                </a:cubicBezTo>
                <a:close/>
                <a:moveTo>
                  <a:pt x="23" y="84"/>
                </a:moveTo>
                <a:cubicBezTo>
                  <a:pt x="29" y="84"/>
                  <a:pt x="33" y="86"/>
                  <a:pt x="37" y="88"/>
                </a:cubicBezTo>
                <a:cubicBezTo>
                  <a:pt x="37" y="19"/>
                  <a:pt x="37" y="19"/>
                  <a:pt x="37" y="19"/>
                </a:cubicBezTo>
                <a:cubicBezTo>
                  <a:pt x="37" y="19"/>
                  <a:pt x="37" y="19"/>
                  <a:pt x="37" y="19"/>
                </a:cubicBezTo>
                <a:cubicBezTo>
                  <a:pt x="37" y="19"/>
                  <a:pt x="37" y="19"/>
                  <a:pt x="37" y="19"/>
                </a:cubicBezTo>
                <a:cubicBezTo>
                  <a:pt x="37" y="19"/>
                  <a:pt x="37" y="19"/>
                  <a:pt x="37" y="19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8"/>
                  <a:pt x="37" y="18"/>
                  <a:pt x="37" y="18"/>
                </a:cubicBezTo>
                <a:cubicBezTo>
                  <a:pt x="37" y="17"/>
                  <a:pt x="37" y="17"/>
                  <a:pt x="37" y="17"/>
                </a:cubicBezTo>
                <a:cubicBezTo>
                  <a:pt x="37" y="17"/>
                  <a:pt x="37" y="17"/>
                  <a:pt x="37" y="17"/>
                </a:cubicBezTo>
                <a:cubicBezTo>
                  <a:pt x="38" y="17"/>
                  <a:pt x="38" y="17"/>
                  <a:pt x="38" y="17"/>
                </a:cubicBezTo>
                <a:cubicBezTo>
                  <a:pt x="38" y="17"/>
                  <a:pt x="38" y="17"/>
                  <a:pt x="38" y="17"/>
                </a:cubicBezTo>
                <a:cubicBezTo>
                  <a:pt x="38" y="17"/>
                  <a:pt x="38" y="17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16"/>
                  <a:pt x="38" y="16"/>
                  <a:pt x="38" y="16"/>
                </a:cubicBezTo>
                <a:cubicBezTo>
                  <a:pt x="39" y="16"/>
                  <a:pt x="39" y="16"/>
                  <a:pt x="39" y="16"/>
                </a:cubicBezTo>
                <a:cubicBezTo>
                  <a:pt x="39" y="16"/>
                  <a:pt x="39" y="16"/>
                  <a:pt x="39" y="16"/>
                </a:cubicBezTo>
                <a:cubicBezTo>
                  <a:pt x="39" y="15"/>
                  <a:pt x="39" y="15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39" y="15"/>
                  <a:pt x="39" y="15"/>
                  <a:pt x="39" y="15"/>
                </a:cubicBezTo>
                <a:cubicBezTo>
                  <a:pt x="40" y="15"/>
                  <a:pt x="40" y="15"/>
                  <a:pt x="40" y="15"/>
                </a:cubicBezTo>
                <a:cubicBezTo>
                  <a:pt x="40" y="15"/>
                  <a:pt x="40" y="15"/>
                  <a:pt x="40" y="15"/>
                </a:cubicBezTo>
                <a:cubicBezTo>
                  <a:pt x="40" y="15"/>
                  <a:pt x="40" y="15"/>
                  <a:pt x="40" y="15"/>
                </a:cubicBezTo>
                <a:cubicBezTo>
                  <a:pt x="40" y="15"/>
                  <a:pt x="40" y="15"/>
                  <a:pt x="40" y="15"/>
                </a:cubicBezTo>
                <a:cubicBezTo>
                  <a:pt x="40" y="14"/>
                  <a:pt x="40" y="14"/>
                  <a:pt x="40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41" y="14"/>
                  <a:pt x="41" y="14"/>
                  <a:pt x="41" y="14"/>
                </a:cubicBezTo>
                <a:cubicBezTo>
                  <a:pt x="98" y="1"/>
                  <a:pt x="98" y="1"/>
                  <a:pt x="98" y="1"/>
                </a:cubicBezTo>
                <a:cubicBezTo>
                  <a:pt x="100" y="0"/>
                  <a:pt x="103" y="2"/>
                  <a:pt x="103" y="4"/>
                </a:cubicBezTo>
                <a:cubicBezTo>
                  <a:pt x="103" y="4"/>
                  <a:pt x="103" y="4"/>
                  <a:pt x="103" y="4"/>
                </a:cubicBezTo>
                <a:cubicBezTo>
                  <a:pt x="104" y="5"/>
                  <a:pt x="104" y="5"/>
                  <a:pt x="104" y="6"/>
                </a:cubicBezTo>
                <a:cubicBezTo>
                  <a:pt x="104" y="90"/>
                  <a:pt x="104" y="90"/>
                  <a:pt x="104" y="90"/>
                </a:cubicBezTo>
                <a:cubicBezTo>
                  <a:pt x="104" y="91"/>
                  <a:pt x="104" y="91"/>
                  <a:pt x="104" y="91"/>
                </a:cubicBezTo>
                <a:cubicBezTo>
                  <a:pt x="104" y="96"/>
                  <a:pt x="101" y="101"/>
                  <a:pt x="96" y="104"/>
                </a:cubicBezTo>
                <a:cubicBezTo>
                  <a:pt x="92" y="108"/>
                  <a:pt x="86" y="110"/>
                  <a:pt x="80" y="110"/>
                </a:cubicBezTo>
                <a:cubicBezTo>
                  <a:pt x="74" y="110"/>
                  <a:pt x="68" y="108"/>
                  <a:pt x="64" y="104"/>
                </a:cubicBezTo>
                <a:cubicBezTo>
                  <a:pt x="64" y="104"/>
                  <a:pt x="64" y="104"/>
                  <a:pt x="64" y="104"/>
                </a:cubicBezTo>
                <a:cubicBezTo>
                  <a:pt x="60" y="101"/>
                  <a:pt x="57" y="96"/>
                  <a:pt x="57" y="90"/>
                </a:cubicBezTo>
                <a:cubicBezTo>
                  <a:pt x="57" y="85"/>
                  <a:pt x="60" y="80"/>
                  <a:pt x="64" y="76"/>
                </a:cubicBezTo>
                <a:cubicBezTo>
                  <a:pt x="68" y="73"/>
                  <a:pt x="74" y="71"/>
                  <a:pt x="80" y="71"/>
                </a:cubicBezTo>
                <a:cubicBezTo>
                  <a:pt x="85" y="71"/>
                  <a:pt x="90" y="73"/>
                  <a:pt x="94" y="75"/>
                </a:cubicBezTo>
                <a:cubicBezTo>
                  <a:pt x="94" y="25"/>
                  <a:pt x="94" y="25"/>
                  <a:pt x="94" y="25"/>
                </a:cubicBezTo>
                <a:cubicBezTo>
                  <a:pt x="47" y="36"/>
                  <a:pt x="47" y="36"/>
                  <a:pt x="47" y="36"/>
                </a:cubicBezTo>
                <a:cubicBezTo>
                  <a:pt x="47" y="104"/>
                  <a:pt x="47" y="104"/>
                  <a:pt x="47" y="104"/>
                </a:cubicBezTo>
                <a:cubicBezTo>
                  <a:pt x="47" y="104"/>
                  <a:pt x="47" y="104"/>
                  <a:pt x="47" y="104"/>
                </a:cubicBezTo>
                <a:cubicBezTo>
                  <a:pt x="47" y="104"/>
                  <a:pt x="47" y="104"/>
                  <a:pt x="47" y="104"/>
                </a:cubicBezTo>
                <a:cubicBezTo>
                  <a:pt x="47" y="104"/>
                  <a:pt x="47" y="104"/>
                  <a:pt x="47" y="104"/>
                </a:cubicBezTo>
                <a:cubicBezTo>
                  <a:pt x="47" y="109"/>
                  <a:pt x="44" y="114"/>
                  <a:pt x="39" y="117"/>
                </a:cubicBezTo>
                <a:cubicBezTo>
                  <a:pt x="35" y="121"/>
                  <a:pt x="30" y="123"/>
                  <a:pt x="23" y="123"/>
                </a:cubicBezTo>
                <a:cubicBezTo>
                  <a:pt x="17" y="123"/>
                  <a:pt x="12" y="121"/>
                  <a:pt x="7" y="117"/>
                </a:cubicBezTo>
                <a:cubicBezTo>
                  <a:pt x="3" y="114"/>
                  <a:pt x="0" y="109"/>
                  <a:pt x="0" y="104"/>
                </a:cubicBezTo>
                <a:cubicBezTo>
                  <a:pt x="0" y="98"/>
                  <a:pt x="3" y="93"/>
                  <a:pt x="7" y="89"/>
                </a:cubicBezTo>
                <a:cubicBezTo>
                  <a:pt x="12" y="86"/>
                  <a:pt x="17" y="84"/>
                  <a:pt x="23" y="84"/>
                </a:cubicBezTo>
                <a:close/>
                <a:moveTo>
                  <a:pt x="34" y="97"/>
                </a:moveTo>
                <a:cubicBezTo>
                  <a:pt x="31" y="95"/>
                  <a:pt x="27" y="94"/>
                  <a:pt x="23" y="94"/>
                </a:cubicBezTo>
                <a:cubicBezTo>
                  <a:pt x="19" y="94"/>
                  <a:pt x="16" y="95"/>
                  <a:pt x="13" y="97"/>
                </a:cubicBezTo>
                <a:cubicBezTo>
                  <a:pt x="11" y="99"/>
                  <a:pt x="10" y="101"/>
                  <a:pt x="10" y="104"/>
                </a:cubicBezTo>
                <a:cubicBezTo>
                  <a:pt x="10" y="106"/>
                  <a:pt x="11" y="108"/>
                  <a:pt x="13" y="110"/>
                </a:cubicBezTo>
                <a:cubicBezTo>
                  <a:pt x="16" y="112"/>
                  <a:pt x="19" y="113"/>
                  <a:pt x="23" y="113"/>
                </a:cubicBezTo>
                <a:cubicBezTo>
                  <a:pt x="27" y="113"/>
                  <a:pt x="31" y="112"/>
                  <a:pt x="34" y="110"/>
                </a:cubicBezTo>
                <a:cubicBezTo>
                  <a:pt x="36" y="108"/>
                  <a:pt x="37" y="106"/>
                  <a:pt x="37" y="104"/>
                </a:cubicBezTo>
                <a:cubicBezTo>
                  <a:pt x="37" y="101"/>
                  <a:pt x="36" y="99"/>
                  <a:pt x="34" y="97"/>
                </a:cubicBezTo>
                <a:close/>
                <a:moveTo>
                  <a:pt x="90" y="84"/>
                </a:moveTo>
                <a:cubicBezTo>
                  <a:pt x="88" y="82"/>
                  <a:pt x="84" y="81"/>
                  <a:pt x="80" y="81"/>
                </a:cubicBezTo>
                <a:cubicBezTo>
                  <a:pt x="76" y="81"/>
                  <a:pt x="73" y="82"/>
                  <a:pt x="70" y="84"/>
                </a:cubicBezTo>
                <a:cubicBezTo>
                  <a:pt x="68" y="86"/>
                  <a:pt x="66" y="88"/>
                  <a:pt x="66" y="90"/>
                </a:cubicBezTo>
                <a:cubicBezTo>
                  <a:pt x="66" y="93"/>
                  <a:pt x="68" y="95"/>
                  <a:pt x="70" y="97"/>
                </a:cubicBezTo>
                <a:cubicBezTo>
                  <a:pt x="70" y="97"/>
                  <a:pt x="70" y="97"/>
                  <a:pt x="70" y="97"/>
                </a:cubicBezTo>
                <a:cubicBezTo>
                  <a:pt x="70" y="97"/>
                  <a:pt x="70" y="97"/>
                  <a:pt x="70" y="97"/>
                </a:cubicBezTo>
                <a:cubicBezTo>
                  <a:pt x="73" y="99"/>
                  <a:pt x="76" y="100"/>
                  <a:pt x="80" y="100"/>
                </a:cubicBezTo>
                <a:cubicBezTo>
                  <a:pt x="84" y="100"/>
                  <a:pt x="88" y="99"/>
                  <a:pt x="90" y="97"/>
                </a:cubicBezTo>
                <a:cubicBezTo>
                  <a:pt x="93" y="95"/>
                  <a:pt x="94" y="93"/>
                  <a:pt x="94" y="91"/>
                </a:cubicBezTo>
                <a:cubicBezTo>
                  <a:pt x="94" y="91"/>
                  <a:pt x="94" y="91"/>
                  <a:pt x="94" y="91"/>
                </a:cubicBezTo>
                <a:cubicBezTo>
                  <a:pt x="94" y="90"/>
                  <a:pt x="94" y="90"/>
                  <a:pt x="94" y="90"/>
                </a:cubicBezTo>
                <a:cubicBezTo>
                  <a:pt x="94" y="90"/>
                  <a:pt x="94" y="90"/>
                  <a:pt x="94" y="90"/>
                </a:cubicBezTo>
                <a:cubicBezTo>
                  <a:pt x="94" y="88"/>
                  <a:pt x="93" y="86"/>
                  <a:pt x="90" y="84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4"/>
                  <a:pt x="90" y="84"/>
                  <a:pt x="90" y="8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19" name="Freeform 9"/>
          <p:cNvSpPr>
            <a:spLocks noEditPoints="1"/>
          </p:cNvSpPr>
          <p:nvPr/>
        </p:nvSpPr>
        <p:spPr bwMode="auto">
          <a:xfrm>
            <a:off x="6654675" y="1662606"/>
            <a:ext cx="251535" cy="249971"/>
          </a:xfrm>
          <a:custGeom>
            <a:avLst/>
            <a:gdLst>
              <a:gd name="T0" fmla="*/ 22 w 114"/>
              <a:gd name="T1" fmla="*/ 42 h 114"/>
              <a:gd name="T2" fmla="*/ 24 w 114"/>
              <a:gd name="T3" fmla="*/ 33 h 114"/>
              <a:gd name="T4" fmla="*/ 24 w 114"/>
              <a:gd name="T5" fmla="*/ 33 h 114"/>
              <a:gd name="T6" fmla="*/ 28 w 114"/>
              <a:gd name="T7" fmla="*/ 28 h 114"/>
              <a:gd name="T8" fmla="*/ 33 w 114"/>
              <a:gd name="T9" fmla="*/ 24 h 114"/>
              <a:gd name="T10" fmla="*/ 42 w 114"/>
              <a:gd name="T11" fmla="*/ 22 h 114"/>
              <a:gd name="T12" fmla="*/ 36 w 114"/>
              <a:gd name="T13" fmla="*/ 28 h 114"/>
              <a:gd name="T14" fmla="*/ 32 w 114"/>
              <a:gd name="T15" fmla="*/ 32 h 114"/>
              <a:gd name="T16" fmla="*/ 29 w 114"/>
              <a:gd name="T17" fmla="*/ 36 h 114"/>
              <a:gd name="T18" fmla="*/ 92 w 114"/>
              <a:gd name="T19" fmla="*/ 85 h 114"/>
              <a:gd name="T20" fmla="*/ 112 w 114"/>
              <a:gd name="T21" fmla="*/ 112 h 114"/>
              <a:gd name="T22" fmla="*/ 85 w 114"/>
              <a:gd name="T23" fmla="*/ 91 h 114"/>
              <a:gd name="T24" fmla="*/ 52 w 114"/>
              <a:gd name="T25" fmla="*/ 103 h 114"/>
              <a:gd name="T26" fmla="*/ 32 w 114"/>
              <a:gd name="T27" fmla="*/ 99 h 114"/>
              <a:gd name="T28" fmla="*/ 15 w 114"/>
              <a:gd name="T29" fmla="*/ 88 h 114"/>
              <a:gd name="T30" fmla="*/ 4 w 114"/>
              <a:gd name="T31" fmla="*/ 71 h 114"/>
              <a:gd name="T32" fmla="*/ 0 w 114"/>
              <a:gd name="T33" fmla="*/ 52 h 114"/>
              <a:gd name="T34" fmla="*/ 15 w 114"/>
              <a:gd name="T35" fmla="*/ 15 h 114"/>
              <a:gd name="T36" fmla="*/ 72 w 114"/>
              <a:gd name="T37" fmla="*/ 4 h 114"/>
              <a:gd name="T38" fmla="*/ 72 w 114"/>
              <a:gd name="T39" fmla="*/ 4 h 114"/>
              <a:gd name="T40" fmla="*/ 89 w 114"/>
              <a:gd name="T41" fmla="*/ 15 h 114"/>
              <a:gd name="T42" fmla="*/ 100 w 114"/>
              <a:gd name="T43" fmla="*/ 32 h 114"/>
              <a:gd name="T44" fmla="*/ 100 w 114"/>
              <a:gd name="T45" fmla="*/ 71 h 114"/>
              <a:gd name="T46" fmla="*/ 68 w 114"/>
              <a:gd name="T47" fmla="*/ 12 h 114"/>
              <a:gd name="T48" fmla="*/ 22 w 114"/>
              <a:gd name="T49" fmla="*/ 22 h 114"/>
              <a:gd name="T50" fmla="*/ 9 w 114"/>
              <a:gd name="T51" fmla="*/ 52 h 114"/>
              <a:gd name="T52" fmla="*/ 13 w 114"/>
              <a:gd name="T53" fmla="*/ 68 h 114"/>
              <a:gd name="T54" fmla="*/ 22 w 114"/>
              <a:gd name="T55" fmla="*/ 81 h 114"/>
              <a:gd name="T56" fmla="*/ 35 w 114"/>
              <a:gd name="T57" fmla="*/ 91 h 114"/>
              <a:gd name="T58" fmla="*/ 52 w 114"/>
              <a:gd name="T59" fmla="*/ 94 h 114"/>
              <a:gd name="T60" fmla="*/ 82 w 114"/>
              <a:gd name="T61" fmla="*/ 82 h 114"/>
              <a:gd name="T62" fmla="*/ 82 w 114"/>
              <a:gd name="T63" fmla="*/ 81 h 114"/>
              <a:gd name="T64" fmla="*/ 94 w 114"/>
              <a:gd name="T65" fmla="*/ 52 h 114"/>
              <a:gd name="T66" fmla="*/ 91 w 114"/>
              <a:gd name="T67" fmla="*/ 35 h 114"/>
              <a:gd name="T68" fmla="*/ 82 w 114"/>
              <a:gd name="T69" fmla="*/ 22 h 114"/>
              <a:gd name="T70" fmla="*/ 68 w 114"/>
              <a:gd name="T71" fmla="*/ 12 h 114"/>
              <a:gd name="T72" fmla="*/ 82 w 114"/>
              <a:gd name="T73" fmla="*/ 49 h 114"/>
              <a:gd name="T74" fmla="*/ 83 w 114"/>
              <a:gd name="T75" fmla="*/ 64 h 114"/>
              <a:gd name="T76" fmla="*/ 75 w 114"/>
              <a:gd name="T77" fmla="*/ 75 h 114"/>
              <a:gd name="T78" fmla="*/ 52 w 114"/>
              <a:gd name="T79" fmla="*/ 85 h 114"/>
              <a:gd name="T80" fmla="*/ 52 w 114"/>
              <a:gd name="T81" fmla="*/ 79 h 114"/>
              <a:gd name="T82" fmla="*/ 71 w 114"/>
              <a:gd name="T83" fmla="*/ 71 h 114"/>
              <a:gd name="T84" fmla="*/ 77 w 114"/>
              <a:gd name="T85" fmla="*/ 62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14" h="114">
                <a:moveTo>
                  <a:pt x="26" y="41"/>
                </a:moveTo>
                <a:cubicBezTo>
                  <a:pt x="25" y="42"/>
                  <a:pt x="24" y="43"/>
                  <a:pt x="22" y="42"/>
                </a:cubicBezTo>
                <a:cubicBezTo>
                  <a:pt x="21" y="42"/>
                  <a:pt x="20" y="40"/>
                  <a:pt x="21" y="38"/>
                </a:cubicBezTo>
                <a:cubicBezTo>
                  <a:pt x="22" y="36"/>
                  <a:pt x="23" y="35"/>
                  <a:pt x="24" y="33"/>
                </a:cubicBezTo>
                <a:cubicBezTo>
                  <a:pt x="24" y="33"/>
                  <a:pt x="24" y="33"/>
                  <a:pt x="24" y="33"/>
                </a:cubicBezTo>
                <a:cubicBezTo>
                  <a:pt x="24" y="33"/>
                  <a:pt x="24" y="33"/>
                  <a:pt x="24" y="33"/>
                </a:cubicBezTo>
                <a:cubicBezTo>
                  <a:pt x="25" y="31"/>
                  <a:pt x="26" y="29"/>
                  <a:pt x="28" y="28"/>
                </a:cubicBezTo>
                <a:cubicBezTo>
                  <a:pt x="28" y="28"/>
                  <a:pt x="28" y="28"/>
                  <a:pt x="28" y="28"/>
                </a:cubicBezTo>
                <a:cubicBezTo>
                  <a:pt x="28" y="28"/>
                  <a:pt x="28" y="28"/>
                  <a:pt x="28" y="28"/>
                </a:cubicBezTo>
                <a:cubicBezTo>
                  <a:pt x="29" y="26"/>
                  <a:pt x="31" y="25"/>
                  <a:pt x="33" y="24"/>
                </a:cubicBezTo>
                <a:cubicBezTo>
                  <a:pt x="35" y="22"/>
                  <a:pt x="37" y="21"/>
                  <a:pt x="39" y="21"/>
                </a:cubicBezTo>
                <a:cubicBezTo>
                  <a:pt x="40" y="20"/>
                  <a:pt x="42" y="21"/>
                  <a:pt x="42" y="22"/>
                </a:cubicBezTo>
                <a:cubicBezTo>
                  <a:pt x="43" y="24"/>
                  <a:pt x="42" y="25"/>
                  <a:pt x="41" y="26"/>
                </a:cubicBezTo>
                <a:cubicBezTo>
                  <a:pt x="39" y="27"/>
                  <a:pt x="38" y="27"/>
                  <a:pt x="36" y="28"/>
                </a:cubicBezTo>
                <a:cubicBezTo>
                  <a:pt x="35" y="29"/>
                  <a:pt x="33" y="30"/>
                  <a:pt x="32" y="32"/>
                </a:cubicBezTo>
                <a:cubicBezTo>
                  <a:pt x="32" y="32"/>
                  <a:pt x="32" y="32"/>
                  <a:pt x="32" y="32"/>
                </a:cubicBezTo>
                <a:cubicBezTo>
                  <a:pt x="31" y="33"/>
                  <a:pt x="30" y="34"/>
                  <a:pt x="29" y="36"/>
                </a:cubicBezTo>
                <a:cubicBezTo>
                  <a:pt x="29" y="36"/>
                  <a:pt x="29" y="36"/>
                  <a:pt x="29" y="36"/>
                </a:cubicBezTo>
                <a:cubicBezTo>
                  <a:pt x="28" y="37"/>
                  <a:pt x="27" y="39"/>
                  <a:pt x="26" y="41"/>
                </a:cubicBezTo>
                <a:close/>
                <a:moveTo>
                  <a:pt x="92" y="85"/>
                </a:moveTo>
                <a:cubicBezTo>
                  <a:pt x="112" y="105"/>
                  <a:pt x="112" y="105"/>
                  <a:pt x="112" y="105"/>
                </a:cubicBezTo>
                <a:cubicBezTo>
                  <a:pt x="114" y="107"/>
                  <a:pt x="114" y="110"/>
                  <a:pt x="112" y="112"/>
                </a:cubicBezTo>
                <a:cubicBezTo>
                  <a:pt x="110" y="114"/>
                  <a:pt x="107" y="114"/>
                  <a:pt x="105" y="112"/>
                </a:cubicBezTo>
                <a:cubicBezTo>
                  <a:pt x="85" y="91"/>
                  <a:pt x="85" y="91"/>
                  <a:pt x="85" y="91"/>
                </a:cubicBezTo>
                <a:cubicBezTo>
                  <a:pt x="81" y="95"/>
                  <a:pt x="76" y="97"/>
                  <a:pt x="72" y="99"/>
                </a:cubicBezTo>
                <a:cubicBezTo>
                  <a:pt x="65" y="102"/>
                  <a:pt x="59" y="103"/>
                  <a:pt x="52" y="103"/>
                </a:cubicBezTo>
                <a:cubicBezTo>
                  <a:pt x="45" y="103"/>
                  <a:pt x="38" y="102"/>
                  <a:pt x="32" y="99"/>
                </a:cubicBezTo>
                <a:cubicBezTo>
                  <a:pt x="32" y="99"/>
                  <a:pt x="32" y="99"/>
                  <a:pt x="32" y="99"/>
                </a:cubicBezTo>
                <a:cubicBezTo>
                  <a:pt x="32" y="99"/>
                  <a:pt x="32" y="99"/>
                  <a:pt x="32" y="99"/>
                </a:cubicBezTo>
                <a:cubicBezTo>
                  <a:pt x="25" y="97"/>
                  <a:pt x="20" y="93"/>
                  <a:pt x="15" y="88"/>
                </a:cubicBezTo>
                <a:cubicBezTo>
                  <a:pt x="15" y="88"/>
                  <a:pt x="15" y="88"/>
                  <a:pt x="15" y="88"/>
                </a:cubicBezTo>
                <a:cubicBezTo>
                  <a:pt x="10" y="83"/>
                  <a:pt x="6" y="78"/>
                  <a:pt x="4" y="71"/>
                </a:cubicBezTo>
                <a:cubicBezTo>
                  <a:pt x="4" y="71"/>
                  <a:pt x="4" y="71"/>
                  <a:pt x="4" y="71"/>
                </a:cubicBezTo>
                <a:cubicBezTo>
                  <a:pt x="1" y="65"/>
                  <a:pt x="0" y="58"/>
                  <a:pt x="0" y="52"/>
                </a:cubicBezTo>
                <a:cubicBezTo>
                  <a:pt x="0" y="45"/>
                  <a:pt x="1" y="38"/>
                  <a:pt x="4" y="32"/>
                </a:cubicBezTo>
                <a:cubicBezTo>
                  <a:pt x="6" y="25"/>
                  <a:pt x="10" y="20"/>
                  <a:pt x="15" y="15"/>
                </a:cubicBezTo>
                <a:cubicBezTo>
                  <a:pt x="24" y="5"/>
                  <a:pt x="37" y="0"/>
                  <a:pt x="52" y="0"/>
                </a:cubicBezTo>
                <a:cubicBezTo>
                  <a:pt x="59" y="0"/>
                  <a:pt x="65" y="1"/>
                  <a:pt x="72" y="4"/>
                </a:cubicBezTo>
                <a:cubicBezTo>
                  <a:pt x="72" y="4"/>
                  <a:pt x="72" y="4"/>
                  <a:pt x="72" y="4"/>
                </a:cubicBezTo>
                <a:cubicBezTo>
                  <a:pt x="72" y="4"/>
                  <a:pt x="72" y="4"/>
                  <a:pt x="72" y="4"/>
                </a:cubicBezTo>
                <a:cubicBezTo>
                  <a:pt x="78" y="6"/>
                  <a:pt x="84" y="10"/>
                  <a:pt x="88" y="15"/>
                </a:cubicBezTo>
                <a:cubicBezTo>
                  <a:pt x="89" y="15"/>
                  <a:pt x="89" y="15"/>
                  <a:pt x="89" y="15"/>
                </a:cubicBezTo>
                <a:cubicBezTo>
                  <a:pt x="93" y="20"/>
                  <a:pt x="97" y="25"/>
                  <a:pt x="100" y="32"/>
                </a:cubicBezTo>
                <a:cubicBezTo>
                  <a:pt x="100" y="32"/>
                  <a:pt x="100" y="32"/>
                  <a:pt x="100" y="32"/>
                </a:cubicBezTo>
                <a:cubicBezTo>
                  <a:pt x="102" y="38"/>
                  <a:pt x="104" y="45"/>
                  <a:pt x="104" y="52"/>
                </a:cubicBezTo>
                <a:cubicBezTo>
                  <a:pt x="104" y="59"/>
                  <a:pt x="102" y="65"/>
                  <a:pt x="100" y="71"/>
                </a:cubicBezTo>
                <a:cubicBezTo>
                  <a:pt x="98" y="76"/>
                  <a:pt x="95" y="81"/>
                  <a:pt x="92" y="85"/>
                </a:cubicBezTo>
                <a:close/>
                <a:moveTo>
                  <a:pt x="68" y="12"/>
                </a:moveTo>
                <a:cubicBezTo>
                  <a:pt x="63" y="10"/>
                  <a:pt x="57" y="9"/>
                  <a:pt x="52" y="9"/>
                </a:cubicBezTo>
                <a:cubicBezTo>
                  <a:pt x="40" y="9"/>
                  <a:pt x="29" y="14"/>
                  <a:pt x="22" y="22"/>
                </a:cubicBezTo>
                <a:cubicBezTo>
                  <a:pt x="18" y="25"/>
                  <a:pt x="15" y="30"/>
                  <a:pt x="13" y="35"/>
                </a:cubicBezTo>
                <a:cubicBezTo>
                  <a:pt x="10" y="40"/>
                  <a:pt x="9" y="46"/>
                  <a:pt x="9" y="52"/>
                </a:cubicBezTo>
                <a:cubicBezTo>
                  <a:pt x="9" y="57"/>
                  <a:pt x="10" y="63"/>
                  <a:pt x="12" y="67"/>
                </a:cubicBezTo>
                <a:cubicBezTo>
                  <a:pt x="13" y="68"/>
                  <a:pt x="13" y="68"/>
                  <a:pt x="13" y="68"/>
                </a:cubicBezTo>
                <a:cubicBezTo>
                  <a:pt x="15" y="73"/>
                  <a:pt x="18" y="78"/>
                  <a:pt x="22" y="81"/>
                </a:cubicBezTo>
                <a:cubicBezTo>
                  <a:pt x="22" y="81"/>
                  <a:pt x="22" y="81"/>
                  <a:pt x="22" y="81"/>
                </a:cubicBezTo>
                <a:cubicBezTo>
                  <a:pt x="22" y="81"/>
                  <a:pt x="22" y="81"/>
                  <a:pt x="22" y="81"/>
                </a:cubicBezTo>
                <a:cubicBezTo>
                  <a:pt x="26" y="85"/>
                  <a:pt x="30" y="89"/>
                  <a:pt x="35" y="91"/>
                </a:cubicBezTo>
                <a:cubicBezTo>
                  <a:pt x="35" y="91"/>
                  <a:pt x="35" y="91"/>
                  <a:pt x="35" y="91"/>
                </a:cubicBezTo>
                <a:cubicBezTo>
                  <a:pt x="40" y="93"/>
                  <a:pt x="46" y="94"/>
                  <a:pt x="52" y="94"/>
                </a:cubicBezTo>
                <a:cubicBezTo>
                  <a:pt x="57" y="94"/>
                  <a:pt x="63" y="93"/>
                  <a:pt x="68" y="91"/>
                </a:cubicBezTo>
                <a:cubicBezTo>
                  <a:pt x="73" y="89"/>
                  <a:pt x="78" y="85"/>
                  <a:pt x="82" y="82"/>
                </a:cubicBezTo>
                <a:cubicBezTo>
                  <a:pt x="82" y="81"/>
                  <a:pt x="82" y="81"/>
                  <a:pt x="82" y="81"/>
                </a:cubicBezTo>
                <a:cubicBezTo>
                  <a:pt x="82" y="81"/>
                  <a:pt x="82" y="81"/>
                  <a:pt x="82" y="81"/>
                </a:cubicBezTo>
                <a:cubicBezTo>
                  <a:pt x="86" y="78"/>
                  <a:pt x="89" y="73"/>
                  <a:pt x="91" y="68"/>
                </a:cubicBezTo>
                <a:cubicBezTo>
                  <a:pt x="93" y="63"/>
                  <a:pt x="94" y="57"/>
                  <a:pt x="94" y="52"/>
                </a:cubicBezTo>
                <a:cubicBezTo>
                  <a:pt x="94" y="46"/>
                  <a:pt x="93" y="40"/>
                  <a:pt x="91" y="36"/>
                </a:cubicBezTo>
                <a:cubicBezTo>
                  <a:pt x="91" y="35"/>
                  <a:pt x="91" y="35"/>
                  <a:pt x="91" y="35"/>
                </a:cubicBezTo>
                <a:cubicBezTo>
                  <a:pt x="89" y="30"/>
                  <a:pt x="86" y="26"/>
                  <a:pt x="82" y="22"/>
                </a:cubicBezTo>
                <a:cubicBezTo>
                  <a:pt x="82" y="22"/>
                  <a:pt x="82" y="22"/>
                  <a:pt x="82" y="22"/>
                </a:cubicBezTo>
                <a:cubicBezTo>
                  <a:pt x="78" y="18"/>
                  <a:pt x="73" y="14"/>
                  <a:pt x="68" y="12"/>
                </a:cubicBezTo>
                <a:cubicBezTo>
                  <a:pt x="68" y="12"/>
                  <a:pt x="68" y="12"/>
                  <a:pt x="68" y="12"/>
                </a:cubicBezTo>
                <a:close/>
                <a:moveTo>
                  <a:pt x="80" y="52"/>
                </a:moveTo>
                <a:cubicBezTo>
                  <a:pt x="80" y="50"/>
                  <a:pt x="81" y="49"/>
                  <a:pt x="82" y="49"/>
                </a:cubicBezTo>
                <a:cubicBezTo>
                  <a:pt x="84" y="49"/>
                  <a:pt x="85" y="50"/>
                  <a:pt x="85" y="52"/>
                </a:cubicBezTo>
                <a:cubicBezTo>
                  <a:pt x="85" y="56"/>
                  <a:pt x="84" y="60"/>
                  <a:pt x="83" y="64"/>
                </a:cubicBezTo>
                <a:cubicBezTo>
                  <a:pt x="83" y="64"/>
                  <a:pt x="83" y="64"/>
                  <a:pt x="83" y="64"/>
                </a:cubicBezTo>
                <a:cubicBezTo>
                  <a:pt x="81" y="68"/>
                  <a:pt x="79" y="72"/>
                  <a:pt x="75" y="75"/>
                </a:cubicBezTo>
                <a:cubicBezTo>
                  <a:pt x="72" y="78"/>
                  <a:pt x="69" y="81"/>
                  <a:pt x="65" y="83"/>
                </a:cubicBezTo>
                <a:cubicBezTo>
                  <a:pt x="60" y="84"/>
                  <a:pt x="56" y="85"/>
                  <a:pt x="52" y="85"/>
                </a:cubicBezTo>
                <a:cubicBezTo>
                  <a:pt x="50" y="85"/>
                  <a:pt x="49" y="84"/>
                  <a:pt x="49" y="82"/>
                </a:cubicBezTo>
                <a:cubicBezTo>
                  <a:pt x="49" y="81"/>
                  <a:pt x="50" y="79"/>
                  <a:pt x="52" y="79"/>
                </a:cubicBezTo>
                <a:cubicBezTo>
                  <a:pt x="55" y="79"/>
                  <a:pt x="59" y="79"/>
                  <a:pt x="62" y="77"/>
                </a:cubicBezTo>
                <a:cubicBezTo>
                  <a:pt x="66" y="76"/>
                  <a:pt x="69" y="74"/>
                  <a:pt x="71" y="71"/>
                </a:cubicBezTo>
                <a:cubicBezTo>
                  <a:pt x="74" y="69"/>
                  <a:pt x="76" y="66"/>
                  <a:pt x="77" y="62"/>
                </a:cubicBezTo>
                <a:cubicBezTo>
                  <a:pt x="77" y="62"/>
                  <a:pt x="77" y="62"/>
                  <a:pt x="77" y="62"/>
                </a:cubicBezTo>
                <a:cubicBezTo>
                  <a:pt x="79" y="59"/>
                  <a:pt x="80" y="55"/>
                  <a:pt x="80" y="5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720" name="Freeform 10"/>
          <p:cNvSpPr>
            <a:spLocks noEditPoints="1"/>
          </p:cNvSpPr>
          <p:nvPr/>
        </p:nvSpPr>
        <p:spPr bwMode="auto">
          <a:xfrm>
            <a:off x="4359491" y="5846592"/>
            <a:ext cx="240993" cy="272559"/>
          </a:xfrm>
          <a:custGeom>
            <a:avLst/>
            <a:gdLst>
              <a:gd name="T0" fmla="*/ 13 w 109"/>
              <a:gd name="T1" fmla="*/ 124 h 124"/>
              <a:gd name="T2" fmla="*/ 82 w 109"/>
              <a:gd name="T3" fmla="*/ 51 h 124"/>
              <a:gd name="T4" fmla="*/ 83 w 109"/>
              <a:gd name="T5" fmla="*/ 51 h 124"/>
              <a:gd name="T6" fmla="*/ 83 w 109"/>
              <a:gd name="T7" fmla="*/ 51 h 124"/>
              <a:gd name="T8" fmla="*/ 84 w 109"/>
              <a:gd name="T9" fmla="*/ 51 h 124"/>
              <a:gd name="T10" fmla="*/ 84 w 109"/>
              <a:gd name="T11" fmla="*/ 51 h 124"/>
              <a:gd name="T12" fmla="*/ 84 w 109"/>
              <a:gd name="T13" fmla="*/ 51 h 124"/>
              <a:gd name="T14" fmla="*/ 85 w 109"/>
              <a:gd name="T15" fmla="*/ 52 h 124"/>
              <a:gd name="T16" fmla="*/ 85 w 109"/>
              <a:gd name="T17" fmla="*/ 52 h 124"/>
              <a:gd name="T18" fmla="*/ 85 w 109"/>
              <a:gd name="T19" fmla="*/ 52 h 124"/>
              <a:gd name="T20" fmla="*/ 85 w 109"/>
              <a:gd name="T21" fmla="*/ 53 h 124"/>
              <a:gd name="T22" fmla="*/ 85 w 109"/>
              <a:gd name="T23" fmla="*/ 53 h 124"/>
              <a:gd name="T24" fmla="*/ 85 w 109"/>
              <a:gd name="T25" fmla="*/ 82 h 124"/>
              <a:gd name="T26" fmla="*/ 85 w 109"/>
              <a:gd name="T27" fmla="*/ 97 h 124"/>
              <a:gd name="T28" fmla="*/ 85 w 109"/>
              <a:gd name="T29" fmla="*/ 98 h 124"/>
              <a:gd name="T30" fmla="*/ 85 w 109"/>
              <a:gd name="T31" fmla="*/ 98 h 124"/>
              <a:gd name="T32" fmla="*/ 85 w 109"/>
              <a:gd name="T33" fmla="*/ 98 h 124"/>
              <a:gd name="T34" fmla="*/ 85 w 109"/>
              <a:gd name="T35" fmla="*/ 98 h 124"/>
              <a:gd name="T36" fmla="*/ 85 w 109"/>
              <a:gd name="T37" fmla="*/ 99 h 124"/>
              <a:gd name="T38" fmla="*/ 85 w 109"/>
              <a:gd name="T39" fmla="*/ 99 h 124"/>
              <a:gd name="T40" fmla="*/ 84 w 109"/>
              <a:gd name="T41" fmla="*/ 99 h 124"/>
              <a:gd name="T42" fmla="*/ 84 w 109"/>
              <a:gd name="T43" fmla="*/ 99 h 124"/>
              <a:gd name="T44" fmla="*/ 84 w 109"/>
              <a:gd name="T45" fmla="*/ 99 h 124"/>
              <a:gd name="T46" fmla="*/ 84 w 109"/>
              <a:gd name="T47" fmla="*/ 100 h 124"/>
              <a:gd name="T48" fmla="*/ 83 w 109"/>
              <a:gd name="T49" fmla="*/ 100 h 124"/>
              <a:gd name="T50" fmla="*/ 83 w 109"/>
              <a:gd name="T51" fmla="*/ 100 h 124"/>
              <a:gd name="T52" fmla="*/ 83 w 109"/>
              <a:gd name="T53" fmla="*/ 100 h 124"/>
              <a:gd name="T54" fmla="*/ 83 w 109"/>
              <a:gd name="T55" fmla="*/ 100 h 124"/>
              <a:gd name="T56" fmla="*/ 82 w 109"/>
              <a:gd name="T57" fmla="*/ 100 h 124"/>
              <a:gd name="T58" fmla="*/ 26 w 109"/>
              <a:gd name="T59" fmla="*/ 100 h 124"/>
              <a:gd name="T60" fmla="*/ 26 w 109"/>
              <a:gd name="T61" fmla="*/ 100 h 124"/>
              <a:gd name="T62" fmla="*/ 26 w 109"/>
              <a:gd name="T63" fmla="*/ 100 h 124"/>
              <a:gd name="T64" fmla="*/ 25 w 109"/>
              <a:gd name="T65" fmla="*/ 100 h 124"/>
              <a:gd name="T66" fmla="*/ 25 w 109"/>
              <a:gd name="T67" fmla="*/ 100 h 124"/>
              <a:gd name="T68" fmla="*/ 25 w 109"/>
              <a:gd name="T69" fmla="*/ 99 h 124"/>
              <a:gd name="T70" fmla="*/ 25 w 109"/>
              <a:gd name="T71" fmla="*/ 99 h 124"/>
              <a:gd name="T72" fmla="*/ 24 w 109"/>
              <a:gd name="T73" fmla="*/ 99 h 124"/>
              <a:gd name="T74" fmla="*/ 24 w 109"/>
              <a:gd name="T75" fmla="*/ 99 h 124"/>
              <a:gd name="T76" fmla="*/ 24 w 109"/>
              <a:gd name="T77" fmla="*/ 99 h 124"/>
              <a:gd name="T78" fmla="*/ 24 w 109"/>
              <a:gd name="T79" fmla="*/ 98 h 124"/>
              <a:gd name="T80" fmla="*/ 24 w 109"/>
              <a:gd name="T81" fmla="*/ 98 h 124"/>
              <a:gd name="T82" fmla="*/ 24 w 109"/>
              <a:gd name="T83" fmla="*/ 98 h 124"/>
              <a:gd name="T84" fmla="*/ 24 w 109"/>
              <a:gd name="T85" fmla="*/ 98 h 124"/>
              <a:gd name="T86" fmla="*/ 23 w 109"/>
              <a:gd name="T87" fmla="*/ 97 h 124"/>
              <a:gd name="T88" fmla="*/ 23 w 109"/>
              <a:gd name="T89" fmla="*/ 97 h 124"/>
              <a:gd name="T90" fmla="*/ 23 w 109"/>
              <a:gd name="T91" fmla="*/ 53 h 124"/>
              <a:gd name="T92" fmla="*/ 24 w 109"/>
              <a:gd name="T93" fmla="*/ 53 h 124"/>
              <a:gd name="T94" fmla="*/ 24 w 109"/>
              <a:gd name="T95" fmla="*/ 53 h 124"/>
              <a:gd name="T96" fmla="*/ 24 w 109"/>
              <a:gd name="T97" fmla="*/ 52 h 124"/>
              <a:gd name="T98" fmla="*/ 24 w 109"/>
              <a:gd name="T99" fmla="*/ 52 h 124"/>
              <a:gd name="T100" fmla="*/ 24 w 109"/>
              <a:gd name="T101" fmla="*/ 52 h 124"/>
              <a:gd name="T102" fmla="*/ 25 w 109"/>
              <a:gd name="T103" fmla="*/ 51 h 124"/>
              <a:gd name="T104" fmla="*/ 25 w 109"/>
              <a:gd name="T105" fmla="*/ 51 h 124"/>
              <a:gd name="T106" fmla="*/ 25 w 109"/>
              <a:gd name="T107" fmla="*/ 51 h 124"/>
              <a:gd name="T108" fmla="*/ 26 w 109"/>
              <a:gd name="T109" fmla="*/ 51 h 124"/>
              <a:gd name="T110" fmla="*/ 26 w 109"/>
              <a:gd name="T111" fmla="*/ 51 h 124"/>
              <a:gd name="T112" fmla="*/ 48 w 109"/>
              <a:gd name="T113" fmla="*/ 65 h 124"/>
              <a:gd name="T114" fmla="*/ 67 w 109"/>
              <a:gd name="T115" fmla="*/ 80 h 124"/>
              <a:gd name="T116" fmla="*/ 42 w 109"/>
              <a:gd name="T117" fmla="*/ 71 h 124"/>
              <a:gd name="T118" fmla="*/ 29 w 109"/>
              <a:gd name="T119" fmla="*/ 85 h 124"/>
              <a:gd name="T120" fmla="*/ 10 w 109"/>
              <a:gd name="T121" fmla="*/ 13 h 124"/>
              <a:gd name="T122" fmla="*/ 72 w 109"/>
              <a:gd name="T123" fmla="*/ 31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09" h="124">
                <a:moveTo>
                  <a:pt x="13" y="0"/>
                </a:moveTo>
                <a:cubicBezTo>
                  <a:pt x="69" y="0"/>
                  <a:pt x="69" y="0"/>
                  <a:pt x="69" y="0"/>
                </a:cubicBezTo>
                <a:cubicBezTo>
                  <a:pt x="71" y="0"/>
                  <a:pt x="72" y="0"/>
                  <a:pt x="73" y="1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9" y="38"/>
                  <a:pt x="109" y="3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9" y="111"/>
                  <a:pt x="109" y="111"/>
                  <a:pt x="109" y="111"/>
                </a:cubicBezTo>
                <a:cubicBezTo>
                  <a:pt x="109" y="115"/>
                  <a:pt x="107" y="118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2" y="122"/>
                  <a:pt x="99" y="124"/>
                  <a:pt x="96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9" y="124"/>
                  <a:pt x="6" y="122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2" y="118"/>
                  <a:pt x="0" y="115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2" y="6"/>
                  <a:pt x="4" y="4"/>
                </a:cubicBezTo>
                <a:cubicBezTo>
                  <a:pt x="6" y="1"/>
                  <a:pt x="9" y="0"/>
                  <a:pt x="13" y="0"/>
                </a:cubicBezTo>
                <a:close/>
                <a:moveTo>
                  <a:pt x="26" y="51"/>
                </a:moveTo>
                <a:cubicBezTo>
                  <a:pt x="26" y="51"/>
                  <a:pt x="26" y="51"/>
                  <a:pt x="26" y="51"/>
                </a:cubicBezTo>
                <a:cubicBezTo>
                  <a:pt x="45" y="51"/>
                  <a:pt x="64" y="51"/>
                  <a:pt x="82" y="51"/>
                </a:cubicBezTo>
                <a:cubicBezTo>
                  <a:pt x="82" y="51"/>
                  <a:pt x="82" y="51"/>
                  <a:pt x="82" y="51"/>
                </a:cubicBezTo>
                <a:cubicBezTo>
                  <a:pt x="82" y="51"/>
                  <a:pt x="82" y="51"/>
                  <a:pt x="82" y="51"/>
                </a:cubicBezTo>
                <a:cubicBezTo>
                  <a:pt x="82" y="51"/>
                  <a:pt x="82" y="51"/>
                  <a:pt x="82" y="51"/>
                </a:cubicBezTo>
                <a:cubicBezTo>
                  <a:pt x="82" y="51"/>
                  <a:pt x="82" y="51"/>
                  <a:pt x="82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3" y="51"/>
                  <a:pt x="83" y="51"/>
                  <a:pt x="83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2"/>
                  <a:pt x="84" y="52"/>
                  <a:pt x="84" y="52"/>
                </a:cubicBezTo>
                <a:cubicBezTo>
                  <a:pt x="84" y="52"/>
                  <a:pt x="84" y="52"/>
                  <a:pt x="84" y="52"/>
                </a:cubicBezTo>
                <a:cubicBezTo>
                  <a:pt x="84" y="52"/>
                  <a:pt x="84" y="52"/>
                  <a:pt x="84" y="52"/>
                </a:cubicBezTo>
                <a:cubicBezTo>
                  <a:pt x="84" y="52"/>
                  <a:pt x="84" y="52"/>
                  <a:pt x="84" y="52"/>
                </a:cubicBezTo>
                <a:cubicBezTo>
                  <a:pt x="84" y="52"/>
                  <a:pt x="84" y="52"/>
                  <a:pt x="84" y="52"/>
                </a:cubicBezTo>
                <a:cubicBezTo>
                  <a:pt x="84" y="52"/>
                  <a:pt x="84" y="52"/>
                  <a:pt x="84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68"/>
                  <a:pt x="85" y="68"/>
                  <a:pt x="85" y="68"/>
                </a:cubicBezTo>
                <a:cubicBezTo>
                  <a:pt x="85" y="68"/>
                  <a:pt x="85" y="68"/>
                  <a:pt x="85" y="68"/>
                </a:cubicBezTo>
                <a:cubicBezTo>
                  <a:pt x="85" y="68"/>
                  <a:pt x="85" y="68"/>
                  <a:pt x="85" y="68"/>
                </a:cubicBezTo>
                <a:cubicBezTo>
                  <a:pt x="85" y="82"/>
                  <a:pt x="85" y="82"/>
                  <a:pt x="85" y="82"/>
                </a:cubicBezTo>
                <a:cubicBezTo>
                  <a:pt x="85" y="83"/>
                  <a:pt x="85" y="83"/>
                  <a:pt x="85" y="83"/>
                </a:cubicBezTo>
                <a:cubicBezTo>
                  <a:pt x="85" y="83"/>
                  <a:pt x="85" y="83"/>
                  <a:pt x="85" y="83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5" y="99"/>
                  <a:pt x="85" y="99"/>
                  <a:pt x="85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99"/>
                  <a:pt x="84" y="99"/>
                  <a:pt x="84" y="99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4" y="100"/>
                  <a:pt x="84" y="100"/>
                  <a:pt x="84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3" y="100"/>
                  <a:pt x="83" y="100"/>
                  <a:pt x="83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6" y="100"/>
                  <a:pt x="26" y="100"/>
                  <a:pt x="26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8"/>
                  <a:pt x="24" y="98"/>
                  <a:pt x="24" y="98"/>
                </a:cubicBezTo>
                <a:cubicBezTo>
                  <a:pt x="24" y="97"/>
                  <a:pt x="24" y="97"/>
                  <a:pt x="24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97"/>
                  <a:pt x="23" y="97"/>
                  <a:pt x="23" y="97"/>
                </a:cubicBezTo>
                <a:cubicBezTo>
                  <a:pt x="23" y="54"/>
                  <a:pt x="23" y="54"/>
                  <a:pt x="23" y="54"/>
                </a:cubicBezTo>
                <a:cubicBezTo>
                  <a:pt x="23" y="54"/>
                  <a:pt x="23" y="54"/>
                  <a:pt x="23" y="54"/>
                </a:cubicBezTo>
                <a:cubicBezTo>
                  <a:pt x="23" y="54"/>
                  <a:pt x="23" y="54"/>
                  <a:pt x="23" y="54"/>
                </a:cubicBezTo>
                <a:cubicBezTo>
                  <a:pt x="23" y="53"/>
                  <a:pt x="23" y="53"/>
                  <a:pt x="23" y="53"/>
                </a:cubicBezTo>
                <a:cubicBezTo>
                  <a:pt x="23" y="53"/>
                  <a:pt x="23" y="53"/>
                  <a:pt x="23" y="53"/>
                </a:cubicBezTo>
                <a:cubicBezTo>
                  <a:pt x="23" y="53"/>
                  <a:pt x="23" y="53"/>
                  <a:pt x="23" y="53"/>
                </a:cubicBezTo>
                <a:cubicBezTo>
                  <a:pt x="23" y="53"/>
                  <a:pt x="23" y="53"/>
                  <a:pt x="23" y="53"/>
                </a:cubicBezTo>
                <a:cubicBezTo>
                  <a:pt x="23" y="53"/>
                  <a:pt x="23" y="53"/>
                  <a:pt x="23" y="53"/>
                </a:cubicBezTo>
                <a:cubicBezTo>
                  <a:pt x="23" y="53"/>
                  <a:pt x="23" y="53"/>
                  <a:pt x="23" y="53"/>
                </a:cubicBezTo>
                <a:cubicBezTo>
                  <a:pt x="23" y="53"/>
                  <a:pt x="23" y="53"/>
                  <a:pt x="23" y="53"/>
                </a:cubicBezTo>
                <a:cubicBezTo>
                  <a:pt x="23" y="53"/>
                  <a:pt x="23" y="53"/>
                  <a:pt x="23" y="53"/>
                </a:cubicBezTo>
                <a:cubicBezTo>
                  <a:pt x="23" y="53"/>
                  <a:pt x="23" y="53"/>
                  <a:pt x="23" y="53"/>
                </a:cubicBezTo>
                <a:cubicBezTo>
                  <a:pt x="23" y="53"/>
                  <a:pt x="23" y="53"/>
                  <a:pt x="23" y="53"/>
                </a:cubicBezTo>
                <a:cubicBezTo>
                  <a:pt x="23" y="53"/>
                  <a:pt x="23" y="53"/>
                  <a:pt x="23" y="53"/>
                </a:cubicBezTo>
                <a:cubicBezTo>
                  <a:pt x="23" y="53"/>
                  <a:pt x="23" y="53"/>
                  <a:pt x="23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5" y="51"/>
                  <a:pt x="25" y="51"/>
                  <a:pt x="25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ubicBezTo>
                  <a:pt x="26" y="51"/>
                  <a:pt x="26" y="51"/>
                  <a:pt x="26" y="51"/>
                </a:cubicBezTo>
                <a:close/>
                <a:moveTo>
                  <a:pt x="29" y="65"/>
                </a:moveTo>
                <a:cubicBezTo>
                  <a:pt x="42" y="65"/>
                  <a:pt x="42" y="65"/>
                  <a:pt x="42" y="65"/>
                </a:cubicBezTo>
                <a:cubicBezTo>
                  <a:pt x="42" y="56"/>
                  <a:pt x="42" y="56"/>
                  <a:pt x="42" y="56"/>
                </a:cubicBezTo>
                <a:cubicBezTo>
                  <a:pt x="29" y="56"/>
                  <a:pt x="29" y="56"/>
                  <a:pt x="29" y="56"/>
                </a:cubicBezTo>
                <a:cubicBezTo>
                  <a:pt x="29" y="65"/>
                  <a:pt x="29" y="65"/>
                  <a:pt x="29" y="65"/>
                </a:cubicBezTo>
                <a:close/>
                <a:moveTo>
                  <a:pt x="48" y="65"/>
                </a:moveTo>
                <a:cubicBezTo>
                  <a:pt x="61" y="65"/>
                  <a:pt x="61" y="65"/>
                  <a:pt x="61" y="65"/>
                </a:cubicBezTo>
                <a:cubicBezTo>
                  <a:pt x="61" y="56"/>
                  <a:pt x="61" y="56"/>
                  <a:pt x="61" y="56"/>
                </a:cubicBezTo>
                <a:cubicBezTo>
                  <a:pt x="48" y="56"/>
                  <a:pt x="48" y="56"/>
                  <a:pt x="48" y="56"/>
                </a:cubicBezTo>
                <a:cubicBezTo>
                  <a:pt x="48" y="65"/>
                  <a:pt x="48" y="65"/>
                  <a:pt x="48" y="65"/>
                </a:cubicBezTo>
                <a:close/>
                <a:moveTo>
                  <a:pt x="67" y="65"/>
                </a:moveTo>
                <a:cubicBezTo>
                  <a:pt x="79" y="65"/>
                  <a:pt x="79" y="65"/>
                  <a:pt x="79" y="65"/>
                </a:cubicBezTo>
                <a:cubicBezTo>
                  <a:pt x="79" y="56"/>
                  <a:pt x="79" y="56"/>
                  <a:pt x="79" y="56"/>
                </a:cubicBezTo>
                <a:cubicBezTo>
                  <a:pt x="67" y="56"/>
                  <a:pt x="67" y="56"/>
                  <a:pt x="67" y="56"/>
                </a:cubicBezTo>
                <a:cubicBezTo>
                  <a:pt x="67" y="65"/>
                  <a:pt x="67" y="65"/>
                  <a:pt x="67" y="65"/>
                </a:cubicBezTo>
                <a:close/>
                <a:moveTo>
                  <a:pt x="79" y="71"/>
                </a:moveTo>
                <a:cubicBezTo>
                  <a:pt x="67" y="71"/>
                  <a:pt x="67" y="71"/>
                  <a:pt x="67" y="71"/>
                </a:cubicBezTo>
                <a:cubicBezTo>
                  <a:pt x="67" y="80"/>
                  <a:pt x="67" y="80"/>
                  <a:pt x="67" y="80"/>
                </a:cubicBezTo>
                <a:cubicBezTo>
                  <a:pt x="79" y="80"/>
                  <a:pt x="79" y="80"/>
                  <a:pt x="79" y="80"/>
                </a:cubicBezTo>
                <a:cubicBezTo>
                  <a:pt x="79" y="71"/>
                  <a:pt x="79" y="71"/>
                  <a:pt x="79" y="71"/>
                </a:cubicBezTo>
                <a:close/>
                <a:moveTo>
                  <a:pt x="61" y="71"/>
                </a:moveTo>
                <a:cubicBezTo>
                  <a:pt x="48" y="71"/>
                  <a:pt x="48" y="71"/>
                  <a:pt x="48" y="71"/>
                </a:cubicBezTo>
                <a:cubicBezTo>
                  <a:pt x="48" y="80"/>
                  <a:pt x="48" y="80"/>
                  <a:pt x="48" y="80"/>
                </a:cubicBezTo>
                <a:cubicBezTo>
                  <a:pt x="61" y="80"/>
                  <a:pt x="61" y="80"/>
                  <a:pt x="61" y="80"/>
                </a:cubicBezTo>
                <a:cubicBezTo>
                  <a:pt x="61" y="71"/>
                  <a:pt x="61" y="71"/>
                  <a:pt x="61" y="71"/>
                </a:cubicBezTo>
                <a:close/>
                <a:moveTo>
                  <a:pt x="42" y="71"/>
                </a:moveTo>
                <a:cubicBezTo>
                  <a:pt x="29" y="71"/>
                  <a:pt x="29" y="71"/>
                  <a:pt x="29" y="71"/>
                </a:cubicBezTo>
                <a:cubicBezTo>
                  <a:pt x="29" y="80"/>
                  <a:pt x="29" y="80"/>
                  <a:pt x="29" y="80"/>
                </a:cubicBezTo>
                <a:cubicBezTo>
                  <a:pt x="42" y="80"/>
                  <a:pt x="42" y="80"/>
                  <a:pt x="42" y="80"/>
                </a:cubicBezTo>
                <a:cubicBezTo>
                  <a:pt x="42" y="71"/>
                  <a:pt x="42" y="71"/>
                  <a:pt x="42" y="71"/>
                </a:cubicBezTo>
                <a:close/>
                <a:moveTo>
                  <a:pt x="79" y="85"/>
                </a:moveTo>
                <a:cubicBezTo>
                  <a:pt x="67" y="85"/>
                  <a:pt x="67" y="85"/>
                  <a:pt x="67" y="85"/>
                </a:cubicBezTo>
                <a:cubicBezTo>
                  <a:pt x="67" y="94"/>
                  <a:pt x="67" y="94"/>
                  <a:pt x="67" y="94"/>
                </a:cubicBezTo>
                <a:cubicBezTo>
                  <a:pt x="79" y="94"/>
                  <a:pt x="79" y="94"/>
                  <a:pt x="79" y="94"/>
                </a:cubicBezTo>
                <a:cubicBezTo>
                  <a:pt x="79" y="85"/>
                  <a:pt x="79" y="85"/>
                  <a:pt x="79" y="85"/>
                </a:cubicBezTo>
                <a:close/>
                <a:moveTo>
                  <a:pt x="61" y="85"/>
                </a:moveTo>
                <a:cubicBezTo>
                  <a:pt x="48" y="85"/>
                  <a:pt x="48" y="85"/>
                  <a:pt x="48" y="85"/>
                </a:cubicBezTo>
                <a:cubicBezTo>
                  <a:pt x="48" y="94"/>
                  <a:pt x="48" y="94"/>
                  <a:pt x="48" y="94"/>
                </a:cubicBezTo>
                <a:cubicBezTo>
                  <a:pt x="61" y="94"/>
                  <a:pt x="61" y="94"/>
                  <a:pt x="61" y="94"/>
                </a:cubicBezTo>
                <a:cubicBezTo>
                  <a:pt x="61" y="85"/>
                  <a:pt x="61" y="85"/>
                  <a:pt x="61" y="85"/>
                </a:cubicBezTo>
                <a:close/>
                <a:moveTo>
                  <a:pt x="42" y="85"/>
                </a:moveTo>
                <a:cubicBezTo>
                  <a:pt x="29" y="85"/>
                  <a:pt x="29" y="85"/>
                  <a:pt x="29" y="85"/>
                </a:cubicBezTo>
                <a:cubicBezTo>
                  <a:pt x="29" y="94"/>
                  <a:pt x="29" y="94"/>
                  <a:pt x="29" y="94"/>
                </a:cubicBezTo>
                <a:cubicBezTo>
                  <a:pt x="42" y="94"/>
                  <a:pt x="42" y="94"/>
                  <a:pt x="42" y="94"/>
                </a:cubicBezTo>
                <a:cubicBezTo>
                  <a:pt x="42" y="85"/>
                  <a:pt x="42" y="85"/>
                  <a:pt x="42" y="85"/>
                </a:cubicBezTo>
                <a:close/>
                <a:moveTo>
                  <a:pt x="99" y="42"/>
                </a:moveTo>
                <a:cubicBezTo>
                  <a:pt x="77" y="42"/>
                  <a:pt x="77" y="42"/>
                  <a:pt x="77" y="42"/>
                </a:cubicBezTo>
                <a:cubicBezTo>
                  <a:pt x="74" y="42"/>
                  <a:pt x="72" y="41"/>
                  <a:pt x="70" y="39"/>
                </a:cubicBezTo>
                <a:cubicBezTo>
                  <a:pt x="69" y="39"/>
                  <a:pt x="69" y="39"/>
                  <a:pt x="69" y="39"/>
                </a:cubicBezTo>
                <a:cubicBezTo>
                  <a:pt x="68" y="37"/>
                  <a:pt x="66" y="34"/>
                  <a:pt x="66" y="31"/>
                </a:cubicBezTo>
                <a:cubicBezTo>
                  <a:pt x="66" y="9"/>
                  <a:pt x="66" y="9"/>
                  <a:pt x="66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2" y="9"/>
                  <a:pt x="11" y="10"/>
                  <a:pt x="11" y="10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111"/>
                  <a:pt x="10" y="111"/>
                  <a:pt x="10" y="111"/>
                </a:cubicBezTo>
                <a:cubicBezTo>
                  <a:pt x="10" y="112"/>
                  <a:pt x="10" y="113"/>
                  <a:pt x="11" y="113"/>
                </a:cubicBezTo>
                <a:cubicBezTo>
                  <a:pt x="11" y="113"/>
                  <a:pt x="11" y="113"/>
                  <a:pt x="11" y="113"/>
                </a:cubicBezTo>
                <a:cubicBezTo>
                  <a:pt x="11" y="114"/>
                  <a:pt x="12" y="114"/>
                  <a:pt x="13" y="114"/>
                </a:cubicBezTo>
                <a:cubicBezTo>
                  <a:pt x="96" y="114"/>
                  <a:pt x="96" y="114"/>
                  <a:pt x="96" y="114"/>
                </a:cubicBezTo>
                <a:cubicBezTo>
                  <a:pt x="97" y="114"/>
                  <a:pt x="97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9" y="113"/>
                  <a:pt x="99" y="112"/>
                  <a:pt x="99" y="111"/>
                </a:cubicBezTo>
                <a:cubicBezTo>
                  <a:pt x="99" y="42"/>
                  <a:pt x="99" y="42"/>
                  <a:pt x="99" y="42"/>
                </a:cubicBezTo>
                <a:close/>
                <a:moveTo>
                  <a:pt x="94" y="36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2"/>
                  <a:pt x="73" y="34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6"/>
                  <a:pt x="76" y="36"/>
                  <a:pt x="77" y="36"/>
                </a:cubicBezTo>
                <a:cubicBezTo>
                  <a:pt x="94" y="36"/>
                  <a:pt x="94" y="36"/>
                  <a:pt x="94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43" name="Freeform 11"/>
          <p:cNvSpPr>
            <a:spLocks noEditPoints="1"/>
          </p:cNvSpPr>
          <p:nvPr/>
        </p:nvSpPr>
        <p:spPr bwMode="auto">
          <a:xfrm>
            <a:off x="4836957" y="5846592"/>
            <a:ext cx="239486" cy="272559"/>
          </a:xfrm>
          <a:custGeom>
            <a:avLst/>
            <a:gdLst>
              <a:gd name="T0" fmla="*/ 70 w 109"/>
              <a:gd name="T1" fmla="*/ 0 h 124"/>
              <a:gd name="T2" fmla="*/ 107 w 109"/>
              <a:gd name="T3" fmla="*/ 36 h 124"/>
              <a:gd name="T4" fmla="*/ 109 w 109"/>
              <a:gd name="T5" fmla="*/ 39 h 124"/>
              <a:gd name="T6" fmla="*/ 105 w 109"/>
              <a:gd name="T7" fmla="*/ 120 h 124"/>
              <a:gd name="T8" fmla="*/ 105 w 109"/>
              <a:gd name="T9" fmla="*/ 120 h 124"/>
              <a:gd name="T10" fmla="*/ 13 w 109"/>
              <a:gd name="T11" fmla="*/ 124 h 124"/>
              <a:gd name="T12" fmla="*/ 4 w 109"/>
              <a:gd name="T13" fmla="*/ 120 h 124"/>
              <a:gd name="T14" fmla="*/ 0 w 109"/>
              <a:gd name="T15" fmla="*/ 111 h 124"/>
              <a:gd name="T16" fmla="*/ 4 w 109"/>
              <a:gd name="T17" fmla="*/ 4 h 124"/>
              <a:gd name="T18" fmla="*/ 58 w 109"/>
              <a:gd name="T19" fmla="*/ 51 h 124"/>
              <a:gd name="T20" fmla="*/ 51 w 109"/>
              <a:gd name="T21" fmla="*/ 94 h 124"/>
              <a:gd name="T22" fmla="*/ 58 w 109"/>
              <a:gd name="T23" fmla="*/ 51 h 124"/>
              <a:gd name="T24" fmla="*/ 61 w 109"/>
              <a:gd name="T25" fmla="*/ 45 h 124"/>
              <a:gd name="T26" fmla="*/ 64 w 109"/>
              <a:gd name="T27" fmla="*/ 48 h 124"/>
              <a:gd name="T28" fmla="*/ 64 w 109"/>
              <a:gd name="T29" fmla="*/ 97 h 124"/>
              <a:gd name="T30" fmla="*/ 48 w 109"/>
              <a:gd name="T31" fmla="*/ 100 h 124"/>
              <a:gd name="T32" fmla="*/ 45 w 109"/>
              <a:gd name="T33" fmla="*/ 97 h 124"/>
              <a:gd name="T34" fmla="*/ 45 w 109"/>
              <a:gd name="T35" fmla="*/ 48 h 124"/>
              <a:gd name="T36" fmla="*/ 35 w 109"/>
              <a:gd name="T37" fmla="*/ 83 h 124"/>
              <a:gd name="T38" fmla="*/ 27 w 109"/>
              <a:gd name="T39" fmla="*/ 94 h 124"/>
              <a:gd name="T40" fmla="*/ 35 w 109"/>
              <a:gd name="T41" fmla="*/ 83 h 124"/>
              <a:gd name="T42" fmla="*/ 38 w 109"/>
              <a:gd name="T43" fmla="*/ 78 h 124"/>
              <a:gd name="T44" fmla="*/ 40 w 109"/>
              <a:gd name="T45" fmla="*/ 81 h 124"/>
              <a:gd name="T46" fmla="*/ 40 w 109"/>
              <a:gd name="T47" fmla="*/ 97 h 124"/>
              <a:gd name="T48" fmla="*/ 24 w 109"/>
              <a:gd name="T49" fmla="*/ 100 h 124"/>
              <a:gd name="T50" fmla="*/ 21 w 109"/>
              <a:gd name="T51" fmla="*/ 97 h 124"/>
              <a:gd name="T52" fmla="*/ 21 w 109"/>
              <a:gd name="T53" fmla="*/ 81 h 124"/>
              <a:gd name="T54" fmla="*/ 82 w 109"/>
              <a:gd name="T55" fmla="*/ 65 h 124"/>
              <a:gd name="T56" fmla="*/ 74 w 109"/>
              <a:gd name="T57" fmla="*/ 94 h 124"/>
              <a:gd name="T58" fmla="*/ 82 w 109"/>
              <a:gd name="T59" fmla="*/ 65 h 124"/>
              <a:gd name="T60" fmla="*/ 85 w 109"/>
              <a:gd name="T61" fmla="*/ 60 h 124"/>
              <a:gd name="T62" fmla="*/ 88 w 109"/>
              <a:gd name="T63" fmla="*/ 62 h 124"/>
              <a:gd name="T64" fmla="*/ 88 w 109"/>
              <a:gd name="T65" fmla="*/ 97 h 124"/>
              <a:gd name="T66" fmla="*/ 72 w 109"/>
              <a:gd name="T67" fmla="*/ 100 h 124"/>
              <a:gd name="T68" fmla="*/ 69 w 109"/>
              <a:gd name="T69" fmla="*/ 97 h 124"/>
              <a:gd name="T70" fmla="*/ 69 w 109"/>
              <a:gd name="T71" fmla="*/ 62 h 124"/>
              <a:gd name="T72" fmla="*/ 99 w 109"/>
              <a:gd name="T73" fmla="*/ 42 h 124"/>
              <a:gd name="T74" fmla="*/ 70 w 109"/>
              <a:gd name="T75" fmla="*/ 39 h 124"/>
              <a:gd name="T76" fmla="*/ 67 w 109"/>
              <a:gd name="T77" fmla="*/ 31 h 124"/>
              <a:gd name="T78" fmla="*/ 13 w 109"/>
              <a:gd name="T79" fmla="*/ 9 h 124"/>
              <a:gd name="T80" fmla="*/ 10 w 109"/>
              <a:gd name="T81" fmla="*/ 13 h 124"/>
              <a:gd name="T82" fmla="*/ 11 w 109"/>
              <a:gd name="T83" fmla="*/ 113 h 124"/>
              <a:gd name="T84" fmla="*/ 13 w 109"/>
              <a:gd name="T85" fmla="*/ 114 h 124"/>
              <a:gd name="T86" fmla="*/ 98 w 109"/>
              <a:gd name="T87" fmla="*/ 113 h 124"/>
              <a:gd name="T88" fmla="*/ 99 w 109"/>
              <a:gd name="T89" fmla="*/ 111 h 124"/>
              <a:gd name="T90" fmla="*/ 94 w 109"/>
              <a:gd name="T91" fmla="*/ 36 h 124"/>
              <a:gd name="T92" fmla="*/ 72 w 109"/>
              <a:gd name="T93" fmla="*/ 31 h 124"/>
              <a:gd name="T94" fmla="*/ 74 w 109"/>
              <a:gd name="T95" fmla="*/ 35 h 124"/>
              <a:gd name="T96" fmla="*/ 94 w 109"/>
              <a:gd name="T97" fmla="*/ 36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09" h="124">
                <a:moveTo>
                  <a:pt x="13" y="0"/>
                </a:moveTo>
                <a:cubicBezTo>
                  <a:pt x="70" y="0"/>
                  <a:pt x="70" y="0"/>
                  <a:pt x="70" y="0"/>
                </a:cubicBezTo>
                <a:cubicBezTo>
                  <a:pt x="71" y="0"/>
                  <a:pt x="72" y="0"/>
                  <a:pt x="73" y="1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9" y="38"/>
                  <a:pt x="109" y="3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9" y="111"/>
                  <a:pt x="109" y="111"/>
                  <a:pt x="109" y="111"/>
                </a:cubicBezTo>
                <a:cubicBezTo>
                  <a:pt x="109" y="115"/>
                  <a:pt x="107" y="118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3" y="122"/>
                  <a:pt x="99" y="124"/>
                  <a:pt x="96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10" y="124"/>
                  <a:pt x="6" y="122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2" y="118"/>
                  <a:pt x="0" y="115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2" y="6"/>
                  <a:pt x="4" y="4"/>
                </a:cubicBezTo>
                <a:cubicBezTo>
                  <a:pt x="6" y="1"/>
                  <a:pt x="10" y="0"/>
                  <a:pt x="13" y="0"/>
                </a:cubicBezTo>
                <a:close/>
                <a:moveTo>
                  <a:pt x="58" y="51"/>
                </a:moveTo>
                <a:cubicBezTo>
                  <a:pt x="51" y="51"/>
                  <a:pt x="51" y="51"/>
                  <a:pt x="51" y="51"/>
                </a:cubicBezTo>
                <a:cubicBezTo>
                  <a:pt x="51" y="94"/>
                  <a:pt x="51" y="94"/>
                  <a:pt x="51" y="94"/>
                </a:cubicBezTo>
                <a:cubicBezTo>
                  <a:pt x="58" y="94"/>
                  <a:pt x="58" y="94"/>
                  <a:pt x="58" y="94"/>
                </a:cubicBezTo>
                <a:cubicBezTo>
                  <a:pt x="58" y="51"/>
                  <a:pt x="58" y="51"/>
                  <a:pt x="58" y="51"/>
                </a:cubicBezTo>
                <a:close/>
                <a:moveTo>
                  <a:pt x="48" y="45"/>
                </a:moveTo>
                <a:cubicBezTo>
                  <a:pt x="61" y="45"/>
                  <a:pt x="61" y="45"/>
                  <a:pt x="61" y="45"/>
                </a:cubicBezTo>
                <a:cubicBezTo>
                  <a:pt x="61" y="45"/>
                  <a:pt x="61" y="45"/>
                  <a:pt x="61" y="45"/>
                </a:cubicBezTo>
                <a:cubicBezTo>
                  <a:pt x="63" y="45"/>
                  <a:pt x="64" y="47"/>
                  <a:pt x="64" y="48"/>
                </a:cubicBezTo>
                <a:cubicBezTo>
                  <a:pt x="64" y="97"/>
                  <a:pt x="64" y="97"/>
                  <a:pt x="64" y="97"/>
                </a:cubicBezTo>
                <a:cubicBezTo>
                  <a:pt x="64" y="97"/>
                  <a:pt x="64" y="97"/>
                  <a:pt x="64" y="97"/>
                </a:cubicBezTo>
                <a:cubicBezTo>
                  <a:pt x="64" y="99"/>
                  <a:pt x="63" y="100"/>
                  <a:pt x="61" y="100"/>
                </a:cubicBezTo>
                <a:cubicBezTo>
                  <a:pt x="48" y="100"/>
                  <a:pt x="48" y="100"/>
                  <a:pt x="48" y="100"/>
                </a:cubicBezTo>
                <a:cubicBezTo>
                  <a:pt x="48" y="100"/>
                  <a:pt x="48" y="100"/>
                  <a:pt x="48" y="100"/>
                </a:cubicBezTo>
                <a:cubicBezTo>
                  <a:pt x="46" y="100"/>
                  <a:pt x="45" y="99"/>
                  <a:pt x="45" y="97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8"/>
                  <a:pt x="45" y="48"/>
                  <a:pt x="45" y="48"/>
                </a:cubicBezTo>
                <a:cubicBezTo>
                  <a:pt x="45" y="47"/>
                  <a:pt x="46" y="45"/>
                  <a:pt x="48" y="45"/>
                </a:cubicBezTo>
                <a:close/>
                <a:moveTo>
                  <a:pt x="35" y="83"/>
                </a:moveTo>
                <a:cubicBezTo>
                  <a:pt x="27" y="83"/>
                  <a:pt x="27" y="83"/>
                  <a:pt x="27" y="83"/>
                </a:cubicBezTo>
                <a:cubicBezTo>
                  <a:pt x="27" y="94"/>
                  <a:pt x="27" y="94"/>
                  <a:pt x="27" y="94"/>
                </a:cubicBezTo>
                <a:cubicBezTo>
                  <a:pt x="35" y="94"/>
                  <a:pt x="35" y="94"/>
                  <a:pt x="35" y="94"/>
                </a:cubicBezTo>
                <a:cubicBezTo>
                  <a:pt x="35" y="83"/>
                  <a:pt x="35" y="83"/>
                  <a:pt x="35" y="83"/>
                </a:cubicBezTo>
                <a:close/>
                <a:moveTo>
                  <a:pt x="24" y="78"/>
                </a:moveTo>
                <a:cubicBezTo>
                  <a:pt x="38" y="78"/>
                  <a:pt x="38" y="78"/>
                  <a:pt x="38" y="78"/>
                </a:cubicBezTo>
                <a:cubicBezTo>
                  <a:pt x="38" y="78"/>
                  <a:pt x="38" y="78"/>
                  <a:pt x="38" y="78"/>
                </a:cubicBezTo>
                <a:cubicBezTo>
                  <a:pt x="39" y="78"/>
                  <a:pt x="40" y="79"/>
                  <a:pt x="40" y="81"/>
                </a:cubicBezTo>
                <a:cubicBezTo>
                  <a:pt x="40" y="97"/>
                  <a:pt x="40" y="97"/>
                  <a:pt x="40" y="97"/>
                </a:cubicBezTo>
                <a:cubicBezTo>
                  <a:pt x="40" y="97"/>
                  <a:pt x="40" y="97"/>
                  <a:pt x="40" y="97"/>
                </a:cubicBezTo>
                <a:cubicBezTo>
                  <a:pt x="40" y="99"/>
                  <a:pt x="39" y="100"/>
                  <a:pt x="38" y="100"/>
                </a:cubicBezTo>
                <a:cubicBezTo>
                  <a:pt x="24" y="100"/>
                  <a:pt x="24" y="100"/>
                  <a:pt x="24" y="100"/>
                </a:cubicBezTo>
                <a:cubicBezTo>
                  <a:pt x="24" y="100"/>
                  <a:pt x="24" y="100"/>
                  <a:pt x="24" y="100"/>
                </a:cubicBezTo>
                <a:cubicBezTo>
                  <a:pt x="23" y="100"/>
                  <a:pt x="21" y="99"/>
                  <a:pt x="21" y="97"/>
                </a:cubicBezTo>
                <a:cubicBezTo>
                  <a:pt x="21" y="81"/>
                  <a:pt x="21" y="81"/>
                  <a:pt x="21" y="81"/>
                </a:cubicBezTo>
                <a:cubicBezTo>
                  <a:pt x="21" y="81"/>
                  <a:pt x="21" y="81"/>
                  <a:pt x="21" y="81"/>
                </a:cubicBezTo>
                <a:cubicBezTo>
                  <a:pt x="21" y="79"/>
                  <a:pt x="23" y="78"/>
                  <a:pt x="24" y="78"/>
                </a:cubicBezTo>
                <a:close/>
                <a:moveTo>
                  <a:pt x="82" y="65"/>
                </a:moveTo>
                <a:cubicBezTo>
                  <a:pt x="74" y="65"/>
                  <a:pt x="74" y="65"/>
                  <a:pt x="74" y="65"/>
                </a:cubicBezTo>
                <a:cubicBezTo>
                  <a:pt x="74" y="94"/>
                  <a:pt x="74" y="94"/>
                  <a:pt x="74" y="94"/>
                </a:cubicBezTo>
                <a:cubicBezTo>
                  <a:pt x="82" y="94"/>
                  <a:pt x="82" y="94"/>
                  <a:pt x="82" y="94"/>
                </a:cubicBezTo>
                <a:cubicBezTo>
                  <a:pt x="82" y="65"/>
                  <a:pt x="82" y="65"/>
                  <a:pt x="82" y="65"/>
                </a:cubicBezTo>
                <a:close/>
                <a:moveTo>
                  <a:pt x="72" y="60"/>
                </a:moveTo>
                <a:cubicBezTo>
                  <a:pt x="85" y="60"/>
                  <a:pt x="85" y="60"/>
                  <a:pt x="85" y="60"/>
                </a:cubicBezTo>
                <a:cubicBezTo>
                  <a:pt x="85" y="60"/>
                  <a:pt x="85" y="60"/>
                  <a:pt x="85" y="60"/>
                </a:cubicBezTo>
                <a:cubicBezTo>
                  <a:pt x="87" y="60"/>
                  <a:pt x="88" y="61"/>
                  <a:pt x="88" y="62"/>
                </a:cubicBezTo>
                <a:cubicBezTo>
                  <a:pt x="88" y="97"/>
                  <a:pt x="88" y="97"/>
                  <a:pt x="88" y="97"/>
                </a:cubicBezTo>
                <a:cubicBezTo>
                  <a:pt x="88" y="97"/>
                  <a:pt x="88" y="97"/>
                  <a:pt x="88" y="97"/>
                </a:cubicBezTo>
                <a:cubicBezTo>
                  <a:pt x="88" y="99"/>
                  <a:pt x="87" y="100"/>
                  <a:pt x="85" y="100"/>
                </a:cubicBezTo>
                <a:cubicBezTo>
                  <a:pt x="72" y="100"/>
                  <a:pt x="72" y="100"/>
                  <a:pt x="72" y="100"/>
                </a:cubicBezTo>
                <a:cubicBezTo>
                  <a:pt x="72" y="100"/>
                  <a:pt x="72" y="100"/>
                  <a:pt x="72" y="100"/>
                </a:cubicBezTo>
                <a:cubicBezTo>
                  <a:pt x="70" y="100"/>
                  <a:pt x="69" y="99"/>
                  <a:pt x="69" y="97"/>
                </a:cubicBezTo>
                <a:cubicBezTo>
                  <a:pt x="69" y="62"/>
                  <a:pt x="69" y="62"/>
                  <a:pt x="69" y="62"/>
                </a:cubicBezTo>
                <a:cubicBezTo>
                  <a:pt x="69" y="62"/>
                  <a:pt x="69" y="62"/>
                  <a:pt x="69" y="62"/>
                </a:cubicBezTo>
                <a:cubicBezTo>
                  <a:pt x="69" y="61"/>
                  <a:pt x="70" y="60"/>
                  <a:pt x="72" y="60"/>
                </a:cubicBezTo>
                <a:close/>
                <a:moveTo>
                  <a:pt x="99" y="42"/>
                </a:moveTo>
                <a:cubicBezTo>
                  <a:pt x="78" y="42"/>
                  <a:pt x="78" y="42"/>
                  <a:pt x="78" y="42"/>
                </a:cubicBezTo>
                <a:cubicBezTo>
                  <a:pt x="75" y="42"/>
                  <a:pt x="72" y="41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68" y="37"/>
                  <a:pt x="67" y="34"/>
                  <a:pt x="67" y="31"/>
                </a:cubicBezTo>
                <a:cubicBezTo>
                  <a:pt x="67" y="9"/>
                  <a:pt x="67" y="9"/>
                  <a:pt x="67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2" y="9"/>
                  <a:pt x="11" y="10"/>
                  <a:pt x="11" y="10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111"/>
                  <a:pt x="10" y="111"/>
                  <a:pt x="10" y="111"/>
                </a:cubicBezTo>
                <a:cubicBezTo>
                  <a:pt x="10" y="112"/>
                  <a:pt x="10" y="113"/>
                  <a:pt x="11" y="113"/>
                </a:cubicBezTo>
                <a:cubicBezTo>
                  <a:pt x="11" y="113"/>
                  <a:pt x="11" y="113"/>
                  <a:pt x="11" y="113"/>
                </a:cubicBezTo>
                <a:cubicBezTo>
                  <a:pt x="11" y="114"/>
                  <a:pt x="12" y="114"/>
                  <a:pt x="13" y="114"/>
                </a:cubicBezTo>
                <a:cubicBezTo>
                  <a:pt x="96" y="114"/>
                  <a:pt x="96" y="114"/>
                  <a:pt x="96" y="114"/>
                </a:cubicBezTo>
                <a:cubicBezTo>
                  <a:pt x="97" y="114"/>
                  <a:pt x="98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9" y="113"/>
                  <a:pt x="99" y="112"/>
                  <a:pt x="99" y="111"/>
                </a:cubicBezTo>
                <a:cubicBezTo>
                  <a:pt x="99" y="42"/>
                  <a:pt x="99" y="42"/>
                  <a:pt x="99" y="42"/>
                </a:cubicBezTo>
                <a:close/>
                <a:moveTo>
                  <a:pt x="94" y="36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2"/>
                  <a:pt x="73" y="34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6"/>
                  <a:pt x="76" y="36"/>
                  <a:pt x="78" y="36"/>
                </a:cubicBezTo>
                <a:cubicBezTo>
                  <a:pt x="94" y="36"/>
                  <a:pt x="94" y="36"/>
                  <a:pt x="94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44" name="Freeform 12"/>
          <p:cNvSpPr>
            <a:spLocks noEditPoints="1"/>
          </p:cNvSpPr>
          <p:nvPr/>
        </p:nvSpPr>
        <p:spPr bwMode="auto">
          <a:xfrm>
            <a:off x="6644132" y="3569016"/>
            <a:ext cx="272622" cy="234913"/>
          </a:xfrm>
          <a:custGeom>
            <a:avLst/>
            <a:gdLst>
              <a:gd name="T0" fmla="*/ 84 w 124"/>
              <a:gd name="T1" fmla="*/ 35 h 107"/>
              <a:gd name="T2" fmla="*/ 83 w 124"/>
              <a:gd name="T3" fmla="*/ 33 h 107"/>
              <a:gd name="T4" fmla="*/ 82 w 124"/>
              <a:gd name="T5" fmla="*/ 33 h 107"/>
              <a:gd name="T6" fmla="*/ 52 w 124"/>
              <a:gd name="T7" fmla="*/ 56 h 107"/>
              <a:gd name="T8" fmla="*/ 51 w 124"/>
              <a:gd name="T9" fmla="*/ 57 h 107"/>
              <a:gd name="T10" fmla="*/ 47 w 124"/>
              <a:gd name="T11" fmla="*/ 63 h 107"/>
              <a:gd name="T12" fmla="*/ 46 w 124"/>
              <a:gd name="T13" fmla="*/ 67 h 107"/>
              <a:gd name="T14" fmla="*/ 46 w 124"/>
              <a:gd name="T15" fmla="*/ 72 h 107"/>
              <a:gd name="T16" fmla="*/ 48 w 124"/>
              <a:gd name="T17" fmla="*/ 78 h 107"/>
              <a:gd name="T18" fmla="*/ 50 w 124"/>
              <a:gd name="T19" fmla="*/ 80 h 107"/>
              <a:gd name="T20" fmla="*/ 52 w 124"/>
              <a:gd name="T21" fmla="*/ 82 h 107"/>
              <a:gd name="T22" fmla="*/ 58 w 124"/>
              <a:gd name="T23" fmla="*/ 85 h 107"/>
              <a:gd name="T24" fmla="*/ 62 w 124"/>
              <a:gd name="T25" fmla="*/ 85 h 107"/>
              <a:gd name="T26" fmla="*/ 68 w 124"/>
              <a:gd name="T27" fmla="*/ 84 h 107"/>
              <a:gd name="T28" fmla="*/ 72 w 124"/>
              <a:gd name="T29" fmla="*/ 82 h 107"/>
              <a:gd name="T30" fmla="*/ 73 w 124"/>
              <a:gd name="T31" fmla="*/ 81 h 107"/>
              <a:gd name="T32" fmla="*/ 75 w 124"/>
              <a:gd name="T33" fmla="*/ 79 h 107"/>
              <a:gd name="T34" fmla="*/ 78 w 124"/>
              <a:gd name="T35" fmla="*/ 73 h 107"/>
              <a:gd name="T36" fmla="*/ 25 w 124"/>
              <a:gd name="T37" fmla="*/ 99 h 107"/>
              <a:gd name="T38" fmla="*/ 0 w 124"/>
              <a:gd name="T39" fmla="*/ 62 h 107"/>
              <a:gd name="T40" fmla="*/ 85 w 124"/>
              <a:gd name="T41" fmla="*/ 5 h 107"/>
              <a:gd name="T42" fmla="*/ 124 w 124"/>
              <a:gd name="T43" fmla="*/ 62 h 107"/>
              <a:gd name="T44" fmla="*/ 99 w 124"/>
              <a:gd name="T45" fmla="*/ 99 h 107"/>
              <a:gd name="T46" fmla="*/ 110 w 124"/>
              <a:gd name="T47" fmla="*/ 42 h 107"/>
              <a:gd name="T48" fmla="*/ 25 w 124"/>
              <a:gd name="T49" fmla="*/ 25 h 107"/>
              <a:gd name="T50" fmla="*/ 25 w 124"/>
              <a:gd name="T51" fmla="*/ 99 h 107"/>
              <a:gd name="T52" fmla="*/ 71 w 124"/>
              <a:gd name="T53" fmla="*/ 74 h 107"/>
              <a:gd name="T54" fmla="*/ 52 w 124"/>
              <a:gd name="T55" fmla="*/ 72 h 107"/>
              <a:gd name="T56" fmla="*/ 59 w 124"/>
              <a:gd name="T57" fmla="*/ 59 h 107"/>
              <a:gd name="T58" fmla="*/ 61 w 124"/>
              <a:gd name="T59" fmla="*/ 65 h 107"/>
              <a:gd name="T60" fmla="*/ 57 w 124"/>
              <a:gd name="T61" fmla="*/ 71 h 107"/>
              <a:gd name="T62" fmla="*/ 66 w 124"/>
              <a:gd name="T63" fmla="*/ 72 h 107"/>
              <a:gd name="T64" fmla="*/ 84 w 124"/>
              <a:gd name="T65" fmla="*/ 72 h 107"/>
              <a:gd name="T66" fmla="*/ 83 w 124"/>
              <a:gd name="T67" fmla="*/ 76 h 107"/>
              <a:gd name="T68" fmla="*/ 78 w 124"/>
              <a:gd name="T69" fmla="*/ 84 h 107"/>
              <a:gd name="T70" fmla="*/ 75 w 124"/>
              <a:gd name="T71" fmla="*/ 87 h 107"/>
              <a:gd name="T72" fmla="*/ 73 w 124"/>
              <a:gd name="T73" fmla="*/ 88 h 107"/>
              <a:gd name="T74" fmla="*/ 70 w 124"/>
              <a:gd name="T75" fmla="*/ 90 h 107"/>
              <a:gd name="T76" fmla="*/ 62 w 124"/>
              <a:gd name="T77" fmla="*/ 91 h 107"/>
              <a:gd name="T78" fmla="*/ 57 w 124"/>
              <a:gd name="T79" fmla="*/ 91 h 107"/>
              <a:gd name="T80" fmla="*/ 49 w 124"/>
              <a:gd name="T81" fmla="*/ 87 h 107"/>
              <a:gd name="T82" fmla="*/ 46 w 124"/>
              <a:gd name="T83" fmla="*/ 84 h 107"/>
              <a:gd name="T84" fmla="*/ 43 w 124"/>
              <a:gd name="T85" fmla="*/ 81 h 107"/>
              <a:gd name="T86" fmla="*/ 40 w 124"/>
              <a:gd name="T87" fmla="*/ 73 h 107"/>
              <a:gd name="T88" fmla="*/ 40 w 124"/>
              <a:gd name="T89" fmla="*/ 67 h 107"/>
              <a:gd name="T90" fmla="*/ 42 w 124"/>
              <a:gd name="T91" fmla="*/ 60 h 107"/>
              <a:gd name="T92" fmla="*/ 47 w 124"/>
              <a:gd name="T93" fmla="*/ 53 h 107"/>
              <a:gd name="T94" fmla="*/ 77 w 124"/>
              <a:gd name="T95" fmla="*/ 29 h 107"/>
              <a:gd name="T96" fmla="*/ 79 w 124"/>
              <a:gd name="T97" fmla="*/ 28 h 107"/>
              <a:gd name="T98" fmla="*/ 81 w 124"/>
              <a:gd name="T99" fmla="*/ 27 h 107"/>
              <a:gd name="T100" fmla="*/ 84 w 124"/>
              <a:gd name="T101" fmla="*/ 27 h 107"/>
              <a:gd name="T102" fmla="*/ 87 w 124"/>
              <a:gd name="T103" fmla="*/ 29 h 107"/>
              <a:gd name="T104" fmla="*/ 88 w 124"/>
              <a:gd name="T105" fmla="*/ 30 h 107"/>
              <a:gd name="T106" fmla="*/ 89 w 124"/>
              <a:gd name="T107" fmla="*/ 33 h 107"/>
              <a:gd name="T108" fmla="*/ 89 w 124"/>
              <a:gd name="T109" fmla="*/ 35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24" h="107">
                <a:moveTo>
                  <a:pt x="78" y="71"/>
                </a:moveTo>
                <a:cubicBezTo>
                  <a:pt x="78" y="71"/>
                  <a:pt x="78" y="71"/>
                  <a:pt x="78" y="71"/>
                </a:cubicBezTo>
                <a:cubicBezTo>
                  <a:pt x="84" y="35"/>
                  <a:pt x="84" y="35"/>
                  <a:pt x="84" y="35"/>
                </a:cubicBezTo>
                <a:cubicBezTo>
                  <a:pt x="84" y="35"/>
                  <a:pt x="84" y="35"/>
                  <a:pt x="84" y="35"/>
                </a:cubicBezTo>
                <a:cubicBezTo>
                  <a:pt x="84" y="34"/>
                  <a:pt x="84" y="34"/>
                  <a:pt x="84" y="34"/>
                </a:cubicBezTo>
                <a:cubicBezTo>
                  <a:pt x="84" y="34"/>
                  <a:pt x="84" y="34"/>
                  <a:pt x="84" y="34"/>
                </a:cubicBezTo>
                <a:cubicBezTo>
                  <a:pt x="83" y="34"/>
                  <a:pt x="83" y="34"/>
                  <a:pt x="83" y="34"/>
                </a:cubicBezTo>
                <a:cubicBezTo>
                  <a:pt x="83" y="33"/>
                  <a:pt x="83" y="33"/>
                  <a:pt x="83" y="33"/>
                </a:cubicBezTo>
                <a:cubicBezTo>
                  <a:pt x="83" y="33"/>
                  <a:pt x="83" y="33"/>
                  <a:pt x="83" y="33"/>
                </a:cubicBezTo>
                <a:cubicBezTo>
                  <a:pt x="82" y="33"/>
                  <a:pt x="82" y="33"/>
                  <a:pt x="82" y="33"/>
                </a:cubicBezTo>
                <a:cubicBezTo>
                  <a:pt x="82" y="33"/>
                  <a:pt x="82" y="33"/>
                  <a:pt x="82" y="33"/>
                </a:cubicBezTo>
                <a:cubicBezTo>
                  <a:pt x="82" y="33"/>
                  <a:pt x="82" y="33"/>
                  <a:pt x="82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52" y="56"/>
                  <a:pt x="52" y="56"/>
                  <a:pt x="52" y="56"/>
                </a:cubicBezTo>
                <a:cubicBezTo>
                  <a:pt x="52" y="56"/>
                  <a:pt x="52" y="56"/>
                  <a:pt x="52" y="56"/>
                </a:cubicBezTo>
                <a:cubicBezTo>
                  <a:pt x="52" y="56"/>
                  <a:pt x="52" y="56"/>
                  <a:pt x="52" y="56"/>
                </a:cubicBezTo>
                <a:cubicBezTo>
                  <a:pt x="52" y="57"/>
                  <a:pt x="51" y="57"/>
                  <a:pt x="51" y="57"/>
                </a:cubicBezTo>
                <a:cubicBezTo>
                  <a:pt x="51" y="57"/>
                  <a:pt x="51" y="57"/>
                  <a:pt x="51" y="57"/>
                </a:cubicBezTo>
                <a:cubicBezTo>
                  <a:pt x="51" y="58"/>
                  <a:pt x="50" y="58"/>
                  <a:pt x="50" y="58"/>
                </a:cubicBezTo>
                <a:cubicBezTo>
                  <a:pt x="50" y="59"/>
                  <a:pt x="49" y="59"/>
                  <a:pt x="49" y="60"/>
                </a:cubicBezTo>
                <a:cubicBezTo>
                  <a:pt x="49" y="60"/>
                  <a:pt x="48" y="61"/>
                  <a:pt x="48" y="61"/>
                </a:cubicBezTo>
                <a:cubicBezTo>
                  <a:pt x="48" y="62"/>
                  <a:pt x="47" y="62"/>
                  <a:pt x="47" y="63"/>
                </a:cubicBezTo>
                <a:cubicBezTo>
                  <a:pt x="47" y="63"/>
                  <a:pt x="47" y="64"/>
                  <a:pt x="47" y="64"/>
                </a:cubicBezTo>
                <a:cubicBezTo>
                  <a:pt x="46" y="65"/>
                  <a:pt x="46" y="65"/>
                  <a:pt x="46" y="66"/>
                </a:cubicBezTo>
                <a:cubicBezTo>
                  <a:pt x="46" y="66"/>
                  <a:pt x="46" y="67"/>
                  <a:pt x="46" y="67"/>
                </a:cubicBezTo>
                <a:cubicBezTo>
                  <a:pt x="46" y="67"/>
                  <a:pt x="46" y="67"/>
                  <a:pt x="46" y="67"/>
                </a:cubicBezTo>
                <a:cubicBezTo>
                  <a:pt x="46" y="68"/>
                  <a:pt x="46" y="68"/>
                  <a:pt x="46" y="69"/>
                </a:cubicBezTo>
                <a:cubicBezTo>
                  <a:pt x="46" y="69"/>
                  <a:pt x="46" y="69"/>
                  <a:pt x="46" y="69"/>
                </a:cubicBezTo>
                <a:cubicBezTo>
                  <a:pt x="46" y="69"/>
                  <a:pt x="46" y="70"/>
                  <a:pt x="46" y="70"/>
                </a:cubicBezTo>
                <a:cubicBezTo>
                  <a:pt x="46" y="71"/>
                  <a:pt x="46" y="71"/>
                  <a:pt x="46" y="72"/>
                </a:cubicBezTo>
                <a:cubicBezTo>
                  <a:pt x="46" y="72"/>
                  <a:pt x="46" y="73"/>
                  <a:pt x="46" y="73"/>
                </a:cubicBezTo>
                <a:cubicBezTo>
                  <a:pt x="46" y="74"/>
                  <a:pt x="47" y="74"/>
                  <a:pt x="47" y="75"/>
                </a:cubicBezTo>
                <a:cubicBezTo>
                  <a:pt x="47" y="75"/>
                  <a:pt x="47" y="76"/>
                  <a:pt x="47" y="76"/>
                </a:cubicBezTo>
                <a:cubicBezTo>
                  <a:pt x="48" y="77"/>
                  <a:pt x="48" y="77"/>
                  <a:pt x="48" y="78"/>
                </a:cubicBezTo>
                <a:cubicBezTo>
                  <a:pt x="48" y="78"/>
                  <a:pt x="48" y="78"/>
                  <a:pt x="48" y="78"/>
                </a:cubicBezTo>
                <a:cubicBezTo>
                  <a:pt x="48" y="78"/>
                  <a:pt x="49" y="79"/>
                  <a:pt x="49" y="79"/>
                </a:cubicBezTo>
                <a:cubicBezTo>
                  <a:pt x="49" y="79"/>
                  <a:pt x="50" y="80"/>
                  <a:pt x="50" y="80"/>
                </a:cubicBezTo>
                <a:cubicBezTo>
                  <a:pt x="50" y="80"/>
                  <a:pt x="50" y="80"/>
                  <a:pt x="50" y="80"/>
                </a:cubicBezTo>
                <a:cubicBezTo>
                  <a:pt x="51" y="81"/>
                  <a:pt x="51" y="81"/>
                  <a:pt x="51" y="81"/>
                </a:cubicBezTo>
                <a:cubicBezTo>
                  <a:pt x="51" y="81"/>
                  <a:pt x="51" y="81"/>
                  <a:pt x="51" y="81"/>
                </a:cubicBezTo>
                <a:cubicBezTo>
                  <a:pt x="51" y="81"/>
                  <a:pt x="51" y="81"/>
                  <a:pt x="51" y="81"/>
                </a:cubicBezTo>
                <a:cubicBezTo>
                  <a:pt x="52" y="82"/>
                  <a:pt x="52" y="82"/>
                  <a:pt x="52" y="82"/>
                </a:cubicBezTo>
                <a:cubicBezTo>
                  <a:pt x="53" y="83"/>
                  <a:pt x="53" y="83"/>
                  <a:pt x="54" y="83"/>
                </a:cubicBezTo>
                <a:cubicBezTo>
                  <a:pt x="54" y="84"/>
                  <a:pt x="55" y="84"/>
                  <a:pt x="55" y="84"/>
                </a:cubicBezTo>
                <a:cubicBezTo>
                  <a:pt x="56" y="84"/>
                  <a:pt x="56" y="84"/>
                  <a:pt x="57" y="85"/>
                </a:cubicBezTo>
                <a:cubicBezTo>
                  <a:pt x="57" y="85"/>
                  <a:pt x="58" y="85"/>
                  <a:pt x="58" y="85"/>
                </a:cubicBezTo>
                <a:cubicBezTo>
                  <a:pt x="59" y="85"/>
                  <a:pt x="59" y="85"/>
                  <a:pt x="60" y="85"/>
                </a:cubicBezTo>
                <a:cubicBezTo>
                  <a:pt x="60" y="85"/>
                  <a:pt x="60" y="85"/>
                  <a:pt x="60" y="85"/>
                </a:cubicBezTo>
                <a:cubicBezTo>
                  <a:pt x="61" y="85"/>
                  <a:pt x="61" y="85"/>
                  <a:pt x="62" y="85"/>
                </a:cubicBezTo>
                <a:cubicBezTo>
                  <a:pt x="62" y="85"/>
                  <a:pt x="62" y="85"/>
                  <a:pt x="62" y="85"/>
                </a:cubicBezTo>
                <a:cubicBezTo>
                  <a:pt x="62" y="85"/>
                  <a:pt x="63" y="85"/>
                  <a:pt x="63" y="85"/>
                </a:cubicBezTo>
                <a:cubicBezTo>
                  <a:pt x="64" y="85"/>
                  <a:pt x="64" y="85"/>
                  <a:pt x="65" y="85"/>
                </a:cubicBezTo>
                <a:cubicBezTo>
                  <a:pt x="65" y="85"/>
                  <a:pt x="66" y="85"/>
                  <a:pt x="66" y="85"/>
                </a:cubicBezTo>
                <a:cubicBezTo>
                  <a:pt x="67" y="85"/>
                  <a:pt x="67" y="85"/>
                  <a:pt x="68" y="84"/>
                </a:cubicBezTo>
                <a:cubicBezTo>
                  <a:pt x="68" y="84"/>
                  <a:pt x="69" y="84"/>
                  <a:pt x="69" y="84"/>
                </a:cubicBezTo>
                <a:cubicBezTo>
                  <a:pt x="70" y="84"/>
                  <a:pt x="70" y="83"/>
                  <a:pt x="70" y="83"/>
                </a:cubicBezTo>
                <a:cubicBezTo>
                  <a:pt x="70" y="83"/>
                  <a:pt x="70" y="83"/>
                  <a:pt x="70" y="83"/>
                </a:cubicBezTo>
                <a:cubicBezTo>
                  <a:pt x="71" y="83"/>
                  <a:pt x="71" y="82"/>
                  <a:pt x="72" y="82"/>
                </a:cubicBezTo>
                <a:cubicBezTo>
                  <a:pt x="72" y="82"/>
                  <a:pt x="72" y="82"/>
                  <a:pt x="72" y="82"/>
                </a:cubicBezTo>
                <a:cubicBezTo>
                  <a:pt x="72" y="82"/>
                  <a:pt x="73" y="82"/>
                  <a:pt x="73" y="81"/>
                </a:cubicBezTo>
                <a:cubicBezTo>
                  <a:pt x="73" y="81"/>
                  <a:pt x="73" y="81"/>
                  <a:pt x="73" y="81"/>
                </a:cubicBezTo>
                <a:cubicBezTo>
                  <a:pt x="73" y="81"/>
                  <a:pt x="73" y="81"/>
                  <a:pt x="73" y="81"/>
                </a:cubicBezTo>
                <a:cubicBezTo>
                  <a:pt x="73" y="81"/>
                  <a:pt x="74" y="80"/>
                  <a:pt x="74" y="80"/>
                </a:cubicBezTo>
                <a:cubicBezTo>
                  <a:pt x="74" y="80"/>
                  <a:pt x="74" y="80"/>
                  <a:pt x="74" y="80"/>
                </a:cubicBezTo>
                <a:cubicBezTo>
                  <a:pt x="74" y="80"/>
                  <a:pt x="74" y="80"/>
                  <a:pt x="74" y="80"/>
                </a:cubicBezTo>
                <a:cubicBezTo>
                  <a:pt x="74" y="80"/>
                  <a:pt x="75" y="79"/>
                  <a:pt x="75" y="79"/>
                </a:cubicBezTo>
                <a:cubicBezTo>
                  <a:pt x="75" y="78"/>
                  <a:pt x="76" y="78"/>
                  <a:pt x="76" y="77"/>
                </a:cubicBezTo>
                <a:cubicBezTo>
                  <a:pt x="76" y="77"/>
                  <a:pt x="77" y="76"/>
                  <a:pt x="77" y="76"/>
                </a:cubicBezTo>
                <a:cubicBezTo>
                  <a:pt x="77" y="75"/>
                  <a:pt x="77" y="75"/>
                  <a:pt x="77" y="74"/>
                </a:cubicBezTo>
                <a:cubicBezTo>
                  <a:pt x="78" y="74"/>
                  <a:pt x="78" y="73"/>
                  <a:pt x="78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72"/>
                  <a:pt x="78" y="72"/>
                  <a:pt x="78" y="71"/>
                </a:cubicBezTo>
                <a:cubicBezTo>
                  <a:pt x="78" y="71"/>
                  <a:pt x="78" y="71"/>
                  <a:pt x="78" y="71"/>
                </a:cubicBezTo>
                <a:close/>
                <a:moveTo>
                  <a:pt x="25" y="99"/>
                </a:moveTo>
                <a:cubicBezTo>
                  <a:pt x="26" y="101"/>
                  <a:pt x="26" y="104"/>
                  <a:pt x="25" y="106"/>
                </a:cubicBezTo>
                <a:cubicBezTo>
                  <a:pt x="23" y="107"/>
                  <a:pt x="20" y="107"/>
                  <a:pt x="18" y="106"/>
                </a:cubicBezTo>
                <a:cubicBezTo>
                  <a:pt x="12" y="100"/>
                  <a:pt x="8" y="93"/>
                  <a:pt x="4" y="86"/>
                </a:cubicBezTo>
                <a:cubicBezTo>
                  <a:pt x="1" y="78"/>
                  <a:pt x="0" y="70"/>
                  <a:pt x="0" y="62"/>
                </a:cubicBezTo>
                <a:cubicBezTo>
                  <a:pt x="0" y="53"/>
                  <a:pt x="1" y="45"/>
                  <a:pt x="4" y="38"/>
                </a:cubicBezTo>
                <a:cubicBezTo>
                  <a:pt x="8" y="31"/>
                  <a:pt x="12" y="24"/>
                  <a:pt x="18" y="18"/>
                </a:cubicBezTo>
                <a:cubicBezTo>
                  <a:pt x="29" y="7"/>
                  <a:pt x="45" y="0"/>
                  <a:pt x="62" y="0"/>
                </a:cubicBezTo>
                <a:cubicBezTo>
                  <a:pt x="70" y="0"/>
                  <a:pt x="78" y="2"/>
                  <a:pt x="85" y="5"/>
                </a:cubicBezTo>
                <a:cubicBezTo>
                  <a:pt x="93" y="8"/>
                  <a:pt x="100" y="12"/>
                  <a:pt x="105" y="18"/>
                </a:cubicBezTo>
                <a:cubicBezTo>
                  <a:pt x="111" y="24"/>
                  <a:pt x="116" y="31"/>
                  <a:pt x="119" y="38"/>
                </a:cubicBezTo>
                <a:cubicBezTo>
                  <a:pt x="119" y="38"/>
                  <a:pt x="119" y="38"/>
                  <a:pt x="119" y="38"/>
                </a:cubicBezTo>
                <a:cubicBezTo>
                  <a:pt x="122" y="46"/>
                  <a:pt x="124" y="54"/>
                  <a:pt x="124" y="62"/>
                </a:cubicBezTo>
                <a:cubicBezTo>
                  <a:pt x="124" y="70"/>
                  <a:pt x="122" y="78"/>
                  <a:pt x="119" y="85"/>
                </a:cubicBezTo>
                <a:cubicBezTo>
                  <a:pt x="116" y="93"/>
                  <a:pt x="111" y="100"/>
                  <a:pt x="105" y="106"/>
                </a:cubicBezTo>
                <a:cubicBezTo>
                  <a:pt x="104" y="107"/>
                  <a:pt x="101" y="107"/>
                  <a:pt x="99" y="106"/>
                </a:cubicBezTo>
                <a:cubicBezTo>
                  <a:pt x="97" y="104"/>
                  <a:pt x="97" y="101"/>
                  <a:pt x="99" y="99"/>
                </a:cubicBezTo>
                <a:cubicBezTo>
                  <a:pt x="104" y="94"/>
                  <a:pt x="107" y="88"/>
                  <a:pt x="110" y="82"/>
                </a:cubicBezTo>
                <a:cubicBezTo>
                  <a:pt x="113" y="76"/>
                  <a:pt x="114" y="69"/>
                  <a:pt x="114" y="62"/>
                </a:cubicBezTo>
                <a:cubicBezTo>
                  <a:pt x="114" y="55"/>
                  <a:pt x="113" y="48"/>
                  <a:pt x="110" y="42"/>
                </a:cubicBezTo>
                <a:cubicBezTo>
                  <a:pt x="110" y="42"/>
                  <a:pt x="110" y="42"/>
                  <a:pt x="110" y="42"/>
                </a:cubicBezTo>
                <a:cubicBezTo>
                  <a:pt x="107" y="35"/>
                  <a:pt x="104" y="30"/>
                  <a:pt x="99" y="25"/>
                </a:cubicBezTo>
                <a:cubicBezTo>
                  <a:pt x="94" y="20"/>
                  <a:pt x="88" y="16"/>
                  <a:pt x="82" y="13"/>
                </a:cubicBezTo>
                <a:cubicBezTo>
                  <a:pt x="76" y="11"/>
                  <a:pt x="69" y="9"/>
                  <a:pt x="62" y="9"/>
                </a:cubicBezTo>
                <a:cubicBezTo>
                  <a:pt x="47" y="9"/>
                  <a:pt x="34" y="15"/>
                  <a:pt x="25" y="25"/>
                </a:cubicBezTo>
                <a:cubicBezTo>
                  <a:pt x="20" y="30"/>
                  <a:pt x="16" y="35"/>
                  <a:pt x="13" y="42"/>
                </a:cubicBezTo>
                <a:cubicBezTo>
                  <a:pt x="11" y="48"/>
                  <a:pt x="9" y="55"/>
                  <a:pt x="9" y="62"/>
                </a:cubicBezTo>
                <a:cubicBezTo>
                  <a:pt x="9" y="69"/>
                  <a:pt x="11" y="76"/>
                  <a:pt x="13" y="82"/>
                </a:cubicBezTo>
                <a:cubicBezTo>
                  <a:pt x="16" y="88"/>
                  <a:pt x="20" y="94"/>
                  <a:pt x="25" y="99"/>
                </a:cubicBezTo>
                <a:close/>
                <a:moveTo>
                  <a:pt x="67" y="60"/>
                </a:moveTo>
                <a:cubicBezTo>
                  <a:pt x="70" y="62"/>
                  <a:pt x="71" y="64"/>
                  <a:pt x="72" y="67"/>
                </a:cubicBezTo>
                <a:cubicBezTo>
                  <a:pt x="72" y="67"/>
                  <a:pt x="72" y="67"/>
                  <a:pt x="72" y="67"/>
                </a:cubicBezTo>
                <a:cubicBezTo>
                  <a:pt x="73" y="69"/>
                  <a:pt x="72" y="72"/>
                  <a:pt x="71" y="74"/>
                </a:cubicBezTo>
                <a:cubicBezTo>
                  <a:pt x="70" y="77"/>
                  <a:pt x="67" y="79"/>
                  <a:pt x="65" y="79"/>
                </a:cubicBezTo>
                <a:cubicBezTo>
                  <a:pt x="65" y="79"/>
                  <a:pt x="65" y="79"/>
                  <a:pt x="65" y="79"/>
                </a:cubicBezTo>
                <a:cubicBezTo>
                  <a:pt x="62" y="80"/>
                  <a:pt x="59" y="80"/>
                  <a:pt x="57" y="78"/>
                </a:cubicBezTo>
                <a:cubicBezTo>
                  <a:pt x="54" y="77"/>
                  <a:pt x="53" y="75"/>
                  <a:pt x="52" y="72"/>
                </a:cubicBezTo>
                <a:cubicBezTo>
                  <a:pt x="52" y="72"/>
                  <a:pt x="52" y="72"/>
                  <a:pt x="52" y="72"/>
                </a:cubicBezTo>
                <a:cubicBezTo>
                  <a:pt x="51" y="69"/>
                  <a:pt x="51" y="67"/>
                  <a:pt x="53" y="64"/>
                </a:cubicBezTo>
                <a:cubicBezTo>
                  <a:pt x="54" y="62"/>
                  <a:pt x="57" y="60"/>
                  <a:pt x="59" y="59"/>
                </a:cubicBezTo>
                <a:cubicBezTo>
                  <a:pt x="59" y="59"/>
                  <a:pt x="59" y="59"/>
                  <a:pt x="59" y="59"/>
                </a:cubicBezTo>
                <a:cubicBezTo>
                  <a:pt x="62" y="58"/>
                  <a:pt x="65" y="59"/>
                  <a:pt x="67" y="60"/>
                </a:cubicBezTo>
                <a:close/>
                <a:moveTo>
                  <a:pt x="67" y="68"/>
                </a:moveTo>
                <a:cubicBezTo>
                  <a:pt x="66" y="67"/>
                  <a:pt x="65" y="66"/>
                  <a:pt x="64" y="65"/>
                </a:cubicBezTo>
                <a:cubicBezTo>
                  <a:pt x="63" y="64"/>
                  <a:pt x="62" y="64"/>
                  <a:pt x="61" y="65"/>
                </a:cubicBezTo>
                <a:cubicBezTo>
                  <a:pt x="61" y="65"/>
                  <a:pt x="61" y="65"/>
                  <a:pt x="61" y="65"/>
                </a:cubicBezTo>
                <a:cubicBezTo>
                  <a:pt x="60" y="65"/>
                  <a:pt x="59" y="66"/>
                  <a:pt x="58" y="67"/>
                </a:cubicBezTo>
                <a:cubicBezTo>
                  <a:pt x="57" y="68"/>
                  <a:pt x="57" y="69"/>
                  <a:pt x="57" y="70"/>
                </a:cubicBezTo>
                <a:cubicBezTo>
                  <a:pt x="57" y="71"/>
                  <a:pt x="57" y="71"/>
                  <a:pt x="57" y="71"/>
                </a:cubicBezTo>
                <a:cubicBezTo>
                  <a:pt x="58" y="72"/>
                  <a:pt x="58" y="73"/>
                  <a:pt x="60" y="73"/>
                </a:cubicBezTo>
                <a:cubicBezTo>
                  <a:pt x="61" y="74"/>
                  <a:pt x="62" y="74"/>
                  <a:pt x="63" y="74"/>
                </a:cubicBezTo>
                <a:cubicBezTo>
                  <a:pt x="63" y="74"/>
                  <a:pt x="63" y="74"/>
                  <a:pt x="63" y="74"/>
                </a:cubicBezTo>
                <a:cubicBezTo>
                  <a:pt x="64" y="74"/>
                  <a:pt x="65" y="73"/>
                  <a:pt x="66" y="72"/>
                </a:cubicBezTo>
                <a:cubicBezTo>
                  <a:pt x="67" y="71"/>
                  <a:pt x="67" y="69"/>
                  <a:pt x="67" y="68"/>
                </a:cubicBezTo>
                <a:cubicBezTo>
                  <a:pt x="67" y="68"/>
                  <a:pt x="67" y="68"/>
                  <a:pt x="67" y="68"/>
                </a:cubicBezTo>
                <a:close/>
                <a:moveTo>
                  <a:pt x="89" y="36"/>
                </a:moveTo>
                <a:cubicBezTo>
                  <a:pt x="84" y="72"/>
                  <a:pt x="84" y="72"/>
                  <a:pt x="84" y="72"/>
                </a:cubicBezTo>
                <a:cubicBezTo>
                  <a:pt x="84" y="73"/>
                  <a:pt x="84" y="73"/>
                  <a:pt x="83" y="74"/>
                </a:cubicBezTo>
                <a:cubicBezTo>
                  <a:pt x="83" y="74"/>
                  <a:pt x="83" y="74"/>
                  <a:pt x="83" y="74"/>
                </a:cubicBezTo>
                <a:cubicBezTo>
                  <a:pt x="83" y="74"/>
                  <a:pt x="83" y="74"/>
                  <a:pt x="83" y="74"/>
                </a:cubicBezTo>
                <a:cubicBezTo>
                  <a:pt x="83" y="75"/>
                  <a:pt x="83" y="75"/>
                  <a:pt x="83" y="76"/>
                </a:cubicBezTo>
                <a:cubicBezTo>
                  <a:pt x="83" y="77"/>
                  <a:pt x="82" y="78"/>
                  <a:pt x="82" y="78"/>
                </a:cubicBezTo>
                <a:cubicBezTo>
                  <a:pt x="82" y="79"/>
                  <a:pt x="81" y="80"/>
                  <a:pt x="81" y="80"/>
                </a:cubicBezTo>
                <a:cubicBezTo>
                  <a:pt x="81" y="81"/>
                  <a:pt x="80" y="81"/>
                  <a:pt x="80" y="82"/>
                </a:cubicBezTo>
                <a:cubicBezTo>
                  <a:pt x="79" y="83"/>
                  <a:pt x="79" y="83"/>
                  <a:pt x="78" y="84"/>
                </a:cubicBezTo>
                <a:cubicBezTo>
                  <a:pt x="78" y="84"/>
                  <a:pt x="78" y="84"/>
                  <a:pt x="78" y="84"/>
                </a:cubicBezTo>
                <a:cubicBezTo>
                  <a:pt x="78" y="84"/>
                  <a:pt x="77" y="85"/>
                  <a:pt x="77" y="85"/>
                </a:cubicBezTo>
                <a:cubicBezTo>
                  <a:pt x="77" y="85"/>
                  <a:pt x="77" y="85"/>
                  <a:pt x="77" y="85"/>
                </a:cubicBezTo>
                <a:cubicBezTo>
                  <a:pt x="76" y="86"/>
                  <a:pt x="76" y="86"/>
                  <a:pt x="75" y="87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5" y="87"/>
                  <a:pt x="75" y="87"/>
                </a:cubicBezTo>
                <a:cubicBezTo>
                  <a:pt x="75" y="87"/>
                  <a:pt x="74" y="88"/>
                  <a:pt x="73" y="88"/>
                </a:cubicBezTo>
                <a:cubicBezTo>
                  <a:pt x="73" y="88"/>
                  <a:pt x="73" y="88"/>
                  <a:pt x="73" y="88"/>
                </a:cubicBezTo>
                <a:cubicBezTo>
                  <a:pt x="73" y="88"/>
                  <a:pt x="73" y="88"/>
                  <a:pt x="73" y="88"/>
                </a:cubicBezTo>
                <a:cubicBezTo>
                  <a:pt x="73" y="88"/>
                  <a:pt x="72" y="89"/>
                  <a:pt x="72" y="89"/>
                </a:cubicBezTo>
                <a:cubicBezTo>
                  <a:pt x="71" y="89"/>
                  <a:pt x="70" y="90"/>
                  <a:pt x="70" y="90"/>
                </a:cubicBezTo>
                <a:cubicBezTo>
                  <a:pt x="69" y="90"/>
                  <a:pt x="68" y="90"/>
                  <a:pt x="68" y="90"/>
                </a:cubicBezTo>
                <a:cubicBezTo>
                  <a:pt x="67" y="91"/>
                  <a:pt x="66" y="91"/>
                  <a:pt x="66" y="91"/>
                </a:cubicBezTo>
                <a:cubicBezTo>
                  <a:pt x="65" y="91"/>
                  <a:pt x="64" y="91"/>
                  <a:pt x="63" y="91"/>
                </a:cubicBezTo>
                <a:cubicBezTo>
                  <a:pt x="63" y="91"/>
                  <a:pt x="62" y="91"/>
                  <a:pt x="62" y="91"/>
                </a:cubicBezTo>
                <a:cubicBezTo>
                  <a:pt x="61" y="91"/>
                  <a:pt x="61" y="91"/>
                  <a:pt x="61" y="91"/>
                </a:cubicBezTo>
                <a:cubicBezTo>
                  <a:pt x="61" y="91"/>
                  <a:pt x="60" y="91"/>
                  <a:pt x="59" y="91"/>
                </a:cubicBezTo>
                <a:cubicBezTo>
                  <a:pt x="59" y="91"/>
                  <a:pt x="59" y="91"/>
                  <a:pt x="59" y="91"/>
                </a:cubicBezTo>
                <a:cubicBezTo>
                  <a:pt x="59" y="91"/>
                  <a:pt x="58" y="91"/>
                  <a:pt x="57" y="91"/>
                </a:cubicBezTo>
                <a:cubicBezTo>
                  <a:pt x="56" y="90"/>
                  <a:pt x="56" y="90"/>
                  <a:pt x="55" y="90"/>
                </a:cubicBezTo>
                <a:cubicBezTo>
                  <a:pt x="54" y="90"/>
                  <a:pt x="54" y="90"/>
                  <a:pt x="53" y="89"/>
                </a:cubicBezTo>
                <a:cubicBezTo>
                  <a:pt x="52" y="89"/>
                  <a:pt x="52" y="89"/>
                  <a:pt x="51" y="88"/>
                </a:cubicBezTo>
                <a:cubicBezTo>
                  <a:pt x="50" y="88"/>
                  <a:pt x="50" y="87"/>
                  <a:pt x="49" y="87"/>
                </a:cubicBezTo>
                <a:cubicBezTo>
                  <a:pt x="49" y="87"/>
                  <a:pt x="48" y="86"/>
                  <a:pt x="47" y="86"/>
                </a:cubicBezTo>
                <a:cubicBezTo>
                  <a:pt x="47" y="86"/>
                  <a:pt x="47" y="86"/>
                  <a:pt x="47" y="86"/>
                </a:cubicBezTo>
                <a:cubicBezTo>
                  <a:pt x="47" y="85"/>
                  <a:pt x="46" y="85"/>
                  <a:pt x="46" y="84"/>
                </a:cubicBezTo>
                <a:cubicBezTo>
                  <a:pt x="46" y="84"/>
                  <a:pt x="46" y="84"/>
                  <a:pt x="46" y="84"/>
                </a:cubicBezTo>
                <a:cubicBezTo>
                  <a:pt x="45" y="84"/>
                  <a:pt x="45" y="83"/>
                  <a:pt x="44" y="82"/>
                </a:cubicBezTo>
                <a:cubicBezTo>
                  <a:pt x="44" y="82"/>
                  <a:pt x="44" y="81"/>
                  <a:pt x="43" y="81"/>
                </a:cubicBezTo>
                <a:cubicBezTo>
                  <a:pt x="43" y="81"/>
                  <a:pt x="43" y="81"/>
                  <a:pt x="43" y="81"/>
                </a:cubicBezTo>
                <a:cubicBezTo>
                  <a:pt x="43" y="81"/>
                  <a:pt x="43" y="81"/>
                  <a:pt x="43" y="81"/>
                </a:cubicBezTo>
                <a:cubicBezTo>
                  <a:pt x="43" y="80"/>
                  <a:pt x="43" y="79"/>
                  <a:pt x="42" y="79"/>
                </a:cubicBezTo>
                <a:cubicBezTo>
                  <a:pt x="42" y="78"/>
                  <a:pt x="42" y="78"/>
                  <a:pt x="41" y="77"/>
                </a:cubicBezTo>
                <a:cubicBezTo>
                  <a:pt x="41" y="76"/>
                  <a:pt x="41" y="76"/>
                  <a:pt x="41" y="75"/>
                </a:cubicBezTo>
                <a:cubicBezTo>
                  <a:pt x="41" y="74"/>
                  <a:pt x="40" y="74"/>
                  <a:pt x="40" y="73"/>
                </a:cubicBezTo>
                <a:cubicBezTo>
                  <a:pt x="40" y="72"/>
                  <a:pt x="40" y="71"/>
                  <a:pt x="40" y="71"/>
                </a:cubicBezTo>
                <a:cubicBezTo>
                  <a:pt x="40" y="70"/>
                  <a:pt x="40" y="70"/>
                  <a:pt x="40" y="69"/>
                </a:cubicBezTo>
                <a:cubicBezTo>
                  <a:pt x="40" y="69"/>
                  <a:pt x="40" y="69"/>
                  <a:pt x="40" y="69"/>
                </a:cubicBezTo>
                <a:cubicBezTo>
                  <a:pt x="40" y="68"/>
                  <a:pt x="40" y="67"/>
                  <a:pt x="40" y="67"/>
                </a:cubicBezTo>
                <a:cubicBezTo>
                  <a:pt x="40" y="67"/>
                  <a:pt x="40" y="67"/>
                  <a:pt x="40" y="67"/>
                </a:cubicBezTo>
                <a:cubicBezTo>
                  <a:pt x="40" y="66"/>
                  <a:pt x="40" y="65"/>
                  <a:pt x="41" y="64"/>
                </a:cubicBezTo>
                <a:cubicBezTo>
                  <a:pt x="41" y="64"/>
                  <a:pt x="41" y="63"/>
                  <a:pt x="41" y="62"/>
                </a:cubicBezTo>
                <a:cubicBezTo>
                  <a:pt x="41" y="62"/>
                  <a:pt x="42" y="61"/>
                  <a:pt x="42" y="60"/>
                </a:cubicBezTo>
                <a:cubicBezTo>
                  <a:pt x="42" y="60"/>
                  <a:pt x="43" y="59"/>
                  <a:pt x="43" y="58"/>
                </a:cubicBezTo>
                <a:cubicBezTo>
                  <a:pt x="43" y="58"/>
                  <a:pt x="44" y="57"/>
                  <a:pt x="44" y="56"/>
                </a:cubicBezTo>
                <a:cubicBezTo>
                  <a:pt x="45" y="56"/>
                  <a:pt x="45" y="55"/>
                  <a:pt x="46" y="55"/>
                </a:cubicBezTo>
                <a:cubicBezTo>
                  <a:pt x="46" y="54"/>
                  <a:pt x="46" y="54"/>
                  <a:pt x="47" y="53"/>
                </a:cubicBezTo>
                <a:cubicBezTo>
                  <a:pt x="47" y="53"/>
                  <a:pt x="47" y="53"/>
                  <a:pt x="47" y="53"/>
                </a:cubicBezTo>
                <a:cubicBezTo>
                  <a:pt x="48" y="53"/>
                  <a:pt x="48" y="52"/>
                  <a:pt x="49" y="52"/>
                </a:cubicBezTo>
                <a:cubicBezTo>
                  <a:pt x="49" y="52"/>
                  <a:pt x="49" y="52"/>
                  <a:pt x="49" y="52"/>
                </a:cubicBezTo>
                <a:cubicBezTo>
                  <a:pt x="77" y="29"/>
                  <a:pt x="77" y="29"/>
                  <a:pt x="77" y="29"/>
                </a:cubicBezTo>
                <a:cubicBezTo>
                  <a:pt x="77" y="29"/>
                  <a:pt x="77" y="29"/>
                  <a:pt x="78" y="29"/>
                </a:cubicBezTo>
                <a:cubicBezTo>
                  <a:pt x="78" y="28"/>
                  <a:pt x="78" y="28"/>
                  <a:pt x="78" y="28"/>
                </a:cubicBezTo>
                <a:cubicBezTo>
                  <a:pt x="78" y="28"/>
                  <a:pt x="78" y="28"/>
                  <a:pt x="78" y="28"/>
                </a:cubicBezTo>
                <a:cubicBezTo>
                  <a:pt x="78" y="28"/>
                  <a:pt x="79" y="28"/>
                  <a:pt x="79" y="28"/>
                </a:cubicBezTo>
                <a:cubicBezTo>
                  <a:pt x="80" y="27"/>
                  <a:pt x="80" y="27"/>
                  <a:pt x="80" y="27"/>
                </a:cubicBezTo>
                <a:cubicBezTo>
                  <a:pt x="80" y="27"/>
                  <a:pt x="80" y="27"/>
                  <a:pt x="80" y="27"/>
                </a:cubicBezTo>
                <a:cubicBezTo>
                  <a:pt x="80" y="27"/>
                  <a:pt x="80" y="27"/>
                  <a:pt x="80" y="27"/>
                </a:cubicBezTo>
                <a:cubicBezTo>
                  <a:pt x="81" y="27"/>
                  <a:pt x="81" y="27"/>
                  <a:pt x="81" y="27"/>
                </a:cubicBezTo>
                <a:cubicBezTo>
                  <a:pt x="81" y="27"/>
                  <a:pt x="81" y="27"/>
                  <a:pt x="82" y="27"/>
                </a:cubicBezTo>
                <a:cubicBezTo>
                  <a:pt x="82" y="27"/>
                  <a:pt x="82" y="27"/>
                  <a:pt x="82" y="27"/>
                </a:cubicBezTo>
                <a:cubicBezTo>
                  <a:pt x="83" y="27"/>
                  <a:pt x="83" y="27"/>
                  <a:pt x="83" y="27"/>
                </a:cubicBezTo>
                <a:cubicBezTo>
                  <a:pt x="84" y="27"/>
                  <a:pt x="84" y="27"/>
                  <a:pt x="84" y="27"/>
                </a:cubicBezTo>
                <a:cubicBezTo>
                  <a:pt x="84" y="27"/>
                  <a:pt x="84" y="28"/>
                  <a:pt x="85" y="28"/>
                </a:cubicBezTo>
                <a:cubicBezTo>
                  <a:pt x="85" y="28"/>
                  <a:pt x="85" y="28"/>
                  <a:pt x="85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7" y="29"/>
                  <a:pt x="87" y="29"/>
                  <a:pt x="87" y="29"/>
                </a:cubicBezTo>
                <a:cubicBezTo>
                  <a:pt x="87" y="29"/>
                  <a:pt x="87" y="29"/>
                  <a:pt x="87" y="29"/>
                </a:cubicBezTo>
                <a:cubicBezTo>
                  <a:pt x="87" y="29"/>
                  <a:pt x="87" y="29"/>
                  <a:pt x="87" y="29"/>
                </a:cubicBezTo>
                <a:cubicBezTo>
                  <a:pt x="88" y="30"/>
                  <a:pt x="88" y="30"/>
                  <a:pt x="88" y="30"/>
                </a:cubicBezTo>
                <a:cubicBezTo>
                  <a:pt x="88" y="30"/>
                  <a:pt x="88" y="30"/>
                  <a:pt x="88" y="30"/>
                </a:cubicBezTo>
                <a:cubicBezTo>
                  <a:pt x="89" y="31"/>
                  <a:pt x="89" y="31"/>
                  <a:pt x="89" y="31"/>
                </a:cubicBezTo>
                <a:cubicBezTo>
                  <a:pt x="89" y="31"/>
                  <a:pt x="89" y="31"/>
                  <a:pt x="89" y="32"/>
                </a:cubicBezTo>
                <a:cubicBezTo>
                  <a:pt x="89" y="33"/>
                  <a:pt x="89" y="33"/>
                  <a:pt x="89" y="33"/>
                </a:cubicBezTo>
                <a:cubicBezTo>
                  <a:pt x="89" y="33"/>
                  <a:pt x="89" y="33"/>
                  <a:pt x="89" y="33"/>
                </a:cubicBezTo>
                <a:cubicBezTo>
                  <a:pt x="89" y="34"/>
                  <a:pt x="89" y="34"/>
                  <a:pt x="89" y="34"/>
                </a:cubicBezTo>
                <a:cubicBezTo>
                  <a:pt x="89" y="34"/>
                  <a:pt x="89" y="34"/>
                  <a:pt x="89" y="35"/>
                </a:cubicBezTo>
                <a:cubicBezTo>
                  <a:pt x="89" y="35"/>
                  <a:pt x="89" y="35"/>
                  <a:pt x="89" y="35"/>
                </a:cubicBezTo>
                <a:cubicBezTo>
                  <a:pt x="89" y="35"/>
                  <a:pt x="89" y="35"/>
                  <a:pt x="89" y="35"/>
                </a:cubicBezTo>
                <a:cubicBezTo>
                  <a:pt x="89" y="36"/>
                  <a:pt x="89" y="36"/>
                  <a:pt x="89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46" name="Freeform 14"/>
          <p:cNvSpPr>
            <a:spLocks noEditPoints="1"/>
          </p:cNvSpPr>
          <p:nvPr/>
        </p:nvSpPr>
        <p:spPr bwMode="auto">
          <a:xfrm>
            <a:off x="11444399" y="2539011"/>
            <a:ext cx="221411" cy="269548"/>
          </a:xfrm>
          <a:custGeom>
            <a:avLst/>
            <a:gdLst>
              <a:gd name="T0" fmla="*/ 89 w 101"/>
              <a:gd name="T1" fmla="*/ 80 h 122"/>
              <a:gd name="T2" fmla="*/ 89 w 101"/>
              <a:gd name="T3" fmla="*/ 80 h 122"/>
              <a:gd name="T4" fmla="*/ 94 w 101"/>
              <a:gd name="T5" fmla="*/ 88 h 122"/>
              <a:gd name="T6" fmla="*/ 97 w 101"/>
              <a:gd name="T7" fmla="*/ 108 h 122"/>
              <a:gd name="T8" fmla="*/ 92 w 101"/>
              <a:gd name="T9" fmla="*/ 108 h 122"/>
              <a:gd name="T10" fmla="*/ 76 w 101"/>
              <a:gd name="T11" fmla="*/ 122 h 122"/>
              <a:gd name="T12" fmla="*/ 61 w 101"/>
              <a:gd name="T13" fmla="*/ 108 h 122"/>
              <a:gd name="T14" fmla="*/ 0 w 101"/>
              <a:gd name="T15" fmla="*/ 103 h 122"/>
              <a:gd name="T16" fmla="*/ 9 w 101"/>
              <a:gd name="T17" fmla="*/ 87 h 122"/>
              <a:gd name="T18" fmla="*/ 18 w 101"/>
              <a:gd name="T19" fmla="*/ 63 h 122"/>
              <a:gd name="T20" fmla="*/ 20 w 101"/>
              <a:gd name="T21" fmla="*/ 52 h 122"/>
              <a:gd name="T22" fmla="*/ 42 w 101"/>
              <a:gd name="T23" fmla="*/ 23 h 122"/>
              <a:gd name="T24" fmla="*/ 37 w 101"/>
              <a:gd name="T25" fmla="*/ 13 h 122"/>
              <a:gd name="T26" fmla="*/ 51 w 101"/>
              <a:gd name="T27" fmla="*/ 0 h 122"/>
              <a:gd name="T28" fmla="*/ 65 w 101"/>
              <a:gd name="T29" fmla="*/ 13 h 122"/>
              <a:gd name="T30" fmla="*/ 61 w 101"/>
              <a:gd name="T31" fmla="*/ 23 h 122"/>
              <a:gd name="T32" fmla="*/ 85 w 101"/>
              <a:gd name="T33" fmla="*/ 63 h 122"/>
              <a:gd name="T34" fmla="*/ 51 w 101"/>
              <a:gd name="T35" fmla="*/ 5 h 122"/>
              <a:gd name="T36" fmla="*/ 43 w 101"/>
              <a:gd name="T37" fmla="*/ 13 h 122"/>
              <a:gd name="T38" fmla="*/ 51 w 101"/>
              <a:gd name="T39" fmla="*/ 21 h 122"/>
              <a:gd name="T40" fmla="*/ 59 w 101"/>
              <a:gd name="T41" fmla="*/ 13 h 122"/>
              <a:gd name="T42" fmla="*/ 76 w 101"/>
              <a:gd name="T43" fmla="*/ 64 h 122"/>
              <a:gd name="T44" fmla="*/ 52 w 101"/>
              <a:gd name="T45" fmla="*/ 31 h 122"/>
              <a:gd name="T46" fmla="*/ 29 w 101"/>
              <a:gd name="T47" fmla="*/ 54 h 122"/>
              <a:gd name="T48" fmla="*/ 27 w 101"/>
              <a:gd name="T49" fmla="*/ 64 h 122"/>
              <a:gd name="T50" fmla="*/ 15 w 101"/>
              <a:gd name="T51" fmla="*/ 95 h 122"/>
              <a:gd name="T52" fmla="*/ 90 w 101"/>
              <a:gd name="T53" fmla="*/ 98 h 122"/>
              <a:gd name="T54" fmla="*/ 87 w 101"/>
              <a:gd name="T55" fmla="*/ 94 h 122"/>
              <a:gd name="T56" fmla="*/ 79 w 101"/>
              <a:gd name="T57" fmla="*/ 82 h 122"/>
              <a:gd name="T58" fmla="*/ 82 w 101"/>
              <a:gd name="T59" fmla="*/ 108 h 122"/>
              <a:gd name="T60" fmla="*/ 72 w 101"/>
              <a:gd name="T61" fmla="*/ 110 h 122"/>
              <a:gd name="T62" fmla="*/ 81 w 101"/>
              <a:gd name="T63" fmla="*/ 110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1" h="122">
                <a:moveTo>
                  <a:pt x="85" y="63"/>
                </a:moveTo>
                <a:cubicBezTo>
                  <a:pt x="86" y="68"/>
                  <a:pt x="87" y="74"/>
                  <a:pt x="89" y="80"/>
                </a:cubicBezTo>
                <a:cubicBezTo>
                  <a:pt x="89" y="80"/>
                  <a:pt x="89" y="80"/>
                  <a:pt x="89" y="80"/>
                </a:cubicBezTo>
                <a:cubicBezTo>
                  <a:pt x="89" y="80"/>
                  <a:pt x="89" y="80"/>
                  <a:pt x="89" y="80"/>
                </a:cubicBezTo>
                <a:cubicBezTo>
                  <a:pt x="89" y="83"/>
                  <a:pt x="92" y="86"/>
                  <a:pt x="94" y="88"/>
                </a:cubicBezTo>
                <a:cubicBezTo>
                  <a:pt x="94" y="88"/>
                  <a:pt x="94" y="88"/>
                  <a:pt x="94" y="88"/>
                </a:cubicBezTo>
                <a:cubicBezTo>
                  <a:pt x="98" y="92"/>
                  <a:pt x="101" y="96"/>
                  <a:pt x="101" y="103"/>
                </a:cubicBezTo>
                <a:cubicBezTo>
                  <a:pt x="101" y="106"/>
                  <a:pt x="99" y="108"/>
                  <a:pt x="97" y="108"/>
                </a:cubicBezTo>
                <a:cubicBezTo>
                  <a:pt x="96" y="108"/>
                  <a:pt x="96" y="108"/>
                  <a:pt x="96" y="108"/>
                </a:cubicBezTo>
                <a:cubicBezTo>
                  <a:pt x="92" y="108"/>
                  <a:pt x="92" y="108"/>
                  <a:pt x="92" y="108"/>
                </a:cubicBezTo>
                <a:cubicBezTo>
                  <a:pt x="92" y="111"/>
                  <a:pt x="90" y="115"/>
                  <a:pt x="87" y="117"/>
                </a:cubicBezTo>
                <a:cubicBezTo>
                  <a:pt x="85" y="120"/>
                  <a:pt x="81" y="122"/>
                  <a:pt x="76" y="122"/>
                </a:cubicBezTo>
                <a:cubicBezTo>
                  <a:pt x="72" y="122"/>
                  <a:pt x="68" y="120"/>
                  <a:pt x="65" y="117"/>
                </a:cubicBezTo>
                <a:cubicBezTo>
                  <a:pt x="63" y="115"/>
                  <a:pt x="61" y="111"/>
                  <a:pt x="61" y="108"/>
                </a:cubicBezTo>
                <a:cubicBezTo>
                  <a:pt x="5" y="108"/>
                  <a:pt x="5" y="108"/>
                  <a:pt x="5" y="108"/>
                </a:cubicBezTo>
                <a:cubicBezTo>
                  <a:pt x="3" y="108"/>
                  <a:pt x="0" y="106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1" y="94"/>
                  <a:pt x="5" y="91"/>
                  <a:pt x="9" y="87"/>
                </a:cubicBezTo>
                <a:cubicBezTo>
                  <a:pt x="11" y="85"/>
                  <a:pt x="14" y="83"/>
                  <a:pt x="15" y="80"/>
                </a:cubicBezTo>
                <a:cubicBezTo>
                  <a:pt x="16" y="74"/>
                  <a:pt x="17" y="68"/>
                  <a:pt x="18" y="63"/>
                </a:cubicBezTo>
                <a:cubicBezTo>
                  <a:pt x="18" y="61"/>
                  <a:pt x="18" y="61"/>
                  <a:pt x="18" y="61"/>
                </a:cubicBezTo>
                <a:cubicBezTo>
                  <a:pt x="18" y="58"/>
                  <a:pt x="19" y="55"/>
                  <a:pt x="20" y="52"/>
                </a:cubicBezTo>
                <a:cubicBezTo>
                  <a:pt x="22" y="42"/>
                  <a:pt x="25" y="33"/>
                  <a:pt x="34" y="27"/>
                </a:cubicBezTo>
                <a:cubicBezTo>
                  <a:pt x="37" y="25"/>
                  <a:pt x="39" y="24"/>
                  <a:pt x="42" y="23"/>
                </a:cubicBezTo>
                <a:cubicBezTo>
                  <a:pt x="41" y="23"/>
                  <a:pt x="41" y="23"/>
                  <a:pt x="41" y="23"/>
                </a:cubicBezTo>
                <a:cubicBezTo>
                  <a:pt x="39" y="21"/>
                  <a:pt x="37" y="17"/>
                  <a:pt x="37" y="13"/>
                </a:cubicBezTo>
                <a:cubicBezTo>
                  <a:pt x="37" y="10"/>
                  <a:pt x="39" y="6"/>
                  <a:pt x="41" y="4"/>
                </a:cubicBezTo>
                <a:cubicBezTo>
                  <a:pt x="44" y="1"/>
                  <a:pt x="47" y="0"/>
                  <a:pt x="51" y="0"/>
                </a:cubicBezTo>
                <a:cubicBezTo>
                  <a:pt x="55" y="0"/>
                  <a:pt x="58" y="1"/>
                  <a:pt x="61" y="4"/>
                </a:cubicBezTo>
                <a:cubicBezTo>
                  <a:pt x="63" y="6"/>
                  <a:pt x="65" y="10"/>
                  <a:pt x="65" y="13"/>
                </a:cubicBezTo>
                <a:cubicBezTo>
                  <a:pt x="65" y="17"/>
                  <a:pt x="63" y="21"/>
                  <a:pt x="61" y="23"/>
                </a:cubicBezTo>
                <a:cubicBezTo>
                  <a:pt x="61" y="23"/>
                  <a:pt x="61" y="23"/>
                  <a:pt x="61" y="23"/>
                </a:cubicBezTo>
                <a:cubicBezTo>
                  <a:pt x="63" y="24"/>
                  <a:pt x="66" y="25"/>
                  <a:pt x="69" y="27"/>
                </a:cubicBezTo>
                <a:cubicBezTo>
                  <a:pt x="81" y="35"/>
                  <a:pt x="83" y="49"/>
                  <a:pt x="85" y="63"/>
                </a:cubicBezTo>
                <a:close/>
                <a:moveTo>
                  <a:pt x="57" y="8"/>
                </a:moveTo>
                <a:cubicBezTo>
                  <a:pt x="55" y="6"/>
                  <a:pt x="53" y="5"/>
                  <a:pt x="51" y="5"/>
                </a:cubicBezTo>
                <a:cubicBezTo>
                  <a:pt x="49" y="5"/>
                  <a:pt x="47" y="6"/>
                  <a:pt x="45" y="8"/>
                </a:cubicBezTo>
                <a:cubicBezTo>
                  <a:pt x="44" y="9"/>
                  <a:pt x="43" y="11"/>
                  <a:pt x="43" y="13"/>
                </a:cubicBezTo>
                <a:cubicBezTo>
                  <a:pt x="43" y="16"/>
                  <a:pt x="44" y="18"/>
                  <a:pt x="45" y="19"/>
                </a:cubicBezTo>
                <a:cubicBezTo>
                  <a:pt x="47" y="20"/>
                  <a:pt x="49" y="21"/>
                  <a:pt x="51" y="21"/>
                </a:cubicBezTo>
                <a:cubicBezTo>
                  <a:pt x="53" y="21"/>
                  <a:pt x="55" y="20"/>
                  <a:pt x="57" y="19"/>
                </a:cubicBezTo>
                <a:cubicBezTo>
                  <a:pt x="58" y="18"/>
                  <a:pt x="59" y="16"/>
                  <a:pt x="59" y="13"/>
                </a:cubicBezTo>
                <a:cubicBezTo>
                  <a:pt x="59" y="11"/>
                  <a:pt x="58" y="9"/>
                  <a:pt x="57" y="8"/>
                </a:cubicBezTo>
                <a:close/>
                <a:moveTo>
                  <a:pt x="76" y="64"/>
                </a:moveTo>
                <a:cubicBezTo>
                  <a:pt x="74" y="54"/>
                  <a:pt x="73" y="41"/>
                  <a:pt x="64" y="35"/>
                </a:cubicBezTo>
                <a:cubicBezTo>
                  <a:pt x="60" y="32"/>
                  <a:pt x="56" y="31"/>
                  <a:pt x="52" y="31"/>
                </a:cubicBezTo>
                <a:cubicBezTo>
                  <a:pt x="47" y="31"/>
                  <a:pt x="43" y="32"/>
                  <a:pt x="40" y="35"/>
                </a:cubicBezTo>
                <a:cubicBezTo>
                  <a:pt x="33" y="39"/>
                  <a:pt x="30" y="46"/>
                  <a:pt x="29" y="54"/>
                </a:cubicBezTo>
                <a:cubicBezTo>
                  <a:pt x="28" y="56"/>
                  <a:pt x="28" y="59"/>
                  <a:pt x="27" y="62"/>
                </a:cubicBezTo>
                <a:cubicBezTo>
                  <a:pt x="27" y="64"/>
                  <a:pt x="27" y="64"/>
                  <a:pt x="27" y="64"/>
                </a:cubicBezTo>
                <a:cubicBezTo>
                  <a:pt x="26" y="70"/>
                  <a:pt x="25" y="76"/>
                  <a:pt x="24" y="82"/>
                </a:cubicBezTo>
                <a:cubicBezTo>
                  <a:pt x="22" y="88"/>
                  <a:pt x="19" y="92"/>
                  <a:pt x="15" y="95"/>
                </a:cubicBezTo>
                <a:cubicBezTo>
                  <a:pt x="14" y="96"/>
                  <a:pt x="12" y="97"/>
                  <a:pt x="11" y="98"/>
                </a:cubicBezTo>
                <a:cubicBezTo>
                  <a:pt x="90" y="98"/>
                  <a:pt x="90" y="98"/>
                  <a:pt x="90" y="98"/>
                </a:cubicBezTo>
                <a:cubicBezTo>
                  <a:pt x="89" y="97"/>
                  <a:pt x="88" y="96"/>
                  <a:pt x="87" y="95"/>
                </a:cubicBezTo>
                <a:cubicBezTo>
                  <a:pt x="87" y="94"/>
                  <a:pt x="87" y="94"/>
                  <a:pt x="87" y="94"/>
                </a:cubicBezTo>
                <a:cubicBezTo>
                  <a:pt x="84" y="91"/>
                  <a:pt x="81" y="88"/>
                  <a:pt x="79" y="82"/>
                </a:cubicBezTo>
                <a:cubicBezTo>
                  <a:pt x="79" y="82"/>
                  <a:pt x="79" y="82"/>
                  <a:pt x="79" y="82"/>
                </a:cubicBezTo>
                <a:cubicBezTo>
                  <a:pt x="78" y="76"/>
                  <a:pt x="77" y="70"/>
                  <a:pt x="76" y="64"/>
                </a:cubicBezTo>
                <a:close/>
                <a:moveTo>
                  <a:pt x="82" y="108"/>
                </a:moveTo>
                <a:cubicBezTo>
                  <a:pt x="71" y="108"/>
                  <a:pt x="71" y="108"/>
                  <a:pt x="71" y="108"/>
                </a:cubicBezTo>
                <a:cubicBezTo>
                  <a:pt x="71" y="109"/>
                  <a:pt x="71" y="110"/>
                  <a:pt x="72" y="110"/>
                </a:cubicBezTo>
                <a:cubicBezTo>
                  <a:pt x="73" y="111"/>
                  <a:pt x="75" y="112"/>
                  <a:pt x="76" y="112"/>
                </a:cubicBezTo>
                <a:cubicBezTo>
                  <a:pt x="78" y="112"/>
                  <a:pt x="80" y="111"/>
                  <a:pt x="81" y="110"/>
                </a:cubicBezTo>
                <a:cubicBezTo>
                  <a:pt x="81" y="110"/>
                  <a:pt x="82" y="109"/>
                  <a:pt x="82" y="10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47" name="Freeform 15"/>
          <p:cNvSpPr>
            <a:spLocks noEditPoints="1"/>
          </p:cNvSpPr>
          <p:nvPr/>
        </p:nvSpPr>
        <p:spPr bwMode="auto">
          <a:xfrm>
            <a:off x="4724131" y="5006492"/>
            <a:ext cx="271116" cy="225879"/>
          </a:xfrm>
          <a:custGeom>
            <a:avLst/>
            <a:gdLst>
              <a:gd name="T0" fmla="*/ 4 w 124"/>
              <a:gd name="T1" fmla="*/ 0 h 103"/>
              <a:gd name="T2" fmla="*/ 5 w 124"/>
              <a:gd name="T3" fmla="*/ 0 h 103"/>
              <a:gd name="T4" fmla="*/ 119 w 124"/>
              <a:gd name="T5" fmla="*/ 0 h 103"/>
              <a:gd name="T6" fmla="*/ 124 w 124"/>
              <a:gd name="T7" fmla="*/ 5 h 103"/>
              <a:gd name="T8" fmla="*/ 124 w 124"/>
              <a:gd name="T9" fmla="*/ 5 h 103"/>
              <a:gd name="T10" fmla="*/ 124 w 124"/>
              <a:gd name="T11" fmla="*/ 87 h 103"/>
              <a:gd name="T12" fmla="*/ 119 w 124"/>
              <a:gd name="T13" fmla="*/ 92 h 103"/>
              <a:gd name="T14" fmla="*/ 119 w 124"/>
              <a:gd name="T15" fmla="*/ 92 h 103"/>
              <a:gd name="T16" fmla="*/ 66 w 124"/>
              <a:gd name="T17" fmla="*/ 92 h 103"/>
              <a:gd name="T18" fmla="*/ 66 w 124"/>
              <a:gd name="T19" fmla="*/ 97 h 103"/>
              <a:gd name="T20" fmla="*/ 66 w 124"/>
              <a:gd name="T21" fmla="*/ 98 h 103"/>
              <a:gd name="T22" fmla="*/ 93 w 124"/>
              <a:gd name="T23" fmla="*/ 98 h 103"/>
              <a:gd name="T24" fmla="*/ 96 w 124"/>
              <a:gd name="T25" fmla="*/ 100 h 103"/>
              <a:gd name="T26" fmla="*/ 93 w 124"/>
              <a:gd name="T27" fmla="*/ 103 h 103"/>
              <a:gd name="T28" fmla="*/ 30 w 124"/>
              <a:gd name="T29" fmla="*/ 103 h 103"/>
              <a:gd name="T30" fmla="*/ 27 w 124"/>
              <a:gd name="T31" fmla="*/ 100 h 103"/>
              <a:gd name="T32" fmla="*/ 30 w 124"/>
              <a:gd name="T33" fmla="*/ 98 h 103"/>
              <a:gd name="T34" fmla="*/ 57 w 124"/>
              <a:gd name="T35" fmla="*/ 98 h 103"/>
              <a:gd name="T36" fmla="*/ 57 w 124"/>
              <a:gd name="T37" fmla="*/ 97 h 103"/>
              <a:gd name="T38" fmla="*/ 57 w 124"/>
              <a:gd name="T39" fmla="*/ 92 h 103"/>
              <a:gd name="T40" fmla="*/ 4 w 124"/>
              <a:gd name="T41" fmla="*/ 92 h 103"/>
              <a:gd name="T42" fmla="*/ 0 w 124"/>
              <a:gd name="T43" fmla="*/ 87 h 103"/>
              <a:gd name="T44" fmla="*/ 0 w 124"/>
              <a:gd name="T45" fmla="*/ 87 h 103"/>
              <a:gd name="T46" fmla="*/ 0 w 124"/>
              <a:gd name="T47" fmla="*/ 5 h 103"/>
              <a:gd name="T48" fmla="*/ 4 w 124"/>
              <a:gd name="T49" fmla="*/ 0 h 103"/>
              <a:gd name="T50" fmla="*/ 105 w 124"/>
              <a:gd name="T51" fmla="*/ 69 h 103"/>
              <a:gd name="T52" fmla="*/ 110 w 124"/>
              <a:gd name="T53" fmla="*/ 74 h 103"/>
              <a:gd name="T54" fmla="*/ 105 w 124"/>
              <a:gd name="T55" fmla="*/ 79 h 103"/>
              <a:gd name="T56" fmla="*/ 101 w 124"/>
              <a:gd name="T57" fmla="*/ 74 h 103"/>
              <a:gd name="T58" fmla="*/ 105 w 124"/>
              <a:gd name="T59" fmla="*/ 69 h 103"/>
              <a:gd name="T60" fmla="*/ 114 w 124"/>
              <a:gd name="T61" fmla="*/ 10 h 103"/>
              <a:gd name="T62" fmla="*/ 9 w 124"/>
              <a:gd name="T63" fmla="*/ 10 h 103"/>
              <a:gd name="T64" fmla="*/ 9 w 124"/>
              <a:gd name="T65" fmla="*/ 82 h 103"/>
              <a:gd name="T66" fmla="*/ 114 w 124"/>
              <a:gd name="T67" fmla="*/ 82 h 103"/>
              <a:gd name="T68" fmla="*/ 114 w 124"/>
              <a:gd name="T69" fmla="*/ 10 h 1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4" h="103">
                <a:moveTo>
                  <a:pt x="4" y="0"/>
                </a:moveTo>
                <a:cubicBezTo>
                  <a:pt x="5" y="0"/>
                  <a:pt x="5" y="0"/>
                  <a:pt x="5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1" y="0"/>
                  <a:pt x="124" y="2"/>
                  <a:pt x="124" y="5"/>
                </a:cubicBezTo>
                <a:cubicBezTo>
                  <a:pt x="124" y="5"/>
                  <a:pt x="124" y="5"/>
                  <a:pt x="124" y="5"/>
                </a:cubicBezTo>
                <a:cubicBezTo>
                  <a:pt x="124" y="87"/>
                  <a:pt x="124" y="87"/>
                  <a:pt x="124" y="87"/>
                </a:cubicBezTo>
                <a:cubicBezTo>
                  <a:pt x="124" y="90"/>
                  <a:pt x="121" y="92"/>
                  <a:pt x="119" y="92"/>
                </a:cubicBezTo>
                <a:cubicBezTo>
                  <a:pt x="119" y="92"/>
                  <a:pt x="119" y="92"/>
                  <a:pt x="119" y="92"/>
                </a:cubicBezTo>
                <a:cubicBezTo>
                  <a:pt x="66" y="92"/>
                  <a:pt x="66" y="92"/>
                  <a:pt x="66" y="92"/>
                </a:cubicBezTo>
                <a:cubicBezTo>
                  <a:pt x="66" y="97"/>
                  <a:pt x="66" y="97"/>
                  <a:pt x="66" y="97"/>
                </a:cubicBezTo>
                <a:cubicBezTo>
                  <a:pt x="66" y="98"/>
                  <a:pt x="66" y="98"/>
                  <a:pt x="66" y="98"/>
                </a:cubicBezTo>
                <a:cubicBezTo>
                  <a:pt x="93" y="98"/>
                  <a:pt x="93" y="98"/>
                  <a:pt x="93" y="98"/>
                </a:cubicBezTo>
                <a:cubicBezTo>
                  <a:pt x="94" y="98"/>
                  <a:pt x="96" y="99"/>
                  <a:pt x="96" y="100"/>
                </a:cubicBezTo>
                <a:cubicBezTo>
                  <a:pt x="96" y="102"/>
                  <a:pt x="94" y="103"/>
                  <a:pt x="93" y="103"/>
                </a:cubicBezTo>
                <a:cubicBezTo>
                  <a:pt x="30" y="103"/>
                  <a:pt x="30" y="103"/>
                  <a:pt x="30" y="103"/>
                </a:cubicBezTo>
                <a:cubicBezTo>
                  <a:pt x="29" y="103"/>
                  <a:pt x="27" y="102"/>
                  <a:pt x="27" y="100"/>
                </a:cubicBezTo>
                <a:cubicBezTo>
                  <a:pt x="27" y="99"/>
                  <a:pt x="29" y="98"/>
                  <a:pt x="30" y="98"/>
                </a:cubicBezTo>
                <a:cubicBezTo>
                  <a:pt x="57" y="98"/>
                  <a:pt x="57" y="98"/>
                  <a:pt x="57" y="98"/>
                </a:cubicBezTo>
                <a:cubicBezTo>
                  <a:pt x="57" y="97"/>
                  <a:pt x="57" y="97"/>
                  <a:pt x="57" y="97"/>
                </a:cubicBezTo>
                <a:cubicBezTo>
                  <a:pt x="57" y="92"/>
                  <a:pt x="57" y="92"/>
                  <a:pt x="57" y="92"/>
                </a:cubicBezTo>
                <a:cubicBezTo>
                  <a:pt x="4" y="92"/>
                  <a:pt x="4" y="92"/>
                  <a:pt x="4" y="92"/>
                </a:cubicBezTo>
                <a:cubicBezTo>
                  <a:pt x="2" y="92"/>
                  <a:pt x="0" y="90"/>
                  <a:pt x="0" y="87"/>
                </a:cubicBezTo>
                <a:cubicBezTo>
                  <a:pt x="0" y="87"/>
                  <a:pt x="0" y="87"/>
                  <a:pt x="0" y="87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105" y="69"/>
                </a:moveTo>
                <a:cubicBezTo>
                  <a:pt x="108" y="69"/>
                  <a:pt x="110" y="71"/>
                  <a:pt x="110" y="74"/>
                </a:cubicBezTo>
                <a:cubicBezTo>
                  <a:pt x="110" y="76"/>
                  <a:pt x="108" y="79"/>
                  <a:pt x="105" y="79"/>
                </a:cubicBezTo>
                <a:cubicBezTo>
                  <a:pt x="103" y="79"/>
                  <a:pt x="101" y="76"/>
                  <a:pt x="101" y="74"/>
                </a:cubicBezTo>
                <a:cubicBezTo>
                  <a:pt x="101" y="71"/>
                  <a:pt x="103" y="69"/>
                  <a:pt x="105" y="69"/>
                </a:cubicBezTo>
                <a:close/>
                <a:moveTo>
                  <a:pt x="114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34"/>
                  <a:pt x="9" y="58"/>
                  <a:pt x="9" y="82"/>
                </a:cubicBezTo>
                <a:cubicBezTo>
                  <a:pt x="44" y="82"/>
                  <a:pt x="79" y="82"/>
                  <a:pt x="114" y="82"/>
                </a:cubicBezTo>
                <a:cubicBezTo>
                  <a:pt x="114" y="58"/>
                  <a:pt x="114" y="34"/>
                  <a:pt x="114" y="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48" name="Freeform 16"/>
          <p:cNvSpPr>
            <a:spLocks noEditPoints="1"/>
          </p:cNvSpPr>
          <p:nvPr/>
        </p:nvSpPr>
        <p:spPr bwMode="auto">
          <a:xfrm>
            <a:off x="7171304" y="1664111"/>
            <a:ext cx="277141" cy="248465"/>
          </a:xfrm>
          <a:custGeom>
            <a:avLst/>
            <a:gdLst>
              <a:gd name="T0" fmla="*/ 58 w 126"/>
              <a:gd name="T1" fmla="*/ 53 h 113"/>
              <a:gd name="T2" fmla="*/ 62 w 126"/>
              <a:gd name="T3" fmla="*/ 60 h 113"/>
              <a:gd name="T4" fmla="*/ 26 w 126"/>
              <a:gd name="T5" fmla="*/ 60 h 113"/>
              <a:gd name="T6" fmla="*/ 2 w 126"/>
              <a:gd name="T7" fmla="*/ 77 h 113"/>
              <a:gd name="T8" fmla="*/ 32 w 126"/>
              <a:gd name="T9" fmla="*/ 70 h 113"/>
              <a:gd name="T10" fmla="*/ 67 w 126"/>
              <a:gd name="T11" fmla="*/ 70 h 113"/>
              <a:gd name="T12" fmla="*/ 74 w 126"/>
              <a:gd name="T13" fmla="*/ 82 h 113"/>
              <a:gd name="T14" fmla="*/ 82 w 126"/>
              <a:gd name="T15" fmla="*/ 96 h 113"/>
              <a:gd name="T16" fmla="*/ 90 w 126"/>
              <a:gd name="T17" fmla="*/ 110 h 113"/>
              <a:gd name="T18" fmla="*/ 99 w 126"/>
              <a:gd name="T19" fmla="*/ 105 h 113"/>
              <a:gd name="T20" fmla="*/ 90 w 126"/>
              <a:gd name="T21" fmla="*/ 91 h 113"/>
              <a:gd name="T22" fmla="*/ 82 w 126"/>
              <a:gd name="T23" fmla="*/ 77 h 113"/>
              <a:gd name="T24" fmla="*/ 86 w 126"/>
              <a:gd name="T25" fmla="*/ 70 h 113"/>
              <a:gd name="T26" fmla="*/ 119 w 126"/>
              <a:gd name="T27" fmla="*/ 70 h 113"/>
              <a:gd name="T28" fmla="*/ 119 w 126"/>
              <a:gd name="T29" fmla="*/ 60 h 113"/>
              <a:gd name="T30" fmla="*/ 86 w 126"/>
              <a:gd name="T31" fmla="*/ 60 h 113"/>
              <a:gd name="T32" fmla="*/ 67 w 126"/>
              <a:gd name="T33" fmla="*/ 51 h 113"/>
              <a:gd name="T34" fmla="*/ 71 w 126"/>
              <a:gd name="T35" fmla="*/ 50 h 113"/>
              <a:gd name="T36" fmla="*/ 76 w 126"/>
              <a:gd name="T37" fmla="*/ 32 h 113"/>
              <a:gd name="T38" fmla="*/ 62 w 126"/>
              <a:gd name="T39" fmla="*/ 7 h 113"/>
              <a:gd name="T40" fmla="*/ 44 w 126"/>
              <a:gd name="T41" fmla="*/ 2 h 113"/>
              <a:gd name="T42" fmla="*/ 37 w 126"/>
              <a:gd name="T43" fmla="*/ 10 h 113"/>
              <a:gd name="T44" fmla="*/ 38 w 126"/>
              <a:gd name="T45" fmla="*/ 20 h 113"/>
              <a:gd name="T46" fmla="*/ 53 w 126"/>
              <a:gd name="T47" fmla="*/ 45 h 113"/>
              <a:gd name="T48" fmla="*/ 54 w 126"/>
              <a:gd name="T49" fmla="*/ 47 h 113"/>
              <a:gd name="T50" fmla="*/ 1 w 126"/>
              <a:gd name="T51" fmla="*/ 106 h 113"/>
              <a:gd name="T52" fmla="*/ 13 w 126"/>
              <a:gd name="T53" fmla="*/ 109 h 113"/>
              <a:gd name="T54" fmla="*/ 13 w 126"/>
              <a:gd name="T55" fmla="*/ 103 h 113"/>
              <a:gd name="T56" fmla="*/ 22 w 126"/>
              <a:gd name="T57" fmla="*/ 103 h 113"/>
              <a:gd name="T58" fmla="*/ 22 w 126"/>
              <a:gd name="T59" fmla="*/ 109 h 113"/>
              <a:gd name="T60" fmla="*/ 34 w 126"/>
              <a:gd name="T61" fmla="*/ 106 h 113"/>
              <a:gd name="T62" fmla="*/ 22 w 126"/>
              <a:gd name="T63" fmla="*/ 103 h 113"/>
              <a:gd name="T64" fmla="*/ 38 w 126"/>
              <a:gd name="T65" fmla="*/ 106 h 113"/>
              <a:gd name="T66" fmla="*/ 49 w 126"/>
              <a:gd name="T67" fmla="*/ 109 h 113"/>
              <a:gd name="T68" fmla="*/ 49 w 126"/>
              <a:gd name="T69" fmla="*/ 103 h 113"/>
              <a:gd name="T70" fmla="*/ 59 w 126"/>
              <a:gd name="T71" fmla="*/ 103 h 113"/>
              <a:gd name="T72" fmla="*/ 59 w 126"/>
              <a:gd name="T73" fmla="*/ 109 h 113"/>
              <a:gd name="T74" fmla="*/ 71 w 126"/>
              <a:gd name="T75" fmla="*/ 106 h 113"/>
              <a:gd name="T76" fmla="*/ 59 w 126"/>
              <a:gd name="T77" fmla="*/ 103 h 113"/>
              <a:gd name="T78" fmla="*/ 111 w 126"/>
              <a:gd name="T79" fmla="*/ 106 h 113"/>
              <a:gd name="T80" fmla="*/ 123 w 126"/>
              <a:gd name="T81" fmla="*/ 109 h 113"/>
              <a:gd name="T82" fmla="*/ 123 w 126"/>
              <a:gd name="T83" fmla="*/ 103 h 113"/>
              <a:gd name="T84" fmla="*/ 19 w 126"/>
              <a:gd name="T85" fmla="*/ 82 h 113"/>
              <a:gd name="T86" fmla="*/ 15 w 126"/>
              <a:gd name="T87" fmla="*/ 64 h 113"/>
              <a:gd name="T88" fmla="*/ 19 w 126"/>
              <a:gd name="T89" fmla="*/ 82 h 113"/>
              <a:gd name="T90" fmla="*/ 43 w 126"/>
              <a:gd name="T91" fmla="*/ 18 h 113"/>
              <a:gd name="T92" fmla="*/ 42 w 126"/>
              <a:gd name="T93" fmla="*/ 12 h 113"/>
              <a:gd name="T94" fmla="*/ 46 w 126"/>
              <a:gd name="T95" fmla="*/ 7 h 113"/>
              <a:gd name="T96" fmla="*/ 57 w 126"/>
              <a:gd name="T97" fmla="*/ 10 h 113"/>
              <a:gd name="T98" fmla="*/ 71 w 126"/>
              <a:gd name="T99" fmla="*/ 35 h 113"/>
              <a:gd name="T100" fmla="*/ 68 w 126"/>
              <a:gd name="T101" fmla="*/ 45 h 113"/>
              <a:gd name="T102" fmla="*/ 68 w 126"/>
              <a:gd name="T103" fmla="*/ 45 h 113"/>
              <a:gd name="T104" fmla="*/ 68 w 126"/>
              <a:gd name="T105" fmla="*/ 45 h 113"/>
              <a:gd name="T106" fmla="*/ 68 w 126"/>
              <a:gd name="T107" fmla="*/ 45 h 113"/>
              <a:gd name="T108" fmla="*/ 58 w 126"/>
              <a:gd name="T109" fmla="*/ 42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26" h="113">
                <a:moveTo>
                  <a:pt x="54" y="47"/>
                </a:moveTo>
                <a:cubicBezTo>
                  <a:pt x="58" y="53"/>
                  <a:pt x="58" y="53"/>
                  <a:pt x="58" y="53"/>
                </a:cubicBezTo>
                <a:cubicBezTo>
                  <a:pt x="58" y="54"/>
                  <a:pt x="58" y="54"/>
                  <a:pt x="58" y="54"/>
                </a:cubicBezTo>
                <a:cubicBezTo>
                  <a:pt x="62" y="60"/>
                  <a:pt x="62" y="60"/>
                  <a:pt x="62" y="60"/>
                </a:cubicBezTo>
                <a:cubicBezTo>
                  <a:pt x="54" y="60"/>
                  <a:pt x="54" y="60"/>
                  <a:pt x="54" y="60"/>
                </a:cubicBezTo>
                <a:cubicBezTo>
                  <a:pt x="26" y="60"/>
                  <a:pt x="26" y="60"/>
                  <a:pt x="26" y="60"/>
                </a:cubicBezTo>
                <a:cubicBezTo>
                  <a:pt x="22" y="58"/>
                  <a:pt x="17" y="57"/>
                  <a:pt x="13" y="58"/>
                </a:cubicBezTo>
                <a:cubicBezTo>
                  <a:pt x="5" y="60"/>
                  <a:pt x="0" y="69"/>
                  <a:pt x="2" y="77"/>
                </a:cubicBezTo>
                <a:cubicBezTo>
                  <a:pt x="4" y="85"/>
                  <a:pt x="13" y="90"/>
                  <a:pt x="21" y="88"/>
                </a:cubicBezTo>
                <a:cubicBezTo>
                  <a:pt x="29" y="86"/>
                  <a:pt x="33" y="78"/>
                  <a:pt x="32" y="70"/>
                </a:cubicBezTo>
                <a:cubicBezTo>
                  <a:pt x="54" y="70"/>
                  <a:pt x="54" y="70"/>
                  <a:pt x="54" y="70"/>
                </a:cubicBezTo>
                <a:cubicBezTo>
                  <a:pt x="67" y="70"/>
                  <a:pt x="67" y="70"/>
                  <a:pt x="67" y="70"/>
                </a:cubicBezTo>
                <a:cubicBezTo>
                  <a:pt x="74" y="82"/>
                  <a:pt x="74" y="82"/>
                  <a:pt x="74" y="82"/>
                </a:cubicBezTo>
                <a:cubicBezTo>
                  <a:pt x="74" y="82"/>
                  <a:pt x="74" y="82"/>
                  <a:pt x="74" y="82"/>
                </a:cubicBezTo>
                <a:cubicBezTo>
                  <a:pt x="82" y="96"/>
                  <a:pt x="82" y="96"/>
                  <a:pt x="82" y="96"/>
                </a:cubicBezTo>
                <a:cubicBezTo>
                  <a:pt x="82" y="96"/>
                  <a:pt x="82" y="96"/>
                  <a:pt x="82" y="96"/>
                </a:cubicBezTo>
                <a:cubicBezTo>
                  <a:pt x="82" y="96"/>
                  <a:pt x="82" y="96"/>
                  <a:pt x="82" y="96"/>
                </a:cubicBezTo>
                <a:cubicBezTo>
                  <a:pt x="90" y="110"/>
                  <a:pt x="90" y="110"/>
                  <a:pt x="90" y="110"/>
                </a:cubicBezTo>
                <a:cubicBezTo>
                  <a:pt x="92" y="112"/>
                  <a:pt x="95" y="113"/>
                  <a:pt x="97" y="112"/>
                </a:cubicBezTo>
                <a:cubicBezTo>
                  <a:pt x="99" y="110"/>
                  <a:pt x="100" y="107"/>
                  <a:pt x="99" y="105"/>
                </a:cubicBezTo>
                <a:cubicBezTo>
                  <a:pt x="90" y="91"/>
                  <a:pt x="90" y="91"/>
                  <a:pt x="90" y="91"/>
                </a:cubicBezTo>
                <a:cubicBezTo>
                  <a:pt x="90" y="91"/>
                  <a:pt x="90" y="91"/>
                  <a:pt x="90" y="91"/>
                </a:cubicBezTo>
                <a:cubicBezTo>
                  <a:pt x="82" y="77"/>
                  <a:pt x="82" y="77"/>
                  <a:pt x="82" y="77"/>
                </a:cubicBezTo>
                <a:cubicBezTo>
                  <a:pt x="82" y="77"/>
                  <a:pt x="82" y="77"/>
                  <a:pt x="82" y="77"/>
                </a:cubicBezTo>
                <a:cubicBezTo>
                  <a:pt x="78" y="70"/>
                  <a:pt x="78" y="70"/>
                  <a:pt x="78" y="70"/>
                </a:cubicBezTo>
                <a:cubicBezTo>
                  <a:pt x="86" y="70"/>
                  <a:pt x="86" y="70"/>
                  <a:pt x="86" y="70"/>
                </a:cubicBezTo>
                <a:cubicBezTo>
                  <a:pt x="103" y="70"/>
                  <a:pt x="103" y="70"/>
                  <a:pt x="103" y="70"/>
                </a:cubicBezTo>
                <a:cubicBezTo>
                  <a:pt x="119" y="70"/>
                  <a:pt x="119" y="70"/>
                  <a:pt x="119" y="70"/>
                </a:cubicBezTo>
                <a:cubicBezTo>
                  <a:pt x="122" y="70"/>
                  <a:pt x="124" y="68"/>
                  <a:pt x="124" y="65"/>
                </a:cubicBezTo>
                <a:cubicBezTo>
                  <a:pt x="124" y="63"/>
                  <a:pt x="122" y="60"/>
                  <a:pt x="119" y="60"/>
                </a:cubicBezTo>
                <a:cubicBezTo>
                  <a:pt x="103" y="60"/>
                  <a:pt x="103" y="60"/>
                  <a:pt x="103" y="60"/>
                </a:cubicBezTo>
                <a:cubicBezTo>
                  <a:pt x="86" y="60"/>
                  <a:pt x="86" y="60"/>
                  <a:pt x="86" y="60"/>
                </a:cubicBezTo>
                <a:cubicBezTo>
                  <a:pt x="73" y="60"/>
                  <a:pt x="73" y="60"/>
                  <a:pt x="73" y="60"/>
                </a:cubicBezTo>
                <a:cubicBezTo>
                  <a:pt x="67" y="51"/>
                  <a:pt x="67" y="51"/>
                  <a:pt x="67" y="51"/>
                </a:cubicBezTo>
                <a:cubicBezTo>
                  <a:pt x="69" y="51"/>
                  <a:pt x="70" y="51"/>
                  <a:pt x="71" y="50"/>
                </a:cubicBezTo>
                <a:cubicBezTo>
                  <a:pt x="71" y="50"/>
                  <a:pt x="71" y="50"/>
                  <a:pt x="71" y="50"/>
                </a:cubicBezTo>
                <a:cubicBezTo>
                  <a:pt x="74" y="48"/>
                  <a:pt x="76" y="45"/>
                  <a:pt x="77" y="42"/>
                </a:cubicBezTo>
                <a:cubicBezTo>
                  <a:pt x="78" y="38"/>
                  <a:pt x="78" y="35"/>
                  <a:pt x="76" y="32"/>
                </a:cubicBezTo>
                <a:cubicBezTo>
                  <a:pt x="76" y="31"/>
                  <a:pt x="76" y="31"/>
                  <a:pt x="76" y="31"/>
                </a:cubicBezTo>
                <a:cubicBezTo>
                  <a:pt x="62" y="7"/>
                  <a:pt x="62" y="7"/>
                  <a:pt x="62" y="7"/>
                </a:cubicBezTo>
                <a:cubicBezTo>
                  <a:pt x="60" y="4"/>
                  <a:pt x="57" y="1"/>
                  <a:pt x="53" y="1"/>
                </a:cubicBezTo>
                <a:cubicBezTo>
                  <a:pt x="50" y="0"/>
                  <a:pt x="47" y="0"/>
                  <a:pt x="44" y="2"/>
                </a:cubicBezTo>
                <a:cubicBezTo>
                  <a:pt x="43" y="2"/>
                  <a:pt x="43" y="2"/>
                  <a:pt x="43" y="2"/>
                </a:cubicBezTo>
                <a:cubicBezTo>
                  <a:pt x="40" y="4"/>
                  <a:pt x="38" y="7"/>
                  <a:pt x="37" y="10"/>
                </a:cubicBezTo>
                <a:cubicBezTo>
                  <a:pt x="36" y="14"/>
                  <a:pt x="36" y="17"/>
                  <a:pt x="38" y="20"/>
                </a:cubicBezTo>
                <a:cubicBezTo>
                  <a:pt x="38" y="20"/>
                  <a:pt x="38" y="20"/>
                  <a:pt x="38" y="20"/>
                </a:cubicBezTo>
                <a:cubicBezTo>
                  <a:pt x="38" y="20"/>
                  <a:pt x="38" y="20"/>
                  <a:pt x="38" y="20"/>
                </a:cubicBezTo>
                <a:cubicBezTo>
                  <a:pt x="53" y="45"/>
                  <a:pt x="53" y="45"/>
                  <a:pt x="53" y="45"/>
                </a:cubicBezTo>
                <a:cubicBezTo>
                  <a:pt x="53" y="45"/>
                  <a:pt x="53" y="45"/>
                  <a:pt x="53" y="45"/>
                </a:cubicBezTo>
                <a:cubicBezTo>
                  <a:pt x="53" y="46"/>
                  <a:pt x="54" y="47"/>
                  <a:pt x="54" y="47"/>
                </a:cubicBezTo>
                <a:close/>
                <a:moveTo>
                  <a:pt x="4" y="103"/>
                </a:moveTo>
                <a:cubicBezTo>
                  <a:pt x="2" y="103"/>
                  <a:pt x="1" y="104"/>
                  <a:pt x="1" y="106"/>
                </a:cubicBezTo>
                <a:cubicBezTo>
                  <a:pt x="1" y="108"/>
                  <a:pt x="2" y="109"/>
                  <a:pt x="4" y="109"/>
                </a:cubicBezTo>
                <a:cubicBezTo>
                  <a:pt x="13" y="109"/>
                  <a:pt x="13" y="109"/>
                  <a:pt x="13" y="109"/>
                </a:cubicBezTo>
                <a:cubicBezTo>
                  <a:pt x="14" y="109"/>
                  <a:pt x="16" y="108"/>
                  <a:pt x="16" y="106"/>
                </a:cubicBezTo>
                <a:cubicBezTo>
                  <a:pt x="16" y="104"/>
                  <a:pt x="14" y="103"/>
                  <a:pt x="13" y="103"/>
                </a:cubicBezTo>
                <a:cubicBezTo>
                  <a:pt x="4" y="103"/>
                  <a:pt x="4" y="103"/>
                  <a:pt x="4" y="103"/>
                </a:cubicBezTo>
                <a:close/>
                <a:moveTo>
                  <a:pt x="22" y="103"/>
                </a:moveTo>
                <a:cubicBezTo>
                  <a:pt x="20" y="103"/>
                  <a:pt x="19" y="104"/>
                  <a:pt x="19" y="106"/>
                </a:cubicBezTo>
                <a:cubicBezTo>
                  <a:pt x="19" y="108"/>
                  <a:pt x="20" y="109"/>
                  <a:pt x="22" y="109"/>
                </a:cubicBezTo>
                <a:cubicBezTo>
                  <a:pt x="31" y="109"/>
                  <a:pt x="31" y="109"/>
                  <a:pt x="31" y="109"/>
                </a:cubicBezTo>
                <a:cubicBezTo>
                  <a:pt x="33" y="109"/>
                  <a:pt x="34" y="108"/>
                  <a:pt x="34" y="106"/>
                </a:cubicBezTo>
                <a:cubicBezTo>
                  <a:pt x="34" y="104"/>
                  <a:pt x="33" y="103"/>
                  <a:pt x="31" y="103"/>
                </a:cubicBezTo>
                <a:cubicBezTo>
                  <a:pt x="22" y="103"/>
                  <a:pt x="22" y="103"/>
                  <a:pt x="22" y="103"/>
                </a:cubicBezTo>
                <a:close/>
                <a:moveTo>
                  <a:pt x="40" y="103"/>
                </a:moveTo>
                <a:cubicBezTo>
                  <a:pt x="39" y="103"/>
                  <a:pt x="38" y="104"/>
                  <a:pt x="38" y="106"/>
                </a:cubicBezTo>
                <a:cubicBezTo>
                  <a:pt x="38" y="108"/>
                  <a:pt x="39" y="109"/>
                  <a:pt x="40" y="109"/>
                </a:cubicBezTo>
                <a:cubicBezTo>
                  <a:pt x="49" y="109"/>
                  <a:pt x="49" y="109"/>
                  <a:pt x="49" y="109"/>
                </a:cubicBezTo>
                <a:cubicBezTo>
                  <a:pt x="51" y="109"/>
                  <a:pt x="52" y="108"/>
                  <a:pt x="52" y="106"/>
                </a:cubicBezTo>
                <a:cubicBezTo>
                  <a:pt x="52" y="104"/>
                  <a:pt x="51" y="103"/>
                  <a:pt x="49" y="103"/>
                </a:cubicBezTo>
                <a:cubicBezTo>
                  <a:pt x="40" y="103"/>
                  <a:pt x="40" y="103"/>
                  <a:pt x="40" y="103"/>
                </a:cubicBezTo>
                <a:close/>
                <a:moveTo>
                  <a:pt x="59" y="103"/>
                </a:moveTo>
                <a:cubicBezTo>
                  <a:pt x="57" y="103"/>
                  <a:pt x="56" y="104"/>
                  <a:pt x="56" y="106"/>
                </a:cubicBezTo>
                <a:cubicBezTo>
                  <a:pt x="56" y="108"/>
                  <a:pt x="57" y="109"/>
                  <a:pt x="59" y="109"/>
                </a:cubicBezTo>
                <a:cubicBezTo>
                  <a:pt x="68" y="109"/>
                  <a:pt x="68" y="109"/>
                  <a:pt x="68" y="109"/>
                </a:cubicBezTo>
                <a:cubicBezTo>
                  <a:pt x="69" y="109"/>
                  <a:pt x="71" y="108"/>
                  <a:pt x="71" y="106"/>
                </a:cubicBezTo>
                <a:cubicBezTo>
                  <a:pt x="71" y="104"/>
                  <a:pt x="69" y="103"/>
                  <a:pt x="68" y="103"/>
                </a:cubicBezTo>
                <a:cubicBezTo>
                  <a:pt x="59" y="103"/>
                  <a:pt x="59" y="103"/>
                  <a:pt x="59" y="103"/>
                </a:cubicBezTo>
                <a:close/>
                <a:moveTo>
                  <a:pt x="114" y="103"/>
                </a:moveTo>
                <a:cubicBezTo>
                  <a:pt x="112" y="103"/>
                  <a:pt x="111" y="104"/>
                  <a:pt x="111" y="106"/>
                </a:cubicBezTo>
                <a:cubicBezTo>
                  <a:pt x="111" y="108"/>
                  <a:pt x="112" y="109"/>
                  <a:pt x="114" y="109"/>
                </a:cubicBezTo>
                <a:cubicBezTo>
                  <a:pt x="123" y="109"/>
                  <a:pt x="123" y="109"/>
                  <a:pt x="123" y="109"/>
                </a:cubicBezTo>
                <a:cubicBezTo>
                  <a:pt x="125" y="109"/>
                  <a:pt x="126" y="108"/>
                  <a:pt x="126" y="106"/>
                </a:cubicBezTo>
                <a:cubicBezTo>
                  <a:pt x="126" y="104"/>
                  <a:pt x="125" y="103"/>
                  <a:pt x="123" y="103"/>
                </a:cubicBezTo>
                <a:cubicBezTo>
                  <a:pt x="114" y="103"/>
                  <a:pt x="114" y="103"/>
                  <a:pt x="114" y="103"/>
                </a:cubicBezTo>
                <a:close/>
                <a:moveTo>
                  <a:pt x="19" y="82"/>
                </a:moveTo>
                <a:cubicBezTo>
                  <a:pt x="14" y="83"/>
                  <a:pt x="9" y="80"/>
                  <a:pt x="8" y="75"/>
                </a:cubicBezTo>
                <a:cubicBezTo>
                  <a:pt x="6" y="70"/>
                  <a:pt x="9" y="65"/>
                  <a:pt x="15" y="64"/>
                </a:cubicBezTo>
                <a:cubicBezTo>
                  <a:pt x="20" y="62"/>
                  <a:pt x="25" y="65"/>
                  <a:pt x="26" y="70"/>
                </a:cubicBezTo>
                <a:cubicBezTo>
                  <a:pt x="28" y="75"/>
                  <a:pt x="25" y="81"/>
                  <a:pt x="19" y="82"/>
                </a:cubicBezTo>
                <a:close/>
                <a:moveTo>
                  <a:pt x="57" y="42"/>
                </a:moveTo>
                <a:cubicBezTo>
                  <a:pt x="43" y="18"/>
                  <a:pt x="43" y="18"/>
                  <a:pt x="43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2" y="16"/>
                  <a:pt x="42" y="14"/>
                  <a:pt x="42" y="12"/>
                </a:cubicBezTo>
                <a:cubicBezTo>
                  <a:pt x="43" y="10"/>
                  <a:pt x="44" y="8"/>
                  <a:pt x="46" y="7"/>
                </a:cubicBezTo>
                <a:cubicBezTo>
                  <a:pt x="46" y="7"/>
                  <a:pt x="46" y="7"/>
                  <a:pt x="46" y="7"/>
                </a:cubicBezTo>
                <a:cubicBezTo>
                  <a:pt x="48" y="6"/>
                  <a:pt x="50" y="6"/>
                  <a:pt x="52" y="6"/>
                </a:cubicBezTo>
                <a:cubicBezTo>
                  <a:pt x="54" y="7"/>
                  <a:pt x="56" y="8"/>
                  <a:pt x="57" y="10"/>
                </a:cubicBezTo>
                <a:cubicBezTo>
                  <a:pt x="71" y="34"/>
                  <a:pt x="71" y="34"/>
                  <a:pt x="71" y="34"/>
                </a:cubicBezTo>
                <a:cubicBezTo>
                  <a:pt x="71" y="34"/>
                  <a:pt x="71" y="34"/>
                  <a:pt x="71" y="35"/>
                </a:cubicBezTo>
                <a:cubicBezTo>
                  <a:pt x="72" y="36"/>
                  <a:pt x="72" y="38"/>
                  <a:pt x="72" y="40"/>
                </a:cubicBezTo>
                <a:cubicBezTo>
                  <a:pt x="71" y="42"/>
                  <a:pt x="70" y="44"/>
                  <a:pt x="68" y="45"/>
                </a:cubicBezTo>
                <a:cubicBezTo>
                  <a:pt x="68" y="45"/>
                  <a:pt x="68" y="45"/>
                  <a:pt x="68" y="45"/>
                </a:cubicBezTo>
                <a:cubicBezTo>
                  <a:pt x="68" y="45"/>
                  <a:pt x="68" y="45"/>
                  <a:pt x="68" y="45"/>
                </a:cubicBezTo>
                <a:cubicBezTo>
                  <a:pt x="68" y="45"/>
                  <a:pt x="68" y="45"/>
                  <a:pt x="68" y="45"/>
                </a:cubicBezTo>
                <a:cubicBezTo>
                  <a:pt x="68" y="45"/>
                  <a:pt x="68" y="45"/>
                  <a:pt x="68" y="45"/>
                </a:cubicBezTo>
                <a:cubicBezTo>
                  <a:pt x="68" y="45"/>
                  <a:pt x="68" y="45"/>
                  <a:pt x="68" y="45"/>
                </a:cubicBezTo>
                <a:cubicBezTo>
                  <a:pt x="68" y="45"/>
                  <a:pt x="68" y="45"/>
                  <a:pt x="68" y="45"/>
                </a:cubicBezTo>
                <a:cubicBezTo>
                  <a:pt x="66" y="46"/>
                  <a:pt x="64" y="46"/>
                  <a:pt x="62" y="46"/>
                </a:cubicBezTo>
                <a:cubicBezTo>
                  <a:pt x="60" y="45"/>
                  <a:pt x="59" y="44"/>
                  <a:pt x="58" y="42"/>
                </a:cubicBezTo>
                <a:cubicBezTo>
                  <a:pt x="57" y="42"/>
                  <a:pt x="57" y="42"/>
                  <a:pt x="57" y="4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49" name="Freeform 17"/>
          <p:cNvSpPr>
            <a:spLocks noEditPoints="1"/>
          </p:cNvSpPr>
          <p:nvPr/>
        </p:nvSpPr>
        <p:spPr bwMode="auto">
          <a:xfrm>
            <a:off x="9543571" y="2115868"/>
            <a:ext cx="272622" cy="249971"/>
          </a:xfrm>
          <a:custGeom>
            <a:avLst/>
            <a:gdLst>
              <a:gd name="T0" fmla="*/ 94 w 124"/>
              <a:gd name="T1" fmla="*/ 0 h 114"/>
              <a:gd name="T2" fmla="*/ 124 w 124"/>
              <a:gd name="T3" fmla="*/ 83 h 114"/>
              <a:gd name="T4" fmla="*/ 30 w 124"/>
              <a:gd name="T5" fmla="*/ 114 h 114"/>
              <a:gd name="T6" fmla="*/ 0 w 124"/>
              <a:gd name="T7" fmla="*/ 30 h 114"/>
              <a:gd name="T8" fmla="*/ 29 w 124"/>
              <a:gd name="T9" fmla="*/ 20 h 114"/>
              <a:gd name="T10" fmla="*/ 45 w 124"/>
              <a:gd name="T11" fmla="*/ 20 h 114"/>
              <a:gd name="T12" fmla="*/ 45 w 124"/>
              <a:gd name="T13" fmla="*/ 26 h 114"/>
              <a:gd name="T14" fmla="*/ 46 w 124"/>
              <a:gd name="T15" fmla="*/ 36 h 114"/>
              <a:gd name="T16" fmla="*/ 42 w 124"/>
              <a:gd name="T17" fmla="*/ 40 h 114"/>
              <a:gd name="T18" fmla="*/ 32 w 124"/>
              <a:gd name="T19" fmla="*/ 40 h 114"/>
              <a:gd name="T20" fmla="*/ 26 w 124"/>
              <a:gd name="T21" fmla="*/ 40 h 114"/>
              <a:gd name="T22" fmla="*/ 29 w 124"/>
              <a:gd name="T23" fmla="*/ 20 h 114"/>
              <a:gd name="T24" fmla="*/ 96 w 124"/>
              <a:gd name="T25" fmla="*/ 93 h 114"/>
              <a:gd name="T26" fmla="*/ 76 w 124"/>
              <a:gd name="T27" fmla="*/ 90 h 114"/>
              <a:gd name="T28" fmla="*/ 89 w 124"/>
              <a:gd name="T29" fmla="*/ 87 h 114"/>
              <a:gd name="T30" fmla="*/ 79 w 124"/>
              <a:gd name="T31" fmla="*/ 73 h 114"/>
              <a:gd name="T32" fmla="*/ 93 w 124"/>
              <a:gd name="T33" fmla="*/ 83 h 114"/>
              <a:gd name="T34" fmla="*/ 96 w 124"/>
              <a:gd name="T35" fmla="*/ 71 h 114"/>
              <a:gd name="T36" fmla="*/ 99 w 124"/>
              <a:gd name="T37" fmla="*/ 90 h 114"/>
              <a:gd name="T38" fmla="*/ 99 w 124"/>
              <a:gd name="T39" fmla="*/ 23 h 114"/>
              <a:gd name="T40" fmla="*/ 96 w 124"/>
              <a:gd name="T41" fmla="*/ 43 h 114"/>
              <a:gd name="T42" fmla="*/ 93 w 124"/>
              <a:gd name="T43" fmla="*/ 30 h 114"/>
              <a:gd name="T44" fmla="*/ 79 w 124"/>
              <a:gd name="T45" fmla="*/ 40 h 114"/>
              <a:gd name="T46" fmla="*/ 89 w 124"/>
              <a:gd name="T47" fmla="*/ 26 h 114"/>
              <a:gd name="T48" fmla="*/ 76 w 124"/>
              <a:gd name="T49" fmla="*/ 23 h 114"/>
              <a:gd name="T50" fmla="*/ 96 w 124"/>
              <a:gd name="T51" fmla="*/ 20 h 114"/>
              <a:gd name="T52" fmla="*/ 99 w 124"/>
              <a:gd name="T53" fmla="*/ 23 h 114"/>
              <a:gd name="T54" fmla="*/ 26 w 124"/>
              <a:gd name="T55" fmla="*/ 73 h 114"/>
              <a:gd name="T56" fmla="*/ 32 w 124"/>
              <a:gd name="T57" fmla="*/ 73 h 114"/>
              <a:gd name="T58" fmla="*/ 42 w 124"/>
              <a:gd name="T59" fmla="*/ 73 h 114"/>
              <a:gd name="T60" fmla="*/ 46 w 124"/>
              <a:gd name="T61" fmla="*/ 77 h 114"/>
              <a:gd name="T62" fmla="*/ 45 w 124"/>
              <a:gd name="T63" fmla="*/ 87 h 114"/>
              <a:gd name="T64" fmla="*/ 45 w 124"/>
              <a:gd name="T65" fmla="*/ 93 h 114"/>
              <a:gd name="T66" fmla="*/ 29 w 124"/>
              <a:gd name="T67" fmla="*/ 93 h 114"/>
              <a:gd name="T68" fmla="*/ 94 w 124"/>
              <a:gd name="T69" fmla="*/ 9 h 114"/>
              <a:gd name="T70" fmla="*/ 10 w 124"/>
              <a:gd name="T71" fmla="*/ 30 h 114"/>
              <a:gd name="T72" fmla="*/ 30 w 124"/>
              <a:gd name="T73" fmla="*/ 104 h 114"/>
              <a:gd name="T74" fmla="*/ 115 w 124"/>
              <a:gd name="T75" fmla="*/ 83 h 114"/>
              <a:gd name="T76" fmla="*/ 94 w 124"/>
              <a:gd name="T77" fmla="*/ 9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4" h="114">
                <a:moveTo>
                  <a:pt x="30" y="0"/>
                </a:moveTo>
                <a:cubicBezTo>
                  <a:pt x="94" y="0"/>
                  <a:pt x="94" y="0"/>
                  <a:pt x="94" y="0"/>
                </a:cubicBezTo>
                <a:cubicBezTo>
                  <a:pt x="111" y="0"/>
                  <a:pt x="124" y="13"/>
                  <a:pt x="124" y="30"/>
                </a:cubicBezTo>
                <a:cubicBezTo>
                  <a:pt x="124" y="83"/>
                  <a:pt x="124" y="83"/>
                  <a:pt x="124" y="83"/>
                </a:cubicBezTo>
                <a:cubicBezTo>
                  <a:pt x="124" y="100"/>
                  <a:pt x="111" y="114"/>
                  <a:pt x="94" y="114"/>
                </a:cubicBezTo>
                <a:cubicBezTo>
                  <a:pt x="30" y="114"/>
                  <a:pt x="30" y="114"/>
                  <a:pt x="30" y="114"/>
                </a:cubicBezTo>
                <a:cubicBezTo>
                  <a:pt x="14" y="114"/>
                  <a:pt x="0" y="100"/>
                  <a:pt x="0" y="8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14" y="0"/>
                  <a:pt x="30" y="0"/>
                </a:cubicBezTo>
                <a:close/>
                <a:moveTo>
                  <a:pt x="29" y="20"/>
                </a:moveTo>
                <a:cubicBezTo>
                  <a:pt x="29" y="20"/>
                  <a:pt x="29" y="20"/>
                  <a:pt x="29" y="20"/>
                </a:cubicBezTo>
                <a:cubicBezTo>
                  <a:pt x="45" y="20"/>
                  <a:pt x="45" y="20"/>
                  <a:pt x="45" y="20"/>
                </a:cubicBezTo>
                <a:cubicBezTo>
                  <a:pt x="47" y="20"/>
                  <a:pt x="48" y="22"/>
                  <a:pt x="48" y="23"/>
                </a:cubicBezTo>
                <a:cubicBezTo>
                  <a:pt x="48" y="25"/>
                  <a:pt x="47" y="26"/>
                  <a:pt x="45" y="26"/>
                </a:cubicBezTo>
                <a:cubicBezTo>
                  <a:pt x="36" y="26"/>
                  <a:pt x="36" y="26"/>
                  <a:pt x="36" y="26"/>
                </a:cubicBezTo>
                <a:cubicBezTo>
                  <a:pt x="46" y="36"/>
                  <a:pt x="46" y="36"/>
                  <a:pt x="46" y="36"/>
                </a:cubicBezTo>
                <a:cubicBezTo>
                  <a:pt x="47" y="37"/>
                  <a:pt x="47" y="39"/>
                  <a:pt x="46" y="40"/>
                </a:cubicBezTo>
                <a:cubicBezTo>
                  <a:pt x="45" y="41"/>
                  <a:pt x="43" y="41"/>
                  <a:pt x="42" y="40"/>
                </a:cubicBezTo>
                <a:cubicBezTo>
                  <a:pt x="32" y="30"/>
                  <a:pt x="32" y="30"/>
                  <a:pt x="32" y="30"/>
                </a:cubicBezTo>
                <a:cubicBezTo>
                  <a:pt x="32" y="40"/>
                  <a:pt x="32" y="40"/>
                  <a:pt x="32" y="40"/>
                </a:cubicBezTo>
                <a:cubicBezTo>
                  <a:pt x="32" y="41"/>
                  <a:pt x="30" y="43"/>
                  <a:pt x="29" y="43"/>
                </a:cubicBezTo>
                <a:cubicBezTo>
                  <a:pt x="27" y="43"/>
                  <a:pt x="26" y="41"/>
                  <a:pt x="26" y="40"/>
                </a:cubicBezTo>
                <a:cubicBezTo>
                  <a:pt x="26" y="23"/>
                  <a:pt x="26" y="23"/>
                  <a:pt x="26" y="23"/>
                </a:cubicBezTo>
                <a:cubicBezTo>
                  <a:pt x="26" y="22"/>
                  <a:pt x="27" y="20"/>
                  <a:pt x="29" y="20"/>
                </a:cubicBezTo>
                <a:close/>
                <a:moveTo>
                  <a:pt x="96" y="93"/>
                </a:moveTo>
                <a:cubicBezTo>
                  <a:pt x="96" y="93"/>
                  <a:pt x="96" y="93"/>
                  <a:pt x="96" y="93"/>
                </a:cubicBezTo>
                <a:cubicBezTo>
                  <a:pt x="79" y="93"/>
                  <a:pt x="79" y="93"/>
                  <a:pt x="79" y="93"/>
                </a:cubicBezTo>
                <a:cubicBezTo>
                  <a:pt x="77" y="93"/>
                  <a:pt x="76" y="92"/>
                  <a:pt x="76" y="90"/>
                </a:cubicBezTo>
                <a:cubicBezTo>
                  <a:pt x="76" y="89"/>
                  <a:pt x="77" y="87"/>
                  <a:pt x="79" y="87"/>
                </a:cubicBezTo>
                <a:cubicBezTo>
                  <a:pt x="89" y="87"/>
                  <a:pt x="89" y="87"/>
                  <a:pt x="89" y="87"/>
                </a:cubicBezTo>
                <a:cubicBezTo>
                  <a:pt x="79" y="77"/>
                  <a:pt x="79" y="77"/>
                  <a:pt x="79" y="77"/>
                </a:cubicBezTo>
                <a:cubicBezTo>
                  <a:pt x="78" y="76"/>
                  <a:pt x="78" y="74"/>
                  <a:pt x="79" y="73"/>
                </a:cubicBezTo>
                <a:cubicBezTo>
                  <a:pt x="80" y="72"/>
                  <a:pt x="82" y="72"/>
                  <a:pt x="83" y="7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73"/>
                  <a:pt x="93" y="73"/>
                  <a:pt x="93" y="73"/>
                </a:cubicBezTo>
                <a:cubicBezTo>
                  <a:pt x="93" y="72"/>
                  <a:pt x="94" y="71"/>
                  <a:pt x="96" y="71"/>
                </a:cubicBezTo>
                <a:cubicBezTo>
                  <a:pt x="97" y="71"/>
                  <a:pt x="99" y="72"/>
                  <a:pt x="99" y="73"/>
                </a:cubicBezTo>
                <a:cubicBezTo>
                  <a:pt x="99" y="90"/>
                  <a:pt x="99" y="90"/>
                  <a:pt x="99" y="90"/>
                </a:cubicBezTo>
                <a:cubicBezTo>
                  <a:pt x="99" y="92"/>
                  <a:pt x="97" y="93"/>
                  <a:pt x="96" y="93"/>
                </a:cubicBezTo>
                <a:close/>
                <a:moveTo>
                  <a:pt x="99" y="23"/>
                </a:moveTo>
                <a:cubicBezTo>
                  <a:pt x="99" y="40"/>
                  <a:pt x="99" y="40"/>
                  <a:pt x="99" y="40"/>
                </a:cubicBezTo>
                <a:cubicBezTo>
                  <a:pt x="99" y="41"/>
                  <a:pt x="97" y="43"/>
                  <a:pt x="96" y="43"/>
                </a:cubicBezTo>
                <a:cubicBezTo>
                  <a:pt x="94" y="43"/>
                  <a:pt x="93" y="41"/>
                  <a:pt x="93" y="40"/>
                </a:cubicBezTo>
                <a:cubicBezTo>
                  <a:pt x="93" y="30"/>
                  <a:pt x="93" y="30"/>
                  <a:pt x="93" y="30"/>
                </a:cubicBezTo>
                <a:cubicBezTo>
                  <a:pt x="83" y="40"/>
                  <a:pt x="83" y="40"/>
                  <a:pt x="83" y="40"/>
                </a:cubicBezTo>
                <a:cubicBezTo>
                  <a:pt x="82" y="41"/>
                  <a:pt x="80" y="41"/>
                  <a:pt x="79" y="40"/>
                </a:cubicBezTo>
                <a:cubicBezTo>
                  <a:pt x="78" y="39"/>
                  <a:pt x="78" y="37"/>
                  <a:pt x="79" y="36"/>
                </a:cubicBezTo>
                <a:cubicBezTo>
                  <a:pt x="89" y="26"/>
                  <a:pt x="89" y="26"/>
                  <a:pt x="89" y="26"/>
                </a:cubicBezTo>
                <a:cubicBezTo>
                  <a:pt x="79" y="26"/>
                  <a:pt x="79" y="26"/>
                  <a:pt x="79" y="26"/>
                </a:cubicBezTo>
                <a:cubicBezTo>
                  <a:pt x="77" y="26"/>
                  <a:pt x="76" y="25"/>
                  <a:pt x="76" y="23"/>
                </a:cubicBezTo>
                <a:cubicBezTo>
                  <a:pt x="76" y="22"/>
                  <a:pt x="77" y="20"/>
                  <a:pt x="79" y="20"/>
                </a:cubicBezTo>
                <a:cubicBezTo>
                  <a:pt x="96" y="20"/>
                  <a:pt x="96" y="20"/>
                  <a:pt x="96" y="20"/>
                </a:cubicBezTo>
                <a:cubicBezTo>
                  <a:pt x="96" y="20"/>
                  <a:pt x="96" y="20"/>
                  <a:pt x="96" y="20"/>
                </a:cubicBezTo>
                <a:cubicBezTo>
                  <a:pt x="97" y="20"/>
                  <a:pt x="99" y="22"/>
                  <a:pt x="99" y="23"/>
                </a:cubicBezTo>
                <a:close/>
                <a:moveTo>
                  <a:pt x="26" y="90"/>
                </a:moveTo>
                <a:cubicBezTo>
                  <a:pt x="26" y="73"/>
                  <a:pt x="26" y="73"/>
                  <a:pt x="26" y="73"/>
                </a:cubicBezTo>
                <a:cubicBezTo>
                  <a:pt x="26" y="72"/>
                  <a:pt x="27" y="71"/>
                  <a:pt x="29" y="71"/>
                </a:cubicBezTo>
                <a:cubicBezTo>
                  <a:pt x="30" y="71"/>
                  <a:pt x="32" y="72"/>
                  <a:pt x="32" y="73"/>
                </a:cubicBezTo>
                <a:cubicBezTo>
                  <a:pt x="32" y="83"/>
                  <a:pt x="32" y="83"/>
                  <a:pt x="32" y="83"/>
                </a:cubicBezTo>
                <a:cubicBezTo>
                  <a:pt x="42" y="73"/>
                  <a:pt x="42" y="73"/>
                  <a:pt x="42" y="73"/>
                </a:cubicBezTo>
                <a:cubicBezTo>
                  <a:pt x="43" y="72"/>
                  <a:pt x="45" y="72"/>
                  <a:pt x="46" y="73"/>
                </a:cubicBezTo>
                <a:cubicBezTo>
                  <a:pt x="47" y="74"/>
                  <a:pt x="47" y="76"/>
                  <a:pt x="46" y="77"/>
                </a:cubicBezTo>
                <a:cubicBezTo>
                  <a:pt x="36" y="87"/>
                  <a:pt x="36" y="87"/>
                  <a:pt x="36" y="87"/>
                </a:cubicBezTo>
                <a:cubicBezTo>
                  <a:pt x="45" y="87"/>
                  <a:pt x="45" y="87"/>
                  <a:pt x="45" y="87"/>
                </a:cubicBezTo>
                <a:cubicBezTo>
                  <a:pt x="47" y="87"/>
                  <a:pt x="48" y="89"/>
                  <a:pt x="48" y="90"/>
                </a:cubicBezTo>
                <a:cubicBezTo>
                  <a:pt x="48" y="92"/>
                  <a:pt x="47" y="93"/>
                  <a:pt x="45" y="93"/>
                </a:cubicBezTo>
                <a:cubicBezTo>
                  <a:pt x="29" y="93"/>
                  <a:pt x="29" y="93"/>
                  <a:pt x="29" y="93"/>
                </a:cubicBezTo>
                <a:cubicBezTo>
                  <a:pt x="29" y="93"/>
                  <a:pt x="29" y="93"/>
                  <a:pt x="29" y="93"/>
                </a:cubicBezTo>
                <a:cubicBezTo>
                  <a:pt x="27" y="93"/>
                  <a:pt x="26" y="92"/>
                  <a:pt x="26" y="90"/>
                </a:cubicBezTo>
                <a:close/>
                <a:moveTo>
                  <a:pt x="94" y="9"/>
                </a:moveTo>
                <a:cubicBezTo>
                  <a:pt x="30" y="9"/>
                  <a:pt x="30" y="9"/>
                  <a:pt x="30" y="9"/>
                </a:cubicBezTo>
                <a:cubicBezTo>
                  <a:pt x="19" y="9"/>
                  <a:pt x="10" y="19"/>
                  <a:pt x="10" y="30"/>
                </a:cubicBezTo>
                <a:cubicBezTo>
                  <a:pt x="10" y="83"/>
                  <a:pt x="10" y="83"/>
                  <a:pt x="10" y="83"/>
                </a:cubicBezTo>
                <a:cubicBezTo>
                  <a:pt x="10" y="95"/>
                  <a:pt x="19" y="104"/>
                  <a:pt x="30" y="104"/>
                </a:cubicBezTo>
                <a:cubicBezTo>
                  <a:pt x="94" y="104"/>
                  <a:pt x="94" y="104"/>
                  <a:pt x="94" y="104"/>
                </a:cubicBezTo>
                <a:cubicBezTo>
                  <a:pt x="105" y="104"/>
                  <a:pt x="115" y="95"/>
                  <a:pt x="115" y="83"/>
                </a:cubicBezTo>
                <a:cubicBezTo>
                  <a:pt x="115" y="30"/>
                  <a:pt x="115" y="30"/>
                  <a:pt x="115" y="30"/>
                </a:cubicBezTo>
                <a:cubicBezTo>
                  <a:pt x="115" y="19"/>
                  <a:pt x="105" y="9"/>
                  <a:pt x="94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50" name="Freeform 18"/>
          <p:cNvSpPr>
            <a:spLocks noEditPoints="1"/>
          </p:cNvSpPr>
          <p:nvPr/>
        </p:nvSpPr>
        <p:spPr bwMode="auto">
          <a:xfrm>
            <a:off x="9079661" y="2115868"/>
            <a:ext cx="272622" cy="249971"/>
          </a:xfrm>
          <a:custGeom>
            <a:avLst/>
            <a:gdLst>
              <a:gd name="T0" fmla="*/ 45 w 124"/>
              <a:gd name="T1" fmla="*/ 93 h 114"/>
              <a:gd name="T2" fmla="*/ 42 w 124"/>
              <a:gd name="T3" fmla="*/ 80 h 114"/>
              <a:gd name="T4" fmla="*/ 28 w 124"/>
              <a:gd name="T5" fmla="*/ 91 h 114"/>
              <a:gd name="T6" fmla="*/ 38 w 124"/>
              <a:gd name="T7" fmla="*/ 76 h 114"/>
              <a:gd name="T8" fmla="*/ 26 w 124"/>
              <a:gd name="T9" fmla="*/ 73 h 114"/>
              <a:gd name="T10" fmla="*/ 45 w 124"/>
              <a:gd name="T11" fmla="*/ 71 h 114"/>
              <a:gd name="T12" fmla="*/ 48 w 124"/>
              <a:gd name="T13" fmla="*/ 73 h 114"/>
              <a:gd name="T14" fmla="*/ 30 w 124"/>
              <a:gd name="T15" fmla="*/ 0 h 114"/>
              <a:gd name="T16" fmla="*/ 124 w 124"/>
              <a:gd name="T17" fmla="*/ 30 h 114"/>
              <a:gd name="T18" fmla="*/ 94 w 124"/>
              <a:gd name="T19" fmla="*/ 114 h 114"/>
              <a:gd name="T20" fmla="*/ 0 w 124"/>
              <a:gd name="T21" fmla="*/ 83 h 114"/>
              <a:gd name="T22" fmla="*/ 30 w 124"/>
              <a:gd name="T23" fmla="*/ 0 h 114"/>
              <a:gd name="T24" fmla="*/ 30 w 124"/>
              <a:gd name="T25" fmla="*/ 9 h 114"/>
              <a:gd name="T26" fmla="*/ 10 w 124"/>
              <a:gd name="T27" fmla="*/ 83 h 114"/>
              <a:gd name="T28" fmla="*/ 94 w 124"/>
              <a:gd name="T29" fmla="*/ 104 h 114"/>
              <a:gd name="T30" fmla="*/ 115 w 124"/>
              <a:gd name="T31" fmla="*/ 30 h 114"/>
              <a:gd name="T32" fmla="*/ 42 w 124"/>
              <a:gd name="T33" fmla="*/ 23 h 114"/>
              <a:gd name="T34" fmla="*/ 48 w 124"/>
              <a:gd name="T35" fmla="*/ 23 h 114"/>
              <a:gd name="T36" fmla="*/ 45 w 124"/>
              <a:gd name="T37" fmla="*/ 43 h 114"/>
              <a:gd name="T38" fmla="*/ 29 w 124"/>
              <a:gd name="T39" fmla="*/ 43 h 114"/>
              <a:gd name="T40" fmla="*/ 29 w 124"/>
              <a:gd name="T41" fmla="*/ 37 h 114"/>
              <a:gd name="T42" fmla="*/ 28 w 124"/>
              <a:gd name="T43" fmla="*/ 27 h 114"/>
              <a:gd name="T44" fmla="*/ 32 w 124"/>
              <a:gd name="T45" fmla="*/ 23 h 114"/>
              <a:gd name="T46" fmla="*/ 42 w 124"/>
              <a:gd name="T47" fmla="*/ 23 h 114"/>
              <a:gd name="T48" fmla="*/ 79 w 124"/>
              <a:gd name="T49" fmla="*/ 20 h 114"/>
              <a:gd name="T50" fmla="*/ 82 w 124"/>
              <a:gd name="T51" fmla="*/ 33 h 114"/>
              <a:gd name="T52" fmla="*/ 96 w 124"/>
              <a:gd name="T53" fmla="*/ 23 h 114"/>
              <a:gd name="T54" fmla="*/ 86 w 124"/>
              <a:gd name="T55" fmla="*/ 37 h 114"/>
              <a:gd name="T56" fmla="*/ 99 w 124"/>
              <a:gd name="T57" fmla="*/ 40 h 114"/>
              <a:gd name="T58" fmla="*/ 79 w 124"/>
              <a:gd name="T59" fmla="*/ 43 h 114"/>
              <a:gd name="T60" fmla="*/ 76 w 124"/>
              <a:gd name="T61" fmla="*/ 40 h 114"/>
              <a:gd name="T62" fmla="*/ 82 w 124"/>
              <a:gd name="T63" fmla="*/ 90 h 114"/>
              <a:gd name="T64" fmla="*/ 76 w 124"/>
              <a:gd name="T65" fmla="*/ 90 h 114"/>
              <a:gd name="T66" fmla="*/ 79 w 124"/>
              <a:gd name="T67" fmla="*/ 71 h 114"/>
              <a:gd name="T68" fmla="*/ 96 w 124"/>
              <a:gd name="T69" fmla="*/ 71 h 114"/>
              <a:gd name="T70" fmla="*/ 96 w 124"/>
              <a:gd name="T71" fmla="*/ 76 h 114"/>
              <a:gd name="T72" fmla="*/ 96 w 124"/>
              <a:gd name="T73" fmla="*/ 86 h 114"/>
              <a:gd name="T74" fmla="*/ 92 w 124"/>
              <a:gd name="T75" fmla="*/ 91 h 114"/>
              <a:gd name="T76" fmla="*/ 82 w 124"/>
              <a:gd name="T77" fmla="*/ 9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4" h="114">
                <a:moveTo>
                  <a:pt x="48" y="90"/>
                </a:moveTo>
                <a:cubicBezTo>
                  <a:pt x="48" y="92"/>
                  <a:pt x="47" y="93"/>
                  <a:pt x="45" y="93"/>
                </a:cubicBezTo>
                <a:cubicBezTo>
                  <a:pt x="44" y="93"/>
                  <a:pt x="42" y="92"/>
                  <a:pt x="42" y="90"/>
                </a:cubicBezTo>
                <a:cubicBezTo>
                  <a:pt x="42" y="80"/>
                  <a:pt x="42" y="80"/>
                  <a:pt x="42" y="80"/>
                </a:cubicBezTo>
                <a:cubicBezTo>
                  <a:pt x="32" y="91"/>
                  <a:pt x="32" y="91"/>
                  <a:pt x="32" y="91"/>
                </a:cubicBezTo>
                <a:cubicBezTo>
                  <a:pt x="31" y="92"/>
                  <a:pt x="29" y="92"/>
                  <a:pt x="28" y="91"/>
                </a:cubicBezTo>
                <a:cubicBezTo>
                  <a:pt x="27" y="89"/>
                  <a:pt x="27" y="88"/>
                  <a:pt x="28" y="86"/>
                </a:cubicBezTo>
                <a:cubicBezTo>
                  <a:pt x="38" y="76"/>
                  <a:pt x="38" y="76"/>
                  <a:pt x="38" y="76"/>
                </a:cubicBezTo>
                <a:cubicBezTo>
                  <a:pt x="29" y="76"/>
                  <a:pt x="29" y="76"/>
                  <a:pt x="29" y="76"/>
                </a:cubicBezTo>
                <a:cubicBezTo>
                  <a:pt x="27" y="76"/>
                  <a:pt x="26" y="75"/>
                  <a:pt x="26" y="73"/>
                </a:cubicBezTo>
                <a:cubicBezTo>
                  <a:pt x="26" y="72"/>
                  <a:pt x="27" y="71"/>
                  <a:pt x="29" y="71"/>
                </a:cubicBezTo>
                <a:cubicBezTo>
                  <a:pt x="45" y="71"/>
                  <a:pt x="45" y="71"/>
                  <a:pt x="45" y="71"/>
                </a:cubicBezTo>
                <a:cubicBezTo>
                  <a:pt x="45" y="71"/>
                  <a:pt x="45" y="71"/>
                  <a:pt x="45" y="71"/>
                </a:cubicBezTo>
                <a:cubicBezTo>
                  <a:pt x="47" y="71"/>
                  <a:pt x="48" y="72"/>
                  <a:pt x="48" y="73"/>
                </a:cubicBezTo>
                <a:cubicBezTo>
                  <a:pt x="48" y="90"/>
                  <a:pt x="48" y="90"/>
                  <a:pt x="48" y="90"/>
                </a:cubicBezTo>
                <a:close/>
                <a:moveTo>
                  <a:pt x="30" y="0"/>
                </a:moveTo>
                <a:cubicBezTo>
                  <a:pt x="94" y="0"/>
                  <a:pt x="94" y="0"/>
                  <a:pt x="94" y="0"/>
                </a:cubicBezTo>
                <a:cubicBezTo>
                  <a:pt x="111" y="0"/>
                  <a:pt x="124" y="13"/>
                  <a:pt x="124" y="30"/>
                </a:cubicBezTo>
                <a:cubicBezTo>
                  <a:pt x="124" y="83"/>
                  <a:pt x="124" y="83"/>
                  <a:pt x="124" y="83"/>
                </a:cubicBezTo>
                <a:cubicBezTo>
                  <a:pt x="124" y="100"/>
                  <a:pt x="111" y="114"/>
                  <a:pt x="94" y="114"/>
                </a:cubicBezTo>
                <a:cubicBezTo>
                  <a:pt x="30" y="114"/>
                  <a:pt x="30" y="114"/>
                  <a:pt x="30" y="114"/>
                </a:cubicBezTo>
                <a:cubicBezTo>
                  <a:pt x="14" y="114"/>
                  <a:pt x="0" y="100"/>
                  <a:pt x="0" y="83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13"/>
                  <a:pt x="14" y="0"/>
                  <a:pt x="30" y="0"/>
                </a:cubicBezTo>
                <a:close/>
                <a:moveTo>
                  <a:pt x="94" y="9"/>
                </a:moveTo>
                <a:cubicBezTo>
                  <a:pt x="30" y="9"/>
                  <a:pt x="30" y="9"/>
                  <a:pt x="30" y="9"/>
                </a:cubicBezTo>
                <a:cubicBezTo>
                  <a:pt x="19" y="9"/>
                  <a:pt x="10" y="19"/>
                  <a:pt x="10" y="30"/>
                </a:cubicBezTo>
                <a:cubicBezTo>
                  <a:pt x="10" y="83"/>
                  <a:pt x="10" y="83"/>
                  <a:pt x="10" y="83"/>
                </a:cubicBezTo>
                <a:cubicBezTo>
                  <a:pt x="10" y="95"/>
                  <a:pt x="19" y="104"/>
                  <a:pt x="30" y="104"/>
                </a:cubicBezTo>
                <a:cubicBezTo>
                  <a:pt x="94" y="104"/>
                  <a:pt x="94" y="104"/>
                  <a:pt x="94" y="104"/>
                </a:cubicBezTo>
                <a:cubicBezTo>
                  <a:pt x="105" y="104"/>
                  <a:pt x="115" y="95"/>
                  <a:pt x="115" y="83"/>
                </a:cubicBezTo>
                <a:cubicBezTo>
                  <a:pt x="115" y="30"/>
                  <a:pt x="115" y="30"/>
                  <a:pt x="115" y="30"/>
                </a:cubicBezTo>
                <a:cubicBezTo>
                  <a:pt x="115" y="19"/>
                  <a:pt x="105" y="9"/>
                  <a:pt x="94" y="9"/>
                </a:cubicBezTo>
                <a:close/>
                <a:moveTo>
                  <a:pt x="42" y="23"/>
                </a:moveTo>
                <a:cubicBezTo>
                  <a:pt x="42" y="22"/>
                  <a:pt x="44" y="20"/>
                  <a:pt x="45" y="20"/>
                </a:cubicBezTo>
                <a:cubicBezTo>
                  <a:pt x="47" y="20"/>
                  <a:pt x="48" y="22"/>
                  <a:pt x="48" y="23"/>
                </a:cubicBezTo>
                <a:cubicBezTo>
                  <a:pt x="48" y="40"/>
                  <a:pt x="48" y="40"/>
                  <a:pt x="48" y="40"/>
                </a:cubicBezTo>
                <a:cubicBezTo>
                  <a:pt x="48" y="41"/>
                  <a:pt x="47" y="43"/>
                  <a:pt x="45" y="43"/>
                </a:cubicBezTo>
                <a:cubicBezTo>
                  <a:pt x="45" y="43"/>
                  <a:pt x="45" y="43"/>
                  <a:pt x="45" y="43"/>
                </a:cubicBezTo>
                <a:cubicBezTo>
                  <a:pt x="29" y="43"/>
                  <a:pt x="29" y="43"/>
                  <a:pt x="29" y="43"/>
                </a:cubicBezTo>
                <a:cubicBezTo>
                  <a:pt x="27" y="43"/>
                  <a:pt x="26" y="41"/>
                  <a:pt x="26" y="40"/>
                </a:cubicBezTo>
                <a:cubicBezTo>
                  <a:pt x="26" y="38"/>
                  <a:pt x="27" y="37"/>
                  <a:pt x="29" y="37"/>
                </a:cubicBezTo>
                <a:cubicBezTo>
                  <a:pt x="38" y="37"/>
                  <a:pt x="38" y="37"/>
                  <a:pt x="38" y="37"/>
                </a:cubicBezTo>
                <a:cubicBezTo>
                  <a:pt x="28" y="27"/>
                  <a:pt x="28" y="27"/>
                  <a:pt x="28" y="27"/>
                </a:cubicBezTo>
                <a:cubicBezTo>
                  <a:pt x="27" y="26"/>
                  <a:pt x="27" y="24"/>
                  <a:pt x="28" y="23"/>
                </a:cubicBezTo>
                <a:cubicBezTo>
                  <a:pt x="29" y="22"/>
                  <a:pt x="31" y="22"/>
                  <a:pt x="32" y="23"/>
                </a:cubicBezTo>
                <a:cubicBezTo>
                  <a:pt x="42" y="33"/>
                  <a:pt x="42" y="33"/>
                  <a:pt x="42" y="33"/>
                </a:cubicBezTo>
                <a:cubicBezTo>
                  <a:pt x="42" y="23"/>
                  <a:pt x="42" y="23"/>
                  <a:pt x="42" y="23"/>
                </a:cubicBezTo>
                <a:close/>
                <a:moveTo>
                  <a:pt x="76" y="23"/>
                </a:moveTo>
                <a:cubicBezTo>
                  <a:pt x="76" y="22"/>
                  <a:pt x="77" y="20"/>
                  <a:pt x="79" y="20"/>
                </a:cubicBezTo>
                <a:cubicBezTo>
                  <a:pt x="81" y="20"/>
                  <a:pt x="82" y="22"/>
                  <a:pt x="82" y="23"/>
                </a:cubicBezTo>
                <a:cubicBezTo>
                  <a:pt x="82" y="33"/>
                  <a:pt x="82" y="33"/>
                  <a:pt x="82" y="33"/>
                </a:cubicBezTo>
                <a:cubicBezTo>
                  <a:pt x="92" y="23"/>
                  <a:pt x="92" y="23"/>
                  <a:pt x="92" y="23"/>
                </a:cubicBezTo>
                <a:cubicBezTo>
                  <a:pt x="93" y="22"/>
                  <a:pt x="95" y="22"/>
                  <a:pt x="96" y="23"/>
                </a:cubicBezTo>
                <a:cubicBezTo>
                  <a:pt x="97" y="24"/>
                  <a:pt x="97" y="26"/>
                  <a:pt x="96" y="27"/>
                </a:cubicBezTo>
                <a:cubicBezTo>
                  <a:pt x="86" y="37"/>
                  <a:pt x="86" y="37"/>
                  <a:pt x="86" y="37"/>
                </a:cubicBezTo>
                <a:cubicBezTo>
                  <a:pt x="96" y="37"/>
                  <a:pt x="96" y="37"/>
                  <a:pt x="96" y="37"/>
                </a:cubicBezTo>
                <a:cubicBezTo>
                  <a:pt x="97" y="37"/>
                  <a:pt x="99" y="38"/>
                  <a:pt x="99" y="40"/>
                </a:cubicBezTo>
                <a:cubicBezTo>
                  <a:pt x="99" y="41"/>
                  <a:pt x="97" y="43"/>
                  <a:pt x="96" y="43"/>
                </a:cubicBezTo>
                <a:cubicBezTo>
                  <a:pt x="79" y="43"/>
                  <a:pt x="79" y="43"/>
                  <a:pt x="79" y="43"/>
                </a:cubicBezTo>
                <a:cubicBezTo>
                  <a:pt x="79" y="43"/>
                  <a:pt x="79" y="43"/>
                  <a:pt x="79" y="43"/>
                </a:cubicBezTo>
                <a:cubicBezTo>
                  <a:pt x="77" y="43"/>
                  <a:pt x="76" y="41"/>
                  <a:pt x="76" y="40"/>
                </a:cubicBezTo>
                <a:cubicBezTo>
                  <a:pt x="76" y="23"/>
                  <a:pt x="76" y="23"/>
                  <a:pt x="76" y="23"/>
                </a:cubicBezTo>
                <a:close/>
                <a:moveTo>
                  <a:pt x="82" y="90"/>
                </a:moveTo>
                <a:cubicBezTo>
                  <a:pt x="82" y="92"/>
                  <a:pt x="81" y="93"/>
                  <a:pt x="79" y="93"/>
                </a:cubicBezTo>
                <a:cubicBezTo>
                  <a:pt x="77" y="93"/>
                  <a:pt x="76" y="92"/>
                  <a:pt x="76" y="90"/>
                </a:cubicBezTo>
                <a:cubicBezTo>
                  <a:pt x="76" y="73"/>
                  <a:pt x="76" y="73"/>
                  <a:pt x="76" y="73"/>
                </a:cubicBezTo>
                <a:cubicBezTo>
                  <a:pt x="76" y="72"/>
                  <a:pt x="77" y="71"/>
                  <a:pt x="79" y="71"/>
                </a:cubicBezTo>
                <a:cubicBezTo>
                  <a:pt x="79" y="71"/>
                  <a:pt x="79" y="71"/>
                  <a:pt x="79" y="71"/>
                </a:cubicBezTo>
                <a:cubicBezTo>
                  <a:pt x="96" y="71"/>
                  <a:pt x="96" y="71"/>
                  <a:pt x="96" y="71"/>
                </a:cubicBezTo>
                <a:cubicBezTo>
                  <a:pt x="97" y="71"/>
                  <a:pt x="99" y="72"/>
                  <a:pt x="99" y="73"/>
                </a:cubicBezTo>
                <a:cubicBezTo>
                  <a:pt x="99" y="75"/>
                  <a:pt x="97" y="76"/>
                  <a:pt x="96" y="76"/>
                </a:cubicBezTo>
                <a:cubicBezTo>
                  <a:pt x="86" y="76"/>
                  <a:pt x="86" y="76"/>
                  <a:pt x="86" y="76"/>
                </a:cubicBezTo>
                <a:cubicBezTo>
                  <a:pt x="96" y="86"/>
                  <a:pt x="96" y="86"/>
                  <a:pt x="96" y="86"/>
                </a:cubicBezTo>
                <a:cubicBezTo>
                  <a:pt x="97" y="88"/>
                  <a:pt x="97" y="89"/>
                  <a:pt x="96" y="91"/>
                </a:cubicBezTo>
                <a:cubicBezTo>
                  <a:pt x="95" y="92"/>
                  <a:pt x="93" y="92"/>
                  <a:pt x="92" y="91"/>
                </a:cubicBezTo>
                <a:cubicBezTo>
                  <a:pt x="82" y="80"/>
                  <a:pt x="82" y="80"/>
                  <a:pt x="82" y="80"/>
                </a:cubicBezTo>
                <a:cubicBezTo>
                  <a:pt x="82" y="90"/>
                  <a:pt x="82" y="90"/>
                  <a:pt x="82" y="9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51" name="Freeform 19"/>
          <p:cNvSpPr>
            <a:spLocks noEditPoints="1"/>
          </p:cNvSpPr>
          <p:nvPr/>
        </p:nvSpPr>
        <p:spPr bwMode="auto">
          <a:xfrm>
            <a:off x="3351842" y="5846592"/>
            <a:ext cx="239486" cy="272559"/>
          </a:xfrm>
          <a:custGeom>
            <a:avLst/>
            <a:gdLst>
              <a:gd name="T0" fmla="*/ 24 w 109"/>
              <a:gd name="T1" fmla="*/ 92 h 124"/>
              <a:gd name="T2" fmla="*/ 82 w 109"/>
              <a:gd name="T3" fmla="*/ 89 h 124"/>
              <a:gd name="T4" fmla="*/ 82 w 109"/>
              <a:gd name="T5" fmla="*/ 95 h 124"/>
              <a:gd name="T6" fmla="*/ 13 w 109"/>
              <a:gd name="T7" fmla="*/ 0 h 124"/>
              <a:gd name="T8" fmla="*/ 73 w 109"/>
              <a:gd name="T9" fmla="*/ 1 h 124"/>
              <a:gd name="T10" fmla="*/ 109 w 109"/>
              <a:gd name="T11" fmla="*/ 39 h 124"/>
              <a:gd name="T12" fmla="*/ 109 w 109"/>
              <a:gd name="T13" fmla="*/ 111 h 124"/>
              <a:gd name="T14" fmla="*/ 105 w 109"/>
              <a:gd name="T15" fmla="*/ 120 h 124"/>
              <a:gd name="T16" fmla="*/ 96 w 109"/>
              <a:gd name="T17" fmla="*/ 124 h 124"/>
              <a:gd name="T18" fmla="*/ 4 w 109"/>
              <a:gd name="T19" fmla="*/ 120 h 124"/>
              <a:gd name="T20" fmla="*/ 4 w 109"/>
              <a:gd name="T21" fmla="*/ 120 h 124"/>
              <a:gd name="T22" fmla="*/ 0 w 109"/>
              <a:gd name="T23" fmla="*/ 13 h 124"/>
              <a:gd name="T24" fmla="*/ 13 w 109"/>
              <a:gd name="T25" fmla="*/ 0 h 124"/>
              <a:gd name="T26" fmla="*/ 13 w 109"/>
              <a:gd name="T27" fmla="*/ 9 h 124"/>
              <a:gd name="T28" fmla="*/ 10 w 109"/>
              <a:gd name="T29" fmla="*/ 13 h 124"/>
              <a:gd name="T30" fmla="*/ 11 w 109"/>
              <a:gd name="T31" fmla="*/ 113 h 124"/>
              <a:gd name="T32" fmla="*/ 13 w 109"/>
              <a:gd name="T33" fmla="*/ 114 h 124"/>
              <a:gd name="T34" fmla="*/ 98 w 109"/>
              <a:gd name="T35" fmla="*/ 113 h 124"/>
              <a:gd name="T36" fmla="*/ 99 w 109"/>
              <a:gd name="T37" fmla="*/ 111 h 124"/>
              <a:gd name="T38" fmla="*/ 77 w 109"/>
              <a:gd name="T39" fmla="*/ 42 h 124"/>
              <a:gd name="T40" fmla="*/ 70 w 109"/>
              <a:gd name="T41" fmla="*/ 39 h 124"/>
              <a:gd name="T42" fmla="*/ 67 w 109"/>
              <a:gd name="T43" fmla="*/ 9 h 124"/>
              <a:gd name="T44" fmla="*/ 72 w 109"/>
              <a:gd name="T45" fmla="*/ 14 h 124"/>
              <a:gd name="T46" fmla="*/ 74 w 109"/>
              <a:gd name="T47" fmla="*/ 35 h 124"/>
              <a:gd name="T48" fmla="*/ 77 w 109"/>
              <a:gd name="T49" fmla="*/ 36 h 124"/>
              <a:gd name="T50" fmla="*/ 27 w 109"/>
              <a:gd name="T51" fmla="*/ 54 h 124"/>
              <a:gd name="T52" fmla="*/ 27 w 109"/>
              <a:gd name="T53" fmla="*/ 49 h 124"/>
              <a:gd name="T54" fmla="*/ 85 w 109"/>
              <a:gd name="T55" fmla="*/ 52 h 124"/>
              <a:gd name="T56" fmla="*/ 27 w 109"/>
              <a:gd name="T57" fmla="*/ 54 h 124"/>
              <a:gd name="T58" fmla="*/ 24 w 109"/>
              <a:gd name="T59" fmla="*/ 72 h 124"/>
              <a:gd name="T60" fmla="*/ 82 w 109"/>
              <a:gd name="T61" fmla="*/ 69 h 124"/>
              <a:gd name="T62" fmla="*/ 82 w 109"/>
              <a:gd name="T63" fmla="*/ 7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09" h="124">
                <a:moveTo>
                  <a:pt x="27" y="95"/>
                </a:moveTo>
                <a:cubicBezTo>
                  <a:pt x="25" y="95"/>
                  <a:pt x="24" y="93"/>
                  <a:pt x="24" y="92"/>
                </a:cubicBezTo>
                <a:cubicBezTo>
                  <a:pt x="24" y="90"/>
                  <a:pt x="25" y="89"/>
                  <a:pt x="27" y="89"/>
                </a:cubicBezTo>
                <a:cubicBezTo>
                  <a:pt x="82" y="89"/>
                  <a:pt x="82" y="89"/>
                  <a:pt x="82" y="89"/>
                </a:cubicBezTo>
                <a:cubicBezTo>
                  <a:pt x="84" y="89"/>
                  <a:pt x="85" y="90"/>
                  <a:pt x="85" y="92"/>
                </a:cubicBezTo>
                <a:cubicBezTo>
                  <a:pt x="85" y="93"/>
                  <a:pt x="84" y="95"/>
                  <a:pt x="82" y="95"/>
                </a:cubicBezTo>
                <a:cubicBezTo>
                  <a:pt x="27" y="95"/>
                  <a:pt x="27" y="95"/>
                  <a:pt x="27" y="95"/>
                </a:cubicBezTo>
                <a:close/>
                <a:moveTo>
                  <a:pt x="13" y="0"/>
                </a:moveTo>
                <a:cubicBezTo>
                  <a:pt x="69" y="0"/>
                  <a:pt x="69" y="0"/>
                  <a:pt x="69" y="0"/>
                </a:cubicBezTo>
                <a:cubicBezTo>
                  <a:pt x="71" y="0"/>
                  <a:pt x="72" y="0"/>
                  <a:pt x="73" y="1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9" y="38"/>
                  <a:pt x="109" y="3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9" y="111"/>
                  <a:pt x="109" y="111"/>
                  <a:pt x="109" y="111"/>
                </a:cubicBezTo>
                <a:cubicBezTo>
                  <a:pt x="109" y="115"/>
                  <a:pt x="107" y="118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2" y="122"/>
                  <a:pt x="99" y="124"/>
                  <a:pt x="96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9" y="124"/>
                  <a:pt x="6" y="122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2" y="118"/>
                  <a:pt x="0" y="115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2" y="6"/>
                  <a:pt x="4" y="4"/>
                </a:cubicBezTo>
                <a:cubicBezTo>
                  <a:pt x="6" y="1"/>
                  <a:pt x="9" y="0"/>
                  <a:pt x="13" y="0"/>
                </a:cubicBezTo>
                <a:close/>
                <a:moveTo>
                  <a:pt x="67" y="9"/>
                </a:moveTo>
                <a:cubicBezTo>
                  <a:pt x="13" y="9"/>
                  <a:pt x="13" y="9"/>
                  <a:pt x="13" y="9"/>
                </a:cubicBezTo>
                <a:cubicBezTo>
                  <a:pt x="12" y="9"/>
                  <a:pt x="11" y="10"/>
                  <a:pt x="11" y="10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111"/>
                  <a:pt x="10" y="111"/>
                  <a:pt x="10" y="111"/>
                </a:cubicBezTo>
                <a:cubicBezTo>
                  <a:pt x="10" y="112"/>
                  <a:pt x="10" y="113"/>
                  <a:pt x="11" y="113"/>
                </a:cubicBezTo>
                <a:cubicBezTo>
                  <a:pt x="11" y="113"/>
                  <a:pt x="11" y="113"/>
                  <a:pt x="11" y="113"/>
                </a:cubicBezTo>
                <a:cubicBezTo>
                  <a:pt x="11" y="114"/>
                  <a:pt x="12" y="114"/>
                  <a:pt x="13" y="114"/>
                </a:cubicBezTo>
                <a:cubicBezTo>
                  <a:pt x="96" y="114"/>
                  <a:pt x="96" y="114"/>
                  <a:pt x="96" y="114"/>
                </a:cubicBezTo>
                <a:cubicBezTo>
                  <a:pt x="97" y="114"/>
                  <a:pt x="98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9" y="113"/>
                  <a:pt x="99" y="112"/>
                  <a:pt x="99" y="111"/>
                </a:cubicBezTo>
                <a:cubicBezTo>
                  <a:pt x="99" y="42"/>
                  <a:pt x="99" y="42"/>
                  <a:pt x="99" y="42"/>
                </a:cubicBezTo>
                <a:cubicBezTo>
                  <a:pt x="77" y="42"/>
                  <a:pt x="77" y="42"/>
                  <a:pt x="77" y="42"/>
                </a:cubicBezTo>
                <a:cubicBezTo>
                  <a:pt x="74" y="42"/>
                  <a:pt x="72" y="41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68" y="37"/>
                  <a:pt x="67" y="34"/>
                  <a:pt x="67" y="31"/>
                </a:cubicBezTo>
                <a:cubicBezTo>
                  <a:pt x="67" y="9"/>
                  <a:pt x="67" y="9"/>
                  <a:pt x="67" y="9"/>
                </a:cubicBezTo>
                <a:close/>
                <a:moveTo>
                  <a:pt x="94" y="36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2"/>
                  <a:pt x="73" y="34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6"/>
                  <a:pt x="76" y="36"/>
                  <a:pt x="77" y="36"/>
                </a:cubicBezTo>
                <a:cubicBezTo>
                  <a:pt x="94" y="36"/>
                  <a:pt x="94" y="36"/>
                  <a:pt x="94" y="36"/>
                </a:cubicBezTo>
                <a:close/>
                <a:moveTo>
                  <a:pt x="27" y="54"/>
                </a:moveTo>
                <a:cubicBezTo>
                  <a:pt x="25" y="54"/>
                  <a:pt x="24" y="53"/>
                  <a:pt x="24" y="52"/>
                </a:cubicBezTo>
                <a:cubicBezTo>
                  <a:pt x="24" y="50"/>
                  <a:pt x="25" y="49"/>
                  <a:pt x="27" y="49"/>
                </a:cubicBezTo>
                <a:cubicBezTo>
                  <a:pt x="82" y="49"/>
                  <a:pt x="82" y="49"/>
                  <a:pt x="82" y="49"/>
                </a:cubicBezTo>
                <a:cubicBezTo>
                  <a:pt x="84" y="49"/>
                  <a:pt x="85" y="50"/>
                  <a:pt x="85" y="52"/>
                </a:cubicBezTo>
                <a:cubicBezTo>
                  <a:pt x="85" y="53"/>
                  <a:pt x="84" y="54"/>
                  <a:pt x="82" y="54"/>
                </a:cubicBezTo>
                <a:cubicBezTo>
                  <a:pt x="27" y="54"/>
                  <a:pt x="27" y="54"/>
                  <a:pt x="27" y="54"/>
                </a:cubicBezTo>
                <a:close/>
                <a:moveTo>
                  <a:pt x="27" y="75"/>
                </a:moveTo>
                <a:cubicBezTo>
                  <a:pt x="25" y="75"/>
                  <a:pt x="24" y="73"/>
                  <a:pt x="24" y="72"/>
                </a:cubicBezTo>
                <a:cubicBezTo>
                  <a:pt x="24" y="70"/>
                  <a:pt x="25" y="69"/>
                  <a:pt x="27" y="69"/>
                </a:cubicBezTo>
                <a:cubicBezTo>
                  <a:pt x="82" y="69"/>
                  <a:pt x="82" y="69"/>
                  <a:pt x="82" y="69"/>
                </a:cubicBezTo>
                <a:cubicBezTo>
                  <a:pt x="84" y="69"/>
                  <a:pt x="85" y="70"/>
                  <a:pt x="85" y="72"/>
                </a:cubicBezTo>
                <a:cubicBezTo>
                  <a:pt x="85" y="73"/>
                  <a:pt x="84" y="75"/>
                  <a:pt x="82" y="75"/>
                </a:cubicBezTo>
                <a:cubicBezTo>
                  <a:pt x="27" y="75"/>
                  <a:pt x="27" y="75"/>
                  <a:pt x="27" y="7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52" name="Freeform 20"/>
          <p:cNvSpPr>
            <a:spLocks noEditPoints="1"/>
          </p:cNvSpPr>
          <p:nvPr/>
        </p:nvSpPr>
        <p:spPr bwMode="auto">
          <a:xfrm>
            <a:off x="6183235" y="2093279"/>
            <a:ext cx="239486" cy="272559"/>
          </a:xfrm>
          <a:custGeom>
            <a:avLst/>
            <a:gdLst>
              <a:gd name="T0" fmla="*/ 69 w 109"/>
              <a:gd name="T1" fmla="*/ 0 h 124"/>
              <a:gd name="T2" fmla="*/ 107 w 109"/>
              <a:gd name="T3" fmla="*/ 36 h 124"/>
              <a:gd name="T4" fmla="*/ 109 w 109"/>
              <a:gd name="T5" fmla="*/ 39 h 124"/>
              <a:gd name="T6" fmla="*/ 105 w 109"/>
              <a:gd name="T7" fmla="*/ 120 h 124"/>
              <a:gd name="T8" fmla="*/ 105 w 109"/>
              <a:gd name="T9" fmla="*/ 120 h 124"/>
              <a:gd name="T10" fmla="*/ 13 w 109"/>
              <a:gd name="T11" fmla="*/ 124 h 124"/>
              <a:gd name="T12" fmla="*/ 4 w 109"/>
              <a:gd name="T13" fmla="*/ 120 h 124"/>
              <a:gd name="T14" fmla="*/ 0 w 109"/>
              <a:gd name="T15" fmla="*/ 111 h 124"/>
              <a:gd name="T16" fmla="*/ 4 w 109"/>
              <a:gd name="T17" fmla="*/ 4 h 124"/>
              <a:gd name="T18" fmla="*/ 25 w 109"/>
              <a:gd name="T19" fmla="*/ 58 h 124"/>
              <a:gd name="T20" fmla="*/ 35 w 109"/>
              <a:gd name="T21" fmla="*/ 59 h 124"/>
              <a:gd name="T22" fmla="*/ 37 w 109"/>
              <a:gd name="T23" fmla="*/ 78 h 124"/>
              <a:gd name="T24" fmla="*/ 31 w 109"/>
              <a:gd name="T25" fmla="*/ 84 h 124"/>
              <a:gd name="T26" fmla="*/ 21 w 109"/>
              <a:gd name="T27" fmla="*/ 82 h 124"/>
              <a:gd name="T28" fmla="*/ 21 w 109"/>
              <a:gd name="T29" fmla="*/ 82 h 124"/>
              <a:gd name="T30" fmla="*/ 19 w 109"/>
              <a:gd name="T31" fmla="*/ 63 h 124"/>
              <a:gd name="T32" fmla="*/ 21 w 109"/>
              <a:gd name="T33" fmla="*/ 59 h 124"/>
              <a:gd name="T34" fmla="*/ 31 w 109"/>
              <a:gd name="T35" fmla="*/ 63 h 124"/>
              <a:gd name="T36" fmla="*/ 25 w 109"/>
              <a:gd name="T37" fmla="*/ 78 h 124"/>
              <a:gd name="T38" fmla="*/ 31 w 109"/>
              <a:gd name="T39" fmla="*/ 63 h 124"/>
              <a:gd name="T40" fmla="*/ 63 w 109"/>
              <a:gd name="T41" fmla="*/ 58 h 124"/>
              <a:gd name="T42" fmla="*/ 69 w 109"/>
              <a:gd name="T43" fmla="*/ 63 h 124"/>
              <a:gd name="T44" fmla="*/ 67 w 109"/>
              <a:gd name="T45" fmla="*/ 82 h 124"/>
              <a:gd name="T46" fmla="*/ 56 w 109"/>
              <a:gd name="T47" fmla="*/ 84 h 124"/>
              <a:gd name="T48" fmla="*/ 51 w 109"/>
              <a:gd name="T49" fmla="*/ 78 h 124"/>
              <a:gd name="T50" fmla="*/ 52 w 109"/>
              <a:gd name="T51" fmla="*/ 59 h 124"/>
              <a:gd name="T52" fmla="*/ 63 w 109"/>
              <a:gd name="T53" fmla="*/ 63 h 124"/>
              <a:gd name="T54" fmla="*/ 56 w 109"/>
              <a:gd name="T55" fmla="*/ 78 h 124"/>
              <a:gd name="T56" fmla="*/ 63 w 109"/>
              <a:gd name="T57" fmla="*/ 63 h 124"/>
              <a:gd name="T58" fmla="*/ 44 w 109"/>
              <a:gd name="T59" fmla="*/ 58 h 124"/>
              <a:gd name="T60" fmla="*/ 47 w 109"/>
              <a:gd name="T61" fmla="*/ 81 h 124"/>
              <a:gd name="T62" fmla="*/ 41 w 109"/>
              <a:gd name="T63" fmla="*/ 81 h 124"/>
              <a:gd name="T64" fmla="*/ 73 w 109"/>
              <a:gd name="T65" fmla="*/ 61 h 124"/>
              <a:gd name="T66" fmla="*/ 79 w 109"/>
              <a:gd name="T67" fmla="*/ 61 h 124"/>
              <a:gd name="T68" fmla="*/ 76 w 109"/>
              <a:gd name="T69" fmla="*/ 84 h 124"/>
              <a:gd name="T70" fmla="*/ 73 w 109"/>
              <a:gd name="T71" fmla="*/ 61 h 124"/>
              <a:gd name="T72" fmla="*/ 87 w 109"/>
              <a:gd name="T73" fmla="*/ 58 h 124"/>
              <a:gd name="T74" fmla="*/ 90 w 109"/>
              <a:gd name="T75" fmla="*/ 81 h 124"/>
              <a:gd name="T76" fmla="*/ 84 w 109"/>
              <a:gd name="T77" fmla="*/ 81 h 124"/>
              <a:gd name="T78" fmla="*/ 67 w 109"/>
              <a:gd name="T79" fmla="*/ 9 h 124"/>
              <a:gd name="T80" fmla="*/ 11 w 109"/>
              <a:gd name="T81" fmla="*/ 10 h 124"/>
              <a:gd name="T82" fmla="*/ 10 w 109"/>
              <a:gd name="T83" fmla="*/ 111 h 124"/>
              <a:gd name="T84" fmla="*/ 11 w 109"/>
              <a:gd name="T85" fmla="*/ 113 h 124"/>
              <a:gd name="T86" fmla="*/ 96 w 109"/>
              <a:gd name="T87" fmla="*/ 114 h 124"/>
              <a:gd name="T88" fmla="*/ 98 w 109"/>
              <a:gd name="T89" fmla="*/ 113 h 124"/>
              <a:gd name="T90" fmla="*/ 99 w 109"/>
              <a:gd name="T91" fmla="*/ 42 h 124"/>
              <a:gd name="T92" fmla="*/ 70 w 109"/>
              <a:gd name="T93" fmla="*/ 39 h 124"/>
              <a:gd name="T94" fmla="*/ 67 w 109"/>
              <a:gd name="T95" fmla="*/ 31 h 124"/>
              <a:gd name="T96" fmla="*/ 94 w 109"/>
              <a:gd name="T97" fmla="*/ 36 h 124"/>
              <a:gd name="T98" fmla="*/ 72 w 109"/>
              <a:gd name="T99" fmla="*/ 31 h 124"/>
              <a:gd name="T100" fmla="*/ 74 w 109"/>
              <a:gd name="T101" fmla="*/ 35 h 124"/>
              <a:gd name="T102" fmla="*/ 94 w 109"/>
              <a:gd name="T103" fmla="*/ 36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09" h="124">
                <a:moveTo>
                  <a:pt x="13" y="0"/>
                </a:moveTo>
                <a:cubicBezTo>
                  <a:pt x="69" y="0"/>
                  <a:pt x="69" y="0"/>
                  <a:pt x="69" y="0"/>
                </a:cubicBezTo>
                <a:cubicBezTo>
                  <a:pt x="71" y="0"/>
                  <a:pt x="72" y="0"/>
                  <a:pt x="73" y="1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9" y="38"/>
                  <a:pt x="109" y="3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9" y="111"/>
                  <a:pt x="109" y="111"/>
                  <a:pt x="109" y="111"/>
                </a:cubicBezTo>
                <a:cubicBezTo>
                  <a:pt x="109" y="114"/>
                  <a:pt x="107" y="118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2" y="122"/>
                  <a:pt x="99" y="124"/>
                  <a:pt x="96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9" y="124"/>
                  <a:pt x="6" y="122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2" y="118"/>
                  <a:pt x="0" y="114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2" y="6"/>
                  <a:pt x="4" y="4"/>
                </a:cubicBezTo>
                <a:cubicBezTo>
                  <a:pt x="6" y="1"/>
                  <a:pt x="9" y="0"/>
                  <a:pt x="13" y="0"/>
                </a:cubicBezTo>
                <a:close/>
                <a:moveTo>
                  <a:pt x="25" y="58"/>
                </a:moveTo>
                <a:cubicBezTo>
                  <a:pt x="31" y="58"/>
                  <a:pt x="31" y="58"/>
                  <a:pt x="31" y="58"/>
                </a:cubicBezTo>
                <a:cubicBezTo>
                  <a:pt x="33" y="58"/>
                  <a:pt x="34" y="58"/>
                  <a:pt x="35" y="59"/>
                </a:cubicBezTo>
                <a:cubicBezTo>
                  <a:pt x="37" y="60"/>
                  <a:pt x="37" y="62"/>
                  <a:pt x="37" y="63"/>
                </a:cubicBezTo>
                <a:cubicBezTo>
                  <a:pt x="37" y="78"/>
                  <a:pt x="37" y="78"/>
                  <a:pt x="37" y="78"/>
                </a:cubicBezTo>
                <a:cubicBezTo>
                  <a:pt x="37" y="80"/>
                  <a:pt x="37" y="81"/>
                  <a:pt x="35" y="82"/>
                </a:cubicBezTo>
                <a:cubicBezTo>
                  <a:pt x="34" y="83"/>
                  <a:pt x="33" y="84"/>
                  <a:pt x="31" y="84"/>
                </a:cubicBezTo>
                <a:cubicBezTo>
                  <a:pt x="25" y="84"/>
                  <a:pt x="25" y="84"/>
                  <a:pt x="25" y="84"/>
                </a:cubicBezTo>
                <a:cubicBezTo>
                  <a:pt x="23" y="84"/>
                  <a:pt x="22" y="83"/>
                  <a:pt x="21" y="82"/>
                </a:cubicBezTo>
                <a:cubicBezTo>
                  <a:pt x="21" y="82"/>
                  <a:pt x="21" y="82"/>
                  <a:pt x="21" y="82"/>
                </a:cubicBezTo>
                <a:cubicBezTo>
                  <a:pt x="21" y="82"/>
                  <a:pt x="21" y="82"/>
                  <a:pt x="21" y="82"/>
                </a:cubicBezTo>
                <a:cubicBezTo>
                  <a:pt x="20" y="81"/>
                  <a:pt x="19" y="80"/>
                  <a:pt x="19" y="78"/>
                </a:cubicBezTo>
                <a:cubicBezTo>
                  <a:pt x="19" y="63"/>
                  <a:pt x="19" y="63"/>
                  <a:pt x="19" y="63"/>
                </a:cubicBezTo>
                <a:cubicBezTo>
                  <a:pt x="19" y="62"/>
                  <a:pt x="20" y="60"/>
                  <a:pt x="21" y="59"/>
                </a:cubicBezTo>
                <a:cubicBezTo>
                  <a:pt x="21" y="59"/>
                  <a:pt x="21" y="59"/>
                  <a:pt x="21" y="59"/>
                </a:cubicBezTo>
                <a:cubicBezTo>
                  <a:pt x="22" y="58"/>
                  <a:pt x="23" y="58"/>
                  <a:pt x="25" y="58"/>
                </a:cubicBezTo>
                <a:close/>
                <a:moveTo>
                  <a:pt x="31" y="63"/>
                </a:moveTo>
                <a:cubicBezTo>
                  <a:pt x="25" y="63"/>
                  <a:pt x="25" y="63"/>
                  <a:pt x="25" y="63"/>
                </a:cubicBezTo>
                <a:cubicBezTo>
                  <a:pt x="25" y="78"/>
                  <a:pt x="25" y="78"/>
                  <a:pt x="25" y="78"/>
                </a:cubicBezTo>
                <a:cubicBezTo>
                  <a:pt x="31" y="78"/>
                  <a:pt x="31" y="78"/>
                  <a:pt x="31" y="78"/>
                </a:cubicBezTo>
                <a:cubicBezTo>
                  <a:pt x="31" y="63"/>
                  <a:pt x="31" y="63"/>
                  <a:pt x="31" y="63"/>
                </a:cubicBezTo>
                <a:close/>
                <a:moveTo>
                  <a:pt x="56" y="58"/>
                </a:moveTo>
                <a:cubicBezTo>
                  <a:pt x="63" y="58"/>
                  <a:pt x="63" y="58"/>
                  <a:pt x="63" y="58"/>
                </a:cubicBezTo>
                <a:cubicBezTo>
                  <a:pt x="65" y="58"/>
                  <a:pt x="66" y="58"/>
                  <a:pt x="67" y="59"/>
                </a:cubicBezTo>
                <a:cubicBezTo>
                  <a:pt x="68" y="60"/>
                  <a:pt x="69" y="62"/>
                  <a:pt x="69" y="63"/>
                </a:cubicBezTo>
                <a:cubicBezTo>
                  <a:pt x="69" y="78"/>
                  <a:pt x="69" y="78"/>
                  <a:pt x="69" y="78"/>
                </a:cubicBezTo>
                <a:cubicBezTo>
                  <a:pt x="69" y="80"/>
                  <a:pt x="68" y="81"/>
                  <a:pt x="67" y="82"/>
                </a:cubicBezTo>
                <a:cubicBezTo>
                  <a:pt x="66" y="83"/>
                  <a:pt x="65" y="84"/>
                  <a:pt x="63" y="84"/>
                </a:cubicBezTo>
                <a:cubicBezTo>
                  <a:pt x="56" y="84"/>
                  <a:pt x="56" y="84"/>
                  <a:pt x="56" y="84"/>
                </a:cubicBezTo>
                <a:cubicBezTo>
                  <a:pt x="55" y="84"/>
                  <a:pt x="53" y="83"/>
                  <a:pt x="52" y="82"/>
                </a:cubicBezTo>
                <a:cubicBezTo>
                  <a:pt x="51" y="81"/>
                  <a:pt x="51" y="80"/>
                  <a:pt x="51" y="78"/>
                </a:cubicBezTo>
                <a:cubicBezTo>
                  <a:pt x="51" y="63"/>
                  <a:pt x="51" y="63"/>
                  <a:pt x="51" y="63"/>
                </a:cubicBezTo>
                <a:cubicBezTo>
                  <a:pt x="51" y="62"/>
                  <a:pt x="51" y="60"/>
                  <a:pt x="52" y="59"/>
                </a:cubicBezTo>
                <a:cubicBezTo>
                  <a:pt x="53" y="58"/>
                  <a:pt x="55" y="58"/>
                  <a:pt x="56" y="58"/>
                </a:cubicBezTo>
                <a:close/>
                <a:moveTo>
                  <a:pt x="63" y="63"/>
                </a:moveTo>
                <a:cubicBezTo>
                  <a:pt x="56" y="63"/>
                  <a:pt x="56" y="63"/>
                  <a:pt x="56" y="63"/>
                </a:cubicBezTo>
                <a:cubicBezTo>
                  <a:pt x="56" y="78"/>
                  <a:pt x="56" y="78"/>
                  <a:pt x="56" y="78"/>
                </a:cubicBezTo>
                <a:cubicBezTo>
                  <a:pt x="63" y="78"/>
                  <a:pt x="63" y="78"/>
                  <a:pt x="63" y="78"/>
                </a:cubicBezTo>
                <a:cubicBezTo>
                  <a:pt x="63" y="63"/>
                  <a:pt x="63" y="63"/>
                  <a:pt x="63" y="63"/>
                </a:cubicBezTo>
                <a:close/>
                <a:moveTo>
                  <a:pt x="41" y="61"/>
                </a:moveTo>
                <a:cubicBezTo>
                  <a:pt x="41" y="59"/>
                  <a:pt x="42" y="58"/>
                  <a:pt x="44" y="58"/>
                </a:cubicBezTo>
                <a:cubicBezTo>
                  <a:pt x="45" y="58"/>
                  <a:pt x="47" y="59"/>
                  <a:pt x="47" y="61"/>
                </a:cubicBezTo>
                <a:cubicBezTo>
                  <a:pt x="47" y="81"/>
                  <a:pt x="47" y="81"/>
                  <a:pt x="47" y="81"/>
                </a:cubicBezTo>
                <a:cubicBezTo>
                  <a:pt x="47" y="83"/>
                  <a:pt x="45" y="84"/>
                  <a:pt x="44" y="84"/>
                </a:cubicBezTo>
                <a:cubicBezTo>
                  <a:pt x="42" y="84"/>
                  <a:pt x="41" y="83"/>
                  <a:pt x="41" y="81"/>
                </a:cubicBezTo>
                <a:cubicBezTo>
                  <a:pt x="41" y="61"/>
                  <a:pt x="41" y="61"/>
                  <a:pt x="41" y="61"/>
                </a:cubicBezTo>
                <a:close/>
                <a:moveTo>
                  <a:pt x="73" y="61"/>
                </a:moveTo>
                <a:cubicBezTo>
                  <a:pt x="73" y="59"/>
                  <a:pt x="75" y="58"/>
                  <a:pt x="76" y="58"/>
                </a:cubicBezTo>
                <a:cubicBezTo>
                  <a:pt x="78" y="58"/>
                  <a:pt x="79" y="59"/>
                  <a:pt x="79" y="61"/>
                </a:cubicBezTo>
                <a:cubicBezTo>
                  <a:pt x="79" y="81"/>
                  <a:pt x="79" y="81"/>
                  <a:pt x="79" y="81"/>
                </a:cubicBezTo>
                <a:cubicBezTo>
                  <a:pt x="79" y="83"/>
                  <a:pt x="78" y="84"/>
                  <a:pt x="76" y="84"/>
                </a:cubicBezTo>
                <a:cubicBezTo>
                  <a:pt x="75" y="84"/>
                  <a:pt x="73" y="83"/>
                  <a:pt x="73" y="81"/>
                </a:cubicBezTo>
                <a:cubicBezTo>
                  <a:pt x="73" y="61"/>
                  <a:pt x="73" y="61"/>
                  <a:pt x="73" y="61"/>
                </a:cubicBezTo>
                <a:close/>
                <a:moveTo>
                  <a:pt x="84" y="61"/>
                </a:moveTo>
                <a:cubicBezTo>
                  <a:pt x="84" y="59"/>
                  <a:pt x="85" y="58"/>
                  <a:pt x="87" y="58"/>
                </a:cubicBezTo>
                <a:cubicBezTo>
                  <a:pt x="89" y="58"/>
                  <a:pt x="90" y="59"/>
                  <a:pt x="90" y="61"/>
                </a:cubicBezTo>
                <a:cubicBezTo>
                  <a:pt x="90" y="81"/>
                  <a:pt x="90" y="81"/>
                  <a:pt x="90" y="81"/>
                </a:cubicBezTo>
                <a:cubicBezTo>
                  <a:pt x="90" y="83"/>
                  <a:pt x="89" y="84"/>
                  <a:pt x="87" y="84"/>
                </a:cubicBezTo>
                <a:cubicBezTo>
                  <a:pt x="85" y="84"/>
                  <a:pt x="84" y="83"/>
                  <a:pt x="84" y="81"/>
                </a:cubicBezTo>
                <a:cubicBezTo>
                  <a:pt x="84" y="61"/>
                  <a:pt x="84" y="61"/>
                  <a:pt x="84" y="61"/>
                </a:cubicBezTo>
                <a:close/>
                <a:moveTo>
                  <a:pt x="67" y="9"/>
                </a:moveTo>
                <a:cubicBezTo>
                  <a:pt x="13" y="9"/>
                  <a:pt x="13" y="9"/>
                  <a:pt x="13" y="9"/>
                </a:cubicBezTo>
                <a:cubicBezTo>
                  <a:pt x="12" y="9"/>
                  <a:pt x="11" y="10"/>
                  <a:pt x="11" y="10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111"/>
                  <a:pt x="10" y="111"/>
                  <a:pt x="10" y="111"/>
                </a:cubicBezTo>
                <a:cubicBezTo>
                  <a:pt x="10" y="112"/>
                  <a:pt x="10" y="113"/>
                  <a:pt x="11" y="113"/>
                </a:cubicBezTo>
                <a:cubicBezTo>
                  <a:pt x="11" y="113"/>
                  <a:pt x="11" y="113"/>
                  <a:pt x="11" y="113"/>
                </a:cubicBezTo>
                <a:cubicBezTo>
                  <a:pt x="11" y="114"/>
                  <a:pt x="12" y="114"/>
                  <a:pt x="13" y="114"/>
                </a:cubicBezTo>
                <a:cubicBezTo>
                  <a:pt x="96" y="114"/>
                  <a:pt x="96" y="114"/>
                  <a:pt x="96" y="114"/>
                </a:cubicBezTo>
                <a:cubicBezTo>
                  <a:pt x="97" y="114"/>
                  <a:pt x="98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9" y="113"/>
                  <a:pt x="99" y="112"/>
                  <a:pt x="99" y="111"/>
                </a:cubicBezTo>
                <a:cubicBezTo>
                  <a:pt x="99" y="42"/>
                  <a:pt x="99" y="42"/>
                  <a:pt x="99" y="42"/>
                </a:cubicBezTo>
                <a:cubicBezTo>
                  <a:pt x="77" y="42"/>
                  <a:pt x="77" y="42"/>
                  <a:pt x="77" y="42"/>
                </a:cubicBezTo>
                <a:cubicBezTo>
                  <a:pt x="74" y="42"/>
                  <a:pt x="72" y="41"/>
                  <a:pt x="70" y="39"/>
                </a:cubicBezTo>
                <a:cubicBezTo>
                  <a:pt x="70" y="38"/>
                  <a:pt x="70" y="38"/>
                  <a:pt x="70" y="38"/>
                </a:cubicBezTo>
                <a:cubicBezTo>
                  <a:pt x="68" y="37"/>
                  <a:pt x="67" y="34"/>
                  <a:pt x="67" y="31"/>
                </a:cubicBezTo>
                <a:cubicBezTo>
                  <a:pt x="67" y="9"/>
                  <a:pt x="67" y="9"/>
                  <a:pt x="67" y="9"/>
                </a:cubicBezTo>
                <a:close/>
                <a:moveTo>
                  <a:pt x="94" y="36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2"/>
                  <a:pt x="73" y="34"/>
                  <a:pt x="74" y="34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6"/>
                  <a:pt x="76" y="36"/>
                  <a:pt x="77" y="36"/>
                </a:cubicBezTo>
                <a:cubicBezTo>
                  <a:pt x="94" y="36"/>
                  <a:pt x="94" y="36"/>
                  <a:pt x="94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53" name="Freeform 21"/>
          <p:cNvSpPr>
            <a:spLocks noEditPoints="1"/>
          </p:cNvSpPr>
          <p:nvPr/>
        </p:nvSpPr>
        <p:spPr bwMode="auto">
          <a:xfrm>
            <a:off x="8624788" y="2093279"/>
            <a:ext cx="236474" cy="272559"/>
          </a:xfrm>
          <a:custGeom>
            <a:avLst/>
            <a:gdLst>
              <a:gd name="T0" fmla="*/ 69 w 108"/>
              <a:gd name="T1" fmla="*/ 0 h 124"/>
              <a:gd name="T2" fmla="*/ 107 w 108"/>
              <a:gd name="T3" fmla="*/ 36 h 124"/>
              <a:gd name="T4" fmla="*/ 108 w 108"/>
              <a:gd name="T5" fmla="*/ 39 h 124"/>
              <a:gd name="T6" fmla="*/ 105 w 108"/>
              <a:gd name="T7" fmla="*/ 120 h 124"/>
              <a:gd name="T8" fmla="*/ 104 w 108"/>
              <a:gd name="T9" fmla="*/ 120 h 124"/>
              <a:gd name="T10" fmla="*/ 13 w 108"/>
              <a:gd name="T11" fmla="*/ 124 h 124"/>
              <a:gd name="T12" fmla="*/ 4 w 108"/>
              <a:gd name="T13" fmla="*/ 120 h 124"/>
              <a:gd name="T14" fmla="*/ 0 w 108"/>
              <a:gd name="T15" fmla="*/ 111 h 124"/>
              <a:gd name="T16" fmla="*/ 4 w 108"/>
              <a:gd name="T17" fmla="*/ 4 h 124"/>
              <a:gd name="T18" fmla="*/ 24 w 108"/>
              <a:gd name="T19" fmla="*/ 19 h 124"/>
              <a:gd name="T20" fmla="*/ 29 w 108"/>
              <a:gd name="T21" fmla="*/ 19 h 124"/>
              <a:gd name="T22" fmla="*/ 66 w 108"/>
              <a:gd name="T23" fmla="*/ 26 h 124"/>
              <a:gd name="T24" fmla="*/ 13 w 108"/>
              <a:gd name="T25" fmla="*/ 9 h 124"/>
              <a:gd name="T26" fmla="*/ 9 w 108"/>
              <a:gd name="T27" fmla="*/ 13 h 124"/>
              <a:gd name="T28" fmla="*/ 10 w 108"/>
              <a:gd name="T29" fmla="*/ 113 h 124"/>
              <a:gd name="T30" fmla="*/ 13 w 108"/>
              <a:gd name="T31" fmla="*/ 114 h 124"/>
              <a:gd name="T32" fmla="*/ 98 w 108"/>
              <a:gd name="T33" fmla="*/ 113 h 124"/>
              <a:gd name="T34" fmla="*/ 99 w 108"/>
              <a:gd name="T35" fmla="*/ 111 h 124"/>
              <a:gd name="T36" fmla="*/ 85 w 108"/>
              <a:gd name="T37" fmla="*/ 42 h 124"/>
              <a:gd name="T38" fmla="*/ 92 w 108"/>
              <a:gd name="T39" fmla="*/ 92 h 124"/>
              <a:gd name="T40" fmla="*/ 92 w 108"/>
              <a:gd name="T41" fmla="*/ 98 h 124"/>
              <a:gd name="T42" fmla="*/ 85 w 108"/>
              <a:gd name="T43" fmla="*/ 104 h 124"/>
              <a:gd name="T44" fmla="*/ 79 w 108"/>
              <a:gd name="T45" fmla="*/ 104 h 124"/>
              <a:gd name="T46" fmla="*/ 29 w 108"/>
              <a:gd name="T47" fmla="*/ 98 h 124"/>
              <a:gd name="T48" fmla="*/ 26 w 108"/>
              <a:gd name="T49" fmla="*/ 107 h 124"/>
              <a:gd name="T50" fmla="*/ 24 w 108"/>
              <a:gd name="T51" fmla="*/ 98 h 124"/>
              <a:gd name="T52" fmla="*/ 13 w 108"/>
              <a:gd name="T53" fmla="*/ 95 h 124"/>
              <a:gd name="T54" fmla="*/ 24 w 108"/>
              <a:gd name="T55" fmla="*/ 92 h 124"/>
              <a:gd name="T56" fmla="*/ 16 w 108"/>
              <a:gd name="T57" fmla="*/ 32 h 124"/>
              <a:gd name="T58" fmla="*/ 16 w 108"/>
              <a:gd name="T59" fmla="*/ 26 h 124"/>
              <a:gd name="T60" fmla="*/ 24 w 108"/>
              <a:gd name="T61" fmla="*/ 19 h 124"/>
              <a:gd name="T62" fmla="*/ 29 w 108"/>
              <a:gd name="T63" fmla="*/ 92 h 124"/>
              <a:gd name="T64" fmla="*/ 79 w 108"/>
              <a:gd name="T65" fmla="*/ 42 h 124"/>
              <a:gd name="T66" fmla="*/ 69 w 108"/>
              <a:gd name="T67" fmla="*/ 39 h 124"/>
              <a:gd name="T68" fmla="*/ 66 w 108"/>
              <a:gd name="T69" fmla="*/ 32 h 124"/>
              <a:gd name="T70" fmla="*/ 94 w 108"/>
              <a:gd name="T71" fmla="*/ 36 h 124"/>
              <a:gd name="T72" fmla="*/ 72 w 108"/>
              <a:gd name="T73" fmla="*/ 31 h 124"/>
              <a:gd name="T74" fmla="*/ 73 w 108"/>
              <a:gd name="T75" fmla="*/ 35 h 124"/>
              <a:gd name="T76" fmla="*/ 94 w 108"/>
              <a:gd name="T77" fmla="*/ 36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08" h="124">
                <a:moveTo>
                  <a:pt x="13" y="0"/>
                </a:moveTo>
                <a:cubicBezTo>
                  <a:pt x="69" y="0"/>
                  <a:pt x="69" y="0"/>
                  <a:pt x="69" y="0"/>
                </a:cubicBezTo>
                <a:cubicBezTo>
                  <a:pt x="70" y="0"/>
                  <a:pt x="72" y="0"/>
                  <a:pt x="72" y="1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8" y="38"/>
                  <a:pt x="108" y="39"/>
                </a:cubicBezTo>
                <a:cubicBezTo>
                  <a:pt x="108" y="39"/>
                  <a:pt x="108" y="39"/>
                  <a:pt x="108" y="39"/>
                </a:cubicBezTo>
                <a:cubicBezTo>
                  <a:pt x="108" y="111"/>
                  <a:pt x="108" y="111"/>
                  <a:pt x="108" y="111"/>
                </a:cubicBezTo>
                <a:cubicBezTo>
                  <a:pt x="108" y="114"/>
                  <a:pt x="107" y="118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4" y="120"/>
                  <a:pt x="104" y="120"/>
                  <a:pt x="104" y="120"/>
                </a:cubicBezTo>
                <a:cubicBezTo>
                  <a:pt x="102" y="122"/>
                  <a:pt x="99" y="124"/>
                  <a:pt x="95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9" y="124"/>
                  <a:pt x="6" y="122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1" y="118"/>
                  <a:pt x="0" y="114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1" y="6"/>
                  <a:pt x="4" y="4"/>
                </a:cubicBezTo>
                <a:cubicBezTo>
                  <a:pt x="6" y="1"/>
                  <a:pt x="9" y="0"/>
                  <a:pt x="13" y="0"/>
                </a:cubicBezTo>
                <a:close/>
                <a:moveTo>
                  <a:pt x="24" y="19"/>
                </a:moveTo>
                <a:cubicBezTo>
                  <a:pt x="24" y="17"/>
                  <a:pt x="25" y="16"/>
                  <a:pt x="26" y="16"/>
                </a:cubicBezTo>
                <a:cubicBezTo>
                  <a:pt x="28" y="16"/>
                  <a:pt x="29" y="17"/>
                  <a:pt x="29" y="19"/>
                </a:cubicBezTo>
                <a:cubicBezTo>
                  <a:pt x="29" y="26"/>
                  <a:pt x="29" y="26"/>
                  <a:pt x="29" y="26"/>
                </a:cubicBezTo>
                <a:cubicBezTo>
                  <a:pt x="66" y="26"/>
                  <a:pt x="66" y="26"/>
                  <a:pt x="66" y="26"/>
                </a:cubicBezTo>
                <a:cubicBezTo>
                  <a:pt x="66" y="9"/>
                  <a:pt x="66" y="9"/>
                  <a:pt x="66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2" y="9"/>
                  <a:pt x="11" y="10"/>
                  <a:pt x="10" y="10"/>
                </a:cubicBezTo>
                <a:cubicBezTo>
                  <a:pt x="10" y="11"/>
                  <a:pt x="9" y="12"/>
                  <a:pt x="9" y="13"/>
                </a:cubicBezTo>
                <a:cubicBezTo>
                  <a:pt x="9" y="111"/>
                  <a:pt x="9" y="111"/>
                  <a:pt x="9" y="111"/>
                </a:cubicBezTo>
                <a:cubicBezTo>
                  <a:pt x="9" y="112"/>
                  <a:pt x="10" y="113"/>
                  <a:pt x="10" y="113"/>
                </a:cubicBezTo>
                <a:cubicBezTo>
                  <a:pt x="10" y="113"/>
                  <a:pt x="10" y="113"/>
                  <a:pt x="10" y="113"/>
                </a:cubicBezTo>
                <a:cubicBezTo>
                  <a:pt x="11" y="114"/>
                  <a:pt x="12" y="114"/>
                  <a:pt x="13" y="114"/>
                </a:cubicBezTo>
                <a:cubicBezTo>
                  <a:pt x="95" y="114"/>
                  <a:pt x="95" y="114"/>
                  <a:pt x="95" y="114"/>
                </a:cubicBezTo>
                <a:cubicBezTo>
                  <a:pt x="96" y="114"/>
                  <a:pt x="97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8" y="113"/>
                  <a:pt x="99" y="112"/>
                  <a:pt x="99" y="111"/>
                </a:cubicBezTo>
                <a:cubicBezTo>
                  <a:pt x="99" y="42"/>
                  <a:pt x="99" y="42"/>
                  <a:pt x="99" y="42"/>
                </a:cubicBezTo>
                <a:cubicBezTo>
                  <a:pt x="85" y="42"/>
                  <a:pt x="85" y="42"/>
                  <a:pt x="85" y="42"/>
                </a:cubicBezTo>
                <a:cubicBezTo>
                  <a:pt x="85" y="92"/>
                  <a:pt x="85" y="92"/>
                  <a:pt x="85" y="92"/>
                </a:cubicBezTo>
                <a:cubicBezTo>
                  <a:pt x="92" y="92"/>
                  <a:pt x="92" y="92"/>
                  <a:pt x="92" y="92"/>
                </a:cubicBezTo>
                <a:cubicBezTo>
                  <a:pt x="93" y="92"/>
                  <a:pt x="95" y="93"/>
                  <a:pt x="95" y="95"/>
                </a:cubicBezTo>
                <a:cubicBezTo>
                  <a:pt x="95" y="96"/>
                  <a:pt x="93" y="98"/>
                  <a:pt x="92" y="98"/>
                </a:cubicBezTo>
                <a:cubicBezTo>
                  <a:pt x="85" y="98"/>
                  <a:pt x="85" y="98"/>
                  <a:pt x="85" y="98"/>
                </a:cubicBezTo>
                <a:cubicBezTo>
                  <a:pt x="85" y="104"/>
                  <a:pt x="85" y="104"/>
                  <a:pt x="85" y="104"/>
                </a:cubicBezTo>
                <a:cubicBezTo>
                  <a:pt x="85" y="106"/>
                  <a:pt x="83" y="107"/>
                  <a:pt x="82" y="107"/>
                </a:cubicBezTo>
                <a:cubicBezTo>
                  <a:pt x="80" y="107"/>
                  <a:pt x="79" y="106"/>
                  <a:pt x="79" y="104"/>
                </a:cubicBezTo>
                <a:cubicBezTo>
                  <a:pt x="79" y="98"/>
                  <a:pt x="79" y="98"/>
                  <a:pt x="79" y="98"/>
                </a:cubicBezTo>
                <a:cubicBezTo>
                  <a:pt x="29" y="98"/>
                  <a:pt x="29" y="98"/>
                  <a:pt x="29" y="98"/>
                </a:cubicBezTo>
                <a:cubicBezTo>
                  <a:pt x="29" y="104"/>
                  <a:pt x="29" y="104"/>
                  <a:pt x="29" y="104"/>
                </a:cubicBezTo>
                <a:cubicBezTo>
                  <a:pt x="29" y="106"/>
                  <a:pt x="28" y="107"/>
                  <a:pt x="26" y="107"/>
                </a:cubicBezTo>
                <a:cubicBezTo>
                  <a:pt x="25" y="107"/>
                  <a:pt x="24" y="106"/>
                  <a:pt x="24" y="104"/>
                </a:cubicBezTo>
                <a:cubicBezTo>
                  <a:pt x="24" y="98"/>
                  <a:pt x="24" y="98"/>
                  <a:pt x="24" y="98"/>
                </a:cubicBezTo>
                <a:cubicBezTo>
                  <a:pt x="16" y="98"/>
                  <a:pt x="16" y="98"/>
                  <a:pt x="16" y="98"/>
                </a:cubicBezTo>
                <a:cubicBezTo>
                  <a:pt x="15" y="98"/>
                  <a:pt x="13" y="96"/>
                  <a:pt x="13" y="95"/>
                </a:cubicBezTo>
                <a:cubicBezTo>
                  <a:pt x="13" y="93"/>
                  <a:pt x="15" y="92"/>
                  <a:pt x="16" y="92"/>
                </a:cubicBezTo>
                <a:cubicBezTo>
                  <a:pt x="24" y="92"/>
                  <a:pt x="24" y="92"/>
                  <a:pt x="24" y="92"/>
                </a:cubicBezTo>
                <a:cubicBezTo>
                  <a:pt x="24" y="32"/>
                  <a:pt x="24" y="32"/>
                  <a:pt x="24" y="32"/>
                </a:cubicBezTo>
                <a:cubicBezTo>
                  <a:pt x="16" y="32"/>
                  <a:pt x="16" y="32"/>
                  <a:pt x="16" y="32"/>
                </a:cubicBezTo>
                <a:cubicBezTo>
                  <a:pt x="15" y="32"/>
                  <a:pt x="13" y="30"/>
                  <a:pt x="13" y="29"/>
                </a:cubicBezTo>
                <a:cubicBezTo>
                  <a:pt x="13" y="27"/>
                  <a:pt x="15" y="26"/>
                  <a:pt x="16" y="26"/>
                </a:cubicBezTo>
                <a:cubicBezTo>
                  <a:pt x="24" y="26"/>
                  <a:pt x="24" y="26"/>
                  <a:pt x="24" y="26"/>
                </a:cubicBezTo>
                <a:cubicBezTo>
                  <a:pt x="24" y="19"/>
                  <a:pt x="24" y="19"/>
                  <a:pt x="24" y="19"/>
                </a:cubicBezTo>
                <a:close/>
                <a:moveTo>
                  <a:pt x="29" y="32"/>
                </a:moveTo>
                <a:cubicBezTo>
                  <a:pt x="29" y="92"/>
                  <a:pt x="29" y="92"/>
                  <a:pt x="29" y="92"/>
                </a:cubicBezTo>
                <a:cubicBezTo>
                  <a:pt x="79" y="92"/>
                  <a:pt x="79" y="92"/>
                  <a:pt x="79" y="92"/>
                </a:cubicBezTo>
                <a:cubicBezTo>
                  <a:pt x="79" y="42"/>
                  <a:pt x="79" y="42"/>
                  <a:pt x="79" y="42"/>
                </a:cubicBezTo>
                <a:cubicBezTo>
                  <a:pt x="77" y="42"/>
                  <a:pt x="77" y="42"/>
                  <a:pt x="77" y="42"/>
                </a:cubicBezTo>
                <a:cubicBezTo>
                  <a:pt x="74" y="42"/>
                  <a:pt x="71" y="41"/>
                  <a:pt x="69" y="39"/>
                </a:cubicBezTo>
                <a:cubicBezTo>
                  <a:pt x="69" y="38"/>
                  <a:pt x="69" y="38"/>
                  <a:pt x="69" y="38"/>
                </a:cubicBezTo>
                <a:cubicBezTo>
                  <a:pt x="67" y="37"/>
                  <a:pt x="66" y="34"/>
                  <a:pt x="66" y="32"/>
                </a:cubicBezTo>
                <a:cubicBezTo>
                  <a:pt x="29" y="32"/>
                  <a:pt x="29" y="32"/>
                  <a:pt x="29" y="32"/>
                </a:cubicBezTo>
                <a:close/>
                <a:moveTo>
                  <a:pt x="94" y="36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2"/>
                  <a:pt x="72" y="34"/>
                  <a:pt x="73" y="34"/>
                </a:cubicBezTo>
                <a:cubicBezTo>
                  <a:pt x="73" y="35"/>
                  <a:pt x="73" y="35"/>
                  <a:pt x="73" y="35"/>
                </a:cubicBezTo>
                <a:cubicBezTo>
                  <a:pt x="74" y="36"/>
                  <a:pt x="76" y="36"/>
                  <a:pt x="77" y="36"/>
                </a:cubicBezTo>
                <a:cubicBezTo>
                  <a:pt x="94" y="36"/>
                  <a:pt x="94" y="36"/>
                  <a:pt x="94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54" name="Freeform 22"/>
          <p:cNvSpPr>
            <a:spLocks noEditPoints="1"/>
          </p:cNvSpPr>
          <p:nvPr/>
        </p:nvSpPr>
        <p:spPr bwMode="auto">
          <a:xfrm>
            <a:off x="3827802" y="5846592"/>
            <a:ext cx="239486" cy="272559"/>
          </a:xfrm>
          <a:custGeom>
            <a:avLst/>
            <a:gdLst>
              <a:gd name="T0" fmla="*/ 24 w 109"/>
              <a:gd name="T1" fmla="*/ 52 h 124"/>
              <a:gd name="T2" fmla="*/ 82 w 109"/>
              <a:gd name="T3" fmla="*/ 49 h 124"/>
              <a:gd name="T4" fmla="*/ 82 w 109"/>
              <a:gd name="T5" fmla="*/ 54 h 124"/>
              <a:gd name="T6" fmla="*/ 27 w 109"/>
              <a:gd name="T7" fmla="*/ 89 h 124"/>
              <a:gd name="T8" fmla="*/ 27 w 109"/>
              <a:gd name="T9" fmla="*/ 95 h 124"/>
              <a:gd name="T10" fmla="*/ 27 w 109"/>
              <a:gd name="T11" fmla="*/ 89 h 124"/>
              <a:gd name="T12" fmla="*/ 30 w 109"/>
              <a:gd name="T13" fmla="*/ 78 h 124"/>
              <a:gd name="T14" fmla="*/ 24 w 109"/>
              <a:gd name="T15" fmla="*/ 78 h 124"/>
              <a:gd name="T16" fmla="*/ 27 w 109"/>
              <a:gd name="T17" fmla="*/ 62 h 124"/>
              <a:gd name="T18" fmla="*/ 27 w 109"/>
              <a:gd name="T19" fmla="*/ 68 h 124"/>
              <a:gd name="T20" fmla="*/ 27 w 109"/>
              <a:gd name="T21" fmla="*/ 62 h 124"/>
              <a:gd name="T22" fmla="*/ 36 w 109"/>
              <a:gd name="T23" fmla="*/ 92 h 124"/>
              <a:gd name="T24" fmla="*/ 82 w 109"/>
              <a:gd name="T25" fmla="*/ 89 h 124"/>
              <a:gd name="T26" fmla="*/ 82 w 109"/>
              <a:gd name="T27" fmla="*/ 95 h 124"/>
              <a:gd name="T28" fmla="*/ 38 w 109"/>
              <a:gd name="T29" fmla="*/ 68 h 124"/>
              <a:gd name="T30" fmla="*/ 38 w 109"/>
              <a:gd name="T31" fmla="*/ 62 h 124"/>
              <a:gd name="T32" fmla="*/ 85 w 109"/>
              <a:gd name="T33" fmla="*/ 65 h 124"/>
              <a:gd name="T34" fmla="*/ 38 w 109"/>
              <a:gd name="T35" fmla="*/ 68 h 124"/>
              <a:gd name="T36" fmla="*/ 36 w 109"/>
              <a:gd name="T37" fmla="*/ 78 h 124"/>
              <a:gd name="T38" fmla="*/ 82 w 109"/>
              <a:gd name="T39" fmla="*/ 76 h 124"/>
              <a:gd name="T40" fmla="*/ 82 w 109"/>
              <a:gd name="T41" fmla="*/ 81 h 124"/>
              <a:gd name="T42" fmla="*/ 13 w 109"/>
              <a:gd name="T43" fmla="*/ 0 h 124"/>
              <a:gd name="T44" fmla="*/ 73 w 109"/>
              <a:gd name="T45" fmla="*/ 1 h 124"/>
              <a:gd name="T46" fmla="*/ 109 w 109"/>
              <a:gd name="T47" fmla="*/ 39 h 124"/>
              <a:gd name="T48" fmla="*/ 109 w 109"/>
              <a:gd name="T49" fmla="*/ 111 h 124"/>
              <a:gd name="T50" fmla="*/ 105 w 109"/>
              <a:gd name="T51" fmla="*/ 120 h 124"/>
              <a:gd name="T52" fmla="*/ 96 w 109"/>
              <a:gd name="T53" fmla="*/ 124 h 124"/>
              <a:gd name="T54" fmla="*/ 4 w 109"/>
              <a:gd name="T55" fmla="*/ 120 h 124"/>
              <a:gd name="T56" fmla="*/ 4 w 109"/>
              <a:gd name="T57" fmla="*/ 120 h 124"/>
              <a:gd name="T58" fmla="*/ 0 w 109"/>
              <a:gd name="T59" fmla="*/ 13 h 124"/>
              <a:gd name="T60" fmla="*/ 13 w 109"/>
              <a:gd name="T61" fmla="*/ 0 h 124"/>
              <a:gd name="T62" fmla="*/ 13 w 109"/>
              <a:gd name="T63" fmla="*/ 9 h 124"/>
              <a:gd name="T64" fmla="*/ 10 w 109"/>
              <a:gd name="T65" fmla="*/ 13 h 124"/>
              <a:gd name="T66" fmla="*/ 11 w 109"/>
              <a:gd name="T67" fmla="*/ 113 h 124"/>
              <a:gd name="T68" fmla="*/ 13 w 109"/>
              <a:gd name="T69" fmla="*/ 114 h 124"/>
              <a:gd name="T70" fmla="*/ 98 w 109"/>
              <a:gd name="T71" fmla="*/ 113 h 124"/>
              <a:gd name="T72" fmla="*/ 99 w 109"/>
              <a:gd name="T73" fmla="*/ 111 h 124"/>
              <a:gd name="T74" fmla="*/ 78 w 109"/>
              <a:gd name="T75" fmla="*/ 42 h 124"/>
              <a:gd name="T76" fmla="*/ 70 w 109"/>
              <a:gd name="T77" fmla="*/ 39 h 124"/>
              <a:gd name="T78" fmla="*/ 67 w 109"/>
              <a:gd name="T79" fmla="*/ 9 h 124"/>
              <a:gd name="T80" fmla="*/ 73 w 109"/>
              <a:gd name="T81" fmla="*/ 14 h 124"/>
              <a:gd name="T82" fmla="*/ 74 w 109"/>
              <a:gd name="T83" fmla="*/ 35 h 124"/>
              <a:gd name="T84" fmla="*/ 78 w 109"/>
              <a:gd name="T85" fmla="*/ 36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9" h="124">
                <a:moveTo>
                  <a:pt x="27" y="54"/>
                </a:moveTo>
                <a:cubicBezTo>
                  <a:pt x="25" y="54"/>
                  <a:pt x="24" y="53"/>
                  <a:pt x="24" y="52"/>
                </a:cubicBezTo>
                <a:cubicBezTo>
                  <a:pt x="24" y="50"/>
                  <a:pt x="25" y="49"/>
                  <a:pt x="27" y="49"/>
                </a:cubicBezTo>
                <a:cubicBezTo>
                  <a:pt x="82" y="49"/>
                  <a:pt x="82" y="49"/>
                  <a:pt x="82" y="49"/>
                </a:cubicBezTo>
                <a:cubicBezTo>
                  <a:pt x="84" y="49"/>
                  <a:pt x="85" y="50"/>
                  <a:pt x="85" y="52"/>
                </a:cubicBezTo>
                <a:cubicBezTo>
                  <a:pt x="85" y="53"/>
                  <a:pt x="84" y="54"/>
                  <a:pt x="82" y="54"/>
                </a:cubicBezTo>
                <a:cubicBezTo>
                  <a:pt x="27" y="54"/>
                  <a:pt x="27" y="54"/>
                  <a:pt x="27" y="54"/>
                </a:cubicBezTo>
                <a:close/>
                <a:moveTo>
                  <a:pt x="27" y="89"/>
                </a:moveTo>
                <a:cubicBezTo>
                  <a:pt x="29" y="89"/>
                  <a:pt x="30" y="90"/>
                  <a:pt x="30" y="92"/>
                </a:cubicBezTo>
                <a:cubicBezTo>
                  <a:pt x="30" y="93"/>
                  <a:pt x="29" y="95"/>
                  <a:pt x="27" y="95"/>
                </a:cubicBezTo>
                <a:cubicBezTo>
                  <a:pt x="25" y="95"/>
                  <a:pt x="24" y="93"/>
                  <a:pt x="24" y="92"/>
                </a:cubicBezTo>
                <a:cubicBezTo>
                  <a:pt x="24" y="90"/>
                  <a:pt x="25" y="89"/>
                  <a:pt x="27" y="89"/>
                </a:cubicBezTo>
                <a:close/>
                <a:moveTo>
                  <a:pt x="27" y="76"/>
                </a:moveTo>
                <a:cubicBezTo>
                  <a:pt x="29" y="76"/>
                  <a:pt x="30" y="77"/>
                  <a:pt x="30" y="78"/>
                </a:cubicBezTo>
                <a:cubicBezTo>
                  <a:pt x="30" y="80"/>
                  <a:pt x="29" y="81"/>
                  <a:pt x="27" y="81"/>
                </a:cubicBezTo>
                <a:cubicBezTo>
                  <a:pt x="25" y="81"/>
                  <a:pt x="24" y="80"/>
                  <a:pt x="24" y="78"/>
                </a:cubicBezTo>
                <a:cubicBezTo>
                  <a:pt x="24" y="77"/>
                  <a:pt x="25" y="76"/>
                  <a:pt x="27" y="76"/>
                </a:cubicBezTo>
                <a:close/>
                <a:moveTo>
                  <a:pt x="27" y="62"/>
                </a:moveTo>
                <a:cubicBezTo>
                  <a:pt x="29" y="62"/>
                  <a:pt x="30" y="63"/>
                  <a:pt x="30" y="65"/>
                </a:cubicBezTo>
                <a:cubicBezTo>
                  <a:pt x="30" y="67"/>
                  <a:pt x="29" y="68"/>
                  <a:pt x="27" y="68"/>
                </a:cubicBezTo>
                <a:cubicBezTo>
                  <a:pt x="25" y="68"/>
                  <a:pt x="24" y="67"/>
                  <a:pt x="24" y="65"/>
                </a:cubicBezTo>
                <a:cubicBezTo>
                  <a:pt x="24" y="63"/>
                  <a:pt x="25" y="62"/>
                  <a:pt x="27" y="62"/>
                </a:cubicBezTo>
                <a:close/>
                <a:moveTo>
                  <a:pt x="38" y="95"/>
                </a:moveTo>
                <a:cubicBezTo>
                  <a:pt x="37" y="95"/>
                  <a:pt x="36" y="93"/>
                  <a:pt x="36" y="92"/>
                </a:cubicBezTo>
                <a:cubicBezTo>
                  <a:pt x="36" y="90"/>
                  <a:pt x="37" y="89"/>
                  <a:pt x="38" y="89"/>
                </a:cubicBezTo>
                <a:cubicBezTo>
                  <a:pt x="82" y="89"/>
                  <a:pt x="82" y="89"/>
                  <a:pt x="82" y="89"/>
                </a:cubicBezTo>
                <a:cubicBezTo>
                  <a:pt x="84" y="89"/>
                  <a:pt x="85" y="90"/>
                  <a:pt x="85" y="92"/>
                </a:cubicBezTo>
                <a:cubicBezTo>
                  <a:pt x="85" y="93"/>
                  <a:pt x="84" y="95"/>
                  <a:pt x="82" y="95"/>
                </a:cubicBezTo>
                <a:cubicBezTo>
                  <a:pt x="38" y="95"/>
                  <a:pt x="38" y="95"/>
                  <a:pt x="38" y="95"/>
                </a:cubicBezTo>
                <a:close/>
                <a:moveTo>
                  <a:pt x="38" y="68"/>
                </a:moveTo>
                <a:cubicBezTo>
                  <a:pt x="37" y="68"/>
                  <a:pt x="36" y="67"/>
                  <a:pt x="36" y="65"/>
                </a:cubicBezTo>
                <a:cubicBezTo>
                  <a:pt x="36" y="63"/>
                  <a:pt x="37" y="62"/>
                  <a:pt x="38" y="62"/>
                </a:cubicBezTo>
                <a:cubicBezTo>
                  <a:pt x="57" y="62"/>
                  <a:pt x="64" y="62"/>
                  <a:pt x="82" y="62"/>
                </a:cubicBezTo>
                <a:cubicBezTo>
                  <a:pt x="84" y="62"/>
                  <a:pt x="85" y="63"/>
                  <a:pt x="85" y="65"/>
                </a:cubicBezTo>
                <a:cubicBezTo>
                  <a:pt x="85" y="67"/>
                  <a:pt x="84" y="68"/>
                  <a:pt x="82" y="68"/>
                </a:cubicBezTo>
                <a:cubicBezTo>
                  <a:pt x="64" y="68"/>
                  <a:pt x="57" y="68"/>
                  <a:pt x="38" y="68"/>
                </a:cubicBezTo>
                <a:close/>
                <a:moveTo>
                  <a:pt x="38" y="81"/>
                </a:moveTo>
                <a:cubicBezTo>
                  <a:pt x="37" y="81"/>
                  <a:pt x="36" y="80"/>
                  <a:pt x="36" y="78"/>
                </a:cubicBezTo>
                <a:cubicBezTo>
                  <a:pt x="36" y="77"/>
                  <a:pt x="37" y="76"/>
                  <a:pt x="38" y="76"/>
                </a:cubicBezTo>
                <a:cubicBezTo>
                  <a:pt x="57" y="76"/>
                  <a:pt x="64" y="76"/>
                  <a:pt x="82" y="76"/>
                </a:cubicBezTo>
                <a:cubicBezTo>
                  <a:pt x="84" y="76"/>
                  <a:pt x="85" y="77"/>
                  <a:pt x="85" y="78"/>
                </a:cubicBezTo>
                <a:cubicBezTo>
                  <a:pt x="85" y="80"/>
                  <a:pt x="84" y="81"/>
                  <a:pt x="82" y="81"/>
                </a:cubicBezTo>
                <a:cubicBezTo>
                  <a:pt x="64" y="81"/>
                  <a:pt x="57" y="81"/>
                  <a:pt x="38" y="81"/>
                </a:cubicBezTo>
                <a:close/>
                <a:moveTo>
                  <a:pt x="13" y="0"/>
                </a:moveTo>
                <a:cubicBezTo>
                  <a:pt x="70" y="0"/>
                  <a:pt x="70" y="0"/>
                  <a:pt x="70" y="0"/>
                </a:cubicBezTo>
                <a:cubicBezTo>
                  <a:pt x="71" y="0"/>
                  <a:pt x="72" y="0"/>
                  <a:pt x="73" y="1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9" y="38"/>
                  <a:pt x="109" y="3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9" y="111"/>
                  <a:pt x="109" y="111"/>
                  <a:pt x="109" y="111"/>
                </a:cubicBezTo>
                <a:cubicBezTo>
                  <a:pt x="109" y="115"/>
                  <a:pt x="107" y="118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3" y="122"/>
                  <a:pt x="100" y="124"/>
                  <a:pt x="96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10" y="124"/>
                  <a:pt x="7" y="122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2" y="118"/>
                  <a:pt x="0" y="115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2" y="6"/>
                  <a:pt x="4" y="4"/>
                </a:cubicBezTo>
                <a:cubicBezTo>
                  <a:pt x="7" y="1"/>
                  <a:pt x="10" y="0"/>
                  <a:pt x="13" y="0"/>
                </a:cubicBezTo>
                <a:close/>
                <a:moveTo>
                  <a:pt x="67" y="9"/>
                </a:moveTo>
                <a:cubicBezTo>
                  <a:pt x="13" y="9"/>
                  <a:pt x="13" y="9"/>
                  <a:pt x="13" y="9"/>
                </a:cubicBezTo>
                <a:cubicBezTo>
                  <a:pt x="12" y="9"/>
                  <a:pt x="12" y="10"/>
                  <a:pt x="11" y="10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111"/>
                  <a:pt x="10" y="111"/>
                  <a:pt x="10" y="111"/>
                </a:cubicBezTo>
                <a:cubicBezTo>
                  <a:pt x="10" y="112"/>
                  <a:pt x="10" y="113"/>
                  <a:pt x="11" y="113"/>
                </a:cubicBezTo>
                <a:cubicBezTo>
                  <a:pt x="11" y="113"/>
                  <a:pt x="11" y="113"/>
                  <a:pt x="11" y="113"/>
                </a:cubicBezTo>
                <a:cubicBezTo>
                  <a:pt x="12" y="114"/>
                  <a:pt x="12" y="114"/>
                  <a:pt x="13" y="114"/>
                </a:cubicBezTo>
                <a:cubicBezTo>
                  <a:pt x="96" y="114"/>
                  <a:pt x="96" y="114"/>
                  <a:pt x="96" y="114"/>
                </a:cubicBezTo>
                <a:cubicBezTo>
                  <a:pt x="97" y="114"/>
                  <a:pt x="98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9" y="113"/>
                  <a:pt x="99" y="112"/>
                  <a:pt x="99" y="111"/>
                </a:cubicBezTo>
                <a:cubicBezTo>
                  <a:pt x="99" y="42"/>
                  <a:pt x="99" y="42"/>
                  <a:pt x="99" y="42"/>
                </a:cubicBezTo>
                <a:cubicBezTo>
                  <a:pt x="78" y="42"/>
                  <a:pt x="78" y="42"/>
                  <a:pt x="78" y="42"/>
                </a:cubicBezTo>
                <a:cubicBezTo>
                  <a:pt x="75" y="42"/>
                  <a:pt x="72" y="41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68" y="37"/>
                  <a:pt x="67" y="34"/>
                  <a:pt x="67" y="31"/>
                </a:cubicBezTo>
                <a:cubicBezTo>
                  <a:pt x="67" y="9"/>
                  <a:pt x="67" y="9"/>
                  <a:pt x="67" y="9"/>
                </a:cubicBezTo>
                <a:close/>
                <a:moveTo>
                  <a:pt x="95" y="36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31"/>
                  <a:pt x="73" y="31"/>
                  <a:pt x="73" y="31"/>
                </a:cubicBezTo>
                <a:cubicBezTo>
                  <a:pt x="73" y="32"/>
                  <a:pt x="73" y="34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6"/>
                  <a:pt x="76" y="36"/>
                  <a:pt x="78" y="36"/>
                </a:cubicBezTo>
                <a:cubicBezTo>
                  <a:pt x="95" y="36"/>
                  <a:pt x="95" y="36"/>
                  <a:pt x="95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56" name="Freeform 24"/>
          <p:cNvSpPr>
            <a:spLocks noEditPoints="1"/>
          </p:cNvSpPr>
          <p:nvPr/>
        </p:nvSpPr>
        <p:spPr bwMode="auto">
          <a:xfrm>
            <a:off x="6659195" y="3057025"/>
            <a:ext cx="239486" cy="272559"/>
          </a:xfrm>
          <a:custGeom>
            <a:avLst/>
            <a:gdLst>
              <a:gd name="T0" fmla="*/ 70 w 109"/>
              <a:gd name="T1" fmla="*/ 0 h 124"/>
              <a:gd name="T2" fmla="*/ 107 w 109"/>
              <a:gd name="T3" fmla="*/ 36 h 124"/>
              <a:gd name="T4" fmla="*/ 109 w 109"/>
              <a:gd name="T5" fmla="*/ 39 h 124"/>
              <a:gd name="T6" fmla="*/ 105 w 109"/>
              <a:gd name="T7" fmla="*/ 120 h 124"/>
              <a:gd name="T8" fmla="*/ 105 w 109"/>
              <a:gd name="T9" fmla="*/ 120 h 124"/>
              <a:gd name="T10" fmla="*/ 13 w 109"/>
              <a:gd name="T11" fmla="*/ 124 h 124"/>
              <a:gd name="T12" fmla="*/ 4 w 109"/>
              <a:gd name="T13" fmla="*/ 120 h 124"/>
              <a:gd name="T14" fmla="*/ 0 w 109"/>
              <a:gd name="T15" fmla="*/ 111 h 124"/>
              <a:gd name="T16" fmla="*/ 4 w 109"/>
              <a:gd name="T17" fmla="*/ 4 h 124"/>
              <a:gd name="T18" fmla="*/ 29 w 109"/>
              <a:gd name="T19" fmla="*/ 98 h 124"/>
              <a:gd name="T20" fmla="*/ 29 w 109"/>
              <a:gd name="T21" fmla="*/ 83 h 124"/>
              <a:gd name="T22" fmla="*/ 30 w 109"/>
              <a:gd name="T23" fmla="*/ 81 h 124"/>
              <a:gd name="T24" fmla="*/ 65 w 109"/>
              <a:gd name="T25" fmla="*/ 50 h 124"/>
              <a:gd name="T26" fmla="*/ 80 w 109"/>
              <a:gd name="T27" fmla="*/ 69 h 124"/>
              <a:gd name="T28" fmla="*/ 47 w 109"/>
              <a:gd name="T29" fmla="*/ 101 h 124"/>
              <a:gd name="T30" fmla="*/ 32 w 109"/>
              <a:gd name="T31" fmla="*/ 101 h 124"/>
              <a:gd name="T32" fmla="*/ 36 w 109"/>
              <a:gd name="T33" fmla="*/ 83 h 124"/>
              <a:gd name="T34" fmla="*/ 65 w 109"/>
              <a:gd name="T35" fmla="*/ 76 h 124"/>
              <a:gd name="T36" fmla="*/ 36 w 109"/>
              <a:gd name="T37" fmla="*/ 83 h 124"/>
              <a:gd name="T38" fmla="*/ 35 w 109"/>
              <a:gd name="T39" fmla="*/ 90 h 124"/>
              <a:gd name="T40" fmla="*/ 40 w 109"/>
              <a:gd name="T41" fmla="*/ 95 h 124"/>
              <a:gd name="T42" fmla="*/ 73 w 109"/>
              <a:gd name="T43" fmla="*/ 67 h 124"/>
              <a:gd name="T44" fmla="*/ 58 w 109"/>
              <a:gd name="T45" fmla="*/ 61 h 124"/>
              <a:gd name="T46" fmla="*/ 67 w 109"/>
              <a:gd name="T47" fmla="*/ 10 h 124"/>
              <a:gd name="T48" fmla="*/ 11 w 109"/>
              <a:gd name="T49" fmla="*/ 11 h 124"/>
              <a:gd name="T50" fmla="*/ 10 w 109"/>
              <a:gd name="T51" fmla="*/ 111 h 124"/>
              <a:gd name="T52" fmla="*/ 11 w 109"/>
              <a:gd name="T53" fmla="*/ 113 h 124"/>
              <a:gd name="T54" fmla="*/ 96 w 109"/>
              <a:gd name="T55" fmla="*/ 114 h 124"/>
              <a:gd name="T56" fmla="*/ 98 w 109"/>
              <a:gd name="T57" fmla="*/ 113 h 124"/>
              <a:gd name="T58" fmla="*/ 99 w 109"/>
              <a:gd name="T59" fmla="*/ 42 h 124"/>
              <a:gd name="T60" fmla="*/ 70 w 109"/>
              <a:gd name="T61" fmla="*/ 39 h 124"/>
              <a:gd name="T62" fmla="*/ 67 w 109"/>
              <a:gd name="T63" fmla="*/ 31 h 124"/>
              <a:gd name="T64" fmla="*/ 95 w 109"/>
              <a:gd name="T65" fmla="*/ 36 h 124"/>
              <a:gd name="T66" fmla="*/ 73 w 109"/>
              <a:gd name="T67" fmla="*/ 31 h 124"/>
              <a:gd name="T68" fmla="*/ 74 w 109"/>
              <a:gd name="T69" fmla="*/ 35 h 124"/>
              <a:gd name="T70" fmla="*/ 95 w 109"/>
              <a:gd name="T71" fmla="*/ 36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09" h="124">
                <a:moveTo>
                  <a:pt x="13" y="0"/>
                </a:moveTo>
                <a:cubicBezTo>
                  <a:pt x="70" y="0"/>
                  <a:pt x="70" y="0"/>
                  <a:pt x="70" y="0"/>
                </a:cubicBezTo>
                <a:cubicBezTo>
                  <a:pt x="71" y="0"/>
                  <a:pt x="72" y="1"/>
                  <a:pt x="73" y="1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9" y="38"/>
                  <a:pt x="109" y="3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9" y="111"/>
                  <a:pt x="109" y="111"/>
                  <a:pt x="109" y="111"/>
                </a:cubicBezTo>
                <a:cubicBezTo>
                  <a:pt x="109" y="115"/>
                  <a:pt x="107" y="118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3" y="123"/>
                  <a:pt x="100" y="124"/>
                  <a:pt x="96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10" y="124"/>
                  <a:pt x="7" y="123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2" y="118"/>
                  <a:pt x="0" y="115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2" y="6"/>
                  <a:pt x="4" y="4"/>
                </a:cubicBezTo>
                <a:cubicBezTo>
                  <a:pt x="7" y="1"/>
                  <a:pt x="10" y="0"/>
                  <a:pt x="13" y="0"/>
                </a:cubicBezTo>
                <a:close/>
                <a:moveTo>
                  <a:pt x="29" y="98"/>
                </a:moveTo>
                <a:cubicBezTo>
                  <a:pt x="29" y="98"/>
                  <a:pt x="29" y="98"/>
                  <a:pt x="29" y="98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2"/>
                  <a:pt x="29" y="82"/>
                  <a:pt x="30" y="81"/>
                </a:cubicBezTo>
                <a:cubicBezTo>
                  <a:pt x="30" y="81"/>
                  <a:pt x="30" y="81"/>
                  <a:pt x="30" y="81"/>
                </a:cubicBezTo>
                <a:cubicBezTo>
                  <a:pt x="61" y="50"/>
                  <a:pt x="61" y="50"/>
                  <a:pt x="61" y="50"/>
                </a:cubicBezTo>
                <a:cubicBezTo>
                  <a:pt x="62" y="49"/>
                  <a:pt x="64" y="49"/>
                  <a:pt x="65" y="50"/>
                </a:cubicBezTo>
                <a:cubicBezTo>
                  <a:pt x="80" y="65"/>
                  <a:pt x="80" y="65"/>
                  <a:pt x="80" y="65"/>
                </a:cubicBezTo>
                <a:cubicBezTo>
                  <a:pt x="81" y="66"/>
                  <a:pt x="81" y="68"/>
                  <a:pt x="80" y="69"/>
                </a:cubicBezTo>
                <a:cubicBezTo>
                  <a:pt x="49" y="100"/>
                  <a:pt x="49" y="100"/>
                  <a:pt x="49" y="100"/>
                </a:cubicBezTo>
                <a:cubicBezTo>
                  <a:pt x="48" y="101"/>
                  <a:pt x="47" y="101"/>
                  <a:pt x="47" y="101"/>
                </a:cubicBezTo>
                <a:cubicBezTo>
                  <a:pt x="47" y="101"/>
                  <a:pt x="47" y="101"/>
                  <a:pt x="47" y="101"/>
                </a:cubicBezTo>
                <a:cubicBezTo>
                  <a:pt x="32" y="101"/>
                  <a:pt x="32" y="101"/>
                  <a:pt x="32" y="101"/>
                </a:cubicBezTo>
                <a:cubicBezTo>
                  <a:pt x="30" y="101"/>
                  <a:pt x="29" y="100"/>
                  <a:pt x="29" y="98"/>
                </a:cubicBezTo>
                <a:close/>
                <a:moveTo>
                  <a:pt x="36" y="83"/>
                </a:moveTo>
                <a:cubicBezTo>
                  <a:pt x="47" y="94"/>
                  <a:pt x="47" y="94"/>
                  <a:pt x="47" y="94"/>
                </a:cubicBezTo>
                <a:cubicBezTo>
                  <a:pt x="65" y="76"/>
                  <a:pt x="65" y="76"/>
                  <a:pt x="65" y="76"/>
                </a:cubicBezTo>
                <a:cubicBezTo>
                  <a:pt x="54" y="65"/>
                  <a:pt x="54" y="65"/>
                  <a:pt x="54" y="65"/>
                </a:cubicBezTo>
                <a:cubicBezTo>
                  <a:pt x="36" y="83"/>
                  <a:pt x="36" y="83"/>
                  <a:pt x="36" y="83"/>
                </a:cubicBezTo>
                <a:close/>
                <a:moveTo>
                  <a:pt x="40" y="95"/>
                </a:moveTo>
                <a:cubicBezTo>
                  <a:pt x="35" y="90"/>
                  <a:pt x="35" y="90"/>
                  <a:pt x="35" y="90"/>
                </a:cubicBezTo>
                <a:cubicBezTo>
                  <a:pt x="35" y="95"/>
                  <a:pt x="35" y="95"/>
                  <a:pt x="35" y="95"/>
                </a:cubicBezTo>
                <a:cubicBezTo>
                  <a:pt x="40" y="95"/>
                  <a:pt x="40" y="95"/>
                  <a:pt x="40" y="95"/>
                </a:cubicBezTo>
                <a:close/>
                <a:moveTo>
                  <a:pt x="69" y="72"/>
                </a:moveTo>
                <a:cubicBezTo>
                  <a:pt x="73" y="67"/>
                  <a:pt x="73" y="67"/>
                  <a:pt x="73" y="67"/>
                </a:cubicBezTo>
                <a:cubicBezTo>
                  <a:pt x="63" y="56"/>
                  <a:pt x="63" y="56"/>
                  <a:pt x="63" y="56"/>
                </a:cubicBezTo>
                <a:cubicBezTo>
                  <a:pt x="58" y="61"/>
                  <a:pt x="58" y="61"/>
                  <a:pt x="58" y="61"/>
                </a:cubicBezTo>
                <a:cubicBezTo>
                  <a:pt x="69" y="72"/>
                  <a:pt x="69" y="72"/>
                  <a:pt x="69" y="72"/>
                </a:cubicBezTo>
                <a:close/>
                <a:moveTo>
                  <a:pt x="67" y="10"/>
                </a:moveTo>
                <a:cubicBezTo>
                  <a:pt x="13" y="10"/>
                  <a:pt x="13" y="10"/>
                  <a:pt x="13" y="10"/>
                </a:cubicBezTo>
                <a:cubicBezTo>
                  <a:pt x="12" y="10"/>
                  <a:pt x="12" y="10"/>
                  <a:pt x="11" y="11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111"/>
                  <a:pt x="10" y="111"/>
                  <a:pt x="10" y="111"/>
                </a:cubicBezTo>
                <a:cubicBezTo>
                  <a:pt x="10" y="112"/>
                  <a:pt x="10" y="113"/>
                  <a:pt x="11" y="113"/>
                </a:cubicBezTo>
                <a:cubicBezTo>
                  <a:pt x="11" y="113"/>
                  <a:pt x="11" y="113"/>
                  <a:pt x="11" y="113"/>
                </a:cubicBezTo>
                <a:cubicBezTo>
                  <a:pt x="12" y="114"/>
                  <a:pt x="12" y="114"/>
                  <a:pt x="13" y="114"/>
                </a:cubicBezTo>
                <a:cubicBezTo>
                  <a:pt x="96" y="114"/>
                  <a:pt x="96" y="114"/>
                  <a:pt x="96" y="114"/>
                </a:cubicBezTo>
                <a:cubicBezTo>
                  <a:pt x="97" y="114"/>
                  <a:pt x="98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9" y="113"/>
                  <a:pt x="99" y="112"/>
                  <a:pt x="99" y="111"/>
                </a:cubicBezTo>
                <a:cubicBezTo>
                  <a:pt x="99" y="42"/>
                  <a:pt x="99" y="42"/>
                  <a:pt x="99" y="42"/>
                </a:cubicBezTo>
                <a:cubicBezTo>
                  <a:pt x="78" y="42"/>
                  <a:pt x="78" y="42"/>
                  <a:pt x="78" y="42"/>
                </a:cubicBezTo>
                <a:cubicBezTo>
                  <a:pt x="75" y="42"/>
                  <a:pt x="72" y="41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68" y="37"/>
                  <a:pt x="67" y="34"/>
                  <a:pt x="67" y="31"/>
                </a:cubicBezTo>
                <a:cubicBezTo>
                  <a:pt x="67" y="10"/>
                  <a:pt x="67" y="10"/>
                  <a:pt x="67" y="10"/>
                </a:cubicBezTo>
                <a:close/>
                <a:moveTo>
                  <a:pt x="95" y="36"/>
                </a:moveTo>
                <a:cubicBezTo>
                  <a:pt x="73" y="14"/>
                  <a:pt x="73" y="14"/>
                  <a:pt x="73" y="14"/>
                </a:cubicBezTo>
                <a:cubicBezTo>
                  <a:pt x="73" y="31"/>
                  <a:pt x="73" y="31"/>
                  <a:pt x="73" y="31"/>
                </a:cubicBezTo>
                <a:cubicBezTo>
                  <a:pt x="73" y="33"/>
                  <a:pt x="73" y="34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6"/>
                  <a:pt x="76" y="36"/>
                  <a:pt x="78" y="36"/>
                </a:cubicBezTo>
                <a:cubicBezTo>
                  <a:pt x="95" y="36"/>
                  <a:pt x="95" y="36"/>
                  <a:pt x="95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57" name="Freeform 25"/>
          <p:cNvSpPr>
            <a:spLocks noEditPoints="1"/>
          </p:cNvSpPr>
          <p:nvPr/>
        </p:nvSpPr>
        <p:spPr bwMode="auto">
          <a:xfrm>
            <a:off x="5315929" y="5846592"/>
            <a:ext cx="237980" cy="272559"/>
          </a:xfrm>
          <a:custGeom>
            <a:avLst/>
            <a:gdLst>
              <a:gd name="T0" fmla="*/ 23 w 108"/>
              <a:gd name="T1" fmla="*/ 52 h 124"/>
              <a:gd name="T2" fmla="*/ 46 w 108"/>
              <a:gd name="T3" fmla="*/ 49 h 124"/>
              <a:gd name="T4" fmla="*/ 46 w 108"/>
              <a:gd name="T5" fmla="*/ 54 h 124"/>
              <a:gd name="T6" fmla="*/ 26 w 108"/>
              <a:gd name="T7" fmla="*/ 95 h 124"/>
              <a:gd name="T8" fmla="*/ 26 w 108"/>
              <a:gd name="T9" fmla="*/ 89 h 124"/>
              <a:gd name="T10" fmla="*/ 84 w 108"/>
              <a:gd name="T11" fmla="*/ 92 h 124"/>
              <a:gd name="T12" fmla="*/ 26 w 108"/>
              <a:gd name="T13" fmla="*/ 95 h 124"/>
              <a:gd name="T14" fmla="*/ 57 w 108"/>
              <a:gd name="T15" fmla="*/ 49 h 124"/>
              <a:gd name="T16" fmla="*/ 84 w 108"/>
              <a:gd name="T17" fmla="*/ 52 h 124"/>
              <a:gd name="T18" fmla="*/ 84 w 108"/>
              <a:gd name="T19" fmla="*/ 78 h 124"/>
              <a:gd name="T20" fmla="*/ 81 w 108"/>
              <a:gd name="T21" fmla="*/ 81 h 124"/>
              <a:gd name="T22" fmla="*/ 54 w 108"/>
              <a:gd name="T23" fmla="*/ 78 h 124"/>
              <a:gd name="T24" fmla="*/ 54 w 108"/>
              <a:gd name="T25" fmla="*/ 52 h 124"/>
              <a:gd name="T26" fmla="*/ 79 w 108"/>
              <a:gd name="T27" fmla="*/ 54 h 124"/>
              <a:gd name="T28" fmla="*/ 60 w 108"/>
              <a:gd name="T29" fmla="*/ 76 h 124"/>
              <a:gd name="T30" fmla="*/ 79 w 108"/>
              <a:gd name="T31" fmla="*/ 54 h 124"/>
              <a:gd name="T32" fmla="*/ 23 w 108"/>
              <a:gd name="T33" fmla="*/ 78 h 124"/>
              <a:gd name="T34" fmla="*/ 46 w 108"/>
              <a:gd name="T35" fmla="*/ 76 h 124"/>
              <a:gd name="T36" fmla="*/ 46 w 108"/>
              <a:gd name="T37" fmla="*/ 81 h 124"/>
              <a:gd name="T38" fmla="*/ 26 w 108"/>
              <a:gd name="T39" fmla="*/ 68 h 124"/>
              <a:gd name="T40" fmla="*/ 26 w 108"/>
              <a:gd name="T41" fmla="*/ 62 h 124"/>
              <a:gd name="T42" fmla="*/ 48 w 108"/>
              <a:gd name="T43" fmla="*/ 65 h 124"/>
              <a:gd name="T44" fmla="*/ 26 w 108"/>
              <a:gd name="T45" fmla="*/ 68 h 124"/>
              <a:gd name="T46" fmla="*/ 69 w 108"/>
              <a:gd name="T47" fmla="*/ 0 h 124"/>
              <a:gd name="T48" fmla="*/ 107 w 108"/>
              <a:gd name="T49" fmla="*/ 36 h 124"/>
              <a:gd name="T50" fmla="*/ 108 w 108"/>
              <a:gd name="T51" fmla="*/ 39 h 124"/>
              <a:gd name="T52" fmla="*/ 104 w 108"/>
              <a:gd name="T53" fmla="*/ 120 h 124"/>
              <a:gd name="T54" fmla="*/ 104 w 108"/>
              <a:gd name="T55" fmla="*/ 120 h 124"/>
              <a:gd name="T56" fmla="*/ 12 w 108"/>
              <a:gd name="T57" fmla="*/ 124 h 124"/>
              <a:gd name="T58" fmla="*/ 3 w 108"/>
              <a:gd name="T59" fmla="*/ 120 h 124"/>
              <a:gd name="T60" fmla="*/ 0 w 108"/>
              <a:gd name="T61" fmla="*/ 111 h 124"/>
              <a:gd name="T62" fmla="*/ 3 w 108"/>
              <a:gd name="T63" fmla="*/ 4 h 124"/>
              <a:gd name="T64" fmla="*/ 94 w 108"/>
              <a:gd name="T65" fmla="*/ 36 h 124"/>
              <a:gd name="T66" fmla="*/ 72 w 108"/>
              <a:gd name="T67" fmla="*/ 31 h 124"/>
              <a:gd name="T68" fmla="*/ 73 w 108"/>
              <a:gd name="T69" fmla="*/ 35 h 124"/>
              <a:gd name="T70" fmla="*/ 94 w 108"/>
              <a:gd name="T71" fmla="*/ 36 h 124"/>
              <a:gd name="T72" fmla="*/ 12 w 108"/>
              <a:gd name="T73" fmla="*/ 9 h 124"/>
              <a:gd name="T74" fmla="*/ 9 w 108"/>
              <a:gd name="T75" fmla="*/ 13 h 124"/>
              <a:gd name="T76" fmla="*/ 10 w 108"/>
              <a:gd name="T77" fmla="*/ 113 h 124"/>
              <a:gd name="T78" fmla="*/ 12 w 108"/>
              <a:gd name="T79" fmla="*/ 114 h 124"/>
              <a:gd name="T80" fmla="*/ 98 w 108"/>
              <a:gd name="T81" fmla="*/ 113 h 124"/>
              <a:gd name="T82" fmla="*/ 98 w 108"/>
              <a:gd name="T83" fmla="*/ 111 h 124"/>
              <a:gd name="T84" fmla="*/ 77 w 108"/>
              <a:gd name="T85" fmla="*/ 42 h 124"/>
              <a:gd name="T86" fmla="*/ 69 w 108"/>
              <a:gd name="T87" fmla="*/ 39 h 124"/>
              <a:gd name="T88" fmla="*/ 66 w 108"/>
              <a:gd name="T89" fmla="*/ 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8" h="124">
                <a:moveTo>
                  <a:pt x="26" y="54"/>
                </a:moveTo>
                <a:cubicBezTo>
                  <a:pt x="25" y="54"/>
                  <a:pt x="23" y="53"/>
                  <a:pt x="23" y="52"/>
                </a:cubicBezTo>
                <a:cubicBezTo>
                  <a:pt x="23" y="50"/>
                  <a:pt x="25" y="49"/>
                  <a:pt x="26" y="49"/>
                </a:cubicBezTo>
                <a:cubicBezTo>
                  <a:pt x="46" y="49"/>
                  <a:pt x="46" y="49"/>
                  <a:pt x="46" y="49"/>
                </a:cubicBezTo>
                <a:cubicBezTo>
                  <a:pt x="47" y="49"/>
                  <a:pt x="48" y="50"/>
                  <a:pt x="48" y="52"/>
                </a:cubicBezTo>
                <a:cubicBezTo>
                  <a:pt x="48" y="53"/>
                  <a:pt x="47" y="54"/>
                  <a:pt x="46" y="54"/>
                </a:cubicBezTo>
                <a:cubicBezTo>
                  <a:pt x="26" y="54"/>
                  <a:pt x="26" y="54"/>
                  <a:pt x="26" y="54"/>
                </a:cubicBezTo>
                <a:close/>
                <a:moveTo>
                  <a:pt x="26" y="95"/>
                </a:moveTo>
                <a:cubicBezTo>
                  <a:pt x="25" y="95"/>
                  <a:pt x="23" y="93"/>
                  <a:pt x="23" y="92"/>
                </a:cubicBezTo>
                <a:cubicBezTo>
                  <a:pt x="23" y="90"/>
                  <a:pt x="25" y="89"/>
                  <a:pt x="26" y="89"/>
                </a:cubicBezTo>
                <a:cubicBezTo>
                  <a:pt x="82" y="89"/>
                  <a:pt x="82" y="89"/>
                  <a:pt x="82" y="89"/>
                </a:cubicBezTo>
                <a:cubicBezTo>
                  <a:pt x="83" y="89"/>
                  <a:pt x="84" y="90"/>
                  <a:pt x="84" y="92"/>
                </a:cubicBezTo>
                <a:cubicBezTo>
                  <a:pt x="84" y="93"/>
                  <a:pt x="83" y="95"/>
                  <a:pt x="82" y="95"/>
                </a:cubicBezTo>
                <a:cubicBezTo>
                  <a:pt x="26" y="95"/>
                  <a:pt x="26" y="95"/>
                  <a:pt x="26" y="95"/>
                </a:cubicBezTo>
                <a:close/>
                <a:moveTo>
                  <a:pt x="57" y="49"/>
                </a:moveTo>
                <a:cubicBezTo>
                  <a:pt x="57" y="49"/>
                  <a:pt x="57" y="49"/>
                  <a:pt x="57" y="49"/>
                </a:cubicBezTo>
                <a:cubicBezTo>
                  <a:pt x="82" y="49"/>
                  <a:pt x="82" y="49"/>
                  <a:pt x="82" y="49"/>
                </a:cubicBezTo>
                <a:cubicBezTo>
                  <a:pt x="83" y="49"/>
                  <a:pt x="84" y="50"/>
                  <a:pt x="84" y="52"/>
                </a:cubicBezTo>
                <a:cubicBezTo>
                  <a:pt x="84" y="52"/>
                  <a:pt x="84" y="52"/>
                  <a:pt x="84" y="52"/>
                </a:cubicBezTo>
                <a:cubicBezTo>
                  <a:pt x="84" y="78"/>
                  <a:pt x="84" y="78"/>
                  <a:pt x="84" y="78"/>
                </a:cubicBezTo>
                <a:cubicBezTo>
                  <a:pt x="84" y="80"/>
                  <a:pt x="83" y="81"/>
                  <a:pt x="82" y="81"/>
                </a:cubicBezTo>
                <a:cubicBezTo>
                  <a:pt x="81" y="81"/>
                  <a:pt x="81" y="81"/>
                  <a:pt x="81" y="81"/>
                </a:cubicBezTo>
                <a:cubicBezTo>
                  <a:pt x="57" y="81"/>
                  <a:pt x="57" y="81"/>
                  <a:pt x="57" y="81"/>
                </a:cubicBezTo>
                <a:cubicBezTo>
                  <a:pt x="56" y="81"/>
                  <a:pt x="54" y="80"/>
                  <a:pt x="54" y="78"/>
                </a:cubicBezTo>
                <a:cubicBezTo>
                  <a:pt x="54" y="78"/>
                  <a:pt x="54" y="78"/>
                  <a:pt x="54" y="78"/>
                </a:cubicBezTo>
                <a:cubicBezTo>
                  <a:pt x="54" y="52"/>
                  <a:pt x="54" y="52"/>
                  <a:pt x="54" y="52"/>
                </a:cubicBezTo>
                <a:cubicBezTo>
                  <a:pt x="54" y="50"/>
                  <a:pt x="56" y="49"/>
                  <a:pt x="57" y="49"/>
                </a:cubicBezTo>
                <a:close/>
                <a:moveTo>
                  <a:pt x="79" y="54"/>
                </a:moveTo>
                <a:cubicBezTo>
                  <a:pt x="60" y="54"/>
                  <a:pt x="60" y="54"/>
                  <a:pt x="60" y="54"/>
                </a:cubicBezTo>
                <a:cubicBezTo>
                  <a:pt x="60" y="76"/>
                  <a:pt x="60" y="76"/>
                  <a:pt x="60" y="76"/>
                </a:cubicBezTo>
                <a:cubicBezTo>
                  <a:pt x="79" y="76"/>
                  <a:pt x="79" y="76"/>
                  <a:pt x="79" y="76"/>
                </a:cubicBezTo>
                <a:cubicBezTo>
                  <a:pt x="79" y="54"/>
                  <a:pt x="79" y="54"/>
                  <a:pt x="79" y="54"/>
                </a:cubicBezTo>
                <a:close/>
                <a:moveTo>
                  <a:pt x="26" y="81"/>
                </a:moveTo>
                <a:cubicBezTo>
                  <a:pt x="25" y="81"/>
                  <a:pt x="23" y="80"/>
                  <a:pt x="23" y="78"/>
                </a:cubicBezTo>
                <a:cubicBezTo>
                  <a:pt x="23" y="77"/>
                  <a:pt x="25" y="76"/>
                  <a:pt x="26" y="76"/>
                </a:cubicBezTo>
                <a:cubicBezTo>
                  <a:pt x="45" y="76"/>
                  <a:pt x="27" y="76"/>
                  <a:pt x="46" y="76"/>
                </a:cubicBezTo>
                <a:cubicBezTo>
                  <a:pt x="47" y="76"/>
                  <a:pt x="48" y="77"/>
                  <a:pt x="48" y="78"/>
                </a:cubicBezTo>
                <a:cubicBezTo>
                  <a:pt x="48" y="80"/>
                  <a:pt x="47" y="81"/>
                  <a:pt x="46" y="81"/>
                </a:cubicBezTo>
                <a:cubicBezTo>
                  <a:pt x="27" y="81"/>
                  <a:pt x="45" y="81"/>
                  <a:pt x="26" y="81"/>
                </a:cubicBezTo>
                <a:close/>
                <a:moveTo>
                  <a:pt x="26" y="68"/>
                </a:moveTo>
                <a:cubicBezTo>
                  <a:pt x="25" y="68"/>
                  <a:pt x="23" y="67"/>
                  <a:pt x="23" y="65"/>
                </a:cubicBezTo>
                <a:cubicBezTo>
                  <a:pt x="23" y="63"/>
                  <a:pt x="25" y="62"/>
                  <a:pt x="26" y="62"/>
                </a:cubicBezTo>
                <a:cubicBezTo>
                  <a:pt x="45" y="62"/>
                  <a:pt x="27" y="62"/>
                  <a:pt x="46" y="62"/>
                </a:cubicBezTo>
                <a:cubicBezTo>
                  <a:pt x="47" y="62"/>
                  <a:pt x="48" y="63"/>
                  <a:pt x="48" y="65"/>
                </a:cubicBezTo>
                <a:cubicBezTo>
                  <a:pt x="48" y="67"/>
                  <a:pt x="47" y="68"/>
                  <a:pt x="46" y="68"/>
                </a:cubicBezTo>
                <a:cubicBezTo>
                  <a:pt x="27" y="68"/>
                  <a:pt x="45" y="68"/>
                  <a:pt x="26" y="68"/>
                </a:cubicBezTo>
                <a:close/>
                <a:moveTo>
                  <a:pt x="12" y="0"/>
                </a:moveTo>
                <a:cubicBezTo>
                  <a:pt x="69" y="0"/>
                  <a:pt x="69" y="0"/>
                  <a:pt x="69" y="0"/>
                </a:cubicBezTo>
                <a:cubicBezTo>
                  <a:pt x="70" y="0"/>
                  <a:pt x="71" y="0"/>
                  <a:pt x="72" y="1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8" y="38"/>
                  <a:pt x="108" y="39"/>
                </a:cubicBezTo>
                <a:cubicBezTo>
                  <a:pt x="108" y="39"/>
                  <a:pt x="108" y="39"/>
                  <a:pt x="108" y="39"/>
                </a:cubicBezTo>
                <a:cubicBezTo>
                  <a:pt x="108" y="111"/>
                  <a:pt x="108" y="111"/>
                  <a:pt x="108" y="111"/>
                </a:cubicBezTo>
                <a:cubicBezTo>
                  <a:pt x="108" y="115"/>
                  <a:pt x="107" y="118"/>
                  <a:pt x="104" y="120"/>
                </a:cubicBezTo>
                <a:cubicBezTo>
                  <a:pt x="104" y="120"/>
                  <a:pt x="104" y="120"/>
                  <a:pt x="104" y="120"/>
                </a:cubicBezTo>
                <a:cubicBezTo>
                  <a:pt x="104" y="120"/>
                  <a:pt x="104" y="120"/>
                  <a:pt x="104" y="120"/>
                </a:cubicBezTo>
                <a:cubicBezTo>
                  <a:pt x="102" y="122"/>
                  <a:pt x="99" y="124"/>
                  <a:pt x="95" y="124"/>
                </a:cubicBezTo>
                <a:cubicBezTo>
                  <a:pt x="12" y="124"/>
                  <a:pt x="12" y="124"/>
                  <a:pt x="12" y="124"/>
                </a:cubicBezTo>
                <a:cubicBezTo>
                  <a:pt x="9" y="124"/>
                  <a:pt x="6" y="122"/>
                  <a:pt x="3" y="120"/>
                </a:cubicBezTo>
                <a:cubicBezTo>
                  <a:pt x="3" y="120"/>
                  <a:pt x="3" y="120"/>
                  <a:pt x="3" y="120"/>
                </a:cubicBezTo>
                <a:cubicBezTo>
                  <a:pt x="3" y="120"/>
                  <a:pt x="3" y="120"/>
                  <a:pt x="3" y="120"/>
                </a:cubicBezTo>
                <a:cubicBezTo>
                  <a:pt x="1" y="118"/>
                  <a:pt x="0" y="115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1" y="6"/>
                  <a:pt x="3" y="4"/>
                </a:cubicBezTo>
                <a:cubicBezTo>
                  <a:pt x="6" y="1"/>
                  <a:pt x="9" y="0"/>
                  <a:pt x="12" y="0"/>
                </a:cubicBezTo>
                <a:close/>
                <a:moveTo>
                  <a:pt x="94" y="36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2"/>
                  <a:pt x="72" y="34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4" y="36"/>
                  <a:pt x="75" y="36"/>
                  <a:pt x="77" y="36"/>
                </a:cubicBezTo>
                <a:cubicBezTo>
                  <a:pt x="94" y="36"/>
                  <a:pt x="94" y="36"/>
                  <a:pt x="94" y="36"/>
                </a:cubicBezTo>
                <a:close/>
                <a:moveTo>
                  <a:pt x="66" y="9"/>
                </a:moveTo>
                <a:cubicBezTo>
                  <a:pt x="12" y="9"/>
                  <a:pt x="12" y="9"/>
                  <a:pt x="12" y="9"/>
                </a:cubicBezTo>
                <a:cubicBezTo>
                  <a:pt x="11" y="9"/>
                  <a:pt x="11" y="10"/>
                  <a:pt x="10" y="10"/>
                </a:cubicBezTo>
                <a:cubicBezTo>
                  <a:pt x="10" y="11"/>
                  <a:pt x="9" y="12"/>
                  <a:pt x="9" y="13"/>
                </a:cubicBezTo>
                <a:cubicBezTo>
                  <a:pt x="9" y="111"/>
                  <a:pt x="9" y="111"/>
                  <a:pt x="9" y="111"/>
                </a:cubicBezTo>
                <a:cubicBezTo>
                  <a:pt x="9" y="112"/>
                  <a:pt x="10" y="113"/>
                  <a:pt x="10" y="113"/>
                </a:cubicBezTo>
                <a:cubicBezTo>
                  <a:pt x="10" y="113"/>
                  <a:pt x="10" y="113"/>
                  <a:pt x="10" y="113"/>
                </a:cubicBezTo>
                <a:cubicBezTo>
                  <a:pt x="11" y="114"/>
                  <a:pt x="11" y="114"/>
                  <a:pt x="12" y="114"/>
                </a:cubicBezTo>
                <a:cubicBezTo>
                  <a:pt x="95" y="114"/>
                  <a:pt x="95" y="114"/>
                  <a:pt x="95" y="114"/>
                </a:cubicBezTo>
                <a:cubicBezTo>
                  <a:pt x="96" y="114"/>
                  <a:pt x="97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8" y="113"/>
                  <a:pt x="98" y="112"/>
                  <a:pt x="98" y="111"/>
                </a:cubicBezTo>
                <a:cubicBezTo>
                  <a:pt x="98" y="42"/>
                  <a:pt x="98" y="42"/>
                  <a:pt x="98" y="42"/>
                </a:cubicBezTo>
                <a:cubicBezTo>
                  <a:pt x="77" y="42"/>
                  <a:pt x="77" y="42"/>
                  <a:pt x="77" y="42"/>
                </a:cubicBezTo>
                <a:cubicBezTo>
                  <a:pt x="74" y="42"/>
                  <a:pt x="71" y="41"/>
                  <a:pt x="69" y="39"/>
                </a:cubicBezTo>
                <a:cubicBezTo>
                  <a:pt x="69" y="39"/>
                  <a:pt x="69" y="39"/>
                  <a:pt x="69" y="39"/>
                </a:cubicBezTo>
                <a:cubicBezTo>
                  <a:pt x="67" y="37"/>
                  <a:pt x="66" y="34"/>
                  <a:pt x="66" y="31"/>
                </a:cubicBezTo>
                <a:cubicBezTo>
                  <a:pt x="66" y="9"/>
                  <a:pt x="66" y="9"/>
                  <a:pt x="66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58" name="Freeform 26"/>
          <p:cNvSpPr>
            <a:spLocks noEditPoints="1"/>
          </p:cNvSpPr>
          <p:nvPr/>
        </p:nvSpPr>
        <p:spPr bwMode="auto">
          <a:xfrm>
            <a:off x="5793396" y="5846592"/>
            <a:ext cx="236474" cy="272559"/>
          </a:xfrm>
          <a:custGeom>
            <a:avLst/>
            <a:gdLst>
              <a:gd name="T0" fmla="*/ 69 w 108"/>
              <a:gd name="T1" fmla="*/ 0 h 124"/>
              <a:gd name="T2" fmla="*/ 107 w 108"/>
              <a:gd name="T3" fmla="*/ 36 h 124"/>
              <a:gd name="T4" fmla="*/ 108 w 108"/>
              <a:gd name="T5" fmla="*/ 39 h 124"/>
              <a:gd name="T6" fmla="*/ 105 w 108"/>
              <a:gd name="T7" fmla="*/ 120 h 124"/>
              <a:gd name="T8" fmla="*/ 104 w 108"/>
              <a:gd name="T9" fmla="*/ 120 h 124"/>
              <a:gd name="T10" fmla="*/ 13 w 108"/>
              <a:gd name="T11" fmla="*/ 124 h 124"/>
              <a:gd name="T12" fmla="*/ 4 w 108"/>
              <a:gd name="T13" fmla="*/ 120 h 124"/>
              <a:gd name="T14" fmla="*/ 0 w 108"/>
              <a:gd name="T15" fmla="*/ 111 h 124"/>
              <a:gd name="T16" fmla="*/ 4 w 108"/>
              <a:gd name="T17" fmla="*/ 4 h 124"/>
              <a:gd name="T18" fmla="*/ 41 w 108"/>
              <a:gd name="T19" fmla="*/ 80 h 124"/>
              <a:gd name="T20" fmla="*/ 39 w 108"/>
              <a:gd name="T21" fmla="*/ 85 h 124"/>
              <a:gd name="T22" fmla="*/ 20 w 108"/>
              <a:gd name="T23" fmla="*/ 69 h 124"/>
              <a:gd name="T24" fmla="*/ 39 w 108"/>
              <a:gd name="T25" fmla="*/ 58 h 124"/>
              <a:gd name="T26" fmla="*/ 41 w 108"/>
              <a:gd name="T27" fmla="*/ 63 h 124"/>
              <a:gd name="T28" fmla="*/ 41 w 108"/>
              <a:gd name="T29" fmla="*/ 80 h 124"/>
              <a:gd name="T30" fmla="*/ 66 w 108"/>
              <a:gd name="T31" fmla="*/ 84 h 124"/>
              <a:gd name="T32" fmla="*/ 81 w 108"/>
              <a:gd name="T33" fmla="*/ 71 h 124"/>
              <a:gd name="T34" fmla="*/ 66 w 108"/>
              <a:gd name="T35" fmla="*/ 59 h 124"/>
              <a:gd name="T36" fmla="*/ 88 w 108"/>
              <a:gd name="T37" fmla="*/ 69 h 124"/>
              <a:gd name="T38" fmla="*/ 88 w 108"/>
              <a:gd name="T39" fmla="*/ 74 h 124"/>
              <a:gd name="T40" fmla="*/ 59 w 108"/>
              <a:gd name="T41" fmla="*/ 52 h 124"/>
              <a:gd name="T42" fmla="*/ 64 w 108"/>
              <a:gd name="T43" fmla="*/ 54 h 124"/>
              <a:gd name="T44" fmla="*/ 46 w 108"/>
              <a:gd name="T45" fmla="*/ 93 h 124"/>
              <a:gd name="T46" fmla="*/ 59 w 108"/>
              <a:gd name="T47" fmla="*/ 52 h 124"/>
              <a:gd name="T48" fmla="*/ 72 w 108"/>
              <a:gd name="T49" fmla="*/ 14 h 124"/>
              <a:gd name="T50" fmla="*/ 73 w 108"/>
              <a:gd name="T51" fmla="*/ 35 h 124"/>
              <a:gd name="T52" fmla="*/ 77 w 108"/>
              <a:gd name="T53" fmla="*/ 36 h 124"/>
              <a:gd name="T54" fmla="*/ 66 w 108"/>
              <a:gd name="T55" fmla="*/ 9 h 124"/>
              <a:gd name="T56" fmla="*/ 10 w 108"/>
              <a:gd name="T57" fmla="*/ 10 h 124"/>
              <a:gd name="T58" fmla="*/ 9 w 108"/>
              <a:gd name="T59" fmla="*/ 111 h 124"/>
              <a:gd name="T60" fmla="*/ 10 w 108"/>
              <a:gd name="T61" fmla="*/ 113 h 124"/>
              <a:gd name="T62" fmla="*/ 95 w 108"/>
              <a:gd name="T63" fmla="*/ 114 h 124"/>
              <a:gd name="T64" fmla="*/ 98 w 108"/>
              <a:gd name="T65" fmla="*/ 113 h 124"/>
              <a:gd name="T66" fmla="*/ 99 w 108"/>
              <a:gd name="T67" fmla="*/ 42 h 124"/>
              <a:gd name="T68" fmla="*/ 69 w 108"/>
              <a:gd name="T69" fmla="*/ 39 h 124"/>
              <a:gd name="T70" fmla="*/ 66 w 108"/>
              <a:gd name="T71" fmla="*/ 31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08" h="124">
                <a:moveTo>
                  <a:pt x="13" y="0"/>
                </a:moveTo>
                <a:cubicBezTo>
                  <a:pt x="69" y="0"/>
                  <a:pt x="69" y="0"/>
                  <a:pt x="69" y="0"/>
                </a:cubicBezTo>
                <a:cubicBezTo>
                  <a:pt x="70" y="0"/>
                  <a:pt x="72" y="0"/>
                  <a:pt x="72" y="1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8" y="38"/>
                  <a:pt x="108" y="39"/>
                </a:cubicBezTo>
                <a:cubicBezTo>
                  <a:pt x="108" y="39"/>
                  <a:pt x="108" y="39"/>
                  <a:pt x="108" y="39"/>
                </a:cubicBezTo>
                <a:cubicBezTo>
                  <a:pt x="108" y="111"/>
                  <a:pt x="108" y="111"/>
                  <a:pt x="108" y="111"/>
                </a:cubicBezTo>
                <a:cubicBezTo>
                  <a:pt x="108" y="115"/>
                  <a:pt x="107" y="118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4" y="120"/>
                  <a:pt x="104" y="120"/>
                  <a:pt x="104" y="120"/>
                </a:cubicBezTo>
                <a:cubicBezTo>
                  <a:pt x="102" y="122"/>
                  <a:pt x="99" y="124"/>
                  <a:pt x="95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9" y="124"/>
                  <a:pt x="6" y="122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1" y="118"/>
                  <a:pt x="0" y="115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1" y="6"/>
                  <a:pt x="4" y="4"/>
                </a:cubicBezTo>
                <a:cubicBezTo>
                  <a:pt x="6" y="1"/>
                  <a:pt x="9" y="0"/>
                  <a:pt x="13" y="0"/>
                </a:cubicBezTo>
                <a:close/>
                <a:moveTo>
                  <a:pt x="41" y="80"/>
                </a:moveTo>
                <a:cubicBezTo>
                  <a:pt x="43" y="81"/>
                  <a:pt x="43" y="83"/>
                  <a:pt x="42" y="84"/>
                </a:cubicBezTo>
                <a:cubicBezTo>
                  <a:pt x="42" y="85"/>
                  <a:pt x="40" y="86"/>
                  <a:pt x="39" y="85"/>
                </a:cubicBezTo>
                <a:cubicBezTo>
                  <a:pt x="20" y="74"/>
                  <a:pt x="20" y="74"/>
                  <a:pt x="20" y="74"/>
                </a:cubicBezTo>
                <a:cubicBezTo>
                  <a:pt x="18" y="73"/>
                  <a:pt x="18" y="70"/>
                  <a:pt x="20" y="69"/>
                </a:cubicBezTo>
                <a:cubicBezTo>
                  <a:pt x="20" y="69"/>
                  <a:pt x="20" y="69"/>
                  <a:pt x="20" y="69"/>
                </a:cubicBezTo>
                <a:cubicBezTo>
                  <a:pt x="39" y="58"/>
                  <a:pt x="39" y="58"/>
                  <a:pt x="39" y="58"/>
                </a:cubicBezTo>
                <a:cubicBezTo>
                  <a:pt x="40" y="57"/>
                  <a:pt x="42" y="57"/>
                  <a:pt x="42" y="59"/>
                </a:cubicBezTo>
                <a:cubicBezTo>
                  <a:pt x="43" y="60"/>
                  <a:pt x="43" y="62"/>
                  <a:pt x="41" y="63"/>
                </a:cubicBezTo>
                <a:cubicBezTo>
                  <a:pt x="27" y="71"/>
                  <a:pt x="27" y="71"/>
                  <a:pt x="27" y="71"/>
                </a:cubicBezTo>
                <a:cubicBezTo>
                  <a:pt x="41" y="80"/>
                  <a:pt x="41" y="80"/>
                  <a:pt x="41" y="80"/>
                </a:cubicBezTo>
                <a:close/>
                <a:moveTo>
                  <a:pt x="70" y="85"/>
                </a:moveTo>
                <a:cubicBezTo>
                  <a:pt x="68" y="86"/>
                  <a:pt x="66" y="85"/>
                  <a:pt x="66" y="84"/>
                </a:cubicBezTo>
                <a:cubicBezTo>
                  <a:pt x="65" y="83"/>
                  <a:pt x="65" y="81"/>
                  <a:pt x="67" y="80"/>
                </a:cubicBezTo>
                <a:cubicBezTo>
                  <a:pt x="81" y="71"/>
                  <a:pt x="81" y="71"/>
                  <a:pt x="81" y="71"/>
                </a:cubicBezTo>
                <a:cubicBezTo>
                  <a:pt x="67" y="63"/>
                  <a:pt x="67" y="63"/>
                  <a:pt x="67" y="63"/>
                </a:cubicBezTo>
                <a:cubicBezTo>
                  <a:pt x="65" y="62"/>
                  <a:pt x="65" y="60"/>
                  <a:pt x="66" y="59"/>
                </a:cubicBezTo>
                <a:cubicBezTo>
                  <a:pt x="66" y="57"/>
                  <a:pt x="68" y="57"/>
                  <a:pt x="70" y="58"/>
                </a:cubicBezTo>
                <a:cubicBezTo>
                  <a:pt x="88" y="69"/>
                  <a:pt x="88" y="69"/>
                  <a:pt x="88" y="69"/>
                </a:cubicBezTo>
                <a:cubicBezTo>
                  <a:pt x="88" y="69"/>
                  <a:pt x="88" y="69"/>
                  <a:pt x="88" y="69"/>
                </a:cubicBezTo>
                <a:cubicBezTo>
                  <a:pt x="90" y="70"/>
                  <a:pt x="90" y="73"/>
                  <a:pt x="88" y="74"/>
                </a:cubicBezTo>
                <a:cubicBezTo>
                  <a:pt x="70" y="85"/>
                  <a:pt x="70" y="85"/>
                  <a:pt x="70" y="85"/>
                </a:cubicBezTo>
                <a:close/>
                <a:moveTo>
                  <a:pt x="59" y="52"/>
                </a:moveTo>
                <a:cubicBezTo>
                  <a:pt x="59" y="50"/>
                  <a:pt x="61" y="49"/>
                  <a:pt x="62" y="50"/>
                </a:cubicBezTo>
                <a:cubicBezTo>
                  <a:pt x="64" y="50"/>
                  <a:pt x="65" y="52"/>
                  <a:pt x="64" y="54"/>
                </a:cubicBezTo>
                <a:cubicBezTo>
                  <a:pt x="49" y="91"/>
                  <a:pt x="49" y="91"/>
                  <a:pt x="49" y="91"/>
                </a:cubicBezTo>
                <a:cubicBezTo>
                  <a:pt x="49" y="93"/>
                  <a:pt x="47" y="93"/>
                  <a:pt x="46" y="93"/>
                </a:cubicBezTo>
                <a:cubicBezTo>
                  <a:pt x="44" y="92"/>
                  <a:pt x="44" y="91"/>
                  <a:pt x="44" y="89"/>
                </a:cubicBezTo>
                <a:cubicBezTo>
                  <a:pt x="59" y="52"/>
                  <a:pt x="59" y="52"/>
                  <a:pt x="59" y="52"/>
                </a:cubicBezTo>
                <a:close/>
                <a:moveTo>
                  <a:pt x="94" y="36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2"/>
                  <a:pt x="72" y="34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4" y="36"/>
                  <a:pt x="76" y="36"/>
                  <a:pt x="77" y="36"/>
                </a:cubicBezTo>
                <a:cubicBezTo>
                  <a:pt x="94" y="36"/>
                  <a:pt x="94" y="36"/>
                  <a:pt x="94" y="36"/>
                </a:cubicBezTo>
                <a:close/>
                <a:moveTo>
                  <a:pt x="66" y="9"/>
                </a:moveTo>
                <a:cubicBezTo>
                  <a:pt x="13" y="9"/>
                  <a:pt x="13" y="9"/>
                  <a:pt x="13" y="9"/>
                </a:cubicBezTo>
                <a:cubicBezTo>
                  <a:pt x="12" y="9"/>
                  <a:pt x="11" y="10"/>
                  <a:pt x="10" y="10"/>
                </a:cubicBezTo>
                <a:cubicBezTo>
                  <a:pt x="10" y="11"/>
                  <a:pt x="9" y="12"/>
                  <a:pt x="9" y="13"/>
                </a:cubicBezTo>
                <a:cubicBezTo>
                  <a:pt x="9" y="111"/>
                  <a:pt x="9" y="111"/>
                  <a:pt x="9" y="111"/>
                </a:cubicBezTo>
                <a:cubicBezTo>
                  <a:pt x="9" y="112"/>
                  <a:pt x="10" y="113"/>
                  <a:pt x="10" y="113"/>
                </a:cubicBezTo>
                <a:cubicBezTo>
                  <a:pt x="10" y="113"/>
                  <a:pt x="10" y="113"/>
                  <a:pt x="10" y="113"/>
                </a:cubicBezTo>
                <a:cubicBezTo>
                  <a:pt x="11" y="114"/>
                  <a:pt x="12" y="114"/>
                  <a:pt x="13" y="114"/>
                </a:cubicBezTo>
                <a:cubicBezTo>
                  <a:pt x="95" y="114"/>
                  <a:pt x="95" y="114"/>
                  <a:pt x="95" y="114"/>
                </a:cubicBezTo>
                <a:cubicBezTo>
                  <a:pt x="96" y="114"/>
                  <a:pt x="97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8" y="113"/>
                  <a:pt x="99" y="112"/>
                  <a:pt x="99" y="111"/>
                </a:cubicBezTo>
                <a:cubicBezTo>
                  <a:pt x="99" y="42"/>
                  <a:pt x="99" y="42"/>
                  <a:pt x="99" y="42"/>
                </a:cubicBezTo>
                <a:cubicBezTo>
                  <a:pt x="77" y="42"/>
                  <a:pt x="77" y="42"/>
                  <a:pt x="77" y="42"/>
                </a:cubicBezTo>
                <a:cubicBezTo>
                  <a:pt x="74" y="42"/>
                  <a:pt x="71" y="41"/>
                  <a:pt x="69" y="39"/>
                </a:cubicBezTo>
                <a:cubicBezTo>
                  <a:pt x="69" y="39"/>
                  <a:pt x="69" y="39"/>
                  <a:pt x="69" y="39"/>
                </a:cubicBezTo>
                <a:cubicBezTo>
                  <a:pt x="67" y="37"/>
                  <a:pt x="66" y="34"/>
                  <a:pt x="66" y="31"/>
                </a:cubicBezTo>
                <a:cubicBezTo>
                  <a:pt x="66" y="9"/>
                  <a:pt x="66" y="9"/>
                  <a:pt x="66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59" name="Freeform 27"/>
          <p:cNvSpPr>
            <a:spLocks noEditPoints="1"/>
          </p:cNvSpPr>
          <p:nvPr/>
        </p:nvSpPr>
        <p:spPr bwMode="auto">
          <a:xfrm>
            <a:off x="3326375" y="4447821"/>
            <a:ext cx="236474" cy="272559"/>
          </a:xfrm>
          <a:custGeom>
            <a:avLst/>
            <a:gdLst>
              <a:gd name="T0" fmla="*/ 69 w 108"/>
              <a:gd name="T1" fmla="*/ 0 h 124"/>
              <a:gd name="T2" fmla="*/ 107 w 108"/>
              <a:gd name="T3" fmla="*/ 36 h 124"/>
              <a:gd name="T4" fmla="*/ 108 w 108"/>
              <a:gd name="T5" fmla="*/ 39 h 124"/>
              <a:gd name="T6" fmla="*/ 105 w 108"/>
              <a:gd name="T7" fmla="*/ 120 h 124"/>
              <a:gd name="T8" fmla="*/ 104 w 108"/>
              <a:gd name="T9" fmla="*/ 120 h 124"/>
              <a:gd name="T10" fmla="*/ 13 w 108"/>
              <a:gd name="T11" fmla="*/ 124 h 124"/>
              <a:gd name="T12" fmla="*/ 4 w 108"/>
              <a:gd name="T13" fmla="*/ 120 h 124"/>
              <a:gd name="T14" fmla="*/ 0 w 108"/>
              <a:gd name="T15" fmla="*/ 111 h 124"/>
              <a:gd name="T16" fmla="*/ 4 w 108"/>
              <a:gd name="T17" fmla="*/ 4 h 124"/>
              <a:gd name="T18" fmla="*/ 43 w 108"/>
              <a:gd name="T19" fmla="*/ 72 h 124"/>
              <a:gd name="T20" fmla="*/ 43 w 108"/>
              <a:gd name="T21" fmla="*/ 78 h 124"/>
              <a:gd name="T22" fmla="*/ 43 w 108"/>
              <a:gd name="T23" fmla="*/ 72 h 124"/>
              <a:gd name="T24" fmla="*/ 57 w 108"/>
              <a:gd name="T25" fmla="*/ 75 h 124"/>
              <a:gd name="T26" fmla="*/ 51 w 108"/>
              <a:gd name="T27" fmla="*/ 75 h 124"/>
              <a:gd name="T28" fmla="*/ 66 w 108"/>
              <a:gd name="T29" fmla="*/ 72 h 124"/>
              <a:gd name="T30" fmla="*/ 66 w 108"/>
              <a:gd name="T31" fmla="*/ 78 h 124"/>
              <a:gd name="T32" fmla="*/ 66 w 108"/>
              <a:gd name="T33" fmla="*/ 72 h 124"/>
              <a:gd name="T34" fmla="*/ 66 w 108"/>
              <a:gd name="T35" fmla="*/ 55 h 124"/>
              <a:gd name="T36" fmla="*/ 77 w 108"/>
              <a:gd name="T37" fmla="*/ 60 h 124"/>
              <a:gd name="T38" fmla="*/ 80 w 108"/>
              <a:gd name="T39" fmla="*/ 72 h 124"/>
              <a:gd name="T40" fmla="*/ 83 w 108"/>
              <a:gd name="T41" fmla="*/ 75 h 124"/>
              <a:gd name="T42" fmla="*/ 80 w 108"/>
              <a:gd name="T43" fmla="*/ 78 h 124"/>
              <a:gd name="T44" fmla="*/ 77 w 108"/>
              <a:gd name="T45" fmla="*/ 90 h 124"/>
              <a:gd name="T46" fmla="*/ 66 w 108"/>
              <a:gd name="T47" fmla="*/ 95 h 124"/>
              <a:gd name="T48" fmla="*/ 71 w 108"/>
              <a:gd name="T49" fmla="*/ 90 h 124"/>
              <a:gd name="T50" fmla="*/ 73 w 108"/>
              <a:gd name="T51" fmla="*/ 75 h 124"/>
              <a:gd name="T52" fmla="*/ 71 w 108"/>
              <a:gd name="T53" fmla="*/ 60 h 124"/>
              <a:gd name="T54" fmla="*/ 39 w 108"/>
              <a:gd name="T55" fmla="*/ 52 h 124"/>
              <a:gd name="T56" fmla="*/ 39 w 108"/>
              <a:gd name="T57" fmla="*/ 58 h 124"/>
              <a:gd name="T58" fmla="*/ 37 w 108"/>
              <a:gd name="T59" fmla="*/ 70 h 124"/>
              <a:gd name="T60" fmla="*/ 37 w 108"/>
              <a:gd name="T61" fmla="*/ 80 h 124"/>
              <a:gd name="T62" fmla="*/ 39 w 108"/>
              <a:gd name="T63" fmla="*/ 92 h 124"/>
              <a:gd name="T64" fmla="*/ 39 w 108"/>
              <a:gd name="T65" fmla="*/ 98 h 124"/>
              <a:gd name="T66" fmla="*/ 31 w 108"/>
              <a:gd name="T67" fmla="*/ 80 h 124"/>
              <a:gd name="T68" fmla="*/ 29 w 108"/>
              <a:gd name="T69" fmla="*/ 78 h 124"/>
              <a:gd name="T70" fmla="*/ 29 w 108"/>
              <a:gd name="T71" fmla="*/ 72 h 124"/>
              <a:gd name="T72" fmla="*/ 31 w 108"/>
              <a:gd name="T73" fmla="*/ 70 h 124"/>
              <a:gd name="T74" fmla="*/ 39 w 108"/>
              <a:gd name="T75" fmla="*/ 52 h 124"/>
              <a:gd name="T76" fmla="*/ 72 w 108"/>
              <a:gd name="T77" fmla="*/ 14 h 124"/>
              <a:gd name="T78" fmla="*/ 73 w 108"/>
              <a:gd name="T79" fmla="*/ 35 h 124"/>
              <a:gd name="T80" fmla="*/ 77 w 108"/>
              <a:gd name="T81" fmla="*/ 36 h 124"/>
              <a:gd name="T82" fmla="*/ 66 w 108"/>
              <a:gd name="T83" fmla="*/ 9 h 124"/>
              <a:gd name="T84" fmla="*/ 10 w 108"/>
              <a:gd name="T85" fmla="*/ 10 h 124"/>
              <a:gd name="T86" fmla="*/ 9 w 108"/>
              <a:gd name="T87" fmla="*/ 111 h 124"/>
              <a:gd name="T88" fmla="*/ 10 w 108"/>
              <a:gd name="T89" fmla="*/ 113 h 124"/>
              <a:gd name="T90" fmla="*/ 96 w 108"/>
              <a:gd name="T91" fmla="*/ 114 h 124"/>
              <a:gd name="T92" fmla="*/ 98 w 108"/>
              <a:gd name="T93" fmla="*/ 113 h 124"/>
              <a:gd name="T94" fmla="*/ 99 w 108"/>
              <a:gd name="T95" fmla="*/ 42 h 124"/>
              <a:gd name="T96" fmla="*/ 69 w 108"/>
              <a:gd name="T97" fmla="*/ 39 h 124"/>
              <a:gd name="T98" fmla="*/ 66 w 108"/>
              <a:gd name="T99" fmla="*/ 31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8" h="124">
                <a:moveTo>
                  <a:pt x="13" y="0"/>
                </a:moveTo>
                <a:cubicBezTo>
                  <a:pt x="69" y="0"/>
                  <a:pt x="69" y="0"/>
                  <a:pt x="69" y="0"/>
                </a:cubicBezTo>
                <a:cubicBezTo>
                  <a:pt x="70" y="0"/>
                  <a:pt x="72" y="0"/>
                  <a:pt x="72" y="1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8" y="38"/>
                  <a:pt x="108" y="39"/>
                </a:cubicBezTo>
                <a:cubicBezTo>
                  <a:pt x="108" y="39"/>
                  <a:pt x="108" y="39"/>
                  <a:pt x="108" y="39"/>
                </a:cubicBezTo>
                <a:cubicBezTo>
                  <a:pt x="108" y="111"/>
                  <a:pt x="108" y="111"/>
                  <a:pt x="108" y="111"/>
                </a:cubicBezTo>
                <a:cubicBezTo>
                  <a:pt x="108" y="115"/>
                  <a:pt x="107" y="118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4" y="120"/>
                  <a:pt x="104" y="120"/>
                  <a:pt x="104" y="120"/>
                </a:cubicBezTo>
                <a:cubicBezTo>
                  <a:pt x="102" y="122"/>
                  <a:pt x="99" y="124"/>
                  <a:pt x="96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9" y="124"/>
                  <a:pt x="6" y="122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1" y="118"/>
                  <a:pt x="0" y="115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1" y="6"/>
                  <a:pt x="4" y="4"/>
                </a:cubicBezTo>
                <a:cubicBezTo>
                  <a:pt x="6" y="1"/>
                  <a:pt x="9" y="0"/>
                  <a:pt x="13" y="0"/>
                </a:cubicBezTo>
                <a:close/>
                <a:moveTo>
                  <a:pt x="43" y="72"/>
                </a:moveTo>
                <a:cubicBezTo>
                  <a:pt x="44" y="72"/>
                  <a:pt x="46" y="73"/>
                  <a:pt x="46" y="75"/>
                </a:cubicBezTo>
                <a:cubicBezTo>
                  <a:pt x="46" y="77"/>
                  <a:pt x="44" y="78"/>
                  <a:pt x="43" y="78"/>
                </a:cubicBezTo>
                <a:cubicBezTo>
                  <a:pt x="41" y="78"/>
                  <a:pt x="40" y="77"/>
                  <a:pt x="40" y="75"/>
                </a:cubicBezTo>
                <a:cubicBezTo>
                  <a:pt x="40" y="73"/>
                  <a:pt x="41" y="72"/>
                  <a:pt x="43" y="72"/>
                </a:cubicBezTo>
                <a:close/>
                <a:moveTo>
                  <a:pt x="54" y="72"/>
                </a:moveTo>
                <a:cubicBezTo>
                  <a:pt x="56" y="72"/>
                  <a:pt x="57" y="73"/>
                  <a:pt x="57" y="75"/>
                </a:cubicBezTo>
                <a:cubicBezTo>
                  <a:pt x="57" y="77"/>
                  <a:pt x="56" y="78"/>
                  <a:pt x="54" y="78"/>
                </a:cubicBezTo>
                <a:cubicBezTo>
                  <a:pt x="53" y="78"/>
                  <a:pt x="51" y="77"/>
                  <a:pt x="51" y="75"/>
                </a:cubicBezTo>
                <a:cubicBezTo>
                  <a:pt x="51" y="73"/>
                  <a:pt x="53" y="72"/>
                  <a:pt x="54" y="72"/>
                </a:cubicBezTo>
                <a:close/>
                <a:moveTo>
                  <a:pt x="66" y="72"/>
                </a:moveTo>
                <a:cubicBezTo>
                  <a:pt x="67" y="72"/>
                  <a:pt x="68" y="73"/>
                  <a:pt x="68" y="75"/>
                </a:cubicBezTo>
                <a:cubicBezTo>
                  <a:pt x="68" y="77"/>
                  <a:pt x="67" y="78"/>
                  <a:pt x="66" y="78"/>
                </a:cubicBezTo>
                <a:cubicBezTo>
                  <a:pt x="64" y="78"/>
                  <a:pt x="63" y="77"/>
                  <a:pt x="63" y="75"/>
                </a:cubicBezTo>
                <a:cubicBezTo>
                  <a:pt x="63" y="73"/>
                  <a:pt x="64" y="72"/>
                  <a:pt x="66" y="72"/>
                </a:cubicBezTo>
                <a:close/>
                <a:moveTo>
                  <a:pt x="69" y="58"/>
                </a:moveTo>
                <a:cubicBezTo>
                  <a:pt x="67" y="58"/>
                  <a:pt x="66" y="56"/>
                  <a:pt x="66" y="55"/>
                </a:cubicBezTo>
                <a:cubicBezTo>
                  <a:pt x="66" y="53"/>
                  <a:pt x="67" y="52"/>
                  <a:pt x="69" y="52"/>
                </a:cubicBezTo>
                <a:cubicBezTo>
                  <a:pt x="73" y="52"/>
                  <a:pt x="77" y="56"/>
                  <a:pt x="77" y="60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1"/>
                  <a:pt x="78" y="72"/>
                  <a:pt x="80" y="72"/>
                </a:cubicBezTo>
                <a:cubicBezTo>
                  <a:pt x="80" y="72"/>
                  <a:pt x="80" y="72"/>
                  <a:pt x="80" y="72"/>
                </a:cubicBezTo>
                <a:cubicBezTo>
                  <a:pt x="81" y="72"/>
                  <a:pt x="83" y="73"/>
                  <a:pt x="83" y="75"/>
                </a:cubicBezTo>
                <a:cubicBezTo>
                  <a:pt x="83" y="77"/>
                  <a:pt x="81" y="78"/>
                  <a:pt x="80" y="78"/>
                </a:cubicBezTo>
                <a:cubicBezTo>
                  <a:pt x="80" y="78"/>
                  <a:pt x="80" y="78"/>
                  <a:pt x="80" y="78"/>
                </a:cubicBezTo>
                <a:cubicBezTo>
                  <a:pt x="78" y="78"/>
                  <a:pt x="77" y="79"/>
                  <a:pt x="77" y="80"/>
                </a:cubicBezTo>
                <a:cubicBezTo>
                  <a:pt x="77" y="90"/>
                  <a:pt x="77" y="90"/>
                  <a:pt x="77" y="90"/>
                </a:cubicBezTo>
                <a:cubicBezTo>
                  <a:pt x="77" y="94"/>
                  <a:pt x="73" y="98"/>
                  <a:pt x="69" y="98"/>
                </a:cubicBezTo>
                <a:cubicBezTo>
                  <a:pt x="67" y="98"/>
                  <a:pt x="66" y="97"/>
                  <a:pt x="66" y="95"/>
                </a:cubicBezTo>
                <a:cubicBezTo>
                  <a:pt x="66" y="94"/>
                  <a:pt x="67" y="92"/>
                  <a:pt x="69" y="92"/>
                </a:cubicBezTo>
                <a:cubicBezTo>
                  <a:pt x="70" y="92"/>
                  <a:pt x="71" y="91"/>
                  <a:pt x="71" y="90"/>
                </a:cubicBezTo>
                <a:cubicBezTo>
                  <a:pt x="71" y="80"/>
                  <a:pt x="71" y="80"/>
                  <a:pt x="71" y="80"/>
                </a:cubicBezTo>
                <a:cubicBezTo>
                  <a:pt x="71" y="78"/>
                  <a:pt x="72" y="76"/>
                  <a:pt x="73" y="75"/>
                </a:cubicBezTo>
                <a:cubicBezTo>
                  <a:pt x="72" y="74"/>
                  <a:pt x="71" y="72"/>
                  <a:pt x="71" y="70"/>
                </a:cubicBezTo>
                <a:cubicBezTo>
                  <a:pt x="71" y="60"/>
                  <a:pt x="71" y="60"/>
                  <a:pt x="71" y="60"/>
                </a:cubicBezTo>
                <a:cubicBezTo>
                  <a:pt x="71" y="59"/>
                  <a:pt x="70" y="58"/>
                  <a:pt x="69" y="58"/>
                </a:cubicBezTo>
                <a:close/>
                <a:moveTo>
                  <a:pt x="39" y="52"/>
                </a:moveTo>
                <a:cubicBezTo>
                  <a:pt x="41" y="52"/>
                  <a:pt x="42" y="53"/>
                  <a:pt x="42" y="55"/>
                </a:cubicBezTo>
                <a:cubicBezTo>
                  <a:pt x="42" y="56"/>
                  <a:pt x="41" y="58"/>
                  <a:pt x="39" y="58"/>
                </a:cubicBezTo>
                <a:cubicBezTo>
                  <a:pt x="38" y="58"/>
                  <a:pt x="37" y="59"/>
                  <a:pt x="37" y="60"/>
                </a:cubicBezTo>
                <a:cubicBezTo>
                  <a:pt x="37" y="70"/>
                  <a:pt x="37" y="70"/>
                  <a:pt x="37" y="70"/>
                </a:cubicBezTo>
                <a:cubicBezTo>
                  <a:pt x="37" y="72"/>
                  <a:pt x="36" y="74"/>
                  <a:pt x="35" y="75"/>
                </a:cubicBezTo>
                <a:cubicBezTo>
                  <a:pt x="36" y="76"/>
                  <a:pt x="37" y="78"/>
                  <a:pt x="37" y="80"/>
                </a:cubicBezTo>
                <a:cubicBezTo>
                  <a:pt x="37" y="90"/>
                  <a:pt x="37" y="90"/>
                  <a:pt x="37" y="90"/>
                </a:cubicBezTo>
                <a:cubicBezTo>
                  <a:pt x="37" y="91"/>
                  <a:pt x="38" y="92"/>
                  <a:pt x="39" y="92"/>
                </a:cubicBezTo>
                <a:cubicBezTo>
                  <a:pt x="41" y="92"/>
                  <a:pt x="42" y="94"/>
                  <a:pt x="42" y="95"/>
                </a:cubicBezTo>
                <a:cubicBezTo>
                  <a:pt x="42" y="97"/>
                  <a:pt x="41" y="98"/>
                  <a:pt x="39" y="98"/>
                </a:cubicBezTo>
                <a:cubicBezTo>
                  <a:pt x="35" y="98"/>
                  <a:pt x="31" y="94"/>
                  <a:pt x="31" y="90"/>
                </a:cubicBezTo>
                <a:cubicBezTo>
                  <a:pt x="31" y="80"/>
                  <a:pt x="31" y="80"/>
                  <a:pt x="31" y="80"/>
                </a:cubicBezTo>
                <a:cubicBezTo>
                  <a:pt x="31" y="79"/>
                  <a:pt x="30" y="78"/>
                  <a:pt x="29" y="78"/>
                </a:cubicBezTo>
                <a:cubicBezTo>
                  <a:pt x="29" y="78"/>
                  <a:pt x="29" y="78"/>
                  <a:pt x="29" y="78"/>
                </a:cubicBezTo>
                <a:cubicBezTo>
                  <a:pt x="27" y="78"/>
                  <a:pt x="26" y="77"/>
                  <a:pt x="26" y="75"/>
                </a:cubicBezTo>
                <a:cubicBezTo>
                  <a:pt x="26" y="73"/>
                  <a:pt x="27" y="72"/>
                  <a:pt x="29" y="72"/>
                </a:cubicBezTo>
                <a:cubicBezTo>
                  <a:pt x="29" y="72"/>
                  <a:pt x="29" y="72"/>
                  <a:pt x="29" y="72"/>
                </a:cubicBezTo>
                <a:cubicBezTo>
                  <a:pt x="30" y="72"/>
                  <a:pt x="31" y="71"/>
                  <a:pt x="31" y="70"/>
                </a:cubicBezTo>
                <a:cubicBezTo>
                  <a:pt x="31" y="60"/>
                  <a:pt x="31" y="60"/>
                  <a:pt x="31" y="60"/>
                </a:cubicBezTo>
                <a:cubicBezTo>
                  <a:pt x="31" y="56"/>
                  <a:pt x="35" y="52"/>
                  <a:pt x="39" y="52"/>
                </a:cubicBezTo>
                <a:close/>
                <a:moveTo>
                  <a:pt x="94" y="36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2"/>
                  <a:pt x="72" y="34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4" y="36"/>
                  <a:pt x="76" y="36"/>
                  <a:pt x="77" y="36"/>
                </a:cubicBezTo>
                <a:cubicBezTo>
                  <a:pt x="94" y="36"/>
                  <a:pt x="94" y="36"/>
                  <a:pt x="94" y="36"/>
                </a:cubicBezTo>
                <a:close/>
                <a:moveTo>
                  <a:pt x="66" y="9"/>
                </a:moveTo>
                <a:cubicBezTo>
                  <a:pt x="13" y="9"/>
                  <a:pt x="13" y="9"/>
                  <a:pt x="13" y="9"/>
                </a:cubicBezTo>
                <a:cubicBezTo>
                  <a:pt x="12" y="9"/>
                  <a:pt x="11" y="10"/>
                  <a:pt x="10" y="10"/>
                </a:cubicBezTo>
                <a:cubicBezTo>
                  <a:pt x="10" y="11"/>
                  <a:pt x="9" y="12"/>
                  <a:pt x="9" y="13"/>
                </a:cubicBezTo>
                <a:cubicBezTo>
                  <a:pt x="9" y="111"/>
                  <a:pt x="9" y="111"/>
                  <a:pt x="9" y="111"/>
                </a:cubicBezTo>
                <a:cubicBezTo>
                  <a:pt x="9" y="112"/>
                  <a:pt x="10" y="113"/>
                  <a:pt x="10" y="113"/>
                </a:cubicBezTo>
                <a:cubicBezTo>
                  <a:pt x="10" y="113"/>
                  <a:pt x="10" y="113"/>
                  <a:pt x="10" y="113"/>
                </a:cubicBezTo>
                <a:cubicBezTo>
                  <a:pt x="11" y="114"/>
                  <a:pt x="12" y="114"/>
                  <a:pt x="13" y="114"/>
                </a:cubicBezTo>
                <a:cubicBezTo>
                  <a:pt x="96" y="114"/>
                  <a:pt x="96" y="114"/>
                  <a:pt x="96" y="114"/>
                </a:cubicBezTo>
                <a:cubicBezTo>
                  <a:pt x="96" y="114"/>
                  <a:pt x="97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8" y="113"/>
                  <a:pt x="99" y="112"/>
                  <a:pt x="99" y="111"/>
                </a:cubicBezTo>
                <a:cubicBezTo>
                  <a:pt x="99" y="42"/>
                  <a:pt x="99" y="42"/>
                  <a:pt x="99" y="42"/>
                </a:cubicBezTo>
                <a:cubicBezTo>
                  <a:pt x="77" y="42"/>
                  <a:pt x="77" y="42"/>
                  <a:pt x="77" y="42"/>
                </a:cubicBezTo>
                <a:cubicBezTo>
                  <a:pt x="74" y="42"/>
                  <a:pt x="71" y="41"/>
                  <a:pt x="69" y="39"/>
                </a:cubicBezTo>
                <a:cubicBezTo>
                  <a:pt x="69" y="39"/>
                  <a:pt x="69" y="39"/>
                  <a:pt x="69" y="39"/>
                </a:cubicBezTo>
                <a:cubicBezTo>
                  <a:pt x="67" y="37"/>
                  <a:pt x="66" y="34"/>
                  <a:pt x="66" y="31"/>
                </a:cubicBezTo>
                <a:cubicBezTo>
                  <a:pt x="66" y="9"/>
                  <a:pt x="66" y="9"/>
                  <a:pt x="66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60" name="Freeform 28"/>
          <p:cNvSpPr>
            <a:spLocks noEditPoints="1"/>
          </p:cNvSpPr>
          <p:nvPr/>
        </p:nvSpPr>
        <p:spPr bwMode="auto">
          <a:xfrm>
            <a:off x="8614245" y="1640017"/>
            <a:ext cx="260572" cy="271053"/>
          </a:xfrm>
          <a:custGeom>
            <a:avLst/>
            <a:gdLst>
              <a:gd name="T0" fmla="*/ 69 w 119"/>
              <a:gd name="T1" fmla="*/ 0 h 123"/>
              <a:gd name="T2" fmla="*/ 107 w 119"/>
              <a:gd name="T3" fmla="*/ 35 h 123"/>
              <a:gd name="T4" fmla="*/ 108 w 119"/>
              <a:gd name="T5" fmla="*/ 39 h 123"/>
              <a:gd name="T6" fmla="*/ 103 w 119"/>
              <a:gd name="T7" fmla="*/ 51 h 123"/>
              <a:gd name="T8" fmla="*/ 99 w 119"/>
              <a:gd name="T9" fmla="*/ 47 h 123"/>
              <a:gd name="T10" fmla="*/ 77 w 119"/>
              <a:gd name="T11" fmla="*/ 42 h 123"/>
              <a:gd name="T12" fmla="*/ 69 w 119"/>
              <a:gd name="T13" fmla="*/ 38 h 123"/>
              <a:gd name="T14" fmla="*/ 66 w 119"/>
              <a:gd name="T15" fmla="*/ 9 h 123"/>
              <a:gd name="T16" fmla="*/ 10 w 119"/>
              <a:gd name="T17" fmla="*/ 10 h 123"/>
              <a:gd name="T18" fmla="*/ 9 w 119"/>
              <a:gd name="T19" fmla="*/ 111 h 123"/>
              <a:gd name="T20" fmla="*/ 10 w 119"/>
              <a:gd name="T21" fmla="*/ 113 h 123"/>
              <a:gd name="T22" fmla="*/ 95 w 119"/>
              <a:gd name="T23" fmla="*/ 114 h 123"/>
              <a:gd name="T24" fmla="*/ 98 w 119"/>
              <a:gd name="T25" fmla="*/ 113 h 123"/>
              <a:gd name="T26" fmla="*/ 99 w 119"/>
              <a:gd name="T27" fmla="*/ 108 h 123"/>
              <a:gd name="T28" fmla="*/ 103 w 119"/>
              <a:gd name="T29" fmla="*/ 103 h 123"/>
              <a:gd name="T30" fmla="*/ 108 w 119"/>
              <a:gd name="T31" fmla="*/ 111 h 123"/>
              <a:gd name="T32" fmla="*/ 104 w 119"/>
              <a:gd name="T33" fmla="*/ 120 h 123"/>
              <a:gd name="T34" fmla="*/ 95 w 119"/>
              <a:gd name="T35" fmla="*/ 123 h 123"/>
              <a:gd name="T36" fmla="*/ 3 w 119"/>
              <a:gd name="T37" fmla="*/ 120 h 123"/>
              <a:gd name="T38" fmla="*/ 3 w 119"/>
              <a:gd name="T39" fmla="*/ 120 h 123"/>
              <a:gd name="T40" fmla="*/ 0 w 119"/>
              <a:gd name="T41" fmla="*/ 12 h 123"/>
              <a:gd name="T42" fmla="*/ 12 w 119"/>
              <a:gd name="T43" fmla="*/ 0 h 123"/>
              <a:gd name="T44" fmla="*/ 90 w 119"/>
              <a:gd name="T45" fmla="*/ 47 h 123"/>
              <a:gd name="T46" fmla="*/ 118 w 119"/>
              <a:gd name="T47" fmla="*/ 79 h 123"/>
              <a:gd name="T48" fmla="*/ 86 w 119"/>
              <a:gd name="T49" fmla="*/ 107 h 123"/>
              <a:gd name="T50" fmla="*/ 85 w 119"/>
              <a:gd name="T51" fmla="*/ 105 h 123"/>
              <a:gd name="T52" fmla="*/ 64 w 119"/>
              <a:gd name="T53" fmla="*/ 92 h 123"/>
              <a:gd name="T54" fmla="*/ 62 w 119"/>
              <a:gd name="T55" fmla="*/ 89 h 123"/>
              <a:gd name="T56" fmla="*/ 64 w 119"/>
              <a:gd name="T57" fmla="*/ 63 h 123"/>
              <a:gd name="T58" fmla="*/ 85 w 119"/>
              <a:gd name="T59" fmla="*/ 63 h 123"/>
              <a:gd name="T60" fmla="*/ 88 w 119"/>
              <a:gd name="T61" fmla="*/ 46 h 123"/>
              <a:gd name="T62" fmla="*/ 112 w 119"/>
              <a:gd name="T63" fmla="*/ 77 h 123"/>
              <a:gd name="T64" fmla="*/ 90 w 119"/>
              <a:gd name="T65" fmla="*/ 66 h 123"/>
              <a:gd name="T66" fmla="*/ 88 w 119"/>
              <a:gd name="T67" fmla="*/ 69 h 123"/>
              <a:gd name="T68" fmla="*/ 67 w 119"/>
              <a:gd name="T69" fmla="*/ 86 h 123"/>
              <a:gd name="T70" fmla="*/ 88 w 119"/>
              <a:gd name="T71" fmla="*/ 86 h 123"/>
              <a:gd name="T72" fmla="*/ 90 w 119"/>
              <a:gd name="T73" fmla="*/ 98 h 123"/>
              <a:gd name="T74" fmla="*/ 94 w 119"/>
              <a:gd name="T75" fmla="*/ 36 h 123"/>
              <a:gd name="T76" fmla="*/ 72 w 119"/>
              <a:gd name="T77" fmla="*/ 31 h 123"/>
              <a:gd name="T78" fmla="*/ 73 w 119"/>
              <a:gd name="T79" fmla="*/ 34 h 123"/>
              <a:gd name="T80" fmla="*/ 94 w 119"/>
              <a:gd name="T81" fmla="*/ 36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9" h="123">
                <a:moveTo>
                  <a:pt x="12" y="0"/>
                </a:moveTo>
                <a:cubicBezTo>
                  <a:pt x="69" y="0"/>
                  <a:pt x="69" y="0"/>
                  <a:pt x="69" y="0"/>
                </a:cubicBezTo>
                <a:cubicBezTo>
                  <a:pt x="70" y="0"/>
                  <a:pt x="71" y="0"/>
                  <a:pt x="72" y="1"/>
                </a:cubicBezTo>
                <a:cubicBezTo>
                  <a:pt x="107" y="35"/>
                  <a:pt x="107" y="35"/>
                  <a:pt x="107" y="35"/>
                </a:cubicBezTo>
                <a:cubicBezTo>
                  <a:pt x="108" y="36"/>
                  <a:pt x="108" y="37"/>
                  <a:pt x="108" y="39"/>
                </a:cubicBezTo>
                <a:cubicBezTo>
                  <a:pt x="108" y="39"/>
                  <a:pt x="108" y="39"/>
                  <a:pt x="108" y="39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8" y="49"/>
                  <a:pt x="106" y="51"/>
                  <a:pt x="103" y="51"/>
                </a:cubicBezTo>
                <a:cubicBezTo>
                  <a:pt x="103" y="51"/>
                  <a:pt x="103" y="51"/>
                  <a:pt x="103" y="51"/>
                </a:cubicBezTo>
                <a:cubicBezTo>
                  <a:pt x="101" y="51"/>
                  <a:pt x="99" y="49"/>
                  <a:pt x="99" y="47"/>
                </a:cubicBezTo>
                <a:cubicBezTo>
                  <a:pt x="99" y="42"/>
                  <a:pt x="99" y="42"/>
                  <a:pt x="99" y="42"/>
                </a:cubicBezTo>
                <a:cubicBezTo>
                  <a:pt x="77" y="42"/>
                  <a:pt x="77" y="42"/>
                  <a:pt x="77" y="42"/>
                </a:cubicBezTo>
                <a:cubicBezTo>
                  <a:pt x="74" y="42"/>
                  <a:pt x="71" y="40"/>
                  <a:pt x="69" y="38"/>
                </a:cubicBezTo>
                <a:cubicBezTo>
                  <a:pt x="69" y="38"/>
                  <a:pt x="69" y="38"/>
                  <a:pt x="69" y="38"/>
                </a:cubicBezTo>
                <a:cubicBezTo>
                  <a:pt x="67" y="36"/>
                  <a:pt x="66" y="34"/>
                  <a:pt x="66" y="31"/>
                </a:cubicBezTo>
                <a:cubicBezTo>
                  <a:pt x="66" y="9"/>
                  <a:pt x="66" y="9"/>
                  <a:pt x="66" y="9"/>
                </a:cubicBezTo>
                <a:cubicBezTo>
                  <a:pt x="12" y="9"/>
                  <a:pt x="12" y="9"/>
                  <a:pt x="12" y="9"/>
                </a:cubicBezTo>
                <a:cubicBezTo>
                  <a:pt x="12" y="9"/>
                  <a:pt x="11" y="9"/>
                  <a:pt x="10" y="10"/>
                </a:cubicBezTo>
                <a:cubicBezTo>
                  <a:pt x="10" y="11"/>
                  <a:pt x="9" y="11"/>
                  <a:pt x="9" y="12"/>
                </a:cubicBezTo>
                <a:cubicBezTo>
                  <a:pt x="9" y="111"/>
                  <a:pt x="9" y="111"/>
                  <a:pt x="9" y="111"/>
                </a:cubicBezTo>
                <a:cubicBezTo>
                  <a:pt x="9" y="111"/>
                  <a:pt x="10" y="112"/>
                  <a:pt x="10" y="113"/>
                </a:cubicBezTo>
                <a:cubicBezTo>
                  <a:pt x="10" y="113"/>
                  <a:pt x="10" y="113"/>
                  <a:pt x="10" y="113"/>
                </a:cubicBezTo>
                <a:cubicBezTo>
                  <a:pt x="11" y="113"/>
                  <a:pt x="11" y="114"/>
                  <a:pt x="12" y="114"/>
                </a:cubicBezTo>
                <a:cubicBezTo>
                  <a:pt x="95" y="114"/>
                  <a:pt x="95" y="114"/>
                  <a:pt x="95" y="114"/>
                </a:cubicBezTo>
                <a:cubicBezTo>
                  <a:pt x="96" y="114"/>
                  <a:pt x="97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8" y="112"/>
                  <a:pt x="99" y="111"/>
                  <a:pt x="99" y="111"/>
                </a:cubicBezTo>
                <a:cubicBezTo>
                  <a:pt x="99" y="108"/>
                  <a:pt x="99" y="108"/>
                  <a:pt x="99" y="108"/>
                </a:cubicBezTo>
                <a:cubicBezTo>
                  <a:pt x="99" y="105"/>
                  <a:pt x="101" y="103"/>
                  <a:pt x="103" y="103"/>
                </a:cubicBezTo>
                <a:cubicBezTo>
                  <a:pt x="103" y="103"/>
                  <a:pt x="103" y="103"/>
                  <a:pt x="103" y="103"/>
                </a:cubicBezTo>
                <a:cubicBezTo>
                  <a:pt x="106" y="103"/>
                  <a:pt x="108" y="105"/>
                  <a:pt x="108" y="108"/>
                </a:cubicBezTo>
                <a:cubicBezTo>
                  <a:pt x="108" y="111"/>
                  <a:pt x="108" y="111"/>
                  <a:pt x="108" y="111"/>
                </a:cubicBezTo>
                <a:cubicBezTo>
                  <a:pt x="108" y="114"/>
                  <a:pt x="107" y="117"/>
                  <a:pt x="104" y="120"/>
                </a:cubicBezTo>
                <a:cubicBezTo>
                  <a:pt x="104" y="120"/>
                  <a:pt x="104" y="120"/>
                  <a:pt x="104" y="120"/>
                </a:cubicBezTo>
                <a:cubicBezTo>
                  <a:pt x="104" y="120"/>
                  <a:pt x="104" y="120"/>
                  <a:pt x="104" y="120"/>
                </a:cubicBezTo>
                <a:cubicBezTo>
                  <a:pt x="102" y="122"/>
                  <a:pt x="99" y="123"/>
                  <a:pt x="95" y="123"/>
                </a:cubicBezTo>
                <a:cubicBezTo>
                  <a:pt x="12" y="123"/>
                  <a:pt x="12" y="123"/>
                  <a:pt x="12" y="123"/>
                </a:cubicBezTo>
                <a:cubicBezTo>
                  <a:pt x="9" y="123"/>
                  <a:pt x="6" y="122"/>
                  <a:pt x="3" y="120"/>
                </a:cubicBezTo>
                <a:cubicBezTo>
                  <a:pt x="3" y="120"/>
                  <a:pt x="3" y="120"/>
                  <a:pt x="3" y="120"/>
                </a:cubicBezTo>
                <a:cubicBezTo>
                  <a:pt x="3" y="120"/>
                  <a:pt x="3" y="120"/>
                  <a:pt x="3" y="120"/>
                </a:cubicBezTo>
                <a:cubicBezTo>
                  <a:pt x="1" y="117"/>
                  <a:pt x="0" y="114"/>
                  <a:pt x="0" y="11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9"/>
                  <a:pt x="1" y="6"/>
                  <a:pt x="3" y="3"/>
                </a:cubicBezTo>
                <a:cubicBezTo>
                  <a:pt x="6" y="1"/>
                  <a:pt x="9" y="0"/>
                  <a:pt x="12" y="0"/>
                </a:cubicBezTo>
                <a:close/>
                <a:moveTo>
                  <a:pt x="90" y="47"/>
                </a:moveTo>
                <a:cubicBezTo>
                  <a:pt x="90" y="47"/>
                  <a:pt x="90" y="47"/>
                  <a:pt x="90" y="47"/>
                </a:cubicBezTo>
                <a:cubicBezTo>
                  <a:pt x="118" y="75"/>
                  <a:pt x="118" y="75"/>
                  <a:pt x="118" y="75"/>
                </a:cubicBezTo>
                <a:cubicBezTo>
                  <a:pt x="119" y="76"/>
                  <a:pt x="119" y="78"/>
                  <a:pt x="118" y="79"/>
                </a:cubicBezTo>
                <a:cubicBezTo>
                  <a:pt x="90" y="107"/>
                  <a:pt x="90" y="107"/>
                  <a:pt x="90" y="107"/>
                </a:cubicBezTo>
                <a:cubicBezTo>
                  <a:pt x="88" y="108"/>
                  <a:pt x="87" y="108"/>
                  <a:pt x="86" y="107"/>
                </a:cubicBezTo>
                <a:cubicBezTo>
                  <a:pt x="85" y="107"/>
                  <a:pt x="85" y="106"/>
                  <a:pt x="85" y="105"/>
                </a:cubicBezTo>
                <a:cubicBezTo>
                  <a:pt x="85" y="105"/>
                  <a:pt x="85" y="105"/>
                  <a:pt x="85" y="105"/>
                </a:cubicBezTo>
                <a:cubicBezTo>
                  <a:pt x="85" y="92"/>
                  <a:pt x="85" y="92"/>
                  <a:pt x="85" y="92"/>
                </a:cubicBezTo>
                <a:cubicBezTo>
                  <a:pt x="64" y="92"/>
                  <a:pt x="64" y="92"/>
                  <a:pt x="64" y="92"/>
                </a:cubicBezTo>
                <a:cubicBezTo>
                  <a:pt x="63" y="92"/>
                  <a:pt x="62" y="90"/>
                  <a:pt x="62" y="89"/>
                </a:cubicBezTo>
                <a:cubicBezTo>
                  <a:pt x="62" y="89"/>
                  <a:pt x="62" y="89"/>
                  <a:pt x="62" y="89"/>
                </a:cubicBezTo>
                <a:cubicBezTo>
                  <a:pt x="62" y="66"/>
                  <a:pt x="62" y="66"/>
                  <a:pt x="62" y="66"/>
                </a:cubicBezTo>
                <a:cubicBezTo>
                  <a:pt x="62" y="64"/>
                  <a:pt x="63" y="63"/>
                  <a:pt x="64" y="63"/>
                </a:cubicBezTo>
                <a:cubicBezTo>
                  <a:pt x="65" y="63"/>
                  <a:pt x="65" y="63"/>
                  <a:pt x="65" y="63"/>
                </a:cubicBezTo>
                <a:cubicBezTo>
                  <a:pt x="85" y="63"/>
                  <a:pt x="85" y="63"/>
                  <a:pt x="85" y="63"/>
                </a:cubicBezTo>
                <a:cubicBezTo>
                  <a:pt x="85" y="49"/>
                  <a:pt x="85" y="49"/>
                  <a:pt x="85" y="49"/>
                </a:cubicBezTo>
                <a:cubicBezTo>
                  <a:pt x="85" y="48"/>
                  <a:pt x="86" y="46"/>
                  <a:pt x="88" y="46"/>
                </a:cubicBezTo>
                <a:cubicBezTo>
                  <a:pt x="88" y="46"/>
                  <a:pt x="89" y="47"/>
                  <a:pt x="90" y="47"/>
                </a:cubicBezTo>
                <a:close/>
                <a:moveTo>
                  <a:pt x="112" y="77"/>
                </a:moveTo>
                <a:cubicBezTo>
                  <a:pt x="90" y="56"/>
                  <a:pt x="90" y="56"/>
                  <a:pt x="90" y="56"/>
                </a:cubicBezTo>
                <a:cubicBezTo>
                  <a:pt x="90" y="66"/>
                  <a:pt x="90" y="66"/>
                  <a:pt x="90" y="66"/>
                </a:cubicBezTo>
                <a:cubicBezTo>
                  <a:pt x="90" y="66"/>
                  <a:pt x="90" y="66"/>
                  <a:pt x="90" y="66"/>
                </a:cubicBezTo>
                <a:cubicBezTo>
                  <a:pt x="90" y="67"/>
                  <a:pt x="89" y="69"/>
                  <a:pt x="88" y="69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86"/>
                  <a:pt x="67" y="86"/>
                  <a:pt x="67" y="86"/>
                </a:cubicBezTo>
                <a:cubicBezTo>
                  <a:pt x="87" y="86"/>
                  <a:pt x="87" y="86"/>
                  <a:pt x="87" y="86"/>
                </a:cubicBezTo>
                <a:cubicBezTo>
                  <a:pt x="88" y="86"/>
                  <a:pt x="88" y="86"/>
                  <a:pt x="88" y="86"/>
                </a:cubicBezTo>
                <a:cubicBezTo>
                  <a:pt x="89" y="86"/>
                  <a:pt x="90" y="87"/>
                  <a:pt x="90" y="89"/>
                </a:cubicBezTo>
                <a:cubicBezTo>
                  <a:pt x="90" y="98"/>
                  <a:pt x="90" y="98"/>
                  <a:pt x="90" y="98"/>
                </a:cubicBezTo>
                <a:cubicBezTo>
                  <a:pt x="112" y="77"/>
                  <a:pt x="112" y="77"/>
                  <a:pt x="112" y="77"/>
                </a:cubicBezTo>
                <a:close/>
                <a:moveTo>
                  <a:pt x="94" y="36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2"/>
                  <a:pt x="72" y="33"/>
                  <a:pt x="73" y="34"/>
                </a:cubicBezTo>
                <a:cubicBezTo>
                  <a:pt x="73" y="34"/>
                  <a:pt x="73" y="34"/>
                  <a:pt x="73" y="34"/>
                </a:cubicBezTo>
                <a:cubicBezTo>
                  <a:pt x="74" y="35"/>
                  <a:pt x="75" y="36"/>
                  <a:pt x="77" y="36"/>
                </a:cubicBezTo>
                <a:cubicBezTo>
                  <a:pt x="94" y="36"/>
                  <a:pt x="94" y="36"/>
                  <a:pt x="94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61" name="Freeform 29"/>
          <p:cNvSpPr>
            <a:spLocks noEditPoints="1"/>
          </p:cNvSpPr>
          <p:nvPr/>
        </p:nvSpPr>
        <p:spPr bwMode="auto">
          <a:xfrm>
            <a:off x="10507543" y="1671639"/>
            <a:ext cx="244005" cy="239431"/>
          </a:xfrm>
          <a:custGeom>
            <a:avLst/>
            <a:gdLst>
              <a:gd name="T0" fmla="*/ 25 w 111"/>
              <a:gd name="T1" fmla="*/ 65 h 109"/>
              <a:gd name="T2" fmla="*/ 25 w 111"/>
              <a:gd name="T3" fmla="*/ 65 h 109"/>
              <a:gd name="T4" fmla="*/ 54 w 111"/>
              <a:gd name="T5" fmla="*/ 37 h 109"/>
              <a:gd name="T6" fmla="*/ 58 w 111"/>
              <a:gd name="T7" fmla="*/ 37 h 109"/>
              <a:gd name="T8" fmla="*/ 86 w 111"/>
              <a:gd name="T9" fmla="*/ 65 h 109"/>
              <a:gd name="T10" fmla="*/ 86 w 111"/>
              <a:gd name="T11" fmla="*/ 69 h 109"/>
              <a:gd name="T12" fmla="*/ 84 w 111"/>
              <a:gd name="T13" fmla="*/ 70 h 109"/>
              <a:gd name="T14" fmla="*/ 84 w 111"/>
              <a:gd name="T15" fmla="*/ 70 h 109"/>
              <a:gd name="T16" fmla="*/ 70 w 111"/>
              <a:gd name="T17" fmla="*/ 70 h 109"/>
              <a:gd name="T18" fmla="*/ 70 w 111"/>
              <a:gd name="T19" fmla="*/ 90 h 109"/>
              <a:gd name="T20" fmla="*/ 67 w 111"/>
              <a:gd name="T21" fmla="*/ 93 h 109"/>
              <a:gd name="T22" fmla="*/ 67 w 111"/>
              <a:gd name="T23" fmla="*/ 93 h 109"/>
              <a:gd name="T24" fmla="*/ 44 w 111"/>
              <a:gd name="T25" fmla="*/ 93 h 109"/>
              <a:gd name="T26" fmla="*/ 41 w 111"/>
              <a:gd name="T27" fmla="*/ 90 h 109"/>
              <a:gd name="T28" fmla="*/ 41 w 111"/>
              <a:gd name="T29" fmla="*/ 90 h 109"/>
              <a:gd name="T30" fmla="*/ 41 w 111"/>
              <a:gd name="T31" fmla="*/ 70 h 109"/>
              <a:gd name="T32" fmla="*/ 27 w 111"/>
              <a:gd name="T33" fmla="*/ 70 h 109"/>
              <a:gd name="T34" fmla="*/ 25 w 111"/>
              <a:gd name="T35" fmla="*/ 67 h 109"/>
              <a:gd name="T36" fmla="*/ 25 w 111"/>
              <a:gd name="T37" fmla="*/ 65 h 109"/>
              <a:gd name="T38" fmla="*/ 5 w 111"/>
              <a:gd name="T39" fmla="*/ 0 h 109"/>
              <a:gd name="T40" fmla="*/ 5 w 111"/>
              <a:gd name="T41" fmla="*/ 0 h 109"/>
              <a:gd name="T42" fmla="*/ 37 w 111"/>
              <a:gd name="T43" fmla="*/ 0 h 109"/>
              <a:gd name="T44" fmla="*/ 41 w 111"/>
              <a:gd name="T45" fmla="*/ 2 h 109"/>
              <a:gd name="T46" fmla="*/ 58 w 111"/>
              <a:gd name="T47" fmla="*/ 19 h 109"/>
              <a:gd name="T48" fmla="*/ 106 w 111"/>
              <a:gd name="T49" fmla="*/ 19 h 109"/>
              <a:gd name="T50" fmla="*/ 111 w 111"/>
              <a:gd name="T51" fmla="*/ 24 h 109"/>
              <a:gd name="T52" fmla="*/ 111 w 111"/>
              <a:gd name="T53" fmla="*/ 24 h 109"/>
              <a:gd name="T54" fmla="*/ 111 w 111"/>
              <a:gd name="T55" fmla="*/ 105 h 109"/>
              <a:gd name="T56" fmla="*/ 106 w 111"/>
              <a:gd name="T57" fmla="*/ 109 h 109"/>
              <a:gd name="T58" fmla="*/ 106 w 111"/>
              <a:gd name="T59" fmla="*/ 109 h 109"/>
              <a:gd name="T60" fmla="*/ 5 w 111"/>
              <a:gd name="T61" fmla="*/ 109 h 109"/>
              <a:gd name="T62" fmla="*/ 0 w 111"/>
              <a:gd name="T63" fmla="*/ 105 h 109"/>
              <a:gd name="T64" fmla="*/ 0 w 111"/>
              <a:gd name="T65" fmla="*/ 104 h 109"/>
              <a:gd name="T66" fmla="*/ 0 w 111"/>
              <a:gd name="T67" fmla="*/ 5 h 109"/>
              <a:gd name="T68" fmla="*/ 5 w 111"/>
              <a:gd name="T69" fmla="*/ 0 h 109"/>
              <a:gd name="T70" fmla="*/ 35 w 111"/>
              <a:gd name="T71" fmla="*/ 9 h 109"/>
              <a:gd name="T72" fmla="*/ 10 w 111"/>
              <a:gd name="T73" fmla="*/ 9 h 109"/>
              <a:gd name="T74" fmla="*/ 10 w 111"/>
              <a:gd name="T75" fmla="*/ 100 h 109"/>
              <a:gd name="T76" fmla="*/ 101 w 111"/>
              <a:gd name="T77" fmla="*/ 100 h 109"/>
              <a:gd name="T78" fmla="*/ 101 w 111"/>
              <a:gd name="T79" fmla="*/ 29 h 109"/>
              <a:gd name="T80" fmla="*/ 56 w 111"/>
              <a:gd name="T81" fmla="*/ 29 h 109"/>
              <a:gd name="T82" fmla="*/ 56 w 111"/>
              <a:gd name="T83" fmla="*/ 29 h 109"/>
              <a:gd name="T84" fmla="*/ 52 w 111"/>
              <a:gd name="T85" fmla="*/ 27 h 109"/>
              <a:gd name="T86" fmla="*/ 35 w 111"/>
              <a:gd name="T87" fmla="*/ 9 h 109"/>
              <a:gd name="T88" fmla="*/ 56 w 111"/>
              <a:gd name="T89" fmla="*/ 43 h 109"/>
              <a:gd name="T90" fmla="*/ 34 w 111"/>
              <a:gd name="T91" fmla="*/ 64 h 109"/>
              <a:gd name="T92" fmla="*/ 44 w 111"/>
              <a:gd name="T93" fmla="*/ 64 h 109"/>
              <a:gd name="T94" fmla="*/ 44 w 111"/>
              <a:gd name="T95" fmla="*/ 64 h 109"/>
              <a:gd name="T96" fmla="*/ 47 w 111"/>
              <a:gd name="T97" fmla="*/ 67 h 109"/>
              <a:gd name="T98" fmla="*/ 47 w 111"/>
              <a:gd name="T99" fmla="*/ 87 h 109"/>
              <a:gd name="T100" fmla="*/ 64 w 111"/>
              <a:gd name="T101" fmla="*/ 87 h 109"/>
              <a:gd name="T102" fmla="*/ 64 w 111"/>
              <a:gd name="T103" fmla="*/ 67 h 109"/>
              <a:gd name="T104" fmla="*/ 64 w 111"/>
              <a:gd name="T105" fmla="*/ 67 h 109"/>
              <a:gd name="T106" fmla="*/ 67 w 111"/>
              <a:gd name="T107" fmla="*/ 64 h 109"/>
              <a:gd name="T108" fmla="*/ 77 w 111"/>
              <a:gd name="T109" fmla="*/ 64 h 109"/>
              <a:gd name="T110" fmla="*/ 56 w 111"/>
              <a:gd name="T111" fmla="*/ 43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11" h="109">
                <a:moveTo>
                  <a:pt x="25" y="65"/>
                </a:moveTo>
                <a:cubicBezTo>
                  <a:pt x="25" y="65"/>
                  <a:pt x="25" y="65"/>
                  <a:pt x="25" y="65"/>
                </a:cubicBezTo>
                <a:cubicBezTo>
                  <a:pt x="54" y="37"/>
                  <a:pt x="54" y="37"/>
                  <a:pt x="54" y="37"/>
                </a:cubicBezTo>
                <a:cubicBezTo>
                  <a:pt x="55" y="36"/>
                  <a:pt x="56" y="36"/>
                  <a:pt x="58" y="37"/>
                </a:cubicBezTo>
                <a:cubicBezTo>
                  <a:pt x="86" y="65"/>
                  <a:pt x="86" y="65"/>
                  <a:pt x="86" y="65"/>
                </a:cubicBezTo>
                <a:cubicBezTo>
                  <a:pt x="87" y="66"/>
                  <a:pt x="87" y="68"/>
                  <a:pt x="86" y="69"/>
                </a:cubicBezTo>
                <a:cubicBezTo>
                  <a:pt x="85" y="70"/>
                  <a:pt x="84" y="70"/>
                  <a:pt x="84" y="70"/>
                </a:cubicBezTo>
                <a:cubicBezTo>
                  <a:pt x="84" y="70"/>
                  <a:pt x="84" y="70"/>
                  <a:pt x="84" y="70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90"/>
                  <a:pt x="70" y="90"/>
                  <a:pt x="70" y="90"/>
                </a:cubicBezTo>
                <a:cubicBezTo>
                  <a:pt x="70" y="92"/>
                  <a:pt x="69" y="93"/>
                  <a:pt x="67" y="93"/>
                </a:cubicBezTo>
                <a:cubicBezTo>
                  <a:pt x="67" y="93"/>
                  <a:pt x="67" y="93"/>
                  <a:pt x="67" y="93"/>
                </a:cubicBezTo>
                <a:cubicBezTo>
                  <a:pt x="44" y="93"/>
                  <a:pt x="44" y="93"/>
                  <a:pt x="44" y="93"/>
                </a:cubicBezTo>
                <a:cubicBezTo>
                  <a:pt x="42" y="93"/>
                  <a:pt x="41" y="92"/>
                  <a:pt x="41" y="90"/>
                </a:cubicBezTo>
                <a:cubicBezTo>
                  <a:pt x="41" y="90"/>
                  <a:pt x="41" y="90"/>
                  <a:pt x="41" y="90"/>
                </a:cubicBezTo>
                <a:cubicBezTo>
                  <a:pt x="41" y="70"/>
                  <a:pt x="41" y="70"/>
                  <a:pt x="41" y="70"/>
                </a:cubicBezTo>
                <a:cubicBezTo>
                  <a:pt x="27" y="70"/>
                  <a:pt x="27" y="70"/>
                  <a:pt x="27" y="70"/>
                </a:cubicBezTo>
                <a:cubicBezTo>
                  <a:pt x="26" y="70"/>
                  <a:pt x="25" y="69"/>
                  <a:pt x="25" y="67"/>
                </a:cubicBezTo>
                <a:cubicBezTo>
                  <a:pt x="25" y="66"/>
                  <a:pt x="25" y="65"/>
                  <a:pt x="25" y="65"/>
                </a:cubicBezTo>
                <a:close/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40" y="0"/>
                  <a:pt x="41" y="2"/>
                </a:cubicBezTo>
                <a:cubicBezTo>
                  <a:pt x="58" y="19"/>
                  <a:pt x="58" y="19"/>
                  <a:pt x="58" y="19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9" y="19"/>
                  <a:pt x="111" y="22"/>
                  <a:pt x="111" y="24"/>
                </a:cubicBezTo>
                <a:cubicBezTo>
                  <a:pt x="111" y="24"/>
                  <a:pt x="111" y="24"/>
                  <a:pt x="111" y="24"/>
                </a:cubicBezTo>
                <a:cubicBezTo>
                  <a:pt x="111" y="105"/>
                  <a:pt x="111" y="105"/>
                  <a:pt x="111" y="105"/>
                </a:cubicBezTo>
                <a:cubicBezTo>
                  <a:pt x="111" y="107"/>
                  <a:pt x="109" y="109"/>
                  <a:pt x="106" y="109"/>
                </a:cubicBezTo>
                <a:cubicBezTo>
                  <a:pt x="106" y="109"/>
                  <a:pt x="106" y="109"/>
                  <a:pt x="106" y="109"/>
                </a:cubicBezTo>
                <a:cubicBezTo>
                  <a:pt x="5" y="109"/>
                  <a:pt x="5" y="109"/>
                  <a:pt x="5" y="109"/>
                </a:cubicBezTo>
                <a:cubicBezTo>
                  <a:pt x="2" y="109"/>
                  <a:pt x="0" y="107"/>
                  <a:pt x="0" y="105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35" y="9"/>
                </a:moveTo>
                <a:cubicBezTo>
                  <a:pt x="10" y="9"/>
                  <a:pt x="10" y="9"/>
                  <a:pt x="10" y="9"/>
                </a:cubicBezTo>
                <a:cubicBezTo>
                  <a:pt x="10" y="100"/>
                  <a:pt x="10" y="100"/>
                  <a:pt x="10" y="100"/>
                </a:cubicBezTo>
                <a:cubicBezTo>
                  <a:pt x="101" y="100"/>
                  <a:pt x="101" y="100"/>
                  <a:pt x="101" y="100"/>
                </a:cubicBezTo>
                <a:cubicBezTo>
                  <a:pt x="101" y="29"/>
                  <a:pt x="101" y="29"/>
                  <a:pt x="101" y="29"/>
                </a:cubicBezTo>
                <a:cubicBezTo>
                  <a:pt x="56" y="29"/>
                  <a:pt x="56" y="29"/>
                  <a:pt x="56" y="29"/>
                </a:cubicBezTo>
                <a:cubicBezTo>
                  <a:pt x="56" y="29"/>
                  <a:pt x="56" y="29"/>
                  <a:pt x="56" y="29"/>
                </a:cubicBezTo>
                <a:cubicBezTo>
                  <a:pt x="54" y="29"/>
                  <a:pt x="53" y="28"/>
                  <a:pt x="52" y="27"/>
                </a:cubicBezTo>
                <a:cubicBezTo>
                  <a:pt x="35" y="9"/>
                  <a:pt x="35" y="9"/>
                  <a:pt x="35" y="9"/>
                </a:cubicBezTo>
                <a:close/>
                <a:moveTo>
                  <a:pt x="56" y="43"/>
                </a:moveTo>
                <a:cubicBezTo>
                  <a:pt x="34" y="64"/>
                  <a:pt x="34" y="64"/>
                  <a:pt x="34" y="64"/>
                </a:cubicBezTo>
                <a:cubicBezTo>
                  <a:pt x="44" y="64"/>
                  <a:pt x="44" y="64"/>
                  <a:pt x="44" y="64"/>
                </a:cubicBezTo>
                <a:cubicBezTo>
                  <a:pt x="44" y="64"/>
                  <a:pt x="44" y="64"/>
                  <a:pt x="44" y="64"/>
                </a:cubicBezTo>
                <a:cubicBezTo>
                  <a:pt x="46" y="64"/>
                  <a:pt x="47" y="65"/>
                  <a:pt x="47" y="67"/>
                </a:cubicBezTo>
                <a:cubicBezTo>
                  <a:pt x="47" y="87"/>
                  <a:pt x="47" y="87"/>
                  <a:pt x="47" y="87"/>
                </a:cubicBezTo>
                <a:cubicBezTo>
                  <a:pt x="64" y="87"/>
                  <a:pt x="64" y="87"/>
                  <a:pt x="64" y="87"/>
                </a:cubicBezTo>
                <a:cubicBezTo>
                  <a:pt x="64" y="67"/>
                  <a:pt x="64" y="67"/>
                  <a:pt x="64" y="67"/>
                </a:cubicBezTo>
                <a:cubicBezTo>
                  <a:pt x="64" y="67"/>
                  <a:pt x="64" y="67"/>
                  <a:pt x="64" y="67"/>
                </a:cubicBezTo>
                <a:cubicBezTo>
                  <a:pt x="64" y="65"/>
                  <a:pt x="65" y="64"/>
                  <a:pt x="67" y="64"/>
                </a:cubicBezTo>
                <a:cubicBezTo>
                  <a:pt x="77" y="64"/>
                  <a:pt x="77" y="64"/>
                  <a:pt x="77" y="64"/>
                </a:cubicBezTo>
                <a:cubicBezTo>
                  <a:pt x="56" y="43"/>
                  <a:pt x="56" y="43"/>
                  <a:pt x="56" y="4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62" name="Freeform 30"/>
          <p:cNvSpPr>
            <a:spLocks noEditPoints="1"/>
          </p:cNvSpPr>
          <p:nvPr/>
        </p:nvSpPr>
        <p:spPr bwMode="auto">
          <a:xfrm>
            <a:off x="9088698" y="1640017"/>
            <a:ext cx="254548" cy="271053"/>
          </a:xfrm>
          <a:custGeom>
            <a:avLst/>
            <a:gdLst>
              <a:gd name="T0" fmla="*/ 70 w 116"/>
              <a:gd name="T1" fmla="*/ 0 h 123"/>
              <a:gd name="T2" fmla="*/ 107 w 116"/>
              <a:gd name="T3" fmla="*/ 35 h 123"/>
              <a:gd name="T4" fmla="*/ 109 w 116"/>
              <a:gd name="T5" fmla="*/ 39 h 123"/>
              <a:gd name="T6" fmla="*/ 104 w 116"/>
              <a:gd name="T7" fmla="*/ 51 h 123"/>
              <a:gd name="T8" fmla="*/ 99 w 116"/>
              <a:gd name="T9" fmla="*/ 47 h 123"/>
              <a:gd name="T10" fmla="*/ 78 w 116"/>
              <a:gd name="T11" fmla="*/ 42 h 123"/>
              <a:gd name="T12" fmla="*/ 70 w 116"/>
              <a:gd name="T13" fmla="*/ 38 h 123"/>
              <a:gd name="T14" fmla="*/ 67 w 116"/>
              <a:gd name="T15" fmla="*/ 9 h 123"/>
              <a:gd name="T16" fmla="*/ 11 w 116"/>
              <a:gd name="T17" fmla="*/ 10 h 123"/>
              <a:gd name="T18" fmla="*/ 10 w 116"/>
              <a:gd name="T19" fmla="*/ 111 h 123"/>
              <a:gd name="T20" fmla="*/ 11 w 116"/>
              <a:gd name="T21" fmla="*/ 113 h 123"/>
              <a:gd name="T22" fmla="*/ 96 w 116"/>
              <a:gd name="T23" fmla="*/ 114 h 123"/>
              <a:gd name="T24" fmla="*/ 98 w 116"/>
              <a:gd name="T25" fmla="*/ 113 h 123"/>
              <a:gd name="T26" fmla="*/ 99 w 116"/>
              <a:gd name="T27" fmla="*/ 108 h 123"/>
              <a:gd name="T28" fmla="*/ 104 w 116"/>
              <a:gd name="T29" fmla="*/ 103 h 123"/>
              <a:gd name="T30" fmla="*/ 109 w 116"/>
              <a:gd name="T31" fmla="*/ 111 h 123"/>
              <a:gd name="T32" fmla="*/ 105 w 116"/>
              <a:gd name="T33" fmla="*/ 120 h 123"/>
              <a:gd name="T34" fmla="*/ 96 w 116"/>
              <a:gd name="T35" fmla="*/ 123 h 123"/>
              <a:gd name="T36" fmla="*/ 4 w 116"/>
              <a:gd name="T37" fmla="*/ 120 h 123"/>
              <a:gd name="T38" fmla="*/ 4 w 116"/>
              <a:gd name="T39" fmla="*/ 120 h 123"/>
              <a:gd name="T40" fmla="*/ 0 w 116"/>
              <a:gd name="T41" fmla="*/ 12 h 123"/>
              <a:gd name="T42" fmla="*/ 13 w 116"/>
              <a:gd name="T43" fmla="*/ 0 h 123"/>
              <a:gd name="T44" fmla="*/ 100 w 116"/>
              <a:gd name="T45" fmla="*/ 66 h 123"/>
              <a:gd name="T46" fmla="*/ 93 w 116"/>
              <a:gd name="T47" fmla="*/ 78 h 123"/>
              <a:gd name="T48" fmla="*/ 100 w 116"/>
              <a:gd name="T49" fmla="*/ 89 h 123"/>
              <a:gd name="T50" fmla="*/ 89 w 116"/>
              <a:gd name="T51" fmla="*/ 82 h 123"/>
              <a:gd name="T52" fmla="*/ 77 w 116"/>
              <a:gd name="T53" fmla="*/ 89 h 123"/>
              <a:gd name="T54" fmla="*/ 85 w 116"/>
              <a:gd name="T55" fmla="*/ 78 h 123"/>
              <a:gd name="T56" fmla="*/ 77 w 116"/>
              <a:gd name="T57" fmla="*/ 66 h 123"/>
              <a:gd name="T58" fmla="*/ 89 w 116"/>
              <a:gd name="T59" fmla="*/ 74 h 123"/>
              <a:gd name="T60" fmla="*/ 89 w 116"/>
              <a:gd name="T61" fmla="*/ 51 h 123"/>
              <a:gd name="T62" fmla="*/ 108 w 116"/>
              <a:gd name="T63" fmla="*/ 59 h 123"/>
              <a:gd name="T64" fmla="*/ 116 w 116"/>
              <a:gd name="T65" fmla="*/ 78 h 123"/>
              <a:gd name="T66" fmla="*/ 108 w 116"/>
              <a:gd name="T67" fmla="*/ 97 h 123"/>
              <a:gd name="T68" fmla="*/ 69 w 116"/>
              <a:gd name="T69" fmla="*/ 97 h 123"/>
              <a:gd name="T70" fmla="*/ 69 w 116"/>
              <a:gd name="T71" fmla="*/ 97 h 123"/>
              <a:gd name="T72" fmla="*/ 69 w 116"/>
              <a:gd name="T73" fmla="*/ 59 h 123"/>
              <a:gd name="T74" fmla="*/ 89 w 116"/>
              <a:gd name="T75" fmla="*/ 51 h 123"/>
              <a:gd name="T76" fmla="*/ 89 w 116"/>
              <a:gd name="T77" fmla="*/ 56 h 123"/>
              <a:gd name="T78" fmla="*/ 73 w 116"/>
              <a:gd name="T79" fmla="*/ 63 h 123"/>
              <a:gd name="T80" fmla="*/ 73 w 116"/>
              <a:gd name="T81" fmla="*/ 93 h 123"/>
              <a:gd name="T82" fmla="*/ 89 w 116"/>
              <a:gd name="T83" fmla="*/ 99 h 123"/>
              <a:gd name="T84" fmla="*/ 104 w 116"/>
              <a:gd name="T85" fmla="*/ 93 h 123"/>
              <a:gd name="T86" fmla="*/ 104 w 116"/>
              <a:gd name="T87" fmla="*/ 63 h 123"/>
              <a:gd name="T88" fmla="*/ 95 w 116"/>
              <a:gd name="T89" fmla="*/ 36 h 123"/>
              <a:gd name="T90" fmla="*/ 72 w 116"/>
              <a:gd name="T91" fmla="*/ 31 h 123"/>
              <a:gd name="T92" fmla="*/ 74 w 116"/>
              <a:gd name="T93" fmla="*/ 34 h 123"/>
              <a:gd name="T94" fmla="*/ 95 w 116"/>
              <a:gd name="T95" fmla="*/ 36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16" h="123">
                <a:moveTo>
                  <a:pt x="13" y="0"/>
                </a:moveTo>
                <a:cubicBezTo>
                  <a:pt x="70" y="0"/>
                  <a:pt x="70" y="0"/>
                  <a:pt x="70" y="0"/>
                </a:cubicBezTo>
                <a:cubicBezTo>
                  <a:pt x="71" y="0"/>
                  <a:pt x="72" y="0"/>
                  <a:pt x="73" y="1"/>
                </a:cubicBezTo>
                <a:cubicBezTo>
                  <a:pt x="107" y="35"/>
                  <a:pt x="107" y="35"/>
                  <a:pt x="107" y="35"/>
                </a:cubicBezTo>
                <a:cubicBezTo>
                  <a:pt x="108" y="36"/>
                  <a:pt x="109" y="37"/>
                  <a:pt x="109" y="39"/>
                </a:cubicBezTo>
                <a:cubicBezTo>
                  <a:pt x="109" y="39"/>
                  <a:pt x="109" y="39"/>
                  <a:pt x="109" y="39"/>
                </a:cubicBezTo>
                <a:cubicBezTo>
                  <a:pt x="109" y="47"/>
                  <a:pt x="109" y="47"/>
                  <a:pt x="109" y="47"/>
                </a:cubicBezTo>
                <a:cubicBezTo>
                  <a:pt x="109" y="49"/>
                  <a:pt x="107" y="51"/>
                  <a:pt x="104" y="51"/>
                </a:cubicBezTo>
                <a:cubicBezTo>
                  <a:pt x="104" y="51"/>
                  <a:pt x="104" y="51"/>
                  <a:pt x="104" y="51"/>
                </a:cubicBezTo>
                <a:cubicBezTo>
                  <a:pt x="101" y="51"/>
                  <a:pt x="99" y="49"/>
                  <a:pt x="99" y="47"/>
                </a:cubicBezTo>
                <a:cubicBezTo>
                  <a:pt x="99" y="42"/>
                  <a:pt x="99" y="42"/>
                  <a:pt x="99" y="42"/>
                </a:cubicBezTo>
                <a:cubicBezTo>
                  <a:pt x="78" y="42"/>
                  <a:pt x="78" y="42"/>
                  <a:pt x="78" y="42"/>
                </a:cubicBezTo>
                <a:cubicBezTo>
                  <a:pt x="75" y="42"/>
                  <a:pt x="72" y="40"/>
                  <a:pt x="70" y="38"/>
                </a:cubicBezTo>
                <a:cubicBezTo>
                  <a:pt x="70" y="38"/>
                  <a:pt x="70" y="38"/>
                  <a:pt x="70" y="38"/>
                </a:cubicBezTo>
                <a:cubicBezTo>
                  <a:pt x="68" y="36"/>
                  <a:pt x="67" y="34"/>
                  <a:pt x="67" y="31"/>
                </a:cubicBezTo>
                <a:cubicBezTo>
                  <a:pt x="67" y="9"/>
                  <a:pt x="67" y="9"/>
                  <a:pt x="67" y="9"/>
                </a:cubicBezTo>
                <a:cubicBezTo>
                  <a:pt x="13" y="9"/>
                  <a:pt x="13" y="9"/>
                  <a:pt x="13" y="9"/>
                </a:cubicBezTo>
                <a:cubicBezTo>
                  <a:pt x="12" y="9"/>
                  <a:pt x="12" y="9"/>
                  <a:pt x="11" y="10"/>
                </a:cubicBezTo>
                <a:cubicBezTo>
                  <a:pt x="10" y="11"/>
                  <a:pt x="10" y="11"/>
                  <a:pt x="10" y="12"/>
                </a:cubicBezTo>
                <a:cubicBezTo>
                  <a:pt x="10" y="111"/>
                  <a:pt x="10" y="111"/>
                  <a:pt x="10" y="111"/>
                </a:cubicBezTo>
                <a:cubicBezTo>
                  <a:pt x="10" y="111"/>
                  <a:pt x="10" y="112"/>
                  <a:pt x="11" y="113"/>
                </a:cubicBezTo>
                <a:cubicBezTo>
                  <a:pt x="11" y="113"/>
                  <a:pt x="11" y="113"/>
                  <a:pt x="11" y="113"/>
                </a:cubicBezTo>
                <a:cubicBezTo>
                  <a:pt x="11" y="113"/>
                  <a:pt x="12" y="114"/>
                  <a:pt x="13" y="114"/>
                </a:cubicBezTo>
                <a:cubicBezTo>
                  <a:pt x="96" y="114"/>
                  <a:pt x="96" y="114"/>
                  <a:pt x="96" y="114"/>
                </a:cubicBezTo>
                <a:cubicBezTo>
                  <a:pt x="97" y="114"/>
                  <a:pt x="98" y="114"/>
                  <a:pt x="98" y="113"/>
                </a:cubicBezTo>
                <a:cubicBezTo>
                  <a:pt x="98" y="113"/>
                  <a:pt x="98" y="113"/>
                  <a:pt x="98" y="113"/>
                </a:cubicBezTo>
                <a:cubicBezTo>
                  <a:pt x="99" y="112"/>
                  <a:pt x="99" y="111"/>
                  <a:pt x="99" y="111"/>
                </a:cubicBezTo>
                <a:cubicBezTo>
                  <a:pt x="99" y="108"/>
                  <a:pt x="99" y="108"/>
                  <a:pt x="99" y="108"/>
                </a:cubicBezTo>
                <a:cubicBezTo>
                  <a:pt x="99" y="105"/>
                  <a:pt x="101" y="103"/>
                  <a:pt x="104" y="103"/>
                </a:cubicBezTo>
                <a:cubicBezTo>
                  <a:pt x="104" y="103"/>
                  <a:pt x="104" y="103"/>
                  <a:pt x="104" y="103"/>
                </a:cubicBezTo>
                <a:cubicBezTo>
                  <a:pt x="107" y="103"/>
                  <a:pt x="109" y="105"/>
                  <a:pt x="109" y="108"/>
                </a:cubicBezTo>
                <a:cubicBezTo>
                  <a:pt x="109" y="111"/>
                  <a:pt x="109" y="111"/>
                  <a:pt x="109" y="111"/>
                </a:cubicBezTo>
                <a:cubicBezTo>
                  <a:pt x="109" y="114"/>
                  <a:pt x="107" y="117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3" y="122"/>
                  <a:pt x="100" y="123"/>
                  <a:pt x="96" y="123"/>
                </a:cubicBezTo>
                <a:cubicBezTo>
                  <a:pt x="13" y="123"/>
                  <a:pt x="13" y="123"/>
                  <a:pt x="13" y="123"/>
                </a:cubicBezTo>
                <a:cubicBezTo>
                  <a:pt x="10" y="123"/>
                  <a:pt x="7" y="122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2" y="117"/>
                  <a:pt x="0" y="114"/>
                  <a:pt x="0" y="111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9"/>
                  <a:pt x="2" y="6"/>
                  <a:pt x="4" y="3"/>
                </a:cubicBezTo>
                <a:cubicBezTo>
                  <a:pt x="6" y="1"/>
                  <a:pt x="10" y="0"/>
                  <a:pt x="13" y="0"/>
                </a:cubicBezTo>
                <a:close/>
                <a:moveTo>
                  <a:pt x="96" y="66"/>
                </a:moveTo>
                <a:cubicBezTo>
                  <a:pt x="97" y="65"/>
                  <a:pt x="99" y="65"/>
                  <a:pt x="100" y="66"/>
                </a:cubicBezTo>
                <a:cubicBezTo>
                  <a:pt x="101" y="68"/>
                  <a:pt x="101" y="69"/>
                  <a:pt x="100" y="70"/>
                </a:cubicBezTo>
                <a:cubicBezTo>
                  <a:pt x="93" y="78"/>
                  <a:pt x="93" y="78"/>
                  <a:pt x="93" y="78"/>
                </a:cubicBezTo>
                <a:cubicBezTo>
                  <a:pt x="100" y="85"/>
                  <a:pt x="100" y="85"/>
                  <a:pt x="100" y="85"/>
                </a:cubicBezTo>
                <a:cubicBezTo>
                  <a:pt x="101" y="86"/>
                  <a:pt x="101" y="88"/>
                  <a:pt x="100" y="89"/>
                </a:cubicBezTo>
                <a:cubicBezTo>
                  <a:pt x="99" y="90"/>
                  <a:pt x="97" y="90"/>
                  <a:pt x="96" y="89"/>
                </a:cubicBezTo>
                <a:cubicBezTo>
                  <a:pt x="89" y="82"/>
                  <a:pt x="89" y="82"/>
                  <a:pt x="89" y="82"/>
                </a:cubicBezTo>
                <a:cubicBezTo>
                  <a:pt x="81" y="89"/>
                  <a:pt x="81" y="89"/>
                  <a:pt x="81" y="89"/>
                </a:cubicBezTo>
                <a:cubicBezTo>
                  <a:pt x="80" y="90"/>
                  <a:pt x="78" y="90"/>
                  <a:pt x="77" y="89"/>
                </a:cubicBezTo>
                <a:cubicBezTo>
                  <a:pt x="76" y="88"/>
                  <a:pt x="76" y="86"/>
                  <a:pt x="77" y="85"/>
                </a:cubicBezTo>
                <a:cubicBezTo>
                  <a:pt x="85" y="78"/>
                  <a:pt x="85" y="78"/>
                  <a:pt x="85" y="78"/>
                </a:cubicBezTo>
                <a:cubicBezTo>
                  <a:pt x="77" y="70"/>
                  <a:pt x="77" y="70"/>
                  <a:pt x="77" y="70"/>
                </a:cubicBezTo>
                <a:cubicBezTo>
                  <a:pt x="76" y="69"/>
                  <a:pt x="76" y="68"/>
                  <a:pt x="77" y="66"/>
                </a:cubicBezTo>
                <a:cubicBezTo>
                  <a:pt x="78" y="65"/>
                  <a:pt x="80" y="65"/>
                  <a:pt x="81" y="66"/>
                </a:cubicBezTo>
                <a:cubicBezTo>
                  <a:pt x="89" y="74"/>
                  <a:pt x="89" y="74"/>
                  <a:pt x="89" y="74"/>
                </a:cubicBezTo>
                <a:cubicBezTo>
                  <a:pt x="96" y="66"/>
                  <a:pt x="96" y="66"/>
                  <a:pt x="96" y="66"/>
                </a:cubicBezTo>
                <a:close/>
                <a:moveTo>
                  <a:pt x="89" y="51"/>
                </a:moveTo>
                <a:cubicBezTo>
                  <a:pt x="96" y="51"/>
                  <a:pt x="103" y="54"/>
                  <a:pt x="108" y="59"/>
                </a:cubicBezTo>
                <a:cubicBezTo>
                  <a:pt x="108" y="59"/>
                  <a:pt x="108" y="59"/>
                  <a:pt x="108" y="59"/>
                </a:cubicBezTo>
                <a:cubicBezTo>
                  <a:pt x="108" y="59"/>
                  <a:pt x="108" y="59"/>
                  <a:pt x="108" y="59"/>
                </a:cubicBezTo>
                <a:cubicBezTo>
                  <a:pt x="113" y="63"/>
                  <a:pt x="116" y="70"/>
                  <a:pt x="116" y="78"/>
                </a:cubicBezTo>
                <a:cubicBezTo>
                  <a:pt x="116" y="85"/>
                  <a:pt x="113" y="92"/>
                  <a:pt x="108" y="97"/>
                </a:cubicBezTo>
                <a:cubicBezTo>
                  <a:pt x="108" y="97"/>
                  <a:pt x="108" y="97"/>
                  <a:pt x="108" y="97"/>
                </a:cubicBezTo>
                <a:cubicBezTo>
                  <a:pt x="103" y="102"/>
                  <a:pt x="96" y="105"/>
                  <a:pt x="89" y="105"/>
                </a:cubicBezTo>
                <a:cubicBezTo>
                  <a:pt x="81" y="105"/>
                  <a:pt x="74" y="102"/>
                  <a:pt x="69" y="97"/>
                </a:cubicBezTo>
                <a:cubicBezTo>
                  <a:pt x="69" y="97"/>
                  <a:pt x="69" y="97"/>
                  <a:pt x="69" y="97"/>
                </a:cubicBezTo>
                <a:cubicBezTo>
                  <a:pt x="69" y="97"/>
                  <a:pt x="69" y="97"/>
                  <a:pt x="69" y="97"/>
                </a:cubicBezTo>
                <a:cubicBezTo>
                  <a:pt x="64" y="92"/>
                  <a:pt x="61" y="85"/>
                  <a:pt x="61" y="78"/>
                </a:cubicBezTo>
                <a:cubicBezTo>
                  <a:pt x="61" y="70"/>
                  <a:pt x="64" y="63"/>
                  <a:pt x="69" y="59"/>
                </a:cubicBezTo>
                <a:cubicBezTo>
                  <a:pt x="70" y="58"/>
                  <a:pt x="70" y="58"/>
                  <a:pt x="70" y="58"/>
                </a:cubicBezTo>
                <a:cubicBezTo>
                  <a:pt x="74" y="54"/>
                  <a:pt x="81" y="51"/>
                  <a:pt x="89" y="51"/>
                </a:cubicBezTo>
                <a:close/>
                <a:moveTo>
                  <a:pt x="104" y="63"/>
                </a:moveTo>
                <a:cubicBezTo>
                  <a:pt x="100" y="59"/>
                  <a:pt x="95" y="56"/>
                  <a:pt x="89" y="56"/>
                </a:cubicBezTo>
                <a:cubicBezTo>
                  <a:pt x="83" y="56"/>
                  <a:pt x="77" y="59"/>
                  <a:pt x="74" y="62"/>
                </a:cubicBezTo>
                <a:cubicBezTo>
                  <a:pt x="73" y="63"/>
                  <a:pt x="73" y="63"/>
                  <a:pt x="73" y="63"/>
                </a:cubicBezTo>
                <a:cubicBezTo>
                  <a:pt x="69" y="66"/>
                  <a:pt x="67" y="72"/>
                  <a:pt x="67" y="78"/>
                </a:cubicBezTo>
                <a:cubicBezTo>
                  <a:pt x="67" y="84"/>
                  <a:pt x="69" y="89"/>
                  <a:pt x="73" y="93"/>
                </a:cubicBezTo>
                <a:cubicBezTo>
                  <a:pt x="73" y="93"/>
                  <a:pt x="73" y="93"/>
                  <a:pt x="73" y="93"/>
                </a:cubicBezTo>
                <a:cubicBezTo>
                  <a:pt x="77" y="97"/>
                  <a:pt x="83" y="99"/>
                  <a:pt x="89" y="99"/>
                </a:cubicBezTo>
                <a:cubicBezTo>
                  <a:pt x="94" y="99"/>
                  <a:pt x="100" y="97"/>
                  <a:pt x="104" y="93"/>
                </a:cubicBezTo>
                <a:cubicBezTo>
                  <a:pt x="104" y="93"/>
                  <a:pt x="104" y="93"/>
                  <a:pt x="104" y="93"/>
                </a:cubicBezTo>
                <a:cubicBezTo>
                  <a:pt x="108" y="89"/>
                  <a:pt x="110" y="84"/>
                  <a:pt x="110" y="78"/>
                </a:cubicBezTo>
                <a:cubicBezTo>
                  <a:pt x="110" y="72"/>
                  <a:pt x="108" y="66"/>
                  <a:pt x="104" y="63"/>
                </a:cubicBezTo>
                <a:cubicBezTo>
                  <a:pt x="104" y="63"/>
                  <a:pt x="104" y="63"/>
                  <a:pt x="104" y="63"/>
                </a:cubicBezTo>
                <a:close/>
                <a:moveTo>
                  <a:pt x="95" y="36"/>
                </a:moveTo>
                <a:cubicBezTo>
                  <a:pt x="72" y="14"/>
                  <a:pt x="72" y="14"/>
                  <a:pt x="72" y="14"/>
                </a:cubicBezTo>
                <a:cubicBezTo>
                  <a:pt x="72" y="31"/>
                  <a:pt x="72" y="31"/>
                  <a:pt x="72" y="31"/>
                </a:cubicBezTo>
                <a:cubicBezTo>
                  <a:pt x="72" y="32"/>
                  <a:pt x="73" y="33"/>
                  <a:pt x="74" y="34"/>
                </a:cubicBezTo>
                <a:cubicBezTo>
                  <a:pt x="74" y="34"/>
                  <a:pt x="74" y="34"/>
                  <a:pt x="74" y="34"/>
                </a:cubicBezTo>
                <a:cubicBezTo>
                  <a:pt x="75" y="35"/>
                  <a:pt x="76" y="36"/>
                  <a:pt x="78" y="36"/>
                </a:cubicBezTo>
                <a:cubicBezTo>
                  <a:pt x="95" y="36"/>
                  <a:pt x="95" y="36"/>
                  <a:pt x="95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63" name="Freeform 31"/>
          <p:cNvSpPr>
            <a:spLocks noEditPoints="1"/>
          </p:cNvSpPr>
          <p:nvPr/>
        </p:nvSpPr>
        <p:spPr bwMode="auto">
          <a:xfrm>
            <a:off x="7681906" y="2093279"/>
            <a:ext cx="212374" cy="272559"/>
          </a:xfrm>
          <a:custGeom>
            <a:avLst/>
            <a:gdLst>
              <a:gd name="T0" fmla="*/ 69 w 97"/>
              <a:gd name="T1" fmla="*/ 82 h 124"/>
              <a:gd name="T2" fmla="*/ 69 w 97"/>
              <a:gd name="T3" fmla="*/ 82 h 124"/>
              <a:gd name="T4" fmla="*/ 76 w 97"/>
              <a:gd name="T5" fmla="*/ 76 h 124"/>
              <a:gd name="T6" fmla="*/ 76 w 97"/>
              <a:gd name="T7" fmla="*/ 21 h 124"/>
              <a:gd name="T8" fmla="*/ 21 w 97"/>
              <a:gd name="T9" fmla="*/ 21 h 124"/>
              <a:gd name="T10" fmla="*/ 21 w 97"/>
              <a:gd name="T11" fmla="*/ 76 h 124"/>
              <a:gd name="T12" fmla="*/ 28 w 97"/>
              <a:gd name="T13" fmla="*/ 82 h 124"/>
              <a:gd name="T14" fmla="*/ 28 w 97"/>
              <a:gd name="T15" fmla="*/ 82 h 124"/>
              <a:gd name="T16" fmla="*/ 49 w 97"/>
              <a:gd name="T17" fmla="*/ 88 h 124"/>
              <a:gd name="T18" fmla="*/ 51 w 97"/>
              <a:gd name="T19" fmla="*/ 53 h 124"/>
              <a:gd name="T20" fmla="*/ 41 w 97"/>
              <a:gd name="T21" fmla="*/ 50 h 124"/>
              <a:gd name="T22" fmla="*/ 41 w 97"/>
              <a:gd name="T23" fmla="*/ 50 h 124"/>
              <a:gd name="T24" fmla="*/ 29 w 97"/>
              <a:gd name="T25" fmla="*/ 50 h 124"/>
              <a:gd name="T26" fmla="*/ 20 w 97"/>
              <a:gd name="T27" fmla="*/ 53 h 124"/>
              <a:gd name="T28" fmla="*/ 27 w 97"/>
              <a:gd name="T29" fmla="*/ 45 h 124"/>
              <a:gd name="T30" fmla="*/ 44 w 97"/>
              <a:gd name="T31" fmla="*/ 45 h 124"/>
              <a:gd name="T32" fmla="*/ 49 w 97"/>
              <a:gd name="T33" fmla="*/ 48 h 124"/>
              <a:gd name="T34" fmla="*/ 54 w 97"/>
              <a:gd name="T35" fmla="*/ 45 h 124"/>
              <a:gd name="T36" fmla="*/ 70 w 97"/>
              <a:gd name="T37" fmla="*/ 45 h 124"/>
              <a:gd name="T38" fmla="*/ 77 w 97"/>
              <a:gd name="T39" fmla="*/ 53 h 124"/>
              <a:gd name="T40" fmla="*/ 68 w 97"/>
              <a:gd name="T41" fmla="*/ 50 h 124"/>
              <a:gd name="T42" fmla="*/ 56 w 97"/>
              <a:gd name="T43" fmla="*/ 50 h 124"/>
              <a:gd name="T44" fmla="*/ 56 w 97"/>
              <a:gd name="T45" fmla="*/ 50 h 124"/>
              <a:gd name="T46" fmla="*/ 76 w 97"/>
              <a:gd name="T47" fmla="*/ 89 h 124"/>
              <a:gd name="T48" fmla="*/ 71 w 97"/>
              <a:gd name="T49" fmla="*/ 113 h 124"/>
              <a:gd name="T50" fmla="*/ 63 w 97"/>
              <a:gd name="T51" fmla="*/ 113 h 124"/>
              <a:gd name="T52" fmla="*/ 59 w 97"/>
              <a:gd name="T53" fmla="*/ 119 h 124"/>
              <a:gd name="T54" fmla="*/ 38 w 97"/>
              <a:gd name="T55" fmla="*/ 119 h 124"/>
              <a:gd name="T56" fmla="*/ 34 w 97"/>
              <a:gd name="T57" fmla="*/ 113 h 124"/>
              <a:gd name="T58" fmla="*/ 21 w 97"/>
              <a:gd name="T59" fmla="*/ 108 h 124"/>
              <a:gd name="T60" fmla="*/ 21 w 97"/>
              <a:gd name="T61" fmla="*/ 89 h 124"/>
              <a:gd name="T62" fmla="*/ 0 w 97"/>
              <a:gd name="T63" fmla="*/ 49 h 124"/>
              <a:gd name="T64" fmla="*/ 49 w 97"/>
              <a:gd name="T65" fmla="*/ 0 h 124"/>
              <a:gd name="T66" fmla="*/ 97 w 97"/>
              <a:gd name="T67" fmla="*/ 49 h 124"/>
              <a:gd name="T68" fmla="*/ 76 w 97"/>
              <a:gd name="T69" fmla="*/ 89 h 124"/>
              <a:gd name="T70" fmla="*/ 30 w 97"/>
              <a:gd name="T71" fmla="*/ 104 h 124"/>
              <a:gd name="T72" fmla="*/ 38 w 97"/>
              <a:gd name="T73" fmla="*/ 104 h 124"/>
              <a:gd name="T74" fmla="*/ 43 w 97"/>
              <a:gd name="T75" fmla="*/ 109 h 124"/>
              <a:gd name="T76" fmla="*/ 45 w 97"/>
              <a:gd name="T77" fmla="*/ 112 h 124"/>
              <a:gd name="T78" fmla="*/ 49 w 97"/>
              <a:gd name="T79" fmla="*/ 114 h 124"/>
              <a:gd name="T80" fmla="*/ 52 w 97"/>
              <a:gd name="T81" fmla="*/ 112 h 124"/>
              <a:gd name="T82" fmla="*/ 54 w 97"/>
              <a:gd name="T83" fmla="*/ 109 h 124"/>
              <a:gd name="T84" fmla="*/ 54 w 97"/>
              <a:gd name="T85" fmla="*/ 108 h 124"/>
              <a:gd name="T86" fmla="*/ 67 w 97"/>
              <a:gd name="T87" fmla="*/ 104 h 124"/>
              <a:gd name="T88" fmla="*/ 49 w 97"/>
              <a:gd name="T89" fmla="*/ 97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97" h="124">
                <a:moveTo>
                  <a:pt x="69" y="82"/>
                </a:moveTo>
                <a:cubicBezTo>
                  <a:pt x="69" y="82"/>
                  <a:pt x="69" y="82"/>
                  <a:pt x="69" y="82"/>
                </a:cubicBezTo>
                <a:cubicBezTo>
                  <a:pt x="69" y="82"/>
                  <a:pt x="69" y="82"/>
                  <a:pt x="69" y="82"/>
                </a:cubicBezTo>
                <a:cubicBezTo>
                  <a:pt x="69" y="82"/>
                  <a:pt x="69" y="82"/>
                  <a:pt x="69" y="82"/>
                </a:cubicBezTo>
                <a:cubicBezTo>
                  <a:pt x="69" y="82"/>
                  <a:pt x="69" y="82"/>
                  <a:pt x="69" y="82"/>
                </a:cubicBezTo>
                <a:cubicBezTo>
                  <a:pt x="72" y="80"/>
                  <a:pt x="74" y="79"/>
                  <a:pt x="76" y="76"/>
                </a:cubicBezTo>
                <a:cubicBezTo>
                  <a:pt x="83" y="69"/>
                  <a:pt x="88" y="59"/>
                  <a:pt x="88" y="49"/>
                </a:cubicBezTo>
                <a:cubicBezTo>
                  <a:pt x="88" y="38"/>
                  <a:pt x="83" y="28"/>
                  <a:pt x="76" y="21"/>
                </a:cubicBezTo>
                <a:cubicBezTo>
                  <a:pt x="69" y="14"/>
                  <a:pt x="59" y="9"/>
                  <a:pt x="49" y="9"/>
                </a:cubicBezTo>
                <a:cubicBezTo>
                  <a:pt x="38" y="9"/>
                  <a:pt x="28" y="14"/>
                  <a:pt x="21" y="21"/>
                </a:cubicBezTo>
                <a:cubicBezTo>
                  <a:pt x="14" y="28"/>
                  <a:pt x="9" y="38"/>
                  <a:pt x="9" y="49"/>
                </a:cubicBezTo>
                <a:cubicBezTo>
                  <a:pt x="9" y="59"/>
                  <a:pt x="14" y="69"/>
                  <a:pt x="21" y="76"/>
                </a:cubicBezTo>
                <a:cubicBezTo>
                  <a:pt x="23" y="79"/>
                  <a:pt x="25" y="80"/>
                  <a:pt x="28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28" y="82"/>
                  <a:pt x="28" y="82"/>
                  <a:pt x="28" y="82"/>
                </a:cubicBezTo>
                <a:cubicBezTo>
                  <a:pt x="34" y="86"/>
                  <a:pt x="41" y="88"/>
                  <a:pt x="49" y="88"/>
                </a:cubicBezTo>
                <a:cubicBezTo>
                  <a:pt x="56" y="88"/>
                  <a:pt x="63" y="86"/>
                  <a:pt x="69" y="82"/>
                </a:cubicBezTo>
                <a:close/>
                <a:moveTo>
                  <a:pt x="51" y="53"/>
                </a:moveTo>
                <a:cubicBezTo>
                  <a:pt x="49" y="54"/>
                  <a:pt x="48" y="54"/>
                  <a:pt x="47" y="53"/>
                </a:cubicBezTo>
                <a:cubicBezTo>
                  <a:pt x="45" y="52"/>
                  <a:pt x="43" y="51"/>
                  <a:pt x="41" y="50"/>
                </a:cubicBezTo>
                <a:cubicBezTo>
                  <a:pt x="41" y="50"/>
                  <a:pt x="41" y="50"/>
                  <a:pt x="41" y="50"/>
                </a:cubicBezTo>
                <a:cubicBezTo>
                  <a:pt x="41" y="50"/>
                  <a:pt x="41" y="50"/>
                  <a:pt x="41" y="50"/>
                </a:cubicBezTo>
                <a:cubicBezTo>
                  <a:pt x="40" y="49"/>
                  <a:pt x="37" y="49"/>
                  <a:pt x="35" y="49"/>
                </a:cubicBezTo>
                <a:cubicBezTo>
                  <a:pt x="33" y="49"/>
                  <a:pt x="31" y="49"/>
                  <a:pt x="29" y="50"/>
                </a:cubicBezTo>
                <a:cubicBezTo>
                  <a:pt x="27" y="51"/>
                  <a:pt x="26" y="52"/>
                  <a:pt x="24" y="53"/>
                </a:cubicBezTo>
                <a:cubicBezTo>
                  <a:pt x="23" y="54"/>
                  <a:pt x="21" y="54"/>
                  <a:pt x="20" y="53"/>
                </a:cubicBezTo>
                <a:cubicBezTo>
                  <a:pt x="19" y="52"/>
                  <a:pt x="19" y="50"/>
                  <a:pt x="20" y="49"/>
                </a:cubicBezTo>
                <a:cubicBezTo>
                  <a:pt x="22" y="47"/>
                  <a:pt x="24" y="46"/>
                  <a:pt x="27" y="45"/>
                </a:cubicBezTo>
                <a:cubicBezTo>
                  <a:pt x="30" y="44"/>
                  <a:pt x="32" y="43"/>
                  <a:pt x="35" y="43"/>
                </a:cubicBezTo>
                <a:cubicBezTo>
                  <a:pt x="38" y="43"/>
                  <a:pt x="41" y="44"/>
                  <a:pt x="44" y="45"/>
                </a:cubicBezTo>
                <a:cubicBezTo>
                  <a:pt x="44" y="45"/>
                  <a:pt x="44" y="45"/>
                  <a:pt x="44" y="45"/>
                </a:cubicBezTo>
                <a:cubicBezTo>
                  <a:pt x="45" y="45"/>
                  <a:pt x="47" y="46"/>
                  <a:pt x="49" y="48"/>
                </a:cubicBezTo>
                <a:cubicBezTo>
                  <a:pt x="50" y="46"/>
                  <a:pt x="52" y="45"/>
                  <a:pt x="54" y="45"/>
                </a:cubicBezTo>
                <a:cubicBezTo>
                  <a:pt x="54" y="45"/>
                  <a:pt x="54" y="45"/>
                  <a:pt x="54" y="45"/>
                </a:cubicBezTo>
                <a:cubicBezTo>
                  <a:pt x="56" y="44"/>
                  <a:pt x="59" y="43"/>
                  <a:pt x="62" y="43"/>
                </a:cubicBezTo>
                <a:cubicBezTo>
                  <a:pt x="65" y="43"/>
                  <a:pt x="68" y="44"/>
                  <a:pt x="70" y="45"/>
                </a:cubicBezTo>
                <a:cubicBezTo>
                  <a:pt x="73" y="46"/>
                  <a:pt x="75" y="47"/>
                  <a:pt x="77" y="49"/>
                </a:cubicBezTo>
                <a:cubicBezTo>
                  <a:pt x="78" y="50"/>
                  <a:pt x="78" y="52"/>
                  <a:pt x="77" y="53"/>
                </a:cubicBezTo>
                <a:cubicBezTo>
                  <a:pt x="76" y="54"/>
                  <a:pt x="74" y="54"/>
                  <a:pt x="73" y="53"/>
                </a:cubicBezTo>
                <a:cubicBezTo>
                  <a:pt x="72" y="52"/>
                  <a:pt x="70" y="51"/>
                  <a:pt x="68" y="50"/>
                </a:cubicBezTo>
                <a:cubicBezTo>
                  <a:pt x="66" y="49"/>
                  <a:pt x="64" y="49"/>
                  <a:pt x="62" y="49"/>
                </a:cubicBezTo>
                <a:cubicBezTo>
                  <a:pt x="60" y="49"/>
                  <a:pt x="58" y="49"/>
                  <a:pt x="56" y="50"/>
                </a:cubicBezTo>
                <a:cubicBezTo>
                  <a:pt x="56" y="50"/>
                  <a:pt x="56" y="50"/>
                  <a:pt x="56" y="50"/>
                </a:cubicBezTo>
                <a:cubicBezTo>
                  <a:pt x="56" y="50"/>
                  <a:pt x="56" y="50"/>
                  <a:pt x="56" y="50"/>
                </a:cubicBezTo>
                <a:cubicBezTo>
                  <a:pt x="54" y="51"/>
                  <a:pt x="52" y="52"/>
                  <a:pt x="51" y="53"/>
                </a:cubicBezTo>
                <a:close/>
                <a:moveTo>
                  <a:pt x="76" y="89"/>
                </a:moveTo>
                <a:cubicBezTo>
                  <a:pt x="76" y="108"/>
                  <a:pt x="76" y="108"/>
                  <a:pt x="76" y="108"/>
                </a:cubicBezTo>
                <a:cubicBezTo>
                  <a:pt x="76" y="111"/>
                  <a:pt x="74" y="113"/>
                  <a:pt x="71" y="113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63" y="113"/>
                  <a:pt x="63" y="113"/>
                  <a:pt x="63" y="113"/>
                </a:cubicBezTo>
                <a:cubicBezTo>
                  <a:pt x="62" y="115"/>
                  <a:pt x="61" y="118"/>
                  <a:pt x="59" y="119"/>
                </a:cubicBezTo>
                <a:cubicBezTo>
                  <a:pt x="59" y="119"/>
                  <a:pt x="59" y="119"/>
                  <a:pt x="59" y="119"/>
                </a:cubicBezTo>
                <a:cubicBezTo>
                  <a:pt x="56" y="122"/>
                  <a:pt x="53" y="124"/>
                  <a:pt x="49" y="124"/>
                </a:cubicBezTo>
                <a:cubicBezTo>
                  <a:pt x="44" y="124"/>
                  <a:pt x="41" y="122"/>
                  <a:pt x="38" y="119"/>
                </a:cubicBezTo>
                <a:cubicBezTo>
                  <a:pt x="38" y="119"/>
                  <a:pt x="38" y="119"/>
                  <a:pt x="38" y="119"/>
                </a:cubicBezTo>
                <a:cubicBezTo>
                  <a:pt x="36" y="118"/>
                  <a:pt x="35" y="115"/>
                  <a:pt x="34" y="113"/>
                </a:cubicBezTo>
                <a:cubicBezTo>
                  <a:pt x="26" y="113"/>
                  <a:pt x="26" y="113"/>
                  <a:pt x="26" y="113"/>
                </a:cubicBezTo>
                <a:cubicBezTo>
                  <a:pt x="23" y="113"/>
                  <a:pt x="21" y="111"/>
                  <a:pt x="21" y="108"/>
                </a:cubicBezTo>
                <a:cubicBezTo>
                  <a:pt x="21" y="108"/>
                  <a:pt x="21" y="108"/>
                  <a:pt x="21" y="108"/>
                </a:cubicBezTo>
                <a:cubicBezTo>
                  <a:pt x="21" y="89"/>
                  <a:pt x="21" y="89"/>
                  <a:pt x="21" y="89"/>
                </a:cubicBezTo>
                <a:cubicBezTo>
                  <a:pt x="18" y="87"/>
                  <a:pt x="16" y="85"/>
                  <a:pt x="14" y="83"/>
                </a:cubicBezTo>
                <a:cubicBezTo>
                  <a:pt x="5" y="74"/>
                  <a:pt x="0" y="62"/>
                  <a:pt x="0" y="49"/>
                </a:cubicBezTo>
                <a:cubicBezTo>
                  <a:pt x="0" y="35"/>
                  <a:pt x="5" y="23"/>
                  <a:pt x="14" y="14"/>
                </a:cubicBezTo>
                <a:cubicBezTo>
                  <a:pt x="23" y="5"/>
                  <a:pt x="35" y="0"/>
                  <a:pt x="49" y="0"/>
                </a:cubicBezTo>
                <a:cubicBezTo>
                  <a:pt x="62" y="0"/>
                  <a:pt x="74" y="5"/>
                  <a:pt x="83" y="14"/>
                </a:cubicBezTo>
                <a:cubicBezTo>
                  <a:pt x="92" y="23"/>
                  <a:pt x="97" y="35"/>
                  <a:pt x="97" y="49"/>
                </a:cubicBezTo>
                <a:cubicBezTo>
                  <a:pt x="97" y="62"/>
                  <a:pt x="92" y="74"/>
                  <a:pt x="83" y="83"/>
                </a:cubicBezTo>
                <a:cubicBezTo>
                  <a:pt x="81" y="85"/>
                  <a:pt x="79" y="87"/>
                  <a:pt x="76" y="89"/>
                </a:cubicBezTo>
                <a:close/>
                <a:moveTo>
                  <a:pt x="30" y="94"/>
                </a:moveTo>
                <a:cubicBezTo>
                  <a:pt x="30" y="104"/>
                  <a:pt x="30" y="104"/>
                  <a:pt x="30" y="104"/>
                </a:cubicBezTo>
                <a:cubicBezTo>
                  <a:pt x="38" y="104"/>
                  <a:pt x="38" y="104"/>
                  <a:pt x="38" y="104"/>
                </a:cubicBezTo>
                <a:cubicBezTo>
                  <a:pt x="38" y="104"/>
                  <a:pt x="38" y="104"/>
                  <a:pt x="38" y="104"/>
                </a:cubicBezTo>
                <a:cubicBezTo>
                  <a:pt x="41" y="104"/>
                  <a:pt x="43" y="106"/>
                  <a:pt x="43" y="108"/>
                </a:cubicBezTo>
                <a:cubicBezTo>
                  <a:pt x="43" y="109"/>
                  <a:pt x="43" y="109"/>
                  <a:pt x="43" y="109"/>
                </a:cubicBezTo>
                <a:cubicBezTo>
                  <a:pt x="43" y="110"/>
                  <a:pt x="44" y="111"/>
                  <a:pt x="45" y="112"/>
                </a:cubicBezTo>
                <a:cubicBezTo>
                  <a:pt x="45" y="112"/>
                  <a:pt x="45" y="112"/>
                  <a:pt x="45" y="112"/>
                </a:cubicBezTo>
                <a:cubicBezTo>
                  <a:pt x="45" y="112"/>
                  <a:pt x="45" y="112"/>
                  <a:pt x="45" y="112"/>
                </a:cubicBezTo>
                <a:cubicBezTo>
                  <a:pt x="46" y="113"/>
                  <a:pt x="47" y="114"/>
                  <a:pt x="49" y="114"/>
                </a:cubicBezTo>
                <a:cubicBezTo>
                  <a:pt x="50" y="114"/>
                  <a:pt x="51" y="114"/>
                  <a:pt x="52" y="113"/>
                </a:cubicBezTo>
                <a:cubicBezTo>
                  <a:pt x="52" y="112"/>
                  <a:pt x="52" y="112"/>
                  <a:pt x="52" y="112"/>
                </a:cubicBezTo>
                <a:cubicBezTo>
                  <a:pt x="52" y="112"/>
                  <a:pt x="52" y="112"/>
                  <a:pt x="52" y="112"/>
                </a:cubicBezTo>
                <a:cubicBezTo>
                  <a:pt x="54" y="111"/>
                  <a:pt x="54" y="110"/>
                  <a:pt x="54" y="109"/>
                </a:cubicBezTo>
                <a:cubicBezTo>
                  <a:pt x="54" y="109"/>
                  <a:pt x="54" y="109"/>
                  <a:pt x="54" y="109"/>
                </a:cubicBezTo>
                <a:cubicBezTo>
                  <a:pt x="54" y="108"/>
                  <a:pt x="54" y="108"/>
                  <a:pt x="54" y="108"/>
                </a:cubicBezTo>
                <a:cubicBezTo>
                  <a:pt x="54" y="106"/>
                  <a:pt x="56" y="104"/>
                  <a:pt x="59" y="104"/>
                </a:cubicBezTo>
                <a:cubicBezTo>
                  <a:pt x="67" y="104"/>
                  <a:pt x="67" y="104"/>
                  <a:pt x="67" y="104"/>
                </a:cubicBezTo>
                <a:cubicBezTo>
                  <a:pt x="67" y="94"/>
                  <a:pt x="67" y="94"/>
                  <a:pt x="67" y="94"/>
                </a:cubicBezTo>
                <a:cubicBezTo>
                  <a:pt x="61" y="96"/>
                  <a:pt x="55" y="97"/>
                  <a:pt x="49" y="97"/>
                </a:cubicBezTo>
                <a:cubicBezTo>
                  <a:pt x="42" y="97"/>
                  <a:pt x="36" y="96"/>
                  <a:pt x="30" y="9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64" name="Freeform 32"/>
          <p:cNvSpPr>
            <a:spLocks noEditPoints="1"/>
          </p:cNvSpPr>
          <p:nvPr/>
        </p:nvSpPr>
        <p:spPr bwMode="auto">
          <a:xfrm>
            <a:off x="5261845" y="5428131"/>
            <a:ext cx="233462" cy="272559"/>
          </a:xfrm>
          <a:custGeom>
            <a:avLst/>
            <a:gdLst>
              <a:gd name="T0" fmla="*/ 106 w 106"/>
              <a:gd name="T1" fmla="*/ 19 h 124"/>
              <a:gd name="T2" fmla="*/ 106 w 106"/>
              <a:gd name="T3" fmla="*/ 119 h 124"/>
              <a:gd name="T4" fmla="*/ 101 w 106"/>
              <a:gd name="T5" fmla="*/ 124 h 124"/>
              <a:gd name="T6" fmla="*/ 18 w 106"/>
              <a:gd name="T7" fmla="*/ 124 h 124"/>
              <a:gd name="T8" fmla="*/ 0 w 106"/>
              <a:gd name="T9" fmla="*/ 112 h 124"/>
              <a:gd name="T10" fmla="*/ 0 w 106"/>
              <a:gd name="T11" fmla="*/ 12 h 124"/>
              <a:gd name="T12" fmla="*/ 6 w 106"/>
              <a:gd name="T13" fmla="*/ 3 h 124"/>
              <a:gd name="T14" fmla="*/ 101 w 106"/>
              <a:gd name="T15" fmla="*/ 0 h 124"/>
              <a:gd name="T16" fmla="*/ 101 w 106"/>
              <a:gd name="T17" fmla="*/ 10 h 124"/>
              <a:gd name="T18" fmla="*/ 11 w 106"/>
              <a:gd name="T19" fmla="*/ 11 h 124"/>
              <a:gd name="T20" fmla="*/ 9 w 106"/>
              <a:gd name="T21" fmla="*/ 12 h 124"/>
              <a:gd name="T22" fmla="*/ 18 w 106"/>
              <a:gd name="T23" fmla="*/ 14 h 124"/>
              <a:gd name="T24" fmla="*/ 101 w 106"/>
              <a:gd name="T25" fmla="*/ 14 h 124"/>
              <a:gd name="T26" fmla="*/ 60 w 106"/>
              <a:gd name="T27" fmla="*/ 82 h 124"/>
              <a:gd name="T28" fmla="*/ 67 w 106"/>
              <a:gd name="T29" fmla="*/ 54 h 124"/>
              <a:gd name="T30" fmla="*/ 73 w 106"/>
              <a:gd name="T31" fmla="*/ 54 h 124"/>
              <a:gd name="T32" fmla="*/ 80 w 106"/>
              <a:gd name="T33" fmla="*/ 82 h 124"/>
              <a:gd name="T34" fmla="*/ 74 w 106"/>
              <a:gd name="T35" fmla="*/ 76 h 124"/>
              <a:gd name="T36" fmla="*/ 64 w 106"/>
              <a:gd name="T37" fmla="*/ 80 h 124"/>
              <a:gd name="T38" fmla="*/ 68 w 106"/>
              <a:gd name="T39" fmla="*/ 70 h 124"/>
              <a:gd name="T40" fmla="*/ 70 w 106"/>
              <a:gd name="T41" fmla="*/ 64 h 124"/>
              <a:gd name="T42" fmla="*/ 26 w 106"/>
              <a:gd name="T43" fmla="*/ 82 h 124"/>
              <a:gd name="T44" fmla="*/ 36 w 106"/>
              <a:gd name="T45" fmla="*/ 44 h 124"/>
              <a:gd name="T46" fmla="*/ 42 w 106"/>
              <a:gd name="T47" fmla="*/ 44 h 124"/>
              <a:gd name="T48" fmla="*/ 52 w 106"/>
              <a:gd name="T49" fmla="*/ 82 h 124"/>
              <a:gd name="T50" fmla="*/ 46 w 106"/>
              <a:gd name="T51" fmla="*/ 73 h 124"/>
              <a:gd name="T52" fmla="*/ 30 w 106"/>
              <a:gd name="T53" fmla="*/ 80 h 124"/>
              <a:gd name="T54" fmla="*/ 34 w 106"/>
              <a:gd name="T55" fmla="*/ 68 h 124"/>
              <a:gd name="T56" fmla="*/ 39 w 106"/>
              <a:gd name="T57" fmla="*/ 54 h 124"/>
              <a:gd name="T58" fmla="*/ 9 w 106"/>
              <a:gd name="T59" fmla="*/ 23 h 124"/>
              <a:gd name="T60" fmla="*/ 11 w 106"/>
              <a:gd name="T61" fmla="*/ 113 h 124"/>
              <a:gd name="T62" fmla="*/ 96 w 106"/>
              <a:gd name="T63" fmla="*/ 115 h 124"/>
              <a:gd name="T64" fmla="*/ 18 w 106"/>
              <a:gd name="T65" fmla="*/ 2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6" h="124">
                <a:moveTo>
                  <a:pt x="101" y="14"/>
                </a:moveTo>
                <a:cubicBezTo>
                  <a:pt x="104" y="14"/>
                  <a:pt x="106" y="17"/>
                  <a:pt x="106" y="19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6" y="119"/>
                  <a:pt x="106" y="119"/>
                  <a:pt x="106" y="119"/>
                </a:cubicBezTo>
                <a:cubicBezTo>
                  <a:pt x="106" y="119"/>
                  <a:pt x="106" y="119"/>
                  <a:pt x="106" y="119"/>
                </a:cubicBezTo>
                <a:cubicBezTo>
                  <a:pt x="106" y="122"/>
                  <a:pt x="104" y="124"/>
                  <a:pt x="101" y="124"/>
                </a:cubicBezTo>
                <a:cubicBezTo>
                  <a:pt x="101" y="124"/>
                  <a:pt x="101" y="124"/>
                  <a:pt x="101" y="124"/>
                </a:cubicBezTo>
                <a:cubicBezTo>
                  <a:pt x="18" y="124"/>
                  <a:pt x="18" y="124"/>
                  <a:pt x="18" y="124"/>
                </a:cubicBezTo>
                <a:cubicBezTo>
                  <a:pt x="14" y="124"/>
                  <a:pt x="10" y="123"/>
                  <a:pt x="6" y="122"/>
                </a:cubicBezTo>
                <a:cubicBezTo>
                  <a:pt x="2" y="120"/>
                  <a:pt x="0" y="116"/>
                  <a:pt x="0" y="1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8"/>
                  <a:pt x="2" y="5"/>
                  <a:pt x="6" y="3"/>
                </a:cubicBezTo>
                <a:cubicBezTo>
                  <a:pt x="10" y="1"/>
                  <a:pt x="14" y="0"/>
                  <a:pt x="18" y="0"/>
                </a:cubicBezTo>
                <a:cubicBezTo>
                  <a:pt x="101" y="0"/>
                  <a:pt x="101" y="0"/>
                  <a:pt x="101" y="0"/>
                </a:cubicBezTo>
                <a:cubicBezTo>
                  <a:pt x="104" y="0"/>
                  <a:pt x="106" y="2"/>
                  <a:pt x="106" y="5"/>
                </a:cubicBezTo>
                <a:cubicBezTo>
                  <a:pt x="106" y="8"/>
                  <a:pt x="104" y="10"/>
                  <a:pt x="101" y="10"/>
                </a:cubicBezTo>
                <a:cubicBezTo>
                  <a:pt x="18" y="10"/>
                  <a:pt x="18" y="10"/>
                  <a:pt x="18" y="10"/>
                </a:cubicBezTo>
                <a:cubicBezTo>
                  <a:pt x="15" y="10"/>
                  <a:pt x="13" y="10"/>
                  <a:pt x="11" y="11"/>
                </a:cubicBezTo>
                <a:cubicBezTo>
                  <a:pt x="9" y="12"/>
                  <a:pt x="9" y="12"/>
                  <a:pt x="9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9" y="12"/>
                  <a:pt x="10" y="12"/>
                  <a:pt x="11" y="13"/>
                </a:cubicBezTo>
                <a:cubicBezTo>
                  <a:pt x="13" y="14"/>
                  <a:pt x="15" y="14"/>
                  <a:pt x="18" y="14"/>
                </a:cubicBezTo>
                <a:cubicBezTo>
                  <a:pt x="101" y="14"/>
                  <a:pt x="101" y="14"/>
                  <a:pt x="101" y="14"/>
                </a:cubicBezTo>
                <a:cubicBezTo>
                  <a:pt x="101" y="14"/>
                  <a:pt x="101" y="14"/>
                  <a:pt x="101" y="14"/>
                </a:cubicBezTo>
                <a:close/>
                <a:moveTo>
                  <a:pt x="64" y="80"/>
                </a:moveTo>
                <a:cubicBezTo>
                  <a:pt x="64" y="82"/>
                  <a:pt x="62" y="83"/>
                  <a:pt x="60" y="82"/>
                </a:cubicBezTo>
                <a:cubicBezTo>
                  <a:pt x="59" y="82"/>
                  <a:pt x="58" y="80"/>
                  <a:pt x="59" y="79"/>
                </a:cubicBezTo>
                <a:cubicBezTo>
                  <a:pt x="67" y="54"/>
                  <a:pt x="67" y="54"/>
                  <a:pt x="67" y="54"/>
                </a:cubicBezTo>
                <a:cubicBezTo>
                  <a:pt x="68" y="53"/>
                  <a:pt x="70" y="52"/>
                  <a:pt x="71" y="52"/>
                </a:cubicBezTo>
                <a:cubicBezTo>
                  <a:pt x="72" y="53"/>
                  <a:pt x="72" y="53"/>
                  <a:pt x="73" y="54"/>
                </a:cubicBezTo>
                <a:cubicBezTo>
                  <a:pt x="81" y="79"/>
                  <a:pt x="81" y="79"/>
                  <a:pt x="81" y="79"/>
                </a:cubicBezTo>
                <a:cubicBezTo>
                  <a:pt x="82" y="80"/>
                  <a:pt x="81" y="82"/>
                  <a:pt x="80" y="82"/>
                </a:cubicBezTo>
                <a:cubicBezTo>
                  <a:pt x="78" y="83"/>
                  <a:pt x="76" y="82"/>
                  <a:pt x="76" y="80"/>
                </a:cubicBezTo>
                <a:cubicBezTo>
                  <a:pt x="74" y="76"/>
                  <a:pt x="74" y="76"/>
                  <a:pt x="74" y="76"/>
                </a:cubicBezTo>
                <a:cubicBezTo>
                  <a:pt x="66" y="76"/>
                  <a:pt x="66" y="76"/>
                  <a:pt x="66" y="76"/>
                </a:cubicBezTo>
                <a:cubicBezTo>
                  <a:pt x="64" y="80"/>
                  <a:pt x="64" y="80"/>
                  <a:pt x="64" y="80"/>
                </a:cubicBezTo>
                <a:close/>
                <a:moveTo>
                  <a:pt x="70" y="64"/>
                </a:moveTo>
                <a:cubicBezTo>
                  <a:pt x="68" y="70"/>
                  <a:pt x="68" y="70"/>
                  <a:pt x="68" y="70"/>
                </a:cubicBezTo>
                <a:cubicBezTo>
                  <a:pt x="72" y="70"/>
                  <a:pt x="72" y="70"/>
                  <a:pt x="72" y="70"/>
                </a:cubicBezTo>
                <a:cubicBezTo>
                  <a:pt x="70" y="64"/>
                  <a:pt x="70" y="64"/>
                  <a:pt x="70" y="64"/>
                </a:cubicBezTo>
                <a:close/>
                <a:moveTo>
                  <a:pt x="30" y="80"/>
                </a:moveTo>
                <a:cubicBezTo>
                  <a:pt x="29" y="82"/>
                  <a:pt x="27" y="83"/>
                  <a:pt x="26" y="82"/>
                </a:cubicBezTo>
                <a:cubicBezTo>
                  <a:pt x="24" y="82"/>
                  <a:pt x="24" y="80"/>
                  <a:pt x="24" y="79"/>
                </a:cubicBezTo>
                <a:cubicBezTo>
                  <a:pt x="36" y="44"/>
                  <a:pt x="36" y="44"/>
                  <a:pt x="36" y="44"/>
                </a:cubicBezTo>
                <a:cubicBezTo>
                  <a:pt x="37" y="43"/>
                  <a:pt x="38" y="42"/>
                  <a:pt x="40" y="42"/>
                </a:cubicBezTo>
                <a:cubicBezTo>
                  <a:pt x="41" y="43"/>
                  <a:pt x="41" y="43"/>
                  <a:pt x="42" y="44"/>
                </a:cubicBezTo>
                <a:cubicBezTo>
                  <a:pt x="54" y="79"/>
                  <a:pt x="54" y="79"/>
                  <a:pt x="54" y="79"/>
                </a:cubicBezTo>
                <a:cubicBezTo>
                  <a:pt x="54" y="80"/>
                  <a:pt x="53" y="82"/>
                  <a:pt x="52" y="82"/>
                </a:cubicBezTo>
                <a:cubicBezTo>
                  <a:pt x="51" y="83"/>
                  <a:pt x="49" y="82"/>
                  <a:pt x="48" y="80"/>
                </a:cubicBezTo>
                <a:cubicBezTo>
                  <a:pt x="46" y="73"/>
                  <a:pt x="46" y="73"/>
                  <a:pt x="46" y="73"/>
                </a:cubicBezTo>
                <a:cubicBezTo>
                  <a:pt x="32" y="73"/>
                  <a:pt x="32" y="73"/>
                  <a:pt x="32" y="73"/>
                </a:cubicBezTo>
                <a:cubicBezTo>
                  <a:pt x="30" y="80"/>
                  <a:pt x="30" y="80"/>
                  <a:pt x="30" y="80"/>
                </a:cubicBezTo>
                <a:close/>
                <a:moveTo>
                  <a:pt x="39" y="54"/>
                </a:moveTo>
                <a:cubicBezTo>
                  <a:pt x="34" y="68"/>
                  <a:pt x="34" y="68"/>
                  <a:pt x="34" y="68"/>
                </a:cubicBezTo>
                <a:cubicBezTo>
                  <a:pt x="44" y="68"/>
                  <a:pt x="44" y="68"/>
                  <a:pt x="44" y="68"/>
                </a:cubicBezTo>
                <a:cubicBezTo>
                  <a:pt x="39" y="54"/>
                  <a:pt x="39" y="54"/>
                  <a:pt x="39" y="54"/>
                </a:cubicBezTo>
                <a:close/>
                <a:moveTo>
                  <a:pt x="18" y="24"/>
                </a:moveTo>
                <a:cubicBezTo>
                  <a:pt x="15" y="24"/>
                  <a:pt x="12" y="23"/>
                  <a:pt x="9" y="23"/>
                </a:cubicBezTo>
                <a:cubicBezTo>
                  <a:pt x="9" y="112"/>
                  <a:pt x="9" y="112"/>
                  <a:pt x="9" y="112"/>
                </a:cubicBezTo>
                <a:cubicBezTo>
                  <a:pt x="9" y="112"/>
                  <a:pt x="10" y="113"/>
                  <a:pt x="11" y="113"/>
                </a:cubicBezTo>
                <a:cubicBezTo>
                  <a:pt x="13" y="114"/>
                  <a:pt x="15" y="115"/>
                  <a:pt x="18" y="115"/>
                </a:cubicBezTo>
                <a:cubicBezTo>
                  <a:pt x="96" y="115"/>
                  <a:pt x="96" y="115"/>
                  <a:pt x="96" y="115"/>
                </a:cubicBezTo>
                <a:cubicBezTo>
                  <a:pt x="96" y="24"/>
                  <a:pt x="96" y="24"/>
                  <a:pt x="96" y="24"/>
                </a:cubicBezTo>
                <a:cubicBezTo>
                  <a:pt x="18" y="24"/>
                  <a:pt x="18" y="24"/>
                  <a:pt x="18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66" name="Freeform 34"/>
          <p:cNvSpPr>
            <a:spLocks noEditPoints="1"/>
          </p:cNvSpPr>
          <p:nvPr/>
        </p:nvSpPr>
        <p:spPr bwMode="auto">
          <a:xfrm>
            <a:off x="9549598" y="1640017"/>
            <a:ext cx="259067" cy="272559"/>
          </a:xfrm>
          <a:custGeom>
            <a:avLst/>
            <a:gdLst>
              <a:gd name="T0" fmla="*/ 61 w 118"/>
              <a:gd name="T1" fmla="*/ 123 h 124"/>
              <a:gd name="T2" fmla="*/ 57 w 118"/>
              <a:gd name="T3" fmla="*/ 123 h 124"/>
              <a:gd name="T4" fmla="*/ 0 w 118"/>
              <a:gd name="T5" fmla="*/ 28 h 124"/>
              <a:gd name="T6" fmla="*/ 0 w 118"/>
              <a:gd name="T7" fmla="*/ 24 h 124"/>
              <a:gd name="T8" fmla="*/ 1 w 118"/>
              <a:gd name="T9" fmla="*/ 21 h 124"/>
              <a:gd name="T10" fmla="*/ 5 w 118"/>
              <a:gd name="T11" fmla="*/ 16 h 124"/>
              <a:gd name="T12" fmla="*/ 16 w 118"/>
              <a:gd name="T13" fmla="*/ 4 h 124"/>
              <a:gd name="T14" fmla="*/ 16 w 118"/>
              <a:gd name="T15" fmla="*/ 4 h 124"/>
              <a:gd name="T16" fmla="*/ 16 w 118"/>
              <a:gd name="T17" fmla="*/ 4 h 124"/>
              <a:gd name="T18" fmla="*/ 20 w 118"/>
              <a:gd name="T19" fmla="*/ 0 h 124"/>
              <a:gd name="T20" fmla="*/ 98 w 118"/>
              <a:gd name="T21" fmla="*/ 0 h 124"/>
              <a:gd name="T22" fmla="*/ 98 w 118"/>
              <a:gd name="T23" fmla="*/ 0 h 124"/>
              <a:gd name="T24" fmla="*/ 103 w 118"/>
              <a:gd name="T25" fmla="*/ 4 h 124"/>
              <a:gd name="T26" fmla="*/ 103 w 118"/>
              <a:gd name="T27" fmla="*/ 4 h 124"/>
              <a:gd name="T28" fmla="*/ 114 w 118"/>
              <a:gd name="T29" fmla="*/ 16 h 124"/>
              <a:gd name="T30" fmla="*/ 114 w 118"/>
              <a:gd name="T31" fmla="*/ 16 h 124"/>
              <a:gd name="T32" fmla="*/ 118 w 118"/>
              <a:gd name="T33" fmla="*/ 21 h 124"/>
              <a:gd name="T34" fmla="*/ 118 w 118"/>
              <a:gd name="T35" fmla="*/ 24 h 124"/>
              <a:gd name="T36" fmla="*/ 118 w 118"/>
              <a:gd name="T37" fmla="*/ 28 h 124"/>
              <a:gd name="T38" fmla="*/ 61 w 118"/>
              <a:gd name="T39" fmla="*/ 123 h 124"/>
              <a:gd name="T40" fmla="*/ 87 w 118"/>
              <a:gd name="T41" fmla="*/ 37 h 124"/>
              <a:gd name="T42" fmla="*/ 94 w 118"/>
              <a:gd name="T43" fmla="*/ 37 h 124"/>
              <a:gd name="T44" fmla="*/ 94 w 118"/>
              <a:gd name="T45" fmla="*/ 44 h 124"/>
              <a:gd name="T46" fmla="*/ 59 w 118"/>
              <a:gd name="T47" fmla="*/ 78 h 124"/>
              <a:gd name="T48" fmla="*/ 53 w 118"/>
              <a:gd name="T49" fmla="*/ 78 h 124"/>
              <a:gd name="T50" fmla="*/ 34 w 118"/>
              <a:gd name="T51" fmla="*/ 59 h 124"/>
              <a:gd name="T52" fmla="*/ 34 w 118"/>
              <a:gd name="T53" fmla="*/ 52 h 124"/>
              <a:gd name="T54" fmla="*/ 41 w 118"/>
              <a:gd name="T55" fmla="*/ 52 h 124"/>
              <a:gd name="T56" fmla="*/ 56 w 118"/>
              <a:gd name="T57" fmla="*/ 68 h 124"/>
              <a:gd name="T58" fmla="*/ 87 w 118"/>
              <a:gd name="T59" fmla="*/ 37 h 124"/>
              <a:gd name="T60" fmla="*/ 59 w 118"/>
              <a:gd name="T61" fmla="*/ 113 h 124"/>
              <a:gd name="T62" fmla="*/ 108 w 118"/>
              <a:gd name="T63" fmla="*/ 28 h 124"/>
              <a:gd name="T64" fmla="*/ 108 w 118"/>
              <a:gd name="T65" fmla="*/ 25 h 124"/>
              <a:gd name="T66" fmla="*/ 94 w 118"/>
              <a:gd name="T67" fmla="*/ 9 h 124"/>
              <a:gd name="T68" fmla="*/ 25 w 118"/>
              <a:gd name="T69" fmla="*/ 9 h 124"/>
              <a:gd name="T70" fmla="*/ 10 w 118"/>
              <a:gd name="T71" fmla="*/ 25 h 124"/>
              <a:gd name="T72" fmla="*/ 10 w 118"/>
              <a:gd name="T73" fmla="*/ 28 h 124"/>
              <a:gd name="T74" fmla="*/ 59 w 118"/>
              <a:gd name="T75" fmla="*/ 113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18" h="124">
                <a:moveTo>
                  <a:pt x="61" y="123"/>
                </a:moveTo>
                <a:cubicBezTo>
                  <a:pt x="60" y="124"/>
                  <a:pt x="59" y="124"/>
                  <a:pt x="57" y="123"/>
                </a:cubicBezTo>
                <a:cubicBezTo>
                  <a:pt x="21" y="106"/>
                  <a:pt x="0" y="67"/>
                  <a:pt x="0" y="28"/>
                </a:cubicBezTo>
                <a:cubicBezTo>
                  <a:pt x="0" y="27"/>
                  <a:pt x="0" y="26"/>
                  <a:pt x="0" y="24"/>
                </a:cubicBezTo>
                <a:cubicBezTo>
                  <a:pt x="1" y="23"/>
                  <a:pt x="1" y="22"/>
                  <a:pt x="1" y="21"/>
                </a:cubicBezTo>
                <a:cubicBezTo>
                  <a:pt x="1" y="19"/>
                  <a:pt x="2" y="17"/>
                  <a:pt x="5" y="16"/>
                </a:cubicBezTo>
                <a:cubicBezTo>
                  <a:pt x="11" y="16"/>
                  <a:pt x="15" y="10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4"/>
                  <a:pt x="16" y="4"/>
                  <a:pt x="16" y="4"/>
                </a:cubicBezTo>
                <a:cubicBezTo>
                  <a:pt x="16" y="2"/>
                  <a:pt x="18" y="0"/>
                  <a:pt x="20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101" y="0"/>
                  <a:pt x="103" y="2"/>
                  <a:pt x="103" y="4"/>
                </a:cubicBezTo>
                <a:cubicBezTo>
                  <a:pt x="103" y="4"/>
                  <a:pt x="103" y="4"/>
                  <a:pt x="103" y="4"/>
                </a:cubicBezTo>
                <a:cubicBezTo>
                  <a:pt x="103" y="10"/>
                  <a:pt x="108" y="16"/>
                  <a:pt x="114" y="16"/>
                </a:cubicBezTo>
                <a:cubicBezTo>
                  <a:pt x="114" y="16"/>
                  <a:pt x="114" y="16"/>
                  <a:pt x="114" y="16"/>
                </a:cubicBezTo>
                <a:cubicBezTo>
                  <a:pt x="116" y="17"/>
                  <a:pt x="118" y="18"/>
                  <a:pt x="118" y="21"/>
                </a:cubicBezTo>
                <a:cubicBezTo>
                  <a:pt x="118" y="22"/>
                  <a:pt x="118" y="23"/>
                  <a:pt x="118" y="24"/>
                </a:cubicBezTo>
                <a:cubicBezTo>
                  <a:pt x="118" y="26"/>
                  <a:pt x="118" y="27"/>
                  <a:pt x="118" y="28"/>
                </a:cubicBezTo>
                <a:cubicBezTo>
                  <a:pt x="118" y="67"/>
                  <a:pt x="97" y="106"/>
                  <a:pt x="61" y="123"/>
                </a:cubicBezTo>
                <a:close/>
                <a:moveTo>
                  <a:pt x="87" y="37"/>
                </a:moveTo>
                <a:cubicBezTo>
                  <a:pt x="89" y="35"/>
                  <a:pt x="92" y="35"/>
                  <a:pt x="94" y="37"/>
                </a:cubicBezTo>
                <a:cubicBezTo>
                  <a:pt x="96" y="39"/>
                  <a:pt x="96" y="42"/>
                  <a:pt x="94" y="44"/>
                </a:cubicBezTo>
                <a:cubicBezTo>
                  <a:pt x="59" y="78"/>
                  <a:pt x="59" y="78"/>
                  <a:pt x="59" y="78"/>
                </a:cubicBezTo>
                <a:cubicBezTo>
                  <a:pt x="58" y="80"/>
                  <a:pt x="55" y="80"/>
                  <a:pt x="53" y="78"/>
                </a:cubicBezTo>
                <a:cubicBezTo>
                  <a:pt x="34" y="59"/>
                  <a:pt x="34" y="59"/>
                  <a:pt x="34" y="59"/>
                </a:cubicBezTo>
                <a:cubicBezTo>
                  <a:pt x="32" y="57"/>
                  <a:pt x="32" y="54"/>
                  <a:pt x="34" y="52"/>
                </a:cubicBezTo>
                <a:cubicBezTo>
                  <a:pt x="36" y="51"/>
                  <a:pt x="39" y="51"/>
                  <a:pt x="41" y="52"/>
                </a:cubicBezTo>
                <a:cubicBezTo>
                  <a:pt x="56" y="68"/>
                  <a:pt x="56" y="68"/>
                  <a:pt x="56" y="68"/>
                </a:cubicBezTo>
                <a:cubicBezTo>
                  <a:pt x="87" y="37"/>
                  <a:pt x="87" y="37"/>
                  <a:pt x="87" y="37"/>
                </a:cubicBezTo>
                <a:close/>
                <a:moveTo>
                  <a:pt x="59" y="113"/>
                </a:moveTo>
                <a:cubicBezTo>
                  <a:pt x="91" y="97"/>
                  <a:pt x="108" y="62"/>
                  <a:pt x="108" y="28"/>
                </a:cubicBezTo>
                <a:cubicBezTo>
                  <a:pt x="108" y="25"/>
                  <a:pt x="108" y="25"/>
                  <a:pt x="108" y="25"/>
                </a:cubicBezTo>
                <a:cubicBezTo>
                  <a:pt x="101" y="23"/>
                  <a:pt x="96" y="16"/>
                  <a:pt x="94" y="9"/>
                </a:cubicBezTo>
                <a:cubicBezTo>
                  <a:pt x="25" y="9"/>
                  <a:pt x="25" y="9"/>
                  <a:pt x="25" y="9"/>
                </a:cubicBezTo>
                <a:cubicBezTo>
                  <a:pt x="23" y="16"/>
                  <a:pt x="17" y="23"/>
                  <a:pt x="10" y="25"/>
                </a:cubicBezTo>
                <a:cubicBezTo>
                  <a:pt x="10" y="28"/>
                  <a:pt x="10" y="28"/>
                  <a:pt x="10" y="28"/>
                </a:cubicBezTo>
                <a:cubicBezTo>
                  <a:pt x="10" y="62"/>
                  <a:pt x="28" y="97"/>
                  <a:pt x="59" y="1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67" name="Freeform 35"/>
          <p:cNvSpPr>
            <a:spLocks noEditPoints="1"/>
          </p:cNvSpPr>
          <p:nvPr/>
        </p:nvSpPr>
        <p:spPr bwMode="auto">
          <a:xfrm>
            <a:off x="10046644" y="1640017"/>
            <a:ext cx="259067" cy="272559"/>
          </a:xfrm>
          <a:custGeom>
            <a:avLst/>
            <a:gdLst>
              <a:gd name="T0" fmla="*/ 61 w 118"/>
              <a:gd name="T1" fmla="*/ 123 h 124"/>
              <a:gd name="T2" fmla="*/ 57 w 118"/>
              <a:gd name="T3" fmla="*/ 123 h 124"/>
              <a:gd name="T4" fmla="*/ 0 w 118"/>
              <a:gd name="T5" fmla="*/ 28 h 124"/>
              <a:gd name="T6" fmla="*/ 0 w 118"/>
              <a:gd name="T7" fmla="*/ 24 h 124"/>
              <a:gd name="T8" fmla="*/ 0 w 118"/>
              <a:gd name="T9" fmla="*/ 21 h 124"/>
              <a:gd name="T10" fmla="*/ 4 w 118"/>
              <a:gd name="T11" fmla="*/ 16 h 124"/>
              <a:gd name="T12" fmla="*/ 15 w 118"/>
              <a:gd name="T13" fmla="*/ 4 h 124"/>
              <a:gd name="T14" fmla="*/ 15 w 118"/>
              <a:gd name="T15" fmla="*/ 4 h 124"/>
              <a:gd name="T16" fmla="*/ 15 w 118"/>
              <a:gd name="T17" fmla="*/ 4 h 124"/>
              <a:gd name="T18" fmla="*/ 20 w 118"/>
              <a:gd name="T19" fmla="*/ 0 h 124"/>
              <a:gd name="T20" fmla="*/ 98 w 118"/>
              <a:gd name="T21" fmla="*/ 0 h 124"/>
              <a:gd name="T22" fmla="*/ 98 w 118"/>
              <a:gd name="T23" fmla="*/ 0 h 124"/>
              <a:gd name="T24" fmla="*/ 103 w 118"/>
              <a:gd name="T25" fmla="*/ 4 h 124"/>
              <a:gd name="T26" fmla="*/ 103 w 118"/>
              <a:gd name="T27" fmla="*/ 4 h 124"/>
              <a:gd name="T28" fmla="*/ 113 w 118"/>
              <a:gd name="T29" fmla="*/ 16 h 124"/>
              <a:gd name="T30" fmla="*/ 113 w 118"/>
              <a:gd name="T31" fmla="*/ 16 h 124"/>
              <a:gd name="T32" fmla="*/ 117 w 118"/>
              <a:gd name="T33" fmla="*/ 21 h 124"/>
              <a:gd name="T34" fmla="*/ 118 w 118"/>
              <a:gd name="T35" fmla="*/ 24 h 124"/>
              <a:gd name="T36" fmla="*/ 118 w 118"/>
              <a:gd name="T37" fmla="*/ 28 h 124"/>
              <a:gd name="T38" fmla="*/ 61 w 118"/>
              <a:gd name="T39" fmla="*/ 123 h 124"/>
              <a:gd name="T40" fmla="*/ 71 w 118"/>
              <a:gd name="T41" fmla="*/ 38 h 124"/>
              <a:gd name="T42" fmla="*/ 78 w 118"/>
              <a:gd name="T43" fmla="*/ 38 h 124"/>
              <a:gd name="T44" fmla="*/ 78 w 118"/>
              <a:gd name="T45" fmla="*/ 45 h 124"/>
              <a:gd name="T46" fmla="*/ 66 w 118"/>
              <a:gd name="T47" fmla="*/ 57 h 124"/>
              <a:gd name="T48" fmla="*/ 78 w 118"/>
              <a:gd name="T49" fmla="*/ 70 h 124"/>
              <a:gd name="T50" fmla="*/ 78 w 118"/>
              <a:gd name="T51" fmla="*/ 77 h 124"/>
              <a:gd name="T52" fmla="*/ 71 w 118"/>
              <a:gd name="T53" fmla="*/ 77 h 124"/>
              <a:gd name="T54" fmla="*/ 59 w 118"/>
              <a:gd name="T55" fmla="*/ 64 h 124"/>
              <a:gd name="T56" fmla="*/ 46 w 118"/>
              <a:gd name="T57" fmla="*/ 77 h 124"/>
              <a:gd name="T58" fmla="*/ 40 w 118"/>
              <a:gd name="T59" fmla="*/ 77 h 124"/>
              <a:gd name="T60" fmla="*/ 40 w 118"/>
              <a:gd name="T61" fmla="*/ 70 h 124"/>
              <a:gd name="T62" fmla="*/ 52 w 118"/>
              <a:gd name="T63" fmla="*/ 57 h 124"/>
              <a:gd name="T64" fmla="*/ 40 w 118"/>
              <a:gd name="T65" fmla="*/ 45 h 124"/>
              <a:gd name="T66" fmla="*/ 40 w 118"/>
              <a:gd name="T67" fmla="*/ 38 h 124"/>
              <a:gd name="T68" fmla="*/ 46 w 118"/>
              <a:gd name="T69" fmla="*/ 38 h 124"/>
              <a:gd name="T70" fmla="*/ 59 w 118"/>
              <a:gd name="T71" fmla="*/ 51 h 124"/>
              <a:gd name="T72" fmla="*/ 71 w 118"/>
              <a:gd name="T73" fmla="*/ 38 h 124"/>
              <a:gd name="T74" fmla="*/ 59 w 118"/>
              <a:gd name="T75" fmla="*/ 113 h 124"/>
              <a:gd name="T76" fmla="*/ 108 w 118"/>
              <a:gd name="T77" fmla="*/ 28 h 124"/>
              <a:gd name="T78" fmla="*/ 108 w 118"/>
              <a:gd name="T79" fmla="*/ 25 h 124"/>
              <a:gd name="T80" fmla="*/ 94 w 118"/>
              <a:gd name="T81" fmla="*/ 9 h 124"/>
              <a:gd name="T82" fmla="*/ 24 w 118"/>
              <a:gd name="T83" fmla="*/ 9 h 124"/>
              <a:gd name="T84" fmla="*/ 10 w 118"/>
              <a:gd name="T85" fmla="*/ 25 h 124"/>
              <a:gd name="T86" fmla="*/ 10 w 118"/>
              <a:gd name="T87" fmla="*/ 28 h 124"/>
              <a:gd name="T88" fmla="*/ 59 w 118"/>
              <a:gd name="T89" fmla="*/ 113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18" h="124">
                <a:moveTo>
                  <a:pt x="61" y="123"/>
                </a:moveTo>
                <a:cubicBezTo>
                  <a:pt x="60" y="124"/>
                  <a:pt x="58" y="124"/>
                  <a:pt x="57" y="123"/>
                </a:cubicBezTo>
                <a:cubicBezTo>
                  <a:pt x="21" y="106"/>
                  <a:pt x="0" y="67"/>
                  <a:pt x="0" y="28"/>
                </a:cubicBezTo>
                <a:cubicBezTo>
                  <a:pt x="0" y="27"/>
                  <a:pt x="0" y="26"/>
                  <a:pt x="0" y="24"/>
                </a:cubicBezTo>
                <a:cubicBezTo>
                  <a:pt x="0" y="23"/>
                  <a:pt x="0" y="22"/>
                  <a:pt x="0" y="21"/>
                </a:cubicBezTo>
                <a:cubicBezTo>
                  <a:pt x="0" y="19"/>
                  <a:pt x="2" y="17"/>
                  <a:pt x="4" y="16"/>
                </a:cubicBezTo>
                <a:cubicBezTo>
                  <a:pt x="10" y="16"/>
                  <a:pt x="15" y="10"/>
                  <a:pt x="15" y="4"/>
                </a:cubicBezTo>
                <a:cubicBezTo>
                  <a:pt x="15" y="4"/>
                  <a:pt x="15" y="4"/>
                  <a:pt x="15" y="4"/>
                </a:cubicBezTo>
                <a:cubicBezTo>
                  <a:pt x="15" y="4"/>
                  <a:pt x="15" y="4"/>
                  <a:pt x="15" y="4"/>
                </a:cubicBezTo>
                <a:cubicBezTo>
                  <a:pt x="15" y="2"/>
                  <a:pt x="17" y="0"/>
                  <a:pt x="20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100" y="0"/>
                  <a:pt x="103" y="2"/>
                  <a:pt x="103" y="4"/>
                </a:cubicBezTo>
                <a:cubicBezTo>
                  <a:pt x="103" y="4"/>
                  <a:pt x="103" y="4"/>
                  <a:pt x="103" y="4"/>
                </a:cubicBezTo>
                <a:cubicBezTo>
                  <a:pt x="103" y="10"/>
                  <a:pt x="107" y="16"/>
                  <a:pt x="113" y="16"/>
                </a:cubicBezTo>
                <a:cubicBezTo>
                  <a:pt x="113" y="16"/>
                  <a:pt x="113" y="16"/>
                  <a:pt x="113" y="16"/>
                </a:cubicBezTo>
                <a:cubicBezTo>
                  <a:pt x="115" y="17"/>
                  <a:pt x="117" y="18"/>
                  <a:pt x="117" y="21"/>
                </a:cubicBezTo>
                <a:cubicBezTo>
                  <a:pt x="117" y="22"/>
                  <a:pt x="118" y="23"/>
                  <a:pt x="118" y="24"/>
                </a:cubicBezTo>
                <a:cubicBezTo>
                  <a:pt x="118" y="26"/>
                  <a:pt x="118" y="27"/>
                  <a:pt x="118" y="28"/>
                </a:cubicBezTo>
                <a:cubicBezTo>
                  <a:pt x="118" y="67"/>
                  <a:pt x="97" y="106"/>
                  <a:pt x="61" y="123"/>
                </a:cubicBezTo>
                <a:close/>
                <a:moveTo>
                  <a:pt x="71" y="38"/>
                </a:moveTo>
                <a:cubicBezTo>
                  <a:pt x="73" y="36"/>
                  <a:pt x="76" y="36"/>
                  <a:pt x="78" y="38"/>
                </a:cubicBezTo>
                <a:cubicBezTo>
                  <a:pt x="80" y="40"/>
                  <a:pt x="80" y="43"/>
                  <a:pt x="78" y="45"/>
                </a:cubicBezTo>
                <a:cubicBezTo>
                  <a:pt x="66" y="57"/>
                  <a:pt x="66" y="57"/>
                  <a:pt x="66" y="57"/>
                </a:cubicBezTo>
                <a:cubicBezTo>
                  <a:pt x="78" y="70"/>
                  <a:pt x="78" y="70"/>
                  <a:pt x="78" y="70"/>
                </a:cubicBezTo>
                <a:cubicBezTo>
                  <a:pt x="80" y="72"/>
                  <a:pt x="80" y="75"/>
                  <a:pt x="78" y="77"/>
                </a:cubicBezTo>
                <a:cubicBezTo>
                  <a:pt x="76" y="78"/>
                  <a:pt x="73" y="78"/>
                  <a:pt x="71" y="77"/>
                </a:cubicBezTo>
                <a:cubicBezTo>
                  <a:pt x="59" y="64"/>
                  <a:pt x="59" y="64"/>
                  <a:pt x="59" y="64"/>
                </a:cubicBezTo>
                <a:cubicBezTo>
                  <a:pt x="46" y="77"/>
                  <a:pt x="46" y="77"/>
                  <a:pt x="46" y="77"/>
                </a:cubicBezTo>
                <a:cubicBezTo>
                  <a:pt x="45" y="78"/>
                  <a:pt x="42" y="78"/>
                  <a:pt x="40" y="77"/>
                </a:cubicBezTo>
                <a:cubicBezTo>
                  <a:pt x="38" y="75"/>
                  <a:pt x="38" y="72"/>
                  <a:pt x="40" y="70"/>
                </a:cubicBezTo>
                <a:cubicBezTo>
                  <a:pt x="52" y="57"/>
                  <a:pt x="52" y="57"/>
                  <a:pt x="52" y="57"/>
                </a:cubicBezTo>
                <a:cubicBezTo>
                  <a:pt x="40" y="45"/>
                  <a:pt x="40" y="45"/>
                  <a:pt x="40" y="45"/>
                </a:cubicBezTo>
                <a:cubicBezTo>
                  <a:pt x="38" y="43"/>
                  <a:pt x="38" y="40"/>
                  <a:pt x="40" y="38"/>
                </a:cubicBezTo>
                <a:cubicBezTo>
                  <a:pt x="42" y="36"/>
                  <a:pt x="45" y="36"/>
                  <a:pt x="46" y="38"/>
                </a:cubicBezTo>
                <a:cubicBezTo>
                  <a:pt x="59" y="51"/>
                  <a:pt x="59" y="51"/>
                  <a:pt x="59" y="51"/>
                </a:cubicBezTo>
                <a:cubicBezTo>
                  <a:pt x="71" y="38"/>
                  <a:pt x="71" y="38"/>
                  <a:pt x="71" y="38"/>
                </a:cubicBezTo>
                <a:close/>
                <a:moveTo>
                  <a:pt x="59" y="113"/>
                </a:moveTo>
                <a:cubicBezTo>
                  <a:pt x="90" y="97"/>
                  <a:pt x="108" y="62"/>
                  <a:pt x="108" y="28"/>
                </a:cubicBezTo>
                <a:cubicBezTo>
                  <a:pt x="108" y="25"/>
                  <a:pt x="108" y="25"/>
                  <a:pt x="108" y="25"/>
                </a:cubicBezTo>
                <a:cubicBezTo>
                  <a:pt x="101" y="23"/>
                  <a:pt x="95" y="16"/>
                  <a:pt x="94" y="9"/>
                </a:cubicBezTo>
                <a:cubicBezTo>
                  <a:pt x="24" y="9"/>
                  <a:pt x="24" y="9"/>
                  <a:pt x="24" y="9"/>
                </a:cubicBezTo>
                <a:cubicBezTo>
                  <a:pt x="22" y="16"/>
                  <a:pt x="17" y="23"/>
                  <a:pt x="10" y="25"/>
                </a:cubicBezTo>
                <a:cubicBezTo>
                  <a:pt x="10" y="28"/>
                  <a:pt x="10" y="28"/>
                  <a:pt x="10" y="28"/>
                </a:cubicBezTo>
                <a:cubicBezTo>
                  <a:pt x="10" y="62"/>
                  <a:pt x="28" y="97"/>
                  <a:pt x="59" y="1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68" name="Freeform 36"/>
          <p:cNvSpPr>
            <a:spLocks noEditPoints="1"/>
          </p:cNvSpPr>
          <p:nvPr/>
        </p:nvSpPr>
        <p:spPr bwMode="auto">
          <a:xfrm>
            <a:off x="3772211" y="4959812"/>
            <a:ext cx="272622" cy="272559"/>
          </a:xfrm>
          <a:custGeom>
            <a:avLst/>
            <a:gdLst>
              <a:gd name="T0" fmla="*/ 106 w 124"/>
              <a:gd name="T1" fmla="*/ 19 h 124"/>
              <a:gd name="T2" fmla="*/ 106 w 124"/>
              <a:gd name="T3" fmla="*/ 106 h 124"/>
              <a:gd name="T4" fmla="*/ 18 w 124"/>
              <a:gd name="T5" fmla="*/ 106 h 124"/>
              <a:gd name="T6" fmla="*/ 18 w 124"/>
              <a:gd name="T7" fmla="*/ 19 h 124"/>
              <a:gd name="T8" fmla="*/ 59 w 124"/>
              <a:gd name="T9" fmla="*/ 115 h 124"/>
              <a:gd name="T10" fmla="*/ 43 w 124"/>
              <a:gd name="T11" fmla="*/ 98 h 124"/>
              <a:gd name="T12" fmla="*/ 43 w 124"/>
              <a:gd name="T13" fmla="*/ 101 h 124"/>
              <a:gd name="T14" fmla="*/ 59 w 124"/>
              <a:gd name="T15" fmla="*/ 115 h 124"/>
              <a:gd name="T16" fmla="*/ 98 w 124"/>
              <a:gd name="T17" fmla="*/ 24 h 124"/>
              <a:gd name="T18" fmla="*/ 96 w 124"/>
              <a:gd name="T19" fmla="*/ 60 h 124"/>
              <a:gd name="T20" fmla="*/ 99 w 124"/>
              <a:gd name="T21" fmla="*/ 25 h 124"/>
              <a:gd name="T22" fmla="*/ 83 w 124"/>
              <a:gd name="T23" fmla="*/ 14 h 124"/>
              <a:gd name="T24" fmla="*/ 88 w 124"/>
              <a:gd name="T25" fmla="*/ 23 h 124"/>
              <a:gd name="T26" fmla="*/ 71 w 124"/>
              <a:gd name="T27" fmla="*/ 11 h 124"/>
              <a:gd name="T28" fmla="*/ 65 w 124"/>
              <a:gd name="T29" fmla="*/ 30 h 124"/>
              <a:gd name="T30" fmla="*/ 83 w 124"/>
              <a:gd name="T31" fmla="*/ 26 h 124"/>
              <a:gd name="T32" fmla="*/ 71 w 124"/>
              <a:gd name="T33" fmla="*/ 11 h 124"/>
              <a:gd name="T34" fmla="*/ 54 w 124"/>
              <a:gd name="T35" fmla="*/ 11 h 124"/>
              <a:gd name="T36" fmla="*/ 41 w 124"/>
              <a:gd name="T37" fmla="*/ 26 h 124"/>
              <a:gd name="T38" fmla="*/ 59 w 124"/>
              <a:gd name="T39" fmla="*/ 30 h 124"/>
              <a:gd name="T40" fmla="*/ 42 w 124"/>
              <a:gd name="T41" fmla="*/ 14 h 124"/>
              <a:gd name="T42" fmla="*/ 36 w 124"/>
              <a:gd name="T43" fmla="*/ 23 h 124"/>
              <a:gd name="T44" fmla="*/ 42 w 124"/>
              <a:gd name="T45" fmla="*/ 14 h 124"/>
              <a:gd name="T46" fmla="*/ 25 w 124"/>
              <a:gd name="T47" fmla="*/ 25 h 124"/>
              <a:gd name="T48" fmla="*/ 28 w 124"/>
              <a:gd name="T49" fmla="*/ 60 h 124"/>
              <a:gd name="T50" fmla="*/ 26 w 124"/>
              <a:gd name="T51" fmla="*/ 24 h 124"/>
              <a:gd name="T52" fmla="*/ 25 w 124"/>
              <a:gd name="T53" fmla="*/ 99 h 124"/>
              <a:gd name="T54" fmla="*/ 34 w 124"/>
              <a:gd name="T55" fmla="*/ 96 h 124"/>
              <a:gd name="T56" fmla="*/ 10 w 124"/>
              <a:gd name="T57" fmla="*/ 65 h 124"/>
              <a:gd name="T58" fmla="*/ 42 w 124"/>
              <a:gd name="T59" fmla="*/ 111 h 124"/>
              <a:gd name="T60" fmla="*/ 36 w 124"/>
              <a:gd name="T61" fmla="*/ 101 h 124"/>
              <a:gd name="T62" fmla="*/ 65 w 124"/>
              <a:gd name="T63" fmla="*/ 115 h 124"/>
              <a:gd name="T64" fmla="*/ 82 w 124"/>
              <a:gd name="T65" fmla="*/ 101 h 124"/>
              <a:gd name="T66" fmla="*/ 81 w 124"/>
              <a:gd name="T67" fmla="*/ 98 h 124"/>
              <a:gd name="T68" fmla="*/ 65 w 124"/>
              <a:gd name="T69" fmla="*/ 115 h 124"/>
              <a:gd name="T70" fmla="*/ 93 w 124"/>
              <a:gd name="T71" fmla="*/ 104 h 124"/>
              <a:gd name="T72" fmla="*/ 87 w 124"/>
              <a:gd name="T73" fmla="*/ 104 h 124"/>
              <a:gd name="T74" fmla="*/ 98 w 124"/>
              <a:gd name="T75" fmla="*/ 101 h 124"/>
              <a:gd name="T76" fmla="*/ 115 w 124"/>
              <a:gd name="T77" fmla="*/ 65 h 124"/>
              <a:gd name="T78" fmla="*/ 91 w 124"/>
              <a:gd name="T79" fmla="*/ 96 h 124"/>
              <a:gd name="T80" fmla="*/ 86 w 124"/>
              <a:gd name="T81" fmla="*/ 31 h 124"/>
              <a:gd name="T82" fmla="*/ 65 w 124"/>
              <a:gd name="T83" fmla="*/ 36 h 124"/>
              <a:gd name="T84" fmla="*/ 91 w 124"/>
              <a:gd name="T85" fmla="*/ 60 h 124"/>
              <a:gd name="T86" fmla="*/ 59 w 124"/>
              <a:gd name="T87" fmla="*/ 36 h 124"/>
              <a:gd name="T88" fmla="*/ 39 w 124"/>
              <a:gd name="T89" fmla="*/ 31 h 124"/>
              <a:gd name="T90" fmla="*/ 59 w 124"/>
              <a:gd name="T91" fmla="*/ 60 h 124"/>
              <a:gd name="T92" fmla="*/ 59 w 124"/>
              <a:gd name="T93" fmla="*/ 89 h 124"/>
              <a:gd name="T94" fmla="*/ 34 w 124"/>
              <a:gd name="T95" fmla="*/ 65 h 124"/>
              <a:gd name="T96" fmla="*/ 41 w 124"/>
              <a:gd name="T97" fmla="*/ 93 h 124"/>
              <a:gd name="T98" fmla="*/ 65 w 124"/>
              <a:gd name="T99" fmla="*/ 89 h 124"/>
              <a:gd name="T100" fmla="*/ 86 w 124"/>
              <a:gd name="T101" fmla="*/ 94 h 124"/>
              <a:gd name="T102" fmla="*/ 65 w 124"/>
              <a:gd name="T103" fmla="*/ 6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4" h="124">
                <a:moveTo>
                  <a:pt x="62" y="0"/>
                </a:moveTo>
                <a:cubicBezTo>
                  <a:pt x="79" y="0"/>
                  <a:pt x="95" y="7"/>
                  <a:pt x="106" y="19"/>
                </a:cubicBezTo>
                <a:cubicBezTo>
                  <a:pt x="117" y="30"/>
                  <a:pt x="124" y="45"/>
                  <a:pt x="124" y="62"/>
                </a:cubicBezTo>
                <a:cubicBezTo>
                  <a:pt x="124" y="79"/>
                  <a:pt x="117" y="95"/>
                  <a:pt x="106" y="106"/>
                </a:cubicBezTo>
                <a:cubicBezTo>
                  <a:pt x="95" y="117"/>
                  <a:pt x="79" y="124"/>
                  <a:pt x="62" y="124"/>
                </a:cubicBezTo>
                <a:cubicBezTo>
                  <a:pt x="45" y="124"/>
                  <a:pt x="30" y="117"/>
                  <a:pt x="18" y="106"/>
                </a:cubicBezTo>
                <a:cubicBezTo>
                  <a:pt x="7" y="95"/>
                  <a:pt x="0" y="79"/>
                  <a:pt x="0" y="62"/>
                </a:cubicBezTo>
                <a:cubicBezTo>
                  <a:pt x="0" y="45"/>
                  <a:pt x="7" y="30"/>
                  <a:pt x="18" y="19"/>
                </a:cubicBezTo>
                <a:cubicBezTo>
                  <a:pt x="30" y="7"/>
                  <a:pt x="45" y="0"/>
                  <a:pt x="62" y="0"/>
                </a:cubicBezTo>
                <a:close/>
                <a:moveTo>
                  <a:pt x="59" y="115"/>
                </a:moveTo>
                <a:cubicBezTo>
                  <a:pt x="59" y="95"/>
                  <a:pt x="59" y="95"/>
                  <a:pt x="59" y="95"/>
                </a:cubicBezTo>
                <a:cubicBezTo>
                  <a:pt x="54" y="95"/>
                  <a:pt x="48" y="96"/>
                  <a:pt x="43" y="98"/>
                </a:cubicBezTo>
                <a:cubicBezTo>
                  <a:pt x="43" y="98"/>
                  <a:pt x="42" y="99"/>
                  <a:pt x="41" y="99"/>
                </a:cubicBezTo>
                <a:cubicBezTo>
                  <a:pt x="42" y="100"/>
                  <a:pt x="42" y="101"/>
                  <a:pt x="43" y="101"/>
                </a:cubicBezTo>
                <a:cubicBezTo>
                  <a:pt x="46" y="107"/>
                  <a:pt x="49" y="112"/>
                  <a:pt x="54" y="114"/>
                </a:cubicBezTo>
                <a:cubicBezTo>
                  <a:pt x="55" y="114"/>
                  <a:pt x="57" y="115"/>
                  <a:pt x="59" y="115"/>
                </a:cubicBezTo>
                <a:close/>
                <a:moveTo>
                  <a:pt x="99" y="25"/>
                </a:moveTo>
                <a:cubicBezTo>
                  <a:pt x="99" y="25"/>
                  <a:pt x="98" y="24"/>
                  <a:pt x="98" y="24"/>
                </a:cubicBezTo>
                <a:cubicBezTo>
                  <a:pt x="96" y="26"/>
                  <a:pt x="93" y="27"/>
                  <a:pt x="91" y="29"/>
                </a:cubicBezTo>
                <a:cubicBezTo>
                  <a:pt x="94" y="38"/>
                  <a:pt x="96" y="48"/>
                  <a:pt x="96" y="60"/>
                </a:cubicBezTo>
                <a:cubicBezTo>
                  <a:pt x="115" y="60"/>
                  <a:pt x="115" y="60"/>
                  <a:pt x="115" y="60"/>
                </a:cubicBezTo>
                <a:cubicBezTo>
                  <a:pt x="114" y="46"/>
                  <a:pt x="108" y="34"/>
                  <a:pt x="99" y="25"/>
                </a:cubicBezTo>
                <a:close/>
                <a:moveTo>
                  <a:pt x="93" y="20"/>
                </a:moveTo>
                <a:cubicBezTo>
                  <a:pt x="90" y="18"/>
                  <a:pt x="87" y="16"/>
                  <a:pt x="83" y="14"/>
                </a:cubicBezTo>
                <a:cubicBezTo>
                  <a:pt x="84" y="16"/>
                  <a:pt x="86" y="18"/>
                  <a:pt x="87" y="21"/>
                </a:cubicBezTo>
                <a:cubicBezTo>
                  <a:pt x="87" y="21"/>
                  <a:pt x="88" y="22"/>
                  <a:pt x="88" y="23"/>
                </a:cubicBezTo>
                <a:cubicBezTo>
                  <a:pt x="90" y="22"/>
                  <a:pt x="92" y="21"/>
                  <a:pt x="93" y="20"/>
                </a:cubicBezTo>
                <a:close/>
                <a:moveTo>
                  <a:pt x="71" y="11"/>
                </a:moveTo>
                <a:cubicBezTo>
                  <a:pt x="69" y="10"/>
                  <a:pt x="67" y="10"/>
                  <a:pt x="65" y="10"/>
                </a:cubicBezTo>
                <a:cubicBezTo>
                  <a:pt x="65" y="30"/>
                  <a:pt x="65" y="30"/>
                  <a:pt x="65" y="30"/>
                </a:cubicBezTo>
                <a:cubicBezTo>
                  <a:pt x="71" y="30"/>
                  <a:pt x="76" y="29"/>
                  <a:pt x="81" y="27"/>
                </a:cubicBezTo>
                <a:cubicBezTo>
                  <a:pt x="82" y="27"/>
                  <a:pt x="83" y="26"/>
                  <a:pt x="83" y="26"/>
                </a:cubicBezTo>
                <a:cubicBezTo>
                  <a:pt x="83" y="25"/>
                  <a:pt x="82" y="24"/>
                  <a:pt x="82" y="23"/>
                </a:cubicBezTo>
                <a:cubicBezTo>
                  <a:pt x="79" y="18"/>
                  <a:pt x="75" y="13"/>
                  <a:pt x="71" y="11"/>
                </a:cubicBezTo>
                <a:close/>
                <a:moveTo>
                  <a:pt x="59" y="10"/>
                </a:moveTo>
                <a:cubicBezTo>
                  <a:pt x="57" y="10"/>
                  <a:pt x="55" y="10"/>
                  <a:pt x="54" y="11"/>
                </a:cubicBezTo>
                <a:cubicBezTo>
                  <a:pt x="49" y="13"/>
                  <a:pt x="46" y="18"/>
                  <a:pt x="43" y="23"/>
                </a:cubicBezTo>
                <a:cubicBezTo>
                  <a:pt x="42" y="24"/>
                  <a:pt x="42" y="25"/>
                  <a:pt x="41" y="26"/>
                </a:cubicBezTo>
                <a:cubicBezTo>
                  <a:pt x="42" y="26"/>
                  <a:pt x="43" y="27"/>
                  <a:pt x="43" y="27"/>
                </a:cubicBezTo>
                <a:cubicBezTo>
                  <a:pt x="48" y="29"/>
                  <a:pt x="54" y="30"/>
                  <a:pt x="59" y="30"/>
                </a:cubicBezTo>
                <a:cubicBezTo>
                  <a:pt x="59" y="10"/>
                  <a:pt x="59" y="10"/>
                  <a:pt x="59" y="10"/>
                </a:cubicBezTo>
                <a:close/>
                <a:moveTo>
                  <a:pt x="42" y="14"/>
                </a:moveTo>
                <a:cubicBezTo>
                  <a:pt x="38" y="16"/>
                  <a:pt x="34" y="18"/>
                  <a:pt x="31" y="20"/>
                </a:cubicBezTo>
                <a:cubicBezTo>
                  <a:pt x="33" y="21"/>
                  <a:pt x="34" y="22"/>
                  <a:pt x="36" y="23"/>
                </a:cubicBezTo>
                <a:cubicBezTo>
                  <a:pt x="36" y="22"/>
                  <a:pt x="37" y="21"/>
                  <a:pt x="37" y="21"/>
                </a:cubicBezTo>
                <a:cubicBezTo>
                  <a:pt x="39" y="18"/>
                  <a:pt x="40" y="16"/>
                  <a:pt x="42" y="14"/>
                </a:cubicBezTo>
                <a:close/>
                <a:moveTo>
                  <a:pt x="26" y="24"/>
                </a:moveTo>
                <a:cubicBezTo>
                  <a:pt x="26" y="24"/>
                  <a:pt x="26" y="25"/>
                  <a:pt x="25" y="25"/>
                </a:cubicBezTo>
                <a:cubicBezTo>
                  <a:pt x="16" y="34"/>
                  <a:pt x="11" y="46"/>
                  <a:pt x="10" y="60"/>
                </a:cubicBezTo>
                <a:cubicBezTo>
                  <a:pt x="28" y="60"/>
                  <a:pt x="28" y="60"/>
                  <a:pt x="28" y="60"/>
                </a:cubicBezTo>
                <a:cubicBezTo>
                  <a:pt x="28" y="48"/>
                  <a:pt x="30" y="38"/>
                  <a:pt x="34" y="29"/>
                </a:cubicBezTo>
                <a:cubicBezTo>
                  <a:pt x="31" y="27"/>
                  <a:pt x="29" y="26"/>
                  <a:pt x="26" y="24"/>
                </a:cubicBezTo>
                <a:close/>
                <a:moveTo>
                  <a:pt x="10" y="65"/>
                </a:moveTo>
                <a:cubicBezTo>
                  <a:pt x="11" y="79"/>
                  <a:pt x="16" y="91"/>
                  <a:pt x="25" y="99"/>
                </a:cubicBezTo>
                <a:cubicBezTo>
                  <a:pt x="26" y="101"/>
                  <a:pt x="26" y="101"/>
                  <a:pt x="26" y="101"/>
                </a:cubicBezTo>
                <a:cubicBezTo>
                  <a:pt x="29" y="99"/>
                  <a:pt x="31" y="97"/>
                  <a:pt x="34" y="96"/>
                </a:cubicBezTo>
                <a:cubicBezTo>
                  <a:pt x="30" y="87"/>
                  <a:pt x="28" y="77"/>
                  <a:pt x="28" y="65"/>
                </a:cubicBezTo>
                <a:cubicBezTo>
                  <a:pt x="10" y="65"/>
                  <a:pt x="10" y="65"/>
                  <a:pt x="10" y="65"/>
                </a:cubicBezTo>
                <a:close/>
                <a:moveTo>
                  <a:pt x="31" y="104"/>
                </a:moveTo>
                <a:cubicBezTo>
                  <a:pt x="34" y="107"/>
                  <a:pt x="38" y="109"/>
                  <a:pt x="42" y="111"/>
                </a:cubicBezTo>
                <a:cubicBezTo>
                  <a:pt x="40" y="109"/>
                  <a:pt x="39" y="106"/>
                  <a:pt x="37" y="104"/>
                </a:cubicBezTo>
                <a:cubicBezTo>
                  <a:pt x="37" y="103"/>
                  <a:pt x="36" y="102"/>
                  <a:pt x="36" y="101"/>
                </a:cubicBezTo>
                <a:cubicBezTo>
                  <a:pt x="34" y="102"/>
                  <a:pt x="33" y="103"/>
                  <a:pt x="31" y="104"/>
                </a:cubicBezTo>
                <a:close/>
                <a:moveTo>
                  <a:pt x="65" y="115"/>
                </a:moveTo>
                <a:cubicBezTo>
                  <a:pt x="67" y="115"/>
                  <a:pt x="69" y="114"/>
                  <a:pt x="71" y="114"/>
                </a:cubicBezTo>
                <a:cubicBezTo>
                  <a:pt x="75" y="112"/>
                  <a:pt x="79" y="107"/>
                  <a:pt x="82" y="101"/>
                </a:cubicBezTo>
                <a:cubicBezTo>
                  <a:pt x="82" y="101"/>
                  <a:pt x="83" y="100"/>
                  <a:pt x="83" y="99"/>
                </a:cubicBezTo>
                <a:cubicBezTo>
                  <a:pt x="83" y="99"/>
                  <a:pt x="82" y="98"/>
                  <a:pt x="81" y="98"/>
                </a:cubicBezTo>
                <a:cubicBezTo>
                  <a:pt x="76" y="96"/>
                  <a:pt x="71" y="95"/>
                  <a:pt x="65" y="95"/>
                </a:cubicBezTo>
                <a:cubicBezTo>
                  <a:pt x="65" y="115"/>
                  <a:pt x="65" y="115"/>
                  <a:pt x="65" y="115"/>
                </a:cubicBezTo>
                <a:close/>
                <a:moveTo>
                  <a:pt x="83" y="111"/>
                </a:moveTo>
                <a:cubicBezTo>
                  <a:pt x="87" y="109"/>
                  <a:pt x="90" y="107"/>
                  <a:pt x="93" y="104"/>
                </a:cubicBezTo>
                <a:cubicBezTo>
                  <a:pt x="92" y="103"/>
                  <a:pt x="90" y="102"/>
                  <a:pt x="88" y="101"/>
                </a:cubicBezTo>
                <a:cubicBezTo>
                  <a:pt x="88" y="102"/>
                  <a:pt x="87" y="103"/>
                  <a:pt x="87" y="104"/>
                </a:cubicBezTo>
                <a:cubicBezTo>
                  <a:pt x="86" y="106"/>
                  <a:pt x="84" y="109"/>
                  <a:pt x="83" y="111"/>
                </a:cubicBezTo>
                <a:close/>
                <a:moveTo>
                  <a:pt x="98" y="101"/>
                </a:moveTo>
                <a:cubicBezTo>
                  <a:pt x="99" y="99"/>
                  <a:pt x="99" y="99"/>
                  <a:pt x="99" y="99"/>
                </a:cubicBezTo>
                <a:cubicBezTo>
                  <a:pt x="108" y="91"/>
                  <a:pt x="114" y="79"/>
                  <a:pt x="115" y="65"/>
                </a:cubicBezTo>
                <a:cubicBezTo>
                  <a:pt x="96" y="65"/>
                  <a:pt x="96" y="65"/>
                  <a:pt x="96" y="65"/>
                </a:cubicBezTo>
                <a:cubicBezTo>
                  <a:pt x="96" y="77"/>
                  <a:pt x="94" y="87"/>
                  <a:pt x="91" y="96"/>
                </a:cubicBezTo>
                <a:cubicBezTo>
                  <a:pt x="93" y="97"/>
                  <a:pt x="96" y="99"/>
                  <a:pt x="98" y="101"/>
                </a:cubicBezTo>
                <a:close/>
                <a:moveTo>
                  <a:pt x="86" y="31"/>
                </a:moveTo>
                <a:cubicBezTo>
                  <a:pt x="85" y="31"/>
                  <a:pt x="84" y="32"/>
                  <a:pt x="83" y="32"/>
                </a:cubicBezTo>
                <a:cubicBezTo>
                  <a:pt x="77" y="34"/>
                  <a:pt x="71" y="35"/>
                  <a:pt x="65" y="36"/>
                </a:cubicBezTo>
                <a:cubicBezTo>
                  <a:pt x="65" y="60"/>
                  <a:pt x="65" y="60"/>
                  <a:pt x="65" y="60"/>
                </a:cubicBezTo>
                <a:cubicBezTo>
                  <a:pt x="91" y="60"/>
                  <a:pt x="91" y="60"/>
                  <a:pt x="91" y="60"/>
                </a:cubicBezTo>
                <a:cubicBezTo>
                  <a:pt x="90" y="49"/>
                  <a:pt x="89" y="39"/>
                  <a:pt x="86" y="31"/>
                </a:cubicBezTo>
                <a:close/>
                <a:moveTo>
                  <a:pt x="59" y="36"/>
                </a:moveTo>
                <a:cubicBezTo>
                  <a:pt x="53" y="35"/>
                  <a:pt x="47" y="34"/>
                  <a:pt x="41" y="32"/>
                </a:cubicBezTo>
                <a:cubicBezTo>
                  <a:pt x="40" y="32"/>
                  <a:pt x="40" y="31"/>
                  <a:pt x="39" y="31"/>
                </a:cubicBezTo>
                <a:cubicBezTo>
                  <a:pt x="36" y="39"/>
                  <a:pt x="34" y="49"/>
                  <a:pt x="34" y="60"/>
                </a:cubicBezTo>
                <a:cubicBezTo>
                  <a:pt x="59" y="60"/>
                  <a:pt x="59" y="60"/>
                  <a:pt x="59" y="60"/>
                </a:cubicBezTo>
                <a:cubicBezTo>
                  <a:pt x="59" y="36"/>
                  <a:pt x="59" y="36"/>
                  <a:pt x="59" y="36"/>
                </a:cubicBezTo>
                <a:close/>
                <a:moveTo>
                  <a:pt x="59" y="89"/>
                </a:moveTo>
                <a:cubicBezTo>
                  <a:pt x="59" y="65"/>
                  <a:pt x="59" y="65"/>
                  <a:pt x="59" y="65"/>
                </a:cubicBezTo>
                <a:cubicBezTo>
                  <a:pt x="34" y="65"/>
                  <a:pt x="34" y="65"/>
                  <a:pt x="34" y="65"/>
                </a:cubicBezTo>
                <a:cubicBezTo>
                  <a:pt x="34" y="76"/>
                  <a:pt x="36" y="85"/>
                  <a:pt x="39" y="94"/>
                </a:cubicBezTo>
                <a:cubicBezTo>
                  <a:pt x="40" y="93"/>
                  <a:pt x="40" y="93"/>
                  <a:pt x="41" y="93"/>
                </a:cubicBezTo>
                <a:cubicBezTo>
                  <a:pt x="47" y="90"/>
                  <a:pt x="53" y="89"/>
                  <a:pt x="59" y="89"/>
                </a:cubicBezTo>
                <a:close/>
                <a:moveTo>
                  <a:pt x="65" y="89"/>
                </a:moveTo>
                <a:cubicBezTo>
                  <a:pt x="71" y="89"/>
                  <a:pt x="77" y="90"/>
                  <a:pt x="83" y="93"/>
                </a:cubicBezTo>
                <a:cubicBezTo>
                  <a:pt x="84" y="93"/>
                  <a:pt x="85" y="93"/>
                  <a:pt x="86" y="94"/>
                </a:cubicBezTo>
                <a:cubicBezTo>
                  <a:pt x="89" y="85"/>
                  <a:pt x="90" y="76"/>
                  <a:pt x="91" y="65"/>
                </a:cubicBezTo>
                <a:cubicBezTo>
                  <a:pt x="65" y="65"/>
                  <a:pt x="65" y="65"/>
                  <a:pt x="65" y="65"/>
                </a:cubicBezTo>
                <a:cubicBezTo>
                  <a:pt x="65" y="89"/>
                  <a:pt x="65" y="89"/>
                  <a:pt x="65" y="8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72" name="Freeform 40"/>
          <p:cNvSpPr>
            <a:spLocks noEditPoints="1"/>
          </p:cNvSpPr>
          <p:nvPr/>
        </p:nvSpPr>
        <p:spPr bwMode="auto">
          <a:xfrm>
            <a:off x="3826435" y="5471802"/>
            <a:ext cx="272622" cy="228889"/>
          </a:xfrm>
          <a:custGeom>
            <a:avLst/>
            <a:gdLst>
              <a:gd name="T0" fmla="*/ 23 w 124"/>
              <a:gd name="T1" fmla="*/ 0 h 104"/>
              <a:gd name="T2" fmla="*/ 102 w 124"/>
              <a:gd name="T3" fmla="*/ 0 h 104"/>
              <a:gd name="T4" fmla="*/ 118 w 124"/>
              <a:gd name="T5" fmla="*/ 6 h 104"/>
              <a:gd name="T6" fmla="*/ 124 w 124"/>
              <a:gd name="T7" fmla="*/ 22 h 104"/>
              <a:gd name="T8" fmla="*/ 124 w 124"/>
              <a:gd name="T9" fmla="*/ 82 h 104"/>
              <a:gd name="T10" fmla="*/ 118 w 124"/>
              <a:gd name="T11" fmla="*/ 98 h 104"/>
              <a:gd name="T12" fmla="*/ 117 w 124"/>
              <a:gd name="T13" fmla="*/ 98 h 104"/>
              <a:gd name="T14" fmla="*/ 102 w 124"/>
              <a:gd name="T15" fmla="*/ 104 h 104"/>
              <a:gd name="T16" fmla="*/ 23 w 124"/>
              <a:gd name="T17" fmla="*/ 104 h 104"/>
              <a:gd name="T18" fmla="*/ 7 w 124"/>
              <a:gd name="T19" fmla="*/ 98 h 104"/>
              <a:gd name="T20" fmla="*/ 7 w 124"/>
              <a:gd name="T21" fmla="*/ 98 h 104"/>
              <a:gd name="T22" fmla="*/ 7 w 124"/>
              <a:gd name="T23" fmla="*/ 97 h 104"/>
              <a:gd name="T24" fmla="*/ 0 w 124"/>
              <a:gd name="T25" fmla="*/ 82 h 104"/>
              <a:gd name="T26" fmla="*/ 0 w 124"/>
              <a:gd name="T27" fmla="*/ 22 h 104"/>
              <a:gd name="T28" fmla="*/ 7 w 124"/>
              <a:gd name="T29" fmla="*/ 6 h 104"/>
              <a:gd name="T30" fmla="*/ 7 w 124"/>
              <a:gd name="T31" fmla="*/ 6 h 104"/>
              <a:gd name="T32" fmla="*/ 7 w 124"/>
              <a:gd name="T33" fmla="*/ 6 h 104"/>
              <a:gd name="T34" fmla="*/ 23 w 124"/>
              <a:gd name="T35" fmla="*/ 0 h 104"/>
              <a:gd name="T36" fmla="*/ 40 w 124"/>
              <a:gd name="T37" fmla="*/ 50 h 104"/>
              <a:gd name="T38" fmla="*/ 37 w 124"/>
              <a:gd name="T39" fmla="*/ 47 h 104"/>
              <a:gd name="T40" fmla="*/ 40 w 124"/>
              <a:gd name="T41" fmla="*/ 44 h 104"/>
              <a:gd name="T42" fmla="*/ 63 w 124"/>
              <a:gd name="T43" fmla="*/ 44 h 104"/>
              <a:gd name="T44" fmla="*/ 66 w 124"/>
              <a:gd name="T45" fmla="*/ 47 h 104"/>
              <a:gd name="T46" fmla="*/ 63 w 124"/>
              <a:gd name="T47" fmla="*/ 50 h 104"/>
              <a:gd name="T48" fmla="*/ 40 w 124"/>
              <a:gd name="T49" fmla="*/ 50 h 104"/>
              <a:gd name="T50" fmla="*/ 21 w 124"/>
              <a:gd name="T51" fmla="*/ 23 h 104"/>
              <a:gd name="T52" fmla="*/ 21 w 124"/>
              <a:gd name="T53" fmla="*/ 19 h 104"/>
              <a:gd name="T54" fmla="*/ 25 w 124"/>
              <a:gd name="T55" fmla="*/ 19 h 104"/>
              <a:gd name="T56" fmla="*/ 38 w 124"/>
              <a:gd name="T57" fmla="*/ 32 h 104"/>
              <a:gd name="T58" fmla="*/ 38 w 124"/>
              <a:gd name="T59" fmla="*/ 36 h 104"/>
              <a:gd name="T60" fmla="*/ 25 w 124"/>
              <a:gd name="T61" fmla="*/ 49 h 104"/>
              <a:gd name="T62" fmla="*/ 21 w 124"/>
              <a:gd name="T63" fmla="*/ 49 h 104"/>
              <a:gd name="T64" fmla="*/ 21 w 124"/>
              <a:gd name="T65" fmla="*/ 45 h 104"/>
              <a:gd name="T66" fmla="*/ 32 w 124"/>
              <a:gd name="T67" fmla="*/ 34 h 104"/>
              <a:gd name="T68" fmla="*/ 21 w 124"/>
              <a:gd name="T69" fmla="*/ 23 h 104"/>
              <a:gd name="T70" fmla="*/ 102 w 124"/>
              <a:gd name="T71" fmla="*/ 9 h 104"/>
              <a:gd name="T72" fmla="*/ 23 w 124"/>
              <a:gd name="T73" fmla="*/ 9 h 104"/>
              <a:gd name="T74" fmla="*/ 14 w 124"/>
              <a:gd name="T75" fmla="*/ 13 h 104"/>
              <a:gd name="T76" fmla="*/ 14 w 124"/>
              <a:gd name="T77" fmla="*/ 13 h 104"/>
              <a:gd name="T78" fmla="*/ 10 w 124"/>
              <a:gd name="T79" fmla="*/ 22 h 104"/>
              <a:gd name="T80" fmla="*/ 10 w 124"/>
              <a:gd name="T81" fmla="*/ 82 h 104"/>
              <a:gd name="T82" fmla="*/ 14 w 124"/>
              <a:gd name="T83" fmla="*/ 91 h 104"/>
              <a:gd name="T84" fmla="*/ 14 w 124"/>
              <a:gd name="T85" fmla="*/ 91 h 104"/>
              <a:gd name="T86" fmla="*/ 23 w 124"/>
              <a:gd name="T87" fmla="*/ 95 h 104"/>
              <a:gd name="T88" fmla="*/ 102 w 124"/>
              <a:gd name="T89" fmla="*/ 95 h 104"/>
              <a:gd name="T90" fmla="*/ 111 w 124"/>
              <a:gd name="T91" fmla="*/ 91 h 104"/>
              <a:gd name="T92" fmla="*/ 111 w 124"/>
              <a:gd name="T93" fmla="*/ 91 h 104"/>
              <a:gd name="T94" fmla="*/ 115 w 124"/>
              <a:gd name="T95" fmla="*/ 82 h 104"/>
              <a:gd name="T96" fmla="*/ 115 w 124"/>
              <a:gd name="T97" fmla="*/ 22 h 104"/>
              <a:gd name="T98" fmla="*/ 111 w 124"/>
              <a:gd name="T99" fmla="*/ 13 h 104"/>
              <a:gd name="T100" fmla="*/ 102 w 124"/>
              <a:gd name="T101" fmla="*/ 9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4" h="104">
                <a:moveTo>
                  <a:pt x="23" y="0"/>
                </a:moveTo>
                <a:cubicBezTo>
                  <a:pt x="102" y="0"/>
                  <a:pt x="102" y="0"/>
                  <a:pt x="102" y="0"/>
                </a:cubicBezTo>
                <a:cubicBezTo>
                  <a:pt x="108" y="0"/>
                  <a:pt x="114" y="2"/>
                  <a:pt x="118" y="6"/>
                </a:cubicBezTo>
                <a:cubicBezTo>
                  <a:pt x="122" y="10"/>
                  <a:pt x="124" y="16"/>
                  <a:pt x="124" y="22"/>
                </a:cubicBezTo>
                <a:cubicBezTo>
                  <a:pt x="124" y="82"/>
                  <a:pt x="124" y="82"/>
                  <a:pt x="124" y="82"/>
                </a:cubicBezTo>
                <a:cubicBezTo>
                  <a:pt x="124" y="88"/>
                  <a:pt x="122" y="93"/>
                  <a:pt x="118" y="98"/>
                </a:cubicBezTo>
                <a:cubicBezTo>
                  <a:pt x="117" y="98"/>
                  <a:pt x="117" y="98"/>
                  <a:pt x="117" y="98"/>
                </a:cubicBezTo>
                <a:cubicBezTo>
                  <a:pt x="113" y="102"/>
                  <a:pt x="108" y="104"/>
                  <a:pt x="102" y="104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17" y="104"/>
                  <a:pt x="11" y="102"/>
                  <a:pt x="7" y="98"/>
                </a:cubicBezTo>
                <a:cubicBezTo>
                  <a:pt x="7" y="98"/>
                  <a:pt x="7" y="98"/>
                  <a:pt x="7" y="98"/>
                </a:cubicBezTo>
                <a:cubicBezTo>
                  <a:pt x="7" y="97"/>
                  <a:pt x="7" y="97"/>
                  <a:pt x="7" y="97"/>
                </a:cubicBezTo>
                <a:cubicBezTo>
                  <a:pt x="3" y="93"/>
                  <a:pt x="0" y="88"/>
                  <a:pt x="0" y="82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6"/>
                  <a:pt x="3" y="10"/>
                  <a:pt x="7" y="6"/>
                </a:cubicBezTo>
                <a:cubicBezTo>
                  <a:pt x="7" y="6"/>
                  <a:pt x="7" y="6"/>
                  <a:pt x="7" y="6"/>
                </a:cubicBezTo>
                <a:cubicBezTo>
                  <a:pt x="7" y="6"/>
                  <a:pt x="7" y="6"/>
                  <a:pt x="7" y="6"/>
                </a:cubicBezTo>
                <a:cubicBezTo>
                  <a:pt x="11" y="2"/>
                  <a:pt x="17" y="0"/>
                  <a:pt x="23" y="0"/>
                </a:cubicBezTo>
                <a:close/>
                <a:moveTo>
                  <a:pt x="40" y="50"/>
                </a:moveTo>
                <a:cubicBezTo>
                  <a:pt x="39" y="50"/>
                  <a:pt x="37" y="49"/>
                  <a:pt x="37" y="47"/>
                </a:cubicBezTo>
                <a:cubicBezTo>
                  <a:pt x="37" y="46"/>
                  <a:pt x="39" y="44"/>
                  <a:pt x="40" y="44"/>
                </a:cubicBezTo>
                <a:cubicBezTo>
                  <a:pt x="63" y="44"/>
                  <a:pt x="63" y="44"/>
                  <a:pt x="63" y="44"/>
                </a:cubicBezTo>
                <a:cubicBezTo>
                  <a:pt x="65" y="44"/>
                  <a:pt x="66" y="46"/>
                  <a:pt x="66" y="47"/>
                </a:cubicBezTo>
                <a:cubicBezTo>
                  <a:pt x="66" y="49"/>
                  <a:pt x="65" y="50"/>
                  <a:pt x="63" y="50"/>
                </a:cubicBezTo>
                <a:cubicBezTo>
                  <a:pt x="40" y="50"/>
                  <a:pt x="40" y="50"/>
                  <a:pt x="40" y="50"/>
                </a:cubicBezTo>
                <a:close/>
                <a:moveTo>
                  <a:pt x="21" y="23"/>
                </a:moveTo>
                <a:cubicBezTo>
                  <a:pt x="20" y="22"/>
                  <a:pt x="20" y="20"/>
                  <a:pt x="21" y="19"/>
                </a:cubicBezTo>
                <a:cubicBezTo>
                  <a:pt x="22" y="18"/>
                  <a:pt x="24" y="18"/>
                  <a:pt x="25" y="19"/>
                </a:cubicBezTo>
                <a:cubicBezTo>
                  <a:pt x="38" y="32"/>
                  <a:pt x="38" y="32"/>
                  <a:pt x="38" y="32"/>
                </a:cubicBezTo>
                <a:cubicBezTo>
                  <a:pt x="40" y="33"/>
                  <a:pt x="40" y="35"/>
                  <a:pt x="38" y="36"/>
                </a:cubicBezTo>
                <a:cubicBezTo>
                  <a:pt x="25" y="49"/>
                  <a:pt x="25" y="49"/>
                  <a:pt x="25" y="49"/>
                </a:cubicBezTo>
                <a:cubicBezTo>
                  <a:pt x="24" y="50"/>
                  <a:pt x="22" y="50"/>
                  <a:pt x="21" y="49"/>
                </a:cubicBezTo>
                <a:cubicBezTo>
                  <a:pt x="20" y="48"/>
                  <a:pt x="20" y="46"/>
                  <a:pt x="21" y="45"/>
                </a:cubicBezTo>
                <a:cubicBezTo>
                  <a:pt x="32" y="34"/>
                  <a:pt x="32" y="34"/>
                  <a:pt x="32" y="34"/>
                </a:cubicBezTo>
                <a:cubicBezTo>
                  <a:pt x="21" y="23"/>
                  <a:pt x="21" y="23"/>
                  <a:pt x="21" y="23"/>
                </a:cubicBezTo>
                <a:close/>
                <a:moveTo>
                  <a:pt x="102" y="9"/>
                </a:moveTo>
                <a:cubicBezTo>
                  <a:pt x="23" y="9"/>
                  <a:pt x="23" y="9"/>
                  <a:pt x="23" y="9"/>
                </a:cubicBezTo>
                <a:cubicBezTo>
                  <a:pt x="19" y="9"/>
                  <a:pt x="16" y="11"/>
                  <a:pt x="14" y="13"/>
                </a:cubicBezTo>
                <a:cubicBezTo>
                  <a:pt x="14" y="13"/>
                  <a:pt x="14" y="13"/>
                  <a:pt x="14" y="13"/>
                </a:cubicBezTo>
                <a:cubicBezTo>
                  <a:pt x="11" y="15"/>
                  <a:pt x="10" y="19"/>
                  <a:pt x="10" y="22"/>
                </a:cubicBezTo>
                <a:cubicBezTo>
                  <a:pt x="10" y="82"/>
                  <a:pt x="10" y="82"/>
                  <a:pt x="10" y="82"/>
                </a:cubicBezTo>
                <a:cubicBezTo>
                  <a:pt x="10" y="85"/>
                  <a:pt x="11" y="88"/>
                  <a:pt x="14" y="91"/>
                </a:cubicBezTo>
                <a:cubicBezTo>
                  <a:pt x="14" y="91"/>
                  <a:pt x="14" y="91"/>
                  <a:pt x="14" y="91"/>
                </a:cubicBezTo>
                <a:cubicBezTo>
                  <a:pt x="16" y="93"/>
                  <a:pt x="19" y="95"/>
                  <a:pt x="23" y="95"/>
                </a:cubicBezTo>
                <a:cubicBezTo>
                  <a:pt x="102" y="95"/>
                  <a:pt x="102" y="95"/>
                  <a:pt x="102" y="95"/>
                </a:cubicBezTo>
                <a:cubicBezTo>
                  <a:pt x="105" y="95"/>
                  <a:pt x="108" y="93"/>
                  <a:pt x="111" y="91"/>
                </a:cubicBezTo>
                <a:cubicBezTo>
                  <a:pt x="111" y="91"/>
                  <a:pt x="111" y="91"/>
                  <a:pt x="111" y="91"/>
                </a:cubicBezTo>
                <a:cubicBezTo>
                  <a:pt x="113" y="88"/>
                  <a:pt x="115" y="85"/>
                  <a:pt x="115" y="82"/>
                </a:cubicBezTo>
                <a:cubicBezTo>
                  <a:pt x="115" y="22"/>
                  <a:pt x="115" y="22"/>
                  <a:pt x="115" y="22"/>
                </a:cubicBezTo>
                <a:cubicBezTo>
                  <a:pt x="115" y="19"/>
                  <a:pt x="113" y="15"/>
                  <a:pt x="111" y="13"/>
                </a:cubicBezTo>
                <a:cubicBezTo>
                  <a:pt x="108" y="11"/>
                  <a:pt x="105" y="9"/>
                  <a:pt x="102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74" name="Freeform 42"/>
          <p:cNvSpPr>
            <a:spLocks noEditPoints="1"/>
          </p:cNvSpPr>
          <p:nvPr/>
        </p:nvSpPr>
        <p:spPr bwMode="auto">
          <a:xfrm>
            <a:off x="4290344" y="5471802"/>
            <a:ext cx="272622" cy="228889"/>
          </a:xfrm>
          <a:custGeom>
            <a:avLst/>
            <a:gdLst>
              <a:gd name="T0" fmla="*/ 102 w 124"/>
              <a:gd name="T1" fmla="*/ 0 h 104"/>
              <a:gd name="T2" fmla="*/ 124 w 124"/>
              <a:gd name="T3" fmla="*/ 22 h 104"/>
              <a:gd name="T4" fmla="*/ 118 w 124"/>
              <a:gd name="T5" fmla="*/ 98 h 104"/>
              <a:gd name="T6" fmla="*/ 102 w 124"/>
              <a:gd name="T7" fmla="*/ 104 h 104"/>
              <a:gd name="T8" fmla="*/ 7 w 124"/>
              <a:gd name="T9" fmla="*/ 98 h 104"/>
              <a:gd name="T10" fmla="*/ 7 w 124"/>
              <a:gd name="T11" fmla="*/ 97 h 104"/>
              <a:gd name="T12" fmla="*/ 0 w 124"/>
              <a:gd name="T13" fmla="*/ 22 h 104"/>
              <a:gd name="T14" fmla="*/ 7 w 124"/>
              <a:gd name="T15" fmla="*/ 6 h 104"/>
              <a:gd name="T16" fmla="*/ 23 w 124"/>
              <a:gd name="T17" fmla="*/ 0 h 104"/>
              <a:gd name="T18" fmla="*/ 96 w 124"/>
              <a:gd name="T19" fmla="*/ 53 h 104"/>
              <a:gd name="T20" fmla="*/ 96 w 124"/>
              <a:gd name="T21" fmla="*/ 65 h 104"/>
              <a:gd name="T22" fmla="*/ 84 w 124"/>
              <a:gd name="T23" fmla="*/ 65 h 104"/>
              <a:gd name="T24" fmla="*/ 82 w 124"/>
              <a:gd name="T25" fmla="*/ 62 h 104"/>
              <a:gd name="T26" fmla="*/ 74 w 124"/>
              <a:gd name="T27" fmla="*/ 62 h 104"/>
              <a:gd name="T28" fmla="*/ 65 w 124"/>
              <a:gd name="T29" fmla="*/ 55 h 104"/>
              <a:gd name="T30" fmla="*/ 53 w 124"/>
              <a:gd name="T31" fmla="*/ 83 h 104"/>
              <a:gd name="T32" fmla="*/ 46 w 124"/>
              <a:gd name="T33" fmla="*/ 40 h 104"/>
              <a:gd name="T34" fmla="*/ 40 w 124"/>
              <a:gd name="T35" fmla="*/ 64 h 104"/>
              <a:gd name="T36" fmla="*/ 30 w 124"/>
              <a:gd name="T37" fmla="*/ 58 h 104"/>
              <a:gd name="T38" fmla="*/ 26 w 124"/>
              <a:gd name="T39" fmla="*/ 62 h 104"/>
              <a:gd name="T40" fmla="*/ 16 w 124"/>
              <a:gd name="T41" fmla="*/ 59 h 104"/>
              <a:gd name="T42" fmla="*/ 24 w 124"/>
              <a:gd name="T43" fmla="*/ 56 h 104"/>
              <a:gd name="T44" fmla="*/ 30 w 124"/>
              <a:gd name="T45" fmla="*/ 50 h 104"/>
              <a:gd name="T46" fmla="*/ 36 w 124"/>
              <a:gd name="T47" fmla="*/ 56 h 104"/>
              <a:gd name="T48" fmla="*/ 47 w 124"/>
              <a:gd name="T49" fmla="*/ 21 h 104"/>
              <a:gd name="T50" fmla="*/ 49 w 124"/>
              <a:gd name="T51" fmla="*/ 23 h 104"/>
              <a:gd name="T52" fmla="*/ 62 w 124"/>
              <a:gd name="T53" fmla="*/ 49 h 104"/>
              <a:gd name="T54" fmla="*/ 66 w 124"/>
              <a:gd name="T55" fmla="*/ 48 h 104"/>
              <a:gd name="T56" fmla="*/ 75 w 124"/>
              <a:gd name="T57" fmla="*/ 56 h 104"/>
              <a:gd name="T58" fmla="*/ 84 w 124"/>
              <a:gd name="T59" fmla="*/ 53 h 104"/>
              <a:gd name="T60" fmla="*/ 96 w 124"/>
              <a:gd name="T61" fmla="*/ 53 h 104"/>
              <a:gd name="T62" fmla="*/ 92 w 124"/>
              <a:gd name="T63" fmla="*/ 57 h 104"/>
              <a:gd name="T64" fmla="*/ 88 w 124"/>
              <a:gd name="T65" fmla="*/ 57 h 104"/>
              <a:gd name="T66" fmla="*/ 87 w 124"/>
              <a:gd name="T67" fmla="*/ 59 h 104"/>
              <a:gd name="T68" fmla="*/ 87 w 124"/>
              <a:gd name="T69" fmla="*/ 59 h 104"/>
              <a:gd name="T70" fmla="*/ 87 w 124"/>
              <a:gd name="T71" fmla="*/ 59 h 104"/>
              <a:gd name="T72" fmla="*/ 88 w 124"/>
              <a:gd name="T73" fmla="*/ 61 h 104"/>
              <a:gd name="T74" fmla="*/ 92 w 124"/>
              <a:gd name="T75" fmla="*/ 61 h 104"/>
              <a:gd name="T76" fmla="*/ 93 w 124"/>
              <a:gd name="T77" fmla="*/ 59 h 104"/>
              <a:gd name="T78" fmla="*/ 102 w 124"/>
              <a:gd name="T79" fmla="*/ 9 h 104"/>
              <a:gd name="T80" fmla="*/ 14 w 124"/>
              <a:gd name="T81" fmla="*/ 13 h 104"/>
              <a:gd name="T82" fmla="*/ 10 w 124"/>
              <a:gd name="T83" fmla="*/ 22 h 104"/>
              <a:gd name="T84" fmla="*/ 14 w 124"/>
              <a:gd name="T85" fmla="*/ 91 h 104"/>
              <a:gd name="T86" fmla="*/ 23 w 124"/>
              <a:gd name="T87" fmla="*/ 95 h 104"/>
              <a:gd name="T88" fmla="*/ 111 w 124"/>
              <a:gd name="T89" fmla="*/ 91 h 104"/>
              <a:gd name="T90" fmla="*/ 115 w 124"/>
              <a:gd name="T91" fmla="*/ 82 h 104"/>
              <a:gd name="T92" fmla="*/ 111 w 124"/>
              <a:gd name="T93" fmla="*/ 13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24" h="104">
                <a:moveTo>
                  <a:pt x="23" y="0"/>
                </a:moveTo>
                <a:cubicBezTo>
                  <a:pt x="102" y="0"/>
                  <a:pt x="102" y="0"/>
                  <a:pt x="102" y="0"/>
                </a:cubicBezTo>
                <a:cubicBezTo>
                  <a:pt x="108" y="0"/>
                  <a:pt x="114" y="2"/>
                  <a:pt x="118" y="6"/>
                </a:cubicBezTo>
                <a:cubicBezTo>
                  <a:pt x="122" y="10"/>
                  <a:pt x="124" y="16"/>
                  <a:pt x="124" y="22"/>
                </a:cubicBezTo>
                <a:cubicBezTo>
                  <a:pt x="124" y="82"/>
                  <a:pt x="124" y="82"/>
                  <a:pt x="124" y="82"/>
                </a:cubicBezTo>
                <a:cubicBezTo>
                  <a:pt x="124" y="88"/>
                  <a:pt x="122" y="93"/>
                  <a:pt x="118" y="98"/>
                </a:cubicBezTo>
                <a:cubicBezTo>
                  <a:pt x="117" y="98"/>
                  <a:pt x="117" y="98"/>
                  <a:pt x="117" y="98"/>
                </a:cubicBezTo>
                <a:cubicBezTo>
                  <a:pt x="113" y="102"/>
                  <a:pt x="108" y="104"/>
                  <a:pt x="102" y="104"/>
                </a:cubicBezTo>
                <a:cubicBezTo>
                  <a:pt x="23" y="104"/>
                  <a:pt x="23" y="104"/>
                  <a:pt x="23" y="104"/>
                </a:cubicBezTo>
                <a:cubicBezTo>
                  <a:pt x="17" y="104"/>
                  <a:pt x="11" y="102"/>
                  <a:pt x="7" y="98"/>
                </a:cubicBezTo>
                <a:cubicBezTo>
                  <a:pt x="7" y="98"/>
                  <a:pt x="7" y="98"/>
                  <a:pt x="7" y="98"/>
                </a:cubicBezTo>
                <a:cubicBezTo>
                  <a:pt x="7" y="97"/>
                  <a:pt x="7" y="97"/>
                  <a:pt x="7" y="97"/>
                </a:cubicBezTo>
                <a:cubicBezTo>
                  <a:pt x="3" y="93"/>
                  <a:pt x="0" y="88"/>
                  <a:pt x="0" y="82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6"/>
                  <a:pt x="3" y="10"/>
                  <a:pt x="7" y="6"/>
                </a:cubicBezTo>
                <a:cubicBezTo>
                  <a:pt x="7" y="6"/>
                  <a:pt x="7" y="6"/>
                  <a:pt x="7" y="6"/>
                </a:cubicBezTo>
                <a:cubicBezTo>
                  <a:pt x="7" y="6"/>
                  <a:pt x="7" y="6"/>
                  <a:pt x="7" y="6"/>
                </a:cubicBezTo>
                <a:cubicBezTo>
                  <a:pt x="11" y="2"/>
                  <a:pt x="17" y="0"/>
                  <a:pt x="23" y="0"/>
                </a:cubicBezTo>
                <a:close/>
                <a:moveTo>
                  <a:pt x="96" y="53"/>
                </a:moveTo>
                <a:cubicBezTo>
                  <a:pt x="96" y="53"/>
                  <a:pt x="96" y="53"/>
                  <a:pt x="96" y="53"/>
                </a:cubicBezTo>
                <a:cubicBezTo>
                  <a:pt x="98" y="55"/>
                  <a:pt x="99" y="57"/>
                  <a:pt x="99" y="59"/>
                </a:cubicBezTo>
                <a:cubicBezTo>
                  <a:pt x="99" y="62"/>
                  <a:pt x="98" y="64"/>
                  <a:pt x="96" y="65"/>
                </a:cubicBezTo>
                <a:cubicBezTo>
                  <a:pt x="96" y="65"/>
                  <a:pt x="96" y="65"/>
                  <a:pt x="96" y="65"/>
                </a:cubicBezTo>
                <a:cubicBezTo>
                  <a:pt x="93" y="69"/>
                  <a:pt x="87" y="69"/>
                  <a:pt x="84" y="65"/>
                </a:cubicBezTo>
                <a:cubicBezTo>
                  <a:pt x="84" y="65"/>
                  <a:pt x="84" y="65"/>
                  <a:pt x="84" y="65"/>
                </a:cubicBezTo>
                <a:cubicBezTo>
                  <a:pt x="83" y="64"/>
                  <a:pt x="82" y="63"/>
                  <a:pt x="82" y="62"/>
                </a:cubicBezTo>
                <a:cubicBezTo>
                  <a:pt x="74" y="62"/>
                  <a:pt x="74" y="62"/>
                  <a:pt x="74" y="62"/>
                </a:cubicBezTo>
                <a:cubicBezTo>
                  <a:pt x="74" y="62"/>
                  <a:pt x="74" y="62"/>
                  <a:pt x="74" y="62"/>
                </a:cubicBezTo>
                <a:cubicBezTo>
                  <a:pt x="73" y="62"/>
                  <a:pt x="72" y="62"/>
                  <a:pt x="71" y="61"/>
                </a:cubicBezTo>
                <a:cubicBezTo>
                  <a:pt x="65" y="55"/>
                  <a:pt x="65" y="55"/>
                  <a:pt x="65" y="55"/>
                </a:cubicBezTo>
                <a:cubicBezTo>
                  <a:pt x="56" y="81"/>
                  <a:pt x="56" y="81"/>
                  <a:pt x="56" y="81"/>
                </a:cubicBezTo>
                <a:cubicBezTo>
                  <a:pt x="56" y="82"/>
                  <a:pt x="55" y="83"/>
                  <a:pt x="53" y="83"/>
                </a:cubicBezTo>
                <a:cubicBezTo>
                  <a:pt x="52" y="84"/>
                  <a:pt x="50" y="82"/>
                  <a:pt x="50" y="81"/>
                </a:cubicBezTo>
                <a:cubicBezTo>
                  <a:pt x="46" y="40"/>
                  <a:pt x="46" y="40"/>
                  <a:pt x="46" y="40"/>
                </a:cubicBezTo>
                <a:cubicBezTo>
                  <a:pt x="41" y="63"/>
                  <a:pt x="41" y="63"/>
                  <a:pt x="41" y="63"/>
                </a:cubicBezTo>
                <a:cubicBezTo>
                  <a:pt x="40" y="63"/>
                  <a:pt x="40" y="64"/>
                  <a:pt x="40" y="64"/>
                </a:cubicBezTo>
                <a:cubicBezTo>
                  <a:pt x="38" y="66"/>
                  <a:pt x="37" y="65"/>
                  <a:pt x="36" y="64"/>
                </a:cubicBezTo>
                <a:cubicBezTo>
                  <a:pt x="30" y="58"/>
                  <a:pt x="30" y="58"/>
                  <a:pt x="30" y="58"/>
                </a:cubicBezTo>
                <a:cubicBezTo>
                  <a:pt x="28" y="60"/>
                  <a:pt x="28" y="60"/>
                  <a:pt x="28" y="60"/>
                </a:cubicBezTo>
                <a:cubicBezTo>
                  <a:pt x="28" y="61"/>
                  <a:pt x="27" y="62"/>
                  <a:pt x="26" y="62"/>
                </a:cubicBezTo>
                <a:cubicBezTo>
                  <a:pt x="19" y="62"/>
                  <a:pt x="19" y="62"/>
                  <a:pt x="19" y="62"/>
                </a:cubicBezTo>
                <a:cubicBezTo>
                  <a:pt x="17" y="62"/>
                  <a:pt x="16" y="61"/>
                  <a:pt x="16" y="59"/>
                </a:cubicBezTo>
                <a:cubicBezTo>
                  <a:pt x="16" y="58"/>
                  <a:pt x="17" y="56"/>
                  <a:pt x="19" y="56"/>
                </a:cubicBezTo>
                <a:cubicBezTo>
                  <a:pt x="24" y="56"/>
                  <a:pt x="24" y="56"/>
                  <a:pt x="24" y="56"/>
                </a:cubicBezTo>
                <a:cubicBezTo>
                  <a:pt x="27" y="51"/>
                  <a:pt x="27" y="51"/>
                  <a:pt x="27" y="51"/>
                </a:cubicBezTo>
                <a:cubicBezTo>
                  <a:pt x="27" y="50"/>
                  <a:pt x="29" y="49"/>
                  <a:pt x="30" y="50"/>
                </a:cubicBezTo>
                <a:cubicBezTo>
                  <a:pt x="31" y="50"/>
                  <a:pt x="31" y="51"/>
                  <a:pt x="31" y="51"/>
                </a:cubicBezTo>
                <a:cubicBezTo>
                  <a:pt x="36" y="56"/>
                  <a:pt x="36" y="56"/>
                  <a:pt x="36" y="56"/>
                </a:cubicBezTo>
                <a:cubicBezTo>
                  <a:pt x="44" y="23"/>
                  <a:pt x="44" y="23"/>
                  <a:pt x="44" y="23"/>
                </a:cubicBezTo>
                <a:cubicBezTo>
                  <a:pt x="44" y="21"/>
                  <a:pt x="46" y="20"/>
                  <a:pt x="47" y="21"/>
                </a:cubicBezTo>
                <a:cubicBezTo>
                  <a:pt x="48" y="21"/>
                  <a:pt x="49" y="22"/>
                  <a:pt x="49" y="23"/>
                </a:cubicBezTo>
                <a:cubicBezTo>
                  <a:pt x="49" y="23"/>
                  <a:pt x="49" y="23"/>
                  <a:pt x="49" y="23"/>
                </a:cubicBezTo>
                <a:cubicBezTo>
                  <a:pt x="55" y="68"/>
                  <a:pt x="55" y="68"/>
                  <a:pt x="55" y="68"/>
                </a:cubicBezTo>
                <a:cubicBezTo>
                  <a:pt x="62" y="49"/>
                  <a:pt x="62" y="49"/>
                  <a:pt x="62" y="49"/>
                </a:cubicBezTo>
                <a:cubicBezTo>
                  <a:pt x="62" y="47"/>
                  <a:pt x="64" y="46"/>
                  <a:pt x="65" y="47"/>
                </a:cubicBezTo>
                <a:cubicBezTo>
                  <a:pt x="66" y="47"/>
                  <a:pt x="66" y="47"/>
                  <a:pt x="66" y="48"/>
                </a:cubicBezTo>
                <a:cubicBezTo>
                  <a:pt x="66" y="48"/>
                  <a:pt x="66" y="48"/>
                  <a:pt x="66" y="48"/>
                </a:cubicBezTo>
                <a:cubicBezTo>
                  <a:pt x="75" y="56"/>
                  <a:pt x="75" y="56"/>
                  <a:pt x="75" y="56"/>
                </a:cubicBezTo>
                <a:cubicBezTo>
                  <a:pt x="82" y="56"/>
                  <a:pt x="82" y="56"/>
                  <a:pt x="82" y="56"/>
                </a:cubicBezTo>
                <a:cubicBezTo>
                  <a:pt x="82" y="55"/>
                  <a:pt x="83" y="54"/>
                  <a:pt x="84" y="53"/>
                </a:cubicBezTo>
                <a:cubicBezTo>
                  <a:pt x="84" y="53"/>
                  <a:pt x="84" y="53"/>
                  <a:pt x="84" y="53"/>
                </a:cubicBezTo>
                <a:cubicBezTo>
                  <a:pt x="87" y="49"/>
                  <a:pt x="93" y="49"/>
                  <a:pt x="96" y="53"/>
                </a:cubicBezTo>
                <a:close/>
                <a:moveTo>
                  <a:pt x="92" y="57"/>
                </a:moveTo>
                <a:cubicBezTo>
                  <a:pt x="92" y="57"/>
                  <a:pt x="92" y="57"/>
                  <a:pt x="92" y="57"/>
                </a:cubicBezTo>
                <a:cubicBezTo>
                  <a:pt x="91" y="56"/>
                  <a:pt x="89" y="56"/>
                  <a:pt x="88" y="57"/>
                </a:cubicBezTo>
                <a:cubicBezTo>
                  <a:pt x="88" y="57"/>
                  <a:pt x="88" y="57"/>
                  <a:pt x="88" y="57"/>
                </a:cubicBezTo>
                <a:cubicBezTo>
                  <a:pt x="87" y="58"/>
                  <a:pt x="87" y="58"/>
                  <a:pt x="87" y="59"/>
                </a:cubicBezTo>
                <a:cubicBezTo>
                  <a:pt x="87" y="59"/>
                  <a:pt x="87" y="59"/>
                  <a:pt x="87" y="59"/>
                </a:cubicBezTo>
                <a:cubicBezTo>
                  <a:pt x="87" y="59"/>
                  <a:pt x="87" y="59"/>
                  <a:pt x="87" y="59"/>
                </a:cubicBezTo>
                <a:cubicBezTo>
                  <a:pt x="87" y="59"/>
                  <a:pt x="87" y="59"/>
                  <a:pt x="87" y="59"/>
                </a:cubicBezTo>
                <a:cubicBezTo>
                  <a:pt x="87" y="59"/>
                  <a:pt x="87" y="59"/>
                  <a:pt x="87" y="59"/>
                </a:cubicBezTo>
                <a:cubicBezTo>
                  <a:pt x="87" y="59"/>
                  <a:pt x="87" y="59"/>
                  <a:pt x="87" y="59"/>
                </a:cubicBezTo>
                <a:cubicBezTo>
                  <a:pt x="87" y="59"/>
                  <a:pt x="87" y="59"/>
                  <a:pt x="87" y="59"/>
                </a:cubicBezTo>
                <a:cubicBezTo>
                  <a:pt x="87" y="60"/>
                  <a:pt x="87" y="61"/>
                  <a:pt x="88" y="61"/>
                </a:cubicBezTo>
                <a:cubicBezTo>
                  <a:pt x="88" y="61"/>
                  <a:pt x="88" y="61"/>
                  <a:pt x="88" y="61"/>
                </a:cubicBezTo>
                <a:cubicBezTo>
                  <a:pt x="89" y="63"/>
                  <a:pt x="91" y="63"/>
                  <a:pt x="92" y="61"/>
                </a:cubicBezTo>
                <a:cubicBezTo>
                  <a:pt x="92" y="61"/>
                  <a:pt x="92" y="61"/>
                  <a:pt x="92" y="61"/>
                </a:cubicBezTo>
                <a:cubicBezTo>
                  <a:pt x="93" y="61"/>
                  <a:pt x="93" y="60"/>
                  <a:pt x="93" y="59"/>
                </a:cubicBezTo>
                <a:cubicBezTo>
                  <a:pt x="93" y="58"/>
                  <a:pt x="93" y="58"/>
                  <a:pt x="92" y="57"/>
                </a:cubicBezTo>
                <a:close/>
                <a:moveTo>
                  <a:pt x="102" y="9"/>
                </a:moveTo>
                <a:cubicBezTo>
                  <a:pt x="23" y="9"/>
                  <a:pt x="23" y="9"/>
                  <a:pt x="23" y="9"/>
                </a:cubicBezTo>
                <a:cubicBezTo>
                  <a:pt x="19" y="9"/>
                  <a:pt x="16" y="11"/>
                  <a:pt x="14" y="13"/>
                </a:cubicBezTo>
                <a:cubicBezTo>
                  <a:pt x="14" y="13"/>
                  <a:pt x="14" y="13"/>
                  <a:pt x="14" y="13"/>
                </a:cubicBezTo>
                <a:cubicBezTo>
                  <a:pt x="11" y="15"/>
                  <a:pt x="10" y="19"/>
                  <a:pt x="10" y="22"/>
                </a:cubicBezTo>
                <a:cubicBezTo>
                  <a:pt x="10" y="82"/>
                  <a:pt x="10" y="82"/>
                  <a:pt x="10" y="82"/>
                </a:cubicBezTo>
                <a:cubicBezTo>
                  <a:pt x="10" y="85"/>
                  <a:pt x="11" y="88"/>
                  <a:pt x="14" y="91"/>
                </a:cubicBezTo>
                <a:cubicBezTo>
                  <a:pt x="14" y="91"/>
                  <a:pt x="14" y="91"/>
                  <a:pt x="14" y="91"/>
                </a:cubicBezTo>
                <a:cubicBezTo>
                  <a:pt x="16" y="93"/>
                  <a:pt x="19" y="95"/>
                  <a:pt x="23" y="95"/>
                </a:cubicBezTo>
                <a:cubicBezTo>
                  <a:pt x="102" y="95"/>
                  <a:pt x="102" y="95"/>
                  <a:pt x="102" y="95"/>
                </a:cubicBezTo>
                <a:cubicBezTo>
                  <a:pt x="105" y="95"/>
                  <a:pt x="108" y="93"/>
                  <a:pt x="111" y="91"/>
                </a:cubicBezTo>
                <a:cubicBezTo>
                  <a:pt x="111" y="91"/>
                  <a:pt x="111" y="91"/>
                  <a:pt x="111" y="91"/>
                </a:cubicBezTo>
                <a:cubicBezTo>
                  <a:pt x="113" y="88"/>
                  <a:pt x="115" y="85"/>
                  <a:pt x="115" y="82"/>
                </a:cubicBezTo>
                <a:cubicBezTo>
                  <a:pt x="115" y="22"/>
                  <a:pt x="115" y="22"/>
                  <a:pt x="115" y="22"/>
                </a:cubicBezTo>
                <a:cubicBezTo>
                  <a:pt x="115" y="19"/>
                  <a:pt x="113" y="15"/>
                  <a:pt x="111" y="13"/>
                </a:cubicBezTo>
                <a:cubicBezTo>
                  <a:pt x="109" y="11"/>
                  <a:pt x="105" y="9"/>
                  <a:pt x="102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75" name="Freeform 43"/>
          <p:cNvSpPr>
            <a:spLocks noEditPoints="1"/>
          </p:cNvSpPr>
          <p:nvPr/>
        </p:nvSpPr>
        <p:spPr bwMode="auto">
          <a:xfrm>
            <a:off x="7184860" y="3573535"/>
            <a:ext cx="277141" cy="230396"/>
          </a:xfrm>
          <a:custGeom>
            <a:avLst/>
            <a:gdLst>
              <a:gd name="T0" fmla="*/ 5 w 126"/>
              <a:gd name="T1" fmla="*/ 0 h 105"/>
              <a:gd name="T2" fmla="*/ 5 w 126"/>
              <a:gd name="T3" fmla="*/ 0 h 105"/>
              <a:gd name="T4" fmla="*/ 121 w 126"/>
              <a:gd name="T5" fmla="*/ 0 h 105"/>
              <a:gd name="T6" fmla="*/ 126 w 126"/>
              <a:gd name="T7" fmla="*/ 5 h 105"/>
              <a:gd name="T8" fmla="*/ 126 w 126"/>
              <a:gd name="T9" fmla="*/ 5 h 105"/>
              <a:gd name="T10" fmla="*/ 126 w 126"/>
              <a:gd name="T11" fmla="*/ 100 h 105"/>
              <a:gd name="T12" fmla="*/ 121 w 126"/>
              <a:gd name="T13" fmla="*/ 105 h 105"/>
              <a:gd name="T14" fmla="*/ 121 w 126"/>
              <a:gd name="T15" fmla="*/ 105 h 105"/>
              <a:gd name="T16" fmla="*/ 5 w 126"/>
              <a:gd name="T17" fmla="*/ 105 h 105"/>
              <a:gd name="T18" fmla="*/ 0 w 126"/>
              <a:gd name="T19" fmla="*/ 100 h 105"/>
              <a:gd name="T20" fmla="*/ 0 w 126"/>
              <a:gd name="T21" fmla="*/ 100 h 105"/>
              <a:gd name="T22" fmla="*/ 0 w 126"/>
              <a:gd name="T23" fmla="*/ 5 h 105"/>
              <a:gd name="T24" fmla="*/ 5 w 126"/>
              <a:gd name="T25" fmla="*/ 0 h 105"/>
              <a:gd name="T26" fmla="*/ 50 w 126"/>
              <a:gd name="T27" fmla="*/ 14 h 105"/>
              <a:gd name="T28" fmla="*/ 55 w 126"/>
              <a:gd name="T29" fmla="*/ 18 h 105"/>
              <a:gd name="T30" fmla="*/ 50 w 126"/>
              <a:gd name="T31" fmla="*/ 23 h 105"/>
              <a:gd name="T32" fmla="*/ 46 w 126"/>
              <a:gd name="T33" fmla="*/ 18 h 105"/>
              <a:gd name="T34" fmla="*/ 50 w 126"/>
              <a:gd name="T35" fmla="*/ 14 h 105"/>
              <a:gd name="T36" fmla="*/ 35 w 126"/>
              <a:gd name="T37" fmla="*/ 14 h 105"/>
              <a:gd name="T38" fmla="*/ 40 w 126"/>
              <a:gd name="T39" fmla="*/ 18 h 105"/>
              <a:gd name="T40" fmla="*/ 35 w 126"/>
              <a:gd name="T41" fmla="*/ 23 h 105"/>
              <a:gd name="T42" fmla="*/ 30 w 126"/>
              <a:gd name="T43" fmla="*/ 18 h 105"/>
              <a:gd name="T44" fmla="*/ 35 w 126"/>
              <a:gd name="T45" fmla="*/ 14 h 105"/>
              <a:gd name="T46" fmla="*/ 20 w 126"/>
              <a:gd name="T47" fmla="*/ 14 h 105"/>
              <a:gd name="T48" fmla="*/ 24 w 126"/>
              <a:gd name="T49" fmla="*/ 18 h 105"/>
              <a:gd name="T50" fmla="*/ 20 w 126"/>
              <a:gd name="T51" fmla="*/ 23 h 105"/>
              <a:gd name="T52" fmla="*/ 15 w 126"/>
              <a:gd name="T53" fmla="*/ 18 h 105"/>
              <a:gd name="T54" fmla="*/ 20 w 126"/>
              <a:gd name="T55" fmla="*/ 14 h 105"/>
              <a:gd name="T56" fmla="*/ 116 w 126"/>
              <a:gd name="T57" fmla="*/ 33 h 105"/>
              <a:gd name="T58" fmla="*/ 10 w 126"/>
              <a:gd name="T59" fmla="*/ 33 h 105"/>
              <a:gd name="T60" fmla="*/ 10 w 126"/>
              <a:gd name="T61" fmla="*/ 95 h 105"/>
              <a:gd name="T62" fmla="*/ 116 w 126"/>
              <a:gd name="T63" fmla="*/ 95 h 105"/>
              <a:gd name="T64" fmla="*/ 116 w 126"/>
              <a:gd name="T65" fmla="*/ 33 h 105"/>
              <a:gd name="T66" fmla="*/ 10 w 126"/>
              <a:gd name="T67" fmla="*/ 27 h 105"/>
              <a:gd name="T68" fmla="*/ 116 w 126"/>
              <a:gd name="T69" fmla="*/ 27 h 105"/>
              <a:gd name="T70" fmla="*/ 116 w 126"/>
              <a:gd name="T71" fmla="*/ 9 h 105"/>
              <a:gd name="T72" fmla="*/ 10 w 126"/>
              <a:gd name="T73" fmla="*/ 9 h 105"/>
              <a:gd name="T74" fmla="*/ 10 w 126"/>
              <a:gd name="T75" fmla="*/ 27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6" h="105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21" y="0"/>
                  <a:pt x="121" y="0"/>
                  <a:pt x="121" y="0"/>
                </a:cubicBezTo>
                <a:cubicBezTo>
                  <a:pt x="123" y="0"/>
                  <a:pt x="126" y="2"/>
                  <a:pt x="126" y="5"/>
                </a:cubicBezTo>
                <a:cubicBezTo>
                  <a:pt x="126" y="5"/>
                  <a:pt x="126" y="5"/>
                  <a:pt x="126" y="5"/>
                </a:cubicBezTo>
                <a:cubicBezTo>
                  <a:pt x="126" y="100"/>
                  <a:pt x="126" y="100"/>
                  <a:pt x="126" y="100"/>
                </a:cubicBezTo>
                <a:cubicBezTo>
                  <a:pt x="126" y="103"/>
                  <a:pt x="123" y="105"/>
                  <a:pt x="121" y="105"/>
                </a:cubicBezTo>
                <a:cubicBezTo>
                  <a:pt x="121" y="105"/>
                  <a:pt x="121" y="105"/>
                  <a:pt x="121" y="105"/>
                </a:cubicBezTo>
                <a:cubicBezTo>
                  <a:pt x="5" y="105"/>
                  <a:pt x="5" y="105"/>
                  <a:pt x="5" y="105"/>
                </a:cubicBezTo>
                <a:cubicBezTo>
                  <a:pt x="2" y="105"/>
                  <a:pt x="0" y="103"/>
                  <a:pt x="0" y="100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50" y="14"/>
                </a:moveTo>
                <a:cubicBezTo>
                  <a:pt x="53" y="14"/>
                  <a:pt x="55" y="16"/>
                  <a:pt x="55" y="18"/>
                </a:cubicBezTo>
                <a:cubicBezTo>
                  <a:pt x="55" y="21"/>
                  <a:pt x="53" y="23"/>
                  <a:pt x="50" y="23"/>
                </a:cubicBezTo>
                <a:cubicBezTo>
                  <a:pt x="48" y="23"/>
                  <a:pt x="46" y="21"/>
                  <a:pt x="46" y="18"/>
                </a:cubicBezTo>
                <a:cubicBezTo>
                  <a:pt x="46" y="16"/>
                  <a:pt x="48" y="14"/>
                  <a:pt x="50" y="14"/>
                </a:cubicBezTo>
                <a:close/>
                <a:moveTo>
                  <a:pt x="35" y="14"/>
                </a:moveTo>
                <a:cubicBezTo>
                  <a:pt x="38" y="14"/>
                  <a:pt x="40" y="16"/>
                  <a:pt x="40" y="18"/>
                </a:cubicBezTo>
                <a:cubicBezTo>
                  <a:pt x="40" y="21"/>
                  <a:pt x="38" y="23"/>
                  <a:pt x="35" y="23"/>
                </a:cubicBezTo>
                <a:cubicBezTo>
                  <a:pt x="32" y="23"/>
                  <a:pt x="30" y="21"/>
                  <a:pt x="30" y="18"/>
                </a:cubicBezTo>
                <a:cubicBezTo>
                  <a:pt x="30" y="16"/>
                  <a:pt x="32" y="14"/>
                  <a:pt x="35" y="14"/>
                </a:cubicBezTo>
                <a:close/>
                <a:moveTo>
                  <a:pt x="20" y="14"/>
                </a:moveTo>
                <a:cubicBezTo>
                  <a:pt x="22" y="14"/>
                  <a:pt x="24" y="16"/>
                  <a:pt x="24" y="18"/>
                </a:cubicBezTo>
                <a:cubicBezTo>
                  <a:pt x="24" y="21"/>
                  <a:pt x="22" y="23"/>
                  <a:pt x="20" y="23"/>
                </a:cubicBezTo>
                <a:cubicBezTo>
                  <a:pt x="17" y="23"/>
                  <a:pt x="15" y="21"/>
                  <a:pt x="15" y="18"/>
                </a:cubicBezTo>
                <a:cubicBezTo>
                  <a:pt x="15" y="16"/>
                  <a:pt x="17" y="14"/>
                  <a:pt x="20" y="14"/>
                </a:cubicBezTo>
                <a:close/>
                <a:moveTo>
                  <a:pt x="116" y="33"/>
                </a:moveTo>
                <a:cubicBezTo>
                  <a:pt x="10" y="33"/>
                  <a:pt x="10" y="33"/>
                  <a:pt x="10" y="33"/>
                </a:cubicBezTo>
                <a:cubicBezTo>
                  <a:pt x="10" y="95"/>
                  <a:pt x="10" y="95"/>
                  <a:pt x="10" y="95"/>
                </a:cubicBezTo>
                <a:cubicBezTo>
                  <a:pt x="116" y="95"/>
                  <a:pt x="116" y="95"/>
                  <a:pt x="116" y="95"/>
                </a:cubicBezTo>
                <a:cubicBezTo>
                  <a:pt x="116" y="33"/>
                  <a:pt x="116" y="33"/>
                  <a:pt x="116" y="33"/>
                </a:cubicBezTo>
                <a:close/>
                <a:moveTo>
                  <a:pt x="10" y="27"/>
                </a:moveTo>
                <a:cubicBezTo>
                  <a:pt x="116" y="27"/>
                  <a:pt x="116" y="27"/>
                  <a:pt x="116" y="27"/>
                </a:cubicBezTo>
                <a:cubicBezTo>
                  <a:pt x="116" y="9"/>
                  <a:pt x="116" y="9"/>
                  <a:pt x="116" y="9"/>
                </a:cubicBezTo>
                <a:cubicBezTo>
                  <a:pt x="10" y="9"/>
                  <a:pt x="10" y="9"/>
                  <a:pt x="10" y="9"/>
                </a:cubicBezTo>
                <a:cubicBezTo>
                  <a:pt x="10" y="27"/>
                  <a:pt x="10" y="27"/>
                  <a:pt x="10" y="2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76" name="Freeform 44"/>
          <p:cNvSpPr>
            <a:spLocks noEditPoints="1"/>
          </p:cNvSpPr>
          <p:nvPr/>
        </p:nvSpPr>
        <p:spPr bwMode="auto">
          <a:xfrm>
            <a:off x="7180341" y="2103821"/>
            <a:ext cx="286179" cy="262019"/>
          </a:xfrm>
          <a:custGeom>
            <a:avLst/>
            <a:gdLst>
              <a:gd name="T0" fmla="*/ 5 w 130"/>
              <a:gd name="T1" fmla="*/ 0 h 119"/>
              <a:gd name="T2" fmla="*/ 125 w 130"/>
              <a:gd name="T3" fmla="*/ 5 h 119"/>
              <a:gd name="T4" fmla="*/ 125 w 130"/>
              <a:gd name="T5" fmla="*/ 71 h 119"/>
              <a:gd name="T6" fmla="*/ 125 w 130"/>
              <a:gd name="T7" fmla="*/ 102 h 119"/>
              <a:gd name="T8" fmla="*/ 123 w 130"/>
              <a:gd name="T9" fmla="*/ 105 h 119"/>
              <a:gd name="T10" fmla="*/ 129 w 130"/>
              <a:gd name="T11" fmla="*/ 117 h 119"/>
              <a:gd name="T12" fmla="*/ 116 w 130"/>
              <a:gd name="T13" fmla="*/ 112 h 119"/>
              <a:gd name="T14" fmla="*/ 72 w 130"/>
              <a:gd name="T15" fmla="*/ 105 h 119"/>
              <a:gd name="T16" fmla="*/ 0 w 130"/>
              <a:gd name="T17" fmla="*/ 101 h 119"/>
              <a:gd name="T18" fmla="*/ 0 w 130"/>
              <a:gd name="T19" fmla="*/ 5 h 119"/>
              <a:gd name="T20" fmla="*/ 116 w 130"/>
              <a:gd name="T21" fmla="*/ 60 h 119"/>
              <a:gd name="T22" fmla="*/ 9 w 130"/>
              <a:gd name="T23" fmla="*/ 33 h 119"/>
              <a:gd name="T24" fmla="*/ 67 w 130"/>
              <a:gd name="T25" fmla="*/ 96 h 119"/>
              <a:gd name="T26" fmla="*/ 98 w 130"/>
              <a:gd name="T27" fmla="*/ 55 h 119"/>
              <a:gd name="T28" fmla="*/ 98 w 130"/>
              <a:gd name="T29" fmla="*/ 64 h 119"/>
              <a:gd name="T30" fmla="*/ 82 w 130"/>
              <a:gd name="T31" fmla="*/ 102 h 119"/>
              <a:gd name="T32" fmla="*/ 82 w 130"/>
              <a:gd name="T33" fmla="*/ 102 h 119"/>
              <a:gd name="T34" fmla="*/ 82 w 130"/>
              <a:gd name="T35" fmla="*/ 102 h 119"/>
              <a:gd name="T36" fmla="*/ 113 w 130"/>
              <a:gd name="T37" fmla="*/ 102 h 119"/>
              <a:gd name="T38" fmla="*/ 113 w 130"/>
              <a:gd name="T39" fmla="*/ 102 h 119"/>
              <a:gd name="T40" fmla="*/ 113 w 130"/>
              <a:gd name="T41" fmla="*/ 102 h 119"/>
              <a:gd name="T42" fmla="*/ 98 w 130"/>
              <a:gd name="T43" fmla="*/ 64 h 119"/>
              <a:gd name="T44" fmla="*/ 85 w 130"/>
              <a:gd name="T45" fmla="*/ 95 h 119"/>
              <a:gd name="T46" fmla="*/ 91 w 130"/>
              <a:gd name="T47" fmla="*/ 97 h 119"/>
              <a:gd name="T48" fmla="*/ 106 w 130"/>
              <a:gd name="T49" fmla="*/ 95 h 119"/>
              <a:gd name="T50" fmla="*/ 110 w 130"/>
              <a:gd name="T51" fmla="*/ 99 h 119"/>
              <a:gd name="T52" fmla="*/ 91 w 130"/>
              <a:gd name="T53" fmla="*/ 103 h 119"/>
              <a:gd name="T54" fmla="*/ 85 w 130"/>
              <a:gd name="T55" fmla="*/ 99 h 119"/>
              <a:gd name="T56" fmla="*/ 106 w 130"/>
              <a:gd name="T57" fmla="*/ 73 h 119"/>
              <a:gd name="T58" fmla="*/ 100 w 130"/>
              <a:gd name="T59" fmla="*/ 74 h 119"/>
              <a:gd name="T60" fmla="*/ 95 w 130"/>
              <a:gd name="T61" fmla="*/ 74 h 119"/>
              <a:gd name="T62" fmla="*/ 89 w 130"/>
              <a:gd name="T63" fmla="*/ 73 h 119"/>
              <a:gd name="T64" fmla="*/ 94 w 130"/>
              <a:gd name="T65" fmla="*/ 68 h 119"/>
              <a:gd name="T66" fmla="*/ 101 w 130"/>
              <a:gd name="T67" fmla="*/ 68 h 119"/>
              <a:gd name="T68" fmla="*/ 50 w 130"/>
              <a:gd name="T69" fmla="*/ 14 h 119"/>
              <a:gd name="T70" fmla="*/ 50 w 130"/>
              <a:gd name="T71" fmla="*/ 23 h 119"/>
              <a:gd name="T72" fmla="*/ 50 w 130"/>
              <a:gd name="T73" fmla="*/ 14 h 119"/>
              <a:gd name="T74" fmla="*/ 39 w 130"/>
              <a:gd name="T75" fmla="*/ 19 h 119"/>
              <a:gd name="T76" fmla="*/ 30 w 130"/>
              <a:gd name="T77" fmla="*/ 19 h 119"/>
              <a:gd name="T78" fmla="*/ 19 w 130"/>
              <a:gd name="T79" fmla="*/ 14 h 119"/>
              <a:gd name="T80" fmla="*/ 19 w 130"/>
              <a:gd name="T81" fmla="*/ 23 h 119"/>
              <a:gd name="T82" fmla="*/ 19 w 130"/>
              <a:gd name="T83" fmla="*/ 14 h 119"/>
              <a:gd name="T84" fmla="*/ 116 w 130"/>
              <a:gd name="T85" fmla="*/ 28 h 119"/>
              <a:gd name="T86" fmla="*/ 9 w 130"/>
              <a:gd name="T87" fmla="*/ 1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30" h="119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23" y="0"/>
                  <a:pt x="125" y="2"/>
                  <a:pt x="125" y="5"/>
                </a:cubicBezTo>
                <a:cubicBezTo>
                  <a:pt x="125" y="5"/>
                  <a:pt x="125" y="5"/>
                  <a:pt x="125" y="5"/>
                </a:cubicBezTo>
                <a:cubicBezTo>
                  <a:pt x="125" y="71"/>
                  <a:pt x="125" y="71"/>
                  <a:pt x="125" y="71"/>
                </a:cubicBezTo>
                <a:cubicBezTo>
                  <a:pt x="128" y="76"/>
                  <a:pt x="129" y="81"/>
                  <a:pt x="129" y="86"/>
                </a:cubicBezTo>
                <a:cubicBezTo>
                  <a:pt x="129" y="92"/>
                  <a:pt x="128" y="97"/>
                  <a:pt x="125" y="102"/>
                </a:cubicBezTo>
                <a:cubicBezTo>
                  <a:pt x="125" y="103"/>
                  <a:pt x="124" y="103"/>
                  <a:pt x="124" y="104"/>
                </a:cubicBezTo>
                <a:cubicBezTo>
                  <a:pt x="124" y="104"/>
                  <a:pt x="123" y="105"/>
                  <a:pt x="123" y="105"/>
                </a:cubicBezTo>
                <a:cubicBezTo>
                  <a:pt x="129" y="110"/>
                  <a:pt x="129" y="110"/>
                  <a:pt x="129" y="110"/>
                </a:cubicBezTo>
                <a:cubicBezTo>
                  <a:pt x="130" y="112"/>
                  <a:pt x="130" y="115"/>
                  <a:pt x="129" y="117"/>
                </a:cubicBezTo>
                <a:cubicBezTo>
                  <a:pt x="127" y="119"/>
                  <a:pt x="124" y="119"/>
                  <a:pt x="122" y="117"/>
                </a:cubicBezTo>
                <a:cubicBezTo>
                  <a:pt x="116" y="112"/>
                  <a:pt x="116" y="112"/>
                  <a:pt x="116" y="112"/>
                </a:cubicBezTo>
                <a:cubicBezTo>
                  <a:pt x="111" y="116"/>
                  <a:pt x="104" y="118"/>
                  <a:pt x="98" y="118"/>
                </a:cubicBezTo>
                <a:cubicBezTo>
                  <a:pt x="88" y="118"/>
                  <a:pt x="78" y="113"/>
                  <a:pt x="72" y="105"/>
                </a:cubicBezTo>
                <a:cubicBezTo>
                  <a:pt x="5" y="105"/>
                  <a:pt x="5" y="105"/>
                  <a:pt x="5" y="105"/>
                </a:cubicBezTo>
                <a:cubicBezTo>
                  <a:pt x="2" y="105"/>
                  <a:pt x="0" y="103"/>
                  <a:pt x="0" y="101"/>
                </a:cubicBezTo>
                <a:cubicBezTo>
                  <a:pt x="0" y="100"/>
                  <a:pt x="0" y="100"/>
                  <a:pt x="0" y="100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116" y="60"/>
                </a:moveTo>
                <a:cubicBezTo>
                  <a:pt x="116" y="33"/>
                  <a:pt x="116" y="33"/>
                  <a:pt x="116" y="33"/>
                </a:cubicBezTo>
                <a:cubicBezTo>
                  <a:pt x="9" y="33"/>
                  <a:pt x="9" y="33"/>
                  <a:pt x="9" y="33"/>
                </a:cubicBezTo>
                <a:cubicBezTo>
                  <a:pt x="9" y="96"/>
                  <a:pt x="9" y="96"/>
                  <a:pt x="9" y="96"/>
                </a:cubicBezTo>
                <a:cubicBezTo>
                  <a:pt x="67" y="96"/>
                  <a:pt x="67" y="96"/>
                  <a:pt x="67" y="96"/>
                </a:cubicBezTo>
                <a:cubicBezTo>
                  <a:pt x="66" y="93"/>
                  <a:pt x="66" y="89"/>
                  <a:pt x="66" y="86"/>
                </a:cubicBezTo>
                <a:cubicBezTo>
                  <a:pt x="66" y="69"/>
                  <a:pt x="80" y="55"/>
                  <a:pt x="98" y="55"/>
                </a:cubicBezTo>
                <a:cubicBezTo>
                  <a:pt x="104" y="55"/>
                  <a:pt x="110" y="57"/>
                  <a:pt x="116" y="60"/>
                </a:cubicBezTo>
                <a:close/>
                <a:moveTo>
                  <a:pt x="98" y="64"/>
                </a:moveTo>
                <a:cubicBezTo>
                  <a:pt x="85" y="64"/>
                  <a:pt x="75" y="74"/>
                  <a:pt x="75" y="86"/>
                </a:cubicBezTo>
                <a:cubicBezTo>
                  <a:pt x="75" y="92"/>
                  <a:pt x="78" y="97"/>
                  <a:pt x="82" y="102"/>
                </a:cubicBezTo>
                <a:cubicBezTo>
                  <a:pt x="82" y="102"/>
                  <a:pt x="82" y="102"/>
                  <a:pt x="82" y="102"/>
                </a:cubicBezTo>
                <a:cubicBezTo>
                  <a:pt x="82" y="102"/>
                  <a:pt x="82" y="102"/>
                  <a:pt x="82" y="102"/>
                </a:cubicBezTo>
                <a:cubicBezTo>
                  <a:pt x="82" y="102"/>
                  <a:pt x="82" y="102"/>
                  <a:pt x="82" y="102"/>
                </a:cubicBezTo>
                <a:cubicBezTo>
                  <a:pt x="82" y="102"/>
                  <a:pt x="82" y="102"/>
                  <a:pt x="82" y="102"/>
                </a:cubicBezTo>
                <a:cubicBezTo>
                  <a:pt x="86" y="106"/>
                  <a:pt x="92" y="108"/>
                  <a:pt x="98" y="108"/>
                </a:cubicBezTo>
                <a:cubicBezTo>
                  <a:pt x="103" y="108"/>
                  <a:pt x="109" y="106"/>
                  <a:pt x="113" y="102"/>
                </a:cubicBezTo>
                <a:cubicBezTo>
                  <a:pt x="113" y="102"/>
                  <a:pt x="113" y="102"/>
                  <a:pt x="113" y="102"/>
                </a:cubicBezTo>
                <a:cubicBezTo>
                  <a:pt x="113" y="102"/>
                  <a:pt x="113" y="102"/>
                  <a:pt x="113" y="102"/>
                </a:cubicBezTo>
                <a:cubicBezTo>
                  <a:pt x="113" y="102"/>
                  <a:pt x="113" y="102"/>
                  <a:pt x="113" y="102"/>
                </a:cubicBezTo>
                <a:cubicBezTo>
                  <a:pt x="113" y="102"/>
                  <a:pt x="113" y="102"/>
                  <a:pt x="113" y="102"/>
                </a:cubicBezTo>
                <a:cubicBezTo>
                  <a:pt x="118" y="98"/>
                  <a:pt x="120" y="92"/>
                  <a:pt x="120" y="86"/>
                </a:cubicBezTo>
                <a:cubicBezTo>
                  <a:pt x="120" y="74"/>
                  <a:pt x="110" y="64"/>
                  <a:pt x="98" y="64"/>
                </a:cubicBezTo>
                <a:close/>
                <a:moveTo>
                  <a:pt x="85" y="99"/>
                </a:moveTo>
                <a:cubicBezTo>
                  <a:pt x="83" y="98"/>
                  <a:pt x="83" y="96"/>
                  <a:pt x="85" y="95"/>
                </a:cubicBezTo>
                <a:cubicBezTo>
                  <a:pt x="86" y="94"/>
                  <a:pt x="88" y="94"/>
                  <a:pt x="89" y="95"/>
                </a:cubicBezTo>
                <a:cubicBezTo>
                  <a:pt x="89" y="96"/>
                  <a:pt x="90" y="96"/>
                  <a:pt x="91" y="97"/>
                </a:cubicBezTo>
                <a:cubicBezTo>
                  <a:pt x="95" y="100"/>
                  <a:pt x="100" y="100"/>
                  <a:pt x="105" y="97"/>
                </a:cubicBezTo>
                <a:cubicBezTo>
                  <a:pt x="105" y="96"/>
                  <a:pt x="106" y="96"/>
                  <a:pt x="106" y="95"/>
                </a:cubicBezTo>
                <a:cubicBezTo>
                  <a:pt x="108" y="94"/>
                  <a:pt x="109" y="94"/>
                  <a:pt x="110" y="95"/>
                </a:cubicBezTo>
                <a:cubicBezTo>
                  <a:pt x="112" y="96"/>
                  <a:pt x="112" y="98"/>
                  <a:pt x="110" y="99"/>
                </a:cubicBezTo>
                <a:cubicBezTo>
                  <a:pt x="110" y="100"/>
                  <a:pt x="109" y="101"/>
                  <a:pt x="108" y="102"/>
                </a:cubicBezTo>
                <a:cubicBezTo>
                  <a:pt x="102" y="105"/>
                  <a:pt x="96" y="105"/>
                  <a:pt x="91" y="103"/>
                </a:cubicBezTo>
                <a:cubicBezTo>
                  <a:pt x="90" y="103"/>
                  <a:pt x="88" y="102"/>
                  <a:pt x="87" y="102"/>
                </a:cubicBezTo>
                <a:cubicBezTo>
                  <a:pt x="86" y="101"/>
                  <a:pt x="85" y="100"/>
                  <a:pt x="85" y="99"/>
                </a:cubicBezTo>
                <a:close/>
                <a:moveTo>
                  <a:pt x="104" y="69"/>
                </a:moveTo>
                <a:cubicBezTo>
                  <a:pt x="106" y="70"/>
                  <a:pt x="107" y="72"/>
                  <a:pt x="106" y="73"/>
                </a:cubicBezTo>
                <a:cubicBezTo>
                  <a:pt x="105" y="74"/>
                  <a:pt x="104" y="75"/>
                  <a:pt x="102" y="75"/>
                </a:cubicBezTo>
                <a:cubicBezTo>
                  <a:pt x="102" y="74"/>
                  <a:pt x="101" y="74"/>
                  <a:pt x="100" y="74"/>
                </a:cubicBezTo>
                <a:cubicBezTo>
                  <a:pt x="99" y="74"/>
                  <a:pt x="98" y="74"/>
                  <a:pt x="98" y="74"/>
                </a:cubicBezTo>
                <a:cubicBezTo>
                  <a:pt x="97" y="74"/>
                  <a:pt x="96" y="74"/>
                  <a:pt x="95" y="74"/>
                </a:cubicBezTo>
                <a:cubicBezTo>
                  <a:pt x="94" y="74"/>
                  <a:pt x="94" y="74"/>
                  <a:pt x="93" y="75"/>
                </a:cubicBezTo>
                <a:cubicBezTo>
                  <a:pt x="91" y="75"/>
                  <a:pt x="90" y="74"/>
                  <a:pt x="89" y="73"/>
                </a:cubicBezTo>
                <a:cubicBezTo>
                  <a:pt x="88" y="72"/>
                  <a:pt x="89" y="70"/>
                  <a:pt x="91" y="69"/>
                </a:cubicBezTo>
                <a:cubicBezTo>
                  <a:pt x="92" y="69"/>
                  <a:pt x="93" y="69"/>
                  <a:pt x="94" y="68"/>
                </a:cubicBezTo>
                <a:cubicBezTo>
                  <a:pt x="95" y="68"/>
                  <a:pt x="96" y="68"/>
                  <a:pt x="98" y="68"/>
                </a:cubicBezTo>
                <a:cubicBezTo>
                  <a:pt x="99" y="68"/>
                  <a:pt x="100" y="68"/>
                  <a:pt x="101" y="68"/>
                </a:cubicBezTo>
                <a:cubicBezTo>
                  <a:pt x="102" y="69"/>
                  <a:pt x="103" y="69"/>
                  <a:pt x="104" y="69"/>
                </a:cubicBezTo>
                <a:close/>
                <a:moveTo>
                  <a:pt x="50" y="14"/>
                </a:moveTo>
                <a:cubicBezTo>
                  <a:pt x="53" y="14"/>
                  <a:pt x="55" y="16"/>
                  <a:pt x="55" y="19"/>
                </a:cubicBezTo>
                <a:cubicBezTo>
                  <a:pt x="55" y="21"/>
                  <a:pt x="53" y="23"/>
                  <a:pt x="50" y="23"/>
                </a:cubicBezTo>
                <a:cubicBezTo>
                  <a:pt x="47" y="23"/>
                  <a:pt x="45" y="21"/>
                  <a:pt x="45" y="19"/>
                </a:cubicBezTo>
                <a:cubicBezTo>
                  <a:pt x="45" y="16"/>
                  <a:pt x="47" y="14"/>
                  <a:pt x="50" y="14"/>
                </a:cubicBezTo>
                <a:close/>
                <a:moveTo>
                  <a:pt x="35" y="14"/>
                </a:moveTo>
                <a:cubicBezTo>
                  <a:pt x="37" y="14"/>
                  <a:pt x="39" y="16"/>
                  <a:pt x="39" y="19"/>
                </a:cubicBezTo>
                <a:cubicBezTo>
                  <a:pt x="39" y="21"/>
                  <a:pt x="37" y="23"/>
                  <a:pt x="35" y="23"/>
                </a:cubicBezTo>
                <a:cubicBezTo>
                  <a:pt x="32" y="23"/>
                  <a:pt x="30" y="21"/>
                  <a:pt x="30" y="19"/>
                </a:cubicBezTo>
                <a:cubicBezTo>
                  <a:pt x="30" y="16"/>
                  <a:pt x="32" y="14"/>
                  <a:pt x="35" y="14"/>
                </a:cubicBezTo>
                <a:close/>
                <a:moveTo>
                  <a:pt x="19" y="14"/>
                </a:moveTo>
                <a:cubicBezTo>
                  <a:pt x="22" y="14"/>
                  <a:pt x="24" y="16"/>
                  <a:pt x="24" y="19"/>
                </a:cubicBezTo>
                <a:cubicBezTo>
                  <a:pt x="24" y="21"/>
                  <a:pt x="22" y="23"/>
                  <a:pt x="19" y="23"/>
                </a:cubicBezTo>
                <a:cubicBezTo>
                  <a:pt x="17" y="23"/>
                  <a:pt x="15" y="21"/>
                  <a:pt x="15" y="19"/>
                </a:cubicBezTo>
                <a:cubicBezTo>
                  <a:pt x="15" y="16"/>
                  <a:pt x="17" y="14"/>
                  <a:pt x="19" y="14"/>
                </a:cubicBezTo>
                <a:close/>
                <a:moveTo>
                  <a:pt x="9" y="28"/>
                </a:moveTo>
                <a:cubicBezTo>
                  <a:pt x="116" y="28"/>
                  <a:pt x="116" y="28"/>
                  <a:pt x="116" y="28"/>
                </a:cubicBezTo>
                <a:cubicBezTo>
                  <a:pt x="116" y="10"/>
                  <a:pt x="116" y="10"/>
                  <a:pt x="116" y="10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28"/>
                  <a:pt x="9" y="28"/>
                  <a:pt x="9" y="2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77" name="Freeform 45"/>
          <p:cNvSpPr>
            <a:spLocks noEditPoints="1"/>
          </p:cNvSpPr>
          <p:nvPr/>
        </p:nvSpPr>
        <p:spPr bwMode="auto">
          <a:xfrm>
            <a:off x="7650277" y="3555464"/>
            <a:ext cx="275635" cy="248465"/>
          </a:xfrm>
          <a:custGeom>
            <a:avLst/>
            <a:gdLst>
              <a:gd name="T0" fmla="*/ 5 w 125"/>
              <a:gd name="T1" fmla="*/ 0 h 113"/>
              <a:gd name="T2" fmla="*/ 114 w 125"/>
              <a:gd name="T3" fmla="*/ 5 h 113"/>
              <a:gd name="T4" fmla="*/ 114 w 125"/>
              <a:gd name="T5" fmla="*/ 42 h 113"/>
              <a:gd name="T6" fmla="*/ 125 w 125"/>
              <a:gd name="T7" fmla="*/ 47 h 113"/>
              <a:gd name="T8" fmla="*/ 125 w 125"/>
              <a:gd name="T9" fmla="*/ 108 h 113"/>
              <a:gd name="T10" fmla="*/ 120 w 125"/>
              <a:gd name="T11" fmla="*/ 113 h 113"/>
              <a:gd name="T12" fmla="*/ 23 w 125"/>
              <a:gd name="T13" fmla="*/ 108 h 113"/>
              <a:gd name="T14" fmla="*/ 23 w 125"/>
              <a:gd name="T15" fmla="*/ 94 h 113"/>
              <a:gd name="T16" fmla="*/ 0 w 125"/>
              <a:gd name="T17" fmla="*/ 89 h 113"/>
              <a:gd name="T18" fmla="*/ 0 w 125"/>
              <a:gd name="T19" fmla="*/ 5 h 113"/>
              <a:gd name="T20" fmla="*/ 104 w 125"/>
              <a:gd name="T21" fmla="*/ 42 h 113"/>
              <a:gd name="T22" fmla="*/ 9 w 125"/>
              <a:gd name="T23" fmla="*/ 33 h 113"/>
              <a:gd name="T24" fmla="*/ 23 w 125"/>
              <a:gd name="T25" fmla="*/ 84 h 113"/>
              <a:gd name="T26" fmla="*/ 28 w 125"/>
              <a:gd name="T27" fmla="*/ 42 h 113"/>
              <a:gd name="T28" fmla="*/ 104 w 125"/>
              <a:gd name="T29" fmla="*/ 42 h 113"/>
              <a:gd name="T30" fmla="*/ 78 w 125"/>
              <a:gd name="T31" fmla="*/ 61 h 113"/>
              <a:gd name="T32" fmla="*/ 68 w 125"/>
              <a:gd name="T33" fmla="*/ 61 h 113"/>
              <a:gd name="T34" fmla="*/ 58 w 125"/>
              <a:gd name="T35" fmla="*/ 56 h 113"/>
              <a:gd name="T36" fmla="*/ 58 w 125"/>
              <a:gd name="T37" fmla="*/ 66 h 113"/>
              <a:gd name="T38" fmla="*/ 58 w 125"/>
              <a:gd name="T39" fmla="*/ 56 h 113"/>
              <a:gd name="T40" fmla="*/ 47 w 125"/>
              <a:gd name="T41" fmla="*/ 61 h 113"/>
              <a:gd name="T42" fmla="*/ 37 w 125"/>
              <a:gd name="T43" fmla="*/ 61 h 113"/>
              <a:gd name="T44" fmla="*/ 116 w 125"/>
              <a:gd name="T45" fmla="*/ 75 h 113"/>
              <a:gd name="T46" fmla="*/ 32 w 125"/>
              <a:gd name="T47" fmla="*/ 103 h 113"/>
              <a:gd name="T48" fmla="*/ 116 w 125"/>
              <a:gd name="T49" fmla="*/ 75 h 113"/>
              <a:gd name="T50" fmla="*/ 116 w 125"/>
              <a:gd name="T51" fmla="*/ 70 h 113"/>
              <a:gd name="T52" fmla="*/ 32 w 125"/>
              <a:gd name="T53" fmla="*/ 52 h 113"/>
              <a:gd name="T54" fmla="*/ 50 w 125"/>
              <a:gd name="T55" fmla="*/ 14 h 113"/>
              <a:gd name="T56" fmla="*/ 50 w 125"/>
              <a:gd name="T57" fmla="*/ 24 h 113"/>
              <a:gd name="T58" fmla="*/ 50 w 125"/>
              <a:gd name="T59" fmla="*/ 14 h 113"/>
              <a:gd name="T60" fmla="*/ 39 w 125"/>
              <a:gd name="T61" fmla="*/ 19 h 113"/>
              <a:gd name="T62" fmla="*/ 30 w 125"/>
              <a:gd name="T63" fmla="*/ 19 h 113"/>
              <a:gd name="T64" fmla="*/ 19 w 125"/>
              <a:gd name="T65" fmla="*/ 14 h 113"/>
              <a:gd name="T66" fmla="*/ 19 w 125"/>
              <a:gd name="T67" fmla="*/ 24 h 113"/>
              <a:gd name="T68" fmla="*/ 19 w 125"/>
              <a:gd name="T69" fmla="*/ 14 h 113"/>
              <a:gd name="T70" fmla="*/ 104 w 125"/>
              <a:gd name="T71" fmla="*/ 28 h 113"/>
              <a:gd name="T72" fmla="*/ 9 w 125"/>
              <a:gd name="T73" fmla="*/ 10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5" h="113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12" y="0"/>
                  <a:pt x="114" y="2"/>
                  <a:pt x="114" y="5"/>
                </a:cubicBezTo>
                <a:cubicBezTo>
                  <a:pt x="114" y="5"/>
                  <a:pt x="114" y="5"/>
                  <a:pt x="114" y="5"/>
                </a:cubicBezTo>
                <a:cubicBezTo>
                  <a:pt x="114" y="42"/>
                  <a:pt x="114" y="42"/>
                  <a:pt x="114" y="42"/>
                </a:cubicBezTo>
                <a:cubicBezTo>
                  <a:pt x="120" y="42"/>
                  <a:pt x="120" y="42"/>
                  <a:pt x="120" y="42"/>
                </a:cubicBezTo>
                <a:cubicBezTo>
                  <a:pt x="123" y="42"/>
                  <a:pt x="125" y="44"/>
                  <a:pt x="125" y="47"/>
                </a:cubicBezTo>
                <a:cubicBezTo>
                  <a:pt x="125" y="47"/>
                  <a:pt x="125" y="47"/>
                  <a:pt x="125" y="47"/>
                </a:cubicBezTo>
                <a:cubicBezTo>
                  <a:pt x="125" y="108"/>
                  <a:pt x="125" y="108"/>
                  <a:pt x="125" y="108"/>
                </a:cubicBezTo>
                <a:cubicBezTo>
                  <a:pt x="125" y="111"/>
                  <a:pt x="123" y="113"/>
                  <a:pt x="120" y="113"/>
                </a:cubicBezTo>
                <a:cubicBezTo>
                  <a:pt x="120" y="113"/>
                  <a:pt x="120" y="113"/>
                  <a:pt x="120" y="113"/>
                </a:cubicBezTo>
                <a:cubicBezTo>
                  <a:pt x="28" y="113"/>
                  <a:pt x="28" y="113"/>
                  <a:pt x="28" y="113"/>
                </a:cubicBezTo>
                <a:cubicBezTo>
                  <a:pt x="25" y="113"/>
                  <a:pt x="23" y="111"/>
                  <a:pt x="23" y="108"/>
                </a:cubicBezTo>
                <a:cubicBezTo>
                  <a:pt x="23" y="108"/>
                  <a:pt x="23" y="108"/>
                  <a:pt x="23" y="108"/>
                </a:cubicBezTo>
                <a:cubicBezTo>
                  <a:pt x="23" y="94"/>
                  <a:pt x="23" y="94"/>
                  <a:pt x="23" y="94"/>
                </a:cubicBezTo>
                <a:cubicBezTo>
                  <a:pt x="5" y="94"/>
                  <a:pt x="5" y="94"/>
                  <a:pt x="5" y="94"/>
                </a:cubicBezTo>
                <a:cubicBezTo>
                  <a:pt x="2" y="94"/>
                  <a:pt x="0" y="92"/>
                  <a:pt x="0" y="89"/>
                </a:cubicBezTo>
                <a:cubicBezTo>
                  <a:pt x="0" y="89"/>
                  <a:pt x="0" y="89"/>
                  <a:pt x="0" y="89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104" y="42"/>
                </a:moveTo>
                <a:cubicBezTo>
                  <a:pt x="104" y="33"/>
                  <a:pt x="104" y="33"/>
                  <a:pt x="104" y="33"/>
                </a:cubicBezTo>
                <a:cubicBezTo>
                  <a:pt x="9" y="33"/>
                  <a:pt x="9" y="33"/>
                  <a:pt x="9" y="33"/>
                </a:cubicBezTo>
                <a:cubicBezTo>
                  <a:pt x="9" y="84"/>
                  <a:pt x="9" y="84"/>
                  <a:pt x="9" y="84"/>
                </a:cubicBezTo>
                <a:cubicBezTo>
                  <a:pt x="23" y="84"/>
                  <a:pt x="23" y="84"/>
                  <a:pt x="23" y="84"/>
                </a:cubicBezTo>
                <a:cubicBezTo>
                  <a:pt x="23" y="47"/>
                  <a:pt x="23" y="47"/>
                  <a:pt x="23" y="47"/>
                </a:cubicBezTo>
                <a:cubicBezTo>
                  <a:pt x="23" y="44"/>
                  <a:pt x="25" y="42"/>
                  <a:pt x="28" y="42"/>
                </a:cubicBezTo>
                <a:cubicBezTo>
                  <a:pt x="28" y="42"/>
                  <a:pt x="28" y="42"/>
                  <a:pt x="28" y="42"/>
                </a:cubicBezTo>
                <a:cubicBezTo>
                  <a:pt x="104" y="42"/>
                  <a:pt x="104" y="42"/>
                  <a:pt x="104" y="42"/>
                </a:cubicBezTo>
                <a:close/>
                <a:moveTo>
                  <a:pt x="73" y="56"/>
                </a:moveTo>
                <a:cubicBezTo>
                  <a:pt x="76" y="56"/>
                  <a:pt x="78" y="58"/>
                  <a:pt x="78" y="61"/>
                </a:cubicBezTo>
                <a:cubicBezTo>
                  <a:pt x="78" y="63"/>
                  <a:pt x="76" y="66"/>
                  <a:pt x="73" y="66"/>
                </a:cubicBezTo>
                <a:cubicBezTo>
                  <a:pt x="70" y="66"/>
                  <a:pt x="68" y="63"/>
                  <a:pt x="68" y="61"/>
                </a:cubicBezTo>
                <a:cubicBezTo>
                  <a:pt x="68" y="58"/>
                  <a:pt x="70" y="56"/>
                  <a:pt x="73" y="56"/>
                </a:cubicBezTo>
                <a:close/>
                <a:moveTo>
                  <a:pt x="58" y="56"/>
                </a:moveTo>
                <a:cubicBezTo>
                  <a:pt x="60" y="56"/>
                  <a:pt x="62" y="58"/>
                  <a:pt x="62" y="61"/>
                </a:cubicBezTo>
                <a:cubicBezTo>
                  <a:pt x="62" y="63"/>
                  <a:pt x="60" y="66"/>
                  <a:pt x="58" y="66"/>
                </a:cubicBezTo>
                <a:cubicBezTo>
                  <a:pt x="55" y="66"/>
                  <a:pt x="53" y="63"/>
                  <a:pt x="53" y="61"/>
                </a:cubicBezTo>
                <a:cubicBezTo>
                  <a:pt x="53" y="58"/>
                  <a:pt x="55" y="56"/>
                  <a:pt x="58" y="56"/>
                </a:cubicBezTo>
                <a:close/>
                <a:moveTo>
                  <a:pt x="42" y="56"/>
                </a:moveTo>
                <a:cubicBezTo>
                  <a:pt x="45" y="56"/>
                  <a:pt x="47" y="58"/>
                  <a:pt x="47" y="61"/>
                </a:cubicBezTo>
                <a:cubicBezTo>
                  <a:pt x="47" y="63"/>
                  <a:pt x="45" y="66"/>
                  <a:pt x="42" y="66"/>
                </a:cubicBezTo>
                <a:cubicBezTo>
                  <a:pt x="40" y="66"/>
                  <a:pt x="37" y="63"/>
                  <a:pt x="37" y="61"/>
                </a:cubicBezTo>
                <a:cubicBezTo>
                  <a:pt x="37" y="58"/>
                  <a:pt x="40" y="56"/>
                  <a:pt x="42" y="56"/>
                </a:cubicBezTo>
                <a:close/>
                <a:moveTo>
                  <a:pt x="116" y="75"/>
                </a:moveTo>
                <a:cubicBezTo>
                  <a:pt x="32" y="75"/>
                  <a:pt x="32" y="75"/>
                  <a:pt x="32" y="75"/>
                </a:cubicBezTo>
                <a:cubicBezTo>
                  <a:pt x="32" y="103"/>
                  <a:pt x="32" y="103"/>
                  <a:pt x="32" y="103"/>
                </a:cubicBezTo>
                <a:cubicBezTo>
                  <a:pt x="116" y="103"/>
                  <a:pt x="116" y="103"/>
                  <a:pt x="116" y="103"/>
                </a:cubicBezTo>
                <a:cubicBezTo>
                  <a:pt x="116" y="75"/>
                  <a:pt x="116" y="75"/>
                  <a:pt x="116" y="75"/>
                </a:cubicBezTo>
                <a:close/>
                <a:moveTo>
                  <a:pt x="32" y="70"/>
                </a:moveTo>
                <a:cubicBezTo>
                  <a:pt x="116" y="70"/>
                  <a:pt x="116" y="70"/>
                  <a:pt x="116" y="70"/>
                </a:cubicBezTo>
                <a:cubicBezTo>
                  <a:pt x="116" y="52"/>
                  <a:pt x="116" y="52"/>
                  <a:pt x="116" y="52"/>
                </a:cubicBezTo>
                <a:cubicBezTo>
                  <a:pt x="32" y="52"/>
                  <a:pt x="32" y="52"/>
                  <a:pt x="32" y="52"/>
                </a:cubicBezTo>
                <a:cubicBezTo>
                  <a:pt x="32" y="70"/>
                  <a:pt x="32" y="70"/>
                  <a:pt x="32" y="70"/>
                </a:cubicBezTo>
                <a:close/>
                <a:moveTo>
                  <a:pt x="50" y="14"/>
                </a:moveTo>
                <a:cubicBezTo>
                  <a:pt x="53" y="14"/>
                  <a:pt x="55" y="16"/>
                  <a:pt x="55" y="19"/>
                </a:cubicBezTo>
                <a:cubicBezTo>
                  <a:pt x="55" y="21"/>
                  <a:pt x="53" y="24"/>
                  <a:pt x="50" y="24"/>
                </a:cubicBezTo>
                <a:cubicBezTo>
                  <a:pt x="47" y="24"/>
                  <a:pt x="45" y="21"/>
                  <a:pt x="45" y="19"/>
                </a:cubicBezTo>
                <a:cubicBezTo>
                  <a:pt x="45" y="16"/>
                  <a:pt x="47" y="14"/>
                  <a:pt x="50" y="14"/>
                </a:cubicBezTo>
                <a:close/>
                <a:moveTo>
                  <a:pt x="35" y="14"/>
                </a:moveTo>
                <a:cubicBezTo>
                  <a:pt x="37" y="14"/>
                  <a:pt x="39" y="16"/>
                  <a:pt x="39" y="19"/>
                </a:cubicBezTo>
                <a:cubicBezTo>
                  <a:pt x="39" y="21"/>
                  <a:pt x="37" y="24"/>
                  <a:pt x="35" y="24"/>
                </a:cubicBezTo>
                <a:cubicBezTo>
                  <a:pt x="32" y="24"/>
                  <a:pt x="30" y="21"/>
                  <a:pt x="30" y="19"/>
                </a:cubicBezTo>
                <a:cubicBezTo>
                  <a:pt x="30" y="16"/>
                  <a:pt x="32" y="14"/>
                  <a:pt x="35" y="14"/>
                </a:cubicBezTo>
                <a:close/>
                <a:moveTo>
                  <a:pt x="19" y="14"/>
                </a:moveTo>
                <a:cubicBezTo>
                  <a:pt x="22" y="14"/>
                  <a:pt x="24" y="16"/>
                  <a:pt x="24" y="19"/>
                </a:cubicBezTo>
                <a:cubicBezTo>
                  <a:pt x="24" y="21"/>
                  <a:pt x="22" y="24"/>
                  <a:pt x="19" y="24"/>
                </a:cubicBezTo>
                <a:cubicBezTo>
                  <a:pt x="17" y="24"/>
                  <a:pt x="15" y="21"/>
                  <a:pt x="15" y="19"/>
                </a:cubicBezTo>
                <a:cubicBezTo>
                  <a:pt x="15" y="16"/>
                  <a:pt x="17" y="14"/>
                  <a:pt x="19" y="14"/>
                </a:cubicBezTo>
                <a:close/>
                <a:moveTo>
                  <a:pt x="9" y="28"/>
                </a:moveTo>
                <a:cubicBezTo>
                  <a:pt x="104" y="28"/>
                  <a:pt x="104" y="28"/>
                  <a:pt x="104" y="28"/>
                </a:cubicBezTo>
                <a:cubicBezTo>
                  <a:pt x="104" y="10"/>
                  <a:pt x="104" y="10"/>
                  <a:pt x="104" y="10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28"/>
                  <a:pt x="9" y="28"/>
                  <a:pt x="9" y="2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83" name="Freeform 51"/>
          <p:cNvSpPr>
            <a:spLocks noEditPoints="1"/>
          </p:cNvSpPr>
          <p:nvPr/>
        </p:nvSpPr>
        <p:spPr bwMode="auto">
          <a:xfrm>
            <a:off x="6165160" y="1655076"/>
            <a:ext cx="274128" cy="255996"/>
          </a:xfrm>
          <a:custGeom>
            <a:avLst/>
            <a:gdLst>
              <a:gd name="T0" fmla="*/ 97 w 125"/>
              <a:gd name="T1" fmla="*/ 65 h 116"/>
              <a:gd name="T2" fmla="*/ 102 w 125"/>
              <a:gd name="T3" fmla="*/ 60 h 116"/>
              <a:gd name="T4" fmla="*/ 106 w 125"/>
              <a:gd name="T5" fmla="*/ 65 h 116"/>
              <a:gd name="T6" fmla="*/ 106 w 125"/>
              <a:gd name="T7" fmla="*/ 112 h 116"/>
              <a:gd name="T8" fmla="*/ 102 w 125"/>
              <a:gd name="T9" fmla="*/ 116 h 116"/>
              <a:gd name="T10" fmla="*/ 102 w 125"/>
              <a:gd name="T11" fmla="*/ 116 h 116"/>
              <a:gd name="T12" fmla="*/ 23 w 125"/>
              <a:gd name="T13" fmla="*/ 116 h 116"/>
              <a:gd name="T14" fmla="*/ 18 w 125"/>
              <a:gd name="T15" fmla="*/ 112 h 116"/>
              <a:gd name="T16" fmla="*/ 18 w 125"/>
              <a:gd name="T17" fmla="*/ 111 h 116"/>
              <a:gd name="T18" fmla="*/ 18 w 125"/>
              <a:gd name="T19" fmla="*/ 65 h 116"/>
              <a:gd name="T20" fmla="*/ 23 w 125"/>
              <a:gd name="T21" fmla="*/ 60 h 116"/>
              <a:gd name="T22" fmla="*/ 28 w 125"/>
              <a:gd name="T23" fmla="*/ 65 h 116"/>
              <a:gd name="T24" fmla="*/ 28 w 125"/>
              <a:gd name="T25" fmla="*/ 107 h 116"/>
              <a:gd name="T26" fmla="*/ 43 w 125"/>
              <a:gd name="T27" fmla="*/ 107 h 116"/>
              <a:gd name="T28" fmla="*/ 43 w 125"/>
              <a:gd name="T29" fmla="*/ 60 h 116"/>
              <a:gd name="T30" fmla="*/ 46 w 125"/>
              <a:gd name="T31" fmla="*/ 57 h 116"/>
              <a:gd name="T32" fmla="*/ 46 w 125"/>
              <a:gd name="T33" fmla="*/ 57 h 116"/>
              <a:gd name="T34" fmla="*/ 79 w 125"/>
              <a:gd name="T35" fmla="*/ 57 h 116"/>
              <a:gd name="T36" fmla="*/ 82 w 125"/>
              <a:gd name="T37" fmla="*/ 60 h 116"/>
              <a:gd name="T38" fmla="*/ 82 w 125"/>
              <a:gd name="T39" fmla="*/ 60 h 116"/>
              <a:gd name="T40" fmla="*/ 82 w 125"/>
              <a:gd name="T41" fmla="*/ 107 h 116"/>
              <a:gd name="T42" fmla="*/ 97 w 125"/>
              <a:gd name="T43" fmla="*/ 107 h 116"/>
              <a:gd name="T44" fmla="*/ 97 w 125"/>
              <a:gd name="T45" fmla="*/ 65 h 116"/>
              <a:gd name="T46" fmla="*/ 49 w 125"/>
              <a:gd name="T47" fmla="*/ 107 h 116"/>
              <a:gd name="T48" fmla="*/ 76 w 125"/>
              <a:gd name="T49" fmla="*/ 107 h 116"/>
              <a:gd name="T50" fmla="*/ 76 w 125"/>
              <a:gd name="T51" fmla="*/ 63 h 116"/>
              <a:gd name="T52" fmla="*/ 49 w 125"/>
              <a:gd name="T53" fmla="*/ 63 h 116"/>
              <a:gd name="T54" fmla="*/ 49 w 125"/>
              <a:gd name="T55" fmla="*/ 107 h 116"/>
              <a:gd name="T56" fmla="*/ 9 w 125"/>
              <a:gd name="T57" fmla="*/ 66 h 116"/>
              <a:gd name="T58" fmla="*/ 2 w 125"/>
              <a:gd name="T59" fmla="*/ 66 h 116"/>
              <a:gd name="T60" fmla="*/ 2 w 125"/>
              <a:gd name="T61" fmla="*/ 60 h 116"/>
              <a:gd name="T62" fmla="*/ 59 w 125"/>
              <a:gd name="T63" fmla="*/ 2 h 116"/>
              <a:gd name="T64" fmla="*/ 66 w 125"/>
              <a:gd name="T65" fmla="*/ 2 h 116"/>
              <a:gd name="T66" fmla="*/ 66 w 125"/>
              <a:gd name="T67" fmla="*/ 2 h 116"/>
              <a:gd name="T68" fmla="*/ 123 w 125"/>
              <a:gd name="T69" fmla="*/ 60 h 116"/>
              <a:gd name="T70" fmla="*/ 123 w 125"/>
              <a:gd name="T71" fmla="*/ 66 h 116"/>
              <a:gd name="T72" fmla="*/ 116 w 125"/>
              <a:gd name="T73" fmla="*/ 66 h 116"/>
              <a:gd name="T74" fmla="*/ 62 w 125"/>
              <a:gd name="T75" fmla="*/ 12 h 116"/>
              <a:gd name="T76" fmla="*/ 9 w 125"/>
              <a:gd name="T77" fmla="*/ 66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5" h="116">
                <a:moveTo>
                  <a:pt x="97" y="65"/>
                </a:moveTo>
                <a:cubicBezTo>
                  <a:pt x="97" y="62"/>
                  <a:pt x="99" y="60"/>
                  <a:pt x="102" y="60"/>
                </a:cubicBezTo>
                <a:cubicBezTo>
                  <a:pt x="104" y="60"/>
                  <a:pt x="106" y="62"/>
                  <a:pt x="106" y="65"/>
                </a:cubicBezTo>
                <a:cubicBezTo>
                  <a:pt x="106" y="112"/>
                  <a:pt x="106" y="112"/>
                  <a:pt x="106" y="112"/>
                </a:cubicBezTo>
                <a:cubicBezTo>
                  <a:pt x="106" y="114"/>
                  <a:pt x="104" y="116"/>
                  <a:pt x="102" y="116"/>
                </a:cubicBezTo>
                <a:cubicBezTo>
                  <a:pt x="102" y="116"/>
                  <a:pt x="102" y="116"/>
                  <a:pt x="102" y="116"/>
                </a:cubicBezTo>
                <a:cubicBezTo>
                  <a:pt x="23" y="116"/>
                  <a:pt x="23" y="116"/>
                  <a:pt x="23" y="116"/>
                </a:cubicBezTo>
                <a:cubicBezTo>
                  <a:pt x="21" y="116"/>
                  <a:pt x="18" y="114"/>
                  <a:pt x="18" y="112"/>
                </a:cubicBezTo>
                <a:cubicBezTo>
                  <a:pt x="18" y="111"/>
                  <a:pt x="18" y="111"/>
                  <a:pt x="18" y="111"/>
                </a:cubicBezTo>
                <a:cubicBezTo>
                  <a:pt x="18" y="65"/>
                  <a:pt x="18" y="65"/>
                  <a:pt x="18" y="65"/>
                </a:cubicBezTo>
                <a:cubicBezTo>
                  <a:pt x="18" y="62"/>
                  <a:pt x="21" y="60"/>
                  <a:pt x="23" y="60"/>
                </a:cubicBezTo>
                <a:cubicBezTo>
                  <a:pt x="26" y="60"/>
                  <a:pt x="28" y="62"/>
                  <a:pt x="28" y="65"/>
                </a:cubicBezTo>
                <a:cubicBezTo>
                  <a:pt x="28" y="107"/>
                  <a:pt x="28" y="107"/>
                  <a:pt x="28" y="107"/>
                </a:cubicBezTo>
                <a:cubicBezTo>
                  <a:pt x="43" y="107"/>
                  <a:pt x="43" y="107"/>
                  <a:pt x="43" y="107"/>
                </a:cubicBezTo>
                <a:cubicBezTo>
                  <a:pt x="43" y="60"/>
                  <a:pt x="43" y="60"/>
                  <a:pt x="43" y="60"/>
                </a:cubicBezTo>
                <a:cubicBezTo>
                  <a:pt x="43" y="58"/>
                  <a:pt x="45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79" y="57"/>
                  <a:pt x="79" y="57"/>
                  <a:pt x="79" y="57"/>
                </a:cubicBezTo>
                <a:cubicBezTo>
                  <a:pt x="80" y="57"/>
                  <a:pt x="82" y="58"/>
                  <a:pt x="82" y="60"/>
                </a:cubicBezTo>
                <a:cubicBezTo>
                  <a:pt x="82" y="60"/>
                  <a:pt x="82" y="60"/>
                  <a:pt x="82" y="60"/>
                </a:cubicBezTo>
                <a:cubicBezTo>
                  <a:pt x="82" y="107"/>
                  <a:pt x="82" y="107"/>
                  <a:pt x="82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7" y="65"/>
                  <a:pt x="97" y="65"/>
                  <a:pt x="97" y="65"/>
                </a:cubicBezTo>
                <a:close/>
                <a:moveTo>
                  <a:pt x="49" y="107"/>
                </a:moveTo>
                <a:cubicBezTo>
                  <a:pt x="76" y="107"/>
                  <a:pt x="76" y="107"/>
                  <a:pt x="76" y="107"/>
                </a:cubicBezTo>
                <a:cubicBezTo>
                  <a:pt x="76" y="63"/>
                  <a:pt x="76" y="63"/>
                  <a:pt x="76" y="63"/>
                </a:cubicBezTo>
                <a:cubicBezTo>
                  <a:pt x="49" y="63"/>
                  <a:pt x="49" y="63"/>
                  <a:pt x="49" y="63"/>
                </a:cubicBezTo>
                <a:cubicBezTo>
                  <a:pt x="49" y="107"/>
                  <a:pt x="49" y="107"/>
                  <a:pt x="49" y="107"/>
                </a:cubicBezTo>
                <a:close/>
                <a:moveTo>
                  <a:pt x="9" y="66"/>
                </a:moveTo>
                <a:cubicBezTo>
                  <a:pt x="7" y="68"/>
                  <a:pt x="4" y="68"/>
                  <a:pt x="2" y="66"/>
                </a:cubicBezTo>
                <a:cubicBezTo>
                  <a:pt x="0" y="64"/>
                  <a:pt x="0" y="61"/>
                  <a:pt x="2" y="60"/>
                </a:cubicBezTo>
                <a:cubicBezTo>
                  <a:pt x="59" y="2"/>
                  <a:pt x="59" y="2"/>
                  <a:pt x="59" y="2"/>
                </a:cubicBezTo>
                <a:cubicBezTo>
                  <a:pt x="61" y="0"/>
                  <a:pt x="64" y="0"/>
                  <a:pt x="66" y="2"/>
                </a:cubicBezTo>
                <a:cubicBezTo>
                  <a:pt x="66" y="2"/>
                  <a:pt x="66" y="2"/>
                  <a:pt x="66" y="2"/>
                </a:cubicBezTo>
                <a:cubicBezTo>
                  <a:pt x="123" y="60"/>
                  <a:pt x="123" y="60"/>
                  <a:pt x="123" y="60"/>
                </a:cubicBezTo>
                <a:cubicBezTo>
                  <a:pt x="125" y="61"/>
                  <a:pt x="125" y="64"/>
                  <a:pt x="123" y="66"/>
                </a:cubicBezTo>
                <a:cubicBezTo>
                  <a:pt x="121" y="68"/>
                  <a:pt x="118" y="68"/>
                  <a:pt x="116" y="66"/>
                </a:cubicBezTo>
                <a:cubicBezTo>
                  <a:pt x="62" y="12"/>
                  <a:pt x="62" y="12"/>
                  <a:pt x="62" y="12"/>
                </a:cubicBezTo>
                <a:cubicBezTo>
                  <a:pt x="9" y="66"/>
                  <a:pt x="9" y="66"/>
                  <a:pt x="9" y="6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84" name="Freeform 52"/>
          <p:cNvSpPr>
            <a:spLocks noEditPoints="1"/>
          </p:cNvSpPr>
          <p:nvPr/>
        </p:nvSpPr>
        <p:spPr bwMode="auto">
          <a:xfrm>
            <a:off x="6169678" y="3531370"/>
            <a:ext cx="266597" cy="272559"/>
          </a:xfrm>
          <a:custGeom>
            <a:avLst/>
            <a:gdLst>
              <a:gd name="T0" fmla="*/ 76 w 121"/>
              <a:gd name="T1" fmla="*/ 13 h 124"/>
              <a:gd name="T2" fmla="*/ 89 w 121"/>
              <a:gd name="T3" fmla="*/ 45 h 124"/>
              <a:gd name="T4" fmla="*/ 86 w 121"/>
              <a:gd name="T5" fmla="*/ 63 h 124"/>
              <a:gd name="T6" fmla="*/ 119 w 121"/>
              <a:gd name="T7" fmla="*/ 96 h 124"/>
              <a:gd name="T8" fmla="*/ 121 w 121"/>
              <a:gd name="T9" fmla="*/ 100 h 124"/>
              <a:gd name="T10" fmla="*/ 121 w 121"/>
              <a:gd name="T11" fmla="*/ 100 h 124"/>
              <a:gd name="T12" fmla="*/ 121 w 121"/>
              <a:gd name="T13" fmla="*/ 119 h 124"/>
              <a:gd name="T14" fmla="*/ 116 w 121"/>
              <a:gd name="T15" fmla="*/ 124 h 124"/>
              <a:gd name="T16" fmla="*/ 116 w 121"/>
              <a:gd name="T17" fmla="*/ 124 h 124"/>
              <a:gd name="T18" fmla="*/ 96 w 121"/>
              <a:gd name="T19" fmla="*/ 124 h 124"/>
              <a:gd name="T20" fmla="*/ 93 w 121"/>
              <a:gd name="T21" fmla="*/ 123 h 124"/>
              <a:gd name="T22" fmla="*/ 58 w 121"/>
              <a:gd name="T23" fmla="*/ 87 h 124"/>
              <a:gd name="T24" fmla="*/ 45 w 121"/>
              <a:gd name="T25" fmla="*/ 89 h 124"/>
              <a:gd name="T26" fmla="*/ 13 w 121"/>
              <a:gd name="T27" fmla="*/ 76 h 124"/>
              <a:gd name="T28" fmla="*/ 0 w 121"/>
              <a:gd name="T29" fmla="*/ 45 h 124"/>
              <a:gd name="T30" fmla="*/ 13 w 121"/>
              <a:gd name="T31" fmla="*/ 13 h 124"/>
              <a:gd name="T32" fmla="*/ 45 w 121"/>
              <a:gd name="T33" fmla="*/ 0 h 124"/>
              <a:gd name="T34" fmla="*/ 76 w 121"/>
              <a:gd name="T35" fmla="*/ 13 h 124"/>
              <a:gd name="T36" fmla="*/ 107 w 121"/>
              <a:gd name="T37" fmla="*/ 114 h 124"/>
              <a:gd name="T38" fmla="*/ 72 w 121"/>
              <a:gd name="T39" fmla="*/ 80 h 124"/>
              <a:gd name="T40" fmla="*/ 67 w 121"/>
              <a:gd name="T41" fmla="*/ 83 h 124"/>
              <a:gd name="T42" fmla="*/ 98 w 121"/>
              <a:gd name="T43" fmla="*/ 114 h 124"/>
              <a:gd name="T44" fmla="*/ 107 w 121"/>
              <a:gd name="T45" fmla="*/ 114 h 124"/>
              <a:gd name="T46" fmla="*/ 77 w 121"/>
              <a:gd name="T47" fmla="*/ 76 h 124"/>
              <a:gd name="T48" fmla="*/ 111 w 121"/>
              <a:gd name="T49" fmla="*/ 110 h 124"/>
              <a:gd name="T50" fmla="*/ 111 w 121"/>
              <a:gd name="T51" fmla="*/ 102 h 124"/>
              <a:gd name="T52" fmla="*/ 81 w 121"/>
              <a:gd name="T53" fmla="*/ 71 h 124"/>
              <a:gd name="T54" fmla="*/ 77 w 121"/>
              <a:gd name="T55" fmla="*/ 76 h 124"/>
              <a:gd name="T56" fmla="*/ 77 w 121"/>
              <a:gd name="T57" fmla="*/ 76 h 124"/>
              <a:gd name="T58" fmla="*/ 77 w 121"/>
              <a:gd name="T59" fmla="*/ 76 h 124"/>
              <a:gd name="T60" fmla="*/ 80 w 121"/>
              <a:gd name="T61" fmla="*/ 45 h 124"/>
              <a:gd name="T62" fmla="*/ 70 w 121"/>
              <a:gd name="T63" fmla="*/ 20 h 124"/>
              <a:gd name="T64" fmla="*/ 45 w 121"/>
              <a:gd name="T65" fmla="*/ 10 h 124"/>
              <a:gd name="T66" fmla="*/ 20 w 121"/>
              <a:gd name="T67" fmla="*/ 20 h 124"/>
              <a:gd name="T68" fmla="*/ 10 w 121"/>
              <a:gd name="T69" fmla="*/ 45 h 124"/>
              <a:gd name="T70" fmla="*/ 20 w 121"/>
              <a:gd name="T71" fmla="*/ 70 h 124"/>
              <a:gd name="T72" fmla="*/ 45 w 121"/>
              <a:gd name="T73" fmla="*/ 80 h 124"/>
              <a:gd name="T74" fmla="*/ 57 w 121"/>
              <a:gd name="T75" fmla="*/ 78 h 124"/>
              <a:gd name="T76" fmla="*/ 58 w 121"/>
              <a:gd name="T77" fmla="*/ 77 h 124"/>
              <a:gd name="T78" fmla="*/ 80 w 121"/>
              <a:gd name="T79" fmla="*/ 45 h 124"/>
              <a:gd name="T80" fmla="*/ 61 w 121"/>
              <a:gd name="T81" fmla="*/ 45 h 124"/>
              <a:gd name="T82" fmla="*/ 45 w 121"/>
              <a:gd name="T83" fmla="*/ 61 h 124"/>
              <a:gd name="T84" fmla="*/ 29 w 121"/>
              <a:gd name="T85" fmla="*/ 45 h 124"/>
              <a:gd name="T86" fmla="*/ 45 w 121"/>
              <a:gd name="T87" fmla="*/ 29 h 124"/>
              <a:gd name="T88" fmla="*/ 61 w 121"/>
              <a:gd name="T89" fmla="*/ 45 h 124"/>
              <a:gd name="T90" fmla="*/ 55 w 121"/>
              <a:gd name="T91" fmla="*/ 45 h 124"/>
              <a:gd name="T92" fmla="*/ 45 w 121"/>
              <a:gd name="T93" fmla="*/ 34 h 124"/>
              <a:gd name="T94" fmla="*/ 34 w 121"/>
              <a:gd name="T95" fmla="*/ 45 h 124"/>
              <a:gd name="T96" fmla="*/ 45 w 121"/>
              <a:gd name="T97" fmla="*/ 55 h 124"/>
              <a:gd name="T98" fmla="*/ 55 w 121"/>
              <a:gd name="T99" fmla="*/ 4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1" h="124">
                <a:moveTo>
                  <a:pt x="76" y="13"/>
                </a:moveTo>
                <a:cubicBezTo>
                  <a:pt x="85" y="22"/>
                  <a:pt x="89" y="33"/>
                  <a:pt x="89" y="45"/>
                </a:cubicBezTo>
                <a:cubicBezTo>
                  <a:pt x="89" y="51"/>
                  <a:pt x="88" y="57"/>
                  <a:pt x="86" y="63"/>
                </a:cubicBezTo>
                <a:cubicBezTo>
                  <a:pt x="119" y="96"/>
                  <a:pt x="119" y="96"/>
                  <a:pt x="119" y="96"/>
                </a:cubicBezTo>
                <a:cubicBezTo>
                  <a:pt x="120" y="97"/>
                  <a:pt x="121" y="99"/>
                  <a:pt x="121" y="100"/>
                </a:cubicBezTo>
                <a:cubicBezTo>
                  <a:pt x="121" y="100"/>
                  <a:pt x="121" y="100"/>
                  <a:pt x="121" y="100"/>
                </a:cubicBezTo>
                <a:cubicBezTo>
                  <a:pt x="121" y="119"/>
                  <a:pt x="121" y="119"/>
                  <a:pt x="121" y="119"/>
                </a:cubicBezTo>
                <a:cubicBezTo>
                  <a:pt x="121" y="122"/>
                  <a:pt x="119" y="124"/>
                  <a:pt x="116" y="124"/>
                </a:cubicBezTo>
                <a:cubicBezTo>
                  <a:pt x="116" y="124"/>
                  <a:pt x="116" y="124"/>
                  <a:pt x="116" y="124"/>
                </a:cubicBezTo>
                <a:cubicBezTo>
                  <a:pt x="96" y="124"/>
                  <a:pt x="96" y="124"/>
                  <a:pt x="96" y="124"/>
                </a:cubicBezTo>
                <a:cubicBezTo>
                  <a:pt x="95" y="124"/>
                  <a:pt x="94" y="123"/>
                  <a:pt x="93" y="123"/>
                </a:cubicBezTo>
                <a:cubicBezTo>
                  <a:pt x="58" y="87"/>
                  <a:pt x="58" y="87"/>
                  <a:pt x="58" y="87"/>
                </a:cubicBezTo>
                <a:cubicBezTo>
                  <a:pt x="54" y="89"/>
                  <a:pt x="49" y="89"/>
                  <a:pt x="45" y="89"/>
                </a:cubicBezTo>
                <a:cubicBezTo>
                  <a:pt x="33" y="89"/>
                  <a:pt x="22" y="85"/>
                  <a:pt x="13" y="76"/>
                </a:cubicBezTo>
                <a:cubicBezTo>
                  <a:pt x="4" y="68"/>
                  <a:pt x="0" y="56"/>
                  <a:pt x="0" y="45"/>
                </a:cubicBezTo>
                <a:cubicBezTo>
                  <a:pt x="0" y="33"/>
                  <a:pt x="4" y="22"/>
                  <a:pt x="13" y="13"/>
                </a:cubicBezTo>
                <a:cubicBezTo>
                  <a:pt x="22" y="4"/>
                  <a:pt x="33" y="0"/>
                  <a:pt x="45" y="0"/>
                </a:cubicBezTo>
                <a:cubicBezTo>
                  <a:pt x="56" y="0"/>
                  <a:pt x="68" y="4"/>
                  <a:pt x="76" y="13"/>
                </a:cubicBezTo>
                <a:close/>
                <a:moveTo>
                  <a:pt x="107" y="114"/>
                </a:moveTo>
                <a:cubicBezTo>
                  <a:pt x="72" y="80"/>
                  <a:pt x="72" y="80"/>
                  <a:pt x="72" y="80"/>
                </a:cubicBezTo>
                <a:cubicBezTo>
                  <a:pt x="71" y="81"/>
                  <a:pt x="69" y="82"/>
                  <a:pt x="67" y="83"/>
                </a:cubicBezTo>
                <a:cubicBezTo>
                  <a:pt x="98" y="114"/>
                  <a:pt x="98" y="114"/>
                  <a:pt x="98" y="114"/>
                </a:cubicBezTo>
                <a:cubicBezTo>
                  <a:pt x="107" y="114"/>
                  <a:pt x="107" y="114"/>
                  <a:pt x="107" y="114"/>
                </a:cubicBezTo>
                <a:close/>
                <a:moveTo>
                  <a:pt x="77" y="76"/>
                </a:moveTo>
                <a:cubicBezTo>
                  <a:pt x="111" y="110"/>
                  <a:pt x="111" y="110"/>
                  <a:pt x="111" y="110"/>
                </a:cubicBezTo>
                <a:cubicBezTo>
                  <a:pt x="111" y="102"/>
                  <a:pt x="111" y="102"/>
                  <a:pt x="111" y="102"/>
                </a:cubicBezTo>
                <a:cubicBezTo>
                  <a:pt x="81" y="71"/>
                  <a:pt x="81" y="71"/>
                  <a:pt x="81" y="71"/>
                </a:cubicBezTo>
                <a:cubicBezTo>
                  <a:pt x="80" y="73"/>
                  <a:pt x="78" y="74"/>
                  <a:pt x="77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7" y="76"/>
                  <a:pt x="77" y="76"/>
                  <a:pt x="77" y="76"/>
                </a:cubicBezTo>
                <a:close/>
                <a:moveTo>
                  <a:pt x="80" y="45"/>
                </a:moveTo>
                <a:cubicBezTo>
                  <a:pt x="80" y="36"/>
                  <a:pt x="76" y="27"/>
                  <a:pt x="70" y="20"/>
                </a:cubicBezTo>
                <a:cubicBezTo>
                  <a:pt x="63" y="13"/>
                  <a:pt x="54" y="10"/>
                  <a:pt x="45" y="10"/>
                </a:cubicBezTo>
                <a:cubicBezTo>
                  <a:pt x="36" y="10"/>
                  <a:pt x="27" y="13"/>
                  <a:pt x="20" y="20"/>
                </a:cubicBezTo>
                <a:cubicBezTo>
                  <a:pt x="13" y="27"/>
                  <a:pt x="10" y="36"/>
                  <a:pt x="10" y="45"/>
                </a:cubicBezTo>
                <a:cubicBezTo>
                  <a:pt x="10" y="54"/>
                  <a:pt x="13" y="63"/>
                  <a:pt x="20" y="70"/>
                </a:cubicBezTo>
                <a:cubicBezTo>
                  <a:pt x="27" y="76"/>
                  <a:pt x="36" y="80"/>
                  <a:pt x="45" y="80"/>
                </a:cubicBezTo>
                <a:cubicBezTo>
                  <a:pt x="49" y="80"/>
                  <a:pt x="53" y="79"/>
                  <a:pt x="57" y="78"/>
                </a:cubicBezTo>
                <a:cubicBezTo>
                  <a:pt x="58" y="77"/>
                  <a:pt x="58" y="77"/>
                  <a:pt x="58" y="77"/>
                </a:cubicBezTo>
                <a:cubicBezTo>
                  <a:pt x="71" y="72"/>
                  <a:pt x="80" y="59"/>
                  <a:pt x="80" y="45"/>
                </a:cubicBezTo>
                <a:close/>
                <a:moveTo>
                  <a:pt x="61" y="45"/>
                </a:moveTo>
                <a:cubicBezTo>
                  <a:pt x="61" y="54"/>
                  <a:pt x="54" y="61"/>
                  <a:pt x="45" y="61"/>
                </a:cubicBezTo>
                <a:cubicBezTo>
                  <a:pt x="36" y="61"/>
                  <a:pt x="29" y="54"/>
                  <a:pt x="29" y="45"/>
                </a:cubicBezTo>
                <a:cubicBezTo>
                  <a:pt x="29" y="36"/>
                  <a:pt x="36" y="29"/>
                  <a:pt x="45" y="29"/>
                </a:cubicBezTo>
                <a:cubicBezTo>
                  <a:pt x="54" y="29"/>
                  <a:pt x="61" y="36"/>
                  <a:pt x="61" y="45"/>
                </a:cubicBezTo>
                <a:close/>
                <a:moveTo>
                  <a:pt x="55" y="45"/>
                </a:moveTo>
                <a:cubicBezTo>
                  <a:pt x="55" y="39"/>
                  <a:pt x="51" y="34"/>
                  <a:pt x="45" y="34"/>
                </a:cubicBezTo>
                <a:cubicBezTo>
                  <a:pt x="39" y="34"/>
                  <a:pt x="34" y="39"/>
                  <a:pt x="34" y="45"/>
                </a:cubicBezTo>
                <a:cubicBezTo>
                  <a:pt x="34" y="51"/>
                  <a:pt x="39" y="55"/>
                  <a:pt x="45" y="55"/>
                </a:cubicBezTo>
                <a:cubicBezTo>
                  <a:pt x="51" y="55"/>
                  <a:pt x="55" y="51"/>
                  <a:pt x="55" y="4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85" name="Freeform 53"/>
          <p:cNvSpPr>
            <a:spLocks noEditPoints="1"/>
          </p:cNvSpPr>
          <p:nvPr/>
        </p:nvSpPr>
        <p:spPr bwMode="auto">
          <a:xfrm>
            <a:off x="10498504" y="3063049"/>
            <a:ext cx="262080" cy="262019"/>
          </a:xfrm>
          <a:custGeom>
            <a:avLst/>
            <a:gdLst>
              <a:gd name="T0" fmla="*/ 5 w 119"/>
              <a:gd name="T1" fmla="*/ 0 h 119"/>
              <a:gd name="T2" fmla="*/ 47 w 119"/>
              <a:gd name="T3" fmla="*/ 5 h 119"/>
              <a:gd name="T4" fmla="*/ 47 w 119"/>
              <a:gd name="T5" fmla="*/ 72 h 119"/>
              <a:gd name="T6" fmla="*/ 119 w 119"/>
              <a:gd name="T7" fmla="*/ 76 h 119"/>
              <a:gd name="T8" fmla="*/ 119 w 119"/>
              <a:gd name="T9" fmla="*/ 114 h 119"/>
              <a:gd name="T10" fmla="*/ 114 w 119"/>
              <a:gd name="T11" fmla="*/ 119 h 119"/>
              <a:gd name="T12" fmla="*/ 0 w 119"/>
              <a:gd name="T13" fmla="*/ 114 h 119"/>
              <a:gd name="T14" fmla="*/ 0 w 119"/>
              <a:gd name="T15" fmla="*/ 5 h 119"/>
              <a:gd name="T16" fmla="*/ 24 w 119"/>
              <a:gd name="T17" fmla="*/ 70 h 119"/>
              <a:gd name="T18" fmla="*/ 24 w 119"/>
              <a:gd name="T19" fmla="*/ 64 h 119"/>
              <a:gd name="T20" fmla="*/ 38 w 119"/>
              <a:gd name="T21" fmla="*/ 58 h 119"/>
              <a:gd name="T22" fmla="*/ 28 w 119"/>
              <a:gd name="T23" fmla="*/ 55 h 119"/>
              <a:gd name="T24" fmla="*/ 38 w 119"/>
              <a:gd name="T25" fmla="*/ 53 h 119"/>
              <a:gd name="T26" fmla="*/ 24 w 119"/>
              <a:gd name="T27" fmla="*/ 46 h 119"/>
              <a:gd name="T28" fmla="*/ 24 w 119"/>
              <a:gd name="T29" fmla="*/ 41 h 119"/>
              <a:gd name="T30" fmla="*/ 38 w 119"/>
              <a:gd name="T31" fmla="*/ 35 h 119"/>
              <a:gd name="T32" fmla="*/ 28 w 119"/>
              <a:gd name="T33" fmla="*/ 32 h 119"/>
              <a:gd name="T34" fmla="*/ 38 w 119"/>
              <a:gd name="T35" fmla="*/ 29 h 119"/>
              <a:gd name="T36" fmla="*/ 24 w 119"/>
              <a:gd name="T37" fmla="*/ 23 h 119"/>
              <a:gd name="T38" fmla="*/ 24 w 119"/>
              <a:gd name="T39" fmla="*/ 17 h 119"/>
              <a:gd name="T40" fmla="*/ 38 w 119"/>
              <a:gd name="T41" fmla="*/ 10 h 119"/>
              <a:gd name="T42" fmla="*/ 10 w 119"/>
              <a:gd name="T43" fmla="*/ 109 h 119"/>
              <a:gd name="T44" fmla="*/ 109 w 119"/>
              <a:gd name="T45" fmla="*/ 81 h 119"/>
              <a:gd name="T46" fmla="*/ 102 w 119"/>
              <a:gd name="T47" fmla="*/ 95 h 119"/>
              <a:gd name="T48" fmla="*/ 96 w 119"/>
              <a:gd name="T49" fmla="*/ 95 h 119"/>
              <a:gd name="T50" fmla="*/ 90 w 119"/>
              <a:gd name="T51" fmla="*/ 81 h 119"/>
              <a:gd name="T52" fmla="*/ 87 w 119"/>
              <a:gd name="T53" fmla="*/ 91 h 119"/>
              <a:gd name="T54" fmla="*/ 84 w 119"/>
              <a:gd name="T55" fmla="*/ 81 h 119"/>
              <a:gd name="T56" fmla="*/ 78 w 119"/>
              <a:gd name="T57" fmla="*/ 95 h 119"/>
              <a:gd name="T58" fmla="*/ 73 w 119"/>
              <a:gd name="T59" fmla="*/ 95 h 119"/>
              <a:gd name="T60" fmla="*/ 66 w 119"/>
              <a:gd name="T61" fmla="*/ 81 h 119"/>
              <a:gd name="T62" fmla="*/ 64 w 119"/>
              <a:gd name="T63" fmla="*/ 91 h 119"/>
              <a:gd name="T64" fmla="*/ 61 w 119"/>
              <a:gd name="T65" fmla="*/ 81 h 119"/>
              <a:gd name="T66" fmla="*/ 55 w 119"/>
              <a:gd name="T67" fmla="*/ 95 h 119"/>
              <a:gd name="T68" fmla="*/ 49 w 119"/>
              <a:gd name="T69" fmla="*/ 95 h 119"/>
              <a:gd name="T70" fmla="*/ 43 w 119"/>
              <a:gd name="T71" fmla="*/ 81 h 119"/>
              <a:gd name="T72" fmla="*/ 38 w 119"/>
              <a:gd name="T73" fmla="*/ 76 h 119"/>
              <a:gd name="T74" fmla="*/ 24 w 119"/>
              <a:gd name="T75" fmla="*/ 70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19" h="119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5" y="0"/>
                  <a:pt x="47" y="2"/>
                  <a:pt x="47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47" y="72"/>
                  <a:pt x="47" y="72"/>
                  <a:pt x="47" y="72"/>
                </a:cubicBezTo>
                <a:cubicBezTo>
                  <a:pt x="114" y="72"/>
                  <a:pt x="114" y="72"/>
                  <a:pt x="114" y="72"/>
                </a:cubicBezTo>
                <a:cubicBezTo>
                  <a:pt x="117" y="72"/>
                  <a:pt x="119" y="74"/>
                  <a:pt x="119" y="76"/>
                </a:cubicBezTo>
                <a:cubicBezTo>
                  <a:pt x="119" y="76"/>
                  <a:pt x="119" y="76"/>
                  <a:pt x="119" y="76"/>
                </a:cubicBezTo>
                <a:cubicBezTo>
                  <a:pt x="119" y="114"/>
                  <a:pt x="119" y="114"/>
                  <a:pt x="119" y="114"/>
                </a:cubicBezTo>
                <a:cubicBezTo>
                  <a:pt x="119" y="116"/>
                  <a:pt x="117" y="119"/>
                  <a:pt x="114" y="119"/>
                </a:cubicBezTo>
                <a:cubicBezTo>
                  <a:pt x="114" y="119"/>
                  <a:pt x="114" y="119"/>
                  <a:pt x="114" y="119"/>
                </a:cubicBezTo>
                <a:cubicBezTo>
                  <a:pt x="5" y="119"/>
                  <a:pt x="5" y="119"/>
                  <a:pt x="5" y="119"/>
                </a:cubicBezTo>
                <a:cubicBezTo>
                  <a:pt x="3" y="119"/>
                  <a:pt x="0" y="116"/>
                  <a:pt x="0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3" y="0"/>
                  <a:pt x="5" y="0"/>
                </a:cubicBezTo>
                <a:close/>
                <a:moveTo>
                  <a:pt x="24" y="70"/>
                </a:moveTo>
                <a:cubicBezTo>
                  <a:pt x="23" y="70"/>
                  <a:pt x="21" y="69"/>
                  <a:pt x="21" y="67"/>
                </a:cubicBezTo>
                <a:cubicBezTo>
                  <a:pt x="21" y="66"/>
                  <a:pt x="23" y="64"/>
                  <a:pt x="24" y="64"/>
                </a:cubicBezTo>
                <a:cubicBezTo>
                  <a:pt x="38" y="64"/>
                  <a:pt x="38" y="64"/>
                  <a:pt x="38" y="64"/>
                </a:cubicBezTo>
                <a:cubicBezTo>
                  <a:pt x="38" y="58"/>
                  <a:pt x="38" y="58"/>
                  <a:pt x="38" y="58"/>
                </a:cubicBezTo>
                <a:cubicBezTo>
                  <a:pt x="30" y="58"/>
                  <a:pt x="30" y="58"/>
                  <a:pt x="30" y="58"/>
                </a:cubicBezTo>
                <a:cubicBezTo>
                  <a:pt x="29" y="58"/>
                  <a:pt x="28" y="57"/>
                  <a:pt x="28" y="55"/>
                </a:cubicBezTo>
                <a:cubicBezTo>
                  <a:pt x="28" y="54"/>
                  <a:pt x="29" y="53"/>
                  <a:pt x="30" y="53"/>
                </a:cubicBezTo>
                <a:cubicBezTo>
                  <a:pt x="38" y="53"/>
                  <a:pt x="38" y="53"/>
                  <a:pt x="38" y="53"/>
                </a:cubicBezTo>
                <a:cubicBezTo>
                  <a:pt x="38" y="46"/>
                  <a:pt x="38" y="46"/>
                  <a:pt x="38" y="46"/>
                </a:cubicBezTo>
                <a:cubicBezTo>
                  <a:pt x="24" y="46"/>
                  <a:pt x="24" y="46"/>
                  <a:pt x="24" y="46"/>
                </a:cubicBezTo>
                <a:cubicBezTo>
                  <a:pt x="23" y="46"/>
                  <a:pt x="21" y="45"/>
                  <a:pt x="21" y="44"/>
                </a:cubicBezTo>
                <a:cubicBezTo>
                  <a:pt x="21" y="42"/>
                  <a:pt x="23" y="41"/>
                  <a:pt x="24" y="41"/>
                </a:cubicBezTo>
                <a:cubicBezTo>
                  <a:pt x="38" y="41"/>
                  <a:pt x="38" y="41"/>
                  <a:pt x="38" y="41"/>
                </a:cubicBezTo>
                <a:cubicBezTo>
                  <a:pt x="38" y="35"/>
                  <a:pt x="38" y="35"/>
                  <a:pt x="38" y="35"/>
                </a:cubicBezTo>
                <a:cubicBezTo>
                  <a:pt x="30" y="35"/>
                  <a:pt x="30" y="35"/>
                  <a:pt x="30" y="35"/>
                </a:cubicBezTo>
                <a:cubicBezTo>
                  <a:pt x="29" y="35"/>
                  <a:pt x="28" y="33"/>
                  <a:pt x="28" y="32"/>
                </a:cubicBezTo>
                <a:cubicBezTo>
                  <a:pt x="28" y="30"/>
                  <a:pt x="29" y="29"/>
                  <a:pt x="30" y="29"/>
                </a:cubicBezTo>
                <a:cubicBezTo>
                  <a:pt x="38" y="29"/>
                  <a:pt x="38" y="29"/>
                  <a:pt x="38" y="29"/>
                </a:cubicBezTo>
                <a:cubicBezTo>
                  <a:pt x="38" y="23"/>
                  <a:pt x="38" y="23"/>
                  <a:pt x="38" y="23"/>
                </a:cubicBezTo>
                <a:cubicBezTo>
                  <a:pt x="24" y="23"/>
                  <a:pt x="24" y="23"/>
                  <a:pt x="24" y="23"/>
                </a:cubicBezTo>
                <a:cubicBezTo>
                  <a:pt x="23" y="23"/>
                  <a:pt x="21" y="21"/>
                  <a:pt x="21" y="20"/>
                </a:cubicBezTo>
                <a:cubicBezTo>
                  <a:pt x="21" y="18"/>
                  <a:pt x="23" y="17"/>
                  <a:pt x="24" y="17"/>
                </a:cubicBezTo>
                <a:cubicBezTo>
                  <a:pt x="38" y="17"/>
                  <a:pt x="38" y="17"/>
                  <a:pt x="38" y="17"/>
                </a:cubicBezTo>
                <a:cubicBezTo>
                  <a:pt x="38" y="10"/>
                  <a:pt x="38" y="10"/>
                  <a:pt x="38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109"/>
                  <a:pt x="10" y="109"/>
                  <a:pt x="10" y="109"/>
                </a:cubicBezTo>
                <a:cubicBezTo>
                  <a:pt x="109" y="109"/>
                  <a:pt x="109" y="109"/>
                  <a:pt x="109" y="109"/>
                </a:cubicBezTo>
                <a:cubicBezTo>
                  <a:pt x="109" y="81"/>
                  <a:pt x="109" y="81"/>
                  <a:pt x="109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2" y="95"/>
                  <a:pt x="102" y="95"/>
                  <a:pt x="102" y="95"/>
                </a:cubicBezTo>
                <a:cubicBezTo>
                  <a:pt x="102" y="96"/>
                  <a:pt x="101" y="98"/>
                  <a:pt x="99" y="98"/>
                </a:cubicBezTo>
                <a:cubicBezTo>
                  <a:pt x="98" y="98"/>
                  <a:pt x="96" y="96"/>
                  <a:pt x="96" y="95"/>
                </a:cubicBezTo>
                <a:cubicBezTo>
                  <a:pt x="96" y="81"/>
                  <a:pt x="96" y="81"/>
                  <a:pt x="96" y="81"/>
                </a:cubicBezTo>
                <a:cubicBezTo>
                  <a:pt x="90" y="81"/>
                  <a:pt x="90" y="81"/>
                  <a:pt x="90" y="81"/>
                </a:cubicBezTo>
                <a:cubicBezTo>
                  <a:pt x="90" y="89"/>
                  <a:pt x="90" y="89"/>
                  <a:pt x="90" y="89"/>
                </a:cubicBezTo>
                <a:cubicBezTo>
                  <a:pt x="90" y="90"/>
                  <a:pt x="89" y="91"/>
                  <a:pt x="87" y="91"/>
                </a:cubicBezTo>
                <a:cubicBezTo>
                  <a:pt x="86" y="91"/>
                  <a:pt x="84" y="90"/>
                  <a:pt x="84" y="89"/>
                </a:cubicBezTo>
                <a:cubicBezTo>
                  <a:pt x="84" y="81"/>
                  <a:pt x="84" y="81"/>
                  <a:pt x="84" y="81"/>
                </a:cubicBezTo>
                <a:cubicBezTo>
                  <a:pt x="78" y="81"/>
                  <a:pt x="78" y="81"/>
                  <a:pt x="78" y="81"/>
                </a:cubicBezTo>
                <a:cubicBezTo>
                  <a:pt x="78" y="95"/>
                  <a:pt x="78" y="95"/>
                  <a:pt x="78" y="95"/>
                </a:cubicBezTo>
                <a:cubicBezTo>
                  <a:pt x="78" y="96"/>
                  <a:pt x="77" y="98"/>
                  <a:pt x="75" y="98"/>
                </a:cubicBezTo>
                <a:cubicBezTo>
                  <a:pt x="74" y="98"/>
                  <a:pt x="73" y="96"/>
                  <a:pt x="73" y="95"/>
                </a:cubicBezTo>
                <a:cubicBezTo>
                  <a:pt x="73" y="81"/>
                  <a:pt x="73" y="81"/>
                  <a:pt x="73" y="81"/>
                </a:cubicBezTo>
                <a:cubicBezTo>
                  <a:pt x="66" y="81"/>
                  <a:pt x="66" y="81"/>
                  <a:pt x="66" y="81"/>
                </a:cubicBezTo>
                <a:cubicBezTo>
                  <a:pt x="66" y="89"/>
                  <a:pt x="66" y="89"/>
                  <a:pt x="66" y="89"/>
                </a:cubicBezTo>
                <a:cubicBezTo>
                  <a:pt x="66" y="90"/>
                  <a:pt x="65" y="91"/>
                  <a:pt x="64" y="91"/>
                </a:cubicBezTo>
                <a:cubicBezTo>
                  <a:pt x="62" y="91"/>
                  <a:pt x="61" y="90"/>
                  <a:pt x="61" y="89"/>
                </a:cubicBezTo>
                <a:cubicBezTo>
                  <a:pt x="61" y="81"/>
                  <a:pt x="61" y="81"/>
                  <a:pt x="61" y="81"/>
                </a:cubicBezTo>
                <a:cubicBezTo>
                  <a:pt x="55" y="81"/>
                  <a:pt x="55" y="81"/>
                  <a:pt x="55" y="81"/>
                </a:cubicBezTo>
                <a:cubicBezTo>
                  <a:pt x="55" y="95"/>
                  <a:pt x="55" y="95"/>
                  <a:pt x="55" y="95"/>
                </a:cubicBezTo>
                <a:cubicBezTo>
                  <a:pt x="55" y="96"/>
                  <a:pt x="53" y="98"/>
                  <a:pt x="52" y="98"/>
                </a:cubicBezTo>
                <a:cubicBezTo>
                  <a:pt x="50" y="98"/>
                  <a:pt x="49" y="96"/>
                  <a:pt x="49" y="95"/>
                </a:cubicBezTo>
                <a:cubicBezTo>
                  <a:pt x="49" y="81"/>
                  <a:pt x="49" y="81"/>
                  <a:pt x="49" y="81"/>
                </a:cubicBezTo>
                <a:cubicBezTo>
                  <a:pt x="43" y="81"/>
                  <a:pt x="43" y="81"/>
                  <a:pt x="43" y="81"/>
                </a:cubicBezTo>
                <a:cubicBezTo>
                  <a:pt x="43" y="81"/>
                  <a:pt x="43" y="81"/>
                  <a:pt x="43" y="81"/>
                </a:cubicBezTo>
                <a:cubicBezTo>
                  <a:pt x="40" y="81"/>
                  <a:pt x="38" y="79"/>
                  <a:pt x="38" y="76"/>
                </a:cubicBezTo>
                <a:cubicBezTo>
                  <a:pt x="38" y="70"/>
                  <a:pt x="38" y="70"/>
                  <a:pt x="38" y="70"/>
                </a:cubicBezTo>
                <a:cubicBezTo>
                  <a:pt x="24" y="70"/>
                  <a:pt x="24" y="70"/>
                  <a:pt x="24" y="7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86" name="Freeform 54"/>
          <p:cNvSpPr>
            <a:spLocks noEditPoints="1"/>
          </p:cNvSpPr>
          <p:nvPr/>
        </p:nvSpPr>
        <p:spPr bwMode="auto">
          <a:xfrm>
            <a:off x="10974465" y="3058532"/>
            <a:ext cx="259067" cy="266535"/>
          </a:xfrm>
          <a:custGeom>
            <a:avLst/>
            <a:gdLst>
              <a:gd name="T0" fmla="*/ 9 w 118"/>
              <a:gd name="T1" fmla="*/ 85 h 121"/>
              <a:gd name="T2" fmla="*/ 6 w 118"/>
              <a:gd name="T3" fmla="*/ 97 h 121"/>
              <a:gd name="T4" fmla="*/ 6 w 118"/>
              <a:gd name="T5" fmla="*/ 99 h 121"/>
              <a:gd name="T6" fmla="*/ 7 w 118"/>
              <a:gd name="T7" fmla="*/ 100 h 121"/>
              <a:gd name="T8" fmla="*/ 9 w 118"/>
              <a:gd name="T9" fmla="*/ 102 h 121"/>
              <a:gd name="T10" fmla="*/ 11 w 118"/>
              <a:gd name="T11" fmla="*/ 101 h 121"/>
              <a:gd name="T12" fmla="*/ 13 w 118"/>
              <a:gd name="T13" fmla="*/ 99 h 121"/>
              <a:gd name="T14" fmla="*/ 17 w 118"/>
              <a:gd name="T15" fmla="*/ 97 h 121"/>
              <a:gd name="T16" fmla="*/ 20 w 118"/>
              <a:gd name="T17" fmla="*/ 95 h 121"/>
              <a:gd name="T18" fmla="*/ 26 w 118"/>
              <a:gd name="T19" fmla="*/ 95 h 121"/>
              <a:gd name="T20" fmla="*/ 29 w 118"/>
              <a:gd name="T21" fmla="*/ 98 h 121"/>
              <a:gd name="T22" fmla="*/ 30 w 118"/>
              <a:gd name="T23" fmla="*/ 98 h 121"/>
              <a:gd name="T24" fmla="*/ 33 w 118"/>
              <a:gd name="T25" fmla="*/ 104 h 121"/>
              <a:gd name="T26" fmla="*/ 31 w 118"/>
              <a:gd name="T27" fmla="*/ 107 h 121"/>
              <a:gd name="T28" fmla="*/ 30 w 118"/>
              <a:gd name="T29" fmla="*/ 110 h 121"/>
              <a:gd name="T30" fmla="*/ 32 w 118"/>
              <a:gd name="T31" fmla="*/ 113 h 121"/>
              <a:gd name="T32" fmla="*/ 36 w 118"/>
              <a:gd name="T33" fmla="*/ 115 h 121"/>
              <a:gd name="T34" fmla="*/ 39 w 118"/>
              <a:gd name="T35" fmla="*/ 113 h 121"/>
              <a:gd name="T36" fmla="*/ 40 w 118"/>
              <a:gd name="T37" fmla="*/ 112 h 121"/>
              <a:gd name="T38" fmla="*/ 41 w 118"/>
              <a:gd name="T39" fmla="*/ 108 h 121"/>
              <a:gd name="T40" fmla="*/ 40 w 118"/>
              <a:gd name="T41" fmla="*/ 107 h 121"/>
              <a:gd name="T42" fmla="*/ 37 w 118"/>
              <a:gd name="T43" fmla="*/ 93 h 121"/>
              <a:gd name="T44" fmla="*/ 19 w 118"/>
              <a:gd name="T45" fmla="*/ 68 h 121"/>
              <a:gd name="T46" fmla="*/ 70 w 118"/>
              <a:gd name="T47" fmla="*/ 17 h 121"/>
              <a:gd name="T48" fmla="*/ 9 w 118"/>
              <a:gd name="T49" fmla="*/ 84 h 121"/>
              <a:gd name="T50" fmla="*/ 77 w 118"/>
              <a:gd name="T51" fmla="*/ 18 h 121"/>
              <a:gd name="T52" fmla="*/ 89 w 118"/>
              <a:gd name="T53" fmla="*/ 21 h 121"/>
              <a:gd name="T54" fmla="*/ 112 w 118"/>
              <a:gd name="T55" fmla="*/ 44 h 121"/>
              <a:gd name="T56" fmla="*/ 96 w 118"/>
              <a:gd name="T57" fmla="*/ 83 h 121"/>
              <a:gd name="T58" fmla="*/ 117 w 118"/>
              <a:gd name="T59" fmla="*/ 104 h 121"/>
              <a:gd name="T60" fmla="*/ 84 w 118"/>
              <a:gd name="T61" fmla="*/ 98 h 121"/>
              <a:gd name="T62" fmla="*/ 75 w 118"/>
              <a:gd name="T63" fmla="*/ 77 h 121"/>
              <a:gd name="T64" fmla="*/ 75 w 118"/>
              <a:gd name="T65" fmla="*/ 73 h 121"/>
              <a:gd name="T66" fmla="*/ 88 w 118"/>
              <a:gd name="T67" fmla="*/ 29 h 121"/>
              <a:gd name="T68" fmla="*/ 45 w 118"/>
              <a:gd name="T69" fmla="*/ 94 h 121"/>
              <a:gd name="T70" fmla="*/ 45 w 118"/>
              <a:gd name="T71" fmla="*/ 104 h 121"/>
              <a:gd name="T72" fmla="*/ 47 w 118"/>
              <a:gd name="T73" fmla="*/ 110 h 121"/>
              <a:gd name="T74" fmla="*/ 43 w 118"/>
              <a:gd name="T75" fmla="*/ 117 h 121"/>
              <a:gd name="T76" fmla="*/ 31 w 118"/>
              <a:gd name="T77" fmla="*/ 120 h 121"/>
              <a:gd name="T78" fmla="*/ 26 w 118"/>
              <a:gd name="T79" fmla="*/ 114 h 121"/>
              <a:gd name="T80" fmla="*/ 25 w 118"/>
              <a:gd name="T81" fmla="*/ 107 h 121"/>
              <a:gd name="T82" fmla="*/ 26 w 118"/>
              <a:gd name="T83" fmla="*/ 104 h 121"/>
              <a:gd name="T84" fmla="*/ 23 w 118"/>
              <a:gd name="T85" fmla="*/ 101 h 121"/>
              <a:gd name="T86" fmla="*/ 22 w 118"/>
              <a:gd name="T87" fmla="*/ 101 h 121"/>
              <a:gd name="T88" fmla="*/ 17 w 118"/>
              <a:gd name="T89" fmla="*/ 102 h 121"/>
              <a:gd name="T90" fmla="*/ 13 w 118"/>
              <a:gd name="T91" fmla="*/ 107 h 121"/>
              <a:gd name="T92" fmla="*/ 3 w 118"/>
              <a:gd name="T93" fmla="*/ 105 h 121"/>
              <a:gd name="T94" fmla="*/ 1 w 118"/>
              <a:gd name="T95" fmla="*/ 102 h 121"/>
              <a:gd name="T96" fmla="*/ 0 w 118"/>
              <a:gd name="T97" fmla="*/ 95 h 121"/>
              <a:gd name="T98" fmla="*/ 3 w 118"/>
              <a:gd name="T99" fmla="*/ 85 h 121"/>
              <a:gd name="T100" fmla="*/ 3 w 118"/>
              <a:gd name="T101" fmla="*/ 3 h 121"/>
              <a:gd name="T102" fmla="*/ 73 w 118"/>
              <a:gd name="T103" fmla="*/ 0 h 121"/>
              <a:gd name="T104" fmla="*/ 73 w 118"/>
              <a:gd name="T105" fmla="*/ 28 h 121"/>
              <a:gd name="T106" fmla="*/ 85 w 118"/>
              <a:gd name="T107" fmla="*/ 40 h 121"/>
              <a:gd name="T108" fmla="*/ 91 w 118"/>
              <a:gd name="T109" fmla="*/ 96 h 121"/>
              <a:gd name="T110" fmla="*/ 98 w 118"/>
              <a:gd name="T111" fmla="*/ 8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18" h="121">
                <a:moveTo>
                  <a:pt x="9" y="84"/>
                </a:moveTo>
                <a:cubicBezTo>
                  <a:pt x="9" y="85"/>
                  <a:pt x="9" y="85"/>
                  <a:pt x="9" y="85"/>
                </a:cubicBezTo>
                <a:cubicBezTo>
                  <a:pt x="9" y="85"/>
                  <a:pt x="9" y="85"/>
                  <a:pt x="9" y="85"/>
                </a:cubicBezTo>
                <a:cubicBezTo>
                  <a:pt x="9" y="90"/>
                  <a:pt x="9" y="91"/>
                  <a:pt x="6" y="96"/>
                </a:cubicBezTo>
                <a:cubicBezTo>
                  <a:pt x="6" y="96"/>
                  <a:pt x="6" y="96"/>
                  <a:pt x="6" y="96"/>
                </a:cubicBezTo>
                <a:cubicBezTo>
                  <a:pt x="6" y="96"/>
                  <a:pt x="6" y="97"/>
                  <a:pt x="6" y="97"/>
                </a:cubicBezTo>
                <a:cubicBezTo>
                  <a:pt x="6" y="97"/>
                  <a:pt x="6" y="97"/>
                  <a:pt x="6" y="97"/>
                </a:cubicBezTo>
                <a:cubicBezTo>
                  <a:pt x="6" y="97"/>
                  <a:pt x="6" y="98"/>
                  <a:pt x="6" y="98"/>
                </a:cubicBezTo>
                <a:cubicBezTo>
                  <a:pt x="6" y="98"/>
                  <a:pt x="6" y="99"/>
                  <a:pt x="6" y="99"/>
                </a:cubicBezTo>
                <a:cubicBezTo>
                  <a:pt x="6" y="99"/>
                  <a:pt x="6" y="99"/>
                  <a:pt x="6" y="99"/>
                </a:cubicBezTo>
                <a:cubicBezTo>
                  <a:pt x="6" y="99"/>
                  <a:pt x="6" y="99"/>
                  <a:pt x="6" y="99"/>
                </a:cubicBezTo>
                <a:cubicBezTo>
                  <a:pt x="6" y="100"/>
                  <a:pt x="6" y="100"/>
                  <a:pt x="7" y="100"/>
                </a:cubicBezTo>
                <a:cubicBezTo>
                  <a:pt x="7" y="100"/>
                  <a:pt x="7" y="100"/>
                  <a:pt x="7" y="100"/>
                </a:cubicBezTo>
                <a:cubicBezTo>
                  <a:pt x="7" y="101"/>
                  <a:pt x="7" y="101"/>
                  <a:pt x="8" y="101"/>
                </a:cubicBezTo>
                <a:cubicBezTo>
                  <a:pt x="8" y="101"/>
                  <a:pt x="9" y="102"/>
                  <a:pt x="9" y="102"/>
                </a:cubicBezTo>
                <a:cubicBezTo>
                  <a:pt x="10" y="102"/>
                  <a:pt x="10" y="101"/>
                  <a:pt x="11" y="101"/>
                </a:cubicBezTo>
                <a:cubicBezTo>
                  <a:pt x="11" y="101"/>
                  <a:pt x="11" y="101"/>
                  <a:pt x="11" y="101"/>
                </a:cubicBezTo>
                <a:cubicBezTo>
                  <a:pt x="11" y="101"/>
                  <a:pt x="11" y="101"/>
                  <a:pt x="11" y="101"/>
                </a:cubicBezTo>
                <a:cubicBezTo>
                  <a:pt x="11" y="101"/>
                  <a:pt x="11" y="101"/>
                  <a:pt x="12" y="100"/>
                </a:cubicBezTo>
                <a:cubicBezTo>
                  <a:pt x="12" y="100"/>
                  <a:pt x="12" y="100"/>
                  <a:pt x="12" y="100"/>
                </a:cubicBezTo>
                <a:cubicBezTo>
                  <a:pt x="13" y="99"/>
                  <a:pt x="13" y="99"/>
                  <a:pt x="13" y="99"/>
                </a:cubicBezTo>
                <a:cubicBezTo>
                  <a:pt x="13" y="97"/>
                  <a:pt x="15" y="96"/>
                  <a:pt x="16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7" y="97"/>
                  <a:pt x="17" y="97"/>
                  <a:pt x="17" y="97"/>
                </a:cubicBezTo>
                <a:cubicBezTo>
                  <a:pt x="18" y="97"/>
                  <a:pt x="18" y="96"/>
                  <a:pt x="19" y="96"/>
                </a:cubicBezTo>
                <a:cubicBezTo>
                  <a:pt x="19" y="96"/>
                  <a:pt x="19" y="96"/>
                  <a:pt x="19" y="96"/>
                </a:cubicBezTo>
                <a:cubicBezTo>
                  <a:pt x="20" y="96"/>
                  <a:pt x="20" y="95"/>
                  <a:pt x="20" y="95"/>
                </a:cubicBezTo>
                <a:cubicBezTo>
                  <a:pt x="20" y="95"/>
                  <a:pt x="20" y="95"/>
                  <a:pt x="20" y="95"/>
                </a:cubicBezTo>
                <a:cubicBezTo>
                  <a:pt x="21" y="94"/>
                  <a:pt x="21" y="93"/>
                  <a:pt x="22" y="93"/>
                </a:cubicBezTo>
                <a:cubicBezTo>
                  <a:pt x="24" y="93"/>
                  <a:pt x="25" y="93"/>
                  <a:pt x="26" y="95"/>
                </a:cubicBezTo>
                <a:cubicBezTo>
                  <a:pt x="26" y="96"/>
                  <a:pt x="26" y="96"/>
                  <a:pt x="27" y="97"/>
                </a:cubicBezTo>
                <a:cubicBezTo>
                  <a:pt x="27" y="97"/>
                  <a:pt x="27" y="97"/>
                  <a:pt x="27" y="97"/>
                </a:cubicBezTo>
                <a:cubicBezTo>
                  <a:pt x="28" y="97"/>
                  <a:pt x="28" y="98"/>
                  <a:pt x="29" y="98"/>
                </a:cubicBezTo>
                <a:cubicBezTo>
                  <a:pt x="30" y="98"/>
                  <a:pt x="30" y="98"/>
                  <a:pt x="30" y="98"/>
                </a:cubicBezTo>
                <a:cubicBezTo>
                  <a:pt x="30" y="98"/>
                  <a:pt x="30" y="98"/>
                  <a:pt x="30" y="98"/>
                </a:cubicBezTo>
                <a:cubicBezTo>
                  <a:pt x="30" y="98"/>
                  <a:pt x="30" y="98"/>
                  <a:pt x="30" y="98"/>
                </a:cubicBezTo>
                <a:cubicBezTo>
                  <a:pt x="31" y="97"/>
                  <a:pt x="31" y="97"/>
                  <a:pt x="32" y="97"/>
                </a:cubicBezTo>
                <a:cubicBezTo>
                  <a:pt x="34" y="98"/>
                  <a:pt x="34" y="99"/>
                  <a:pt x="34" y="101"/>
                </a:cubicBezTo>
                <a:cubicBezTo>
                  <a:pt x="34" y="102"/>
                  <a:pt x="33" y="103"/>
                  <a:pt x="33" y="104"/>
                </a:cubicBezTo>
                <a:cubicBezTo>
                  <a:pt x="33" y="104"/>
                  <a:pt x="33" y="104"/>
                  <a:pt x="33" y="104"/>
                </a:cubicBezTo>
                <a:cubicBezTo>
                  <a:pt x="33" y="105"/>
                  <a:pt x="32" y="106"/>
                  <a:pt x="31" y="107"/>
                </a:cubicBezTo>
                <a:cubicBezTo>
                  <a:pt x="31" y="107"/>
                  <a:pt x="31" y="107"/>
                  <a:pt x="31" y="107"/>
                </a:cubicBezTo>
                <a:cubicBezTo>
                  <a:pt x="31" y="107"/>
                  <a:pt x="31" y="108"/>
                  <a:pt x="31" y="108"/>
                </a:cubicBezTo>
                <a:cubicBezTo>
                  <a:pt x="31" y="108"/>
                  <a:pt x="31" y="108"/>
                  <a:pt x="31" y="108"/>
                </a:cubicBezTo>
                <a:cubicBezTo>
                  <a:pt x="31" y="109"/>
                  <a:pt x="30" y="109"/>
                  <a:pt x="30" y="110"/>
                </a:cubicBezTo>
                <a:cubicBezTo>
                  <a:pt x="30" y="110"/>
                  <a:pt x="31" y="111"/>
                  <a:pt x="31" y="112"/>
                </a:cubicBezTo>
                <a:cubicBezTo>
                  <a:pt x="31" y="112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3"/>
                  <a:pt x="32" y="113"/>
                  <a:pt x="32" y="113"/>
                </a:cubicBezTo>
                <a:cubicBezTo>
                  <a:pt x="32" y="114"/>
                  <a:pt x="33" y="114"/>
                  <a:pt x="34" y="115"/>
                </a:cubicBezTo>
                <a:cubicBezTo>
                  <a:pt x="34" y="115"/>
                  <a:pt x="35" y="115"/>
                  <a:pt x="36" y="115"/>
                </a:cubicBezTo>
                <a:cubicBezTo>
                  <a:pt x="36" y="115"/>
                  <a:pt x="37" y="115"/>
                  <a:pt x="38" y="115"/>
                </a:cubicBezTo>
                <a:cubicBezTo>
                  <a:pt x="38" y="115"/>
                  <a:pt x="38" y="115"/>
                  <a:pt x="38" y="115"/>
                </a:cubicBezTo>
                <a:cubicBezTo>
                  <a:pt x="38" y="114"/>
                  <a:pt x="39" y="114"/>
                  <a:pt x="39" y="113"/>
                </a:cubicBezTo>
                <a:cubicBezTo>
                  <a:pt x="39" y="113"/>
                  <a:pt x="39" y="113"/>
                  <a:pt x="39" y="113"/>
                </a:cubicBezTo>
                <a:cubicBezTo>
                  <a:pt x="40" y="113"/>
                  <a:pt x="40" y="112"/>
                  <a:pt x="40" y="112"/>
                </a:cubicBezTo>
                <a:cubicBezTo>
                  <a:pt x="40" y="112"/>
                  <a:pt x="40" y="112"/>
                  <a:pt x="40" y="112"/>
                </a:cubicBezTo>
                <a:cubicBezTo>
                  <a:pt x="41" y="111"/>
                  <a:pt x="41" y="110"/>
                  <a:pt x="41" y="110"/>
                </a:cubicBezTo>
                <a:cubicBezTo>
                  <a:pt x="41" y="109"/>
                  <a:pt x="41" y="109"/>
                  <a:pt x="41" y="108"/>
                </a:cubicBezTo>
                <a:cubicBezTo>
                  <a:pt x="41" y="108"/>
                  <a:pt x="41" y="108"/>
                  <a:pt x="41" y="108"/>
                </a:cubicBezTo>
                <a:cubicBezTo>
                  <a:pt x="41" y="108"/>
                  <a:pt x="41" y="108"/>
                  <a:pt x="41" y="108"/>
                </a:cubicBezTo>
                <a:cubicBezTo>
                  <a:pt x="41" y="108"/>
                  <a:pt x="40" y="107"/>
                  <a:pt x="40" y="107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37" y="101"/>
                  <a:pt x="37" y="99"/>
                  <a:pt x="37" y="93"/>
                </a:cubicBezTo>
                <a:cubicBezTo>
                  <a:pt x="37" y="93"/>
                  <a:pt x="37" y="93"/>
                  <a:pt x="37" y="93"/>
                </a:cubicBezTo>
                <a:cubicBezTo>
                  <a:pt x="37" y="93"/>
                  <a:pt x="37" y="93"/>
                  <a:pt x="37" y="93"/>
                </a:cubicBezTo>
                <a:cubicBezTo>
                  <a:pt x="37" y="92"/>
                  <a:pt x="37" y="92"/>
                  <a:pt x="37" y="92"/>
                </a:cubicBezTo>
                <a:cubicBezTo>
                  <a:pt x="19" y="75"/>
                  <a:pt x="19" y="75"/>
                  <a:pt x="19" y="75"/>
                </a:cubicBezTo>
                <a:cubicBezTo>
                  <a:pt x="18" y="73"/>
                  <a:pt x="18" y="70"/>
                  <a:pt x="19" y="68"/>
                </a:cubicBezTo>
                <a:cubicBezTo>
                  <a:pt x="20" y="68"/>
                  <a:pt x="20" y="68"/>
                  <a:pt x="20" y="68"/>
                </a:cubicBezTo>
                <a:cubicBezTo>
                  <a:pt x="70" y="18"/>
                  <a:pt x="70" y="18"/>
                  <a:pt x="70" y="18"/>
                </a:cubicBezTo>
                <a:cubicBezTo>
                  <a:pt x="70" y="18"/>
                  <a:pt x="70" y="17"/>
                  <a:pt x="70" y="17"/>
                </a:cubicBezTo>
                <a:cubicBezTo>
                  <a:pt x="70" y="6"/>
                  <a:pt x="70" y="6"/>
                  <a:pt x="70" y="6"/>
                </a:cubicBezTo>
                <a:cubicBezTo>
                  <a:pt x="9" y="6"/>
                  <a:pt x="9" y="6"/>
                  <a:pt x="9" y="6"/>
                </a:cubicBezTo>
                <a:cubicBezTo>
                  <a:pt x="9" y="32"/>
                  <a:pt x="9" y="58"/>
                  <a:pt x="9" y="84"/>
                </a:cubicBezTo>
                <a:close/>
                <a:moveTo>
                  <a:pt x="76" y="17"/>
                </a:moveTo>
                <a:cubicBezTo>
                  <a:pt x="76" y="17"/>
                  <a:pt x="76" y="18"/>
                  <a:pt x="77" y="18"/>
                </a:cubicBezTo>
                <a:cubicBezTo>
                  <a:pt x="77" y="18"/>
                  <a:pt x="77" y="18"/>
                  <a:pt x="77" y="18"/>
                </a:cubicBezTo>
                <a:cubicBezTo>
                  <a:pt x="84" y="25"/>
                  <a:pt x="84" y="25"/>
                  <a:pt x="84" y="25"/>
                </a:cubicBezTo>
                <a:cubicBezTo>
                  <a:pt x="89" y="21"/>
                  <a:pt x="89" y="21"/>
                  <a:pt x="89" y="21"/>
                </a:cubicBezTo>
                <a:cubicBezTo>
                  <a:pt x="89" y="21"/>
                  <a:pt x="89" y="21"/>
                  <a:pt x="89" y="21"/>
                </a:cubicBezTo>
                <a:cubicBezTo>
                  <a:pt x="90" y="19"/>
                  <a:pt x="92" y="19"/>
                  <a:pt x="93" y="21"/>
                </a:cubicBezTo>
                <a:cubicBezTo>
                  <a:pt x="112" y="40"/>
                  <a:pt x="112" y="40"/>
                  <a:pt x="112" y="40"/>
                </a:cubicBezTo>
                <a:cubicBezTo>
                  <a:pt x="113" y="41"/>
                  <a:pt x="113" y="43"/>
                  <a:pt x="112" y="44"/>
                </a:cubicBezTo>
                <a:cubicBezTo>
                  <a:pt x="81" y="75"/>
                  <a:pt x="81" y="75"/>
                  <a:pt x="81" y="75"/>
                </a:cubicBezTo>
                <a:cubicBezTo>
                  <a:pt x="92" y="86"/>
                  <a:pt x="92" y="86"/>
                  <a:pt x="92" y="86"/>
                </a:cubicBezTo>
                <a:cubicBezTo>
                  <a:pt x="96" y="83"/>
                  <a:pt x="96" y="83"/>
                  <a:pt x="96" y="83"/>
                </a:cubicBezTo>
                <a:cubicBezTo>
                  <a:pt x="97" y="82"/>
                  <a:pt x="99" y="82"/>
                  <a:pt x="100" y="83"/>
                </a:cubicBezTo>
                <a:cubicBezTo>
                  <a:pt x="117" y="100"/>
                  <a:pt x="117" y="100"/>
                  <a:pt x="117" y="100"/>
                </a:cubicBezTo>
                <a:cubicBezTo>
                  <a:pt x="118" y="101"/>
                  <a:pt x="118" y="103"/>
                  <a:pt x="117" y="104"/>
                </a:cubicBezTo>
                <a:cubicBezTo>
                  <a:pt x="106" y="115"/>
                  <a:pt x="106" y="115"/>
                  <a:pt x="106" y="115"/>
                </a:cubicBezTo>
                <a:cubicBezTo>
                  <a:pt x="104" y="116"/>
                  <a:pt x="103" y="116"/>
                  <a:pt x="102" y="115"/>
                </a:cubicBezTo>
                <a:cubicBezTo>
                  <a:pt x="84" y="98"/>
                  <a:pt x="84" y="98"/>
                  <a:pt x="84" y="98"/>
                </a:cubicBezTo>
                <a:cubicBezTo>
                  <a:pt x="83" y="97"/>
                  <a:pt x="83" y="95"/>
                  <a:pt x="84" y="94"/>
                </a:cubicBezTo>
                <a:cubicBezTo>
                  <a:pt x="88" y="90"/>
                  <a:pt x="88" y="90"/>
                  <a:pt x="88" y="90"/>
                </a:cubicBezTo>
                <a:cubicBezTo>
                  <a:pt x="75" y="77"/>
                  <a:pt x="75" y="77"/>
                  <a:pt x="75" y="77"/>
                </a:cubicBezTo>
                <a:cubicBezTo>
                  <a:pt x="74" y="76"/>
                  <a:pt x="74" y="74"/>
                  <a:pt x="75" y="73"/>
                </a:cubicBezTo>
                <a:cubicBezTo>
                  <a:pt x="75" y="73"/>
                  <a:pt x="75" y="73"/>
                  <a:pt x="75" y="73"/>
                </a:cubicBezTo>
                <a:cubicBezTo>
                  <a:pt x="75" y="73"/>
                  <a:pt x="75" y="73"/>
                  <a:pt x="75" y="73"/>
                </a:cubicBezTo>
                <a:cubicBezTo>
                  <a:pt x="106" y="42"/>
                  <a:pt x="106" y="42"/>
                  <a:pt x="106" y="42"/>
                </a:cubicBezTo>
                <a:cubicBezTo>
                  <a:pt x="91" y="27"/>
                  <a:pt x="91" y="27"/>
                  <a:pt x="91" y="27"/>
                </a:cubicBezTo>
                <a:cubicBezTo>
                  <a:pt x="88" y="29"/>
                  <a:pt x="88" y="29"/>
                  <a:pt x="88" y="29"/>
                </a:cubicBezTo>
                <a:cubicBezTo>
                  <a:pt x="96" y="37"/>
                  <a:pt x="96" y="37"/>
                  <a:pt x="96" y="37"/>
                </a:cubicBezTo>
                <a:cubicBezTo>
                  <a:pt x="97" y="38"/>
                  <a:pt x="97" y="41"/>
                  <a:pt x="96" y="43"/>
                </a:cubicBezTo>
                <a:cubicBezTo>
                  <a:pt x="45" y="94"/>
                  <a:pt x="45" y="94"/>
                  <a:pt x="45" y="94"/>
                </a:cubicBezTo>
                <a:cubicBezTo>
                  <a:pt x="44" y="94"/>
                  <a:pt x="44" y="95"/>
                  <a:pt x="43" y="95"/>
                </a:cubicBezTo>
                <a:cubicBezTo>
                  <a:pt x="43" y="98"/>
                  <a:pt x="43" y="101"/>
                  <a:pt x="45" y="104"/>
                </a:cubicBezTo>
                <a:cubicBezTo>
                  <a:pt x="45" y="104"/>
                  <a:pt x="45" y="104"/>
                  <a:pt x="45" y="104"/>
                </a:cubicBezTo>
                <a:cubicBezTo>
                  <a:pt x="45" y="105"/>
                  <a:pt x="46" y="106"/>
                  <a:pt x="46" y="107"/>
                </a:cubicBezTo>
                <a:cubicBezTo>
                  <a:pt x="46" y="107"/>
                  <a:pt x="46" y="107"/>
                  <a:pt x="46" y="107"/>
                </a:cubicBezTo>
                <a:cubicBezTo>
                  <a:pt x="46" y="108"/>
                  <a:pt x="47" y="109"/>
                  <a:pt x="47" y="110"/>
                </a:cubicBezTo>
                <a:cubicBezTo>
                  <a:pt x="47" y="111"/>
                  <a:pt x="46" y="113"/>
                  <a:pt x="46" y="114"/>
                </a:cubicBezTo>
                <a:cubicBezTo>
                  <a:pt x="46" y="114"/>
                  <a:pt x="46" y="114"/>
                  <a:pt x="46" y="114"/>
                </a:cubicBezTo>
                <a:cubicBezTo>
                  <a:pt x="45" y="115"/>
                  <a:pt x="44" y="116"/>
                  <a:pt x="43" y="117"/>
                </a:cubicBezTo>
                <a:cubicBezTo>
                  <a:pt x="43" y="118"/>
                  <a:pt x="43" y="118"/>
                  <a:pt x="43" y="118"/>
                </a:cubicBezTo>
                <a:cubicBezTo>
                  <a:pt x="42" y="118"/>
                  <a:pt x="41" y="119"/>
                  <a:pt x="40" y="120"/>
                </a:cubicBezTo>
                <a:cubicBezTo>
                  <a:pt x="37" y="121"/>
                  <a:pt x="34" y="121"/>
                  <a:pt x="31" y="120"/>
                </a:cubicBezTo>
                <a:cubicBezTo>
                  <a:pt x="30" y="119"/>
                  <a:pt x="29" y="118"/>
                  <a:pt x="28" y="117"/>
                </a:cubicBezTo>
                <a:cubicBezTo>
                  <a:pt x="28" y="117"/>
                  <a:pt x="28" y="117"/>
                  <a:pt x="28" y="117"/>
                </a:cubicBezTo>
                <a:cubicBezTo>
                  <a:pt x="27" y="116"/>
                  <a:pt x="26" y="115"/>
                  <a:pt x="26" y="114"/>
                </a:cubicBezTo>
                <a:cubicBezTo>
                  <a:pt x="25" y="113"/>
                  <a:pt x="25" y="111"/>
                  <a:pt x="25" y="110"/>
                </a:cubicBezTo>
                <a:cubicBezTo>
                  <a:pt x="25" y="109"/>
                  <a:pt x="25" y="108"/>
                  <a:pt x="25" y="107"/>
                </a:cubicBezTo>
                <a:cubicBezTo>
                  <a:pt x="25" y="107"/>
                  <a:pt x="25" y="107"/>
                  <a:pt x="25" y="107"/>
                </a:cubicBezTo>
                <a:cubicBezTo>
                  <a:pt x="25" y="107"/>
                  <a:pt x="25" y="107"/>
                  <a:pt x="25" y="107"/>
                </a:cubicBezTo>
                <a:cubicBezTo>
                  <a:pt x="25" y="106"/>
                  <a:pt x="26" y="105"/>
                  <a:pt x="26" y="104"/>
                </a:cubicBezTo>
                <a:cubicBezTo>
                  <a:pt x="26" y="104"/>
                  <a:pt x="26" y="104"/>
                  <a:pt x="26" y="104"/>
                </a:cubicBezTo>
                <a:cubicBezTo>
                  <a:pt x="27" y="103"/>
                  <a:pt x="27" y="103"/>
                  <a:pt x="27" y="103"/>
                </a:cubicBezTo>
                <a:cubicBezTo>
                  <a:pt x="26" y="103"/>
                  <a:pt x="24" y="102"/>
                  <a:pt x="23" y="101"/>
                </a:cubicBezTo>
                <a:cubicBezTo>
                  <a:pt x="23" y="101"/>
                  <a:pt x="23" y="101"/>
                  <a:pt x="23" y="101"/>
                </a:cubicBezTo>
                <a:cubicBezTo>
                  <a:pt x="23" y="101"/>
                  <a:pt x="23" y="101"/>
                  <a:pt x="23" y="101"/>
                </a:cubicBezTo>
                <a:cubicBezTo>
                  <a:pt x="22" y="101"/>
                  <a:pt x="22" y="101"/>
                  <a:pt x="22" y="101"/>
                </a:cubicBezTo>
                <a:cubicBezTo>
                  <a:pt x="22" y="101"/>
                  <a:pt x="22" y="101"/>
                  <a:pt x="22" y="101"/>
                </a:cubicBezTo>
                <a:cubicBezTo>
                  <a:pt x="22" y="101"/>
                  <a:pt x="22" y="101"/>
                  <a:pt x="22" y="101"/>
                </a:cubicBezTo>
                <a:cubicBezTo>
                  <a:pt x="21" y="102"/>
                  <a:pt x="19" y="102"/>
                  <a:pt x="17" y="102"/>
                </a:cubicBezTo>
                <a:cubicBezTo>
                  <a:pt x="17" y="102"/>
                  <a:pt x="17" y="102"/>
                  <a:pt x="17" y="102"/>
                </a:cubicBezTo>
                <a:cubicBezTo>
                  <a:pt x="17" y="103"/>
                  <a:pt x="16" y="104"/>
                  <a:pt x="16" y="105"/>
                </a:cubicBezTo>
                <a:cubicBezTo>
                  <a:pt x="15" y="105"/>
                  <a:pt x="14" y="106"/>
                  <a:pt x="13" y="107"/>
                </a:cubicBezTo>
                <a:cubicBezTo>
                  <a:pt x="13" y="107"/>
                  <a:pt x="13" y="107"/>
                  <a:pt x="13" y="107"/>
                </a:cubicBezTo>
                <a:cubicBezTo>
                  <a:pt x="12" y="107"/>
                  <a:pt x="10" y="107"/>
                  <a:pt x="9" y="107"/>
                </a:cubicBezTo>
                <a:cubicBezTo>
                  <a:pt x="8" y="107"/>
                  <a:pt x="7" y="107"/>
                  <a:pt x="6" y="107"/>
                </a:cubicBezTo>
                <a:cubicBezTo>
                  <a:pt x="5" y="106"/>
                  <a:pt x="4" y="105"/>
                  <a:pt x="3" y="105"/>
                </a:cubicBezTo>
                <a:cubicBezTo>
                  <a:pt x="3" y="104"/>
                  <a:pt x="3" y="104"/>
                  <a:pt x="3" y="104"/>
                </a:cubicBezTo>
                <a:cubicBezTo>
                  <a:pt x="2" y="104"/>
                  <a:pt x="1" y="103"/>
                  <a:pt x="1" y="102"/>
                </a:cubicBezTo>
                <a:cubicBezTo>
                  <a:pt x="1" y="102"/>
                  <a:pt x="1" y="102"/>
                  <a:pt x="1" y="102"/>
                </a:cubicBezTo>
                <a:cubicBezTo>
                  <a:pt x="0" y="100"/>
                  <a:pt x="0" y="99"/>
                  <a:pt x="0" y="98"/>
                </a:cubicBezTo>
                <a:cubicBezTo>
                  <a:pt x="0" y="97"/>
                  <a:pt x="0" y="96"/>
                  <a:pt x="0" y="95"/>
                </a:cubicBezTo>
                <a:cubicBezTo>
                  <a:pt x="0" y="95"/>
                  <a:pt x="0" y="95"/>
                  <a:pt x="0" y="95"/>
                </a:cubicBezTo>
                <a:cubicBezTo>
                  <a:pt x="1" y="94"/>
                  <a:pt x="1" y="94"/>
                  <a:pt x="1" y="93"/>
                </a:cubicBezTo>
                <a:cubicBezTo>
                  <a:pt x="1" y="93"/>
                  <a:pt x="1" y="93"/>
                  <a:pt x="1" y="93"/>
                </a:cubicBezTo>
                <a:cubicBezTo>
                  <a:pt x="3" y="90"/>
                  <a:pt x="3" y="88"/>
                  <a:pt x="3" y="85"/>
                </a:cubicBezTo>
                <a:cubicBezTo>
                  <a:pt x="3" y="85"/>
                  <a:pt x="3" y="85"/>
                  <a:pt x="3" y="85"/>
                </a:cubicBezTo>
                <a:cubicBezTo>
                  <a:pt x="3" y="57"/>
                  <a:pt x="3" y="30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3" y="2"/>
                  <a:pt x="5" y="0"/>
                  <a:pt x="6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3" y="0"/>
                  <a:pt x="73" y="0"/>
                  <a:pt x="73" y="0"/>
                </a:cubicBezTo>
                <a:cubicBezTo>
                  <a:pt x="75" y="0"/>
                  <a:pt x="76" y="2"/>
                  <a:pt x="76" y="3"/>
                </a:cubicBezTo>
                <a:cubicBezTo>
                  <a:pt x="76" y="17"/>
                  <a:pt x="76" y="17"/>
                  <a:pt x="76" y="17"/>
                </a:cubicBezTo>
                <a:close/>
                <a:moveTo>
                  <a:pt x="73" y="28"/>
                </a:moveTo>
                <a:cubicBezTo>
                  <a:pt x="30" y="72"/>
                  <a:pt x="30" y="72"/>
                  <a:pt x="30" y="72"/>
                </a:cubicBezTo>
                <a:cubicBezTo>
                  <a:pt x="42" y="84"/>
                  <a:pt x="42" y="84"/>
                  <a:pt x="42" y="84"/>
                </a:cubicBezTo>
                <a:cubicBezTo>
                  <a:pt x="85" y="40"/>
                  <a:pt x="85" y="40"/>
                  <a:pt x="85" y="40"/>
                </a:cubicBezTo>
                <a:cubicBezTo>
                  <a:pt x="73" y="28"/>
                  <a:pt x="73" y="28"/>
                  <a:pt x="73" y="28"/>
                </a:cubicBezTo>
                <a:close/>
                <a:moveTo>
                  <a:pt x="98" y="89"/>
                </a:moveTo>
                <a:cubicBezTo>
                  <a:pt x="91" y="96"/>
                  <a:pt x="91" y="96"/>
                  <a:pt x="91" y="96"/>
                </a:cubicBezTo>
                <a:cubicBezTo>
                  <a:pt x="104" y="109"/>
                  <a:pt x="104" y="109"/>
                  <a:pt x="104" y="109"/>
                </a:cubicBezTo>
                <a:cubicBezTo>
                  <a:pt x="111" y="102"/>
                  <a:pt x="111" y="102"/>
                  <a:pt x="111" y="102"/>
                </a:cubicBezTo>
                <a:cubicBezTo>
                  <a:pt x="98" y="89"/>
                  <a:pt x="98" y="89"/>
                  <a:pt x="98" y="8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87" name="Freeform 55"/>
          <p:cNvSpPr>
            <a:spLocks noEditPoints="1"/>
          </p:cNvSpPr>
          <p:nvPr/>
        </p:nvSpPr>
        <p:spPr bwMode="auto">
          <a:xfrm>
            <a:off x="8129247" y="3540406"/>
            <a:ext cx="272622" cy="263524"/>
          </a:xfrm>
          <a:custGeom>
            <a:avLst/>
            <a:gdLst>
              <a:gd name="T0" fmla="*/ 31 w 124"/>
              <a:gd name="T1" fmla="*/ 91 h 120"/>
              <a:gd name="T2" fmla="*/ 31 w 124"/>
              <a:gd name="T3" fmla="*/ 103 h 120"/>
              <a:gd name="T4" fmla="*/ 19 w 124"/>
              <a:gd name="T5" fmla="*/ 103 h 120"/>
              <a:gd name="T6" fmla="*/ 19 w 124"/>
              <a:gd name="T7" fmla="*/ 91 h 120"/>
              <a:gd name="T8" fmla="*/ 109 w 124"/>
              <a:gd name="T9" fmla="*/ 0 h 120"/>
              <a:gd name="T10" fmla="*/ 124 w 124"/>
              <a:gd name="T11" fmla="*/ 15 h 120"/>
              <a:gd name="T12" fmla="*/ 124 w 124"/>
              <a:gd name="T13" fmla="*/ 52 h 120"/>
              <a:gd name="T14" fmla="*/ 124 w 124"/>
              <a:gd name="T15" fmla="*/ 88 h 120"/>
              <a:gd name="T16" fmla="*/ 119 w 124"/>
              <a:gd name="T17" fmla="*/ 116 h 120"/>
              <a:gd name="T18" fmla="*/ 4 w 124"/>
              <a:gd name="T19" fmla="*/ 116 h 120"/>
              <a:gd name="T20" fmla="*/ 0 w 124"/>
              <a:gd name="T21" fmla="*/ 88 h 120"/>
              <a:gd name="T22" fmla="*/ 0 w 124"/>
              <a:gd name="T23" fmla="*/ 52 h 120"/>
              <a:gd name="T24" fmla="*/ 0 w 124"/>
              <a:gd name="T25" fmla="*/ 15 h 120"/>
              <a:gd name="T26" fmla="*/ 15 w 124"/>
              <a:gd name="T27" fmla="*/ 0 h 120"/>
              <a:gd name="T28" fmla="*/ 11 w 124"/>
              <a:gd name="T29" fmla="*/ 11 h 120"/>
              <a:gd name="T30" fmla="*/ 9 w 124"/>
              <a:gd name="T31" fmla="*/ 15 h 120"/>
              <a:gd name="T32" fmla="*/ 11 w 124"/>
              <a:gd name="T33" fmla="*/ 35 h 120"/>
              <a:gd name="T34" fmla="*/ 15 w 124"/>
              <a:gd name="T35" fmla="*/ 37 h 120"/>
              <a:gd name="T36" fmla="*/ 113 w 124"/>
              <a:gd name="T37" fmla="*/ 35 h 120"/>
              <a:gd name="T38" fmla="*/ 114 w 124"/>
              <a:gd name="T39" fmla="*/ 32 h 120"/>
              <a:gd name="T40" fmla="*/ 113 w 124"/>
              <a:gd name="T41" fmla="*/ 11 h 120"/>
              <a:gd name="T42" fmla="*/ 109 w 124"/>
              <a:gd name="T43" fmla="*/ 46 h 120"/>
              <a:gd name="T44" fmla="*/ 15 w 124"/>
              <a:gd name="T45" fmla="*/ 46 h 120"/>
              <a:gd name="T46" fmla="*/ 11 w 124"/>
              <a:gd name="T47" fmla="*/ 48 h 120"/>
              <a:gd name="T48" fmla="*/ 11 w 124"/>
              <a:gd name="T49" fmla="*/ 72 h 120"/>
              <a:gd name="T50" fmla="*/ 15 w 124"/>
              <a:gd name="T51" fmla="*/ 74 h 120"/>
              <a:gd name="T52" fmla="*/ 109 w 124"/>
              <a:gd name="T53" fmla="*/ 74 h 120"/>
              <a:gd name="T54" fmla="*/ 113 w 124"/>
              <a:gd name="T55" fmla="*/ 72 h 120"/>
              <a:gd name="T56" fmla="*/ 113 w 124"/>
              <a:gd name="T57" fmla="*/ 48 h 120"/>
              <a:gd name="T58" fmla="*/ 109 w 124"/>
              <a:gd name="T59" fmla="*/ 46 h 120"/>
              <a:gd name="T60" fmla="*/ 15 w 124"/>
              <a:gd name="T61" fmla="*/ 83 h 120"/>
              <a:gd name="T62" fmla="*/ 11 w 124"/>
              <a:gd name="T63" fmla="*/ 85 h 120"/>
              <a:gd name="T64" fmla="*/ 9 w 124"/>
              <a:gd name="T65" fmla="*/ 105 h 120"/>
              <a:gd name="T66" fmla="*/ 11 w 124"/>
              <a:gd name="T67" fmla="*/ 109 h 120"/>
              <a:gd name="T68" fmla="*/ 113 w 124"/>
              <a:gd name="T69" fmla="*/ 109 h 120"/>
              <a:gd name="T70" fmla="*/ 114 w 124"/>
              <a:gd name="T71" fmla="*/ 105 h 120"/>
              <a:gd name="T72" fmla="*/ 113 w 124"/>
              <a:gd name="T73" fmla="*/ 85 h 120"/>
              <a:gd name="T74" fmla="*/ 25 w 124"/>
              <a:gd name="T75" fmla="*/ 15 h 120"/>
              <a:gd name="T76" fmla="*/ 34 w 124"/>
              <a:gd name="T77" fmla="*/ 23 h 120"/>
              <a:gd name="T78" fmla="*/ 25 w 124"/>
              <a:gd name="T79" fmla="*/ 32 h 120"/>
              <a:gd name="T80" fmla="*/ 16 w 124"/>
              <a:gd name="T81" fmla="*/ 23 h 120"/>
              <a:gd name="T82" fmla="*/ 25 w 124"/>
              <a:gd name="T83" fmla="*/ 15 h 120"/>
              <a:gd name="T84" fmla="*/ 23 w 124"/>
              <a:gd name="T85" fmla="*/ 21 h 120"/>
              <a:gd name="T86" fmla="*/ 23 w 124"/>
              <a:gd name="T87" fmla="*/ 25 h 120"/>
              <a:gd name="T88" fmla="*/ 27 w 124"/>
              <a:gd name="T89" fmla="*/ 25 h 120"/>
              <a:gd name="T90" fmla="*/ 27 w 124"/>
              <a:gd name="T91" fmla="*/ 21 h 120"/>
              <a:gd name="T92" fmla="*/ 31 w 124"/>
              <a:gd name="T93" fmla="*/ 54 h 120"/>
              <a:gd name="T94" fmla="*/ 31 w 124"/>
              <a:gd name="T95" fmla="*/ 66 h 120"/>
              <a:gd name="T96" fmla="*/ 19 w 124"/>
              <a:gd name="T97" fmla="*/ 66 h 120"/>
              <a:gd name="T98" fmla="*/ 19 w 124"/>
              <a:gd name="T99" fmla="*/ 54 h 120"/>
              <a:gd name="T100" fmla="*/ 27 w 124"/>
              <a:gd name="T101" fmla="*/ 58 h 120"/>
              <a:gd name="T102" fmla="*/ 23 w 124"/>
              <a:gd name="T103" fmla="*/ 58 h 120"/>
              <a:gd name="T104" fmla="*/ 23 w 124"/>
              <a:gd name="T105" fmla="*/ 62 h 120"/>
              <a:gd name="T106" fmla="*/ 27 w 124"/>
              <a:gd name="T107" fmla="*/ 62 h 120"/>
              <a:gd name="T108" fmla="*/ 27 w 124"/>
              <a:gd name="T109" fmla="*/ 58 h 120"/>
              <a:gd name="T110" fmla="*/ 23 w 124"/>
              <a:gd name="T111" fmla="*/ 95 h 120"/>
              <a:gd name="T112" fmla="*/ 23 w 124"/>
              <a:gd name="T113" fmla="*/ 99 h 120"/>
              <a:gd name="T114" fmla="*/ 27 w 124"/>
              <a:gd name="T115" fmla="*/ 99 h 120"/>
              <a:gd name="T116" fmla="*/ 27 w 124"/>
              <a:gd name="T117" fmla="*/ 95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4" h="120">
                <a:moveTo>
                  <a:pt x="25" y="88"/>
                </a:moveTo>
                <a:cubicBezTo>
                  <a:pt x="27" y="88"/>
                  <a:pt x="30" y="89"/>
                  <a:pt x="31" y="91"/>
                </a:cubicBezTo>
                <a:cubicBezTo>
                  <a:pt x="31" y="91"/>
                  <a:pt x="31" y="91"/>
                  <a:pt x="31" y="91"/>
                </a:cubicBezTo>
                <a:cubicBezTo>
                  <a:pt x="33" y="92"/>
                  <a:pt x="34" y="94"/>
                  <a:pt x="34" y="97"/>
                </a:cubicBezTo>
                <a:cubicBezTo>
                  <a:pt x="34" y="99"/>
                  <a:pt x="33" y="101"/>
                  <a:pt x="31" y="103"/>
                </a:cubicBezTo>
                <a:cubicBezTo>
                  <a:pt x="31" y="103"/>
                  <a:pt x="31" y="103"/>
                  <a:pt x="31" y="103"/>
                </a:cubicBezTo>
                <a:cubicBezTo>
                  <a:pt x="30" y="104"/>
                  <a:pt x="27" y="105"/>
                  <a:pt x="25" y="105"/>
                </a:cubicBezTo>
                <a:cubicBezTo>
                  <a:pt x="23" y="105"/>
                  <a:pt x="21" y="104"/>
                  <a:pt x="19" y="103"/>
                </a:cubicBezTo>
                <a:cubicBezTo>
                  <a:pt x="19" y="103"/>
                  <a:pt x="19" y="103"/>
                  <a:pt x="19" y="103"/>
                </a:cubicBezTo>
                <a:cubicBezTo>
                  <a:pt x="17" y="101"/>
                  <a:pt x="16" y="99"/>
                  <a:pt x="16" y="97"/>
                </a:cubicBezTo>
                <a:cubicBezTo>
                  <a:pt x="16" y="94"/>
                  <a:pt x="17" y="92"/>
                  <a:pt x="19" y="91"/>
                </a:cubicBezTo>
                <a:cubicBezTo>
                  <a:pt x="19" y="91"/>
                  <a:pt x="19" y="91"/>
                  <a:pt x="19" y="91"/>
                </a:cubicBezTo>
                <a:cubicBezTo>
                  <a:pt x="21" y="89"/>
                  <a:pt x="23" y="88"/>
                  <a:pt x="25" y="88"/>
                </a:cubicBezTo>
                <a:close/>
                <a:moveTo>
                  <a:pt x="15" y="0"/>
                </a:moveTo>
                <a:cubicBezTo>
                  <a:pt x="109" y="0"/>
                  <a:pt x="109" y="0"/>
                  <a:pt x="109" y="0"/>
                </a:cubicBezTo>
                <a:cubicBezTo>
                  <a:pt x="113" y="0"/>
                  <a:pt x="117" y="2"/>
                  <a:pt x="119" y="4"/>
                </a:cubicBezTo>
                <a:cubicBezTo>
                  <a:pt x="119" y="4"/>
                  <a:pt x="119" y="4"/>
                  <a:pt x="119" y="4"/>
                </a:cubicBezTo>
                <a:cubicBezTo>
                  <a:pt x="122" y="7"/>
                  <a:pt x="124" y="11"/>
                  <a:pt x="124" y="15"/>
                </a:cubicBezTo>
                <a:cubicBezTo>
                  <a:pt x="124" y="32"/>
                  <a:pt x="124" y="32"/>
                  <a:pt x="124" y="32"/>
                </a:cubicBezTo>
                <a:cubicBezTo>
                  <a:pt x="124" y="35"/>
                  <a:pt x="122" y="39"/>
                  <a:pt x="120" y="42"/>
                </a:cubicBezTo>
                <a:cubicBezTo>
                  <a:pt x="122" y="44"/>
                  <a:pt x="124" y="48"/>
                  <a:pt x="124" y="52"/>
                </a:cubicBezTo>
                <a:cubicBezTo>
                  <a:pt x="124" y="68"/>
                  <a:pt x="124" y="68"/>
                  <a:pt x="124" y="68"/>
                </a:cubicBezTo>
                <a:cubicBezTo>
                  <a:pt x="124" y="72"/>
                  <a:pt x="122" y="76"/>
                  <a:pt x="120" y="78"/>
                </a:cubicBezTo>
                <a:cubicBezTo>
                  <a:pt x="122" y="81"/>
                  <a:pt x="124" y="85"/>
                  <a:pt x="124" y="88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09"/>
                  <a:pt x="122" y="113"/>
                  <a:pt x="119" y="116"/>
                </a:cubicBezTo>
                <a:cubicBezTo>
                  <a:pt x="119" y="116"/>
                  <a:pt x="119" y="116"/>
                  <a:pt x="119" y="116"/>
                </a:cubicBezTo>
                <a:cubicBezTo>
                  <a:pt x="117" y="118"/>
                  <a:pt x="113" y="120"/>
                  <a:pt x="109" y="120"/>
                </a:cubicBezTo>
                <a:cubicBezTo>
                  <a:pt x="15" y="120"/>
                  <a:pt x="15" y="120"/>
                  <a:pt x="15" y="120"/>
                </a:cubicBezTo>
                <a:cubicBezTo>
                  <a:pt x="11" y="120"/>
                  <a:pt x="7" y="118"/>
                  <a:pt x="4" y="116"/>
                </a:cubicBezTo>
                <a:cubicBezTo>
                  <a:pt x="4" y="116"/>
                  <a:pt x="4" y="116"/>
                  <a:pt x="4" y="116"/>
                </a:cubicBezTo>
                <a:cubicBezTo>
                  <a:pt x="2" y="113"/>
                  <a:pt x="0" y="109"/>
                  <a:pt x="0" y="105"/>
                </a:cubicBezTo>
                <a:cubicBezTo>
                  <a:pt x="0" y="88"/>
                  <a:pt x="0" y="88"/>
                  <a:pt x="0" y="88"/>
                </a:cubicBezTo>
                <a:cubicBezTo>
                  <a:pt x="0" y="85"/>
                  <a:pt x="1" y="81"/>
                  <a:pt x="4" y="78"/>
                </a:cubicBezTo>
                <a:cubicBezTo>
                  <a:pt x="1" y="76"/>
                  <a:pt x="0" y="72"/>
                  <a:pt x="0" y="68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48"/>
                  <a:pt x="1" y="44"/>
                  <a:pt x="4" y="42"/>
                </a:cubicBezTo>
                <a:cubicBezTo>
                  <a:pt x="1" y="39"/>
                  <a:pt x="0" y="35"/>
                  <a:pt x="0" y="32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1"/>
                  <a:pt x="2" y="7"/>
                  <a:pt x="4" y="4"/>
                </a:cubicBezTo>
                <a:cubicBezTo>
                  <a:pt x="4" y="4"/>
                  <a:pt x="4" y="4"/>
                  <a:pt x="4" y="4"/>
                </a:cubicBezTo>
                <a:cubicBezTo>
                  <a:pt x="7" y="2"/>
                  <a:pt x="11" y="0"/>
                  <a:pt x="15" y="0"/>
                </a:cubicBezTo>
                <a:close/>
                <a:moveTo>
                  <a:pt x="109" y="10"/>
                </a:moveTo>
                <a:cubicBezTo>
                  <a:pt x="15" y="10"/>
                  <a:pt x="15" y="10"/>
                  <a:pt x="15" y="10"/>
                </a:cubicBezTo>
                <a:cubicBezTo>
                  <a:pt x="13" y="10"/>
                  <a:pt x="12" y="10"/>
                  <a:pt x="11" y="11"/>
                </a:cubicBezTo>
                <a:cubicBezTo>
                  <a:pt x="11" y="11"/>
                  <a:pt x="11" y="11"/>
                  <a:pt x="11" y="11"/>
                </a:cubicBezTo>
                <a:cubicBezTo>
                  <a:pt x="11" y="11"/>
                  <a:pt x="11" y="11"/>
                  <a:pt x="11" y="11"/>
                </a:cubicBezTo>
                <a:cubicBezTo>
                  <a:pt x="10" y="12"/>
                  <a:pt x="9" y="13"/>
                  <a:pt x="9" y="15"/>
                </a:cubicBezTo>
                <a:cubicBezTo>
                  <a:pt x="9" y="32"/>
                  <a:pt x="9" y="32"/>
                  <a:pt x="9" y="32"/>
                </a:cubicBezTo>
                <a:cubicBezTo>
                  <a:pt x="9" y="33"/>
                  <a:pt x="10" y="34"/>
                  <a:pt x="11" y="35"/>
                </a:cubicBezTo>
                <a:cubicBezTo>
                  <a:pt x="11" y="35"/>
                  <a:pt x="11" y="35"/>
                  <a:pt x="11" y="35"/>
                </a:cubicBezTo>
                <a:cubicBezTo>
                  <a:pt x="11" y="35"/>
                  <a:pt x="11" y="35"/>
                  <a:pt x="11" y="35"/>
                </a:cubicBezTo>
                <a:cubicBezTo>
                  <a:pt x="12" y="36"/>
                  <a:pt x="13" y="37"/>
                  <a:pt x="15" y="37"/>
                </a:cubicBezTo>
                <a:cubicBezTo>
                  <a:pt x="15" y="37"/>
                  <a:pt x="15" y="37"/>
                  <a:pt x="15" y="37"/>
                </a:cubicBezTo>
                <a:cubicBezTo>
                  <a:pt x="109" y="37"/>
                  <a:pt x="109" y="37"/>
                  <a:pt x="109" y="37"/>
                </a:cubicBezTo>
                <a:cubicBezTo>
                  <a:pt x="109" y="37"/>
                  <a:pt x="109" y="37"/>
                  <a:pt x="109" y="37"/>
                </a:cubicBezTo>
                <a:cubicBezTo>
                  <a:pt x="110" y="37"/>
                  <a:pt x="112" y="36"/>
                  <a:pt x="113" y="35"/>
                </a:cubicBezTo>
                <a:cubicBezTo>
                  <a:pt x="113" y="35"/>
                  <a:pt x="113" y="35"/>
                  <a:pt x="113" y="35"/>
                </a:cubicBezTo>
                <a:cubicBezTo>
                  <a:pt x="113" y="35"/>
                  <a:pt x="113" y="35"/>
                  <a:pt x="113" y="35"/>
                </a:cubicBezTo>
                <a:cubicBezTo>
                  <a:pt x="114" y="34"/>
                  <a:pt x="114" y="33"/>
                  <a:pt x="114" y="32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4" y="13"/>
                  <a:pt x="114" y="12"/>
                  <a:pt x="113" y="11"/>
                </a:cubicBezTo>
                <a:cubicBezTo>
                  <a:pt x="113" y="11"/>
                  <a:pt x="113" y="11"/>
                  <a:pt x="113" y="11"/>
                </a:cubicBezTo>
                <a:cubicBezTo>
                  <a:pt x="113" y="11"/>
                  <a:pt x="113" y="11"/>
                  <a:pt x="113" y="11"/>
                </a:cubicBezTo>
                <a:cubicBezTo>
                  <a:pt x="112" y="10"/>
                  <a:pt x="110" y="10"/>
                  <a:pt x="109" y="10"/>
                </a:cubicBezTo>
                <a:close/>
                <a:moveTo>
                  <a:pt x="109" y="46"/>
                </a:moveTo>
                <a:cubicBezTo>
                  <a:pt x="109" y="46"/>
                  <a:pt x="109" y="46"/>
                  <a:pt x="109" y="46"/>
                </a:cubicBezTo>
                <a:cubicBezTo>
                  <a:pt x="15" y="46"/>
                  <a:pt x="15" y="46"/>
                  <a:pt x="15" y="46"/>
                </a:cubicBezTo>
                <a:cubicBezTo>
                  <a:pt x="15" y="46"/>
                  <a:pt x="15" y="46"/>
                  <a:pt x="15" y="46"/>
                </a:cubicBezTo>
                <a:cubicBezTo>
                  <a:pt x="13" y="46"/>
                  <a:pt x="12" y="47"/>
                  <a:pt x="11" y="48"/>
                </a:cubicBezTo>
                <a:cubicBezTo>
                  <a:pt x="11" y="48"/>
                  <a:pt x="11" y="48"/>
                  <a:pt x="11" y="48"/>
                </a:cubicBezTo>
                <a:cubicBezTo>
                  <a:pt x="11" y="48"/>
                  <a:pt x="11" y="48"/>
                  <a:pt x="11" y="48"/>
                </a:cubicBezTo>
                <a:cubicBezTo>
                  <a:pt x="10" y="49"/>
                  <a:pt x="9" y="50"/>
                  <a:pt x="9" y="52"/>
                </a:cubicBezTo>
                <a:cubicBezTo>
                  <a:pt x="9" y="68"/>
                  <a:pt x="9" y="68"/>
                  <a:pt x="9" y="68"/>
                </a:cubicBezTo>
                <a:cubicBezTo>
                  <a:pt x="9" y="70"/>
                  <a:pt x="10" y="71"/>
                  <a:pt x="11" y="72"/>
                </a:cubicBezTo>
                <a:cubicBezTo>
                  <a:pt x="11" y="72"/>
                  <a:pt x="11" y="72"/>
                  <a:pt x="11" y="72"/>
                </a:cubicBezTo>
                <a:cubicBezTo>
                  <a:pt x="11" y="72"/>
                  <a:pt x="11" y="72"/>
                  <a:pt x="11" y="72"/>
                </a:cubicBezTo>
                <a:cubicBezTo>
                  <a:pt x="12" y="73"/>
                  <a:pt x="13" y="74"/>
                  <a:pt x="15" y="74"/>
                </a:cubicBezTo>
                <a:cubicBezTo>
                  <a:pt x="15" y="74"/>
                  <a:pt x="15" y="74"/>
                  <a:pt x="15" y="74"/>
                </a:cubicBezTo>
                <a:cubicBezTo>
                  <a:pt x="109" y="74"/>
                  <a:pt x="109" y="74"/>
                  <a:pt x="109" y="74"/>
                </a:cubicBezTo>
                <a:cubicBezTo>
                  <a:pt x="109" y="74"/>
                  <a:pt x="109" y="74"/>
                  <a:pt x="109" y="74"/>
                </a:cubicBezTo>
                <a:cubicBezTo>
                  <a:pt x="110" y="74"/>
                  <a:pt x="112" y="73"/>
                  <a:pt x="113" y="72"/>
                </a:cubicBezTo>
                <a:cubicBezTo>
                  <a:pt x="113" y="72"/>
                  <a:pt x="113" y="72"/>
                  <a:pt x="113" y="72"/>
                </a:cubicBezTo>
                <a:cubicBezTo>
                  <a:pt x="113" y="72"/>
                  <a:pt x="113" y="72"/>
                  <a:pt x="113" y="72"/>
                </a:cubicBezTo>
                <a:cubicBezTo>
                  <a:pt x="114" y="71"/>
                  <a:pt x="114" y="70"/>
                  <a:pt x="114" y="68"/>
                </a:cubicBezTo>
                <a:cubicBezTo>
                  <a:pt x="114" y="52"/>
                  <a:pt x="114" y="52"/>
                  <a:pt x="114" y="52"/>
                </a:cubicBezTo>
                <a:cubicBezTo>
                  <a:pt x="114" y="50"/>
                  <a:pt x="114" y="49"/>
                  <a:pt x="113" y="48"/>
                </a:cubicBezTo>
                <a:cubicBezTo>
                  <a:pt x="113" y="48"/>
                  <a:pt x="113" y="48"/>
                  <a:pt x="113" y="48"/>
                </a:cubicBezTo>
                <a:cubicBezTo>
                  <a:pt x="113" y="48"/>
                  <a:pt x="113" y="48"/>
                  <a:pt x="113" y="48"/>
                </a:cubicBezTo>
                <a:cubicBezTo>
                  <a:pt x="112" y="47"/>
                  <a:pt x="110" y="46"/>
                  <a:pt x="109" y="46"/>
                </a:cubicBezTo>
                <a:close/>
                <a:moveTo>
                  <a:pt x="109" y="83"/>
                </a:moveTo>
                <a:cubicBezTo>
                  <a:pt x="109" y="83"/>
                  <a:pt x="109" y="83"/>
                  <a:pt x="109" y="83"/>
                </a:cubicBezTo>
                <a:cubicBezTo>
                  <a:pt x="15" y="83"/>
                  <a:pt x="15" y="83"/>
                  <a:pt x="15" y="83"/>
                </a:cubicBezTo>
                <a:cubicBezTo>
                  <a:pt x="15" y="83"/>
                  <a:pt x="15" y="83"/>
                  <a:pt x="15" y="83"/>
                </a:cubicBezTo>
                <a:cubicBezTo>
                  <a:pt x="13" y="83"/>
                  <a:pt x="12" y="84"/>
                  <a:pt x="11" y="85"/>
                </a:cubicBezTo>
                <a:cubicBezTo>
                  <a:pt x="11" y="85"/>
                  <a:pt x="11" y="85"/>
                  <a:pt x="11" y="85"/>
                </a:cubicBezTo>
                <a:cubicBezTo>
                  <a:pt x="11" y="85"/>
                  <a:pt x="11" y="85"/>
                  <a:pt x="11" y="85"/>
                </a:cubicBezTo>
                <a:cubicBezTo>
                  <a:pt x="10" y="86"/>
                  <a:pt x="9" y="87"/>
                  <a:pt x="9" y="88"/>
                </a:cubicBezTo>
                <a:cubicBezTo>
                  <a:pt x="9" y="105"/>
                  <a:pt x="9" y="105"/>
                  <a:pt x="9" y="105"/>
                </a:cubicBezTo>
                <a:cubicBezTo>
                  <a:pt x="9" y="107"/>
                  <a:pt x="10" y="108"/>
                  <a:pt x="11" y="109"/>
                </a:cubicBezTo>
                <a:cubicBezTo>
                  <a:pt x="11" y="109"/>
                  <a:pt x="11" y="109"/>
                  <a:pt x="11" y="109"/>
                </a:cubicBezTo>
                <a:cubicBezTo>
                  <a:pt x="11" y="109"/>
                  <a:pt x="11" y="109"/>
                  <a:pt x="11" y="109"/>
                </a:cubicBezTo>
                <a:cubicBezTo>
                  <a:pt x="12" y="110"/>
                  <a:pt x="13" y="110"/>
                  <a:pt x="15" y="110"/>
                </a:cubicBezTo>
                <a:cubicBezTo>
                  <a:pt x="109" y="110"/>
                  <a:pt x="109" y="110"/>
                  <a:pt x="109" y="110"/>
                </a:cubicBezTo>
                <a:cubicBezTo>
                  <a:pt x="110" y="110"/>
                  <a:pt x="112" y="110"/>
                  <a:pt x="113" y="109"/>
                </a:cubicBezTo>
                <a:cubicBezTo>
                  <a:pt x="113" y="109"/>
                  <a:pt x="113" y="109"/>
                  <a:pt x="113" y="109"/>
                </a:cubicBezTo>
                <a:cubicBezTo>
                  <a:pt x="113" y="109"/>
                  <a:pt x="113" y="109"/>
                  <a:pt x="113" y="109"/>
                </a:cubicBezTo>
                <a:cubicBezTo>
                  <a:pt x="114" y="108"/>
                  <a:pt x="114" y="107"/>
                  <a:pt x="114" y="105"/>
                </a:cubicBezTo>
                <a:cubicBezTo>
                  <a:pt x="114" y="88"/>
                  <a:pt x="114" y="88"/>
                  <a:pt x="114" y="88"/>
                </a:cubicBezTo>
                <a:cubicBezTo>
                  <a:pt x="114" y="87"/>
                  <a:pt x="114" y="86"/>
                  <a:pt x="113" y="85"/>
                </a:cubicBezTo>
                <a:cubicBezTo>
                  <a:pt x="113" y="85"/>
                  <a:pt x="113" y="85"/>
                  <a:pt x="113" y="85"/>
                </a:cubicBezTo>
                <a:cubicBezTo>
                  <a:pt x="113" y="85"/>
                  <a:pt x="113" y="85"/>
                  <a:pt x="113" y="85"/>
                </a:cubicBezTo>
                <a:cubicBezTo>
                  <a:pt x="112" y="84"/>
                  <a:pt x="110" y="83"/>
                  <a:pt x="109" y="83"/>
                </a:cubicBezTo>
                <a:close/>
                <a:moveTo>
                  <a:pt x="25" y="15"/>
                </a:moveTo>
                <a:cubicBezTo>
                  <a:pt x="27" y="15"/>
                  <a:pt x="30" y="16"/>
                  <a:pt x="31" y="17"/>
                </a:cubicBezTo>
                <a:cubicBezTo>
                  <a:pt x="31" y="17"/>
                  <a:pt x="31" y="17"/>
                  <a:pt x="31" y="17"/>
                </a:cubicBezTo>
                <a:cubicBezTo>
                  <a:pt x="33" y="19"/>
                  <a:pt x="34" y="21"/>
                  <a:pt x="34" y="23"/>
                </a:cubicBezTo>
                <a:cubicBezTo>
                  <a:pt x="34" y="25"/>
                  <a:pt x="33" y="28"/>
                  <a:pt x="31" y="29"/>
                </a:cubicBezTo>
                <a:cubicBezTo>
                  <a:pt x="31" y="29"/>
                  <a:pt x="31" y="29"/>
                  <a:pt x="31" y="29"/>
                </a:cubicBezTo>
                <a:cubicBezTo>
                  <a:pt x="30" y="31"/>
                  <a:pt x="27" y="32"/>
                  <a:pt x="25" y="32"/>
                </a:cubicBezTo>
                <a:cubicBezTo>
                  <a:pt x="23" y="32"/>
                  <a:pt x="21" y="31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17" y="28"/>
                  <a:pt x="16" y="25"/>
                  <a:pt x="16" y="23"/>
                </a:cubicBezTo>
                <a:cubicBezTo>
                  <a:pt x="16" y="21"/>
                  <a:pt x="17" y="19"/>
                  <a:pt x="19" y="17"/>
                </a:cubicBezTo>
                <a:cubicBezTo>
                  <a:pt x="19" y="17"/>
                  <a:pt x="19" y="17"/>
                  <a:pt x="19" y="17"/>
                </a:cubicBezTo>
                <a:cubicBezTo>
                  <a:pt x="21" y="16"/>
                  <a:pt x="23" y="15"/>
                  <a:pt x="25" y="15"/>
                </a:cubicBezTo>
                <a:close/>
                <a:moveTo>
                  <a:pt x="27" y="21"/>
                </a:moveTo>
                <a:cubicBezTo>
                  <a:pt x="27" y="21"/>
                  <a:pt x="26" y="20"/>
                  <a:pt x="25" y="20"/>
                </a:cubicBezTo>
                <a:cubicBezTo>
                  <a:pt x="24" y="20"/>
                  <a:pt x="24" y="21"/>
                  <a:pt x="23" y="21"/>
                </a:cubicBezTo>
                <a:cubicBezTo>
                  <a:pt x="23" y="21"/>
                  <a:pt x="23" y="21"/>
                  <a:pt x="23" y="21"/>
                </a:cubicBezTo>
                <a:cubicBezTo>
                  <a:pt x="22" y="22"/>
                  <a:pt x="22" y="22"/>
                  <a:pt x="22" y="23"/>
                </a:cubicBezTo>
                <a:cubicBezTo>
                  <a:pt x="22" y="24"/>
                  <a:pt x="22" y="25"/>
                  <a:pt x="23" y="25"/>
                </a:cubicBezTo>
                <a:cubicBezTo>
                  <a:pt x="23" y="25"/>
                  <a:pt x="23" y="25"/>
                  <a:pt x="23" y="25"/>
                </a:cubicBezTo>
                <a:cubicBezTo>
                  <a:pt x="24" y="26"/>
                  <a:pt x="24" y="26"/>
                  <a:pt x="25" y="26"/>
                </a:cubicBezTo>
                <a:cubicBezTo>
                  <a:pt x="26" y="26"/>
                  <a:pt x="27" y="26"/>
                  <a:pt x="27" y="25"/>
                </a:cubicBezTo>
                <a:cubicBezTo>
                  <a:pt x="27" y="25"/>
                  <a:pt x="27" y="25"/>
                  <a:pt x="27" y="25"/>
                </a:cubicBezTo>
                <a:cubicBezTo>
                  <a:pt x="28" y="25"/>
                  <a:pt x="28" y="24"/>
                  <a:pt x="28" y="23"/>
                </a:cubicBezTo>
                <a:cubicBezTo>
                  <a:pt x="28" y="22"/>
                  <a:pt x="28" y="22"/>
                  <a:pt x="27" y="21"/>
                </a:cubicBezTo>
                <a:cubicBezTo>
                  <a:pt x="27" y="21"/>
                  <a:pt x="27" y="21"/>
                  <a:pt x="27" y="21"/>
                </a:cubicBezTo>
                <a:close/>
                <a:moveTo>
                  <a:pt x="25" y="51"/>
                </a:moveTo>
                <a:cubicBezTo>
                  <a:pt x="27" y="51"/>
                  <a:pt x="30" y="52"/>
                  <a:pt x="31" y="54"/>
                </a:cubicBezTo>
                <a:cubicBezTo>
                  <a:pt x="31" y="54"/>
                  <a:pt x="31" y="54"/>
                  <a:pt x="31" y="54"/>
                </a:cubicBezTo>
                <a:cubicBezTo>
                  <a:pt x="33" y="55"/>
                  <a:pt x="34" y="58"/>
                  <a:pt x="34" y="60"/>
                </a:cubicBezTo>
                <a:cubicBezTo>
                  <a:pt x="34" y="62"/>
                  <a:pt x="33" y="65"/>
                  <a:pt x="31" y="66"/>
                </a:cubicBezTo>
                <a:cubicBezTo>
                  <a:pt x="31" y="66"/>
                  <a:pt x="31" y="66"/>
                  <a:pt x="31" y="66"/>
                </a:cubicBezTo>
                <a:cubicBezTo>
                  <a:pt x="30" y="68"/>
                  <a:pt x="27" y="69"/>
                  <a:pt x="25" y="69"/>
                </a:cubicBezTo>
                <a:cubicBezTo>
                  <a:pt x="23" y="69"/>
                  <a:pt x="21" y="68"/>
                  <a:pt x="19" y="66"/>
                </a:cubicBezTo>
                <a:cubicBezTo>
                  <a:pt x="19" y="66"/>
                  <a:pt x="19" y="66"/>
                  <a:pt x="19" y="66"/>
                </a:cubicBezTo>
                <a:cubicBezTo>
                  <a:pt x="17" y="65"/>
                  <a:pt x="16" y="62"/>
                  <a:pt x="16" y="60"/>
                </a:cubicBezTo>
                <a:cubicBezTo>
                  <a:pt x="16" y="58"/>
                  <a:pt x="17" y="55"/>
                  <a:pt x="19" y="54"/>
                </a:cubicBezTo>
                <a:cubicBezTo>
                  <a:pt x="19" y="54"/>
                  <a:pt x="19" y="54"/>
                  <a:pt x="19" y="54"/>
                </a:cubicBezTo>
                <a:cubicBezTo>
                  <a:pt x="21" y="52"/>
                  <a:pt x="23" y="51"/>
                  <a:pt x="25" y="51"/>
                </a:cubicBezTo>
                <a:close/>
                <a:moveTo>
                  <a:pt x="27" y="58"/>
                </a:moveTo>
                <a:cubicBezTo>
                  <a:pt x="27" y="57"/>
                  <a:pt x="26" y="57"/>
                  <a:pt x="25" y="57"/>
                </a:cubicBezTo>
                <a:cubicBezTo>
                  <a:pt x="24" y="57"/>
                  <a:pt x="24" y="57"/>
                  <a:pt x="23" y="58"/>
                </a:cubicBezTo>
                <a:cubicBezTo>
                  <a:pt x="23" y="58"/>
                  <a:pt x="23" y="58"/>
                  <a:pt x="23" y="58"/>
                </a:cubicBezTo>
                <a:cubicBezTo>
                  <a:pt x="22" y="58"/>
                  <a:pt x="22" y="59"/>
                  <a:pt x="22" y="60"/>
                </a:cubicBezTo>
                <a:cubicBezTo>
                  <a:pt x="22" y="61"/>
                  <a:pt x="22" y="62"/>
                  <a:pt x="2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24" y="63"/>
                  <a:pt x="24" y="63"/>
                  <a:pt x="25" y="63"/>
                </a:cubicBezTo>
                <a:cubicBezTo>
                  <a:pt x="26" y="63"/>
                  <a:pt x="27" y="63"/>
                  <a:pt x="27" y="62"/>
                </a:cubicBezTo>
                <a:cubicBezTo>
                  <a:pt x="27" y="62"/>
                  <a:pt x="27" y="62"/>
                  <a:pt x="27" y="62"/>
                </a:cubicBezTo>
                <a:cubicBezTo>
                  <a:pt x="28" y="62"/>
                  <a:pt x="28" y="61"/>
                  <a:pt x="28" y="60"/>
                </a:cubicBezTo>
                <a:cubicBezTo>
                  <a:pt x="28" y="59"/>
                  <a:pt x="28" y="58"/>
                  <a:pt x="27" y="58"/>
                </a:cubicBezTo>
                <a:cubicBezTo>
                  <a:pt x="27" y="58"/>
                  <a:pt x="27" y="58"/>
                  <a:pt x="27" y="58"/>
                </a:cubicBezTo>
                <a:close/>
                <a:moveTo>
                  <a:pt x="27" y="95"/>
                </a:moveTo>
                <a:cubicBezTo>
                  <a:pt x="27" y="94"/>
                  <a:pt x="26" y="94"/>
                  <a:pt x="25" y="94"/>
                </a:cubicBezTo>
                <a:cubicBezTo>
                  <a:pt x="24" y="94"/>
                  <a:pt x="24" y="94"/>
                  <a:pt x="23" y="95"/>
                </a:cubicBezTo>
                <a:cubicBezTo>
                  <a:pt x="23" y="95"/>
                  <a:pt x="23" y="95"/>
                  <a:pt x="23" y="95"/>
                </a:cubicBezTo>
                <a:cubicBezTo>
                  <a:pt x="22" y="95"/>
                  <a:pt x="22" y="96"/>
                  <a:pt x="22" y="97"/>
                </a:cubicBezTo>
                <a:cubicBezTo>
                  <a:pt x="22" y="98"/>
                  <a:pt x="22" y="98"/>
                  <a:pt x="23" y="99"/>
                </a:cubicBezTo>
                <a:cubicBezTo>
                  <a:pt x="23" y="99"/>
                  <a:pt x="23" y="99"/>
                  <a:pt x="23" y="99"/>
                </a:cubicBezTo>
                <a:cubicBezTo>
                  <a:pt x="24" y="99"/>
                  <a:pt x="24" y="100"/>
                  <a:pt x="25" y="100"/>
                </a:cubicBezTo>
                <a:cubicBezTo>
                  <a:pt x="26" y="100"/>
                  <a:pt x="27" y="99"/>
                  <a:pt x="27" y="99"/>
                </a:cubicBezTo>
                <a:cubicBezTo>
                  <a:pt x="27" y="99"/>
                  <a:pt x="27" y="99"/>
                  <a:pt x="27" y="99"/>
                </a:cubicBezTo>
                <a:cubicBezTo>
                  <a:pt x="28" y="98"/>
                  <a:pt x="28" y="98"/>
                  <a:pt x="28" y="97"/>
                </a:cubicBezTo>
                <a:cubicBezTo>
                  <a:pt x="28" y="96"/>
                  <a:pt x="28" y="95"/>
                  <a:pt x="27" y="95"/>
                </a:cubicBezTo>
                <a:cubicBezTo>
                  <a:pt x="27" y="95"/>
                  <a:pt x="27" y="95"/>
                  <a:pt x="27" y="9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88" name="Freeform 56"/>
          <p:cNvSpPr>
            <a:spLocks noEditPoints="1"/>
          </p:cNvSpPr>
          <p:nvPr/>
        </p:nvSpPr>
        <p:spPr bwMode="auto">
          <a:xfrm>
            <a:off x="4267752" y="4992941"/>
            <a:ext cx="272622" cy="239431"/>
          </a:xfrm>
          <a:custGeom>
            <a:avLst/>
            <a:gdLst>
              <a:gd name="T0" fmla="*/ 5 w 124"/>
              <a:gd name="T1" fmla="*/ 0 h 109"/>
              <a:gd name="T2" fmla="*/ 124 w 124"/>
              <a:gd name="T3" fmla="*/ 5 h 109"/>
              <a:gd name="T4" fmla="*/ 124 w 124"/>
              <a:gd name="T5" fmla="*/ 105 h 109"/>
              <a:gd name="T6" fmla="*/ 119 w 124"/>
              <a:gd name="T7" fmla="*/ 109 h 109"/>
              <a:gd name="T8" fmla="*/ 0 w 124"/>
              <a:gd name="T9" fmla="*/ 105 h 109"/>
              <a:gd name="T10" fmla="*/ 0 w 124"/>
              <a:gd name="T11" fmla="*/ 5 h 109"/>
              <a:gd name="T12" fmla="*/ 69 w 124"/>
              <a:gd name="T13" fmla="*/ 46 h 109"/>
              <a:gd name="T14" fmla="*/ 94 w 124"/>
              <a:gd name="T15" fmla="*/ 46 h 109"/>
              <a:gd name="T16" fmla="*/ 97 w 124"/>
              <a:gd name="T17" fmla="*/ 48 h 109"/>
              <a:gd name="T18" fmla="*/ 94 w 124"/>
              <a:gd name="T19" fmla="*/ 76 h 109"/>
              <a:gd name="T20" fmla="*/ 69 w 124"/>
              <a:gd name="T21" fmla="*/ 76 h 109"/>
              <a:gd name="T22" fmla="*/ 66 w 124"/>
              <a:gd name="T23" fmla="*/ 73 h 109"/>
              <a:gd name="T24" fmla="*/ 69 w 124"/>
              <a:gd name="T25" fmla="*/ 46 h 109"/>
              <a:gd name="T26" fmla="*/ 72 w 124"/>
              <a:gd name="T27" fmla="*/ 51 h 109"/>
              <a:gd name="T28" fmla="*/ 91 w 124"/>
              <a:gd name="T29" fmla="*/ 71 h 109"/>
              <a:gd name="T30" fmla="*/ 59 w 124"/>
              <a:gd name="T31" fmla="*/ 46 h 109"/>
              <a:gd name="T32" fmla="*/ 59 w 124"/>
              <a:gd name="T33" fmla="*/ 51 h 109"/>
              <a:gd name="T34" fmla="*/ 27 w 124"/>
              <a:gd name="T35" fmla="*/ 48 h 109"/>
              <a:gd name="T36" fmla="*/ 59 w 124"/>
              <a:gd name="T37" fmla="*/ 46 h 109"/>
              <a:gd name="T38" fmla="*/ 62 w 124"/>
              <a:gd name="T39" fmla="*/ 61 h 109"/>
              <a:gd name="T40" fmla="*/ 30 w 124"/>
              <a:gd name="T41" fmla="*/ 64 h 109"/>
              <a:gd name="T42" fmla="*/ 30 w 124"/>
              <a:gd name="T43" fmla="*/ 58 h 109"/>
              <a:gd name="T44" fmla="*/ 59 w 124"/>
              <a:gd name="T45" fmla="*/ 71 h 109"/>
              <a:gd name="T46" fmla="*/ 59 w 124"/>
              <a:gd name="T47" fmla="*/ 76 h 109"/>
              <a:gd name="T48" fmla="*/ 27 w 124"/>
              <a:gd name="T49" fmla="*/ 74 h 109"/>
              <a:gd name="T50" fmla="*/ 59 w 124"/>
              <a:gd name="T51" fmla="*/ 71 h 109"/>
              <a:gd name="T52" fmla="*/ 97 w 124"/>
              <a:gd name="T53" fmla="*/ 86 h 109"/>
              <a:gd name="T54" fmla="*/ 30 w 124"/>
              <a:gd name="T55" fmla="*/ 89 h 109"/>
              <a:gd name="T56" fmla="*/ 30 w 124"/>
              <a:gd name="T57" fmla="*/ 83 h 109"/>
              <a:gd name="T58" fmla="*/ 107 w 124"/>
              <a:gd name="T59" fmla="*/ 14 h 109"/>
              <a:gd name="T60" fmla="*/ 107 w 124"/>
              <a:gd name="T61" fmla="*/ 24 h 109"/>
              <a:gd name="T62" fmla="*/ 107 w 124"/>
              <a:gd name="T63" fmla="*/ 14 h 109"/>
              <a:gd name="T64" fmla="*/ 100 w 124"/>
              <a:gd name="T65" fmla="*/ 19 h 109"/>
              <a:gd name="T66" fmla="*/ 90 w 124"/>
              <a:gd name="T67" fmla="*/ 19 h 109"/>
              <a:gd name="T68" fmla="*/ 83 w 124"/>
              <a:gd name="T69" fmla="*/ 14 h 109"/>
              <a:gd name="T70" fmla="*/ 83 w 124"/>
              <a:gd name="T71" fmla="*/ 24 h 109"/>
              <a:gd name="T72" fmla="*/ 83 w 124"/>
              <a:gd name="T73" fmla="*/ 14 h 109"/>
              <a:gd name="T74" fmla="*/ 114 w 124"/>
              <a:gd name="T75" fmla="*/ 29 h 109"/>
              <a:gd name="T76" fmla="*/ 9 w 124"/>
              <a:gd name="T77" fmla="*/ 9 h 109"/>
              <a:gd name="T78" fmla="*/ 114 w 124"/>
              <a:gd name="T79" fmla="*/ 35 h 109"/>
              <a:gd name="T80" fmla="*/ 9 w 124"/>
              <a:gd name="T81" fmla="*/ 100 h 109"/>
              <a:gd name="T82" fmla="*/ 114 w 124"/>
              <a:gd name="T83" fmla="*/ 35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4" h="109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2" y="0"/>
                  <a:pt x="124" y="2"/>
                  <a:pt x="124" y="5"/>
                </a:cubicBezTo>
                <a:cubicBezTo>
                  <a:pt x="124" y="5"/>
                  <a:pt x="124" y="5"/>
                  <a:pt x="124" y="5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07"/>
                  <a:pt x="122" y="109"/>
                  <a:pt x="119" y="109"/>
                </a:cubicBezTo>
                <a:cubicBezTo>
                  <a:pt x="119" y="109"/>
                  <a:pt x="119" y="109"/>
                  <a:pt x="119" y="109"/>
                </a:cubicBezTo>
                <a:cubicBezTo>
                  <a:pt x="5" y="109"/>
                  <a:pt x="5" y="109"/>
                  <a:pt x="5" y="109"/>
                </a:cubicBezTo>
                <a:cubicBezTo>
                  <a:pt x="2" y="109"/>
                  <a:pt x="0" y="107"/>
                  <a:pt x="0" y="105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69" y="46"/>
                </a:moveTo>
                <a:cubicBezTo>
                  <a:pt x="69" y="46"/>
                  <a:pt x="69" y="46"/>
                  <a:pt x="69" y="46"/>
                </a:cubicBezTo>
                <a:cubicBezTo>
                  <a:pt x="94" y="46"/>
                  <a:pt x="94" y="46"/>
                  <a:pt x="94" y="46"/>
                </a:cubicBezTo>
                <a:cubicBezTo>
                  <a:pt x="95" y="46"/>
                  <a:pt x="97" y="47"/>
                  <a:pt x="97" y="48"/>
                </a:cubicBezTo>
                <a:cubicBezTo>
                  <a:pt x="97" y="48"/>
                  <a:pt x="97" y="48"/>
                  <a:pt x="97" y="48"/>
                </a:cubicBezTo>
                <a:cubicBezTo>
                  <a:pt x="97" y="74"/>
                  <a:pt x="97" y="74"/>
                  <a:pt x="97" y="74"/>
                </a:cubicBezTo>
                <a:cubicBezTo>
                  <a:pt x="97" y="75"/>
                  <a:pt x="95" y="76"/>
                  <a:pt x="94" y="76"/>
                </a:cubicBezTo>
                <a:cubicBezTo>
                  <a:pt x="94" y="76"/>
                  <a:pt x="94" y="76"/>
                  <a:pt x="94" y="76"/>
                </a:cubicBezTo>
                <a:cubicBezTo>
                  <a:pt x="69" y="76"/>
                  <a:pt x="69" y="76"/>
                  <a:pt x="69" y="76"/>
                </a:cubicBezTo>
                <a:cubicBezTo>
                  <a:pt x="67" y="76"/>
                  <a:pt x="66" y="75"/>
                  <a:pt x="66" y="74"/>
                </a:cubicBezTo>
                <a:cubicBezTo>
                  <a:pt x="66" y="73"/>
                  <a:pt x="66" y="73"/>
                  <a:pt x="66" y="73"/>
                </a:cubicBezTo>
                <a:cubicBezTo>
                  <a:pt x="66" y="48"/>
                  <a:pt x="66" y="48"/>
                  <a:pt x="66" y="48"/>
                </a:cubicBezTo>
                <a:cubicBezTo>
                  <a:pt x="66" y="47"/>
                  <a:pt x="67" y="46"/>
                  <a:pt x="69" y="46"/>
                </a:cubicBezTo>
                <a:close/>
                <a:moveTo>
                  <a:pt x="91" y="51"/>
                </a:moveTo>
                <a:cubicBezTo>
                  <a:pt x="72" y="51"/>
                  <a:pt x="72" y="51"/>
                  <a:pt x="72" y="51"/>
                </a:cubicBezTo>
                <a:cubicBezTo>
                  <a:pt x="72" y="71"/>
                  <a:pt x="72" y="71"/>
                  <a:pt x="72" y="71"/>
                </a:cubicBezTo>
                <a:cubicBezTo>
                  <a:pt x="91" y="71"/>
                  <a:pt x="91" y="71"/>
                  <a:pt x="91" y="71"/>
                </a:cubicBezTo>
                <a:cubicBezTo>
                  <a:pt x="91" y="51"/>
                  <a:pt x="91" y="51"/>
                  <a:pt x="91" y="51"/>
                </a:cubicBezTo>
                <a:close/>
                <a:moveTo>
                  <a:pt x="59" y="46"/>
                </a:moveTo>
                <a:cubicBezTo>
                  <a:pt x="60" y="46"/>
                  <a:pt x="62" y="47"/>
                  <a:pt x="62" y="48"/>
                </a:cubicBezTo>
                <a:cubicBezTo>
                  <a:pt x="62" y="50"/>
                  <a:pt x="60" y="51"/>
                  <a:pt x="59" y="51"/>
                </a:cubicBezTo>
                <a:cubicBezTo>
                  <a:pt x="30" y="51"/>
                  <a:pt x="30" y="51"/>
                  <a:pt x="30" y="51"/>
                </a:cubicBezTo>
                <a:cubicBezTo>
                  <a:pt x="28" y="51"/>
                  <a:pt x="27" y="50"/>
                  <a:pt x="27" y="48"/>
                </a:cubicBezTo>
                <a:cubicBezTo>
                  <a:pt x="27" y="47"/>
                  <a:pt x="28" y="46"/>
                  <a:pt x="30" y="46"/>
                </a:cubicBezTo>
                <a:cubicBezTo>
                  <a:pt x="59" y="46"/>
                  <a:pt x="59" y="46"/>
                  <a:pt x="59" y="46"/>
                </a:cubicBezTo>
                <a:close/>
                <a:moveTo>
                  <a:pt x="59" y="58"/>
                </a:moveTo>
                <a:cubicBezTo>
                  <a:pt x="60" y="58"/>
                  <a:pt x="62" y="59"/>
                  <a:pt x="62" y="61"/>
                </a:cubicBezTo>
                <a:cubicBezTo>
                  <a:pt x="62" y="63"/>
                  <a:pt x="60" y="64"/>
                  <a:pt x="59" y="64"/>
                </a:cubicBezTo>
                <a:cubicBezTo>
                  <a:pt x="30" y="64"/>
                  <a:pt x="30" y="64"/>
                  <a:pt x="30" y="64"/>
                </a:cubicBezTo>
                <a:cubicBezTo>
                  <a:pt x="28" y="64"/>
                  <a:pt x="27" y="63"/>
                  <a:pt x="27" y="61"/>
                </a:cubicBezTo>
                <a:cubicBezTo>
                  <a:pt x="27" y="59"/>
                  <a:pt x="28" y="58"/>
                  <a:pt x="30" y="58"/>
                </a:cubicBezTo>
                <a:cubicBezTo>
                  <a:pt x="59" y="58"/>
                  <a:pt x="59" y="58"/>
                  <a:pt x="59" y="58"/>
                </a:cubicBezTo>
                <a:close/>
                <a:moveTo>
                  <a:pt x="59" y="71"/>
                </a:moveTo>
                <a:cubicBezTo>
                  <a:pt x="60" y="71"/>
                  <a:pt x="62" y="72"/>
                  <a:pt x="62" y="74"/>
                </a:cubicBezTo>
                <a:cubicBezTo>
                  <a:pt x="62" y="75"/>
                  <a:pt x="60" y="76"/>
                  <a:pt x="59" y="76"/>
                </a:cubicBezTo>
                <a:cubicBezTo>
                  <a:pt x="30" y="76"/>
                  <a:pt x="30" y="76"/>
                  <a:pt x="30" y="76"/>
                </a:cubicBezTo>
                <a:cubicBezTo>
                  <a:pt x="28" y="76"/>
                  <a:pt x="27" y="75"/>
                  <a:pt x="27" y="74"/>
                </a:cubicBezTo>
                <a:cubicBezTo>
                  <a:pt x="27" y="72"/>
                  <a:pt x="28" y="71"/>
                  <a:pt x="30" y="71"/>
                </a:cubicBezTo>
                <a:cubicBezTo>
                  <a:pt x="59" y="71"/>
                  <a:pt x="59" y="71"/>
                  <a:pt x="59" y="71"/>
                </a:cubicBezTo>
                <a:close/>
                <a:moveTo>
                  <a:pt x="94" y="83"/>
                </a:moveTo>
                <a:cubicBezTo>
                  <a:pt x="95" y="83"/>
                  <a:pt x="97" y="85"/>
                  <a:pt x="97" y="86"/>
                </a:cubicBezTo>
                <a:cubicBezTo>
                  <a:pt x="97" y="88"/>
                  <a:pt x="95" y="89"/>
                  <a:pt x="94" y="89"/>
                </a:cubicBezTo>
                <a:cubicBezTo>
                  <a:pt x="30" y="89"/>
                  <a:pt x="30" y="89"/>
                  <a:pt x="30" y="89"/>
                </a:cubicBezTo>
                <a:cubicBezTo>
                  <a:pt x="28" y="89"/>
                  <a:pt x="27" y="88"/>
                  <a:pt x="27" y="86"/>
                </a:cubicBezTo>
                <a:cubicBezTo>
                  <a:pt x="27" y="85"/>
                  <a:pt x="28" y="83"/>
                  <a:pt x="30" y="83"/>
                </a:cubicBezTo>
                <a:cubicBezTo>
                  <a:pt x="94" y="83"/>
                  <a:pt x="94" y="83"/>
                  <a:pt x="94" y="83"/>
                </a:cubicBezTo>
                <a:close/>
                <a:moveTo>
                  <a:pt x="107" y="14"/>
                </a:moveTo>
                <a:cubicBezTo>
                  <a:pt x="109" y="14"/>
                  <a:pt x="112" y="17"/>
                  <a:pt x="112" y="19"/>
                </a:cubicBezTo>
                <a:cubicBezTo>
                  <a:pt x="112" y="22"/>
                  <a:pt x="109" y="24"/>
                  <a:pt x="107" y="24"/>
                </a:cubicBezTo>
                <a:cubicBezTo>
                  <a:pt x="104" y="24"/>
                  <a:pt x="102" y="22"/>
                  <a:pt x="102" y="19"/>
                </a:cubicBezTo>
                <a:cubicBezTo>
                  <a:pt x="102" y="17"/>
                  <a:pt x="104" y="14"/>
                  <a:pt x="107" y="14"/>
                </a:cubicBezTo>
                <a:close/>
                <a:moveTo>
                  <a:pt x="95" y="14"/>
                </a:moveTo>
                <a:cubicBezTo>
                  <a:pt x="98" y="14"/>
                  <a:pt x="100" y="17"/>
                  <a:pt x="100" y="19"/>
                </a:cubicBezTo>
                <a:cubicBezTo>
                  <a:pt x="100" y="22"/>
                  <a:pt x="98" y="24"/>
                  <a:pt x="95" y="24"/>
                </a:cubicBezTo>
                <a:cubicBezTo>
                  <a:pt x="92" y="24"/>
                  <a:pt x="90" y="22"/>
                  <a:pt x="90" y="19"/>
                </a:cubicBezTo>
                <a:cubicBezTo>
                  <a:pt x="90" y="17"/>
                  <a:pt x="92" y="14"/>
                  <a:pt x="95" y="14"/>
                </a:cubicBezTo>
                <a:close/>
                <a:moveTo>
                  <a:pt x="83" y="14"/>
                </a:moveTo>
                <a:cubicBezTo>
                  <a:pt x="86" y="14"/>
                  <a:pt x="88" y="17"/>
                  <a:pt x="88" y="19"/>
                </a:cubicBezTo>
                <a:cubicBezTo>
                  <a:pt x="88" y="22"/>
                  <a:pt x="86" y="24"/>
                  <a:pt x="83" y="24"/>
                </a:cubicBezTo>
                <a:cubicBezTo>
                  <a:pt x="81" y="24"/>
                  <a:pt x="79" y="22"/>
                  <a:pt x="79" y="19"/>
                </a:cubicBezTo>
                <a:cubicBezTo>
                  <a:pt x="79" y="17"/>
                  <a:pt x="81" y="14"/>
                  <a:pt x="83" y="14"/>
                </a:cubicBezTo>
                <a:close/>
                <a:moveTo>
                  <a:pt x="9" y="29"/>
                </a:moveTo>
                <a:cubicBezTo>
                  <a:pt x="114" y="29"/>
                  <a:pt x="114" y="29"/>
                  <a:pt x="114" y="29"/>
                </a:cubicBezTo>
                <a:cubicBezTo>
                  <a:pt x="114" y="9"/>
                  <a:pt x="114" y="9"/>
                  <a:pt x="114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29"/>
                  <a:pt x="9" y="29"/>
                  <a:pt x="9" y="29"/>
                </a:cubicBezTo>
                <a:close/>
                <a:moveTo>
                  <a:pt x="114" y="35"/>
                </a:moveTo>
                <a:cubicBezTo>
                  <a:pt x="9" y="35"/>
                  <a:pt x="9" y="35"/>
                  <a:pt x="9" y="35"/>
                </a:cubicBezTo>
                <a:cubicBezTo>
                  <a:pt x="9" y="100"/>
                  <a:pt x="9" y="100"/>
                  <a:pt x="9" y="100"/>
                </a:cubicBezTo>
                <a:cubicBezTo>
                  <a:pt x="114" y="100"/>
                  <a:pt x="114" y="100"/>
                  <a:pt x="114" y="100"/>
                </a:cubicBezTo>
                <a:cubicBezTo>
                  <a:pt x="114" y="35"/>
                  <a:pt x="114" y="35"/>
                  <a:pt x="114" y="3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91" name="Freeform 59"/>
          <p:cNvSpPr>
            <a:spLocks noEditPoints="1"/>
          </p:cNvSpPr>
          <p:nvPr/>
        </p:nvSpPr>
        <p:spPr bwMode="auto">
          <a:xfrm>
            <a:off x="9543571" y="3052508"/>
            <a:ext cx="272622" cy="272559"/>
          </a:xfrm>
          <a:custGeom>
            <a:avLst/>
            <a:gdLst>
              <a:gd name="T0" fmla="*/ 62 w 124"/>
              <a:gd name="T1" fmla="*/ 29 h 124"/>
              <a:gd name="T2" fmla="*/ 67 w 124"/>
              <a:gd name="T3" fmla="*/ 57 h 124"/>
              <a:gd name="T4" fmla="*/ 57 w 124"/>
              <a:gd name="T5" fmla="*/ 57 h 124"/>
              <a:gd name="T6" fmla="*/ 62 w 124"/>
              <a:gd name="T7" fmla="*/ 0 h 124"/>
              <a:gd name="T8" fmla="*/ 106 w 124"/>
              <a:gd name="T9" fmla="*/ 18 h 124"/>
              <a:gd name="T10" fmla="*/ 106 w 124"/>
              <a:gd name="T11" fmla="*/ 18 h 124"/>
              <a:gd name="T12" fmla="*/ 106 w 124"/>
              <a:gd name="T13" fmla="*/ 105 h 124"/>
              <a:gd name="T14" fmla="*/ 106 w 124"/>
              <a:gd name="T15" fmla="*/ 105 h 124"/>
              <a:gd name="T16" fmla="*/ 62 w 124"/>
              <a:gd name="T17" fmla="*/ 124 h 124"/>
              <a:gd name="T18" fmla="*/ 18 w 124"/>
              <a:gd name="T19" fmla="*/ 105 h 124"/>
              <a:gd name="T20" fmla="*/ 18 w 124"/>
              <a:gd name="T21" fmla="*/ 105 h 124"/>
              <a:gd name="T22" fmla="*/ 18 w 124"/>
              <a:gd name="T23" fmla="*/ 18 h 124"/>
              <a:gd name="T24" fmla="*/ 18 w 124"/>
              <a:gd name="T25" fmla="*/ 18 h 124"/>
              <a:gd name="T26" fmla="*/ 62 w 124"/>
              <a:gd name="T27" fmla="*/ 0 h 124"/>
              <a:gd name="T28" fmla="*/ 62 w 124"/>
              <a:gd name="T29" fmla="*/ 9 h 124"/>
              <a:gd name="T30" fmla="*/ 25 w 124"/>
              <a:gd name="T31" fmla="*/ 25 h 124"/>
              <a:gd name="T32" fmla="*/ 25 w 124"/>
              <a:gd name="T33" fmla="*/ 99 h 124"/>
              <a:gd name="T34" fmla="*/ 62 w 124"/>
              <a:gd name="T35" fmla="*/ 114 h 124"/>
              <a:gd name="T36" fmla="*/ 99 w 124"/>
              <a:gd name="T37" fmla="*/ 99 h 124"/>
              <a:gd name="T38" fmla="*/ 99 w 124"/>
              <a:gd name="T39" fmla="*/ 25 h 124"/>
              <a:gd name="T40" fmla="*/ 79 w 124"/>
              <a:gd name="T41" fmla="*/ 45 h 124"/>
              <a:gd name="T42" fmla="*/ 85 w 124"/>
              <a:gd name="T43" fmla="*/ 39 h 124"/>
              <a:gd name="T44" fmla="*/ 92 w 124"/>
              <a:gd name="T45" fmla="*/ 49 h 124"/>
              <a:gd name="T46" fmla="*/ 95 w 124"/>
              <a:gd name="T47" fmla="*/ 62 h 124"/>
              <a:gd name="T48" fmla="*/ 92 w 124"/>
              <a:gd name="T49" fmla="*/ 74 h 124"/>
              <a:gd name="T50" fmla="*/ 85 w 124"/>
              <a:gd name="T51" fmla="*/ 85 h 124"/>
              <a:gd name="T52" fmla="*/ 75 w 124"/>
              <a:gd name="T53" fmla="*/ 92 h 124"/>
              <a:gd name="T54" fmla="*/ 62 w 124"/>
              <a:gd name="T55" fmla="*/ 94 h 124"/>
              <a:gd name="T56" fmla="*/ 50 w 124"/>
              <a:gd name="T57" fmla="*/ 92 h 124"/>
              <a:gd name="T58" fmla="*/ 39 w 124"/>
              <a:gd name="T59" fmla="*/ 85 h 124"/>
              <a:gd name="T60" fmla="*/ 32 w 124"/>
              <a:gd name="T61" fmla="*/ 74 h 124"/>
              <a:gd name="T62" fmla="*/ 30 w 124"/>
              <a:gd name="T63" fmla="*/ 62 h 124"/>
              <a:gd name="T64" fmla="*/ 32 w 124"/>
              <a:gd name="T65" fmla="*/ 49 h 124"/>
              <a:gd name="T66" fmla="*/ 39 w 124"/>
              <a:gd name="T67" fmla="*/ 39 h 124"/>
              <a:gd name="T68" fmla="*/ 46 w 124"/>
              <a:gd name="T69" fmla="*/ 45 h 124"/>
              <a:gd name="T70" fmla="*/ 41 w 124"/>
              <a:gd name="T71" fmla="*/ 53 h 124"/>
              <a:gd name="T72" fmla="*/ 39 w 124"/>
              <a:gd name="T73" fmla="*/ 62 h 124"/>
              <a:gd name="T74" fmla="*/ 41 w 124"/>
              <a:gd name="T75" fmla="*/ 71 h 124"/>
              <a:gd name="T76" fmla="*/ 46 w 124"/>
              <a:gd name="T77" fmla="*/ 78 h 124"/>
              <a:gd name="T78" fmla="*/ 53 w 124"/>
              <a:gd name="T79" fmla="*/ 83 h 124"/>
              <a:gd name="T80" fmla="*/ 62 w 124"/>
              <a:gd name="T81" fmla="*/ 85 h 124"/>
              <a:gd name="T82" fmla="*/ 71 w 124"/>
              <a:gd name="T83" fmla="*/ 83 h 124"/>
              <a:gd name="T84" fmla="*/ 79 w 124"/>
              <a:gd name="T85" fmla="*/ 78 h 124"/>
              <a:gd name="T86" fmla="*/ 83 w 124"/>
              <a:gd name="T87" fmla="*/ 71 h 124"/>
              <a:gd name="T88" fmla="*/ 85 w 124"/>
              <a:gd name="T89" fmla="*/ 62 h 124"/>
              <a:gd name="T90" fmla="*/ 83 w 124"/>
              <a:gd name="T91" fmla="*/ 53 h 124"/>
              <a:gd name="T92" fmla="*/ 79 w 124"/>
              <a:gd name="T93" fmla="*/ 4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24" h="124">
                <a:moveTo>
                  <a:pt x="57" y="34"/>
                </a:moveTo>
                <a:cubicBezTo>
                  <a:pt x="57" y="31"/>
                  <a:pt x="60" y="29"/>
                  <a:pt x="62" y="29"/>
                </a:cubicBezTo>
                <a:cubicBezTo>
                  <a:pt x="65" y="29"/>
                  <a:pt x="67" y="31"/>
                  <a:pt x="67" y="34"/>
                </a:cubicBezTo>
                <a:cubicBezTo>
                  <a:pt x="67" y="57"/>
                  <a:pt x="67" y="57"/>
                  <a:pt x="67" y="57"/>
                </a:cubicBezTo>
                <a:cubicBezTo>
                  <a:pt x="67" y="59"/>
                  <a:pt x="65" y="62"/>
                  <a:pt x="62" y="62"/>
                </a:cubicBezTo>
                <a:cubicBezTo>
                  <a:pt x="60" y="62"/>
                  <a:pt x="57" y="59"/>
                  <a:pt x="57" y="57"/>
                </a:cubicBezTo>
                <a:cubicBezTo>
                  <a:pt x="57" y="34"/>
                  <a:pt x="57" y="34"/>
                  <a:pt x="57" y="34"/>
                </a:cubicBezTo>
                <a:close/>
                <a:moveTo>
                  <a:pt x="62" y="0"/>
                </a:moveTo>
                <a:cubicBezTo>
                  <a:pt x="79" y="0"/>
                  <a:pt x="95" y="7"/>
                  <a:pt x="106" y="18"/>
                </a:cubicBezTo>
                <a:cubicBezTo>
                  <a:pt x="106" y="18"/>
                  <a:pt x="106" y="18"/>
                  <a:pt x="106" y="18"/>
                </a:cubicBezTo>
                <a:cubicBezTo>
                  <a:pt x="106" y="18"/>
                  <a:pt x="106" y="18"/>
                  <a:pt x="106" y="18"/>
                </a:cubicBezTo>
                <a:cubicBezTo>
                  <a:pt x="106" y="18"/>
                  <a:pt x="106" y="18"/>
                  <a:pt x="106" y="18"/>
                </a:cubicBezTo>
                <a:cubicBezTo>
                  <a:pt x="117" y="29"/>
                  <a:pt x="124" y="45"/>
                  <a:pt x="124" y="62"/>
                </a:cubicBezTo>
                <a:cubicBezTo>
                  <a:pt x="124" y="79"/>
                  <a:pt x="117" y="94"/>
                  <a:pt x="106" y="105"/>
                </a:cubicBezTo>
                <a:cubicBezTo>
                  <a:pt x="106" y="105"/>
                  <a:pt x="106" y="105"/>
                  <a:pt x="106" y="105"/>
                </a:cubicBezTo>
                <a:cubicBezTo>
                  <a:pt x="106" y="105"/>
                  <a:pt x="106" y="105"/>
                  <a:pt x="106" y="105"/>
                </a:cubicBezTo>
                <a:cubicBezTo>
                  <a:pt x="106" y="105"/>
                  <a:pt x="106" y="105"/>
                  <a:pt x="106" y="105"/>
                </a:cubicBezTo>
                <a:cubicBezTo>
                  <a:pt x="95" y="117"/>
                  <a:pt x="79" y="124"/>
                  <a:pt x="62" y="124"/>
                </a:cubicBezTo>
                <a:cubicBezTo>
                  <a:pt x="45" y="124"/>
                  <a:pt x="30" y="117"/>
                  <a:pt x="18" y="105"/>
                </a:cubicBezTo>
                <a:cubicBezTo>
                  <a:pt x="18" y="105"/>
                  <a:pt x="18" y="105"/>
                  <a:pt x="18" y="105"/>
                </a:cubicBezTo>
                <a:cubicBezTo>
                  <a:pt x="18" y="105"/>
                  <a:pt x="18" y="105"/>
                  <a:pt x="18" y="105"/>
                </a:cubicBezTo>
                <a:cubicBezTo>
                  <a:pt x="18" y="105"/>
                  <a:pt x="18" y="105"/>
                  <a:pt x="18" y="105"/>
                </a:cubicBezTo>
                <a:cubicBezTo>
                  <a:pt x="7" y="94"/>
                  <a:pt x="0" y="79"/>
                  <a:pt x="0" y="62"/>
                </a:cubicBezTo>
                <a:cubicBezTo>
                  <a:pt x="0" y="45"/>
                  <a:pt x="7" y="29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30" y="7"/>
                  <a:pt x="45" y="0"/>
                  <a:pt x="62" y="0"/>
                </a:cubicBezTo>
                <a:close/>
                <a:moveTo>
                  <a:pt x="99" y="25"/>
                </a:moveTo>
                <a:cubicBezTo>
                  <a:pt x="90" y="15"/>
                  <a:pt x="77" y="9"/>
                  <a:pt x="62" y="9"/>
                </a:cubicBezTo>
                <a:cubicBezTo>
                  <a:pt x="48" y="9"/>
                  <a:pt x="35" y="15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16" y="34"/>
                  <a:pt x="10" y="47"/>
                  <a:pt x="10" y="62"/>
                </a:cubicBezTo>
                <a:cubicBezTo>
                  <a:pt x="10" y="76"/>
                  <a:pt x="16" y="8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35" y="108"/>
                  <a:pt x="48" y="114"/>
                  <a:pt x="62" y="114"/>
                </a:cubicBezTo>
                <a:cubicBezTo>
                  <a:pt x="77" y="114"/>
                  <a:pt x="90" y="108"/>
                  <a:pt x="99" y="99"/>
                </a:cubicBezTo>
                <a:cubicBezTo>
                  <a:pt x="99" y="99"/>
                  <a:pt x="99" y="99"/>
                  <a:pt x="99" y="99"/>
                </a:cubicBezTo>
                <a:cubicBezTo>
                  <a:pt x="109" y="89"/>
                  <a:pt x="115" y="76"/>
                  <a:pt x="115" y="62"/>
                </a:cubicBezTo>
                <a:cubicBezTo>
                  <a:pt x="115" y="47"/>
                  <a:pt x="109" y="34"/>
                  <a:pt x="99" y="25"/>
                </a:cubicBezTo>
                <a:cubicBezTo>
                  <a:pt x="99" y="25"/>
                  <a:pt x="99" y="25"/>
                  <a:pt x="99" y="25"/>
                </a:cubicBezTo>
                <a:close/>
                <a:moveTo>
                  <a:pt x="79" y="45"/>
                </a:moveTo>
                <a:cubicBezTo>
                  <a:pt x="77" y="43"/>
                  <a:pt x="77" y="40"/>
                  <a:pt x="79" y="39"/>
                </a:cubicBezTo>
                <a:cubicBezTo>
                  <a:pt x="80" y="37"/>
                  <a:pt x="83" y="37"/>
                  <a:pt x="85" y="39"/>
                </a:cubicBezTo>
                <a:cubicBezTo>
                  <a:pt x="87" y="40"/>
                  <a:pt x="88" y="42"/>
                  <a:pt x="89" y="43"/>
                </a:cubicBezTo>
                <a:cubicBezTo>
                  <a:pt x="90" y="45"/>
                  <a:pt x="91" y="47"/>
                  <a:pt x="92" y="49"/>
                </a:cubicBezTo>
                <a:cubicBezTo>
                  <a:pt x="93" y="51"/>
                  <a:pt x="94" y="53"/>
                  <a:pt x="94" y="55"/>
                </a:cubicBezTo>
                <a:cubicBezTo>
                  <a:pt x="95" y="57"/>
                  <a:pt x="95" y="59"/>
                  <a:pt x="95" y="62"/>
                </a:cubicBezTo>
                <a:cubicBezTo>
                  <a:pt x="95" y="64"/>
                  <a:pt x="95" y="66"/>
                  <a:pt x="94" y="68"/>
                </a:cubicBezTo>
                <a:cubicBezTo>
                  <a:pt x="94" y="70"/>
                  <a:pt x="93" y="72"/>
                  <a:pt x="92" y="74"/>
                </a:cubicBezTo>
                <a:cubicBezTo>
                  <a:pt x="91" y="76"/>
                  <a:pt x="90" y="78"/>
                  <a:pt x="89" y="80"/>
                </a:cubicBezTo>
                <a:cubicBezTo>
                  <a:pt x="88" y="82"/>
                  <a:pt x="87" y="83"/>
                  <a:pt x="85" y="85"/>
                </a:cubicBezTo>
                <a:cubicBezTo>
                  <a:pt x="84" y="86"/>
                  <a:pt x="82" y="87"/>
                  <a:pt x="80" y="89"/>
                </a:cubicBezTo>
                <a:cubicBezTo>
                  <a:pt x="79" y="90"/>
                  <a:pt x="77" y="91"/>
                  <a:pt x="75" y="92"/>
                </a:cubicBezTo>
                <a:cubicBezTo>
                  <a:pt x="73" y="92"/>
                  <a:pt x="71" y="93"/>
                  <a:pt x="69" y="94"/>
                </a:cubicBezTo>
                <a:cubicBezTo>
                  <a:pt x="67" y="94"/>
                  <a:pt x="64" y="94"/>
                  <a:pt x="62" y="94"/>
                </a:cubicBezTo>
                <a:cubicBezTo>
                  <a:pt x="60" y="94"/>
                  <a:pt x="58" y="94"/>
                  <a:pt x="56" y="94"/>
                </a:cubicBezTo>
                <a:cubicBezTo>
                  <a:pt x="54" y="93"/>
                  <a:pt x="52" y="92"/>
                  <a:pt x="50" y="92"/>
                </a:cubicBezTo>
                <a:cubicBezTo>
                  <a:pt x="48" y="91"/>
                  <a:pt x="46" y="90"/>
                  <a:pt x="44" y="89"/>
                </a:cubicBezTo>
                <a:cubicBezTo>
                  <a:pt x="42" y="87"/>
                  <a:pt x="41" y="86"/>
                  <a:pt x="39" y="85"/>
                </a:cubicBezTo>
                <a:cubicBezTo>
                  <a:pt x="38" y="83"/>
                  <a:pt x="36" y="82"/>
                  <a:pt x="35" y="80"/>
                </a:cubicBezTo>
                <a:cubicBezTo>
                  <a:pt x="34" y="78"/>
                  <a:pt x="33" y="76"/>
                  <a:pt x="32" y="74"/>
                </a:cubicBezTo>
                <a:cubicBezTo>
                  <a:pt x="31" y="72"/>
                  <a:pt x="31" y="70"/>
                  <a:pt x="30" y="68"/>
                </a:cubicBezTo>
                <a:cubicBezTo>
                  <a:pt x="30" y="66"/>
                  <a:pt x="30" y="64"/>
                  <a:pt x="30" y="62"/>
                </a:cubicBezTo>
                <a:cubicBezTo>
                  <a:pt x="30" y="59"/>
                  <a:pt x="30" y="57"/>
                  <a:pt x="30" y="55"/>
                </a:cubicBezTo>
                <a:cubicBezTo>
                  <a:pt x="31" y="53"/>
                  <a:pt x="31" y="51"/>
                  <a:pt x="32" y="49"/>
                </a:cubicBezTo>
                <a:cubicBezTo>
                  <a:pt x="33" y="47"/>
                  <a:pt x="34" y="45"/>
                  <a:pt x="35" y="43"/>
                </a:cubicBezTo>
                <a:cubicBezTo>
                  <a:pt x="36" y="42"/>
                  <a:pt x="38" y="40"/>
                  <a:pt x="39" y="39"/>
                </a:cubicBezTo>
                <a:cubicBezTo>
                  <a:pt x="41" y="37"/>
                  <a:pt x="44" y="37"/>
                  <a:pt x="46" y="39"/>
                </a:cubicBezTo>
                <a:cubicBezTo>
                  <a:pt x="48" y="40"/>
                  <a:pt x="48" y="43"/>
                  <a:pt x="46" y="45"/>
                </a:cubicBezTo>
                <a:cubicBezTo>
                  <a:pt x="45" y="46"/>
                  <a:pt x="44" y="48"/>
                  <a:pt x="43" y="49"/>
                </a:cubicBezTo>
                <a:cubicBezTo>
                  <a:pt x="42" y="50"/>
                  <a:pt x="42" y="51"/>
                  <a:pt x="41" y="53"/>
                </a:cubicBezTo>
                <a:cubicBezTo>
                  <a:pt x="40" y="54"/>
                  <a:pt x="40" y="55"/>
                  <a:pt x="40" y="57"/>
                </a:cubicBezTo>
                <a:cubicBezTo>
                  <a:pt x="39" y="58"/>
                  <a:pt x="39" y="60"/>
                  <a:pt x="39" y="62"/>
                </a:cubicBezTo>
                <a:cubicBezTo>
                  <a:pt x="39" y="63"/>
                  <a:pt x="39" y="65"/>
                  <a:pt x="40" y="66"/>
                </a:cubicBezTo>
                <a:cubicBezTo>
                  <a:pt x="40" y="68"/>
                  <a:pt x="40" y="69"/>
                  <a:pt x="41" y="71"/>
                </a:cubicBezTo>
                <a:cubicBezTo>
                  <a:pt x="42" y="72"/>
                  <a:pt x="42" y="73"/>
                  <a:pt x="43" y="74"/>
                </a:cubicBezTo>
                <a:cubicBezTo>
                  <a:pt x="44" y="76"/>
                  <a:pt x="45" y="77"/>
                  <a:pt x="46" y="78"/>
                </a:cubicBezTo>
                <a:cubicBezTo>
                  <a:pt x="47" y="79"/>
                  <a:pt x="48" y="80"/>
                  <a:pt x="49" y="81"/>
                </a:cubicBezTo>
                <a:cubicBezTo>
                  <a:pt x="51" y="82"/>
                  <a:pt x="52" y="82"/>
                  <a:pt x="53" y="83"/>
                </a:cubicBezTo>
                <a:cubicBezTo>
                  <a:pt x="55" y="83"/>
                  <a:pt x="56" y="84"/>
                  <a:pt x="58" y="84"/>
                </a:cubicBezTo>
                <a:cubicBezTo>
                  <a:pt x="59" y="85"/>
                  <a:pt x="61" y="85"/>
                  <a:pt x="62" y="85"/>
                </a:cubicBezTo>
                <a:cubicBezTo>
                  <a:pt x="64" y="85"/>
                  <a:pt x="65" y="85"/>
                  <a:pt x="67" y="84"/>
                </a:cubicBezTo>
                <a:cubicBezTo>
                  <a:pt x="68" y="84"/>
                  <a:pt x="70" y="83"/>
                  <a:pt x="71" y="83"/>
                </a:cubicBezTo>
                <a:cubicBezTo>
                  <a:pt x="73" y="82"/>
                  <a:pt x="74" y="82"/>
                  <a:pt x="75" y="81"/>
                </a:cubicBezTo>
                <a:cubicBezTo>
                  <a:pt x="76" y="80"/>
                  <a:pt x="77" y="79"/>
                  <a:pt x="79" y="78"/>
                </a:cubicBezTo>
                <a:cubicBezTo>
                  <a:pt x="80" y="77"/>
                  <a:pt x="81" y="76"/>
                  <a:pt x="81" y="74"/>
                </a:cubicBezTo>
                <a:cubicBezTo>
                  <a:pt x="82" y="73"/>
                  <a:pt x="83" y="72"/>
                  <a:pt x="83" y="71"/>
                </a:cubicBezTo>
                <a:cubicBezTo>
                  <a:pt x="84" y="69"/>
                  <a:pt x="85" y="68"/>
                  <a:pt x="85" y="66"/>
                </a:cubicBezTo>
                <a:cubicBezTo>
                  <a:pt x="85" y="65"/>
                  <a:pt x="85" y="63"/>
                  <a:pt x="85" y="62"/>
                </a:cubicBezTo>
                <a:cubicBezTo>
                  <a:pt x="85" y="60"/>
                  <a:pt x="85" y="58"/>
                  <a:pt x="85" y="57"/>
                </a:cubicBezTo>
                <a:cubicBezTo>
                  <a:pt x="85" y="55"/>
                  <a:pt x="84" y="54"/>
                  <a:pt x="83" y="53"/>
                </a:cubicBezTo>
                <a:cubicBezTo>
                  <a:pt x="83" y="51"/>
                  <a:pt x="82" y="50"/>
                  <a:pt x="81" y="49"/>
                </a:cubicBezTo>
                <a:cubicBezTo>
                  <a:pt x="81" y="48"/>
                  <a:pt x="80" y="46"/>
                  <a:pt x="79" y="4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93" name="Freeform 61"/>
          <p:cNvSpPr>
            <a:spLocks noEditPoints="1"/>
          </p:cNvSpPr>
          <p:nvPr/>
        </p:nvSpPr>
        <p:spPr bwMode="auto">
          <a:xfrm>
            <a:off x="5222685" y="4447821"/>
            <a:ext cx="272622" cy="272559"/>
          </a:xfrm>
          <a:custGeom>
            <a:avLst/>
            <a:gdLst>
              <a:gd name="T0" fmla="*/ 57 w 124"/>
              <a:gd name="T1" fmla="*/ 93 h 124"/>
              <a:gd name="T2" fmla="*/ 56 w 124"/>
              <a:gd name="T3" fmla="*/ 88 h 124"/>
              <a:gd name="T4" fmla="*/ 57 w 124"/>
              <a:gd name="T5" fmla="*/ 87 h 124"/>
              <a:gd name="T6" fmla="*/ 35 w 124"/>
              <a:gd name="T7" fmla="*/ 76 h 124"/>
              <a:gd name="T8" fmla="*/ 38 w 124"/>
              <a:gd name="T9" fmla="*/ 71 h 124"/>
              <a:gd name="T10" fmla="*/ 29 w 124"/>
              <a:gd name="T11" fmla="*/ 60 h 124"/>
              <a:gd name="T12" fmla="*/ 35 w 124"/>
              <a:gd name="T13" fmla="*/ 30 h 124"/>
              <a:gd name="T14" fmla="*/ 54 w 124"/>
              <a:gd name="T15" fmla="*/ 42 h 124"/>
              <a:gd name="T16" fmla="*/ 76 w 124"/>
              <a:gd name="T17" fmla="*/ 58 h 124"/>
              <a:gd name="T18" fmla="*/ 81 w 124"/>
              <a:gd name="T19" fmla="*/ 56 h 124"/>
              <a:gd name="T20" fmla="*/ 99 w 124"/>
              <a:gd name="T21" fmla="*/ 83 h 124"/>
              <a:gd name="T22" fmla="*/ 89 w 124"/>
              <a:gd name="T23" fmla="*/ 87 h 124"/>
              <a:gd name="T24" fmla="*/ 102 w 124"/>
              <a:gd name="T25" fmla="*/ 0 h 124"/>
              <a:gd name="T26" fmla="*/ 124 w 124"/>
              <a:gd name="T27" fmla="*/ 22 h 124"/>
              <a:gd name="T28" fmla="*/ 118 w 124"/>
              <a:gd name="T29" fmla="*/ 117 h 124"/>
              <a:gd name="T30" fmla="*/ 23 w 124"/>
              <a:gd name="T31" fmla="*/ 124 h 124"/>
              <a:gd name="T32" fmla="*/ 0 w 124"/>
              <a:gd name="T33" fmla="*/ 101 h 124"/>
              <a:gd name="T34" fmla="*/ 7 w 124"/>
              <a:gd name="T35" fmla="*/ 6 h 124"/>
              <a:gd name="T36" fmla="*/ 102 w 124"/>
              <a:gd name="T37" fmla="*/ 9 h 124"/>
              <a:gd name="T38" fmla="*/ 14 w 124"/>
              <a:gd name="T39" fmla="*/ 13 h 124"/>
              <a:gd name="T40" fmla="*/ 10 w 124"/>
              <a:gd name="T41" fmla="*/ 101 h 124"/>
              <a:gd name="T42" fmla="*/ 23 w 124"/>
              <a:gd name="T43" fmla="*/ 114 h 124"/>
              <a:gd name="T44" fmla="*/ 111 w 124"/>
              <a:gd name="T45" fmla="*/ 110 h 124"/>
              <a:gd name="T46" fmla="*/ 115 w 124"/>
              <a:gd name="T47" fmla="*/ 22 h 124"/>
              <a:gd name="T48" fmla="*/ 102 w 124"/>
              <a:gd name="T49" fmla="*/ 9 h 124"/>
              <a:gd name="T50" fmla="*/ 80 w 124"/>
              <a:gd name="T51" fmla="*/ 65 h 124"/>
              <a:gd name="T52" fmla="*/ 71 w 124"/>
              <a:gd name="T53" fmla="*/ 69 h 124"/>
              <a:gd name="T54" fmla="*/ 32 w 124"/>
              <a:gd name="T55" fmla="*/ 36 h 124"/>
              <a:gd name="T56" fmla="*/ 57 w 124"/>
              <a:gd name="T57" fmla="*/ 73 h 124"/>
              <a:gd name="T58" fmla="*/ 45 w 124"/>
              <a:gd name="T59" fmla="*/ 78 h 124"/>
              <a:gd name="T60" fmla="*/ 66 w 124"/>
              <a:gd name="T61" fmla="*/ 80 h 124"/>
              <a:gd name="T62" fmla="*/ 69 w 124"/>
              <a:gd name="T63" fmla="*/ 80 h 124"/>
              <a:gd name="T64" fmla="*/ 65 w 124"/>
              <a:gd name="T65" fmla="*/ 8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4" h="124">
                <a:moveTo>
                  <a:pt x="89" y="87"/>
                </a:moveTo>
                <a:cubicBezTo>
                  <a:pt x="82" y="95"/>
                  <a:pt x="67" y="97"/>
                  <a:pt x="57" y="93"/>
                </a:cubicBezTo>
                <a:cubicBezTo>
                  <a:pt x="55" y="93"/>
                  <a:pt x="54" y="91"/>
                  <a:pt x="55" y="90"/>
                </a:cubicBezTo>
                <a:cubicBezTo>
                  <a:pt x="55" y="89"/>
                  <a:pt x="56" y="88"/>
                  <a:pt x="56" y="88"/>
                </a:cubicBezTo>
                <a:cubicBezTo>
                  <a:pt x="56" y="88"/>
                  <a:pt x="56" y="88"/>
                  <a:pt x="56" y="88"/>
                </a:cubicBezTo>
                <a:cubicBezTo>
                  <a:pt x="57" y="88"/>
                  <a:pt x="57" y="87"/>
                  <a:pt x="57" y="87"/>
                </a:cubicBezTo>
                <a:cubicBezTo>
                  <a:pt x="55" y="87"/>
                  <a:pt x="53" y="87"/>
                  <a:pt x="51" y="86"/>
                </a:cubicBezTo>
                <a:cubicBezTo>
                  <a:pt x="45" y="85"/>
                  <a:pt x="39" y="81"/>
                  <a:pt x="35" y="76"/>
                </a:cubicBezTo>
                <a:cubicBezTo>
                  <a:pt x="34" y="75"/>
                  <a:pt x="35" y="73"/>
                  <a:pt x="36" y="72"/>
                </a:cubicBezTo>
                <a:cubicBezTo>
                  <a:pt x="36" y="71"/>
                  <a:pt x="37" y="71"/>
                  <a:pt x="38" y="71"/>
                </a:cubicBezTo>
                <a:cubicBezTo>
                  <a:pt x="39" y="72"/>
                  <a:pt x="41" y="72"/>
                  <a:pt x="42" y="72"/>
                </a:cubicBezTo>
                <a:cubicBezTo>
                  <a:pt x="37" y="69"/>
                  <a:pt x="33" y="64"/>
                  <a:pt x="29" y="60"/>
                </a:cubicBezTo>
                <a:cubicBezTo>
                  <a:pt x="22" y="50"/>
                  <a:pt x="20" y="37"/>
                  <a:pt x="31" y="29"/>
                </a:cubicBezTo>
                <a:cubicBezTo>
                  <a:pt x="32" y="28"/>
                  <a:pt x="34" y="29"/>
                  <a:pt x="35" y="30"/>
                </a:cubicBezTo>
                <a:cubicBezTo>
                  <a:pt x="35" y="30"/>
                  <a:pt x="35" y="30"/>
                  <a:pt x="35" y="30"/>
                </a:cubicBezTo>
                <a:cubicBezTo>
                  <a:pt x="40" y="39"/>
                  <a:pt x="47" y="41"/>
                  <a:pt x="54" y="42"/>
                </a:cubicBezTo>
                <a:cubicBezTo>
                  <a:pt x="63" y="45"/>
                  <a:pt x="72" y="47"/>
                  <a:pt x="75" y="62"/>
                </a:cubicBezTo>
                <a:cubicBezTo>
                  <a:pt x="76" y="61"/>
                  <a:pt x="76" y="60"/>
                  <a:pt x="76" y="58"/>
                </a:cubicBezTo>
                <a:cubicBezTo>
                  <a:pt x="76" y="56"/>
                  <a:pt x="77" y="55"/>
                  <a:pt x="79" y="55"/>
                </a:cubicBezTo>
                <a:cubicBezTo>
                  <a:pt x="80" y="55"/>
                  <a:pt x="80" y="55"/>
                  <a:pt x="81" y="56"/>
                </a:cubicBezTo>
                <a:cubicBezTo>
                  <a:pt x="87" y="62"/>
                  <a:pt x="93" y="73"/>
                  <a:pt x="92" y="82"/>
                </a:cubicBezTo>
                <a:cubicBezTo>
                  <a:pt x="93" y="82"/>
                  <a:pt x="96" y="83"/>
                  <a:pt x="99" y="83"/>
                </a:cubicBezTo>
                <a:cubicBezTo>
                  <a:pt x="102" y="83"/>
                  <a:pt x="102" y="88"/>
                  <a:pt x="99" y="88"/>
                </a:cubicBezTo>
                <a:cubicBezTo>
                  <a:pt x="94" y="88"/>
                  <a:pt x="90" y="87"/>
                  <a:pt x="89" y="87"/>
                </a:cubicBezTo>
                <a:close/>
                <a:moveTo>
                  <a:pt x="23" y="0"/>
                </a:moveTo>
                <a:cubicBezTo>
                  <a:pt x="102" y="0"/>
                  <a:pt x="102" y="0"/>
                  <a:pt x="102" y="0"/>
                </a:cubicBezTo>
                <a:cubicBezTo>
                  <a:pt x="108" y="0"/>
                  <a:pt x="114" y="2"/>
                  <a:pt x="118" y="6"/>
                </a:cubicBezTo>
                <a:cubicBezTo>
                  <a:pt x="122" y="10"/>
                  <a:pt x="124" y="16"/>
                  <a:pt x="124" y="22"/>
                </a:cubicBezTo>
                <a:cubicBezTo>
                  <a:pt x="124" y="101"/>
                  <a:pt x="124" y="101"/>
                  <a:pt x="124" y="101"/>
                </a:cubicBezTo>
                <a:cubicBezTo>
                  <a:pt x="124" y="108"/>
                  <a:pt x="122" y="113"/>
                  <a:pt x="118" y="117"/>
                </a:cubicBezTo>
                <a:cubicBezTo>
                  <a:pt x="114" y="121"/>
                  <a:pt x="108" y="124"/>
                  <a:pt x="102" y="124"/>
                </a:cubicBezTo>
                <a:cubicBezTo>
                  <a:pt x="23" y="124"/>
                  <a:pt x="23" y="124"/>
                  <a:pt x="23" y="124"/>
                </a:cubicBezTo>
                <a:cubicBezTo>
                  <a:pt x="17" y="124"/>
                  <a:pt x="11" y="121"/>
                  <a:pt x="7" y="117"/>
                </a:cubicBezTo>
                <a:cubicBezTo>
                  <a:pt x="3" y="113"/>
                  <a:pt x="0" y="108"/>
                  <a:pt x="0" y="101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6"/>
                  <a:pt x="3" y="10"/>
                  <a:pt x="7" y="6"/>
                </a:cubicBezTo>
                <a:cubicBezTo>
                  <a:pt x="11" y="2"/>
                  <a:pt x="17" y="0"/>
                  <a:pt x="23" y="0"/>
                </a:cubicBezTo>
                <a:close/>
                <a:moveTo>
                  <a:pt x="102" y="9"/>
                </a:moveTo>
                <a:cubicBezTo>
                  <a:pt x="23" y="9"/>
                  <a:pt x="23" y="9"/>
                  <a:pt x="23" y="9"/>
                </a:cubicBezTo>
                <a:cubicBezTo>
                  <a:pt x="19" y="9"/>
                  <a:pt x="16" y="11"/>
                  <a:pt x="14" y="13"/>
                </a:cubicBezTo>
                <a:cubicBezTo>
                  <a:pt x="11" y="16"/>
                  <a:pt x="10" y="19"/>
                  <a:pt x="10" y="22"/>
                </a:cubicBezTo>
                <a:cubicBezTo>
                  <a:pt x="10" y="101"/>
                  <a:pt x="10" y="101"/>
                  <a:pt x="10" y="101"/>
                </a:cubicBezTo>
                <a:cubicBezTo>
                  <a:pt x="10" y="105"/>
                  <a:pt x="11" y="108"/>
                  <a:pt x="14" y="110"/>
                </a:cubicBezTo>
                <a:cubicBezTo>
                  <a:pt x="16" y="113"/>
                  <a:pt x="19" y="114"/>
                  <a:pt x="23" y="114"/>
                </a:cubicBezTo>
                <a:cubicBezTo>
                  <a:pt x="102" y="114"/>
                  <a:pt x="102" y="114"/>
                  <a:pt x="102" y="114"/>
                </a:cubicBezTo>
                <a:cubicBezTo>
                  <a:pt x="105" y="114"/>
                  <a:pt x="109" y="113"/>
                  <a:pt x="111" y="110"/>
                </a:cubicBezTo>
                <a:cubicBezTo>
                  <a:pt x="113" y="108"/>
                  <a:pt x="115" y="105"/>
                  <a:pt x="115" y="101"/>
                </a:cubicBezTo>
                <a:cubicBezTo>
                  <a:pt x="115" y="22"/>
                  <a:pt x="115" y="22"/>
                  <a:pt x="115" y="22"/>
                </a:cubicBezTo>
                <a:cubicBezTo>
                  <a:pt x="115" y="19"/>
                  <a:pt x="113" y="16"/>
                  <a:pt x="111" y="13"/>
                </a:cubicBezTo>
                <a:cubicBezTo>
                  <a:pt x="109" y="11"/>
                  <a:pt x="105" y="9"/>
                  <a:pt x="102" y="9"/>
                </a:cubicBezTo>
                <a:close/>
                <a:moveTo>
                  <a:pt x="85" y="83"/>
                </a:moveTo>
                <a:cubicBezTo>
                  <a:pt x="88" y="79"/>
                  <a:pt x="83" y="69"/>
                  <a:pt x="80" y="65"/>
                </a:cubicBezTo>
                <a:cubicBezTo>
                  <a:pt x="80" y="68"/>
                  <a:pt x="78" y="69"/>
                  <a:pt x="77" y="70"/>
                </a:cubicBezTo>
                <a:cubicBezTo>
                  <a:pt x="76" y="72"/>
                  <a:pt x="71" y="73"/>
                  <a:pt x="71" y="69"/>
                </a:cubicBezTo>
                <a:cubicBezTo>
                  <a:pt x="69" y="52"/>
                  <a:pt x="61" y="50"/>
                  <a:pt x="52" y="48"/>
                </a:cubicBezTo>
                <a:cubicBezTo>
                  <a:pt x="45" y="46"/>
                  <a:pt x="38" y="44"/>
                  <a:pt x="32" y="36"/>
                </a:cubicBezTo>
                <a:cubicBezTo>
                  <a:pt x="20" y="48"/>
                  <a:pt x="43" y="69"/>
                  <a:pt x="54" y="71"/>
                </a:cubicBezTo>
                <a:cubicBezTo>
                  <a:pt x="55" y="71"/>
                  <a:pt x="56" y="72"/>
                  <a:pt x="57" y="73"/>
                </a:cubicBezTo>
                <a:cubicBezTo>
                  <a:pt x="57" y="75"/>
                  <a:pt x="56" y="76"/>
                  <a:pt x="55" y="77"/>
                </a:cubicBezTo>
                <a:cubicBezTo>
                  <a:pt x="55" y="77"/>
                  <a:pt x="51" y="77"/>
                  <a:pt x="45" y="78"/>
                </a:cubicBezTo>
                <a:cubicBezTo>
                  <a:pt x="47" y="79"/>
                  <a:pt x="50" y="80"/>
                  <a:pt x="52" y="81"/>
                </a:cubicBezTo>
                <a:cubicBezTo>
                  <a:pt x="57" y="82"/>
                  <a:pt x="62" y="82"/>
                  <a:pt x="66" y="80"/>
                </a:cubicBezTo>
                <a:cubicBezTo>
                  <a:pt x="66" y="80"/>
                  <a:pt x="66" y="80"/>
                  <a:pt x="66" y="80"/>
                </a:cubicBezTo>
                <a:cubicBezTo>
                  <a:pt x="67" y="79"/>
                  <a:pt x="68" y="79"/>
                  <a:pt x="69" y="80"/>
                </a:cubicBezTo>
                <a:cubicBezTo>
                  <a:pt x="70" y="81"/>
                  <a:pt x="70" y="83"/>
                  <a:pt x="69" y="84"/>
                </a:cubicBezTo>
                <a:cubicBezTo>
                  <a:pt x="68" y="86"/>
                  <a:pt x="66" y="87"/>
                  <a:pt x="65" y="89"/>
                </a:cubicBezTo>
                <a:cubicBezTo>
                  <a:pt x="72" y="90"/>
                  <a:pt x="80" y="88"/>
                  <a:pt x="85" y="8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94" name="Freeform 62"/>
          <p:cNvSpPr>
            <a:spLocks noEditPoints="1"/>
          </p:cNvSpPr>
          <p:nvPr/>
        </p:nvSpPr>
        <p:spPr bwMode="auto">
          <a:xfrm>
            <a:off x="5730275" y="4447821"/>
            <a:ext cx="272622" cy="272559"/>
          </a:xfrm>
          <a:custGeom>
            <a:avLst/>
            <a:gdLst>
              <a:gd name="T0" fmla="*/ 118 w 124"/>
              <a:gd name="T1" fmla="*/ 6 h 124"/>
              <a:gd name="T2" fmla="*/ 118 w 124"/>
              <a:gd name="T3" fmla="*/ 117 h 124"/>
              <a:gd name="T4" fmla="*/ 7 w 124"/>
              <a:gd name="T5" fmla="*/ 117 h 124"/>
              <a:gd name="T6" fmla="*/ 7 w 124"/>
              <a:gd name="T7" fmla="*/ 6 h 124"/>
              <a:gd name="T8" fmla="*/ 30 w 124"/>
              <a:gd name="T9" fmla="*/ 38 h 124"/>
              <a:gd name="T10" fmla="*/ 44 w 124"/>
              <a:gd name="T11" fmla="*/ 41 h 124"/>
              <a:gd name="T12" fmla="*/ 49 w 124"/>
              <a:gd name="T13" fmla="*/ 40 h 124"/>
              <a:gd name="T14" fmla="*/ 62 w 124"/>
              <a:gd name="T15" fmla="*/ 38 h 124"/>
              <a:gd name="T16" fmla="*/ 65 w 124"/>
              <a:gd name="T17" fmla="*/ 48 h 124"/>
              <a:gd name="T18" fmla="*/ 73 w 124"/>
              <a:gd name="T19" fmla="*/ 38 h 124"/>
              <a:gd name="T20" fmla="*/ 86 w 124"/>
              <a:gd name="T21" fmla="*/ 40 h 124"/>
              <a:gd name="T22" fmla="*/ 94 w 124"/>
              <a:gd name="T23" fmla="*/ 48 h 124"/>
              <a:gd name="T24" fmla="*/ 97 w 124"/>
              <a:gd name="T25" fmla="*/ 62 h 124"/>
              <a:gd name="T26" fmla="*/ 86 w 124"/>
              <a:gd name="T27" fmla="*/ 65 h 124"/>
              <a:gd name="T28" fmla="*/ 97 w 124"/>
              <a:gd name="T29" fmla="*/ 72 h 124"/>
              <a:gd name="T30" fmla="*/ 94 w 124"/>
              <a:gd name="T31" fmla="*/ 86 h 124"/>
              <a:gd name="T32" fmla="*/ 81 w 124"/>
              <a:gd name="T33" fmla="*/ 83 h 124"/>
              <a:gd name="T34" fmla="*/ 76 w 124"/>
              <a:gd name="T35" fmla="*/ 75 h 124"/>
              <a:gd name="T36" fmla="*/ 73 w 124"/>
              <a:gd name="T37" fmla="*/ 86 h 124"/>
              <a:gd name="T38" fmla="*/ 59 w 124"/>
              <a:gd name="T39" fmla="*/ 83 h 124"/>
              <a:gd name="T40" fmla="*/ 54 w 124"/>
              <a:gd name="T41" fmla="*/ 83 h 124"/>
              <a:gd name="T42" fmla="*/ 41 w 124"/>
              <a:gd name="T43" fmla="*/ 86 h 124"/>
              <a:gd name="T44" fmla="*/ 38 w 124"/>
              <a:gd name="T45" fmla="*/ 75 h 124"/>
              <a:gd name="T46" fmla="*/ 27 w 124"/>
              <a:gd name="T47" fmla="*/ 72 h 124"/>
              <a:gd name="T48" fmla="*/ 30 w 124"/>
              <a:gd name="T49" fmla="*/ 59 h 124"/>
              <a:gd name="T50" fmla="*/ 30 w 124"/>
              <a:gd name="T51" fmla="*/ 54 h 124"/>
              <a:gd name="T52" fmla="*/ 27 w 124"/>
              <a:gd name="T53" fmla="*/ 40 h 124"/>
              <a:gd name="T54" fmla="*/ 33 w 124"/>
              <a:gd name="T55" fmla="*/ 43 h 124"/>
              <a:gd name="T56" fmla="*/ 38 w 124"/>
              <a:gd name="T57" fmla="*/ 43 h 124"/>
              <a:gd name="T58" fmla="*/ 33 w 124"/>
              <a:gd name="T59" fmla="*/ 70 h 124"/>
              <a:gd name="T60" fmla="*/ 44 w 124"/>
              <a:gd name="T61" fmla="*/ 65 h 124"/>
              <a:gd name="T62" fmla="*/ 49 w 124"/>
              <a:gd name="T63" fmla="*/ 65 h 124"/>
              <a:gd name="T64" fmla="*/ 54 w 124"/>
              <a:gd name="T65" fmla="*/ 43 h 124"/>
              <a:gd name="T66" fmla="*/ 59 w 124"/>
              <a:gd name="T67" fmla="*/ 43 h 124"/>
              <a:gd name="T68" fmla="*/ 54 w 124"/>
              <a:gd name="T69" fmla="*/ 59 h 124"/>
              <a:gd name="T70" fmla="*/ 59 w 124"/>
              <a:gd name="T71" fmla="*/ 65 h 124"/>
              <a:gd name="T72" fmla="*/ 59 w 124"/>
              <a:gd name="T73" fmla="*/ 70 h 124"/>
              <a:gd name="T74" fmla="*/ 65 w 124"/>
              <a:gd name="T75" fmla="*/ 70 h 124"/>
              <a:gd name="T76" fmla="*/ 65 w 124"/>
              <a:gd name="T77" fmla="*/ 65 h 124"/>
              <a:gd name="T78" fmla="*/ 76 w 124"/>
              <a:gd name="T79" fmla="*/ 48 h 124"/>
              <a:gd name="T80" fmla="*/ 81 w 124"/>
              <a:gd name="T81" fmla="*/ 54 h 124"/>
              <a:gd name="T82" fmla="*/ 81 w 124"/>
              <a:gd name="T83" fmla="*/ 59 h 124"/>
              <a:gd name="T84" fmla="*/ 76 w 124"/>
              <a:gd name="T85" fmla="*/ 65 h 124"/>
              <a:gd name="T86" fmla="*/ 81 w 124"/>
              <a:gd name="T87" fmla="*/ 65 h 124"/>
              <a:gd name="T88" fmla="*/ 44 w 124"/>
              <a:gd name="T89" fmla="*/ 59 h 124"/>
              <a:gd name="T90" fmla="*/ 49 w 124"/>
              <a:gd name="T91" fmla="*/ 75 h 124"/>
              <a:gd name="T92" fmla="*/ 49 w 124"/>
              <a:gd name="T93" fmla="*/ 80 h 124"/>
              <a:gd name="T94" fmla="*/ 65 w 124"/>
              <a:gd name="T95" fmla="*/ 54 h 124"/>
              <a:gd name="T96" fmla="*/ 70 w 124"/>
              <a:gd name="T97" fmla="*/ 54 h 124"/>
              <a:gd name="T98" fmla="*/ 65 w 124"/>
              <a:gd name="T99" fmla="*/ 80 h 124"/>
              <a:gd name="T100" fmla="*/ 91 w 124"/>
              <a:gd name="T101" fmla="*/ 54 h 124"/>
              <a:gd name="T102" fmla="*/ 91 w 124"/>
              <a:gd name="T103" fmla="*/ 59 h 124"/>
              <a:gd name="T104" fmla="*/ 86 w 124"/>
              <a:gd name="T105" fmla="*/ 75 h 124"/>
              <a:gd name="T106" fmla="*/ 91 w 124"/>
              <a:gd name="T107" fmla="*/ 75 h 124"/>
              <a:gd name="T108" fmla="*/ 14 w 124"/>
              <a:gd name="T109" fmla="*/ 13 h 124"/>
              <a:gd name="T110" fmla="*/ 14 w 124"/>
              <a:gd name="T111" fmla="*/ 110 h 124"/>
              <a:gd name="T112" fmla="*/ 111 w 124"/>
              <a:gd name="T113" fmla="*/ 110 h 124"/>
              <a:gd name="T114" fmla="*/ 111 w 124"/>
              <a:gd name="T115" fmla="*/ 13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4" h="124">
                <a:moveTo>
                  <a:pt x="23" y="0"/>
                </a:moveTo>
                <a:cubicBezTo>
                  <a:pt x="102" y="0"/>
                  <a:pt x="102" y="0"/>
                  <a:pt x="102" y="0"/>
                </a:cubicBezTo>
                <a:cubicBezTo>
                  <a:pt x="108" y="0"/>
                  <a:pt x="114" y="2"/>
                  <a:pt x="118" y="6"/>
                </a:cubicBezTo>
                <a:cubicBezTo>
                  <a:pt x="122" y="10"/>
                  <a:pt x="124" y="16"/>
                  <a:pt x="124" y="22"/>
                </a:cubicBezTo>
                <a:cubicBezTo>
                  <a:pt x="124" y="101"/>
                  <a:pt x="124" y="101"/>
                  <a:pt x="124" y="101"/>
                </a:cubicBezTo>
                <a:cubicBezTo>
                  <a:pt x="124" y="108"/>
                  <a:pt x="122" y="113"/>
                  <a:pt x="118" y="117"/>
                </a:cubicBezTo>
                <a:cubicBezTo>
                  <a:pt x="114" y="121"/>
                  <a:pt x="108" y="124"/>
                  <a:pt x="102" y="124"/>
                </a:cubicBezTo>
                <a:cubicBezTo>
                  <a:pt x="23" y="124"/>
                  <a:pt x="23" y="124"/>
                  <a:pt x="23" y="124"/>
                </a:cubicBezTo>
                <a:cubicBezTo>
                  <a:pt x="17" y="124"/>
                  <a:pt x="11" y="121"/>
                  <a:pt x="7" y="117"/>
                </a:cubicBezTo>
                <a:cubicBezTo>
                  <a:pt x="3" y="113"/>
                  <a:pt x="0" y="108"/>
                  <a:pt x="0" y="101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6"/>
                  <a:pt x="3" y="10"/>
                  <a:pt x="7" y="6"/>
                </a:cubicBezTo>
                <a:cubicBezTo>
                  <a:pt x="11" y="2"/>
                  <a:pt x="17" y="0"/>
                  <a:pt x="23" y="0"/>
                </a:cubicBezTo>
                <a:close/>
                <a:moveTo>
                  <a:pt x="30" y="38"/>
                </a:moveTo>
                <a:cubicBezTo>
                  <a:pt x="30" y="38"/>
                  <a:pt x="30" y="38"/>
                  <a:pt x="30" y="38"/>
                </a:cubicBezTo>
                <a:cubicBezTo>
                  <a:pt x="41" y="38"/>
                  <a:pt x="41" y="38"/>
                  <a:pt x="41" y="38"/>
                </a:cubicBezTo>
                <a:cubicBezTo>
                  <a:pt x="42" y="38"/>
                  <a:pt x="44" y="39"/>
                  <a:pt x="44" y="40"/>
                </a:cubicBezTo>
                <a:cubicBezTo>
                  <a:pt x="44" y="41"/>
                  <a:pt x="44" y="41"/>
                  <a:pt x="44" y="41"/>
                </a:cubicBezTo>
                <a:cubicBezTo>
                  <a:pt x="44" y="48"/>
                  <a:pt x="44" y="48"/>
                  <a:pt x="44" y="48"/>
                </a:cubicBezTo>
                <a:cubicBezTo>
                  <a:pt x="49" y="48"/>
                  <a:pt x="49" y="48"/>
                  <a:pt x="49" y="48"/>
                </a:cubicBezTo>
                <a:cubicBezTo>
                  <a:pt x="49" y="40"/>
                  <a:pt x="49" y="40"/>
                  <a:pt x="49" y="40"/>
                </a:cubicBezTo>
                <a:cubicBezTo>
                  <a:pt x="49" y="39"/>
                  <a:pt x="50" y="38"/>
                  <a:pt x="52" y="38"/>
                </a:cubicBezTo>
                <a:cubicBezTo>
                  <a:pt x="52" y="38"/>
                  <a:pt x="52" y="38"/>
                  <a:pt x="52" y="38"/>
                </a:cubicBezTo>
                <a:cubicBezTo>
                  <a:pt x="62" y="38"/>
                  <a:pt x="62" y="38"/>
                  <a:pt x="62" y="38"/>
                </a:cubicBezTo>
                <a:cubicBezTo>
                  <a:pt x="64" y="38"/>
                  <a:pt x="65" y="39"/>
                  <a:pt x="65" y="40"/>
                </a:cubicBezTo>
                <a:cubicBezTo>
                  <a:pt x="65" y="41"/>
                  <a:pt x="65" y="41"/>
                  <a:pt x="65" y="41"/>
                </a:cubicBezTo>
                <a:cubicBezTo>
                  <a:pt x="65" y="48"/>
                  <a:pt x="65" y="48"/>
                  <a:pt x="65" y="48"/>
                </a:cubicBezTo>
                <a:cubicBezTo>
                  <a:pt x="70" y="48"/>
                  <a:pt x="70" y="48"/>
                  <a:pt x="70" y="48"/>
                </a:cubicBezTo>
                <a:cubicBezTo>
                  <a:pt x="70" y="40"/>
                  <a:pt x="70" y="40"/>
                  <a:pt x="70" y="40"/>
                </a:cubicBezTo>
                <a:cubicBezTo>
                  <a:pt x="70" y="39"/>
                  <a:pt x="71" y="38"/>
                  <a:pt x="73" y="38"/>
                </a:cubicBezTo>
                <a:cubicBezTo>
                  <a:pt x="73" y="38"/>
                  <a:pt x="73" y="38"/>
                  <a:pt x="73" y="38"/>
                </a:cubicBezTo>
                <a:cubicBezTo>
                  <a:pt x="84" y="38"/>
                  <a:pt x="84" y="38"/>
                  <a:pt x="84" y="38"/>
                </a:cubicBezTo>
                <a:cubicBezTo>
                  <a:pt x="85" y="38"/>
                  <a:pt x="86" y="39"/>
                  <a:pt x="86" y="40"/>
                </a:cubicBezTo>
                <a:cubicBezTo>
                  <a:pt x="86" y="41"/>
                  <a:pt x="86" y="41"/>
                  <a:pt x="86" y="41"/>
                </a:cubicBezTo>
                <a:cubicBezTo>
                  <a:pt x="86" y="48"/>
                  <a:pt x="86" y="48"/>
                  <a:pt x="86" y="48"/>
                </a:cubicBezTo>
                <a:cubicBezTo>
                  <a:pt x="94" y="48"/>
                  <a:pt x="94" y="48"/>
                  <a:pt x="94" y="48"/>
                </a:cubicBezTo>
                <a:cubicBezTo>
                  <a:pt x="96" y="48"/>
                  <a:pt x="97" y="50"/>
                  <a:pt x="97" y="51"/>
                </a:cubicBezTo>
                <a:cubicBezTo>
                  <a:pt x="97" y="51"/>
                  <a:pt x="97" y="51"/>
                  <a:pt x="97" y="51"/>
                </a:cubicBezTo>
                <a:cubicBezTo>
                  <a:pt x="97" y="62"/>
                  <a:pt x="97" y="62"/>
                  <a:pt x="97" y="62"/>
                </a:cubicBezTo>
                <a:cubicBezTo>
                  <a:pt x="97" y="63"/>
                  <a:pt x="96" y="65"/>
                  <a:pt x="94" y="65"/>
                </a:cubicBezTo>
                <a:cubicBezTo>
                  <a:pt x="94" y="65"/>
                  <a:pt x="94" y="65"/>
                  <a:pt x="94" y="65"/>
                </a:cubicBezTo>
                <a:cubicBezTo>
                  <a:pt x="86" y="65"/>
                  <a:pt x="86" y="65"/>
                  <a:pt x="86" y="65"/>
                </a:cubicBezTo>
                <a:cubicBezTo>
                  <a:pt x="86" y="70"/>
                  <a:pt x="86" y="70"/>
                  <a:pt x="86" y="70"/>
                </a:cubicBezTo>
                <a:cubicBezTo>
                  <a:pt x="94" y="70"/>
                  <a:pt x="94" y="70"/>
                  <a:pt x="94" y="70"/>
                </a:cubicBezTo>
                <a:cubicBezTo>
                  <a:pt x="96" y="70"/>
                  <a:pt x="97" y="71"/>
                  <a:pt x="97" y="72"/>
                </a:cubicBezTo>
                <a:cubicBezTo>
                  <a:pt x="97" y="73"/>
                  <a:pt x="97" y="73"/>
                  <a:pt x="97" y="73"/>
                </a:cubicBezTo>
                <a:cubicBezTo>
                  <a:pt x="97" y="83"/>
                  <a:pt x="97" y="83"/>
                  <a:pt x="97" y="83"/>
                </a:cubicBezTo>
                <a:cubicBezTo>
                  <a:pt x="97" y="85"/>
                  <a:pt x="96" y="86"/>
                  <a:pt x="94" y="86"/>
                </a:cubicBezTo>
                <a:cubicBezTo>
                  <a:pt x="94" y="86"/>
                  <a:pt x="94" y="86"/>
                  <a:pt x="94" y="86"/>
                </a:cubicBezTo>
                <a:cubicBezTo>
                  <a:pt x="84" y="86"/>
                  <a:pt x="84" y="86"/>
                  <a:pt x="84" y="86"/>
                </a:cubicBezTo>
                <a:cubicBezTo>
                  <a:pt x="82" y="86"/>
                  <a:pt x="81" y="85"/>
                  <a:pt x="81" y="83"/>
                </a:cubicBezTo>
                <a:cubicBezTo>
                  <a:pt x="81" y="83"/>
                  <a:pt x="81" y="83"/>
                  <a:pt x="81" y="83"/>
                </a:cubicBezTo>
                <a:cubicBezTo>
                  <a:pt x="81" y="75"/>
                  <a:pt x="81" y="75"/>
                  <a:pt x="81" y="75"/>
                </a:cubicBezTo>
                <a:cubicBezTo>
                  <a:pt x="76" y="75"/>
                  <a:pt x="76" y="75"/>
                  <a:pt x="76" y="75"/>
                </a:cubicBezTo>
                <a:cubicBezTo>
                  <a:pt x="76" y="83"/>
                  <a:pt x="76" y="83"/>
                  <a:pt x="76" y="83"/>
                </a:cubicBezTo>
                <a:cubicBezTo>
                  <a:pt x="76" y="85"/>
                  <a:pt x="75" y="86"/>
                  <a:pt x="73" y="86"/>
                </a:cubicBezTo>
                <a:cubicBezTo>
                  <a:pt x="73" y="86"/>
                  <a:pt x="73" y="86"/>
                  <a:pt x="73" y="86"/>
                </a:cubicBezTo>
                <a:cubicBezTo>
                  <a:pt x="62" y="86"/>
                  <a:pt x="62" y="86"/>
                  <a:pt x="62" y="86"/>
                </a:cubicBezTo>
                <a:cubicBezTo>
                  <a:pt x="61" y="86"/>
                  <a:pt x="59" y="85"/>
                  <a:pt x="59" y="83"/>
                </a:cubicBezTo>
                <a:cubicBezTo>
                  <a:pt x="59" y="83"/>
                  <a:pt x="59" y="83"/>
                  <a:pt x="59" y="83"/>
                </a:cubicBezTo>
                <a:cubicBezTo>
                  <a:pt x="59" y="75"/>
                  <a:pt x="59" y="75"/>
                  <a:pt x="59" y="75"/>
                </a:cubicBezTo>
                <a:cubicBezTo>
                  <a:pt x="54" y="75"/>
                  <a:pt x="54" y="75"/>
                  <a:pt x="54" y="75"/>
                </a:cubicBezTo>
                <a:cubicBezTo>
                  <a:pt x="54" y="83"/>
                  <a:pt x="54" y="83"/>
                  <a:pt x="54" y="83"/>
                </a:cubicBezTo>
                <a:cubicBezTo>
                  <a:pt x="54" y="85"/>
                  <a:pt x="53" y="86"/>
                  <a:pt x="52" y="86"/>
                </a:cubicBezTo>
                <a:cubicBezTo>
                  <a:pt x="52" y="86"/>
                  <a:pt x="52" y="86"/>
                  <a:pt x="52" y="86"/>
                </a:cubicBezTo>
                <a:cubicBezTo>
                  <a:pt x="41" y="86"/>
                  <a:pt x="41" y="86"/>
                  <a:pt x="41" y="86"/>
                </a:cubicBezTo>
                <a:cubicBezTo>
                  <a:pt x="39" y="86"/>
                  <a:pt x="38" y="85"/>
                  <a:pt x="38" y="83"/>
                </a:cubicBezTo>
                <a:cubicBezTo>
                  <a:pt x="38" y="83"/>
                  <a:pt x="38" y="83"/>
                  <a:pt x="38" y="83"/>
                </a:cubicBezTo>
                <a:cubicBezTo>
                  <a:pt x="38" y="75"/>
                  <a:pt x="38" y="75"/>
                  <a:pt x="38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29" y="75"/>
                  <a:pt x="27" y="74"/>
                  <a:pt x="27" y="72"/>
                </a:cubicBezTo>
                <a:cubicBezTo>
                  <a:pt x="27" y="72"/>
                  <a:pt x="27" y="72"/>
                  <a:pt x="27" y="72"/>
                </a:cubicBezTo>
                <a:cubicBezTo>
                  <a:pt x="27" y="62"/>
                  <a:pt x="27" y="62"/>
                  <a:pt x="27" y="62"/>
                </a:cubicBezTo>
                <a:cubicBezTo>
                  <a:pt x="27" y="60"/>
                  <a:pt x="29" y="59"/>
                  <a:pt x="30" y="59"/>
                </a:cubicBezTo>
                <a:cubicBezTo>
                  <a:pt x="30" y="59"/>
                  <a:pt x="30" y="59"/>
                  <a:pt x="30" y="59"/>
                </a:cubicBezTo>
                <a:cubicBezTo>
                  <a:pt x="38" y="59"/>
                  <a:pt x="38" y="59"/>
                  <a:pt x="38" y="59"/>
                </a:cubicBezTo>
                <a:cubicBezTo>
                  <a:pt x="38" y="54"/>
                  <a:pt x="38" y="54"/>
                  <a:pt x="38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29" y="54"/>
                  <a:pt x="27" y="53"/>
                  <a:pt x="27" y="51"/>
                </a:cubicBezTo>
                <a:cubicBezTo>
                  <a:pt x="27" y="51"/>
                  <a:pt x="27" y="51"/>
                  <a:pt x="27" y="51"/>
                </a:cubicBezTo>
                <a:cubicBezTo>
                  <a:pt x="27" y="40"/>
                  <a:pt x="27" y="40"/>
                  <a:pt x="27" y="40"/>
                </a:cubicBezTo>
                <a:cubicBezTo>
                  <a:pt x="27" y="39"/>
                  <a:pt x="29" y="38"/>
                  <a:pt x="30" y="38"/>
                </a:cubicBezTo>
                <a:close/>
                <a:moveTo>
                  <a:pt x="38" y="43"/>
                </a:moveTo>
                <a:cubicBezTo>
                  <a:pt x="33" y="43"/>
                  <a:pt x="33" y="43"/>
                  <a:pt x="33" y="43"/>
                </a:cubicBezTo>
                <a:cubicBezTo>
                  <a:pt x="33" y="48"/>
                  <a:pt x="33" y="48"/>
                  <a:pt x="33" y="48"/>
                </a:cubicBezTo>
                <a:cubicBezTo>
                  <a:pt x="38" y="48"/>
                  <a:pt x="38" y="48"/>
                  <a:pt x="38" y="48"/>
                </a:cubicBezTo>
                <a:cubicBezTo>
                  <a:pt x="38" y="43"/>
                  <a:pt x="38" y="43"/>
                  <a:pt x="38" y="43"/>
                </a:cubicBezTo>
                <a:close/>
                <a:moveTo>
                  <a:pt x="38" y="65"/>
                </a:moveTo>
                <a:cubicBezTo>
                  <a:pt x="33" y="65"/>
                  <a:pt x="33" y="65"/>
                  <a:pt x="33" y="65"/>
                </a:cubicBezTo>
                <a:cubicBezTo>
                  <a:pt x="33" y="70"/>
                  <a:pt x="33" y="70"/>
                  <a:pt x="33" y="70"/>
                </a:cubicBezTo>
                <a:cubicBezTo>
                  <a:pt x="38" y="70"/>
                  <a:pt x="38" y="70"/>
                  <a:pt x="38" y="70"/>
                </a:cubicBezTo>
                <a:cubicBezTo>
                  <a:pt x="38" y="65"/>
                  <a:pt x="38" y="65"/>
                  <a:pt x="38" y="65"/>
                </a:cubicBezTo>
                <a:close/>
                <a:moveTo>
                  <a:pt x="44" y="65"/>
                </a:moveTo>
                <a:cubicBezTo>
                  <a:pt x="44" y="70"/>
                  <a:pt x="44" y="70"/>
                  <a:pt x="44" y="70"/>
                </a:cubicBezTo>
                <a:cubicBezTo>
                  <a:pt x="49" y="70"/>
                  <a:pt x="49" y="70"/>
                  <a:pt x="49" y="70"/>
                </a:cubicBezTo>
                <a:cubicBezTo>
                  <a:pt x="49" y="65"/>
                  <a:pt x="49" y="65"/>
                  <a:pt x="49" y="65"/>
                </a:cubicBezTo>
                <a:cubicBezTo>
                  <a:pt x="44" y="65"/>
                  <a:pt x="44" y="65"/>
                  <a:pt x="44" y="65"/>
                </a:cubicBezTo>
                <a:close/>
                <a:moveTo>
                  <a:pt x="59" y="43"/>
                </a:moveTo>
                <a:cubicBezTo>
                  <a:pt x="54" y="43"/>
                  <a:pt x="54" y="43"/>
                  <a:pt x="54" y="43"/>
                </a:cubicBezTo>
                <a:cubicBezTo>
                  <a:pt x="54" y="48"/>
                  <a:pt x="54" y="48"/>
                  <a:pt x="54" y="48"/>
                </a:cubicBezTo>
                <a:cubicBezTo>
                  <a:pt x="59" y="48"/>
                  <a:pt x="59" y="48"/>
                  <a:pt x="59" y="48"/>
                </a:cubicBezTo>
                <a:cubicBezTo>
                  <a:pt x="59" y="43"/>
                  <a:pt x="59" y="43"/>
                  <a:pt x="59" y="43"/>
                </a:cubicBezTo>
                <a:close/>
                <a:moveTo>
                  <a:pt x="59" y="54"/>
                </a:moveTo>
                <a:cubicBezTo>
                  <a:pt x="54" y="54"/>
                  <a:pt x="54" y="54"/>
                  <a:pt x="54" y="54"/>
                </a:cubicBezTo>
                <a:cubicBezTo>
                  <a:pt x="54" y="59"/>
                  <a:pt x="54" y="59"/>
                  <a:pt x="54" y="59"/>
                </a:cubicBezTo>
                <a:cubicBezTo>
                  <a:pt x="59" y="59"/>
                  <a:pt x="59" y="59"/>
                  <a:pt x="59" y="59"/>
                </a:cubicBezTo>
                <a:cubicBezTo>
                  <a:pt x="59" y="54"/>
                  <a:pt x="59" y="54"/>
                  <a:pt x="59" y="54"/>
                </a:cubicBezTo>
                <a:close/>
                <a:moveTo>
                  <a:pt x="59" y="65"/>
                </a:moveTo>
                <a:cubicBezTo>
                  <a:pt x="54" y="65"/>
                  <a:pt x="54" y="65"/>
                  <a:pt x="54" y="65"/>
                </a:cubicBezTo>
                <a:cubicBezTo>
                  <a:pt x="54" y="70"/>
                  <a:pt x="54" y="70"/>
                  <a:pt x="54" y="70"/>
                </a:cubicBezTo>
                <a:cubicBezTo>
                  <a:pt x="59" y="70"/>
                  <a:pt x="59" y="70"/>
                  <a:pt x="59" y="70"/>
                </a:cubicBezTo>
                <a:cubicBezTo>
                  <a:pt x="59" y="65"/>
                  <a:pt x="59" y="65"/>
                  <a:pt x="59" y="65"/>
                </a:cubicBezTo>
                <a:close/>
                <a:moveTo>
                  <a:pt x="65" y="65"/>
                </a:moveTo>
                <a:cubicBezTo>
                  <a:pt x="65" y="70"/>
                  <a:pt x="65" y="70"/>
                  <a:pt x="65" y="70"/>
                </a:cubicBezTo>
                <a:cubicBezTo>
                  <a:pt x="70" y="70"/>
                  <a:pt x="70" y="70"/>
                  <a:pt x="70" y="70"/>
                </a:cubicBezTo>
                <a:cubicBezTo>
                  <a:pt x="70" y="65"/>
                  <a:pt x="70" y="65"/>
                  <a:pt x="70" y="65"/>
                </a:cubicBezTo>
                <a:cubicBezTo>
                  <a:pt x="65" y="65"/>
                  <a:pt x="65" y="65"/>
                  <a:pt x="65" y="65"/>
                </a:cubicBezTo>
                <a:close/>
                <a:moveTo>
                  <a:pt x="81" y="43"/>
                </a:moveTo>
                <a:cubicBezTo>
                  <a:pt x="76" y="43"/>
                  <a:pt x="76" y="43"/>
                  <a:pt x="76" y="43"/>
                </a:cubicBezTo>
                <a:cubicBezTo>
                  <a:pt x="76" y="48"/>
                  <a:pt x="76" y="48"/>
                  <a:pt x="76" y="48"/>
                </a:cubicBezTo>
                <a:cubicBezTo>
                  <a:pt x="81" y="48"/>
                  <a:pt x="81" y="48"/>
                  <a:pt x="81" y="48"/>
                </a:cubicBezTo>
                <a:cubicBezTo>
                  <a:pt x="81" y="43"/>
                  <a:pt x="81" y="43"/>
                  <a:pt x="81" y="43"/>
                </a:cubicBezTo>
                <a:close/>
                <a:moveTo>
                  <a:pt x="81" y="54"/>
                </a:moveTo>
                <a:cubicBezTo>
                  <a:pt x="76" y="54"/>
                  <a:pt x="76" y="54"/>
                  <a:pt x="76" y="54"/>
                </a:cubicBezTo>
                <a:cubicBezTo>
                  <a:pt x="76" y="59"/>
                  <a:pt x="76" y="59"/>
                  <a:pt x="76" y="59"/>
                </a:cubicBezTo>
                <a:cubicBezTo>
                  <a:pt x="81" y="59"/>
                  <a:pt x="81" y="59"/>
                  <a:pt x="81" y="59"/>
                </a:cubicBezTo>
                <a:cubicBezTo>
                  <a:pt x="81" y="54"/>
                  <a:pt x="81" y="54"/>
                  <a:pt x="81" y="54"/>
                </a:cubicBezTo>
                <a:close/>
                <a:moveTo>
                  <a:pt x="81" y="65"/>
                </a:moveTo>
                <a:cubicBezTo>
                  <a:pt x="76" y="65"/>
                  <a:pt x="76" y="65"/>
                  <a:pt x="76" y="65"/>
                </a:cubicBezTo>
                <a:cubicBezTo>
                  <a:pt x="76" y="70"/>
                  <a:pt x="76" y="70"/>
                  <a:pt x="76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65"/>
                  <a:pt x="81" y="65"/>
                  <a:pt x="81" y="65"/>
                </a:cubicBezTo>
                <a:close/>
                <a:moveTo>
                  <a:pt x="49" y="54"/>
                </a:moveTo>
                <a:cubicBezTo>
                  <a:pt x="44" y="54"/>
                  <a:pt x="44" y="54"/>
                  <a:pt x="44" y="54"/>
                </a:cubicBezTo>
                <a:cubicBezTo>
                  <a:pt x="44" y="59"/>
                  <a:pt x="44" y="59"/>
                  <a:pt x="44" y="59"/>
                </a:cubicBezTo>
                <a:cubicBezTo>
                  <a:pt x="49" y="59"/>
                  <a:pt x="49" y="59"/>
                  <a:pt x="49" y="59"/>
                </a:cubicBezTo>
                <a:cubicBezTo>
                  <a:pt x="49" y="54"/>
                  <a:pt x="49" y="54"/>
                  <a:pt x="49" y="54"/>
                </a:cubicBezTo>
                <a:close/>
                <a:moveTo>
                  <a:pt x="49" y="75"/>
                </a:moveTo>
                <a:cubicBezTo>
                  <a:pt x="44" y="75"/>
                  <a:pt x="44" y="75"/>
                  <a:pt x="44" y="75"/>
                </a:cubicBezTo>
                <a:cubicBezTo>
                  <a:pt x="44" y="80"/>
                  <a:pt x="44" y="80"/>
                  <a:pt x="44" y="80"/>
                </a:cubicBezTo>
                <a:cubicBezTo>
                  <a:pt x="49" y="80"/>
                  <a:pt x="49" y="80"/>
                  <a:pt x="49" y="80"/>
                </a:cubicBezTo>
                <a:cubicBezTo>
                  <a:pt x="49" y="75"/>
                  <a:pt x="49" y="75"/>
                  <a:pt x="49" y="75"/>
                </a:cubicBezTo>
                <a:close/>
                <a:moveTo>
                  <a:pt x="70" y="54"/>
                </a:moveTo>
                <a:cubicBezTo>
                  <a:pt x="65" y="54"/>
                  <a:pt x="65" y="54"/>
                  <a:pt x="65" y="54"/>
                </a:cubicBezTo>
                <a:cubicBezTo>
                  <a:pt x="65" y="59"/>
                  <a:pt x="65" y="59"/>
                  <a:pt x="65" y="59"/>
                </a:cubicBezTo>
                <a:cubicBezTo>
                  <a:pt x="70" y="59"/>
                  <a:pt x="70" y="59"/>
                  <a:pt x="70" y="59"/>
                </a:cubicBezTo>
                <a:cubicBezTo>
                  <a:pt x="70" y="54"/>
                  <a:pt x="70" y="54"/>
                  <a:pt x="70" y="54"/>
                </a:cubicBezTo>
                <a:close/>
                <a:moveTo>
                  <a:pt x="70" y="75"/>
                </a:moveTo>
                <a:cubicBezTo>
                  <a:pt x="65" y="75"/>
                  <a:pt x="65" y="75"/>
                  <a:pt x="65" y="75"/>
                </a:cubicBezTo>
                <a:cubicBezTo>
                  <a:pt x="65" y="80"/>
                  <a:pt x="65" y="80"/>
                  <a:pt x="65" y="80"/>
                </a:cubicBezTo>
                <a:cubicBezTo>
                  <a:pt x="70" y="80"/>
                  <a:pt x="70" y="80"/>
                  <a:pt x="70" y="80"/>
                </a:cubicBezTo>
                <a:cubicBezTo>
                  <a:pt x="70" y="75"/>
                  <a:pt x="70" y="75"/>
                  <a:pt x="70" y="75"/>
                </a:cubicBezTo>
                <a:close/>
                <a:moveTo>
                  <a:pt x="91" y="54"/>
                </a:moveTo>
                <a:cubicBezTo>
                  <a:pt x="86" y="54"/>
                  <a:pt x="86" y="54"/>
                  <a:pt x="86" y="54"/>
                </a:cubicBezTo>
                <a:cubicBezTo>
                  <a:pt x="86" y="59"/>
                  <a:pt x="86" y="59"/>
                  <a:pt x="86" y="59"/>
                </a:cubicBezTo>
                <a:cubicBezTo>
                  <a:pt x="91" y="59"/>
                  <a:pt x="91" y="59"/>
                  <a:pt x="91" y="59"/>
                </a:cubicBezTo>
                <a:cubicBezTo>
                  <a:pt x="91" y="54"/>
                  <a:pt x="91" y="54"/>
                  <a:pt x="91" y="54"/>
                </a:cubicBezTo>
                <a:close/>
                <a:moveTo>
                  <a:pt x="91" y="75"/>
                </a:moveTo>
                <a:cubicBezTo>
                  <a:pt x="86" y="75"/>
                  <a:pt x="86" y="75"/>
                  <a:pt x="86" y="75"/>
                </a:cubicBezTo>
                <a:cubicBezTo>
                  <a:pt x="86" y="80"/>
                  <a:pt x="86" y="80"/>
                  <a:pt x="86" y="80"/>
                </a:cubicBezTo>
                <a:cubicBezTo>
                  <a:pt x="91" y="80"/>
                  <a:pt x="91" y="80"/>
                  <a:pt x="91" y="80"/>
                </a:cubicBezTo>
                <a:cubicBezTo>
                  <a:pt x="91" y="75"/>
                  <a:pt x="91" y="75"/>
                  <a:pt x="91" y="75"/>
                </a:cubicBezTo>
                <a:close/>
                <a:moveTo>
                  <a:pt x="102" y="9"/>
                </a:moveTo>
                <a:cubicBezTo>
                  <a:pt x="23" y="9"/>
                  <a:pt x="23" y="9"/>
                  <a:pt x="23" y="9"/>
                </a:cubicBezTo>
                <a:cubicBezTo>
                  <a:pt x="19" y="9"/>
                  <a:pt x="16" y="11"/>
                  <a:pt x="14" y="13"/>
                </a:cubicBezTo>
                <a:cubicBezTo>
                  <a:pt x="11" y="16"/>
                  <a:pt x="10" y="19"/>
                  <a:pt x="10" y="22"/>
                </a:cubicBezTo>
                <a:cubicBezTo>
                  <a:pt x="10" y="101"/>
                  <a:pt x="10" y="101"/>
                  <a:pt x="10" y="101"/>
                </a:cubicBezTo>
                <a:cubicBezTo>
                  <a:pt x="10" y="105"/>
                  <a:pt x="11" y="108"/>
                  <a:pt x="14" y="110"/>
                </a:cubicBezTo>
                <a:cubicBezTo>
                  <a:pt x="16" y="113"/>
                  <a:pt x="19" y="114"/>
                  <a:pt x="23" y="114"/>
                </a:cubicBezTo>
                <a:cubicBezTo>
                  <a:pt x="102" y="114"/>
                  <a:pt x="102" y="114"/>
                  <a:pt x="102" y="114"/>
                </a:cubicBezTo>
                <a:cubicBezTo>
                  <a:pt x="105" y="114"/>
                  <a:pt x="109" y="113"/>
                  <a:pt x="111" y="110"/>
                </a:cubicBezTo>
                <a:cubicBezTo>
                  <a:pt x="113" y="108"/>
                  <a:pt x="115" y="105"/>
                  <a:pt x="115" y="101"/>
                </a:cubicBezTo>
                <a:cubicBezTo>
                  <a:pt x="115" y="22"/>
                  <a:pt x="115" y="22"/>
                  <a:pt x="115" y="22"/>
                </a:cubicBezTo>
                <a:cubicBezTo>
                  <a:pt x="115" y="19"/>
                  <a:pt x="113" y="16"/>
                  <a:pt x="111" y="13"/>
                </a:cubicBezTo>
                <a:cubicBezTo>
                  <a:pt x="109" y="11"/>
                  <a:pt x="105" y="9"/>
                  <a:pt x="102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95" name="Freeform 63"/>
          <p:cNvSpPr>
            <a:spLocks noEditPoints="1"/>
          </p:cNvSpPr>
          <p:nvPr/>
        </p:nvSpPr>
        <p:spPr bwMode="auto">
          <a:xfrm>
            <a:off x="3772211" y="4480950"/>
            <a:ext cx="272622" cy="239431"/>
          </a:xfrm>
          <a:custGeom>
            <a:avLst/>
            <a:gdLst>
              <a:gd name="T0" fmla="*/ 46 w 124"/>
              <a:gd name="T1" fmla="*/ 31 h 109"/>
              <a:gd name="T2" fmla="*/ 82 w 124"/>
              <a:gd name="T3" fmla="*/ 52 h 109"/>
              <a:gd name="T4" fmla="*/ 83 w 124"/>
              <a:gd name="T5" fmla="*/ 56 h 109"/>
              <a:gd name="T6" fmla="*/ 82 w 124"/>
              <a:gd name="T7" fmla="*/ 57 h 109"/>
              <a:gd name="T8" fmla="*/ 45 w 124"/>
              <a:gd name="T9" fmla="*/ 78 h 109"/>
              <a:gd name="T10" fmla="*/ 42 w 124"/>
              <a:gd name="T11" fmla="*/ 77 h 109"/>
              <a:gd name="T12" fmla="*/ 41 w 124"/>
              <a:gd name="T13" fmla="*/ 75 h 109"/>
              <a:gd name="T14" fmla="*/ 41 w 124"/>
              <a:gd name="T15" fmla="*/ 75 h 109"/>
              <a:gd name="T16" fmla="*/ 41 w 124"/>
              <a:gd name="T17" fmla="*/ 33 h 109"/>
              <a:gd name="T18" fmla="*/ 44 w 124"/>
              <a:gd name="T19" fmla="*/ 31 h 109"/>
              <a:gd name="T20" fmla="*/ 46 w 124"/>
              <a:gd name="T21" fmla="*/ 31 h 109"/>
              <a:gd name="T22" fmla="*/ 23 w 124"/>
              <a:gd name="T23" fmla="*/ 0 h 109"/>
              <a:gd name="T24" fmla="*/ 102 w 124"/>
              <a:gd name="T25" fmla="*/ 0 h 109"/>
              <a:gd name="T26" fmla="*/ 124 w 124"/>
              <a:gd name="T27" fmla="*/ 22 h 109"/>
              <a:gd name="T28" fmla="*/ 124 w 124"/>
              <a:gd name="T29" fmla="*/ 86 h 109"/>
              <a:gd name="T30" fmla="*/ 102 w 124"/>
              <a:gd name="T31" fmla="*/ 109 h 109"/>
              <a:gd name="T32" fmla="*/ 23 w 124"/>
              <a:gd name="T33" fmla="*/ 109 h 109"/>
              <a:gd name="T34" fmla="*/ 0 w 124"/>
              <a:gd name="T35" fmla="*/ 86 h 109"/>
              <a:gd name="T36" fmla="*/ 0 w 124"/>
              <a:gd name="T37" fmla="*/ 22 h 109"/>
              <a:gd name="T38" fmla="*/ 23 w 124"/>
              <a:gd name="T39" fmla="*/ 0 h 109"/>
              <a:gd name="T40" fmla="*/ 102 w 124"/>
              <a:gd name="T41" fmla="*/ 10 h 109"/>
              <a:gd name="T42" fmla="*/ 23 w 124"/>
              <a:gd name="T43" fmla="*/ 10 h 109"/>
              <a:gd name="T44" fmla="*/ 10 w 124"/>
              <a:gd name="T45" fmla="*/ 22 h 109"/>
              <a:gd name="T46" fmla="*/ 10 w 124"/>
              <a:gd name="T47" fmla="*/ 86 h 109"/>
              <a:gd name="T48" fmla="*/ 23 w 124"/>
              <a:gd name="T49" fmla="*/ 99 h 109"/>
              <a:gd name="T50" fmla="*/ 102 w 124"/>
              <a:gd name="T51" fmla="*/ 99 h 109"/>
              <a:gd name="T52" fmla="*/ 115 w 124"/>
              <a:gd name="T53" fmla="*/ 86 h 109"/>
              <a:gd name="T54" fmla="*/ 115 w 124"/>
              <a:gd name="T55" fmla="*/ 22 h 109"/>
              <a:gd name="T56" fmla="*/ 102 w 124"/>
              <a:gd name="T57" fmla="*/ 10 h 109"/>
              <a:gd name="T58" fmla="*/ 47 w 124"/>
              <a:gd name="T59" fmla="*/ 38 h 109"/>
              <a:gd name="T60" fmla="*/ 47 w 124"/>
              <a:gd name="T61" fmla="*/ 71 h 109"/>
              <a:gd name="T62" fmla="*/ 75 w 124"/>
              <a:gd name="T63" fmla="*/ 54 h 109"/>
              <a:gd name="T64" fmla="*/ 47 w 124"/>
              <a:gd name="T65" fmla="*/ 38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24" h="109">
                <a:moveTo>
                  <a:pt x="46" y="31"/>
                </a:moveTo>
                <a:cubicBezTo>
                  <a:pt x="82" y="52"/>
                  <a:pt x="82" y="52"/>
                  <a:pt x="82" y="52"/>
                </a:cubicBezTo>
                <a:cubicBezTo>
                  <a:pt x="83" y="53"/>
                  <a:pt x="84" y="55"/>
                  <a:pt x="83" y="56"/>
                </a:cubicBezTo>
                <a:cubicBezTo>
                  <a:pt x="83" y="56"/>
                  <a:pt x="82" y="57"/>
                  <a:pt x="82" y="57"/>
                </a:cubicBezTo>
                <a:cubicBezTo>
                  <a:pt x="45" y="78"/>
                  <a:pt x="45" y="78"/>
                  <a:pt x="45" y="78"/>
                </a:cubicBezTo>
                <a:cubicBezTo>
                  <a:pt x="44" y="79"/>
                  <a:pt x="42" y="78"/>
                  <a:pt x="42" y="77"/>
                </a:cubicBezTo>
                <a:cubicBezTo>
                  <a:pt x="41" y="76"/>
                  <a:pt x="41" y="76"/>
                  <a:pt x="41" y="75"/>
                </a:cubicBezTo>
                <a:cubicBezTo>
                  <a:pt x="41" y="75"/>
                  <a:pt x="41" y="75"/>
                  <a:pt x="41" y="75"/>
                </a:cubicBezTo>
                <a:cubicBezTo>
                  <a:pt x="41" y="33"/>
                  <a:pt x="41" y="33"/>
                  <a:pt x="41" y="33"/>
                </a:cubicBezTo>
                <a:cubicBezTo>
                  <a:pt x="41" y="32"/>
                  <a:pt x="42" y="31"/>
                  <a:pt x="44" y="31"/>
                </a:cubicBezTo>
                <a:cubicBezTo>
                  <a:pt x="45" y="31"/>
                  <a:pt x="45" y="31"/>
                  <a:pt x="46" y="31"/>
                </a:cubicBezTo>
                <a:close/>
                <a:moveTo>
                  <a:pt x="23" y="0"/>
                </a:moveTo>
                <a:cubicBezTo>
                  <a:pt x="102" y="0"/>
                  <a:pt x="102" y="0"/>
                  <a:pt x="102" y="0"/>
                </a:cubicBezTo>
                <a:cubicBezTo>
                  <a:pt x="114" y="0"/>
                  <a:pt x="124" y="10"/>
                  <a:pt x="124" y="22"/>
                </a:cubicBezTo>
                <a:cubicBezTo>
                  <a:pt x="124" y="86"/>
                  <a:pt x="124" y="86"/>
                  <a:pt x="124" y="86"/>
                </a:cubicBezTo>
                <a:cubicBezTo>
                  <a:pt x="124" y="99"/>
                  <a:pt x="114" y="109"/>
                  <a:pt x="102" y="109"/>
                </a:cubicBezTo>
                <a:cubicBezTo>
                  <a:pt x="23" y="109"/>
                  <a:pt x="23" y="109"/>
                  <a:pt x="23" y="109"/>
                </a:cubicBezTo>
                <a:cubicBezTo>
                  <a:pt x="10" y="109"/>
                  <a:pt x="0" y="99"/>
                  <a:pt x="0" y="86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0"/>
                  <a:pt x="10" y="0"/>
                  <a:pt x="23" y="0"/>
                </a:cubicBezTo>
                <a:close/>
                <a:moveTo>
                  <a:pt x="102" y="10"/>
                </a:moveTo>
                <a:cubicBezTo>
                  <a:pt x="23" y="10"/>
                  <a:pt x="23" y="10"/>
                  <a:pt x="23" y="10"/>
                </a:cubicBezTo>
                <a:cubicBezTo>
                  <a:pt x="16" y="10"/>
                  <a:pt x="10" y="15"/>
                  <a:pt x="10" y="22"/>
                </a:cubicBezTo>
                <a:cubicBezTo>
                  <a:pt x="10" y="86"/>
                  <a:pt x="10" y="86"/>
                  <a:pt x="10" y="86"/>
                </a:cubicBezTo>
                <a:cubicBezTo>
                  <a:pt x="10" y="93"/>
                  <a:pt x="16" y="99"/>
                  <a:pt x="23" y="99"/>
                </a:cubicBezTo>
                <a:cubicBezTo>
                  <a:pt x="102" y="99"/>
                  <a:pt x="102" y="99"/>
                  <a:pt x="102" y="99"/>
                </a:cubicBezTo>
                <a:cubicBezTo>
                  <a:pt x="109" y="99"/>
                  <a:pt x="115" y="93"/>
                  <a:pt x="115" y="86"/>
                </a:cubicBezTo>
                <a:cubicBezTo>
                  <a:pt x="115" y="22"/>
                  <a:pt x="115" y="22"/>
                  <a:pt x="115" y="22"/>
                </a:cubicBezTo>
                <a:cubicBezTo>
                  <a:pt x="115" y="15"/>
                  <a:pt x="109" y="10"/>
                  <a:pt x="102" y="10"/>
                </a:cubicBezTo>
                <a:close/>
                <a:moveTo>
                  <a:pt x="47" y="38"/>
                </a:moveTo>
                <a:cubicBezTo>
                  <a:pt x="47" y="71"/>
                  <a:pt x="47" y="71"/>
                  <a:pt x="47" y="71"/>
                </a:cubicBezTo>
                <a:cubicBezTo>
                  <a:pt x="75" y="54"/>
                  <a:pt x="75" y="54"/>
                  <a:pt x="75" y="54"/>
                </a:cubicBezTo>
                <a:cubicBezTo>
                  <a:pt x="47" y="38"/>
                  <a:pt x="47" y="38"/>
                  <a:pt x="47" y="3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03" name="Freeform 71"/>
          <p:cNvSpPr>
            <a:spLocks noEditPoints="1"/>
          </p:cNvSpPr>
          <p:nvPr/>
        </p:nvSpPr>
        <p:spPr bwMode="auto">
          <a:xfrm>
            <a:off x="4715094" y="4447821"/>
            <a:ext cx="272622" cy="272559"/>
          </a:xfrm>
          <a:custGeom>
            <a:avLst/>
            <a:gdLst>
              <a:gd name="T0" fmla="*/ 70 w 124"/>
              <a:gd name="T1" fmla="*/ 56 h 124"/>
              <a:gd name="T2" fmla="*/ 81 w 124"/>
              <a:gd name="T3" fmla="*/ 68 h 124"/>
              <a:gd name="T4" fmla="*/ 78 w 124"/>
              <a:gd name="T5" fmla="*/ 104 h 124"/>
              <a:gd name="T6" fmla="*/ 55 w 124"/>
              <a:gd name="T7" fmla="*/ 107 h 124"/>
              <a:gd name="T8" fmla="*/ 43 w 124"/>
              <a:gd name="T9" fmla="*/ 96 h 124"/>
              <a:gd name="T10" fmla="*/ 47 w 124"/>
              <a:gd name="T11" fmla="*/ 60 h 124"/>
              <a:gd name="T12" fmla="*/ 49 w 124"/>
              <a:gd name="T13" fmla="*/ 53 h 124"/>
              <a:gd name="T14" fmla="*/ 49 w 124"/>
              <a:gd name="T15" fmla="*/ 47 h 124"/>
              <a:gd name="T16" fmla="*/ 66 w 124"/>
              <a:gd name="T17" fmla="*/ 50 h 124"/>
              <a:gd name="T18" fmla="*/ 49 w 124"/>
              <a:gd name="T19" fmla="*/ 53 h 124"/>
              <a:gd name="T20" fmla="*/ 46 w 124"/>
              <a:gd name="T21" fmla="*/ 32 h 124"/>
              <a:gd name="T22" fmla="*/ 64 w 124"/>
              <a:gd name="T23" fmla="*/ 30 h 124"/>
              <a:gd name="T24" fmla="*/ 64 w 124"/>
              <a:gd name="T25" fmla="*/ 35 h 124"/>
              <a:gd name="T26" fmla="*/ 49 w 124"/>
              <a:gd name="T27" fmla="*/ 18 h 124"/>
              <a:gd name="T28" fmla="*/ 49 w 124"/>
              <a:gd name="T29" fmla="*/ 12 h 124"/>
              <a:gd name="T30" fmla="*/ 66 w 124"/>
              <a:gd name="T31" fmla="*/ 15 h 124"/>
              <a:gd name="T32" fmla="*/ 49 w 124"/>
              <a:gd name="T33" fmla="*/ 18 h 124"/>
              <a:gd name="T34" fmla="*/ 58 w 124"/>
              <a:gd name="T35" fmla="*/ 41 h 124"/>
              <a:gd name="T36" fmla="*/ 75 w 124"/>
              <a:gd name="T37" fmla="*/ 38 h 124"/>
              <a:gd name="T38" fmla="*/ 75 w 124"/>
              <a:gd name="T39" fmla="*/ 44 h 124"/>
              <a:gd name="T40" fmla="*/ 61 w 124"/>
              <a:gd name="T41" fmla="*/ 27 h 124"/>
              <a:gd name="T42" fmla="*/ 61 w 124"/>
              <a:gd name="T43" fmla="*/ 21 h 124"/>
              <a:gd name="T44" fmla="*/ 78 w 124"/>
              <a:gd name="T45" fmla="*/ 24 h 124"/>
              <a:gd name="T46" fmla="*/ 61 w 124"/>
              <a:gd name="T47" fmla="*/ 27 h 124"/>
              <a:gd name="T48" fmla="*/ 102 w 124"/>
              <a:gd name="T49" fmla="*/ 0 h 124"/>
              <a:gd name="T50" fmla="*/ 124 w 124"/>
              <a:gd name="T51" fmla="*/ 22 h 124"/>
              <a:gd name="T52" fmla="*/ 118 w 124"/>
              <a:gd name="T53" fmla="*/ 117 h 124"/>
              <a:gd name="T54" fmla="*/ 23 w 124"/>
              <a:gd name="T55" fmla="*/ 124 h 124"/>
              <a:gd name="T56" fmla="*/ 0 w 124"/>
              <a:gd name="T57" fmla="*/ 101 h 124"/>
              <a:gd name="T58" fmla="*/ 7 w 124"/>
              <a:gd name="T59" fmla="*/ 6 h 124"/>
              <a:gd name="T60" fmla="*/ 102 w 124"/>
              <a:gd name="T61" fmla="*/ 9 h 124"/>
              <a:gd name="T62" fmla="*/ 14 w 124"/>
              <a:gd name="T63" fmla="*/ 13 h 124"/>
              <a:gd name="T64" fmla="*/ 10 w 124"/>
              <a:gd name="T65" fmla="*/ 101 h 124"/>
              <a:gd name="T66" fmla="*/ 23 w 124"/>
              <a:gd name="T67" fmla="*/ 114 h 124"/>
              <a:gd name="T68" fmla="*/ 111 w 124"/>
              <a:gd name="T69" fmla="*/ 110 h 124"/>
              <a:gd name="T70" fmla="*/ 115 w 124"/>
              <a:gd name="T71" fmla="*/ 22 h 124"/>
              <a:gd name="T72" fmla="*/ 102 w 124"/>
              <a:gd name="T73" fmla="*/ 9 h 124"/>
              <a:gd name="T74" fmla="*/ 56 w 124"/>
              <a:gd name="T75" fmla="*/ 78 h 124"/>
              <a:gd name="T76" fmla="*/ 72 w 124"/>
              <a:gd name="T77" fmla="*/ 81 h 124"/>
              <a:gd name="T78" fmla="*/ 72 w 124"/>
              <a:gd name="T79" fmla="*/ 95 h 124"/>
              <a:gd name="T80" fmla="*/ 69 w 124"/>
              <a:gd name="T81" fmla="*/ 98 h 124"/>
              <a:gd name="T82" fmla="*/ 53 w 124"/>
              <a:gd name="T83" fmla="*/ 95 h 124"/>
              <a:gd name="T84" fmla="*/ 53 w 124"/>
              <a:gd name="T85" fmla="*/ 81 h 124"/>
              <a:gd name="T86" fmla="*/ 66 w 124"/>
              <a:gd name="T87" fmla="*/ 84 h 124"/>
              <a:gd name="T88" fmla="*/ 58 w 124"/>
              <a:gd name="T89" fmla="*/ 92 h 124"/>
              <a:gd name="T90" fmla="*/ 66 w 124"/>
              <a:gd name="T91" fmla="*/ 84 h 124"/>
              <a:gd name="T92" fmla="*/ 55 w 124"/>
              <a:gd name="T93" fmla="*/ 62 h 124"/>
              <a:gd name="T94" fmla="*/ 49 w 124"/>
              <a:gd name="T95" fmla="*/ 68 h 124"/>
              <a:gd name="T96" fmla="*/ 51 w 124"/>
              <a:gd name="T97" fmla="*/ 100 h 124"/>
              <a:gd name="T98" fmla="*/ 70 w 124"/>
              <a:gd name="T99" fmla="*/ 102 h 124"/>
              <a:gd name="T100" fmla="*/ 76 w 124"/>
              <a:gd name="T101" fmla="*/ 96 h 124"/>
              <a:gd name="T102" fmla="*/ 74 w 124"/>
              <a:gd name="T103" fmla="*/ 6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4" h="124">
                <a:moveTo>
                  <a:pt x="55" y="56"/>
                </a:moveTo>
                <a:cubicBezTo>
                  <a:pt x="70" y="56"/>
                  <a:pt x="70" y="56"/>
                  <a:pt x="70" y="56"/>
                </a:cubicBezTo>
                <a:cubicBezTo>
                  <a:pt x="73" y="56"/>
                  <a:pt x="76" y="57"/>
                  <a:pt x="78" y="60"/>
                </a:cubicBezTo>
                <a:cubicBezTo>
                  <a:pt x="80" y="62"/>
                  <a:pt x="81" y="65"/>
                  <a:pt x="81" y="68"/>
                </a:cubicBezTo>
                <a:cubicBezTo>
                  <a:pt x="81" y="96"/>
                  <a:pt x="81" y="96"/>
                  <a:pt x="81" y="96"/>
                </a:cubicBezTo>
                <a:cubicBezTo>
                  <a:pt x="81" y="99"/>
                  <a:pt x="80" y="102"/>
                  <a:pt x="78" y="104"/>
                </a:cubicBezTo>
                <a:cubicBezTo>
                  <a:pt x="76" y="106"/>
                  <a:pt x="73" y="107"/>
                  <a:pt x="70" y="107"/>
                </a:cubicBezTo>
                <a:cubicBezTo>
                  <a:pt x="55" y="107"/>
                  <a:pt x="55" y="107"/>
                  <a:pt x="55" y="107"/>
                </a:cubicBezTo>
                <a:cubicBezTo>
                  <a:pt x="52" y="107"/>
                  <a:pt x="49" y="106"/>
                  <a:pt x="47" y="104"/>
                </a:cubicBezTo>
                <a:cubicBezTo>
                  <a:pt x="44" y="102"/>
                  <a:pt x="43" y="99"/>
                  <a:pt x="43" y="96"/>
                </a:cubicBezTo>
                <a:cubicBezTo>
                  <a:pt x="43" y="68"/>
                  <a:pt x="43" y="68"/>
                  <a:pt x="43" y="68"/>
                </a:cubicBezTo>
                <a:cubicBezTo>
                  <a:pt x="43" y="65"/>
                  <a:pt x="44" y="62"/>
                  <a:pt x="47" y="60"/>
                </a:cubicBezTo>
                <a:cubicBezTo>
                  <a:pt x="49" y="57"/>
                  <a:pt x="52" y="56"/>
                  <a:pt x="55" y="56"/>
                </a:cubicBezTo>
                <a:close/>
                <a:moveTo>
                  <a:pt x="49" y="53"/>
                </a:moveTo>
                <a:cubicBezTo>
                  <a:pt x="48" y="53"/>
                  <a:pt x="46" y="51"/>
                  <a:pt x="46" y="50"/>
                </a:cubicBezTo>
                <a:cubicBezTo>
                  <a:pt x="46" y="48"/>
                  <a:pt x="48" y="47"/>
                  <a:pt x="49" y="47"/>
                </a:cubicBezTo>
                <a:cubicBezTo>
                  <a:pt x="64" y="47"/>
                  <a:pt x="64" y="47"/>
                  <a:pt x="64" y="47"/>
                </a:cubicBezTo>
                <a:cubicBezTo>
                  <a:pt x="65" y="47"/>
                  <a:pt x="66" y="48"/>
                  <a:pt x="66" y="50"/>
                </a:cubicBezTo>
                <a:cubicBezTo>
                  <a:pt x="66" y="51"/>
                  <a:pt x="65" y="53"/>
                  <a:pt x="64" y="53"/>
                </a:cubicBezTo>
                <a:cubicBezTo>
                  <a:pt x="49" y="53"/>
                  <a:pt x="49" y="53"/>
                  <a:pt x="49" y="53"/>
                </a:cubicBezTo>
                <a:close/>
                <a:moveTo>
                  <a:pt x="49" y="35"/>
                </a:moveTo>
                <a:cubicBezTo>
                  <a:pt x="48" y="35"/>
                  <a:pt x="46" y="34"/>
                  <a:pt x="46" y="32"/>
                </a:cubicBezTo>
                <a:cubicBezTo>
                  <a:pt x="46" y="31"/>
                  <a:pt x="48" y="30"/>
                  <a:pt x="49" y="30"/>
                </a:cubicBezTo>
                <a:cubicBezTo>
                  <a:pt x="64" y="30"/>
                  <a:pt x="64" y="30"/>
                  <a:pt x="64" y="30"/>
                </a:cubicBezTo>
                <a:cubicBezTo>
                  <a:pt x="65" y="30"/>
                  <a:pt x="66" y="31"/>
                  <a:pt x="66" y="32"/>
                </a:cubicBezTo>
                <a:cubicBezTo>
                  <a:pt x="66" y="34"/>
                  <a:pt x="65" y="35"/>
                  <a:pt x="64" y="35"/>
                </a:cubicBezTo>
                <a:cubicBezTo>
                  <a:pt x="49" y="35"/>
                  <a:pt x="49" y="35"/>
                  <a:pt x="49" y="35"/>
                </a:cubicBezTo>
                <a:close/>
                <a:moveTo>
                  <a:pt x="49" y="18"/>
                </a:moveTo>
                <a:cubicBezTo>
                  <a:pt x="48" y="18"/>
                  <a:pt x="46" y="17"/>
                  <a:pt x="46" y="15"/>
                </a:cubicBezTo>
                <a:cubicBezTo>
                  <a:pt x="46" y="14"/>
                  <a:pt x="48" y="12"/>
                  <a:pt x="49" y="12"/>
                </a:cubicBezTo>
                <a:cubicBezTo>
                  <a:pt x="64" y="12"/>
                  <a:pt x="64" y="12"/>
                  <a:pt x="64" y="12"/>
                </a:cubicBezTo>
                <a:cubicBezTo>
                  <a:pt x="65" y="12"/>
                  <a:pt x="66" y="14"/>
                  <a:pt x="66" y="15"/>
                </a:cubicBezTo>
                <a:cubicBezTo>
                  <a:pt x="66" y="17"/>
                  <a:pt x="65" y="18"/>
                  <a:pt x="64" y="18"/>
                </a:cubicBezTo>
                <a:cubicBezTo>
                  <a:pt x="49" y="18"/>
                  <a:pt x="49" y="18"/>
                  <a:pt x="49" y="18"/>
                </a:cubicBezTo>
                <a:close/>
                <a:moveTo>
                  <a:pt x="61" y="44"/>
                </a:moveTo>
                <a:cubicBezTo>
                  <a:pt x="59" y="44"/>
                  <a:pt x="58" y="43"/>
                  <a:pt x="58" y="41"/>
                </a:cubicBezTo>
                <a:cubicBezTo>
                  <a:pt x="58" y="40"/>
                  <a:pt x="59" y="38"/>
                  <a:pt x="61" y="38"/>
                </a:cubicBezTo>
                <a:cubicBezTo>
                  <a:pt x="75" y="38"/>
                  <a:pt x="75" y="38"/>
                  <a:pt x="75" y="38"/>
                </a:cubicBezTo>
                <a:cubicBezTo>
                  <a:pt x="77" y="38"/>
                  <a:pt x="78" y="40"/>
                  <a:pt x="78" y="41"/>
                </a:cubicBezTo>
                <a:cubicBezTo>
                  <a:pt x="78" y="43"/>
                  <a:pt x="77" y="44"/>
                  <a:pt x="75" y="44"/>
                </a:cubicBezTo>
                <a:cubicBezTo>
                  <a:pt x="61" y="44"/>
                  <a:pt x="61" y="44"/>
                  <a:pt x="61" y="44"/>
                </a:cubicBezTo>
                <a:close/>
                <a:moveTo>
                  <a:pt x="61" y="27"/>
                </a:moveTo>
                <a:cubicBezTo>
                  <a:pt x="59" y="27"/>
                  <a:pt x="58" y="25"/>
                  <a:pt x="58" y="24"/>
                </a:cubicBezTo>
                <a:cubicBezTo>
                  <a:pt x="58" y="22"/>
                  <a:pt x="59" y="21"/>
                  <a:pt x="61" y="21"/>
                </a:cubicBezTo>
                <a:cubicBezTo>
                  <a:pt x="75" y="21"/>
                  <a:pt x="75" y="21"/>
                  <a:pt x="75" y="21"/>
                </a:cubicBezTo>
                <a:cubicBezTo>
                  <a:pt x="77" y="21"/>
                  <a:pt x="78" y="22"/>
                  <a:pt x="78" y="24"/>
                </a:cubicBezTo>
                <a:cubicBezTo>
                  <a:pt x="78" y="25"/>
                  <a:pt x="77" y="27"/>
                  <a:pt x="75" y="27"/>
                </a:cubicBezTo>
                <a:cubicBezTo>
                  <a:pt x="61" y="27"/>
                  <a:pt x="61" y="27"/>
                  <a:pt x="61" y="27"/>
                </a:cubicBezTo>
                <a:close/>
                <a:moveTo>
                  <a:pt x="23" y="0"/>
                </a:moveTo>
                <a:cubicBezTo>
                  <a:pt x="102" y="0"/>
                  <a:pt x="102" y="0"/>
                  <a:pt x="102" y="0"/>
                </a:cubicBezTo>
                <a:cubicBezTo>
                  <a:pt x="108" y="0"/>
                  <a:pt x="114" y="2"/>
                  <a:pt x="118" y="6"/>
                </a:cubicBezTo>
                <a:cubicBezTo>
                  <a:pt x="122" y="10"/>
                  <a:pt x="124" y="16"/>
                  <a:pt x="124" y="22"/>
                </a:cubicBezTo>
                <a:cubicBezTo>
                  <a:pt x="124" y="101"/>
                  <a:pt x="124" y="101"/>
                  <a:pt x="124" y="101"/>
                </a:cubicBezTo>
                <a:cubicBezTo>
                  <a:pt x="124" y="108"/>
                  <a:pt x="122" y="113"/>
                  <a:pt x="118" y="117"/>
                </a:cubicBezTo>
                <a:cubicBezTo>
                  <a:pt x="114" y="121"/>
                  <a:pt x="108" y="124"/>
                  <a:pt x="102" y="124"/>
                </a:cubicBezTo>
                <a:cubicBezTo>
                  <a:pt x="23" y="124"/>
                  <a:pt x="23" y="124"/>
                  <a:pt x="23" y="124"/>
                </a:cubicBezTo>
                <a:cubicBezTo>
                  <a:pt x="16" y="124"/>
                  <a:pt x="11" y="121"/>
                  <a:pt x="7" y="117"/>
                </a:cubicBezTo>
                <a:cubicBezTo>
                  <a:pt x="3" y="113"/>
                  <a:pt x="0" y="108"/>
                  <a:pt x="0" y="101"/>
                </a:cubicBezTo>
                <a:cubicBezTo>
                  <a:pt x="0" y="22"/>
                  <a:pt x="0" y="22"/>
                  <a:pt x="0" y="22"/>
                </a:cubicBezTo>
                <a:cubicBezTo>
                  <a:pt x="0" y="16"/>
                  <a:pt x="3" y="10"/>
                  <a:pt x="7" y="6"/>
                </a:cubicBezTo>
                <a:cubicBezTo>
                  <a:pt x="11" y="2"/>
                  <a:pt x="16" y="0"/>
                  <a:pt x="23" y="0"/>
                </a:cubicBezTo>
                <a:close/>
                <a:moveTo>
                  <a:pt x="102" y="9"/>
                </a:moveTo>
                <a:cubicBezTo>
                  <a:pt x="23" y="9"/>
                  <a:pt x="23" y="9"/>
                  <a:pt x="23" y="9"/>
                </a:cubicBezTo>
                <a:cubicBezTo>
                  <a:pt x="19" y="9"/>
                  <a:pt x="16" y="11"/>
                  <a:pt x="14" y="13"/>
                </a:cubicBezTo>
                <a:cubicBezTo>
                  <a:pt x="11" y="16"/>
                  <a:pt x="10" y="19"/>
                  <a:pt x="10" y="22"/>
                </a:cubicBezTo>
                <a:cubicBezTo>
                  <a:pt x="10" y="101"/>
                  <a:pt x="10" y="101"/>
                  <a:pt x="10" y="101"/>
                </a:cubicBezTo>
                <a:cubicBezTo>
                  <a:pt x="10" y="105"/>
                  <a:pt x="11" y="108"/>
                  <a:pt x="14" y="110"/>
                </a:cubicBezTo>
                <a:cubicBezTo>
                  <a:pt x="16" y="113"/>
                  <a:pt x="19" y="114"/>
                  <a:pt x="23" y="114"/>
                </a:cubicBezTo>
                <a:cubicBezTo>
                  <a:pt x="102" y="114"/>
                  <a:pt x="102" y="114"/>
                  <a:pt x="102" y="114"/>
                </a:cubicBezTo>
                <a:cubicBezTo>
                  <a:pt x="105" y="114"/>
                  <a:pt x="109" y="113"/>
                  <a:pt x="111" y="110"/>
                </a:cubicBezTo>
                <a:cubicBezTo>
                  <a:pt x="113" y="108"/>
                  <a:pt x="115" y="105"/>
                  <a:pt x="115" y="101"/>
                </a:cubicBezTo>
                <a:cubicBezTo>
                  <a:pt x="115" y="22"/>
                  <a:pt x="115" y="22"/>
                  <a:pt x="115" y="22"/>
                </a:cubicBezTo>
                <a:cubicBezTo>
                  <a:pt x="115" y="19"/>
                  <a:pt x="113" y="16"/>
                  <a:pt x="111" y="13"/>
                </a:cubicBezTo>
                <a:cubicBezTo>
                  <a:pt x="109" y="11"/>
                  <a:pt x="105" y="9"/>
                  <a:pt x="102" y="9"/>
                </a:cubicBezTo>
                <a:close/>
                <a:moveTo>
                  <a:pt x="56" y="78"/>
                </a:moveTo>
                <a:cubicBezTo>
                  <a:pt x="56" y="78"/>
                  <a:pt x="56" y="78"/>
                  <a:pt x="56" y="78"/>
                </a:cubicBezTo>
                <a:cubicBezTo>
                  <a:pt x="69" y="78"/>
                  <a:pt x="69" y="78"/>
                  <a:pt x="69" y="78"/>
                </a:cubicBezTo>
                <a:cubicBezTo>
                  <a:pt x="71" y="78"/>
                  <a:pt x="72" y="80"/>
                  <a:pt x="72" y="81"/>
                </a:cubicBezTo>
                <a:cubicBezTo>
                  <a:pt x="72" y="81"/>
                  <a:pt x="72" y="81"/>
                  <a:pt x="72" y="81"/>
                </a:cubicBezTo>
                <a:cubicBezTo>
                  <a:pt x="72" y="95"/>
                  <a:pt x="72" y="95"/>
                  <a:pt x="72" y="95"/>
                </a:cubicBezTo>
                <a:cubicBezTo>
                  <a:pt x="72" y="97"/>
                  <a:pt x="71" y="98"/>
                  <a:pt x="69" y="98"/>
                </a:cubicBezTo>
                <a:cubicBezTo>
                  <a:pt x="69" y="98"/>
                  <a:pt x="69" y="98"/>
                  <a:pt x="69" y="98"/>
                </a:cubicBezTo>
                <a:cubicBezTo>
                  <a:pt x="56" y="98"/>
                  <a:pt x="56" y="98"/>
                  <a:pt x="56" y="98"/>
                </a:cubicBezTo>
                <a:cubicBezTo>
                  <a:pt x="54" y="98"/>
                  <a:pt x="53" y="97"/>
                  <a:pt x="53" y="95"/>
                </a:cubicBezTo>
                <a:cubicBezTo>
                  <a:pt x="53" y="95"/>
                  <a:pt x="53" y="95"/>
                  <a:pt x="53" y="95"/>
                </a:cubicBezTo>
                <a:cubicBezTo>
                  <a:pt x="53" y="81"/>
                  <a:pt x="53" y="81"/>
                  <a:pt x="53" y="81"/>
                </a:cubicBezTo>
                <a:cubicBezTo>
                  <a:pt x="53" y="80"/>
                  <a:pt x="54" y="78"/>
                  <a:pt x="56" y="78"/>
                </a:cubicBezTo>
                <a:close/>
                <a:moveTo>
                  <a:pt x="66" y="84"/>
                </a:moveTo>
                <a:cubicBezTo>
                  <a:pt x="58" y="84"/>
                  <a:pt x="58" y="84"/>
                  <a:pt x="58" y="84"/>
                </a:cubicBezTo>
                <a:cubicBezTo>
                  <a:pt x="58" y="92"/>
                  <a:pt x="58" y="92"/>
                  <a:pt x="58" y="92"/>
                </a:cubicBezTo>
                <a:cubicBezTo>
                  <a:pt x="66" y="92"/>
                  <a:pt x="66" y="92"/>
                  <a:pt x="66" y="92"/>
                </a:cubicBezTo>
                <a:cubicBezTo>
                  <a:pt x="66" y="84"/>
                  <a:pt x="66" y="84"/>
                  <a:pt x="66" y="84"/>
                </a:cubicBezTo>
                <a:close/>
                <a:moveTo>
                  <a:pt x="70" y="62"/>
                </a:moveTo>
                <a:cubicBezTo>
                  <a:pt x="55" y="62"/>
                  <a:pt x="55" y="62"/>
                  <a:pt x="55" y="62"/>
                </a:cubicBezTo>
                <a:cubicBezTo>
                  <a:pt x="53" y="62"/>
                  <a:pt x="52" y="62"/>
                  <a:pt x="51" y="64"/>
                </a:cubicBezTo>
                <a:cubicBezTo>
                  <a:pt x="50" y="65"/>
                  <a:pt x="49" y="66"/>
                  <a:pt x="49" y="68"/>
                </a:cubicBezTo>
                <a:cubicBezTo>
                  <a:pt x="49" y="96"/>
                  <a:pt x="49" y="96"/>
                  <a:pt x="49" y="96"/>
                </a:cubicBezTo>
                <a:cubicBezTo>
                  <a:pt x="49" y="97"/>
                  <a:pt x="50" y="99"/>
                  <a:pt x="51" y="100"/>
                </a:cubicBezTo>
                <a:cubicBezTo>
                  <a:pt x="52" y="101"/>
                  <a:pt x="53" y="102"/>
                  <a:pt x="55" y="102"/>
                </a:cubicBezTo>
                <a:cubicBezTo>
                  <a:pt x="70" y="102"/>
                  <a:pt x="70" y="102"/>
                  <a:pt x="70" y="102"/>
                </a:cubicBezTo>
                <a:cubicBezTo>
                  <a:pt x="71" y="102"/>
                  <a:pt x="73" y="101"/>
                  <a:pt x="74" y="100"/>
                </a:cubicBezTo>
                <a:cubicBezTo>
                  <a:pt x="75" y="99"/>
                  <a:pt x="76" y="97"/>
                  <a:pt x="76" y="96"/>
                </a:cubicBezTo>
                <a:cubicBezTo>
                  <a:pt x="76" y="68"/>
                  <a:pt x="76" y="68"/>
                  <a:pt x="76" y="68"/>
                </a:cubicBezTo>
                <a:cubicBezTo>
                  <a:pt x="76" y="66"/>
                  <a:pt x="75" y="65"/>
                  <a:pt x="74" y="64"/>
                </a:cubicBezTo>
                <a:cubicBezTo>
                  <a:pt x="73" y="62"/>
                  <a:pt x="71" y="62"/>
                  <a:pt x="70" y="6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05" name="Freeform 73"/>
          <p:cNvSpPr>
            <a:spLocks noEditPoints="1"/>
          </p:cNvSpPr>
          <p:nvPr/>
        </p:nvSpPr>
        <p:spPr bwMode="auto">
          <a:xfrm>
            <a:off x="3308300" y="4959812"/>
            <a:ext cx="272622" cy="272559"/>
          </a:xfrm>
          <a:custGeom>
            <a:avLst/>
            <a:gdLst>
              <a:gd name="T0" fmla="*/ 36 w 124"/>
              <a:gd name="T1" fmla="*/ 64 h 124"/>
              <a:gd name="T2" fmla="*/ 38 w 124"/>
              <a:gd name="T3" fmla="*/ 60 h 124"/>
              <a:gd name="T4" fmla="*/ 47 w 124"/>
              <a:gd name="T5" fmla="*/ 60 h 124"/>
              <a:gd name="T6" fmla="*/ 50 w 124"/>
              <a:gd name="T7" fmla="*/ 35 h 124"/>
              <a:gd name="T8" fmla="*/ 74 w 124"/>
              <a:gd name="T9" fmla="*/ 35 h 124"/>
              <a:gd name="T10" fmla="*/ 77 w 124"/>
              <a:gd name="T11" fmla="*/ 38 h 124"/>
              <a:gd name="T12" fmla="*/ 86 w 124"/>
              <a:gd name="T13" fmla="*/ 60 h 124"/>
              <a:gd name="T14" fmla="*/ 88 w 124"/>
              <a:gd name="T15" fmla="*/ 64 h 124"/>
              <a:gd name="T16" fmla="*/ 64 w 124"/>
              <a:gd name="T17" fmla="*/ 89 h 124"/>
              <a:gd name="T18" fmla="*/ 62 w 124"/>
              <a:gd name="T19" fmla="*/ 0 h 124"/>
              <a:gd name="T20" fmla="*/ 106 w 124"/>
              <a:gd name="T21" fmla="*/ 19 h 124"/>
              <a:gd name="T22" fmla="*/ 106 w 124"/>
              <a:gd name="T23" fmla="*/ 19 h 124"/>
              <a:gd name="T24" fmla="*/ 106 w 124"/>
              <a:gd name="T25" fmla="*/ 106 h 124"/>
              <a:gd name="T26" fmla="*/ 106 w 124"/>
              <a:gd name="T27" fmla="*/ 106 h 124"/>
              <a:gd name="T28" fmla="*/ 62 w 124"/>
              <a:gd name="T29" fmla="*/ 124 h 124"/>
              <a:gd name="T30" fmla="*/ 18 w 124"/>
              <a:gd name="T31" fmla="*/ 106 h 124"/>
              <a:gd name="T32" fmla="*/ 18 w 124"/>
              <a:gd name="T33" fmla="*/ 106 h 124"/>
              <a:gd name="T34" fmla="*/ 18 w 124"/>
              <a:gd name="T35" fmla="*/ 19 h 124"/>
              <a:gd name="T36" fmla="*/ 18 w 124"/>
              <a:gd name="T37" fmla="*/ 19 h 124"/>
              <a:gd name="T38" fmla="*/ 62 w 124"/>
              <a:gd name="T39" fmla="*/ 0 h 124"/>
              <a:gd name="T40" fmla="*/ 62 w 124"/>
              <a:gd name="T41" fmla="*/ 10 h 124"/>
              <a:gd name="T42" fmla="*/ 25 w 124"/>
              <a:gd name="T43" fmla="*/ 25 h 124"/>
              <a:gd name="T44" fmla="*/ 25 w 124"/>
              <a:gd name="T45" fmla="*/ 99 h 124"/>
              <a:gd name="T46" fmla="*/ 62 w 124"/>
              <a:gd name="T47" fmla="*/ 115 h 124"/>
              <a:gd name="T48" fmla="*/ 99 w 124"/>
              <a:gd name="T49" fmla="*/ 99 h 124"/>
              <a:gd name="T50" fmla="*/ 99 w 124"/>
              <a:gd name="T51" fmla="*/ 25 h 124"/>
              <a:gd name="T52" fmla="*/ 45 w 124"/>
              <a:gd name="T53" fmla="*/ 65 h 124"/>
              <a:gd name="T54" fmla="*/ 79 w 124"/>
              <a:gd name="T55" fmla="*/ 65 h 124"/>
              <a:gd name="T56" fmla="*/ 74 w 124"/>
              <a:gd name="T57" fmla="*/ 65 h 124"/>
              <a:gd name="T58" fmla="*/ 71 w 124"/>
              <a:gd name="T59" fmla="*/ 41 h 124"/>
              <a:gd name="T60" fmla="*/ 53 w 124"/>
              <a:gd name="T61" fmla="*/ 62 h 124"/>
              <a:gd name="T62" fmla="*/ 50 w 124"/>
              <a:gd name="T63" fmla="*/ 6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4" h="124">
                <a:moveTo>
                  <a:pt x="60" y="89"/>
                </a:moveTo>
                <a:cubicBezTo>
                  <a:pt x="36" y="64"/>
                  <a:pt x="36" y="64"/>
                  <a:pt x="36" y="64"/>
                </a:cubicBezTo>
                <a:cubicBezTo>
                  <a:pt x="35" y="63"/>
                  <a:pt x="35" y="61"/>
                  <a:pt x="36" y="60"/>
                </a:cubicBezTo>
                <a:cubicBezTo>
                  <a:pt x="36" y="60"/>
                  <a:pt x="37" y="60"/>
                  <a:pt x="38" y="60"/>
                </a:cubicBezTo>
                <a:cubicBezTo>
                  <a:pt x="38" y="60"/>
                  <a:pt x="38" y="60"/>
                  <a:pt x="38" y="60"/>
                </a:cubicBezTo>
                <a:cubicBezTo>
                  <a:pt x="47" y="60"/>
                  <a:pt x="47" y="60"/>
                  <a:pt x="47" y="60"/>
                </a:cubicBezTo>
                <a:cubicBezTo>
                  <a:pt x="47" y="38"/>
                  <a:pt x="47" y="38"/>
                  <a:pt x="47" y="38"/>
                </a:cubicBezTo>
                <a:cubicBezTo>
                  <a:pt x="47" y="37"/>
                  <a:pt x="48" y="35"/>
                  <a:pt x="50" y="35"/>
                </a:cubicBezTo>
                <a:cubicBezTo>
                  <a:pt x="50" y="35"/>
                  <a:pt x="50" y="35"/>
                  <a:pt x="50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6" y="35"/>
                  <a:pt x="77" y="37"/>
                  <a:pt x="77" y="38"/>
                </a:cubicBezTo>
                <a:cubicBezTo>
                  <a:pt x="77" y="38"/>
                  <a:pt x="77" y="38"/>
                  <a:pt x="77" y="38"/>
                </a:cubicBezTo>
                <a:cubicBezTo>
                  <a:pt x="77" y="60"/>
                  <a:pt x="77" y="60"/>
                  <a:pt x="77" y="60"/>
                </a:cubicBezTo>
                <a:cubicBezTo>
                  <a:pt x="86" y="60"/>
                  <a:pt x="86" y="60"/>
                  <a:pt x="86" y="60"/>
                </a:cubicBezTo>
                <a:cubicBezTo>
                  <a:pt x="88" y="60"/>
                  <a:pt x="89" y="61"/>
                  <a:pt x="89" y="62"/>
                </a:cubicBezTo>
                <a:cubicBezTo>
                  <a:pt x="89" y="63"/>
                  <a:pt x="89" y="64"/>
                  <a:pt x="88" y="64"/>
                </a:cubicBezTo>
                <a:cubicBezTo>
                  <a:pt x="88" y="64"/>
                  <a:pt x="88" y="64"/>
                  <a:pt x="88" y="64"/>
                </a:cubicBezTo>
                <a:cubicBezTo>
                  <a:pt x="64" y="89"/>
                  <a:pt x="64" y="89"/>
                  <a:pt x="64" y="89"/>
                </a:cubicBezTo>
                <a:cubicBezTo>
                  <a:pt x="63" y="90"/>
                  <a:pt x="61" y="90"/>
                  <a:pt x="60" y="89"/>
                </a:cubicBezTo>
                <a:close/>
                <a:moveTo>
                  <a:pt x="62" y="0"/>
                </a:moveTo>
                <a:cubicBezTo>
                  <a:pt x="79" y="0"/>
                  <a:pt x="95" y="7"/>
                  <a:pt x="106" y="19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17" y="30"/>
                  <a:pt x="124" y="45"/>
                  <a:pt x="124" y="62"/>
                </a:cubicBezTo>
                <a:cubicBezTo>
                  <a:pt x="124" y="79"/>
                  <a:pt x="117" y="95"/>
                  <a:pt x="106" y="106"/>
                </a:cubicBezTo>
                <a:cubicBezTo>
                  <a:pt x="106" y="106"/>
                  <a:pt x="106" y="106"/>
                  <a:pt x="106" y="106"/>
                </a:cubicBezTo>
                <a:cubicBezTo>
                  <a:pt x="106" y="106"/>
                  <a:pt x="106" y="106"/>
                  <a:pt x="106" y="106"/>
                </a:cubicBezTo>
                <a:cubicBezTo>
                  <a:pt x="106" y="106"/>
                  <a:pt x="106" y="106"/>
                  <a:pt x="106" y="106"/>
                </a:cubicBezTo>
                <a:cubicBezTo>
                  <a:pt x="95" y="117"/>
                  <a:pt x="79" y="124"/>
                  <a:pt x="62" y="124"/>
                </a:cubicBezTo>
                <a:cubicBezTo>
                  <a:pt x="45" y="124"/>
                  <a:pt x="30" y="117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7" y="95"/>
                  <a:pt x="0" y="79"/>
                  <a:pt x="0" y="62"/>
                </a:cubicBezTo>
                <a:cubicBezTo>
                  <a:pt x="0" y="45"/>
                  <a:pt x="7" y="30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9"/>
                  <a:pt x="18" y="19"/>
                  <a:pt x="18" y="19"/>
                </a:cubicBezTo>
                <a:cubicBezTo>
                  <a:pt x="30" y="7"/>
                  <a:pt x="45" y="0"/>
                  <a:pt x="62" y="0"/>
                </a:cubicBezTo>
                <a:close/>
                <a:moveTo>
                  <a:pt x="99" y="25"/>
                </a:moveTo>
                <a:cubicBezTo>
                  <a:pt x="90" y="16"/>
                  <a:pt x="77" y="10"/>
                  <a:pt x="62" y="10"/>
                </a:cubicBezTo>
                <a:cubicBezTo>
                  <a:pt x="48" y="10"/>
                  <a:pt x="35" y="16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16" y="35"/>
                  <a:pt x="10" y="48"/>
                  <a:pt x="10" y="62"/>
                </a:cubicBezTo>
                <a:cubicBezTo>
                  <a:pt x="10" y="77"/>
                  <a:pt x="16" y="90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35" y="109"/>
                  <a:pt x="48" y="115"/>
                  <a:pt x="62" y="115"/>
                </a:cubicBezTo>
                <a:cubicBezTo>
                  <a:pt x="77" y="115"/>
                  <a:pt x="90" y="109"/>
                  <a:pt x="99" y="99"/>
                </a:cubicBezTo>
                <a:cubicBezTo>
                  <a:pt x="99" y="99"/>
                  <a:pt x="99" y="99"/>
                  <a:pt x="99" y="99"/>
                </a:cubicBezTo>
                <a:cubicBezTo>
                  <a:pt x="109" y="90"/>
                  <a:pt x="115" y="77"/>
                  <a:pt x="115" y="62"/>
                </a:cubicBezTo>
                <a:cubicBezTo>
                  <a:pt x="115" y="48"/>
                  <a:pt x="109" y="35"/>
                  <a:pt x="99" y="25"/>
                </a:cubicBezTo>
                <a:cubicBezTo>
                  <a:pt x="99" y="25"/>
                  <a:pt x="99" y="25"/>
                  <a:pt x="99" y="25"/>
                </a:cubicBezTo>
                <a:close/>
                <a:moveTo>
                  <a:pt x="45" y="65"/>
                </a:moveTo>
                <a:cubicBezTo>
                  <a:pt x="62" y="83"/>
                  <a:pt x="62" y="83"/>
                  <a:pt x="62" y="83"/>
                </a:cubicBezTo>
                <a:cubicBezTo>
                  <a:pt x="79" y="65"/>
                  <a:pt x="79" y="65"/>
                  <a:pt x="79" y="65"/>
                </a:cubicBezTo>
                <a:cubicBezTo>
                  <a:pt x="74" y="65"/>
                  <a:pt x="74" y="65"/>
                  <a:pt x="74" y="65"/>
                </a:cubicBezTo>
                <a:cubicBezTo>
                  <a:pt x="74" y="65"/>
                  <a:pt x="74" y="65"/>
                  <a:pt x="74" y="65"/>
                </a:cubicBezTo>
                <a:cubicBezTo>
                  <a:pt x="73" y="65"/>
                  <a:pt x="71" y="64"/>
                  <a:pt x="71" y="62"/>
                </a:cubicBezTo>
                <a:cubicBezTo>
                  <a:pt x="71" y="41"/>
                  <a:pt x="71" y="41"/>
                  <a:pt x="71" y="41"/>
                </a:cubicBezTo>
                <a:cubicBezTo>
                  <a:pt x="53" y="41"/>
                  <a:pt x="53" y="41"/>
                  <a:pt x="53" y="41"/>
                </a:cubicBezTo>
                <a:cubicBezTo>
                  <a:pt x="53" y="62"/>
                  <a:pt x="53" y="62"/>
                  <a:pt x="53" y="62"/>
                </a:cubicBezTo>
                <a:cubicBezTo>
                  <a:pt x="53" y="62"/>
                  <a:pt x="53" y="62"/>
                  <a:pt x="53" y="62"/>
                </a:cubicBezTo>
                <a:cubicBezTo>
                  <a:pt x="53" y="64"/>
                  <a:pt x="52" y="65"/>
                  <a:pt x="50" y="65"/>
                </a:cubicBezTo>
                <a:cubicBezTo>
                  <a:pt x="45" y="65"/>
                  <a:pt x="45" y="65"/>
                  <a:pt x="45" y="6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06" name="Freeform 74"/>
          <p:cNvSpPr>
            <a:spLocks noEditPoints="1"/>
          </p:cNvSpPr>
          <p:nvPr/>
        </p:nvSpPr>
        <p:spPr bwMode="auto">
          <a:xfrm>
            <a:off x="5195573" y="4959812"/>
            <a:ext cx="281659" cy="272559"/>
          </a:xfrm>
          <a:custGeom>
            <a:avLst/>
            <a:gdLst>
              <a:gd name="T0" fmla="*/ 45 w 128"/>
              <a:gd name="T1" fmla="*/ 95 h 124"/>
              <a:gd name="T2" fmla="*/ 54 w 128"/>
              <a:gd name="T3" fmla="*/ 80 h 124"/>
              <a:gd name="T4" fmla="*/ 114 w 128"/>
              <a:gd name="T5" fmla="*/ 66 h 124"/>
              <a:gd name="T6" fmla="*/ 128 w 128"/>
              <a:gd name="T7" fmla="*/ 110 h 124"/>
              <a:gd name="T8" fmla="*/ 114 w 128"/>
              <a:gd name="T9" fmla="*/ 124 h 124"/>
              <a:gd name="T10" fmla="*/ 54 w 128"/>
              <a:gd name="T11" fmla="*/ 110 h 124"/>
              <a:gd name="T12" fmla="*/ 68 w 128"/>
              <a:gd name="T13" fmla="*/ 76 h 124"/>
              <a:gd name="T14" fmla="*/ 63 w 128"/>
              <a:gd name="T15" fmla="*/ 104 h 124"/>
              <a:gd name="T16" fmla="*/ 117 w 128"/>
              <a:gd name="T17" fmla="*/ 77 h 124"/>
              <a:gd name="T18" fmla="*/ 63 w 128"/>
              <a:gd name="T19" fmla="*/ 110 h 124"/>
              <a:gd name="T20" fmla="*/ 114 w 128"/>
              <a:gd name="T21" fmla="*/ 115 h 124"/>
              <a:gd name="T22" fmla="*/ 117 w 128"/>
              <a:gd name="T23" fmla="*/ 113 h 124"/>
              <a:gd name="T24" fmla="*/ 63 w 128"/>
              <a:gd name="T25" fmla="*/ 109 h 124"/>
              <a:gd name="T26" fmla="*/ 70 w 128"/>
              <a:gd name="T27" fmla="*/ 5 h 124"/>
              <a:gd name="T28" fmla="*/ 70 w 128"/>
              <a:gd name="T29" fmla="*/ 55 h 124"/>
              <a:gd name="T30" fmla="*/ 40 w 128"/>
              <a:gd name="T31" fmla="*/ 59 h 124"/>
              <a:gd name="T32" fmla="*/ 34 w 128"/>
              <a:gd name="T33" fmla="*/ 61 h 124"/>
              <a:gd name="T34" fmla="*/ 4 w 128"/>
              <a:gd name="T35" fmla="*/ 55 h 124"/>
              <a:gd name="T36" fmla="*/ 4 w 128"/>
              <a:gd name="T37" fmla="*/ 5 h 124"/>
              <a:gd name="T38" fmla="*/ 60 w 128"/>
              <a:gd name="T39" fmla="*/ 10 h 124"/>
              <a:gd name="T40" fmla="*/ 10 w 128"/>
              <a:gd name="T41" fmla="*/ 11 h 124"/>
              <a:gd name="T42" fmla="*/ 64 w 128"/>
              <a:gd name="T43" fmla="*/ 38 h 124"/>
              <a:gd name="T44" fmla="*/ 60 w 128"/>
              <a:gd name="T45" fmla="*/ 10 h 124"/>
              <a:gd name="T46" fmla="*/ 10 w 128"/>
              <a:gd name="T47" fmla="*/ 48 h 124"/>
              <a:gd name="T48" fmla="*/ 63 w 128"/>
              <a:gd name="T49" fmla="*/ 48 h 124"/>
              <a:gd name="T50" fmla="*/ 64 w 128"/>
              <a:gd name="T51" fmla="*/ 45 h 124"/>
              <a:gd name="T52" fmla="*/ 34 w 128"/>
              <a:gd name="T53" fmla="*/ 70 h 124"/>
              <a:gd name="T54" fmla="*/ 40 w 128"/>
              <a:gd name="T55" fmla="*/ 72 h 124"/>
              <a:gd name="T56" fmla="*/ 34 w 128"/>
              <a:gd name="T57" fmla="*/ 70 h 124"/>
              <a:gd name="T58" fmla="*/ 40 w 128"/>
              <a:gd name="T59" fmla="*/ 81 h 124"/>
              <a:gd name="T60" fmla="*/ 34 w 128"/>
              <a:gd name="T61" fmla="*/ 84 h 124"/>
              <a:gd name="T62" fmla="*/ 37 w 128"/>
              <a:gd name="T63" fmla="*/ 90 h 124"/>
              <a:gd name="T64" fmla="*/ 39 w 128"/>
              <a:gd name="T65" fmla="*/ 98 h 124"/>
              <a:gd name="T66" fmla="*/ 37 w 128"/>
              <a:gd name="T67" fmla="*/ 98 h 124"/>
              <a:gd name="T68" fmla="*/ 37 w 128"/>
              <a:gd name="T69" fmla="*/ 98 h 124"/>
              <a:gd name="T70" fmla="*/ 36 w 128"/>
              <a:gd name="T71" fmla="*/ 98 h 124"/>
              <a:gd name="T72" fmla="*/ 36 w 128"/>
              <a:gd name="T73" fmla="*/ 98 h 124"/>
              <a:gd name="T74" fmla="*/ 36 w 128"/>
              <a:gd name="T75" fmla="*/ 98 h 124"/>
              <a:gd name="T76" fmla="*/ 36 w 128"/>
              <a:gd name="T77" fmla="*/ 98 h 124"/>
              <a:gd name="T78" fmla="*/ 36 w 128"/>
              <a:gd name="T79" fmla="*/ 98 h 124"/>
              <a:gd name="T80" fmla="*/ 36 w 128"/>
              <a:gd name="T81" fmla="*/ 98 h 124"/>
              <a:gd name="T82" fmla="*/ 36 w 128"/>
              <a:gd name="T83" fmla="*/ 98 h 124"/>
              <a:gd name="T84" fmla="*/ 36 w 128"/>
              <a:gd name="T85" fmla="*/ 98 h 124"/>
              <a:gd name="T86" fmla="*/ 36 w 128"/>
              <a:gd name="T87" fmla="*/ 98 h 124"/>
              <a:gd name="T88" fmla="*/ 36 w 128"/>
              <a:gd name="T89" fmla="*/ 98 h 124"/>
              <a:gd name="T90" fmla="*/ 35 w 128"/>
              <a:gd name="T91" fmla="*/ 98 h 124"/>
              <a:gd name="T92" fmla="*/ 35 w 128"/>
              <a:gd name="T93" fmla="*/ 98 h 124"/>
              <a:gd name="T94" fmla="*/ 34 w 128"/>
              <a:gd name="T95" fmla="*/ 9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8" h="124">
                <a:moveTo>
                  <a:pt x="54" y="98"/>
                </a:moveTo>
                <a:cubicBezTo>
                  <a:pt x="48" y="98"/>
                  <a:pt x="48" y="98"/>
                  <a:pt x="48" y="98"/>
                </a:cubicBezTo>
                <a:cubicBezTo>
                  <a:pt x="47" y="98"/>
                  <a:pt x="45" y="97"/>
                  <a:pt x="45" y="95"/>
                </a:cubicBezTo>
                <a:cubicBezTo>
                  <a:pt x="45" y="94"/>
                  <a:pt x="47" y="92"/>
                  <a:pt x="48" y="92"/>
                </a:cubicBezTo>
                <a:cubicBezTo>
                  <a:pt x="54" y="92"/>
                  <a:pt x="54" y="92"/>
                  <a:pt x="54" y="92"/>
                </a:cubicBezTo>
                <a:cubicBezTo>
                  <a:pt x="54" y="80"/>
                  <a:pt x="54" y="80"/>
                  <a:pt x="54" y="80"/>
                </a:cubicBezTo>
                <a:cubicBezTo>
                  <a:pt x="54" y="76"/>
                  <a:pt x="55" y="73"/>
                  <a:pt x="58" y="70"/>
                </a:cubicBezTo>
                <a:cubicBezTo>
                  <a:pt x="60" y="68"/>
                  <a:pt x="64" y="66"/>
                  <a:pt x="68" y="66"/>
                </a:cubicBezTo>
                <a:cubicBezTo>
                  <a:pt x="114" y="66"/>
                  <a:pt x="114" y="66"/>
                  <a:pt x="114" y="66"/>
                </a:cubicBezTo>
                <a:cubicBezTo>
                  <a:pt x="118" y="66"/>
                  <a:pt x="121" y="68"/>
                  <a:pt x="124" y="70"/>
                </a:cubicBezTo>
                <a:cubicBezTo>
                  <a:pt x="126" y="73"/>
                  <a:pt x="128" y="76"/>
                  <a:pt x="128" y="80"/>
                </a:cubicBezTo>
                <a:cubicBezTo>
                  <a:pt x="128" y="110"/>
                  <a:pt x="128" y="110"/>
                  <a:pt x="128" y="110"/>
                </a:cubicBezTo>
                <a:cubicBezTo>
                  <a:pt x="128" y="114"/>
                  <a:pt x="126" y="118"/>
                  <a:pt x="124" y="120"/>
                </a:cubicBezTo>
                <a:cubicBezTo>
                  <a:pt x="124" y="120"/>
                  <a:pt x="124" y="120"/>
                  <a:pt x="124" y="120"/>
                </a:cubicBezTo>
                <a:cubicBezTo>
                  <a:pt x="121" y="123"/>
                  <a:pt x="118" y="124"/>
                  <a:pt x="114" y="124"/>
                </a:cubicBezTo>
                <a:cubicBezTo>
                  <a:pt x="68" y="124"/>
                  <a:pt x="68" y="124"/>
                  <a:pt x="68" y="124"/>
                </a:cubicBezTo>
                <a:cubicBezTo>
                  <a:pt x="64" y="124"/>
                  <a:pt x="60" y="123"/>
                  <a:pt x="58" y="120"/>
                </a:cubicBezTo>
                <a:cubicBezTo>
                  <a:pt x="55" y="118"/>
                  <a:pt x="54" y="114"/>
                  <a:pt x="54" y="110"/>
                </a:cubicBezTo>
                <a:cubicBezTo>
                  <a:pt x="54" y="98"/>
                  <a:pt x="54" y="98"/>
                  <a:pt x="54" y="98"/>
                </a:cubicBezTo>
                <a:close/>
                <a:moveTo>
                  <a:pt x="114" y="76"/>
                </a:moveTo>
                <a:cubicBezTo>
                  <a:pt x="68" y="76"/>
                  <a:pt x="68" y="76"/>
                  <a:pt x="68" y="76"/>
                </a:cubicBezTo>
                <a:cubicBezTo>
                  <a:pt x="67" y="76"/>
                  <a:pt x="66" y="76"/>
                  <a:pt x="65" y="77"/>
                </a:cubicBezTo>
                <a:cubicBezTo>
                  <a:pt x="64" y="78"/>
                  <a:pt x="63" y="79"/>
                  <a:pt x="63" y="80"/>
                </a:cubicBezTo>
                <a:cubicBezTo>
                  <a:pt x="63" y="104"/>
                  <a:pt x="63" y="104"/>
                  <a:pt x="63" y="104"/>
                </a:cubicBezTo>
                <a:cubicBezTo>
                  <a:pt x="118" y="104"/>
                  <a:pt x="118" y="104"/>
                  <a:pt x="118" y="104"/>
                </a:cubicBezTo>
                <a:cubicBezTo>
                  <a:pt x="118" y="80"/>
                  <a:pt x="118" y="80"/>
                  <a:pt x="118" y="80"/>
                </a:cubicBezTo>
                <a:cubicBezTo>
                  <a:pt x="118" y="79"/>
                  <a:pt x="118" y="78"/>
                  <a:pt x="117" y="77"/>
                </a:cubicBezTo>
                <a:cubicBezTo>
                  <a:pt x="116" y="76"/>
                  <a:pt x="115" y="76"/>
                  <a:pt x="114" y="76"/>
                </a:cubicBezTo>
                <a:close/>
                <a:moveTo>
                  <a:pt x="63" y="109"/>
                </a:moveTo>
                <a:cubicBezTo>
                  <a:pt x="63" y="110"/>
                  <a:pt x="63" y="110"/>
                  <a:pt x="63" y="110"/>
                </a:cubicBezTo>
                <a:cubicBezTo>
                  <a:pt x="63" y="112"/>
                  <a:pt x="64" y="113"/>
                  <a:pt x="65" y="113"/>
                </a:cubicBezTo>
                <a:cubicBezTo>
                  <a:pt x="66" y="114"/>
                  <a:pt x="67" y="115"/>
                  <a:pt x="68" y="115"/>
                </a:cubicBezTo>
                <a:cubicBezTo>
                  <a:pt x="114" y="115"/>
                  <a:pt x="114" y="115"/>
                  <a:pt x="114" y="115"/>
                </a:cubicBezTo>
                <a:cubicBezTo>
                  <a:pt x="115" y="115"/>
                  <a:pt x="116" y="114"/>
                  <a:pt x="117" y="113"/>
                </a:cubicBezTo>
                <a:cubicBezTo>
                  <a:pt x="117" y="113"/>
                  <a:pt x="117" y="113"/>
                  <a:pt x="117" y="113"/>
                </a:cubicBezTo>
                <a:cubicBezTo>
                  <a:pt x="117" y="113"/>
                  <a:pt x="117" y="113"/>
                  <a:pt x="117" y="113"/>
                </a:cubicBezTo>
                <a:cubicBezTo>
                  <a:pt x="118" y="113"/>
                  <a:pt x="118" y="112"/>
                  <a:pt x="118" y="110"/>
                </a:cubicBezTo>
                <a:cubicBezTo>
                  <a:pt x="118" y="109"/>
                  <a:pt x="118" y="109"/>
                  <a:pt x="118" y="109"/>
                </a:cubicBezTo>
                <a:cubicBezTo>
                  <a:pt x="63" y="109"/>
                  <a:pt x="63" y="109"/>
                  <a:pt x="63" y="109"/>
                </a:cubicBezTo>
                <a:close/>
                <a:moveTo>
                  <a:pt x="14" y="0"/>
                </a:moveTo>
                <a:cubicBezTo>
                  <a:pt x="60" y="0"/>
                  <a:pt x="60" y="0"/>
                  <a:pt x="60" y="0"/>
                </a:cubicBezTo>
                <a:cubicBezTo>
                  <a:pt x="64" y="0"/>
                  <a:pt x="67" y="2"/>
                  <a:pt x="70" y="5"/>
                </a:cubicBezTo>
                <a:cubicBezTo>
                  <a:pt x="72" y="7"/>
                  <a:pt x="74" y="11"/>
                  <a:pt x="74" y="14"/>
                </a:cubicBezTo>
                <a:cubicBezTo>
                  <a:pt x="74" y="45"/>
                  <a:pt x="74" y="45"/>
                  <a:pt x="74" y="45"/>
                </a:cubicBezTo>
                <a:cubicBezTo>
                  <a:pt x="74" y="49"/>
                  <a:pt x="72" y="52"/>
                  <a:pt x="70" y="55"/>
                </a:cubicBezTo>
                <a:cubicBezTo>
                  <a:pt x="70" y="55"/>
                  <a:pt x="70" y="55"/>
                  <a:pt x="70" y="55"/>
                </a:cubicBezTo>
                <a:cubicBezTo>
                  <a:pt x="67" y="57"/>
                  <a:pt x="64" y="59"/>
                  <a:pt x="60" y="59"/>
                </a:cubicBezTo>
                <a:cubicBezTo>
                  <a:pt x="40" y="59"/>
                  <a:pt x="40" y="59"/>
                  <a:pt x="40" y="59"/>
                </a:cubicBezTo>
                <a:cubicBezTo>
                  <a:pt x="40" y="61"/>
                  <a:pt x="40" y="61"/>
                  <a:pt x="40" y="61"/>
                </a:cubicBezTo>
                <a:cubicBezTo>
                  <a:pt x="40" y="62"/>
                  <a:pt x="38" y="64"/>
                  <a:pt x="37" y="64"/>
                </a:cubicBezTo>
                <a:cubicBezTo>
                  <a:pt x="35" y="64"/>
                  <a:pt x="34" y="62"/>
                  <a:pt x="34" y="61"/>
                </a:cubicBezTo>
                <a:cubicBezTo>
                  <a:pt x="34" y="59"/>
                  <a:pt x="34" y="59"/>
                  <a:pt x="34" y="59"/>
                </a:cubicBezTo>
                <a:cubicBezTo>
                  <a:pt x="14" y="59"/>
                  <a:pt x="14" y="59"/>
                  <a:pt x="14" y="59"/>
                </a:cubicBezTo>
                <a:cubicBezTo>
                  <a:pt x="10" y="59"/>
                  <a:pt x="6" y="57"/>
                  <a:pt x="4" y="55"/>
                </a:cubicBezTo>
                <a:cubicBezTo>
                  <a:pt x="1" y="52"/>
                  <a:pt x="0" y="49"/>
                  <a:pt x="0" y="45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11"/>
                  <a:pt x="1" y="7"/>
                  <a:pt x="4" y="5"/>
                </a:cubicBezTo>
                <a:cubicBezTo>
                  <a:pt x="4" y="4"/>
                  <a:pt x="4" y="4"/>
                  <a:pt x="4" y="4"/>
                </a:cubicBezTo>
                <a:cubicBezTo>
                  <a:pt x="7" y="2"/>
                  <a:pt x="10" y="0"/>
                  <a:pt x="14" y="0"/>
                </a:cubicBezTo>
                <a:close/>
                <a:moveTo>
                  <a:pt x="60" y="10"/>
                </a:moveTo>
                <a:cubicBezTo>
                  <a:pt x="14" y="10"/>
                  <a:pt x="14" y="10"/>
                  <a:pt x="14" y="10"/>
                </a:cubicBezTo>
                <a:cubicBezTo>
                  <a:pt x="12" y="10"/>
                  <a:pt x="11" y="10"/>
                  <a:pt x="11" y="11"/>
                </a:cubicBezTo>
                <a:cubicBezTo>
                  <a:pt x="10" y="11"/>
                  <a:pt x="10" y="11"/>
                  <a:pt x="10" y="11"/>
                </a:cubicBezTo>
                <a:cubicBezTo>
                  <a:pt x="10" y="12"/>
                  <a:pt x="9" y="13"/>
                  <a:pt x="9" y="14"/>
                </a:cubicBezTo>
                <a:cubicBezTo>
                  <a:pt x="9" y="38"/>
                  <a:pt x="9" y="38"/>
                  <a:pt x="9" y="38"/>
                </a:cubicBezTo>
                <a:cubicBezTo>
                  <a:pt x="64" y="38"/>
                  <a:pt x="64" y="38"/>
                  <a:pt x="64" y="38"/>
                </a:cubicBezTo>
                <a:cubicBezTo>
                  <a:pt x="64" y="14"/>
                  <a:pt x="64" y="14"/>
                  <a:pt x="64" y="14"/>
                </a:cubicBezTo>
                <a:cubicBezTo>
                  <a:pt x="64" y="13"/>
                  <a:pt x="64" y="12"/>
                  <a:pt x="63" y="11"/>
                </a:cubicBezTo>
                <a:cubicBezTo>
                  <a:pt x="62" y="10"/>
                  <a:pt x="61" y="10"/>
                  <a:pt x="60" y="10"/>
                </a:cubicBezTo>
                <a:close/>
                <a:moveTo>
                  <a:pt x="9" y="44"/>
                </a:moveTo>
                <a:cubicBezTo>
                  <a:pt x="9" y="45"/>
                  <a:pt x="9" y="45"/>
                  <a:pt x="9" y="45"/>
                </a:cubicBezTo>
                <a:cubicBezTo>
                  <a:pt x="9" y="46"/>
                  <a:pt x="10" y="47"/>
                  <a:pt x="10" y="48"/>
                </a:cubicBezTo>
                <a:cubicBezTo>
                  <a:pt x="11" y="49"/>
                  <a:pt x="12" y="49"/>
                  <a:pt x="14" y="49"/>
                </a:cubicBezTo>
                <a:cubicBezTo>
                  <a:pt x="60" y="49"/>
                  <a:pt x="60" y="49"/>
                  <a:pt x="60" y="49"/>
                </a:cubicBezTo>
                <a:cubicBezTo>
                  <a:pt x="61" y="49"/>
                  <a:pt x="62" y="49"/>
                  <a:pt x="63" y="48"/>
                </a:cubicBezTo>
                <a:cubicBezTo>
                  <a:pt x="63" y="48"/>
                  <a:pt x="63" y="48"/>
                  <a:pt x="63" y="48"/>
                </a:cubicBezTo>
                <a:cubicBezTo>
                  <a:pt x="63" y="48"/>
                  <a:pt x="63" y="48"/>
                  <a:pt x="63" y="48"/>
                </a:cubicBezTo>
                <a:cubicBezTo>
                  <a:pt x="64" y="47"/>
                  <a:pt x="64" y="46"/>
                  <a:pt x="64" y="45"/>
                </a:cubicBezTo>
                <a:cubicBezTo>
                  <a:pt x="64" y="44"/>
                  <a:pt x="64" y="44"/>
                  <a:pt x="64" y="44"/>
                </a:cubicBezTo>
                <a:cubicBezTo>
                  <a:pt x="9" y="44"/>
                  <a:pt x="9" y="44"/>
                  <a:pt x="9" y="44"/>
                </a:cubicBezTo>
                <a:close/>
                <a:moveTo>
                  <a:pt x="34" y="70"/>
                </a:moveTo>
                <a:cubicBezTo>
                  <a:pt x="34" y="68"/>
                  <a:pt x="35" y="67"/>
                  <a:pt x="37" y="67"/>
                </a:cubicBezTo>
                <a:cubicBezTo>
                  <a:pt x="38" y="67"/>
                  <a:pt x="40" y="68"/>
                  <a:pt x="40" y="70"/>
                </a:cubicBezTo>
                <a:cubicBezTo>
                  <a:pt x="40" y="72"/>
                  <a:pt x="40" y="72"/>
                  <a:pt x="40" y="72"/>
                </a:cubicBezTo>
                <a:cubicBezTo>
                  <a:pt x="40" y="74"/>
                  <a:pt x="38" y="75"/>
                  <a:pt x="37" y="75"/>
                </a:cubicBezTo>
                <a:cubicBezTo>
                  <a:pt x="35" y="75"/>
                  <a:pt x="34" y="74"/>
                  <a:pt x="34" y="72"/>
                </a:cubicBezTo>
                <a:cubicBezTo>
                  <a:pt x="34" y="70"/>
                  <a:pt x="34" y="70"/>
                  <a:pt x="34" y="70"/>
                </a:cubicBezTo>
                <a:close/>
                <a:moveTo>
                  <a:pt x="34" y="81"/>
                </a:moveTo>
                <a:cubicBezTo>
                  <a:pt x="34" y="79"/>
                  <a:pt x="35" y="78"/>
                  <a:pt x="37" y="78"/>
                </a:cubicBezTo>
                <a:cubicBezTo>
                  <a:pt x="38" y="78"/>
                  <a:pt x="40" y="79"/>
                  <a:pt x="40" y="81"/>
                </a:cubicBezTo>
                <a:cubicBezTo>
                  <a:pt x="40" y="84"/>
                  <a:pt x="40" y="84"/>
                  <a:pt x="40" y="84"/>
                </a:cubicBezTo>
                <a:cubicBezTo>
                  <a:pt x="40" y="85"/>
                  <a:pt x="38" y="87"/>
                  <a:pt x="37" y="87"/>
                </a:cubicBezTo>
                <a:cubicBezTo>
                  <a:pt x="35" y="87"/>
                  <a:pt x="34" y="85"/>
                  <a:pt x="34" y="84"/>
                </a:cubicBezTo>
                <a:cubicBezTo>
                  <a:pt x="34" y="81"/>
                  <a:pt x="34" y="81"/>
                  <a:pt x="34" y="81"/>
                </a:cubicBezTo>
                <a:close/>
                <a:moveTo>
                  <a:pt x="34" y="92"/>
                </a:moveTo>
                <a:cubicBezTo>
                  <a:pt x="34" y="91"/>
                  <a:pt x="35" y="90"/>
                  <a:pt x="37" y="90"/>
                </a:cubicBezTo>
                <a:cubicBezTo>
                  <a:pt x="38" y="90"/>
                  <a:pt x="40" y="91"/>
                  <a:pt x="40" y="92"/>
                </a:cubicBezTo>
                <a:cubicBezTo>
                  <a:pt x="41" y="92"/>
                  <a:pt x="42" y="94"/>
                  <a:pt x="42" y="95"/>
                </a:cubicBezTo>
                <a:cubicBezTo>
                  <a:pt x="42" y="97"/>
                  <a:pt x="41" y="98"/>
                  <a:pt x="39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7" y="98"/>
                  <a:pt x="37" y="98"/>
                  <a:pt x="37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6" y="98"/>
                  <a:pt x="36" y="98"/>
                  <a:pt x="36" y="98"/>
                </a:cubicBezTo>
                <a:cubicBezTo>
                  <a:pt x="35" y="98"/>
                  <a:pt x="35" y="98"/>
                  <a:pt x="35" y="98"/>
                </a:cubicBezTo>
                <a:cubicBezTo>
                  <a:pt x="35" y="98"/>
                  <a:pt x="35" y="98"/>
                  <a:pt x="35" y="98"/>
                </a:cubicBezTo>
                <a:cubicBezTo>
                  <a:pt x="35" y="98"/>
                  <a:pt x="35" y="98"/>
                  <a:pt x="35" y="98"/>
                </a:cubicBezTo>
                <a:cubicBezTo>
                  <a:pt x="35" y="98"/>
                  <a:pt x="35" y="98"/>
                  <a:pt x="35" y="98"/>
                </a:cubicBezTo>
                <a:cubicBezTo>
                  <a:pt x="35" y="98"/>
                  <a:pt x="35" y="98"/>
                  <a:pt x="35" y="98"/>
                </a:cubicBezTo>
                <a:cubicBezTo>
                  <a:pt x="35" y="98"/>
                  <a:pt x="35" y="98"/>
                  <a:pt x="35" y="98"/>
                </a:cubicBezTo>
                <a:cubicBezTo>
                  <a:pt x="35" y="98"/>
                  <a:pt x="35" y="98"/>
                  <a:pt x="35" y="98"/>
                </a:cubicBezTo>
                <a:cubicBezTo>
                  <a:pt x="34" y="97"/>
                  <a:pt x="34" y="96"/>
                  <a:pt x="34" y="95"/>
                </a:cubicBezTo>
                <a:cubicBezTo>
                  <a:pt x="34" y="95"/>
                  <a:pt x="34" y="95"/>
                  <a:pt x="34" y="95"/>
                </a:cubicBezTo>
                <a:cubicBezTo>
                  <a:pt x="34" y="92"/>
                  <a:pt x="34" y="92"/>
                  <a:pt x="34" y="9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07" name="Freeform 75"/>
          <p:cNvSpPr>
            <a:spLocks noEditPoints="1"/>
          </p:cNvSpPr>
          <p:nvPr/>
        </p:nvSpPr>
        <p:spPr bwMode="auto">
          <a:xfrm>
            <a:off x="5674546" y="4958305"/>
            <a:ext cx="277141" cy="274065"/>
          </a:xfrm>
          <a:custGeom>
            <a:avLst/>
            <a:gdLst>
              <a:gd name="T0" fmla="*/ 44 w 126"/>
              <a:gd name="T1" fmla="*/ 51 h 125"/>
              <a:gd name="T2" fmla="*/ 126 w 126"/>
              <a:gd name="T3" fmla="*/ 55 h 125"/>
              <a:gd name="T4" fmla="*/ 126 w 126"/>
              <a:gd name="T5" fmla="*/ 110 h 125"/>
              <a:gd name="T6" fmla="*/ 121 w 126"/>
              <a:gd name="T7" fmla="*/ 115 h 125"/>
              <a:gd name="T8" fmla="*/ 87 w 126"/>
              <a:gd name="T9" fmla="*/ 120 h 125"/>
              <a:gd name="T10" fmla="*/ 104 w 126"/>
              <a:gd name="T11" fmla="*/ 122 h 125"/>
              <a:gd name="T12" fmla="*/ 64 w 126"/>
              <a:gd name="T13" fmla="*/ 125 h 125"/>
              <a:gd name="T14" fmla="*/ 64 w 126"/>
              <a:gd name="T15" fmla="*/ 120 h 125"/>
              <a:gd name="T16" fmla="*/ 78 w 126"/>
              <a:gd name="T17" fmla="*/ 115 h 125"/>
              <a:gd name="T18" fmla="*/ 39 w 126"/>
              <a:gd name="T19" fmla="*/ 110 h 125"/>
              <a:gd name="T20" fmla="*/ 39 w 126"/>
              <a:gd name="T21" fmla="*/ 55 h 125"/>
              <a:gd name="T22" fmla="*/ 62 w 126"/>
              <a:gd name="T23" fmla="*/ 0 h 125"/>
              <a:gd name="T24" fmla="*/ 0 w 126"/>
              <a:gd name="T25" fmla="*/ 62 h 125"/>
              <a:gd name="T26" fmla="*/ 26 w 126"/>
              <a:gd name="T27" fmla="*/ 113 h 125"/>
              <a:gd name="T28" fmla="*/ 9 w 126"/>
              <a:gd name="T29" fmla="*/ 65 h 125"/>
              <a:gd name="T30" fmla="*/ 28 w 126"/>
              <a:gd name="T31" fmla="*/ 75 h 125"/>
              <a:gd name="T32" fmla="*/ 34 w 126"/>
              <a:gd name="T33" fmla="*/ 74 h 125"/>
              <a:gd name="T34" fmla="*/ 38 w 126"/>
              <a:gd name="T35" fmla="*/ 31 h 125"/>
              <a:gd name="T36" fmla="*/ 59 w 126"/>
              <a:gd name="T37" fmla="*/ 36 h 125"/>
              <a:gd name="T38" fmla="*/ 65 w 126"/>
              <a:gd name="T39" fmla="*/ 44 h 125"/>
              <a:gd name="T40" fmla="*/ 83 w 126"/>
              <a:gd name="T41" fmla="*/ 32 h 125"/>
              <a:gd name="T42" fmla="*/ 89 w 126"/>
              <a:gd name="T43" fmla="*/ 44 h 125"/>
              <a:gd name="T44" fmla="*/ 90 w 126"/>
              <a:gd name="T45" fmla="*/ 29 h 125"/>
              <a:gd name="T46" fmla="*/ 99 w 126"/>
              <a:gd name="T47" fmla="*/ 25 h 125"/>
              <a:gd name="T48" fmla="*/ 120 w 126"/>
              <a:gd name="T49" fmla="*/ 40 h 125"/>
              <a:gd name="T50" fmla="*/ 62 w 126"/>
              <a:gd name="T51" fmla="*/ 0 h 125"/>
              <a:gd name="T52" fmla="*/ 88 w 126"/>
              <a:gd name="T53" fmla="*/ 23 h 125"/>
              <a:gd name="T54" fmla="*/ 82 w 126"/>
              <a:gd name="T55" fmla="*/ 14 h 125"/>
              <a:gd name="T56" fmla="*/ 70 w 126"/>
              <a:gd name="T57" fmla="*/ 11 h 125"/>
              <a:gd name="T58" fmla="*/ 83 w 126"/>
              <a:gd name="T59" fmla="*/ 26 h 125"/>
              <a:gd name="T60" fmla="*/ 65 w 126"/>
              <a:gd name="T61" fmla="*/ 30 h 125"/>
              <a:gd name="T62" fmla="*/ 70 w 126"/>
              <a:gd name="T63" fmla="*/ 11 h 125"/>
              <a:gd name="T64" fmla="*/ 59 w 126"/>
              <a:gd name="T65" fmla="*/ 30 h 125"/>
              <a:gd name="T66" fmla="*/ 41 w 126"/>
              <a:gd name="T67" fmla="*/ 26 h 125"/>
              <a:gd name="T68" fmla="*/ 53 w 126"/>
              <a:gd name="T69" fmla="*/ 11 h 125"/>
              <a:gd name="T70" fmla="*/ 41 w 126"/>
              <a:gd name="T71" fmla="*/ 14 h 125"/>
              <a:gd name="T72" fmla="*/ 35 w 126"/>
              <a:gd name="T73" fmla="*/ 23 h 125"/>
              <a:gd name="T74" fmla="*/ 41 w 126"/>
              <a:gd name="T75" fmla="*/ 14 h 125"/>
              <a:gd name="T76" fmla="*/ 33 w 126"/>
              <a:gd name="T77" fmla="*/ 29 h 125"/>
              <a:gd name="T78" fmla="*/ 9 w 126"/>
              <a:gd name="T79" fmla="*/ 59 h 125"/>
              <a:gd name="T80" fmla="*/ 26 w 126"/>
              <a:gd name="T81" fmla="*/ 24 h 125"/>
              <a:gd name="T82" fmla="*/ 48 w 126"/>
              <a:gd name="T83" fmla="*/ 60 h 125"/>
              <a:gd name="T84" fmla="*/ 117 w 126"/>
              <a:gd name="T85" fmla="*/ 10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6" h="125">
                <a:moveTo>
                  <a:pt x="44" y="51"/>
                </a:moveTo>
                <a:cubicBezTo>
                  <a:pt x="44" y="51"/>
                  <a:pt x="44" y="51"/>
                  <a:pt x="44" y="51"/>
                </a:cubicBezTo>
                <a:cubicBezTo>
                  <a:pt x="122" y="51"/>
                  <a:pt x="122" y="51"/>
                  <a:pt x="122" y="51"/>
                </a:cubicBezTo>
                <a:cubicBezTo>
                  <a:pt x="124" y="51"/>
                  <a:pt x="126" y="53"/>
                  <a:pt x="126" y="55"/>
                </a:cubicBezTo>
                <a:cubicBezTo>
                  <a:pt x="126" y="56"/>
                  <a:pt x="126" y="56"/>
                  <a:pt x="126" y="56"/>
                </a:cubicBezTo>
                <a:cubicBezTo>
                  <a:pt x="126" y="110"/>
                  <a:pt x="126" y="110"/>
                  <a:pt x="126" y="110"/>
                </a:cubicBezTo>
                <a:cubicBezTo>
                  <a:pt x="126" y="113"/>
                  <a:pt x="124" y="115"/>
                  <a:pt x="122" y="115"/>
                </a:cubicBezTo>
                <a:cubicBezTo>
                  <a:pt x="121" y="115"/>
                  <a:pt x="121" y="115"/>
                  <a:pt x="121" y="115"/>
                </a:cubicBezTo>
                <a:cubicBezTo>
                  <a:pt x="87" y="115"/>
                  <a:pt x="87" y="115"/>
                  <a:pt x="87" y="115"/>
                </a:cubicBezTo>
                <a:cubicBezTo>
                  <a:pt x="87" y="120"/>
                  <a:pt x="87" y="120"/>
                  <a:pt x="87" y="120"/>
                </a:cubicBezTo>
                <a:cubicBezTo>
                  <a:pt x="101" y="120"/>
                  <a:pt x="101" y="120"/>
                  <a:pt x="101" y="120"/>
                </a:cubicBezTo>
                <a:cubicBezTo>
                  <a:pt x="103" y="120"/>
                  <a:pt x="104" y="121"/>
                  <a:pt x="104" y="122"/>
                </a:cubicBezTo>
                <a:cubicBezTo>
                  <a:pt x="104" y="124"/>
                  <a:pt x="103" y="125"/>
                  <a:pt x="101" y="125"/>
                </a:cubicBezTo>
                <a:cubicBezTo>
                  <a:pt x="64" y="125"/>
                  <a:pt x="64" y="125"/>
                  <a:pt x="64" y="125"/>
                </a:cubicBezTo>
                <a:cubicBezTo>
                  <a:pt x="63" y="125"/>
                  <a:pt x="61" y="124"/>
                  <a:pt x="61" y="122"/>
                </a:cubicBezTo>
                <a:cubicBezTo>
                  <a:pt x="61" y="121"/>
                  <a:pt x="63" y="120"/>
                  <a:pt x="64" y="120"/>
                </a:cubicBezTo>
                <a:cubicBezTo>
                  <a:pt x="78" y="120"/>
                  <a:pt x="78" y="120"/>
                  <a:pt x="78" y="120"/>
                </a:cubicBezTo>
                <a:cubicBezTo>
                  <a:pt x="78" y="115"/>
                  <a:pt x="78" y="115"/>
                  <a:pt x="78" y="115"/>
                </a:cubicBezTo>
                <a:cubicBezTo>
                  <a:pt x="44" y="115"/>
                  <a:pt x="44" y="115"/>
                  <a:pt x="44" y="115"/>
                </a:cubicBezTo>
                <a:cubicBezTo>
                  <a:pt x="41" y="115"/>
                  <a:pt x="39" y="113"/>
                  <a:pt x="39" y="110"/>
                </a:cubicBezTo>
                <a:cubicBezTo>
                  <a:pt x="39" y="110"/>
                  <a:pt x="39" y="110"/>
                  <a:pt x="39" y="110"/>
                </a:cubicBezTo>
                <a:cubicBezTo>
                  <a:pt x="39" y="55"/>
                  <a:pt x="39" y="55"/>
                  <a:pt x="39" y="55"/>
                </a:cubicBezTo>
                <a:cubicBezTo>
                  <a:pt x="39" y="53"/>
                  <a:pt x="41" y="51"/>
                  <a:pt x="44" y="51"/>
                </a:cubicBezTo>
                <a:close/>
                <a:moveTo>
                  <a:pt x="62" y="0"/>
                </a:moveTo>
                <a:cubicBezTo>
                  <a:pt x="45" y="0"/>
                  <a:pt x="29" y="7"/>
                  <a:pt x="18" y="18"/>
                </a:cubicBezTo>
                <a:cubicBezTo>
                  <a:pt x="7" y="30"/>
                  <a:pt x="0" y="45"/>
                  <a:pt x="0" y="62"/>
                </a:cubicBezTo>
                <a:cubicBezTo>
                  <a:pt x="0" y="79"/>
                  <a:pt x="7" y="95"/>
                  <a:pt x="18" y="106"/>
                </a:cubicBezTo>
                <a:cubicBezTo>
                  <a:pt x="20" y="109"/>
                  <a:pt x="23" y="111"/>
                  <a:pt x="26" y="113"/>
                </a:cubicBezTo>
                <a:cubicBezTo>
                  <a:pt x="31" y="117"/>
                  <a:pt x="37" y="109"/>
                  <a:pt x="32" y="105"/>
                </a:cubicBezTo>
                <a:cubicBezTo>
                  <a:pt x="19" y="96"/>
                  <a:pt x="10" y="81"/>
                  <a:pt x="9" y="65"/>
                </a:cubicBezTo>
                <a:cubicBezTo>
                  <a:pt x="27" y="65"/>
                  <a:pt x="27" y="65"/>
                  <a:pt x="27" y="65"/>
                </a:cubicBezTo>
                <a:cubicBezTo>
                  <a:pt x="28" y="68"/>
                  <a:pt x="28" y="71"/>
                  <a:pt x="28" y="75"/>
                </a:cubicBezTo>
                <a:cubicBezTo>
                  <a:pt x="28" y="78"/>
                  <a:pt x="34" y="78"/>
                  <a:pt x="34" y="74"/>
                </a:cubicBezTo>
                <a:cubicBezTo>
                  <a:pt x="34" y="74"/>
                  <a:pt x="34" y="74"/>
                  <a:pt x="34" y="74"/>
                </a:cubicBezTo>
                <a:cubicBezTo>
                  <a:pt x="34" y="74"/>
                  <a:pt x="34" y="74"/>
                  <a:pt x="34" y="74"/>
                </a:cubicBezTo>
                <a:cubicBezTo>
                  <a:pt x="32" y="61"/>
                  <a:pt x="34" y="44"/>
                  <a:pt x="38" y="31"/>
                </a:cubicBezTo>
                <a:cubicBezTo>
                  <a:pt x="39" y="31"/>
                  <a:pt x="40" y="32"/>
                  <a:pt x="41" y="32"/>
                </a:cubicBezTo>
                <a:cubicBezTo>
                  <a:pt x="46" y="34"/>
                  <a:pt x="53" y="35"/>
                  <a:pt x="59" y="36"/>
                </a:cubicBezTo>
                <a:cubicBezTo>
                  <a:pt x="59" y="44"/>
                  <a:pt x="59" y="44"/>
                  <a:pt x="59" y="44"/>
                </a:cubicBezTo>
                <a:cubicBezTo>
                  <a:pt x="59" y="47"/>
                  <a:pt x="65" y="47"/>
                  <a:pt x="65" y="44"/>
                </a:cubicBezTo>
                <a:cubicBezTo>
                  <a:pt x="65" y="36"/>
                  <a:pt x="65" y="36"/>
                  <a:pt x="65" y="36"/>
                </a:cubicBezTo>
                <a:cubicBezTo>
                  <a:pt x="71" y="35"/>
                  <a:pt x="77" y="34"/>
                  <a:pt x="83" y="32"/>
                </a:cubicBezTo>
                <a:cubicBezTo>
                  <a:pt x="83" y="32"/>
                  <a:pt x="84" y="31"/>
                  <a:pt x="85" y="31"/>
                </a:cubicBezTo>
                <a:cubicBezTo>
                  <a:pt x="87" y="35"/>
                  <a:pt x="88" y="39"/>
                  <a:pt x="89" y="44"/>
                </a:cubicBezTo>
                <a:cubicBezTo>
                  <a:pt x="89" y="48"/>
                  <a:pt x="95" y="47"/>
                  <a:pt x="94" y="44"/>
                </a:cubicBezTo>
                <a:cubicBezTo>
                  <a:pt x="93" y="38"/>
                  <a:pt x="92" y="33"/>
                  <a:pt x="90" y="29"/>
                </a:cubicBezTo>
                <a:cubicBezTo>
                  <a:pt x="93" y="27"/>
                  <a:pt x="95" y="26"/>
                  <a:pt x="97" y="24"/>
                </a:cubicBezTo>
                <a:cubicBezTo>
                  <a:pt x="98" y="24"/>
                  <a:pt x="98" y="25"/>
                  <a:pt x="99" y="25"/>
                </a:cubicBezTo>
                <a:cubicBezTo>
                  <a:pt x="104" y="30"/>
                  <a:pt x="108" y="37"/>
                  <a:pt x="111" y="43"/>
                </a:cubicBezTo>
                <a:cubicBezTo>
                  <a:pt x="113" y="49"/>
                  <a:pt x="122" y="46"/>
                  <a:pt x="120" y="40"/>
                </a:cubicBezTo>
                <a:cubicBezTo>
                  <a:pt x="116" y="32"/>
                  <a:pt x="112" y="24"/>
                  <a:pt x="106" y="18"/>
                </a:cubicBezTo>
                <a:cubicBezTo>
                  <a:pt x="94" y="7"/>
                  <a:pt x="79" y="0"/>
                  <a:pt x="62" y="0"/>
                </a:cubicBezTo>
                <a:close/>
                <a:moveTo>
                  <a:pt x="93" y="20"/>
                </a:moveTo>
                <a:cubicBezTo>
                  <a:pt x="91" y="21"/>
                  <a:pt x="90" y="22"/>
                  <a:pt x="88" y="23"/>
                </a:cubicBezTo>
                <a:cubicBezTo>
                  <a:pt x="87" y="22"/>
                  <a:pt x="87" y="21"/>
                  <a:pt x="86" y="20"/>
                </a:cubicBezTo>
                <a:cubicBezTo>
                  <a:pt x="85" y="18"/>
                  <a:pt x="84" y="16"/>
                  <a:pt x="82" y="14"/>
                </a:cubicBezTo>
                <a:cubicBezTo>
                  <a:pt x="86" y="16"/>
                  <a:pt x="90" y="18"/>
                  <a:pt x="93" y="20"/>
                </a:cubicBezTo>
                <a:close/>
                <a:moveTo>
                  <a:pt x="70" y="11"/>
                </a:moveTo>
                <a:cubicBezTo>
                  <a:pt x="75" y="13"/>
                  <a:pt x="78" y="18"/>
                  <a:pt x="81" y="23"/>
                </a:cubicBezTo>
                <a:cubicBezTo>
                  <a:pt x="82" y="24"/>
                  <a:pt x="82" y="25"/>
                  <a:pt x="83" y="26"/>
                </a:cubicBezTo>
                <a:cubicBezTo>
                  <a:pt x="82" y="26"/>
                  <a:pt x="81" y="26"/>
                  <a:pt x="81" y="27"/>
                </a:cubicBezTo>
                <a:cubicBezTo>
                  <a:pt x="76" y="29"/>
                  <a:pt x="70" y="30"/>
                  <a:pt x="65" y="30"/>
                </a:cubicBezTo>
                <a:cubicBezTo>
                  <a:pt x="65" y="10"/>
                  <a:pt x="65" y="10"/>
                  <a:pt x="65" y="10"/>
                </a:cubicBezTo>
                <a:cubicBezTo>
                  <a:pt x="67" y="10"/>
                  <a:pt x="68" y="10"/>
                  <a:pt x="70" y="11"/>
                </a:cubicBezTo>
                <a:close/>
                <a:moveTo>
                  <a:pt x="59" y="10"/>
                </a:moveTo>
                <a:cubicBezTo>
                  <a:pt x="59" y="30"/>
                  <a:pt x="59" y="30"/>
                  <a:pt x="59" y="30"/>
                </a:cubicBezTo>
                <a:cubicBezTo>
                  <a:pt x="53" y="30"/>
                  <a:pt x="48" y="29"/>
                  <a:pt x="43" y="27"/>
                </a:cubicBezTo>
                <a:cubicBezTo>
                  <a:pt x="42" y="26"/>
                  <a:pt x="41" y="26"/>
                  <a:pt x="41" y="26"/>
                </a:cubicBezTo>
                <a:cubicBezTo>
                  <a:pt x="41" y="25"/>
                  <a:pt x="42" y="24"/>
                  <a:pt x="42" y="23"/>
                </a:cubicBezTo>
                <a:cubicBezTo>
                  <a:pt x="45" y="18"/>
                  <a:pt x="49" y="13"/>
                  <a:pt x="53" y="11"/>
                </a:cubicBezTo>
                <a:cubicBezTo>
                  <a:pt x="55" y="10"/>
                  <a:pt x="57" y="10"/>
                  <a:pt x="59" y="10"/>
                </a:cubicBezTo>
                <a:close/>
                <a:moveTo>
                  <a:pt x="41" y="14"/>
                </a:moveTo>
                <a:cubicBezTo>
                  <a:pt x="40" y="16"/>
                  <a:pt x="38" y="18"/>
                  <a:pt x="37" y="20"/>
                </a:cubicBezTo>
                <a:cubicBezTo>
                  <a:pt x="36" y="21"/>
                  <a:pt x="36" y="22"/>
                  <a:pt x="35" y="23"/>
                </a:cubicBezTo>
                <a:cubicBezTo>
                  <a:pt x="34" y="22"/>
                  <a:pt x="32" y="21"/>
                  <a:pt x="30" y="20"/>
                </a:cubicBezTo>
                <a:cubicBezTo>
                  <a:pt x="34" y="18"/>
                  <a:pt x="37" y="16"/>
                  <a:pt x="41" y="14"/>
                </a:cubicBezTo>
                <a:close/>
                <a:moveTo>
                  <a:pt x="26" y="24"/>
                </a:moveTo>
                <a:cubicBezTo>
                  <a:pt x="28" y="26"/>
                  <a:pt x="31" y="27"/>
                  <a:pt x="33" y="29"/>
                </a:cubicBezTo>
                <a:cubicBezTo>
                  <a:pt x="30" y="37"/>
                  <a:pt x="28" y="48"/>
                  <a:pt x="27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10" y="46"/>
                  <a:pt x="16" y="34"/>
                  <a:pt x="25" y="25"/>
                </a:cubicBezTo>
                <a:cubicBezTo>
                  <a:pt x="25" y="25"/>
                  <a:pt x="26" y="24"/>
                  <a:pt x="26" y="24"/>
                </a:cubicBezTo>
                <a:close/>
                <a:moveTo>
                  <a:pt x="117" y="60"/>
                </a:moveTo>
                <a:cubicBezTo>
                  <a:pt x="48" y="60"/>
                  <a:pt x="48" y="60"/>
                  <a:pt x="48" y="60"/>
                </a:cubicBezTo>
                <a:cubicBezTo>
                  <a:pt x="48" y="105"/>
                  <a:pt x="48" y="105"/>
                  <a:pt x="48" y="105"/>
                </a:cubicBezTo>
                <a:cubicBezTo>
                  <a:pt x="117" y="105"/>
                  <a:pt x="117" y="105"/>
                  <a:pt x="117" y="105"/>
                </a:cubicBezTo>
                <a:cubicBezTo>
                  <a:pt x="117" y="60"/>
                  <a:pt x="117" y="60"/>
                  <a:pt x="117" y="6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09" name="Freeform 77"/>
          <p:cNvSpPr>
            <a:spLocks noEditPoints="1"/>
          </p:cNvSpPr>
          <p:nvPr/>
        </p:nvSpPr>
        <p:spPr bwMode="auto">
          <a:xfrm>
            <a:off x="3353487" y="5428131"/>
            <a:ext cx="272622" cy="272559"/>
          </a:xfrm>
          <a:custGeom>
            <a:avLst/>
            <a:gdLst>
              <a:gd name="T0" fmla="*/ 93 w 124"/>
              <a:gd name="T1" fmla="*/ 72 h 124"/>
              <a:gd name="T2" fmla="*/ 92 w 124"/>
              <a:gd name="T3" fmla="*/ 82 h 124"/>
              <a:gd name="T4" fmla="*/ 82 w 124"/>
              <a:gd name="T5" fmla="*/ 92 h 124"/>
              <a:gd name="T6" fmla="*/ 72 w 124"/>
              <a:gd name="T7" fmla="*/ 93 h 124"/>
              <a:gd name="T8" fmla="*/ 78 w 124"/>
              <a:gd name="T9" fmla="*/ 87 h 124"/>
              <a:gd name="T10" fmla="*/ 87 w 124"/>
              <a:gd name="T11" fmla="*/ 79 h 124"/>
              <a:gd name="T12" fmla="*/ 62 w 124"/>
              <a:gd name="T13" fmla="*/ 0 h 124"/>
              <a:gd name="T14" fmla="*/ 124 w 124"/>
              <a:gd name="T15" fmla="*/ 62 h 124"/>
              <a:gd name="T16" fmla="*/ 106 w 124"/>
              <a:gd name="T17" fmla="*/ 106 h 124"/>
              <a:gd name="T18" fmla="*/ 18 w 124"/>
              <a:gd name="T19" fmla="*/ 106 h 124"/>
              <a:gd name="T20" fmla="*/ 18 w 124"/>
              <a:gd name="T21" fmla="*/ 18 h 124"/>
              <a:gd name="T22" fmla="*/ 62 w 124"/>
              <a:gd name="T23" fmla="*/ 0 h 124"/>
              <a:gd name="T24" fmla="*/ 62 w 124"/>
              <a:gd name="T25" fmla="*/ 10 h 124"/>
              <a:gd name="T26" fmla="*/ 25 w 124"/>
              <a:gd name="T27" fmla="*/ 25 h 124"/>
              <a:gd name="T28" fmla="*/ 10 w 124"/>
              <a:gd name="T29" fmla="*/ 62 h 124"/>
              <a:gd name="T30" fmla="*/ 62 w 124"/>
              <a:gd name="T31" fmla="*/ 115 h 124"/>
              <a:gd name="T32" fmla="*/ 99 w 124"/>
              <a:gd name="T33" fmla="*/ 99 h 124"/>
              <a:gd name="T34" fmla="*/ 99 w 124"/>
              <a:gd name="T35" fmla="*/ 25 h 124"/>
              <a:gd name="T36" fmla="*/ 86 w 124"/>
              <a:gd name="T37" fmla="*/ 62 h 124"/>
              <a:gd name="T38" fmla="*/ 39 w 124"/>
              <a:gd name="T39" fmla="*/ 62 h 124"/>
              <a:gd name="T40" fmla="*/ 62 w 124"/>
              <a:gd name="T41" fmla="*/ 48 h 124"/>
              <a:gd name="T42" fmla="*/ 62 w 124"/>
              <a:gd name="T43" fmla="*/ 76 h 124"/>
              <a:gd name="T44" fmla="*/ 62 w 124"/>
              <a:gd name="T45" fmla="*/ 48 h 124"/>
              <a:gd name="T46" fmla="*/ 71 w 124"/>
              <a:gd name="T47" fmla="*/ 62 h 124"/>
              <a:gd name="T48" fmla="*/ 53 w 124"/>
              <a:gd name="T49" fmla="*/ 62 h 124"/>
              <a:gd name="T50" fmla="*/ 65 w 124"/>
              <a:gd name="T51" fmla="*/ 60 h 124"/>
              <a:gd name="T52" fmla="*/ 60 w 124"/>
              <a:gd name="T53" fmla="*/ 60 h 124"/>
              <a:gd name="T54" fmla="*/ 59 w 124"/>
              <a:gd name="T55" fmla="*/ 62 h 124"/>
              <a:gd name="T56" fmla="*/ 65 w 124"/>
              <a:gd name="T57" fmla="*/ 65 h 124"/>
              <a:gd name="T58" fmla="*/ 66 w 124"/>
              <a:gd name="T59" fmla="*/ 62 h 124"/>
              <a:gd name="T60" fmla="*/ 65 w 124"/>
              <a:gd name="T61" fmla="*/ 60 h 124"/>
              <a:gd name="T62" fmla="*/ 105 w 124"/>
              <a:gd name="T63" fmla="*/ 77 h 124"/>
              <a:gd name="T64" fmla="*/ 102 w 124"/>
              <a:gd name="T65" fmla="*/ 89 h 124"/>
              <a:gd name="T66" fmla="*/ 89 w 124"/>
              <a:gd name="T67" fmla="*/ 102 h 124"/>
              <a:gd name="T68" fmla="*/ 77 w 124"/>
              <a:gd name="T69" fmla="*/ 105 h 124"/>
              <a:gd name="T70" fmla="*/ 86 w 124"/>
              <a:gd name="T71" fmla="*/ 98 h 124"/>
              <a:gd name="T72" fmla="*/ 98 w 124"/>
              <a:gd name="T73" fmla="*/ 86 h 124"/>
              <a:gd name="T74" fmla="*/ 23 w 124"/>
              <a:gd name="T75" fmla="*/ 46 h 124"/>
              <a:gd name="T76" fmla="*/ 18 w 124"/>
              <a:gd name="T77" fmla="*/ 44 h 124"/>
              <a:gd name="T78" fmla="*/ 28 w 124"/>
              <a:gd name="T79" fmla="*/ 28 h 124"/>
              <a:gd name="T80" fmla="*/ 44 w 124"/>
              <a:gd name="T81" fmla="*/ 18 h 124"/>
              <a:gd name="T82" fmla="*/ 46 w 124"/>
              <a:gd name="T83" fmla="*/ 23 h 124"/>
              <a:gd name="T84" fmla="*/ 32 w 124"/>
              <a:gd name="T85" fmla="*/ 32 h 124"/>
              <a:gd name="T86" fmla="*/ 23 w 124"/>
              <a:gd name="T87" fmla="*/ 46 h 124"/>
              <a:gd name="T88" fmla="*/ 31 w 124"/>
              <a:gd name="T89" fmla="*/ 53 h 124"/>
              <a:gd name="T90" fmla="*/ 33 w 124"/>
              <a:gd name="T91" fmla="*/ 43 h 124"/>
              <a:gd name="T92" fmla="*/ 43 w 124"/>
              <a:gd name="T93" fmla="*/ 33 h 124"/>
              <a:gd name="T94" fmla="*/ 53 w 124"/>
              <a:gd name="T95" fmla="*/ 31 h 124"/>
              <a:gd name="T96" fmla="*/ 46 w 124"/>
              <a:gd name="T97" fmla="*/ 38 h 124"/>
              <a:gd name="T98" fmla="*/ 38 w 124"/>
              <a:gd name="T99" fmla="*/ 46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4" h="124">
                <a:moveTo>
                  <a:pt x="90" y="73"/>
                </a:moveTo>
                <a:cubicBezTo>
                  <a:pt x="90" y="72"/>
                  <a:pt x="92" y="71"/>
                  <a:pt x="93" y="72"/>
                </a:cubicBezTo>
                <a:cubicBezTo>
                  <a:pt x="95" y="72"/>
                  <a:pt x="95" y="74"/>
                  <a:pt x="95" y="76"/>
                </a:cubicBezTo>
                <a:cubicBezTo>
                  <a:pt x="94" y="78"/>
                  <a:pt x="93" y="80"/>
                  <a:pt x="92" y="82"/>
                </a:cubicBezTo>
                <a:cubicBezTo>
                  <a:pt x="90" y="84"/>
                  <a:pt x="89" y="85"/>
                  <a:pt x="87" y="87"/>
                </a:cubicBezTo>
                <a:cubicBezTo>
                  <a:pt x="85" y="89"/>
                  <a:pt x="84" y="90"/>
                  <a:pt x="82" y="92"/>
                </a:cubicBezTo>
                <a:cubicBezTo>
                  <a:pt x="80" y="93"/>
                  <a:pt x="78" y="94"/>
                  <a:pt x="75" y="95"/>
                </a:cubicBezTo>
                <a:cubicBezTo>
                  <a:pt x="74" y="95"/>
                  <a:pt x="72" y="95"/>
                  <a:pt x="72" y="93"/>
                </a:cubicBezTo>
                <a:cubicBezTo>
                  <a:pt x="71" y="92"/>
                  <a:pt x="72" y="90"/>
                  <a:pt x="73" y="90"/>
                </a:cubicBezTo>
                <a:cubicBezTo>
                  <a:pt x="75" y="89"/>
                  <a:pt x="77" y="88"/>
                  <a:pt x="78" y="87"/>
                </a:cubicBezTo>
                <a:cubicBezTo>
                  <a:pt x="80" y="86"/>
                  <a:pt x="82" y="85"/>
                  <a:pt x="83" y="83"/>
                </a:cubicBezTo>
                <a:cubicBezTo>
                  <a:pt x="84" y="82"/>
                  <a:pt x="86" y="80"/>
                  <a:pt x="87" y="79"/>
                </a:cubicBezTo>
                <a:cubicBezTo>
                  <a:pt x="88" y="77"/>
                  <a:pt x="89" y="75"/>
                  <a:pt x="90" y="73"/>
                </a:cubicBezTo>
                <a:close/>
                <a:moveTo>
                  <a:pt x="62" y="0"/>
                </a:moveTo>
                <a:cubicBezTo>
                  <a:pt x="79" y="0"/>
                  <a:pt x="95" y="7"/>
                  <a:pt x="106" y="18"/>
                </a:cubicBezTo>
                <a:cubicBezTo>
                  <a:pt x="117" y="30"/>
                  <a:pt x="124" y="45"/>
                  <a:pt x="124" y="62"/>
                </a:cubicBezTo>
                <a:cubicBezTo>
                  <a:pt x="124" y="79"/>
                  <a:pt x="117" y="95"/>
                  <a:pt x="106" y="106"/>
                </a:cubicBezTo>
                <a:cubicBezTo>
                  <a:pt x="106" y="106"/>
                  <a:pt x="106" y="106"/>
                  <a:pt x="106" y="106"/>
                </a:cubicBezTo>
                <a:cubicBezTo>
                  <a:pt x="95" y="117"/>
                  <a:pt x="79" y="124"/>
                  <a:pt x="62" y="124"/>
                </a:cubicBezTo>
                <a:cubicBezTo>
                  <a:pt x="45" y="124"/>
                  <a:pt x="30" y="117"/>
                  <a:pt x="18" y="106"/>
                </a:cubicBezTo>
                <a:cubicBezTo>
                  <a:pt x="7" y="95"/>
                  <a:pt x="0" y="79"/>
                  <a:pt x="0" y="62"/>
                </a:cubicBezTo>
                <a:cubicBezTo>
                  <a:pt x="0" y="45"/>
                  <a:pt x="7" y="30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30" y="7"/>
                  <a:pt x="45" y="0"/>
                  <a:pt x="62" y="0"/>
                </a:cubicBezTo>
                <a:close/>
                <a:moveTo>
                  <a:pt x="99" y="25"/>
                </a:moveTo>
                <a:cubicBezTo>
                  <a:pt x="90" y="16"/>
                  <a:pt x="77" y="10"/>
                  <a:pt x="62" y="10"/>
                </a:cubicBezTo>
                <a:cubicBezTo>
                  <a:pt x="48" y="10"/>
                  <a:pt x="35" y="16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16" y="35"/>
                  <a:pt x="10" y="48"/>
                  <a:pt x="10" y="62"/>
                </a:cubicBezTo>
                <a:cubicBezTo>
                  <a:pt x="10" y="77"/>
                  <a:pt x="16" y="90"/>
                  <a:pt x="25" y="99"/>
                </a:cubicBezTo>
                <a:cubicBezTo>
                  <a:pt x="35" y="109"/>
                  <a:pt x="48" y="115"/>
                  <a:pt x="62" y="115"/>
                </a:cubicBezTo>
                <a:cubicBezTo>
                  <a:pt x="77" y="115"/>
                  <a:pt x="90" y="109"/>
                  <a:pt x="99" y="100"/>
                </a:cubicBezTo>
                <a:cubicBezTo>
                  <a:pt x="99" y="99"/>
                  <a:pt x="99" y="99"/>
                  <a:pt x="99" y="99"/>
                </a:cubicBezTo>
                <a:cubicBezTo>
                  <a:pt x="109" y="90"/>
                  <a:pt x="115" y="77"/>
                  <a:pt x="115" y="62"/>
                </a:cubicBezTo>
                <a:cubicBezTo>
                  <a:pt x="115" y="48"/>
                  <a:pt x="109" y="35"/>
                  <a:pt x="99" y="25"/>
                </a:cubicBezTo>
                <a:close/>
                <a:moveTo>
                  <a:pt x="62" y="39"/>
                </a:moveTo>
                <a:cubicBezTo>
                  <a:pt x="75" y="39"/>
                  <a:pt x="86" y="49"/>
                  <a:pt x="86" y="62"/>
                </a:cubicBezTo>
                <a:cubicBezTo>
                  <a:pt x="86" y="75"/>
                  <a:pt x="75" y="86"/>
                  <a:pt x="62" y="86"/>
                </a:cubicBezTo>
                <a:cubicBezTo>
                  <a:pt x="49" y="86"/>
                  <a:pt x="39" y="75"/>
                  <a:pt x="39" y="62"/>
                </a:cubicBezTo>
                <a:cubicBezTo>
                  <a:pt x="39" y="49"/>
                  <a:pt x="49" y="39"/>
                  <a:pt x="62" y="39"/>
                </a:cubicBezTo>
                <a:close/>
                <a:moveTo>
                  <a:pt x="62" y="48"/>
                </a:moveTo>
                <a:cubicBezTo>
                  <a:pt x="55" y="48"/>
                  <a:pt x="48" y="55"/>
                  <a:pt x="48" y="62"/>
                </a:cubicBezTo>
                <a:cubicBezTo>
                  <a:pt x="48" y="70"/>
                  <a:pt x="55" y="76"/>
                  <a:pt x="62" y="76"/>
                </a:cubicBezTo>
                <a:cubicBezTo>
                  <a:pt x="70" y="76"/>
                  <a:pt x="76" y="70"/>
                  <a:pt x="76" y="62"/>
                </a:cubicBezTo>
                <a:cubicBezTo>
                  <a:pt x="76" y="55"/>
                  <a:pt x="70" y="48"/>
                  <a:pt x="62" y="48"/>
                </a:cubicBezTo>
                <a:close/>
                <a:moveTo>
                  <a:pt x="62" y="53"/>
                </a:moveTo>
                <a:cubicBezTo>
                  <a:pt x="67" y="53"/>
                  <a:pt x="71" y="57"/>
                  <a:pt x="71" y="62"/>
                </a:cubicBezTo>
                <a:cubicBezTo>
                  <a:pt x="71" y="67"/>
                  <a:pt x="67" y="71"/>
                  <a:pt x="62" y="71"/>
                </a:cubicBezTo>
                <a:cubicBezTo>
                  <a:pt x="57" y="71"/>
                  <a:pt x="53" y="67"/>
                  <a:pt x="53" y="62"/>
                </a:cubicBezTo>
                <a:cubicBezTo>
                  <a:pt x="53" y="57"/>
                  <a:pt x="57" y="53"/>
                  <a:pt x="62" y="53"/>
                </a:cubicBezTo>
                <a:close/>
                <a:moveTo>
                  <a:pt x="65" y="60"/>
                </a:moveTo>
                <a:cubicBezTo>
                  <a:pt x="64" y="59"/>
                  <a:pt x="63" y="59"/>
                  <a:pt x="62" y="59"/>
                </a:cubicBezTo>
                <a:cubicBezTo>
                  <a:pt x="61" y="59"/>
                  <a:pt x="60" y="59"/>
                  <a:pt x="60" y="60"/>
                </a:cubicBezTo>
                <a:cubicBezTo>
                  <a:pt x="60" y="60"/>
                  <a:pt x="60" y="60"/>
                  <a:pt x="60" y="60"/>
                </a:cubicBezTo>
                <a:cubicBezTo>
                  <a:pt x="59" y="60"/>
                  <a:pt x="59" y="61"/>
                  <a:pt x="59" y="62"/>
                </a:cubicBezTo>
                <a:cubicBezTo>
                  <a:pt x="59" y="64"/>
                  <a:pt x="60" y="66"/>
                  <a:pt x="62" y="66"/>
                </a:cubicBezTo>
                <a:cubicBezTo>
                  <a:pt x="63" y="66"/>
                  <a:pt x="64" y="65"/>
                  <a:pt x="65" y="65"/>
                </a:cubicBezTo>
                <a:cubicBezTo>
                  <a:pt x="65" y="65"/>
                  <a:pt x="65" y="65"/>
                  <a:pt x="65" y="65"/>
                </a:cubicBezTo>
                <a:cubicBezTo>
                  <a:pt x="65" y="64"/>
                  <a:pt x="66" y="63"/>
                  <a:pt x="66" y="62"/>
                </a:cubicBezTo>
                <a:cubicBezTo>
                  <a:pt x="66" y="61"/>
                  <a:pt x="65" y="60"/>
                  <a:pt x="65" y="60"/>
                </a:cubicBezTo>
                <a:cubicBezTo>
                  <a:pt x="65" y="60"/>
                  <a:pt x="65" y="60"/>
                  <a:pt x="65" y="60"/>
                </a:cubicBezTo>
                <a:close/>
                <a:moveTo>
                  <a:pt x="101" y="78"/>
                </a:moveTo>
                <a:cubicBezTo>
                  <a:pt x="102" y="77"/>
                  <a:pt x="104" y="76"/>
                  <a:pt x="105" y="77"/>
                </a:cubicBezTo>
                <a:cubicBezTo>
                  <a:pt x="107" y="77"/>
                  <a:pt x="107" y="79"/>
                  <a:pt x="107" y="80"/>
                </a:cubicBezTo>
                <a:cubicBezTo>
                  <a:pt x="106" y="83"/>
                  <a:pt x="104" y="86"/>
                  <a:pt x="102" y="89"/>
                </a:cubicBezTo>
                <a:cubicBezTo>
                  <a:pt x="101" y="91"/>
                  <a:pt x="98" y="94"/>
                  <a:pt x="96" y="96"/>
                </a:cubicBezTo>
                <a:cubicBezTo>
                  <a:pt x="94" y="99"/>
                  <a:pt x="91" y="101"/>
                  <a:pt x="89" y="102"/>
                </a:cubicBezTo>
                <a:cubicBezTo>
                  <a:pt x="86" y="104"/>
                  <a:pt x="83" y="106"/>
                  <a:pt x="80" y="107"/>
                </a:cubicBezTo>
                <a:cubicBezTo>
                  <a:pt x="79" y="107"/>
                  <a:pt x="77" y="107"/>
                  <a:pt x="77" y="105"/>
                </a:cubicBezTo>
                <a:cubicBezTo>
                  <a:pt x="76" y="104"/>
                  <a:pt x="77" y="102"/>
                  <a:pt x="78" y="102"/>
                </a:cubicBezTo>
                <a:cubicBezTo>
                  <a:pt x="81" y="100"/>
                  <a:pt x="83" y="99"/>
                  <a:pt x="86" y="98"/>
                </a:cubicBezTo>
                <a:cubicBezTo>
                  <a:pt x="88" y="96"/>
                  <a:pt x="90" y="94"/>
                  <a:pt x="92" y="92"/>
                </a:cubicBezTo>
                <a:cubicBezTo>
                  <a:pt x="94" y="90"/>
                  <a:pt x="96" y="88"/>
                  <a:pt x="98" y="86"/>
                </a:cubicBezTo>
                <a:cubicBezTo>
                  <a:pt x="99" y="83"/>
                  <a:pt x="100" y="81"/>
                  <a:pt x="101" y="78"/>
                </a:cubicBezTo>
                <a:close/>
                <a:moveTo>
                  <a:pt x="23" y="46"/>
                </a:moveTo>
                <a:cubicBezTo>
                  <a:pt x="22" y="48"/>
                  <a:pt x="21" y="49"/>
                  <a:pt x="19" y="48"/>
                </a:cubicBezTo>
                <a:cubicBezTo>
                  <a:pt x="18" y="47"/>
                  <a:pt x="17" y="46"/>
                  <a:pt x="18" y="44"/>
                </a:cubicBezTo>
                <a:cubicBezTo>
                  <a:pt x="19" y="41"/>
                  <a:pt x="20" y="38"/>
                  <a:pt x="22" y="36"/>
                </a:cubicBezTo>
                <a:cubicBezTo>
                  <a:pt x="24" y="33"/>
                  <a:pt x="26" y="31"/>
                  <a:pt x="28" y="28"/>
                </a:cubicBezTo>
                <a:cubicBezTo>
                  <a:pt x="31" y="26"/>
                  <a:pt x="33" y="24"/>
                  <a:pt x="36" y="22"/>
                </a:cubicBezTo>
                <a:cubicBezTo>
                  <a:pt x="38" y="20"/>
                  <a:pt x="41" y="19"/>
                  <a:pt x="44" y="18"/>
                </a:cubicBezTo>
                <a:cubicBezTo>
                  <a:pt x="46" y="17"/>
                  <a:pt x="47" y="18"/>
                  <a:pt x="48" y="19"/>
                </a:cubicBezTo>
                <a:cubicBezTo>
                  <a:pt x="48" y="21"/>
                  <a:pt x="48" y="22"/>
                  <a:pt x="46" y="23"/>
                </a:cubicBezTo>
                <a:cubicBezTo>
                  <a:pt x="44" y="24"/>
                  <a:pt x="41" y="25"/>
                  <a:pt x="39" y="27"/>
                </a:cubicBezTo>
                <a:cubicBezTo>
                  <a:pt x="37" y="29"/>
                  <a:pt x="34" y="30"/>
                  <a:pt x="32" y="32"/>
                </a:cubicBezTo>
                <a:cubicBezTo>
                  <a:pt x="30" y="34"/>
                  <a:pt x="28" y="37"/>
                  <a:pt x="27" y="39"/>
                </a:cubicBezTo>
                <a:cubicBezTo>
                  <a:pt x="25" y="41"/>
                  <a:pt x="24" y="44"/>
                  <a:pt x="23" y="46"/>
                </a:cubicBezTo>
                <a:close/>
                <a:moveTo>
                  <a:pt x="35" y="51"/>
                </a:moveTo>
                <a:cubicBezTo>
                  <a:pt x="34" y="53"/>
                  <a:pt x="33" y="53"/>
                  <a:pt x="31" y="53"/>
                </a:cubicBezTo>
                <a:cubicBezTo>
                  <a:pt x="30" y="52"/>
                  <a:pt x="29" y="51"/>
                  <a:pt x="30" y="49"/>
                </a:cubicBezTo>
                <a:cubicBezTo>
                  <a:pt x="31" y="47"/>
                  <a:pt x="32" y="45"/>
                  <a:pt x="33" y="43"/>
                </a:cubicBezTo>
                <a:cubicBezTo>
                  <a:pt x="34" y="41"/>
                  <a:pt x="36" y="39"/>
                  <a:pt x="37" y="37"/>
                </a:cubicBezTo>
                <a:cubicBezTo>
                  <a:pt x="39" y="36"/>
                  <a:pt x="41" y="34"/>
                  <a:pt x="43" y="33"/>
                </a:cubicBezTo>
                <a:cubicBezTo>
                  <a:pt x="45" y="32"/>
                  <a:pt x="47" y="31"/>
                  <a:pt x="49" y="30"/>
                </a:cubicBezTo>
                <a:cubicBezTo>
                  <a:pt x="50" y="29"/>
                  <a:pt x="52" y="30"/>
                  <a:pt x="53" y="31"/>
                </a:cubicBezTo>
                <a:cubicBezTo>
                  <a:pt x="53" y="33"/>
                  <a:pt x="53" y="34"/>
                  <a:pt x="51" y="35"/>
                </a:cubicBezTo>
                <a:cubicBezTo>
                  <a:pt x="49" y="36"/>
                  <a:pt x="48" y="37"/>
                  <a:pt x="46" y="38"/>
                </a:cubicBezTo>
                <a:cubicBezTo>
                  <a:pt x="44" y="39"/>
                  <a:pt x="43" y="40"/>
                  <a:pt x="41" y="41"/>
                </a:cubicBezTo>
                <a:cubicBezTo>
                  <a:pt x="40" y="43"/>
                  <a:pt x="39" y="44"/>
                  <a:pt x="38" y="46"/>
                </a:cubicBezTo>
                <a:cubicBezTo>
                  <a:pt x="37" y="48"/>
                  <a:pt x="36" y="49"/>
                  <a:pt x="35" y="5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10" name="Freeform 78"/>
          <p:cNvSpPr>
            <a:spLocks noEditPoints="1"/>
          </p:cNvSpPr>
          <p:nvPr/>
        </p:nvSpPr>
        <p:spPr bwMode="auto">
          <a:xfrm>
            <a:off x="4787391" y="5503424"/>
            <a:ext cx="272622" cy="200278"/>
          </a:xfrm>
          <a:custGeom>
            <a:avLst/>
            <a:gdLst>
              <a:gd name="T0" fmla="*/ 45 w 124"/>
              <a:gd name="T1" fmla="*/ 69 h 91"/>
              <a:gd name="T2" fmla="*/ 45 w 124"/>
              <a:gd name="T3" fmla="*/ 69 h 91"/>
              <a:gd name="T4" fmla="*/ 62 w 124"/>
              <a:gd name="T5" fmla="*/ 62 h 91"/>
              <a:gd name="T6" fmla="*/ 79 w 124"/>
              <a:gd name="T7" fmla="*/ 69 h 91"/>
              <a:gd name="T8" fmla="*/ 79 w 124"/>
              <a:gd name="T9" fmla="*/ 75 h 91"/>
              <a:gd name="T10" fmla="*/ 78 w 124"/>
              <a:gd name="T11" fmla="*/ 76 h 91"/>
              <a:gd name="T12" fmla="*/ 65 w 124"/>
              <a:gd name="T13" fmla="*/ 89 h 91"/>
              <a:gd name="T14" fmla="*/ 59 w 124"/>
              <a:gd name="T15" fmla="*/ 89 h 91"/>
              <a:gd name="T16" fmla="*/ 59 w 124"/>
              <a:gd name="T17" fmla="*/ 89 h 91"/>
              <a:gd name="T18" fmla="*/ 59 w 124"/>
              <a:gd name="T19" fmla="*/ 89 h 91"/>
              <a:gd name="T20" fmla="*/ 45 w 124"/>
              <a:gd name="T21" fmla="*/ 75 h 91"/>
              <a:gd name="T22" fmla="*/ 45 w 124"/>
              <a:gd name="T23" fmla="*/ 69 h 91"/>
              <a:gd name="T24" fmla="*/ 56 w 124"/>
              <a:gd name="T25" fmla="*/ 73 h 91"/>
              <a:gd name="T26" fmla="*/ 62 w 124"/>
              <a:gd name="T27" fmla="*/ 79 h 91"/>
              <a:gd name="T28" fmla="*/ 68 w 124"/>
              <a:gd name="T29" fmla="*/ 73 h 91"/>
              <a:gd name="T30" fmla="*/ 56 w 124"/>
              <a:gd name="T31" fmla="*/ 73 h 91"/>
              <a:gd name="T32" fmla="*/ 37 w 124"/>
              <a:gd name="T33" fmla="*/ 61 h 91"/>
              <a:gd name="T34" fmla="*/ 31 w 124"/>
              <a:gd name="T35" fmla="*/ 61 h 91"/>
              <a:gd name="T36" fmla="*/ 31 w 124"/>
              <a:gd name="T37" fmla="*/ 54 h 91"/>
              <a:gd name="T38" fmla="*/ 62 w 124"/>
              <a:gd name="T39" fmla="*/ 41 h 91"/>
              <a:gd name="T40" fmla="*/ 93 w 124"/>
              <a:gd name="T41" fmla="*/ 54 h 91"/>
              <a:gd name="T42" fmla="*/ 93 w 124"/>
              <a:gd name="T43" fmla="*/ 61 h 91"/>
              <a:gd name="T44" fmla="*/ 87 w 124"/>
              <a:gd name="T45" fmla="*/ 61 h 91"/>
              <a:gd name="T46" fmla="*/ 62 w 124"/>
              <a:gd name="T47" fmla="*/ 51 h 91"/>
              <a:gd name="T48" fmla="*/ 37 w 124"/>
              <a:gd name="T49" fmla="*/ 61 h 91"/>
              <a:gd name="T50" fmla="*/ 23 w 124"/>
              <a:gd name="T51" fmla="*/ 46 h 91"/>
              <a:gd name="T52" fmla="*/ 16 w 124"/>
              <a:gd name="T53" fmla="*/ 46 h 91"/>
              <a:gd name="T54" fmla="*/ 16 w 124"/>
              <a:gd name="T55" fmla="*/ 40 h 91"/>
              <a:gd name="T56" fmla="*/ 62 w 124"/>
              <a:gd name="T57" fmla="*/ 20 h 91"/>
              <a:gd name="T58" fmla="*/ 108 w 124"/>
              <a:gd name="T59" fmla="*/ 40 h 91"/>
              <a:gd name="T60" fmla="*/ 108 w 124"/>
              <a:gd name="T61" fmla="*/ 46 h 91"/>
              <a:gd name="T62" fmla="*/ 101 w 124"/>
              <a:gd name="T63" fmla="*/ 46 h 91"/>
              <a:gd name="T64" fmla="*/ 62 w 124"/>
              <a:gd name="T65" fmla="*/ 30 h 91"/>
              <a:gd name="T66" fmla="*/ 23 w 124"/>
              <a:gd name="T67" fmla="*/ 46 h 91"/>
              <a:gd name="T68" fmla="*/ 8 w 124"/>
              <a:gd name="T69" fmla="*/ 32 h 91"/>
              <a:gd name="T70" fmla="*/ 1 w 124"/>
              <a:gd name="T71" fmla="*/ 32 h 91"/>
              <a:gd name="T72" fmla="*/ 1 w 124"/>
              <a:gd name="T73" fmla="*/ 25 h 91"/>
              <a:gd name="T74" fmla="*/ 62 w 124"/>
              <a:gd name="T75" fmla="*/ 0 h 91"/>
              <a:gd name="T76" fmla="*/ 123 w 124"/>
              <a:gd name="T77" fmla="*/ 25 h 91"/>
              <a:gd name="T78" fmla="*/ 123 w 124"/>
              <a:gd name="T79" fmla="*/ 32 h 91"/>
              <a:gd name="T80" fmla="*/ 116 w 124"/>
              <a:gd name="T81" fmla="*/ 32 h 91"/>
              <a:gd name="T82" fmla="*/ 62 w 124"/>
              <a:gd name="T83" fmla="*/ 9 h 91"/>
              <a:gd name="T84" fmla="*/ 8 w 124"/>
              <a:gd name="T85" fmla="*/ 32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4" h="91">
                <a:moveTo>
                  <a:pt x="45" y="69"/>
                </a:moveTo>
                <a:cubicBezTo>
                  <a:pt x="45" y="69"/>
                  <a:pt x="45" y="69"/>
                  <a:pt x="45" y="69"/>
                </a:cubicBezTo>
                <a:cubicBezTo>
                  <a:pt x="50" y="64"/>
                  <a:pt x="56" y="62"/>
                  <a:pt x="62" y="62"/>
                </a:cubicBezTo>
                <a:cubicBezTo>
                  <a:pt x="68" y="62"/>
                  <a:pt x="74" y="64"/>
                  <a:pt x="79" y="69"/>
                </a:cubicBezTo>
                <a:cubicBezTo>
                  <a:pt x="81" y="71"/>
                  <a:pt x="81" y="74"/>
                  <a:pt x="79" y="75"/>
                </a:cubicBezTo>
                <a:cubicBezTo>
                  <a:pt x="78" y="76"/>
                  <a:pt x="78" y="76"/>
                  <a:pt x="78" y="76"/>
                </a:cubicBezTo>
                <a:cubicBezTo>
                  <a:pt x="65" y="89"/>
                  <a:pt x="65" y="89"/>
                  <a:pt x="65" y="89"/>
                </a:cubicBezTo>
                <a:cubicBezTo>
                  <a:pt x="64" y="91"/>
                  <a:pt x="61" y="91"/>
                  <a:pt x="59" y="89"/>
                </a:cubicBezTo>
                <a:cubicBezTo>
                  <a:pt x="59" y="89"/>
                  <a:pt x="59" y="89"/>
                  <a:pt x="59" y="89"/>
                </a:cubicBezTo>
                <a:cubicBezTo>
                  <a:pt x="59" y="89"/>
                  <a:pt x="59" y="89"/>
                  <a:pt x="59" y="89"/>
                </a:cubicBezTo>
                <a:cubicBezTo>
                  <a:pt x="45" y="75"/>
                  <a:pt x="45" y="75"/>
                  <a:pt x="45" y="75"/>
                </a:cubicBezTo>
                <a:cubicBezTo>
                  <a:pt x="43" y="74"/>
                  <a:pt x="43" y="71"/>
                  <a:pt x="45" y="69"/>
                </a:cubicBezTo>
                <a:close/>
                <a:moveTo>
                  <a:pt x="56" y="73"/>
                </a:moveTo>
                <a:cubicBezTo>
                  <a:pt x="62" y="79"/>
                  <a:pt x="62" y="79"/>
                  <a:pt x="62" y="79"/>
                </a:cubicBezTo>
                <a:cubicBezTo>
                  <a:pt x="68" y="73"/>
                  <a:pt x="68" y="73"/>
                  <a:pt x="68" y="73"/>
                </a:cubicBezTo>
                <a:cubicBezTo>
                  <a:pt x="64" y="71"/>
                  <a:pt x="60" y="71"/>
                  <a:pt x="56" y="73"/>
                </a:cubicBezTo>
                <a:close/>
                <a:moveTo>
                  <a:pt x="37" y="61"/>
                </a:moveTo>
                <a:cubicBezTo>
                  <a:pt x="36" y="63"/>
                  <a:pt x="33" y="63"/>
                  <a:pt x="31" y="61"/>
                </a:cubicBezTo>
                <a:cubicBezTo>
                  <a:pt x="29" y="59"/>
                  <a:pt x="29" y="56"/>
                  <a:pt x="31" y="54"/>
                </a:cubicBezTo>
                <a:cubicBezTo>
                  <a:pt x="39" y="46"/>
                  <a:pt x="50" y="41"/>
                  <a:pt x="62" y="41"/>
                </a:cubicBezTo>
                <a:cubicBezTo>
                  <a:pt x="74" y="41"/>
                  <a:pt x="85" y="46"/>
                  <a:pt x="93" y="54"/>
                </a:cubicBezTo>
                <a:cubicBezTo>
                  <a:pt x="95" y="56"/>
                  <a:pt x="95" y="59"/>
                  <a:pt x="93" y="61"/>
                </a:cubicBezTo>
                <a:cubicBezTo>
                  <a:pt x="91" y="63"/>
                  <a:pt x="88" y="63"/>
                  <a:pt x="87" y="61"/>
                </a:cubicBezTo>
                <a:cubicBezTo>
                  <a:pt x="80" y="54"/>
                  <a:pt x="71" y="51"/>
                  <a:pt x="62" y="51"/>
                </a:cubicBezTo>
                <a:cubicBezTo>
                  <a:pt x="53" y="51"/>
                  <a:pt x="44" y="54"/>
                  <a:pt x="37" y="61"/>
                </a:cubicBezTo>
                <a:close/>
                <a:moveTo>
                  <a:pt x="23" y="46"/>
                </a:moveTo>
                <a:cubicBezTo>
                  <a:pt x="21" y="48"/>
                  <a:pt x="18" y="48"/>
                  <a:pt x="16" y="46"/>
                </a:cubicBezTo>
                <a:cubicBezTo>
                  <a:pt x="14" y="44"/>
                  <a:pt x="14" y="41"/>
                  <a:pt x="16" y="40"/>
                </a:cubicBezTo>
                <a:cubicBezTo>
                  <a:pt x="28" y="27"/>
                  <a:pt x="45" y="20"/>
                  <a:pt x="62" y="20"/>
                </a:cubicBezTo>
                <a:cubicBezTo>
                  <a:pt x="79" y="20"/>
                  <a:pt x="96" y="27"/>
                  <a:pt x="108" y="40"/>
                </a:cubicBezTo>
                <a:cubicBezTo>
                  <a:pt x="110" y="41"/>
                  <a:pt x="110" y="44"/>
                  <a:pt x="108" y="46"/>
                </a:cubicBezTo>
                <a:cubicBezTo>
                  <a:pt x="106" y="48"/>
                  <a:pt x="103" y="48"/>
                  <a:pt x="101" y="46"/>
                </a:cubicBezTo>
                <a:cubicBezTo>
                  <a:pt x="91" y="36"/>
                  <a:pt x="77" y="30"/>
                  <a:pt x="62" y="30"/>
                </a:cubicBezTo>
                <a:cubicBezTo>
                  <a:pt x="47" y="30"/>
                  <a:pt x="33" y="36"/>
                  <a:pt x="23" y="46"/>
                </a:cubicBezTo>
                <a:close/>
                <a:moveTo>
                  <a:pt x="8" y="32"/>
                </a:moveTo>
                <a:cubicBezTo>
                  <a:pt x="6" y="34"/>
                  <a:pt x="3" y="34"/>
                  <a:pt x="1" y="32"/>
                </a:cubicBezTo>
                <a:cubicBezTo>
                  <a:pt x="0" y="30"/>
                  <a:pt x="0" y="27"/>
                  <a:pt x="1" y="25"/>
                </a:cubicBezTo>
                <a:cubicBezTo>
                  <a:pt x="18" y="9"/>
                  <a:pt x="39" y="0"/>
                  <a:pt x="62" y="0"/>
                </a:cubicBezTo>
                <a:cubicBezTo>
                  <a:pt x="85" y="0"/>
                  <a:pt x="107" y="9"/>
                  <a:pt x="123" y="25"/>
                </a:cubicBezTo>
                <a:cubicBezTo>
                  <a:pt x="124" y="27"/>
                  <a:pt x="124" y="30"/>
                  <a:pt x="123" y="32"/>
                </a:cubicBezTo>
                <a:cubicBezTo>
                  <a:pt x="121" y="34"/>
                  <a:pt x="118" y="34"/>
                  <a:pt x="116" y="32"/>
                </a:cubicBezTo>
                <a:cubicBezTo>
                  <a:pt x="101" y="17"/>
                  <a:pt x="82" y="9"/>
                  <a:pt x="62" y="9"/>
                </a:cubicBezTo>
                <a:cubicBezTo>
                  <a:pt x="42" y="9"/>
                  <a:pt x="22" y="17"/>
                  <a:pt x="8" y="3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11" name="Freeform 79"/>
          <p:cNvSpPr>
            <a:spLocks noEditPoints="1"/>
          </p:cNvSpPr>
          <p:nvPr/>
        </p:nvSpPr>
        <p:spPr bwMode="auto">
          <a:xfrm>
            <a:off x="5677558" y="5428131"/>
            <a:ext cx="272622" cy="272559"/>
          </a:xfrm>
          <a:custGeom>
            <a:avLst/>
            <a:gdLst>
              <a:gd name="T0" fmla="*/ 106 w 124"/>
              <a:gd name="T1" fmla="*/ 18 h 124"/>
              <a:gd name="T2" fmla="*/ 124 w 124"/>
              <a:gd name="T3" fmla="*/ 62 h 124"/>
              <a:gd name="T4" fmla="*/ 106 w 124"/>
              <a:gd name="T5" fmla="*/ 106 h 124"/>
              <a:gd name="T6" fmla="*/ 18 w 124"/>
              <a:gd name="T7" fmla="*/ 106 h 124"/>
              <a:gd name="T8" fmla="*/ 0 w 124"/>
              <a:gd name="T9" fmla="*/ 62 h 124"/>
              <a:gd name="T10" fmla="*/ 19 w 124"/>
              <a:gd name="T11" fmla="*/ 18 h 124"/>
              <a:gd name="T12" fmla="*/ 59 w 124"/>
              <a:gd name="T13" fmla="*/ 100 h 124"/>
              <a:gd name="T14" fmla="*/ 65 w 124"/>
              <a:gd name="T15" fmla="*/ 100 h 124"/>
              <a:gd name="T16" fmla="*/ 62 w 124"/>
              <a:gd name="T17" fmla="*/ 111 h 124"/>
              <a:gd name="T18" fmla="*/ 59 w 124"/>
              <a:gd name="T19" fmla="*/ 100 h 124"/>
              <a:gd name="T20" fmla="*/ 27 w 124"/>
              <a:gd name="T21" fmla="*/ 62 h 124"/>
              <a:gd name="T22" fmla="*/ 16 w 124"/>
              <a:gd name="T23" fmla="*/ 65 h 124"/>
              <a:gd name="T24" fmla="*/ 16 w 124"/>
              <a:gd name="T25" fmla="*/ 59 h 124"/>
              <a:gd name="T26" fmla="*/ 100 w 124"/>
              <a:gd name="T27" fmla="*/ 65 h 124"/>
              <a:gd name="T28" fmla="*/ 100 w 124"/>
              <a:gd name="T29" fmla="*/ 59 h 124"/>
              <a:gd name="T30" fmla="*/ 111 w 124"/>
              <a:gd name="T31" fmla="*/ 62 h 124"/>
              <a:gd name="T32" fmla="*/ 100 w 124"/>
              <a:gd name="T33" fmla="*/ 65 h 124"/>
              <a:gd name="T34" fmla="*/ 62 w 124"/>
              <a:gd name="T35" fmla="*/ 27 h 124"/>
              <a:gd name="T36" fmla="*/ 59 w 124"/>
              <a:gd name="T37" fmla="*/ 16 h 124"/>
              <a:gd name="T38" fmla="*/ 65 w 124"/>
              <a:gd name="T39" fmla="*/ 16 h 124"/>
              <a:gd name="T40" fmla="*/ 81 w 124"/>
              <a:gd name="T41" fmla="*/ 100 h 124"/>
              <a:gd name="T42" fmla="*/ 86 w 124"/>
              <a:gd name="T43" fmla="*/ 98 h 124"/>
              <a:gd name="T44" fmla="*/ 86 w 124"/>
              <a:gd name="T45" fmla="*/ 104 h 124"/>
              <a:gd name="T46" fmla="*/ 81 w 124"/>
              <a:gd name="T47" fmla="*/ 100 h 124"/>
              <a:gd name="T48" fmla="*/ 96 w 124"/>
              <a:gd name="T49" fmla="*/ 82 h 124"/>
              <a:gd name="T50" fmla="*/ 103 w 124"/>
              <a:gd name="T51" fmla="*/ 83 h 124"/>
              <a:gd name="T52" fmla="*/ 100 w 124"/>
              <a:gd name="T53" fmla="*/ 88 h 124"/>
              <a:gd name="T54" fmla="*/ 100 w 124"/>
              <a:gd name="T55" fmla="*/ 44 h 124"/>
              <a:gd name="T56" fmla="*/ 97 w 124"/>
              <a:gd name="T57" fmla="*/ 39 h 124"/>
              <a:gd name="T58" fmla="*/ 104 w 124"/>
              <a:gd name="T59" fmla="*/ 38 h 124"/>
              <a:gd name="T60" fmla="*/ 100 w 124"/>
              <a:gd name="T61" fmla="*/ 44 h 124"/>
              <a:gd name="T62" fmla="*/ 82 w 124"/>
              <a:gd name="T63" fmla="*/ 28 h 124"/>
              <a:gd name="T64" fmla="*/ 83 w 124"/>
              <a:gd name="T65" fmla="*/ 21 h 124"/>
              <a:gd name="T66" fmla="*/ 87 w 124"/>
              <a:gd name="T67" fmla="*/ 24 h 124"/>
              <a:gd name="T68" fmla="*/ 43 w 124"/>
              <a:gd name="T69" fmla="*/ 24 h 124"/>
              <a:gd name="T70" fmla="*/ 38 w 124"/>
              <a:gd name="T71" fmla="*/ 27 h 124"/>
              <a:gd name="T72" fmla="*/ 38 w 124"/>
              <a:gd name="T73" fmla="*/ 20 h 124"/>
              <a:gd name="T74" fmla="*/ 43 w 124"/>
              <a:gd name="T75" fmla="*/ 24 h 124"/>
              <a:gd name="T76" fmla="*/ 28 w 124"/>
              <a:gd name="T77" fmla="*/ 43 h 124"/>
              <a:gd name="T78" fmla="*/ 21 w 124"/>
              <a:gd name="T79" fmla="*/ 42 h 124"/>
              <a:gd name="T80" fmla="*/ 24 w 124"/>
              <a:gd name="T81" fmla="*/ 37 h 124"/>
              <a:gd name="T82" fmla="*/ 24 w 124"/>
              <a:gd name="T83" fmla="*/ 81 h 124"/>
              <a:gd name="T84" fmla="*/ 27 w 124"/>
              <a:gd name="T85" fmla="*/ 86 h 124"/>
              <a:gd name="T86" fmla="*/ 20 w 124"/>
              <a:gd name="T87" fmla="*/ 87 h 124"/>
              <a:gd name="T88" fmla="*/ 24 w 124"/>
              <a:gd name="T89" fmla="*/ 81 h 124"/>
              <a:gd name="T90" fmla="*/ 42 w 124"/>
              <a:gd name="T91" fmla="*/ 97 h 124"/>
              <a:gd name="T92" fmla="*/ 42 w 124"/>
              <a:gd name="T93" fmla="*/ 103 h 124"/>
              <a:gd name="T94" fmla="*/ 37 w 124"/>
              <a:gd name="T95" fmla="*/ 101 h 124"/>
              <a:gd name="T96" fmla="*/ 57 w 124"/>
              <a:gd name="T97" fmla="*/ 36 h 124"/>
              <a:gd name="T98" fmla="*/ 67 w 124"/>
              <a:gd name="T99" fmla="*/ 36 h 124"/>
              <a:gd name="T100" fmla="*/ 81 w 124"/>
              <a:gd name="T101" fmla="*/ 58 h 124"/>
              <a:gd name="T102" fmla="*/ 81 w 124"/>
              <a:gd name="T103" fmla="*/ 67 h 124"/>
              <a:gd name="T104" fmla="*/ 62 w 124"/>
              <a:gd name="T105" fmla="*/ 67 h 124"/>
              <a:gd name="T106" fmla="*/ 57 w 124"/>
              <a:gd name="T107" fmla="*/ 36 h 124"/>
              <a:gd name="T108" fmla="*/ 62 w 124"/>
              <a:gd name="T109" fmla="*/ 10 h 124"/>
              <a:gd name="T110" fmla="*/ 25 w 124"/>
              <a:gd name="T111" fmla="*/ 25 h 124"/>
              <a:gd name="T112" fmla="*/ 25 w 124"/>
              <a:gd name="T113" fmla="*/ 99 h 124"/>
              <a:gd name="T114" fmla="*/ 25 w 124"/>
              <a:gd name="T115" fmla="*/ 99 h 124"/>
              <a:gd name="T116" fmla="*/ 99 w 124"/>
              <a:gd name="T117" fmla="*/ 100 h 124"/>
              <a:gd name="T118" fmla="*/ 114 w 124"/>
              <a:gd name="T119" fmla="*/ 62 h 124"/>
              <a:gd name="T120" fmla="*/ 99 w 124"/>
              <a:gd name="T121" fmla="*/ 2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24" h="124">
                <a:moveTo>
                  <a:pt x="62" y="0"/>
                </a:moveTo>
                <a:cubicBezTo>
                  <a:pt x="79" y="0"/>
                  <a:pt x="95" y="7"/>
                  <a:pt x="106" y="18"/>
                </a:cubicBezTo>
                <a:cubicBezTo>
                  <a:pt x="106" y="18"/>
                  <a:pt x="106" y="18"/>
                  <a:pt x="106" y="18"/>
                </a:cubicBezTo>
                <a:cubicBezTo>
                  <a:pt x="117" y="30"/>
                  <a:pt x="124" y="45"/>
                  <a:pt x="124" y="62"/>
                </a:cubicBezTo>
                <a:cubicBezTo>
                  <a:pt x="124" y="79"/>
                  <a:pt x="117" y="95"/>
                  <a:pt x="106" y="106"/>
                </a:cubicBezTo>
                <a:cubicBezTo>
                  <a:pt x="106" y="106"/>
                  <a:pt x="106" y="106"/>
                  <a:pt x="106" y="106"/>
                </a:cubicBezTo>
                <a:cubicBezTo>
                  <a:pt x="94" y="117"/>
                  <a:pt x="79" y="124"/>
                  <a:pt x="62" y="124"/>
                </a:cubicBezTo>
                <a:cubicBezTo>
                  <a:pt x="45" y="124"/>
                  <a:pt x="30" y="117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7" y="95"/>
                  <a:pt x="0" y="79"/>
                  <a:pt x="0" y="62"/>
                </a:cubicBezTo>
                <a:cubicBezTo>
                  <a:pt x="0" y="45"/>
                  <a:pt x="7" y="30"/>
                  <a:pt x="18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30" y="7"/>
                  <a:pt x="45" y="0"/>
                  <a:pt x="62" y="0"/>
                </a:cubicBezTo>
                <a:close/>
                <a:moveTo>
                  <a:pt x="59" y="100"/>
                </a:moveTo>
                <a:cubicBezTo>
                  <a:pt x="59" y="99"/>
                  <a:pt x="61" y="98"/>
                  <a:pt x="62" y="98"/>
                </a:cubicBezTo>
                <a:cubicBezTo>
                  <a:pt x="64" y="98"/>
                  <a:pt x="65" y="99"/>
                  <a:pt x="65" y="100"/>
                </a:cubicBezTo>
                <a:cubicBezTo>
                  <a:pt x="65" y="108"/>
                  <a:pt x="65" y="108"/>
                  <a:pt x="65" y="108"/>
                </a:cubicBezTo>
                <a:cubicBezTo>
                  <a:pt x="65" y="110"/>
                  <a:pt x="64" y="111"/>
                  <a:pt x="62" y="111"/>
                </a:cubicBezTo>
                <a:cubicBezTo>
                  <a:pt x="61" y="111"/>
                  <a:pt x="59" y="110"/>
                  <a:pt x="59" y="108"/>
                </a:cubicBezTo>
                <a:cubicBezTo>
                  <a:pt x="59" y="100"/>
                  <a:pt x="59" y="100"/>
                  <a:pt x="59" y="100"/>
                </a:cubicBezTo>
                <a:close/>
                <a:moveTo>
                  <a:pt x="24" y="59"/>
                </a:moveTo>
                <a:cubicBezTo>
                  <a:pt x="26" y="59"/>
                  <a:pt x="27" y="61"/>
                  <a:pt x="27" y="62"/>
                </a:cubicBezTo>
                <a:cubicBezTo>
                  <a:pt x="27" y="64"/>
                  <a:pt x="26" y="65"/>
                  <a:pt x="24" y="65"/>
                </a:cubicBezTo>
                <a:cubicBezTo>
                  <a:pt x="16" y="65"/>
                  <a:pt x="16" y="65"/>
                  <a:pt x="16" y="65"/>
                </a:cubicBezTo>
                <a:cubicBezTo>
                  <a:pt x="15" y="65"/>
                  <a:pt x="13" y="64"/>
                  <a:pt x="13" y="62"/>
                </a:cubicBezTo>
                <a:cubicBezTo>
                  <a:pt x="13" y="61"/>
                  <a:pt x="15" y="59"/>
                  <a:pt x="16" y="59"/>
                </a:cubicBezTo>
                <a:cubicBezTo>
                  <a:pt x="24" y="59"/>
                  <a:pt x="24" y="59"/>
                  <a:pt x="24" y="59"/>
                </a:cubicBezTo>
                <a:close/>
                <a:moveTo>
                  <a:pt x="100" y="65"/>
                </a:moveTo>
                <a:cubicBezTo>
                  <a:pt x="99" y="65"/>
                  <a:pt x="97" y="64"/>
                  <a:pt x="97" y="62"/>
                </a:cubicBezTo>
                <a:cubicBezTo>
                  <a:pt x="97" y="61"/>
                  <a:pt x="99" y="59"/>
                  <a:pt x="100" y="59"/>
                </a:cubicBezTo>
                <a:cubicBezTo>
                  <a:pt x="108" y="59"/>
                  <a:pt x="108" y="59"/>
                  <a:pt x="108" y="59"/>
                </a:cubicBezTo>
                <a:cubicBezTo>
                  <a:pt x="109" y="59"/>
                  <a:pt x="111" y="61"/>
                  <a:pt x="111" y="62"/>
                </a:cubicBezTo>
                <a:cubicBezTo>
                  <a:pt x="111" y="64"/>
                  <a:pt x="109" y="65"/>
                  <a:pt x="108" y="65"/>
                </a:cubicBezTo>
                <a:cubicBezTo>
                  <a:pt x="100" y="65"/>
                  <a:pt x="100" y="65"/>
                  <a:pt x="100" y="65"/>
                </a:cubicBezTo>
                <a:close/>
                <a:moveTo>
                  <a:pt x="65" y="24"/>
                </a:moveTo>
                <a:cubicBezTo>
                  <a:pt x="65" y="26"/>
                  <a:pt x="64" y="27"/>
                  <a:pt x="62" y="27"/>
                </a:cubicBezTo>
                <a:cubicBezTo>
                  <a:pt x="61" y="27"/>
                  <a:pt x="59" y="26"/>
                  <a:pt x="59" y="24"/>
                </a:cubicBezTo>
                <a:cubicBezTo>
                  <a:pt x="59" y="16"/>
                  <a:pt x="59" y="16"/>
                  <a:pt x="59" y="16"/>
                </a:cubicBezTo>
                <a:cubicBezTo>
                  <a:pt x="59" y="15"/>
                  <a:pt x="61" y="14"/>
                  <a:pt x="62" y="14"/>
                </a:cubicBezTo>
                <a:cubicBezTo>
                  <a:pt x="64" y="14"/>
                  <a:pt x="65" y="15"/>
                  <a:pt x="65" y="16"/>
                </a:cubicBezTo>
                <a:cubicBezTo>
                  <a:pt x="65" y="24"/>
                  <a:pt x="65" y="24"/>
                  <a:pt x="65" y="24"/>
                </a:cubicBezTo>
                <a:close/>
                <a:moveTo>
                  <a:pt x="81" y="100"/>
                </a:moveTo>
                <a:cubicBezTo>
                  <a:pt x="80" y="99"/>
                  <a:pt x="80" y="97"/>
                  <a:pt x="82" y="97"/>
                </a:cubicBezTo>
                <a:cubicBezTo>
                  <a:pt x="83" y="96"/>
                  <a:pt x="85" y="96"/>
                  <a:pt x="86" y="98"/>
                </a:cubicBezTo>
                <a:cubicBezTo>
                  <a:pt x="87" y="101"/>
                  <a:pt x="87" y="101"/>
                  <a:pt x="87" y="101"/>
                </a:cubicBezTo>
                <a:cubicBezTo>
                  <a:pt x="88" y="102"/>
                  <a:pt x="88" y="104"/>
                  <a:pt x="86" y="104"/>
                </a:cubicBezTo>
                <a:cubicBezTo>
                  <a:pt x="85" y="105"/>
                  <a:pt x="83" y="105"/>
                  <a:pt x="83" y="103"/>
                </a:cubicBezTo>
                <a:cubicBezTo>
                  <a:pt x="81" y="100"/>
                  <a:pt x="81" y="100"/>
                  <a:pt x="81" y="100"/>
                </a:cubicBezTo>
                <a:close/>
                <a:moveTo>
                  <a:pt x="97" y="86"/>
                </a:moveTo>
                <a:cubicBezTo>
                  <a:pt x="96" y="85"/>
                  <a:pt x="96" y="83"/>
                  <a:pt x="96" y="82"/>
                </a:cubicBezTo>
                <a:cubicBezTo>
                  <a:pt x="97" y="81"/>
                  <a:pt x="99" y="80"/>
                  <a:pt x="100" y="81"/>
                </a:cubicBezTo>
                <a:cubicBezTo>
                  <a:pt x="103" y="83"/>
                  <a:pt x="103" y="83"/>
                  <a:pt x="103" y="83"/>
                </a:cubicBezTo>
                <a:cubicBezTo>
                  <a:pt x="105" y="84"/>
                  <a:pt x="105" y="85"/>
                  <a:pt x="104" y="87"/>
                </a:cubicBezTo>
                <a:cubicBezTo>
                  <a:pt x="103" y="88"/>
                  <a:pt x="102" y="88"/>
                  <a:pt x="100" y="88"/>
                </a:cubicBezTo>
                <a:cubicBezTo>
                  <a:pt x="97" y="86"/>
                  <a:pt x="97" y="86"/>
                  <a:pt x="97" y="86"/>
                </a:cubicBezTo>
                <a:close/>
                <a:moveTo>
                  <a:pt x="100" y="44"/>
                </a:moveTo>
                <a:cubicBezTo>
                  <a:pt x="99" y="44"/>
                  <a:pt x="97" y="44"/>
                  <a:pt x="96" y="43"/>
                </a:cubicBezTo>
                <a:cubicBezTo>
                  <a:pt x="96" y="41"/>
                  <a:pt x="96" y="39"/>
                  <a:pt x="97" y="39"/>
                </a:cubicBezTo>
                <a:cubicBezTo>
                  <a:pt x="100" y="37"/>
                  <a:pt x="100" y="37"/>
                  <a:pt x="100" y="37"/>
                </a:cubicBezTo>
                <a:cubicBezTo>
                  <a:pt x="102" y="36"/>
                  <a:pt x="103" y="37"/>
                  <a:pt x="104" y="38"/>
                </a:cubicBezTo>
                <a:cubicBezTo>
                  <a:pt x="105" y="39"/>
                  <a:pt x="105" y="41"/>
                  <a:pt x="103" y="42"/>
                </a:cubicBezTo>
                <a:cubicBezTo>
                  <a:pt x="100" y="44"/>
                  <a:pt x="100" y="44"/>
                  <a:pt x="100" y="44"/>
                </a:cubicBezTo>
                <a:close/>
                <a:moveTo>
                  <a:pt x="86" y="27"/>
                </a:moveTo>
                <a:cubicBezTo>
                  <a:pt x="85" y="28"/>
                  <a:pt x="83" y="29"/>
                  <a:pt x="82" y="28"/>
                </a:cubicBezTo>
                <a:cubicBezTo>
                  <a:pt x="80" y="27"/>
                  <a:pt x="80" y="25"/>
                  <a:pt x="81" y="24"/>
                </a:cubicBezTo>
                <a:cubicBezTo>
                  <a:pt x="83" y="21"/>
                  <a:pt x="83" y="21"/>
                  <a:pt x="83" y="21"/>
                </a:cubicBezTo>
                <a:cubicBezTo>
                  <a:pt x="83" y="20"/>
                  <a:pt x="85" y="19"/>
                  <a:pt x="86" y="20"/>
                </a:cubicBezTo>
                <a:cubicBezTo>
                  <a:pt x="88" y="21"/>
                  <a:pt x="88" y="23"/>
                  <a:pt x="87" y="24"/>
                </a:cubicBezTo>
                <a:cubicBezTo>
                  <a:pt x="86" y="27"/>
                  <a:pt x="86" y="27"/>
                  <a:pt x="86" y="27"/>
                </a:cubicBezTo>
                <a:close/>
                <a:moveTo>
                  <a:pt x="43" y="24"/>
                </a:moveTo>
                <a:cubicBezTo>
                  <a:pt x="44" y="25"/>
                  <a:pt x="44" y="27"/>
                  <a:pt x="42" y="28"/>
                </a:cubicBezTo>
                <a:cubicBezTo>
                  <a:pt x="41" y="29"/>
                  <a:pt x="39" y="28"/>
                  <a:pt x="38" y="27"/>
                </a:cubicBezTo>
                <a:cubicBezTo>
                  <a:pt x="37" y="24"/>
                  <a:pt x="37" y="24"/>
                  <a:pt x="37" y="24"/>
                </a:cubicBezTo>
                <a:cubicBezTo>
                  <a:pt x="36" y="23"/>
                  <a:pt x="36" y="21"/>
                  <a:pt x="38" y="20"/>
                </a:cubicBezTo>
                <a:cubicBezTo>
                  <a:pt x="39" y="19"/>
                  <a:pt x="41" y="20"/>
                  <a:pt x="42" y="21"/>
                </a:cubicBezTo>
                <a:cubicBezTo>
                  <a:pt x="43" y="24"/>
                  <a:pt x="43" y="24"/>
                  <a:pt x="43" y="24"/>
                </a:cubicBezTo>
                <a:close/>
                <a:moveTo>
                  <a:pt x="27" y="39"/>
                </a:moveTo>
                <a:cubicBezTo>
                  <a:pt x="28" y="39"/>
                  <a:pt x="29" y="41"/>
                  <a:pt x="28" y="43"/>
                </a:cubicBezTo>
                <a:cubicBezTo>
                  <a:pt x="27" y="44"/>
                  <a:pt x="25" y="44"/>
                  <a:pt x="24" y="44"/>
                </a:cubicBezTo>
                <a:cubicBezTo>
                  <a:pt x="21" y="42"/>
                  <a:pt x="21" y="42"/>
                  <a:pt x="21" y="42"/>
                </a:cubicBezTo>
                <a:cubicBezTo>
                  <a:pt x="20" y="41"/>
                  <a:pt x="19" y="39"/>
                  <a:pt x="20" y="38"/>
                </a:cubicBezTo>
                <a:cubicBezTo>
                  <a:pt x="21" y="37"/>
                  <a:pt x="22" y="36"/>
                  <a:pt x="24" y="37"/>
                </a:cubicBezTo>
                <a:cubicBezTo>
                  <a:pt x="27" y="39"/>
                  <a:pt x="27" y="39"/>
                  <a:pt x="27" y="39"/>
                </a:cubicBezTo>
                <a:close/>
                <a:moveTo>
                  <a:pt x="24" y="81"/>
                </a:moveTo>
                <a:cubicBezTo>
                  <a:pt x="25" y="80"/>
                  <a:pt x="27" y="81"/>
                  <a:pt x="28" y="82"/>
                </a:cubicBezTo>
                <a:cubicBezTo>
                  <a:pt x="29" y="83"/>
                  <a:pt x="28" y="85"/>
                  <a:pt x="27" y="86"/>
                </a:cubicBezTo>
                <a:cubicBezTo>
                  <a:pt x="24" y="88"/>
                  <a:pt x="24" y="88"/>
                  <a:pt x="24" y="88"/>
                </a:cubicBezTo>
                <a:cubicBezTo>
                  <a:pt x="22" y="88"/>
                  <a:pt x="21" y="88"/>
                  <a:pt x="20" y="87"/>
                </a:cubicBezTo>
                <a:cubicBezTo>
                  <a:pt x="19" y="85"/>
                  <a:pt x="20" y="84"/>
                  <a:pt x="21" y="83"/>
                </a:cubicBezTo>
                <a:cubicBezTo>
                  <a:pt x="24" y="81"/>
                  <a:pt x="24" y="81"/>
                  <a:pt x="24" y="81"/>
                </a:cubicBezTo>
                <a:close/>
                <a:moveTo>
                  <a:pt x="38" y="98"/>
                </a:moveTo>
                <a:cubicBezTo>
                  <a:pt x="39" y="96"/>
                  <a:pt x="41" y="96"/>
                  <a:pt x="42" y="97"/>
                </a:cubicBezTo>
                <a:cubicBezTo>
                  <a:pt x="44" y="97"/>
                  <a:pt x="44" y="99"/>
                  <a:pt x="43" y="100"/>
                </a:cubicBezTo>
                <a:cubicBezTo>
                  <a:pt x="42" y="103"/>
                  <a:pt x="42" y="103"/>
                  <a:pt x="42" y="103"/>
                </a:cubicBezTo>
                <a:cubicBezTo>
                  <a:pt x="41" y="105"/>
                  <a:pt x="39" y="105"/>
                  <a:pt x="38" y="104"/>
                </a:cubicBezTo>
                <a:cubicBezTo>
                  <a:pt x="36" y="104"/>
                  <a:pt x="36" y="102"/>
                  <a:pt x="37" y="101"/>
                </a:cubicBezTo>
                <a:cubicBezTo>
                  <a:pt x="38" y="98"/>
                  <a:pt x="38" y="98"/>
                  <a:pt x="38" y="98"/>
                </a:cubicBezTo>
                <a:close/>
                <a:moveTo>
                  <a:pt x="57" y="36"/>
                </a:moveTo>
                <a:cubicBezTo>
                  <a:pt x="57" y="33"/>
                  <a:pt x="59" y="31"/>
                  <a:pt x="62" y="31"/>
                </a:cubicBezTo>
                <a:cubicBezTo>
                  <a:pt x="65" y="31"/>
                  <a:pt x="67" y="33"/>
                  <a:pt x="67" y="36"/>
                </a:cubicBezTo>
                <a:cubicBezTo>
                  <a:pt x="67" y="58"/>
                  <a:pt x="67" y="58"/>
                  <a:pt x="67" y="58"/>
                </a:cubicBezTo>
                <a:cubicBezTo>
                  <a:pt x="81" y="58"/>
                  <a:pt x="81" y="58"/>
                  <a:pt x="81" y="58"/>
                </a:cubicBezTo>
                <a:cubicBezTo>
                  <a:pt x="84" y="58"/>
                  <a:pt x="86" y="60"/>
                  <a:pt x="86" y="62"/>
                </a:cubicBezTo>
                <a:cubicBezTo>
                  <a:pt x="86" y="65"/>
                  <a:pt x="84" y="67"/>
                  <a:pt x="81" y="67"/>
                </a:cubicBezTo>
                <a:cubicBezTo>
                  <a:pt x="62" y="67"/>
                  <a:pt x="62" y="67"/>
                  <a:pt x="62" y="67"/>
                </a:cubicBezTo>
                <a:cubicBezTo>
                  <a:pt x="62" y="67"/>
                  <a:pt x="62" y="67"/>
                  <a:pt x="62" y="67"/>
                </a:cubicBezTo>
                <a:cubicBezTo>
                  <a:pt x="59" y="67"/>
                  <a:pt x="57" y="65"/>
                  <a:pt x="57" y="62"/>
                </a:cubicBezTo>
                <a:cubicBezTo>
                  <a:pt x="57" y="36"/>
                  <a:pt x="57" y="36"/>
                  <a:pt x="57" y="36"/>
                </a:cubicBezTo>
                <a:close/>
                <a:moveTo>
                  <a:pt x="99" y="25"/>
                </a:moveTo>
                <a:cubicBezTo>
                  <a:pt x="90" y="16"/>
                  <a:pt x="77" y="10"/>
                  <a:pt x="62" y="10"/>
                </a:cubicBezTo>
                <a:cubicBezTo>
                  <a:pt x="48" y="10"/>
                  <a:pt x="35" y="16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16" y="35"/>
                  <a:pt x="10" y="48"/>
                  <a:pt x="10" y="62"/>
                </a:cubicBezTo>
                <a:cubicBezTo>
                  <a:pt x="10" y="77"/>
                  <a:pt x="16" y="90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34" y="109"/>
                  <a:pt x="48" y="115"/>
                  <a:pt x="62" y="115"/>
                </a:cubicBezTo>
                <a:cubicBezTo>
                  <a:pt x="76" y="115"/>
                  <a:pt x="89" y="109"/>
                  <a:pt x="99" y="100"/>
                </a:cubicBezTo>
                <a:cubicBezTo>
                  <a:pt x="99" y="99"/>
                  <a:pt x="99" y="99"/>
                  <a:pt x="99" y="99"/>
                </a:cubicBezTo>
                <a:cubicBezTo>
                  <a:pt x="109" y="90"/>
                  <a:pt x="114" y="77"/>
                  <a:pt x="114" y="62"/>
                </a:cubicBezTo>
                <a:cubicBezTo>
                  <a:pt x="114" y="48"/>
                  <a:pt x="109" y="35"/>
                  <a:pt x="99" y="25"/>
                </a:cubicBezTo>
                <a:cubicBezTo>
                  <a:pt x="99" y="25"/>
                  <a:pt x="99" y="25"/>
                  <a:pt x="99" y="25"/>
                </a:cubicBezTo>
                <a:cubicBezTo>
                  <a:pt x="99" y="25"/>
                  <a:pt x="99" y="25"/>
                  <a:pt x="99" y="2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12" name="Freeform 80"/>
          <p:cNvSpPr>
            <a:spLocks noEditPoints="1"/>
          </p:cNvSpPr>
          <p:nvPr/>
        </p:nvSpPr>
        <p:spPr bwMode="auto">
          <a:xfrm>
            <a:off x="7663832" y="1638511"/>
            <a:ext cx="248523" cy="272559"/>
          </a:xfrm>
          <a:custGeom>
            <a:avLst/>
            <a:gdLst>
              <a:gd name="T0" fmla="*/ 45 w 113"/>
              <a:gd name="T1" fmla="*/ 41 h 124"/>
              <a:gd name="T2" fmla="*/ 45 w 113"/>
              <a:gd name="T3" fmla="*/ 41 h 124"/>
              <a:gd name="T4" fmla="*/ 63 w 113"/>
              <a:gd name="T5" fmla="*/ 41 h 124"/>
              <a:gd name="T6" fmla="*/ 63 w 113"/>
              <a:gd name="T7" fmla="*/ 32 h 124"/>
              <a:gd name="T8" fmla="*/ 44 w 113"/>
              <a:gd name="T9" fmla="*/ 32 h 124"/>
              <a:gd name="T10" fmla="*/ 41 w 113"/>
              <a:gd name="T11" fmla="*/ 29 h 124"/>
              <a:gd name="T12" fmla="*/ 41 w 113"/>
              <a:gd name="T13" fmla="*/ 29 h 124"/>
              <a:gd name="T14" fmla="*/ 41 w 113"/>
              <a:gd name="T15" fmla="*/ 10 h 124"/>
              <a:gd name="T16" fmla="*/ 10 w 113"/>
              <a:gd name="T17" fmla="*/ 10 h 124"/>
              <a:gd name="T18" fmla="*/ 10 w 113"/>
              <a:gd name="T19" fmla="*/ 74 h 124"/>
              <a:gd name="T20" fmla="*/ 41 w 113"/>
              <a:gd name="T21" fmla="*/ 74 h 124"/>
              <a:gd name="T22" fmla="*/ 41 w 113"/>
              <a:gd name="T23" fmla="*/ 46 h 124"/>
              <a:gd name="T24" fmla="*/ 45 w 113"/>
              <a:gd name="T25" fmla="*/ 41 h 124"/>
              <a:gd name="T26" fmla="*/ 73 w 113"/>
              <a:gd name="T27" fmla="*/ 41 h 124"/>
              <a:gd name="T28" fmla="*/ 85 w 113"/>
              <a:gd name="T29" fmla="*/ 41 h 124"/>
              <a:gd name="T30" fmla="*/ 88 w 113"/>
              <a:gd name="T31" fmla="*/ 43 h 124"/>
              <a:gd name="T32" fmla="*/ 112 w 113"/>
              <a:gd name="T33" fmla="*/ 66 h 124"/>
              <a:gd name="T34" fmla="*/ 113 w 113"/>
              <a:gd name="T35" fmla="*/ 70 h 124"/>
              <a:gd name="T36" fmla="*/ 113 w 113"/>
              <a:gd name="T37" fmla="*/ 70 h 124"/>
              <a:gd name="T38" fmla="*/ 113 w 113"/>
              <a:gd name="T39" fmla="*/ 120 h 124"/>
              <a:gd name="T40" fmla="*/ 108 w 113"/>
              <a:gd name="T41" fmla="*/ 124 h 124"/>
              <a:gd name="T42" fmla="*/ 108 w 113"/>
              <a:gd name="T43" fmla="*/ 124 h 124"/>
              <a:gd name="T44" fmla="*/ 45 w 113"/>
              <a:gd name="T45" fmla="*/ 124 h 124"/>
              <a:gd name="T46" fmla="*/ 41 w 113"/>
              <a:gd name="T47" fmla="*/ 120 h 124"/>
              <a:gd name="T48" fmla="*/ 41 w 113"/>
              <a:gd name="T49" fmla="*/ 119 h 124"/>
              <a:gd name="T50" fmla="*/ 41 w 113"/>
              <a:gd name="T51" fmla="*/ 84 h 124"/>
              <a:gd name="T52" fmla="*/ 5 w 113"/>
              <a:gd name="T53" fmla="*/ 84 h 124"/>
              <a:gd name="T54" fmla="*/ 0 w 113"/>
              <a:gd name="T55" fmla="*/ 79 h 124"/>
              <a:gd name="T56" fmla="*/ 0 w 113"/>
              <a:gd name="T57" fmla="*/ 79 h 124"/>
              <a:gd name="T58" fmla="*/ 0 w 113"/>
              <a:gd name="T59" fmla="*/ 5 h 124"/>
              <a:gd name="T60" fmla="*/ 5 w 113"/>
              <a:gd name="T61" fmla="*/ 0 h 124"/>
              <a:gd name="T62" fmla="*/ 5 w 113"/>
              <a:gd name="T63" fmla="*/ 0 h 124"/>
              <a:gd name="T64" fmla="*/ 44 w 113"/>
              <a:gd name="T65" fmla="*/ 0 h 124"/>
              <a:gd name="T66" fmla="*/ 47 w 113"/>
              <a:gd name="T67" fmla="*/ 2 h 124"/>
              <a:gd name="T68" fmla="*/ 71 w 113"/>
              <a:gd name="T69" fmla="*/ 26 h 124"/>
              <a:gd name="T70" fmla="*/ 73 w 113"/>
              <a:gd name="T71" fmla="*/ 29 h 124"/>
              <a:gd name="T72" fmla="*/ 73 w 113"/>
              <a:gd name="T73" fmla="*/ 29 h 124"/>
              <a:gd name="T74" fmla="*/ 73 w 113"/>
              <a:gd name="T75" fmla="*/ 41 h 124"/>
              <a:gd name="T76" fmla="*/ 58 w 113"/>
              <a:gd name="T77" fmla="*/ 26 h 124"/>
              <a:gd name="T78" fmla="*/ 47 w 113"/>
              <a:gd name="T79" fmla="*/ 15 h 124"/>
              <a:gd name="T80" fmla="*/ 47 w 113"/>
              <a:gd name="T81" fmla="*/ 26 h 124"/>
              <a:gd name="T82" fmla="*/ 58 w 113"/>
              <a:gd name="T83" fmla="*/ 26 h 124"/>
              <a:gd name="T84" fmla="*/ 104 w 113"/>
              <a:gd name="T85" fmla="*/ 73 h 124"/>
              <a:gd name="T86" fmla="*/ 85 w 113"/>
              <a:gd name="T87" fmla="*/ 73 h 124"/>
              <a:gd name="T88" fmla="*/ 82 w 113"/>
              <a:gd name="T89" fmla="*/ 70 h 124"/>
              <a:gd name="T90" fmla="*/ 82 w 113"/>
              <a:gd name="T91" fmla="*/ 70 h 124"/>
              <a:gd name="T92" fmla="*/ 82 w 113"/>
              <a:gd name="T93" fmla="*/ 51 h 124"/>
              <a:gd name="T94" fmla="*/ 50 w 113"/>
              <a:gd name="T95" fmla="*/ 51 h 124"/>
              <a:gd name="T96" fmla="*/ 50 w 113"/>
              <a:gd name="T97" fmla="*/ 115 h 124"/>
              <a:gd name="T98" fmla="*/ 104 w 113"/>
              <a:gd name="T99" fmla="*/ 115 h 124"/>
              <a:gd name="T100" fmla="*/ 104 w 113"/>
              <a:gd name="T101" fmla="*/ 73 h 124"/>
              <a:gd name="T102" fmla="*/ 99 w 113"/>
              <a:gd name="T103" fmla="*/ 67 h 124"/>
              <a:gd name="T104" fmla="*/ 88 w 113"/>
              <a:gd name="T105" fmla="*/ 56 h 124"/>
              <a:gd name="T106" fmla="*/ 88 w 113"/>
              <a:gd name="T107" fmla="*/ 67 h 124"/>
              <a:gd name="T108" fmla="*/ 99 w 113"/>
              <a:gd name="T109" fmla="*/ 67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13" h="124">
                <a:moveTo>
                  <a:pt x="45" y="41"/>
                </a:moveTo>
                <a:cubicBezTo>
                  <a:pt x="45" y="41"/>
                  <a:pt x="45" y="41"/>
                  <a:pt x="45" y="41"/>
                </a:cubicBezTo>
                <a:cubicBezTo>
                  <a:pt x="63" y="41"/>
                  <a:pt x="63" y="41"/>
                  <a:pt x="63" y="41"/>
                </a:cubicBezTo>
                <a:cubicBezTo>
                  <a:pt x="63" y="32"/>
                  <a:pt x="63" y="32"/>
                  <a:pt x="63" y="32"/>
                </a:cubicBezTo>
                <a:cubicBezTo>
                  <a:pt x="44" y="32"/>
                  <a:pt x="44" y="32"/>
                  <a:pt x="44" y="32"/>
                </a:cubicBezTo>
                <a:cubicBezTo>
                  <a:pt x="42" y="32"/>
                  <a:pt x="41" y="31"/>
                  <a:pt x="41" y="29"/>
                </a:cubicBezTo>
                <a:cubicBezTo>
                  <a:pt x="41" y="29"/>
                  <a:pt x="41" y="29"/>
                  <a:pt x="41" y="29"/>
                </a:cubicBezTo>
                <a:cubicBezTo>
                  <a:pt x="41" y="10"/>
                  <a:pt x="41" y="10"/>
                  <a:pt x="41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74"/>
                  <a:pt x="10" y="74"/>
                  <a:pt x="10" y="74"/>
                </a:cubicBezTo>
                <a:cubicBezTo>
                  <a:pt x="41" y="74"/>
                  <a:pt x="41" y="74"/>
                  <a:pt x="41" y="74"/>
                </a:cubicBezTo>
                <a:cubicBezTo>
                  <a:pt x="41" y="46"/>
                  <a:pt x="41" y="46"/>
                  <a:pt x="41" y="46"/>
                </a:cubicBezTo>
                <a:cubicBezTo>
                  <a:pt x="41" y="43"/>
                  <a:pt x="43" y="41"/>
                  <a:pt x="45" y="41"/>
                </a:cubicBezTo>
                <a:close/>
                <a:moveTo>
                  <a:pt x="73" y="41"/>
                </a:moveTo>
                <a:cubicBezTo>
                  <a:pt x="85" y="41"/>
                  <a:pt x="85" y="41"/>
                  <a:pt x="85" y="41"/>
                </a:cubicBezTo>
                <a:cubicBezTo>
                  <a:pt x="86" y="41"/>
                  <a:pt x="87" y="42"/>
                  <a:pt x="88" y="43"/>
                </a:cubicBezTo>
                <a:cubicBezTo>
                  <a:pt x="112" y="66"/>
                  <a:pt x="112" y="66"/>
                  <a:pt x="112" y="66"/>
                </a:cubicBezTo>
                <a:cubicBezTo>
                  <a:pt x="113" y="67"/>
                  <a:pt x="113" y="69"/>
                  <a:pt x="113" y="70"/>
                </a:cubicBezTo>
                <a:cubicBezTo>
                  <a:pt x="113" y="70"/>
                  <a:pt x="113" y="70"/>
                  <a:pt x="113" y="70"/>
                </a:cubicBezTo>
                <a:cubicBezTo>
                  <a:pt x="113" y="120"/>
                  <a:pt x="113" y="120"/>
                  <a:pt x="113" y="120"/>
                </a:cubicBezTo>
                <a:cubicBezTo>
                  <a:pt x="113" y="122"/>
                  <a:pt x="111" y="124"/>
                  <a:pt x="108" y="124"/>
                </a:cubicBezTo>
                <a:cubicBezTo>
                  <a:pt x="108" y="124"/>
                  <a:pt x="108" y="124"/>
                  <a:pt x="108" y="124"/>
                </a:cubicBezTo>
                <a:cubicBezTo>
                  <a:pt x="45" y="124"/>
                  <a:pt x="45" y="124"/>
                  <a:pt x="45" y="124"/>
                </a:cubicBezTo>
                <a:cubicBezTo>
                  <a:pt x="43" y="124"/>
                  <a:pt x="41" y="122"/>
                  <a:pt x="41" y="120"/>
                </a:cubicBezTo>
                <a:cubicBezTo>
                  <a:pt x="41" y="119"/>
                  <a:pt x="41" y="119"/>
                  <a:pt x="41" y="119"/>
                </a:cubicBezTo>
                <a:cubicBezTo>
                  <a:pt x="41" y="84"/>
                  <a:pt x="41" y="84"/>
                  <a:pt x="41" y="84"/>
                </a:cubicBezTo>
                <a:cubicBezTo>
                  <a:pt x="5" y="84"/>
                  <a:pt x="5" y="84"/>
                  <a:pt x="5" y="84"/>
                </a:cubicBezTo>
                <a:cubicBezTo>
                  <a:pt x="2" y="84"/>
                  <a:pt x="0" y="81"/>
                  <a:pt x="0" y="79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5" y="0"/>
                  <a:pt x="47" y="1"/>
                  <a:pt x="47" y="2"/>
                </a:cubicBezTo>
                <a:cubicBezTo>
                  <a:pt x="71" y="26"/>
                  <a:pt x="71" y="26"/>
                  <a:pt x="71" y="26"/>
                </a:cubicBezTo>
                <a:cubicBezTo>
                  <a:pt x="72" y="26"/>
                  <a:pt x="73" y="28"/>
                  <a:pt x="73" y="29"/>
                </a:cubicBezTo>
                <a:cubicBezTo>
                  <a:pt x="73" y="29"/>
                  <a:pt x="73" y="29"/>
                  <a:pt x="73" y="29"/>
                </a:cubicBezTo>
                <a:cubicBezTo>
                  <a:pt x="73" y="41"/>
                  <a:pt x="73" y="41"/>
                  <a:pt x="73" y="41"/>
                </a:cubicBezTo>
                <a:close/>
                <a:moveTo>
                  <a:pt x="58" y="26"/>
                </a:moveTo>
                <a:cubicBezTo>
                  <a:pt x="47" y="15"/>
                  <a:pt x="47" y="15"/>
                  <a:pt x="47" y="15"/>
                </a:cubicBezTo>
                <a:cubicBezTo>
                  <a:pt x="47" y="26"/>
                  <a:pt x="47" y="26"/>
                  <a:pt x="47" y="26"/>
                </a:cubicBezTo>
                <a:cubicBezTo>
                  <a:pt x="58" y="26"/>
                  <a:pt x="58" y="26"/>
                  <a:pt x="58" y="26"/>
                </a:cubicBezTo>
                <a:close/>
                <a:moveTo>
                  <a:pt x="104" y="73"/>
                </a:moveTo>
                <a:cubicBezTo>
                  <a:pt x="85" y="73"/>
                  <a:pt x="85" y="73"/>
                  <a:pt x="85" y="73"/>
                </a:cubicBezTo>
                <a:cubicBezTo>
                  <a:pt x="83" y="73"/>
                  <a:pt x="82" y="71"/>
                  <a:pt x="82" y="70"/>
                </a:cubicBezTo>
                <a:cubicBezTo>
                  <a:pt x="82" y="70"/>
                  <a:pt x="82" y="70"/>
                  <a:pt x="82" y="70"/>
                </a:cubicBezTo>
                <a:cubicBezTo>
                  <a:pt x="82" y="51"/>
                  <a:pt x="82" y="51"/>
                  <a:pt x="82" y="51"/>
                </a:cubicBezTo>
                <a:cubicBezTo>
                  <a:pt x="71" y="51"/>
                  <a:pt x="61" y="51"/>
                  <a:pt x="50" y="51"/>
                </a:cubicBezTo>
                <a:cubicBezTo>
                  <a:pt x="50" y="72"/>
                  <a:pt x="50" y="93"/>
                  <a:pt x="50" y="115"/>
                </a:cubicBezTo>
                <a:cubicBezTo>
                  <a:pt x="104" y="115"/>
                  <a:pt x="104" y="115"/>
                  <a:pt x="104" y="115"/>
                </a:cubicBezTo>
                <a:cubicBezTo>
                  <a:pt x="104" y="73"/>
                  <a:pt x="104" y="73"/>
                  <a:pt x="104" y="73"/>
                </a:cubicBezTo>
                <a:close/>
                <a:moveTo>
                  <a:pt x="99" y="67"/>
                </a:moveTo>
                <a:cubicBezTo>
                  <a:pt x="88" y="56"/>
                  <a:pt x="88" y="56"/>
                  <a:pt x="88" y="56"/>
                </a:cubicBezTo>
                <a:cubicBezTo>
                  <a:pt x="88" y="67"/>
                  <a:pt x="88" y="67"/>
                  <a:pt x="88" y="67"/>
                </a:cubicBezTo>
                <a:cubicBezTo>
                  <a:pt x="99" y="67"/>
                  <a:pt x="99" y="67"/>
                  <a:pt x="99" y="6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13" name="Freeform 81"/>
          <p:cNvSpPr>
            <a:spLocks noEditPoints="1"/>
          </p:cNvSpPr>
          <p:nvPr/>
        </p:nvSpPr>
        <p:spPr bwMode="auto">
          <a:xfrm>
            <a:off x="8136780" y="1640017"/>
            <a:ext cx="259067" cy="271053"/>
          </a:xfrm>
          <a:custGeom>
            <a:avLst/>
            <a:gdLst>
              <a:gd name="T0" fmla="*/ 9 w 118"/>
              <a:gd name="T1" fmla="*/ 14 h 123"/>
              <a:gd name="T2" fmla="*/ 45 w 118"/>
              <a:gd name="T3" fmla="*/ 103 h 123"/>
              <a:gd name="T4" fmla="*/ 50 w 118"/>
              <a:gd name="T5" fmla="*/ 40 h 123"/>
              <a:gd name="T6" fmla="*/ 85 w 118"/>
              <a:gd name="T7" fmla="*/ 40 h 123"/>
              <a:gd name="T8" fmla="*/ 61 w 118"/>
              <a:gd name="T9" fmla="*/ 14 h 123"/>
              <a:gd name="T10" fmla="*/ 61 w 118"/>
              <a:gd name="T11" fmla="*/ 17 h 123"/>
              <a:gd name="T12" fmla="*/ 77 w 118"/>
              <a:gd name="T13" fmla="*/ 22 h 123"/>
              <a:gd name="T14" fmla="*/ 78 w 118"/>
              <a:gd name="T15" fmla="*/ 26 h 123"/>
              <a:gd name="T16" fmla="*/ 69 w 118"/>
              <a:gd name="T17" fmla="*/ 34 h 123"/>
              <a:gd name="T18" fmla="*/ 18 w 118"/>
              <a:gd name="T19" fmla="*/ 29 h 123"/>
              <a:gd name="T20" fmla="*/ 18 w 118"/>
              <a:gd name="T21" fmla="*/ 22 h 123"/>
              <a:gd name="T22" fmla="*/ 25 w 118"/>
              <a:gd name="T23" fmla="*/ 17 h 123"/>
              <a:gd name="T24" fmla="*/ 33 w 118"/>
              <a:gd name="T25" fmla="*/ 15 h 123"/>
              <a:gd name="T26" fmla="*/ 45 w 118"/>
              <a:gd name="T27" fmla="*/ 112 h 123"/>
              <a:gd name="T28" fmla="*/ 0 w 118"/>
              <a:gd name="T29" fmla="*/ 107 h 123"/>
              <a:gd name="T30" fmla="*/ 0 w 118"/>
              <a:gd name="T31" fmla="*/ 10 h 123"/>
              <a:gd name="T32" fmla="*/ 5 w 118"/>
              <a:gd name="T33" fmla="*/ 5 h 123"/>
              <a:gd name="T34" fmla="*/ 56 w 118"/>
              <a:gd name="T35" fmla="*/ 5 h 123"/>
              <a:gd name="T36" fmla="*/ 95 w 118"/>
              <a:gd name="T37" fmla="*/ 10 h 123"/>
              <a:gd name="T38" fmla="*/ 95 w 118"/>
              <a:gd name="T39" fmla="*/ 44 h 123"/>
              <a:gd name="T40" fmla="*/ 118 w 118"/>
              <a:gd name="T41" fmla="*/ 69 h 123"/>
              <a:gd name="T42" fmla="*/ 118 w 118"/>
              <a:gd name="T43" fmla="*/ 119 h 123"/>
              <a:gd name="T44" fmla="*/ 113 w 118"/>
              <a:gd name="T45" fmla="*/ 123 h 123"/>
              <a:gd name="T46" fmla="*/ 45 w 118"/>
              <a:gd name="T47" fmla="*/ 119 h 123"/>
              <a:gd name="T48" fmla="*/ 45 w 118"/>
              <a:gd name="T49" fmla="*/ 112 h 123"/>
              <a:gd name="T50" fmla="*/ 90 w 118"/>
              <a:gd name="T51" fmla="*/ 72 h 123"/>
              <a:gd name="T52" fmla="*/ 87 w 118"/>
              <a:gd name="T53" fmla="*/ 69 h 123"/>
              <a:gd name="T54" fmla="*/ 55 w 118"/>
              <a:gd name="T55" fmla="*/ 50 h 123"/>
              <a:gd name="T56" fmla="*/ 108 w 118"/>
              <a:gd name="T57" fmla="*/ 114 h 123"/>
              <a:gd name="T58" fmla="*/ 104 w 118"/>
              <a:gd name="T59" fmla="*/ 66 h 123"/>
              <a:gd name="T60" fmla="*/ 92 w 118"/>
              <a:gd name="T61" fmla="*/ 66 h 123"/>
              <a:gd name="T62" fmla="*/ 36 w 118"/>
              <a:gd name="T63" fmla="*/ 22 h 123"/>
              <a:gd name="T64" fmla="*/ 23 w 118"/>
              <a:gd name="T65" fmla="*/ 24 h 123"/>
              <a:gd name="T66" fmla="*/ 23 w 118"/>
              <a:gd name="T67" fmla="*/ 26 h 123"/>
              <a:gd name="T68" fmla="*/ 25 w 118"/>
              <a:gd name="T69" fmla="*/ 29 h 123"/>
              <a:gd name="T70" fmla="*/ 72 w 118"/>
              <a:gd name="T71" fmla="*/ 27 h 123"/>
              <a:gd name="T72" fmla="*/ 72 w 118"/>
              <a:gd name="T73" fmla="*/ 24 h 123"/>
              <a:gd name="T74" fmla="*/ 72 w 118"/>
              <a:gd name="T75" fmla="*/ 24 h 123"/>
              <a:gd name="T76" fmla="*/ 58 w 118"/>
              <a:gd name="T77" fmla="*/ 22 h 123"/>
              <a:gd name="T78" fmla="*/ 55 w 118"/>
              <a:gd name="T79" fmla="*/ 20 h 123"/>
              <a:gd name="T80" fmla="*/ 53 w 118"/>
              <a:gd name="T81" fmla="*/ 10 h 123"/>
              <a:gd name="T82" fmla="*/ 42 w 118"/>
              <a:gd name="T83" fmla="*/ 10 h 123"/>
              <a:gd name="T84" fmla="*/ 39 w 118"/>
              <a:gd name="T85" fmla="*/ 20 h 123"/>
              <a:gd name="T86" fmla="*/ 36 w 118"/>
              <a:gd name="T87" fmla="*/ 22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18" h="123">
                <a:moveTo>
                  <a:pt x="33" y="14"/>
                </a:moveTo>
                <a:cubicBezTo>
                  <a:pt x="9" y="14"/>
                  <a:pt x="9" y="14"/>
                  <a:pt x="9" y="14"/>
                </a:cubicBezTo>
                <a:cubicBezTo>
                  <a:pt x="9" y="103"/>
                  <a:pt x="9" y="103"/>
                  <a:pt x="9" y="103"/>
                </a:cubicBezTo>
                <a:cubicBezTo>
                  <a:pt x="45" y="103"/>
                  <a:pt x="45" y="103"/>
                  <a:pt x="45" y="103"/>
                </a:cubicBezTo>
                <a:cubicBezTo>
                  <a:pt x="45" y="45"/>
                  <a:pt x="45" y="45"/>
                  <a:pt x="45" y="45"/>
                </a:cubicBezTo>
                <a:cubicBezTo>
                  <a:pt x="45" y="42"/>
                  <a:pt x="48" y="40"/>
                  <a:pt x="50" y="40"/>
                </a:cubicBezTo>
                <a:cubicBezTo>
                  <a:pt x="50" y="40"/>
                  <a:pt x="50" y="40"/>
                  <a:pt x="50" y="40"/>
                </a:cubicBezTo>
                <a:cubicBezTo>
                  <a:pt x="85" y="40"/>
                  <a:pt x="85" y="40"/>
                  <a:pt x="85" y="40"/>
                </a:cubicBezTo>
                <a:cubicBezTo>
                  <a:pt x="85" y="14"/>
                  <a:pt x="85" y="14"/>
                  <a:pt x="85" y="14"/>
                </a:cubicBezTo>
                <a:cubicBezTo>
                  <a:pt x="61" y="14"/>
                  <a:pt x="61" y="14"/>
                  <a:pt x="61" y="14"/>
                </a:cubicBezTo>
                <a:cubicBezTo>
                  <a:pt x="61" y="15"/>
                  <a:pt x="61" y="15"/>
                  <a:pt x="61" y="15"/>
                </a:cubicBezTo>
                <a:cubicBezTo>
                  <a:pt x="61" y="17"/>
                  <a:pt x="61" y="17"/>
                  <a:pt x="61" y="17"/>
                </a:cubicBezTo>
                <a:cubicBezTo>
                  <a:pt x="69" y="17"/>
                  <a:pt x="69" y="17"/>
                  <a:pt x="69" y="17"/>
                </a:cubicBezTo>
                <a:cubicBezTo>
                  <a:pt x="73" y="17"/>
                  <a:pt x="76" y="19"/>
                  <a:pt x="77" y="22"/>
                </a:cubicBezTo>
                <a:cubicBezTo>
                  <a:pt x="77" y="22"/>
                  <a:pt x="77" y="22"/>
                  <a:pt x="77" y="22"/>
                </a:cubicBezTo>
                <a:cubicBezTo>
                  <a:pt x="77" y="23"/>
                  <a:pt x="78" y="24"/>
                  <a:pt x="78" y="26"/>
                </a:cubicBezTo>
                <a:cubicBezTo>
                  <a:pt x="78" y="27"/>
                  <a:pt x="77" y="28"/>
                  <a:pt x="77" y="29"/>
                </a:cubicBezTo>
                <a:cubicBezTo>
                  <a:pt x="76" y="32"/>
                  <a:pt x="73" y="34"/>
                  <a:pt x="69" y="34"/>
                </a:cubicBezTo>
                <a:cubicBezTo>
                  <a:pt x="25" y="34"/>
                  <a:pt x="25" y="34"/>
                  <a:pt x="25" y="34"/>
                </a:cubicBezTo>
                <a:cubicBezTo>
                  <a:pt x="21" y="34"/>
                  <a:pt x="19" y="32"/>
                  <a:pt x="18" y="29"/>
                </a:cubicBezTo>
                <a:cubicBezTo>
                  <a:pt x="17" y="28"/>
                  <a:pt x="17" y="27"/>
                  <a:pt x="17" y="26"/>
                </a:cubicBezTo>
                <a:cubicBezTo>
                  <a:pt x="17" y="24"/>
                  <a:pt x="17" y="23"/>
                  <a:pt x="18" y="22"/>
                </a:cubicBezTo>
                <a:cubicBezTo>
                  <a:pt x="18" y="22"/>
                  <a:pt x="18" y="22"/>
                  <a:pt x="18" y="22"/>
                </a:cubicBezTo>
                <a:cubicBezTo>
                  <a:pt x="19" y="19"/>
                  <a:pt x="21" y="17"/>
                  <a:pt x="25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3" y="15"/>
                  <a:pt x="33" y="15"/>
                  <a:pt x="33" y="15"/>
                </a:cubicBezTo>
                <a:cubicBezTo>
                  <a:pt x="33" y="15"/>
                  <a:pt x="33" y="15"/>
                  <a:pt x="33" y="14"/>
                </a:cubicBezTo>
                <a:close/>
                <a:moveTo>
                  <a:pt x="45" y="112"/>
                </a:moveTo>
                <a:cubicBezTo>
                  <a:pt x="4" y="112"/>
                  <a:pt x="4" y="112"/>
                  <a:pt x="4" y="112"/>
                </a:cubicBezTo>
                <a:cubicBezTo>
                  <a:pt x="2" y="112"/>
                  <a:pt x="0" y="110"/>
                  <a:pt x="0" y="107"/>
                </a:cubicBezTo>
                <a:cubicBezTo>
                  <a:pt x="0" y="107"/>
                  <a:pt x="0" y="107"/>
                  <a:pt x="0" y="107"/>
                </a:cubicBezTo>
                <a:cubicBezTo>
                  <a:pt x="0" y="10"/>
                  <a:pt x="0" y="10"/>
                  <a:pt x="0" y="10"/>
                </a:cubicBezTo>
                <a:cubicBezTo>
                  <a:pt x="0" y="7"/>
                  <a:pt x="2" y="5"/>
                  <a:pt x="4" y="5"/>
                </a:cubicBezTo>
                <a:cubicBezTo>
                  <a:pt x="5" y="5"/>
                  <a:pt x="5" y="5"/>
                  <a:pt x="5" y="5"/>
                </a:cubicBezTo>
                <a:cubicBezTo>
                  <a:pt x="38" y="5"/>
                  <a:pt x="38" y="5"/>
                  <a:pt x="38" y="5"/>
                </a:cubicBezTo>
                <a:cubicBezTo>
                  <a:pt x="44" y="0"/>
                  <a:pt x="51" y="0"/>
                  <a:pt x="56" y="5"/>
                </a:cubicBezTo>
                <a:cubicBezTo>
                  <a:pt x="90" y="5"/>
                  <a:pt x="90" y="5"/>
                  <a:pt x="90" y="5"/>
                </a:cubicBezTo>
                <a:cubicBezTo>
                  <a:pt x="93" y="5"/>
                  <a:pt x="95" y="7"/>
                  <a:pt x="95" y="10"/>
                </a:cubicBezTo>
                <a:cubicBezTo>
                  <a:pt x="95" y="10"/>
                  <a:pt x="95" y="10"/>
                  <a:pt x="95" y="10"/>
                </a:cubicBezTo>
                <a:cubicBezTo>
                  <a:pt x="95" y="44"/>
                  <a:pt x="95" y="44"/>
                  <a:pt x="95" y="44"/>
                </a:cubicBezTo>
                <a:cubicBezTo>
                  <a:pt x="117" y="65"/>
                  <a:pt x="117" y="65"/>
                  <a:pt x="117" y="65"/>
                </a:cubicBezTo>
                <a:cubicBezTo>
                  <a:pt x="118" y="66"/>
                  <a:pt x="118" y="68"/>
                  <a:pt x="118" y="69"/>
                </a:cubicBezTo>
                <a:cubicBezTo>
                  <a:pt x="118" y="69"/>
                  <a:pt x="118" y="69"/>
                  <a:pt x="118" y="69"/>
                </a:cubicBezTo>
                <a:cubicBezTo>
                  <a:pt x="118" y="119"/>
                  <a:pt x="118" y="119"/>
                  <a:pt x="118" y="119"/>
                </a:cubicBezTo>
                <a:cubicBezTo>
                  <a:pt x="118" y="121"/>
                  <a:pt x="116" y="123"/>
                  <a:pt x="113" y="123"/>
                </a:cubicBezTo>
                <a:cubicBezTo>
                  <a:pt x="113" y="123"/>
                  <a:pt x="113" y="123"/>
                  <a:pt x="113" y="123"/>
                </a:cubicBezTo>
                <a:cubicBezTo>
                  <a:pt x="50" y="123"/>
                  <a:pt x="50" y="123"/>
                  <a:pt x="50" y="123"/>
                </a:cubicBezTo>
                <a:cubicBezTo>
                  <a:pt x="48" y="123"/>
                  <a:pt x="45" y="121"/>
                  <a:pt x="45" y="119"/>
                </a:cubicBezTo>
                <a:cubicBezTo>
                  <a:pt x="45" y="118"/>
                  <a:pt x="45" y="118"/>
                  <a:pt x="45" y="118"/>
                </a:cubicBezTo>
                <a:cubicBezTo>
                  <a:pt x="45" y="112"/>
                  <a:pt x="45" y="112"/>
                  <a:pt x="45" y="112"/>
                </a:cubicBezTo>
                <a:close/>
                <a:moveTo>
                  <a:pt x="108" y="72"/>
                </a:moveTo>
                <a:cubicBezTo>
                  <a:pt x="90" y="72"/>
                  <a:pt x="90" y="72"/>
                  <a:pt x="90" y="72"/>
                </a:cubicBezTo>
                <a:cubicBezTo>
                  <a:pt x="88" y="72"/>
                  <a:pt x="87" y="70"/>
                  <a:pt x="87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87" y="50"/>
                  <a:pt x="87" y="50"/>
                  <a:pt x="87" y="50"/>
                </a:cubicBezTo>
                <a:cubicBezTo>
                  <a:pt x="55" y="50"/>
                  <a:pt x="55" y="50"/>
                  <a:pt x="55" y="50"/>
                </a:cubicBezTo>
                <a:cubicBezTo>
                  <a:pt x="55" y="114"/>
                  <a:pt x="55" y="114"/>
                  <a:pt x="55" y="114"/>
                </a:cubicBezTo>
                <a:cubicBezTo>
                  <a:pt x="108" y="114"/>
                  <a:pt x="108" y="114"/>
                  <a:pt x="108" y="114"/>
                </a:cubicBezTo>
                <a:cubicBezTo>
                  <a:pt x="108" y="72"/>
                  <a:pt x="108" y="72"/>
                  <a:pt x="108" y="72"/>
                </a:cubicBezTo>
                <a:close/>
                <a:moveTo>
                  <a:pt x="104" y="66"/>
                </a:moveTo>
                <a:cubicBezTo>
                  <a:pt x="92" y="55"/>
                  <a:pt x="92" y="55"/>
                  <a:pt x="92" y="55"/>
                </a:cubicBezTo>
                <a:cubicBezTo>
                  <a:pt x="92" y="66"/>
                  <a:pt x="92" y="66"/>
                  <a:pt x="92" y="66"/>
                </a:cubicBezTo>
                <a:cubicBezTo>
                  <a:pt x="104" y="66"/>
                  <a:pt x="104" y="66"/>
                  <a:pt x="104" y="66"/>
                </a:cubicBezTo>
                <a:close/>
                <a:moveTo>
                  <a:pt x="36" y="22"/>
                </a:moveTo>
                <a:cubicBezTo>
                  <a:pt x="25" y="22"/>
                  <a:pt x="25" y="22"/>
                  <a:pt x="25" y="22"/>
                </a:cubicBezTo>
                <a:cubicBezTo>
                  <a:pt x="24" y="22"/>
                  <a:pt x="23" y="23"/>
                  <a:pt x="23" y="24"/>
                </a:cubicBezTo>
                <a:cubicBezTo>
                  <a:pt x="23" y="24"/>
                  <a:pt x="23" y="24"/>
                  <a:pt x="23" y="24"/>
                </a:cubicBezTo>
                <a:cubicBezTo>
                  <a:pt x="23" y="25"/>
                  <a:pt x="23" y="25"/>
                  <a:pt x="23" y="26"/>
                </a:cubicBezTo>
                <a:cubicBezTo>
                  <a:pt x="23" y="26"/>
                  <a:pt x="23" y="27"/>
                  <a:pt x="23" y="27"/>
                </a:cubicBezTo>
                <a:cubicBezTo>
                  <a:pt x="23" y="28"/>
                  <a:pt x="24" y="29"/>
                  <a:pt x="25" y="29"/>
                </a:cubicBezTo>
                <a:cubicBezTo>
                  <a:pt x="69" y="29"/>
                  <a:pt x="69" y="29"/>
                  <a:pt x="69" y="29"/>
                </a:cubicBezTo>
                <a:cubicBezTo>
                  <a:pt x="71" y="29"/>
                  <a:pt x="71" y="28"/>
                  <a:pt x="72" y="27"/>
                </a:cubicBezTo>
                <a:cubicBezTo>
                  <a:pt x="72" y="27"/>
                  <a:pt x="72" y="26"/>
                  <a:pt x="72" y="26"/>
                </a:cubicBezTo>
                <a:cubicBezTo>
                  <a:pt x="72" y="25"/>
                  <a:pt x="72" y="25"/>
                  <a:pt x="72" y="24"/>
                </a:cubicBezTo>
                <a:cubicBezTo>
                  <a:pt x="72" y="24"/>
                  <a:pt x="72" y="24"/>
                  <a:pt x="72" y="24"/>
                </a:cubicBezTo>
                <a:cubicBezTo>
                  <a:pt x="72" y="24"/>
                  <a:pt x="72" y="24"/>
                  <a:pt x="72" y="24"/>
                </a:cubicBezTo>
                <a:cubicBezTo>
                  <a:pt x="71" y="23"/>
                  <a:pt x="71" y="22"/>
                  <a:pt x="69" y="22"/>
                </a:cubicBezTo>
                <a:cubicBezTo>
                  <a:pt x="58" y="22"/>
                  <a:pt x="58" y="22"/>
                  <a:pt x="58" y="22"/>
                </a:cubicBezTo>
                <a:cubicBezTo>
                  <a:pt x="58" y="22"/>
                  <a:pt x="58" y="22"/>
                  <a:pt x="58" y="22"/>
                </a:cubicBezTo>
                <a:cubicBezTo>
                  <a:pt x="57" y="22"/>
                  <a:pt x="55" y="21"/>
                  <a:pt x="55" y="20"/>
                </a:cubicBezTo>
                <a:cubicBezTo>
                  <a:pt x="55" y="15"/>
                  <a:pt x="55" y="15"/>
                  <a:pt x="55" y="15"/>
                </a:cubicBezTo>
                <a:cubicBezTo>
                  <a:pt x="55" y="13"/>
                  <a:pt x="55" y="11"/>
                  <a:pt x="53" y="10"/>
                </a:cubicBezTo>
                <a:cubicBezTo>
                  <a:pt x="53" y="10"/>
                  <a:pt x="53" y="10"/>
                  <a:pt x="53" y="10"/>
                </a:cubicBezTo>
                <a:cubicBezTo>
                  <a:pt x="50" y="6"/>
                  <a:pt x="45" y="6"/>
                  <a:pt x="42" y="10"/>
                </a:cubicBezTo>
                <a:cubicBezTo>
                  <a:pt x="40" y="11"/>
                  <a:pt x="39" y="13"/>
                  <a:pt x="39" y="15"/>
                </a:cubicBezTo>
                <a:cubicBezTo>
                  <a:pt x="39" y="20"/>
                  <a:pt x="39" y="20"/>
                  <a:pt x="39" y="20"/>
                </a:cubicBezTo>
                <a:cubicBezTo>
                  <a:pt x="39" y="20"/>
                  <a:pt x="39" y="20"/>
                  <a:pt x="39" y="20"/>
                </a:cubicBezTo>
                <a:cubicBezTo>
                  <a:pt x="39" y="21"/>
                  <a:pt x="38" y="22"/>
                  <a:pt x="36" y="2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14" name="Freeform 82"/>
          <p:cNvSpPr>
            <a:spLocks noEditPoints="1"/>
          </p:cNvSpPr>
          <p:nvPr/>
        </p:nvSpPr>
        <p:spPr bwMode="auto">
          <a:xfrm>
            <a:off x="6657688" y="2102314"/>
            <a:ext cx="244005" cy="263524"/>
          </a:xfrm>
          <a:custGeom>
            <a:avLst/>
            <a:gdLst>
              <a:gd name="T0" fmla="*/ 42 w 111"/>
              <a:gd name="T1" fmla="*/ 14 h 120"/>
              <a:gd name="T2" fmla="*/ 10 w 111"/>
              <a:gd name="T3" fmla="*/ 14 h 120"/>
              <a:gd name="T4" fmla="*/ 10 w 111"/>
              <a:gd name="T5" fmla="*/ 110 h 120"/>
              <a:gd name="T6" fmla="*/ 101 w 111"/>
              <a:gd name="T7" fmla="*/ 110 h 120"/>
              <a:gd name="T8" fmla="*/ 101 w 111"/>
              <a:gd name="T9" fmla="*/ 14 h 120"/>
              <a:gd name="T10" fmla="*/ 69 w 111"/>
              <a:gd name="T11" fmla="*/ 14 h 120"/>
              <a:gd name="T12" fmla="*/ 70 w 111"/>
              <a:gd name="T13" fmla="*/ 15 h 120"/>
              <a:gd name="T14" fmla="*/ 70 w 111"/>
              <a:gd name="T15" fmla="*/ 17 h 120"/>
              <a:gd name="T16" fmla="*/ 82 w 111"/>
              <a:gd name="T17" fmla="*/ 17 h 120"/>
              <a:gd name="T18" fmla="*/ 89 w 111"/>
              <a:gd name="T19" fmla="*/ 22 h 120"/>
              <a:gd name="T20" fmla="*/ 89 w 111"/>
              <a:gd name="T21" fmla="*/ 22 h 120"/>
              <a:gd name="T22" fmla="*/ 90 w 111"/>
              <a:gd name="T23" fmla="*/ 26 h 120"/>
              <a:gd name="T24" fmla="*/ 89 w 111"/>
              <a:gd name="T25" fmla="*/ 29 h 120"/>
              <a:gd name="T26" fmla="*/ 82 w 111"/>
              <a:gd name="T27" fmla="*/ 34 h 120"/>
              <a:gd name="T28" fmla="*/ 30 w 111"/>
              <a:gd name="T29" fmla="*/ 34 h 120"/>
              <a:gd name="T30" fmla="*/ 22 w 111"/>
              <a:gd name="T31" fmla="*/ 29 h 120"/>
              <a:gd name="T32" fmla="*/ 22 w 111"/>
              <a:gd name="T33" fmla="*/ 26 h 120"/>
              <a:gd name="T34" fmla="*/ 22 w 111"/>
              <a:gd name="T35" fmla="*/ 22 h 120"/>
              <a:gd name="T36" fmla="*/ 22 w 111"/>
              <a:gd name="T37" fmla="*/ 22 h 120"/>
              <a:gd name="T38" fmla="*/ 30 w 111"/>
              <a:gd name="T39" fmla="*/ 17 h 120"/>
              <a:gd name="T40" fmla="*/ 42 w 111"/>
              <a:gd name="T41" fmla="*/ 17 h 120"/>
              <a:gd name="T42" fmla="*/ 42 w 111"/>
              <a:gd name="T43" fmla="*/ 15 h 120"/>
              <a:gd name="T44" fmla="*/ 42 w 111"/>
              <a:gd name="T45" fmla="*/ 14 h 120"/>
              <a:gd name="T46" fmla="*/ 5 w 111"/>
              <a:gd name="T47" fmla="*/ 120 h 120"/>
              <a:gd name="T48" fmla="*/ 0 w 111"/>
              <a:gd name="T49" fmla="*/ 115 h 120"/>
              <a:gd name="T50" fmla="*/ 0 w 111"/>
              <a:gd name="T51" fmla="*/ 115 h 120"/>
              <a:gd name="T52" fmla="*/ 0 w 111"/>
              <a:gd name="T53" fmla="*/ 9 h 120"/>
              <a:gd name="T54" fmla="*/ 5 w 111"/>
              <a:gd name="T55" fmla="*/ 5 h 120"/>
              <a:gd name="T56" fmla="*/ 5 w 111"/>
              <a:gd name="T57" fmla="*/ 5 h 120"/>
              <a:gd name="T58" fmla="*/ 47 w 111"/>
              <a:gd name="T59" fmla="*/ 5 h 120"/>
              <a:gd name="T60" fmla="*/ 65 w 111"/>
              <a:gd name="T61" fmla="*/ 5 h 120"/>
              <a:gd name="T62" fmla="*/ 106 w 111"/>
              <a:gd name="T63" fmla="*/ 5 h 120"/>
              <a:gd name="T64" fmla="*/ 106 w 111"/>
              <a:gd name="T65" fmla="*/ 5 h 120"/>
              <a:gd name="T66" fmla="*/ 111 w 111"/>
              <a:gd name="T67" fmla="*/ 9 h 120"/>
              <a:gd name="T68" fmla="*/ 111 w 111"/>
              <a:gd name="T69" fmla="*/ 115 h 120"/>
              <a:gd name="T70" fmla="*/ 111 w 111"/>
              <a:gd name="T71" fmla="*/ 115 h 120"/>
              <a:gd name="T72" fmla="*/ 106 w 111"/>
              <a:gd name="T73" fmla="*/ 120 h 120"/>
              <a:gd name="T74" fmla="*/ 5 w 111"/>
              <a:gd name="T75" fmla="*/ 120 h 120"/>
              <a:gd name="T76" fmla="*/ 50 w 111"/>
              <a:gd name="T77" fmla="*/ 10 h 120"/>
              <a:gd name="T78" fmla="*/ 48 w 111"/>
              <a:gd name="T79" fmla="*/ 15 h 120"/>
              <a:gd name="T80" fmla="*/ 48 w 111"/>
              <a:gd name="T81" fmla="*/ 20 h 120"/>
              <a:gd name="T82" fmla="*/ 48 w 111"/>
              <a:gd name="T83" fmla="*/ 20 h 120"/>
              <a:gd name="T84" fmla="*/ 45 w 111"/>
              <a:gd name="T85" fmla="*/ 22 h 120"/>
              <a:gd name="T86" fmla="*/ 30 w 111"/>
              <a:gd name="T87" fmla="*/ 22 h 120"/>
              <a:gd name="T88" fmla="*/ 28 w 111"/>
              <a:gd name="T89" fmla="*/ 24 h 120"/>
              <a:gd name="T90" fmla="*/ 28 w 111"/>
              <a:gd name="T91" fmla="*/ 24 h 120"/>
              <a:gd name="T92" fmla="*/ 27 w 111"/>
              <a:gd name="T93" fmla="*/ 26 h 120"/>
              <a:gd name="T94" fmla="*/ 28 w 111"/>
              <a:gd name="T95" fmla="*/ 27 h 120"/>
              <a:gd name="T96" fmla="*/ 30 w 111"/>
              <a:gd name="T97" fmla="*/ 29 h 120"/>
              <a:gd name="T98" fmla="*/ 82 w 111"/>
              <a:gd name="T99" fmla="*/ 29 h 120"/>
              <a:gd name="T100" fmla="*/ 84 w 111"/>
              <a:gd name="T101" fmla="*/ 27 h 120"/>
              <a:gd name="T102" fmla="*/ 84 w 111"/>
              <a:gd name="T103" fmla="*/ 26 h 120"/>
              <a:gd name="T104" fmla="*/ 84 w 111"/>
              <a:gd name="T105" fmla="*/ 24 h 120"/>
              <a:gd name="T106" fmla="*/ 84 w 111"/>
              <a:gd name="T107" fmla="*/ 24 h 120"/>
              <a:gd name="T108" fmla="*/ 82 w 111"/>
              <a:gd name="T109" fmla="*/ 22 h 120"/>
              <a:gd name="T110" fmla="*/ 67 w 111"/>
              <a:gd name="T111" fmla="*/ 22 h 120"/>
              <a:gd name="T112" fmla="*/ 64 w 111"/>
              <a:gd name="T113" fmla="*/ 20 h 120"/>
              <a:gd name="T114" fmla="*/ 64 w 111"/>
              <a:gd name="T115" fmla="*/ 20 h 120"/>
              <a:gd name="T116" fmla="*/ 64 w 111"/>
              <a:gd name="T117" fmla="*/ 15 h 120"/>
              <a:gd name="T118" fmla="*/ 61 w 111"/>
              <a:gd name="T119" fmla="*/ 10 h 120"/>
              <a:gd name="T120" fmla="*/ 50 w 111"/>
              <a:gd name="T121" fmla="*/ 1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11" h="120">
                <a:moveTo>
                  <a:pt x="42" y="14"/>
                </a:moveTo>
                <a:cubicBezTo>
                  <a:pt x="10" y="14"/>
                  <a:pt x="10" y="14"/>
                  <a:pt x="10" y="14"/>
                </a:cubicBezTo>
                <a:cubicBezTo>
                  <a:pt x="10" y="110"/>
                  <a:pt x="10" y="110"/>
                  <a:pt x="10" y="110"/>
                </a:cubicBezTo>
                <a:cubicBezTo>
                  <a:pt x="35" y="110"/>
                  <a:pt x="76" y="110"/>
                  <a:pt x="101" y="110"/>
                </a:cubicBezTo>
                <a:cubicBezTo>
                  <a:pt x="101" y="14"/>
                  <a:pt x="101" y="14"/>
                  <a:pt x="101" y="14"/>
                </a:cubicBezTo>
                <a:cubicBezTo>
                  <a:pt x="69" y="14"/>
                  <a:pt x="69" y="14"/>
                  <a:pt x="69" y="14"/>
                </a:cubicBezTo>
                <a:cubicBezTo>
                  <a:pt x="70" y="15"/>
                  <a:pt x="70" y="15"/>
                  <a:pt x="70" y="15"/>
                </a:cubicBezTo>
                <a:cubicBezTo>
                  <a:pt x="70" y="17"/>
                  <a:pt x="70" y="17"/>
                  <a:pt x="70" y="17"/>
                </a:cubicBezTo>
                <a:cubicBezTo>
                  <a:pt x="82" y="17"/>
                  <a:pt x="82" y="17"/>
                  <a:pt x="82" y="17"/>
                </a:cubicBezTo>
                <a:cubicBezTo>
                  <a:pt x="85" y="17"/>
                  <a:pt x="88" y="19"/>
                  <a:pt x="89" y="22"/>
                </a:cubicBezTo>
                <a:cubicBezTo>
                  <a:pt x="89" y="22"/>
                  <a:pt x="89" y="22"/>
                  <a:pt x="89" y="22"/>
                </a:cubicBezTo>
                <a:cubicBezTo>
                  <a:pt x="90" y="23"/>
                  <a:pt x="90" y="24"/>
                  <a:pt x="90" y="26"/>
                </a:cubicBezTo>
                <a:cubicBezTo>
                  <a:pt x="90" y="27"/>
                  <a:pt x="90" y="28"/>
                  <a:pt x="89" y="29"/>
                </a:cubicBezTo>
                <a:cubicBezTo>
                  <a:pt x="88" y="32"/>
                  <a:pt x="86" y="34"/>
                  <a:pt x="82" y="34"/>
                </a:cubicBezTo>
                <a:cubicBezTo>
                  <a:pt x="30" y="34"/>
                  <a:pt x="30" y="34"/>
                  <a:pt x="30" y="34"/>
                </a:cubicBezTo>
                <a:cubicBezTo>
                  <a:pt x="26" y="34"/>
                  <a:pt x="23" y="32"/>
                  <a:pt x="22" y="29"/>
                </a:cubicBezTo>
                <a:cubicBezTo>
                  <a:pt x="22" y="28"/>
                  <a:pt x="22" y="27"/>
                  <a:pt x="22" y="26"/>
                </a:cubicBezTo>
                <a:cubicBezTo>
                  <a:pt x="22" y="24"/>
                  <a:pt x="22" y="23"/>
                  <a:pt x="22" y="22"/>
                </a:cubicBezTo>
                <a:cubicBezTo>
                  <a:pt x="22" y="22"/>
                  <a:pt x="22" y="22"/>
                  <a:pt x="22" y="22"/>
                </a:cubicBezTo>
                <a:cubicBezTo>
                  <a:pt x="23" y="19"/>
                  <a:pt x="26" y="17"/>
                  <a:pt x="30" y="17"/>
                </a:cubicBezTo>
                <a:cubicBezTo>
                  <a:pt x="42" y="17"/>
                  <a:pt x="42" y="17"/>
                  <a:pt x="42" y="17"/>
                </a:cubicBezTo>
                <a:cubicBezTo>
                  <a:pt x="42" y="15"/>
                  <a:pt x="42" y="15"/>
                  <a:pt x="42" y="15"/>
                </a:cubicBezTo>
                <a:cubicBezTo>
                  <a:pt x="42" y="15"/>
                  <a:pt x="42" y="15"/>
                  <a:pt x="42" y="14"/>
                </a:cubicBezTo>
                <a:close/>
                <a:moveTo>
                  <a:pt x="5" y="120"/>
                </a:moveTo>
                <a:cubicBezTo>
                  <a:pt x="3" y="120"/>
                  <a:pt x="0" y="118"/>
                  <a:pt x="0" y="115"/>
                </a:cubicBezTo>
                <a:cubicBezTo>
                  <a:pt x="0" y="115"/>
                  <a:pt x="0" y="115"/>
                  <a:pt x="0" y="115"/>
                </a:cubicBezTo>
                <a:cubicBezTo>
                  <a:pt x="0" y="9"/>
                  <a:pt x="0" y="9"/>
                  <a:pt x="0" y="9"/>
                </a:cubicBezTo>
                <a:cubicBezTo>
                  <a:pt x="0" y="7"/>
                  <a:pt x="3" y="5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47" y="5"/>
                  <a:pt x="47" y="5"/>
                  <a:pt x="47" y="5"/>
                </a:cubicBezTo>
                <a:cubicBezTo>
                  <a:pt x="52" y="0"/>
                  <a:pt x="59" y="0"/>
                  <a:pt x="65" y="5"/>
                </a:cubicBezTo>
                <a:cubicBezTo>
                  <a:pt x="106" y="5"/>
                  <a:pt x="106" y="5"/>
                  <a:pt x="106" y="5"/>
                </a:cubicBezTo>
                <a:cubicBezTo>
                  <a:pt x="106" y="5"/>
                  <a:pt x="106" y="5"/>
                  <a:pt x="106" y="5"/>
                </a:cubicBezTo>
                <a:cubicBezTo>
                  <a:pt x="109" y="5"/>
                  <a:pt x="111" y="7"/>
                  <a:pt x="111" y="9"/>
                </a:cubicBezTo>
                <a:cubicBezTo>
                  <a:pt x="111" y="115"/>
                  <a:pt x="111" y="115"/>
                  <a:pt x="111" y="115"/>
                </a:cubicBezTo>
                <a:cubicBezTo>
                  <a:pt x="111" y="115"/>
                  <a:pt x="111" y="115"/>
                  <a:pt x="111" y="115"/>
                </a:cubicBezTo>
                <a:cubicBezTo>
                  <a:pt x="111" y="118"/>
                  <a:pt x="109" y="120"/>
                  <a:pt x="106" y="120"/>
                </a:cubicBezTo>
                <a:cubicBezTo>
                  <a:pt x="78" y="120"/>
                  <a:pt x="34" y="120"/>
                  <a:pt x="5" y="120"/>
                </a:cubicBezTo>
                <a:close/>
                <a:moveTo>
                  <a:pt x="50" y="10"/>
                </a:moveTo>
                <a:cubicBezTo>
                  <a:pt x="48" y="11"/>
                  <a:pt x="48" y="13"/>
                  <a:pt x="48" y="15"/>
                </a:cubicBezTo>
                <a:cubicBezTo>
                  <a:pt x="48" y="20"/>
                  <a:pt x="48" y="20"/>
                  <a:pt x="48" y="20"/>
                </a:cubicBezTo>
                <a:cubicBezTo>
                  <a:pt x="48" y="20"/>
                  <a:pt x="48" y="20"/>
                  <a:pt x="48" y="20"/>
                </a:cubicBezTo>
                <a:cubicBezTo>
                  <a:pt x="48" y="21"/>
                  <a:pt x="46" y="22"/>
                  <a:pt x="45" y="22"/>
                </a:cubicBezTo>
                <a:cubicBezTo>
                  <a:pt x="30" y="22"/>
                  <a:pt x="30" y="22"/>
                  <a:pt x="30" y="22"/>
                </a:cubicBezTo>
                <a:cubicBezTo>
                  <a:pt x="29" y="22"/>
                  <a:pt x="28" y="23"/>
                  <a:pt x="28" y="24"/>
                </a:cubicBezTo>
                <a:cubicBezTo>
                  <a:pt x="28" y="24"/>
                  <a:pt x="28" y="24"/>
                  <a:pt x="28" y="24"/>
                </a:cubicBezTo>
                <a:cubicBezTo>
                  <a:pt x="27" y="25"/>
                  <a:pt x="27" y="25"/>
                  <a:pt x="27" y="26"/>
                </a:cubicBezTo>
                <a:cubicBezTo>
                  <a:pt x="27" y="26"/>
                  <a:pt x="27" y="27"/>
                  <a:pt x="28" y="27"/>
                </a:cubicBezTo>
                <a:cubicBezTo>
                  <a:pt x="28" y="28"/>
                  <a:pt x="29" y="29"/>
                  <a:pt x="30" y="29"/>
                </a:cubicBezTo>
                <a:cubicBezTo>
                  <a:pt x="82" y="29"/>
                  <a:pt x="82" y="29"/>
                  <a:pt x="82" y="29"/>
                </a:cubicBezTo>
                <a:cubicBezTo>
                  <a:pt x="83" y="29"/>
                  <a:pt x="83" y="28"/>
                  <a:pt x="84" y="27"/>
                </a:cubicBezTo>
                <a:cubicBezTo>
                  <a:pt x="84" y="27"/>
                  <a:pt x="84" y="26"/>
                  <a:pt x="84" y="26"/>
                </a:cubicBezTo>
                <a:cubicBezTo>
                  <a:pt x="84" y="25"/>
                  <a:pt x="84" y="25"/>
                  <a:pt x="84" y="24"/>
                </a:cubicBezTo>
                <a:cubicBezTo>
                  <a:pt x="84" y="24"/>
                  <a:pt x="84" y="24"/>
                  <a:pt x="84" y="24"/>
                </a:cubicBezTo>
                <a:cubicBezTo>
                  <a:pt x="83" y="23"/>
                  <a:pt x="83" y="22"/>
                  <a:pt x="82" y="22"/>
                </a:cubicBezTo>
                <a:cubicBezTo>
                  <a:pt x="67" y="22"/>
                  <a:pt x="67" y="22"/>
                  <a:pt x="67" y="22"/>
                </a:cubicBezTo>
                <a:cubicBezTo>
                  <a:pt x="65" y="22"/>
                  <a:pt x="64" y="21"/>
                  <a:pt x="64" y="20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15"/>
                  <a:pt x="64" y="15"/>
                  <a:pt x="64" y="15"/>
                </a:cubicBezTo>
                <a:cubicBezTo>
                  <a:pt x="64" y="13"/>
                  <a:pt x="63" y="11"/>
                  <a:pt x="61" y="10"/>
                </a:cubicBezTo>
                <a:cubicBezTo>
                  <a:pt x="58" y="6"/>
                  <a:pt x="53" y="6"/>
                  <a:pt x="50" y="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16" name="Freeform 84"/>
          <p:cNvSpPr>
            <a:spLocks noEditPoints="1"/>
          </p:cNvSpPr>
          <p:nvPr/>
        </p:nvSpPr>
        <p:spPr bwMode="auto">
          <a:xfrm>
            <a:off x="11010613" y="1671639"/>
            <a:ext cx="275635" cy="239431"/>
          </a:xfrm>
          <a:custGeom>
            <a:avLst/>
            <a:gdLst>
              <a:gd name="T0" fmla="*/ 111 w 125"/>
              <a:gd name="T1" fmla="*/ 105 h 109"/>
              <a:gd name="T2" fmla="*/ 106 w 125"/>
              <a:gd name="T3" fmla="*/ 109 h 109"/>
              <a:gd name="T4" fmla="*/ 0 w 125"/>
              <a:gd name="T5" fmla="*/ 105 h 109"/>
              <a:gd name="T6" fmla="*/ 0 w 125"/>
              <a:gd name="T7" fmla="*/ 5 h 109"/>
              <a:gd name="T8" fmla="*/ 5 w 125"/>
              <a:gd name="T9" fmla="*/ 0 h 109"/>
              <a:gd name="T10" fmla="*/ 41 w 125"/>
              <a:gd name="T11" fmla="*/ 2 h 109"/>
              <a:gd name="T12" fmla="*/ 106 w 125"/>
              <a:gd name="T13" fmla="*/ 19 h 109"/>
              <a:gd name="T14" fmla="*/ 111 w 125"/>
              <a:gd name="T15" fmla="*/ 24 h 109"/>
              <a:gd name="T16" fmla="*/ 124 w 125"/>
              <a:gd name="T17" fmla="*/ 65 h 109"/>
              <a:gd name="T18" fmla="*/ 124 w 125"/>
              <a:gd name="T19" fmla="*/ 90 h 109"/>
              <a:gd name="T20" fmla="*/ 117 w 125"/>
              <a:gd name="T21" fmla="*/ 96 h 109"/>
              <a:gd name="T22" fmla="*/ 111 w 125"/>
              <a:gd name="T23" fmla="*/ 91 h 109"/>
              <a:gd name="T24" fmla="*/ 90 w 125"/>
              <a:gd name="T25" fmla="*/ 81 h 109"/>
              <a:gd name="T26" fmla="*/ 105 w 125"/>
              <a:gd name="T27" fmla="*/ 68 h 109"/>
              <a:gd name="T28" fmla="*/ 105 w 125"/>
              <a:gd name="T29" fmla="*/ 65 h 109"/>
              <a:gd name="T30" fmla="*/ 111 w 125"/>
              <a:gd name="T31" fmla="*/ 65 h 109"/>
              <a:gd name="T32" fmla="*/ 111 w 125"/>
              <a:gd name="T33" fmla="*/ 69 h 109"/>
              <a:gd name="T34" fmla="*/ 96 w 125"/>
              <a:gd name="T35" fmla="*/ 83 h 109"/>
              <a:gd name="T36" fmla="*/ 86 w 125"/>
              <a:gd name="T37" fmla="*/ 48 h 109"/>
              <a:gd name="T38" fmla="*/ 88 w 125"/>
              <a:gd name="T39" fmla="*/ 54 h 109"/>
              <a:gd name="T40" fmla="*/ 86 w 125"/>
              <a:gd name="T41" fmla="*/ 55 h 109"/>
              <a:gd name="T42" fmla="*/ 84 w 125"/>
              <a:gd name="T43" fmla="*/ 56 h 109"/>
              <a:gd name="T44" fmla="*/ 81 w 125"/>
              <a:gd name="T45" fmla="*/ 60 h 109"/>
              <a:gd name="T46" fmla="*/ 76 w 125"/>
              <a:gd name="T47" fmla="*/ 58 h 109"/>
              <a:gd name="T48" fmla="*/ 80 w 125"/>
              <a:gd name="T49" fmla="*/ 52 h 109"/>
              <a:gd name="T50" fmla="*/ 82 w 125"/>
              <a:gd name="T51" fmla="*/ 50 h 109"/>
              <a:gd name="T52" fmla="*/ 93 w 125"/>
              <a:gd name="T53" fmla="*/ 43 h 109"/>
              <a:gd name="T54" fmla="*/ 77 w 125"/>
              <a:gd name="T55" fmla="*/ 50 h 109"/>
              <a:gd name="T56" fmla="*/ 77 w 125"/>
              <a:gd name="T57" fmla="*/ 81 h 109"/>
              <a:gd name="T58" fmla="*/ 77 w 125"/>
              <a:gd name="T59" fmla="*/ 81 h 109"/>
              <a:gd name="T60" fmla="*/ 108 w 125"/>
              <a:gd name="T61" fmla="*/ 81 h 109"/>
              <a:gd name="T62" fmla="*/ 108 w 125"/>
              <a:gd name="T63" fmla="*/ 81 h 109"/>
              <a:gd name="T64" fmla="*/ 108 w 125"/>
              <a:gd name="T65" fmla="*/ 81 h 109"/>
              <a:gd name="T66" fmla="*/ 93 w 125"/>
              <a:gd name="T67" fmla="*/ 43 h 109"/>
              <a:gd name="T68" fmla="*/ 101 w 125"/>
              <a:gd name="T69" fmla="*/ 29 h 109"/>
              <a:gd name="T70" fmla="*/ 56 w 125"/>
              <a:gd name="T71" fmla="*/ 29 h 109"/>
              <a:gd name="T72" fmla="*/ 35 w 125"/>
              <a:gd name="T73" fmla="*/ 9 h 109"/>
              <a:gd name="T74" fmla="*/ 10 w 125"/>
              <a:gd name="T75" fmla="*/ 100 h 109"/>
              <a:gd name="T76" fmla="*/ 101 w 125"/>
              <a:gd name="T77" fmla="*/ 96 h 109"/>
              <a:gd name="T78" fmla="*/ 70 w 125"/>
              <a:gd name="T79" fmla="*/ 88 h 109"/>
              <a:gd name="T80" fmla="*/ 70 w 125"/>
              <a:gd name="T81" fmla="*/ 88 h 109"/>
              <a:gd name="T82" fmla="*/ 61 w 125"/>
              <a:gd name="T83" fmla="*/ 65 h 109"/>
              <a:gd name="T84" fmla="*/ 70 w 125"/>
              <a:gd name="T85" fmla="*/ 43 h 109"/>
              <a:gd name="T86" fmla="*/ 93 w 125"/>
              <a:gd name="T87" fmla="*/ 34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25" h="109">
                <a:moveTo>
                  <a:pt x="111" y="91"/>
                </a:moveTo>
                <a:cubicBezTo>
                  <a:pt x="111" y="105"/>
                  <a:pt x="111" y="105"/>
                  <a:pt x="111" y="105"/>
                </a:cubicBezTo>
                <a:cubicBezTo>
                  <a:pt x="111" y="107"/>
                  <a:pt x="109" y="109"/>
                  <a:pt x="106" y="109"/>
                </a:cubicBezTo>
                <a:cubicBezTo>
                  <a:pt x="106" y="109"/>
                  <a:pt x="106" y="109"/>
                  <a:pt x="106" y="109"/>
                </a:cubicBezTo>
                <a:cubicBezTo>
                  <a:pt x="5" y="109"/>
                  <a:pt x="5" y="109"/>
                  <a:pt x="5" y="109"/>
                </a:cubicBezTo>
                <a:cubicBezTo>
                  <a:pt x="3" y="109"/>
                  <a:pt x="0" y="107"/>
                  <a:pt x="0" y="105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3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9" y="0"/>
                  <a:pt x="40" y="0"/>
                  <a:pt x="41" y="2"/>
                </a:cubicBezTo>
                <a:cubicBezTo>
                  <a:pt x="58" y="19"/>
                  <a:pt x="58" y="19"/>
                  <a:pt x="58" y="19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9" y="19"/>
                  <a:pt x="111" y="22"/>
                  <a:pt x="111" y="24"/>
                </a:cubicBezTo>
                <a:cubicBezTo>
                  <a:pt x="111" y="24"/>
                  <a:pt x="111" y="24"/>
                  <a:pt x="111" y="24"/>
                </a:cubicBezTo>
                <a:cubicBezTo>
                  <a:pt x="111" y="39"/>
                  <a:pt x="111" y="39"/>
                  <a:pt x="111" y="39"/>
                </a:cubicBezTo>
                <a:cubicBezTo>
                  <a:pt x="119" y="45"/>
                  <a:pt x="124" y="55"/>
                  <a:pt x="124" y="65"/>
                </a:cubicBezTo>
                <a:cubicBezTo>
                  <a:pt x="124" y="72"/>
                  <a:pt x="122" y="78"/>
                  <a:pt x="118" y="84"/>
                </a:cubicBezTo>
                <a:cubicBezTo>
                  <a:pt x="124" y="90"/>
                  <a:pt x="124" y="90"/>
                  <a:pt x="124" y="90"/>
                </a:cubicBezTo>
                <a:cubicBezTo>
                  <a:pt x="125" y="91"/>
                  <a:pt x="125" y="94"/>
                  <a:pt x="124" y="96"/>
                </a:cubicBezTo>
                <a:cubicBezTo>
                  <a:pt x="122" y="98"/>
                  <a:pt x="119" y="98"/>
                  <a:pt x="117" y="96"/>
                </a:cubicBezTo>
                <a:cubicBezTo>
                  <a:pt x="111" y="91"/>
                  <a:pt x="111" y="91"/>
                  <a:pt x="111" y="91"/>
                </a:cubicBezTo>
                <a:cubicBezTo>
                  <a:pt x="111" y="91"/>
                  <a:pt x="111" y="91"/>
                  <a:pt x="111" y="91"/>
                </a:cubicBezTo>
                <a:close/>
                <a:moveTo>
                  <a:pt x="93" y="84"/>
                </a:moveTo>
                <a:cubicBezTo>
                  <a:pt x="91" y="84"/>
                  <a:pt x="90" y="82"/>
                  <a:pt x="90" y="81"/>
                </a:cubicBezTo>
                <a:cubicBezTo>
                  <a:pt x="90" y="79"/>
                  <a:pt x="91" y="78"/>
                  <a:pt x="93" y="78"/>
                </a:cubicBezTo>
                <a:cubicBezTo>
                  <a:pt x="99" y="78"/>
                  <a:pt x="104" y="74"/>
                  <a:pt x="105" y="68"/>
                </a:cubicBezTo>
                <a:cubicBezTo>
                  <a:pt x="105" y="68"/>
                  <a:pt x="105" y="68"/>
                  <a:pt x="105" y="68"/>
                </a:cubicBezTo>
                <a:cubicBezTo>
                  <a:pt x="105" y="67"/>
                  <a:pt x="105" y="66"/>
                  <a:pt x="105" y="65"/>
                </a:cubicBezTo>
                <a:cubicBezTo>
                  <a:pt x="105" y="64"/>
                  <a:pt x="107" y="62"/>
                  <a:pt x="108" y="62"/>
                </a:cubicBezTo>
                <a:cubicBezTo>
                  <a:pt x="110" y="62"/>
                  <a:pt x="111" y="64"/>
                  <a:pt x="111" y="65"/>
                </a:cubicBezTo>
                <a:cubicBezTo>
                  <a:pt x="111" y="66"/>
                  <a:pt x="111" y="68"/>
                  <a:pt x="111" y="69"/>
                </a:cubicBezTo>
                <a:cubicBezTo>
                  <a:pt x="111" y="69"/>
                  <a:pt x="111" y="69"/>
                  <a:pt x="111" y="69"/>
                </a:cubicBezTo>
                <a:cubicBezTo>
                  <a:pt x="110" y="70"/>
                  <a:pt x="110" y="71"/>
                  <a:pt x="110" y="72"/>
                </a:cubicBezTo>
                <a:cubicBezTo>
                  <a:pt x="107" y="78"/>
                  <a:pt x="102" y="82"/>
                  <a:pt x="96" y="83"/>
                </a:cubicBezTo>
                <a:cubicBezTo>
                  <a:pt x="95" y="83"/>
                  <a:pt x="94" y="84"/>
                  <a:pt x="93" y="84"/>
                </a:cubicBezTo>
                <a:close/>
                <a:moveTo>
                  <a:pt x="86" y="48"/>
                </a:moveTo>
                <a:cubicBezTo>
                  <a:pt x="87" y="48"/>
                  <a:pt x="89" y="48"/>
                  <a:pt x="89" y="50"/>
                </a:cubicBezTo>
                <a:cubicBezTo>
                  <a:pt x="90" y="51"/>
                  <a:pt x="89" y="53"/>
                  <a:pt x="88" y="54"/>
                </a:cubicBezTo>
                <a:cubicBezTo>
                  <a:pt x="87" y="54"/>
                  <a:pt x="86" y="54"/>
                  <a:pt x="86" y="55"/>
                </a:cubicBezTo>
                <a:cubicBezTo>
                  <a:pt x="86" y="55"/>
                  <a:pt x="86" y="55"/>
                  <a:pt x="86" y="55"/>
                </a:cubicBezTo>
                <a:cubicBezTo>
                  <a:pt x="86" y="55"/>
                  <a:pt x="86" y="55"/>
                  <a:pt x="86" y="55"/>
                </a:cubicBezTo>
                <a:cubicBezTo>
                  <a:pt x="85" y="55"/>
                  <a:pt x="84" y="56"/>
                  <a:pt x="84" y="56"/>
                </a:cubicBezTo>
                <a:cubicBezTo>
                  <a:pt x="83" y="57"/>
                  <a:pt x="83" y="58"/>
                  <a:pt x="82" y="58"/>
                </a:cubicBezTo>
                <a:cubicBezTo>
                  <a:pt x="82" y="59"/>
                  <a:pt x="81" y="60"/>
                  <a:pt x="81" y="60"/>
                </a:cubicBezTo>
                <a:cubicBezTo>
                  <a:pt x="80" y="62"/>
                  <a:pt x="79" y="63"/>
                  <a:pt x="77" y="62"/>
                </a:cubicBezTo>
                <a:cubicBezTo>
                  <a:pt x="76" y="61"/>
                  <a:pt x="75" y="60"/>
                  <a:pt x="76" y="58"/>
                </a:cubicBezTo>
                <a:cubicBezTo>
                  <a:pt x="76" y="57"/>
                  <a:pt x="77" y="56"/>
                  <a:pt x="77" y="55"/>
                </a:cubicBezTo>
                <a:cubicBezTo>
                  <a:pt x="78" y="54"/>
                  <a:pt x="79" y="53"/>
                  <a:pt x="80" y="52"/>
                </a:cubicBezTo>
                <a:cubicBezTo>
                  <a:pt x="81" y="52"/>
                  <a:pt x="81" y="51"/>
                  <a:pt x="82" y="50"/>
                </a:cubicBezTo>
                <a:cubicBezTo>
                  <a:pt x="82" y="50"/>
                  <a:pt x="82" y="50"/>
                  <a:pt x="82" y="50"/>
                </a:cubicBezTo>
                <a:cubicBezTo>
                  <a:pt x="83" y="49"/>
                  <a:pt x="84" y="49"/>
                  <a:pt x="86" y="48"/>
                </a:cubicBezTo>
                <a:close/>
                <a:moveTo>
                  <a:pt x="93" y="43"/>
                </a:moveTo>
                <a:cubicBezTo>
                  <a:pt x="87" y="43"/>
                  <a:pt x="81" y="45"/>
                  <a:pt x="77" y="50"/>
                </a:cubicBezTo>
                <a:cubicBezTo>
                  <a:pt x="77" y="50"/>
                  <a:pt x="77" y="50"/>
                  <a:pt x="77" y="50"/>
                </a:cubicBezTo>
                <a:cubicBezTo>
                  <a:pt x="73" y="54"/>
                  <a:pt x="71" y="60"/>
                  <a:pt x="71" y="65"/>
                </a:cubicBezTo>
                <a:cubicBezTo>
                  <a:pt x="71" y="71"/>
                  <a:pt x="73" y="77"/>
                  <a:pt x="77" y="81"/>
                </a:cubicBezTo>
                <a:cubicBezTo>
                  <a:pt x="77" y="81"/>
                  <a:pt x="77" y="81"/>
                  <a:pt x="77" y="81"/>
                </a:cubicBezTo>
                <a:cubicBezTo>
                  <a:pt x="77" y="81"/>
                  <a:pt x="77" y="81"/>
                  <a:pt x="77" y="81"/>
                </a:cubicBezTo>
                <a:cubicBezTo>
                  <a:pt x="81" y="85"/>
                  <a:pt x="87" y="87"/>
                  <a:pt x="93" y="87"/>
                </a:cubicBezTo>
                <a:cubicBezTo>
                  <a:pt x="99" y="87"/>
                  <a:pt x="104" y="85"/>
                  <a:pt x="108" y="81"/>
                </a:cubicBezTo>
                <a:cubicBezTo>
                  <a:pt x="108" y="81"/>
                  <a:pt x="108" y="81"/>
                  <a:pt x="108" y="81"/>
                </a:cubicBezTo>
                <a:cubicBezTo>
                  <a:pt x="108" y="81"/>
                  <a:pt x="108" y="81"/>
                  <a:pt x="108" y="81"/>
                </a:cubicBezTo>
                <a:cubicBezTo>
                  <a:pt x="108" y="81"/>
                  <a:pt x="108" y="81"/>
                  <a:pt x="108" y="81"/>
                </a:cubicBezTo>
                <a:cubicBezTo>
                  <a:pt x="108" y="81"/>
                  <a:pt x="108" y="81"/>
                  <a:pt x="108" y="81"/>
                </a:cubicBezTo>
                <a:cubicBezTo>
                  <a:pt x="113" y="77"/>
                  <a:pt x="115" y="71"/>
                  <a:pt x="115" y="65"/>
                </a:cubicBezTo>
                <a:cubicBezTo>
                  <a:pt x="115" y="53"/>
                  <a:pt x="105" y="43"/>
                  <a:pt x="93" y="43"/>
                </a:cubicBezTo>
                <a:close/>
                <a:moveTo>
                  <a:pt x="101" y="35"/>
                </a:moveTo>
                <a:cubicBezTo>
                  <a:pt x="101" y="29"/>
                  <a:pt x="101" y="29"/>
                  <a:pt x="101" y="29"/>
                </a:cubicBezTo>
                <a:cubicBezTo>
                  <a:pt x="56" y="29"/>
                  <a:pt x="56" y="29"/>
                  <a:pt x="56" y="29"/>
                </a:cubicBezTo>
                <a:cubicBezTo>
                  <a:pt x="56" y="29"/>
                  <a:pt x="56" y="29"/>
                  <a:pt x="56" y="29"/>
                </a:cubicBezTo>
                <a:cubicBezTo>
                  <a:pt x="54" y="29"/>
                  <a:pt x="53" y="28"/>
                  <a:pt x="52" y="27"/>
                </a:cubicBezTo>
                <a:cubicBezTo>
                  <a:pt x="35" y="9"/>
                  <a:pt x="35" y="9"/>
                  <a:pt x="35" y="9"/>
                </a:cubicBezTo>
                <a:cubicBezTo>
                  <a:pt x="10" y="9"/>
                  <a:pt x="10" y="9"/>
                  <a:pt x="10" y="9"/>
                </a:cubicBezTo>
                <a:cubicBezTo>
                  <a:pt x="10" y="100"/>
                  <a:pt x="10" y="100"/>
                  <a:pt x="10" y="100"/>
                </a:cubicBezTo>
                <a:cubicBezTo>
                  <a:pt x="101" y="100"/>
                  <a:pt x="101" y="100"/>
                  <a:pt x="101" y="100"/>
                </a:cubicBezTo>
                <a:cubicBezTo>
                  <a:pt x="101" y="96"/>
                  <a:pt x="101" y="96"/>
                  <a:pt x="101" y="96"/>
                </a:cubicBezTo>
                <a:cubicBezTo>
                  <a:pt x="99" y="97"/>
                  <a:pt x="96" y="97"/>
                  <a:pt x="93" y="97"/>
                </a:cubicBezTo>
                <a:cubicBezTo>
                  <a:pt x="85" y="97"/>
                  <a:pt x="76" y="94"/>
                  <a:pt x="70" y="88"/>
                </a:cubicBezTo>
                <a:cubicBezTo>
                  <a:pt x="70" y="88"/>
                  <a:pt x="70" y="88"/>
                  <a:pt x="70" y="88"/>
                </a:cubicBezTo>
                <a:cubicBezTo>
                  <a:pt x="70" y="88"/>
                  <a:pt x="70" y="88"/>
                  <a:pt x="70" y="88"/>
                </a:cubicBezTo>
                <a:cubicBezTo>
                  <a:pt x="70" y="88"/>
                  <a:pt x="70" y="88"/>
                  <a:pt x="70" y="88"/>
                </a:cubicBezTo>
                <a:cubicBezTo>
                  <a:pt x="64" y="82"/>
                  <a:pt x="61" y="73"/>
                  <a:pt x="61" y="65"/>
                </a:cubicBezTo>
                <a:cubicBezTo>
                  <a:pt x="61" y="57"/>
                  <a:pt x="64" y="49"/>
                  <a:pt x="70" y="43"/>
                </a:cubicBezTo>
                <a:cubicBezTo>
                  <a:pt x="70" y="43"/>
                  <a:pt x="70" y="43"/>
                  <a:pt x="70" y="43"/>
                </a:cubicBezTo>
                <a:cubicBezTo>
                  <a:pt x="70" y="43"/>
                  <a:pt x="70" y="43"/>
                  <a:pt x="70" y="43"/>
                </a:cubicBezTo>
                <a:cubicBezTo>
                  <a:pt x="76" y="37"/>
                  <a:pt x="85" y="34"/>
                  <a:pt x="93" y="34"/>
                </a:cubicBezTo>
                <a:cubicBezTo>
                  <a:pt x="96" y="34"/>
                  <a:pt x="99" y="34"/>
                  <a:pt x="101" y="3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17" name="Freeform 85"/>
          <p:cNvSpPr>
            <a:spLocks noEditPoints="1"/>
          </p:cNvSpPr>
          <p:nvPr/>
        </p:nvSpPr>
        <p:spPr bwMode="auto">
          <a:xfrm>
            <a:off x="11448917" y="1671639"/>
            <a:ext cx="274128" cy="239431"/>
          </a:xfrm>
          <a:custGeom>
            <a:avLst/>
            <a:gdLst>
              <a:gd name="T0" fmla="*/ 66 w 125"/>
              <a:gd name="T1" fmla="*/ 3 h 109"/>
              <a:gd name="T2" fmla="*/ 95 w 125"/>
              <a:gd name="T3" fmla="*/ 53 h 109"/>
              <a:gd name="T4" fmla="*/ 123 w 125"/>
              <a:gd name="T5" fmla="*/ 102 h 109"/>
              <a:gd name="T6" fmla="*/ 122 w 125"/>
              <a:gd name="T7" fmla="*/ 109 h 109"/>
              <a:gd name="T8" fmla="*/ 119 w 125"/>
              <a:gd name="T9" fmla="*/ 109 h 109"/>
              <a:gd name="T10" fmla="*/ 119 w 125"/>
              <a:gd name="T11" fmla="*/ 109 h 109"/>
              <a:gd name="T12" fmla="*/ 62 w 125"/>
              <a:gd name="T13" fmla="*/ 109 h 109"/>
              <a:gd name="T14" fmla="*/ 5 w 125"/>
              <a:gd name="T15" fmla="*/ 109 h 109"/>
              <a:gd name="T16" fmla="*/ 0 w 125"/>
              <a:gd name="T17" fmla="*/ 105 h 109"/>
              <a:gd name="T18" fmla="*/ 1 w 125"/>
              <a:gd name="T19" fmla="*/ 102 h 109"/>
              <a:gd name="T20" fmla="*/ 29 w 125"/>
              <a:gd name="T21" fmla="*/ 53 h 109"/>
              <a:gd name="T22" fmla="*/ 58 w 125"/>
              <a:gd name="T23" fmla="*/ 3 h 109"/>
              <a:gd name="T24" fmla="*/ 64 w 125"/>
              <a:gd name="T25" fmla="*/ 1 h 109"/>
              <a:gd name="T26" fmla="*/ 66 w 125"/>
              <a:gd name="T27" fmla="*/ 3 h 109"/>
              <a:gd name="T28" fmla="*/ 66 w 125"/>
              <a:gd name="T29" fmla="*/ 3 h 109"/>
              <a:gd name="T30" fmla="*/ 57 w 125"/>
              <a:gd name="T31" fmla="*/ 42 h 109"/>
              <a:gd name="T32" fmla="*/ 62 w 125"/>
              <a:gd name="T33" fmla="*/ 37 h 109"/>
              <a:gd name="T34" fmla="*/ 67 w 125"/>
              <a:gd name="T35" fmla="*/ 42 h 109"/>
              <a:gd name="T36" fmla="*/ 67 w 125"/>
              <a:gd name="T37" fmla="*/ 72 h 109"/>
              <a:gd name="T38" fmla="*/ 62 w 125"/>
              <a:gd name="T39" fmla="*/ 77 h 109"/>
              <a:gd name="T40" fmla="*/ 57 w 125"/>
              <a:gd name="T41" fmla="*/ 72 h 109"/>
              <a:gd name="T42" fmla="*/ 57 w 125"/>
              <a:gd name="T43" fmla="*/ 42 h 109"/>
              <a:gd name="T44" fmla="*/ 62 w 125"/>
              <a:gd name="T45" fmla="*/ 81 h 109"/>
              <a:gd name="T46" fmla="*/ 67 w 125"/>
              <a:gd name="T47" fmla="*/ 86 h 109"/>
              <a:gd name="T48" fmla="*/ 62 w 125"/>
              <a:gd name="T49" fmla="*/ 91 h 109"/>
              <a:gd name="T50" fmla="*/ 57 w 125"/>
              <a:gd name="T51" fmla="*/ 86 h 109"/>
              <a:gd name="T52" fmla="*/ 62 w 125"/>
              <a:gd name="T53" fmla="*/ 81 h 109"/>
              <a:gd name="T54" fmla="*/ 87 w 125"/>
              <a:gd name="T55" fmla="*/ 57 h 109"/>
              <a:gd name="T56" fmla="*/ 62 w 125"/>
              <a:gd name="T57" fmla="*/ 15 h 109"/>
              <a:gd name="T58" fmla="*/ 38 w 125"/>
              <a:gd name="T59" fmla="*/ 57 h 109"/>
              <a:gd name="T60" fmla="*/ 13 w 125"/>
              <a:gd name="T61" fmla="*/ 100 h 109"/>
              <a:gd name="T62" fmla="*/ 62 w 125"/>
              <a:gd name="T63" fmla="*/ 100 h 109"/>
              <a:gd name="T64" fmla="*/ 111 w 125"/>
              <a:gd name="T65" fmla="*/ 100 h 109"/>
              <a:gd name="T66" fmla="*/ 87 w 125"/>
              <a:gd name="T67" fmla="*/ 57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25" h="109">
                <a:moveTo>
                  <a:pt x="66" y="3"/>
                </a:moveTo>
                <a:cubicBezTo>
                  <a:pt x="95" y="53"/>
                  <a:pt x="95" y="53"/>
                  <a:pt x="95" y="53"/>
                </a:cubicBezTo>
                <a:cubicBezTo>
                  <a:pt x="123" y="102"/>
                  <a:pt x="123" y="102"/>
                  <a:pt x="123" y="102"/>
                </a:cubicBezTo>
                <a:cubicBezTo>
                  <a:pt x="125" y="104"/>
                  <a:pt x="124" y="107"/>
                  <a:pt x="122" y="109"/>
                </a:cubicBezTo>
                <a:cubicBezTo>
                  <a:pt x="121" y="109"/>
                  <a:pt x="120" y="109"/>
                  <a:pt x="119" y="109"/>
                </a:cubicBezTo>
                <a:cubicBezTo>
                  <a:pt x="119" y="109"/>
                  <a:pt x="119" y="109"/>
                  <a:pt x="119" y="109"/>
                </a:cubicBezTo>
                <a:cubicBezTo>
                  <a:pt x="62" y="109"/>
                  <a:pt x="62" y="109"/>
                  <a:pt x="62" y="109"/>
                </a:cubicBezTo>
                <a:cubicBezTo>
                  <a:pt x="5" y="109"/>
                  <a:pt x="5" y="109"/>
                  <a:pt x="5" y="109"/>
                </a:cubicBezTo>
                <a:cubicBezTo>
                  <a:pt x="2" y="109"/>
                  <a:pt x="0" y="107"/>
                  <a:pt x="0" y="105"/>
                </a:cubicBezTo>
                <a:cubicBezTo>
                  <a:pt x="0" y="104"/>
                  <a:pt x="0" y="103"/>
                  <a:pt x="1" y="102"/>
                </a:cubicBezTo>
                <a:cubicBezTo>
                  <a:pt x="29" y="53"/>
                  <a:pt x="29" y="53"/>
                  <a:pt x="29" y="53"/>
                </a:cubicBezTo>
                <a:cubicBezTo>
                  <a:pt x="58" y="3"/>
                  <a:pt x="58" y="3"/>
                  <a:pt x="58" y="3"/>
                </a:cubicBezTo>
                <a:cubicBezTo>
                  <a:pt x="59" y="1"/>
                  <a:pt x="62" y="0"/>
                  <a:pt x="64" y="1"/>
                </a:cubicBezTo>
                <a:cubicBezTo>
                  <a:pt x="65" y="2"/>
                  <a:pt x="66" y="2"/>
                  <a:pt x="66" y="3"/>
                </a:cubicBezTo>
                <a:cubicBezTo>
                  <a:pt x="66" y="3"/>
                  <a:pt x="66" y="3"/>
                  <a:pt x="66" y="3"/>
                </a:cubicBezTo>
                <a:close/>
                <a:moveTo>
                  <a:pt x="57" y="42"/>
                </a:moveTo>
                <a:cubicBezTo>
                  <a:pt x="57" y="40"/>
                  <a:pt x="59" y="37"/>
                  <a:pt x="62" y="37"/>
                </a:cubicBezTo>
                <a:cubicBezTo>
                  <a:pt x="65" y="37"/>
                  <a:pt x="67" y="40"/>
                  <a:pt x="67" y="42"/>
                </a:cubicBezTo>
                <a:cubicBezTo>
                  <a:pt x="67" y="72"/>
                  <a:pt x="67" y="72"/>
                  <a:pt x="67" y="72"/>
                </a:cubicBezTo>
                <a:cubicBezTo>
                  <a:pt x="67" y="75"/>
                  <a:pt x="65" y="77"/>
                  <a:pt x="62" y="77"/>
                </a:cubicBezTo>
                <a:cubicBezTo>
                  <a:pt x="59" y="77"/>
                  <a:pt x="57" y="75"/>
                  <a:pt x="57" y="72"/>
                </a:cubicBezTo>
                <a:cubicBezTo>
                  <a:pt x="57" y="42"/>
                  <a:pt x="57" y="42"/>
                  <a:pt x="57" y="42"/>
                </a:cubicBezTo>
                <a:close/>
                <a:moveTo>
                  <a:pt x="62" y="81"/>
                </a:moveTo>
                <a:cubicBezTo>
                  <a:pt x="65" y="81"/>
                  <a:pt x="67" y="83"/>
                  <a:pt x="67" y="86"/>
                </a:cubicBezTo>
                <a:cubicBezTo>
                  <a:pt x="67" y="89"/>
                  <a:pt x="65" y="91"/>
                  <a:pt x="62" y="91"/>
                </a:cubicBezTo>
                <a:cubicBezTo>
                  <a:pt x="59" y="91"/>
                  <a:pt x="57" y="89"/>
                  <a:pt x="57" y="86"/>
                </a:cubicBezTo>
                <a:cubicBezTo>
                  <a:pt x="57" y="83"/>
                  <a:pt x="59" y="81"/>
                  <a:pt x="62" y="81"/>
                </a:cubicBezTo>
                <a:close/>
                <a:moveTo>
                  <a:pt x="87" y="57"/>
                </a:moveTo>
                <a:cubicBezTo>
                  <a:pt x="62" y="15"/>
                  <a:pt x="62" y="15"/>
                  <a:pt x="62" y="15"/>
                </a:cubicBezTo>
                <a:cubicBezTo>
                  <a:pt x="38" y="57"/>
                  <a:pt x="38" y="57"/>
                  <a:pt x="38" y="57"/>
                </a:cubicBezTo>
                <a:cubicBezTo>
                  <a:pt x="13" y="100"/>
                  <a:pt x="13" y="100"/>
                  <a:pt x="13" y="100"/>
                </a:cubicBezTo>
                <a:cubicBezTo>
                  <a:pt x="62" y="100"/>
                  <a:pt x="62" y="100"/>
                  <a:pt x="62" y="100"/>
                </a:cubicBezTo>
                <a:cubicBezTo>
                  <a:pt x="111" y="100"/>
                  <a:pt x="111" y="100"/>
                  <a:pt x="111" y="100"/>
                </a:cubicBezTo>
                <a:cubicBezTo>
                  <a:pt x="87" y="57"/>
                  <a:pt x="87" y="57"/>
                  <a:pt x="87" y="5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19" name="Freeform 87"/>
          <p:cNvSpPr>
            <a:spLocks noEditPoints="1"/>
          </p:cNvSpPr>
          <p:nvPr/>
        </p:nvSpPr>
        <p:spPr bwMode="auto">
          <a:xfrm>
            <a:off x="8133765" y="2093279"/>
            <a:ext cx="262080" cy="272559"/>
          </a:xfrm>
          <a:custGeom>
            <a:avLst/>
            <a:gdLst>
              <a:gd name="T0" fmla="*/ 29 w 119"/>
              <a:gd name="T1" fmla="*/ 114 h 124"/>
              <a:gd name="T2" fmla="*/ 30 w 119"/>
              <a:gd name="T3" fmla="*/ 114 h 124"/>
              <a:gd name="T4" fmla="*/ 91 w 119"/>
              <a:gd name="T5" fmla="*/ 114 h 124"/>
              <a:gd name="T6" fmla="*/ 91 w 119"/>
              <a:gd name="T7" fmla="*/ 11 h 124"/>
              <a:gd name="T8" fmla="*/ 90 w 119"/>
              <a:gd name="T9" fmla="*/ 9 h 124"/>
              <a:gd name="T10" fmla="*/ 29 w 119"/>
              <a:gd name="T11" fmla="*/ 10 h 124"/>
              <a:gd name="T12" fmla="*/ 28 w 119"/>
              <a:gd name="T13" fmla="*/ 11 h 124"/>
              <a:gd name="T14" fmla="*/ 39 w 119"/>
              <a:gd name="T15" fmla="*/ 16 h 124"/>
              <a:gd name="T16" fmla="*/ 81 w 119"/>
              <a:gd name="T17" fmla="*/ 16 h 124"/>
              <a:gd name="T18" fmla="*/ 84 w 119"/>
              <a:gd name="T19" fmla="*/ 19 h 124"/>
              <a:gd name="T20" fmla="*/ 81 w 119"/>
              <a:gd name="T21" fmla="*/ 107 h 124"/>
              <a:gd name="T22" fmla="*/ 39 w 119"/>
              <a:gd name="T23" fmla="*/ 107 h 124"/>
              <a:gd name="T24" fmla="*/ 36 w 119"/>
              <a:gd name="T25" fmla="*/ 104 h 124"/>
              <a:gd name="T26" fmla="*/ 39 w 119"/>
              <a:gd name="T27" fmla="*/ 16 h 124"/>
              <a:gd name="T28" fmla="*/ 42 w 119"/>
              <a:gd name="T29" fmla="*/ 22 h 124"/>
              <a:gd name="T30" fmla="*/ 78 w 119"/>
              <a:gd name="T31" fmla="*/ 102 h 124"/>
              <a:gd name="T32" fmla="*/ 19 w 119"/>
              <a:gd name="T33" fmla="*/ 46 h 124"/>
              <a:gd name="T34" fmla="*/ 0 w 119"/>
              <a:gd name="T35" fmla="*/ 42 h 124"/>
              <a:gd name="T36" fmla="*/ 19 w 119"/>
              <a:gd name="T37" fmla="*/ 37 h 124"/>
              <a:gd name="T38" fmla="*/ 5 w 119"/>
              <a:gd name="T39" fmla="*/ 26 h 124"/>
              <a:gd name="T40" fmla="*/ 5 w 119"/>
              <a:gd name="T41" fmla="*/ 17 h 124"/>
              <a:gd name="T42" fmla="*/ 19 w 119"/>
              <a:gd name="T43" fmla="*/ 11 h 124"/>
              <a:gd name="T44" fmla="*/ 22 w 119"/>
              <a:gd name="T45" fmla="*/ 3 h 124"/>
              <a:gd name="T46" fmla="*/ 30 w 119"/>
              <a:gd name="T47" fmla="*/ 0 h 124"/>
              <a:gd name="T48" fmla="*/ 98 w 119"/>
              <a:gd name="T49" fmla="*/ 3 h 124"/>
              <a:gd name="T50" fmla="*/ 101 w 119"/>
              <a:gd name="T51" fmla="*/ 17 h 124"/>
              <a:gd name="T52" fmla="*/ 119 w 119"/>
              <a:gd name="T53" fmla="*/ 22 h 124"/>
              <a:gd name="T54" fmla="*/ 101 w 119"/>
              <a:gd name="T55" fmla="*/ 26 h 124"/>
              <a:gd name="T56" fmla="*/ 114 w 119"/>
              <a:gd name="T57" fmla="*/ 37 h 124"/>
              <a:gd name="T58" fmla="*/ 114 w 119"/>
              <a:gd name="T59" fmla="*/ 46 h 124"/>
              <a:gd name="T60" fmla="*/ 101 w 119"/>
              <a:gd name="T61" fmla="*/ 57 h 124"/>
              <a:gd name="T62" fmla="*/ 119 w 119"/>
              <a:gd name="T63" fmla="*/ 62 h 124"/>
              <a:gd name="T64" fmla="*/ 101 w 119"/>
              <a:gd name="T65" fmla="*/ 66 h 124"/>
              <a:gd name="T66" fmla="*/ 114 w 119"/>
              <a:gd name="T67" fmla="*/ 77 h 124"/>
              <a:gd name="T68" fmla="*/ 114 w 119"/>
              <a:gd name="T69" fmla="*/ 86 h 124"/>
              <a:gd name="T70" fmla="*/ 101 w 119"/>
              <a:gd name="T71" fmla="*/ 97 h 124"/>
              <a:gd name="T72" fmla="*/ 119 w 119"/>
              <a:gd name="T73" fmla="*/ 102 h 124"/>
              <a:gd name="T74" fmla="*/ 101 w 119"/>
              <a:gd name="T75" fmla="*/ 106 h 124"/>
              <a:gd name="T76" fmla="*/ 98 w 119"/>
              <a:gd name="T77" fmla="*/ 120 h 124"/>
              <a:gd name="T78" fmla="*/ 30 w 119"/>
              <a:gd name="T79" fmla="*/ 124 h 124"/>
              <a:gd name="T80" fmla="*/ 22 w 119"/>
              <a:gd name="T81" fmla="*/ 120 h 124"/>
              <a:gd name="T82" fmla="*/ 19 w 119"/>
              <a:gd name="T83" fmla="*/ 106 h 124"/>
              <a:gd name="T84" fmla="*/ 0 w 119"/>
              <a:gd name="T85" fmla="*/ 102 h 124"/>
              <a:gd name="T86" fmla="*/ 19 w 119"/>
              <a:gd name="T87" fmla="*/ 97 h 124"/>
              <a:gd name="T88" fmla="*/ 5 w 119"/>
              <a:gd name="T89" fmla="*/ 86 h 124"/>
              <a:gd name="T90" fmla="*/ 5 w 119"/>
              <a:gd name="T91" fmla="*/ 77 h 124"/>
              <a:gd name="T92" fmla="*/ 19 w 119"/>
              <a:gd name="T93" fmla="*/ 66 h 124"/>
              <a:gd name="T94" fmla="*/ 0 w 119"/>
              <a:gd name="T95" fmla="*/ 62 h 124"/>
              <a:gd name="T96" fmla="*/ 19 w 119"/>
              <a:gd name="T97" fmla="*/ 57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9" h="124">
                <a:moveTo>
                  <a:pt x="28" y="112"/>
                </a:moveTo>
                <a:cubicBezTo>
                  <a:pt x="28" y="113"/>
                  <a:pt x="28" y="113"/>
                  <a:pt x="29" y="114"/>
                </a:cubicBezTo>
                <a:cubicBezTo>
                  <a:pt x="29" y="114"/>
                  <a:pt x="29" y="114"/>
                  <a:pt x="29" y="114"/>
                </a:cubicBezTo>
                <a:cubicBezTo>
                  <a:pt x="29" y="114"/>
                  <a:pt x="29" y="114"/>
                  <a:pt x="30" y="114"/>
                </a:cubicBezTo>
                <a:cubicBezTo>
                  <a:pt x="90" y="114"/>
                  <a:pt x="90" y="114"/>
                  <a:pt x="90" y="114"/>
                </a:cubicBezTo>
                <a:cubicBezTo>
                  <a:pt x="90" y="114"/>
                  <a:pt x="91" y="114"/>
                  <a:pt x="91" y="114"/>
                </a:cubicBezTo>
                <a:cubicBezTo>
                  <a:pt x="91" y="113"/>
                  <a:pt x="91" y="113"/>
                  <a:pt x="91" y="112"/>
                </a:cubicBezTo>
                <a:cubicBezTo>
                  <a:pt x="91" y="79"/>
                  <a:pt x="91" y="45"/>
                  <a:pt x="91" y="11"/>
                </a:cubicBezTo>
                <a:cubicBezTo>
                  <a:pt x="91" y="10"/>
                  <a:pt x="91" y="10"/>
                  <a:pt x="91" y="10"/>
                </a:cubicBezTo>
                <a:cubicBezTo>
                  <a:pt x="91" y="9"/>
                  <a:pt x="90" y="9"/>
                  <a:pt x="90" y="9"/>
                </a:cubicBezTo>
                <a:cubicBezTo>
                  <a:pt x="30" y="9"/>
                  <a:pt x="30" y="9"/>
                  <a:pt x="30" y="9"/>
                </a:cubicBezTo>
                <a:cubicBezTo>
                  <a:pt x="29" y="9"/>
                  <a:pt x="29" y="9"/>
                  <a:pt x="29" y="10"/>
                </a:cubicBezTo>
                <a:cubicBezTo>
                  <a:pt x="29" y="10"/>
                  <a:pt x="29" y="10"/>
                  <a:pt x="29" y="10"/>
                </a:cubicBezTo>
                <a:cubicBezTo>
                  <a:pt x="28" y="10"/>
                  <a:pt x="28" y="10"/>
                  <a:pt x="28" y="11"/>
                </a:cubicBezTo>
                <a:cubicBezTo>
                  <a:pt x="28" y="45"/>
                  <a:pt x="28" y="79"/>
                  <a:pt x="28" y="112"/>
                </a:cubicBezTo>
                <a:close/>
                <a:moveTo>
                  <a:pt x="39" y="16"/>
                </a:moveTo>
                <a:cubicBezTo>
                  <a:pt x="39" y="16"/>
                  <a:pt x="39" y="16"/>
                  <a:pt x="39" y="16"/>
                </a:cubicBezTo>
                <a:cubicBezTo>
                  <a:pt x="81" y="16"/>
                  <a:pt x="81" y="16"/>
                  <a:pt x="81" y="16"/>
                </a:cubicBezTo>
                <a:cubicBezTo>
                  <a:pt x="82" y="16"/>
                  <a:pt x="84" y="17"/>
                  <a:pt x="84" y="19"/>
                </a:cubicBezTo>
                <a:cubicBezTo>
                  <a:pt x="84" y="19"/>
                  <a:pt x="84" y="19"/>
                  <a:pt x="84" y="19"/>
                </a:cubicBezTo>
                <a:cubicBezTo>
                  <a:pt x="84" y="104"/>
                  <a:pt x="84" y="104"/>
                  <a:pt x="84" y="104"/>
                </a:cubicBezTo>
                <a:cubicBezTo>
                  <a:pt x="84" y="106"/>
                  <a:pt x="82" y="107"/>
                  <a:pt x="81" y="107"/>
                </a:cubicBezTo>
                <a:cubicBezTo>
                  <a:pt x="81" y="107"/>
                  <a:pt x="81" y="107"/>
                  <a:pt x="81" y="107"/>
                </a:cubicBezTo>
                <a:cubicBezTo>
                  <a:pt x="39" y="107"/>
                  <a:pt x="39" y="107"/>
                  <a:pt x="39" y="107"/>
                </a:cubicBezTo>
                <a:cubicBezTo>
                  <a:pt x="37" y="107"/>
                  <a:pt x="36" y="106"/>
                  <a:pt x="36" y="104"/>
                </a:cubicBezTo>
                <a:cubicBezTo>
                  <a:pt x="36" y="104"/>
                  <a:pt x="36" y="104"/>
                  <a:pt x="36" y="104"/>
                </a:cubicBezTo>
                <a:cubicBezTo>
                  <a:pt x="36" y="19"/>
                  <a:pt x="36" y="19"/>
                  <a:pt x="36" y="19"/>
                </a:cubicBezTo>
                <a:cubicBezTo>
                  <a:pt x="36" y="17"/>
                  <a:pt x="37" y="16"/>
                  <a:pt x="39" y="16"/>
                </a:cubicBezTo>
                <a:close/>
                <a:moveTo>
                  <a:pt x="78" y="22"/>
                </a:moveTo>
                <a:cubicBezTo>
                  <a:pt x="42" y="22"/>
                  <a:pt x="42" y="22"/>
                  <a:pt x="42" y="22"/>
                </a:cubicBezTo>
                <a:cubicBezTo>
                  <a:pt x="42" y="102"/>
                  <a:pt x="42" y="102"/>
                  <a:pt x="42" y="102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78" y="22"/>
                  <a:pt x="78" y="22"/>
                  <a:pt x="78" y="22"/>
                </a:cubicBezTo>
                <a:close/>
                <a:moveTo>
                  <a:pt x="19" y="46"/>
                </a:moveTo>
                <a:cubicBezTo>
                  <a:pt x="5" y="46"/>
                  <a:pt x="5" y="46"/>
                  <a:pt x="5" y="46"/>
                </a:cubicBezTo>
                <a:cubicBezTo>
                  <a:pt x="3" y="46"/>
                  <a:pt x="0" y="44"/>
                  <a:pt x="0" y="42"/>
                </a:cubicBezTo>
                <a:cubicBezTo>
                  <a:pt x="0" y="39"/>
                  <a:pt x="3" y="37"/>
                  <a:pt x="5" y="37"/>
                </a:cubicBezTo>
                <a:cubicBezTo>
                  <a:pt x="19" y="37"/>
                  <a:pt x="19" y="37"/>
                  <a:pt x="19" y="37"/>
                </a:cubicBezTo>
                <a:cubicBezTo>
                  <a:pt x="19" y="26"/>
                  <a:pt x="19" y="26"/>
                  <a:pt x="19" y="26"/>
                </a:cubicBezTo>
                <a:cubicBezTo>
                  <a:pt x="5" y="26"/>
                  <a:pt x="5" y="26"/>
                  <a:pt x="5" y="26"/>
                </a:cubicBezTo>
                <a:cubicBezTo>
                  <a:pt x="3" y="26"/>
                  <a:pt x="0" y="24"/>
                  <a:pt x="0" y="22"/>
                </a:cubicBezTo>
                <a:cubicBezTo>
                  <a:pt x="0" y="19"/>
                  <a:pt x="3" y="17"/>
                  <a:pt x="5" y="17"/>
                </a:cubicBezTo>
                <a:cubicBezTo>
                  <a:pt x="19" y="17"/>
                  <a:pt x="19" y="17"/>
                  <a:pt x="19" y="17"/>
                </a:cubicBezTo>
                <a:cubicBezTo>
                  <a:pt x="19" y="11"/>
                  <a:pt x="19" y="11"/>
                  <a:pt x="19" y="11"/>
                </a:cubicBezTo>
                <a:cubicBezTo>
                  <a:pt x="19" y="8"/>
                  <a:pt x="20" y="5"/>
                  <a:pt x="22" y="3"/>
                </a:cubicBezTo>
                <a:cubicBezTo>
                  <a:pt x="22" y="3"/>
                  <a:pt x="22" y="3"/>
                  <a:pt x="22" y="3"/>
                </a:cubicBezTo>
                <a:cubicBezTo>
                  <a:pt x="22" y="3"/>
                  <a:pt x="22" y="3"/>
                  <a:pt x="22" y="3"/>
                </a:cubicBezTo>
                <a:cubicBezTo>
                  <a:pt x="24" y="1"/>
                  <a:pt x="27" y="0"/>
                  <a:pt x="30" y="0"/>
                </a:cubicBezTo>
                <a:cubicBezTo>
                  <a:pt x="90" y="0"/>
                  <a:pt x="90" y="0"/>
                  <a:pt x="90" y="0"/>
                </a:cubicBezTo>
                <a:cubicBezTo>
                  <a:pt x="93" y="0"/>
                  <a:pt x="96" y="1"/>
                  <a:pt x="98" y="3"/>
                </a:cubicBezTo>
                <a:cubicBezTo>
                  <a:pt x="100" y="5"/>
                  <a:pt x="101" y="8"/>
                  <a:pt x="101" y="11"/>
                </a:cubicBezTo>
                <a:cubicBezTo>
                  <a:pt x="101" y="17"/>
                  <a:pt x="101" y="17"/>
                  <a:pt x="101" y="17"/>
                </a:cubicBezTo>
                <a:cubicBezTo>
                  <a:pt x="114" y="17"/>
                  <a:pt x="114" y="17"/>
                  <a:pt x="114" y="17"/>
                </a:cubicBezTo>
                <a:cubicBezTo>
                  <a:pt x="117" y="17"/>
                  <a:pt x="119" y="19"/>
                  <a:pt x="119" y="22"/>
                </a:cubicBezTo>
                <a:cubicBezTo>
                  <a:pt x="119" y="24"/>
                  <a:pt x="117" y="26"/>
                  <a:pt x="114" y="26"/>
                </a:cubicBezTo>
                <a:cubicBezTo>
                  <a:pt x="101" y="26"/>
                  <a:pt x="101" y="26"/>
                  <a:pt x="101" y="26"/>
                </a:cubicBezTo>
                <a:cubicBezTo>
                  <a:pt x="101" y="37"/>
                  <a:pt x="101" y="37"/>
                  <a:pt x="101" y="37"/>
                </a:cubicBezTo>
                <a:cubicBezTo>
                  <a:pt x="114" y="37"/>
                  <a:pt x="114" y="37"/>
                  <a:pt x="114" y="37"/>
                </a:cubicBezTo>
                <a:cubicBezTo>
                  <a:pt x="117" y="37"/>
                  <a:pt x="119" y="39"/>
                  <a:pt x="119" y="42"/>
                </a:cubicBezTo>
                <a:cubicBezTo>
                  <a:pt x="119" y="44"/>
                  <a:pt x="117" y="46"/>
                  <a:pt x="114" y="46"/>
                </a:cubicBezTo>
                <a:cubicBezTo>
                  <a:pt x="101" y="46"/>
                  <a:pt x="101" y="46"/>
                  <a:pt x="101" y="46"/>
                </a:cubicBezTo>
                <a:cubicBezTo>
                  <a:pt x="101" y="57"/>
                  <a:pt x="101" y="57"/>
                  <a:pt x="101" y="57"/>
                </a:cubicBezTo>
                <a:cubicBezTo>
                  <a:pt x="114" y="57"/>
                  <a:pt x="114" y="57"/>
                  <a:pt x="114" y="57"/>
                </a:cubicBezTo>
                <a:cubicBezTo>
                  <a:pt x="117" y="57"/>
                  <a:pt x="119" y="59"/>
                  <a:pt x="119" y="62"/>
                </a:cubicBezTo>
                <a:cubicBezTo>
                  <a:pt x="119" y="64"/>
                  <a:pt x="117" y="66"/>
                  <a:pt x="114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1" y="77"/>
                  <a:pt x="101" y="77"/>
                  <a:pt x="101" y="77"/>
                </a:cubicBezTo>
                <a:cubicBezTo>
                  <a:pt x="114" y="77"/>
                  <a:pt x="114" y="77"/>
                  <a:pt x="114" y="77"/>
                </a:cubicBezTo>
                <a:cubicBezTo>
                  <a:pt x="117" y="77"/>
                  <a:pt x="119" y="79"/>
                  <a:pt x="119" y="82"/>
                </a:cubicBezTo>
                <a:cubicBezTo>
                  <a:pt x="119" y="84"/>
                  <a:pt x="117" y="86"/>
                  <a:pt x="114" y="86"/>
                </a:cubicBezTo>
                <a:cubicBezTo>
                  <a:pt x="101" y="86"/>
                  <a:pt x="101" y="86"/>
                  <a:pt x="101" y="86"/>
                </a:cubicBezTo>
                <a:cubicBezTo>
                  <a:pt x="101" y="97"/>
                  <a:pt x="101" y="97"/>
                  <a:pt x="101" y="97"/>
                </a:cubicBezTo>
                <a:cubicBezTo>
                  <a:pt x="114" y="97"/>
                  <a:pt x="114" y="97"/>
                  <a:pt x="114" y="97"/>
                </a:cubicBezTo>
                <a:cubicBezTo>
                  <a:pt x="117" y="97"/>
                  <a:pt x="119" y="99"/>
                  <a:pt x="119" y="102"/>
                </a:cubicBezTo>
                <a:cubicBezTo>
                  <a:pt x="119" y="104"/>
                  <a:pt x="117" y="106"/>
                  <a:pt x="114" y="106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12"/>
                  <a:pt x="101" y="112"/>
                  <a:pt x="101" y="112"/>
                </a:cubicBezTo>
                <a:cubicBezTo>
                  <a:pt x="101" y="116"/>
                  <a:pt x="100" y="118"/>
                  <a:pt x="98" y="120"/>
                </a:cubicBezTo>
                <a:cubicBezTo>
                  <a:pt x="96" y="122"/>
                  <a:pt x="93" y="124"/>
                  <a:pt x="90" y="124"/>
                </a:cubicBezTo>
                <a:cubicBezTo>
                  <a:pt x="30" y="124"/>
                  <a:pt x="30" y="124"/>
                  <a:pt x="30" y="124"/>
                </a:cubicBezTo>
                <a:cubicBezTo>
                  <a:pt x="27" y="124"/>
                  <a:pt x="24" y="122"/>
                  <a:pt x="22" y="120"/>
                </a:cubicBezTo>
                <a:cubicBezTo>
                  <a:pt x="22" y="120"/>
                  <a:pt x="22" y="120"/>
                  <a:pt x="22" y="120"/>
                </a:cubicBezTo>
                <a:cubicBezTo>
                  <a:pt x="20" y="118"/>
                  <a:pt x="19" y="115"/>
                  <a:pt x="19" y="112"/>
                </a:cubicBezTo>
                <a:cubicBezTo>
                  <a:pt x="19" y="106"/>
                  <a:pt x="19" y="106"/>
                  <a:pt x="19" y="106"/>
                </a:cubicBezTo>
                <a:cubicBezTo>
                  <a:pt x="5" y="106"/>
                  <a:pt x="5" y="106"/>
                  <a:pt x="5" y="106"/>
                </a:cubicBezTo>
                <a:cubicBezTo>
                  <a:pt x="3" y="106"/>
                  <a:pt x="0" y="104"/>
                  <a:pt x="0" y="102"/>
                </a:cubicBezTo>
                <a:cubicBezTo>
                  <a:pt x="0" y="99"/>
                  <a:pt x="3" y="97"/>
                  <a:pt x="5" y="97"/>
                </a:cubicBezTo>
                <a:cubicBezTo>
                  <a:pt x="19" y="97"/>
                  <a:pt x="19" y="97"/>
                  <a:pt x="19" y="97"/>
                </a:cubicBezTo>
                <a:cubicBezTo>
                  <a:pt x="19" y="86"/>
                  <a:pt x="19" y="86"/>
                  <a:pt x="19" y="86"/>
                </a:cubicBezTo>
                <a:cubicBezTo>
                  <a:pt x="5" y="86"/>
                  <a:pt x="5" y="86"/>
                  <a:pt x="5" y="86"/>
                </a:cubicBezTo>
                <a:cubicBezTo>
                  <a:pt x="3" y="86"/>
                  <a:pt x="0" y="84"/>
                  <a:pt x="0" y="82"/>
                </a:cubicBezTo>
                <a:cubicBezTo>
                  <a:pt x="0" y="79"/>
                  <a:pt x="3" y="77"/>
                  <a:pt x="5" y="77"/>
                </a:cubicBezTo>
                <a:cubicBezTo>
                  <a:pt x="19" y="77"/>
                  <a:pt x="19" y="77"/>
                  <a:pt x="19" y="77"/>
                </a:cubicBezTo>
                <a:cubicBezTo>
                  <a:pt x="19" y="66"/>
                  <a:pt x="19" y="66"/>
                  <a:pt x="19" y="66"/>
                </a:cubicBezTo>
                <a:cubicBezTo>
                  <a:pt x="5" y="66"/>
                  <a:pt x="5" y="66"/>
                  <a:pt x="5" y="66"/>
                </a:cubicBezTo>
                <a:cubicBezTo>
                  <a:pt x="3" y="66"/>
                  <a:pt x="0" y="64"/>
                  <a:pt x="0" y="62"/>
                </a:cubicBezTo>
                <a:cubicBezTo>
                  <a:pt x="0" y="59"/>
                  <a:pt x="3" y="57"/>
                  <a:pt x="5" y="57"/>
                </a:cubicBezTo>
                <a:cubicBezTo>
                  <a:pt x="19" y="57"/>
                  <a:pt x="19" y="57"/>
                  <a:pt x="19" y="57"/>
                </a:cubicBezTo>
                <a:cubicBezTo>
                  <a:pt x="19" y="46"/>
                  <a:pt x="19" y="46"/>
                  <a:pt x="19" y="4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68" name="Freeform 88"/>
          <p:cNvSpPr>
            <a:spLocks noEditPoints="1"/>
          </p:cNvSpPr>
          <p:nvPr/>
        </p:nvSpPr>
        <p:spPr bwMode="auto">
          <a:xfrm>
            <a:off x="10039113" y="2141467"/>
            <a:ext cx="272622" cy="224372"/>
          </a:xfrm>
          <a:custGeom>
            <a:avLst/>
            <a:gdLst>
              <a:gd name="T0" fmla="*/ 65 w 124"/>
              <a:gd name="T1" fmla="*/ 97 h 102"/>
              <a:gd name="T2" fmla="*/ 80 w 124"/>
              <a:gd name="T3" fmla="*/ 92 h 102"/>
              <a:gd name="T4" fmla="*/ 80 w 124"/>
              <a:gd name="T5" fmla="*/ 76 h 102"/>
              <a:gd name="T6" fmla="*/ 80 w 124"/>
              <a:gd name="T7" fmla="*/ 25 h 102"/>
              <a:gd name="T8" fmla="*/ 80 w 124"/>
              <a:gd name="T9" fmla="*/ 25 h 102"/>
              <a:gd name="T10" fmla="*/ 70 w 124"/>
              <a:gd name="T11" fmla="*/ 9 h 102"/>
              <a:gd name="T12" fmla="*/ 70 w 124"/>
              <a:gd name="T13" fmla="*/ 0 h 102"/>
              <a:gd name="T14" fmla="*/ 85 w 124"/>
              <a:gd name="T15" fmla="*/ 0 h 102"/>
              <a:gd name="T16" fmla="*/ 100 w 124"/>
              <a:gd name="T17" fmla="*/ 0 h 102"/>
              <a:gd name="T18" fmla="*/ 100 w 124"/>
              <a:gd name="T19" fmla="*/ 9 h 102"/>
              <a:gd name="T20" fmla="*/ 90 w 124"/>
              <a:gd name="T21" fmla="*/ 20 h 102"/>
              <a:gd name="T22" fmla="*/ 119 w 124"/>
              <a:gd name="T23" fmla="*/ 25 h 102"/>
              <a:gd name="T24" fmla="*/ 124 w 124"/>
              <a:gd name="T25" fmla="*/ 66 h 102"/>
              <a:gd name="T26" fmla="*/ 109 w 124"/>
              <a:gd name="T27" fmla="*/ 81 h 102"/>
              <a:gd name="T28" fmla="*/ 90 w 124"/>
              <a:gd name="T29" fmla="*/ 92 h 102"/>
              <a:gd name="T30" fmla="*/ 105 w 124"/>
              <a:gd name="T31" fmla="*/ 97 h 102"/>
              <a:gd name="T32" fmla="*/ 85 w 124"/>
              <a:gd name="T33" fmla="*/ 102 h 102"/>
              <a:gd name="T34" fmla="*/ 85 w 124"/>
              <a:gd name="T35" fmla="*/ 102 h 102"/>
              <a:gd name="T36" fmla="*/ 70 w 124"/>
              <a:gd name="T37" fmla="*/ 59 h 102"/>
              <a:gd name="T38" fmla="*/ 70 w 124"/>
              <a:gd name="T39" fmla="*/ 65 h 102"/>
              <a:gd name="T40" fmla="*/ 16 w 124"/>
              <a:gd name="T41" fmla="*/ 62 h 102"/>
              <a:gd name="T42" fmla="*/ 16 w 124"/>
              <a:gd name="T43" fmla="*/ 39 h 102"/>
              <a:gd name="T44" fmla="*/ 19 w 124"/>
              <a:gd name="T45" fmla="*/ 36 h 102"/>
              <a:gd name="T46" fmla="*/ 73 w 124"/>
              <a:gd name="T47" fmla="*/ 39 h 102"/>
              <a:gd name="T48" fmla="*/ 22 w 124"/>
              <a:gd name="T49" fmla="*/ 42 h 102"/>
              <a:gd name="T50" fmla="*/ 70 w 124"/>
              <a:gd name="T51" fmla="*/ 59 h 102"/>
              <a:gd name="T52" fmla="*/ 90 w 124"/>
              <a:gd name="T53" fmla="*/ 71 h 102"/>
              <a:gd name="T54" fmla="*/ 113 w 124"/>
              <a:gd name="T55" fmla="*/ 70 h 102"/>
              <a:gd name="T56" fmla="*/ 114 w 124"/>
              <a:gd name="T57" fmla="*/ 35 h 102"/>
              <a:gd name="T58" fmla="*/ 109 w 124"/>
              <a:gd name="T59" fmla="*/ 30 h 102"/>
              <a:gd name="T60" fmla="*/ 68 w 124"/>
              <a:gd name="T61" fmla="*/ 71 h 102"/>
              <a:gd name="T62" fmla="*/ 68 w 124"/>
              <a:gd name="T63" fmla="*/ 81 h 102"/>
              <a:gd name="T64" fmla="*/ 4 w 124"/>
              <a:gd name="T65" fmla="*/ 76 h 102"/>
              <a:gd name="T66" fmla="*/ 4 w 124"/>
              <a:gd name="T67" fmla="*/ 76 h 102"/>
              <a:gd name="T68" fmla="*/ 0 w 124"/>
              <a:gd name="T69" fmla="*/ 35 h 102"/>
              <a:gd name="T70" fmla="*/ 15 w 124"/>
              <a:gd name="T71" fmla="*/ 20 h 102"/>
              <a:gd name="T72" fmla="*/ 73 w 124"/>
              <a:gd name="T73" fmla="*/ 25 h 102"/>
              <a:gd name="T74" fmla="*/ 15 w 124"/>
              <a:gd name="T75" fmla="*/ 30 h 102"/>
              <a:gd name="T76" fmla="*/ 9 w 124"/>
              <a:gd name="T77" fmla="*/ 35 h 102"/>
              <a:gd name="T78" fmla="*/ 11 w 124"/>
              <a:gd name="T79" fmla="*/ 70 h 102"/>
              <a:gd name="T80" fmla="*/ 15 w 124"/>
              <a:gd name="T81" fmla="*/ 71 h 10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4" h="102">
                <a:moveTo>
                  <a:pt x="70" y="102"/>
                </a:moveTo>
                <a:cubicBezTo>
                  <a:pt x="67" y="102"/>
                  <a:pt x="65" y="100"/>
                  <a:pt x="65" y="97"/>
                </a:cubicBezTo>
                <a:cubicBezTo>
                  <a:pt x="65" y="94"/>
                  <a:pt x="67" y="92"/>
                  <a:pt x="70" y="92"/>
                </a:cubicBezTo>
                <a:cubicBezTo>
                  <a:pt x="80" y="92"/>
                  <a:pt x="80" y="92"/>
                  <a:pt x="80" y="92"/>
                </a:cubicBezTo>
                <a:cubicBezTo>
                  <a:pt x="80" y="76"/>
                  <a:pt x="80" y="76"/>
                  <a:pt x="80" y="76"/>
                </a:cubicBezTo>
                <a:cubicBezTo>
                  <a:pt x="80" y="76"/>
                  <a:pt x="80" y="76"/>
                  <a:pt x="80" y="76"/>
                </a:cubicBezTo>
                <a:cubicBezTo>
                  <a:pt x="80" y="76"/>
                  <a:pt x="80" y="76"/>
                  <a:pt x="80" y="76"/>
                </a:cubicBezTo>
                <a:cubicBezTo>
                  <a:pt x="80" y="25"/>
                  <a:pt x="80" y="25"/>
                  <a:pt x="80" y="25"/>
                </a:cubicBezTo>
                <a:cubicBezTo>
                  <a:pt x="80" y="25"/>
                  <a:pt x="80" y="25"/>
                  <a:pt x="80" y="25"/>
                </a:cubicBezTo>
                <a:cubicBezTo>
                  <a:pt x="80" y="25"/>
                  <a:pt x="80" y="25"/>
                  <a:pt x="80" y="25"/>
                </a:cubicBezTo>
                <a:cubicBezTo>
                  <a:pt x="80" y="9"/>
                  <a:pt x="80" y="9"/>
                  <a:pt x="80" y="9"/>
                </a:cubicBezTo>
                <a:cubicBezTo>
                  <a:pt x="70" y="9"/>
                  <a:pt x="70" y="9"/>
                  <a:pt x="70" y="9"/>
                </a:cubicBezTo>
                <a:cubicBezTo>
                  <a:pt x="67" y="9"/>
                  <a:pt x="65" y="7"/>
                  <a:pt x="65" y="4"/>
                </a:cubicBezTo>
                <a:cubicBezTo>
                  <a:pt x="65" y="2"/>
                  <a:pt x="67" y="0"/>
                  <a:pt x="70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85" y="0"/>
                  <a:pt x="85" y="0"/>
                  <a:pt x="85" y="0"/>
                </a:cubicBezTo>
                <a:cubicBezTo>
                  <a:pt x="100" y="0"/>
                  <a:pt x="100" y="0"/>
                  <a:pt x="100" y="0"/>
                </a:cubicBezTo>
                <a:cubicBezTo>
                  <a:pt x="103" y="0"/>
                  <a:pt x="105" y="2"/>
                  <a:pt x="105" y="4"/>
                </a:cubicBezTo>
                <a:cubicBezTo>
                  <a:pt x="105" y="7"/>
                  <a:pt x="103" y="9"/>
                  <a:pt x="100" y="9"/>
                </a:cubicBezTo>
                <a:cubicBezTo>
                  <a:pt x="90" y="9"/>
                  <a:pt x="90" y="9"/>
                  <a:pt x="90" y="9"/>
                </a:cubicBezTo>
                <a:cubicBezTo>
                  <a:pt x="90" y="20"/>
                  <a:pt x="90" y="20"/>
                  <a:pt x="90" y="20"/>
                </a:cubicBezTo>
                <a:cubicBezTo>
                  <a:pt x="109" y="20"/>
                  <a:pt x="109" y="20"/>
                  <a:pt x="109" y="20"/>
                </a:cubicBezTo>
                <a:cubicBezTo>
                  <a:pt x="113" y="20"/>
                  <a:pt x="117" y="22"/>
                  <a:pt x="119" y="25"/>
                </a:cubicBezTo>
                <a:cubicBezTo>
                  <a:pt x="122" y="28"/>
                  <a:pt x="124" y="31"/>
                  <a:pt x="124" y="35"/>
                </a:cubicBezTo>
                <a:cubicBezTo>
                  <a:pt x="124" y="66"/>
                  <a:pt x="124" y="66"/>
                  <a:pt x="124" y="66"/>
                </a:cubicBezTo>
                <a:cubicBezTo>
                  <a:pt x="124" y="70"/>
                  <a:pt x="122" y="74"/>
                  <a:pt x="119" y="76"/>
                </a:cubicBezTo>
                <a:cubicBezTo>
                  <a:pt x="117" y="79"/>
                  <a:pt x="113" y="81"/>
                  <a:pt x="109" y="81"/>
                </a:cubicBezTo>
                <a:cubicBezTo>
                  <a:pt x="90" y="81"/>
                  <a:pt x="90" y="81"/>
                  <a:pt x="90" y="81"/>
                </a:cubicBezTo>
                <a:cubicBezTo>
                  <a:pt x="90" y="92"/>
                  <a:pt x="90" y="92"/>
                  <a:pt x="90" y="92"/>
                </a:cubicBezTo>
                <a:cubicBezTo>
                  <a:pt x="100" y="92"/>
                  <a:pt x="100" y="92"/>
                  <a:pt x="100" y="92"/>
                </a:cubicBezTo>
                <a:cubicBezTo>
                  <a:pt x="103" y="92"/>
                  <a:pt x="105" y="94"/>
                  <a:pt x="105" y="97"/>
                </a:cubicBezTo>
                <a:cubicBezTo>
                  <a:pt x="105" y="100"/>
                  <a:pt x="103" y="102"/>
                  <a:pt x="100" y="102"/>
                </a:cubicBezTo>
                <a:cubicBezTo>
                  <a:pt x="85" y="102"/>
                  <a:pt x="85" y="102"/>
                  <a:pt x="85" y="102"/>
                </a:cubicBezTo>
                <a:cubicBezTo>
                  <a:pt x="85" y="102"/>
                  <a:pt x="85" y="102"/>
                  <a:pt x="85" y="102"/>
                </a:cubicBezTo>
                <a:cubicBezTo>
                  <a:pt x="85" y="102"/>
                  <a:pt x="85" y="102"/>
                  <a:pt x="85" y="102"/>
                </a:cubicBezTo>
                <a:cubicBezTo>
                  <a:pt x="70" y="102"/>
                  <a:pt x="70" y="102"/>
                  <a:pt x="70" y="102"/>
                </a:cubicBezTo>
                <a:close/>
                <a:moveTo>
                  <a:pt x="70" y="59"/>
                </a:moveTo>
                <a:cubicBezTo>
                  <a:pt x="71" y="59"/>
                  <a:pt x="73" y="61"/>
                  <a:pt x="73" y="62"/>
                </a:cubicBezTo>
                <a:cubicBezTo>
                  <a:pt x="73" y="64"/>
                  <a:pt x="71" y="65"/>
                  <a:pt x="70" y="65"/>
                </a:cubicBezTo>
                <a:cubicBezTo>
                  <a:pt x="19" y="65"/>
                  <a:pt x="19" y="65"/>
                  <a:pt x="19" y="65"/>
                </a:cubicBezTo>
                <a:cubicBezTo>
                  <a:pt x="17" y="65"/>
                  <a:pt x="16" y="64"/>
                  <a:pt x="16" y="62"/>
                </a:cubicBezTo>
                <a:cubicBezTo>
                  <a:pt x="16" y="62"/>
                  <a:pt x="16" y="62"/>
                  <a:pt x="16" y="62"/>
                </a:cubicBezTo>
                <a:cubicBezTo>
                  <a:pt x="16" y="39"/>
                  <a:pt x="16" y="39"/>
                  <a:pt x="16" y="39"/>
                </a:cubicBezTo>
                <a:cubicBezTo>
                  <a:pt x="16" y="37"/>
                  <a:pt x="17" y="36"/>
                  <a:pt x="19" y="36"/>
                </a:cubicBezTo>
                <a:cubicBezTo>
                  <a:pt x="19" y="36"/>
                  <a:pt x="19" y="36"/>
                  <a:pt x="19" y="36"/>
                </a:cubicBezTo>
                <a:cubicBezTo>
                  <a:pt x="70" y="36"/>
                  <a:pt x="70" y="36"/>
                  <a:pt x="70" y="36"/>
                </a:cubicBezTo>
                <a:cubicBezTo>
                  <a:pt x="71" y="36"/>
                  <a:pt x="73" y="37"/>
                  <a:pt x="73" y="39"/>
                </a:cubicBezTo>
                <a:cubicBezTo>
                  <a:pt x="73" y="41"/>
                  <a:pt x="71" y="42"/>
                  <a:pt x="70" y="42"/>
                </a:cubicBezTo>
                <a:cubicBezTo>
                  <a:pt x="22" y="42"/>
                  <a:pt x="22" y="42"/>
                  <a:pt x="22" y="42"/>
                </a:cubicBezTo>
                <a:cubicBezTo>
                  <a:pt x="22" y="59"/>
                  <a:pt x="22" y="59"/>
                  <a:pt x="22" y="59"/>
                </a:cubicBezTo>
                <a:cubicBezTo>
                  <a:pt x="70" y="59"/>
                  <a:pt x="70" y="59"/>
                  <a:pt x="70" y="59"/>
                </a:cubicBezTo>
                <a:close/>
                <a:moveTo>
                  <a:pt x="90" y="30"/>
                </a:moveTo>
                <a:cubicBezTo>
                  <a:pt x="90" y="71"/>
                  <a:pt x="90" y="71"/>
                  <a:pt x="90" y="71"/>
                </a:cubicBezTo>
                <a:cubicBezTo>
                  <a:pt x="109" y="71"/>
                  <a:pt x="109" y="71"/>
                  <a:pt x="109" y="71"/>
                </a:cubicBezTo>
                <a:cubicBezTo>
                  <a:pt x="110" y="71"/>
                  <a:pt x="112" y="71"/>
                  <a:pt x="113" y="70"/>
                </a:cubicBezTo>
                <a:cubicBezTo>
                  <a:pt x="114" y="69"/>
                  <a:pt x="114" y="67"/>
                  <a:pt x="114" y="66"/>
                </a:cubicBezTo>
                <a:cubicBezTo>
                  <a:pt x="114" y="35"/>
                  <a:pt x="114" y="35"/>
                  <a:pt x="114" y="35"/>
                </a:cubicBezTo>
                <a:cubicBezTo>
                  <a:pt x="114" y="34"/>
                  <a:pt x="114" y="33"/>
                  <a:pt x="113" y="32"/>
                </a:cubicBezTo>
                <a:cubicBezTo>
                  <a:pt x="112" y="31"/>
                  <a:pt x="110" y="30"/>
                  <a:pt x="109" y="30"/>
                </a:cubicBezTo>
                <a:cubicBezTo>
                  <a:pt x="90" y="30"/>
                  <a:pt x="90" y="30"/>
                  <a:pt x="90" y="30"/>
                </a:cubicBezTo>
                <a:close/>
                <a:moveTo>
                  <a:pt x="68" y="71"/>
                </a:moveTo>
                <a:cubicBezTo>
                  <a:pt x="71" y="71"/>
                  <a:pt x="73" y="73"/>
                  <a:pt x="73" y="76"/>
                </a:cubicBezTo>
                <a:cubicBezTo>
                  <a:pt x="73" y="79"/>
                  <a:pt x="71" y="81"/>
                  <a:pt x="68" y="81"/>
                </a:cubicBezTo>
                <a:cubicBezTo>
                  <a:pt x="15" y="81"/>
                  <a:pt x="15" y="81"/>
                  <a:pt x="15" y="81"/>
                </a:cubicBezTo>
                <a:cubicBezTo>
                  <a:pt x="11" y="81"/>
                  <a:pt x="7" y="79"/>
                  <a:pt x="4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4"/>
                  <a:pt x="0" y="70"/>
                  <a:pt x="0" y="66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1"/>
                  <a:pt x="2" y="28"/>
                  <a:pt x="4" y="25"/>
                </a:cubicBezTo>
                <a:cubicBezTo>
                  <a:pt x="7" y="22"/>
                  <a:pt x="11" y="20"/>
                  <a:pt x="15" y="20"/>
                </a:cubicBezTo>
                <a:cubicBezTo>
                  <a:pt x="68" y="20"/>
                  <a:pt x="68" y="20"/>
                  <a:pt x="68" y="20"/>
                </a:cubicBezTo>
                <a:cubicBezTo>
                  <a:pt x="71" y="20"/>
                  <a:pt x="73" y="23"/>
                  <a:pt x="73" y="25"/>
                </a:cubicBezTo>
                <a:cubicBezTo>
                  <a:pt x="73" y="28"/>
                  <a:pt x="71" y="30"/>
                  <a:pt x="68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13" y="30"/>
                  <a:pt x="12" y="31"/>
                  <a:pt x="11" y="32"/>
                </a:cubicBezTo>
                <a:cubicBezTo>
                  <a:pt x="10" y="33"/>
                  <a:pt x="9" y="34"/>
                  <a:pt x="9" y="35"/>
                </a:cubicBezTo>
                <a:cubicBezTo>
                  <a:pt x="9" y="66"/>
                  <a:pt x="9" y="66"/>
                  <a:pt x="9" y="66"/>
                </a:cubicBezTo>
                <a:cubicBezTo>
                  <a:pt x="9" y="67"/>
                  <a:pt x="10" y="69"/>
                  <a:pt x="11" y="70"/>
                </a:cubicBezTo>
                <a:cubicBezTo>
                  <a:pt x="11" y="70"/>
                  <a:pt x="11" y="70"/>
                  <a:pt x="11" y="70"/>
                </a:cubicBezTo>
                <a:cubicBezTo>
                  <a:pt x="12" y="71"/>
                  <a:pt x="13" y="71"/>
                  <a:pt x="15" y="71"/>
                </a:cubicBezTo>
                <a:cubicBezTo>
                  <a:pt x="68" y="71"/>
                  <a:pt x="68" y="71"/>
                  <a:pt x="68" y="7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69" name="Freeform 89"/>
          <p:cNvSpPr>
            <a:spLocks noEditPoints="1"/>
          </p:cNvSpPr>
          <p:nvPr/>
        </p:nvSpPr>
        <p:spPr bwMode="auto">
          <a:xfrm>
            <a:off x="10521098" y="2093279"/>
            <a:ext cx="219905" cy="272559"/>
          </a:xfrm>
          <a:custGeom>
            <a:avLst/>
            <a:gdLst>
              <a:gd name="T0" fmla="*/ 30 w 100"/>
              <a:gd name="T1" fmla="*/ 53 h 124"/>
              <a:gd name="T2" fmla="*/ 4 w 100"/>
              <a:gd name="T3" fmla="*/ 9 h 124"/>
              <a:gd name="T4" fmla="*/ 4 w 100"/>
              <a:gd name="T5" fmla="*/ 0 h 124"/>
              <a:gd name="T6" fmla="*/ 13 w 100"/>
              <a:gd name="T7" fmla="*/ 0 h 124"/>
              <a:gd name="T8" fmla="*/ 87 w 100"/>
              <a:gd name="T9" fmla="*/ 0 h 124"/>
              <a:gd name="T10" fmla="*/ 95 w 100"/>
              <a:gd name="T11" fmla="*/ 0 h 124"/>
              <a:gd name="T12" fmla="*/ 95 w 100"/>
              <a:gd name="T13" fmla="*/ 9 h 124"/>
              <a:gd name="T14" fmla="*/ 69 w 100"/>
              <a:gd name="T15" fmla="*/ 53 h 124"/>
              <a:gd name="T16" fmla="*/ 69 w 100"/>
              <a:gd name="T17" fmla="*/ 71 h 124"/>
              <a:gd name="T18" fmla="*/ 95 w 100"/>
              <a:gd name="T19" fmla="*/ 114 h 124"/>
              <a:gd name="T20" fmla="*/ 95 w 100"/>
              <a:gd name="T21" fmla="*/ 124 h 124"/>
              <a:gd name="T22" fmla="*/ 87 w 100"/>
              <a:gd name="T23" fmla="*/ 124 h 124"/>
              <a:gd name="T24" fmla="*/ 13 w 100"/>
              <a:gd name="T25" fmla="*/ 124 h 124"/>
              <a:gd name="T26" fmla="*/ 4 w 100"/>
              <a:gd name="T27" fmla="*/ 124 h 124"/>
              <a:gd name="T28" fmla="*/ 4 w 100"/>
              <a:gd name="T29" fmla="*/ 114 h 124"/>
              <a:gd name="T30" fmla="*/ 30 w 100"/>
              <a:gd name="T31" fmla="*/ 71 h 124"/>
              <a:gd name="T32" fmla="*/ 18 w 100"/>
              <a:gd name="T33" fmla="*/ 114 h 124"/>
              <a:gd name="T34" fmla="*/ 48 w 100"/>
              <a:gd name="T35" fmla="*/ 88 h 124"/>
              <a:gd name="T36" fmla="*/ 78 w 100"/>
              <a:gd name="T37" fmla="*/ 114 h 124"/>
              <a:gd name="T38" fmla="*/ 63 w 100"/>
              <a:gd name="T39" fmla="*/ 78 h 124"/>
              <a:gd name="T40" fmla="*/ 50 w 100"/>
              <a:gd name="T41" fmla="*/ 65 h 124"/>
              <a:gd name="T42" fmla="*/ 50 w 100"/>
              <a:gd name="T43" fmla="*/ 64 h 124"/>
              <a:gd name="T44" fmla="*/ 36 w 100"/>
              <a:gd name="T45" fmla="*/ 78 h 124"/>
              <a:gd name="T46" fmla="*/ 29 w 100"/>
              <a:gd name="T47" fmla="*/ 114 h 124"/>
              <a:gd name="T48" fmla="*/ 50 w 100"/>
              <a:gd name="T49" fmla="*/ 94 h 124"/>
              <a:gd name="T50" fmla="*/ 25 w 100"/>
              <a:gd name="T51" fmla="*/ 35 h 124"/>
              <a:gd name="T52" fmla="*/ 82 w 100"/>
              <a:gd name="T53" fmla="*/ 9 h 124"/>
              <a:gd name="T54" fmla="*/ 25 w 100"/>
              <a:gd name="T55" fmla="*/ 35 h 124"/>
              <a:gd name="T56" fmla="*/ 30 w 100"/>
              <a:gd name="T57" fmla="*/ 40 h 124"/>
              <a:gd name="T58" fmla="*/ 49 w 100"/>
              <a:gd name="T59" fmla="*/ 59 h 124"/>
              <a:gd name="T60" fmla="*/ 50 w 100"/>
              <a:gd name="T61" fmla="*/ 59 h 124"/>
              <a:gd name="T62" fmla="*/ 50 w 100"/>
              <a:gd name="T63" fmla="*/ 59 h 124"/>
              <a:gd name="T64" fmla="*/ 69 w 100"/>
              <a:gd name="T65" fmla="*/ 4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0" h="124">
                <a:moveTo>
                  <a:pt x="40" y="62"/>
                </a:moveTo>
                <a:cubicBezTo>
                  <a:pt x="36" y="58"/>
                  <a:pt x="33" y="55"/>
                  <a:pt x="30" y="53"/>
                </a:cubicBezTo>
                <a:cubicBezTo>
                  <a:pt x="19" y="44"/>
                  <a:pt x="9" y="35"/>
                  <a:pt x="8" y="9"/>
                </a:cubicBezTo>
                <a:cubicBezTo>
                  <a:pt x="4" y="9"/>
                  <a:pt x="4" y="9"/>
                  <a:pt x="4" y="9"/>
                </a:cubicBezTo>
                <a:cubicBezTo>
                  <a:pt x="2" y="9"/>
                  <a:pt x="0" y="7"/>
                  <a:pt x="0" y="4"/>
                </a:cubicBezTo>
                <a:cubicBezTo>
                  <a:pt x="0" y="2"/>
                  <a:pt x="2" y="0"/>
                  <a:pt x="4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95" y="0"/>
                  <a:pt x="95" y="0"/>
                  <a:pt x="95" y="0"/>
                </a:cubicBezTo>
                <a:cubicBezTo>
                  <a:pt x="97" y="0"/>
                  <a:pt x="100" y="2"/>
                  <a:pt x="100" y="4"/>
                </a:cubicBezTo>
                <a:cubicBezTo>
                  <a:pt x="100" y="7"/>
                  <a:pt x="97" y="9"/>
                  <a:pt x="95" y="9"/>
                </a:cubicBezTo>
                <a:cubicBezTo>
                  <a:pt x="91" y="9"/>
                  <a:pt x="91" y="9"/>
                  <a:pt x="91" y="9"/>
                </a:cubicBezTo>
                <a:cubicBezTo>
                  <a:pt x="90" y="35"/>
                  <a:pt x="80" y="44"/>
                  <a:pt x="69" y="53"/>
                </a:cubicBezTo>
                <a:cubicBezTo>
                  <a:pt x="66" y="55"/>
                  <a:pt x="63" y="58"/>
                  <a:pt x="60" y="62"/>
                </a:cubicBezTo>
                <a:cubicBezTo>
                  <a:pt x="63" y="65"/>
                  <a:pt x="66" y="68"/>
                  <a:pt x="69" y="71"/>
                </a:cubicBezTo>
                <a:cubicBezTo>
                  <a:pt x="80" y="80"/>
                  <a:pt x="90" y="88"/>
                  <a:pt x="91" y="114"/>
                </a:cubicBezTo>
                <a:cubicBezTo>
                  <a:pt x="95" y="114"/>
                  <a:pt x="95" y="114"/>
                  <a:pt x="95" y="114"/>
                </a:cubicBezTo>
                <a:cubicBezTo>
                  <a:pt x="97" y="114"/>
                  <a:pt x="100" y="116"/>
                  <a:pt x="100" y="119"/>
                </a:cubicBezTo>
                <a:cubicBezTo>
                  <a:pt x="100" y="122"/>
                  <a:pt x="97" y="124"/>
                  <a:pt x="95" y="124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87" y="124"/>
                  <a:pt x="87" y="124"/>
                  <a:pt x="87" y="124"/>
                </a:cubicBezTo>
                <a:cubicBezTo>
                  <a:pt x="86" y="124"/>
                  <a:pt x="86" y="124"/>
                  <a:pt x="86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12" y="124"/>
                  <a:pt x="12" y="124"/>
                  <a:pt x="12" y="124"/>
                </a:cubicBezTo>
                <a:cubicBezTo>
                  <a:pt x="4" y="124"/>
                  <a:pt x="4" y="124"/>
                  <a:pt x="4" y="124"/>
                </a:cubicBezTo>
                <a:cubicBezTo>
                  <a:pt x="2" y="124"/>
                  <a:pt x="0" y="122"/>
                  <a:pt x="0" y="119"/>
                </a:cubicBezTo>
                <a:cubicBezTo>
                  <a:pt x="0" y="116"/>
                  <a:pt x="2" y="114"/>
                  <a:pt x="4" y="114"/>
                </a:cubicBezTo>
                <a:cubicBezTo>
                  <a:pt x="8" y="114"/>
                  <a:pt x="8" y="114"/>
                  <a:pt x="8" y="114"/>
                </a:cubicBezTo>
                <a:cubicBezTo>
                  <a:pt x="9" y="88"/>
                  <a:pt x="19" y="80"/>
                  <a:pt x="30" y="71"/>
                </a:cubicBezTo>
                <a:cubicBezTo>
                  <a:pt x="33" y="68"/>
                  <a:pt x="36" y="65"/>
                  <a:pt x="40" y="62"/>
                </a:cubicBezTo>
                <a:close/>
                <a:moveTo>
                  <a:pt x="18" y="114"/>
                </a:moveTo>
                <a:cubicBezTo>
                  <a:pt x="21" y="114"/>
                  <a:pt x="21" y="114"/>
                  <a:pt x="21" y="114"/>
                </a:cubicBezTo>
                <a:cubicBezTo>
                  <a:pt x="48" y="88"/>
                  <a:pt x="48" y="88"/>
                  <a:pt x="48" y="88"/>
                </a:cubicBezTo>
                <a:cubicBezTo>
                  <a:pt x="49" y="87"/>
                  <a:pt x="50" y="87"/>
                  <a:pt x="52" y="88"/>
                </a:cubicBezTo>
                <a:cubicBezTo>
                  <a:pt x="78" y="114"/>
                  <a:pt x="78" y="114"/>
                  <a:pt x="78" y="114"/>
                </a:cubicBezTo>
                <a:cubicBezTo>
                  <a:pt x="82" y="114"/>
                  <a:pt x="82" y="114"/>
                  <a:pt x="82" y="114"/>
                </a:cubicBezTo>
                <a:cubicBezTo>
                  <a:pt x="81" y="93"/>
                  <a:pt x="72" y="86"/>
                  <a:pt x="63" y="78"/>
                </a:cubicBezTo>
                <a:cubicBezTo>
                  <a:pt x="59" y="74"/>
                  <a:pt x="54" y="70"/>
                  <a:pt x="50" y="65"/>
                </a:cubicBezTo>
                <a:cubicBezTo>
                  <a:pt x="50" y="65"/>
                  <a:pt x="50" y="65"/>
                  <a:pt x="50" y="65"/>
                </a:cubicBezTo>
                <a:cubicBezTo>
                  <a:pt x="50" y="65"/>
                  <a:pt x="50" y="65"/>
                  <a:pt x="50" y="65"/>
                </a:cubicBezTo>
                <a:cubicBezTo>
                  <a:pt x="50" y="64"/>
                  <a:pt x="50" y="64"/>
                  <a:pt x="50" y="64"/>
                </a:cubicBezTo>
                <a:cubicBezTo>
                  <a:pt x="50" y="65"/>
                  <a:pt x="50" y="65"/>
                  <a:pt x="50" y="65"/>
                </a:cubicBezTo>
                <a:cubicBezTo>
                  <a:pt x="45" y="70"/>
                  <a:pt x="40" y="74"/>
                  <a:pt x="36" y="78"/>
                </a:cubicBezTo>
                <a:cubicBezTo>
                  <a:pt x="27" y="86"/>
                  <a:pt x="19" y="93"/>
                  <a:pt x="18" y="114"/>
                </a:cubicBezTo>
                <a:close/>
                <a:moveTo>
                  <a:pt x="29" y="114"/>
                </a:moveTo>
                <a:cubicBezTo>
                  <a:pt x="70" y="114"/>
                  <a:pt x="70" y="114"/>
                  <a:pt x="70" y="114"/>
                </a:cubicBezTo>
                <a:cubicBezTo>
                  <a:pt x="50" y="94"/>
                  <a:pt x="50" y="94"/>
                  <a:pt x="50" y="94"/>
                </a:cubicBezTo>
                <a:cubicBezTo>
                  <a:pt x="29" y="114"/>
                  <a:pt x="29" y="114"/>
                  <a:pt x="29" y="114"/>
                </a:cubicBezTo>
                <a:close/>
                <a:moveTo>
                  <a:pt x="25" y="35"/>
                </a:moveTo>
                <a:cubicBezTo>
                  <a:pt x="74" y="35"/>
                  <a:pt x="74" y="35"/>
                  <a:pt x="74" y="35"/>
                </a:cubicBezTo>
                <a:cubicBezTo>
                  <a:pt x="78" y="29"/>
                  <a:pt x="81" y="21"/>
                  <a:pt x="82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8" y="21"/>
                  <a:pt x="21" y="29"/>
                  <a:pt x="25" y="35"/>
                </a:cubicBezTo>
                <a:close/>
                <a:moveTo>
                  <a:pt x="69" y="40"/>
                </a:moveTo>
                <a:cubicBezTo>
                  <a:pt x="30" y="40"/>
                  <a:pt x="30" y="40"/>
                  <a:pt x="30" y="40"/>
                </a:cubicBezTo>
                <a:cubicBezTo>
                  <a:pt x="32" y="42"/>
                  <a:pt x="34" y="44"/>
                  <a:pt x="36" y="45"/>
                </a:cubicBezTo>
                <a:cubicBezTo>
                  <a:pt x="40" y="49"/>
                  <a:pt x="45" y="53"/>
                  <a:pt x="49" y="59"/>
                </a:cubicBezTo>
                <a:cubicBezTo>
                  <a:pt x="49" y="59"/>
                  <a:pt x="49" y="59"/>
                  <a:pt x="49" y="59"/>
                </a:cubicBezTo>
                <a:cubicBezTo>
                  <a:pt x="50" y="59"/>
                  <a:pt x="50" y="59"/>
                  <a:pt x="50" y="59"/>
                </a:cubicBezTo>
                <a:cubicBezTo>
                  <a:pt x="50" y="59"/>
                  <a:pt x="50" y="59"/>
                  <a:pt x="50" y="59"/>
                </a:cubicBezTo>
                <a:cubicBezTo>
                  <a:pt x="50" y="59"/>
                  <a:pt x="50" y="59"/>
                  <a:pt x="50" y="59"/>
                </a:cubicBezTo>
                <a:cubicBezTo>
                  <a:pt x="54" y="53"/>
                  <a:pt x="59" y="49"/>
                  <a:pt x="63" y="45"/>
                </a:cubicBezTo>
                <a:cubicBezTo>
                  <a:pt x="65" y="44"/>
                  <a:pt x="67" y="42"/>
                  <a:pt x="69" y="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70" name="Freeform 90"/>
          <p:cNvSpPr>
            <a:spLocks noEditPoints="1"/>
          </p:cNvSpPr>
          <p:nvPr/>
        </p:nvSpPr>
        <p:spPr bwMode="auto">
          <a:xfrm>
            <a:off x="10966933" y="2090269"/>
            <a:ext cx="272622" cy="275571"/>
          </a:xfrm>
          <a:custGeom>
            <a:avLst/>
            <a:gdLst>
              <a:gd name="T0" fmla="*/ 57 w 124"/>
              <a:gd name="T1" fmla="*/ 5 h 125"/>
              <a:gd name="T2" fmla="*/ 62 w 124"/>
              <a:gd name="T3" fmla="*/ 0 h 125"/>
              <a:gd name="T4" fmla="*/ 67 w 124"/>
              <a:gd name="T5" fmla="*/ 5 h 125"/>
              <a:gd name="T6" fmla="*/ 67 w 124"/>
              <a:gd name="T7" fmla="*/ 45 h 125"/>
              <a:gd name="T8" fmla="*/ 80 w 124"/>
              <a:gd name="T9" fmla="*/ 32 h 125"/>
              <a:gd name="T10" fmla="*/ 87 w 124"/>
              <a:gd name="T11" fmla="*/ 32 h 125"/>
              <a:gd name="T12" fmla="*/ 87 w 124"/>
              <a:gd name="T13" fmla="*/ 39 h 125"/>
              <a:gd name="T14" fmla="*/ 65 w 124"/>
              <a:gd name="T15" fmla="*/ 60 h 125"/>
              <a:gd name="T16" fmla="*/ 65 w 124"/>
              <a:gd name="T17" fmla="*/ 60 h 125"/>
              <a:gd name="T18" fmla="*/ 65 w 124"/>
              <a:gd name="T19" fmla="*/ 60 h 125"/>
              <a:gd name="T20" fmla="*/ 59 w 124"/>
              <a:gd name="T21" fmla="*/ 60 h 125"/>
              <a:gd name="T22" fmla="*/ 59 w 124"/>
              <a:gd name="T23" fmla="*/ 60 h 125"/>
              <a:gd name="T24" fmla="*/ 58 w 124"/>
              <a:gd name="T25" fmla="*/ 60 h 125"/>
              <a:gd name="T26" fmla="*/ 58 w 124"/>
              <a:gd name="T27" fmla="*/ 60 h 125"/>
              <a:gd name="T28" fmla="*/ 58 w 124"/>
              <a:gd name="T29" fmla="*/ 60 h 125"/>
              <a:gd name="T30" fmla="*/ 37 w 124"/>
              <a:gd name="T31" fmla="*/ 39 h 125"/>
              <a:gd name="T32" fmla="*/ 37 w 124"/>
              <a:gd name="T33" fmla="*/ 32 h 125"/>
              <a:gd name="T34" fmla="*/ 44 w 124"/>
              <a:gd name="T35" fmla="*/ 32 h 125"/>
              <a:gd name="T36" fmla="*/ 57 w 124"/>
              <a:gd name="T37" fmla="*/ 45 h 125"/>
              <a:gd name="T38" fmla="*/ 57 w 124"/>
              <a:gd name="T39" fmla="*/ 5 h 125"/>
              <a:gd name="T40" fmla="*/ 101 w 124"/>
              <a:gd name="T41" fmla="*/ 88 h 125"/>
              <a:gd name="T42" fmla="*/ 106 w 124"/>
              <a:gd name="T43" fmla="*/ 93 h 125"/>
              <a:gd name="T44" fmla="*/ 101 w 124"/>
              <a:gd name="T45" fmla="*/ 97 h 125"/>
              <a:gd name="T46" fmla="*/ 96 w 124"/>
              <a:gd name="T47" fmla="*/ 93 h 125"/>
              <a:gd name="T48" fmla="*/ 101 w 124"/>
              <a:gd name="T49" fmla="*/ 88 h 125"/>
              <a:gd name="T50" fmla="*/ 21 w 124"/>
              <a:gd name="T51" fmla="*/ 107 h 125"/>
              <a:gd name="T52" fmla="*/ 18 w 124"/>
              <a:gd name="T53" fmla="*/ 104 h 125"/>
              <a:gd name="T54" fmla="*/ 21 w 124"/>
              <a:gd name="T55" fmla="*/ 101 h 125"/>
              <a:gd name="T56" fmla="*/ 103 w 124"/>
              <a:gd name="T57" fmla="*/ 101 h 125"/>
              <a:gd name="T58" fmla="*/ 106 w 124"/>
              <a:gd name="T59" fmla="*/ 104 h 125"/>
              <a:gd name="T60" fmla="*/ 103 w 124"/>
              <a:gd name="T61" fmla="*/ 107 h 125"/>
              <a:gd name="T62" fmla="*/ 21 w 124"/>
              <a:gd name="T63" fmla="*/ 107 h 125"/>
              <a:gd name="T64" fmla="*/ 12 w 124"/>
              <a:gd name="T65" fmla="*/ 70 h 125"/>
              <a:gd name="T66" fmla="*/ 112 w 124"/>
              <a:gd name="T67" fmla="*/ 70 h 125"/>
              <a:gd name="T68" fmla="*/ 120 w 124"/>
              <a:gd name="T69" fmla="*/ 74 h 125"/>
              <a:gd name="T70" fmla="*/ 124 w 124"/>
              <a:gd name="T71" fmla="*/ 83 h 125"/>
              <a:gd name="T72" fmla="*/ 124 w 124"/>
              <a:gd name="T73" fmla="*/ 112 h 125"/>
              <a:gd name="T74" fmla="*/ 120 w 124"/>
              <a:gd name="T75" fmla="*/ 121 h 125"/>
              <a:gd name="T76" fmla="*/ 112 w 124"/>
              <a:gd name="T77" fmla="*/ 125 h 125"/>
              <a:gd name="T78" fmla="*/ 12 w 124"/>
              <a:gd name="T79" fmla="*/ 125 h 125"/>
              <a:gd name="T80" fmla="*/ 4 w 124"/>
              <a:gd name="T81" fmla="*/ 121 h 125"/>
              <a:gd name="T82" fmla="*/ 0 w 124"/>
              <a:gd name="T83" fmla="*/ 112 h 125"/>
              <a:gd name="T84" fmla="*/ 0 w 124"/>
              <a:gd name="T85" fmla="*/ 83 h 125"/>
              <a:gd name="T86" fmla="*/ 4 w 124"/>
              <a:gd name="T87" fmla="*/ 74 h 125"/>
              <a:gd name="T88" fmla="*/ 12 w 124"/>
              <a:gd name="T89" fmla="*/ 70 h 125"/>
              <a:gd name="T90" fmla="*/ 112 w 124"/>
              <a:gd name="T91" fmla="*/ 80 h 125"/>
              <a:gd name="T92" fmla="*/ 12 w 124"/>
              <a:gd name="T93" fmla="*/ 80 h 125"/>
              <a:gd name="T94" fmla="*/ 10 w 124"/>
              <a:gd name="T95" fmla="*/ 81 h 125"/>
              <a:gd name="T96" fmla="*/ 9 w 124"/>
              <a:gd name="T97" fmla="*/ 83 h 125"/>
              <a:gd name="T98" fmla="*/ 9 w 124"/>
              <a:gd name="T99" fmla="*/ 112 h 125"/>
              <a:gd name="T100" fmla="*/ 10 w 124"/>
              <a:gd name="T101" fmla="*/ 114 h 125"/>
              <a:gd name="T102" fmla="*/ 12 w 124"/>
              <a:gd name="T103" fmla="*/ 115 h 125"/>
              <a:gd name="T104" fmla="*/ 112 w 124"/>
              <a:gd name="T105" fmla="*/ 115 h 125"/>
              <a:gd name="T106" fmla="*/ 113 w 124"/>
              <a:gd name="T107" fmla="*/ 114 h 125"/>
              <a:gd name="T108" fmla="*/ 114 w 124"/>
              <a:gd name="T109" fmla="*/ 112 h 125"/>
              <a:gd name="T110" fmla="*/ 114 w 124"/>
              <a:gd name="T111" fmla="*/ 83 h 125"/>
              <a:gd name="T112" fmla="*/ 113 w 124"/>
              <a:gd name="T113" fmla="*/ 81 h 125"/>
              <a:gd name="T114" fmla="*/ 112 w 124"/>
              <a:gd name="T115" fmla="*/ 8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4" h="125">
                <a:moveTo>
                  <a:pt x="57" y="5"/>
                </a:moveTo>
                <a:cubicBezTo>
                  <a:pt x="57" y="2"/>
                  <a:pt x="59" y="0"/>
                  <a:pt x="62" y="0"/>
                </a:cubicBezTo>
                <a:cubicBezTo>
                  <a:pt x="64" y="0"/>
                  <a:pt x="67" y="2"/>
                  <a:pt x="67" y="5"/>
                </a:cubicBezTo>
                <a:cubicBezTo>
                  <a:pt x="67" y="45"/>
                  <a:pt x="67" y="45"/>
                  <a:pt x="67" y="45"/>
                </a:cubicBezTo>
                <a:cubicBezTo>
                  <a:pt x="80" y="32"/>
                  <a:pt x="80" y="32"/>
                  <a:pt x="80" y="32"/>
                </a:cubicBezTo>
                <a:cubicBezTo>
                  <a:pt x="82" y="30"/>
                  <a:pt x="85" y="30"/>
                  <a:pt x="87" y="32"/>
                </a:cubicBezTo>
                <a:cubicBezTo>
                  <a:pt x="88" y="34"/>
                  <a:pt x="88" y="37"/>
                  <a:pt x="87" y="39"/>
                </a:cubicBezTo>
                <a:cubicBezTo>
                  <a:pt x="65" y="60"/>
                  <a:pt x="65" y="60"/>
                  <a:pt x="65" y="60"/>
                </a:cubicBezTo>
                <a:cubicBezTo>
                  <a:pt x="65" y="60"/>
                  <a:pt x="65" y="60"/>
                  <a:pt x="65" y="60"/>
                </a:cubicBezTo>
                <a:cubicBezTo>
                  <a:pt x="65" y="60"/>
                  <a:pt x="65" y="60"/>
                  <a:pt x="65" y="60"/>
                </a:cubicBezTo>
                <a:cubicBezTo>
                  <a:pt x="63" y="62"/>
                  <a:pt x="61" y="62"/>
                  <a:pt x="59" y="60"/>
                </a:cubicBezTo>
                <a:cubicBezTo>
                  <a:pt x="59" y="60"/>
                  <a:pt x="59" y="60"/>
                  <a:pt x="59" y="60"/>
                </a:cubicBezTo>
                <a:cubicBezTo>
                  <a:pt x="58" y="60"/>
                  <a:pt x="58" y="60"/>
                  <a:pt x="58" y="60"/>
                </a:cubicBezTo>
                <a:cubicBezTo>
                  <a:pt x="58" y="60"/>
                  <a:pt x="58" y="60"/>
                  <a:pt x="58" y="60"/>
                </a:cubicBezTo>
                <a:cubicBezTo>
                  <a:pt x="58" y="60"/>
                  <a:pt x="58" y="60"/>
                  <a:pt x="58" y="60"/>
                </a:cubicBezTo>
                <a:cubicBezTo>
                  <a:pt x="37" y="39"/>
                  <a:pt x="37" y="39"/>
                  <a:pt x="37" y="39"/>
                </a:cubicBezTo>
                <a:cubicBezTo>
                  <a:pt x="35" y="37"/>
                  <a:pt x="35" y="34"/>
                  <a:pt x="37" y="32"/>
                </a:cubicBezTo>
                <a:cubicBezTo>
                  <a:pt x="39" y="30"/>
                  <a:pt x="42" y="30"/>
                  <a:pt x="44" y="32"/>
                </a:cubicBezTo>
                <a:cubicBezTo>
                  <a:pt x="57" y="45"/>
                  <a:pt x="57" y="45"/>
                  <a:pt x="57" y="45"/>
                </a:cubicBezTo>
                <a:cubicBezTo>
                  <a:pt x="57" y="5"/>
                  <a:pt x="57" y="5"/>
                  <a:pt x="57" y="5"/>
                </a:cubicBezTo>
                <a:close/>
                <a:moveTo>
                  <a:pt x="101" y="88"/>
                </a:moveTo>
                <a:cubicBezTo>
                  <a:pt x="104" y="88"/>
                  <a:pt x="106" y="90"/>
                  <a:pt x="106" y="93"/>
                </a:cubicBezTo>
                <a:cubicBezTo>
                  <a:pt x="106" y="95"/>
                  <a:pt x="104" y="97"/>
                  <a:pt x="101" y="97"/>
                </a:cubicBezTo>
                <a:cubicBezTo>
                  <a:pt x="98" y="97"/>
                  <a:pt x="96" y="95"/>
                  <a:pt x="96" y="93"/>
                </a:cubicBezTo>
                <a:cubicBezTo>
                  <a:pt x="96" y="90"/>
                  <a:pt x="98" y="88"/>
                  <a:pt x="101" y="88"/>
                </a:cubicBezTo>
                <a:close/>
                <a:moveTo>
                  <a:pt x="21" y="107"/>
                </a:moveTo>
                <a:cubicBezTo>
                  <a:pt x="19" y="107"/>
                  <a:pt x="18" y="106"/>
                  <a:pt x="18" y="104"/>
                </a:cubicBezTo>
                <a:cubicBezTo>
                  <a:pt x="18" y="103"/>
                  <a:pt x="19" y="101"/>
                  <a:pt x="21" y="101"/>
                </a:cubicBezTo>
                <a:cubicBezTo>
                  <a:pt x="103" y="101"/>
                  <a:pt x="103" y="101"/>
                  <a:pt x="103" y="101"/>
                </a:cubicBezTo>
                <a:cubicBezTo>
                  <a:pt x="104" y="101"/>
                  <a:pt x="106" y="103"/>
                  <a:pt x="106" y="104"/>
                </a:cubicBezTo>
                <a:cubicBezTo>
                  <a:pt x="106" y="106"/>
                  <a:pt x="104" y="107"/>
                  <a:pt x="103" y="107"/>
                </a:cubicBezTo>
                <a:cubicBezTo>
                  <a:pt x="21" y="107"/>
                  <a:pt x="21" y="107"/>
                  <a:pt x="21" y="107"/>
                </a:cubicBezTo>
                <a:close/>
                <a:moveTo>
                  <a:pt x="12" y="70"/>
                </a:moveTo>
                <a:cubicBezTo>
                  <a:pt x="112" y="70"/>
                  <a:pt x="112" y="70"/>
                  <a:pt x="112" y="70"/>
                </a:cubicBezTo>
                <a:cubicBezTo>
                  <a:pt x="115" y="70"/>
                  <a:pt x="118" y="72"/>
                  <a:pt x="120" y="74"/>
                </a:cubicBezTo>
                <a:cubicBezTo>
                  <a:pt x="122" y="76"/>
                  <a:pt x="124" y="79"/>
                  <a:pt x="124" y="83"/>
                </a:cubicBezTo>
                <a:cubicBezTo>
                  <a:pt x="124" y="112"/>
                  <a:pt x="124" y="112"/>
                  <a:pt x="124" y="112"/>
                </a:cubicBezTo>
                <a:cubicBezTo>
                  <a:pt x="124" y="116"/>
                  <a:pt x="122" y="119"/>
                  <a:pt x="120" y="121"/>
                </a:cubicBezTo>
                <a:cubicBezTo>
                  <a:pt x="118" y="123"/>
                  <a:pt x="115" y="125"/>
                  <a:pt x="112" y="125"/>
                </a:cubicBezTo>
                <a:cubicBezTo>
                  <a:pt x="12" y="125"/>
                  <a:pt x="12" y="125"/>
                  <a:pt x="12" y="125"/>
                </a:cubicBezTo>
                <a:cubicBezTo>
                  <a:pt x="9" y="125"/>
                  <a:pt x="6" y="123"/>
                  <a:pt x="4" y="121"/>
                </a:cubicBezTo>
                <a:cubicBezTo>
                  <a:pt x="1" y="119"/>
                  <a:pt x="0" y="116"/>
                  <a:pt x="0" y="112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79"/>
                  <a:pt x="1" y="76"/>
                  <a:pt x="4" y="74"/>
                </a:cubicBezTo>
                <a:cubicBezTo>
                  <a:pt x="6" y="72"/>
                  <a:pt x="9" y="70"/>
                  <a:pt x="12" y="70"/>
                </a:cubicBezTo>
                <a:close/>
                <a:moveTo>
                  <a:pt x="112" y="80"/>
                </a:moveTo>
                <a:cubicBezTo>
                  <a:pt x="12" y="80"/>
                  <a:pt x="12" y="80"/>
                  <a:pt x="12" y="80"/>
                </a:cubicBezTo>
                <a:cubicBezTo>
                  <a:pt x="11" y="80"/>
                  <a:pt x="11" y="80"/>
                  <a:pt x="10" y="81"/>
                </a:cubicBezTo>
                <a:cubicBezTo>
                  <a:pt x="10" y="81"/>
                  <a:pt x="9" y="82"/>
                  <a:pt x="9" y="83"/>
                </a:cubicBezTo>
                <a:cubicBezTo>
                  <a:pt x="9" y="112"/>
                  <a:pt x="9" y="112"/>
                  <a:pt x="9" y="112"/>
                </a:cubicBezTo>
                <a:cubicBezTo>
                  <a:pt x="9" y="113"/>
                  <a:pt x="10" y="114"/>
                  <a:pt x="10" y="114"/>
                </a:cubicBezTo>
                <a:cubicBezTo>
                  <a:pt x="11" y="115"/>
                  <a:pt x="11" y="115"/>
                  <a:pt x="12" y="115"/>
                </a:cubicBezTo>
                <a:cubicBezTo>
                  <a:pt x="112" y="115"/>
                  <a:pt x="112" y="115"/>
                  <a:pt x="112" y="115"/>
                </a:cubicBezTo>
                <a:cubicBezTo>
                  <a:pt x="112" y="115"/>
                  <a:pt x="113" y="115"/>
                  <a:pt x="113" y="114"/>
                </a:cubicBezTo>
                <a:cubicBezTo>
                  <a:pt x="114" y="114"/>
                  <a:pt x="114" y="113"/>
                  <a:pt x="114" y="112"/>
                </a:cubicBezTo>
                <a:cubicBezTo>
                  <a:pt x="114" y="83"/>
                  <a:pt x="114" y="83"/>
                  <a:pt x="114" y="83"/>
                </a:cubicBezTo>
                <a:cubicBezTo>
                  <a:pt x="114" y="82"/>
                  <a:pt x="114" y="81"/>
                  <a:pt x="113" y="81"/>
                </a:cubicBezTo>
                <a:cubicBezTo>
                  <a:pt x="113" y="80"/>
                  <a:pt x="112" y="80"/>
                  <a:pt x="112" y="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71" name="Freeform 91"/>
          <p:cNvSpPr>
            <a:spLocks noEditPoints="1"/>
          </p:cNvSpPr>
          <p:nvPr/>
        </p:nvSpPr>
        <p:spPr bwMode="auto">
          <a:xfrm>
            <a:off x="11420299" y="2090269"/>
            <a:ext cx="272622" cy="275571"/>
          </a:xfrm>
          <a:custGeom>
            <a:avLst/>
            <a:gdLst>
              <a:gd name="T0" fmla="*/ 67 w 124"/>
              <a:gd name="T1" fmla="*/ 57 h 125"/>
              <a:gd name="T2" fmla="*/ 62 w 124"/>
              <a:gd name="T3" fmla="*/ 61 h 125"/>
              <a:gd name="T4" fmla="*/ 57 w 124"/>
              <a:gd name="T5" fmla="*/ 57 h 125"/>
              <a:gd name="T6" fmla="*/ 57 w 124"/>
              <a:gd name="T7" fmla="*/ 16 h 125"/>
              <a:gd name="T8" fmla="*/ 44 w 124"/>
              <a:gd name="T9" fmla="*/ 29 h 125"/>
              <a:gd name="T10" fmla="*/ 37 w 124"/>
              <a:gd name="T11" fmla="*/ 29 h 125"/>
              <a:gd name="T12" fmla="*/ 37 w 124"/>
              <a:gd name="T13" fmla="*/ 23 h 125"/>
              <a:gd name="T14" fmla="*/ 58 w 124"/>
              <a:gd name="T15" fmla="*/ 1 h 125"/>
              <a:gd name="T16" fmla="*/ 58 w 124"/>
              <a:gd name="T17" fmla="*/ 1 h 125"/>
              <a:gd name="T18" fmla="*/ 59 w 124"/>
              <a:gd name="T19" fmla="*/ 1 h 125"/>
              <a:gd name="T20" fmla="*/ 59 w 124"/>
              <a:gd name="T21" fmla="*/ 1 h 125"/>
              <a:gd name="T22" fmla="*/ 59 w 124"/>
              <a:gd name="T23" fmla="*/ 1 h 125"/>
              <a:gd name="T24" fmla="*/ 59 w 124"/>
              <a:gd name="T25" fmla="*/ 1 h 125"/>
              <a:gd name="T26" fmla="*/ 65 w 124"/>
              <a:gd name="T27" fmla="*/ 1 h 125"/>
              <a:gd name="T28" fmla="*/ 65 w 124"/>
              <a:gd name="T29" fmla="*/ 1 h 125"/>
              <a:gd name="T30" fmla="*/ 65 w 124"/>
              <a:gd name="T31" fmla="*/ 1 h 125"/>
              <a:gd name="T32" fmla="*/ 65 w 124"/>
              <a:gd name="T33" fmla="*/ 1 h 125"/>
              <a:gd name="T34" fmla="*/ 87 w 124"/>
              <a:gd name="T35" fmla="*/ 23 h 125"/>
              <a:gd name="T36" fmla="*/ 87 w 124"/>
              <a:gd name="T37" fmla="*/ 29 h 125"/>
              <a:gd name="T38" fmla="*/ 80 w 124"/>
              <a:gd name="T39" fmla="*/ 29 h 125"/>
              <a:gd name="T40" fmla="*/ 67 w 124"/>
              <a:gd name="T41" fmla="*/ 16 h 125"/>
              <a:gd name="T42" fmla="*/ 67 w 124"/>
              <a:gd name="T43" fmla="*/ 57 h 125"/>
              <a:gd name="T44" fmla="*/ 101 w 124"/>
              <a:gd name="T45" fmla="*/ 88 h 125"/>
              <a:gd name="T46" fmla="*/ 106 w 124"/>
              <a:gd name="T47" fmla="*/ 93 h 125"/>
              <a:gd name="T48" fmla="*/ 101 w 124"/>
              <a:gd name="T49" fmla="*/ 97 h 125"/>
              <a:gd name="T50" fmla="*/ 96 w 124"/>
              <a:gd name="T51" fmla="*/ 93 h 125"/>
              <a:gd name="T52" fmla="*/ 101 w 124"/>
              <a:gd name="T53" fmla="*/ 88 h 125"/>
              <a:gd name="T54" fmla="*/ 21 w 124"/>
              <a:gd name="T55" fmla="*/ 107 h 125"/>
              <a:gd name="T56" fmla="*/ 18 w 124"/>
              <a:gd name="T57" fmla="*/ 104 h 125"/>
              <a:gd name="T58" fmla="*/ 21 w 124"/>
              <a:gd name="T59" fmla="*/ 101 h 125"/>
              <a:gd name="T60" fmla="*/ 103 w 124"/>
              <a:gd name="T61" fmla="*/ 101 h 125"/>
              <a:gd name="T62" fmla="*/ 106 w 124"/>
              <a:gd name="T63" fmla="*/ 104 h 125"/>
              <a:gd name="T64" fmla="*/ 103 w 124"/>
              <a:gd name="T65" fmla="*/ 107 h 125"/>
              <a:gd name="T66" fmla="*/ 21 w 124"/>
              <a:gd name="T67" fmla="*/ 107 h 125"/>
              <a:gd name="T68" fmla="*/ 12 w 124"/>
              <a:gd name="T69" fmla="*/ 70 h 125"/>
              <a:gd name="T70" fmla="*/ 112 w 124"/>
              <a:gd name="T71" fmla="*/ 70 h 125"/>
              <a:gd name="T72" fmla="*/ 120 w 124"/>
              <a:gd name="T73" fmla="*/ 74 h 125"/>
              <a:gd name="T74" fmla="*/ 124 w 124"/>
              <a:gd name="T75" fmla="*/ 83 h 125"/>
              <a:gd name="T76" fmla="*/ 124 w 124"/>
              <a:gd name="T77" fmla="*/ 112 h 125"/>
              <a:gd name="T78" fmla="*/ 120 w 124"/>
              <a:gd name="T79" fmla="*/ 121 h 125"/>
              <a:gd name="T80" fmla="*/ 112 w 124"/>
              <a:gd name="T81" fmla="*/ 125 h 125"/>
              <a:gd name="T82" fmla="*/ 12 w 124"/>
              <a:gd name="T83" fmla="*/ 125 h 125"/>
              <a:gd name="T84" fmla="*/ 4 w 124"/>
              <a:gd name="T85" fmla="*/ 121 h 125"/>
              <a:gd name="T86" fmla="*/ 0 w 124"/>
              <a:gd name="T87" fmla="*/ 112 h 125"/>
              <a:gd name="T88" fmla="*/ 0 w 124"/>
              <a:gd name="T89" fmla="*/ 83 h 125"/>
              <a:gd name="T90" fmla="*/ 4 w 124"/>
              <a:gd name="T91" fmla="*/ 74 h 125"/>
              <a:gd name="T92" fmla="*/ 12 w 124"/>
              <a:gd name="T93" fmla="*/ 70 h 125"/>
              <a:gd name="T94" fmla="*/ 112 w 124"/>
              <a:gd name="T95" fmla="*/ 80 h 125"/>
              <a:gd name="T96" fmla="*/ 12 w 124"/>
              <a:gd name="T97" fmla="*/ 80 h 125"/>
              <a:gd name="T98" fmla="*/ 10 w 124"/>
              <a:gd name="T99" fmla="*/ 81 h 125"/>
              <a:gd name="T100" fmla="*/ 9 w 124"/>
              <a:gd name="T101" fmla="*/ 83 h 125"/>
              <a:gd name="T102" fmla="*/ 9 w 124"/>
              <a:gd name="T103" fmla="*/ 112 h 125"/>
              <a:gd name="T104" fmla="*/ 10 w 124"/>
              <a:gd name="T105" fmla="*/ 114 h 125"/>
              <a:gd name="T106" fmla="*/ 12 w 124"/>
              <a:gd name="T107" fmla="*/ 115 h 125"/>
              <a:gd name="T108" fmla="*/ 112 w 124"/>
              <a:gd name="T109" fmla="*/ 115 h 125"/>
              <a:gd name="T110" fmla="*/ 113 w 124"/>
              <a:gd name="T111" fmla="*/ 114 h 125"/>
              <a:gd name="T112" fmla="*/ 114 w 124"/>
              <a:gd name="T113" fmla="*/ 112 h 125"/>
              <a:gd name="T114" fmla="*/ 114 w 124"/>
              <a:gd name="T115" fmla="*/ 83 h 125"/>
              <a:gd name="T116" fmla="*/ 113 w 124"/>
              <a:gd name="T117" fmla="*/ 81 h 125"/>
              <a:gd name="T118" fmla="*/ 112 w 124"/>
              <a:gd name="T119" fmla="*/ 8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4" h="125">
                <a:moveTo>
                  <a:pt x="67" y="57"/>
                </a:moveTo>
                <a:cubicBezTo>
                  <a:pt x="67" y="59"/>
                  <a:pt x="65" y="61"/>
                  <a:pt x="62" y="61"/>
                </a:cubicBezTo>
                <a:cubicBezTo>
                  <a:pt x="59" y="61"/>
                  <a:pt x="57" y="59"/>
                  <a:pt x="57" y="57"/>
                </a:cubicBezTo>
                <a:cubicBezTo>
                  <a:pt x="57" y="16"/>
                  <a:pt x="57" y="16"/>
                  <a:pt x="57" y="16"/>
                </a:cubicBezTo>
                <a:cubicBezTo>
                  <a:pt x="44" y="29"/>
                  <a:pt x="44" y="29"/>
                  <a:pt x="44" y="29"/>
                </a:cubicBezTo>
                <a:cubicBezTo>
                  <a:pt x="42" y="31"/>
                  <a:pt x="39" y="31"/>
                  <a:pt x="37" y="29"/>
                </a:cubicBezTo>
                <a:cubicBezTo>
                  <a:pt x="35" y="28"/>
                  <a:pt x="35" y="25"/>
                  <a:pt x="37" y="23"/>
                </a:cubicBezTo>
                <a:cubicBezTo>
                  <a:pt x="58" y="1"/>
                  <a:pt x="58" y="1"/>
                  <a:pt x="58" y="1"/>
                </a:cubicBezTo>
                <a:cubicBezTo>
                  <a:pt x="58" y="1"/>
                  <a:pt x="58" y="1"/>
                  <a:pt x="58" y="1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1"/>
                  <a:pt x="59" y="1"/>
                </a:cubicBezTo>
                <a:cubicBezTo>
                  <a:pt x="59" y="1"/>
                  <a:pt x="59" y="1"/>
                  <a:pt x="59" y="1"/>
                </a:cubicBezTo>
                <a:cubicBezTo>
                  <a:pt x="60" y="0"/>
                  <a:pt x="63" y="0"/>
                  <a:pt x="65" y="1"/>
                </a:cubicBezTo>
                <a:cubicBezTo>
                  <a:pt x="65" y="1"/>
                  <a:pt x="65" y="1"/>
                  <a:pt x="65" y="1"/>
                </a:cubicBezTo>
                <a:cubicBezTo>
                  <a:pt x="65" y="1"/>
                  <a:pt x="65" y="1"/>
                  <a:pt x="65" y="1"/>
                </a:cubicBezTo>
                <a:cubicBezTo>
                  <a:pt x="65" y="1"/>
                  <a:pt x="65" y="1"/>
                  <a:pt x="65" y="1"/>
                </a:cubicBezTo>
                <a:cubicBezTo>
                  <a:pt x="87" y="23"/>
                  <a:pt x="87" y="23"/>
                  <a:pt x="87" y="23"/>
                </a:cubicBezTo>
                <a:cubicBezTo>
                  <a:pt x="88" y="25"/>
                  <a:pt x="88" y="28"/>
                  <a:pt x="87" y="29"/>
                </a:cubicBezTo>
                <a:cubicBezTo>
                  <a:pt x="85" y="31"/>
                  <a:pt x="82" y="31"/>
                  <a:pt x="80" y="29"/>
                </a:cubicBezTo>
                <a:cubicBezTo>
                  <a:pt x="67" y="16"/>
                  <a:pt x="67" y="16"/>
                  <a:pt x="67" y="16"/>
                </a:cubicBezTo>
                <a:cubicBezTo>
                  <a:pt x="67" y="57"/>
                  <a:pt x="67" y="57"/>
                  <a:pt x="67" y="57"/>
                </a:cubicBezTo>
                <a:close/>
                <a:moveTo>
                  <a:pt x="101" y="88"/>
                </a:moveTo>
                <a:cubicBezTo>
                  <a:pt x="104" y="88"/>
                  <a:pt x="106" y="90"/>
                  <a:pt x="106" y="93"/>
                </a:cubicBezTo>
                <a:cubicBezTo>
                  <a:pt x="106" y="95"/>
                  <a:pt x="104" y="97"/>
                  <a:pt x="101" y="97"/>
                </a:cubicBezTo>
                <a:cubicBezTo>
                  <a:pt x="98" y="97"/>
                  <a:pt x="96" y="95"/>
                  <a:pt x="96" y="93"/>
                </a:cubicBezTo>
                <a:cubicBezTo>
                  <a:pt x="96" y="90"/>
                  <a:pt x="98" y="88"/>
                  <a:pt x="101" y="88"/>
                </a:cubicBezTo>
                <a:close/>
                <a:moveTo>
                  <a:pt x="21" y="107"/>
                </a:moveTo>
                <a:cubicBezTo>
                  <a:pt x="19" y="107"/>
                  <a:pt x="18" y="106"/>
                  <a:pt x="18" y="104"/>
                </a:cubicBezTo>
                <a:cubicBezTo>
                  <a:pt x="18" y="103"/>
                  <a:pt x="19" y="101"/>
                  <a:pt x="21" y="101"/>
                </a:cubicBezTo>
                <a:cubicBezTo>
                  <a:pt x="103" y="101"/>
                  <a:pt x="103" y="101"/>
                  <a:pt x="103" y="101"/>
                </a:cubicBezTo>
                <a:cubicBezTo>
                  <a:pt x="104" y="101"/>
                  <a:pt x="106" y="103"/>
                  <a:pt x="106" y="104"/>
                </a:cubicBezTo>
                <a:cubicBezTo>
                  <a:pt x="106" y="106"/>
                  <a:pt x="104" y="107"/>
                  <a:pt x="103" y="107"/>
                </a:cubicBezTo>
                <a:cubicBezTo>
                  <a:pt x="21" y="107"/>
                  <a:pt x="21" y="107"/>
                  <a:pt x="21" y="107"/>
                </a:cubicBezTo>
                <a:close/>
                <a:moveTo>
                  <a:pt x="12" y="70"/>
                </a:moveTo>
                <a:cubicBezTo>
                  <a:pt x="112" y="70"/>
                  <a:pt x="112" y="70"/>
                  <a:pt x="112" y="70"/>
                </a:cubicBezTo>
                <a:cubicBezTo>
                  <a:pt x="115" y="70"/>
                  <a:pt x="118" y="72"/>
                  <a:pt x="120" y="74"/>
                </a:cubicBezTo>
                <a:cubicBezTo>
                  <a:pt x="122" y="76"/>
                  <a:pt x="124" y="79"/>
                  <a:pt x="124" y="83"/>
                </a:cubicBezTo>
                <a:cubicBezTo>
                  <a:pt x="124" y="112"/>
                  <a:pt x="124" y="112"/>
                  <a:pt x="124" y="112"/>
                </a:cubicBezTo>
                <a:cubicBezTo>
                  <a:pt x="124" y="116"/>
                  <a:pt x="122" y="119"/>
                  <a:pt x="120" y="121"/>
                </a:cubicBezTo>
                <a:cubicBezTo>
                  <a:pt x="118" y="123"/>
                  <a:pt x="115" y="125"/>
                  <a:pt x="112" y="125"/>
                </a:cubicBezTo>
                <a:cubicBezTo>
                  <a:pt x="12" y="125"/>
                  <a:pt x="12" y="125"/>
                  <a:pt x="12" y="125"/>
                </a:cubicBezTo>
                <a:cubicBezTo>
                  <a:pt x="9" y="125"/>
                  <a:pt x="6" y="123"/>
                  <a:pt x="4" y="121"/>
                </a:cubicBezTo>
                <a:cubicBezTo>
                  <a:pt x="1" y="119"/>
                  <a:pt x="0" y="116"/>
                  <a:pt x="0" y="112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79"/>
                  <a:pt x="1" y="76"/>
                  <a:pt x="4" y="74"/>
                </a:cubicBezTo>
                <a:cubicBezTo>
                  <a:pt x="6" y="72"/>
                  <a:pt x="9" y="70"/>
                  <a:pt x="12" y="70"/>
                </a:cubicBezTo>
                <a:close/>
                <a:moveTo>
                  <a:pt x="112" y="80"/>
                </a:moveTo>
                <a:cubicBezTo>
                  <a:pt x="12" y="80"/>
                  <a:pt x="12" y="80"/>
                  <a:pt x="12" y="80"/>
                </a:cubicBezTo>
                <a:cubicBezTo>
                  <a:pt x="11" y="80"/>
                  <a:pt x="11" y="80"/>
                  <a:pt x="10" y="81"/>
                </a:cubicBezTo>
                <a:cubicBezTo>
                  <a:pt x="10" y="81"/>
                  <a:pt x="9" y="82"/>
                  <a:pt x="9" y="83"/>
                </a:cubicBezTo>
                <a:cubicBezTo>
                  <a:pt x="9" y="112"/>
                  <a:pt x="9" y="112"/>
                  <a:pt x="9" y="112"/>
                </a:cubicBezTo>
                <a:cubicBezTo>
                  <a:pt x="9" y="113"/>
                  <a:pt x="10" y="114"/>
                  <a:pt x="10" y="114"/>
                </a:cubicBezTo>
                <a:cubicBezTo>
                  <a:pt x="11" y="115"/>
                  <a:pt x="11" y="115"/>
                  <a:pt x="12" y="115"/>
                </a:cubicBezTo>
                <a:cubicBezTo>
                  <a:pt x="112" y="115"/>
                  <a:pt x="112" y="115"/>
                  <a:pt x="112" y="115"/>
                </a:cubicBezTo>
                <a:cubicBezTo>
                  <a:pt x="112" y="115"/>
                  <a:pt x="113" y="115"/>
                  <a:pt x="113" y="114"/>
                </a:cubicBezTo>
                <a:cubicBezTo>
                  <a:pt x="114" y="114"/>
                  <a:pt x="114" y="113"/>
                  <a:pt x="114" y="112"/>
                </a:cubicBezTo>
                <a:cubicBezTo>
                  <a:pt x="114" y="83"/>
                  <a:pt x="114" y="83"/>
                  <a:pt x="114" y="83"/>
                </a:cubicBezTo>
                <a:cubicBezTo>
                  <a:pt x="114" y="82"/>
                  <a:pt x="114" y="81"/>
                  <a:pt x="113" y="81"/>
                </a:cubicBezTo>
                <a:cubicBezTo>
                  <a:pt x="113" y="80"/>
                  <a:pt x="112" y="80"/>
                  <a:pt x="112" y="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73" name="Freeform 93"/>
          <p:cNvSpPr>
            <a:spLocks noEditPoints="1"/>
          </p:cNvSpPr>
          <p:nvPr/>
        </p:nvSpPr>
        <p:spPr bwMode="auto">
          <a:xfrm>
            <a:off x="6165160" y="2551059"/>
            <a:ext cx="272622" cy="272559"/>
          </a:xfrm>
          <a:custGeom>
            <a:avLst/>
            <a:gdLst>
              <a:gd name="T0" fmla="*/ 5 w 124"/>
              <a:gd name="T1" fmla="*/ 0 h 124"/>
              <a:gd name="T2" fmla="*/ 52 w 124"/>
              <a:gd name="T3" fmla="*/ 5 h 124"/>
              <a:gd name="T4" fmla="*/ 52 w 124"/>
              <a:gd name="T5" fmla="*/ 47 h 124"/>
              <a:gd name="T6" fmla="*/ 47 w 124"/>
              <a:gd name="T7" fmla="*/ 51 h 124"/>
              <a:gd name="T8" fmla="*/ 0 w 124"/>
              <a:gd name="T9" fmla="*/ 47 h 124"/>
              <a:gd name="T10" fmla="*/ 0 w 124"/>
              <a:gd name="T11" fmla="*/ 5 h 124"/>
              <a:gd name="T12" fmla="*/ 42 w 124"/>
              <a:gd name="T13" fmla="*/ 10 h 124"/>
              <a:gd name="T14" fmla="*/ 10 w 124"/>
              <a:gd name="T15" fmla="*/ 42 h 124"/>
              <a:gd name="T16" fmla="*/ 42 w 124"/>
              <a:gd name="T17" fmla="*/ 10 h 124"/>
              <a:gd name="T18" fmla="*/ 5 w 124"/>
              <a:gd name="T19" fmla="*/ 73 h 124"/>
              <a:gd name="T20" fmla="*/ 52 w 124"/>
              <a:gd name="T21" fmla="*/ 77 h 124"/>
              <a:gd name="T22" fmla="*/ 52 w 124"/>
              <a:gd name="T23" fmla="*/ 119 h 124"/>
              <a:gd name="T24" fmla="*/ 47 w 124"/>
              <a:gd name="T25" fmla="*/ 124 h 124"/>
              <a:gd name="T26" fmla="*/ 0 w 124"/>
              <a:gd name="T27" fmla="*/ 119 h 124"/>
              <a:gd name="T28" fmla="*/ 0 w 124"/>
              <a:gd name="T29" fmla="*/ 77 h 124"/>
              <a:gd name="T30" fmla="*/ 42 w 124"/>
              <a:gd name="T31" fmla="*/ 82 h 124"/>
              <a:gd name="T32" fmla="*/ 10 w 124"/>
              <a:gd name="T33" fmla="*/ 114 h 124"/>
              <a:gd name="T34" fmla="*/ 42 w 124"/>
              <a:gd name="T35" fmla="*/ 82 h 124"/>
              <a:gd name="T36" fmla="*/ 78 w 124"/>
              <a:gd name="T37" fmla="*/ 73 h 124"/>
              <a:gd name="T38" fmla="*/ 124 w 124"/>
              <a:gd name="T39" fmla="*/ 77 h 124"/>
              <a:gd name="T40" fmla="*/ 124 w 124"/>
              <a:gd name="T41" fmla="*/ 119 h 124"/>
              <a:gd name="T42" fmla="*/ 119 w 124"/>
              <a:gd name="T43" fmla="*/ 124 h 124"/>
              <a:gd name="T44" fmla="*/ 73 w 124"/>
              <a:gd name="T45" fmla="*/ 119 h 124"/>
              <a:gd name="T46" fmla="*/ 73 w 124"/>
              <a:gd name="T47" fmla="*/ 77 h 124"/>
              <a:gd name="T48" fmla="*/ 115 w 124"/>
              <a:gd name="T49" fmla="*/ 82 h 124"/>
              <a:gd name="T50" fmla="*/ 83 w 124"/>
              <a:gd name="T51" fmla="*/ 114 h 124"/>
              <a:gd name="T52" fmla="*/ 115 w 124"/>
              <a:gd name="T53" fmla="*/ 82 h 124"/>
              <a:gd name="T54" fmla="*/ 78 w 124"/>
              <a:gd name="T55" fmla="*/ 0 h 124"/>
              <a:gd name="T56" fmla="*/ 124 w 124"/>
              <a:gd name="T57" fmla="*/ 5 h 124"/>
              <a:gd name="T58" fmla="*/ 124 w 124"/>
              <a:gd name="T59" fmla="*/ 47 h 124"/>
              <a:gd name="T60" fmla="*/ 119 w 124"/>
              <a:gd name="T61" fmla="*/ 51 h 124"/>
              <a:gd name="T62" fmla="*/ 73 w 124"/>
              <a:gd name="T63" fmla="*/ 47 h 124"/>
              <a:gd name="T64" fmla="*/ 73 w 124"/>
              <a:gd name="T65" fmla="*/ 5 h 124"/>
              <a:gd name="T66" fmla="*/ 115 w 124"/>
              <a:gd name="T67" fmla="*/ 10 h 124"/>
              <a:gd name="T68" fmla="*/ 83 w 124"/>
              <a:gd name="T69" fmla="*/ 42 h 124"/>
              <a:gd name="T70" fmla="*/ 115 w 124"/>
              <a:gd name="T71" fmla="*/ 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4" h="124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50" y="0"/>
                  <a:pt x="52" y="2"/>
                  <a:pt x="52" y="5"/>
                </a:cubicBezTo>
                <a:cubicBezTo>
                  <a:pt x="52" y="5"/>
                  <a:pt x="52" y="5"/>
                  <a:pt x="52" y="5"/>
                </a:cubicBezTo>
                <a:cubicBezTo>
                  <a:pt x="52" y="47"/>
                  <a:pt x="52" y="47"/>
                  <a:pt x="52" y="47"/>
                </a:cubicBezTo>
                <a:cubicBezTo>
                  <a:pt x="52" y="49"/>
                  <a:pt x="50" y="51"/>
                  <a:pt x="47" y="51"/>
                </a:cubicBezTo>
                <a:cubicBezTo>
                  <a:pt x="47" y="51"/>
                  <a:pt x="47" y="51"/>
                  <a:pt x="47" y="51"/>
                </a:cubicBezTo>
                <a:cubicBezTo>
                  <a:pt x="5" y="51"/>
                  <a:pt x="5" y="51"/>
                  <a:pt x="5" y="51"/>
                </a:cubicBezTo>
                <a:cubicBezTo>
                  <a:pt x="3" y="51"/>
                  <a:pt x="0" y="49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3" y="0"/>
                  <a:pt x="5" y="0"/>
                </a:cubicBezTo>
                <a:close/>
                <a:moveTo>
                  <a:pt x="42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42"/>
                  <a:pt x="10" y="42"/>
                  <a:pt x="10" y="42"/>
                </a:cubicBezTo>
                <a:cubicBezTo>
                  <a:pt x="42" y="42"/>
                  <a:pt x="42" y="42"/>
                  <a:pt x="42" y="42"/>
                </a:cubicBezTo>
                <a:cubicBezTo>
                  <a:pt x="42" y="10"/>
                  <a:pt x="42" y="10"/>
                  <a:pt x="42" y="10"/>
                </a:cubicBezTo>
                <a:close/>
                <a:moveTo>
                  <a:pt x="5" y="73"/>
                </a:moveTo>
                <a:cubicBezTo>
                  <a:pt x="5" y="73"/>
                  <a:pt x="5" y="73"/>
                  <a:pt x="5" y="73"/>
                </a:cubicBezTo>
                <a:cubicBezTo>
                  <a:pt x="47" y="73"/>
                  <a:pt x="47" y="73"/>
                  <a:pt x="47" y="73"/>
                </a:cubicBezTo>
                <a:cubicBezTo>
                  <a:pt x="50" y="73"/>
                  <a:pt x="52" y="75"/>
                  <a:pt x="52" y="77"/>
                </a:cubicBezTo>
                <a:cubicBezTo>
                  <a:pt x="52" y="78"/>
                  <a:pt x="52" y="78"/>
                  <a:pt x="52" y="78"/>
                </a:cubicBezTo>
                <a:cubicBezTo>
                  <a:pt x="52" y="119"/>
                  <a:pt x="52" y="119"/>
                  <a:pt x="52" y="119"/>
                </a:cubicBezTo>
                <a:cubicBezTo>
                  <a:pt x="52" y="122"/>
                  <a:pt x="50" y="124"/>
                  <a:pt x="47" y="124"/>
                </a:cubicBezTo>
                <a:cubicBezTo>
                  <a:pt x="47" y="124"/>
                  <a:pt x="47" y="124"/>
                  <a:pt x="47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3" y="124"/>
                  <a:pt x="0" y="122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75"/>
                  <a:pt x="3" y="73"/>
                  <a:pt x="5" y="73"/>
                </a:cubicBezTo>
                <a:close/>
                <a:moveTo>
                  <a:pt x="42" y="82"/>
                </a:moveTo>
                <a:cubicBezTo>
                  <a:pt x="10" y="82"/>
                  <a:pt x="10" y="82"/>
                  <a:pt x="10" y="82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2" y="82"/>
                  <a:pt x="42" y="82"/>
                  <a:pt x="42" y="82"/>
                </a:cubicBezTo>
                <a:close/>
                <a:moveTo>
                  <a:pt x="78" y="73"/>
                </a:moveTo>
                <a:cubicBezTo>
                  <a:pt x="78" y="73"/>
                  <a:pt x="78" y="73"/>
                  <a:pt x="78" y="73"/>
                </a:cubicBezTo>
                <a:cubicBezTo>
                  <a:pt x="120" y="73"/>
                  <a:pt x="120" y="73"/>
                  <a:pt x="120" y="73"/>
                </a:cubicBezTo>
                <a:cubicBezTo>
                  <a:pt x="122" y="73"/>
                  <a:pt x="124" y="75"/>
                  <a:pt x="124" y="77"/>
                </a:cubicBezTo>
                <a:cubicBezTo>
                  <a:pt x="124" y="78"/>
                  <a:pt x="124" y="78"/>
                  <a:pt x="124" y="78"/>
                </a:cubicBezTo>
                <a:cubicBezTo>
                  <a:pt x="124" y="119"/>
                  <a:pt x="124" y="119"/>
                  <a:pt x="124" y="119"/>
                </a:cubicBezTo>
                <a:cubicBezTo>
                  <a:pt x="124" y="122"/>
                  <a:pt x="122" y="124"/>
                  <a:pt x="120" y="124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78" y="124"/>
                  <a:pt x="78" y="124"/>
                  <a:pt x="78" y="124"/>
                </a:cubicBezTo>
                <a:cubicBezTo>
                  <a:pt x="75" y="124"/>
                  <a:pt x="73" y="122"/>
                  <a:pt x="73" y="119"/>
                </a:cubicBezTo>
                <a:cubicBezTo>
                  <a:pt x="73" y="119"/>
                  <a:pt x="73" y="119"/>
                  <a:pt x="73" y="119"/>
                </a:cubicBezTo>
                <a:cubicBezTo>
                  <a:pt x="73" y="77"/>
                  <a:pt x="73" y="77"/>
                  <a:pt x="73" y="77"/>
                </a:cubicBezTo>
                <a:cubicBezTo>
                  <a:pt x="73" y="75"/>
                  <a:pt x="75" y="73"/>
                  <a:pt x="78" y="73"/>
                </a:cubicBezTo>
                <a:close/>
                <a:moveTo>
                  <a:pt x="115" y="82"/>
                </a:moveTo>
                <a:cubicBezTo>
                  <a:pt x="83" y="82"/>
                  <a:pt x="83" y="82"/>
                  <a:pt x="83" y="82"/>
                </a:cubicBezTo>
                <a:cubicBezTo>
                  <a:pt x="83" y="114"/>
                  <a:pt x="83" y="114"/>
                  <a:pt x="83" y="114"/>
                </a:cubicBezTo>
                <a:cubicBezTo>
                  <a:pt x="115" y="114"/>
                  <a:pt x="115" y="114"/>
                  <a:pt x="115" y="114"/>
                </a:cubicBezTo>
                <a:cubicBezTo>
                  <a:pt x="115" y="82"/>
                  <a:pt x="115" y="82"/>
                  <a:pt x="115" y="82"/>
                </a:cubicBezTo>
                <a:close/>
                <a:moveTo>
                  <a:pt x="78" y="0"/>
                </a:moveTo>
                <a:cubicBezTo>
                  <a:pt x="78" y="0"/>
                  <a:pt x="78" y="0"/>
                  <a:pt x="78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22" y="0"/>
                  <a:pt x="124" y="2"/>
                  <a:pt x="124" y="5"/>
                </a:cubicBezTo>
                <a:cubicBezTo>
                  <a:pt x="124" y="5"/>
                  <a:pt x="124" y="5"/>
                  <a:pt x="124" y="5"/>
                </a:cubicBezTo>
                <a:cubicBezTo>
                  <a:pt x="124" y="47"/>
                  <a:pt x="124" y="47"/>
                  <a:pt x="124" y="47"/>
                </a:cubicBezTo>
                <a:cubicBezTo>
                  <a:pt x="124" y="49"/>
                  <a:pt x="122" y="51"/>
                  <a:pt x="120" y="51"/>
                </a:cubicBezTo>
                <a:cubicBezTo>
                  <a:pt x="119" y="51"/>
                  <a:pt x="119" y="51"/>
                  <a:pt x="119" y="51"/>
                </a:cubicBezTo>
                <a:cubicBezTo>
                  <a:pt x="78" y="51"/>
                  <a:pt x="78" y="51"/>
                  <a:pt x="78" y="51"/>
                </a:cubicBezTo>
                <a:cubicBezTo>
                  <a:pt x="75" y="51"/>
                  <a:pt x="73" y="49"/>
                  <a:pt x="73" y="47"/>
                </a:cubicBezTo>
                <a:cubicBezTo>
                  <a:pt x="73" y="47"/>
                  <a:pt x="73" y="47"/>
                  <a:pt x="73" y="47"/>
                </a:cubicBezTo>
                <a:cubicBezTo>
                  <a:pt x="73" y="5"/>
                  <a:pt x="73" y="5"/>
                  <a:pt x="73" y="5"/>
                </a:cubicBezTo>
                <a:cubicBezTo>
                  <a:pt x="73" y="2"/>
                  <a:pt x="75" y="0"/>
                  <a:pt x="78" y="0"/>
                </a:cubicBezTo>
                <a:close/>
                <a:moveTo>
                  <a:pt x="115" y="10"/>
                </a:moveTo>
                <a:cubicBezTo>
                  <a:pt x="83" y="10"/>
                  <a:pt x="83" y="10"/>
                  <a:pt x="83" y="10"/>
                </a:cubicBezTo>
                <a:cubicBezTo>
                  <a:pt x="83" y="42"/>
                  <a:pt x="83" y="42"/>
                  <a:pt x="83" y="42"/>
                </a:cubicBezTo>
                <a:cubicBezTo>
                  <a:pt x="115" y="42"/>
                  <a:pt x="115" y="42"/>
                  <a:pt x="115" y="42"/>
                </a:cubicBezTo>
                <a:cubicBezTo>
                  <a:pt x="115" y="10"/>
                  <a:pt x="115" y="10"/>
                  <a:pt x="115" y="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74" name="Freeform 94"/>
          <p:cNvSpPr>
            <a:spLocks noEditPoints="1"/>
          </p:cNvSpPr>
          <p:nvPr/>
        </p:nvSpPr>
        <p:spPr bwMode="auto">
          <a:xfrm>
            <a:off x="6644132" y="2551059"/>
            <a:ext cx="272622" cy="272559"/>
          </a:xfrm>
          <a:custGeom>
            <a:avLst/>
            <a:gdLst>
              <a:gd name="T0" fmla="*/ 4 w 124"/>
              <a:gd name="T1" fmla="*/ 95 h 124"/>
              <a:gd name="T2" fmla="*/ 0 w 124"/>
              <a:gd name="T3" fmla="*/ 91 h 124"/>
              <a:gd name="T4" fmla="*/ 4 w 124"/>
              <a:gd name="T5" fmla="*/ 86 h 124"/>
              <a:gd name="T6" fmla="*/ 119 w 124"/>
              <a:gd name="T7" fmla="*/ 86 h 124"/>
              <a:gd name="T8" fmla="*/ 124 w 124"/>
              <a:gd name="T9" fmla="*/ 91 h 124"/>
              <a:gd name="T10" fmla="*/ 119 w 124"/>
              <a:gd name="T11" fmla="*/ 95 h 124"/>
              <a:gd name="T12" fmla="*/ 4 w 124"/>
              <a:gd name="T13" fmla="*/ 95 h 124"/>
              <a:gd name="T14" fmla="*/ 4 w 124"/>
              <a:gd name="T15" fmla="*/ 67 h 124"/>
              <a:gd name="T16" fmla="*/ 0 w 124"/>
              <a:gd name="T17" fmla="*/ 62 h 124"/>
              <a:gd name="T18" fmla="*/ 4 w 124"/>
              <a:gd name="T19" fmla="*/ 57 h 124"/>
              <a:gd name="T20" fmla="*/ 119 w 124"/>
              <a:gd name="T21" fmla="*/ 57 h 124"/>
              <a:gd name="T22" fmla="*/ 124 w 124"/>
              <a:gd name="T23" fmla="*/ 62 h 124"/>
              <a:gd name="T24" fmla="*/ 119 w 124"/>
              <a:gd name="T25" fmla="*/ 67 h 124"/>
              <a:gd name="T26" fmla="*/ 4 w 124"/>
              <a:gd name="T27" fmla="*/ 67 h 124"/>
              <a:gd name="T28" fmla="*/ 4 w 124"/>
              <a:gd name="T29" fmla="*/ 38 h 124"/>
              <a:gd name="T30" fmla="*/ 0 w 124"/>
              <a:gd name="T31" fmla="*/ 33 h 124"/>
              <a:gd name="T32" fmla="*/ 4 w 124"/>
              <a:gd name="T33" fmla="*/ 29 h 124"/>
              <a:gd name="T34" fmla="*/ 119 w 124"/>
              <a:gd name="T35" fmla="*/ 29 h 124"/>
              <a:gd name="T36" fmla="*/ 124 w 124"/>
              <a:gd name="T37" fmla="*/ 33 h 124"/>
              <a:gd name="T38" fmla="*/ 119 w 124"/>
              <a:gd name="T39" fmla="*/ 38 h 124"/>
              <a:gd name="T40" fmla="*/ 4 w 124"/>
              <a:gd name="T41" fmla="*/ 38 h 124"/>
              <a:gd name="T42" fmla="*/ 4 w 124"/>
              <a:gd name="T43" fmla="*/ 10 h 124"/>
              <a:gd name="T44" fmla="*/ 0 w 124"/>
              <a:gd name="T45" fmla="*/ 5 h 124"/>
              <a:gd name="T46" fmla="*/ 4 w 124"/>
              <a:gd name="T47" fmla="*/ 0 h 124"/>
              <a:gd name="T48" fmla="*/ 119 w 124"/>
              <a:gd name="T49" fmla="*/ 0 h 124"/>
              <a:gd name="T50" fmla="*/ 124 w 124"/>
              <a:gd name="T51" fmla="*/ 5 h 124"/>
              <a:gd name="T52" fmla="*/ 119 w 124"/>
              <a:gd name="T53" fmla="*/ 10 h 124"/>
              <a:gd name="T54" fmla="*/ 4 w 124"/>
              <a:gd name="T55" fmla="*/ 10 h 124"/>
              <a:gd name="T56" fmla="*/ 4 w 124"/>
              <a:gd name="T57" fmla="*/ 124 h 124"/>
              <a:gd name="T58" fmla="*/ 0 w 124"/>
              <a:gd name="T59" fmla="*/ 119 h 124"/>
              <a:gd name="T60" fmla="*/ 4 w 124"/>
              <a:gd name="T61" fmla="*/ 114 h 124"/>
              <a:gd name="T62" fmla="*/ 119 w 124"/>
              <a:gd name="T63" fmla="*/ 114 h 124"/>
              <a:gd name="T64" fmla="*/ 124 w 124"/>
              <a:gd name="T65" fmla="*/ 119 h 124"/>
              <a:gd name="T66" fmla="*/ 119 w 124"/>
              <a:gd name="T67" fmla="*/ 124 h 124"/>
              <a:gd name="T68" fmla="*/ 4 w 124"/>
              <a:gd name="T69" fmla="*/ 12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4" h="124">
                <a:moveTo>
                  <a:pt x="4" y="95"/>
                </a:moveTo>
                <a:cubicBezTo>
                  <a:pt x="2" y="95"/>
                  <a:pt x="0" y="93"/>
                  <a:pt x="0" y="91"/>
                </a:cubicBezTo>
                <a:cubicBezTo>
                  <a:pt x="0" y="88"/>
                  <a:pt x="2" y="86"/>
                  <a:pt x="4" y="86"/>
                </a:cubicBezTo>
                <a:cubicBezTo>
                  <a:pt x="119" y="86"/>
                  <a:pt x="119" y="86"/>
                  <a:pt x="119" y="86"/>
                </a:cubicBezTo>
                <a:cubicBezTo>
                  <a:pt x="121" y="86"/>
                  <a:pt x="124" y="88"/>
                  <a:pt x="124" y="91"/>
                </a:cubicBezTo>
                <a:cubicBezTo>
                  <a:pt x="124" y="93"/>
                  <a:pt x="121" y="95"/>
                  <a:pt x="119" y="95"/>
                </a:cubicBezTo>
                <a:cubicBezTo>
                  <a:pt x="4" y="95"/>
                  <a:pt x="4" y="95"/>
                  <a:pt x="4" y="95"/>
                </a:cubicBezTo>
                <a:close/>
                <a:moveTo>
                  <a:pt x="4" y="67"/>
                </a:moveTo>
                <a:cubicBezTo>
                  <a:pt x="2" y="67"/>
                  <a:pt x="0" y="65"/>
                  <a:pt x="0" y="62"/>
                </a:cubicBezTo>
                <a:cubicBezTo>
                  <a:pt x="0" y="59"/>
                  <a:pt x="2" y="57"/>
                  <a:pt x="4" y="57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21" y="57"/>
                  <a:pt x="124" y="59"/>
                  <a:pt x="124" y="62"/>
                </a:cubicBezTo>
                <a:cubicBezTo>
                  <a:pt x="124" y="65"/>
                  <a:pt x="121" y="67"/>
                  <a:pt x="119" y="67"/>
                </a:cubicBezTo>
                <a:cubicBezTo>
                  <a:pt x="4" y="67"/>
                  <a:pt x="4" y="67"/>
                  <a:pt x="4" y="67"/>
                </a:cubicBezTo>
                <a:close/>
                <a:moveTo>
                  <a:pt x="4" y="38"/>
                </a:moveTo>
                <a:cubicBezTo>
                  <a:pt x="2" y="38"/>
                  <a:pt x="0" y="36"/>
                  <a:pt x="0" y="33"/>
                </a:cubicBezTo>
                <a:cubicBezTo>
                  <a:pt x="0" y="31"/>
                  <a:pt x="2" y="29"/>
                  <a:pt x="4" y="29"/>
                </a:cubicBezTo>
                <a:cubicBezTo>
                  <a:pt x="119" y="29"/>
                  <a:pt x="119" y="29"/>
                  <a:pt x="119" y="29"/>
                </a:cubicBezTo>
                <a:cubicBezTo>
                  <a:pt x="121" y="29"/>
                  <a:pt x="124" y="31"/>
                  <a:pt x="124" y="33"/>
                </a:cubicBezTo>
                <a:cubicBezTo>
                  <a:pt x="124" y="36"/>
                  <a:pt x="121" y="38"/>
                  <a:pt x="119" y="38"/>
                </a:cubicBezTo>
                <a:cubicBezTo>
                  <a:pt x="4" y="38"/>
                  <a:pt x="4" y="38"/>
                  <a:pt x="4" y="38"/>
                </a:cubicBezTo>
                <a:close/>
                <a:moveTo>
                  <a:pt x="4" y="10"/>
                </a:moveTo>
                <a:cubicBezTo>
                  <a:pt x="2" y="10"/>
                  <a:pt x="0" y="7"/>
                  <a:pt x="0" y="5"/>
                </a:cubicBezTo>
                <a:cubicBezTo>
                  <a:pt x="0" y="2"/>
                  <a:pt x="2" y="0"/>
                  <a:pt x="4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1" y="0"/>
                  <a:pt x="124" y="2"/>
                  <a:pt x="124" y="5"/>
                </a:cubicBezTo>
                <a:cubicBezTo>
                  <a:pt x="124" y="7"/>
                  <a:pt x="121" y="10"/>
                  <a:pt x="119" y="10"/>
                </a:cubicBezTo>
                <a:cubicBezTo>
                  <a:pt x="4" y="10"/>
                  <a:pt x="4" y="10"/>
                  <a:pt x="4" y="10"/>
                </a:cubicBezTo>
                <a:close/>
                <a:moveTo>
                  <a:pt x="4" y="124"/>
                </a:moveTo>
                <a:cubicBezTo>
                  <a:pt x="2" y="124"/>
                  <a:pt x="0" y="122"/>
                  <a:pt x="0" y="119"/>
                </a:cubicBezTo>
                <a:cubicBezTo>
                  <a:pt x="0" y="117"/>
                  <a:pt x="2" y="114"/>
                  <a:pt x="4" y="114"/>
                </a:cubicBezTo>
                <a:cubicBezTo>
                  <a:pt x="119" y="114"/>
                  <a:pt x="119" y="114"/>
                  <a:pt x="119" y="114"/>
                </a:cubicBezTo>
                <a:cubicBezTo>
                  <a:pt x="121" y="114"/>
                  <a:pt x="124" y="117"/>
                  <a:pt x="124" y="119"/>
                </a:cubicBezTo>
                <a:cubicBezTo>
                  <a:pt x="124" y="122"/>
                  <a:pt x="121" y="124"/>
                  <a:pt x="119" y="124"/>
                </a:cubicBezTo>
                <a:cubicBezTo>
                  <a:pt x="4" y="124"/>
                  <a:pt x="4" y="124"/>
                  <a:pt x="4" y="1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76" name="Freeform 96"/>
          <p:cNvSpPr>
            <a:spLocks noEditPoints="1"/>
          </p:cNvSpPr>
          <p:nvPr/>
        </p:nvSpPr>
        <p:spPr bwMode="auto">
          <a:xfrm>
            <a:off x="8129247" y="4004208"/>
            <a:ext cx="272622" cy="271053"/>
          </a:xfrm>
          <a:custGeom>
            <a:avLst/>
            <a:gdLst>
              <a:gd name="T0" fmla="*/ 5 w 124"/>
              <a:gd name="T1" fmla="*/ 95 h 123"/>
              <a:gd name="T2" fmla="*/ 0 w 124"/>
              <a:gd name="T3" fmla="*/ 90 h 123"/>
              <a:gd name="T4" fmla="*/ 5 w 124"/>
              <a:gd name="T5" fmla="*/ 85 h 123"/>
              <a:gd name="T6" fmla="*/ 66 w 124"/>
              <a:gd name="T7" fmla="*/ 85 h 123"/>
              <a:gd name="T8" fmla="*/ 70 w 124"/>
              <a:gd name="T9" fmla="*/ 90 h 123"/>
              <a:gd name="T10" fmla="*/ 66 w 124"/>
              <a:gd name="T11" fmla="*/ 95 h 123"/>
              <a:gd name="T12" fmla="*/ 5 w 124"/>
              <a:gd name="T13" fmla="*/ 95 h 123"/>
              <a:gd name="T14" fmla="*/ 96 w 124"/>
              <a:gd name="T15" fmla="*/ 35 h 123"/>
              <a:gd name="T16" fmla="*/ 101 w 124"/>
              <a:gd name="T17" fmla="*/ 30 h 123"/>
              <a:gd name="T18" fmla="*/ 106 w 124"/>
              <a:gd name="T19" fmla="*/ 35 h 123"/>
              <a:gd name="T20" fmla="*/ 106 w 124"/>
              <a:gd name="T21" fmla="*/ 77 h 123"/>
              <a:gd name="T22" fmla="*/ 116 w 124"/>
              <a:gd name="T23" fmla="*/ 67 h 123"/>
              <a:gd name="T24" fmla="*/ 122 w 124"/>
              <a:gd name="T25" fmla="*/ 67 h 123"/>
              <a:gd name="T26" fmla="*/ 122 w 124"/>
              <a:gd name="T27" fmla="*/ 73 h 123"/>
              <a:gd name="T28" fmla="*/ 104 w 124"/>
              <a:gd name="T29" fmla="*/ 91 h 123"/>
              <a:gd name="T30" fmla="*/ 104 w 124"/>
              <a:gd name="T31" fmla="*/ 92 h 123"/>
              <a:gd name="T32" fmla="*/ 104 w 124"/>
              <a:gd name="T33" fmla="*/ 92 h 123"/>
              <a:gd name="T34" fmla="*/ 104 w 124"/>
              <a:gd name="T35" fmla="*/ 92 h 123"/>
              <a:gd name="T36" fmla="*/ 98 w 124"/>
              <a:gd name="T37" fmla="*/ 92 h 123"/>
              <a:gd name="T38" fmla="*/ 97 w 124"/>
              <a:gd name="T39" fmla="*/ 92 h 123"/>
              <a:gd name="T40" fmla="*/ 79 w 124"/>
              <a:gd name="T41" fmla="*/ 73 h 123"/>
              <a:gd name="T42" fmla="*/ 79 w 124"/>
              <a:gd name="T43" fmla="*/ 67 h 123"/>
              <a:gd name="T44" fmla="*/ 86 w 124"/>
              <a:gd name="T45" fmla="*/ 67 h 123"/>
              <a:gd name="T46" fmla="*/ 96 w 124"/>
              <a:gd name="T47" fmla="*/ 77 h 123"/>
              <a:gd name="T48" fmla="*/ 96 w 124"/>
              <a:gd name="T49" fmla="*/ 35 h 123"/>
              <a:gd name="T50" fmla="*/ 5 w 124"/>
              <a:gd name="T51" fmla="*/ 66 h 123"/>
              <a:gd name="T52" fmla="*/ 0 w 124"/>
              <a:gd name="T53" fmla="*/ 62 h 123"/>
              <a:gd name="T54" fmla="*/ 5 w 124"/>
              <a:gd name="T55" fmla="*/ 57 h 123"/>
              <a:gd name="T56" fmla="*/ 66 w 124"/>
              <a:gd name="T57" fmla="*/ 57 h 123"/>
              <a:gd name="T58" fmla="*/ 70 w 124"/>
              <a:gd name="T59" fmla="*/ 62 h 123"/>
              <a:gd name="T60" fmla="*/ 66 w 124"/>
              <a:gd name="T61" fmla="*/ 66 h 123"/>
              <a:gd name="T62" fmla="*/ 5 w 124"/>
              <a:gd name="T63" fmla="*/ 66 h 123"/>
              <a:gd name="T64" fmla="*/ 5 w 124"/>
              <a:gd name="T65" fmla="*/ 38 h 123"/>
              <a:gd name="T66" fmla="*/ 0 w 124"/>
              <a:gd name="T67" fmla="*/ 33 h 123"/>
              <a:gd name="T68" fmla="*/ 5 w 124"/>
              <a:gd name="T69" fmla="*/ 28 h 123"/>
              <a:gd name="T70" fmla="*/ 66 w 124"/>
              <a:gd name="T71" fmla="*/ 28 h 123"/>
              <a:gd name="T72" fmla="*/ 70 w 124"/>
              <a:gd name="T73" fmla="*/ 33 h 123"/>
              <a:gd name="T74" fmla="*/ 66 w 124"/>
              <a:gd name="T75" fmla="*/ 38 h 123"/>
              <a:gd name="T76" fmla="*/ 5 w 124"/>
              <a:gd name="T77" fmla="*/ 38 h 123"/>
              <a:gd name="T78" fmla="*/ 5 w 124"/>
              <a:gd name="T79" fmla="*/ 9 h 123"/>
              <a:gd name="T80" fmla="*/ 0 w 124"/>
              <a:gd name="T81" fmla="*/ 4 h 123"/>
              <a:gd name="T82" fmla="*/ 5 w 124"/>
              <a:gd name="T83" fmla="*/ 0 h 123"/>
              <a:gd name="T84" fmla="*/ 66 w 124"/>
              <a:gd name="T85" fmla="*/ 0 h 123"/>
              <a:gd name="T86" fmla="*/ 70 w 124"/>
              <a:gd name="T87" fmla="*/ 4 h 123"/>
              <a:gd name="T88" fmla="*/ 66 w 124"/>
              <a:gd name="T89" fmla="*/ 9 h 123"/>
              <a:gd name="T90" fmla="*/ 5 w 124"/>
              <a:gd name="T91" fmla="*/ 9 h 123"/>
              <a:gd name="T92" fmla="*/ 5 w 124"/>
              <a:gd name="T93" fmla="*/ 123 h 123"/>
              <a:gd name="T94" fmla="*/ 0 w 124"/>
              <a:gd name="T95" fmla="*/ 119 h 123"/>
              <a:gd name="T96" fmla="*/ 5 w 124"/>
              <a:gd name="T97" fmla="*/ 114 h 123"/>
              <a:gd name="T98" fmla="*/ 66 w 124"/>
              <a:gd name="T99" fmla="*/ 114 h 123"/>
              <a:gd name="T100" fmla="*/ 70 w 124"/>
              <a:gd name="T101" fmla="*/ 119 h 123"/>
              <a:gd name="T102" fmla="*/ 66 w 124"/>
              <a:gd name="T103" fmla="*/ 123 h 123"/>
              <a:gd name="T104" fmla="*/ 5 w 124"/>
              <a:gd name="T105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4" h="123">
                <a:moveTo>
                  <a:pt x="5" y="95"/>
                </a:moveTo>
                <a:cubicBezTo>
                  <a:pt x="2" y="95"/>
                  <a:pt x="0" y="93"/>
                  <a:pt x="0" y="90"/>
                </a:cubicBezTo>
                <a:cubicBezTo>
                  <a:pt x="0" y="87"/>
                  <a:pt x="2" y="85"/>
                  <a:pt x="5" y="85"/>
                </a:cubicBezTo>
                <a:cubicBezTo>
                  <a:pt x="66" y="85"/>
                  <a:pt x="66" y="85"/>
                  <a:pt x="66" y="85"/>
                </a:cubicBezTo>
                <a:cubicBezTo>
                  <a:pt x="68" y="85"/>
                  <a:pt x="70" y="87"/>
                  <a:pt x="70" y="90"/>
                </a:cubicBezTo>
                <a:cubicBezTo>
                  <a:pt x="70" y="93"/>
                  <a:pt x="68" y="95"/>
                  <a:pt x="66" y="95"/>
                </a:cubicBezTo>
                <a:cubicBezTo>
                  <a:pt x="5" y="95"/>
                  <a:pt x="5" y="95"/>
                  <a:pt x="5" y="95"/>
                </a:cubicBezTo>
                <a:close/>
                <a:moveTo>
                  <a:pt x="96" y="35"/>
                </a:moveTo>
                <a:cubicBezTo>
                  <a:pt x="96" y="32"/>
                  <a:pt x="98" y="30"/>
                  <a:pt x="101" y="30"/>
                </a:cubicBezTo>
                <a:cubicBezTo>
                  <a:pt x="103" y="30"/>
                  <a:pt x="106" y="32"/>
                  <a:pt x="106" y="35"/>
                </a:cubicBezTo>
                <a:cubicBezTo>
                  <a:pt x="106" y="77"/>
                  <a:pt x="106" y="77"/>
                  <a:pt x="106" y="77"/>
                </a:cubicBezTo>
                <a:cubicBezTo>
                  <a:pt x="116" y="67"/>
                  <a:pt x="116" y="67"/>
                  <a:pt x="116" y="67"/>
                </a:cubicBezTo>
                <a:cubicBezTo>
                  <a:pt x="117" y="65"/>
                  <a:pt x="121" y="65"/>
                  <a:pt x="122" y="67"/>
                </a:cubicBezTo>
                <a:cubicBezTo>
                  <a:pt x="124" y="69"/>
                  <a:pt x="124" y="72"/>
                  <a:pt x="122" y="73"/>
                </a:cubicBezTo>
                <a:cubicBezTo>
                  <a:pt x="104" y="91"/>
                  <a:pt x="104" y="91"/>
                  <a:pt x="104" y="91"/>
                </a:cubicBezTo>
                <a:cubicBezTo>
                  <a:pt x="104" y="92"/>
                  <a:pt x="104" y="92"/>
                  <a:pt x="104" y="92"/>
                </a:cubicBezTo>
                <a:cubicBezTo>
                  <a:pt x="104" y="92"/>
                  <a:pt x="104" y="92"/>
                  <a:pt x="104" y="92"/>
                </a:cubicBezTo>
                <a:cubicBezTo>
                  <a:pt x="104" y="92"/>
                  <a:pt x="104" y="92"/>
                  <a:pt x="104" y="92"/>
                </a:cubicBezTo>
                <a:cubicBezTo>
                  <a:pt x="102" y="93"/>
                  <a:pt x="99" y="93"/>
                  <a:pt x="98" y="92"/>
                </a:cubicBezTo>
                <a:cubicBezTo>
                  <a:pt x="97" y="92"/>
                  <a:pt x="97" y="92"/>
                  <a:pt x="97" y="92"/>
                </a:cubicBezTo>
                <a:cubicBezTo>
                  <a:pt x="79" y="73"/>
                  <a:pt x="79" y="73"/>
                  <a:pt x="79" y="73"/>
                </a:cubicBezTo>
                <a:cubicBezTo>
                  <a:pt x="77" y="72"/>
                  <a:pt x="77" y="69"/>
                  <a:pt x="79" y="67"/>
                </a:cubicBezTo>
                <a:cubicBezTo>
                  <a:pt x="81" y="65"/>
                  <a:pt x="84" y="65"/>
                  <a:pt x="86" y="67"/>
                </a:cubicBezTo>
                <a:cubicBezTo>
                  <a:pt x="96" y="77"/>
                  <a:pt x="96" y="77"/>
                  <a:pt x="96" y="77"/>
                </a:cubicBezTo>
                <a:cubicBezTo>
                  <a:pt x="96" y="35"/>
                  <a:pt x="96" y="35"/>
                  <a:pt x="96" y="35"/>
                </a:cubicBezTo>
                <a:close/>
                <a:moveTo>
                  <a:pt x="5" y="66"/>
                </a:moveTo>
                <a:cubicBezTo>
                  <a:pt x="2" y="66"/>
                  <a:pt x="0" y="64"/>
                  <a:pt x="0" y="62"/>
                </a:cubicBezTo>
                <a:cubicBezTo>
                  <a:pt x="0" y="59"/>
                  <a:pt x="2" y="57"/>
                  <a:pt x="5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8" y="57"/>
                  <a:pt x="70" y="59"/>
                  <a:pt x="70" y="62"/>
                </a:cubicBezTo>
                <a:cubicBezTo>
                  <a:pt x="70" y="64"/>
                  <a:pt x="68" y="66"/>
                  <a:pt x="66" y="66"/>
                </a:cubicBezTo>
                <a:cubicBezTo>
                  <a:pt x="5" y="66"/>
                  <a:pt x="5" y="66"/>
                  <a:pt x="5" y="66"/>
                </a:cubicBezTo>
                <a:close/>
                <a:moveTo>
                  <a:pt x="5" y="38"/>
                </a:moveTo>
                <a:cubicBezTo>
                  <a:pt x="2" y="38"/>
                  <a:pt x="0" y="36"/>
                  <a:pt x="0" y="33"/>
                </a:cubicBezTo>
                <a:cubicBezTo>
                  <a:pt x="0" y="30"/>
                  <a:pt x="2" y="28"/>
                  <a:pt x="5" y="28"/>
                </a:cubicBezTo>
                <a:cubicBezTo>
                  <a:pt x="66" y="28"/>
                  <a:pt x="66" y="28"/>
                  <a:pt x="66" y="28"/>
                </a:cubicBezTo>
                <a:cubicBezTo>
                  <a:pt x="68" y="28"/>
                  <a:pt x="70" y="30"/>
                  <a:pt x="70" y="33"/>
                </a:cubicBezTo>
                <a:cubicBezTo>
                  <a:pt x="70" y="36"/>
                  <a:pt x="68" y="38"/>
                  <a:pt x="66" y="38"/>
                </a:cubicBezTo>
                <a:cubicBezTo>
                  <a:pt x="5" y="38"/>
                  <a:pt x="5" y="38"/>
                  <a:pt x="5" y="38"/>
                </a:cubicBezTo>
                <a:close/>
                <a:moveTo>
                  <a:pt x="5" y="9"/>
                </a:moveTo>
                <a:cubicBezTo>
                  <a:pt x="2" y="9"/>
                  <a:pt x="0" y="7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8" y="0"/>
                  <a:pt x="70" y="2"/>
                  <a:pt x="70" y="4"/>
                </a:cubicBezTo>
                <a:cubicBezTo>
                  <a:pt x="70" y="7"/>
                  <a:pt x="68" y="9"/>
                  <a:pt x="66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5" y="123"/>
                </a:moveTo>
                <a:cubicBezTo>
                  <a:pt x="2" y="123"/>
                  <a:pt x="0" y="121"/>
                  <a:pt x="0" y="119"/>
                </a:cubicBezTo>
                <a:cubicBezTo>
                  <a:pt x="0" y="116"/>
                  <a:pt x="2" y="114"/>
                  <a:pt x="5" y="114"/>
                </a:cubicBezTo>
                <a:cubicBezTo>
                  <a:pt x="66" y="114"/>
                  <a:pt x="66" y="114"/>
                  <a:pt x="66" y="114"/>
                </a:cubicBezTo>
                <a:cubicBezTo>
                  <a:pt x="68" y="114"/>
                  <a:pt x="70" y="116"/>
                  <a:pt x="70" y="119"/>
                </a:cubicBezTo>
                <a:cubicBezTo>
                  <a:pt x="70" y="121"/>
                  <a:pt x="68" y="123"/>
                  <a:pt x="66" y="123"/>
                </a:cubicBezTo>
                <a:cubicBezTo>
                  <a:pt x="5" y="123"/>
                  <a:pt x="5" y="123"/>
                  <a:pt x="5" y="12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77" name="Freeform 97"/>
          <p:cNvSpPr>
            <a:spLocks noEditPoints="1"/>
          </p:cNvSpPr>
          <p:nvPr/>
        </p:nvSpPr>
        <p:spPr bwMode="auto">
          <a:xfrm>
            <a:off x="8606713" y="4004208"/>
            <a:ext cx="272622" cy="271053"/>
          </a:xfrm>
          <a:custGeom>
            <a:avLst/>
            <a:gdLst>
              <a:gd name="T0" fmla="*/ 5 w 124"/>
              <a:gd name="T1" fmla="*/ 123 h 123"/>
              <a:gd name="T2" fmla="*/ 0 w 124"/>
              <a:gd name="T3" fmla="*/ 119 h 123"/>
              <a:gd name="T4" fmla="*/ 5 w 124"/>
              <a:gd name="T5" fmla="*/ 114 h 123"/>
              <a:gd name="T6" fmla="*/ 66 w 124"/>
              <a:gd name="T7" fmla="*/ 114 h 123"/>
              <a:gd name="T8" fmla="*/ 71 w 124"/>
              <a:gd name="T9" fmla="*/ 119 h 123"/>
              <a:gd name="T10" fmla="*/ 66 w 124"/>
              <a:gd name="T11" fmla="*/ 123 h 123"/>
              <a:gd name="T12" fmla="*/ 5 w 124"/>
              <a:gd name="T13" fmla="*/ 123 h 123"/>
              <a:gd name="T14" fmla="*/ 5 w 124"/>
              <a:gd name="T15" fmla="*/ 95 h 123"/>
              <a:gd name="T16" fmla="*/ 0 w 124"/>
              <a:gd name="T17" fmla="*/ 90 h 123"/>
              <a:gd name="T18" fmla="*/ 5 w 124"/>
              <a:gd name="T19" fmla="*/ 85 h 123"/>
              <a:gd name="T20" fmla="*/ 66 w 124"/>
              <a:gd name="T21" fmla="*/ 85 h 123"/>
              <a:gd name="T22" fmla="*/ 71 w 124"/>
              <a:gd name="T23" fmla="*/ 90 h 123"/>
              <a:gd name="T24" fmla="*/ 66 w 124"/>
              <a:gd name="T25" fmla="*/ 95 h 123"/>
              <a:gd name="T26" fmla="*/ 5 w 124"/>
              <a:gd name="T27" fmla="*/ 95 h 123"/>
              <a:gd name="T28" fmla="*/ 96 w 124"/>
              <a:gd name="T29" fmla="*/ 88 h 123"/>
              <a:gd name="T30" fmla="*/ 101 w 124"/>
              <a:gd name="T31" fmla="*/ 93 h 123"/>
              <a:gd name="T32" fmla="*/ 106 w 124"/>
              <a:gd name="T33" fmla="*/ 88 h 123"/>
              <a:gd name="T34" fmla="*/ 106 w 124"/>
              <a:gd name="T35" fmla="*/ 46 h 123"/>
              <a:gd name="T36" fmla="*/ 116 w 124"/>
              <a:gd name="T37" fmla="*/ 56 h 123"/>
              <a:gd name="T38" fmla="*/ 123 w 124"/>
              <a:gd name="T39" fmla="*/ 56 h 123"/>
              <a:gd name="T40" fmla="*/ 123 w 124"/>
              <a:gd name="T41" fmla="*/ 50 h 123"/>
              <a:gd name="T42" fmla="*/ 105 w 124"/>
              <a:gd name="T43" fmla="*/ 32 h 123"/>
              <a:gd name="T44" fmla="*/ 104 w 124"/>
              <a:gd name="T45" fmla="*/ 31 h 123"/>
              <a:gd name="T46" fmla="*/ 104 w 124"/>
              <a:gd name="T47" fmla="*/ 31 h 123"/>
              <a:gd name="T48" fmla="*/ 104 w 124"/>
              <a:gd name="T49" fmla="*/ 31 h 123"/>
              <a:gd name="T50" fmla="*/ 98 w 124"/>
              <a:gd name="T51" fmla="*/ 31 h 123"/>
              <a:gd name="T52" fmla="*/ 98 w 124"/>
              <a:gd name="T53" fmla="*/ 31 h 123"/>
              <a:gd name="T54" fmla="*/ 80 w 124"/>
              <a:gd name="T55" fmla="*/ 50 h 123"/>
              <a:gd name="T56" fmla="*/ 80 w 124"/>
              <a:gd name="T57" fmla="*/ 56 h 123"/>
              <a:gd name="T58" fmla="*/ 86 w 124"/>
              <a:gd name="T59" fmla="*/ 56 h 123"/>
              <a:gd name="T60" fmla="*/ 96 w 124"/>
              <a:gd name="T61" fmla="*/ 46 h 123"/>
              <a:gd name="T62" fmla="*/ 96 w 124"/>
              <a:gd name="T63" fmla="*/ 88 h 123"/>
              <a:gd name="T64" fmla="*/ 5 w 124"/>
              <a:gd name="T65" fmla="*/ 66 h 123"/>
              <a:gd name="T66" fmla="*/ 0 w 124"/>
              <a:gd name="T67" fmla="*/ 62 h 123"/>
              <a:gd name="T68" fmla="*/ 5 w 124"/>
              <a:gd name="T69" fmla="*/ 57 h 123"/>
              <a:gd name="T70" fmla="*/ 66 w 124"/>
              <a:gd name="T71" fmla="*/ 57 h 123"/>
              <a:gd name="T72" fmla="*/ 71 w 124"/>
              <a:gd name="T73" fmla="*/ 62 h 123"/>
              <a:gd name="T74" fmla="*/ 66 w 124"/>
              <a:gd name="T75" fmla="*/ 66 h 123"/>
              <a:gd name="T76" fmla="*/ 5 w 124"/>
              <a:gd name="T77" fmla="*/ 66 h 123"/>
              <a:gd name="T78" fmla="*/ 5 w 124"/>
              <a:gd name="T79" fmla="*/ 38 h 123"/>
              <a:gd name="T80" fmla="*/ 0 w 124"/>
              <a:gd name="T81" fmla="*/ 33 h 123"/>
              <a:gd name="T82" fmla="*/ 5 w 124"/>
              <a:gd name="T83" fmla="*/ 28 h 123"/>
              <a:gd name="T84" fmla="*/ 66 w 124"/>
              <a:gd name="T85" fmla="*/ 28 h 123"/>
              <a:gd name="T86" fmla="*/ 71 w 124"/>
              <a:gd name="T87" fmla="*/ 33 h 123"/>
              <a:gd name="T88" fmla="*/ 66 w 124"/>
              <a:gd name="T89" fmla="*/ 38 h 123"/>
              <a:gd name="T90" fmla="*/ 5 w 124"/>
              <a:gd name="T91" fmla="*/ 38 h 123"/>
              <a:gd name="T92" fmla="*/ 5 w 124"/>
              <a:gd name="T93" fmla="*/ 9 h 123"/>
              <a:gd name="T94" fmla="*/ 0 w 124"/>
              <a:gd name="T95" fmla="*/ 4 h 123"/>
              <a:gd name="T96" fmla="*/ 5 w 124"/>
              <a:gd name="T97" fmla="*/ 0 h 123"/>
              <a:gd name="T98" fmla="*/ 66 w 124"/>
              <a:gd name="T99" fmla="*/ 0 h 123"/>
              <a:gd name="T100" fmla="*/ 71 w 124"/>
              <a:gd name="T101" fmla="*/ 4 h 123"/>
              <a:gd name="T102" fmla="*/ 66 w 124"/>
              <a:gd name="T103" fmla="*/ 9 h 123"/>
              <a:gd name="T104" fmla="*/ 5 w 124"/>
              <a:gd name="T105" fmla="*/ 9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4" h="123">
                <a:moveTo>
                  <a:pt x="5" y="123"/>
                </a:moveTo>
                <a:cubicBezTo>
                  <a:pt x="2" y="123"/>
                  <a:pt x="0" y="121"/>
                  <a:pt x="0" y="119"/>
                </a:cubicBezTo>
                <a:cubicBezTo>
                  <a:pt x="0" y="116"/>
                  <a:pt x="2" y="114"/>
                  <a:pt x="5" y="114"/>
                </a:cubicBezTo>
                <a:cubicBezTo>
                  <a:pt x="66" y="114"/>
                  <a:pt x="66" y="114"/>
                  <a:pt x="66" y="114"/>
                </a:cubicBezTo>
                <a:cubicBezTo>
                  <a:pt x="68" y="114"/>
                  <a:pt x="71" y="116"/>
                  <a:pt x="71" y="119"/>
                </a:cubicBezTo>
                <a:cubicBezTo>
                  <a:pt x="71" y="121"/>
                  <a:pt x="68" y="123"/>
                  <a:pt x="66" y="123"/>
                </a:cubicBezTo>
                <a:cubicBezTo>
                  <a:pt x="5" y="123"/>
                  <a:pt x="5" y="123"/>
                  <a:pt x="5" y="123"/>
                </a:cubicBezTo>
                <a:close/>
                <a:moveTo>
                  <a:pt x="5" y="95"/>
                </a:moveTo>
                <a:cubicBezTo>
                  <a:pt x="2" y="95"/>
                  <a:pt x="0" y="93"/>
                  <a:pt x="0" y="90"/>
                </a:cubicBezTo>
                <a:cubicBezTo>
                  <a:pt x="0" y="87"/>
                  <a:pt x="2" y="85"/>
                  <a:pt x="5" y="85"/>
                </a:cubicBezTo>
                <a:cubicBezTo>
                  <a:pt x="66" y="85"/>
                  <a:pt x="66" y="85"/>
                  <a:pt x="66" y="85"/>
                </a:cubicBezTo>
                <a:cubicBezTo>
                  <a:pt x="68" y="85"/>
                  <a:pt x="71" y="87"/>
                  <a:pt x="71" y="90"/>
                </a:cubicBezTo>
                <a:cubicBezTo>
                  <a:pt x="71" y="93"/>
                  <a:pt x="68" y="95"/>
                  <a:pt x="66" y="95"/>
                </a:cubicBezTo>
                <a:cubicBezTo>
                  <a:pt x="5" y="95"/>
                  <a:pt x="5" y="95"/>
                  <a:pt x="5" y="95"/>
                </a:cubicBezTo>
                <a:close/>
                <a:moveTo>
                  <a:pt x="96" y="88"/>
                </a:moveTo>
                <a:cubicBezTo>
                  <a:pt x="96" y="91"/>
                  <a:pt x="98" y="93"/>
                  <a:pt x="101" y="93"/>
                </a:cubicBezTo>
                <a:cubicBezTo>
                  <a:pt x="104" y="93"/>
                  <a:pt x="106" y="91"/>
                  <a:pt x="106" y="88"/>
                </a:cubicBezTo>
                <a:cubicBezTo>
                  <a:pt x="106" y="46"/>
                  <a:pt x="106" y="46"/>
                  <a:pt x="106" y="46"/>
                </a:cubicBezTo>
                <a:cubicBezTo>
                  <a:pt x="116" y="56"/>
                  <a:pt x="116" y="56"/>
                  <a:pt x="116" y="56"/>
                </a:cubicBezTo>
                <a:cubicBezTo>
                  <a:pt x="118" y="58"/>
                  <a:pt x="121" y="58"/>
                  <a:pt x="123" y="56"/>
                </a:cubicBezTo>
                <a:cubicBezTo>
                  <a:pt x="124" y="54"/>
                  <a:pt x="124" y="51"/>
                  <a:pt x="123" y="50"/>
                </a:cubicBezTo>
                <a:cubicBezTo>
                  <a:pt x="105" y="32"/>
                  <a:pt x="105" y="32"/>
                  <a:pt x="105" y="32"/>
                </a:cubicBezTo>
                <a:cubicBezTo>
                  <a:pt x="104" y="31"/>
                  <a:pt x="104" y="31"/>
                  <a:pt x="104" y="31"/>
                </a:cubicBezTo>
                <a:cubicBezTo>
                  <a:pt x="104" y="31"/>
                  <a:pt x="104" y="31"/>
                  <a:pt x="104" y="31"/>
                </a:cubicBezTo>
                <a:cubicBezTo>
                  <a:pt x="104" y="31"/>
                  <a:pt x="104" y="31"/>
                  <a:pt x="104" y="31"/>
                </a:cubicBezTo>
                <a:cubicBezTo>
                  <a:pt x="102" y="30"/>
                  <a:pt x="100" y="30"/>
                  <a:pt x="98" y="31"/>
                </a:cubicBezTo>
                <a:cubicBezTo>
                  <a:pt x="98" y="31"/>
                  <a:pt x="98" y="31"/>
                  <a:pt x="98" y="31"/>
                </a:cubicBezTo>
                <a:cubicBezTo>
                  <a:pt x="80" y="50"/>
                  <a:pt x="80" y="50"/>
                  <a:pt x="80" y="50"/>
                </a:cubicBezTo>
                <a:cubicBezTo>
                  <a:pt x="78" y="51"/>
                  <a:pt x="78" y="54"/>
                  <a:pt x="80" y="56"/>
                </a:cubicBezTo>
                <a:cubicBezTo>
                  <a:pt x="81" y="58"/>
                  <a:pt x="84" y="58"/>
                  <a:pt x="86" y="56"/>
                </a:cubicBezTo>
                <a:cubicBezTo>
                  <a:pt x="96" y="46"/>
                  <a:pt x="96" y="46"/>
                  <a:pt x="96" y="46"/>
                </a:cubicBezTo>
                <a:cubicBezTo>
                  <a:pt x="96" y="88"/>
                  <a:pt x="96" y="88"/>
                  <a:pt x="96" y="88"/>
                </a:cubicBezTo>
                <a:close/>
                <a:moveTo>
                  <a:pt x="5" y="66"/>
                </a:moveTo>
                <a:cubicBezTo>
                  <a:pt x="2" y="66"/>
                  <a:pt x="0" y="64"/>
                  <a:pt x="0" y="62"/>
                </a:cubicBezTo>
                <a:cubicBezTo>
                  <a:pt x="0" y="59"/>
                  <a:pt x="2" y="57"/>
                  <a:pt x="5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8" y="57"/>
                  <a:pt x="71" y="59"/>
                  <a:pt x="71" y="62"/>
                </a:cubicBezTo>
                <a:cubicBezTo>
                  <a:pt x="71" y="64"/>
                  <a:pt x="68" y="66"/>
                  <a:pt x="66" y="66"/>
                </a:cubicBezTo>
                <a:cubicBezTo>
                  <a:pt x="5" y="66"/>
                  <a:pt x="5" y="66"/>
                  <a:pt x="5" y="66"/>
                </a:cubicBezTo>
                <a:close/>
                <a:moveTo>
                  <a:pt x="5" y="38"/>
                </a:moveTo>
                <a:cubicBezTo>
                  <a:pt x="2" y="38"/>
                  <a:pt x="0" y="36"/>
                  <a:pt x="0" y="33"/>
                </a:cubicBezTo>
                <a:cubicBezTo>
                  <a:pt x="0" y="30"/>
                  <a:pt x="2" y="28"/>
                  <a:pt x="5" y="28"/>
                </a:cubicBezTo>
                <a:cubicBezTo>
                  <a:pt x="66" y="28"/>
                  <a:pt x="66" y="28"/>
                  <a:pt x="66" y="28"/>
                </a:cubicBezTo>
                <a:cubicBezTo>
                  <a:pt x="68" y="28"/>
                  <a:pt x="71" y="30"/>
                  <a:pt x="71" y="33"/>
                </a:cubicBezTo>
                <a:cubicBezTo>
                  <a:pt x="71" y="36"/>
                  <a:pt x="68" y="38"/>
                  <a:pt x="66" y="38"/>
                </a:cubicBezTo>
                <a:cubicBezTo>
                  <a:pt x="5" y="38"/>
                  <a:pt x="5" y="38"/>
                  <a:pt x="5" y="38"/>
                </a:cubicBezTo>
                <a:close/>
                <a:moveTo>
                  <a:pt x="5" y="9"/>
                </a:moveTo>
                <a:cubicBezTo>
                  <a:pt x="2" y="9"/>
                  <a:pt x="0" y="7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8" y="0"/>
                  <a:pt x="71" y="2"/>
                  <a:pt x="71" y="4"/>
                </a:cubicBezTo>
                <a:cubicBezTo>
                  <a:pt x="71" y="7"/>
                  <a:pt x="68" y="9"/>
                  <a:pt x="66" y="9"/>
                </a:cubicBezTo>
                <a:cubicBezTo>
                  <a:pt x="5" y="9"/>
                  <a:pt x="5" y="9"/>
                  <a:pt x="5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78" name="Freeform 98"/>
          <p:cNvSpPr>
            <a:spLocks noEditPoints="1"/>
          </p:cNvSpPr>
          <p:nvPr/>
        </p:nvSpPr>
        <p:spPr bwMode="auto">
          <a:xfrm>
            <a:off x="6165160" y="4004208"/>
            <a:ext cx="272622" cy="271053"/>
          </a:xfrm>
          <a:custGeom>
            <a:avLst/>
            <a:gdLst>
              <a:gd name="T0" fmla="*/ 5 w 124"/>
              <a:gd name="T1" fmla="*/ 95 h 123"/>
              <a:gd name="T2" fmla="*/ 0 w 124"/>
              <a:gd name="T3" fmla="*/ 90 h 123"/>
              <a:gd name="T4" fmla="*/ 5 w 124"/>
              <a:gd name="T5" fmla="*/ 85 h 123"/>
              <a:gd name="T6" fmla="*/ 120 w 124"/>
              <a:gd name="T7" fmla="*/ 85 h 123"/>
              <a:gd name="T8" fmla="*/ 124 w 124"/>
              <a:gd name="T9" fmla="*/ 90 h 123"/>
              <a:gd name="T10" fmla="*/ 120 w 124"/>
              <a:gd name="T11" fmla="*/ 95 h 123"/>
              <a:gd name="T12" fmla="*/ 5 w 124"/>
              <a:gd name="T13" fmla="*/ 95 h 123"/>
              <a:gd name="T14" fmla="*/ 5 w 124"/>
              <a:gd name="T15" fmla="*/ 66 h 123"/>
              <a:gd name="T16" fmla="*/ 0 w 124"/>
              <a:gd name="T17" fmla="*/ 62 h 123"/>
              <a:gd name="T18" fmla="*/ 5 w 124"/>
              <a:gd name="T19" fmla="*/ 57 h 123"/>
              <a:gd name="T20" fmla="*/ 89 w 124"/>
              <a:gd name="T21" fmla="*/ 57 h 123"/>
              <a:gd name="T22" fmla="*/ 94 w 124"/>
              <a:gd name="T23" fmla="*/ 62 h 123"/>
              <a:gd name="T24" fmla="*/ 89 w 124"/>
              <a:gd name="T25" fmla="*/ 66 h 123"/>
              <a:gd name="T26" fmla="*/ 5 w 124"/>
              <a:gd name="T27" fmla="*/ 66 h 123"/>
              <a:gd name="T28" fmla="*/ 5 w 124"/>
              <a:gd name="T29" fmla="*/ 38 h 123"/>
              <a:gd name="T30" fmla="*/ 0 w 124"/>
              <a:gd name="T31" fmla="*/ 33 h 123"/>
              <a:gd name="T32" fmla="*/ 5 w 124"/>
              <a:gd name="T33" fmla="*/ 28 h 123"/>
              <a:gd name="T34" fmla="*/ 120 w 124"/>
              <a:gd name="T35" fmla="*/ 28 h 123"/>
              <a:gd name="T36" fmla="*/ 124 w 124"/>
              <a:gd name="T37" fmla="*/ 33 h 123"/>
              <a:gd name="T38" fmla="*/ 120 w 124"/>
              <a:gd name="T39" fmla="*/ 38 h 123"/>
              <a:gd name="T40" fmla="*/ 5 w 124"/>
              <a:gd name="T41" fmla="*/ 38 h 123"/>
              <a:gd name="T42" fmla="*/ 5 w 124"/>
              <a:gd name="T43" fmla="*/ 9 h 123"/>
              <a:gd name="T44" fmla="*/ 0 w 124"/>
              <a:gd name="T45" fmla="*/ 4 h 123"/>
              <a:gd name="T46" fmla="*/ 5 w 124"/>
              <a:gd name="T47" fmla="*/ 0 h 123"/>
              <a:gd name="T48" fmla="*/ 89 w 124"/>
              <a:gd name="T49" fmla="*/ 0 h 123"/>
              <a:gd name="T50" fmla="*/ 94 w 124"/>
              <a:gd name="T51" fmla="*/ 4 h 123"/>
              <a:gd name="T52" fmla="*/ 89 w 124"/>
              <a:gd name="T53" fmla="*/ 9 h 123"/>
              <a:gd name="T54" fmla="*/ 5 w 124"/>
              <a:gd name="T55" fmla="*/ 9 h 123"/>
              <a:gd name="T56" fmla="*/ 5 w 124"/>
              <a:gd name="T57" fmla="*/ 123 h 123"/>
              <a:gd name="T58" fmla="*/ 0 w 124"/>
              <a:gd name="T59" fmla="*/ 119 h 123"/>
              <a:gd name="T60" fmla="*/ 5 w 124"/>
              <a:gd name="T61" fmla="*/ 114 h 123"/>
              <a:gd name="T62" fmla="*/ 89 w 124"/>
              <a:gd name="T63" fmla="*/ 114 h 123"/>
              <a:gd name="T64" fmla="*/ 94 w 124"/>
              <a:gd name="T65" fmla="*/ 119 h 123"/>
              <a:gd name="T66" fmla="*/ 89 w 124"/>
              <a:gd name="T67" fmla="*/ 123 h 123"/>
              <a:gd name="T68" fmla="*/ 5 w 124"/>
              <a:gd name="T69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4" h="123">
                <a:moveTo>
                  <a:pt x="5" y="95"/>
                </a:moveTo>
                <a:cubicBezTo>
                  <a:pt x="3" y="95"/>
                  <a:pt x="0" y="93"/>
                  <a:pt x="0" y="90"/>
                </a:cubicBezTo>
                <a:cubicBezTo>
                  <a:pt x="0" y="87"/>
                  <a:pt x="3" y="85"/>
                  <a:pt x="5" y="85"/>
                </a:cubicBezTo>
                <a:cubicBezTo>
                  <a:pt x="120" y="85"/>
                  <a:pt x="120" y="85"/>
                  <a:pt x="120" y="85"/>
                </a:cubicBezTo>
                <a:cubicBezTo>
                  <a:pt x="122" y="85"/>
                  <a:pt x="124" y="87"/>
                  <a:pt x="124" y="90"/>
                </a:cubicBezTo>
                <a:cubicBezTo>
                  <a:pt x="124" y="93"/>
                  <a:pt x="122" y="95"/>
                  <a:pt x="120" y="95"/>
                </a:cubicBezTo>
                <a:cubicBezTo>
                  <a:pt x="5" y="95"/>
                  <a:pt x="5" y="95"/>
                  <a:pt x="5" y="95"/>
                </a:cubicBezTo>
                <a:close/>
                <a:moveTo>
                  <a:pt x="5" y="66"/>
                </a:moveTo>
                <a:cubicBezTo>
                  <a:pt x="3" y="66"/>
                  <a:pt x="0" y="64"/>
                  <a:pt x="0" y="62"/>
                </a:cubicBezTo>
                <a:cubicBezTo>
                  <a:pt x="0" y="59"/>
                  <a:pt x="3" y="57"/>
                  <a:pt x="5" y="57"/>
                </a:cubicBezTo>
                <a:cubicBezTo>
                  <a:pt x="89" y="57"/>
                  <a:pt x="89" y="57"/>
                  <a:pt x="89" y="57"/>
                </a:cubicBezTo>
                <a:cubicBezTo>
                  <a:pt x="92" y="57"/>
                  <a:pt x="94" y="59"/>
                  <a:pt x="94" y="62"/>
                </a:cubicBezTo>
                <a:cubicBezTo>
                  <a:pt x="94" y="64"/>
                  <a:pt x="92" y="66"/>
                  <a:pt x="89" y="66"/>
                </a:cubicBezTo>
                <a:cubicBezTo>
                  <a:pt x="5" y="66"/>
                  <a:pt x="5" y="66"/>
                  <a:pt x="5" y="66"/>
                </a:cubicBezTo>
                <a:close/>
                <a:moveTo>
                  <a:pt x="5" y="38"/>
                </a:moveTo>
                <a:cubicBezTo>
                  <a:pt x="3" y="38"/>
                  <a:pt x="0" y="36"/>
                  <a:pt x="0" y="33"/>
                </a:cubicBezTo>
                <a:cubicBezTo>
                  <a:pt x="0" y="30"/>
                  <a:pt x="3" y="28"/>
                  <a:pt x="5" y="28"/>
                </a:cubicBezTo>
                <a:cubicBezTo>
                  <a:pt x="120" y="28"/>
                  <a:pt x="120" y="28"/>
                  <a:pt x="120" y="28"/>
                </a:cubicBezTo>
                <a:cubicBezTo>
                  <a:pt x="122" y="28"/>
                  <a:pt x="124" y="30"/>
                  <a:pt x="124" y="33"/>
                </a:cubicBezTo>
                <a:cubicBezTo>
                  <a:pt x="124" y="36"/>
                  <a:pt x="122" y="38"/>
                  <a:pt x="120" y="38"/>
                </a:cubicBezTo>
                <a:cubicBezTo>
                  <a:pt x="5" y="38"/>
                  <a:pt x="5" y="38"/>
                  <a:pt x="5" y="38"/>
                </a:cubicBezTo>
                <a:close/>
                <a:moveTo>
                  <a:pt x="5" y="9"/>
                </a:moveTo>
                <a:cubicBezTo>
                  <a:pt x="3" y="9"/>
                  <a:pt x="0" y="7"/>
                  <a:pt x="0" y="4"/>
                </a:cubicBezTo>
                <a:cubicBezTo>
                  <a:pt x="0" y="2"/>
                  <a:pt x="3" y="0"/>
                  <a:pt x="5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92" y="0"/>
                  <a:pt x="94" y="2"/>
                  <a:pt x="94" y="4"/>
                </a:cubicBezTo>
                <a:cubicBezTo>
                  <a:pt x="94" y="7"/>
                  <a:pt x="92" y="9"/>
                  <a:pt x="89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5" y="123"/>
                </a:moveTo>
                <a:cubicBezTo>
                  <a:pt x="3" y="123"/>
                  <a:pt x="0" y="121"/>
                  <a:pt x="0" y="119"/>
                </a:cubicBezTo>
                <a:cubicBezTo>
                  <a:pt x="0" y="116"/>
                  <a:pt x="3" y="114"/>
                  <a:pt x="5" y="114"/>
                </a:cubicBezTo>
                <a:cubicBezTo>
                  <a:pt x="89" y="114"/>
                  <a:pt x="89" y="114"/>
                  <a:pt x="89" y="114"/>
                </a:cubicBezTo>
                <a:cubicBezTo>
                  <a:pt x="92" y="114"/>
                  <a:pt x="94" y="116"/>
                  <a:pt x="94" y="119"/>
                </a:cubicBezTo>
                <a:cubicBezTo>
                  <a:pt x="94" y="121"/>
                  <a:pt x="92" y="123"/>
                  <a:pt x="89" y="123"/>
                </a:cubicBezTo>
                <a:cubicBezTo>
                  <a:pt x="5" y="123"/>
                  <a:pt x="5" y="123"/>
                  <a:pt x="5" y="12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79" name="Freeform 99"/>
          <p:cNvSpPr>
            <a:spLocks noEditPoints="1"/>
          </p:cNvSpPr>
          <p:nvPr/>
        </p:nvSpPr>
        <p:spPr bwMode="auto">
          <a:xfrm>
            <a:off x="7187871" y="4004208"/>
            <a:ext cx="271116" cy="271053"/>
          </a:xfrm>
          <a:custGeom>
            <a:avLst/>
            <a:gdLst>
              <a:gd name="T0" fmla="*/ 119 w 124"/>
              <a:gd name="T1" fmla="*/ 95 h 123"/>
              <a:gd name="T2" fmla="*/ 124 w 124"/>
              <a:gd name="T3" fmla="*/ 90 h 123"/>
              <a:gd name="T4" fmla="*/ 119 w 124"/>
              <a:gd name="T5" fmla="*/ 85 h 123"/>
              <a:gd name="T6" fmla="*/ 5 w 124"/>
              <a:gd name="T7" fmla="*/ 85 h 123"/>
              <a:gd name="T8" fmla="*/ 0 w 124"/>
              <a:gd name="T9" fmla="*/ 90 h 123"/>
              <a:gd name="T10" fmla="*/ 5 w 124"/>
              <a:gd name="T11" fmla="*/ 95 h 123"/>
              <a:gd name="T12" fmla="*/ 119 w 124"/>
              <a:gd name="T13" fmla="*/ 95 h 123"/>
              <a:gd name="T14" fmla="*/ 119 w 124"/>
              <a:gd name="T15" fmla="*/ 66 h 123"/>
              <a:gd name="T16" fmla="*/ 124 w 124"/>
              <a:gd name="T17" fmla="*/ 62 h 123"/>
              <a:gd name="T18" fmla="*/ 119 w 124"/>
              <a:gd name="T19" fmla="*/ 57 h 123"/>
              <a:gd name="T20" fmla="*/ 35 w 124"/>
              <a:gd name="T21" fmla="*/ 57 h 123"/>
              <a:gd name="T22" fmla="*/ 30 w 124"/>
              <a:gd name="T23" fmla="*/ 62 h 123"/>
              <a:gd name="T24" fmla="*/ 35 w 124"/>
              <a:gd name="T25" fmla="*/ 66 h 123"/>
              <a:gd name="T26" fmla="*/ 119 w 124"/>
              <a:gd name="T27" fmla="*/ 66 h 123"/>
              <a:gd name="T28" fmla="*/ 119 w 124"/>
              <a:gd name="T29" fmla="*/ 38 h 123"/>
              <a:gd name="T30" fmla="*/ 124 w 124"/>
              <a:gd name="T31" fmla="*/ 33 h 123"/>
              <a:gd name="T32" fmla="*/ 119 w 124"/>
              <a:gd name="T33" fmla="*/ 28 h 123"/>
              <a:gd name="T34" fmla="*/ 5 w 124"/>
              <a:gd name="T35" fmla="*/ 28 h 123"/>
              <a:gd name="T36" fmla="*/ 0 w 124"/>
              <a:gd name="T37" fmla="*/ 33 h 123"/>
              <a:gd name="T38" fmla="*/ 5 w 124"/>
              <a:gd name="T39" fmla="*/ 38 h 123"/>
              <a:gd name="T40" fmla="*/ 119 w 124"/>
              <a:gd name="T41" fmla="*/ 38 h 123"/>
              <a:gd name="T42" fmla="*/ 119 w 124"/>
              <a:gd name="T43" fmla="*/ 9 h 123"/>
              <a:gd name="T44" fmla="*/ 124 w 124"/>
              <a:gd name="T45" fmla="*/ 4 h 123"/>
              <a:gd name="T46" fmla="*/ 119 w 124"/>
              <a:gd name="T47" fmla="*/ 0 h 123"/>
              <a:gd name="T48" fmla="*/ 35 w 124"/>
              <a:gd name="T49" fmla="*/ 0 h 123"/>
              <a:gd name="T50" fmla="*/ 30 w 124"/>
              <a:gd name="T51" fmla="*/ 4 h 123"/>
              <a:gd name="T52" fmla="*/ 35 w 124"/>
              <a:gd name="T53" fmla="*/ 9 h 123"/>
              <a:gd name="T54" fmla="*/ 119 w 124"/>
              <a:gd name="T55" fmla="*/ 9 h 123"/>
              <a:gd name="T56" fmla="*/ 119 w 124"/>
              <a:gd name="T57" fmla="*/ 123 h 123"/>
              <a:gd name="T58" fmla="*/ 124 w 124"/>
              <a:gd name="T59" fmla="*/ 119 h 123"/>
              <a:gd name="T60" fmla="*/ 119 w 124"/>
              <a:gd name="T61" fmla="*/ 114 h 123"/>
              <a:gd name="T62" fmla="*/ 35 w 124"/>
              <a:gd name="T63" fmla="*/ 114 h 123"/>
              <a:gd name="T64" fmla="*/ 30 w 124"/>
              <a:gd name="T65" fmla="*/ 119 h 123"/>
              <a:gd name="T66" fmla="*/ 35 w 124"/>
              <a:gd name="T67" fmla="*/ 123 h 123"/>
              <a:gd name="T68" fmla="*/ 119 w 124"/>
              <a:gd name="T69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4" h="123">
                <a:moveTo>
                  <a:pt x="119" y="95"/>
                </a:moveTo>
                <a:cubicBezTo>
                  <a:pt x="122" y="95"/>
                  <a:pt x="124" y="93"/>
                  <a:pt x="124" y="90"/>
                </a:cubicBezTo>
                <a:cubicBezTo>
                  <a:pt x="124" y="87"/>
                  <a:pt x="122" y="85"/>
                  <a:pt x="119" y="85"/>
                </a:cubicBezTo>
                <a:cubicBezTo>
                  <a:pt x="5" y="85"/>
                  <a:pt x="5" y="85"/>
                  <a:pt x="5" y="85"/>
                </a:cubicBezTo>
                <a:cubicBezTo>
                  <a:pt x="2" y="85"/>
                  <a:pt x="0" y="87"/>
                  <a:pt x="0" y="90"/>
                </a:cubicBezTo>
                <a:cubicBezTo>
                  <a:pt x="0" y="93"/>
                  <a:pt x="2" y="95"/>
                  <a:pt x="5" y="95"/>
                </a:cubicBezTo>
                <a:cubicBezTo>
                  <a:pt x="119" y="95"/>
                  <a:pt x="119" y="95"/>
                  <a:pt x="119" y="95"/>
                </a:cubicBezTo>
                <a:close/>
                <a:moveTo>
                  <a:pt x="119" y="66"/>
                </a:moveTo>
                <a:cubicBezTo>
                  <a:pt x="122" y="66"/>
                  <a:pt x="124" y="64"/>
                  <a:pt x="124" y="62"/>
                </a:cubicBezTo>
                <a:cubicBezTo>
                  <a:pt x="124" y="59"/>
                  <a:pt x="122" y="57"/>
                  <a:pt x="119" y="57"/>
                </a:cubicBezTo>
                <a:cubicBezTo>
                  <a:pt x="35" y="57"/>
                  <a:pt x="35" y="57"/>
                  <a:pt x="35" y="57"/>
                </a:cubicBezTo>
                <a:cubicBezTo>
                  <a:pt x="33" y="57"/>
                  <a:pt x="30" y="59"/>
                  <a:pt x="30" y="62"/>
                </a:cubicBezTo>
                <a:cubicBezTo>
                  <a:pt x="30" y="64"/>
                  <a:pt x="33" y="66"/>
                  <a:pt x="35" y="66"/>
                </a:cubicBezTo>
                <a:cubicBezTo>
                  <a:pt x="119" y="66"/>
                  <a:pt x="119" y="66"/>
                  <a:pt x="119" y="66"/>
                </a:cubicBezTo>
                <a:close/>
                <a:moveTo>
                  <a:pt x="119" y="38"/>
                </a:moveTo>
                <a:cubicBezTo>
                  <a:pt x="122" y="38"/>
                  <a:pt x="124" y="36"/>
                  <a:pt x="124" y="33"/>
                </a:cubicBezTo>
                <a:cubicBezTo>
                  <a:pt x="124" y="30"/>
                  <a:pt x="122" y="28"/>
                  <a:pt x="119" y="28"/>
                </a:cubicBezTo>
                <a:cubicBezTo>
                  <a:pt x="5" y="28"/>
                  <a:pt x="5" y="28"/>
                  <a:pt x="5" y="28"/>
                </a:cubicBezTo>
                <a:cubicBezTo>
                  <a:pt x="2" y="28"/>
                  <a:pt x="0" y="30"/>
                  <a:pt x="0" y="33"/>
                </a:cubicBezTo>
                <a:cubicBezTo>
                  <a:pt x="0" y="36"/>
                  <a:pt x="2" y="38"/>
                  <a:pt x="5" y="38"/>
                </a:cubicBezTo>
                <a:cubicBezTo>
                  <a:pt x="119" y="38"/>
                  <a:pt x="119" y="38"/>
                  <a:pt x="119" y="38"/>
                </a:cubicBezTo>
                <a:close/>
                <a:moveTo>
                  <a:pt x="119" y="9"/>
                </a:moveTo>
                <a:cubicBezTo>
                  <a:pt x="122" y="9"/>
                  <a:pt x="124" y="7"/>
                  <a:pt x="124" y="4"/>
                </a:cubicBezTo>
                <a:cubicBezTo>
                  <a:pt x="124" y="2"/>
                  <a:pt x="122" y="0"/>
                  <a:pt x="119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33" y="0"/>
                  <a:pt x="30" y="2"/>
                  <a:pt x="30" y="4"/>
                </a:cubicBezTo>
                <a:cubicBezTo>
                  <a:pt x="30" y="7"/>
                  <a:pt x="33" y="9"/>
                  <a:pt x="35" y="9"/>
                </a:cubicBezTo>
                <a:cubicBezTo>
                  <a:pt x="119" y="9"/>
                  <a:pt x="119" y="9"/>
                  <a:pt x="119" y="9"/>
                </a:cubicBezTo>
                <a:close/>
                <a:moveTo>
                  <a:pt x="119" y="123"/>
                </a:moveTo>
                <a:cubicBezTo>
                  <a:pt x="122" y="123"/>
                  <a:pt x="124" y="121"/>
                  <a:pt x="124" y="119"/>
                </a:cubicBezTo>
                <a:cubicBezTo>
                  <a:pt x="124" y="116"/>
                  <a:pt x="122" y="114"/>
                  <a:pt x="119" y="114"/>
                </a:cubicBezTo>
                <a:cubicBezTo>
                  <a:pt x="35" y="114"/>
                  <a:pt x="35" y="114"/>
                  <a:pt x="35" y="114"/>
                </a:cubicBezTo>
                <a:cubicBezTo>
                  <a:pt x="33" y="114"/>
                  <a:pt x="30" y="116"/>
                  <a:pt x="30" y="119"/>
                </a:cubicBezTo>
                <a:cubicBezTo>
                  <a:pt x="30" y="121"/>
                  <a:pt x="33" y="123"/>
                  <a:pt x="35" y="123"/>
                </a:cubicBezTo>
                <a:cubicBezTo>
                  <a:pt x="119" y="123"/>
                  <a:pt x="119" y="123"/>
                  <a:pt x="119" y="12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80" name="Freeform 100"/>
          <p:cNvSpPr>
            <a:spLocks noEditPoints="1"/>
          </p:cNvSpPr>
          <p:nvPr/>
        </p:nvSpPr>
        <p:spPr bwMode="auto">
          <a:xfrm>
            <a:off x="6644132" y="4004208"/>
            <a:ext cx="272622" cy="271053"/>
          </a:xfrm>
          <a:custGeom>
            <a:avLst/>
            <a:gdLst>
              <a:gd name="T0" fmla="*/ 20 w 124"/>
              <a:gd name="T1" fmla="*/ 123 h 123"/>
              <a:gd name="T2" fmla="*/ 15 w 124"/>
              <a:gd name="T3" fmla="*/ 119 h 123"/>
              <a:gd name="T4" fmla="*/ 20 w 124"/>
              <a:gd name="T5" fmla="*/ 114 h 123"/>
              <a:gd name="T6" fmla="*/ 104 w 124"/>
              <a:gd name="T7" fmla="*/ 114 h 123"/>
              <a:gd name="T8" fmla="*/ 108 w 124"/>
              <a:gd name="T9" fmla="*/ 119 h 123"/>
              <a:gd name="T10" fmla="*/ 104 w 124"/>
              <a:gd name="T11" fmla="*/ 123 h 123"/>
              <a:gd name="T12" fmla="*/ 20 w 124"/>
              <a:gd name="T13" fmla="*/ 123 h 123"/>
              <a:gd name="T14" fmla="*/ 4 w 124"/>
              <a:gd name="T15" fmla="*/ 95 h 123"/>
              <a:gd name="T16" fmla="*/ 0 w 124"/>
              <a:gd name="T17" fmla="*/ 90 h 123"/>
              <a:gd name="T18" fmla="*/ 4 w 124"/>
              <a:gd name="T19" fmla="*/ 85 h 123"/>
              <a:gd name="T20" fmla="*/ 119 w 124"/>
              <a:gd name="T21" fmla="*/ 85 h 123"/>
              <a:gd name="T22" fmla="*/ 124 w 124"/>
              <a:gd name="T23" fmla="*/ 90 h 123"/>
              <a:gd name="T24" fmla="*/ 119 w 124"/>
              <a:gd name="T25" fmla="*/ 95 h 123"/>
              <a:gd name="T26" fmla="*/ 4 w 124"/>
              <a:gd name="T27" fmla="*/ 95 h 123"/>
              <a:gd name="T28" fmla="*/ 20 w 124"/>
              <a:gd name="T29" fmla="*/ 66 h 123"/>
              <a:gd name="T30" fmla="*/ 15 w 124"/>
              <a:gd name="T31" fmla="*/ 62 h 123"/>
              <a:gd name="T32" fmla="*/ 20 w 124"/>
              <a:gd name="T33" fmla="*/ 57 h 123"/>
              <a:gd name="T34" fmla="*/ 104 w 124"/>
              <a:gd name="T35" fmla="*/ 57 h 123"/>
              <a:gd name="T36" fmla="*/ 108 w 124"/>
              <a:gd name="T37" fmla="*/ 62 h 123"/>
              <a:gd name="T38" fmla="*/ 104 w 124"/>
              <a:gd name="T39" fmla="*/ 66 h 123"/>
              <a:gd name="T40" fmla="*/ 20 w 124"/>
              <a:gd name="T41" fmla="*/ 66 h 123"/>
              <a:gd name="T42" fmla="*/ 4 w 124"/>
              <a:gd name="T43" fmla="*/ 38 h 123"/>
              <a:gd name="T44" fmla="*/ 0 w 124"/>
              <a:gd name="T45" fmla="*/ 33 h 123"/>
              <a:gd name="T46" fmla="*/ 4 w 124"/>
              <a:gd name="T47" fmla="*/ 28 h 123"/>
              <a:gd name="T48" fmla="*/ 119 w 124"/>
              <a:gd name="T49" fmla="*/ 28 h 123"/>
              <a:gd name="T50" fmla="*/ 124 w 124"/>
              <a:gd name="T51" fmla="*/ 33 h 123"/>
              <a:gd name="T52" fmla="*/ 119 w 124"/>
              <a:gd name="T53" fmla="*/ 38 h 123"/>
              <a:gd name="T54" fmla="*/ 4 w 124"/>
              <a:gd name="T55" fmla="*/ 38 h 123"/>
              <a:gd name="T56" fmla="*/ 20 w 124"/>
              <a:gd name="T57" fmla="*/ 9 h 123"/>
              <a:gd name="T58" fmla="*/ 15 w 124"/>
              <a:gd name="T59" fmla="*/ 4 h 123"/>
              <a:gd name="T60" fmla="*/ 20 w 124"/>
              <a:gd name="T61" fmla="*/ 0 h 123"/>
              <a:gd name="T62" fmla="*/ 104 w 124"/>
              <a:gd name="T63" fmla="*/ 0 h 123"/>
              <a:gd name="T64" fmla="*/ 108 w 124"/>
              <a:gd name="T65" fmla="*/ 4 h 123"/>
              <a:gd name="T66" fmla="*/ 104 w 124"/>
              <a:gd name="T67" fmla="*/ 9 h 123"/>
              <a:gd name="T68" fmla="*/ 20 w 124"/>
              <a:gd name="T69" fmla="*/ 9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4" h="123">
                <a:moveTo>
                  <a:pt x="20" y="123"/>
                </a:moveTo>
                <a:cubicBezTo>
                  <a:pt x="17" y="123"/>
                  <a:pt x="15" y="121"/>
                  <a:pt x="15" y="119"/>
                </a:cubicBezTo>
                <a:cubicBezTo>
                  <a:pt x="15" y="116"/>
                  <a:pt x="17" y="114"/>
                  <a:pt x="20" y="114"/>
                </a:cubicBezTo>
                <a:cubicBezTo>
                  <a:pt x="104" y="114"/>
                  <a:pt x="104" y="114"/>
                  <a:pt x="104" y="114"/>
                </a:cubicBezTo>
                <a:cubicBezTo>
                  <a:pt x="106" y="114"/>
                  <a:pt x="108" y="116"/>
                  <a:pt x="108" y="119"/>
                </a:cubicBezTo>
                <a:cubicBezTo>
                  <a:pt x="108" y="121"/>
                  <a:pt x="106" y="123"/>
                  <a:pt x="104" y="123"/>
                </a:cubicBezTo>
                <a:cubicBezTo>
                  <a:pt x="20" y="123"/>
                  <a:pt x="20" y="123"/>
                  <a:pt x="20" y="123"/>
                </a:cubicBezTo>
                <a:close/>
                <a:moveTo>
                  <a:pt x="4" y="95"/>
                </a:moveTo>
                <a:cubicBezTo>
                  <a:pt x="2" y="95"/>
                  <a:pt x="0" y="93"/>
                  <a:pt x="0" y="90"/>
                </a:cubicBezTo>
                <a:cubicBezTo>
                  <a:pt x="0" y="87"/>
                  <a:pt x="2" y="85"/>
                  <a:pt x="4" y="85"/>
                </a:cubicBezTo>
                <a:cubicBezTo>
                  <a:pt x="119" y="85"/>
                  <a:pt x="119" y="85"/>
                  <a:pt x="119" y="85"/>
                </a:cubicBezTo>
                <a:cubicBezTo>
                  <a:pt x="121" y="85"/>
                  <a:pt x="124" y="87"/>
                  <a:pt x="124" y="90"/>
                </a:cubicBezTo>
                <a:cubicBezTo>
                  <a:pt x="124" y="93"/>
                  <a:pt x="121" y="95"/>
                  <a:pt x="119" y="95"/>
                </a:cubicBezTo>
                <a:cubicBezTo>
                  <a:pt x="4" y="95"/>
                  <a:pt x="4" y="95"/>
                  <a:pt x="4" y="95"/>
                </a:cubicBezTo>
                <a:close/>
                <a:moveTo>
                  <a:pt x="20" y="66"/>
                </a:moveTo>
                <a:cubicBezTo>
                  <a:pt x="17" y="66"/>
                  <a:pt x="15" y="64"/>
                  <a:pt x="15" y="62"/>
                </a:cubicBezTo>
                <a:cubicBezTo>
                  <a:pt x="15" y="59"/>
                  <a:pt x="17" y="57"/>
                  <a:pt x="20" y="57"/>
                </a:cubicBezTo>
                <a:cubicBezTo>
                  <a:pt x="104" y="57"/>
                  <a:pt x="104" y="57"/>
                  <a:pt x="104" y="57"/>
                </a:cubicBezTo>
                <a:cubicBezTo>
                  <a:pt x="106" y="57"/>
                  <a:pt x="108" y="59"/>
                  <a:pt x="108" y="62"/>
                </a:cubicBezTo>
                <a:cubicBezTo>
                  <a:pt x="108" y="64"/>
                  <a:pt x="106" y="66"/>
                  <a:pt x="104" y="66"/>
                </a:cubicBezTo>
                <a:cubicBezTo>
                  <a:pt x="20" y="66"/>
                  <a:pt x="20" y="66"/>
                  <a:pt x="20" y="66"/>
                </a:cubicBezTo>
                <a:close/>
                <a:moveTo>
                  <a:pt x="4" y="38"/>
                </a:moveTo>
                <a:cubicBezTo>
                  <a:pt x="2" y="38"/>
                  <a:pt x="0" y="36"/>
                  <a:pt x="0" y="33"/>
                </a:cubicBezTo>
                <a:cubicBezTo>
                  <a:pt x="0" y="30"/>
                  <a:pt x="2" y="28"/>
                  <a:pt x="4" y="28"/>
                </a:cubicBezTo>
                <a:cubicBezTo>
                  <a:pt x="119" y="28"/>
                  <a:pt x="119" y="28"/>
                  <a:pt x="119" y="28"/>
                </a:cubicBezTo>
                <a:cubicBezTo>
                  <a:pt x="121" y="28"/>
                  <a:pt x="124" y="30"/>
                  <a:pt x="124" y="33"/>
                </a:cubicBezTo>
                <a:cubicBezTo>
                  <a:pt x="124" y="36"/>
                  <a:pt x="121" y="38"/>
                  <a:pt x="119" y="38"/>
                </a:cubicBezTo>
                <a:cubicBezTo>
                  <a:pt x="4" y="38"/>
                  <a:pt x="4" y="38"/>
                  <a:pt x="4" y="38"/>
                </a:cubicBezTo>
                <a:close/>
                <a:moveTo>
                  <a:pt x="20" y="9"/>
                </a:moveTo>
                <a:cubicBezTo>
                  <a:pt x="17" y="9"/>
                  <a:pt x="15" y="7"/>
                  <a:pt x="15" y="4"/>
                </a:cubicBezTo>
                <a:cubicBezTo>
                  <a:pt x="15" y="2"/>
                  <a:pt x="17" y="0"/>
                  <a:pt x="20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6" y="0"/>
                  <a:pt x="108" y="2"/>
                  <a:pt x="108" y="4"/>
                </a:cubicBezTo>
                <a:cubicBezTo>
                  <a:pt x="108" y="7"/>
                  <a:pt x="106" y="9"/>
                  <a:pt x="104" y="9"/>
                </a:cubicBezTo>
                <a:cubicBezTo>
                  <a:pt x="20" y="9"/>
                  <a:pt x="20" y="9"/>
                  <a:pt x="20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81" name="Freeform 101"/>
          <p:cNvSpPr>
            <a:spLocks noEditPoints="1"/>
          </p:cNvSpPr>
          <p:nvPr/>
        </p:nvSpPr>
        <p:spPr bwMode="auto">
          <a:xfrm>
            <a:off x="7653288" y="2551059"/>
            <a:ext cx="272622" cy="272559"/>
          </a:xfrm>
          <a:custGeom>
            <a:avLst/>
            <a:gdLst>
              <a:gd name="T0" fmla="*/ 60 w 124"/>
              <a:gd name="T1" fmla="*/ 113 h 124"/>
              <a:gd name="T2" fmla="*/ 119 w 124"/>
              <a:gd name="T3" fmla="*/ 108 h 124"/>
              <a:gd name="T4" fmla="*/ 119 w 124"/>
              <a:gd name="T5" fmla="*/ 117 h 124"/>
              <a:gd name="T6" fmla="*/ 4 w 124"/>
              <a:gd name="T7" fmla="*/ 0 h 124"/>
              <a:gd name="T8" fmla="*/ 46 w 124"/>
              <a:gd name="T9" fmla="*/ 0 h 124"/>
              <a:gd name="T10" fmla="*/ 51 w 124"/>
              <a:gd name="T11" fmla="*/ 5 h 124"/>
              <a:gd name="T12" fmla="*/ 46 w 124"/>
              <a:gd name="T13" fmla="*/ 51 h 124"/>
              <a:gd name="T14" fmla="*/ 4 w 124"/>
              <a:gd name="T15" fmla="*/ 51 h 124"/>
              <a:gd name="T16" fmla="*/ 0 w 124"/>
              <a:gd name="T17" fmla="*/ 47 h 124"/>
              <a:gd name="T18" fmla="*/ 4 w 124"/>
              <a:gd name="T19" fmla="*/ 0 h 124"/>
              <a:gd name="T20" fmla="*/ 9 w 124"/>
              <a:gd name="T21" fmla="*/ 10 h 124"/>
              <a:gd name="T22" fmla="*/ 41 w 124"/>
              <a:gd name="T23" fmla="*/ 42 h 124"/>
              <a:gd name="T24" fmla="*/ 4 w 124"/>
              <a:gd name="T25" fmla="*/ 73 h 124"/>
              <a:gd name="T26" fmla="*/ 46 w 124"/>
              <a:gd name="T27" fmla="*/ 73 h 124"/>
              <a:gd name="T28" fmla="*/ 51 w 124"/>
              <a:gd name="T29" fmla="*/ 78 h 124"/>
              <a:gd name="T30" fmla="*/ 46 w 124"/>
              <a:gd name="T31" fmla="*/ 124 h 124"/>
              <a:gd name="T32" fmla="*/ 4 w 124"/>
              <a:gd name="T33" fmla="*/ 124 h 124"/>
              <a:gd name="T34" fmla="*/ 0 w 124"/>
              <a:gd name="T35" fmla="*/ 119 h 124"/>
              <a:gd name="T36" fmla="*/ 4 w 124"/>
              <a:gd name="T37" fmla="*/ 73 h 124"/>
              <a:gd name="T38" fmla="*/ 9 w 124"/>
              <a:gd name="T39" fmla="*/ 82 h 124"/>
              <a:gd name="T40" fmla="*/ 41 w 124"/>
              <a:gd name="T41" fmla="*/ 114 h 124"/>
              <a:gd name="T42" fmla="*/ 65 w 124"/>
              <a:gd name="T43" fmla="*/ 16 h 124"/>
              <a:gd name="T44" fmla="*/ 65 w 124"/>
              <a:gd name="T45" fmla="*/ 7 h 124"/>
              <a:gd name="T46" fmla="*/ 124 w 124"/>
              <a:gd name="T47" fmla="*/ 11 h 124"/>
              <a:gd name="T48" fmla="*/ 65 w 124"/>
              <a:gd name="T49" fmla="*/ 16 h 124"/>
              <a:gd name="T50" fmla="*/ 60 w 124"/>
              <a:gd name="T51" fmla="*/ 40 h 124"/>
              <a:gd name="T52" fmla="*/ 119 w 124"/>
              <a:gd name="T53" fmla="*/ 35 h 124"/>
              <a:gd name="T54" fmla="*/ 119 w 124"/>
              <a:gd name="T55" fmla="*/ 45 h 124"/>
              <a:gd name="T56" fmla="*/ 65 w 124"/>
              <a:gd name="T57" fmla="*/ 89 h 124"/>
              <a:gd name="T58" fmla="*/ 65 w 124"/>
              <a:gd name="T59" fmla="*/ 79 h 124"/>
              <a:gd name="T60" fmla="*/ 124 w 124"/>
              <a:gd name="T61" fmla="*/ 84 h 124"/>
              <a:gd name="T62" fmla="*/ 65 w 124"/>
              <a:gd name="T63" fmla="*/ 8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4" h="124">
                <a:moveTo>
                  <a:pt x="65" y="117"/>
                </a:moveTo>
                <a:cubicBezTo>
                  <a:pt x="62" y="117"/>
                  <a:pt x="60" y="115"/>
                  <a:pt x="60" y="113"/>
                </a:cubicBezTo>
                <a:cubicBezTo>
                  <a:pt x="60" y="110"/>
                  <a:pt x="62" y="108"/>
                  <a:pt x="65" y="108"/>
                </a:cubicBezTo>
                <a:cubicBezTo>
                  <a:pt x="119" y="108"/>
                  <a:pt x="119" y="108"/>
                  <a:pt x="119" y="108"/>
                </a:cubicBezTo>
                <a:cubicBezTo>
                  <a:pt x="121" y="108"/>
                  <a:pt x="124" y="110"/>
                  <a:pt x="124" y="113"/>
                </a:cubicBezTo>
                <a:cubicBezTo>
                  <a:pt x="124" y="115"/>
                  <a:pt x="121" y="117"/>
                  <a:pt x="119" y="117"/>
                </a:cubicBezTo>
                <a:cubicBezTo>
                  <a:pt x="65" y="117"/>
                  <a:pt x="65" y="117"/>
                  <a:pt x="65" y="117"/>
                </a:cubicBezTo>
                <a:close/>
                <a:moveTo>
                  <a:pt x="4" y="0"/>
                </a:moveTo>
                <a:cubicBezTo>
                  <a:pt x="5" y="0"/>
                  <a:pt x="5" y="0"/>
                  <a:pt x="5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9" y="0"/>
                  <a:pt x="51" y="2"/>
                  <a:pt x="51" y="5"/>
                </a:cubicBezTo>
                <a:cubicBezTo>
                  <a:pt x="51" y="5"/>
                  <a:pt x="51" y="5"/>
                  <a:pt x="51" y="5"/>
                </a:cubicBezTo>
                <a:cubicBezTo>
                  <a:pt x="51" y="47"/>
                  <a:pt x="51" y="47"/>
                  <a:pt x="51" y="47"/>
                </a:cubicBezTo>
                <a:cubicBezTo>
                  <a:pt x="51" y="49"/>
                  <a:pt x="49" y="51"/>
                  <a:pt x="46" y="51"/>
                </a:cubicBezTo>
                <a:cubicBezTo>
                  <a:pt x="46" y="51"/>
                  <a:pt x="46" y="51"/>
                  <a:pt x="46" y="51"/>
                </a:cubicBezTo>
                <a:cubicBezTo>
                  <a:pt x="4" y="51"/>
                  <a:pt x="4" y="51"/>
                  <a:pt x="4" y="51"/>
                </a:cubicBezTo>
                <a:cubicBezTo>
                  <a:pt x="2" y="51"/>
                  <a:pt x="0" y="49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41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42"/>
                  <a:pt x="9" y="42"/>
                  <a:pt x="9" y="42"/>
                </a:cubicBezTo>
                <a:cubicBezTo>
                  <a:pt x="41" y="42"/>
                  <a:pt x="41" y="42"/>
                  <a:pt x="41" y="42"/>
                </a:cubicBezTo>
                <a:cubicBezTo>
                  <a:pt x="41" y="10"/>
                  <a:pt x="41" y="10"/>
                  <a:pt x="41" y="10"/>
                </a:cubicBezTo>
                <a:close/>
                <a:moveTo>
                  <a:pt x="4" y="73"/>
                </a:moveTo>
                <a:cubicBezTo>
                  <a:pt x="5" y="73"/>
                  <a:pt x="5" y="73"/>
                  <a:pt x="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9" y="73"/>
                  <a:pt x="51" y="75"/>
                  <a:pt x="51" y="77"/>
                </a:cubicBezTo>
                <a:cubicBezTo>
                  <a:pt x="51" y="78"/>
                  <a:pt x="51" y="78"/>
                  <a:pt x="51" y="78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22"/>
                  <a:pt x="49" y="124"/>
                  <a:pt x="46" y="124"/>
                </a:cubicBezTo>
                <a:cubicBezTo>
                  <a:pt x="46" y="124"/>
                  <a:pt x="46" y="124"/>
                  <a:pt x="46" y="124"/>
                </a:cubicBezTo>
                <a:cubicBezTo>
                  <a:pt x="4" y="124"/>
                  <a:pt x="4" y="124"/>
                  <a:pt x="4" y="124"/>
                </a:cubicBezTo>
                <a:cubicBezTo>
                  <a:pt x="2" y="124"/>
                  <a:pt x="0" y="122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75"/>
                  <a:pt x="2" y="73"/>
                  <a:pt x="4" y="73"/>
                </a:cubicBezTo>
                <a:close/>
                <a:moveTo>
                  <a:pt x="41" y="82"/>
                </a:moveTo>
                <a:cubicBezTo>
                  <a:pt x="9" y="82"/>
                  <a:pt x="9" y="82"/>
                  <a:pt x="9" y="82"/>
                </a:cubicBezTo>
                <a:cubicBezTo>
                  <a:pt x="9" y="114"/>
                  <a:pt x="9" y="114"/>
                  <a:pt x="9" y="114"/>
                </a:cubicBezTo>
                <a:cubicBezTo>
                  <a:pt x="41" y="114"/>
                  <a:pt x="41" y="114"/>
                  <a:pt x="41" y="114"/>
                </a:cubicBezTo>
                <a:cubicBezTo>
                  <a:pt x="41" y="82"/>
                  <a:pt x="41" y="82"/>
                  <a:pt x="41" y="82"/>
                </a:cubicBezTo>
                <a:close/>
                <a:moveTo>
                  <a:pt x="65" y="16"/>
                </a:moveTo>
                <a:cubicBezTo>
                  <a:pt x="62" y="16"/>
                  <a:pt x="60" y="14"/>
                  <a:pt x="60" y="11"/>
                </a:cubicBezTo>
                <a:cubicBezTo>
                  <a:pt x="60" y="9"/>
                  <a:pt x="62" y="7"/>
                  <a:pt x="65" y="7"/>
                </a:cubicBezTo>
                <a:cubicBezTo>
                  <a:pt x="119" y="7"/>
                  <a:pt x="119" y="7"/>
                  <a:pt x="119" y="7"/>
                </a:cubicBezTo>
                <a:cubicBezTo>
                  <a:pt x="121" y="7"/>
                  <a:pt x="124" y="9"/>
                  <a:pt x="124" y="11"/>
                </a:cubicBezTo>
                <a:cubicBezTo>
                  <a:pt x="124" y="14"/>
                  <a:pt x="121" y="16"/>
                  <a:pt x="119" y="16"/>
                </a:cubicBezTo>
                <a:cubicBezTo>
                  <a:pt x="65" y="16"/>
                  <a:pt x="65" y="16"/>
                  <a:pt x="65" y="16"/>
                </a:cubicBezTo>
                <a:close/>
                <a:moveTo>
                  <a:pt x="65" y="45"/>
                </a:moveTo>
                <a:cubicBezTo>
                  <a:pt x="62" y="45"/>
                  <a:pt x="60" y="43"/>
                  <a:pt x="60" y="40"/>
                </a:cubicBezTo>
                <a:cubicBezTo>
                  <a:pt x="60" y="37"/>
                  <a:pt x="62" y="35"/>
                  <a:pt x="65" y="35"/>
                </a:cubicBezTo>
                <a:cubicBezTo>
                  <a:pt x="119" y="35"/>
                  <a:pt x="119" y="35"/>
                  <a:pt x="119" y="35"/>
                </a:cubicBezTo>
                <a:cubicBezTo>
                  <a:pt x="121" y="35"/>
                  <a:pt x="124" y="37"/>
                  <a:pt x="124" y="40"/>
                </a:cubicBezTo>
                <a:cubicBezTo>
                  <a:pt x="124" y="43"/>
                  <a:pt x="121" y="45"/>
                  <a:pt x="119" y="45"/>
                </a:cubicBezTo>
                <a:cubicBezTo>
                  <a:pt x="65" y="45"/>
                  <a:pt x="65" y="45"/>
                  <a:pt x="65" y="45"/>
                </a:cubicBezTo>
                <a:close/>
                <a:moveTo>
                  <a:pt x="65" y="89"/>
                </a:moveTo>
                <a:cubicBezTo>
                  <a:pt x="62" y="89"/>
                  <a:pt x="60" y="87"/>
                  <a:pt x="60" y="84"/>
                </a:cubicBezTo>
                <a:cubicBezTo>
                  <a:pt x="60" y="81"/>
                  <a:pt x="62" y="79"/>
                  <a:pt x="65" y="79"/>
                </a:cubicBezTo>
                <a:cubicBezTo>
                  <a:pt x="119" y="79"/>
                  <a:pt x="119" y="79"/>
                  <a:pt x="119" y="79"/>
                </a:cubicBezTo>
                <a:cubicBezTo>
                  <a:pt x="121" y="79"/>
                  <a:pt x="124" y="81"/>
                  <a:pt x="124" y="84"/>
                </a:cubicBezTo>
                <a:cubicBezTo>
                  <a:pt x="124" y="87"/>
                  <a:pt x="121" y="89"/>
                  <a:pt x="119" y="89"/>
                </a:cubicBezTo>
                <a:cubicBezTo>
                  <a:pt x="65" y="89"/>
                  <a:pt x="65" y="89"/>
                  <a:pt x="65" y="8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82" name="Freeform 102"/>
          <p:cNvSpPr>
            <a:spLocks noEditPoints="1"/>
          </p:cNvSpPr>
          <p:nvPr/>
        </p:nvSpPr>
        <p:spPr bwMode="auto">
          <a:xfrm>
            <a:off x="9079661" y="2551059"/>
            <a:ext cx="272622" cy="272559"/>
          </a:xfrm>
          <a:custGeom>
            <a:avLst/>
            <a:gdLst>
              <a:gd name="T0" fmla="*/ 65 w 124"/>
              <a:gd name="T1" fmla="*/ 117 h 124"/>
              <a:gd name="T2" fmla="*/ 61 w 124"/>
              <a:gd name="T3" fmla="*/ 113 h 124"/>
              <a:gd name="T4" fmla="*/ 65 w 124"/>
              <a:gd name="T5" fmla="*/ 108 h 124"/>
              <a:gd name="T6" fmla="*/ 119 w 124"/>
              <a:gd name="T7" fmla="*/ 108 h 124"/>
              <a:gd name="T8" fmla="*/ 124 w 124"/>
              <a:gd name="T9" fmla="*/ 113 h 124"/>
              <a:gd name="T10" fmla="*/ 119 w 124"/>
              <a:gd name="T11" fmla="*/ 117 h 124"/>
              <a:gd name="T12" fmla="*/ 65 w 124"/>
              <a:gd name="T13" fmla="*/ 117 h 124"/>
              <a:gd name="T14" fmla="*/ 65 w 124"/>
              <a:gd name="T15" fmla="*/ 16 h 124"/>
              <a:gd name="T16" fmla="*/ 61 w 124"/>
              <a:gd name="T17" fmla="*/ 11 h 124"/>
              <a:gd name="T18" fmla="*/ 65 w 124"/>
              <a:gd name="T19" fmla="*/ 7 h 124"/>
              <a:gd name="T20" fmla="*/ 119 w 124"/>
              <a:gd name="T21" fmla="*/ 7 h 124"/>
              <a:gd name="T22" fmla="*/ 124 w 124"/>
              <a:gd name="T23" fmla="*/ 11 h 124"/>
              <a:gd name="T24" fmla="*/ 119 w 124"/>
              <a:gd name="T25" fmla="*/ 16 h 124"/>
              <a:gd name="T26" fmla="*/ 65 w 124"/>
              <a:gd name="T27" fmla="*/ 16 h 124"/>
              <a:gd name="T28" fmla="*/ 5 w 124"/>
              <a:gd name="T29" fmla="*/ 0 h 124"/>
              <a:gd name="T30" fmla="*/ 5 w 124"/>
              <a:gd name="T31" fmla="*/ 0 h 124"/>
              <a:gd name="T32" fmla="*/ 47 w 124"/>
              <a:gd name="T33" fmla="*/ 0 h 124"/>
              <a:gd name="T34" fmla="*/ 51 w 124"/>
              <a:gd name="T35" fmla="*/ 5 h 124"/>
              <a:gd name="T36" fmla="*/ 51 w 124"/>
              <a:gd name="T37" fmla="*/ 5 h 124"/>
              <a:gd name="T38" fmla="*/ 51 w 124"/>
              <a:gd name="T39" fmla="*/ 119 h 124"/>
              <a:gd name="T40" fmla="*/ 47 w 124"/>
              <a:gd name="T41" fmla="*/ 124 h 124"/>
              <a:gd name="T42" fmla="*/ 47 w 124"/>
              <a:gd name="T43" fmla="*/ 124 h 124"/>
              <a:gd name="T44" fmla="*/ 5 w 124"/>
              <a:gd name="T45" fmla="*/ 124 h 124"/>
              <a:gd name="T46" fmla="*/ 0 w 124"/>
              <a:gd name="T47" fmla="*/ 119 h 124"/>
              <a:gd name="T48" fmla="*/ 0 w 124"/>
              <a:gd name="T49" fmla="*/ 119 h 124"/>
              <a:gd name="T50" fmla="*/ 0 w 124"/>
              <a:gd name="T51" fmla="*/ 5 h 124"/>
              <a:gd name="T52" fmla="*/ 5 w 124"/>
              <a:gd name="T53" fmla="*/ 0 h 124"/>
              <a:gd name="T54" fmla="*/ 42 w 124"/>
              <a:gd name="T55" fmla="*/ 10 h 124"/>
              <a:gd name="T56" fmla="*/ 10 w 124"/>
              <a:gd name="T57" fmla="*/ 10 h 124"/>
              <a:gd name="T58" fmla="*/ 10 w 124"/>
              <a:gd name="T59" fmla="*/ 114 h 124"/>
              <a:gd name="T60" fmla="*/ 42 w 124"/>
              <a:gd name="T61" fmla="*/ 114 h 124"/>
              <a:gd name="T62" fmla="*/ 42 w 124"/>
              <a:gd name="T63" fmla="*/ 10 h 124"/>
              <a:gd name="T64" fmla="*/ 65 w 124"/>
              <a:gd name="T65" fmla="*/ 50 h 124"/>
              <a:gd name="T66" fmla="*/ 61 w 124"/>
              <a:gd name="T67" fmla="*/ 45 h 124"/>
              <a:gd name="T68" fmla="*/ 65 w 124"/>
              <a:gd name="T69" fmla="*/ 40 h 124"/>
              <a:gd name="T70" fmla="*/ 119 w 124"/>
              <a:gd name="T71" fmla="*/ 40 h 124"/>
              <a:gd name="T72" fmla="*/ 124 w 124"/>
              <a:gd name="T73" fmla="*/ 45 h 124"/>
              <a:gd name="T74" fmla="*/ 119 w 124"/>
              <a:gd name="T75" fmla="*/ 50 h 124"/>
              <a:gd name="T76" fmla="*/ 65 w 124"/>
              <a:gd name="T77" fmla="*/ 50 h 124"/>
              <a:gd name="T78" fmla="*/ 65 w 124"/>
              <a:gd name="T79" fmla="*/ 84 h 124"/>
              <a:gd name="T80" fmla="*/ 61 w 124"/>
              <a:gd name="T81" fmla="*/ 79 h 124"/>
              <a:gd name="T82" fmla="*/ 65 w 124"/>
              <a:gd name="T83" fmla="*/ 74 h 124"/>
              <a:gd name="T84" fmla="*/ 119 w 124"/>
              <a:gd name="T85" fmla="*/ 74 h 124"/>
              <a:gd name="T86" fmla="*/ 124 w 124"/>
              <a:gd name="T87" fmla="*/ 79 h 124"/>
              <a:gd name="T88" fmla="*/ 119 w 124"/>
              <a:gd name="T89" fmla="*/ 84 h 124"/>
              <a:gd name="T90" fmla="*/ 65 w 124"/>
              <a:gd name="T91" fmla="*/ 8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4" h="124">
                <a:moveTo>
                  <a:pt x="65" y="117"/>
                </a:moveTo>
                <a:cubicBezTo>
                  <a:pt x="63" y="117"/>
                  <a:pt x="61" y="115"/>
                  <a:pt x="61" y="113"/>
                </a:cubicBezTo>
                <a:cubicBezTo>
                  <a:pt x="61" y="110"/>
                  <a:pt x="63" y="108"/>
                  <a:pt x="65" y="108"/>
                </a:cubicBezTo>
                <a:cubicBezTo>
                  <a:pt x="119" y="108"/>
                  <a:pt x="119" y="108"/>
                  <a:pt x="119" y="108"/>
                </a:cubicBezTo>
                <a:cubicBezTo>
                  <a:pt x="122" y="108"/>
                  <a:pt x="124" y="110"/>
                  <a:pt x="124" y="113"/>
                </a:cubicBezTo>
                <a:cubicBezTo>
                  <a:pt x="124" y="115"/>
                  <a:pt x="122" y="117"/>
                  <a:pt x="119" y="117"/>
                </a:cubicBezTo>
                <a:cubicBezTo>
                  <a:pt x="65" y="117"/>
                  <a:pt x="65" y="117"/>
                  <a:pt x="65" y="117"/>
                </a:cubicBezTo>
                <a:close/>
                <a:moveTo>
                  <a:pt x="65" y="16"/>
                </a:moveTo>
                <a:cubicBezTo>
                  <a:pt x="63" y="16"/>
                  <a:pt x="61" y="14"/>
                  <a:pt x="61" y="11"/>
                </a:cubicBezTo>
                <a:cubicBezTo>
                  <a:pt x="61" y="9"/>
                  <a:pt x="63" y="7"/>
                  <a:pt x="65" y="7"/>
                </a:cubicBezTo>
                <a:cubicBezTo>
                  <a:pt x="119" y="7"/>
                  <a:pt x="119" y="7"/>
                  <a:pt x="119" y="7"/>
                </a:cubicBezTo>
                <a:cubicBezTo>
                  <a:pt x="122" y="7"/>
                  <a:pt x="124" y="9"/>
                  <a:pt x="124" y="11"/>
                </a:cubicBezTo>
                <a:cubicBezTo>
                  <a:pt x="124" y="14"/>
                  <a:pt x="122" y="16"/>
                  <a:pt x="119" y="16"/>
                </a:cubicBezTo>
                <a:cubicBezTo>
                  <a:pt x="65" y="16"/>
                  <a:pt x="65" y="16"/>
                  <a:pt x="65" y="16"/>
                </a:cubicBezTo>
                <a:close/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9" y="0"/>
                  <a:pt x="51" y="2"/>
                  <a:pt x="51" y="5"/>
                </a:cubicBezTo>
                <a:cubicBezTo>
                  <a:pt x="51" y="5"/>
                  <a:pt x="51" y="5"/>
                  <a:pt x="51" y="5"/>
                </a:cubicBezTo>
                <a:cubicBezTo>
                  <a:pt x="51" y="119"/>
                  <a:pt x="51" y="119"/>
                  <a:pt x="51" y="119"/>
                </a:cubicBezTo>
                <a:cubicBezTo>
                  <a:pt x="51" y="122"/>
                  <a:pt x="49" y="124"/>
                  <a:pt x="47" y="124"/>
                </a:cubicBezTo>
                <a:cubicBezTo>
                  <a:pt x="47" y="124"/>
                  <a:pt x="47" y="124"/>
                  <a:pt x="47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2" y="124"/>
                  <a:pt x="0" y="122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42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42" y="10"/>
                  <a:pt x="42" y="10"/>
                  <a:pt x="42" y="10"/>
                </a:cubicBezTo>
                <a:close/>
                <a:moveTo>
                  <a:pt x="65" y="50"/>
                </a:moveTo>
                <a:cubicBezTo>
                  <a:pt x="63" y="50"/>
                  <a:pt x="61" y="48"/>
                  <a:pt x="61" y="45"/>
                </a:cubicBezTo>
                <a:cubicBezTo>
                  <a:pt x="61" y="43"/>
                  <a:pt x="63" y="40"/>
                  <a:pt x="65" y="40"/>
                </a:cubicBezTo>
                <a:cubicBezTo>
                  <a:pt x="83" y="40"/>
                  <a:pt x="101" y="40"/>
                  <a:pt x="119" y="40"/>
                </a:cubicBezTo>
                <a:cubicBezTo>
                  <a:pt x="122" y="40"/>
                  <a:pt x="124" y="43"/>
                  <a:pt x="124" y="45"/>
                </a:cubicBezTo>
                <a:cubicBezTo>
                  <a:pt x="124" y="48"/>
                  <a:pt x="122" y="50"/>
                  <a:pt x="119" y="50"/>
                </a:cubicBezTo>
                <a:cubicBezTo>
                  <a:pt x="101" y="50"/>
                  <a:pt x="83" y="50"/>
                  <a:pt x="65" y="50"/>
                </a:cubicBezTo>
                <a:close/>
                <a:moveTo>
                  <a:pt x="65" y="84"/>
                </a:moveTo>
                <a:cubicBezTo>
                  <a:pt x="63" y="84"/>
                  <a:pt x="61" y="82"/>
                  <a:pt x="61" y="79"/>
                </a:cubicBezTo>
                <a:cubicBezTo>
                  <a:pt x="61" y="76"/>
                  <a:pt x="63" y="74"/>
                  <a:pt x="65" y="74"/>
                </a:cubicBezTo>
                <a:cubicBezTo>
                  <a:pt x="83" y="74"/>
                  <a:pt x="101" y="74"/>
                  <a:pt x="119" y="74"/>
                </a:cubicBezTo>
                <a:cubicBezTo>
                  <a:pt x="122" y="74"/>
                  <a:pt x="124" y="76"/>
                  <a:pt x="124" y="79"/>
                </a:cubicBezTo>
                <a:cubicBezTo>
                  <a:pt x="124" y="82"/>
                  <a:pt x="122" y="84"/>
                  <a:pt x="119" y="84"/>
                </a:cubicBezTo>
                <a:cubicBezTo>
                  <a:pt x="101" y="84"/>
                  <a:pt x="83" y="84"/>
                  <a:pt x="65" y="8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83" name="Freeform 103"/>
          <p:cNvSpPr>
            <a:spLocks noEditPoints="1"/>
          </p:cNvSpPr>
          <p:nvPr/>
        </p:nvSpPr>
        <p:spPr bwMode="auto">
          <a:xfrm>
            <a:off x="8606713" y="2546541"/>
            <a:ext cx="272622" cy="228889"/>
          </a:xfrm>
          <a:custGeom>
            <a:avLst/>
            <a:gdLst>
              <a:gd name="T0" fmla="*/ 124 w 124"/>
              <a:gd name="T1" fmla="*/ 5 h 104"/>
              <a:gd name="T2" fmla="*/ 124 w 124"/>
              <a:gd name="T3" fmla="*/ 5 h 104"/>
              <a:gd name="T4" fmla="*/ 124 w 124"/>
              <a:gd name="T5" fmla="*/ 47 h 104"/>
              <a:gd name="T6" fmla="*/ 119 w 124"/>
              <a:gd name="T7" fmla="*/ 52 h 104"/>
              <a:gd name="T8" fmla="*/ 119 w 124"/>
              <a:gd name="T9" fmla="*/ 52 h 104"/>
              <a:gd name="T10" fmla="*/ 77 w 124"/>
              <a:gd name="T11" fmla="*/ 52 h 104"/>
              <a:gd name="T12" fmla="*/ 73 w 124"/>
              <a:gd name="T13" fmla="*/ 47 h 104"/>
              <a:gd name="T14" fmla="*/ 73 w 124"/>
              <a:gd name="T15" fmla="*/ 47 h 104"/>
              <a:gd name="T16" fmla="*/ 73 w 124"/>
              <a:gd name="T17" fmla="*/ 5 h 104"/>
              <a:gd name="T18" fmla="*/ 77 w 124"/>
              <a:gd name="T19" fmla="*/ 0 h 104"/>
              <a:gd name="T20" fmla="*/ 78 w 124"/>
              <a:gd name="T21" fmla="*/ 0 h 104"/>
              <a:gd name="T22" fmla="*/ 119 w 124"/>
              <a:gd name="T23" fmla="*/ 0 h 104"/>
              <a:gd name="T24" fmla="*/ 124 w 124"/>
              <a:gd name="T25" fmla="*/ 5 h 104"/>
              <a:gd name="T26" fmla="*/ 5 w 124"/>
              <a:gd name="T27" fmla="*/ 104 h 104"/>
              <a:gd name="T28" fmla="*/ 0 w 124"/>
              <a:gd name="T29" fmla="*/ 99 h 104"/>
              <a:gd name="T30" fmla="*/ 5 w 124"/>
              <a:gd name="T31" fmla="*/ 94 h 104"/>
              <a:gd name="T32" fmla="*/ 119 w 124"/>
              <a:gd name="T33" fmla="*/ 94 h 104"/>
              <a:gd name="T34" fmla="*/ 124 w 124"/>
              <a:gd name="T35" fmla="*/ 99 h 104"/>
              <a:gd name="T36" fmla="*/ 119 w 124"/>
              <a:gd name="T37" fmla="*/ 104 h 104"/>
              <a:gd name="T38" fmla="*/ 5 w 124"/>
              <a:gd name="T39" fmla="*/ 104 h 104"/>
              <a:gd name="T40" fmla="*/ 5 w 124"/>
              <a:gd name="T41" fmla="*/ 75 h 104"/>
              <a:gd name="T42" fmla="*/ 0 w 124"/>
              <a:gd name="T43" fmla="*/ 71 h 104"/>
              <a:gd name="T44" fmla="*/ 5 w 124"/>
              <a:gd name="T45" fmla="*/ 66 h 104"/>
              <a:gd name="T46" fmla="*/ 119 w 124"/>
              <a:gd name="T47" fmla="*/ 66 h 104"/>
              <a:gd name="T48" fmla="*/ 124 w 124"/>
              <a:gd name="T49" fmla="*/ 71 h 104"/>
              <a:gd name="T50" fmla="*/ 119 w 124"/>
              <a:gd name="T51" fmla="*/ 75 h 104"/>
              <a:gd name="T52" fmla="*/ 5 w 124"/>
              <a:gd name="T53" fmla="*/ 75 h 104"/>
              <a:gd name="T54" fmla="*/ 114 w 124"/>
              <a:gd name="T55" fmla="*/ 42 h 104"/>
              <a:gd name="T56" fmla="*/ 114 w 124"/>
              <a:gd name="T57" fmla="*/ 10 h 104"/>
              <a:gd name="T58" fmla="*/ 82 w 124"/>
              <a:gd name="T59" fmla="*/ 10 h 104"/>
              <a:gd name="T60" fmla="*/ 82 w 124"/>
              <a:gd name="T61" fmla="*/ 42 h 104"/>
              <a:gd name="T62" fmla="*/ 114 w 124"/>
              <a:gd name="T63" fmla="*/ 42 h 104"/>
              <a:gd name="T64" fmla="*/ 51 w 124"/>
              <a:gd name="T65" fmla="*/ 5 h 104"/>
              <a:gd name="T66" fmla="*/ 51 w 124"/>
              <a:gd name="T67" fmla="*/ 5 h 104"/>
              <a:gd name="T68" fmla="*/ 51 w 124"/>
              <a:gd name="T69" fmla="*/ 47 h 104"/>
              <a:gd name="T70" fmla="*/ 47 w 124"/>
              <a:gd name="T71" fmla="*/ 52 h 104"/>
              <a:gd name="T72" fmla="*/ 47 w 124"/>
              <a:gd name="T73" fmla="*/ 52 h 104"/>
              <a:gd name="T74" fmla="*/ 5 w 124"/>
              <a:gd name="T75" fmla="*/ 52 h 104"/>
              <a:gd name="T76" fmla="*/ 0 w 124"/>
              <a:gd name="T77" fmla="*/ 47 h 104"/>
              <a:gd name="T78" fmla="*/ 0 w 124"/>
              <a:gd name="T79" fmla="*/ 47 h 104"/>
              <a:gd name="T80" fmla="*/ 0 w 124"/>
              <a:gd name="T81" fmla="*/ 5 h 104"/>
              <a:gd name="T82" fmla="*/ 5 w 124"/>
              <a:gd name="T83" fmla="*/ 0 h 104"/>
              <a:gd name="T84" fmla="*/ 5 w 124"/>
              <a:gd name="T85" fmla="*/ 0 h 104"/>
              <a:gd name="T86" fmla="*/ 47 w 124"/>
              <a:gd name="T87" fmla="*/ 0 h 104"/>
              <a:gd name="T88" fmla="*/ 51 w 124"/>
              <a:gd name="T89" fmla="*/ 5 h 104"/>
              <a:gd name="T90" fmla="*/ 42 w 124"/>
              <a:gd name="T91" fmla="*/ 42 h 104"/>
              <a:gd name="T92" fmla="*/ 42 w 124"/>
              <a:gd name="T93" fmla="*/ 10 h 104"/>
              <a:gd name="T94" fmla="*/ 10 w 124"/>
              <a:gd name="T95" fmla="*/ 10 h 104"/>
              <a:gd name="T96" fmla="*/ 10 w 124"/>
              <a:gd name="T97" fmla="*/ 42 h 104"/>
              <a:gd name="T98" fmla="*/ 42 w 124"/>
              <a:gd name="T99" fmla="*/ 42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4" h="104">
                <a:moveTo>
                  <a:pt x="124" y="5"/>
                </a:moveTo>
                <a:cubicBezTo>
                  <a:pt x="124" y="5"/>
                  <a:pt x="124" y="5"/>
                  <a:pt x="124" y="5"/>
                </a:cubicBezTo>
                <a:cubicBezTo>
                  <a:pt x="124" y="47"/>
                  <a:pt x="124" y="47"/>
                  <a:pt x="124" y="47"/>
                </a:cubicBezTo>
                <a:cubicBezTo>
                  <a:pt x="124" y="50"/>
                  <a:pt x="122" y="52"/>
                  <a:pt x="119" y="52"/>
                </a:cubicBezTo>
                <a:cubicBezTo>
                  <a:pt x="119" y="52"/>
                  <a:pt x="119" y="52"/>
                  <a:pt x="119" y="52"/>
                </a:cubicBezTo>
                <a:cubicBezTo>
                  <a:pt x="77" y="52"/>
                  <a:pt x="77" y="52"/>
                  <a:pt x="77" y="52"/>
                </a:cubicBezTo>
                <a:cubicBezTo>
                  <a:pt x="75" y="52"/>
                  <a:pt x="73" y="50"/>
                  <a:pt x="73" y="47"/>
                </a:cubicBezTo>
                <a:cubicBezTo>
                  <a:pt x="73" y="47"/>
                  <a:pt x="73" y="47"/>
                  <a:pt x="73" y="47"/>
                </a:cubicBezTo>
                <a:cubicBezTo>
                  <a:pt x="73" y="5"/>
                  <a:pt x="73" y="5"/>
                  <a:pt x="73" y="5"/>
                </a:cubicBezTo>
                <a:cubicBezTo>
                  <a:pt x="73" y="3"/>
                  <a:pt x="75" y="0"/>
                  <a:pt x="77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2" y="0"/>
                  <a:pt x="124" y="3"/>
                  <a:pt x="124" y="5"/>
                </a:cubicBezTo>
                <a:close/>
                <a:moveTo>
                  <a:pt x="5" y="104"/>
                </a:moveTo>
                <a:cubicBezTo>
                  <a:pt x="2" y="104"/>
                  <a:pt x="0" y="102"/>
                  <a:pt x="0" y="99"/>
                </a:cubicBezTo>
                <a:cubicBezTo>
                  <a:pt x="0" y="97"/>
                  <a:pt x="2" y="94"/>
                  <a:pt x="5" y="94"/>
                </a:cubicBezTo>
                <a:cubicBezTo>
                  <a:pt x="119" y="94"/>
                  <a:pt x="119" y="94"/>
                  <a:pt x="119" y="94"/>
                </a:cubicBezTo>
                <a:cubicBezTo>
                  <a:pt x="122" y="94"/>
                  <a:pt x="124" y="97"/>
                  <a:pt x="124" y="99"/>
                </a:cubicBezTo>
                <a:cubicBezTo>
                  <a:pt x="124" y="102"/>
                  <a:pt x="122" y="104"/>
                  <a:pt x="119" y="104"/>
                </a:cubicBezTo>
                <a:cubicBezTo>
                  <a:pt x="5" y="104"/>
                  <a:pt x="5" y="104"/>
                  <a:pt x="5" y="104"/>
                </a:cubicBezTo>
                <a:close/>
                <a:moveTo>
                  <a:pt x="5" y="75"/>
                </a:moveTo>
                <a:cubicBezTo>
                  <a:pt x="2" y="75"/>
                  <a:pt x="0" y="73"/>
                  <a:pt x="0" y="71"/>
                </a:cubicBezTo>
                <a:cubicBezTo>
                  <a:pt x="0" y="68"/>
                  <a:pt x="2" y="66"/>
                  <a:pt x="5" y="66"/>
                </a:cubicBezTo>
                <a:cubicBezTo>
                  <a:pt x="119" y="66"/>
                  <a:pt x="119" y="66"/>
                  <a:pt x="119" y="66"/>
                </a:cubicBezTo>
                <a:cubicBezTo>
                  <a:pt x="122" y="66"/>
                  <a:pt x="124" y="68"/>
                  <a:pt x="124" y="71"/>
                </a:cubicBezTo>
                <a:cubicBezTo>
                  <a:pt x="124" y="73"/>
                  <a:pt x="122" y="75"/>
                  <a:pt x="119" y="75"/>
                </a:cubicBezTo>
                <a:cubicBezTo>
                  <a:pt x="5" y="75"/>
                  <a:pt x="5" y="75"/>
                  <a:pt x="5" y="75"/>
                </a:cubicBezTo>
                <a:close/>
                <a:moveTo>
                  <a:pt x="114" y="42"/>
                </a:moveTo>
                <a:cubicBezTo>
                  <a:pt x="114" y="10"/>
                  <a:pt x="114" y="10"/>
                  <a:pt x="114" y="10"/>
                </a:cubicBezTo>
                <a:cubicBezTo>
                  <a:pt x="82" y="10"/>
                  <a:pt x="82" y="10"/>
                  <a:pt x="82" y="10"/>
                </a:cubicBezTo>
                <a:cubicBezTo>
                  <a:pt x="82" y="42"/>
                  <a:pt x="82" y="42"/>
                  <a:pt x="82" y="42"/>
                </a:cubicBezTo>
                <a:cubicBezTo>
                  <a:pt x="114" y="42"/>
                  <a:pt x="114" y="42"/>
                  <a:pt x="114" y="42"/>
                </a:cubicBezTo>
                <a:close/>
                <a:moveTo>
                  <a:pt x="51" y="5"/>
                </a:moveTo>
                <a:cubicBezTo>
                  <a:pt x="51" y="5"/>
                  <a:pt x="51" y="5"/>
                  <a:pt x="51" y="5"/>
                </a:cubicBezTo>
                <a:cubicBezTo>
                  <a:pt x="51" y="47"/>
                  <a:pt x="51" y="47"/>
                  <a:pt x="51" y="47"/>
                </a:cubicBezTo>
                <a:cubicBezTo>
                  <a:pt x="51" y="50"/>
                  <a:pt x="49" y="52"/>
                  <a:pt x="47" y="52"/>
                </a:cubicBezTo>
                <a:cubicBezTo>
                  <a:pt x="47" y="52"/>
                  <a:pt x="47" y="52"/>
                  <a:pt x="47" y="52"/>
                </a:cubicBezTo>
                <a:cubicBezTo>
                  <a:pt x="5" y="52"/>
                  <a:pt x="5" y="52"/>
                  <a:pt x="5" y="52"/>
                </a:cubicBezTo>
                <a:cubicBezTo>
                  <a:pt x="2" y="52"/>
                  <a:pt x="0" y="50"/>
                  <a:pt x="0" y="47"/>
                </a:cubicBezTo>
                <a:cubicBezTo>
                  <a:pt x="0" y="47"/>
                  <a:pt x="0" y="47"/>
                  <a:pt x="0" y="47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49" y="0"/>
                  <a:pt x="51" y="3"/>
                  <a:pt x="51" y="5"/>
                </a:cubicBezTo>
                <a:close/>
                <a:moveTo>
                  <a:pt x="42" y="42"/>
                </a:moveTo>
                <a:cubicBezTo>
                  <a:pt x="42" y="10"/>
                  <a:pt x="42" y="10"/>
                  <a:pt x="42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42"/>
                  <a:pt x="10" y="42"/>
                  <a:pt x="10" y="42"/>
                </a:cubicBezTo>
                <a:cubicBezTo>
                  <a:pt x="42" y="42"/>
                  <a:pt x="42" y="42"/>
                  <a:pt x="42" y="4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84" name="Freeform 104"/>
          <p:cNvSpPr>
            <a:spLocks noEditPoints="1"/>
          </p:cNvSpPr>
          <p:nvPr/>
        </p:nvSpPr>
        <p:spPr bwMode="auto">
          <a:xfrm>
            <a:off x="7187871" y="2551059"/>
            <a:ext cx="271116" cy="272559"/>
          </a:xfrm>
          <a:custGeom>
            <a:avLst/>
            <a:gdLst>
              <a:gd name="T0" fmla="*/ 5 w 124"/>
              <a:gd name="T1" fmla="*/ 0 h 124"/>
              <a:gd name="T2" fmla="*/ 5 w 124"/>
              <a:gd name="T3" fmla="*/ 0 h 124"/>
              <a:gd name="T4" fmla="*/ 119 w 124"/>
              <a:gd name="T5" fmla="*/ 0 h 124"/>
              <a:gd name="T6" fmla="*/ 124 w 124"/>
              <a:gd name="T7" fmla="*/ 5 h 124"/>
              <a:gd name="T8" fmla="*/ 124 w 124"/>
              <a:gd name="T9" fmla="*/ 5 h 124"/>
              <a:gd name="T10" fmla="*/ 124 w 124"/>
              <a:gd name="T11" fmla="*/ 119 h 124"/>
              <a:gd name="T12" fmla="*/ 119 w 124"/>
              <a:gd name="T13" fmla="*/ 124 h 124"/>
              <a:gd name="T14" fmla="*/ 119 w 124"/>
              <a:gd name="T15" fmla="*/ 124 h 124"/>
              <a:gd name="T16" fmla="*/ 5 w 124"/>
              <a:gd name="T17" fmla="*/ 124 h 124"/>
              <a:gd name="T18" fmla="*/ 0 w 124"/>
              <a:gd name="T19" fmla="*/ 119 h 124"/>
              <a:gd name="T20" fmla="*/ 0 w 124"/>
              <a:gd name="T21" fmla="*/ 119 h 124"/>
              <a:gd name="T22" fmla="*/ 0 w 124"/>
              <a:gd name="T23" fmla="*/ 5 h 124"/>
              <a:gd name="T24" fmla="*/ 5 w 124"/>
              <a:gd name="T25" fmla="*/ 0 h 124"/>
              <a:gd name="T26" fmla="*/ 114 w 124"/>
              <a:gd name="T27" fmla="*/ 10 h 124"/>
              <a:gd name="T28" fmla="*/ 84 w 124"/>
              <a:gd name="T29" fmla="*/ 10 h 124"/>
              <a:gd name="T30" fmla="*/ 84 w 124"/>
              <a:gd name="T31" fmla="*/ 114 h 124"/>
              <a:gd name="T32" fmla="*/ 114 w 124"/>
              <a:gd name="T33" fmla="*/ 114 h 124"/>
              <a:gd name="T34" fmla="*/ 114 w 124"/>
              <a:gd name="T35" fmla="*/ 10 h 124"/>
              <a:gd name="T36" fmla="*/ 78 w 124"/>
              <a:gd name="T37" fmla="*/ 10 h 124"/>
              <a:gd name="T38" fmla="*/ 46 w 124"/>
              <a:gd name="T39" fmla="*/ 10 h 124"/>
              <a:gd name="T40" fmla="*/ 46 w 124"/>
              <a:gd name="T41" fmla="*/ 114 h 124"/>
              <a:gd name="T42" fmla="*/ 78 w 124"/>
              <a:gd name="T43" fmla="*/ 114 h 124"/>
              <a:gd name="T44" fmla="*/ 78 w 124"/>
              <a:gd name="T45" fmla="*/ 10 h 124"/>
              <a:gd name="T46" fmla="*/ 40 w 124"/>
              <a:gd name="T47" fmla="*/ 10 h 124"/>
              <a:gd name="T48" fmla="*/ 10 w 124"/>
              <a:gd name="T49" fmla="*/ 10 h 124"/>
              <a:gd name="T50" fmla="*/ 10 w 124"/>
              <a:gd name="T51" fmla="*/ 114 h 124"/>
              <a:gd name="T52" fmla="*/ 40 w 124"/>
              <a:gd name="T53" fmla="*/ 114 h 124"/>
              <a:gd name="T54" fmla="*/ 40 w 124"/>
              <a:gd name="T55" fmla="*/ 1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124" h="124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2" y="0"/>
                  <a:pt x="124" y="2"/>
                  <a:pt x="124" y="5"/>
                </a:cubicBezTo>
                <a:cubicBezTo>
                  <a:pt x="124" y="5"/>
                  <a:pt x="124" y="5"/>
                  <a:pt x="124" y="5"/>
                </a:cubicBezTo>
                <a:cubicBezTo>
                  <a:pt x="124" y="119"/>
                  <a:pt x="124" y="119"/>
                  <a:pt x="124" y="119"/>
                </a:cubicBezTo>
                <a:cubicBezTo>
                  <a:pt x="124" y="122"/>
                  <a:pt x="122" y="124"/>
                  <a:pt x="119" y="124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2" y="124"/>
                  <a:pt x="0" y="122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114" y="10"/>
                </a:moveTo>
                <a:cubicBezTo>
                  <a:pt x="84" y="10"/>
                  <a:pt x="84" y="10"/>
                  <a:pt x="84" y="10"/>
                </a:cubicBezTo>
                <a:cubicBezTo>
                  <a:pt x="84" y="114"/>
                  <a:pt x="84" y="114"/>
                  <a:pt x="84" y="114"/>
                </a:cubicBezTo>
                <a:cubicBezTo>
                  <a:pt x="114" y="114"/>
                  <a:pt x="114" y="114"/>
                  <a:pt x="114" y="114"/>
                </a:cubicBezTo>
                <a:cubicBezTo>
                  <a:pt x="114" y="10"/>
                  <a:pt x="114" y="10"/>
                  <a:pt x="114" y="10"/>
                </a:cubicBezTo>
                <a:close/>
                <a:moveTo>
                  <a:pt x="78" y="10"/>
                </a:moveTo>
                <a:cubicBezTo>
                  <a:pt x="46" y="10"/>
                  <a:pt x="46" y="10"/>
                  <a:pt x="46" y="10"/>
                </a:cubicBezTo>
                <a:cubicBezTo>
                  <a:pt x="46" y="114"/>
                  <a:pt x="46" y="114"/>
                  <a:pt x="46" y="114"/>
                </a:cubicBezTo>
                <a:cubicBezTo>
                  <a:pt x="78" y="114"/>
                  <a:pt x="78" y="114"/>
                  <a:pt x="78" y="114"/>
                </a:cubicBezTo>
                <a:cubicBezTo>
                  <a:pt x="78" y="10"/>
                  <a:pt x="78" y="10"/>
                  <a:pt x="78" y="10"/>
                </a:cubicBezTo>
                <a:close/>
                <a:moveTo>
                  <a:pt x="40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40" y="114"/>
                  <a:pt x="40" y="114"/>
                  <a:pt x="40" y="114"/>
                </a:cubicBezTo>
                <a:cubicBezTo>
                  <a:pt x="40" y="10"/>
                  <a:pt x="40" y="10"/>
                  <a:pt x="40" y="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85" name="Freeform 105"/>
          <p:cNvSpPr>
            <a:spLocks noEditPoints="1"/>
          </p:cNvSpPr>
          <p:nvPr/>
        </p:nvSpPr>
        <p:spPr bwMode="auto">
          <a:xfrm>
            <a:off x="10039113" y="2570635"/>
            <a:ext cx="271116" cy="237925"/>
          </a:xfrm>
          <a:custGeom>
            <a:avLst/>
            <a:gdLst>
              <a:gd name="T0" fmla="*/ 5 w 123"/>
              <a:gd name="T1" fmla="*/ 0 h 108"/>
              <a:gd name="T2" fmla="*/ 5 w 123"/>
              <a:gd name="T3" fmla="*/ 0 h 108"/>
              <a:gd name="T4" fmla="*/ 99 w 123"/>
              <a:gd name="T5" fmla="*/ 0 h 108"/>
              <a:gd name="T6" fmla="*/ 104 w 123"/>
              <a:gd name="T7" fmla="*/ 5 h 108"/>
              <a:gd name="T8" fmla="*/ 104 w 123"/>
              <a:gd name="T9" fmla="*/ 5 h 108"/>
              <a:gd name="T10" fmla="*/ 104 w 123"/>
              <a:gd name="T11" fmla="*/ 19 h 108"/>
              <a:gd name="T12" fmla="*/ 118 w 123"/>
              <a:gd name="T13" fmla="*/ 19 h 108"/>
              <a:gd name="T14" fmla="*/ 123 w 123"/>
              <a:gd name="T15" fmla="*/ 24 h 108"/>
              <a:gd name="T16" fmla="*/ 123 w 123"/>
              <a:gd name="T17" fmla="*/ 24 h 108"/>
              <a:gd name="T18" fmla="*/ 123 w 123"/>
              <a:gd name="T19" fmla="*/ 103 h 108"/>
              <a:gd name="T20" fmla="*/ 118 w 123"/>
              <a:gd name="T21" fmla="*/ 108 h 108"/>
              <a:gd name="T22" fmla="*/ 118 w 123"/>
              <a:gd name="T23" fmla="*/ 108 h 108"/>
              <a:gd name="T24" fmla="*/ 24 w 123"/>
              <a:gd name="T25" fmla="*/ 108 h 108"/>
              <a:gd name="T26" fmla="*/ 20 w 123"/>
              <a:gd name="T27" fmla="*/ 103 h 108"/>
              <a:gd name="T28" fmla="*/ 20 w 123"/>
              <a:gd name="T29" fmla="*/ 103 h 108"/>
              <a:gd name="T30" fmla="*/ 20 w 123"/>
              <a:gd name="T31" fmla="*/ 89 h 108"/>
              <a:gd name="T32" fmla="*/ 5 w 123"/>
              <a:gd name="T33" fmla="*/ 89 h 108"/>
              <a:gd name="T34" fmla="*/ 0 w 123"/>
              <a:gd name="T35" fmla="*/ 84 h 108"/>
              <a:gd name="T36" fmla="*/ 0 w 123"/>
              <a:gd name="T37" fmla="*/ 84 h 108"/>
              <a:gd name="T38" fmla="*/ 0 w 123"/>
              <a:gd name="T39" fmla="*/ 5 h 108"/>
              <a:gd name="T40" fmla="*/ 5 w 123"/>
              <a:gd name="T41" fmla="*/ 0 h 108"/>
              <a:gd name="T42" fmla="*/ 95 w 123"/>
              <a:gd name="T43" fmla="*/ 10 h 108"/>
              <a:gd name="T44" fmla="*/ 10 w 123"/>
              <a:gd name="T45" fmla="*/ 10 h 108"/>
              <a:gd name="T46" fmla="*/ 10 w 123"/>
              <a:gd name="T47" fmla="*/ 79 h 108"/>
              <a:gd name="T48" fmla="*/ 20 w 123"/>
              <a:gd name="T49" fmla="*/ 79 h 108"/>
              <a:gd name="T50" fmla="*/ 20 w 123"/>
              <a:gd name="T51" fmla="*/ 24 h 108"/>
              <a:gd name="T52" fmla="*/ 20 w 123"/>
              <a:gd name="T53" fmla="*/ 24 h 108"/>
              <a:gd name="T54" fmla="*/ 24 w 123"/>
              <a:gd name="T55" fmla="*/ 19 h 108"/>
              <a:gd name="T56" fmla="*/ 24 w 123"/>
              <a:gd name="T57" fmla="*/ 19 h 108"/>
              <a:gd name="T58" fmla="*/ 95 w 123"/>
              <a:gd name="T59" fmla="*/ 19 h 108"/>
              <a:gd name="T60" fmla="*/ 95 w 123"/>
              <a:gd name="T61" fmla="*/ 10 h 108"/>
              <a:gd name="T62" fmla="*/ 100 w 123"/>
              <a:gd name="T63" fmla="*/ 29 h 108"/>
              <a:gd name="T64" fmla="*/ 99 w 123"/>
              <a:gd name="T65" fmla="*/ 29 h 108"/>
              <a:gd name="T66" fmla="*/ 99 w 123"/>
              <a:gd name="T67" fmla="*/ 29 h 108"/>
              <a:gd name="T68" fmla="*/ 29 w 123"/>
              <a:gd name="T69" fmla="*/ 29 h 108"/>
              <a:gd name="T70" fmla="*/ 29 w 123"/>
              <a:gd name="T71" fmla="*/ 84 h 108"/>
              <a:gd name="T72" fmla="*/ 29 w 123"/>
              <a:gd name="T73" fmla="*/ 84 h 108"/>
              <a:gd name="T74" fmla="*/ 29 w 123"/>
              <a:gd name="T75" fmla="*/ 98 h 108"/>
              <a:gd name="T76" fmla="*/ 114 w 123"/>
              <a:gd name="T77" fmla="*/ 98 h 108"/>
              <a:gd name="T78" fmla="*/ 114 w 123"/>
              <a:gd name="T79" fmla="*/ 29 h 108"/>
              <a:gd name="T80" fmla="*/ 100 w 123"/>
              <a:gd name="T81" fmla="*/ 29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3" h="108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99" y="0"/>
                  <a:pt x="99" y="0"/>
                  <a:pt x="99" y="0"/>
                </a:cubicBezTo>
                <a:cubicBezTo>
                  <a:pt x="102" y="0"/>
                  <a:pt x="104" y="3"/>
                  <a:pt x="104" y="5"/>
                </a:cubicBezTo>
                <a:cubicBezTo>
                  <a:pt x="104" y="5"/>
                  <a:pt x="104" y="5"/>
                  <a:pt x="104" y="5"/>
                </a:cubicBezTo>
                <a:cubicBezTo>
                  <a:pt x="104" y="19"/>
                  <a:pt x="104" y="19"/>
                  <a:pt x="104" y="19"/>
                </a:cubicBezTo>
                <a:cubicBezTo>
                  <a:pt x="118" y="19"/>
                  <a:pt x="118" y="19"/>
                  <a:pt x="118" y="19"/>
                </a:cubicBezTo>
                <a:cubicBezTo>
                  <a:pt x="121" y="19"/>
                  <a:pt x="123" y="22"/>
                  <a:pt x="123" y="24"/>
                </a:cubicBezTo>
                <a:cubicBezTo>
                  <a:pt x="123" y="24"/>
                  <a:pt x="123" y="24"/>
                  <a:pt x="123" y="24"/>
                </a:cubicBezTo>
                <a:cubicBezTo>
                  <a:pt x="123" y="103"/>
                  <a:pt x="123" y="103"/>
                  <a:pt x="123" y="103"/>
                </a:cubicBezTo>
                <a:cubicBezTo>
                  <a:pt x="123" y="105"/>
                  <a:pt x="121" y="108"/>
                  <a:pt x="118" y="108"/>
                </a:cubicBezTo>
                <a:cubicBezTo>
                  <a:pt x="118" y="108"/>
                  <a:pt x="118" y="108"/>
                  <a:pt x="118" y="108"/>
                </a:cubicBezTo>
                <a:cubicBezTo>
                  <a:pt x="24" y="108"/>
                  <a:pt x="24" y="108"/>
                  <a:pt x="24" y="108"/>
                </a:cubicBezTo>
                <a:cubicBezTo>
                  <a:pt x="22" y="108"/>
                  <a:pt x="20" y="105"/>
                  <a:pt x="20" y="103"/>
                </a:cubicBezTo>
                <a:cubicBezTo>
                  <a:pt x="20" y="103"/>
                  <a:pt x="20" y="103"/>
                  <a:pt x="20" y="103"/>
                </a:cubicBezTo>
                <a:cubicBezTo>
                  <a:pt x="20" y="89"/>
                  <a:pt x="20" y="89"/>
                  <a:pt x="20" y="89"/>
                </a:cubicBezTo>
                <a:cubicBezTo>
                  <a:pt x="5" y="89"/>
                  <a:pt x="5" y="89"/>
                  <a:pt x="5" y="89"/>
                </a:cubicBezTo>
                <a:cubicBezTo>
                  <a:pt x="3" y="89"/>
                  <a:pt x="0" y="86"/>
                  <a:pt x="0" y="84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3" y="0"/>
                  <a:pt x="5" y="0"/>
                </a:cubicBezTo>
                <a:close/>
                <a:moveTo>
                  <a:pt x="95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79"/>
                  <a:pt x="10" y="79"/>
                  <a:pt x="10" y="79"/>
                </a:cubicBezTo>
                <a:cubicBezTo>
                  <a:pt x="20" y="79"/>
                  <a:pt x="20" y="79"/>
                  <a:pt x="20" y="79"/>
                </a:cubicBezTo>
                <a:cubicBezTo>
                  <a:pt x="20" y="24"/>
                  <a:pt x="20" y="24"/>
                  <a:pt x="20" y="24"/>
                </a:cubicBezTo>
                <a:cubicBezTo>
                  <a:pt x="20" y="24"/>
                  <a:pt x="20" y="24"/>
                  <a:pt x="20" y="24"/>
                </a:cubicBezTo>
                <a:cubicBezTo>
                  <a:pt x="20" y="22"/>
                  <a:pt x="22" y="19"/>
                  <a:pt x="24" y="19"/>
                </a:cubicBezTo>
                <a:cubicBezTo>
                  <a:pt x="24" y="19"/>
                  <a:pt x="24" y="19"/>
                  <a:pt x="24" y="19"/>
                </a:cubicBezTo>
                <a:cubicBezTo>
                  <a:pt x="95" y="19"/>
                  <a:pt x="95" y="19"/>
                  <a:pt x="95" y="19"/>
                </a:cubicBezTo>
                <a:cubicBezTo>
                  <a:pt x="95" y="10"/>
                  <a:pt x="95" y="10"/>
                  <a:pt x="95" y="10"/>
                </a:cubicBezTo>
                <a:close/>
                <a:moveTo>
                  <a:pt x="100" y="29"/>
                </a:moveTo>
                <a:cubicBezTo>
                  <a:pt x="99" y="29"/>
                  <a:pt x="99" y="29"/>
                  <a:pt x="99" y="29"/>
                </a:cubicBezTo>
                <a:cubicBezTo>
                  <a:pt x="99" y="29"/>
                  <a:pt x="99" y="29"/>
                  <a:pt x="99" y="29"/>
                </a:cubicBezTo>
                <a:cubicBezTo>
                  <a:pt x="29" y="29"/>
                  <a:pt x="29" y="29"/>
                  <a:pt x="29" y="29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84"/>
                  <a:pt x="29" y="84"/>
                  <a:pt x="29" y="84"/>
                </a:cubicBezTo>
                <a:cubicBezTo>
                  <a:pt x="29" y="98"/>
                  <a:pt x="29" y="98"/>
                  <a:pt x="29" y="98"/>
                </a:cubicBezTo>
                <a:cubicBezTo>
                  <a:pt x="114" y="98"/>
                  <a:pt x="114" y="98"/>
                  <a:pt x="114" y="98"/>
                </a:cubicBezTo>
                <a:cubicBezTo>
                  <a:pt x="114" y="29"/>
                  <a:pt x="114" y="29"/>
                  <a:pt x="114" y="29"/>
                </a:cubicBezTo>
                <a:cubicBezTo>
                  <a:pt x="100" y="29"/>
                  <a:pt x="100" y="29"/>
                  <a:pt x="100" y="2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86" name="Freeform 106"/>
          <p:cNvSpPr>
            <a:spLocks noEditPoints="1"/>
          </p:cNvSpPr>
          <p:nvPr/>
        </p:nvSpPr>
        <p:spPr bwMode="auto">
          <a:xfrm>
            <a:off x="8129247" y="2570635"/>
            <a:ext cx="272622" cy="233408"/>
          </a:xfrm>
          <a:custGeom>
            <a:avLst/>
            <a:gdLst>
              <a:gd name="T0" fmla="*/ 9 w 124"/>
              <a:gd name="T1" fmla="*/ 101 h 106"/>
              <a:gd name="T2" fmla="*/ 5 w 124"/>
              <a:gd name="T3" fmla="*/ 106 h 106"/>
              <a:gd name="T4" fmla="*/ 0 w 124"/>
              <a:gd name="T5" fmla="*/ 101 h 106"/>
              <a:gd name="T6" fmla="*/ 0 w 124"/>
              <a:gd name="T7" fmla="*/ 5 h 106"/>
              <a:gd name="T8" fmla="*/ 5 w 124"/>
              <a:gd name="T9" fmla="*/ 0 h 106"/>
              <a:gd name="T10" fmla="*/ 9 w 124"/>
              <a:gd name="T11" fmla="*/ 5 h 106"/>
              <a:gd name="T12" fmla="*/ 9 w 124"/>
              <a:gd name="T13" fmla="*/ 101 h 106"/>
              <a:gd name="T14" fmla="*/ 35 w 124"/>
              <a:gd name="T15" fmla="*/ 24 h 106"/>
              <a:gd name="T16" fmla="*/ 35 w 124"/>
              <a:gd name="T17" fmla="*/ 24 h 106"/>
              <a:gd name="T18" fmla="*/ 88 w 124"/>
              <a:gd name="T19" fmla="*/ 24 h 106"/>
              <a:gd name="T20" fmla="*/ 93 w 124"/>
              <a:gd name="T21" fmla="*/ 29 h 106"/>
              <a:gd name="T22" fmla="*/ 93 w 124"/>
              <a:gd name="T23" fmla="*/ 29 h 106"/>
              <a:gd name="T24" fmla="*/ 93 w 124"/>
              <a:gd name="T25" fmla="*/ 77 h 106"/>
              <a:gd name="T26" fmla="*/ 88 w 124"/>
              <a:gd name="T27" fmla="*/ 82 h 106"/>
              <a:gd name="T28" fmla="*/ 88 w 124"/>
              <a:gd name="T29" fmla="*/ 82 h 106"/>
              <a:gd name="T30" fmla="*/ 35 w 124"/>
              <a:gd name="T31" fmla="*/ 82 h 106"/>
              <a:gd name="T32" fmla="*/ 31 w 124"/>
              <a:gd name="T33" fmla="*/ 77 h 106"/>
              <a:gd name="T34" fmla="*/ 31 w 124"/>
              <a:gd name="T35" fmla="*/ 77 h 106"/>
              <a:gd name="T36" fmla="*/ 31 w 124"/>
              <a:gd name="T37" fmla="*/ 29 h 106"/>
              <a:gd name="T38" fmla="*/ 35 w 124"/>
              <a:gd name="T39" fmla="*/ 24 h 106"/>
              <a:gd name="T40" fmla="*/ 84 w 124"/>
              <a:gd name="T41" fmla="*/ 34 h 106"/>
              <a:gd name="T42" fmla="*/ 40 w 124"/>
              <a:gd name="T43" fmla="*/ 34 h 106"/>
              <a:gd name="T44" fmla="*/ 40 w 124"/>
              <a:gd name="T45" fmla="*/ 72 h 106"/>
              <a:gd name="T46" fmla="*/ 84 w 124"/>
              <a:gd name="T47" fmla="*/ 72 h 106"/>
              <a:gd name="T48" fmla="*/ 84 w 124"/>
              <a:gd name="T49" fmla="*/ 34 h 106"/>
              <a:gd name="T50" fmla="*/ 108 w 124"/>
              <a:gd name="T51" fmla="*/ 87 h 106"/>
              <a:gd name="T52" fmla="*/ 104 w 124"/>
              <a:gd name="T53" fmla="*/ 91 h 106"/>
              <a:gd name="T54" fmla="*/ 99 w 124"/>
              <a:gd name="T55" fmla="*/ 87 h 106"/>
              <a:gd name="T56" fmla="*/ 99 w 124"/>
              <a:gd name="T57" fmla="*/ 19 h 106"/>
              <a:gd name="T58" fmla="*/ 104 w 124"/>
              <a:gd name="T59" fmla="*/ 14 h 106"/>
              <a:gd name="T60" fmla="*/ 108 w 124"/>
              <a:gd name="T61" fmla="*/ 19 h 106"/>
              <a:gd name="T62" fmla="*/ 108 w 124"/>
              <a:gd name="T63" fmla="*/ 87 h 106"/>
              <a:gd name="T64" fmla="*/ 124 w 124"/>
              <a:gd name="T65" fmla="*/ 101 h 106"/>
              <a:gd name="T66" fmla="*/ 119 w 124"/>
              <a:gd name="T67" fmla="*/ 106 h 106"/>
              <a:gd name="T68" fmla="*/ 114 w 124"/>
              <a:gd name="T69" fmla="*/ 101 h 106"/>
              <a:gd name="T70" fmla="*/ 114 w 124"/>
              <a:gd name="T71" fmla="*/ 5 h 106"/>
              <a:gd name="T72" fmla="*/ 119 w 124"/>
              <a:gd name="T73" fmla="*/ 0 h 106"/>
              <a:gd name="T74" fmla="*/ 124 w 124"/>
              <a:gd name="T75" fmla="*/ 5 h 106"/>
              <a:gd name="T76" fmla="*/ 124 w 124"/>
              <a:gd name="T77" fmla="*/ 101 h 106"/>
              <a:gd name="T78" fmla="*/ 25 w 124"/>
              <a:gd name="T79" fmla="*/ 87 h 106"/>
              <a:gd name="T80" fmla="*/ 20 w 124"/>
              <a:gd name="T81" fmla="*/ 91 h 106"/>
              <a:gd name="T82" fmla="*/ 15 w 124"/>
              <a:gd name="T83" fmla="*/ 87 h 106"/>
              <a:gd name="T84" fmla="*/ 15 w 124"/>
              <a:gd name="T85" fmla="*/ 19 h 106"/>
              <a:gd name="T86" fmla="*/ 20 w 124"/>
              <a:gd name="T87" fmla="*/ 14 h 106"/>
              <a:gd name="T88" fmla="*/ 25 w 124"/>
              <a:gd name="T89" fmla="*/ 19 h 106"/>
              <a:gd name="T90" fmla="*/ 25 w 124"/>
              <a:gd name="T91" fmla="*/ 87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4" h="106">
                <a:moveTo>
                  <a:pt x="9" y="101"/>
                </a:moveTo>
                <a:cubicBezTo>
                  <a:pt x="9" y="104"/>
                  <a:pt x="7" y="106"/>
                  <a:pt x="5" y="106"/>
                </a:cubicBezTo>
                <a:cubicBezTo>
                  <a:pt x="2" y="106"/>
                  <a:pt x="0" y="104"/>
                  <a:pt x="0" y="101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7" y="0"/>
                  <a:pt x="9" y="2"/>
                  <a:pt x="9" y="5"/>
                </a:cubicBezTo>
                <a:cubicBezTo>
                  <a:pt x="9" y="101"/>
                  <a:pt x="9" y="101"/>
                  <a:pt x="9" y="101"/>
                </a:cubicBezTo>
                <a:close/>
                <a:moveTo>
                  <a:pt x="35" y="24"/>
                </a:moveTo>
                <a:cubicBezTo>
                  <a:pt x="35" y="24"/>
                  <a:pt x="35" y="24"/>
                  <a:pt x="35" y="24"/>
                </a:cubicBezTo>
                <a:cubicBezTo>
                  <a:pt x="88" y="24"/>
                  <a:pt x="88" y="24"/>
                  <a:pt x="88" y="24"/>
                </a:cubicBezTo>
                <a:cubicBezTo>
                  <a:pt x="91" y="24"/>
                  <a:pt x="93" y="27"/>
                  <a:pt x="93" y="29"/>
                </a:cubicBezTo>
                <a:cubicBezTo>
                  <a:pt x="93" y="29"/>
                  <a:pt x="93" y="29"/>
                  <a:pt x="93" y="29"/>
                </a:cubicBezTo>
                <a:cubicBezTo>
                  <a:pt x="93" y="77"/>
                  <a:pt x="93" y="77"/>
                  <a:pt x="93" y="77"/>
                </a:cubicBezTo>
                <a:cubicBezTo>
                  <a:pt x="93" y="79"/>
                  <a:pt x="91" y="82"/>
                  <a:pt x="88" y="82"/>
                </a:cubicBezTo>
                <a:cubicBezTo>
                  <a:pt x="88" y="82"/>
                  <a:pt x="88" y="82"/>
                  <a:pt x="88" y="82"/>
                </a:cubicBezTo>
                <a:cubicBezTo>
                  <a:pt x="35" y="82"/>
                  <a:pt x="35" y="82"/>
                  <a:pt x="35" y="82"/>
                </a:cubicBezTo>
                <a:cubicBezTo>
                  <a:pt x="33" y="82"/>
                  <a:pt x="31" y="79"/>
                  <a:pt x="31" y="77"/>
                </a:cubicBezTo>
                <a:cubicBezTo>
                  <a:pt x="31" y="77"/>
                  <a:pt x="31" y="77"/>
                  <a:pt x="31" y="77"/>
                </a:cubicBezTo>
                <a:cubicBezTo>
                  <a:pt x="31" y="29"/>
                  <a:pt x="31" y="29"/>
                  <a:pt x="31" y="29"/>
                </a:cubicBezTo>
                <a:cubicBezTo>
                  <a:pt x="31" y="27"/>
                  <a:pt x="33" y="24"/>
                  <a:pt x="35" y="24"/>
                </a:cubicBezTo>
                <a:close/>
                <a:moveTo>
                  <a:pt x="84" y="34"/>
                </a:moveTo>
                <a:cubicBezTo>
                  <a:pt x="40" y="34"/>
                  <a:pt x="40" y="34"/>
                  <a:pt x="40" y="34"/>
                </a:cubicBezTo>
                <a:cubicBezTo>
                  <a:pt x="40" y="72"/>
                  <a:pt x="40" y="72"/>
                  <a:pt x="40" y="72"/>
                </a:cubicBezTo>
                <a:cubicBezTo>
                  <a:pt x="84" y="72"/>
                  <a:pt x="84" y="72"/>
                  <a:pt x="84" y="72"/>
                </a:cubicBezTo>
                <a:cubicBezTo>
                  <a:pt x="84" y="34"/>
                  <a:pt x="84" y="34"/>
                  <a:pt x="84" y="34"/>
                </a:cubicBezTo>
                <a:close/>
                <a:moveTo>
                  <a:pt x="108" y="87"/>
                </a:moveTo>
                <a:cubicBezTo>
                  <a:pt x="108" y="89"/>
                  <a:pt x="106" y="91"/>
                  <a:pt x="104" y="91"/>
                </a:cubicBezTo>
                <a:cubicBezTo>
                  <a:pt x="101" y="91"/>
                  <a:pt x="99" y="89"/>
                  <a:pt x="99" y="87"/>
                </a:cubicBezTo>
                <a:cubicBezTo>
                  <a:pt x="99" y="19"/>
                  <a:pt x="99" y="19"/>
                  <a:pt x="99" y="19"/>
                </a:cubicBezTo>
                <a:cubicBezTo>
                  <a:pt x="99" y="17"/>
                  <a:pt x="101" y="14"/>
                  <a:pt x="104" y="14"/>
                </a:cubicBezTo>
                <a:cubicBezTo>
                  <a:pt x="106" y="14"/>
                  <a:pt x="108" y="17"/>
                  <a:pt x="108" y="19"/>
                </a:cubicBezTo>
                <a:cubicBezTo>
                  <a:pt x="108" y="87"/>
                  <a:pt x="108" y="87"/>
                  <a:pt x="108" y="87"/>
                </a:cubicBezTo>
                <a:close/>
                <a:moveTo>
                  <a:pt x="124" y="101"/>
                </a:moveTo>
                <a:cubicBezTo>
                  <a:pt x="124" y="104"/>
                  <a:pt x="122" y="106"/>
                  <a:pt x="119" y="106"/>
                </a:cubicBezTo>
                <a:cubicBezTo>
                  <a:pt x="116" y="106"/>
                  <a:pt x="114" y="104"/>
                  <a:pt x="114" y="101"/>
                </a:cubicBezTo>
                <a:cubicBezTo>
                  <a:pt x="114" y="5"/>
                  <a:pt x="114" y="5"/>
                  <a:pt x="114" y="5"/>
                </a:cubicBezTo>
                <a:cubicBezTo>
                  <a:pt x="114" y="2"/>
                  <a:pt x="116" y="0"/>
                  <a:pt x="119" y="0"/>
                </a:cubicBezTo>
                <a:cubicBezTo>
                  <a:pt x="122" y="0"/>
                  <a:pt x="124" y="2"/>
                  <a:pt x="124" y="5"/>
                </a:cubicBezTo>
                <a:cubicBezTo>
                  <a:pt x="124" y="101"/>
                  <a:pt x="124" y="101"/>
                  <a:pt x="124" y="101"/>
                </a:cubicBezTo>
                <a:close/>
                <a:moveTo>
                  <a:pt x="25" y="87"/>
                </a:moveTo>
                <a:cubicBezTo>
                  <a:pt x="25" y="89"/>
                  <a:pt x="23" y="91"/>
                  <a:pt x="20" y="91"/>
                </a:cubicBezTo>
                <a:cubicBezTo>
                  <a:pt x="17" y="91"/>
                  <a:pt x="15" y="89"/>
                  <a:pt x="15" y="87"/>
                </a:cubicBezTo>
                <a:cubicBezTo>
                  <a:pt x="15" y="19"/>
                  <a:pt x="15" y="19"/>
                  <a:pt x="15" y="19"/>
                </a:cubicBezTo>
                <a:cubicBezTo>
                  <a:pt x="15" y="17"/>
                  <a:pt x="17" y="14"/>
                  <a:pt x="20" y="14"/>
                </a:cubicBezTo>
                <a:cubicBezTo>
                  <a:pt x="23" y="14"/>
                  <a:pt x="25" y="17"/>
                  <a:pt x="25" y="19"/>
                </a:cubicBezTo>
                <a:cubicBezTo>
                  <a:pt x="25" y="87"/>
                  <a:pt x="25" y="87"/>
                  <a:pt x="25" y="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87" name="Freeform 107"/>
          <p:cNvSpPr>
            <a:spLocks noEditPoints="1"/>
          </p:cNvSpPr>
          <p:nvPr/>
        </p:nvSpPr>
        <p:spPr bwMode="auto">
          <a:xfrm>
            <a:off x="10039113" y="3052508"/>
            <a:ext cx="272622" cy="272559"/>
          </a:xfrm>
          <a:custGeom>
            <a:avLst/>
            <a:gdLst>
              <a:gd name="T0" fmla="*/ 51 w 124"/>
              <a:gd name="T1" fmla="*/ 31 h 124"/>
              <a:gd name="T2" fmla="*/ 78 w 124"/>
              <a:gd name="T3" fmla="*/ 36 h 124"/>
              <a:gd name="T4" fmla="*/ 78 w 124"/>
              <a:gd name="T5" fmla="*/ 87 h 124"/>
              <a:gd name="T6" fmla="*/ 73 w 124"/>
              <a:gd name="T7" fmla="*/ 92 h 124"/>
              <a:gd name="T8" fmla="*/ 46 w 124"/>
              <a:gd name="T9" fmla="*/ 87 h 124"/>
              <a:gd name="T10" fmla="*/ 46 w 124"/>
              <a:gd name="T11" fmla="*/ 36 h 124"/>
              <a:gd name="T12" fmla="*/ 100 w 124"/>
              <a:gd name="T13" fmla="*/ 100 h 124"/>
              <a:gd name="T14" fmla="*/ 107 w 124"/>
              <a:gd name="T15" fmla="*/ 107 h 124"/>
              <a:gd name="T16" fmla="*/ 100 w 124"/>
              <a:gd name="T17" fmla="*/ 100 h 124"/>
              <a:gd name="T18" fmla="*/ 100 w 124"/>
              <a:gd name="T19" fmla="*/ 16 h 124"/>
              <a:gd name="T20" fmla="*/ 107 w 124"/>
              <a:gd name="T21" fmla="*/ 23 h 124"/>
              <a:gd name="T22" fmla="*/ 23 w 124"/>
              <a:gd name="T23" fmla="*/ 23 h 124"/>
              <a:gd name="T24" fmla="*/ 17 w 124"/>
              <a:gd name="T25" fmla="*/ 16 h 124"/>
              <a:gd name="T26" fmla="*/ 23 w 124"/>
              <a:gd name="T27" fmla="*/ 23 h 124"/>
              <a:gd name="T28" fmla="*/ 23 w 124"/>
              <a:gd name="T29" fmla="*/ 107 h 124"/>
              <a:gd name="T30" fmla="*/ 17 w 124"/>
              <a:gd name="T31" fmla="*/ 100 h 124"/>
              <a:gd name="T32" fmla="*/ 56 w 124"/>
              <a:gd name="T33" fmla="*/ 66 h 124"/>
              <a:gd name="T34" fmla="*/ 68 w 124"/>
              <a:gd name="T35" fmla="*/ 41 h 124"/>
              <a:gd name="T36" fmla="*/ 56 w 124"/>
              <a:gd name="T37" fmla="*/ 66 h 124"/>
              <a:gd name="T38" fmla="*/ 56 w 124"/>
              <a:gd name="T39" fmla="*/ 72 h 124"/>
              <a:gd name="T40" fmla="*/ 68 w 124"/>
              <a:gd name="T41" fmla="*/ 82 h 124"/>
              <a:gd name="T42" fmla="*/ 18 w 124"/>
              <a:gd name="T43" fmla="*/ 0 h 124"/>
              <a:gd name="T44" fmla="*/ 118 w 124"/>
              <a:gd name="T45" fmla="*/ 5 h 124"/>
              <a:gd name="T46" fmla="*/ 124 w 124"/>
              <a:gd name="T47" fmla="*/ 18 h 124"/>
              <a:gd name="T48" fmla="*/ 124 w 124"/>
              <a:gd name="T49" fmla="*/ 105 h 124"/>
              <a:gd name="T50" fmla="*/ 118 w 124"/>
              <a:gd name="T51" fmla="*/ 118 h 124"/>
              <a:gd name="T52" fmla="*/ 106 w 124"/>
              <a:gd name="T53" fmla="*/ 124 h 124"/>
              <a:gd name="T54" fmla="*/ 18 w 124"/>
              <a:gd name="T55" fmla="*/ 124 h 124"/>
              <a:gd name="T56" fmla="*/ 5 w 124"/>
              <a:gd name="T57" fmla="*/ 118 h 124"/>
              <a:gd name="T58" fmla="*/ 0 w 124"/>
              <a:gd name="T59" fmla="*/ 105 h 124"/>
              <a:gd name="T60" fmla="*/ 0 w 124"/>
              <a:gd name="T61" fmla="*/ 18 h 124"/>
              <a:gd name="T62" fmla="*/ 18 w 124"/>
              <a:gd name="T63" fmla="*/ 0 h 124"/>
              <a:gd name="T64" fmla="*/ 106 w 124"/>
              <a:gd name="T65" fmla="*/ 9 h 124"/>
              <a:gd name="T66" fmla="*/ 18 w 124"/>
              <a:gd name="T67" fmla="*/ 9 h 124"/>
              <a:gd name="T68" fmla="*/ 9 w 124"/>
              <a:gd name="T69" fmla="*/ 18 h 124"/>
              <a:gd name="T70" fmla="*/ 9 w 124"/>
              <a:gd name="T71" fmla="*/ 105 h 124"/>
              <a:gd name="T72" fmla="*/ 12 w 124"/>
              <a:gd name="T73" fmla="*/ 111 h 124"/>
              <a:gd name="T74" fmla="*/ 18 w 124"/>
              <a:gd name="T75" fmla="*/ 114 h 124"/>
              <a:gd name="T76" fmla="*/ 112 w 124"/>
              <a:gd name="T77" fmla="*/ 112 h 124"/>
              <a:gd name="T78" fmla="*/ 114 w 124"/>
              <a:gd name="T79" fmla="*/ 105 h 124"/>
              <a:gd name="T80" fmla="*/ 114 w 124"/>
              <a:gd name="T81" fmla="*/ 18 h 124"/>
              <a:gd name="T82" fmla="*/ 112 w 124"/>
              <a:gd name="T83" fmla="*/ 12 h 124"/>
              <a:gd name="T84" fmla="*/ 106 w 124"/>
              <a:gd name="T85" fmla="*/ 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4" h="124">
                <a:moveTo>
                  <a:pt x="51" y="31"/>
                </a:moveTo>
                <a:cubicBezTo>
                  <a:pt x="51" y="31"/>
                  <a:pt x="51" y="31"/>
                  <a:pt x="51" y="31"/>
                </a:cubicBezTo>
                <a:cubicBezTo>
                  <a:pt x="73" y="31"/>
                  <a:pt x="73" y="31"/>
                  <a:pt x="73" y="31"/>
                </a:cubicBezTo>
                <a:cubicBezTo>
                  <a:pt x="75" y="31"/>
                  <a:pt x="78" y="34"/>
                  <a:pt x="78" y="36"/>
                </a:cubicBezTo>
                <a:cubicBezTo>
                  <a:pt x="78" y="36"/>
                  <a:pt x="78" y="36"/>
                  <a:pt x="78" y="36"/>
                </a:cubicBezTo>
                <a:cubicBezTo>
                  <a:pt x="78" y="87"/>
                  <a:pt x="78" y="87"/>
                  <a:pt x="78" y="87"/>
                </a:cubicBezTo>
                <a:cubicBezTo>
                  <a:pt x="78" y="90"/>
                  <a:pt x="75" y="92"/>
                  <a:pt x="73" y="92"/>
                </a:cubicBezTo>
                <a:cubicBezTo>
                  <a:pt x="73" y="92"/>
                  <a:pt x="73" y="92"/>
                  <a:pt x="73" y="92"/>
                </a:cubicBezTo>
                <a:cubicBezTo>
                  <a:pt x="51" y="92"/>
                  <a:pt x="51" y="92"/>
                  <a:pt x="51" y="92"/>
                </a:cubicBezTo>
                <a:cubicBezTo>
                  <a:pt x="48" y="92"/>
                  <a:pt x="46" y="90"/>
                  <a:pt x="46" y="87"/>
                </a:cubicBezTo>
                <a:cubicBezTo>
                  <a:pt x="46" y="87"/>
                  <a:pt x="46" y="87"/>
                  <a:pt x="46" y="87"/>
                </a:cubicBezTo>
                <a:cubicBezTo>
                  <a:pt x="46" y="36"/>
                  <a:pt x="46" y="36"/>
                  <a:pt x="46" y="36"/>
                </a:cubicBezTo>
                <a:cubicBezTo>
                  <a:pt x="46" y="34"/>
                  <a:pt x="48" y="31"/>
                  <a:pt x="51" y="31"/>
                </a:cubicBezTo>
                <a:close/>
                <a:moveTo>
                  <a:pt x="100" y="100"/>
                </a:moveTo>
                <a:cubicBezTo>
                  <a:pt x="102" y="98"/>
                  <a:pt x="105" y="98"/>
                  <a:pt x="107" y="100"/>
                </a:cubicBezTo>
                <a:cubicBezTo>
                  <a:pt x="109" y="102"/>
                  <a:pt x="109" y="105"/>
                  <a:pt x="107" y="107"/>
                </a:cubicBezTo>
                <a:cubicBezTo>
                  <a:pt x="105" y="109"/>
                  <a:pt x="102" y="109"/>
                  <a:pt x="100" y="107"/>
                </a:cubicBezTo>
                <a:cubicBezTo>
                  <a:pt x="98" y="105"/>
                  <a:pt x="98" y="102"/>
                  <a:pt x="100" y="100"/>
                </a:cubicBezTo>
                <a:close/>
                <a:moveTo>
                  <a:pt x="100" y="23"/>
                </a:moveTo>
                <a:cubicBezTo>
                  <a:pt x="98" y="21"/>
                  <a:pt x="98" y="18"/>
                  <a:pt x="100" y="16"/>
                </a:cubicBezTo>
                <a:cubicBezTo>
                  <a:pt x="102" y="15"/>
                  <a:pt x="105" y="15"/>
                  <a:pt x="107" y="16"/>
                </a:cubicBezTo>
                <a:cubicBezTo>
                  <a:pt x="109" y="18"/>
                  <a:pt x="109" y="21"/>
                  <a:pt x="107" y="23"/>
                </a:cubicBezTo>
                <a:cubicBezTo>
                  <a:pt x="105" y="25"/>
                  <a:pt x="102" y="25"/>
                  <a:pt x="100" y="23"/>
                </a:cubicBezTo>
                <a:close/>
                <a:moveTo>
                  <a:pt x="23" y="23"/>
                </a:moveTo>
                <a:cubicBezTo>
                  <a:pt x="22" y="25"/>
                  <a:pt x="19" y="25"/>
                  <a:pt x="17" y="23"/>
                </a:cubicBezTo>
                <a:cubicBezTo>
                  <a:pt x="15" y="21"/>
                  <a:pt x="15" y="18"/>
                  <a:pt x="17" y="16"/>
                </a:cubicBezTo>
                <a:cubicBezTo>
                  <a:pt x="19" y="15"/>
                  <a:pt x="22" y="15"/>
                  <a:pt x="23" y="16"/>
                </a:cubicBezTo>
                <a:cubicBezTo>
                  <a:pt x="25" y="18"/>
                  <a:pt x="25" y="21"/>
                  <a:pt x="23" y="23"/>
                </a:cubicBezTo>
                <a:close/>
                <a:moveTo>
                  <a:pt x="23" y="100"/>
                </a:moveTo>
                <a:cubicBezTo>
                  <a:pt x="25" y="102"/>
                  <a:pt x="25" y="105"/>
                  <a:pt x="23" y="107"/>
                </a:cubicBezTo>
                <a:cubicBezTo>
                  <a:pt x="22" y="109"/>
                  <a:pt x="19" y="109"/>
                  <a:pt x="17" y="107"/>
                </a:cubicBezTo>
                <a:cubicBezTo>
                  <a:pt x="15" y="105"/>
                  <a:pt x="15" y="102"/>
                  <a:pt x="17" y="100"/>
                </a:cubicBezTo>
                <a:cubicBezTo>
                  <a:pt x="19" y="98"/>
                  <a:pt x="22" y="98"/>
                  <a:pt x="23" y="100"/>
                </a:cubicBezTo>
                <a:close/>
                <a:moveTo>
                  <a:pt x="56" y="66"/>
                </a:moveTo>
                <a:cubicBezTo>
                  <a:pt x="68" y="66"/>
                  <a:pt x="68" y="66"/>
                  <a:pt x="68" y="66"/>
                </a:cubicBezTo>
                <a:cubicBezTo>
                  <a:pt x="68" y="41"/>
                  <a:pt x="68" y="41"/>
                  <a:pt x="68" y="41"/>
                </a:cubicBezTo>
                <a:cubicBezTo>
                  <a:pt x="56" y="41"/>
                  <a:pt x="56" y="41"/>
                  <a:pt x="56" y="41"/>
                </a:cubicBezTo>
                <a:cubicBezTo>
                  <a:pt x="56" y="66"/>
                  <a:pt x="56" y="66"/>
                  <a:pt x="56" y="66"/>
                </a:cubicBezTo>
                <a:close/>
                <a:moveTo>
                  <a:pt x="68" y="72"/>
                </a:moveTo>
                <a:cubicBezTo>
                  <a:pt x="56" y="72"/>
                  <a:pt x="56" y="72"/>
                  <a:pt x="56" y="72"/>
                </a:cubicBezTo>
                <a:cubicBezTo>
                  <a:pt x="56" y="82"/>
                  <a:pt x="56" y="82"/>
                  <a:pt x="56" y="82"/>
                </a:cubicBezTo>
                <a:cubicBezTo>
                  <a:pt x="68" y="82"/>
                  <a:pt x="68" y="82"/>
                  <a:pt x="68" y="82"/>
                </a:cubicBezTo>
                <a:cubicBezTo>
                  <a:pt x="68" y="72"/>
                  <a:pt x="68" y="72"/>
                  <a:pt x="68" y="72"/>
                </a:cubicBezTo>
                <a:close/>
                <a:moveTo>
                  <a:pt x="18" y="0"/>
                </a:moveTo>
                <a:cubicBezTo>
                  <a:pt x="106" y="0"/>
                  <a:pt x="106" y="0"/>
                  <a:pt x="106" y="0"/>
                </a:cubicBezTo>
                <a:cubicBezTo>
                  <a:pt x="111" y="0"/>
                  <a:pt x="115" y="2"/>
                  <a:pt x="118" y="5"/>
                </a:cubicBezTo>
                <a:cubicBezTo>
                  <a:pt x="119" y="5"/>
                  <a:pt x="119" y="5"/>
                  <a:pt x="119" y="5"/>
                </a:cubicBezTo>
                <a:cubicBezTo>
                  <a:pt x="122" y="9"/>
                  <a:pt x="124" y="13"/>
                  <a:pt x="124" y="18"/>
                </a:cubicBezTo>
                <a:cubicBezTo>
                  <a:pt x="124" y="18"/>
                  <a:pt x="124" y="18"/>
                  <a:pt x="124" y="18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10"/>
                  <a:pt x="122" y="115"/>
                  <a:pt x="118" y="118"/>
                </a:cubicBezTo>
                <a:cubicBezTo>
                  <a:pt x="118" y="118"/>
                  <a:pt x="118" y="118"/>
                  <a:pt x="118" y="118"/>
                </a:cubicBezTo>
                <a:cubicBezTo>
                  <a:pt x="115" y="122"/>
                  <a:pt x="110" y="124"/>
                  <a:pt x="106" y="124"/>
                </a:cubicBezTo>
                <a:cubicBezTo>
                  <a:pt x="18" y="124"/>
                  <a:pt x="18" y="124"/>
                  <a:pt x="18" y="124"/>
                </a:cubicBezTo>
                <a:cubicBezTo>
                  <a:pt x="18" y="124"/>
                  <a:pt x="18" y="124"/>
                  <a:pt x="18" y="124"/>
                </a:cubicBezTo>
                <a:cubicBezTo>
                  <a:pt x="13" y="124"/>
                  <a:pt x="9" y="121"/>
                  <a:pt x="5" y="118"/>
                </a:cubicBezTo>
                <a:cubicBezTo>
                  <a:pt x="5" y="118"/>
                  <a:pt x="5" y="118"/>
                  <a:pt x="5" y="118"/>
                </a:cubicBezTo>
                <a:cubicBezTo>
                  <a:pt x="5" y="118"/>
                  <a:pt x="5" y="118"/>
                  <a:pt x="5" y="118"/>
                </a:cubicBezTo>
                <a:cubicBezTo>
                  <a:pt x="2" y="115"/>
                  <a:pt x="0" y="110"/>
                  <a:pt x="0" y="10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3"/>
                  <a:pt x="2" y="8"/>
                  <a:pt x="5" y="5"/>
                </a:cubicBezTo>
                <a:cubicBezTo>
                  <a:pt x="9" y="2"/>
                  <a:pt x="13" y="0"/>
                  <a:pt x="18" y="0"/>
                </a:cubicBezTo>
                <a:cubicBezTo>
                  <a:pt x="18" y="0"/>
                  <a:pt x="18" y="0"/>
                  <a:pt x="18" y="0"/>
                </a:cubicBezTo>
                <a:close/>
                <a:moveTo>
                  <a:pt x="106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6" y="9"/>
                  <a:pt x="14" y="10"/>
                  <a:pt x="12" y="12"/>
                </a:cubicBezTo>
                <a:cubicBezTo>
                  <a:pt x="10" y="13"/>
                  <a:pt x="9" y="16"/>
                  <a:pt x="9" y="18"/>
                </a:cubicBezTo>
                <a:cubicBezTo>
                  <a:pt x="9" y="18"/>
                  <a:pt x="9" y="18"/>
                  <a:pt x="9" y="18"/>
                </a:cubicBezTo>
                <a:cubicBezTo>
                  <a:pt x="9" y="105"/>
                  <a:pt x="9" y="105"/>
                  <a:pt x="9" y="105"/>
                </a:cubicBezTo>
                <a:cubicBezTo>
                  <a:pt x="9" y="108"/>
                  <a:pt x="10" y="110"/>
                  <a:pt x="12" y="111"/>
                </a:cubicBezTo>
                <a:cubicBezTo>
                  <a:pt x="12" y="111"/>
                  <a:pt x="12" y="111"/>
                  <a:pt x="12" y="111"/>
                </a:cubicBezTo>
                <a:cubicBezTo>
                  <a:pt x="14" y="113"/>
                  <a:pt x="16" y="114"/>
                  <a:pt x="18" y="114"/>
                </a:cubicBezTo>
                <a:cubicBezTo>
                  <a:pt x="18" y="114"/>
                  <a:pt x="18" y="114"/>
                  <a:pt x="18" y="114"/>
                </a:cubicBezTo>
                <a:cubicBezTo>
                  <a:pt x="106" y="114"/>
                  <a:pt x="106" y="114"/>
                  <a:pt x="106" y="114"/>
                </a:cubicBezTo>
                <a:cubicBezTo>
                  <a:pt x="108" y="114"/>
                  <a:pt x="110" y="113"/>
                  <a:pt x="112" y="112"/>
                </a:cubicBezTo>
                <a:cubicBezTo>
                  <a:pt x="112" y="111"/>
                  <a:pt x="112" y="111"/>
                  <a:pt x="112" y="111"/>
                </a:cubicBezTo>
                <a:cubicBezTo>
                  <a:pt x="113" y="110"/>
                  <a:pt x="114" y="108"/>
                  <a:pt x="114" y="105"/>
                </a:cubicBezTo>
                <a:cubicBezTo>
                  <a:pt x="114" y="105"/>
                  <a:pt x="114" y="105"/>
                  <a:pt x="114" y="105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6"/>
                  <a:pt x="113" y="14"/>
                  <a:pt x="112" y="12"/>
                </a:cubicBezTo>
                <a:cubicBezTo>
                  <a:pt x="112" y="12"/>
                  <a:pt x="112" y="12"/>
                  <a:pt x="112" y="12"/>
                </a:cubicBezTo>
                <a:cubicBezTo>
                  <a:pt x="110" y="10"/>
                  <a:pt x="108" y="9"/>
                  <a:pt x="106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88" name="Freeform 108"/>
          <p:cNvSpPr>
            <a:spLocks noEditPoints="1"/>
          </p:cNvSpPr>
          <p:nvPr/>
        </p:nvSpPr>
        <p:spPr bwMode="auto">
          <a:xfrm>
            <a:off x="10495491" y="3520829"/>
            <a:ext cx="271116" cy="269548"/>
          </a:xfrm>
          <a:custGeom>
            <a:avLst/>
            <a:gdLst>
              <a:gd name="T0" fmla="*/ 105 w 124"/>
              <a:gd name="T1" fmla="*/ 0 h 123"/>
              <a:gd name="T2" fmla="*/ 123 w 124"/>
              <a:gd name="T3" fmla="*/ 18 h 123"/>
              <a:gd name="T4" fmla="*/ 124 w 124"/>
              <a:gd name="T5" fmla="*/ 105 h 123"/>
              <a:gd name="T6" fmla="*/ 18 w 124"/>
              <a:gd name="T7" fmla="*/ 123 h 123"/>
              <a:gd name="T8" fmla="*/ 0 w 124"/>
              <a:gd name="T9" fmla="*/ 105 h 123"/>
              <a:gd name="T10" fmla="*/ 0 w 124"/>
              <a:gd name="T11" fmla="*/ 18 h 123"/>
              <a:gd name="T12" fmla="*/ 18 w 124"/>
              <a:gd name="T13" fmla="*/ 0 h 123"/>
              <a:gd name="T14" fmla="*/ 58 w 124"/>
              <a:gd name="T15" fmla="*/ 57 h 123"/>
              <a:gd name="T16" fmla="*/ 70 w 124"/>
              <a:gd name="T17" fmla="*/ 57 h 123"/>
              <a:gd name="T18" fmla="*/ 71 w 124"/>
              <a:gd name="T19" fmla="*/ 56 h 123"/>
              <a:gd name="T20" fmla="*/ 71 w 124"/>
              <a:gd name="T21" fmla="*/ 56 h 123"/>
              <a:gd name="T22" fmla="*/ 72 w 124"/>
              <a:gd name="T23" fmla="*/ 56 h 123"/>
              <a:gd name="T24" fmla="*/ 72 w 124"/>
              <a:gd name="T25" fmla="*/ 44 h 123"/>
              <a:gd name="T26" fmla="*/ 71 w 124"/>
              <a:gd name="T27" fmla="*/ 43 h 123"/>
              <a:gd name="T28" fmla="*/ 70 w 124"/>
              <a:gd name="T29" fmla="*/ 42 h 123"/>
              <a:gd name="T30" fmla="*/ 70 w 124"/>
              <a:gd name="T31" fmla="*/ 42 h 123"/>
              <a:gd name="T32" fmla="*/ 51 w 124"/>
              <a:gd name="T33" fmla="*/ 42 h 123"/>
              <a:gd name="T34" fmla="*/ 58 w 124"/>
              <a:gd name="T35" fmla="*/ 66 h 123"/>
              <a:gd name="T36" fmla="*/ 51 w 124"/>
              <a:gd name="T37" fmla="*/ 81 h 123"/>
              <a:gd name="T38" fmla="*/ 70 w 124"/>
              <a:gd name="T39" fmla="*/ 81 h 123"/>
              <a:gd name="T40" fmla="*/ 70 w 124"/>
              <a:gd name="T41" fmla="*/ 81 h 123"/>
              <a:gd name="T42" fmla="*/ 71 w 124"/>
              <a:gd name="T43" fmla="*/ 80 h 123"/>
              <a:gd name="T44" fmla="*/ 72 w 124"/>
              <a:gd name="T45" fmla="*/ 79 h 123"/>
              <a:gd name="T46" fmla="*/ 72 w 124"/>
              <a:gd name="T47" fmla="*/ 68 h 123"/>
              <a:gd name="T48" fmla="*/ 71 w 124"/>
              <a:gd name="T49" fmla="*/ 67 h 123"/>
              <a:gd name="T50" fmla="*/ 71 w 124"/>
              <a:gd name="T51" fmla="*/ 67 h 123"/>
              <a:gd name="T52" fmla="*/ 70 w 124"/>
              <a:gd name="T53" fmla="*/ 66 h 123"/>
              <a:gd name="T54" fmla="*/ 58 w 124"/>
              <a:gd name="T55" fmla="*/ 66 h 123"/>
              <a:gd name="T56" fmla="*/ 80 w 124"/>
              <a:gd name="T57" fmla="*/ 64 h 123"/>
              <a:gd name="T58" fmla="*/ 81 w 124"/>
              <a:gd name="T59" fmla="*/ 68 h 123"/>
              <a:gd name="T60" fmla="*/ 80 w 124"/>
              <a:gd name="T61" fmla="*/ 83 h 123"/>
              <a:gd name="T62" fmla="*/ 78 w 124"/>
              <a:gd name="T63" fmla="*/ 87 h 123"/>
              <a:gd name="T64" fmla="*/ 74 w 124"/>
              <a:gd name="T65" fmla="*/ 90 h 123"/>
              <a:gd name="T66" fmla="*/ 58 w 124"/>
              <a:gd name="T67" fmla="*/ 90 h 123"/>
              <a:gd name="T68" fmla="*/ 42 w 124"/>
              <a:gd name="T69" fmla="*/ 86 h 123"/>
              <a:gd name="T70" fmla="*/ 42 w 124"/>
              <a:gd name="T71" fmla="*/ 62 h 123"/>
              <a:gd name="T72" fmla="*/ 42 w 124"/>
              <a:gd name="T73" fmla="*/ 61 h 123"/>
              <a:gd name="T74" fmla="*/ 42 w 124"/>
              <a:gd name="T75" fmla="*/ 37 h 123"/>
              <a:gd name="T76" fmla="*/ 58 w 124"/>
              <a:gd name="T77" fmla="*/ 33 h 123"/>
              <a:gd name="T78" fmla="*/ 74 w 124"/>
              <a:gd name="T79" fmla="*/ 33 h 123"/>
              <a:gd name="T80" fmla="*/ 78 w 124"/>
              <a:gd name="T81" fmla="*/ 36 h 123"/>
              <a:gd name="T82" fmla="*/ 80 w 124"/>
              <a:gd name="T83" fmla="*/ 40 h 123"/>
              <a:gd name="T84" fmla="*/ 81 w 124"/>
              <a:gd name="T85" fmla="*/ 55 h 123"/>
              <a:gd name="T86" fmla="*/ 80 w 124"/>
              <a:gd name="T87" fmla="*/ 59 h 123"/>
              <a:gd name="T88" fmla="*/ 105 w 124"/>
              <a:gd name="T89" fmla="*/ 9 h 123"/>
              <a:gd name="T90" fmla="*/ 18 w 124"/>
              <a:gd name="T91" fmla="*/ 9 h 123"/>
              <a:gd name="T92" fmla="*/ 9 w 124"/>
              <a:gd name="T93" fmla="*/ 18 h 123"/>
              <a:gd name="T94" fmla="*/ 18 w 124"/>
              <a:gd name="T95" fmla="*/ 114 h 123"/>
              <a:gd name="T96" fmla="*/ 105 w 124"/>
              <a:gd name="T97" fmla="*/ 114 h 123"/>
              <a:gd name="T98" fmla="*/ 114 w 124"/>
              <a:gd name="T99" fmla="*/ 105 h 123"/>
              <a:gd name="T100" fmla="*/ 114 w 124"/>
              <a:gd name="T101" fmla="*/ 18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4" h="123">
                <a:moveTo>
                  <a:pt x="18" y="0"/>
                </a:moveTo>
                <a:cubicBezTo>
                  <a:pt x="105" y="0"/>
                  <a:pt x="105" y="0"/>
                  <a:pt x="105" y="0"/>
                </a:cubicBezTo>
                <a:cubicBezTo>
                  <a:pt x="115" y="0"/>
                  <a:pt x="123" y="8"/>
                  <a:pt x="123" y="18"/>
                </a:cubicBezTo>
                <a:cubicBezTo>
                  <a:pt x="123" y="18"/>
                  <a:pt x="123" y="18"/>
                  <a:pt x="123" y="18"/>
                </a:cubicBezTo>
                <a:cubicBezTo>
                  <a:pt x="123" y="105"/>
                  <a:pt x="123" y="105"/>
                  <a:pt x="123" y="105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15"/>
                  <a:pt x="115" y="123"/>
                  <a:pt x="105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8" y="123"/>
                  <a:pt x="0" y="115"/>
                  <a:pt x="0" y="10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8"/>
                  <a:pt x="8" y="0"/>
                  <a:pt x="18" y="0"/>
                </a:cubicBezTo>
                <a:cubicBezTo>
                  <a:pt x="18" y="0"/>
                  <a:pt x="18" y="0"/>
                  <a:pt x="18" y="0"/>
                </a:cubicBezTo>
                <a:close/>
                <a:moveTo>
                  <a:pt x="51" y="57"/>
                </a:moveTo>
                <a:cubicBezTo>
                  <a:pt x="58" y="57"/>
                  <a:pt x="58" y="57"/>
                  <a:pt x="58" y="57"/>
                </a:cubicBezTo>
                <a:cubicBezTo>
                  <a:pt x="70" y="57"/>
                  <a:pt x="70" y="57"/>
                  <a:pt x="70" y="57"/>
                </a:cubicBezTo>
                <a:cubicBezTo>
                  <a:pt x="70" y="57"/>
                  <a:pt x="70" y="57"/>
                  <a:pt x="70" y="57"/>
                </a:cubicBezTo>
                <a:cubicBezTo>
                  <a:pt x="70" y="57"/>
                  <a:pt x="70" y="57"/>
                  <a:pt x="70" y="57"/>
                </a:cubicBezTo>
                <a:cubicBezTo>
                  <a:pt x="71" y="57"/>
                  <a:pt x="71" y="56"/>
                  <a:pt x="71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1" y="56"/>
                  <a:pt x="71" y="56"/>
                  <a:pt x="72" y="56"/>
                </a:cubicBezTo>
                <a:cubicBezTo>
                  <a:pt x="72" y="56"/>
                  <a:pt x="72" y="56"/>
                  <a:pt x="72" y="56"/>
                </a:cubicBezTo>
                <a:cubicBezTo>
                  <a:pt x="72" y="55"/>
                  <a:pt x="72" y="55"/>
                  <a:pt x="72" y="55"/>
                </a:cubicBezTo>
                <a:cubicBezTo>
                  <a:pt x="72" y="44"/>
                  <a:pt x="72" y="44"/>
                  <a:pt x="72" y="44"/>
                </a:cubicBezTo>
                <a:cubicBezTo>
                  <a:pt x="72" y="44"/>
                  <a:pt x="72" y="44"/>
                  <a:pt x="72" y="43"/>
                </a:cubicBezTo>
                <a:cubicBezTo>
                  <a:pt x="71" y="43"/>
                  <a:pt x="71" y="43"/>
                  <a:pt x="71" y="43"/>
                </a:cubicBezTo>
                <a:cubicBezTo>
                  <a:pt x="71" y="43"/>
                  <a:pt x="71" y="43"/>
                  <a:pt x="71" y="43"/>
                </a:cubicBezTo>
                <a:cubicBezTo>
                  <a:pt x="71" y="42"/>
                  <a:pt x="71" y="42"/>
                  <a:pt x="70" y="42"/>
                </a:cubicBezTo>
                <a:cubicBezTo>
                  <a:pt x="70" y="42"/>
                  <a:pt x="70" y="42"/>
                  <a:pt x="70" y="42"/>
                </a:cubicBezTo>
                <a:cubicBezTo>
                  <a:pt x="70" y="42"/>
                  <a:pt x="70" y="42"/>
                  <a:pt x="70" y="42"/>
                </a:cubicBezTo>
                <a:cubicBezTo>
                  <a:pt x="58" y="42"/>
                  <a:pt x="58" y="42"/>
                  <a:pt x="58" y="42"/>
                </a:cubicBezTo>
                <a:cubicBezTo>
                  <a:pt x="51" y="42"/>
                  <a:pt x="51" y="42"/>
                  <a:pt x="51" y="42"/>
                </a:cubicBezTo>
                <a:cubicBezTo>
                  <a:pt x="51" y="57"/>
                  <a:pt x="51" y="57"/>
                  <a:pt x="51" y="57"/>
                </a:cubicBezTo>
                <a:close/>
                <a:moveTo>
                  <a:pt x="58" y="66"/>
                </a:moveTo>
                <a:cubicBezTo>
                  <a:pt x="51" y="66"/>
                  <a:pt x="51" y="66"/>
                  <a:pt x="51" y="66"/>
                </a:cubicBezTo>
                <a:cubicBezTo>
                  <a:pt x="51" y="81"/>
                  <a:pt x="51" y="81"/>
                  <a:pt x="51" y="81"/>
                </a:cubicBezTo>
                <a:cubicBezTo>
                  <a:pt x="58" y="81"/>
                  <a:pt x="58" y="81"/>
                  <a:pt x="58" y="81"/>
                </a:cubicBezTo>
                <a:cubicBezTo>
                  <a:pt x="70" y="81"/>
                  <a:pt x="70" y="81"/>
                  <a:pt x="70" y="81"/>
                </a:cubicBezTo>
                <a:cubicBezTo>
                  <a:pt x="70" y="81"/>
                  <a:pt x="70" y="81"/>
                  <a:pt x="70" y="81"/>
                </a:cubicBezTo>
                <a:cubicBezTo>
                  <a:pt x="70" y="81"/>
                  <a:pt x="70" y="81"/>
                  <a:pt x="70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1" y="80"/>
                  <a:pt x="71" y="80"/>
                  <a:pt x="71" y="80"/>
                </a:cubicBezTo>
                <a:cubicBezTo>
                  <a:pt x="71" y="80"/>
                  <a:pt x="71" y="80"/>
                  <a:pt x="72" y="80"/>
                </a:cubicBezTo>
                <a:cubicBezTo>
                  <a:pt x="72" y="80"/>
                  <a:pt x="72" y="79"/>
                  <a:pt x="72" y="79"/>
                </a:cubicBezTo>
                <a:cubicBezTo>
                  <a:pt x="72" y="68"/>
                  <a:pt x="72" y="68"/>
                  <a:pt x="72" y="68"/>
                </a:cubicBezTo>
                <a:cubicBezTo>
                  <a:pt x="72" y="68"/>
                  <a:pt x="72" y="68"/>
                  <a:pt x="72" y="68"/>
                </a:cubicBezTo>
                <a:cubicBezTo>
                  <a:pt x="72" y="67"/>
                  <a:pt x="72" y="67"/>
                  <a:pt x="72" y="67"/>
                </a:cubicBezTo>
                <a:cubicBezTo>
                  <a:pt x="71" y="67"/>
                  <a:pt x="71" y="67"/>
                  <a:pt x="71" y="67"/>
                </a:cubicBezTo>
                <a:cubicBezTo>
                  <a:pt x="71" y="67"/>
                  <a:pt x="71" y="67"/>
                  <a:pt x="71" y="67"/>
                </a:cubicBezTo>
                <a:cubicBezTo>
                  <a:pt x="71" y="67"/>
                  <a:pt x="71" y="67"/>
                  <a:pt x="71" y="67"/>
                </a:cubicBezTo>
                <a:cubicBezTo>
                  <a:pt x="71" y="67"/>
                  <a:pt x="71" y="67"/>
                  <a:pt x="70" y="66"/>
                </a:cubicBezTo>
                <a:cubicBezTo>
                  <a:pt x="70" y="66"/>
                  <a:pt x="70" y="66"/>
                  <a:pt x="70" y="66"/>
                </a:cubicBezTo>
                <a:cubicBezTo>
                  <a:pt x="70" y="66"/>
                  <a:pt x="70" y="66"/>
                  <a:pt x="70" y="66"/>
                </a:cubicBezTo>
                <a:cubicBezTo>
                  <a:pt x="58" y="66"/>
                  <a:pt x="58" y="66"/>
                  <a:pt x="58" y="66"/>
                </a:cubicBezTo>
                <a:close/>
                <a:moveTo>
                  <a:pt x="79" y="62"/>
                </a:moveTo>
                <a:cubicBezTo>
                  <a:pt x="80" y="62"/>
                  <a:pt x="80" y="63"/>
                  <a:pt x="80" y="64"/>
                </a:cubicBezTo>
                <a:cubicBezTo>
                  <a:pt x="80" y="64"/>
                  <a:pt x="80" y="64"/>
                  <a:pt x="80" y="64"/>
                </a:cubicBezTo>
                <a:cubicBezTo>
                  <a:pt x="81" y="65"/>
                  <a:pt x="81" y="67"/>
                  <a:pt x="81" y="68"/>
                </a:cubicBezTo>
                <a:cubicBezTo>
                  <a:pt x="81" y="79"/>
                  <a:pt x="81" y="79"/>
                  <a:pt x="81" y="79"/>
                </a:cubicBezTo>
                <a:cubicBezTo>
                  <a:pt x="81" y="81"/>
                  <a:pt x="81" y="82"/>
                  <a:pt x="80" y="83"/>
                </a:cubicBezTo>
                <a:cubicBezTo>
                  <a:pt x="80" y="85"/>
                  <a:pt x="79" y="86"/>
                  <a:pt x="78" y="87"/>
                </a:cubicBezTo>
                <a:cubicBezTo>
                  <a:pt x="78" y="87"/>
                  <a:pt x="78" y="87"/>
                  <a:pt x="78" y="87"/>
                </a:cubicBezTo>
                <a:cubicBezTo>
                  <a:pt x="77" y="88"/>
                  <a:pt x="75" y="89"/>
                  <a:pt x="74" y="90"/>
                </a:cubicBezTo>
                <a:cubicBezTo>
                  <a:pt x="74" y="90"/>
                  <a:pt x="74" y="90"/>
                  <a:pt x="74" y="90"/>
                </a:cubicBezTo>
                <a:cubicBezTo>
                  <a:pt x="73" y="90"/>
                  <a:pt x="71" y="90"/>
                  <a:pt x="70" y="90"/>
                </a:cubicBezTo>
                <a:cubicBezTo>
                  <a:pt x="58" y="90"/>
                  <a:pt x="58" y="90"/>
                  <a:pt x="58" y="90"/>
                </a:cubicBezTo>
                <a:cubicBezTo>
                  <a:pt x="47" y="90"/>
                  <a:pt x="47" y="90"/>
                  <a:pt x="47" y="90"/>
                </a:cubicBezTo>
                <a:cubicBezTo>
                  <a:pt x="44" y="90"/>
                  <a:pt x="42" y="88"/>
                  <a:pt x="42" y="86"/>
                </a:cubicBezTo>
                <a:cubicBezTo>
                  <a:pt x="42" y="86"/>
                  <a:pt x="42" y="86"/>
                  <a:pt x="42" y="86"/>
                </a:cubicBezTo>
                <a:cubicBezTo>
                  <a:pt x="42" y="62"/>
                  <a:pt x="42" y="62"/>
                  <a:pt x="42" y="62"/>
                </a:cubicBezTo>
                <a:cubicBezTo>
                  <a:pt x="42" y="62"/>
                  <a:pt x="42" y="62"/>
                  <a:pt x="42" y="62"/>
                </a:cubicBezTo>
                <a:cubicBezTo>
                  <a:pt x="42" y="61"/>
                  <a:pt x="42" y="61"/>
                  <a:pt x="42" y="61"/>
                </a:cubicBezTo>
                <a:cubicBezTo>
                  <a:pt x="42" y="38"/>
                  <a:pt x="42" y="38"/>
                  <a:pt x="42" y="38"/>
                </a:cubicBezTo>
                <a:cubicBezTo>
                  <a:pt x="42" y="37"/>
                  <a:pt x="42" y="37"/>
                  <a:pt x="42" y="37"/>
                </a:cubicBezTo>
                <a:cubicBezTo>
                  <a:pt x="42" y="35"/>
                  <a:pt x="44" y="33"/>
                  <a:pt x="47" y="33"/>
                </a:cubicBezTo>
                <a:cubicBezTo>
                  <a:pt x="58" y="33"/>
                  <a:pt x="58" y="33"/>
                  <a:pt x="58" y="33"/>
                </a:cubicBezTo>
                <a:cubicBezTo>
                  <a:pt x="70" y="33"/>
                  <a:pt x="70" y="33"/>
                  <a:pt x="70" y="33"/>
                </a:cubicBezTo>
                <a:cubicBezTo>
                  <a:pt x="71" y="33"/>
                  <a:pt x="73" y="33"/>
                  <a:pt x="74" y="33"/>
                </a:cubicBezTo>
                <a:cubicBezTo>
                  <a:pt x="74" y="34"/>
                  <a:pt x="74" y="34"/>
                  <a:pt x="74" y="34"/>
                </a:cubicBezTo>
                <a:cubicBezTo>
                  <a:pt x="75" y="34"/>
                  <a:pt x="77" y="35"/>
                  <a:pt x="78" y="36"/>
                </a:cubicBezTo>
                <a:cubicBezTo>
                  <a:pt x="78" y="36"/>
                  <a:pt x="78" y="36"/>
                  <a:pt x="78" y="36"/>
                </a:cubicBezTo>
                <a:cubicBezTo>
                  <a:pt x="79" y="37"/>
                  <a:pt x="80" y="38"/>
                  <a:pt x="80" y="40"/>
                </a:cubicBezTo>
                <a:cubicBezTo>
                  <a:pt x="81" y="41"/>
                  <a:pt x="81" y="43"/>
                  <a:pt x="81" y="44"/>
                </a:cubicBezTo>
                <a:cubicBezTo>
                  <a:pt x="81" y="55"/>
                  <a:pt x="81" y="55"/>
                  <a:pt x="81" y="55"/>
                </a:cubicBezTo>
                <a:cubicBezTo>
                  <a:pt x="81" y="56"/>
                  <a:pt x="81" y="58"/>
                  <a:pt x="80" y="59"/>
                </a:cubicBezTo>
                <a:cubicBezTo>
                  <a:pt x="80" y="59"/>
                  <a:pt x="80" y="59"/>
                  <a:pt x="80" y="59"/>
                </a:cubicBezTo>
                <a:cubicBezTo>
                  <a:pt x="80" y="60"/>
                  <a:pt x="80" y="61"/>
                  <a:pt x="79" y="62"/>
                </a:cubicBezTo>
                <a:close/>
                <a:moveTo>
                  <a:pt x="105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3" y="9"/>
                  <a:pt x="9" y="13"/>
                  <a:pt x="9" y="18"/>
                </a:cubicBezTo>
                <a:cubicBezTo>
                  <a:pt x="9" y="18"/>
                  <a:pt x="9" y="18"/>
                  <a:pt x="9" y="18"/>
                </a:cubicBezTo>
                <a:cubicBezTo>
                  <a:pt x="9" y="105"/>
                  <a:pt x="9" y="105"/>
                  <a:pt x="9" y="105"/>
                </a:cubicBezTo>
                <a:cubicBezTo>
                  <a:pt x="9" y="110"/>
                  <a:pt x="13" y="114"/>
                  <a:pt x="18" y="114"/>
                </a:cubicBezTo>
                <a:cubicBezTo>
                  <a:pt x="18" y="114"/>
                  <a:pt x="18" y="114"/>
                  <a:pt x="18" y="114"/>
                </a:cubicBezTo>
                <a:cubicBezTo>
                  <a:pt x="105" y="114"/>
                  <a:pt x="105" y="114"/>
                  <a:pt x="105" y="114"/>
                </a:cubicBezTo>
                <a:cubicBezTo>
                  <a:pt x="110" y="114"/>
                  <a:pt x="114" y="110"/>
                  <a:pt x="114" y="105"/>
                </a:cubicBezTo>
                <a:cubicBezTo>
                  <a:pt x="114" y="105"/>
                  <a:pt x="114" y="105"/>
                  <a:pt x="114" y="105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3"/>
                  <a:pt x="110" y="9"/>
                  <a:pt x="105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89" name="Freeform 109"/>
          <p:cNvSpPr>
            <a:spLocks noEditPoints="1"/>
          </p:cNvSpPr>
          <p:nvPr/>
        </p:nvSpPr>
        <p:spPr bwMode="auto">
          <a:xfrm>
            <a:off x="10966933" y="3520829"/>
            <a:ext cx="272622" cy="269548"/>
          </a:xfrm>
          <a:custGeom>
            <a:avLst/>
            <a:gdLst>
              <a:gd name="T0" fmla="*/ 124 w 124"/>
              <a:gd name="T1" fmla="*/ 18 h 123"/>
              <a:gd name="T2" fmla="*/ 124 w 124"/>
              <a:gd name="T3" fmla="*/ 105 h 123"/>
              <a:gd name="T4" fmla="*/ 18 w 124"/>
              <a:gd name="T5" fmla="*/ 123 h 123"/>
              <a:gd name="T6" fmla="*/ 0 w 124"/>
              <a:gd name="T7" fmla="*/ 18 h 123"/>
              <a:gd name="T8" fmla="*/ 42 w 124"/>
              <a:gd name="T9" fmla="*/ 80 h 123"/>
              <a:gd name="T10" fmla="*/ 51 w 124"/>
              <a:gd name="T11" fmla="*/ 77 h 123"/>
              <a:gd name="T12" fmla="*/ 54 w 124"/>
              <a:gd name="T13" fmla="*/ 79 h 123"/>
              <a:gd name="T14" fmla="*/ 57 w 124"/>
              <a:gd name="T15" fmla="*/ 80 h 123"/>
              <a:gd name="T16" fmla="*/ 59 w 124"/>
              <a:gd name="T17" fmla="*/ 81 h 123"/>
              <a:gd name="T18" fmla="*/ 65 w 124"/>
              <a:gd name="T19" fmla="*/ 81 h 123"/>
              <a:gd name="T20" fmla="*/ 67 w 124"/>
              <a:gd name="T21" fmla="*/ 80 h 123"/>
              <a:gd name="T22" fmla="*/ 71 w 124"/>
              <a:gd name="T23" fmla="*/ 78 h 123"/>
              <a:gd name="T24" fmla="*/ 74 w 124"/>
              <a:gd name="T25" fmla="*/ 75 h 123"/>
              <a:gd name="T26" fmla="*/ 74 w 124"/>
              <a:gd name="T27" fmla="*/ 73 h 123"/>
              <a:gd name="T28" fmla="*/ 68 w 124"/>
              <a:gd name="T29" fmla="*/ 66 h 123"/>
              <a:gd name="T30" fmla="*/ 62 w 124"/>
              <a:gd name="T31" fmla="*/ 65 h 123"/>
              <a:gd name="T32" fmla="*/ 36 w 124"/>
              <a:gd name="T33" fmla="*/ 64 h 123"/>
              <a:gd name="T34" fmla="*/ 46 w 124"/>
              <a:gd name="T35" fmla="*/ 59 h 123"/>
              <a:gd name="T36" fmla="*/ 43 w 124"/>
              <a:gd name="T37" fmla="*/ 45 h 123"/>
              <a:gd name="T38" fmla="*/ 44 w 124"/>
              <a:gd name="T39" fmla="*/ 42 h 123"/>
              <a:gd name="T40" fmla="*/ 46 w 124"/>
              <a:gd name="T41" fmla="*/ 39 h 123"/>
              <a:gd name="T42" fmla="*/ 49 w 124"/>
              <a:gd name="T43" fmla="*/ 37 h 123"/>
              <a:gd name="T44" fmla="*/ 55 w 124"/>
              <a:gd name="T45" fmla="*/ 34 h 123"/>
              <a:gd name="T46" fmla="*/ 58 w 124"/>
              <a:gd name="T47" fmla="*/ 33 h 123"/>
              <a:gd name="T48" fmla="*/ 69 w 124"/>
              <a:gd name="T49" fmla="*/ 34 h 123"/>
              <a:gd name="T50" fmla="*/ 73 w 124"/>
              <a:gd name="T51" fmla="*/ 35 h 123"/>
              <a:gd name="T52" fmla="*/ 78 w 124"/>
              <a:gd name="T53" fmla="*/ 39 h 123"/>
              <a:gd name="T54" fmla="*/ 71 w 124"/>
              <a:gd name="T55" fmla="*/ 47 h 123"/>
              <a:gd name="T56" fmla="*/ 70 w 124"/>
              <a:gd name="T57" fmla="*/ 44 h 123"/>
              <a:gd name="T58" fmla="*/ 66 w 124"/>
              <a:gd name="T59" fmla="*/ 43 h 123"/>
              <a:gd name="T60" fmla="*/ 62 w 124"/>
              <a:gd name="T61" fmla="*/ 42 h 123"/>
              <a:gd name="T62" fmla="*/ 57 w 124"/>
              <a:gd name="T63" fmla="*/ 43 h 123"/>
              <a:gd name="T64" fmla="*/ 56 w 124"/>
              <a:gd name="T65" fmla="*/ 44 h 123"/>
              <a:gd name="T66" fmla="*/ 53 w 124"/>
              <a:gd name="T67" fmla="*/ 45 h 123"/>
              <a:gd name="T68" fmla="*/ 52 w 124"/>
              <a:gd name="T69" fmla="*/ 47 h 123"/>
              <a:gd name="T70" fmla="*/ 52 w 124"/>
              <a:gd name="T71" fmla="*/ 49 h 123"/>
              <a:gd name="T72" fmla="*/ 63 w 124"/>
              <a:gd name="T73" fmla="*/ 55 h 123"/>
              <a:gd name="T74" fmla="*/ 70 w 124"/>
              <a:gd name="T75" fmla="*/ 57 h 123"/>
              <a:gd name="T76" fmla="*/ 92 w 124"/>
              <a:gd name="T77" fmla="*/ 62 h 123"/>
              <a:gd name="T78" fmla="*/ 82 w 124"/>
              <a:gd name="T79" fmla="*/ 64 h 123"/>
              <a:gd name="T80" fmla="*/ 82 w 124"/>
              <a:gd name="T81" fmla="*/ 80 h 123"/>
              <a:gd name="T82" fmla="*/ 77 w 124"/>
              <a:gd name="T83" fmla="*/ 86 h 123"/>
              <a:gd name="T84" fmla="*/ 70 w 124"/>
              <a:gd name="T85" fmla="*/ 89 h 123"/>
              <a:gd name="T86" fmla="*/ 66 w 124"/>
              <a:gd name="T87" fmla="*/ 90 h 123"/>
              <a:gd name="T88" fmla="*/ 54 w 124"/>
              <a:gd name="T89" fmla="*/ 89 h 123"/>
              <a:gd name="T90" fmla="*/ 50 w 124"/>
              <a:gd name="T91" fmla="*/ 88 h 123"/>
              <a:gd name="T92" fmla="*/ 44 w 124"/>
              <a:gd name="T93" fmla="*/ 83 h 123"/>
              <a:gd name="T94" fmla="*/ 106 w 124"/>
              <a:gd name="T95" fmla="*/ 9 h 123"/>
              <a:gd name="T96" fmla="*/ 9 w 124"/>
              <a:gd name="T97" fmla="*/ 18 h 123"/>
              <a:gd name="T98" fmla="*/ 18 w 124"/>
              <a:gd name="T99" fmla="*/ 114 h 123"/>
              <a:gd name="T100" fmla="*/ 114 w 124"/>
              <a:gd name="T101" fmla="*/ 105 h 123"/>
              <a:gd name="T102" fmla="*/ 114 w 124"/>
              <a:gd name="T103" fmla="*/ 18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4" h="123">
                <a:moveTo>
                  <a:pt x="18" y="0"/>
                </a:moveTo>
                <a:cubicBezTo>
                  <a:pt x="106" y="0"/>
                  <a:pt x="106" y="0"/>
                  <a:pt x="106" y="0"/>
                </a:cubicBezTo>
                <a:cubicBezTo>
                  <a:pt x="116" y="0"/>
                  <a:pt x="124" y="8"/>
                  <a:pt x="124" y="18"/>
                </a:cubicBezTo>
                <a:cubicBezTo>
                  <a:pt x="124" y="18"/>
                  <a:pt x="124" y="18"/>
                  <a:pt x="124" y="18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15"/>
                  <a:pt x="116" y="123"/>
                  <a:pt x="106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8" y="123"/>
                  <a:pt x="0" y="115"/>
                  <a:pt x="0" y="10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8"/>
                  <a:pt x="8" y="0"/>
                  <a:pt x="18" y="0"/>
                </a:cubicBezTo>
                <a:cubicBezTo>
                  <a:pt x="18" y="0"/>
                  <a:pt x="18" y="0"/>
                  <a:pt x="18" y="0"/>
                </a:cubicBezTo>
                <a:close/>
                <a:moveTo>
                  <a:pt x="42" y="80"/>
                </a:moveTo>
                <a:cubicBezTo>
                  <a:pt x="40" y="78"/>
                  <a:pt x="41" y="75"/>
                  <a:pt x="44" y="74"/>
                </a:cubicBezTo>
                <a:cubicBezTo>
                  <a:pt x="46" y="72"/>
                  <a:pt x="49" y="73"/>
                  <a:pt x="50" y="75"/>
                </a:cubicBezTo>
                <a:cubicBezTo>
                  <a:pt x="50" y="76"/>
                  <a:pt x="51" y="76"/>
                  <a:pt x="51" y="77"/>
                </a:cubicBezTo>
                <a:cubicBezTo>
                  <a:pt x="51" y="77"/>
                  <a:pt x="51" y="77"/>
                  <a:pt x="51" y="77"/>
                </a:cubicBezTo>
                <a:cubicBezTo>
                  <a:pt x="51" y="77"/>
                  <a:pt x="52" y="78"/>
                  <a:pt x="52" y="78"/>
                </a:cubicBezTo>
                <a:cubicBezTo>
                  <a:pt x="53" y="78"/>
                  <a:pt x="54" y="79"/>
                  <a:pt x="54" y="79"/>
                </a:cubicBezTo>
                <a:cubicBezTo>
                  <a:pt x="54" y="79"/>
                  <a:pt x="54" y="79"/>
                  <a:pt x="54" y="79"/>
                </a:cubicBezTo>
                <a:cubicBezTo>
                  <a:pt x="54" y="79"/>
                  <a:pt x="54" y="79"/>
                  <a:pt x="54" y="79"/>
                </a:cubicBezTo>
                <a:cubicBezTo>
                  <a:pt x="55" y="80"/>
                  <a:pt x="56" y="80"/>
                  <a:pt x="57" y="80"/>
                </a:cubicBezTo>
                <a:cubicBezTo>
                  <a:pt x="57" y="80"/>
                  <a:pt x="57" y="80"/>
                  <a:pt x="57" y="80"/>
                </a:cubicBezTo>
                <a:cubicBezTo>
                  <a:pt x="57" y="80"/>
                  <a:pt x="57" y="80"/>
                  <a:pt x="57" y="80"/>
                </a:cubicBezTo>
                <a:cubicBezTo>
                  <a:pt x="57" y="80"/>
                  <a:pt x="58" y="81"/>
                  <a:pt x="59" y="81"/>
                </a:cubicBezTo>
                <a:cubicBezTo>
                  <a:pt x="60" y="81"/>
                  <a:pt x="61" y="81"/>
                  <a:pt x="62" y="81"/>
                </a:cubicBezTo>
                <a:cubicBezTo>
                  <a:pt x="63" y="81"/>
                  <a:pt x="64" y="81"/>
                  <a:pt x="65" y="81"/>
                </a:cubicBezTo>
                <a:cubicBezTo>
                  <a:pt x="65" y="81"/>
                  <a:pt x="65" y="81"/>
                  <a:pt x="65" y="81"/>
                </a:cubicBezTo>
                <a:cubicBezTo>
                  <a:pt x="65" y="81"/>
                  <a:pt x="65" y="81"/>
                  <a:pt x="65" y="81"/>
                </a:cubicBezTo>
                <a:cubicBezTo>
                  <a:pt x="66" y="81"/>
                  <a:pt x="66" y="80"/>
                  <a:pt x="67" y="80"/>
                </a:cubicBezTo>
                <a:cubicBezTo>
                  <a:pt x="67" y="80"/>
                  <a:pt x="67" y="80"/>
                  <a:pt x="67" y="80"/>
                </a:cubicBezTo>
                <a:cubicBezTo>
                  <a:pt x="68" y="80"/>
                  <a:pt x="69" y="80"/>
                  <a:pt x="69" y="79"/>
                </a:cubicBezTo>
                <a:cubicBezTo>
                  <a:pt x="70" y="79"/>
                  <a:pt x="70" y="79"/>
                  <a:pt x="70" y="79"/>
                </a:cubicBezTo>
                <a:cubicBezTo>
                  <a:pt x="70" y="79"/>
                  <a:pt x="71" y="78"/>
                  <a:pt x="71" y="78"/>
                </a:cubicBezTo>
                <a:cubicBezTo>
                  <a:pt x="72" y="78"/>
                  <a:pt x="72" y="77"/>
                  <a:pt x="73" y="77"/>
                </a:cubicBezTo>
                <a:cubicBezTo>
                  <a:pt x="73" y="76"/>
                  <a:pt x="73" y="76"/>
                  <a:pt x="74" y="75"/>
                </a:cubicBezTo>
                <a:cubicBezTo>
                  <a:pt x="74" y="75"/>
                  <a:pt x="74" y="75"/>
                  <a:pt x="74" y="75"/>
                </a:cubicBezTo>
                <a:cubicBezTo>
                  <a:pt x="74" y="75"/>
                  <a:pt x="74" y="75"/>
                  <a:pt x="74" y="75"/>
                </a:cubicBezTo>
                <a:cubicBezTo>
                  <a:pt x="74" y="75"/>
                  <a:pt x="74" y="75"/>
                  <a:pt x="74" y="74"/>
                </a:cubicBezTo>
                <a:cubicBezTo>
                  <a:pt x="74" y="74"/>
                  <a:pt x="74" y="73"/>
                  <a:pt x="74" y="73"/>
                </a:cubicBezTo>
                <a:cubicBezTo>
                  <a:pt x="74" y="71"/>
                  <a:pt x="74" y="70"/>
                  <a:pt x="74" y="69"/>
                </a:cubicBezTo>
                <a:cubicBezTo>
                  <a:pt x="73" y="68"/>
                  <a:pt x="73" y="68"/>
                  <a:pt x="72" y="67"/>
                </a:cubicBezTo>
                <a:cubicBezTo>
                  <a:pt x="71" y="67"/>
                  <a:pt x="69" y="66"/>
                  <a:pt x="68" y="66"/>
                </a:cubicBezTo>
                <a:cubicBezTo>
                  <a:pt x="68" y="66"/>
                  <a:pt x="68" y="66"/>
                  <a:pt x="68" y="66"/>
                </a:cubicBezTo>
                <a:cubicBezTo>
                  <a:pt x="68" y="66"/>
                  <a:pt x="68" y="66"/>
                  <a:pt x="68" y="66"/>
                </a:cubicBezTo>
                <a:cubicBezTo>
                  <a:pt x="66" y="65"/>
                  <a:pt x="64" y="65"/>
                  <a:pt x="62" y="65"/>
                </a:cubicBezTo>
                <a:cubicBezTo>
                  <a:pt x="62" y="65"/>
                  <a:pt x="62" y="65"/>
                  <a:pt x="62" y="65"/>
                </a:cubicBezTo>
                <a:cubicBezTo>
                  <a:pt x="60" y="64"/>
                  <a:pt x="60" y="64"/>
                  <a:pt x="60" y="64"/>
                </a:cubicBezTo>
                <a:cubicBezTo>
                  <a:pt x="36" y="64"/>
                  <a:pt x="36" y="64"/>
                  <a:pt x="36" y="64"/>
                </a:cubicBezTo>
                <a:cubicBezTo>
                  <a:pt x="34" y="64"/>
                  <a:pt x="33" y="63"/>
                  <a:pt x="33" y="62"/>
                </a:cubicBezTo>
                <a:cubicBezTo>
                  <a:pt x="33" y="60"/>
                  <a:pt x="34" y="59"/>
                  <a:pt x="36" y="59"/>
                </a:cubicBezTo>
                <a:cubicBezTo>
                  <a:pt x="46" y="59"/>
                  <a:pt x="46" y="59"/>
                  <a:pt x="46" y="59"/>
                </a:cubicBezTo>
                <a:cubicBezTo>
                  <a:pt x="46" y="58"/>
                  <a:pt x="45" y="57"/>
                  <a:pt x="44" y="56"/>
                </a:cubicBezTo>
                <a:cubicBezTo>
                  <a:pt x="43" y="54"/>
                  <a:pt x="42" y="52"/>
                  <a:pt x="42" y="49"/>
                </a:cubicBezTo>
                <a:cubicBezTo>
                  <a:pt x="42" y="47"/>
                  <a:pt x="42" y="46"/>
                  <a:pt x="43" y="45"/>
                </a:cubicBezTo>
                <a:cubicBezTo>
                  <a:pt x="43" y="45"/>
                  <a:pt x="43" y="45"/>
                  <a:pt x="43" y="45"/>
                </a:cubicBezTo>
                <a:cubicBezTo>
                  <a:pt x="43" y="45"/>
                  <a:pt x="43" y="45"/>
                  <a:pt x="43" y="45"/>
                </a:cubicBezTo>
                <a:cubicBezTo>
                  <a:pt x="43" y="44"/>
                  <a:pt x="43" y="43"/>
                  <a:pt x="44" y="42"/>
                </a:cubicBezTo>
                <a:cubicBezTo>
                  <a:pt x="44" y="42"/>
                  <a:pt x="44" y="42"/>
                  <a:pt x="44" y="42"/>
                </a:cubicBezTo>
                <a:cubicBezTo>
                  <a:pt x="44" y="42"/>
                  <a:pt x="44" y="42"/>
                  <a:pt x="44" y="42"/>
                </a:cubicBezTo>
                <a:cubicBezTo>
                  <a:pt x="45" y="41"/>
                  <a:pt x="45" y="40"/>
                  <a:pt x="46" y="39"/>
                </a:cubicBezTo>
                <a:cubicBezTo>
                  <a:pt x="46" y="39"/>
                  <a:pt x="46" y="39"/>
                  <a:pt x="46" y="39"/>
                </a:cubicBezTo>
                <a:cubicBezTo>
                  <a:pt x="47" y="38"/>
                  <a:pt x="48" y="38"/>
                  <a:pt x="48" y="37"/>
                </a:cubicBezTo>
                <a:cubicBezTo>
                  <a:pt x="49" y="37"/>
                  <a:pt x="49" y="37"/>
                  <a:pt x="49" y="37"/>
                </a:cubicBezTo>
                <a:cubicBezTo>
                  <a:pt x="50" y="36"/>
                  <a:pt x="51" y="36"/>
                  <a:pt x="51" y="35"/>
                </a:cubicBezTo>
                <a:cubicBezTo>
                  <a:pt x="51" y="35"/>
                  <a:pt x="51" y="35"/>
                  <a:pt x="51" y="35"/>
                </a:cubicBezTo>
                <a:cubicBezTo>
                  <a:pt x="52" y="35"/>
                  <a:pt x="53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6" y="33"/>
                  <a:pt x="57" y="33"/>
                  <a:pt x="58" y="33"/>
                </a:cubicBezTo>
                <a:cubicBezTo>
                  <a:pt x="59" y="33"/>
                  <a:pt x="61" y="33"/>
                  <a:pt x="62" y="33"/>
                </a:cubicBezTo>
                <a:cubicBezTo>
                  <a:pt x="63" y="33"/>
                  <a:pt x="64" y="33"/>
                  <a:pt x="66" y="33"/>
                </a:cubicBezTo>
                <a:cubicBezTo>
                  <a:pt x="67" y="33"/>
                  <a:pt x="68" y="33"/>
                  <a:pt x="69" y="34"/>
                </a:cubicBezTo>
                <a:cubicBezTo>
                  <a:pt x="69" y="34"/>
                  <a:pt x="69" y="34"/>
                  <a:pt x="69" y="34"/>
                </a:cubicBezTo>
                <a:cubicBezTo>
                  <a:pt x="70" y="34"/>
                  <a:pt x="71" y="35"/>
                  <a:pt x="72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4" y="36"/>
                  <a:pt x="74" y="36"/>
                  <a:pt x="75" y="37"/>
                </a:cubicBezTo>
                <a:cubicBezTo>
                  <a:pt x="76" y="38"/>
                  <a:pt x="77" y="38"/>
                  <a:pt x="78" y="39"/>
                </a:cubicBezTo>
                <a:cubicBezTo>
                  <a:pt x="78" y="39"/>
                  <a:pt x="78" y="39"/>
                  <a:pt x="78" y="39"/>
                </a:cubicBezTo>
                <a:cubicBezTo>
                  <a:pt x="79" y="40"/>
                  <a:pt x="79" y="41"/>
                  <a:pt x="80" y="42"/>
                </a:cubicBezTo>
                <a:cubicBezTo>
                  <a:pt x="81" y="44"/>
                  <a:pt x="80" y="47"/>
                  <a:pt x="78" y="48"/>
                </a:cubicBezTo>
                <a:cubicBezTo>
                  <a:pt x="76" y="50"/>
                  <a:pt x="73" y="49"/>
                  <a:pt x="71" y="47"/>
                </a:cubicBezTo>
                <a:cubicBezTo>
                  <a:pt x="71" y="46"/>
                  <a:pt x="71" y="46"/>
                  <a:pt x="71" y="46"/>
                </a:cubicBezTo>
                <a:cubicBezTo>
                  <a:pt x="71" y="45"/>
                  <a:pt x="71" y="45"/>
                  <a:pt x="71" y="45"/>
                </a:cubicBezTo>
                <a:cubicBezTo>
                  <a:pt x="70" y="45"/>
                  <a:pt x="70" y="45"/>
                  <a:pt x="70" y="44"/>
                </a:cubicBezTo>
                <a:cubicBezTo>
                  <a:pt x="69" y="44"/>
                  <a:pt x="69" y="44"/>
                  <a:pt x="68" y="44"/>
                </a:cubicBezTo>
                <a:cubicBezTo>
                  <a:pt x="68" y="44"/>
                  <a:pt x="68" y="44"/>
                  <a:pt x="68" y="44"/>
                </a:cubicBezTo>
                <a:cubicBezTo>
                  <a:pt x="68" y="43"/>
                  <a:pt x="67" y="43"/>
                  <a:pt x="66" y="43"/>
                </a:cubicBezTo>
                <a:cubicBezTo>
                  <a:pt x="66" y="43"/>
                  <a:pt x="66" y="43"/>
                  <a:pt x="66" y="43"/>
                </a:cubicBezTo>
                <a:cubicBezTo>
                  <a:pt x="66" y="43"/>
                  <a:pt x="65" y="42"/>
                  <a:pt x="64" y="42"/>
                </a:cubicBezTo>
                <a:cubicBezTo>
                  <a:pt x="63" y="42"/>
                  <a:pt x="63" y="42"/>
                  <a:pt x="62" y="42"/>
                </a:cubicBezTo>
                <a:cubicBezTo>
                  <a:pt x="61" y="42"/>
                  <a:pt x="60" y="42"/>
                  <a:pt x="60" y="42"/>
                </a:cubicBezTo>
                <a:cubicBezTo>
                  <a:pt x="59" y="42"/>
                  <a:pt x="58" y="43"/>
                  <a:pt x="57" y="43"/>
                </a:cubicBezTo>
                <a:cubicBezTo>
                  <a:pt x="57" y="43"/>
                  <a:pt x="57" y="43"/>
                  <a:pt x="57" y="43"/>
                </a:cubicBezTo>
                <a:cubicBezTo>
                  <a:pt x="57" y="43"/>
                  <a:pt x="56" y="43"/>
                  <a:pt x="56" y="44"/>
                </a:cubicBezTo>
                <a:cubicBezTo>
                  <a:pt x="56" y="44"/>
                  <a:pt x="56" y="44"/>
                  <a:pt x="56" y="44"/>
                </a:cubicBezTo>
                <a:cubicBezTo>
                  <a:pt x="56" y="44"/>
                  <a:pt x="56" y="44"/>
                  <a:pt x="56" y="44"/>
                </a:cubicBezTo>
                <a:cubicBezTo>
                  <a:pt x="55" y="44"/>
                  <a:pt x="55" y="44"/>
                  <a:pt x="54" y="44"/>
                </a:cubicBezTo>
                <a:cubicBezTo>
                  <a:pt x="54" y="44"/>
                  <a:pt x="54" y="44"/>
                  <a:pt x="54" y="44"/>
                </a:cubicBezTo>
                <a:cubicBezTo>
                  <a:pt x="54" y="45"/>
                  <a:pt x="53" y="45"/>
                  <a:pt x="53" y="45"/>
                </a:cubicBezTo>
                <a:cubicBezTo>
                  <a:pt x="53" y="45"/>
                  <a:pt x="53" y="45"/>
                  <a:pt x="53" y="45"/>
                </a:cubicBezTo>
                <a:cubicBezTo>
                  <a:pt x="53" y="46"/>
                  <a:pt x="52" y="46"/>
                  <a:pt x="52" y="47"/>
                </a:cubicBezTo>
                <a:cubicBezTo>
                  <a:pt x="52" y="47"/>
                  <a:pt x="52" y="47"/>
                  <a:pt x="52" y="47"/>
                </a:cubicBezTo>
                <a:cubicBezTo>
                  <a:pt x="52" y="47"/>
                  <a:pt x="52" y="47"/>
                  <a:pt x="52" y="48"/>
                </a:cubicBezTo>
                <a:cubicBezTo>
                  <a:pt x="52" y="48"/>
                  <a:pt x="52" y="48"/>
                  <a:pt x="52" y="48"/>
                </a:cubicBezTo>
                <a:cubicBezTo>
                  <a:pt x="52" y="48"/>
                  <a:pt x="52" y="48"/>
                  <a:pt x="52" y="49"/>
                </a:cubicBezTo>
                <a:cubicBezTo>
                  <a:pt x="52" y="50"/>
                  <a:pt x="52" y="51"/>
                  <a:pt x="52" y="51"/>
                </a:cubicBezTo>
                <a:cubicBezTo>
                  <a:pt x="53" y="52"/>
                  <a:pt x="53" y="52"/>
                  <a:pt x="54" y="53"/>
                </a:cubicBezTo>
                <a:cubicBezTo>
                  <a:pt x="56" y="54"/>
                  <a:pt x="60" y="55"/>
                  <a:pt x="63" y="55"/>
                </a:cubicBezTo>
                <a:cubicBezTo>
                  <a:pt x="64" y="55"/>
                  <a:pt x="64" y="55"/>
                  <a:pt x="64" y="55"/>
                </a:cubicBezTo>
                <a:cubicBezTo>
                  <a:pt x="66" y="56"/>
                  <a:pt x="68" y="56"/>
                  <a:pt x="70" y="57"/>
                </a:cubicBezTo>
                <a:cubicBezTo>
                  <a:pt x="70" y="57"/>
                  <a:pt x="70" y="57"/>
                  <a:pt x="70" y="57"/>
                </a:cubicBezTo>
                <a:cubicBezTo>
                  <a:pt x="72" y="57"/>
                  <a:pt x="74" y="58"/>
                  <a:pt x="76" y="59"/>
                </a:cubicBezTo>
                <a:cubicBezTo>
                  <a:pt x="89" y="59"/>
                  <a:pt x="89" y="59"/>
                  <a:pt x="89" y="59"/>
                </a:cubicBezTo>
                <a:cubicBezTo>
                  <a:pt x="91" y="59"/>
                  <a:pt x="92" y="60"/>
                  <a:pt x="92" y="62"/>
                </a:cubicBezTo>
                <a:cubicBezTo>
                  <a:pt x="92" y="63"/>
                  <a:pt x="91" y="64"/>
                  <a:pt x="89" y="64"/>
                </a:cubicBezTo>
                <a:cubicBezTo>
                  <a:pt x="82" y="64"/>
                  <a:pt x="82" y="64"/>
                  <a:pt x="82" y="64"/>
                </a:cubicBezTo>
                <a:cubicBezTo>
                  <a:pt x="82" y="64"/>
                  <a:pt x="82" y="64"/>
                  <a:pt x="82" y="64"/>
                </a:cubicBezTo>
                <a:cubicBezTo>
                  <a:pt x="83" y="67"/>
                  <a:pt x="84" y="69"/>
                  <a:pt x="84" y="73"/>
                </a:cubicBezTo>
                <a:cubicBezTo>
                  <a:pt x="84" y="74"/>
                  <a:pt x="84" y="75"/>
                  <a:pt x="83" y="77"/>
                </a:cubicBezTo>
                <a:cubicBezTo>
                  <a:pt x="83" y="78"/>
                  <a:pt x="83" y="79"/>
                  <a:pt x="82" y="80"/>
                </a:cubicBezTo>
                <a:cubicBezTo>
                  <a:pt x="82" y="80"/>
                  <a:pt x="82" y="80"/>
                  <a:pt x="82" y="80"/>
                </a:cubicBezTo>
                <a:cubicBezTo>
                  <a:pt x="81" y="81"/>
                  <a:pt x="81" y="82"/>
                  <a:pt x="80" y="83"/>
                </a:cubicBezTo>
                <a:cubicBezTo>
                  <a:pt x="79" y="84"/>
                  <a:pt x="78" y="85"/>
                  <a:pt x="77" y="86"/>
                </a:cubicBezTo>
                <a:cubicBezTo>
                  <a:pt x="76" y="86"/>
                  <a:pt x="75" y="87"/>
                  <a:pt x="74" y="88"/>
                </a:cubicBezTo>
                <a:cubicBezTo>
                  <a:pt x="74" y="88"/>
                  <a:pt x="74" y="88"/>
                  <a:pt x="74" y="88"/>
                </a:cubicBezTo>
                <a:cubicBezTo>
                  <a:pt x="73" y="88"/>
                  <a:pt x="72" y="89"/>
                  <a:pt x="70" y="89"/>
                </a:cubicBezTo>
                <a:cubicBezTo>
                  <a:pt x="70" y="89"/>
                  <a:pt x="70" y="89"/>
                  <a:pt x="70" y="89"/>
                </a:cubicBezTo>
                <a:cubicBezTo>
                  <a:pt x="69" y="90"/>
                  <a:pt x="68" y="90"/>
                  <a:pt x="66" y="90"/>
                </a:cubicBezTo>
                <a:cubicBezTo>
                  <a:pt x="66" y="90"/>
                  <a:pt x="66" y="90"/>
                  <a:pt x="66" y="90"/>
                </a:cubicBezTo>
                <a:cubicBezTo>
                  <a:pt x="65" y="90"/>
                  <a:pt x="63" y="90"/>
                  <a:pt x="62" y="90"/>
                </a:cubicBezTo>
                <a:cubicBezTo>
                  <a:pt x="60" y="90"/>
                  <a:pt x="59" y="90"/>
                  <a:pt x="58" y="90"/>
                </a:cubicBezTo>
                <a:cubicBezTo>
                  <a:pt x="56" y="90"/>
                  <a:pt x="55" y="90"/>
                  <a:pt x="54" y="89"/>
                </a:cubicBezTo>
                <a:cubicBezTo>
                  <a:pt x="54" y="89"/>
                  <a:pt x="54" y="89"/>
                  <a:pt x="54" y="89"/>
                </a:cubicBezTo>
                <a:cubicBezTo>
                  <a:pt x="52" y="89"/>
                  <a:pt x="51" y="88"/>
                  <a:pt x="50" y="88"/>
                </a:cubicBezTo>
                <a:cubicBezTo>
                  <a:pt x="50" y="88"/>
                  <a:pt x="50" y="88"/>
                  <a:pt x="50" y="88"/>
                </a:cubicBezTo>
                <a:cubicBezTo>
                  <a:pt x="49" y="87"/>
                  <a:pt x="48" y="86"/>
                  <a:pt x="47" y="86"/>
                </a:cubicBezTo>
                <a:cubicBezTo>
                  <a:pt x="46" y="85"/>
                  <a:pt x="45" y="84"/>
                  <a:pt x="44" y="83"/>
                </a:cubicBezTo>
                <a:cubicBezTo>
                  <a:pt x="44" y="83"/>
                  <a:pt x="44" y="83"/>
                  <a:pt x="44" y="83"/>
                </a:cubicBezTo>
                <a:cubicBezTo>
                  <a:pt x="44" y="83"/>
                  <a:pt x="44" y="83"/>
                  <a:pt x="44" y="83"/>
                </a:cubicBezTo>
                <a:cubicBezTo>
                  <a:pt x="43" y="82"/>
                  <a:pt x="42" y="81"/>
                  <a:pt x="42" y="80"/>
                </a:cubicBezTo>
                <a:close/>
                <a:moveTo>
                  <a:pt x="106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3" y="9"/>
                  <a:pt x="9" y="13"/>
                  <a:pt x="9" y="18"/>
                </a:cubicBezTo>
                <a:cubicBezTo>
                  <a:pt x="9" y="18"/>
                  <a:pt x="9" y="18"/>
                  <a:pt x="9" y="18"/>
                </a:cubicBezTo>
                <a:cubicBezTo>
                  <a:pt x="9" y="105"/>
                  <a:pt x="9" y="105"/>
                  <a:pt x="9" y="105"/>
                </a:cubicBezTo>
                <a:cubicBezTo>
                  <a:pt x="9" y="110"/>
                  <a:pt x="13" y="114"/>
                  <a:pt x="18" y="114"/>
                </a:cubicBezTo>
                <a:cubicBezTo>
                  <a:pt x="18" y="114"/>
                  <a:pt x="18" y="114"/>
                  <a:pt x="18" y="114"/>
                </a:cubicBezTo>
                <a:cubicBezTo>
                  <a:pt x="106" y="114"/>
                  <a:pt x="106" y="114"/>
                  <a:pt x="106" y="114"/>
                </a:cubicBezTo>
                <a:cubicBezTo>
                  <a:pt x="110" y="114"/>
                  <a:pt x="114" y="110"/>
                  <a:pt x="114" y="105"/>
                </a:cubicBezTo>
                <a:cubicBezTo>
                  <a:pt x="114" y="105"/>
                  <a:pt x="114" y="105"/>
                  <a:pt x="114" y="105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3"/>
                  <a:pt x="110" y="9"/>
                  <a:pt x="106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90" name="Freeform 110"/>
          <p:cNvSpPr>
            <a:spLocks noEditPoints="1"/>
          </p:cNvSpPr>
          <p:nvPr/>
        </p:nvSpPr>
        <p:spPr bwMode="auto">
          <a:xfrm>
            <a:off x="11420299" y="3520829"/>
            <a:ext cx="272622" cy="269548"/>
          </a:xfrm>
          <a:custGeom>
            <a:avLst/>
            <a:gdLst>
              <a:gd name="T0" fmla="*/ 18 w 124"/>
              <a:gd name="T1" fmla="*/ 0 h 123"/>
              <a:gd name="T2" fmla="*/ 106 w 124"/>
              <a:gd name="T3" fmla="*/ 0 h 123"/>
              <a:gd name="T4" fmla="*/ 124 w 124"/>
              <a:gd name="T5" fmla="*/ 18 h 123"/>
              <a:gd name="T6" fmla="*/ 124 w 124"/>
              <a:gd name="T7" fmla="*/ 18 h 123"/>
              <a:gd name="T8" fmla="*/ 124 w 124"/>
              <a:gd name="T9" fmla="*/ 105 h 123"/>
              <a:gd name="T10" fmla="*/ 124 w 124"/>
              <a:gd name="T11" fmla="*/ 105 h 123"/>
              <a:gd name="T12" fmla="*/ 106 w 124"/>
              <a:gd name="T13" fmla="*/ 123 h 123"/>
              <a:gd name="T14" fmla="*/ 18 w 124"/>
              <a:gd name="T15" fmla="*/ 123 h 123"/>
              <a:gd name="T16" fmla="*/ 18 w 124"/>
              <a:gd name="T17" fmla="*/ 123 h 123"/>
              <a:gd name="T18" fmla="*/ 0 w 124"/>
              <a:gd name="T19" fmla="*/ 105 h 123"/>
              <a:gd name="T20" fmla="*/ 0 w 124"/>
              <a:gd name="T21" fmla="*/ 18 h 123"/>
              <a:gd name="T22" fmla="*/ 0 w 124"/>
              <a:gd name="T23" fmla="*/ 18 h 123"/>
              <a:gd name="T24" fmla="*/ 18 w 124"/>
              <a:gd name="T25" fmla="*/ 0 h 123"/>
              <a:gd name="T26" fmla="*/ 18 w 124"/>
              <a:gd name="T27" fmla="*/ 0 h 123"/>
              <a:gd name="T28" fmla="*/ 72 w 124"/>
              <a:gd name="T29" fmla="*/ 37 h 123"/>
              <a:gd name="T30" fmla="*/ 77 w 124"/>
              <a:gd name="T31" fmla="*/ 33 h 123"/>
              <a:gd name="T32" fmla="*/ 82 w 124"/>
              <a:gd name="T33" fmla="*/ 37 h 123"/>
              <a:gd name="T34" fmla="*/ 82 w 124"/>
              <a:gd name="T35" fmla="*/ 68 h 123"/>
              <a:gd name="T36" fmla="*/ 78 w 124"/>
              <a:gd name="T37" fmla="*/ 76 h 123"/>
              <a:gd name="T38" fmla="*/ 78 w 124"/>
              <a:gd name="T39" fmla="*/ 76 h 123"/>
              <a:gd name="T40" fmla="*/ 70 w 124"/>
              <a:gd name="T41" fmla="*/ 79 h 123"/>
              <a:gd name="T42" fmla="*/ 54 w 124"/>
              <a:gd name="T43" fmla="*/ 79 h 123"/>
              <a:gd name="T44" fmla="*/ 46 w 124"/>
              <a:gd name="T45" fmla="*/ 76 h 123"/>
              <a:gd name="T46" fmla="*/ 45 w 124"/>
              <a:gd name="T47" fmla="*/ 75 h 123"/>
              <a:gd name="T48" fmla="*/ 42 w 124"/>
              <a:gd name="T49" fmla="*/ 68 h 123"/>
              <a:gd name="T50" fmla="*/ 42 w 124"/>
              <a:gd name="T51" fmla="*/ 37 h 123"/>
              <a:gd name="T52" fmla="*/ 47 w 124"/>
              <a:gd name="T53" fmla="*/ 33 h 123"/>
              <a:gd name="T54" fmla="*/ 52 w 124"/>
              <a:gd name="T55" fmla="*/ 37 h 123"/>
              <a:gd name="T56" fmla="*/ 52 w 124"/>
              <a:gd name="T57" fmla="*/ 68 h 123"/>
              <a:gd name="T58" fmla="*/ 52 w 124"/>
              <a:gd name="T59" fmla="*/ 69 h 123"/>
              <a:gd name="T60" fmla="*/ 52 w 124"/>
              <a:gd name="T61" fmla="*/ 69 h 123"/>
              <a:gd name="T62" fmla="*/ 54 w 124"/>
              <a:gd name="T63" fmla="*/ 70 h 123"/>
              <a:gd name="T64" fmla="*/ 70 w 124"/>
              <a:gd name="T65" fmla="*/ 70 h 123"/>
              <a:gd name="T66" fmla="*/ 71 w 124"/>
              <a:gd name="T67" fmla="*/ 69 h 123"/>
              <a:gd name="T68" fmla="*/ 71 w 124"/>
              <a:gd name="T69" fmla="*/ 69 h 123"/>
              <a:gd name="T70" fmla="*/ 71 w 124"/>
              <a:gd name="T71" fmla="*/ 69 h 123"/>
              <a:gd name="T72" fmla="*/ 72 w 124"/>
              <a:gd name="T73" fmla="*/ 68 h 123"/>
              <a:gd name="T74" fmla="*/ 72 w 124"/>
              <a:gd name="T75" fmla="*/ 37 h 123"/>
              <a:gd name="T76" fmla="*/ 45 w 124"/>
              <a:gd name="T77" fmla="*/ 89 h 123"/>
              <a:gd name="T78" fmla="*/ 42 w 124"/>
              <a:gd name="T79" fmla="*/ 86 h 123"/>
              <a:gd name="T80" fmla="*/ 45 w 124"/>
              <a:gd name="T81" fmla="*/ 83 h 123"/>
              <a:gd name="T82" fmla="*/ 79 w 124"/>
              <a:gd name="T83" fmla="*/ 83 h 123"/>
              <a:gd name="T84" fmla="*/ 81 w 124"/>
              <a:gd name="T85" fmla="*/ 86 h 123"/>
              <a:gd name="T86" fmla="*/ 79 w 124"/>
              <a:gd name="T87" fmla="*/ 89 h 123"/>
              <a:gd name="T88" fmla="*/ 45 w 124"/>
              <a:gd name="T89" fmla="*/ 89 h 123"/>
              <a:gd name="T90" fmla="*/ 106 w 124"/>
              <a:gd name="T91" fmla="*/ 9 h 123"/>
              <a:gd name="T92" fmla="*/ 18 w 124"/>
              <a:gd name="T93" fmla="*/ 9 h 123"/>
              <a:gd name="T94" fmla="*/ 18 w 124"/>
              <a:gd name="T95" fmla="*/ 9 h 123"/>
              <a:gd name="T96" fmla="*/ 9 w 124"/>
              <a:gd name="T97" fmla="*/ 18 h 123"/>
              <a:gd name="T98" fmla="*/ 9 w 124"/>
              <a:gd name="T99" fmla="*/ 18 h 123"/>
              <a:gd name="T100" fmla="*/ 9 w 124"/>
              <a:gd name="T101" fmla="*/ 105 h 123"/>
              <a:gd name="T102" fmla="*/ 18 w 124"/>
              <a:gd name="T103" fmla="*/ 114 h 123"/>
              <a:gd name="T104" fmla="*/ 18 w 124"/>
              <a:gd name="T105" fmla="*/ 114 h 123"/>
              <a:gd name="T106" fmla="*/ 106 w 124"/>
              <a:gd name="T107" fmla="*/ 114 h 123"/>
              <a:gd name="T108" fmla="*/ 114 w 124"/>
              <a:gd name="T109" fmla="*/ 105 h 123"/>
              <a:gd name="T110" fmla="*/ 114 w 124"/>
              <a:gd name="T111" fmla="*/ 105 h 123"/>
              <a:gd name="T112" fmla="*/ 114 w 124"/>
              <a:gd name="T113" fmla="*/ 18 h 123"/>
              <a:gd name="T114" fmla="*/ 114 w 124"/>
              <a:gd name="T115" fmla="*/ 18 h 123"/>
              <a:gd name="T116" fmla="*/ 106 w 124"/>
              <a:gd name="T117" fmla="*/ 9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4" h="123">
                <a:moveTo>
                  <a:pt x="18" y="0"/>
                </a:moveTo>
                <a:cubicBezTo>
                  <a:pt x="106" y="0"/>
                  <a:pt x="106" y="0"/>
                  <a:pt x="106" y="0"/>
                </a:cubicBezTo>
                <a:cubicBezTo>
                  <a:pt x="116" y="0"/>
                  <a:pt x="124" y="8"/>
                  <a:pt x="124" y="18"/>
                </a:cubicBezTo>
                <a:cubicBezTo>
                  <a:pt x="124" y="18"/>
                  <a:pt x="124" y="18"/>
                  <a:pt x="124" y="18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15"/>
                  <a:pt x="116" y="123"/>
                  <a:pt x="106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8" y="123"/>
                  <a:pt x="0" y="115"/>
                  <a:pt x="0" y="10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8"/>
                  <a:pt x="8" y="0"/>
                  <a:pt x="18" y="0"/>
                </a:cubicBezTo>
                <a:cubicBezTo>
                  <a:pt x="18" y="0"/>
                  <a:pt x="18" y="0"/>
                  <a:pt x="18" y="0"/>
                </a:cubicBezTo>
                <a:close/>
                <a:moveTo>
                  <a:pt x="72" y="37"/>
                </a:moveTo>
                <a:cubicBezTo>
                  <a:pt x="72" y="35"/>
                  <a:pt x="74" y="33"/>
                  <a:pt x="77" y="33"/>
                </a:cubicBezTo>
                <a:cubicBezTo>
                  <a:pt x="79" y="33"/>
                  <a:pt x="82" y="35"/>
                  <a:pt x="82" y="37"/>
                </a:cubicBezTo>
                <a:cubicBezTo>
                  <a:pt x="82" y="68"/>
                  <a:pt x="82" y="68"/>
                  <a:pt x="82" y="68"/>
                </a:cubicBezTo>
                <a:cubicBezTo>
                  <a:pt x="82" y="71"/>
                  <a:pt x="80" y="74"/>
                  <a:pt x="78" y="76"/>
                </a:cubicBezTo>
                <a:cubicBezTo>
                  <a:pt x="78" y="76"/>
                  <a:pt x="78" y="76"/>
                  <a:pt x="78" y="76"/>
                </a:cubicBezTo>
                <a:cubicBezTo>
                  <a:pt x="76" y="78"/>
                  <a:pt x="73" y="79"/>
                  <a:pt x="70" y="79"/>
                </a:cubicBezTo>
                <a:cubicBezTo>
                  <a:pt x="54" y="79"/>
                  <a:pt x="54" y="79"/>
                  <a:pt x="54" y="79"/>
                </a:cubicBezTo>
                <a:cubicBezTo>
                  <a:pt x="51" y="79"/>
                  <a:pt x="48" y="78"/>
                  <a:pt x="46" y="76"/>
                </a:cubicBezTo>
                <a:cubicBezTo>
                  <a:pt x="45" y="75"/>
                  <a:pt x="45" y="75"/>
                  <a:pt x="45" y="75"/>
                </a:cubicBezTo>
                <a:cubicBezTo>
                  <a:pt x="43" y="73"/>
                  <a:pt x="42" y="71"/>
                  <a:pt x="42" y="68"/>
                </a:cubicBezTo>
                <a:cubicBezTo>
                  <a:pt x="42" y="37"/>
                  <a:pt x="42" y="37"/>
                  <a:pt x="42" y="37"/>
                </a:cubicBezTo>
                <a:cubicBezTo>
                  <a:pt x="42" y="35"/>
                  <a:pt x="44" y="33"/>
                  <a:pt x="47" y="33"/>
                </a:cubicBezTo>
                <a:cubicBezTo>
                  <a:pt x="50" y="33"/>
                  <a:pt x="52" y="35"/>
                  <a:pt x="52" y="37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8"/>
                  <a:pt x="52" y="68"/>
                  <a:pt x="52" y="69"/>
                </a:cubicBezTo>
                <a:cubicBezTo>
                  <a:pt x="52" y="69"/>
                  <a:pt x="52" y="69"/>
                  <a:pt x="52" y="69"/>
                </a:cubicBezTo>
                <a:cubicBezTo>
                  <a:pt x="53" y="69"/>
                  <a:pt x="53" y="70"/>
                  <a:pt x="54" y="70"/>
                </a:cubicBezTo>
                <a:cubicBezTo>
                  <a:pt x="70" y="70"/>
                  <a:pt x="70" y="70"/>
                  <a:pt x="70" y="70"/>
                </a:cubicBezTo>
                <a:cubicBezTo>
                  <a:pt x="71" y="70"/>
                  <a:pt x="71" y="69"/>
                  <a:pt x="71" y="69"/>
                </a:cubicBezTo>
                <a:cubicBezTo>
                  <a:pt x="71" y="69"/>
                  <a:pt x="71" y="69"/>
                  <a:pt x="71" y="69"/>
                </a:cubicBezTo>
                <a:cubicBezTo>
                  <a:pt x="71" y="69"/>
                  <a:pt x="71" y="69"/>
                  <a:pt x="71" y="69"/>
                </a:cubicBezTo>
                <a:cubicBezTo>
                  <a:pt x="72" y="69"/>
                  <a:pt x="72" y="68"/>
                  <a:pt x="72" y="68"/>
                </a:cubicBezTo>
                <a:cubicBezTo>
                  <a:pt x="72" y="37"/>
                  <a:pt x="72" y="37"/>
                  <a:pt x="72" y="37"/>
                </a:cubicBezTo>
                <a:close/>
                <a:moveTo>
                  <a:pt x="45" y="89"/>
                </a:moveTo>
                <a:cubicBezTo>
                  <a:pt x="44" y="89"/>
                  <a:pt x="42" y="87"/>
                  <a:pt x="42" y="86"/>
                </a:cubicBezTo>
                <a:cubicBezTo>
                  <a:pt x="42" y="84"/>
                  <a:pt x="44" y="83"/>
                  <a:pt x="45" y="83"/>
                </a:cubicBezTo>
                <a:cubicBezTo>
                  <a:pt x="79" y="83"/>
                  <a:pt x="79" y="83"/>
                  <a:pt x="79" y="83"/>
                </a:cubicBezTo>
                <a:cubicBezTo>
                  <a:pt x="80" y="83"/>
                  <a:pt x="81" y="84"/>
                  <a:pt x="81" y="86"/>
                </a:cubicBezTo>
                <a:cubicBezTo>
                  <a:pt x="81" y="87"/>
                  <a:pt x="80" y="89"/>
                  <a:pt x="79" y="89"/>
                </a:cubicBezTo>
                <a:cubicBezTo>
                  <a:pt x="45" y="89"/>
                  <a:pt x="45" y="89"/>
                  <a:pt x="45" y="89"/>
                </a:cubicBezTo>
                <a:close/>
                <a:moveTo>
                  <a:pt x="106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3" y="9"/>
                  <a:pt x="9" y="13"/>
                  <a:pt x="9" y="18"/>
                </a:cubicBezTo>
                <a:cubicBezTo>
                  <a:pt x="9" y="18"/>
                  <a:pt x="9" y="18"/>
                  <a:pt x="9" y="18"/>
                </a:cubicBezTo>
                <a:cubicBezTo>
                  <a:pt x="9" y="105"/>
                  <a:pt x="9" y="105"/>
                  <a:pt x="9" y="105"/>
                </a:cubicBezTo>
                <a:cubicBezTo>
                  <a:pt x="9" y="110"/>
                  <a:pt x="13" y="114"/>
                  <a:pt x="18" y="114"/>
                </a:cubicBezTo>
                <a:cubicBezTo>
                  <a:pt x="18" y="114"/>
                  <a:pt x="18" y="114"/>
                  <a:pt x="18" y="114"/>
                </a:cubicBezTo>
                <a:cubicBezTo>
                  <a:pt x="106" y="114"/>
                  <a:pt x="106" y="114"/>
                  <a:pt x="106" y="114"/>
                </a:cubicBezTo>
                <a:cubicBezTo>
                  <a:pt x="110" y="114"/>
                  <a:pt x="114" y="110"/>
                  <a:pt x="114" y="105"/>
                </a:cubicBezTo>
                <a:cubicBezTo>
                  <a:pt x="114" y="105"/>
                  <a:pt x="114" y="105"/>
                  <a:pt x="114" y="105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3"/>
                  <a:pt x="110" y="9"/>
                  <a:pt x="106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93" name="Freeform 113"/>
          <p:cNvSpPr>
            <a:spLocks noEditPoints="1"/>
          </p:cNvSpPr>
          <p:nvPr/>
        </p:nvSpPr>
        <p:spPr bwMode="auto">
          <a:xfrm>
            <a:off x="9543571" y="2534495"/>
            <a:ext cx="272622" cy="274065"/>
          </a:xfrm>
          <a:custGeom>
            <a:avLst/>
            <a:gdLst>
              <a:gd name="T0" fmla="*/ 5 w 124"/>
              <a:gd name="T1" fmla="*/ 29 h 124"/>
              <a:gd name="T2" fmla="*/ 5 w 124"/>
              <a:gd name="T3" fmla="*/ 29 h 124"/>
              <a:gd name="T4" fmla="*/ 119 w 124"/>
              <a:gd name="T5" fmla="*/ 29 h 124"/>
              <a:gd name="T6" fmla="*/ 124 w 124"/>
              <a:gd name="T7" fmla="*/ 34 h 124"/>
              <a:gd name="T8" fmla="*/ 124 w 124"/>
              <a:gd name="T9" fmla="*/ 34 h 124"/>
              <a:gd name="T10" fmla="*/ 124 w 124"/>
              <a:gd name="T11" fmla="*/ 119 h 124"/>
              <a:gd name="T12" fmla="*/ 119 w 124"/>
              <a:gd name="T13" fmla="*/ 124 h 124"/>
              <a:gd name="T14" fmla="*/ 119 w 124"/>
              <a:gd name="T15" fmla="*/ 124 h 124"/>
              <a:gd name="T16" fmla="*/ 5 w 124"/>
              <a:gd name="T17" fmla="*/ 124 h 124"/>
              <a:gd name="T18" fmla="*/ 0 w 124"/>
              <a:gd name="T19" fmla="*/ 119 h 124"/>
              <a:gd name="T20" fmla="*/ 0 w 124"/>
              <a:gd name="T21" fmla="*/ 119 h 124"/>
              <a:gd name="T22" fmla="*/ 0 w 124"/>
              <a:gd name="T23" fmla="*/ 34 h 124"/>
              <a:gd name="T24" fmla="*/ 5 w 124"/>
              <a:gd name="T25" fmla="*/ 29 h 124"/>
              <a:gd name="T26" fmla="*/ 18 w 124"/>
              <a:gd name="T27" fmla="*/ 24 h 124"/>
              <a:gd name="T28" fmla="*/ 13 w 124"/>
              <a:gd name="T29" fmla="*/ 19 h 124"/>
              <a:gd name="T30" fmla="*/ 18 w 124"/>
              <a:gd name="T31" fmla="*/ 15 h 124"/>
              <a:gd name="T32" fmla="*/ 107 w 124"/>
              <a:gd name="T33" fmla="*/ 15 h 124"/>
              <a:gd name="T34" fmla="*/ 112 w 124"/>
              <a:gd name="T35" fmla="*/ 19 h 124"/>
              <a:gd name="T36" fmla="*/ 107 w 124"/>
              <a:gd name="T37" fmla="*/ 24 h 124"/>
              <a:gd name="T38" fmla="*/ 18 w 124"/>
              <a:gd name="T39" fmla="*/ 24 h 124"/>
              <a:gd name="T40" fmla="*/ 30 w 124"/>
              <a:gd name="T41" fmla="*/ 9 h 124"/>
              <a:gd name="T42" fmla="*/ 26 w 124"/>
              <a:gd name="T43" fmla="*/ 4 h 124"/>
              <a:gd name="T44" fmla="*/ 30 w 124"/>
              <a:gd name="T45" fmla="*/ 0 h 124"/>
              <a:gd name="T46" fmla="*/ 94 w 124"/>
              <a:gd name="T47" fmla="*/ 0 h 124"/>
              <a:gd name="T48" fmla="*/ 99 w 124"/>
              <a:gd name="T49" fmla="*/ 4 h 124"/>
              <a:gd name="T50" fmla="*/ 94 w 124"/>
              <a:gd name="T51" fmla="*/ 9 h 124"/>
              <a:gd name="T52" fmla="*/ 30 w 124"/>
              <a:gd name="T53" fmla="*/ 9 h 124"/>
              <a:gd name="T54" fmla="*/ 115 w 124"/>
              <a:gd name="T55" fmla="*/ 39 h 124"/>
              <a:gd name="T56" fmla="*/ 10 w 124"/>
              <a:gd name="T57" fmla="*/ 39 h 124"/>
              <a:gd name="T58" fmla="*/ 10 w 124"/>
              <a:gd name="T59" fmla="*/ 114 h 124"/>
              <a:gd name="T60" fmla="*/ 115 w 124"/>
              <a:gd name="T61" fmla="*/ 114 h 124"/>
              <a:gd name="T62" fmla="*/ 115 w 124"/>
              <a:gd name="T63" fmla="*/ 3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4" h="124">
                <a:moveTo>
                  <a:pt x="5" y="29"/>
                </a:moveTo>
                <a:cubicBezTo>
                  <a:pt x="5" y="29"/>
                  <a:pt x="5" y="29"/>
                  <a:pt x="5" y="29"/>
                </a:cubicBezTo>
                <a:cubicBezTo>
                  <a:pt x="119" y="29"/>
                  <a:pt x="119" y="29"/>
                  <a:pt x="119" y="29"/>
                </a:cubicBezTo>
                <a:cubicBezTo>
                  <a:pt x="122" y="29"/>
                  <a:pt x="124" y="31"/>
                  <a:pt x="124" y="34"/>
                </a:cubicBezTo>
                <a:cubicBezTo>
                  <a:pt x="124" y="34"/>
                  <a:pt x="124" y="34"/>
                  <a:pt x="124" y="34"/>
                </a:cubicBezTo>
                <a:cubicBezTo>
                  <a:pt x="124" y="119"/>
                  <a:pt x="124" y="119"/>
                  <a:pt x="124" y="119"/>
                </a:cubicBezTo>
                <a:cubicBezTo>
                  <a:pt x="124" y="121"/>
                  <a:pt x="122" y="124"/>
                  <a:pt x="119" y="124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2" y="124"/>
                  <a:pt x="0" y="121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31"/>
                  <a:pt x="2" y="29"/>
                  <a:pt x="5" y="29"/>
                </a:cubicBezTo>
                <a:close/>
                <a:moveTo>
                  <a:pt x="18" y="24"/>
                </a:moveTo>
                <a:cubicBezTo>
                  <a:pt x="15" y="24"/>
                  <a:pt x="13" y="22"/>
                  <a:pt x="13" y="19"/>
                </a:cubicBezTo>
                <a:cubicBezTo>
                  <a:pt x="13" y="17"/>
                  <a:pt x="15" y="15"/>
                  <a:pt x="18" y="15"/>
                </a:cubicBezTo>
                <a:cubicBezTo>
                  <a:pt x="107" y="15"/>
                  <a:pt x="107" y="15"/>
                  <a:pt x="107" y="15"/>
                </a:cubicBezTo>
                <a:cubicBezTo>
                  <a:pt x="109" y="15"/>
                  <a:pt x="112" y="17"/>
                  <a:pt x="112" y="19"/>
                </a:cubicBezTo>
                <a:cubicBezTo>
                  <a:pt x="112" y="22"/>
                  <a:pt x="109" y="24"/>
                  <a:pt x="107" y="24"/>
                </a:cubicBezTo>
                <a:cubicBezTo>
                  <a:pt x="18" y="24"/>
                  <a:pt x="18" y="24"/>
                  <a:pt x="18" y="24"/>
                </a:cubicBezTo>
                <a:close/>
                <a:moveTo>
                  <a:pt x="30" y="9"/>
                </a:moveTo>
                <a:cubicBezTo>
                  <a:pt x="28" y="9"/>
                  <a:pt x="26" y="7"/>
                  <a:pt x="26" y="4"/>
                </a:cubicBezTo>
                <a:cubicBezTo>
                  <a:pt x="26" y="2"/>
                  <a:pt x="28" y="0"/>
                  <a:pt x="30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7" y="0"/>
                  <a:pt x="99" y="2"/>
                  <a:pt x="99" y="4"/>
                </a:cubicBezTo>
                <a:cubicBezTo>
                  <a:pt x="99" y="7"/>
                  <a:pt x="97" y="9"/>
                  <a:pt x="94" y="9"/>
                </a:cubicBezTo>
                <a:cubicBezTo>
                  <a:pt x="30" y="9"/>
                  <a:pt x="30" y="9"/>
                  <a:pt x="30" y="9"/>
                </a:cubicBezTo>
                <a:close/>
                <a:moveTo>
                  <a:pt x="115" y="39"/>
                </a:moveTo>
                <a:cubicBezTo>
                  <a:pt x="10" y="39"/>
                  <a:pt x="10" y="39"/>
                  <a:pt x="10" y="39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15" y="114"/>
                  <a:pt x="115" y="114"/>
                  <a:pt x="115" y="114"/>
                </a:cubicBezTo>
                <a:cubicBezTo>
                  <a:pt x="115" y="39"/>
                  <a:pt x="115" y="39"/>
                  <a:pt x="115" y="3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94" name="Freeform 114"/>
          <p:cNvSpPr>
            <a:spLocks noEditPoints="1"/>
          </p:cNvSpPr>
          <p:nvPr/>
        </p:nvSpPr>
        <p:spPr bwMode="auto">
          <a:xfrm>
            <a:off x="10966933" y="2532988"/>
            <a:ext cx="272622" cy="275571"/>
          </a:xfrm>
          <a:custGeom>
            <a:avLst/>
            <a:gdLst>
              <a:gd name="T0" fmla="*/ 32 w 124"/>
              <a:gd name="T1" fmla="*/ 7 h 125"/>
              <a:gd name="T2" fmla="*/ 47 w 124"/>
              <a:gd name="T3" fmla="*/ 1 h 125"/>
              <a:gd name="T4" fmla="*/ 51 w 124"/>
              <a:gd name="T5" fmla="*/ 9 h 125"/>
              <a:gd name="T6" fmla="*/ 51 w 124"/>
              <a:gd name="T7" fmla="*/ 10 h 125"/>
              <a:gd name="T8" fmla="*/ 37 w 124"/>
              <a:gd name="T9" fmla="*/ 42 h 125"/>
              <a:gd name="T10" fmla="*/ 83 w 124"/>
              <a:gd name="T11" fmla="*/ 87 h 125"/>
              <a:gd name="T12" fmla="*/ 115 w 124"/>
              <a:gd name="T13" fmla="*/ 74 h 125"/>
              <a:gd name="T14" fmla="*/ 122 w 124"/>
              <a:gd name="T15" fmla="*/ 73 h 125"/>
              <a:gd name="T16" fmla="*/ 117 w 124"/>
              <a:gd name="T17" fmla="*/ 93 h 125"/>
              <a:gd name="T18" fmla="*/ 107 w 124"/>
              <a:gd name="T19" fmla="*/ 106 h 125"/>
              <a:gd name="T20" fmla="*/ 107 w 124"/>
              <a:gd name="T21" fmla="*/ 106 h 125"/>
              <a:gd name="T22" fmla="*/ 63 w 124"/>
              <a:gd name="T23" fmla="*/ 125 h 125"/>
              <a:gd name="T24" fmla="*/ 18 w 124"/>
              <a:gd name="T25" fmla="*/ 106 h 125"/>
              <a:gd name="T26" fmla="*/ 18 w 124"/>
              <a:gd name="T27" fmla="*/ 106 h 125"/>
              <a:gd name="T28" fmla="*/ 18 w 124"/>
              <a:gd name="T29" fmla="*/ 106 h 125"/>
              <a:gd name="T30" fmla="*/ 18 w 124"/>
              <a:gd name="T31" fmla="*/ 17 h 125"/>
              <a:gd name="T32" fmla="*/ 18 w 124"/>
              <a:gd name="T33" fmla="*/ 17 h 125"/>
              <a:gd name="T34" fmla="*/ 19 w 124"/>
              <a:gd name="T35" fmla="*/ 17 h 125"/>
              <a:gd name="T36" fmla="*/ 25 w 124"/>
              <a:gd name="T37" fmla="*/ 24 h 125"/>
              <a:gd name="T38" fmla="*/ 25 w 124"/>
              <a:gd name="T39" fmla="*/ 24 h 125"/>
              <a:gd name="T40" fmla="*/ 9 w 124"/>
              <a:gd name="T41" fmla="*/ 62 h 125"/>
              <a:gd name="T42" fmla="*/ 25 w 124"/>
              <a:gd name="T43" fmla="*/ 99 h 125"/>
              <a:gd name="T44" fmla="*/ 25 w 124"/>
              <a:gd name="T45" fmla="*/ 99 h 125"/>
              <a:gd name="T46" fmla="*/ 63 w 124"/>
              <a:gd name="T47" fmla="*/ 115 h 125"/>
              <a:gd name="T48" fmla="*/ 101 w 124"/>
              <a:gd name="T49" fmla="*/ 99 h 125"/>
              <a:gd name="T50" fmla="*/ 101 w 124"/>
              <a:gd name="T51" fmla="*/ 99 h 125"/>
              <a:gd name="T52" fmla="*/ 107 w 124"/>
              <a:gd name="T53" fmla="*/ 91 h 125"/>
              <a:gd name="T54" fmla="*/ 44 w 124"/>
              <a:gd name="T55" fmla="*/ 81 h 125"/>
              <a:gd name="T56" fmla="*/ 34 w 124"/>
              <a:gd name="T57" fmla="*/ 17 h 125"/>
              <a:gd name="T58" fmla="*/ 101 w 124"/>
              <a:gd name="T59" fmla="*/ 106 h 125"/>
              <a:gd name="T60" fmla="*/ 18 w 124"/>
              <a:gd name="T61" fmla="*/ 106 h 125"/>
              <a:gd name="T62" fmla="*/ 18 w 124"/>
              <a:gd name="T63" fmla="*/ 106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4" h="125">
                <a:moveTo>
                  <a:pt x="19" y="17"/>
                </a:moveTo>
                <a:cubicBezTo>
                  <a:pt x="23" y="13"/>
                  <a:pt x="27" y="10"/>
                  <a:pt x="32" y="7"/>
                </a:cubicBezTo>
                <a:cubicBezTo>
                  <a:pt x="32" y="7"/>
                  <a:pt x="32" y="7"/>
                  <a:pt x="32" y="7"/>
                </a:cubicBezTo>
                <a:cubicBezTo>
                  <a:pt x="37" y="4"/>
                  <a:pt x="42" y="2"/>
                  <a:pt x="47" y="1"/>
                </a:cubicBezTo>
                <a:cubicBezTo>
                  <a:pt x="49" y="0"/>
                  <a:pt x="52" y="2"/>
                  <a:pt x="53" y="4"/>
                </a:cubicBezTo>
                <a:cubicBezTo>
                  <a:pt x="53" y="6"/>
                  <a:pt x="53" y="8"/>
                  <a:pt x="51" y="9"/>
                </a:cubicBezTo>
                <a:cubicBezTo>
                  <a:pt x="51" y="9"/>
                  <a:pt x="51" y="9"/>
                  <a:pt x="51" y="9"/>
                </a:cubicBezTo>
                <a:cubicBezTo>
                  <a:pt x="51" y="10"/>
                  <a:pt x="51" y="10"/>
                  <a:pt x="51" y="10"/>
                </a:cubicBezTo>
                <a:cubicBezTo>
                  <a:pt x="51" y="10"/>
                  <a:pt x="51" y="10"/>
                  <a:pt x="51" y="10"/>
                </a:cubicBezTo>
                <a:cubicBezTo>
                  <a:pt x="42" y="19"/>
                  <a:pt x="37" y="30"/>
                  <a:pt x="37" y="42"/>
                </a:cubicBezTo>
                <a:cubicBezTo>
                  <a:pt x="37" y="53"/>
                  <a:pt x="42" y="65"/>
                  <a:pt x="51" y="74"/>
                </a:cubicBezTo>
                <a:cubicBezTo>
                  <a:pt x="59" y="83"/>
                  <a:pt x="71" y="87"/>
                  <a:pt x="83" y="87"/>
                </a:cubicBezTo>
                <a:cubicBezTo>
                  <a:pt x="94" y="87"/>
                  <a:pt x="106" y="83"/>
                  <a:pt x="115" y="74"/>
                </a:cubicBezTo>
                <a:cubicBezTo>
                  <a:pt x="115" y="74"/>
                  <a:pt x="115" y="74"/>
                  <a:pt x="115" y="74"/>
                </a:cubicBezTo>
                <a:cubicBezTo>
                  <a:pt x="116" y="73"/>
                  <a:pt x="116" y="73"/>
                  <a:pt x="116" y="73"/>
                </a:cubicBezTo>
                <a:cubicBezTo>
                  <a:pt x="117" y="71"/>
                  <a:pt x="120" y="71"/>
                  <a:pt x="122" y="73"/>
                </a:cubicBezTo>
                <a:cubicBezTo>
                  <a:pt x="124" y="74"/>
                  <a:pt x="124" y="76"/>
                  <a:pt x="124" y="78"/>
                </a:cubicBezTo>
                <a:cubicBezTo>
                  <a:pt x="122" y="83"/>
                  <a:pt x="120" y="88"/>
                  <a:pt x="117" y="93"/>
                </a:cubicBezTo>
                <a:cubicBezTo>
                  <a:pt x="117" y="93"/>
                  <a:pt x="117" y="93"/>
                  <a:pt x="117" y="93"/>
                </a:cubicBezTo>
                <a:cubicBezTo>
                  <a:pt x="115" y="98"/>
                  <a:pt x="111" y="102"/>
                  <a:pt x="107" y="106"/>
                </a:cubicBezTo>
                <a:cubicBezTo>
                  <a:pt x="107" y="106"/>
                  <a:pt x="107" y="106"/>
                  <a:pt x="107" y="106"/>
                </a:cubicBezTo>
                <a:cubicBezTo>
                  <a:pt x="107" y="106"/>
                  <a:pt x="107" y="106"/>
                  <a:pt x="107" y="106"/>
                </a:cubicBezTo>
                <a:cubicBezTo>
                  <a:pt x="107" y="106"/>
                  <a:pt x="107" y="106"/>
                  <a:pt x="107" y="106"/>
                </a:cubicBezTo>
                <a:cubicBezTo>
                  <a:pt x="95" y="119"/>
                  <a:pt x="79" y="125"/>
                  <a:pt x="63" y="125"/>
                </a:cubicBezTo>
                <a:cubicBezTo>
                  <a:pt x="47" y="125"/>
                  <a:pt x="31" y="118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6" y="94"/>
                  <a:pt x="0" y="78"/>
                  <a:pt x="0" y="62"/>
                </a:cubicBezTo>
                <a:cubicBezTo>
                  <a:pt x="0" y="46"/>
                  <a:pt x="6" y="30"/>
                  <a:pt x="18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19" y="17"/>
                  <a:pt x="19" y="17"/>
                  <a:pt x="19" y="17"/>
                </a:cubicBezTo>
                <a:close/>
                <a:moveTo>
                  <a:pt x="34" y="17"/>
                </a:moveTo>
                <a:cubicBezTo>
                  <a:pt x="31" y="19"/>
                  <a:pt x="28" y="21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15" y="34"/>
                  <a:pt x="9" y="48"/>
                  <a:pt x="9" y="62"/>
                </a:cubicBezTo>
                <a:cubicBezTo>
                  <a:pt x="9" y="75"/>
                  <a:pt x="15" y="8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35" y="110"/>
                  <a:pt x="49" y="115"/>
                  <a:pt x="63" y="115"/>
                </a:cubicBezTo>
                <a:cubicBezTo>
                  <a:pt x="76" y="115"/>
                  <a:pt x="90" y="110"/>
                  <a:pt x="100" y="100"/>
                </a:cubicBezTo>
                <a:cubicBezTo>
                  <a:pt x="101" y="99"/>
                  <a:pt x="101" y="99"/>
                  <a:pt x="101" y="99"/>
                </a:cubicBezTo>
                <a:cubicBezTo>
                  <a:pt x="101" y="99"/>
                  <a:pt x="101" y="99"/>
                  <a:pt x="101" y="99"/>
                </a:cubicBezTo>
                <a:cubicBezTo>
                  <a:pt x="101" y="99"/>
                  <a:pt x="101" y="99"/>
                  <a:pt x="101" y="99"/>
                </a:cubicBezTo>
                <a:cubicBezTo>
                  <a:pt x="101" y="99"/>
                  <a:pt x="101" y="99"/>
                  <a:pt x="101" y="99"/>
                </a:cubicBezTo>
                <a:cubicBezTo>
                  <a:pt x="103" y="97"/>
                  <a:pt x="106" y="94"/>
                  <a:pt x="107" y="91"/>
                </a:cubicBezTo>
                <a:cubicBezTo>
                  <a:pt x="100" y="95"/>
                  <a:pt x="91" y="97"/>
                  <a:pt x="83" y="97"/>
                </a:cubicBezTo>
                <a:cubicBezTo>
                  <a:pt x="69" y="97"/>
                  <a:pt x="55" y="91"/>
                  <a:pt x="44" y="81"/>
                </a:cubicBezTo>
                <a:cubicBezTo>
                  <a:pt x="33" y="70"/>
                  <a:pt x="28" y="56"/>
                  <a:pt x="28" y="42"/>
                </a:cubicBezTo>
                <a:cubicBezTo>
                  <a:pt x="28" y="33"/>
                  <a:pt x="30" y="25"/>
                  <a:pt x="34" y="17"/>
                </a:cubicBezTo>
                <a:close/>
                <a:moveTo>
                  <a:pt x="107" y="106"/>
                </a:moveTo>
                <a:cubicBezTo>
                  <a:pt x="105" y="108"/>
                  <a:pt x="102" y="108"/>
                  <a:pt x="101" y="106"/>
                </a:cubicBezTo>
                <a:cubicBezTo>
                  <a:pt x="107" y="106"/>
                  <a:pt x="107" y="106"/>
                  <a:pt x="107" y="106"/>
                </a:cubicBezTo>
                <a:close/>
                <a:moveTo>
                  <a:pt x="18" y="106"/>
                </a:moveTo>
                <a:cubicBezTo>
                  <a:pt x="16" y="104"/>
                  <a:pt x="17" y="101"/>
                  <a:pt x="18" y="99"/>
                </a:cubicBezTo>
                <a:cubicBezTo>
                  <a:pt x="18" y="106"/>
                  <a:pt x="18" y="106"/>
                  <a:pt x="18" y="10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95" name="Freeform 115"/>
          <p:cNvSpPr>
            <a:spLocks noEditPoints="1"/>
          </p:cNvSpPr>
          <p:nvPr/>
        </p:nvSpPr>
        <p:spPr bwMode="auto">
          <a:xfrm>
            <a:off x="10495491" y="2548047"/>
            <a:ext cx="271116" cy="272559"/>
          </a:xfrm>
          <a:custGeom>
            <a:avLst/>
            <a:gdLst>
              <a:gd name="T0" fmla="*/ 81 w 124"/>
              <a:gd name="T1" fmla="*/ 43 h 124"/>
              <a:gd name="T2" fmla="*/ 81 w 124"/>
              <a:gd name="T3" fmla="*/ 81 h 124"/>
              <a:gd name="T4" fmla="*/ 81 w 124"/>
              <a:gd name="T5" fmla="*/ 81 h 124"/>
              <a:gd name="T6" fmla="*/ 42 w 124"/>
              <a:gd name="T7" fmla="*/ 81 h 124"/>
              <a:gd name="T8" fmla="*/ 42 w 124"/>
              <a:gd name="T9" fmla="*/ 43 h 124"/>
              <a:gd name="T10" fmla="*/ 42 w 124"/>
              <a:gd name="T11" fmla="*/ 43 h 124"/>
              <a:gd name="T12" fmla="*/ 62 w 124"/>
              <a:gd name="T13" fmla="*/ 35 h 124"/>
              <a:gd name="T14" fmla="*/ 39 w 124"/>
              <a:gd name="T15" fmla="*/ 40 h 124"/>
              <a:gd name="T16" fmla="*/ 18 w 124"/>
              <a:gd name="T17" fmla="*/ 25 h 124"/>
              <a:gd name="T18" fmla="*/ 25 w 124"/>
              <a:gd name="T19" fmla="*/ 18 h 124"/>
              <a:gd name="T20" fmla="*/ 25 w 124"/>
              <a:gd name="T21" fmla="*/ 57 h 124"/>
              <a:gd name="T22" fmla="*/ 25 w 124"/>
              <a:gd name="T23" fmla="*/ 66 h 124"/>
              <a:gd name="T24" fmla="*/ 0 w 124"/>
              <a:gd name="T25" fmla="*/ 62 h 124"/>
              <a:gd name="T26" fmla="*/ 25 w 124"/>
              <a:gd name="T27" fmla="*/ 57 h 124"/>
              <a:gd name="T28" fmla="*/ 39 w 124"/>
              <a:gd name="T29" fmla="*/ 84 h 124"/>
              <a:gd name="T30" fmla="*/ 25 w 124"/>
              <a:gd name="T31" fmla="*/ 106 h 124"/>
              <a:gd name="T32" fmla="*/ 18 w 124"/>
              <a:gd name="T33" fmla="*/ 99 h 124"/>
              <a:gd name="T34" fmla="*/ 57 w 124"/>
              <a:gd name="T35" fmla="*/ 98 h 124"/>
              <a:gd name="T36" fmla="*/ 66 w 124"/>
              <a:gd name="T37" fmla="*/ 98 h 124"/>
              <a:gd name="T38" fmla="*/ 62 w 124"/>
              <a:gd name="T39" fmla="*/ 124 h 124"/>
              <a:gd name="T40" fmla="*/ 57 w 124"/>
              <a:gd name="T41" fmla="*/ 98 h 124"/>
              <a:gd name="T42" fmla="*/ 84 w 124"/>
              <a:gd name="T43" fmla="*/ 84 h 124"/>
              <a:gd name="T44" fmla="*/ 105 w 124"/>
              <a:gd name="T45" fmla="*/ 99 h 124"/>
              <a:gd name="T46" fmla="*/ 99 w 124"/>
              <a:gd name="T47" fmla="*/ 106 h 124"/>
              <a:gd name="T48" fmla="*/ 98 w 124"/>
              <a:gd name="T49" fmla="*/ 66 h 124"/>
              <a:gd name="T50" fmla="*/ 98 w 124"/>
              <a:gd name="T51" fmla="*/ 57 h 124"/>
              <a:gd name="T52" fmla="*/ 124 w 124"/>
              <a:gd name="T53" fmla="*/ 62 h 124"/>
              <a:gd name="T54" fmla="*/ 98 w 124"/>
              <a:gd name="T55" fmla="*/ 66 h 124"/>
              <a:gd name="T56" fmla="*/ 84 w 124"/>
              <a:gd name="T57" fmla="*/ 40 h 124"/>
              <a:gd name="T58" fmla="*/ 99 w 124"/>
              <a:gd name="T59" fmla="*/ 18 h 124"/>
              <a:gd name="T60" fmla="*/ 105 w 124"/>
              <a:gd name="T61" fmla="*/ 25 h 124"/>
              <a:gd name="T62" fmla="*/ 66 w 124"/>
              <a:gd name="T63" fmla="*/ 26 h 124"/>
              <a:gd name="T64" fmla="*/ 57 w 124"/>
              <a:gd name="T65" fmla="*/ 26 h 124"/>
              <a:gd name="T66" fmla="*/ 62 w 124"/>
              <a:gd name="T67" fmla="*/ 0 h 124"/>
              <a:gd name="T68" fmla="*/ 66 w 124"/>
              <a:gd name="T69" fmla="*/ 26 h 124"/>
              <a:gd name="T70" fmla="*/ 62 w 124"/>
              <a:gd name="T71" fmla="*/ 44 h 124"/>
              <a:gd name="T72" fmla="*/ 49 w 124"/>
              <a:gd name="T73" fmla="*/ 49 h 124"/>
              <a:gd name="T74" fmla="*/ 44 w 124"/>
              <a:gd name="T75" fmla="*/ 62 h 124"/>
              <a:gd name="T76" fmla="*/ 62 w 124"/>
              <a:gd name="T77" fmla="*/ 79 h 124"/>
              <a:gd name="T78" fmla="*/ 74 w 124"/>
              <a:gd name="T79" fmla="*/ 74 h 124"/>
              <a:gd name="T80" fmla="*/ 74 w 124"/>
              <a:gd name="T81" fmla="*/ 4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4" h="124">
                <a:moveTo>
                  <a:pt x="62" y="35"/>
                </a:moveTo>
                <a:cubicBezTo>
                  <a:pt x="69" y="35"/>
                  <a:pt x="76" y="38"/>
                  <a:pt x="81" y="43"/>
                </a:cubicBezTo>
                <a:cubicBezTo>
                  <a:pt x="86" y="47"/>
                  <a:pt x="89" y="54"/>
                  <a:pt x="89" y="62"/>
                </a:cubicBezTo>
                <a:cubicBezTo>
                  <a:pt x="89" y="69"/>
                  <a:pt x="86" y="76"/>
                  <a:pt x="81" y="81"/>
                </a:cubicBezTo>
                <a:cubicBezTo>
                  <a:pt x="81" y="81"/>
                  <a:pt x="81" y="81"/>
                  <a:pt x="81" y="81"/>
                </a:cubicBezTo>
                <a:cubicBezTo>
                  <a:pt x="81" y="81"/>
                  <a:pt x="81" y="81"/>
                  <a:pt x="81" y="81"/>
                </a:cubicBezTo>
                <a:cubicBezTo>
                  <a:pt x="76" y="86"/>
                  <a:pt x="69" y="89"/>
                  <a:pt x="62" y="89"/>
                </a:cubicBezTo>
                <a:cubicBezTo>
                  <a:pt x="54" y="89"/>
                  <a:pt x="47" y="86"/>
                  <a:pt x="42" y="81"/>
                </a:cubicBezTo>
                <a:cubicBezTo>
                  <a:pt x="37" y="76"/>
                  <a:pt x="34" y="69"/>
                  <a:pt x="34" y="62"/>
                </a:cubicBezTo>
                <a:cubicBezTo>
                  <a:pt x="34" y="54"/>
                  <a:pt x="37" y="47"/>
                  <a:pt x="42" y="43"/>
                </a:cubicBezTo>
                <a:cubicBezTo>
                  <a:pt x="42" y="43"/>
                  <a:pt x="42" y="43"/>
                  <a:pt x="42" y="43"/>
                </a:cubicBezTo>
                <a:cubicBezTo>
                  <a:pt x="42" y="43"/>
                  <a:pt x="42" y="43"/>
                  <a:pt x="42" y="43"/>
                </a:cubicBezTo>
                <a:cubicBezTo>
                  <a:pt x="42" y="43"/>
                  <a:pt x="42" y="43"/>
                  <a:pt x="42" y="43"/>
                </a:cubicBezTo>
                <a:cubicBezTo>
                  <a:pt x="47" y="38"/>
                  <a:pt x="54" y="35"/>
                  <a:pt x="62" y="35"/>
                </a:cubicBezTo>
                <a:close/>
                <a:moveTo>
                  <a:pt x="39" y="33"/>
                </a:moveTo>
                <a:cubicBezTo>
                  <a:pt x="41" y="35"/>
                  <a:pt x="41" y="38"/>
                  <a:pt x="39" y="40"/>
                </a:cubicBezTo>
                <a:cubicBezTo>
                  <a:pt x="38" y="41"/>
                  <a:pt x="34" y="41"/>
                  <a:pt x="33" y="40"/>
                </a:cubicBezTo>
                <a:cubicBezTo>
                  <a:pt x="18" y="25"/>
                  <a:pt x="18" y="25"/>
                  <a:pt x="18" y="25"/>
                </a:cubicBezTo>
                <a:cubicBezTo>
                  <a:pt x="16" y="23"/>
                  <a:pt x="16" y="20"/>
                  <a:pt x="18" y="18"/>
                </a:cubicBezTo>
                <a:cubicBezTo>
                  <a:pt x="20" y="16"/>
                  <a:pt x="23" y="16"/>
                  <a:pt x="25" y="18"/>
                </a:cubicBezTo>
                <a:cubicBezTo>
                  <a:pt x="39" y="33"/>
                  <a:pt x="39" y="33"/>
                  <a:pt x="39" y="33"/>
                </a:cubicBezTo>
                <a:close/>
                <a:moveTo>
                  <a:pt x="25" y="57"/>
                </a:moveTo>
                <a:cubicBezTo>
                  <a:pt x="28" y="57"/>
                  <a:pt x="30" y="59"/>
                  <a:pt x="30" y="62"/>
                </a:cubicBezTo>
                <a:cubicBezTo>
                  <a:pt x="30" y="64"/>
                  <a:pt x="28" y="66"/>
                  <a:pt x="25" y="66"/>
                </a:cubicBezTo>
                <a:cubicBezTo>
                  <a:pt x="4" y="66"/>
                  <a:pt x="4" y="66"/>
                  <a:pt x="4" y="66"/>
                </a:cubicBezTo>
                <a:cubicBezTo>
                  <a:pt x="2" y="66"/>
                  <a:pt x="0" y="64"/>
                  <a:pt x="0" y="62"/>
                </a:cubicBezTo>
                <a:cubicBezTo>
                  <a:pt x="0" y="59"/>
                  <a:pt x="2" y="57"/>
                  <a:pt x="4" y="57"/>
                </a:cubicBezTo>
                <a:cubicBezTo>
                  <a:pt x="25" y="57"/>
                  <a:pt x="25" y="57"/>
                  <a:pt x="25" y="57"/>
                </a:cubicBezTo>
                <a:close/>
                <a:moveTo>
                  <a:pt x="33" y="84"/>
                </a:moveTo>
                <a:cubicBezTo>
                  <a:pt x="34" y="82"/>
                  <a:pt x="38" y="82"/>
                  <a:pt x="39" y="84"/>
                </a:cubicBezTo>
                <a:cubicBezTo>
                  <a:pt x="41" y="86"/>
                  <a:pt x="41" y="89"/>
                  <a:pt x="39" y="91"/>
                </a:cubicBezTo>
                <a:cubicBezTo>
                  <a:pt x="25" y="106"/>
                  <a:pt x="25" y="106"/>
                  <a:pt x="25" y="106"/>
                </a:cubicBezTo>
                <a:cubicBezTo>
                  <a:pt x="23" y="107"/>
                  <a:pt x="20" y="107"/>
                  <a:pt x="18" y="106"/>
                </a:cubicBezTo>
                <a:cubicBezTo>
                  <a:pt x="16" y="104"/>
                  <a:pt x="16" y="101"/>
                  <a:pt x="18" y="99"/>
                </a:cubicBezTo>
                <a:cubicBezTo>
                  <a:pt x="33" y="84"/>
                  <a:pt x="33" y="84"/>
                  <a:pt x="33" y="84"/>
                </a:cubicBezTo>
                <a:close/>
                <a:moveTo>
                  <a:pt x="57" y="98"/>
                </a:moveTo>
                <a:cubicBezTo>
                  <a:pt x="57" y="95"/>
                  <a:pt x="59" y="93"/>
                  <a:pt x="62" y="93"/>
                </a:cubicBezTo>
                <a:cubicBezTo>
                  <a:pt x="64" y="93"/>
                  <a:pt x="66" y="95"/>
                  <a:pt x="66" y="98"/>
                </a:cubicBezTo>
                <a:cubicBezTo>
                  <a:pt x="66" y="119"/>
                  <a:pt x="66" y="119"/>
                  <a:pt x="66" y="119"/>
                </a:cubicBezTo>
                <a:cubicBezTo>
                  <a:pt x="66" y="122"/>
                  <a:pt x="64" y="124"/>
                  <a:pt x="62" y="124"/>
                </a:cubicBezTo>
                <a:cubicBezTo>
                  <a:pt x="59" y="124"/>
                  <a:pt x="57" y="122"/>
                  <a:pt x="57" y="119"/>
                </a:cubicBezTo>
                <a:cubicBezTo>
                  <a:pt x="57" y="98"/>
                  <a:pt x="57" y="98"/>
                  <a:pt x="57" y="98"/>
                </a:cubicBezTo>
                <a:close/>
                <a:moveTo>
                  <a:pt x="84" y="91"/>
                </a:moveTo>
                <a:cubicBezTo>
                  <a:pt x="82" y="89"/>
                  <a:pt x="82" y="86"/>
                  <a:pt x="84" y="84"/>
                </a:cubicBezTo>
                <a:cubicBezTo>
                  <a:pt x="86" y="82"/>
                  <a:pt x="89" y="82"/>
                  <a:pt x="90" y="84"/>
                </a:cubicBezTo>
                <a:cubicBezTo>
                  <a:pt x="105" y="99"/>
                  <a:pt x="105" y="99"/>
                  <a:pt x="105" y="99"/>
                </a:cubicBezTo>
                <a:cubicBezTo>
                  <a:pt x="107" y="101"/>
                  <a:pt x="107" y="104"/>
                  <a:pt x="105" y="106"/>
                </a:cubicBezTo>
                <a:cubicBezTo>
                  <a:pt x="104" y="107"/>
                  <a:pt x="100" y="107"/>
                  <a:pt x="99" y="106"/>
                </a:cubicBezTo>
                <a:cubicBezTo>
                  <a:pt x="84" y="91"/>
                  <a:pt x="84" y="91"/>
                  <a:pt x="84" y="91"/>
                </a:cubicBezTo>
                <a:close/>
                <a:moveTo>
                  <a:pt x="98" y="66"/>
                </a:moveTo>
                <a:cubicBezTo>
                  <a:pt x="95" y="66"/>
                  <a:pt x="93" y="64"/>
                  <a:pt x="93" y="62"/>
                </a:cubicBezTo>
                <a:cubicBezTo>
                  <a:pt x="93" y="59"/>
                  <a:pt x="95" y="57"/>
                  <a:pt x="98" y="57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21" y="57"/>
                  <a:pt x="124" y="59"/>
                  <a:pt x="124" y="62"/>
                </a:cubicBezTo>
                <a:cubicBezTo>
                  <a:pt x="124" y="64"/>
                  <a:pt x="121" y="66"/>
                  <a:pt x="119" y="66"/>
                </a:cubicBezTo>
                <a:cubicBezTo>
                  <a:pt x="98" y="66"/>
                  <a:pt x="98" y="66"/>
                  <a:pt x="98" y="66"/>
                </a:cubicBezTo>
                <a:close/>
                <a:moveTo>
                  <a:pt x="90" y="40"/>
                </a:moveTo>
                <a:cubicBezTo>
                  <a:pt x="89" y="41"/>
                  <a:pt x="86" y="41"/>
                  <a:pt x="84" y="40"/>
                </a:cubicBezTo>
                <a:cubicBezTo>
                  <a:pt x="82" y="38"/>
                  <a:pt x="82" y="35"/>
                  <a:pt x="84" y="33"/>
                </a:cubicBezTo>
                <a:cubicBezTo>
                  <a:pt x="99" y="18"/>
                  <a:pt x="99" y="18"/>
                  <a:pt x="99" y="18"/>
                </a:cubicBezTo>
                <a:cubicBezTo>
                  <a:pt x="101" y="16"/>
                  <a:pt x="104" y="16"/>
                  <a:pt x="105" y="18"/>
                </a:cubicBezTo>
                <a:cubicBezTo>
                  <a:pt x="107" y="20"/>
                  <a:pt x="107" y="23"/>
                  <a:pt x="105" y="25"/>
                </a:cubicBezTo>
                <a:cubicBezTo>
                  <a:pt x="90" y="40"/>
                  <a:pt x="90" y="40"/>
                  <a:pt x="90" y="40"/>
                </a:cubicBezTo>
                <a:close/>
                <a:moveTo>
                  <a:pt x="66" y="26"/>
                </a:moveTo>
                <a:cubicBezTo>
                  <a:pt x="66" y="28"/>
                  <a:pt x="64" y="30"/>
                  <a:pt x="62" y="30"/>
                </a:cubicBezTo>
                <a:cubicBezTo>
                  <a:pt x="59" y="30"/>
                  <a:pt x="57" y="28"/>
                  <a:pt x="57" y="26"/>
                </a:cubicBezTo>
                <a:cubicBezTo>
                  <a:pt x="57" y="5"/>
                  <a:pt x="57" y="5"/>
                  <a:pt x="57" y="5"/>
                </a:cubicBezTo>
                <a:cubicBezTo>
                  <a:pt x="57" y="2"/>
                  <a:pt x="59" y="0"/>
                  <a:pt x="62" y="0"/>
                </a:cubicBezTo>
                <a:cubicBezTo>
                  <a:pt x="64" y="0"/>
                  <a:pt x="66" y="2"/>
                  <a:pt x="66" y="5"/>
                </a:cubicBezTo>
                <a:cubicBezTo>
                  <a:pt x="66" y="26"/>
                  <a:pt x="66" y="26"/>
                  <a:pt x="66" y="26"/>
                </a:cubicBezTo>
                <a:close/>
                <a:moveTo>
                  <a:pt x="74" y="49"/>
                </a:moveTo>
                <a:cubicBezTo>
                  <a:pt x="71" y="46"/>
                  <a:pt x="66" y="44"/>
                  <a:pt x="62" y="44"/>
                </a:cubicBezTo>
                <a:cubicBezTo>
                  <a:pt x="57" y="44"/>
                  <a:pt x="52" y="46"/>
                  <a:pt x="49" y="49"/>
                </a:cubicBezTo>
                <a:cubicBezTo>
                  <a:pt x="49" y="49"/>
                  <a:pt x="49" y="49"/>
                  <a:pt x="49" y="49"/>
                </a:cubicBezTo>
                <a:cubicBezTo>
                  <a:pt x="49" y="49"/>
                  <a:pt x="49" y="49"/>
                  <a:pt x="49" y="49"/>
                </a:cubicBezTo>
                <a:cubicBezTo>
                  <a:pt x="46" y="52"/>
                  <a:pt x="44" y="57"/>
                  <a:pt x="44" y="62"/>
                </a:cubicBezTo>
                <a:cubicBezTo>
                  <a:pt x="44" y="67"/>
                  <a:pt x="46" y="71"/>
                  <a:pt x="49" y="74"/>
                </a:cubicBezTo>
                <a:cubicBezTo>
                  <a:pt x="52" y="77"/>
                  <a:pt x="57" y="79"/>
                  <a:pt x="62" y="79"/>
                </a:cubicBezTo>
                <a:cubicBezTo>
                  <a:pt x="66" y="79"/>
                  <a:pt x="71" y="77"/>
                  <a:pt x="7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77" y="71"/>
                  <a:pt x="79" y="67"/>
                  <a:pt x="79" y="62"/>
                </a:cubicBezTo>
                <a:cubicBezTo>
                  <a:pt x="79" y="57"/>
                  <a:pt x="77" y="52"/>
                  <a:pt x="74" y="4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98" name="Freeform 118"/>
          <p:cNvSpPr>
            <a:spLocks noEditPoints="1"/>
          </p:cNvSpPr>
          <p:nvPr/>
        </p:nvSpPr>
        <p:spPr bwMode="auto">
          <a:xfrm>
            <a:off x="6165160" y="3129306"/>
            <a:ext cx="272622" cy="200278"/>
          </a:xfrm>
          <a:custGeom>
            <a:avLst/>
            <a:gdLst>
              <a:gd name="T0" fmla="*/ 105 w 124"/>
              <a:gd name="T1" fmla="*/ 29 h 91"/>
              <a:gd name="T2" fmla="*/ 108 w 124"/>
              <a:gd name="T3" fmla="*/ 32 h 91"/>
              <a:gd name="T4" fmla="*/ 105 w 124"/>
              <a:gd name="T5" fmla="*/ 35 h 91"/>
              <a:gd name="T6" fmla="*/ 97 w 124"/>
              <a:gd name="T7" fmla="*/ 35 h 91"/>
              <a:gd name="T8" fmla="*/ 94 w 124"/>
              <a:gd name="T9" fmla="*/ 32 h 91"/>
              <a:gd name="T10" fmla="*/ 97 w 124"/>
              <a:gd name="T11" fmla="*/ 29 h 91"/>
              <a:gd name="T12" fmla="*/ 105 w 124"/>
              <a:gd name="T13" fmla="*/ 29 h 91"/>
              <a:gd name="T14" fmla="*/ 83 w 124"/>
              <a:gd name="T15" fmla="*/ 5 h 91"/>
              <a:gd name="T16" fmla="*/ 83 w 124"/>
              <a:gd name="T17" fmla="*/ 5 h 91"/>
              <a:gd name="T18" fmla="*/ 83 w 124"/>
              <a:gd name="T19" fmla="*/ 13 h 91"/>
              <a:gd name="T20" fmla="*/ 120 w 124"/>
              <a:gd name="T21" fmla="*/ 13 h 91"/>
              <a:gd name="T22" fmla="*/ 124 w 124"/>
              <a:gd name="T23" fmla="*/ 18 h 91"/>
              <a:gd name="T24" fmla="*/ 124 w 124"/>
              <a:gd name="T25" fmla="*/ 18 h 91"/>
              <a:gd name="T26" fmla="*/ 124 w 124"/>
              <a:gd name="T27" fmla="*/ 73 h 91"/>
              <a:gd name="T28" fmla="*/ 120 w 124"/>
              <a:gd name="T29" fmla="*/ 78 h 91"/>
              <a:gd name="T30" fmla="*/ 119 w 124"/>
              <a:gd name="T31" fmla="*/ 78 h 91"/>
              <a:gd name="T32" fmla="*/ 83 w 124"/>
              <a:gd name="T33" fmla="*/ 78 h 91"/>
              <a:gd name="T34" fmla="*/ 83 w 124"/>
              <a:gd name="T35" fmla="*/ 86 h 91"/>
              <a:gd name="T36" fmla="*/ 79 w 124"/>
              <a:gd name="T37" fmla="*/ 91 h 91"/>
              <a:gd name="T38" fmla="*/ 78 w 124"/>
              <a:gd name="T39" fmla="*/ 91 h 91"/>
              <a:gd name="T40" fmla="*/ 5 w 124"/>
              <a:gd name="T41" fmla="*/ 91 h 91"/>
              <a:gd name="T42" fmla="*/ 0 w 124"/>
              <a:gd name="T43" fmla="*/ 86 h 91"/>
              <a:gd name="T44" fmla="*/ 0 w 124"/>
              <a:gd name="T45" fmla="*/ 86 h 91"/>
              <a:gd name="T46" fmla="*/ 0 w 124"/>
              <a:gd name="T47" fmla="*/ 5 h 91"/>
              <a:gd name="T48" fmla="*/ 5 w 124"/>
              <a:gd name="T49" fmla="*/ 0 h 91"/>
              <a:gd name="T50" fmla="*/ 5 w 124"/>
              <a:gd name="T51" fmla="*/ 0 h 91"/>
              <a:gd name="T52" fmla="*/ 79 w 124"/>
              <a:gd name="T53" fmla="*/ 0 h 91"/>
              <a:gd name="T54" fmla="*/ 83 w 124"/>
              <a:gd name="T55" fmla="*/ 5 h 91"/>
              <a:gd name="T56" fmla="*/ 74 w 124"/>
              <a:gd name="T57" fmla="*/ 81 h 91"/>
              <a:gd name="T58" fmla="*/ 74 w 124"/>
              <a:gd name="T59" fmla="*/ 73 h 91"/>
              <a:gd name="T60" fmla="*/ 74 w 124"/>
              <a:gd name="T61" fmla="*/ 73 h 91"/>
              <a:gd name="T62" fmla="*/ 74 w 124"/>
              <a:gd name="T63" fmla="*/ 73 h 91"/>
              <a:gd name="T64" fmla="*/ 74 w 124"/>
              <a:gd name="T65" fmla="*/ 18 h 91"/>
              <a:gd name="T66" fmla="*/ 74 w 124"/>
              <a:gd name="T67" fmla="*/ 18 h 91"/>
              <a:gd name="T68" fmla="*/ 74 w 124"/>
              <a:gd name="T69" fmla="*/ 9 h 91"/>
              <a:gd name="T70" fmla="*/ 10 w 124"/>
              <a:gd name="T71" fmla="*/ 9 h 91"/>
              <a:gd name="T72" fmla="*/ 10 w 124"/>
              <a:gd name="T73" fmla="*/ 81 h 91"/>
              <a:gd name="T74" fmla="*/ 74 w 124"/>
              <a:gd name="T75" fmla="*/ 81 h 91"/>
              <a:gd name="T76" fmla="*/ 115 w 124"/>
              <a:gd name="T77" fmla="*/ 68 h 91"/>
              <a:gd name="T78" fmla="*/ 115 w 124"/>
              <a:gd name="T79" fmla="*/ 22 h 91"/>
              <a:gd name="T80" fmla="*/ 83 w 124"/>
              <a:gd name="T81" fmla="*/ 22 h 91"/>
              <a:gd name="T82" fmla="*/ 83 w 124"/>
              <a:gd name="T83" fmla="*/ 68 h 91"/>
              <a:gd name="T84" fmla="*/ 115 w 124"/>
              <a:gd name="T85" fmla="*/ 68 h 91"/>
              <a:gd name="T86" fmla="*/ 105 w 124"/>
              <a:gd name="T87" fmla="*/ 56 h 91"/>
              <a:gd name="T88" fmla="*/ 108 w 124"/>
              <a:gd name="T89" fmla="*/ 59 h 91"/>
              <a:gd name="T90" fmla="*/ 105 w 124"/>
              <a:gd name="T91" fmla="*/ 62 h 91"/>
              <a:gd name="T92" fmla="*/ 97 w 124"/>
              <a:gd name="T93" fmla="*/ 62 h 91"/>
              <a:gd name="T94" fmla="*/ 94 w 124"/>
              <a:gd name="T95" fmla="*/ 59 h 91"/>
              <a:gd name="T96" fmla="*/ 97 w 124"/>
              <a:gd name="T97" fmla="*/ 56 h 91"/>
              <a:gd name="T98" fmla="*/ 105 w 124"/>
              <a:gd name="T99" fmla="*/ 56 h 9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4" h="91">
                <a:moveTo>
                  <a:pt x="105" y="29"/>
                </a:moveTo>
                <a:cubicBezTo>
                  <a:pt x="107" y="29"/>
                  <a:pt x="108" y="31"/>
                  <a:pt x="108" y="32"/>
                </a:cubicBezTo>
                <a:cubicBezTo>
                  <a:pt x="108" y="34"/>
                  <a:pt x="107" y="35"/>
                  <a:pt x="105" y="35"/>
                </a:cubicBezTo>
                <a:cubicBezTo>
                  <a:pt x="97" y="35"/>
                  <a:pt x="97" y="35"/>
                  <a:pt x="97" y="35"/>
                </a:cubicBezTo>
                <a:cubicBezTo>
                  <a:pt x="95" y="35"/>
                  <a:pt x="94" y="34"/>
                  <a:pt x="94" y="32"/>
                </a:cubicBezTo>
                <a:cubicBezTo>
                  <a:pt x="94" y="31"/>
                  <a:pt x="95" y="29"/>
                  <a:pt x="97" y="29"/>
                </a:cubicBezTo>
                <a:cubicBezTo>
                  <a:pt x="105" y="29"/>
                  <a:pt x="105" y="29"/>
                  <a:pt x="105" y="29"/>
                </a:cubicBezTo>
                <a:close/>
                <a:moveTo>
                  <a:pt x="83" y="5"/>
                </a:moveTo>
                <a:cubicBezTo>
                  <a:pt x="83" y="5"/>
                  <a:pt x="83" y="5"/>
                  <a:pt x="83" y="5"/>
                </a:cubicBezTo>
                <a:cubicBezTo>
                  <a:pt x="83" y="13"/>
                  <a:pt x="83" y="13"/>
                  <a:pt x="83" y="13"/>
                </a:cubicBezTo>
                <a:cubicBezTo>
                  <a:pt x="120" y="13"/>
                  <a:pt x="120" y="13"/>
                  <a:pt x="120" y="13"/>
                </a:cubicBezTo>
                <a:cubicBezTo>
                  <a:pt x="122" y="13"/>
                  <a:pt x="124" y="15"/>
                  <a:pt x="124" y="18"/>
                </a:cubicBezTo>
                <a:cubicBezTo>
                  <a:pt x="124" y="18"/>
                  <a:pt x="124" y="18"/>
                  <a:pt x="124" y="18"/>
                </a:cubicBezTo>
                <a:cubicBezTo>
                  <a:pt x="124" y="73"/>
                  <a:pt x="124" y="73"/>
                  <a:pt x="124" y="73"/>
                </a:cubicBezTo>
                <a:cubicBezTo>
                  <a:pt x="124" y="76"/>
                  <a:pt x="122" y="78"/>
                  <a:pt x="120" y="78"/>
                </a:cubicBezTo>
                <a:cubicBezTo>
                  <a:pt x="119" y="78"/>
                  <a:pt x="119" y="78"/>
                  <a:pt x="119" y="78"/>
                </a:cubicBezTo>
                <a:cubicBezTo>
                  <a:pt x="83" y="78"/>
                  <a:pt x="83" y="78"/>
                  <a:pt x="83" y="78"/>
                </a:cubicBezTo>
                <a:cubicBezTo>
                  <a:pt x="83" y="86"/>
                  <a:pt x="83" y="86"/>
                  <a:pt x="83" y="86"/>
                </a:cubicBezTo>
                <a:cubicBezTo>
                  <a:pt x="83" y="89"/>
                  <a:pt x="81" y="91"/>
                  <a:pt x="79" y="91"/>
                </a:cubicBezTo>
                <a:cubicBezTo>
                  <a:pt x="78" y="91"/>
                  <a:pt x="78" y="91"/>
                  <a:pt x="78" y="91"/>
                </a:cubicBezTo>
                <a:cubicBezTo>
                  <a:pt x="5" y="91"/>
                  <a:pt x="5" y="91"/>
                  <a:pt x="5" y="91"/>
                </a:cubicBezTo>
                <a:cubicBezTo>
                  <a:pt x="3" y="91"/>
                  <a:pt x="0" y="89"/>
                  <a:pt x="0" y="86"/>
                </a:cubicBezTo>
                <a:cubicBezTo>
                  <a:pt x="0" y="86"/>
                  <a:pt x="0" y="86"/>
                  <a:pt x="0" y="86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3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79" y="0"/>
                  <a:pt x="79" y="0"/>
                  <a:pt x="79" y="0"/>
                </a:cubicBezTo>
                <a:cubicBezTo>
                  <a:pt x="81" y="0"/>
                  <a:pt x="83" y="2"/>
                  <a:pt x="83" y="5"/>
                </a:cubicBezTo>
                <a:close/>
                <a:moveTo>
                  <a:pt x="74" y="81"/>
                </a:moveTo>
                <a:cubicBezTo>
                  <a:pt x="74" y="73"/>
                  <a:pt x="74" y="73"/>
                  <a:pt x="74" y="73"/>
                </a:cubicBezTo>
                <a:cubicBezTo>
                  <a:pt x="74" y="73"/>
                  <a:pt x="74" y="73"/>
                  <a:pt x="74" y="73"/>
                </a:cubicBezTo>
                <a:cubicBezTo>
                  <a:pt x="74" y="73"/>
                  <a:pt x="74" y="73"/>
                  <a:pt x="74" y="73"/>
                </a:cubicBezTo>
                <a:cubicBezTo>
                  <a:pt x="74" y="18"/>
                  <a:pt x="74" y="18"/>
                  <a:pt x="74" y="18"/>
                </a:cubicBezTo>
                <a:cubicBezTo>
                  <a:pt x="74" y="18"/>
                  <a:pt x="74" y="18"/>
                  <a:pt x="74" y="18"/>
                </a:cubicBezTo>
                <a:cubicBezTo>
                  <a:pt x="74" y="9"/>
                  <a:pt x="74" y="9"/>
                  <a:pt x="74" y="9"/>
                </a:cubicBezTo>
                <a:cubicBezTo>
                  <a:pt x="10" y="9"/>
                  <a:pt x="10" y="9"/>
                  <a:pt x="10" y="9"/>
                </a:cubicBezTo>
                <a:cubicBezTo>
                  <a:pt x="10" y="81"/>
                  <a:pt x="10" y="81"/>
                  <a:pt x="10" y="81"/>
                </a:cubicBezTo>
                <a:cubicBezTo>
                  <a:pt x="74" y="81"/>
                  <a:pt x="74" y="81"/>
                  <a:pt x="74" y="81"/>
                </a:cubicBezTo>
                <a:close/>
                <a:moveTo>
                  <a:pt x="115" y="68"/>
                </a:moveTo>
                <a:cubicBezTo>
                  <a:pt x="115" y="22"/>
                  <a:pt x="115" y="22"/>
                  <a:pt x="115" y="22"/>
                </a:cubicBezTo>
                <a:cubicBezTo>
                  <a:pt x="83" y="22"/>
                  <a:pt x="83" y="22"/>
                  <a:pt x="83" y="22"/>
                </a:cubicBezTo>
                <a:cubicBezTo>
                  <a:pt x="83" y="68"/>
                  <a:pt x="83" y="68"/>
                  <a:pt x="83" y="68"/>
                </a:cubicBezTo>
                <a:cubicBezTo>
                  <a:pt x="115" y="68"/>
                  <a:pt x="115" y="68"/>
                  <a:pt x="115" y="68"/>
                </a:cubicBezTo>
                <a:close/>
                <a:moveTo>
                  <a:pt x="105" y="56"/>
                </a:moveTo>
                <a:cubicBezTo>
                  <a:pt x="107" y="56"/>
                  <a:pt x="108" y="57"/>
                  <a:pt x="108" y="59"/>
                </a:cubicBezTo>
                <a:cubicBezTo>
                  <a:pt x="108" y="60"/>
                  <a:pt x="107" y="62"/>
                  <a:pt x="105" y="62"/>
                </a:cubicBezTo>
                <a:cubicBezTo>
                  <a:pt x="97" y="62"/>
                  <a:pt x="97" y="62"/>
                  <a:pt x="97" y="62"/>
                </a:cubicBezTo>
                <a:cubicBezTo>
                  <a:pt x="95" y="62"/>
                  <a:pt x="94" y="60"/>
                  <a:pt x="94" y="59"/>
                </a:cubicBezTo>
                <a:cubicBezTo>
                  <a:pt x="94" y="57"/>
                  <a:pt x="95" y="56"/>
                  <a:pt x="97" y="56"/>
                </a:cubicBezTo>
                <a:cubicBezTo>
                  <a:pt x="105" y="56"/>
                  <a:pt x="105" y="56"/>
                  <a:pt x="105" y="5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99" name="Freeform 119"/>
          <p:cNvSpPr>
            <a:spLocks noEditPoints="1"/>
          </p:cNvSpPr>
          <p:nvPr/>
        </p:nvSpPr>
        <p:spPr bwMode="auto">
          <a:xfrm>
            <a:off x="7653288" y="3052508"/>
            <a:ext cx="272622" cy="272559"/>
          </a:xfrm>
          <a:custGeom>
            <a:avLst/>
            <a:gdLst>
              <a:gd name="T0" fmla="*/ 62 w 124"/>
              <a:gd name="T1" fmla="*/ 0 h 124"/>
              <a:gd name="T2" fmla="*/ 105 w 124"/>
              <a:gd name="T3" fmla="*/ 18 h 124"/>
              <a:gd name="T4" fmla="*/ 105 w 124"/>
              <a:gd name="T5" fmla="*/ 18 h 124"/>
              <a:gd name="T6" fmla="*/ 105 w 124"/>
              <a:gd name="T7" fmla="*/ 18 h 124"/>
              <a:gd name="T8" fmla="*/ 105 w 124"/>
              <a:gd name="T9" fmla="*/ 18 h 124"/>
              <a:gd name="T10" fmla="*/ 124 w 124"/>
              <a:gd name="T11" fmla="*/ 62 h 124"/>
              <a:gd name="T12" fmla="*/ 105 w 124"/>
              <a:gd name="T13" fmla="*/ 105 h 124"/>
              <a:gd name="T14" fmla="*/ 105 w 124"/>
              <a:gd name="T15" fmla="*/ 105 h 124"/>
              <a:gd name="T16" fmla="*/ 105 w 124"/>
              <a:gd name="T17" fmla="*/ 105 h 124"/>
              <a:gd name="T18" fmla="*/ 105 w 124"/>
              <a:gd name="T19" fmla="*/ 105 h 124"/>
              <a:gd name="T20" fmla="*/ 62 w 124"/>
              <a:gd name="T21" fmla="*/ 124 h 124"/>
              <a:gd name="T22" fmla="*/ 18 w 124"/>
              <a:gd name="T23" fmla="*/ 105 h 124"/>
              <a:gd name="T24" fmla="*/ 18 w 124"/>
              <a:gd name="T25" fmla="*/ 105 h 124"/>
              <a:gd name="T26" fmla="*/ 18 w 124"/>
              <a:gd name="T27" fmla="*/ 105 h 124"/>
              <a:gd name="T28" fmla="*/ 18 w 124"/>
              <a:gd name="T29" fmla="*/ 105 h 124"/>
              <a:gd name="T30" fmla="*/ 0 w 124"/>
              <a:gd name="T31" fmla="*/ 62 h 124"/>
              <a:gd name="T32" fmla="*/ 18 w 124"/>
              <a:gd name="T33" fmla="*/ 18 h 124"/>
              <a:gd name="T34" fmla="*/ 18 w 124"/>
              <a:gd name="T35" fmla="*/ 18 h 124"/>
              <a:gd name="T36" fmla="*/ 18 w 124"/>
              <a:gd name="T37" fmla="*/ 18 h 124"/>
              <a:gd name="T38" fmla="*/ 18 w 124"/>
              <a:gd name="T39" fmla="*/ 18 h 124"/>
              <a:gd name="T40" fmla="*/ 62 w 124"/>
              <a:gd name="T41" fmla="*/ 0 h 124"/>
              <a:gd name="T42" fmla="*/ 64 w 124"/>
              <a:gd name="T43" fmla="*/ 9 h 124"/>
              <a:gd name="T44" fmla="*/ 64 w 124"/>
              <a:gd name="T45" fmla="*/ 60 h 124"/>
              <a:gd name="T46" fmla="*/ 101 w 124"/>
              <a:gd name="T47" fmla="*/ 97 h 124"/>
              <a:gd name="T48" fmla="*/ 114 w 124"/>
              <a:gd name="T49" fmla="*/ 62 h 124"/>
              <a:gd name="T50" fmla="*/ 99 w 124"/>
              <a:gd name="T51" fmla="*/ 25 h 124"/>
              <a:gd name="T52" fmla="*/ 99 w 124"/>
              <a:gd name="T53" fmla="*/ 25 h 124"/>
              <a:gd name="T54" fmla="*/ 64 w 124"/>
              <a:gd name="T55" fmla="*/ 9 h 124"/>
              <a:gd name="T56" fmla="*/ 97 w 124"/>
              <a:gd name="T57" fmla="*/ 101 h 124"/>
              <a:gd name="T58" fmla="*/ 60 w 124"/>
              <a:gd name="T59" fmla="*/ 64 h 124"/>
              <a:gd name="T60" fmla="*/ 60 w 124"/>
              <a:gd name="T61" fmla="*/ 64 h 124"/>
              <a:gd name="T62" fmla="*/ 59 w 124"/>
              <a:gd name="T63" fmla="*/ 62 h 124"/>
              <a:gd name="T64" fmla="*/ 59 w 124"/>
              <a:gd name="T65" fmla="*/ 9 h 124"/>
              <a:gd name="T66" fmla="*/ 24 w 124"/>
              <a:gd name="T67" fmla="*/ 25 h 124"/>
              <a:gd name="T68" fmla="*/ 24 w 124"/>
              <a:gd name="T69" fmla="*/ 25 h 124"/>
              <a:gd name="T70" fmla="*/ 9 w 124"/>
              <a:gd name="T71" fmla="*/ 62 h 124"/>
              <a:gd name="T72" fmla="*/ 24 w 124"/>
              <a:gd name="T73" fmla="*/ 99 h 124"/>
              <a:gd name="T74" fmla="*/ 24 w 124"/>
              <a:gd name="T75" fmla="*/ 99 h 124"/>
              <a:gd name="T76" fmla="*/ 62 w 124"/>
              <a:gd name="T77" fmla="*/ 114 h 124"/>
              <a:gd name="T78" fmla="*/ 97 w 124"/>
              <a:gd name="T79" fmla="*/ 101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4" h="124">
                <a:moveTo>
                  <a:pt x="62" y="0"/>
                </a:moveTo>
                <a:cubicBezTo>
                  <a:pt x="79" y="0"/>
                  <a:pt x="94" y="7"/>
                  <a:pt x="105" y="18"/>
                </a:cubicBezTo>
                <a:cubicBezTo>
                  <a:pt x="105" y="18"/>
                  <a:pt x="105" y="18"/>
                  <a:pt x="105" y="18"/>
                </a:cubicBezTo>
                <a:cubicBezTo>
                  <a:pt x="105" y="18"/>
                  <a:pt x="105" y="18"/>
                  <a:pt x="105" y="18"/>
                </a:cubicBezTo>
                <a:cubicBezTo>
                  <a:pt x="105" y="18"/>
                  <a:pt x="105" y="18"/>
                  <a:pt x="105" y="18"/>
                </a:cubicBezTo>
                <a:cubicBezTo>
                  <a:pt x="117" y="29"/>
                  <a:pt x="124" y="45"/>
                  <a:pt x="124" y="62"/>
                </a:cubicBezTo>
                <a:cubicBezTo>
                  <a:pt x="124" y="79"/>
                  <a:pt x="117" y="94"/>
                  <a:pt x="105" y="105"/>
                </a:cubicBezTo>
                <a:cubicBezTo>
                  <a:pt x="105" y="105"/>
                  <a:pt x="105" y="105"/>
                  <a:pt x="105" y="105"/>
                </a:cubicBezTo>
                <a:cubicBezTo>
                  <a:pt x="105" y="105"/>
                  <a:pt x="105" y="105"/>
                  <a:pt x="105" y="105"/>
                </a:cubicBezTo>
                <a:cubicBezTo>
                  <a:pt x="105" y="105"/>
                  <a:pt x="105" y="105"/>
                  <a:pt x="105" y="105"/>
                </a:cubicBezTo>
                <a:cubicBezTo>
                  <a:pt x="94" y="117"/>
                  <a:pt x="79" y="124"/>
                  <a:pt x="62" y="124"/>
                </a:cubicBezTo>
                <a:cubicBezTo>
                  <a:pt x="44" y="124"/>
                  <a:pt x="29" y="117"/>
                  <a:pt x="18" y="105"/>
                </a:cubicBezTo>
                <a:cubicBezTo>
                  <a:pt x="18" y="105"/>
                  <a:pt x="18" y="105"/>
                  <a:pt x="18" y="105"/>
                </a:cubicBezTo>
                <a:cubicBezTo>
                  <a:pt x="18" y="105"/>
                  <a:pt x="18" y="105"/>
                  <a:pt x="18" y="105"/>
                </a:cubicBezTo>
                <a:cubicBezTo>
                  <a:pt x="18" y="105"/>
                  <a:pt x="18" y="105"/>
                  <a:pt x="18" y="105"/>
                </a:cubicBezTo>
                <a:cubicBezTo>
                  <a:pt x="7" y="94"/>
                  <a:pt x="0" y="79"/>
                  <a:pt x="0" y="62"/>
                </a:cubicBezTo>
                <a:cubicBezTo>
                  <a:pt x="0" y="45"/>
                  <a:pt x="7" y="29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29" y="7"/>
                  <a:pt x="44" y="0"/>
                  <a:pt x="62" y="0"/>
                </a:cubicBezTo>
                <a:close/>
                <a:moveTo>
                  <a:pt x="64" y="9"/>
                </a:moveTo>
                <a:cubicBezTo>
                  <a:pt x="64" y="60"/>
                  <a:pt x="64" y="60"/>
                  <a:pt x="64" y="60"/>
                </a:cubicBezTo>
                <a:cubicBezTo>
                  <a:pt x="101" y="97"/>
                  <a:pt x="101" y="97"/>
                  <a:pt x="101" y="97"/>
                </a:cubicBezTo>
                <a:cubicBezTo>
                  <a:pt x="109" y="87"/>
                  <a:pt x="114" y="75"/>
                  <a:pt x="114" y="62"/>
                </a:cubicBezTo>
                <a:cubicBezTo>
                  <a:pt x="114" y="47"/>
                  <a:pt x="108" y="34"/>
                  <a:pt x="99" y="25"/>
                </a:cubicBezTo>
                <a:cubicBezTo>
                  <a:pt x="99" y="25"/>
                  <a:pt x="99" y="25"/>
                  <a:pt x="99" y="25"/>
                </a:cubicBezTo>
                <a:cubicBezTo>
                  <a:pt x="90" y="16"/>
                  <a:pt x="78" y="10"/>
                  <a:pt x="64" y="9"/>
                </a:cubicBezTo>
                <a:close/>
                <a:moveTo>
                  <a:pt x="97" y="101"/>
                </a:moveTo>
                <a:cubicBezTo>
                  <a:pt x="60" y="64"/>
                  <a:pt x="60" y="64"/>
                  <a:pt x="60" y="64"/>
                </a:cubicBezTo>
                <a:cubicBezTo>
                  <a:pt x="60" y="64"/>
                  <a:pt x="60" y="64"/>
                  <a:pt x="60" y="64"/>
                </a:cubicBezTo>
                <a:cubicBezTo>
                  <a:pt x="59" y="63"/>
                  <a:pt x="59" y="62"/>
                  <a:pt x="59" y="62"/>
                </a:cubicBezTo>
                <a:cubicBezTo>
                  <a:pt x="59" y="9"/>
                  <a:pt x="59" y="9"/>
                  <a:pt x="59" y="9"/>
                </a:cubicBezTo>
                <a:cubicBezTo>
                  <a:pt x="45" y="10"/>
                  <a:pt x="33" y="16"/>
                  <a:pt x="24" y="25"/>
                </a:cubicBezTo>
                <a:cubicBezTo>
                  <a:pt x="24" y="25"/>
                  <a:pt x="24" y="25"/>
                  <a:pt x="24" y="25"/>
                </a:cubicBezTo>
                <a:cubicBezTo>
                  <a:pt x="15" y="34"/>
                  <a:pt x="9" y="47"/>
                  <a:pt x="9" y="62"/>
                </a:cubicBezTo>
                <a:cubicBezTo>
                  <a:pt x="9" y="76"/>
                  <a:pt x="15" y="89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34" y="108"/>
                  <a:pt x="47" y="114"/>
                  <a:pt x="62" y="114"/>
                </a:cubicBezTo>
                <a:cubicBezTo>
                  <a:pt x="75" y="114"/>
                  <a:pt x="87" y="109"/>
                  <a:pt x="97" y="10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00" name="Freeform 120"/>
          <p:cNvSpPr>
            <a:spLocks noEditPoints="1"/>
          </p:cNvSpPr>
          <p:nvPr/>
        </p:nvSpPr>
        <p:spPr bwMode="auto">
          <a:xfrm>
            <a:off x="8129247" y="3052508"/>
            <a:ext cx="272622" cy="272559"/>
          </a:xfrm>
          <a:custGeom>
            <a:avLst/>
            <a:gdLst>
              <a:gd name="T0" fmla="*/ 5 w 124"/>
              <a:gd name="T1" fmla="*/ 0 h 124"/>
              <a:gd name="T2" fmla="*/ 5 w 124"/>
              <a:gd name="T3" fmla="*/ 0 h 124"/>
              <a:gd name="T4" fmla="*/ 119 w 124"/>
              <a:gd name="T5" fmla="*/ 0 h 124"/>
              <a:gd name="T6" fmla="*/ 124 w 124"/>
              <a:gd name="T7" fmla="*/ 4 h 124"/>
              <a:gd name="T8" fmla="*/ 124 w 124"/>
              <a:gd name="T9" fmla="*/ 5 h 124"/>
              <a:gd name="T10" fmla="*/ 124 w 124"/>
              <a:gd name="T11" fmla="*/ 119 h 124"/>
              <a:gd name="T12" fmla="*/ 119 w 124"/>
              <a:gd name="T13" fmla="*/ 124 h 124"/>
              <a:gd name="T14" fmla="*/ 119 w 124"/>
              <a:gd name="T15" fmla="*/ 124 h 124"/>
              <a:gd name="T16" fmla="*/ 5 w 124"/>
              <a:gd name="T17" fmla="*/ 124 h 124"/>
              <a:gd name="T18" fmla="*/ 0 w 124"/>
              <a:gd name="T19" fmla="*/ 119 h 124"/>
              <a:gd name="T20" fmla="*/ 0 w 124"/>
              <a:gd name="T21" fmla="*/ 119 h 124"/>
              <a:gd name="T22" fmla="*/ 0 w 124"/>
              <a:gd name="T23" fmla="*/ 4 h 124"/>
              <a:gd name="T24" fmla="*/ 5 w 124"/>
              <a:gd name="T25" fmla="*/ 0 h 124"/>
              <a:gd name="T26" fmla="*/ 9 w 124"/>
              <a:gd name="T27" fmla="*/ 59 h 124"/>
              <a:gd name="T28" fmla="*/ 114 w 124"/>
              <a:gd name="T29" fmla="*/ 59 h 124"/>
              <a:gd name="T30" fmla="*/ 114 w 124"/>
              <a:gd name="T31" fmla="*/ 9 h 124"/>
              <a:gd name="T32" fmla="*/ 9 w 124"/>
              <a:gd name="T33" fmla="*/ 9 h 124"/>
              <a:gd name="T34" fmla="*/ 9 w 124"/>
              <a:gd name="T35" fmla="*/ 59 h 124"/>
              <a:gd name="T36" fmla="*/ 114 w 124"/>
              <a:gd name="T37" fmla="*/ 64 h 124"/>
              <a:gd name="T38" fmla="*/ 9 w 124"/>
              <a:gd name="T39" fmla="*/ 64 h 124"/>
              <a:gd name="T40" fmla="*/ 9 w 124"/>
              <a:gd name="T41" fmla="*/ 114 h 124"/>
              <a:gd name="T42" fmla="*/ 114 w 124"/>
              <a:gd name="T43" fmla="*/ 114 h 124"/>
              <a:gd name="T44" fmla="*/ 114 w 124"/>
              <a:gd name="T45" fmla="*/ 64 h 124"/>
              <a:gd name="T46" fmla="*/ 79 w 124"/>
              <a:gd name="T47" fmla="*/ 82 h 124"/>
              <a:gd name="T48" fmla="*/ 82 w 124"/>
              <a:gd name="T49" fmla="*/ 79 h 124"/>
              <a:gd name="T50" fmla="*/ 85 w 124"/>
              <a:gd name="T51" fmla="*/ 82 h 124"/>
              <a:gd name="T52" fmla="*/ 85 w 124"/>
              <a:gd name="T53" fmla="*/ 89 h 124"/>
              <a:gd name="T54" fmla="*/ 82 w 124"/>
              <a:gd name="T55" fmla="*/ 96 h 124"/>
              <a:gd name="T56" fmla="*/ 74 w 124"/>
              <a:gd name="T57" fmla="*/ 100 h 124"/>
              <a:gd name="T58" fmla="*/ 50 w 124"/>
              <a:gd name="T59" fmla="*/ 100 h 124"/>
              <a:gd name="T60" fmla="*/ 42 w 124"/>
              <a:gd name="T61" fmla="*/ 96 h 124"/>
              <a:gd name="T62" fmla="*/ 39 w 124"/>
              <a:gd name="T63" fmla="*/ 89 h 124"/>
              <a:gd name="T64" fmla="*/ 39 w 124"/>
              <a:gd name="T65" fmla="*/ 82 h 124"/>
              <a:gd name="T66" fmla="*/ 41 w 124"/>
              <a:gd name="T67" fmla="*/ 79 h 124"/>
              <a:gd name="T68" fmla="*/ 44 w 124"/>
              <a:gd name="T69" fmla="*/ 82 h 124"/>
              <a:gd name="T70" fmla="*/ 44 w 124"/>
              <a:gd name="T71" fmla="*/ 89 h 124"/>
              <a:gd name="T72" fmla="*/ 46 w 124"/>
              <a:gd name="T73" fmla="*/ 92 h 124"/>
              <a:gd name="T74" fmla="*/ 50 w 124"/>
              <a:gd name="T75" fmla="*/ 94 h 124"/>
              <a:gd name="T76" fmla="*/ 74 w 124"/>
              <a:gd name="T77" fmla="*/ 94 h 124"/>
              <a:gd name="T78" fmla="*/ 78 w 124"/>
              <a:gd name="T79" fmla="*/ 92 h 124"/>
              <a:gd name="T80" fmla="*/ 79 w 124"/>
              <a:gd name="T81" fmla="*/ 89 h 124"/>
              <a:gd name="T82" fmla="*/ 79 w 124"/>
              <a:gd name="T83" fmla="*/ 82 h 124"/>
              <a:gd name="T84" fmla="*/ 79 w 124"/>
              <a:gd name="T85" fmla="*/ 27 h 124"/>
              <a:gd name="T86" fmla="*/ 82 w 124"/>
              <a:gd name="T87" fmla="*/ 24 h 124"/>
              <a:gd name="T88" fmla="*/ 85 w 124"/>
              <a:gd name="T89" fmla="*/ 27 h 124"/>
              <a:gd name="T90" fmla="*/ 85 w 124"/>
              <a:gd name="T91" fmla="*/ 33 h 124"/>
              <a:gd name="T92" fmla="*/ 82 w 124"/>
              <a:gd name="T93" fmla="*/ 41 h 124"/>
              <a:gd name="T94" fmla="*/ 74 w 124"/>
              <a:gd name="T95" fmla="*/ 44 h 124"/>
              <a:gd name="T96" fmla="*/ 50 w 124"/>
              <a:gd name="T97" fmla="*/ 44 h 124"/>
              <a:gd name="T98" fmla="*/ 42 w 124"/>
              <a:gd name="T99" fmla="*/ 41 h 124"/>
              <a:gd name="T100" fmla="*/ 39 w 124"/>
              <a:gd name="T101" fmla="*/ 33 h 124"/>
              <a:gd name="T102" fmla="*/ 39 w 124"/>
              <a:gd name="T103" fmla="*/ 27 h 124"/>
              <a:gd name="T104" fmla="*/ 41 w 124"/>
              <a:gd name="T105" fmla="*/ 24 h 124"/>
              <a:gd name="T106" fmla="*/ 44 w 124"/>
              <a:gd name="T107" fmla="*/ 27 h 124"/>
              <a:gd name="T108" fmla="*/ 44 w 124"/>
              <a:gd name="T109" fmla="*/ 33 h 124"/>
              <a:gd name="T110" fmla="*/ 46 w 124"/>
              <a:gd name="T111" fmla="*/ 37 h 124"/>
              <a:gd name="T112" fmla="*/ 50 w 124"/>
              <a:gd name="T113" fmla="*/ 38 h 124"/>
              <a:gd name="T114" fmla="*/ 74 w 124"/>
              <a:gd name="T115" fmla="*/ 38 h 124"/>
              <a:gd name="T116" fmla="*/ 78 w 124"/>
              <a:gd name="T117" fmla="*/ 37 h 124"/>
              <a:gd name="T118" fmla="*/ 79 w 124"/>
              <a:gd name="T119" fmla="*/ 33 h 124"/>
              <a:gd name="T120" fmla="*/ 79 w 124"/>
              <a:gd name="T121" fmla="*/ 27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24" h="124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2" y="0"/>
                  <a:pt x="124" y="2"/>
                  <a:pt x="124" y="4"/>
                </a:cubicBezTo>
                <a:cubicBezTo>
                  <a:pt x="124" y="5"/>
                  <a:pt x="124" y="5"/>
                  <a:pt x="124" y="5"/>
                </a:cubicBezTo>
                <a:cubicBezTo>
                  <a:pt x="124" y="119"/>
                  <a:pt x="124" y="119"/>
                  <a:pt x="124" y="119"/>
                </a:cubicBezTo>
                <a:cubicBezTo>
                  <a:pt x="124" y="121"/>
                  <a:pt x="122" y="124"/>
                  <a:pt x="119" y="124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2" y="124"/>
                  <a:pt x="0" y="121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9" y="59"/>
                </a:moveTo>
                <a:cubicBezTo>
                  <a:pt x="114" y="59"/>
                  <a:pt x="114" y="59"/>
                  <a:pt x="114" y="59"/>
                </a:cubicBezTo>
                <a:cubicBezTo>
                  <a:pt x="114" y="9"/>
                  <a:pt x="114" y="9"/>
                  <a:pt x="114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59"/>
                  <a:pt x="9" y="59"/>
                  <a:pt x="9" y="59"/>
                </a:cubicBezTo>
                <a:close/>
                <a:moveTo>
                  <a:pt x="114" y="64"/>
                </a:moveTo>
                <a:cubicBezTo>
                  <a:pt x="9" y="64"/>
                  <a:pt x="9" y="64"/>
                  <a:pt x="9" y="64"/>
                </a:cubicBezTo>
                <a:cubicBezTo>
                  <a:pt x="9" y="114"/>
                  <a:pt x="9" y="114"/>
                  <a:pt x="9" y="114"/>
                </a:cubicBezTo>
                <a:cubicBezTo>
                  <a:pt x="114" y="114"/>
                  <a:pt x="114" y="114"/>
                  <a:pt x="114" y="114"/>
                </a:cubicBezTo>
                <a:cubicBezTo>
                  <a:pt x="114" y="64"/>
                  <a:pt x="114" y="64"/>
                  <a:pt x="114" y="64"/>
                </a:cubicBezTo>
                <a:close/>
                <a:moveTo>
                  <a:pt x="79" y="82"/>
                </a:moveTo>
                <a:cubicBezTo>
                  <a:pt x="79" y="81"/>
                  <a:pt x="81" y="79"/>
                  <a:pt x="82" y="79"/>
                </a:cubicBezTo>
                <a:cubicBezTo>
                  <a:pt x="84" y="79"/>
                  <a:pt x="85" y="81"/>
                  <a:pt x="85" y="82"/>
                </a:cubicBezTo>
                <a:cubicBezTo>
                  <a:pt x="85" y="89"/>
                  <a:pt x="85" y="89"/>
                  <a:pt x="85" y="89"/>
                </a:cubicBezTo>
                <a:cubicBezTo>
                  <a:pt x="85" y="92"/>
                  <a:pt x="84" y="94"/>
                  <a:pt x="82" y="96"/>
                </a:cubicBezTo>
                <a:cubicBezTo>
                  <a:pt x="80" y="98"/>
                  <a:pt x="77" y="100"/>
                  <a:pt x="74" y="100"/>
                </a:cubicBezTo>
                <a:cubicBezTo>
                  <a:pt x="50" y="100"/>
                  <a:pt x="50" y="100"/>
                  <a:pt x="50" y="100"/>
                </a:cubicBezTo>
                <a:cubicBezTo>
                  <a:pt x="47" y="100"/>
                  <a:pt x="44" y="98"/>
                  <a:pt x="42" y="96"/>
                </a:cubicBezTo>
                <a:cubicBezTo>
                  <a:pt x="40" y="94"/>
                  <a:pt x="39" y="92"/>
                  <a:pt x="39" y="89"/>
                </a:cubicBezTo>
                <a:cubicBezTo>
                  <a:pt x="39" y="82"/>
                  <a:pt x="39" y="82"/>
                  <a:pt x="39" y="82"/>
                </a:cubicBezTo>
                <a:cubicBezTo>
                  <a:pt x="39" y="81"/>
                  <a:pt x="40" y="79"/>
                  <a:pt x="41" y="79"/>
                </a:cubicBezTo>
                <a:cubicBezTo>
                  <a:pt x="43" y="79"/>
                  <a:pt x="44" y="81"/>
                  <a:pt x="44" y="82"/>
                </a:cubicBezTo>
                <a:cubicBezTo>
                  <a:pt x="44" y="89"/>
                  <a:pt x="44" y="89"/>
                  <a:pt x="44" y="89"/>
                </a:cubicBezTo>
                <a:cubicBezTo>
                  <a:pt x="44" y="90"/>
                  <a:pt x="45" y="91"/>
                  <a:pt x="46" y="92"/>
                </a:cubicBezTo>
                <a:cubicBezTo>
                  <a:pt x="47" y="93"/>
                  <a:pt x="48" y="94"/>
                  <a:pt x="50" y="94"/>
                </a:cubicBezTo>
                <a:cubicBezTo>
                  <a:pt x="74" y="94"/>
                  <a:pt x="74" y="94"/>
                  <a:pt x="74" y="94"/>
                </a:cubicBezTo>
                <a:cubicBezTo>
                  <a:pt x="75" y="94"/>
                  <a:pt x="77" y="93"/>
                  <a:pt x="78" y="92"/>
                </a:cubicBezTo>
                <a:cubicBezTo>
                  <a:pt x="79" y="91"/>
                  <a:pt x="79" y="90"/>
                  <a:pt x="79" y="89"/>
                </a:cubicBezTo>
                <a:cubicBezTo>
                  <a:pt x="79" y="82"/>
                  <a:pt x="79" y="82"/>
                  <a:pt x="79" y="82"/>
                </a:cubicBezTo>
                <a:close/>
                <a:moveTo>
                  <a:pt x="79" y="27"/>
                </a:moveTo>
                <a:cubicBezTo>
                  <a:pt x="79" y="25"/>
                  <a:pt x="81" y="24"/>
                  <a:pt x="82" y="24"/>
                </a:cubicBezTo>
                <a:cubicBezTo>
                  <a:pt x="84" y="24"/>
                  <a:pt x="85" y="25"/>
                  <a:pt x="85" y="27"/>
                </a:cubicBezTo>
                <a:cubicBezTo>
                  <a:pt x="85" y="33"/>
                  <a:pt x="85" y="33"/>
                  <a:pt x="85" y="33"/>
                </a:cubicBezTo>
                <a:cubicBezTo>
                  <a:pt x="85" y="36"/>
                  <a:pt x="84" y="39"/>
                  <a:pt x="82" y="41"/>
                </a:cubicBezTo>
                <a:cubicBezTo>
                  <a:pt x="80" y="43"/>
                  <a:pt x="77" y="44"/>
                  <a:pt x="74" y="44"/>
                </a:cubicBezTo>
                <a:cubicBezTo>
                  <a:pt x="50" y="44"/>
                  <a:pt x="50" y="44"/>
                  <a:pt x="50" y="44"/>
                </a:cubicBezTo>
                <a:cubicBezTo>
                  <a:pt x="47" y="44"/>
                  <a:pt x="44" y="43"/>
                  <a:pt x="42" y="41"/>
                </a:cubicBezTo>
                <a:cubicBezTo>
                  <a:pt x="40" y="39"/>
                  <a:pt x="39" y="36"/>
                  <a:pt x="39" y="33"/>
                </a:cubicBezTo>
                <a:cubicBezTo>
                  <a:pt x="39" y="27"/>
                  <a:pt x="39" y="27"/>
                  <a:pt x="39" y="27"/>
                </a:cubicBezTo>
                <a:cubicBezTo>
                  <a:pt x="39" y="25"/>
                  <a:pt x="40" y="24"/>
                  <a:pt x="41" y="24"/>
                </a:cubicBezTo>
                <a:cubicBezTo>
                  <a:pt x="43" y="24"/>
                  <a:pt x="44" y="25"/>
                  <a:pt x="44" y="27"/>
                </a:cubicBezTo>
                <a:cubicBezTo>
                  <a:pt x="44" y="33"/>
                  <a:pt x="44" y="33"/>
                  <a:pt x="44" y="33"/>
                </a:cubicBezTo>
                <a:cubicBezTo>
                  <a:pt x="44" y="34"/>
                  <a:pt x="45" y="36"/>
                  <a:pt x="46" y="37"/>
                </a:cubicBezTo>
                <a:cubicBezTo>
                  <a:pt x="47" y="38"/>
                  <a:pt x="48" y="38"/>
                  <a:pt x="50" y="38"/>
                </a:cubicBezTo>
                <a:cubicBezTo>
                  <a:pt x="74" y="38"/>
                  <a:pt x="74" y="38"/>
                  <a:pt x="74" y="38"/>
                </a:cubicBezTo>
                <a:cubicBezTo>
                  <a:pt x="75" y="38"/>
                  <a:pt x="77" y="38"/>
                  <a:pt x="78" y="37"/>
                </a:cubicBezTo>
                <a:cubicBezTo>
                  <a:pt x="79" y="36"/>
                  <a:pt x="79" y="34"/>
                  <a:pt x="79" y="33"/>
                </a:cubicBezTo>
                <a:cubicBezTo>
                  <a:pt x="79" y="27"/>
                  <a:pt x="79" y="27"/>
                  <a:pt x="79" y="2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01" name="Freeform 121"/>
          <p:cNvSpPr>
            <a:spLocks noEditPoints="1"/>
          </p:cNvSpPr>
          <p:nvPr/>
        </p:nvSpPr>
        <p:spPr bwMode="auto">
          <a:xfrm>
            <a:off x="8606713" y="3052508"/>
            <a:ext cx="272622" cy="272559"/>
          </a:xfrm>
          <a:custGeom>
            <a:avLst/>
            <a:gdLst>
              <a:gd name="T0" fmla="*/ 57 w 124"/>
              <a:gd name="T1" fmla="*/ 57 h 124"/>
              <a:gd name="T2" fmla="*/ 57 w 124"/>
              <a:gd name="T3" fmla="*/ 57 h 124"/>
              <a:gd name="T4" fmla="*/ 44 w 124"/>
              <a:gd name="T5" fmla="*/ 62 h 124"/>
              <a:gd name="T6" fmla="*/ 47 w 124"/>
              <a:gd name="T7" fmla="*/ 67 h 124"/>
              <a:gd name="T8" fmla="*/ 47 w 124"/>
              <a:gd name="T9" fmla="*/ 67 h 124"/>
              <a:gd name="T10" fmla="*/ 59 w 124"/>
              <a:gd name="T11" fmla="*/ 62 h 124"/>
              <a:gd name="T12" fmla="*/ 5 w 124"/>
              <a:gd name="T13" fmla="*/ 0 h 124"/>
              <a:gd name="T14" fmla="*/ 124 w 124"/>
              <a:gd name="T15" fmla="*/ 5 h 124"/>
              <a:gd name="T16" fmla="*/ 119 w 124"/>
              <a:gd name="T17" fmla="*/ 124 h 124"/>
              <a:gd name="T18" fmla="*/ 0 w 124"/>
              <a:gd name="T19" fmla="*/ 119 h 124"/>
              <a:gd name="T20" fmla="*/ 114 w 124"/>
              <a:gd name="T21" fmla="*/ 9 h 124"/>
              <a:gd name="T22" fmla="*/ 114 w 124"/>
              <a:gd name="T23" fmla="*/ 114 h 124"/>
              <a:gd name="T24" fmla="*/ 69 w 124"/>
              <a:gd name="T25" fmla="*/ 40 h 124"/>
              <a:gd name="T26" fmla="*/ 63 w 124"/>
              <a:gd name="T27" fmla="*/ 55 h 124"/>
              <a:gd name="T28" fmla="*/ 73 w 124"/>
              <a:gd name="T29" fmla="*/ 79 h 124"/>
              <a:gd name="T30" fmla="*/ 58 w 124"/>
              <a:gd name="T31" fmla="*/ 73 h 124"/>
              <a:gd name="T32" fmla="*/ 34 w 124"/>
              <a:gd name="T33" fmla="*/ 83 h 124"/>
              <a:gd name="T34" fmla="*/ 41 w 124"/>
              <a:gd name="T35" fmla="*/ 68 h 124"/>
              <a:gd name="T36" fmla="*/ 30 w 124"/>
              <a:gd name="T37" fmla="*/ 44 h 124"/>
              <a:gd name="T38" fmla="*/ 45 w 124"/>
              <a:gd name="T39" fmla="*/ 51 h 124"/>
              <a:gd name="T40" fmla="*/ 18 w 124"/>
              <a:gd name="T41" fmla="*/ 15 h 124"/>
              <a:gd name="T42" fmla="*/ 104 w 124"/>
              <a:gd name="T43" fmla="*/ 18 h 124"/>
              <a:gd name="T44" fmla="*/ 106 w 124"/>
              <a:gd name="T45" fmla="*/ 28 h 124"/>
              <a:gd name="T46" fmla="*/ 109 w 124"/>
              <a:gd name="T47" fmla="*/ 41 h 124"/>
              <a:gd name="T48" fmla="*/ 106 w 124"/>
              <a:gd name="T49" fmla="*/ 54 h 124"/>
              <a:gd name="T50" fmla="*/ 106 w 124"/>
              <a:gd name="T51" fmla="*/ 70 h 124"/>
              <a:gd name="T52" fmla="*/ 109 w 124"/>
              <a:gd name="T53" fmla="*/ 83 h 124"/>
              <a:gd name="T54" fmla="*/ 106 w 124"/>
              <a:gd name="T55" fmla="*/ 96 h 124"/>
              <a:gd name="T56" fmla="*/ 101 w 124"/>
              <a:gd name="T57" fmla="*/ 109 h 124"/>
              <a:gd name="T58" fmla="*/ 15 w 124"/>
              <a:gd name="T59" fmla="*/ 106 h 124"/>
              <a:gd name="T60" fmla="*/ 18 w 124"/>
              <a:gd name="T61" fmla="*/ 15 h 124"/>
              <a:gd name="T62" fmla="*/ 21 w 124"/>
              <a:gd name="T63" fmla="*/ 103 h 124"/>
              <a:gd name="T64" fmla="*/ 96 w 124"/>
              <a:gd name="T65" fmla="*/ 96 h 124"/>
              <a:gd name="T66" fmla="*/ 93 w 124"/>
              <a:gd name="T67" fmla="*/ 93 h 124"/>
              <a:gd name="T68" fmla="*/ 96 w 124"/>
              <a:gd name="T69" fmla="*/ 70 h 124"/>
              <a:gd name="T70" fmla="*/ 98 w 124"/>
              <a:gd name="T71" fmla="*/ 54 h 124"/>
              <a:gd name="T72" fmla="*/ 93 w 124"/>
              <a:gd name="T73" fmla="*/ 51 h 124"/>
              <a:gd name="T74" fmla="*/ 93 w 124"/>
              <a:gd name="T75" fmla="*/ 31 h 124"/>
              <a:gd name="T76" fmla="*/ 98 w 124"/>
              <a:gd name="T77" fmla="*/ 28 h 124"/>
              <a:gd name="T78" fmla="*/ 99 w 124"/>
              <a:gd name="T79" fmla="*/ 33 h 124"/>
              <a:gd name="T80" fmla="*/ 101 w 124"/>
              <a:gd name="T81" fmla="*/ 48 h 124"/>
              <a:gd name="T82" fmla="*/ 103 w 124"/>
              <a:gd name="T83" fmla="*/ 41 h 124"/>
              <a:gd name="T84" fmla="*/ 101 w 124"/>
              <a:gd name="T85" fmla="*/ 33 h 124"/>
              <a:gd name="T86" fmla="*/ 99 w 124"/>
              <a:gd name="T87" fmla="*/ 83 h 124"/>
              <a:gd name="T88" fmla="*/ 101 w 124"/>
              <a:gd name="T89" fmla="*/ 90 h 124"/>
              <a:gd name="T90" fmla="*/ 103 w 124"/>
              <a:gd name="T91" fmla="*/ 7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4" h="124">
                <a:moveTo>
                  <a:pt x="57" y="57"/>
                </a:moveTo>
                <a:cubicBezTo>
                  <a:pt x="57" y="57"/>
                  <a:pt x="57" y="57"/>
                  <a:pt x="57" y="57"/>
                </a:cubicBezTo>
                <a:cubicBezTo>
                  <a:pt x="57" y="57"/>
                  <a:pt x="57" y="57"/>
                  <a:pt x="57" y="57"/>
                </a:cubicBezTo>
                <a:cubicBezTo>
                  <a:pt x="57" y="57"/>
                  <a:pt x="57" y="57"/>
                  <a:pt x="57" y="57"/>
                </a:cubicBezTo>
                <a:cubicBezTo>
                  <a:pt x="57" y="57"/>
                  <a:pt x="57" y="57"/>
                  <a:pt x="57" y="57"/>
                </a:cubicBezTo>
                <a:cubicBezTo>
                  <a:pt x="57" y="57"/>
                  <a:pt x="57" y="57"/>
                  <a:pt x="57" y="57"/>
                </a:cubicBezTo>
                <a:cubicBezTo>
                  <a:pt x="57" y="56"/>
                  <a:pt x="57" y="56"/>
                  <a:pt x="57" y="56"/>
                </a:cubicBezTo>
                <a:cubicBezTo>
                  <a:pt x="55" y="55"/>
                  <a:pt x="53" y="55"/>
                  <a:pt x="52" y="55"/>
                </a:cubicBezTo>
                <a:cubicBezTo>
                  <a:pt x="48" y="55"/>
                  <a:pt x="44" y="58"/>
                  <a:pt x="44" y="62"/>
                </a:cubicBezTo>
                <a:cubicBezTo>
                  <a:pt x="44" y="63"/>
                  <a:pt x="45" y="65"/>
                  <a:pt x="46" y="67"/>
                </a:cubicBezTo>
                <a:cubicBezTo>
                  <a:pt x="46" y="67"/>
                  <a:pt x="46" y="67"/>
                  <a:pt x="46" y="67"/>
                </a:cubicBezTo>
                <a:cubicBezTo>
                  <a:pt x="47" y="67"/>
                  <a:pt x="47" y="67"/>
                  <a:pt x="47" y="67"/>
                </a:cubicBezTo>
                <a:cubicBezTo>
                  <a:pt x="47" y="67"/>
                  <a:pt x="47" y="67"/>
                  <a:pt x="47" y="67"/>
                </a:cubicBezTo>
                <a:cubicBezTo>
                  <a:pt x="47" y="67"/>
                  <a:pt x="47" y="67"/>
                  <a:pt x="47" y="67"/>
                </a:cubicBezTo>
                <a:cubicBezTo>
                  <a:pt x="47" y="67"/>
                  <a:pt x="47" y="67"/>
                  <a:pt x="47" y="67"/>
                </a:cubicBezTo>
                <a:cubicBezTo>
                  <a:pt x="47" y="67"/>
                  <a:pt x="47" y="67"/>
                  <a:pt x="47" y="67"/>
                </a:cubicBezTo>
                <a:cubicBezTo>
                  <a:pt x="48" y="68"/>
                  <a:pt x="50" y="69"/>
                  <a:pt x="52" y="69"/>
                </a:cubicBezTo>
                <a:cubicBezTo>
                  <a:pt x="56" y="69"/>
                  <a:pt x="59" y="66"/>
                  <a:pt x="59" y="62"/>
                </a:cubicBezTo>
                <a:cubicBezTo>
                  <a:pt x="59" y="60"/>
                  <a:pt x="58" y="58"/>
                  <a:pt x="57" y="57"/>
                </a:cubicBezTo>
                <a:close/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2" y="0"/>
                  <a:pt x="124" y="2"/>
                  <a:pt x="124" y="4"/>
                </a:cubicBezTo>
                <a:cubicBezTo>
                  <a:pt x="124" y="5"/>
                  <a:pt x="124" y="5"/>
                  <a:pt x="124" y="5"/>
                </a:cubicBezTo>
                <a:cubicBezTo>
                  <a:pt x="124" y="119"/>
                  <a:pt x="124" y="119"/>
                  <a:pt x="124" y="119"/>
                </a:cubicBezTo>
                <a:cubicBezTo>
                  <a:pt x="124" y="121"/>
                  <a:pt x="122" y="124"/>
                  <a:pt x="119" y="124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2" y="124"/>
                  <a:pt x="0" y="121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114" y="9"/>
                </a:moveTo>
                <a:cubicBezTo>
                  <a:pt x="10" y="9"/>
                  <a:pt x="10" y="9"/>
                  <a:pt x="10" y="9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14" y="114"/>
                  <a:pt x="114" y="114"/>
                  <a:pt x="114" y="114"/>
                </a:cubicBezTo>
                <a:cubicBezTo>
                  <a:pt x="114" y="9"/>
                  <a:pt x="114" y="9"/>
                  <a:pt x="114" y="9"/>
                </a:cubicBezTo>
                <a:close/>
                <a:moveTo>
                  <a:pt x="58" y="51"/>
                </a:moveTo>
                <a:cubicBezTo>
                  <a:pt x="69" y="40"/>
                  <a:pt x="69" y="40"/>
                  <a:pt x="69" y="40"/>
                </a:cubicBezTo>
                <a:cubicBezTo>
                  <a:pt x="70" y="39"/>
                  <a:pt x="72" y="39"/>
                  <a:pt x="73" y="40"/>
                </a:cubicBezTo>
                <a:cubicBezTo>
                  <a:pt x="74" y="41"/>
                  <a:pt x="74" y="43"/>
                  <a:pt x="73" y="44"/>
                </a:cubicBezTo>
                <a:cubicBezTo>
                  <a:pt x="63" y="55"/>
                  <a:pt x="63" y="55"/>
                  <a:pt x="63" y="55"/>
                </a:cubicBezTo>
                <a:cubicBezTo>
                  <a:pt x="64" y="57"/>
                  <a:pt x="65" y="59"/>
                  <a:pt x="65" y="62"/>
                </a:cubicBezTo>
                <a:cubicBezTo>
                  <a:pt x="65" y="64"/>
                  <a:pt x="64" y="66"/>
                  <a:pt x="63" y="68"/>
                </a:cubicBezTo>
                <a:cubicBezTo>
                  <a:pt x="73" y="79"/>
                  <a:pt x="73" y="79"/>
                  <a:pt x="73" y="79"/>
                </a:cubicBezTo>
                <a:cubicBezTo>
                  <a:pt x="74" y="80"/>
                  <a:pt x="74" y="82"/>
                  <a:pt x="73" y="83"/>
                </a:cubicBezTo>
                <a:cubicBezTo>
                  <a:pt x="72" y="84"/>
                  <a:pt x="70" y="84"/>
                  <a:pt x="69" y="83"/>
                </a:cubicBezTo>
                <a:cubicBezTo>
                  <a:pt x="58" y="73"/>
                  <a:pt x="58" y="73"/>
                  <a:pt x="58" y="73"/>
                </a:cubicBezTo>
                <a:cubicBezTo>
                  <a:pt x="56" y="74"/>
                  <a:pt x="54" y="74"/>
                  <a:pt x="52" y="74"/>
                </a:cubicBezTo>
                <a:cubicBezTo>
                  <a:pt x="49" y="74"/>
                  <a:pt x="47" y="74"/>
                  <a:pt x="45" y="73"/>
                </a:cubicBezTo>
                <a:cubicBezTo>
                  <a:pt x="34" y="83"/>
                  <a:pt x="34" y="83"/>
                  <a:pt x="34" y="83"/>
                </a:cubicBezTo>
                <a:cubicBezTo>
                  <a:pt x="33" y="84"/>
                  <a:pt x="31" y="84"/>
                  <a:pt x="30" y="83"/>
                </a:cubicBezTo>
                <a:cubicBezTo>
                  <a:pt x="29" y="82"/>
                  <a:pt x="29" y="80"/>
                  <a:pt x="30" y="79"/>
                </a:cubicBezTo>
                <a:cubicBezTo>
                  <a:pt x="41" y="68"/>
                  <a:pt x="41" y="68"/>
                  <a:pt x="41" y="68"/>
                </a:cubicBezTo>
                <a:cubicBezTo>
                  <a:pt x="39" y="66"/>
                  <a:pt x="39" y="64"/>
                  <a:pt x="39" y="62"/>
                </a:cubicBezTo>
                <a:cubicBezTo>
                  <a:pt x="39" y="59"/>
                  <a:pt x="39" y="57"/>
                  <a:pt x="41" y="55"/>
                </a:cubicBezTo>
                <a:cubicBezTo>
                  <a:pt x="30" y="44"/>
                  <a:pt x="30" y="44"/>
                  <a:pt x="30" y="44"/>
                </a:cubicBezTo>
                <a:cubicBezTo>
                  <a:pt x="29" y="43"/>
                  <a:pt x="29" y="41"/>
                  <a:pt x="30" y="40"/>
                </a:cubicBezTo>
                <a:cubicBezTo>
                  <a:pt x="31" y="39"/>
                  <a:pt x="33" y="39"/>
                  <a:pt x="34" y="40"/>
                </a:cubicBezTo>
                <a:cubicBezTo>
                  <a:pt x="45" y="51"/>
                  <a:pt x="45" y="51"/>
                  <a:pt x="45" y="51"/>
                </a:cubicBezTo>
                <a:cubicBezTo>
                  <a:pt x="47" y="49"/>
                  <a:pt x="49" y="49"/>
                  <a:pt x="52" y="49"/>
                </a:cubicBezTo>
                <a:cubicBezTo>
                  <a:pt x="54" y="49"/>
                  <a:pt x="56" y="49"/>
                  <a:pt x="58" y="51"/>
                </a:cubicBezTo>
                <a:close/>
                <a:moveTo>
                  <a:pt x="18" y="15"/>
                </a:moveTo>
                <a:cubicBezTo>
                  <a:pt x="18" y="15"/>
                  <a:pt x="18" y="15"/>
                  <a:pt x="18" y="15"/>
                </a:cubicBezTo>
                <a:cubicBezTo>
                  <a:pt x="101" y="15"/>
                  <a:pt x="101" y="15"/>
                  <a:pt x="101" y="15"/>
                </a:cubicBezTo>
                <a:cubicBezTo>
                  <a:pt x="103" y="15"/>
                  <a:pt x="104" y="16"/>
                  <a:pt x="104" y="18"/>
                </a:cubicBezTo>
                <a:cubicBezTo>
                  <a:pt x="104" y="18"/>
                  <a:pt x="104" y="18"/>
                  <a:pt x="104" y="18"/>
                </a:cubicBezTo>
                <a:cubicBezTo>
                  <a:pt x="104" y="28"/>
                  <a:pt x="104" y="28"/>
                  <a:pt x="104" y="2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8" y="28"/>
                  <a:pt x="109" y="29"/>
                  <a:pt x="109" y="31"/>
                </a:cubicBezTo>
                <a:cubicBezTo>
                  <a:pt x="109" y="31"/>
                  <a:pt x="109" y="31"/>
                  <a:pt x="109" y="31"/>
                </a:cubicBezTo>
                <a:cubicBezTo>
                  <a:pt x="109" y="41"/>
                  <a:pt x="109" y="41"/>
                  <a:pt x="109" y="41"/>
                </a:cubicBezTo>
                <a:cubicBezTo>
                  <a:pt x="109" y="51"/>
                  <a:pt x="109" y="51"/>
                  <a:pt x="109" y="51"/>
                </a:cubicBezTo>
                <a:cubicBezTo>
                  <a:pt x="109" y="52"/>
                  <a:pt x="108" y="54"/>
                  <a:pt x="106" y="54"/>
                </a:cubicBezTo>
                <a:cubicBezTo>
                  <a:pt x="106" y="54"/>
                  <a:pt x="106" y="54"/>
                  <a:pt x="106" y="54"/>
                </a:cubicBezTo>
                <a:cubicBezTo>
                  <a:pt x="104" y="54"/>
                  <a:pt x="104" y="54"/>
                  <a:pt x="104" y="54"/>
                </a:cubicBezTo>
                <a:cubicBezTo>
                  <a:pt x="104" y="70"/>
                  <a:pt x="104" y="70"/>
                  <a:pt x="104" y="70"/>
                </a:cubicBezTo>
                <a:cubicBezTo>
                  <a:pt x="106" y="70"/>
                  <a:pt x="106" y="70"/>
                  <a:pt x="106" y="70"/>
                </a:cubicBezTo>
                <a:cubicBezTo>
                  <a:pt x="108" y="70"/>
                  <a:pt x="109" y="71"/>
                  <a:pt x="109" y="72"/>
                </a:cubicBezTo>
                <a:cubicBezTo>
                  <a:pt x="109" y="73"/>
                  <a:pt x="109" y="73"/>
                  <a:pt x="109" y="73"/>
                </a:cubicBezTo>
                <a:cubicBezTo>
                  <a:pt x="109" y="83"/>
                  <a:pt x="109" y="83"/>
                  <a:pt x="109" y="83"/>
                </a:cubicBezTo>
                <a:cubicBezTo>
                  <a:pt x="109" y="93"/>
                  <a:pt x="109" y="93"/>
                  <a:pt x="109" y="93"/>
                </a:cubicBezTo>
                <a:cubicBezTo>
                  <a:pt x="109" y="94"/>
                  <a:pt x="108" y="96"/>
                  <a:pt x="106" y="96"/>
                </a:cubicBezTo>
                <a:cubicBezTo>
                  <a:pt x="106" y="96"/>
                  <a:pt x="106" y="96"/>
                  <a:pt x="106" y="96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04" y="106"/>
                  <a:pt x="104" y="106"/>
                  <a:pt x="104" y="106"/>
                </a:cubicBezTo>
                <a:cubicBezTo>
                  <a:pt x="104" y="107"/>
                  <a:pt x="103" y="109"/>
                  <a:pt x="101" y="109"/>
                </a:cubicBezTo>
                <a:cubicBezTo>
                  <a:pt x="101" y="109"/>
                  <a:pt x="101" y="109"/>
                  <a:pt x="101" y="109"/>
                </a:cubicBezTo>
                <a:cubicBezTo>
                  <a:pt x="18" y="109"/>
                  <a:pt x="18" y="109"/>
                  <a:pt x="18" y="109"/>
                </a:cubicBezTo>
                <a:cubicBezTo>
                  <a:pt x="16" y="109"/>
                  <a:pt x="15" y="107"/>
                  <a:pt x="15" y="106"/>
                </a:cubicBezTo>
                <a:cubicBezTo>
                  <a:pt x="15" y="106"/>
                  <a:pt x="15" y="106"/>
                  <a:pt x="15" y="106"/>
                </a:cubicBezTo>
                <a:cubicBezTo>
                  <a:pt x="15" y="18"/>
                  <a:pt x="15" y="18"/>
                  <a:pt x="15" y="18"/>
                </a:cubicBezTo>
                <a:cubicBezTo>
                  <a:pt x="15" y="16"/>
                  <a:pt x="16" y="15"/>
                  <a:pt x="18" y="15"/>
                </a:cubicBezTo>
                <a:close/>
                <a:moveTo>
                  <a:pt x="98" y="20"/>
                </a:moveTo>
                <a:cubicBezTo>
                  <a:pt x="21" y="20"/>
                  <a:pt x="21" y="20"/>
                  <a:pt x="21" y="20"/>
                </a:cubicBezTo>
                <a:cubicBezTo>
                  <a:pt x="21" y="103"/>
                  <a:pt x="21" y="103"/>
                  <a:pt x="21" y="103"/>
                </a:cubicBezTo>
                <a:cubicBezTo>
                  <a:pt x="98" y="103"/>
                  <a:pt x="98" y="103"/>
                  <a:pt x="98" y="103"/>
                </a:cubicBezTo>
                <a:cubicBezTo>
                  <a:pt x="98" y="96"/>
                  <a:pt x="98" y="96"/>
                  <a:pt x="98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96" y="96"/>
                  <a:pt x="96" y="96"/>
                  <a:pt x="96" y="96"/>
                </a:cubicBezTo>
                <a:cubicBezTo>
                  <a:pt x="94" y="96"/>
                  <a:pt x="93" y="94"/>
                  <a:pt x="93" y="93"/>
                </a:cubicBezTo>
                <a:cubicBezTo>
                  <a:pt x="93" y="93"/>
                  <a:pt x="93" y="93"/>
                  <a:pt x="93" y="9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72"/>
                  <a:pt x="93" y="72"/>
                  <a:pt x="93" y="72"/>
                </a:cubicBezTo>
                <a:cubicBezTo>
                  <a:pt x="93" y="71"/>
                  <a:pt x="94" y="70"/>
                  <a:pt x="96" y="70"/>
                </a:cubicBezTo>
                <a:cubicBezTo>
                  <a:pt x="96" y="70"/>
                  <a:pt x="96" y="70"/>
                  <a:pt x="96" y="70"/>
                </a:cubicBezTo>
                <a:cubicBezTo>
                  <a:pt x="98" y="70"/>
                  <a:pt x="98" y="70"/>
                  <a:pt x="98" y="70"/>
                </a:cubicBezTo>
                <a:cubicBezTo>
                  <a:pt x="98" y="54"/>
                  <a:pt x="98" y="54"/>
                  <a:pt x="98" y="54"/>
                </a:cubicBezTo>
                <a:cubicBezTo>
                  <a:pt x="96" y="54"/>
                  <a:pt x="96" y="54"/>
                  <a:pt x="96" y="54"/>
                </a:cubicBezTo>
                <a:cubicBezTo>
                  <a:pt x="96" y="54"/>
                  <a:pt x="96" y="54"/>
                  <a:pt x="96" y="54"/>
                </a:cubicBezTo>
                <a:cubicBezTo>
                  <a:pt x="94" y="54"/>
                  <a:pt x="93" y="52"/>
                  <a:pt x="93" y="51"/>
                </a:cubicBezTo>
                <a:cubicBezTo>
                  <a:pt x="93" y="51"/>
                  <a:pt x="93" y="51"/>
                  <a:pt x="93" y="51"/>
                </a:cubicBezTo>
                <a:cubicBezTo>
                  <a:pt x="93" y="41"/>
                  <a:pt x="93" y="41"/>
                  <a:pt x="93" y="41"/>
                </a:cubicBezTo>
                <a:cubicBezTo>
                  <a:pt x="93" y="31"/>
                  <a:pt x="93" y="31"/>
                  <a:pt x="93" y="31"/>
                </a:cubicBezTo>
                <a:cubicBezTo>
                  <a:pt x="93" y="29"/>
                  <a:pt x="94" y="28"/>
                  <a:pt x="96" y="28"/>
                </a:cubicBezTo>
                <a:cubicBezTo>
                  <a:pt x="96" y="28"/>
                  <a:pt x="96" y="28"/>
                  <a:pt x="96" y="28"/>
                </a:cubicBezTo>
                <a:cubicBezTo>
                  <a:pt x="98" y="28"/>
                  <a:pt x="98" y="28"/>
                  <a:pt x="98" y="28"/>
                </a:cubicBezTo>
                <a:cubicBezTo>
                  <a:pt x="98" y="20"/>
                  <a:pt x="98" y="20"/>
                  <a:pt x="98" y="20"/>
                </a:cubicBezTo>
                <a:close/>
                <a:moveTo>
                  <a:pt x="101" y="33"/>
                </a:moveTo>
                <a:cubicBezTo>
                  <a:pt x="99" y="33"/>
                  <a:pt x="99" y="33"/>
                  <a:pt x="99" y="33"/>
                </a:cubicBezTo>
                <a:cubicBezTo>
                  <a:pt x="99" y="41"/>
                  <a:pt x="99" y="41"/>
                  <a:pt x="99" y="41"/>
                </a:cubicBezTo>
                <a:cubicBezTo>
                  <a:pt x="99" y="48"/>
                  <a:pt x="99" y="48"/>
                  <a:pt x="99" y="48"/>
                </a:cubicBezTo>
                <a:cubicBezTo>
                  <a:pt x="101" y="48"/>
                  <a:pt x="101" y="48"/>
                  <a:pt x="101" y="48"/>
                </a:cubicBezTo>
                <a:cubicBezTo>
                  <a:pt x="101" y="48"/>
                  <a:pt x="101" y="48"/>
                  <a:pt x="101" y="48"/>
                </a:cubicBezTo>
                <a:cubicBezTo>
                  <a:pt x="103" y="48"/>
                  <a:pt x="103" y="48"/>
                  <a:pt x="103" y="48"/>
                </a:cubicBezTo>
                <a:cubicBezTo>
                  <a:pt x="103" y="41"/>
                  <a:pt x="103" y="41"/>
                  <a:pt x="103" y="41"/>
                </a:cubicBezTo>
                <a:cubicBezTo>
                  <a:pt x="103" y="33"/>
                  <a:pt x="103" y="33"/>
                  <a:pt x="103" y="33"/>
                </a:cubicBezTo>
                <a:cubicBezTo>
                  <a:pt x="101" y="33"/>
                  <a:pt x="101" y="33"/>
                  <a:pt x="101" y="33"/>
                </a:cubicBezTo>
                <a:cubicBezTo>
                  <a:pt x="101" y="33"/>
                  <a:pt x="101" y="33"/>
                  <a:pt x="101" y="33"/>
                </a:cubicBezTo>
                <a:close/>
                <a:moveTo>
                  <a:pt x="101" y="75"/>
                </a:moveTo>
                <a:cubicBezTo>
                  <a:pt x="99" y="75"/>
                  <a:pt x="99" y="75"/>
                  <a:pt x="99" y="75"/>
                </a:cubicBezTo>
                <a:cubicBezTo>
                  <a:pt x="99" y="83"/>
                  <a:pt x="99" y="83"/>
                  <a:pt x="99" y="83"/>
                </a:cubicBezTo>
                <a:cubicBezTo>
                  <a:pt x="99" y="90"/>
                  <a:pt x="99" y="90"/>
                  <a:pt x="99" y="90"/>
                </a:cubicBezTo>
                <a:cubicBezTo>
                  <a:pt x="101" y="90"/>
                  <a:pt x="101" y="90"/>
                  <a:pt x="101" y="90"/>
                </a:cubicBezTo>
                <a:cubicBezTo>
                  <a:pt x="101" y="90"/>
                  <a:pt x="101" y="90"/>
                  <a:pt x="101" y="90"/>
                </a:cubicBezTo>
                <a:cubicBezTo>
                  <a:pt x="103" y="90"/>
                  <a:pt x="103" y="90"/>
                  <a:pt x="103" y="90"/>
                </a:cubicBezTo>
                <a:cubicBezTo>
                  <a:pt x="103" y="83"/>
                  <a:pt x="103" y="83"/>
                  <a:pt x="103" y="83"/>
                </a:cubicBezTo>
                <a:cubicBezTo>
                  <a:pt x="103" y="75"/>
                  <a:pt x="103" y="75"/>
                  <a:pt x="103" y="75"/>
                </a:cubicBezTo>
                <a:cubicBezTo>
                  <a:pt x="101" y="75"/>
                  <a:pt x="101" y="75"/>
                  <a:pt x="101" y="75"/>
                </a:cubicBezTo>
                <a:cubicBezTo>
                  <a:pt x="101" y="75"/>
                  <a:pt x="101" y="75"/>
                  <a:pt x="101" y="7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02" name="Freeform 122"/>
          <p:cNvSpPr>
            <a:spLocks noEditPoints="1"/>
          </p:cNvSpPr>
          <p:nvPr/>
        </p:nvSpPr>
        <p:spPr bwMode="auto">
          <a:xfrm>
            <a:off x="9076648" y="3047992"/>
            <a:ext cx="280154" cy="277077"/>
          </a:xfrm>
          <a:custGeom>
            <a:avLst/>
            <a:gdLst>
              <a:gd name="T0" fmla="*/ 89 w 127"/>
              <a:gd name="T1" fmla="*/ 47 h 126"/>
              <a:gd name="T2" fmla="*/ 71 w 127"/>
              <a:gd name="T3" fmla="*/ 47 h 126"/>
              <a:gd name="T4" fmla="*/ 38 w 127"/>
              <a:gd name="T5" fmla="*/ 21 h 126"/>
              <a:gd name="T6" fmla="*/ 38 w 127"/>
              <a:gd name="T7" fmla="*/ 14 h 126"/>
              <a:gd name="T8" fmla="*/ 40 w 127"/>
              <a:gd name="T9" fmla="*/ 13 h 126"/>
              <a:gd name="T10" fmla="*/ 36 w 127"/>
              <a:gd name="T11" fmla="*/ 9 h 126"/>
              <a:gd name="T12" fmla="*/ 13 w 127"/>
              <a:gd name="T13" fmla="*/ 39 h 126"/>
              <a:gd name="T14" fmla="*/ 15 w 127"/>
              <a:gd name="T15" fmla="*/ 38 h 126"/>
              <a:gd name="T16" fmla="*/ 22 w 127"/>
              <a:gd name="T17" fmla="*/ 38 h 126"/>
              <a:gd name="T18" fmla="*/ 47 w 127"/>
              <a:gd name="T19" fmla="*/ 71 h 126"/>
              <a:gd name="T20" fmla="*/ 53 w 127"/>
              <a:gd name="T21" fmla="*/ 100 h 126"/>
              <a:gd name="T22" fmla="*/ 91 w 127"/>
              <a:gd name="T23" fmla="*/ 51 h 126"/>
              <a:gd name="T24" fmla="*/ 89 w 127"/>
              <a:gd name="T25" fmla="*/ 57 h 126"/>
              <a:gd name="T26" fmla="*/ 81 w 127"/>
              <a:gd name="T27" fmla="*/ 55 h 126"/>
              <a:gd name="T28" fmla="*/ 70 w 127"/>
              <a:gd name="T29" fmla="*/ 54 h 126"/>
              <a:gd name="T30" fmla="*/ 82 w 127"/>
              <a:gd name="T31" fmla="*/ 49 h 126"/>
              <a:gd name="T32" fmla="*/ 87 w 127"/>
              <a:gd name="T33" fmla="*/ 80 h 126"/>
              <a:gd name="T34" fmla="*/ 125 w 127"/>
              <a:gd name="T35" fmla="*/ 124 h 126"/>
              <a:gd name="T36" fmla="*/ 80 w 127"/>
              <a:gd name="T37" fmla="*/ 86 h 126"/>
              <a:gd name="T38" fmla="*/ 49 w 127"/>
              <a:gd name="T39" fmla="*/ 111 h 126"/>
              <a:gd name="T40" fmla="*/ 38 w 127"/>
              <a:gd name="T41" fmla="*/ 91 h 126"/>
              <a:gd name="T42" fmla="*/ 18 w 127"/>
              <a:gd name="T43" fmla="*/ 48 h 126"/>
              <a:gd name="T44" fmla="*/ 7 w 127"/>
              <a:gd name="T45" fmla="*/ 46 h 126"/>
              <a:gd name="T46" fmla="*/ 7 w 127"/>
              <a:gd name="T47" fmla="*/ 46 h 126"/>
              <a:gd name="T48" fmla="*/ 3 w 127"/>
              <a:gd name="T49" fmla="*/ 42 h 126"/>
              <a:gd name="T50" fmla="*/ 0 w 127"/>
              <a:gd name="T51" fmla="*/ 35 h 126"/>
              <a:gd name="T52" fmla="*/ 29 w 127"/>
              <a:gd name="T53" fmla="*/ 2 h 126"/>
              <a:gd name="T54" fmla="*/ 43 w 127"/>
              <a:gd name="T55" fmla="*/ 2 h 126"/>
              <a:gd name="T56" fmla="*/ 46 w 127"/>
              <a:gd name="T57" fmla="*/ 6 h 126"/>
              <a:gd name="T58" fmla="*/ 46 w 127"/>
              <a:gd name="T59" fmla="*/ 6 h 126"/>
              <a:gd name="T60" fmla="*/ 47 w 127"/>
              <a:gd name="T61" fmla="*/ 7 h 126"/>
              <a:gd name="T62" fmla="*/ 48 w 127"/>
              <a:gd name="T63" fmla="*/ 17 h 126"/>
              <a:gd name="T64" fmla="*/ 91 w 127"/>
              <a:gd name="T65" fmla="*/ 37 h 126"/>
              <a:gd name="T66" fmla="*/ 111 w 127"/>
              <a:gd name="T67" fmla="*/ 55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27" h="126">
                <a:moveTo>
                  <a:pt x="101" y="52"/>
                </a:moveTo>
                <a:cubicBezTo>
                  <a:pt x="97" y="50"/>
                  <a:pt x="93" y="48"/>
                  <a:pt x="89" y="47"/>
                </a:cubicBezTo>
                <a:cubicBezTo>
                  <a:pt x="83" y="45"/>
                  <a:pt x="77" y="45"/>
                  <a:pt x="71" y="47"/>
                </a:cubicBezTo>
                <a:cubicBezTo>
                  <a:pt x="71" y="47"/>
                  <a:pt x="71" y="47"/>
                  <a:pt x="71" y="47"/>
                </a:cubicBezTo>
                <a:cubicBezTo>
                  <a:pt x="70" y="47"/>
                  <a:pt x="68" y="47"/>
                  <a:pt x="67" y="46"/>
                </a:cubicBezTo>
                <a:cubicBezTo>
                  <a:pt x="38" y="21"/>
                  <a:pt x="38" y="21"/>
                  <a:pt x="38" y="21"/>
                </a:cubicBezTo>
                <a:cubicBezTo>
                  <a:pt x="38" y="21"/>
                  <a:pt x="38" y="21"/>
                  <a:pt x="38" y="21"/>
                </a:cubicBezTo>
                <a:cubicBezTo>
                  <a:pt x="36" y="19"/>
                  <a:pt x="36" y="16"/>
                  <a:pt x="38" y="14"/>
                </a:cubicBezTo>
                <a:cubicBezTo>
                  <a:pt x="40" y="13"/>
                  <a:pt x="40" y="13"/>
                  <a:pt x="40" y="13"/>
                </a:cubicBezTo>
                <a:cubicBezTo>
                  <a:pt x="40" y="13"/>
                  <a:pt x="40" y="13"/>
                  <a:pt x="40" y="13"/>
                </a:cubicBezTo>
                <a:cubicBezTo>
                  <a:pt x="36" y="9"/>
                  <a:pt x="36" y="9"/>
                  <a:pt x="36" y="9"/>
                </a:cubicBezTo>
                <a:cubicBezTo>
                  <a:pt x="36" y="9"/>
                  <a:pt x="36" y="9"/>
                  <a:pt x="36" y="9"/>
                </a:cubicBezTo>
                <a:cubicBezTo>
                  <a:pt x="10" y="35"/>
                  <a:pt x="10" y="35"/>
                  <a:pt x="10" y="35"/>
                </a:cubicBezTo>
                <a:cubicBezTo>
                  <a:pt x="13" y="39"/>
                  <a:pt x="13" y="39"/>
                  <a:pt x="13" y="39"/>
                </a:cubicBezTo>
                <a:cubicBezTo>
                  <a:pt x="15" y="38"/>
                  <a:pt x="15" y="38"/>
                  <a:pt x="15" y="38"/>
                </a:cubicBezTo>
                <a:cubicBezTo>
                  <a:pt x="15" y="38"/>
                  <a:pt x="15" y="38"/>
                  <a:pt x="15" y="38"/>
                </a:cubicBezTo>
                <a:cubicBezTo>
                  <a:pt x="15" y="37"/>
                  <a:pt x="15" y="37"/>
                  <a:pt x="15" y="37"/>
                </a:cubicBezTo>
                <a:cubicBezTo>
                  <a:pt x="17" y="36"/>
                  <a:pt x="20" y="36"/>
                  <a:pt x="22" y="38"/>
                </a:cubicBezTo>
                <a:cubicBezTo>
                  <a:pt x="46" y="66"/>
                  <a:pt x="46" y="66"/>
                  <a:pt x="46" y="66"/>
                </a:cubicBezTo>
                <a:cubicBezTo>
                  <a:pt x="47" y="67"/>
                  <a:pt x="48" y="69"/>
                  <a:pt x="47" y="71"/>
                </a:cubicBezTo>
                <a:cubicBezTo>
                  <a:pt x="46" y="76"/>
                  <a:pt x="46" y="83"/>
                  <a:pt x="47" y="89"/>
                </a:cubicBezTo>
                <a:cubicBezTo>
                  <a:pt x="48" y="93"/>
                  <a:pt x="50" y="97"/>
                  <a:pt x="53" y="100"/>
                </a:cubicBezTo>
                <a:cubicBezTo>
                  <a:pt x="69" y="84"/>
                  <a:pt x="85" y="68"/>
                  <a:pt x="101" y="52"/>
                </a:cubicBezTo>
                <a:close/>
                <a:moveTo>
                  <a:pt x="91" y="51"/>
                </a:moveTo>
                <a:cubicBezTo>
                  <a:pt x="92" y="52"/>
                  <a:pt x="93" y="53"/>
                  <a:pt x="92" y="55"/>
                </a:cubicBezTo>
                <a:cubicBezTo>
                  <a:pt x="92" y="56"/>
                  <a:pt x="90" y="57"/>
                  <a:pt x="89" y="57"/>
                </a:cubicBezTo>
                <a:cubicBezTo>
                  <a:pt x="86" y="56"/>
                  <a:pt x="84" y="55"/>
                  <a:pt x="81" y="55"/>
                </a:cubicBezTo>
                <a:cubicBezTo>
                  <a:pt x="81" y="55"/>
                  <a:pt x="81" y="55"/>
                  <a:pt x="81" y="55"/>
                </a:cubicBezTo>
                <a:cubicBezTo>
                  <a:pt x="79" y="55"/>
                  <a:pt x="76" y="55"/>
                  <a:pt x="74" y="56"/>
                </a:cubicBezTo>
                <a:cubicBezTo>
                  <a:pt x="72" y="56"/>
                  <a:pt x="71" y="55"/>
                  <a:pt x="70" y="54"/>
                </a:cubicBezTo>
                <a:cubicBezTo>
                  <a:pt x="70" y="52"/>
                  <a:pt x="71" y="51"/>
                  <a:pt x="72" y="50"/>
                </a:cubicBezTo>
                <a:cubicBezTo>
                  <a:pt x="75" y="49"/>
                  <a:pt x="78" y="49"/>
                  <a:pt x="82" y="49"/>
                </a:cubicBezTo>
                <a:cubicBezTo>
                  <a:pt x="85" y="49"/>
                  <a:pt x="88" y="50"/>
                  <a:pt x="91" y="51"/>
                </a:cubicBezTo>
                <a:close/>
                <a:moveTo>
                  <a:pt x="87" y="80"/>
                </a:moveTo>
                <a:cubicBezTo>
                  <a:pt x="125" y="117"/>
                  <a:pt x="125" y="117"/>
                  <a:pt x="125" y="117"/>
                </a:cubicBezTo>
                <a:cubicBezTo>
                  <a:pt x="127" y="119"/>
                  <a:pt x="127" y="122"/>
                  <a:pt x="125" y="124"/>
                </a:cubicBezTo>
                <a:cubicBezTo>
                  <a:pt x="123" y="126"/>
                  <a:pt x="120" y="126"/>
                  <a:pt x="118" y="124"/>
                </a:cubicBezTo>
                <a:cubicBezTo>
                  <a:pt x="80" y="86"/>
                  <a:pt x="80" y="86"/>
                  <a:pt x="80" y="86"/>
                </a:cubicBezTo>
                <a:cubicBezTo>
                  <a:pt x="56" y="111"/>
                  <a:pt x="56" y="111"/>
                  <a:pt x="56" y="111"/>
                </a:cubicBezTo>
                <a:cubicBezTo>
                  <a:pt x="54" y="112"/>
                  <a:pt x="51" y="112"/>
                  <a:pt x="49" y="111"/>
                </a:cubicBezTo>
                <a:cubicBezTo>
                  <a:pt x="49" y="110"/>
                  <a:pt x="49" y="110"/>
                  <a:pt x="49" y="110"/>
                </a:cubicBezTo>
                <a:cubicBezTo>
                  <a:pt x="44" y="105"/>
                  <a:pt x="40" y="98"/>
                  <a:pt x="38" y="91"/>
                </a:cubicBezTo>
                <a:cubicBezTo>
                  <a:pt x="36" y="84"/>
                  <a:pt x="36" y="77"/>
                  <a:pt x="37" y="71"/>
                </a:cubicBezTo>
                <a:cubicBezTo>
                  <a:pt x="18" y="48"/>
                  <a:pt x="18" y="48"/>
                  <a:pt x="18" y="48"/>
                </a:cubicBezTo>
                <a:cubicBezTo>
                  <a:pt x="16" y="48"/>
                  <a:pt x="15" y="49"/>
                  <a:pt x="13" y="49"/>
                </a:cubicBezTo>
                <a:cubicBezTo>
                  <a:pt x="11" y="49"/>
                  <a:pt x="9" y="48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7" y="46"/>
                  <a:pt x="7" y="46"/>
                  <a:pt x="7" y="46"/>
                </a:cubicBezTo>
                <a:cubicBezTo>
                  <a:pt x="3" y="42"/>
                  <a:pt x="3" y="42"/>
                  <a:pt x="3" y="42"/>
                </a:cubicBezTo>
                <a:cubicBezTo>
                  <a:pt x="2" y="42"/>
                  <a:pt x="2" y="42"/>
                  <a:pt x="2" y="42"/>
                </a:cubicBezTo>
                <a:cubicBezTo>
                  <a:pt x="1" y="40"/>
                  <a:pt x="0" y="38"/>
                  <a:pt x="0" y="35"/>
                </a:cubicBezTo>
                <a:cubicBezTo>
                  <a:pt x="0" y="33"/>
                  <a:pt x="1" y="31"/>
                  <a:pt x="3" y="29"/>
                </a:cubicBezTo>
                <a:cubicBezTo>
                  <a:pt x="29" y="2"/>
                  <a:pt x="29" y="2"/>
                  <a:pt x="29" y="2"/>
                </a:cubicBezTo>
                <a:cubicBezTo>
                  <a:pt x="31" y="0"/>
                  <a:pt x="34" y="0"/>
                  <a:pt x="36" y="0"/>
                </a:cubicBezTo>
                <a:cubicBezTo>
                  <a:pt x="38" y="0"/>
                  <a:pt x="41" y="0"/>
                  <a:pt x="43" y="2"/>
                </a:cubicBezTo>
                <a:cubicBezTo>
                  <a:pt x="43" y="3"/>
                  <a:pt x="43" y="3"/>
                  <a:pt x="43" y="3"/>
                </a:cubicBezTo>
                <a:cubicBezTo>
                  <a:pt x="46" y="6"/>
                  <a:pt x="46" y="6"/>
                  <a:pt x="46" y="6"/>
                </a:cubicBezTo>
                <a:cubicBezTo>
                  <a:pt x="46" y="6"/>
                  <a:pt x="46" y="6"/>
                  <a:pt x="46" y="6"/>
                </a:cubicBezTo>
                <a:cubicBezTo>
                  <a:pt x="46" y="6"/>
                  <a:pt x="46" y="6"/>
                  <a:pt x="46" y="6"/>
                </a:cubicBezTo>
                <a:cubicBezTo>
                  <a:pt x="46" y="6"/>
                  <a:pt x="46" y="6"/>
                  <a:pt x="46" y="6"/>
                </a:cubicBezTo>
                <a:cubicBezTo>
                  <a:pt x="47" y="6"/>
                  <a:pt x="47" y="6"/>
                  <a:pt x="47" y="7"/>
                </a:cubicBezTo>
                <a:cubicBezTo>
                  <a:pt x="48" y="8"/>
                  <a:pt x="49" y="11"/>
                  <a:pt x="49" y="13"/>
                </a:cubicBezTo>
                <a:cubicBezTo>
                  <a:pt x="49" y="14"/>
                  <a:pt x="49" y="16"/>
                  <a:pt x="48" y="17"/>
                </a:cubicBezTo>
                <a:cubicBezTo>
                  <a:pt x="71" y="37"/>
                  <a:pt x="71" y="37"/>
                  <a:pt x="71" y="37"/>
                </a:cubicBezTo>
                <a:cubicBezTo>
                  <a:pt x="78" y="35"/>
                  <a:pt x="85" y="36"/>
                  <a:pt x="91" y="37"/>
                </a:cubicBezTo>
                <a:cubicBezTo>
                  <a:pt x="99" y="39"/>
                  <a:pt x="106" y="43"/>
                  <a:pt x="111" y="49"/>
                </a:cubicBezTo>
                <a:cubicBezTo>
                  <a:pt x="113" y="51"/>
                  <a:pt x="113" y="54"/>
                  <a:pt x="111" y="55"/>
                </a:cubicBezTo>
                <a:cubicBezTo>
                  <a:pt x="87" y="80"/>
                  <a:pt x="87" y="80"/>
                  <a:pt x="87" y="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03" name="Freeform 123"/>
          <p:cNvSpPr>
            <a:spLocks noEditPoints="1"/>
          </p:cNvSpPr>
          <p:nvPr/>
        </p:nvSpPr>
        <p:spPr bwMode="auto">
          <a:xfrm>
            <a:off x="7189378" y="3060037"/>
            <a:ext cx="268104" cy="269548"/>
          </a:xfrm>
          <a:custGeom>
            <a:avLst/>
            <a:gdLst>
              <a:gd name="T0" fmla="*/ 4 w 122"/>
              <a:gd name="T1" fmla="*/ 64 h 122"/>
              <a:gd name="T2" fmla="*/ 64 w 122"/>
              <a:gd name="T3" fmla="*/ 5 h 122"/>
              <a:gd name="T4" fmla="*/ 74 w 122"/>
              <a:gd name="T5" fmla="*/ 0 h 122"/>
              <a:gd name="T6" fmla="*/ 84 w 122"/>
              <a:gd name="T7" fmla="*/ 5 h 122"/>
              <a:gd name="T8" fmla="*/ 84 w 122"/>
              <a:gd name="T9" fmla="*/ 5 h 122"/>
              <a:gd name="T10" fmla="*/ 84 w 122"/>
              <a:gd name="T11" fmla="*/ 5 h 122"/>
              <a:gd name="T12" fmla="*/ 118 w 122"/>
              <a:gd name="T13" fmla="*/ 38 h 122"/>
              <a:gd name="T14" fmla="*/ 118 w 122"/>
              <a:gd name="T15" fmla="*/ 39 h 122"/>
              <a:gd name="T16" fmla="*/ 122 w 122"/>
              <a:gd name="T17" fmla="*/ 48 h 122"/>
              <a:gd name="T18" fmla="*/ 118 w 122"/>
              <a:gd name="T19" fmla="*/ 58 h 122"/>
              <a:gd name="T20" fmla="*/ 118 w 122"/>
              <a:gd name="T21" fmla="*/ 58 h 122"/>
              <a:gd name="T22" fmla="*/ 118 w 122"/>
              <a:gd name="T23" fmla="*/ 58 h 122"/>
              <a:gd name="T24" fmla="*/ 58 w 122"/>
              <a:gd name="T25" fmla="*/ 118 h 122"/>
              <a:gd name="T26" fmla="*/ 57 w 122"/>
              <a:gd name="T27" fmla="*/ 118 h 122"/>
              <a:gd name="T28" fmla="*/ 48 w 122"/>
              <a:gd name="T29" fmla="*/ 122 h 122"/>
              <a:gd name="T30" fmla="*/ 38 w 122"/>
              <a:gd name="T31" fmla="*/ 118 h 122"/>
              <a:gd name="T32" fmla="*/ 4 w 122"/>
              <a:gd name="T33" fmla="*/ 84 h 122"/>
              <a:gd name="T34" fmla="*/ 0 w 122"/>
              <a:gd name="T35" fmla="*/ 74 h 122"/>
              <a:gd name="T36" fmla="*/ 4 w 122"/>
              <a:gd name="T37" fmla="*/ 64 h 122"/>
              <a:gd name="T38" fmla="*/ 103 w 122"/>
              <a:gd name="T39" fmla="*/ 112 h 122"/>
              <a:gd name="T40" fmla="*/ 108 w 122"/>
              <a:gd name="T41" fmla="*/ 117 h 122"/>
              <a:gd name="T42" fmla="*/ 103 w 122"/>
              <a:gd name="T43" fmla="*/ 122 h 122"/>
              <a:gd name="T44" fmla="*/ 98 w 122"/>
              <a:gd name="T45" fmla="*/ 117 h 122"/>
              <a:gd name="T46" fmla="*/ 103 w 122"/>
              <a:gd name="T47" fmla="*/ 112 h 122"/>
              <a:gd name="T48" fmla="*/ 88 w 122"/>
              <a:gd name="T49" fmla="*/ 112 h 122"/>
              <a:gd name="T50" fmla="*/ 93 w 122"/>
              <a:gd name="T51" fmla="*/ 117 h 122"/>
              <a:gd name="T52" fmla="*/ 88 w 122"/>
              <a:gd name="T53" fmla="*/ 122 h 122"/>
              <a:gd name="T54" fmla="*/ 83 w 122"/>
              <a:gd name="T55" fmla="*/ 117 h 122"/>
              <a:gd name="T56" fmla="*/ 88 w 122"/>
              <a:gd name="T57" fmla="*/ 112 h 122"/>
              <a:gd name="T58" fmla="*/ 73 w 122"/>
              <a:gd name="T59" fmla="*/ 112 h 122"/>
              <a:gd name="T60" fmla="*/ 77 w 122"/>
              <a:gd name="T61" fmla="*/ 117 h 122"/>
              <a:gd name="T62" fmla="*/ 73 w 122"/>
              <a:gd name="T63" fmla="*/ 122 h 122"/>
              <a:gd name="T64" fmla="*/ 68 w 122"/>
              <a:gd name="T65" fmla="*/ 117 h 122"/>
              <a:gd name="T66" fmla="*/ 73 w 122"/>
              <a:gd name="T67" fmla="*/ 112 h 122"/>
              <a:gd name="T68" fmla="*/ 28 w 122"/>
              <a:gd name="T69" fmla="*/ 55 h 122"/>
              <a:gd name="T70" fmla="*/ 68 w 122"/>
              <a:gd name="T71" fmla="*/ 95 h 122"/>
              <a:gd name="T72" fmla="*/ 111 w 122"/>
              <a:gd name="T73" fmla="*/ 51 h 122"/>
              <a:gd name="T74" fmla="*/ 111 w 122"/>
              <a:gd name="T75" fmla="*/ 51 h 122"/>
              <a:gd name="T76" fmla="*/ 112 w 122"/>
              <a:gd name="T77" fmla="*/ 48 h 122"/>
              <a:gd name="T78" fmla="*/ 111 w 122"/>
              <a:gd name="T79" fmla="*/ 45 h 122"/>
              <a:gd name="T80" fmla="*/ 111 w 122"/>
              <a:gd name="T81" fmla="*/ 45 h 122"/>
              <a:gd name="T82" fmla="*/ 77 w 122"/>
              <a:gd name="T83" fmla="*/ 11 h 122"/>
              <a:gd name="T84" fmla="*/ 77 w 122"/>
              <a:gd name="T85" fmla="*/ 11 h 122"/>
              <a:gd name="T86" fmla="*/ 74 w 122"/>
              <a:gd name="T87" fmla="*/ 10 h 122"/>
              <a:gd name="T88" fmla="*/ 71 w 122"/>
              <a:gd name="T89" fmla="*/ 11 h 122"/>
              <a:gd name="T90" fmla="*/ 28 w 122"/>
              <a:gd name="T91" fmla="*/ 55 h 122"/>
              <a:gd name="T92" fmla="*/ 64 w 122"/>
              <a:gd name="T93" fmla="*/ 99 h 122"/>
              <a:gd name="T94" fmla="*/ 23 w 122"/>
              <a:gd name="T95" fmla="*/ 59 h 122"/>
              <a:gd name="T96" fmla="*/ 11 w 122"/>
              <a:gd name="T97" fmla="*/ 71 h 122"/>
              <a:gd name="T98" fmla="*/ 10 w 122"/>
              <a:gd name="T99" fmla="*/ 74 h 122"/>
              <a:gd name="T100" fmla="*/ 11 w 122"/>
              <a:gd name="T101" fmla="*/ 77 h 122"/>
              <a:gd name="T102" fmla="*/ 45 w 122"/>
              <a:gd name="T103" fmla="*/ 111 h 122"/>
              <a:gd name="T104" fmla="*/ 48 w 122"/>
              <a:gd name="T105" fmla="*/ 112 h 122"/>
              <a:gd name="T106" fmla="*/ 51 w 122"/>
              <a:gd name="T107" fmla="*/ 111 h 122"/>
              <a:gd name="T108" fmla="*/ 51 w 122"/>
              <a:gd name="T109" fmla="*/ 111 h 122"/>
              <a:gd name="T110" fmla="*/ 64 w 122"/>
              <a:gd name="T111" fmla="*/ 99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2" h="122">
                <a:moveTo>
                  <a:pt x="4" y="64"/>
                </a:moveTo>
                <a:cubicBezTo>
                  <a:pt x="64" y="5"/>
                  <a:pt x="64" y="5"/>
                  <a:pt x="64" y="5"/>
                </a:cubicBezTo>
                <a:cubicBezTo>
                  <a:pt x="67" y="2"/>
                  <a:pt x="70" y="0"/>
                  <a:pt x="74" y="0"/>
                </a:cubicBezTo>
                <a:cubicBezTo>
                  <a:pt x="78" y="0"/>
                  <a:pt x="81" y="2"/>
                  <a:pt x="84" y="5"/>
                </a:cubicBezTo>
                <a:cubicBezTo>
                  <a:pt x="84" y="5"/>
                  <a:pt x="84" y="5"/>
                  <a:pt x="84" y="5"/>
                </a:cubicBezTo>
                <a:cubicBezTo>
                  <a:pt x="84" y="5"/>
                  <a:pt x="84" y="5"/>
                  <a:pt x="84" y="5"/>
                </a:cubicBezTo>
                <a:cubicBezTo>
                  <a:pt x="118" y="38"/>
                  <a:pt x="118" y="38"/>
                  <a:pt x="118" y="38"/>
                </a:cubicBezTo>
                <a:cubicBezTo>
                  <a:pt x="118" y="39"/>
                  <a:pt x="118" y="39"/>
                  <a:pt x="118" y="39"/>
                </a:cubicBezTo>
                <a:cubicBezTo>
                  <a:pt x="120" y="41"/>
                  <a:pt x="122" y="45"/>
                  <a:pt x="122" y="48"/>
                </a:cubicBezTo>
                <a:cubicBezTo>
                  <a:pt x="122" y="52"/>
                  <a:pt x="120" y="55"/>
                  <a:pt x="118" y="58"/>
                </a:cubicBezTo>
                <a:cubicBezTo>
                  <a:pt x="118" y="58"/>
                  <a:pt x="118" y="58"/>
                  <a:pt x="118" y="58"/>
                </a:cubicBezTo>
                <a:cubicBezTo>
                  <a:pt x="118" y="58"/>
                  <a:pt x="118" y="58"/>
                  <a:pt x="118" y="58"/>
                </a:cubicBezTo>
                <a:cubicBezTo>
                  <a:pt x="58" y="118"/>
                  <a:pt x="58" y="118"/>
                  <a:pt x="58" y="118"/>
                </a:cubicBezTo>
                <a:cubicBezTo>
                  <a:pt x="57" y="118"/>
                  <a:pt x="57" y="118"/>
                  <a:pt x="57" y="118"/>
                </a:cubicBezTo>
                <a:cubicBezTo>
                  <a:pt x="55" y="121"/>
                  <a:pt x="51" y="122"/>
                  <a:pt x="48" y="122"/>
                </a:cubicBezTo>
                <a:cubicBezTo>
                  <a:pt x="44" y="122"/>
                  <a:pt x="41" y="121"/>
                  <a:pt x="38" y="118"/>
                </a:cubicBezTo>
                <a:cubicBezTo>
                  <a:pt x="4" y="84"/>
                  <a:pt x="4" y="84"/>
                  <a:pt x="4" y="84"/>
                </a:cubicBezTo>
                <a:cubicBezTo>
                  <a:pt x="2" y="81"/>
                  <a:pt x="0" y="78"/>
                  <a:pt x="0" y="74"/>
                </a:cubicBezTo>
                <a:cubicBezTo>
                  <a:pt x="0" y="71"/>
                  <a:pt x="2" y="67"/>
                  <a:pt x="4" y="64"/>
                </a:cubicBezTo>
                <a:close/>
                <a:moveTo>
                  <a:pt x="103" y="112"/>
                </a:moveTo>
                <a:cubicBezTo>
                  <a:pt x="106" y="112"/>
                  <a:pt x="108" y="115"/>
                  <a:pt x="108" y="117"/>
                </a:cubicBezTo>
                <a:cubicBezTo>
                  <a:pt x="108" y="120"/>
                  <a:pt x="106" y="122"/>
                  <a:pt x="103" y="122"/>
                </a:cubicBezTo>
                <a:cubicBezTo>
                  <a:pt x="101" y="122"/>
                  <a:pt x="98" y="120"/>
                  <a:pt x="98" y="117"/>
                </a:cubicBezTo>
                <a:cubicBezTo>
                  <a:pt x="98" y="115"/>
                  <a:pt x="101" y="112"/>
                  <a:pt x="103" y="112"/>
                </a:cubicBezTo>
                <a:close/>
                <a:moveTo>
                  <a:pt x="88" y="112"/>
                </a:moveTo>
                <a:cubicBezTo>
                  <a:pt x="91" y="112"/>
                  <a:pt x="93" y="115"/>
                  <a:pt x="93" y="117"/>
                </a:cubicBezTo>
                <a:cubicBezTo>
                  <a:pt x="93" y="120"/>
                  <a:pt x="91" y="122"/>
                  <a:pt x="88" y="122"/>
                </a:cubicBezTo>
                <a:cubicBezTo>
                  <a:pt x="85" y="122"/>
                  <a:pt x="83" y="120"/>
                  <a:pt x="83" y="117"/>
                </a:cubicBezTo>
                <a:cubicBezTo>
                  <a:pt x="83" y="115"/>
                  <a:pt x="85" y="112"/>
                  <a:pt x="88" y="112"/>
                </a:cubicBezTo>
                <a:close/>
                <a:moveTo>
                  <a:pt x="73" y="112"/>
                </a:moveTo>
                <a:cubicBezTo>
                  <a:pt x="75" y="112"/>
                  <a:pt x="77" y="115"/>
                  <a:pt x="77" y="117"/>
                </a:cubicBezTo>
                <a:cubicBezTo>
                  <a:pt x="77" y="120"/>
                  <a:pt x="75" y="122"/>
                  <a:pt x="73" y="122"/>
                </a:cubicBezTo>
                <a:cubicBezTo>
                  <a:pt x="70" y="122"/>
                  <a:pt x="68" y="120"/>
                  <a:pt x="68" y="117"/>
                </a:cubicBezTo>
                <a:cubicBezTo>
                  <a:pt x="68" y="115"/>
                  <a:pt x="70" y="112"/>
                  <a:pt x="73" y="112"/>
                </a:cubicBezTo>
                <a:close/>
                <a:moveTo>
                  <a:pt x="28" y="55"/>
                </a:moveTo>
                <a:cubicBezTo>
                  <a:pt x="68" y="95"/>
                  <a:pt x="68" y="95"/>
                  <a:pt x="68" y="95"/>
                </a:cubicBezTo>
                <a:cubicBezTo>
                  <a:pt x="111" y="51"/>
                  <a:pt x="111" y="51"/>
                  <a:pt x="111" y="51"/>
                </a:cubicBezTo>
                <a:cubicBezTo>
                  <a:pt x="111" y="51"/>
                  <a:pt x="111" y="51"/>
                  <a:pt x="111" y="51"/>
                </a:cubicBezTo>
                <a:cubicBezTo>
                  <a:pt x="112" y="50"/>
                  <a:pt x="112" y="49"/>
                  <a:pt x="112" y="48"/>
                </a:cubicBezTo>
                <a:cubicBezTo>
                  <a:pt x="112" y="47"/>
                  <a:pt x="112" y="46"/>
                  <a:pt x="111" y="45"/>
                </a:cubicBezTo>
                <a:cubicBezTo>
                  <a:pt x="111" y="45"/>
                  <a:pt x="111" y="45"/>
                  <a:pt x="111" y="45"/>
                </a:cubicBezTo>
                <a:cubicBezTo>
                  <a:pt x="77" y="11"/>
                  <a:pt x="77" y="11"/>
                  <a:pt x="77" y="11"/>
                </a:cubicBezTo>
                <a:cubicBezTo>
                  <a:pt x="77" y="11"/>
                  <a:pt x="77" y="11"/>
                  <a:pt x="77" y="11"/>
                </a:cubicBezTo>
                <a:cubicBezTo>
                  <a:pt x="76" y="10"/>
                  <a:pt x="75" y="10"/>
                  <a:pt x="74" y="10"/>
                </a:cubicBezTo>
                <a:cubicBezTo>
                  <a:pt x="73" y="10"/>
                  <a:pt x="72" y="10"/>
                  <a:pt x="71" y="11"/>
                </a:cubicBezTo>
                <a:cubicBezTo>
                  <a:pt x="28" y="55"/>
                  <a:pt x="28" y="55"/>
                  <a:pt x="28" y="55"/>
                </a:cubicBezTo>
                <a:close/>
                <a:moveTo>
                  <a:pt x="64" y="99"/>
                </a:moveTo>
                <a:cubicBezTo>
                  <a:pt x="23" y="59"/>
                  <a:pt x="23" y="59"/>
                  <a:pt x="23" y="59"/>
                </a:cubicBezTo>
                <a:cubicBezTo>
                  <a:pt x="11" y="71"/>
                  <a:pt x="11" y="71"/>
                  <a:pt x="11" y="71"/>
                </a:cubicBezTo>
                <a:cubicBezTo>
                  <a:pt x="10" y="72"/>
                  <a:pt x="10" y="73"/>
                  <a:pt x="10" y="74"/>
                </a:cubicBezTo>
                <a:cubicBezTo>
                  <a:pt x="10" y="75"/>
                  <a:pt x="10" y="77"/>
                  <a:pt x="11" y="77"/>
                </a:cubicBezTo>
                <a:cubicBezTo>
                  <a:pt x="45" y="111"/>
                  <a:pt x="45" y="111"/>
                  <a:pt x="45" y="111"/>
                </a:cubicBezTo>
                <a:cubicBezTo>
                  <a:pt x="46" y="112"/>
                  <a:pt x="47" y="112"/>
                  <a:pt x="48" y="112"/>
                </a:cubicBezTo>
                <a:cubicBezTo>
                  <a:pt x="49" y="112"/>
                  <a:pt x="50" y="112"/>
                  <a:pt x="51" y="111"/>
                </a:cubicBezTo>
                <a:cubicBezTo>
                  <a:pt x="51" y="111"/>
                  <a:pt x="51" y="111"/>
                  <a:pt x="51" y="111"/>
                </a:cubicBezTo>
                <a:cubicBezTo>
                  <a:pt x="64" y="99"/>
                  <a:pt x="64" y="99"/>
                  <a:pt x="64" y="9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04" name="Freeform 124"/>
          <p:cNvSpPr>
            <a:spLocks noEditPoints="1"/>
          </p:cNvSpPr>
          <p:nvPr/>
        </p:nvSpPr>
        <p:spPr bwMode="auto">
          <a:xfrm>
            <a:off x="11421806" y="3063049"/>
            <a:ext cx="262080" cy="262019"/>
          </a:xfrm>
          <a:custGeom>
            <a:avLst/>
            <a:gdLst>
              <a:gd name="T0" fmla="*/ 75 w 119"/>
              <a:gd name="T1" fmla="*/ 55 h 119"/>
              <a:gd name="T2" fmla="*/ 56 w 119"/>
              <a:gd name="T3" fmla="*/ 40 h 119"/>
              <a:gd name="T4" fmla="*/ 40 w 119"/>
              <a:gd name="T5" fmla="*/ 24 h 119"/>
              <a:gd name="T6" fmla="*/ 33 w 119"/>
              <a:gd name="T7" fmla="*/ 21 h 119"/>
              <a:gd name="T8" fmla="*/ 25 w 119"/>
              <a:gd name="T9" fmla="*/ 24 h 119"/>
              <a:gd name="T10" fmla="*/ 21 w 119"/>
              <a:gd name="T11" fmla="*/ 20 h 119"/>
              <a:gd name="T12" fmla="*/ 33 w 119"/>
              <a:gd name="T13" fmla="*/ 15 h 119"/>
              <a:gd name="T14" fmla="*/ 44 w 119"/>
              <a:gd name="T15" fmla="*/ 20 h 119"/>
              <a:gd name="T16" fmla="*/ 60 w 119"/>
              <a:gd name="T17" fmla="*/ 35 h 119"/>
              <a:gd name="T18" fmla="*/ 75 w 119"/>
              <a:gd name="T19" fmla="*/ 51 h 119"/>
              <a:gd name="T20" fmla="*/ 78 w 119"/>
              <a:gd name="T21" fmla="*/ 35 h 119"/>
              <a:gd name="T22" fmla="*/ 93 w 119"/>
              <a:gd name="T23" fmla="*/ 37 h 119"/>
              <a:gd name="T24" fmla="*/ 93 w 119"/>
              <a:gd name="T25" fmla="*/ 37 h 119"/>
              <a:gd name="T26" fmla="*/ 97 w 119"/>
              <a:gd name="T27" fmla="*/ 47 h 119"/>
              <a:gd name="T28" fmla="*/ 105 w 119"/>
              <a:gd name="T29" fmla="*/ 67 h 119"/>
              <a:gd name="T30" fmla="*/ 112 w 119"/>
              <a:gd name="T31" fmla="*/ 88 h 119"/>
              <a:gd name="T32" fmla="*/ 115 w 119"/>
              <a:gd name="T33" fmla="*/ 90 h 119"/>
              <a:gd name="T34" fmla="*/ 115 w 119"/>
              <a:gd name="T35" fmla="*/ 90 h 119"/>
              <a:gd name="T36" fmla="*/ 115 w 119"/>
              <a:gd name="T37" fmla="*/ 114 h 119"/>
              <a:gd name="T38" fmla="*/ 115 w 119"/>
              <a:gd name="T39" fmla="*/ 114 h 119"/>
              <a:gd name="T40" fmla="*/ 91 w 119"/>
              <a:gd name="T41" fmla="*/ 114 h 119"/>
              <a:gd name="T42" fmla="*/ 89 w 119"/>
              <a:gd name="T43" fmla="*/ 111 h 119"/>
              <a:gd name="T44" fmla="*/ 68 w 119"/>
              <a:gd name="T45" fmla="*/ 104 h 119"/>
              <a:gd name="T46" fmla="*/ 48 w 119"/>
              <a:gd name="T47" fmla="*/ 96 h 119"/>
              <a:gd name="T48" fmla="*/ 38 w 119"/>
              <a:gd name="T49" fmla="*/ 92 h 119"/>
              <a:gd name="T50" fmla="*/ 34 w 119"/>
              <a:gd name="T51" fmla="*/ 83 h 119"/>
              <a:gd name="T52" fmla="*/ 11 w 119"/>
              <a:gd name="T53" fmla="*/ 53 h 119"/>
              <a:gd name="T54" fmla="*/ 12 w 119"/>
              <a:gd name="T55" fmla="*/ 11 h 119"/>
              <a:gd name="T56" fmla="*/ 22 w 119"/>
              <a:gd name="T57" fmla="*/ 4 h 119"/>
              <a:gd name="T58" fmla="*/ 74 w 119"/>
              <a:gd name="T59" fmla="*/ 44 h 119"/>
              <a:gd name="T60" fmla="*/ 25 w 119"/>
              <a:gd name="T61" fmla="*/ 13 h 119"/>
              <a:gd name="T62" fmla="*/ 18 w 119"/>
              <a:gd name="T63" fmla="*/ 17 h 119"/>
              <a:gd name="T64" fmla="*/ 18 w 119"/>
              <a:gd name="T65" fmla="*/ 46 h 119"/>
              <a:gd name="T66" fmla="*/ 45 w 119"/>
              <a:gd name="T67" fmla="*/ 73 h 119"/>
              <a:gd name="T68" fmla="*/ 45 w 119"/>
              <a:gd name="T69" fmla="*/ 80 h 119"/>
              <a:gd name="T70" fmla="*/ 45 w 119"/>
              <a:gd name="T71" fmla="*/ 80 h 119"/>
              <a:gd name="T72" fmla="*/ 45 w 119"/>
              <a:gd name="T73" fmla="*/ 85 h 119"/>
              <a:gd name="T74" fmla="*/ 45 w 119"/>
              <a:gd name="T75" fmla="*/ 86 h 119"/>
              <a:gd name="T76" fmla="*/ 50 w 119"/>
              <a:gd name="T77" fmla="*/ 85 h 119"/>
              <a:gd name="T78" fmla="*/ 53 w 119"/>
              <a:gd name="T79" fmla="*/ 82 h 119"/>
              <a:gd name="T80" fmla="*/ 83 w 119"/>
              <a:gd name="T81" fmla="*/ 53 h 119"/>
              <a:gd name="T82" fmla="*/ 86 w 119"/>
              <a:gd name="T83" fmla="*/ 50 h 119"/>
              <a:gd name="T84" fmla="*/ 87 w 119"/>
              <a:gd name="T85" fmla="*/ 47 h 119"/>
              <a:gd name="T86" fmla="*/ 86 w 119"/>
              <a:gd name="T87" fmla="*/ 44 h 119"/>
              <a:gd name="T88" fmla="*/ 84 w 119"/>
              <a:gd name="T89" fmla="*/ 43 h 119"/>
              <a:gd name="T90" fmla="*/ 81 w 119"/>
              <a:gd name="T91" fmla="*/ 44 h 119"/>
              <a:gd name="T92" fmla="*/ 74 w 119"/>
              <a:gd name="T93" fmla="*/ 44 h 119"/>
              <a:gd name="T94" fmla="*/ 64 w 119"/>
              <a:gd name="T95" fmla="*/ 86 h 119"/>
              <a:gd name="T96" fmla="*/ 82 w 119"/>
              <a:gd name="T97" fmla="*/ 101 h 119"/>
              <a:gd name="T98" fmla="*/ 94 w 119"/>
              <a:gd name="T99" fmla="*/ 103 h 119"/>
              <a:gd name="T100" fmla="*/ 98 w 119"/>
              <a:gd name="T101" fmla="*/ 107 h 119"/>
              <a:gd name="T102" fmla="*/ 103 w 119"/>
              <a:gd name="T103" fmla="*/ 109 h 119"/>
              <a:gd name="T104" fmla="*/ 108 w 119"/>
              <a:gd name="T105" fmla="*/ 107 h 119"/>
              <a:gd name="T106" fmla="*/ 110 w 119"/>
              <a:gd name="T107" fmla="*/ 102 h 119"/>
              <a:gd name="T108" fmla="*/ 108 w 119"/>
              <a:gd name="T109" fmla="*/ 97 h 119"/>
              <a:gd name="T110" fmla="*/ 104 w 119"/>
              <a:gd name="T111" fmla="*/ 93 h 119"/>
              <a:gd name="T112" fmla="*/ 102 w 119"/>
              <a:gd name="T113" fmla="*/ 81 h 119"/>
              <a:gd name="T114" fmla="*/ 87 w 119"/>
              <a:gd name="T115" fmla="*/ 63 h 119"/>
              <a:gd name="T116" fmla="*/ 83 w 119"/>
              <a:gd name="T117" fmla="*/ 53 h 119"/>
              <a:gd name="T118" fmla="*/ 53 w 119"/>
              <a:gd name="T119" fmla="*/ 82 h 119"/>
              <a:gd name="T120" fmla="*/ 83 w 119"/>
              <a:gd name="T121" fmla="*/ 53 h 119"/>
              <a:gd name="T122" fmla="*/ 12 w 119"/>
              <a:gd name="T123" fmla="*/ 11 h 119"/>
              <a:gd name="T124" fmla="*/ 12 w 119"/>
              <a:gd name="T125" fmla="*/ 11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19" h="119">
                <a:moveTo>
                  <a:pt x="75" y="51"/>
                </a:moveTo>
                <a:cubicBezTo>
                  <a:pt x="76" y="52"/>
                  <a:pt x="76" y="54"/>
                  <a:pt x="75" y="55"/>
                </a:cubicBezTo>
                <a:cubicBezTo>
                  <a:pt x="74" y="56"/>
                  <a:pt x="72" y="56"/>
                  <a:pt x="71" y="55"/>
                </a:cubicBezTo>
                <a:cubicBezTo>
                  <a:pt x="56" y="40"/>
                  <a:pt x="56" y="40"/>
                  <a:pt x="56" y="40"/>
                </a:cubicBezTo>
                <a:cubicBezTo>
                  <a:pt x="56" y="39"/>
                  <a:pt x="56" y="39"/>
                  <a:pt x="56" y="39"/>
                </a:cubicBezTo>
                <a:cubicBezTo>
                  <a:pt x="40" y="24"/>
                  <a:pt x="40" y="24"/>
                  <a:pt x="40" y="24"/>
                </a:cubicBezTo>
                <a:cubicBezTo>
                  <a:pt x="38" y="22"/>
                  <a:pt x="35" y="21"/>
                  <a:pt x="33" y="21"/>
                </a:cubicBezTo>
                <a:cubicBezTo>
                  <a:pt x="33" y="21"/>
                  <a:pt x="33" y="21"/>
                  <a:pt x="33" y="21"/>
                </a:cubicBezTo>
                <a:cubicBezTo>
                  <a:pt x="33" y="21"/>
                  <a:pt x="33" y="21"/>
                  <a:pt x="33" y="21"/>
                </a:cubicBezTo>
                <a:cubicBezTo>
                  <a:pt x="30" y="21"/>
                  <a:pt x="27" y="22"/>
                  <a:pt x="25" y="24"/>
                </a:cubicBezTo>
                <a:cubicBezTo>
                  <a:pt x="24" y="25"/>
                  <a:pt x="22" y="25"/>
                  <a:pt x="21" y="24"/>
                </a:cubicBezTo>
                <a:cubicBezTo>
                  <a:pt x="20" y="23"/>
                  <a:pt x="20" y="21"/>
                  <a:pt x="21" y="20"/>
                </a:cubicBezTo>
                <a:cubicBezTo>
                  <a:pt x="24" y="17"/>
                  <a:pt x="28" y="15"/>
                  <a:pt x="33" y="15"/>
                </a:cubicBezTo>
                <a:cubicBezTo>
                  <a:pt x="33" y="15"/>
                  <a:pt x="33" y="15"/>
                  <a:pt x="33" y="15"/>
                </a:cubicBezTo>
                <a:cubicBezTo>
                  <a:pt x="33" y="15"/>
                  <a:pt x="33" y="15"/>
                  <a:pt x="33" y="15"/>
                </a:cubicBezTo>
                <a:cubicBezTo>
                  <a:pt x="37" y="15"/>
                  <a:pt x="41" y="16"/>
                  <a:pt x="44" y="20"/>
                </a:cubicBezTo>
                <a:cubicBezTo>
                  <a:pt x="44" y="20"/>
                  <a:pt x="44" y="20"/>
                  <a:pt x="44" y="20"/>
                </a:cubicBezTo>
                <a:cubicBezTo>
                  <a:pt x="60" y="35"/>
                  <a:pt x="60" y="35"/>
                  <a:pt x="60" y="35"/>
                </a:cubicBezTo>
                <a:cubicBezTo>
                  <a:pt x="60" y="36"/>
                  <a:pt x="60" y="36"/>
                  <a:pt x="60" y="36"/>
                </a:cubicBezTo>
                <a:cubicBezTo>
                  <a:pt x="75" y="51"/>
                  <a:pt x="75" y="51"/>
                  <a:pt x="75" y="51"/>
                </a:cubicBezTo>
                <a:close/>
                <a:moveTo>
                  <a:pt x="54" y="11"/>
                </a:moveTo>
                <a:cubicBezTo>
                  <a:pt x="78" y="35"/>
                  <a:pt x="78" y="35"/>
                  <a:pt x="78" y="35"/>
                </a:cubicBezTo>
                <a:cubicBezTo>
                  <a:pt x="80" y="34"/>
                  <a:pt x="82" y="34"/>
                  <a:pt x="84" y="34"/>
                </a:cubicBezTo>
                <a:cubicBezTo>
                  <a:pt x="87" y="34"/>
                  <a:pt x="90" y="35"/>
                  <a:pt x="93" y="37"/>
                </a:cubicBezTo>
                <a:cubicBezTo>
                  <a:pt x="93" y="37"/>
                  <a:pt x="93" y="37"/>
                  <a:pt x="93" y="37"/>
                </a:cubicBezTo>
                <a:cubicBezTo>
                  <a:pt x="93" y="37"/>
                  <a:pt x="93" y="37"/>
                  <a:pt x="93" y="37"/>
                </a:cubicBezTo>
                <a:cubicBezTo>
                  <a:pt x="93" y="37"/>
                  <a:pt x="93" y="37"/>
                  <a:pt x="93" y="37"/>
                </a:cubicBezTo>
                <a:cubicBezTo>
                  <a:pt x="96" y="40"/>
                  <a:pt x="97" y="43"/>
                  <a:pt x="97" y="47"/>
                </a:cubicBezTo>
                <a:cubicBezTo>
                  <a:pt x="97" y="50"/>
                  <a:pt x="96" y="53"/>
                  <a:pt x="93" y="56"/>
                </a:cubicBezTo>
                <a:cubicBezTo>
                  <a:pt x="105" y="67"/>
                  <a:pt x="105" y="67"/>
                  <a:pt x="105" y="67"/>
                </a:cubicBezTo>
                <a:cubicBezTo>
                  <a:pt x="108" y="70"/>
                  <a:pt x="110" y="74"/>
                  <a:pt x="111" y="78"/>
                </a:cubicBezTo>
                <a:cubicBezTo>
                  <a:pt x="112" y="81"/>
                  <a:pt x="112" y="85"/>
                  <a:pt x="112" y="88"/>
                </a:cubicBezTo>
                <a:cubicBezTo>
                  <a:pt x="115" y="90"/>
                  <a:pt x="115" y="90"/>
                  <a:pt x="115" y="90"/>
                </a:cubicBezTo>
                <a:cubicBezTo>
                  <a:pt x="115" y="90"/>
                  <a:pt x="115" y="90"/>
                  <a:pt x="115" y="90"/>
                </a:cubicBezTo>
                <a:cubicBezTo>
                  <a:pt x="115" y="90"/>
                  <a:pt x="115" y="90"/>
                  <a:pt x="115" y="90"/>
                </a:cubicBezTo>
                <a:cubicBezTo>
                  <a:pt x="115" y="90"/>
                  <a:pt x="115" y="90"/>
                  <a:pt x="115" y="90"/>
                </a:cubicBezTo>
                <a:cubicBezTo>
                  <a:pt x="118" y="94"/>
                  <a:pt x="119" y="98"/>
                  <a:pt x="119" y="102"/>
                </a:cubicBezTo>
                <a:cubicBezTo>
                  <a:pt x="119" y="106"/>
                  <a:pt x="118" y="111"/>
                  <a:pt x="115" y="114"/>
                </a:cubicBezTo>
                <a:cubicBezTo>
                  <a:pt x="115" y="114"/>
                  <a:pt x="115" y="114"/>
                  <a:pt x="115" y="114"/>
                </a:cubicBezTo>
                <a:cubicBezTo>
                  <a:pt x="115" y="114"/>
                  <a:pt x="115" y="114"/>
                  <a:pt x="115" y="114"/>
                </a:cubicBezTo>
                <a:cubicBezTo>
                  <a:pt x="111" y="117"/>
                  <a:pt x="107" y="119"/>
                  <a:pt x="103" y="119"/>
                </a:cubicBezTo>
                <a:cubicBezTo>
                  <a:pt x="99" y="119"/>
                  <a:pt x="94" y="117"/>
                  <a:pt x="91" y="114"/>
                </a:cubicBezTo>
                <a:cubicBezTo>
                  <a:pt x="91" y="114"/>
                  <a:pt x="91" y="114"/>
                  <a:pt x="91" y="114"/>
                </a:cubicBezTo>
                <a:cubicBezTo>
                  <a:pt x="89" y="111"/>
                  <a:pt x="89" y="111"/>
                  <a:pt x="89" y="111"/>
                </a:cubicBezTo>
                <a:cubicBezTo>
                  <a:pt x="86" y="112"/>
                  <a:pt x="82" y="111"/>
                  <a:pt x="79" y="110"/>
                </a:cubicBezTo>
                <a:cubicBezTo>
                  <a:pt x="75" y="109"/>
                  <a:pt x="71" y="107"/>
                  <a:pt x="68" y="104"/>
                </a:cubicBezTo>
                <a:cubicBezTo>
                  <a:pt x="57" y="92"/>
                  <a:pt x="57" y="92"/>
                  <a:pt x="57" y="92"/>
                </a:cubicBezTo>
                <a:cubicBezTo>
                  <a:pt x="54" y="95"/>
                  <a:pt x="51" y="96"/>
                  <a:pt x="48" y="96"/>
                </a:cubicBezTo>
                <a:cubicBezTo>
                  <a:pt x="44" y="96"/>
                  <a:pt x="41" y="95"/>
                  <a:pt x="38" y="92"/>
                </a:cubicBezTo>
                <a:cubicBezTo>
                  <a:pt x="38" y="92"/>
                  <a:pt x="38" y="92"/>
                  <a:pt x="38" y="92"/>
                </a:cubicBezTo>
                <a:cubicBezTo>
                  <a:pt x="38" y="92"/>
                  <a:pt x="38" y="92"/>
                  <a:pt x="38" y="92"/>
                </a:cubicBezTo>
                <a:cubicBezTo>
                  <a:pt x="36" y="90"/>
                  <a:pt x="34" y="86"/>
                  <a:pt x="34" y="83"/>
                </a:cubicBezTo>
                <a:cubicBezTo>
                  <a:pt x="34" y="81"/>
                  <a:pt x="35" y="79"/>
                  <a:pt x="36" y="77"/>
                </a:cubicBezTo>
                <a:cubicBezTo>
                  <a:pt x="11" y="53"/>
                  <a:pt x="11" y="53"/>
                  <a:pt x="11" y="53"/>
                </a:cubicBezTo>
                <a:cubicBezTo>
                  <a:pt x="1" y="43"/>
                  <a:pt x="0" y="31"/>
                  <a:pt x="5" y="21"/>
                </a:cubicBezTo>
                <a:cubicBezTo>
                  <a:pt x="6" y="17"/>
                  <a:pt x="9" y="14"/>
                  <a:pt x="12" y="11"/>
                </a:cubicBezTo>
                <a:cubicBezTo>
                  <a:pt x="12" y="11"/>
                  <a:pt x="12" y="11"/>
                  <a:pt x="12" y="11"/>
                </a:cubicBezTo>
                <a:cubicBezTo>
                  <a:pt x="15" y="8"/>
                  <a:pt x="18" y="5"/>
                  <a:pt x="22" y="4"/>
                </a:cubicBezTo>
                <a:cubicBezTo>
                  <a:pt x="32" y="0"/>
                  <a:pt x="44" y="1"/>
                  <a:pt x="54" y="11"/>
                </a:cubicBezTo>
                <a:close/>
                <a:moveTo>
                  <a:pt x="74" y="44"/>
                </a:moveTo>
                <a:cubicBezTo>
                  <a:pt x="47" y="17"/>
                  <a:pt x="47" y="17"/>
                  <a:pt x="47" y="17"/>
                </a:cubicBezTo>
                <a:cubicBezTo>
                  <a:pt x="40" y="10"/>
                  <a:pt x="32" y="10"/>
                  <a:pt x="25" y="13"/>
                </a:cubicBezTo>
                <a:cubicBezTo>
                  <a:pt x="23" y="14"/>
                  <a:pt x="21" y="15"/>
                  <a:pt x="19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16" y="20"/>
                  <a:pt x="15" y="22"/>
                  <a:pt x="13" y="25"/>
                </a:cubicBezTo>
                <a:cubicBezTo>
                  <a:pt x="11" y="31"/>
                  <a:pt x="11" y="39"/>
                  <a:pt x="18" y="46"/>
                </a:cubicBezTo>
                <a:cubicBezTo>
                  <a:pt x="45" y="73"/>
                  <a:pt x="45" y="73"/>
                  <a:pt x="45" y="73"/>
                </a:cubicBezTo>
                <a:cubicBezTo>
                  <a:pt x="45" y="73"/>
                  <a:pt x="45" y="73"/>
                  <a:pt x="45" y="73"/>
                </a:cubicBezTo>
                <a:cubicBezTo>
                  <a:pt x="47" y="75"/>
                  <a:pt x="47" y="78"/>
                  <a:pt x="45" y="80"/>
                </a:cubicBezTo>
                <a:cubicBezTo>
                  <a:pt x="45" y="80"/>
                  <a:pt x="45" y="80"/>
                  <a:pt x="45" y="80"/>
                </a:cubicBezTo>
                <a:cubicBezTo>
                  <a:pt x="45" y="80"/>
                  <a:pt x="45" y="80"/>
                  <a:pt x="45" y="80"/>
                </a:cubicBezTo>
                <a:cubicBezTo>
                  <a:pt x="45" y="80"/>
                  <a:pt x="45" y="80"/>
                  <a:pt x="45" y="80"/>
                </a:cubicBezTo>
                <a:cubicBezTo>
                  <a:pt x="44" y="81"/>
                  <a:pt x="44" y="82"/>
                  <a:pt x="44" y="83"/>
                </a:cubicBezTo>
                <a:cubicBezTo>
                  <a:pt x="44" y="84"/>
                  <a:pt x="44" y="85"/>
                  <a:pt x="45" y="85"/>
                </a:cubicBezTo>
                <a:cubicBezTo>
                  <a:pt x="45" y="85"/>
                  <a:pt x="45" y="85"/>
                  <a:pt x="45" y="85"/>
                </a:cubicBezTo>
                <a:cubicBezTo>
                  <a:pt x="45" y="86"/>
                  <a:pt x="45" y="86"/>
                  <a:pt x="45" y="86"/>
                </a:cubicBezTo>
                <a:cubicBezTo>
                  <a:pt x="46" y="86"/>
                  <a:pt x="47" y="86"/>
                  <a:pt x="48" y="86"/>
                </a:cubicBezTo>
                <a:cubicBezTo>
                  <a:pt x="49" y="86"/>
                  <a:pt x="50" y="86"/>
                  <a:pt x="50" y="85"/>
                </a:cubicBezTo>
                <a:cubicBezTo>
                  <a:pt x="53" y="82"/>
                  <a:pt x="53" y="82"/>
                  <a:pt x="53" y="82"/>
                </a:cubicBezTo>
                <a:cubicBezTo>
                  <a:pt x="53" y="82"/>
                  <a:pt x="53" y="82"/>
                  <a:pt x="53" y="82"/>
                </a:cubicBezTo>
                <a:cubicBezTo>
                  <a:pt x="83" y="53"/>
                  <a:pt x="83" y="53"/>
                  <a:pt x="83" y="53"/>
                </a:cubicBezTo>
                <a:cubicBezTo>
                  <a:pt x="83" y="53"/>
                  <a:pt x="83" y="53"/>
                  <a:pt x="83" y="53"/>
                </a:cubicBezTo>
                <a:cubicBezTo>
                  <a:pt x="83" y="52"/>
                  <a:pt x="83" y="52"/>
                  <a:pt x="83" y="52"/>
                </a:cubicBezTo>
                <a:cubicBezTo>
                  <a:pt x="86" y="50"/>
                  <a:pt x="86" y="50"/>
                  <a:pt x="86" y="50"/>
                </a:cubicBezTo>
                <a:cubicBezTo>
                  <a:pt x="86" y="50"/>
                  <a:pt x="86" y="50"/>
                  <a:pt x="86" y="50"/>
                </a:cubicBezTo>
                <a:cubicBezTo>
                  <a:pt x="87" y="49"/>
                  <a:pt x="87" y="48"/>
                  <a:pt x="87" y="47"/>
                </a:cubicBezTo>
                <a:cubicBezTo>
                  <a:pt x="87" y="46"/>
                  <a:pt x="87" y="45"/>
                  <a:pt x="86" y="44"/>
                </a:cubicBezTo>
                <a:cubicBezTo>
                  <a:pt x="86" y="44"/>
                  <a:pt x="86" y="44"/>
                  <a:pt x="86" y="44"/>
                </a:cubicBezTo>
                <a:cubicBezTo>
                  <a:pt x="86" y="44"/>
                  <a:pt x="86" y="44"/>
                  <a:pt x="86" y="44"/>
                </a:cubicBezTo>
                <a:cubicBezTo>
                  <a:pt x="85" y="43"/>
                  <a:pt x="84" y="43"/>
                  <a:pt x="84" y="43"/>
                </a:cubicBezTo>
                <a:cubicBezTo>
                  <a:pt x="83" y="43"/>
                  <a:pt x="82" y="43"/>
                  <a:pt x="81" y="44"/>
                </a:cubicBezTo>
                <a:cubicBezTo>
                  <a:pt x="81" y="44"/>
                  <a:pt x="81" y="44"/>
                  <a:pt x="81" y="44"/>
                </a:cubicBezTo>
                <a:cubicBezTo>
                  <a:pt x="81" y="44"/>
                  <a:pt x="81" y="44"/>
                  <a:pt x="81" y="44"/>
                </a:cubicBezTo>
                <a:cubicBezTo>
                  <a:pt x="79" y="46"/>
                  <a:pt x="76" y="46"/>
                  <a:pt x="74" y="44"/>
                </a:cubicBezTo>
                <a:close/>
                <a:moveTo>
                  <a:pt x="87" y="63"/>
                </a:moveTo>
                <a:cubicBezTo>
                  <a:pt x="64" y="86"/>
                  <a:pt x="64" y="86"/>
                  <a:pt x="64" y="86"/>
                </a:cubicBezTo>
                <a:cubicBezTo>
                  <a:pt x="75" y="97"/>
                  <a:pt x="75" y="97"/>
                  <a:pt x="75" y="97"/>
                </a:cubicBezTo>
                <a:cubicBezTo>
                  <a:pt x="77" y="99"/>
                  <a:pt x="79" y="100"/>
                  <a:pt x="82" y="101"/>
                </a:cubicBezTo>
                <a:cubicBezTo>
                  <a:pt x="84" y="102"/>
                  <a:pt x="87" y="102"/>
                  <a:pt x="90" y="102"/>
                </a:cubicBezTo>
                <a:cubicBezTo>
                  <a:pt x="91" y="101"/>
                  <a:pt x="93" y="102"/>
                  <a:pt x="94" y="103"/>
                </a:cubicBezTo>
                <a:cubicBezTo>
                  <a:pt x="94" y="103"/>
                  <a:pt x="94" y="103"/>
                  <a:pt x="94" y="103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8" y="107"/>
                  <a:pt x="98" y="107"/>
                  <a:pt x="98" y="107"/>
                </a:cubicBezTo>
                <a:cubicBezTo>
                  <a:pt x="99" y="108"/>
                  <a:pt x="101" y="109"/>
                  <a:pt x="103" y="109"/>
                </a:cubicBezTo>
                <a:cubicBezTo>
                  <a:pt x="105" y="109"/>
                  <a:pt x="107" y="108"/>
                  <a:pt x="108" y="107"/>
                </a:cubicBezTo>
                <a:cubicBezTo>
                  <a:pt x="108" y="107"/>
                  <a:pt x="108" y="107"/>
                  <a:pt x="108" y="107"/>
                </a:cubicBezTo>
                <a:cubicBezTo>
                  <a:pt x="108" y="107"/>
                  <a:pt x="108" y="107"/>
                  <a:pt x="108" y="107"/>
                </a:cubicBezTo>
                <a:cubicBezTo>
                  <a:pt x="109" y="106"/>
                  <a:pt x="110" y="104"/>
                  <a:pt x="110" y="102"/>
                </a:cubicBezTo>
                <a:cubicBezTo>
                  <a:pt x="110" y="100"/>
                  <a:pt x="109" y="98"/>
                  <a:pt x="108" y="97"/>
                </a:cubicBezTo>
                <a:cubicBezTo>
                  <a:pt x="108" y="97"/>
                  <a:pt x="108" y="97"/>
                  <a:pt x="108" y="97"/>
                </a:cubicBezTo>
                <a:cubicBezTo>
                  <a:pt x="108" y="97"/>
                  <a:pt x="108" y="97"/>
                  <a:pt x="108" y="97"/>
                </a:cubicBezTo>
                <a:cubicBezTo>
                  <a:pt x="104" y="93"/>
                  <a:pt x="104" y="93"/>
                  <a:pt x="104" y="93"/>
                </a:cubicBezTo>
                <a:cubicBezTo>
                  <a:pt x="103" y="92"/>
                  <a:pt x="102" y="90"/>
                  <a:pt x="102" y="89"/>
                </a:cubicBezTo>
                <a:cubicBezTo>
                  <a:pt x="103" y="86"/>
                  <a:pt x="103" y="83"/>
                  <a:pt x="102" y="81"/>
                </a:cubicBezTo>
                <a:cubicBezTo>
                  <a:pt x="101" y="78"/>
                  <a:pt x="100" y="76"/>
                  <a:pt x="98" y="74"/>
                </a:cubicBezTo>
                <a:cubicBezTo>
                  <a:pt x="87" y="63"/>
                  <a:pt x="87" y="63"/>
                  <a:pt x="87" y="63"/>
                </a:cubicBezTo>
                <a:close/>
                <a:moveTo>
                  <a:pt x="53" y="82"/>
                </a:moveTo>
                <a:cubicBezTo>
                  <a:pt x="83" y="53"/>
                  <a:pt x="83" y="53"/>
                  <a:pt x="83" y="53"/>
                </a:cubicBezTo>
                <a:cubicBezTo>
                  <a:pt x="83" y="53"/>
                  <a:pt x="83" y="53"/>
                  <a:pt x="83" y="53"/>
                </a:cubicBezTo>
                <a:cubicBezTo>
                  <a:pt x="53" y="82"/>
                  <a:pt x="53" y="82"/>
                  <a:pt x="53" y="82"/>
                </a:cubicBezTo>
                <a:close/>
                <a:moveTo>
                  <a:pt x="83" y="53"/>
                </a:moveTo>
                <a:cubicBezTo>
                  <a:pt x="83" y="53"/>
                  <a:pt x="83" y="53"/>
                  <a:pt x="83" y="53"/>
                </a:cubicBezTo>
                <a:cubicBezTo>
                  <a:pt x="83" y="53"/>
                  <a:pt x="83" y="53"/>
                  <a:pt x="83" y="53"/>
                </a:cubicBezTo>
                <a:close/>
                <a:moveTo>
                  <a:pt x="12" y="11"/>
                </a:moveTo>
                <a:cubicBezTo>
                  <a:pt x="14" y="9"/>
                  <a:pt x="17" y="9"/>
                  <a:pt x="18" y="11"/>
                </a:cubicBezTo>
                <a:cubicBezTo>
                  <a:pt x="12" y="11"/>
                  <a:pt x="12" y="11"/>
                  <a:pt x="12" y="1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07" name="Freeform 127"/>
          <p:cNvSpPr>
            <a:spLocks noEditPoints="1"/>
          </p:cNvSpPr>
          <p:nvPr/>
        </p:nvSpPr>
        <p:spPr bwMode="auto">
          <a:xfrm>
            <a:off x="8606713" y="3553957"/>
            <a:ext cx="272622" cy="239431"/>
          </a:xfrm>
          <a:custGeom>
            <a:avLst/>
            <a:gdLst>
              <a:gd name="T0" fmla="*/ 10 w 124"/>
              <a:gd name="T1" fmla="*/ 18 h 109"/>
              <a:gd name="T2" fmla="*/ 10 w 124"/>
              <a:gd name="T3" fmla="*/ 31 h 109"/>
              <a:gd name="T4" fmla="*/ 23 w 124"/>
              <a:gd name="T5" fmla="*/ 32 h 109"/>
              <a:gd name="T6" fmla="*/ 10 w 124"/>
              <a:gd name="T7" fmla="*/ 18 h 109"/>
              <a:gd name="T8" fmla="*/ 20 w 124"/>
              <a:gd name="T9" fmla="*/ 15 h 109"/>
              <a:gd name="T10" fmla="*/ 61 w 124"/>
              <a:gd name="T11" fmla="*/ 0 h 109"/>
              <a:gd name="T12" fmla="*/ 61 w 124"/>
              <a:gd name="T13" fmla="*/ 0 h 109"/>
              <a:gd name="T14" fmla="*/ 106 w 124"/>
              <a:gd name="T15" fmla="*/ 18 h 109"/>
              <a:gd name="T16" fmla="*/ 124 w 124"/>
              <a:gd name="T17" fmla="*/ 63 h 109"/>
              <a:gd name="T18" fmla="*/ 106 w 124"/>
              <a:gd name="T19" fmla="*/ 107 h 109"/>
              <a:gd name="T20" fmla="*/ 99 w 124"/>
              <a:gd name="T21" fmla="*/ 107 h 109"/>
              <a:gd name="T22" fmla="*/ 99 w 124"/>
              <a:gd name="T23" fmla="*/ 100 h 109"/>
              <a:gd name="T24" fmla="*/ 114 w 124"/>
              <a:gd name="T25" fmla="*/ 63 h 109"/>
              <a:gd name="T26" fmla="*/ 99 w 124"/>
              <a:gd name="T27" fmla="*/ 25 h 109"/>
              <a:gd name="T28" fmla="*/ 61 w 124"/>
              <a:gd name="T29" fmla="*/ 9 h 109"/>
              <a:gd name="T30" fmla="*/ 61 w 124"/>
              <a:gd name="T31" fmla="*/ 9 h 109"/>
              <a:gd name="T32" fmla="*/ 27 w 124"/>
              <a:gd name="T33" fmla="*/ 21 h 109"/>
              <a:gd name="T34" fmla="*/ 38 w 124"/>
              <a:gd name="T35" fmla="*/ 33 h 109"/>
              <a:gd name="T36" fmla="*/ 38 w 124"/>
              <a:gd name="T37" fmla="*/ 40 h 109"/>
              <a:gd name="T38" fmla="*/ 34 w 124"/>
              <a:gd name="T39" fmla="*/ 41 h 109"/>
              <a:gd name="T40" fmla="*/ 5 w 124"/>
              <a:gd name="T41" fmla="*/ 41 h 109"/>
              <a:gd name="T42" fmla="*/ 0 w 124"/>
              <a:gd name="T43" fmla="*/ 36 h 109"/>
              <a:gd name="T44" fmla="*/ 0 w 124"/>
              <a:gd name="T45" fmla="*/ 36 h 109"/>
              <a:gd name="T46" fmla="*/ 0 w 124"/>
              <a:gd name="T47" fmla="*/ 6 h 109"/>
              <a:gd name="T48" fmla="*/ 5 w 124"/>
              <a:gd name="T49" fmla="*/ 2 h 109"/>
              <a:gd name="T50" fmla="*/ 8 w 124"/>
              <a:gd name="T51" fmla="*/ 3 h 109"/>
              <a:gd name="T52" fmla="*/ 20 w 124"/>
              <a:gd name="T53" fmla="*/ 15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24" h="109">
                <a:moveTo>
                  <a:pt x="10" y="18"/>
                </a:moveTo>
                <a:cubicBezTo>
                  <a:pt x="10" y="31"/>
                  <a:pt x="10" y="31"/>
                  <a:pt x="10" y="31"/>
                </a:cubicBezTo>
                <a:cubicBezTo>
                  <a:pt x="14" y="31"/>
                  <a:pt x="19" y="32"/>
                  <a:pt x="23" y="32"/>
                </a:cubicBezTo>
                <a:cubicBezTo>
                  <a:pt x="19" y="27"/>
                  <a:pt x="14" y="22"/>
                  <a:pt x="10" y="18"/>
                </a:cubicBezTo>
                <a:close/>
                <a:moveTo>
                  <a:pt x="20" y="15"/>
                </a:moveTo>
                <a:cubicBezTo>
                  <a:pt x="32" y="5"/>
                  <a:pt x="46" y="0"/>
                  <a:pt x="61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77" y="0"/>
                  <a:pt x="93" y="6"/>
                  <a:pt x="106" y="18"/>
                </a:cubicBezTo>
                <a:cubicBezTo>
                  <a:pt x="118" y="30"/>
                  <a:pt x="124" y="46"/>
                  <a:pt x="124" y="63"/>
                </a:cubicBezTo>
                <a:cubicBezTo>
                  <a:pt x="124" y="79"/>
                  <a:pt x="118" y="95"/>
                  <a:pt x="106" y="107"/>
                </a:cubicBezTo>
                <a:cubicBezTo>
                  <a:pt x="104" y="109"/>
                  <a:pt x="101" y="109"/>
                  <a:pt x="99" y="107"/>
                </a:cubicBezTo>
                <a:cubicBezTo>
                  <a:pt x="97" y="105"/>
                  <a:pt x="97" y="102"/>
                  <a:pt x="99" y="100"/>
                </a:cubicBezTo>
                <a:cubicBezTo>
                  <a:pt x="109" y="90"/>
                  <a:pt x="114" y="76"/>
                  <a:pt x="114" y="63"/>
                </a:cubicBezTo>
                <a:cubicBezTo>
                  <a:pt x="114" y="49"/>
                  <a:pt x="109" y="35"/>
                  <a:pt x="99" y="25"/>
                </a:cubicBezTo>
                <a:cubicBezTo>
                  <a:pt x="88" y="14"/>
                  <a:pt x="75" y="9"/>
                  <a:pt x="61" y="9"/>
                </a:cubicBezTo>
                <a:cubicBezTo>
                  <a:pt x="61" y="9"/>
                  <a:pt x="61" y="9"/>
                  <a:pt x="61" y="9"/>
                </a:cubicBezTo>
                <a:cubicBezTo>
                  <a:pt x="49" y="9"/>
                  <a:pt x="37" y="13"/>
                  <a:pt x="27" y="21"/>
                </a:cubicBezTo>
                <a:cubicBezTo>
                  <a:pt x="38" y="33"/>
                  <a:pt x="38" y="33"/>
                  <a:pt x="38" y="33"/>
                </a:cubicBezTo>
                <a:cubicBezTo>
                  <a:pt x="40" y="35"/>
                  <a:pt x="40" y="38"/>
                  <a:pt x="38" y="40"/>
                </a:cubicBezTo>
                <a:cubicBezTo>
                  <a:pt x="37" y="41"/>
                  <a:pt x="36" y="41"/>
                  <a:pt x="34" y="41"/>
                </a:cubicBezTo>
                <a:cubicBezTo>
                  <a:pt x="25" y="41"/>
                  <a:pt x="15" y="41"/>
                  <a:pt x="5" y="41"/>
                </a:cubicBezTo>
                <a:cubicBezTo>
                  <a:pt x="2" y="41"/>
                  <a:pt x="0" y="39"/>
                  <a:pt x="0" y="36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6"/>
                  <a:pt x="0" y="6"/>
                  <a:pt x="0" y="6"/>
                </a:cubicBezTo>
                <a:cubicBezTo>
                  <a:pt x="0" y="4"/>
                  <a:pt x="2" y="2"/>
                  <a:pt x="5" y="2"/>
                </a:cubicBezTo>
                <a:cubicBezTo>
                  <a:pt x="6" y="2"/>
                  <a:pt x="8" y="2"/>
                  <a:pt x="8" y="3"/>
                </a:cubicBezTo>
                <a:cubicBezTo>
                  <a:pt x="20" y="15"/>
                  <a:pt x="20" y="15"/>
                  <a:pt x="20" y="1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08" name="Freeform 128"/>
          <p:cNvSpPr>
            <a:spLocks noEditPoints="1"/>
          </p:cNvSpPr>
          <p:nvPr/>
        </p:nvSpPr>
        <p:spPr bwMode="auto">
          <a:xfrm>
            <a:off x="9079661" y="3553957"/>
            <a:ext cx="272622" cy="239431"/>
          </a:xfrm>
          <a:custGeom>
            <a:avLst/>
            <a:gdLst>
              <a:gd name="T0" fmla="*/ 115 w 124"/>
              <a:gd name="T1" fmla="*/ 18 h 109"/>
              <a:gd name="T2" fmla="*/ 115 w 124"/>
              <a:gd name="T3" fmla="*/ 31 h 109"/>
              <a:gd name="T4" fmla="*/ 101 w 124"/>
              <a:gd name="T5" fmla="*/ 32 h 109"/>
              <a:gd name="T6" fmla="*/ 115 w 124"/>
              <a:gd name="T7" fmla="*/ 18 h 109"/>
              <a:gd name="T8" fmla="*/ 104 w 124"/>
              <a:gd name="T9" fmla="*/ 15 h 109"/>
              <a:gd name="T10" fmla="*/ 63 w 124"/>
              <a:gd name="T11" fmla="*/ 0 h 109"/>
              <a:gd name="T12" fmla="*/ 63 w 124"/>
              <a:gd name="T13" fmla="*/ 0 h 109"/>
              <a:gd name="T14" fmla="*/ 19 w 124"/>
              <a:gd name="T15" fmla="*/ 18 h 109"/>
              <a:gd name="T16" fmla="*/ 0 w 124"/>
              <a:gd name="T17" fmla="*/ 63 h 109"/>
              <a:gd name="T18" fmla="*/ 19 w 124"/>
              <a:gd name="T19" fmla="*/ 107 h 109"/>
              <a:gd name="T20" fmla="*/ 25 w 124"/>
              <a:gd name="T21" fmla="*/ 107 h 109"/>
              <a:gd name="T22" fmla="*/ 25 w 124"/>
              <a:gd name="T23" fmla="*/ 100 h 109"/>
              <a:gd name="T24" fmla="*/ 10 w 124"/>
              <a:gd name="T25" fmla="*/ 63 h 109"/>
              <a:gd name="T26" fmla="*/ 25 w 124"/>
              <a:gd name="T27" fmla="*/ 25 h 109"/>
              <a:gd name="T28" fmla="*/ 63 w 124"/>
              <a:gd name="T29" fmla="*/ 9 h 109"/>
              <a:gd name="T30" fmla="*/ 63 w 124"/>
              <a:gd name="T31" fmla="*/ 9 h 109"/>
              <a:gd name="T32" fmla="*/ 98 w 124"/>
              <a:gd name="T33" fmla="*/ 21 h 109"/>
              <a:gd name="T34" fmla="*/ 86 w 124"/>
              <a:gd name="T35" fmla="*/ 33 h 109"/>
              <a:gd name="T36" fmla="*/ 86 w 124"/>
              <a:gd name="T37" fmla="*/ 40 h 109"/>
              <a:gd name="T38" fmla="*/ 90 w 124"/>
              <a:gd name="T39" fmla="*/ 41 h 109"/>
              <a:gd name="T40" fmla="*/ 119 w 124"/>
              <a:gd name="T41" fmla="*/ 41 h 109"/>
              <a:gd name="T42" fmla="*/ 124 w 124"/>
              <a:gd name="T43" fmla="*/ 36 h 109"/>
              <a:gd name="T44" fmla="*/ 124 w 124"/>
              <a:gd name="T45" fmla="*/ 36 h 109"/>
              <a:gd name="T46" fmla="*/ 124 w 124"/>
              <a:gd name="T47" fmla="*/ 6 h 109"/>
              <a:gd name="T48" fmla="*/ 119 w 124"/>
              <a:gd name="T49" fmla="*/ 2 h 109"/>
              <a:gd name="T50" fmla="*/ 116 w 124"/>
              <a:gd name="T51" fmla="*/ 3 h 109"/>
              <a:gd name="T52" fmla="*/ 104 w 124"/>
              <a:gd name="T53" fmla="*/ 15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24" h="109">
                <a:moveTo>
                  <a:pt x="115" y="18"/>
                </a:moveTo>
                <a:cubicBezTo>
                  <a:pt x="115" y="31"/>
                  <a:pt x="115" y="31"/>
                  <a:pt x="115" y="31"/>
                </a:cubicBezTo>
                <a:cubicBezTo>
                  <a:pt x="110" y="31"/>
                  <a:pt x="105" y="32"/>
                  <a:pt x="101" y="32"/>
                </a:cubicBezTo>
                <a:cubicBezTo>
                  <a:pt x="105" y="27"/>
                  <a:pt x="110" y="22"/>
                  <a:pt x="115" y="18"/>
                </a:cubicBezTo>
                <a:close/>
                <a:moveTo>
                  <a:pt x="104" y="15"/>
                </a:moveTo>
                <a:cubicBezTo>
                  <a:pt x="93" y="5"/>
                  <a:pt x="78" y="0"/>
                  <a:pt x="63" y="0"/>
                </a:cubicBezTo>
                <a:cubicBezTo>
                  <a:pt x="63" y="0"/>
                  <a:pt x="63" y="0"/>
                  <a:pt x="63" y="0"/>
                </a:cubicBezTo>
                <a:cubicBezTo>
                  <a:pt x="47" y="0"/>
                  <a:pt x="31" y="6"/>
                  <a:pt x="19" y="18"/>
                </a:cubicBezTo>
                <a:cubicBezTo>
                  <a:pt x="6" y="30"/>
                  <a:pt x="0" y="46"/>
                  <a:pt x="0" y="63"/>
                </a:cubicBezTo>
                <a:cubicBezTo>
                  <a:pt x="0" y="79"/>
                  <a:pt x="6" y="95"/>
                  <a:pt x="19" y="107"/>
                </a:cubicBezTo>
                <a:cubicBezTo>
                  <a:pt x="21" y="109"/>
                  <a:pt x="24" y="109"/>
                  <a:pt x="25" y="107"/>
                </a:cubicBezTo>
                <a:cubicBezTo>
                  <a:pt x="27" y="105"/>
                  <a:pt x="27" y="102"/>
                  <a:pt x="25" y="100"/>
                </a:cubicBezTo>
                <a:cubicBezTo>
                  <a:pt x="15" y="90"/>
                  <a:pt x="10" y="76"/>
                  <a:pt x="10" y="63"/>
                </a:cubicBezTo>
                <a:cubicBezTo>
                  <a:pt x="10" y="49"/>
                  <a:pt x="15" y="35"/>
                  <a:pt x="25" y="25"/>
                </a:cubicBezTo>
                <a:cubicBezTo>
                  <a:pt x="36" y="14"/>
                  <a:pt x="50" y="9"/>
                  <a:pt x="63" y="9"/>
                </a:cubicBezTo>
                <a:cubicBezTo>
                  <a:pt x="63" y="9"/>
                  <a:pt x="63" y="9"/>
                  <a:pt x="63" y="9"/>
                </a:cubicBezTo>
                <a:cubicBezTo>
                  <a:pt x="75" y="9"/>
                  <a:pt x="88" y="13"/>
                  <a:pt x="98" y="21"/>
                </a:cubicBezTo>
                <a:cubicBezTo>
                  <a:pt x="86" y="33"/>
                  <a:pt x="86" y="33"/>
                  <a:pt x="86" y="33"/>
                </a:cubicBezTo>
                <a:cubicBezTo>
                  <a:pt x="84" y="35"/>
                  <a:pt x="84" y="38"/>
                  <a:pt x="86" y="40"/>
                </a:cubicBezTo>
                <a:cubicBezTo>
                  <a:pt x="87" y="41"/>
                  <a:pt x="88" y="41"/>
                  <a:pt x="90" y="41"/>
                </a:cubicBezTo>
                <a:cubicBezTo>
                  <a:pt x="100" y="41"/>
                  <a:pt x="109" y="41"/>
                  <a:pt x="119" y="41"/>
                </a:cubicBezTo>
                <a:cubicBezTo>
                  <a:pt x="122" y="41"/>
                  <a:pt x="124" y="39"/>
                  <a:pt x="124" y="36"/>
                </a:cubicBezTo>
                <a:cubicBezTo>
                  <a:pt x="124" y="36"/>
                  <a:pt x="124" y="36"/>
                  <a:pt x="124" y="36"/>
                </a:cubicBezTo>
                <a:cubicBezTo>
                  <a:pt x="124" y="6"/>
                  <a:pt x="124" y="6"/>
                  <a:pt x="124" y="6"/>
                </a:cubicBezTo>
                <a:cubicBezTo>
                  <a:pt x="124" y="4"/>
                  <a:pt x="122" y="2"/>
                  <a:pt x="119" y="2"/>
                </a:cubicBezTo>
                <a:cubicBezTo>
                  <a:pt x="118" y="2"/>
                  <a:pt x="117" y="2"/>
                  <a:pt x="116" y="3"/>
                </a:cubicBezTo>
                <a:cubicBezTo>
                  <a:pt x="104" y="15"/>
                  <a:pt x="104" y="15"/>
                  <a:pt x="104" y="1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09" name="Freeform 129"/>
          <p:cNvSpPr>
            <a:spLocks/>
          </p:cNvSpPr>
          <p:nvPr/>
        </p:nvSpPr>
        <p:spPr bwMode="auto">
          <a:xfrm>
            <a:off x="7650277" y="4001196"/>
            <a:ext cx="275635" cy="274065"/>
          </a:xfrm>
          <a:custGeom>
            <a:avLst/>
            <a:gdLst>
              <a:gd name="T0" fmla="*/ 41 w 125"/>
              <a:gd name="T1" fmla="*/ 20 h 124"/>
              <a:gd name="T2" fmla="*/ 66 w 125"/>
              <a:gd name="T3" fmla="*/ 2 h 124"/>
              <a:gd name="T4" fmla="*/ 77 w 125"/>
              <a:gd name="T5" fmla="*/ 27 h 124"/>
              <a:gd name="T6" fmla="*/ 68 w 125"/>
              <a:gd name="T7" fmla="*/ 68 h 124"/>
              <a:gd name="T8" fmla="*/ 98 w 125"/>
              <a:gd name="T9" fmla="*/ 48 h 124"/>
              <a:gd name="T10" fmla="*/ 123 w 125"/>
              <a:gd name="T11" fmla="*/ 59 h 124"/>
              <a:gd name="T12" fmla="*/ 105 w 125"/>
              <a:gd name="T13" fmla="*/ 84 h 124"/>
              <a:gd name="T14" fmla="*/ 108 w 125"/>
              <a:gd name="T15" fmla="*/ 67 h 124"/>
              <a:gd name="T16" fmla="*/ 67 w 125"/>
              <a:gd name="T17" fmla="*/ 91 h 124"/>
              <a:gd name="T18" fmla="*/ 65 w 125"/>
              <a:gd name="T19" fmla="*/ 124 h 124"/>
              <a:gd name="T20" fmla="*/ 65 w 125"/>
              <a:gd name="T21" fmla="*/ 124 h 124"/>
              <a:gd name="T22" fmla="*/ 65 w 125"/>
              <a:gd name="T23" fmla="*/ 124 h 124"/>
              <a:gd name="T24" fmla="*/ 65 w 125"/>
              <a:gd name="T25" fmla="*/ 124 h 124"/>
              <a:gd name="T26" fmla="*/ 64 w 125"/>
              <a:gd name="T27" fmla="*/ 124 h 124"/>
              <a:gd name="T28" fmla="*/ 64 w 125"/>
              <a:gd name="T29" fmla="*/ 124 h 124"/>
              <a:gd name="T30" fmla="*/ 64 w 125"/>
              <a:gd name="T31" fmla="*/ 124 h 124"/>
              <a:gd name="T32" fmla="*/ 64 w 125"/>
              <a:gd name="T33" fmla="*/ 124 h 124"/>
              <a:gd name="T34" fmla="*/ 64 w 125"/>
              <a:gd name="T35" fmla="*/ 124 h 124"/>
              <a:gd name="T36" fmla="*/ 64 w 125"/>
              <a:gd name="T37" fmla="*/ 124 h 124"/>
              <a:gd name="T38" fmla="*/ 63 w 125"/>
              <a:gd name="T39" fmla="*/ 124 h 124"/>
              <a:gd name="T40" fmla="*/ 63 w 125"/>
              <a:gd name="T41" fmla="*/ 124 h 124"/>
              <a:gd name="T42" fmla="*/ 63 w 125"/>
              <a:gd name="T43" fmla="*/ 124 h 124"/>
              <a:gd name="T44" fmla="*/ 63 w 125"/>
              <a:gd name="T45" fmla="*/ 124 h 124"/>
              <a:gd name="T46" fmla="*/ 63 w 125"/>
              <a:gd name="T47" fmla="*/ 124 h 124"/>
              <a:gd name="T48" fmla="*/ 62 w 125"/>
              <a:gd name="T49" fmla="*/ 124 h 124"/>
              <a:gd name="T50" fmla="*/ 62 w 125"/>
              <a:gd name="T51" fmla="*/ 124 h 124"/>
              <a:gd name="T52" fmla="*/ 62 w 125"/>
              <a:gd name="T53" fmla="*/ 124 h 124"/>
              <a:gd name="T54" fmla="*/ 62 w 125"/>
              <a:gd name="T55" fmla="*/ 124 h 124"/>
              <a:gd name="T56" fmla="*/ 62 w 125"/>
              <a:gd name="T57" fmla="*/ 124 h 124"/>
              <a:gd name="T58" fmla="*/ 61 w 125"/>
              <a:gd name="T59" fmla="*/ 124 h 124"/>
              <a:gd name="T60" fmla="*/ 61 w 125"/>
              <a:gd name="T61" fmla="*/ 124 h 124"/>
              <a:gd name="T62" fmla="*/ 61 w 125"/>
              <a:gd name="T63" fmla="*/ 124 h 124"/>
              <a:gd name="T64" fmla="*/ 61 w 125"/>
              <a:gd name="T65" fmla="*/ 124 h 124"/>
              <a:gd name="T66" fmla="*/ 61 w 125"/>
              <a:gd name="T67" fmla="*/ 124 h 124"/>
              <a:gd name="T68" fmla="*/ 61 w 125"/>
              <a:gd name="T69" fmla="*/ 124 h 124"/>
              <a:gd name="T70" fmla="*/ 61 w 125"/>
              <a:gd name="T71" fmla="*/ 124 h 124"/>
              <a:gd name="T72" fmla="*/ 60 w 125"/>
              <a:gd name="T73" fmla="*/ 124 h 124"/>
              <a:gd name="T74" fmla="*/ 60 w 125"/>
              <a:gd name="T75" fmla="*/ 124 h 124"/>
              <a:gd name="T76" fmla="*/ 58 w 125"/>
              <a:gd name="T77" fmla="*/ 120 h 124"/>
              <a:gd name="T78" fmla="*/ 34 w 125"/>
              <a:gd name="T79" fmla="*/ 67 h 124"/>
              <a:gd name="T80" fmla="*/ 27 w 125"/>
              <a:gd name="T81" fmla="*/ 84 h 124"/>
              <a:gd name="T82" fmla="*/ 2 w 125"/>
              <a:gd name="T83" fmla="*/ 59 h 124"/>
              <a:gd name="T84" fmla="*/ 27 w 125"/>
              <a:gd name="T85" fmla="*/ 41 h 124"/>
              <a:gd name="T86" fmla="*/ 34 w 125"/>
              <a:gd name="T87" fmla="*/ 58 h 124"/>
              <a:gd name="T88" fmla="*/ 58 w 125"/>
              <a:gd name="T89" fmla="*/ 17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25" h="124">
                <a:moveTo>
                  <a:pt x="48" y="27"/>
                </a:moveTo>
                <a:cubicBezTo>
                  <a:pt x="46" y="29"/>
                  <a:pt x="43" y="29"/>
                  <a:pt x="41" y="27"/>
                </a:cubicBezTo>
                <a:cubicBezTo>
                  <a:pt x="39" y="25"/>
                  <a:pt x="39" y="22"/>
                  <a:pt x="41" y="20"/>
                </a:cubicBezTo>
                <a:cubicBezTo>
                  <a:pt x="59" y="2"/>
                  <a:pt x="59" y="2"/>
                  <a:pt x="59" y="2"/>
                </a:cubicBezTo>
                <a:cubicBezTo>
                  <a:pt x="61" y="0"/>
                  <a:pt x="64" y="0"/>
                  <a:pt x="66" y="2"/>
                </a:cubicBezTo>
                <a:cubicBezTo>
                  <a:pt x="66" y="2"/>
                  <a:pt x="66" y="2"/>
                  <a:pt x="66" y="2"/>
                </a:cubicBezTo>
                <a:cubicBezTo>
                  <a:pt x="84" y="20"/>
                  <a:pt x="84" y="20"/>
                  <a:pt x="84" y="20"/>
                </a:cubicBezTo>
                <a:cubicBezTo>
                  <a:pt x="86" y="22"/>
                  <a:pt x="86" y="25"/>
                  <a:pt x="84" y="27"/>
                </a:cubicBezTo>
                <a:cubicBezTo>
                  <a:pt x="82" y="29"/>
                  <a:pt x="79" y="29"/>
                  <a:pt x="77" y="27"/>
                </a:cubicBezTo>
                <a:cubicBezTo>
                  <a:pt x="67" y="17"/>
                  <a:pt x="67" y="17"/>
                  <a:pt x="67" y="17"/>
                </a:cubicBezTo>
                <a:cubicBezTo>
                  <a:pt x="67" y="68"/>
                  <a:pt x="67" y="68"/>
                  <a:pt x="67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74" y="62"/>
                  <a:pt x="82" y="58"/>
                  <a:pt x="91" y="58"/>
                </a:cubicBezTo>
                <a:cubicBezTo>
                  <a:pt x="108" y="58"/>
                  <a:pt x="108" y="58"/>
                  <a:pt x="108" y="58"/>
                </a:cubicBezTo>
                <a:cubicBezTo>
                  <a:pt x="98" y="48"/>
                  <a:pt x="98" y="48"/>
                  <a:pt x="98" y="48"/>
                </a:cubicBezTo>
                <a:cubicBezTo>
                  <a:pt x="96" y="46"/>
                  <a:pt x="96" y="43"/>
                  <a:pt x="98" y="41"/>
                </a:cubicBezTo>
                <a:cubicBezTo>
                  <a:pt x="100" y="39"/>
                  <a:pt x="103" y="39"/>
                  <a:pt x="105" y="41"/>
                </a:cubicBezTo>
                <a:cubicBezTo>
                  <a:pt x="123" y="59"/>
                  <a:pt x="123" y="59"/>
                  <a:pt x="123" y="59"/>
                </a:cubicBezTo>
                <a:cubicBezTo>
                  <a:pt x="123" y="59"/>
                  <a:pt x="123" y="59"/>
                  <a:pt x="123" y="59"/>
                </a:cubicBezTo>
                <a:cubicBezTo>
                  <a:pt x="125" y="61"/>
                  <a:pt x="125" y="64"/>
                  <a:pt x="123" y="66"/>
                </a:cubicBezTo>
                <a:cubicBezTo>
                  <a:pt x="105" y="84"/>
                  <a:pt x="105" y="84"/>
                  <a:pt x="105" y="84"/>
                </a:cubicBezTo>
                <a:cubicBezTo>
                  <a:pt x="103" y="86"/>
                  <a:pt x="100" y="86"/>
                  <a:pt x="98" y="84"/>
                </a:cubicBezTo>
                <a:cubicBezTo>
                  <a:pt x="96" y="82"/>
                  <a:pt x="96" y="79"/>
                  <a:pt x="98" y="77"/>
                </a:cubicBezTo>
                <a:cubicBezTo>
                  <a:pt x="108" y="67"/>
                  <a:pt x="108" y="67"/>
                  <a:pt x="108" y="67"/>
                </a:cubicBezTo>
                <a:cubicBezTo>
                  <a:pt x="91" y="67"/>
                  <a:pt x="91" y="67"/>
                  <a:pt x="91" y="67"/>
                </a:cubicBezTo>
                <a:cubicBezTo>
                  <a:pt x="85" y="67"/>
                  <a:pt x="79" y="70"/>
                  <a:pt x="74" y="74"/>
                </a:cubicBezTo>
                <a:cubicBezTo>
                  <a:pt x="70" y="78"/>
                  <a:pt x="67" y="84"/>
                  <a:pt x="67" y="91"/>
                </a:cubicBezTo>
                <a:cubicBezTo>
                  <a:pt x="67" y="120"/>
                  <a:pt x="67" y="120"/>
                  <a:pt x="67" y="120"/>
                </a:cubicBezTo>
                <a:cubicBezTo>
                  <a:pt x="67" y="121"/>
                  <a:pt x="66" y="123"/>
                  <a:pt x="65" y="124"/>
                </a:cubicBezTo>
                <a:cubicBezTo>
                  <a:pt x="65" y="124"/>
                  <a:pt x="65" y="124"/>
                  <a:pt x="65" y="124"/>
                </a:cubicBezTo>
                <a:cubicBezTo>
                  <a:pt x="65" y="124"/>
                  <a:pt x="65" y="124"/>
                  <a:pt x="65" y="124"/>
                </a:cubicBezTo>
                <a:cubicBezTo>
                  <a:pt x="65" y="124"/>
                  <a:pt x="65" y="124"/>
                  <a:pt x="65" y="124"/>
                </a:cubicBezTo>
                <a:cubicBezTo>
                  <a:pt x="65" y="124"/>
                  <a:pt x="65" y="124"/>
                  <a:pt x="65" y="124"/>
                </a:cubicBezTo>
                <a:cubicBezTo>
                  <a:pt x="65" y="124"/>
                  <a:pt x="65" y="124"/>
                  <a:pt x="65" y="124"/>
                </a:cubicBezTo>
                <a:cubicBezTo>
                  <a:pt x="65" y="124"/>
                  <a:pt x="65" y="124"/>
                  <a:pt x="65" y="124"/>
                </a:cubicBezTo>
                <a:cubicBezTo>
                  <a:pt x="65" y="124"/>
                  <a:pt x="65" y="124"/>
                  <a:pt x="65" y="124"/>
                </a:cubicBezTo>
                <a:cubicBezTo>
                  <a:pt x="65" y="124"/>
                  <a:pt x="65" y="124"/>
                  <a:pt x="65" y="124"/>
                </a:cubicBezTo>
                <a:cubicBezTo>
                  <a:pt x="65" y="124"/>
                  <a:pt x="65" y="124"/>
                  <a:pt x="65" y="124"/>
                </a:cubicBezTo>
                <a:cubicBezTo>
                  <a:pt x="65" y="124"/>
                  <a:pt x="65" y="124"/>
                  <a:pt x="65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4" y="124"/>
                  <a:pt x="64" y="124"/>
                  <a:pt x="64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1" y="124"/>
                  <a:pt x="61" y="124"/>
                  <a:pt x="61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60" y="124"/>
                  <a:pt x="60" y="124"/>
                  <a:pt x="60" y="124"/>
                </a:cubicBezTo>
                <a:cubicBezTo>
                  <a:pt x="59" y="123"/>
                  <a:pt x="58" y="121"/>
                  <a:pt x="58" y="120"/>
                </a:cubicBezTo>
                <a:cubicBezTo>
                  <a:pt x="58" y="91"/>
                  <a:pt x="58" y="91"/>
                  <a:pt x="58" y="91"/>
                </a:cubicBezTo>
                <a:cubicBezTo>
                  <a:pt x="58" y="85"/>
                  <a:pt x="55" y="79"/>
                  <a:pt x="51" y="74"/>
                </a:cubicBezTo>
                <a:cubicBezTo>
                  <a:pt x="46" y="70"/>
                  <a:pt x="40" y="67"/>
                  <a:pt x="34" y="67"/>
                </a:cubicBezTo>
                <a:cubicBezTo>
                  <a:pt x="17" y="67"/>
                  <a:pt x="17" y="67"/>
                  <a:pt x="17" y="67"/>
                </a:cubicBezTo>
                <a:cubicBezTo>
                  <a:pt x="27" y="77"/>
                  <a:pt x="27" y="77"/>
                  <a:pt x="27" y="77"/>
                </a:cubicBezTo>
                <a:cubicBezTo>
                  <a:pt x="29" y="79"/>
                  <a:pt x="29" y="82"/>
                  <a:pt x="27" y="84"/>
                </a:cubicBezTo>
                <a:cubicBezTo>
                  <a:pt x="25" y="86"/>
                  <a:pt x="22" y="86"/>
                  <a:pt x="20" y="84"/>
                </a:cubicBezTo>
                <a:cubicBezTo>
                  <a:pt x="2" y="66"/>
                  <a:pt x="2" y="66"/>
                  <a:pt x="2" y="66"/>
                </a:cubicBezTo>
                <a:cubicBezTo>
                  <a:pt x="0" y="64"/>
                  <a:pt x="0" y="61"/>
                  <a:pt x="2" y="59"/>
                </a:cubicBezTo>
                <a:cubicBezTo>
                  <a:pt x="2" y="59"/>
                  <a:pt x="2" y="59"/>
                  <a:pt x="2" y="59"/>
                </a:cubicBezTo>
                <a:cubicBezTo>
                  <a:pt x="20" y="41"/>
                  <a:pt x="20" y="41"/>
                  <a:pt x="20" y="41"/>
                </a:cubicBezTo>
                <a:cubicBezTo>
                  <a:pt x="22" y="39"/>
                  <a:pt x="25" y="39"/>
                  <a:pt x="27" y="41"/>
                </a:cubicBezTo>
                <a:cubicBezTo>
                  <a:pt x="29" y="43"/>
                  <a:pt x="29" y="46"/>
                  <a:pt x="27" y="48"/>
                </a:cubicBezTo>
                <a:cubicBezTo>
                  <a:pt x="17" y="58"/>
                  <a:pt x="17" y="58"/>
                  <a:pt x="17" y="58"/>
                </a:cubicBezTo>
                <a:cubicBezTo>
                  <a:pt x="34" y="58"/>
                  <a:pt x="34" y="58"/>
                  <a:pt x="34" y="58"/>
                </a:cubicBezTo>
                <a:cubicBezTo>
                  <a:pt x="43" y="58"/>
                  <a:pt x="51" y="62"/>
                  <a:pt x="58" y="68"/>
                </a:cubicBezTo>
                <a:cubicBezTo>
                  <a:pt x="58" y="68"/>
                  <a:pt x="58" y="68"/>
                  <a:pt x="58" y="68"/>
                </a:cubicBezTo>
                <a:cubicBezTo>
                  <a:pt x="58" y="17"/>
                  <a:pt x="58" y="17"/>
                  <a:pt x="58" y="17"/>
                </a:cubicBezTo>
                <a:cubicBezTo>
                  <a:pt x="48" y="27"/>
                  <a:pt x="48" y="27"/>
                  <a:pt x="48" y="2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10" name="Freeform 130"/>
          <p:cNvSpPr>
            <a:spLocks/>
          </p:cNvSpPr>
          <p:nvPr/>
        </p:nvSpPr>
        <p:spPr bwMode="auto">
          <a:xfrm>
            <a:off x="9543571" y="3517818"/>
            <a:ext cx="274128" cy="275571"/>
          </a:xfrm>
          <a:custGeom>
            <a:avLst/>
            <a:gdLst>
              <a:gd name="T0" fmla="*/ 59 w 125"/>
              <a:gd name="T1" fmla="*/ 2 h 125"/>
              <a:gd name="T2" fmla="*/ 59 w 125"/>
              <a:gd name="T3" fmla="*/ 2 h 125"/>
              <a:gd name="T4" fmla="*/ 65 w 125"/>
              <a:gd name="T5" fmla="*/ 2 h 125"/>
              <a:gd name="T6" fmla="*/ 66 w 125"/>
              <a:gd name="T7" fmla="*/ 2 h 125"/>
              <a:gd name="T8" fmla="*/ 66 w 125"/>
              <a:gd name="T9" fmla="*/ 2 h 125"/>
              <a:gd name="T10" fmla="*/ 66 w 125"/>
              <a:gd name="T11" fmla="*/ 2 h 125"/>
              <a:gd name="T12" fmla="*/ 84 w 125"/>
              <a:gd name="T13" fmla="*/ 27 h 125"/>
              <a:gd name="T14" fmla="*/ 67 w 125"/>
              <a:gd name="T15" fmla="*/ 17 h 125"/>
              <a:gd name="T16" fmla="*/ 108 w 125"/>
              <a:gd name="T17" fmla="*/ 58 h 125"/>
              <a:gd name="T18" fmla="*/ 98 w 125"/>
              <a:gd name="T19" fmla="*/ 41 h 125"/>
              <a:gd name="T20" fmla="*/ 123 w 125"/>
              <a:gd name="T21" fmla="*/ 59 h 125"/>
              <a:gd name="T22" fmla="*/ 123 w 125"/>
              <a:gd name="T23" fmla="*/ 66 h 125"/>
              <a:gd name="T24" fmla="*/ 105 w 125"/>
              <a:gd name="T25" fmla="*/ 84 h 125"/>
              <a:gd name="T26" fmla="*/ 98 w 125"/>
              <a:gd name="T27" fmla="*/ 77 h 125"/>
              <a:gd name="T28" fmla="*/ 67 w 125"/>
              <a:gd name="T29" fmla="*/ 67 h 125"/>
              <a:gd name="T30" fmla="*/ 77 w 125"/>
              <a:gd name="T31" fmla="*/ 98 h 125"/>
              <a:gd name="T32" fmla="*/ 84 w 125"/>
              <a:gd name="T33" fmla="*/ 105 h 125"/>
              <a:gd name="T34" fmla="*/ 66 w 125"/>
              <a:gd name="T35" fmla="*/ 123 h 125"/>
              <a:gd name="T36" fmla="*/ 66 w 125"/>
              <a:gd name="T37" fmla="*/ 123 h 125"/>
              <a:gd name="T38" fmla="*/ 59 w 125"/>
              <a:gd name="T39" fmla="*/ 123 h 125"/>
              <a:gd name="T40" fmla="*/ 59 w 125"/>
              <a:gd name="T41" fmla="*/ 123 h 125"/>
              <a:gd name="T42" fmla="*/ 41 w 125"/>
              <a:gd name="T43" fmla="*/ 98 h 125"/>
              <a:gd name="T44" fmla="*/ 57 w 125"/>
              <a:gd name="T45" fmla="*/ 108 h 125"/>
              <a:gd name="T46" fmla="*/ 17 w 125"/>
              <a:gd name="T47" fmla="*/ 67 h 125"/>
              <a:gd name="T48" fmla="*/ 27 w 125"/>
              <a:gd name="T49" fmla="*/ 84 h 125"/>
              <a:gd name="T50" fmla="*/ 2 w 125"/>
              <a:gd name="T51" fmla="*/ 66 h 125"/>
              <a:gd name="T52" fmla="*/ 2 w 125"/>
              <a:gd name="T53" fmla="*/ 66 h 125"/>
              <a:gd name="T54" fmla="*/ 2 w 125"/>
              <a:gd name="T55" fmla="*/ 66 h 125"/>
              <a:gd name="T56" fmla="*/ 2 w 125"/>
              <a:gd name="T57" fmla="*/ 66 h 125"/>
              <a:gd name="T58" fmla="*/ 1 w 125"/>
              <a:gd name="T59" fmla="*/ 59 h 125"/>
              <a:gd name="T60" fmla="*/ 2 w 125"/>
              <a:gd name="T61" fmla="*/ 59 h 125"/>
              <a:gd name="T62" fmla="*/ 2 w 125"/>
              <a:gd name="T63" fmla="*/ 59 h 125"/>
              <a:gd name="T64" fmla="*/ 20 w 125"/>
              <a:gd name="T65" fmla="*/ 41 h 125"/>
              <a:gd name="T66" fmla="*/ 27 w 125"/>
              <a:gd name="T67" fmla="*/ 48 h 125"/>
              <a:gd name="T68" fmla="*/ 57 w 125"/>
              <a:gd name="T69" fmla="*/ 58 h 125"/>
              <a:gd name="T70" fmla="*/ 47 w 125"/>
              <a:gd name="T71" fmla="*/ 27 h 125"/>
              <a:gd name="T72" fmla="*/ 41 w 125"/>
              <a:gd name="T73" fmla="*/ 2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5" h="125">
                <a:moveTo>
                  <a:pt x="59" y="2"/>
                </a:moveTo>
                <a:cubicBezTo>
                  <a:pt x="59" y="2"/>
                  <a:pt x="59" y="2"/>
                  <a:pt x="59" y="2"/>
                </a:cubicBezTo>
                <a:cubicBezTo>
                  <a:pt x="59" y="2"/>
                  <a:pt x="59" y="2"/>
                  <a:pt x="59" y="2"/>
                </a:cubicBezTo>
                <a:cubicBezTo>
                  <a:pt x="59" y="2"/>
                  <a:pt x="59" y="2"/>
                  <a:pt x="59" y="2"/>
                </a:cubicBezTo>
                <a:cubicBezTo>
                  <a:pt x="59" y="2"/>
                  <a:pt x="59" y="2"/>
                  <a:pt x="59" y="2"/>
                </a:cubicBezTo>
                <a:cubicBezTo>
                  <a:pt x="61" y="0"/>
                  <a:pt x="64" y="0"/>
                  <a:pt x="65" y="2"/>
                </a:cubicBezTo>
                <a:cubicBezTo>
                  <a:pt x="65" y="2"/>
                  <a:pt x="65" y="2"/>
                  <a:pt x="65" y="2"/>
                </a:cubicBezTo>
                <a:cubicBezTo>
                  <a:pt x="66" y="2"/>
                  <a:pt x="66" y="2"/>
                  <a:pt x="66" y="2"/>
                </a:cubicBezTo>
                <a:cubicBezTo>
                  <a:pt x="66" y="2"/>
                  <a:pt x="66" y="2"/>
                  <a:pt x="66" y="2"/>
                </a:cubicBezTo>
                <a:cubicBezTo>
                  <a:pt x="66" y="2"/>
                  <a:pt x="66" y="2"/>
                  <a:pt x="66" y="2"/>
                </a:cubicBezTo>
                <a:cubicBezTo>
                  <a:pt x="66" y="2"/>
                  <a:pt x="66" y="2"/>
                  <a:pt x="66" y="2"/>
                </a:cubicBezTo>
                <a:cubicBezTo>
                  <a:pt x="66" y="2"/>
                  <a:pt x="66" y="2"/>
                  <a:pt x="66" y="2"/>
                </a:cubicBezTo>
                <a:cubicBezTo>
                  <a:pt x="84" y="20"/>
                  <a:pt x="84" y="20"/>
                  <a:pt x="84" y="20"/>
                </a:cubicBezTo>
                <a:cubicBezTo>
                  <a:pt x="86" y="22"/>
                  <a:pt x="86" y="25"/>
                  <a:pt x="84" y="27"/>
                </a:cubicBezTo>
                <a:cubicBezTo>
                  <a:pt x="82" y="29"/>
                  <a:pt x="79" y="29"/>
                  <a:pt x="77" y="27"/>
                </a:cubicBezTo>
                <a:cubicBezTo>
                  <a:pt x="67" y="17"/>
                  <a:pt x="67" y="17"/>
                  <a:pt x="67" y="17"/>
                </a:cubicBezTo>
                <a:cubicBezTo>
                  <a:pt x="67" y="58"/>
                  <a:pt x="67" y="58"/>
                  <a:pt x="67" y="58"/>
                </a:cubicBezTo>
                <a:cubicBezTo>
                  <a:pt x="108" y="58"/>
                  <a:pt x="108" y="58"/>
                  <a:pt x="108" y="58"/>
                </a:cubicBezTo>
                <a:cubicBezTo>
                  <a:pt x="98" y="48"/>
                  <a:pt x="98" y="48"/>
                  <a:pt x="98" y="48"/>
                </a:cubicBezTo>
                <a:cubicBezTo>
                  <a:pt x="96" y="46"/>
                  <a:pt x="96" y="43"/>
                  <a:pt x="98" y="41"/>
                </a:cubicBezTo>
                <a:cubicBezTo>
                  <a:pt x="100" y="39"/>
                  <a:pt x="103" y="39"/>
                  <a:pt x="105" y="41"/>
                </a:cubicBezTo>
                <a:cubicBezTo>
                  <a:pt x="123" y="59"/>
                  <a:pt x="123" y="59"/>
                  <a:pt x="123" y="59"/>
                </a:cubicBezTo>
                <a:cubicBezTo>
                  <a:pt x="125" y="61"/>
                  <a:pt x="125" y="64"/>
                  <a:pt x="123" y="66"/>
                </a:cubicBezTo>
                <a:cubicBezTo>
                  <a:pt x="123" y="66"/>
                  <a:pt x="123" y="66"/>
                  <a:pt x="123" y="66"/>
                </a:cubicBezTo>
                <a:cubicBezTo>
                  <a:pt x="123" y="66"/>
                  <a:pt x="123" y="66"/>
                  <a:pt x="123" y="66"/>
                </a:cubicBezTo>
                <a:cubicBezTo>
                  <a:pt x="105" y="84"/>
                  <a:pt x="105" y="84"/>
                  <a:pt x="105" y="84"/>
                </a:cubicBezTo>
                <a:cubicBezTo>
                  <a:pt x="103" y="86"/>
                  <a:pt x="100" y="86"/>
                  <a:pt x="98" y="84"/>
                </a:cubicBezTo>
                <a:cubicBezTo>
                  <a:pt x="96" y="82"/>
                  <a:pt x="96" y="79"/>
                  <a:pt x="98" y="77"/>
                </a:cubicBezTo>
                <a:cubicBezTo>
                  <a:pt x="108" y="67"/>
                  <a:pt x="108" y="67"/>
                  <a:pt x="108" y="67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108"/>
                  <a:pt x="67" y="108"/>
                  <a:pt x="67" y="108"/>
                </a:cubicBezTo>
                <a:cubicBezTo>
                  <a:pt x="77" y="98"/>
                  <a:pt x="77" y="98"/>
                  <a:pt x="77" y="98"/>
                </a:cubicBezTo>
                <a:cubicBezTo>
                  <a:pt x="79" y="96"/>
                  <a:pt x="82" y="96"/>
                  <a:pt x="84" y="98"/>
                </a:cubicBezTo>
                <a:cubicBezTo>
                  <a:pt x="86" y="100"/>
                  <a:pt x="86" y="103"/>
                  <a:pt x="84" y="105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6" y="123"/>
                  <a:pt x="66" y="123"/>
                  <a:pt x="66" y="123"/>
                </a:cubicBezTo>
                <a:cubicBezTo>
                  <a:pt x="64" y="125"/>
                  <a:pt x="61" y="125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59" y="123"/>
                  <a:pt x="59" y="123"/>
                  <a:pt x="59" y="123"/>
                </a:cubicBezTo>
                <a:cubicBezTo>
                  <a:pt x="41" y="105"/>
                  <a:pt x="41" y="105"/>
                  <a:pt x="41" y="105"/>
                </a:cubicBezTo>
                <a:cubicBezTo>
                  <a:pt x="39" y="103"/>
                  <a:pt x="39" y="100"/>
                  <a:pt x="41" y="98"/>
                </a:cubicBezTo>
                <a:cubicBezTo>
                  <a:pt x="43" y="96"/>
                  <a:pt x="46" y="96"/>
                  <a:pt x="47" y="98"/>
                </a:cubicBezTo>
                <a:cubicBezTo>
                  <a:pt x="57" y="108"/>
                  <a:pt x="57" y="108"/>
                  <a:pt x="57" y="108"/>
                </a:cubicBezTo>
                <a:cubicBezTo>
                  <a:pt x="57" y="67"/>
                  <a:pt x="57" y="67"/>
                  <a:pt x="57" y="67"/>
                </a:cubicBezTo>
                <a:cubicBezTo>
                  <a:pt x="17" y="67"/>
                  <a:pt x="17" y="67"/>
                  <a:pt x="17" y="67"/>
                </a:cubicBezTo>
                <a:cubicBezTo>
                  <a:pt x="27" y="77"/>
                  <a:pt x="27" y="77"/>
                  <a:pt x="27" y="77"/>
                </a:cubicBezTo>
                <a:cubicBezTo>
                  <a:pt x="28" y="79"/>
                  <a:pt x="28" y="82"/>
                  <a:pt x="27" y="84"/>
                </a:cubicBezTo>
                <a:cubicBezTo>
                  <a:pt x="25" y="86"/>
                  <a:pt x="22" y="86"/>
                  <a:pt x="20" y="84"/>
                </a:cubicBezTo>
                <a:cubicBezTo>
                  <a:pt x="2" y="66"/>
                  <a:pt x="2" y="66"/>
                  <a:pt x="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6"/>
                  <a:pt x="1" y="66"/>
                  <a:pt x="1" y="66"/>
                </a:cubicBezTo>
                <a:cubicBezTo>
                  <a:pt x="0" y="64"/>
                  <a:pt x="0" y="61"/>
                  <a:pt x="1" y="59"/>
                </a:cubicBezTo>
                <a:cubicBezTo>
                  <a:pt x="2" y="59"/>
                  <a:pt x="2" y="59"/>
                  <a:pt x="2" y="59"/>
                </a:cubicBezTo>
                <a:cubicBezTo>
                  <a:pt x="2" y="59"/>
                  <a:pt x="2" y="59"/>
                  <a:pt x="2" y="59"/>
                </a:cubicBezTo>
                <a:cubicBezTo>
                  <a:pt x="2" y="59"/>
                  <a:pt x="2" y="59"/>
                  <a:pt x="2" y="59"/>
                </a:cubicBezTo>
                <a:cubicBezTo>
                  <a:pt x="2" y="59"/>
                  <a:pt x="2" y="59"/>
                  <a:pt x="2" y="59"/>
                </a:cubicBezTo>
                <a:cubicBezTo>
                  <a:pt x="2" y="59"/>
                  <a:pt x="2" y="59"/>
                  <a:pt x="2" y="59"/>
                </a:cubicBezTo>
                <a:cubicBezTo>
                  <a:pt x="20" y="41"/>
                  <a:pt x="20" y="41"/>
                  <a:pt x="20" y="41"/>
                </a:cubicBezTo>
                <a:cubicBezTo>
                  <a:pt x="22" y="39"/>
                  <a:pt x="25" y="39"/>
                  <a:pt x="27" y="41"/>
                </a:cubicBezTo>
                <a:cubicBezTo>
                  <a:pt x="28" y="43"/>
                  <a:pt x="28" y="46"/>
                  <a:pt x="27" y="48"/>
                </a:cubicBezTo>
                <a:cubicBezTo>
                  <a:pt x="17" y="58"/>
                  <a:pt x="17" y="58"/>
                  <a:pt x="17" y="58"/>
                </a:cubicBezTo>
                <a:cubicBezTo>
                  <a:pt x="57" y="58"/>
                  <a:pt x="57" y="58"/>
                  <a:pt x="57" y="58"/>
                </a:cubicBezTo>
                <a:cubicBezTo>
                  <a:pt x="57" y="17"/>
                  <a:pt x="57" y="17"/>
                  <a:pt x="57" y="17"/>
                </a:cubicBezTo>
                <a:cubicBezTo>
                  <a:pt x="47" y="27"/>
                  <a:pt x="47" y="27"/>
                  <a:pt x="47" y="27"/>
                </a:cubicBezTo>
                <a:cubicBezTo>
                  <a:pt x="46" y="29"/>
                  <a:pt x="43" y="29"/>
                  <a:pt x="41" y="27"/>
                </a:cubicBezTo>
                <a:cubicBezTo>
                  <a:pt x="39" y="25"/>
                  <a:pt x="39" y="22"/>
                  <a:pt x="41" y="20"/>
                </a:cubicBezTo>
                <a:cubicBezTo>
                  <a:pt x="59" y="2"/>
                  <a:pt x="59" y="2"/>
                  <a:pt x="59" y="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11" name="Freeform 131"/>
          <p:cNvSpPr>
            <a:spLocks/>
          </p:cNvSpPr>
          <p:nvPr/>
        </p:nvSpPr>
        <p:spPr bwMode="auto">
          <a:xfrm>
            <a:off x="10037605" y="3520829"/>
            <a:ext cx="274128" cy="269548"/>
          </a:xfrm>
          <a:custGeom>
            <a:avLst/>
            <a:gdLst>
              <a:gd name="T0" fmla="*/ 108 w 125"/>
              <a:gd name="T1" fmla="*/ 57 h 123"/>
              <a:gd name="T2" fmla="*/ 98 w 125"/>
              <a:gd name="T3" fmla="*/ 47 h 123"/>
              <a:gd name="T4" fmla="*/ 98 w 125"/>
              <a:gd name="T5" fmla="*/ 40 h 123"/>
              <a:gd name="T6" fmla="*/ 105 w 125"/>
              <a:gd name="T7" fmla="*/ 40 h 123"/>
              <a:gd name="T8" fmla="*/ 123 w 125"/>
              <a:gd name="T9" fmla="*/ 58 h 123"/>
              <a:gd name="T10" fmla="*/ 123 w 125"/>
              <a:gd name="T11" fmla="*/ 65 h 123"/>
              <a:gd name="T12" fmla="*/ 123 w 125"/>
              <a:gd name="T13" fmla="*/ 65 h 123"/>
              <a:gd name="T14" fmla="*/ 123 w 125"/>
              <a:gd name="T15" fmla="*/ 65 h 123"/>
              <a:gd name="T16" fmla="*/ 105 w 125"/>
              <a:gd name="T17" fmla="*/ 83 h 123"/>
              <a:gd name="T18" fmla="*/ 98 w 125"/>
              <a:gd name="T19" fmla="*/ 83 h 123"/>
              <a:gd name="T20" fmla="*/ 98 w 125"/>
              <a:gd name="T21" fmla="*/ 76 h 123"/>
              <a:gd name="T22" fmla="*/ 108 w 125"/>
              <a:gd name="T23" fmla="*/ 66 h 123"/>
              <a:gd name="T24" fmla="*/ 68 w 125"/>
              <a:gd name="T25" fmla="*/ 66 h 123"/>
              <a:gd name="T26" fmla="*/ 68 w 125"/>
              <a:gd name="T27" fmla="*/ 119 h 123"/>
              <a:gd name="T28" fmla="*/ 63 w 125"/>
              <a:gd name="T29" fmla="*/ 123 h 123"/>
              <a:gd name="T30" fmla="*/ 58 w 125"/>
              <a:gd name="T31" fmla="*/ 119 h 123"/>
              <a:gd name="T32" fmla="*/ 58 w 125"/>
              <a:gd name="T33" fmla="*/ 66 h 123"/>
              <a:gd name="T34" fmla="*/ 17 w 125"/>
              <a:gd name="T35" fmla="*/ 66 h 123"/>
              <a:gd name="T36" fmla="*/ 27 w 125"/>
              <a:gd name="T37" fmla="*/ 76 h 123"/>
              <a:gd name="T38" fmla="*/ 27 w 125"/>
              <a:gd name="T39" fmla="*/ 83 h 123"/>
              <a:gd name="T40" fmla="*/ 20 w 125"/>
              <a:gd name="T41" fmla="*/ 83 h 123"/>
              <a:gd name="T42" fmla="*/ 2 w 125"/>
              <a:gd name="T43" fmla="*/ 65 h 123"/>
              <a:gd name="T44" fmla="*/ 2 w 125"/>
              <a:gd name="T45" fmla="*/ 65 h 123"/>
              <a:gd name="T46" fmla="*/ 2 w 125"/>
              <a:gd name="T47" fmla="*/ 65 h 123"/>
              <a:gd name="T48" fmla="*/ 2 w 125"/>
              <a:gd name="T49" fmla="*/ 65 h 123"/>
              <a:gd name="T50" fmla="*/ 2 w 125"/>
              <a:gd name="T51" fmla="*/ 65 h 123"/>
              <a:gd name="T52" fmla="*/ 2 w 125"/>
              <a:gd name="T53" fmla="*/ 65 h 123"/>
              <a:gd name="T54" fmla="*/ 2 w 125"/>
              <a:gd name="T55" fmla="*/ 65 h 123"/>
              <a:gd name="T56" fmla="*/ 2 w 125"/>
              <a:gd name="T57" fmla="*/ 65 h 123"/>
              <a:gd name="T58" fmla="*/ 2 w 125"/>
              <a:gd name="T59" fmla="*/ 58 h 123"/>
              <a:gd name="T60" fmla="*/ 2 w 125"/>
              <a:gd name="T61" fmla="*/ 58 h 123"/>
              <a:gd name="T62" fmla="*/ 2 w 125"/>
              <a:gd name="T63" fmla="*/ 58 h 123"/>
              <a:gd name="T64" fmla="*/ 2 w 125"/>
              <a:gd name="T65" fmla="*/ 58 h 123"/>
              <a:gd name="T66" fmla="*/ 2 w 125"/>
              <a:gd name="T67" fmla="*/ 58 h 123"/>
              <a:gd name="T68" fmla="*/ 2 w 125"/>
              <a:gd name="T69" fmla="*/ 58 h 123"/>
              <a:gd name="T70" fmla="*/ 20 w 125"/>
              <a:gd name="T71" fmla="*/ 40 h 123"/>
              <a:gd name="T72" fmla="*/ 27 w 125"/>
              <a:gd name="T73" fmla="*/ 40 h 123"/>
              <a:gd name="T74" fmla="*/ 27 w 125"/>
              <a:gd name="T75" fmla="*/ 47 h 123"/>
              <a:gd name="T76" fmla="*/ 17 w 125"/>
              <a:gd name="T77" fmla="*/ 57 h 123"/>
              <a:gd name="T78" fmla="*/ 58 w 125"/>
              <a:gd name="T79" fmla="*/ 57 h 123"/>
              <a:gd name="T80" fmla="*/ 58 w 125"/>
              <a:gd name="T81" fmla="*/ 4 h 123"/>
              <a:gd name="T82" fmla="*/ 63 w 125"/>
              <a:gd name="T83" fmla="*/ 0 h 123"/>
              <a:gd name="T84" fmla="*/ 68 w 125"/>
              <a:gd name="T85" fmla="*/ 4 h 123"/>
              <a:gd name="T86" fmla="*/ 68 w 125"/>
              <a:gd name="T87" fmla="*/ 57 h 123"/>
              <a:gd name="T88" fmla="*/ 108 w 125"/>
              <a:gd name="T89" fmla="*/ 57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25" h="123">
                <a:moveTo>
                  <a:pt x="108" y="57"/>
                </a:moveTo>
                <a:cubicBezTo>
                  <a:pt x="98" y="47"/>
                  <a:pt x="98" y="47"/>
                  <a:pt x="98" y="47"/>
                </a:cubicBezTo>
                <a:cubicBezTo>
                  <a:pt x="97" y="45"/>
                  <a:pt x="97" y="42"/>
                  <a:pt x="98" y="40"/>
                </a:cubicBezTo>
                <a:cubicBezTo>
                  <a:pt x="100" y="38"/>
                  <a:pt x="103" y="38"/>
                  <a:pt x="105" y="40"/>
                </a:cubicBezTo>
                <a:cubicBezTo>
                  <a:pt x="123" y="58"/>
                  <a:pt x="123" y="58"/>
                  <a:pt x="123" y="58"/>
                </a:cubicBezTo>
                <a:cubicBezTo>
                  <a:pt x="125" y="60"/>
                  <a:pt x="125" y="63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23" y="65"/>
                  <a:pt x="123" y="65"/>
                  <a:pt x="123" y="65"/>
                </a:cubicBezTo>
                <a:cubicBezTo>
                  <a:pt x="105" y="83"/>
                  <a:pt x="105" y="83"/>
                  <a:pt x="105" y="83"/>
                </a:cubicBezTo>
                <a:cubicBezTo>
                  <a:pt x="103" y="85"/>
                  <a:pt x="100" y="85"/>
                  <a:pt x="98" y="83"/>
                </a:cubicBezTo>
                <a:cubicBezTo>
                  <a:pt x="97" y="81"/>
                  <a:pt x="97" y="78"/>
                  <a:pt x="98" y="76"/>
                </a:cubicBezTo>
                <a:cubicBezTo>
                  <a:pt x="108" y="66"/>
                  <a:pt x="108" y="66"/>
                  <a:pt x="108" y="66"/>
                </a:cubicBezTo>
                <a:cubicBezTo>
                  <a:pt x="68" y="66"/>
                  <a:pt x="68" y="66"/>
                  <a:pt x="68" y="66"/>
                </a:cubicBezTo>
                <a:cubicBezTo>
                  <a:pt x="68" y="119"/>
                  <a:pt x="68" y="119"/>
                  <a:pt x="68" y="119"/>
                </a:cubicBezTo>
                <a:cubicBezTo>
                  <a:pt x="68" y="121"/>
                  <a:pt x="65" y="123"/>
                  <a:pt x="63" y="123"/>
                </a:cubicBezTo>
                <a:cubicBezTo>
                  <a:pt x="60" y="123"/>
                  <a:pt x="58" y="121"/>
                  <a:pt x="58" y="119"/>
                </a:cubicBezTo>
                <a:cubicBezTo>
                  <a:pt x="58" y="66"/>
                  <a:pt x="58" y="66"/>
                  <a:pt x="58" y="66"/>
                </a:cubicBezTo>
                <a:cubicBezTo>
                  <a:pt x="17" y="66"/>
                  <a:pt x="17" y="66"/>
                  <a:pt x="17" y="66"/>
                </a:cubicBezTo>
                <a:cubicBezTo>
                  <a:pt x="27" y="76"/>
                  <a:pt x="27" y="76"/>
                  <a:pt x="27" y="76"/>
                </a:cubicBezTo>
                <a:cubicBezTo>
                  <a:pt x="29" y="78"/>
                  <a:pt x="29" y="81"/>
                  <a:pt x="27" y="83"/>
                </a:cubicBezTo>
                <a:cubicBezTo>
                  <a:pt x="25" y="85"/>
                  <a:pt x="22" y="85"/>
                  <a:pt x="20" y="83"/>
                </a:cubicBezTo>
                <a:cubicBezTo>
                  <a:pt x="2" y="65"/>
                  <a:pt x="2" y="65"/>
                  <a:pt x="2" y="65"/>
                </a:cubicBezTo>
                <a:cubicBezTo>
                  <a:pt x="2" y="65"/>
                  <a:pt x="2" y="65"/>
                  <a:pt x="2" y="65"/>
                </a:cubicBezTo>
                <a:cubicBezTo>
                  <a:pt x="2" y="65"/>
                  <a:pt x="2" y="65"/>
                  <a:pt x="2" y="65"/>
                </a:cubicBezTo>
                <a:cubicBezTo>
                  <a:pt x="2" y="65"/>
                  <a:pt x="2" y="65"/>
                  <a:pt x="2" y="65"/>
                </a:cubicBezTo>
                <a:cubicBezTo>
                  <a:pt x="2" y="65"/>
                  <a:pt x="2" y="65"/>
                  <a:pt x="2" y="65"/>
                </a:cubicBezTo>
                <a:cubicBezTo>
                  <a:pt x="2" y="65"/>
                  <a:pt x="2" y="65"/>
                  <a:pt x="2" y="65"/>
                </a:cubicBezTo>
                <a:cubicBezTo>
                  <a:pt x="2" y="65"/>
                  <a:pt x="2" y="65"/>
                  <a:pt x="2" y="65"/>
                </a:cubicBezTo>
                <a:cubicBezTo>
                  <a:pt x="2" y="65"/>
                  <a:pt x="2" y="65"/>
                  <a:pt x="2" y="65"/>
                </a:cubicBezTo>
                <a:cubicBezTo>
                  <a:pt x="0" y="63"/>
                  <a:pt x="0" y="60"/>
                  <a:pt x="2" y="58"/>
                </a:cubicBezTo>
                <a:cubicBezTo>
                  <a:pt x="2" y="58"/>
                  <a:pt x="2" y="58"/>
                  <a:pt x="2" y="58"/>
                </a:cubicBezTo>
                <a:cubicBezTo>
                  <a:pt x="2" y="58"/>
                  <a:pt x="2" y="58"/>
                  <a:pt x="2" y="58"/>
                </a:cubicBezTo>
                <a:cubicBezTo>
                  <a:pt x="2" y="58"/>
                  <a:pt x="2" y="58"/>
                  <a:pt x="2" y="58"/>
                </a:cubicBezTo>
                <a:cubicBezTo>
                  <a:pt x="2" y="58"/>
                  <a:pt x="2" y="58"/>
                  <a:pt x="2" y="58"/>
                </a:cubicBezTo>
                <a:cubicBezTo>
                  <a:pt x="2" y="58"/>
                  <a:pt x="2" y="58"/>
                  <a:pt x="2" y="58"/>
                </a:cubicBezTo>
                <a:cubicBezTo>
                  <a:pt x="20" y="40"/>
                  <a:pt x="20" y="40"/>
                  <a:pt x="20" y="40"/>
                </a:cubicBezTo>
                <a:cubicBezTo>
                  <a:pt x="22" y="38"/>
                  <a:pt x="25" y="38"/>
                  <a:pt x="27" y="40"/>
                </a:cubicBezTo>
                <a:cubicBezTo>
                  <a:pt x="29" y="42"/>
                  <a:pt x="29" y="45"/>
                  <a:pt x="27" y="47"/>
                </a:cubicBezTo>
                <a:cubicBezTo>
                  <a:pt x="17" y="57"/>
                  <a:pt x="17" y="57"/>
                  <a:pt x="17" y="57"/>
                </a:cubicBezTo>
                <a:cubicBezTo>
                  <a:pt x="58" y="57"/>
                  <a:pt x="58" y="57"/>
                  <a:pt x="58" y="57"/>
                </a:cubicBezTo>
                <a:cubicBezTo>
                  <a:pt x="58" y="4"/>
                  <a:pt x="58" y="4"/>
                  <a:pt x="58" y="4"/>
                </a:cubicBezTo>
                <a:cubicBezTo>
                  <a:pt x="58" y="2"/>
                  <a:pt x="60" y="0"/>
                  <a:pt x="63" y="0"/>
                </a:cubicBezTo>
                <a:cubicBezTo>
                  <a:pt x="65" y="0"/>
                  <a:pt x="68" y="2"/>
                  <a:pt x="68" y="4"/>
                </a:cubicBezTo>
                <a:cubicBezTo>
                  <a:pt x="68" y="57"/>
                  <a:pt x="68" y="57"/>
                  <a:pt x="68" y="57"/>
                </a:cubicBezTo>
                <a:cubicBezTo>
                  <a:pt x="108" y="57"/>
                  <a:pt x="108" y="57"/>
                  <a:pt x="108" y="5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12" name="Freeform 132"/>
          <p:cNvSpPr>
            <a:spLocks noEditPoints="1"/>
          </p:cNvSpPr>
          <p:nvPr/>
        </p:nvSpPr>
        <p:spPr bwMode="auto">
          <a:xfrm>
            <a:off x="9545078" y="4004208"/>
            <a:ext cx="268104" cy="271053"/>
          </a:xfrm>
          <a:custGeom>
            <a:avLst/>
            <a:gdLst>
              <a:gd name="T0" fmla="*/ 58 w 122"/>
              <a:gd name="T1" fmla="*/ 9 h 123"/>
              <a:gd name="T2" fmla="*/ 64 w 122"/>
              <a:gd name="T3" fmla="*/ 21 h 123"/>
              <a:gd name="T4" fmla="*/ 64 w 122"/>
              <a:gd name="T5" fmla="*/ 9 h 123"/>
              <a:gd name="T6" fmla="*/ 82 w 122"/>
              <a:gd name="T7" fmla="*/ 73 h 123"/>
              <a:gd name="T8" fmla="*/ 59 w 122"/>
              <a:gd name="T9" fmla="*/ 50 h 123"/>
              <a:gd name="T10" fmla="*/ 44 w 122"/>
              <a:gd name="T11" fmla="*/ 73 h 123"/>
              <a:gd name="T12" fmla="*/ 61 w 122"/>
              <a:gd name="T13" fmla="*/ 97 h 123"/>
              <a:gd name="T14" fmla="*/ 78 w 122"/>
              <a:gd name="T15" fmla="*/ 73 h 123"/>
              <a:gd name="T16" fmla="*/ 117 w 122"/>
              <a:gd name="T17" fmla="*/ 123 h 123"/>
              <a:gd name="T18" fmla="*/ 0 w 122"/>
              <a:gd name="T19" fmla="*/ 119 h 123"/>
              <a:gd name="T20" fmla="*/ 1 w 122"/>
              <a:gd name="T21" fmla="*/ 25 h 123"/>
              <a:gd name="T22" fmla="*/ 1 w 122"/>
              <a:gd name="T23" fmla="*/ 25 h 123"/>
              <a:gd name="T24" fmla="*/ 1 w 122"/>
              <a:gd name="T25" fmla="*/ 24 h 123"/>
              <a:gd name="T26" fmla="*/ 1 w 122"/>
              <a:gd name="T27" fmla="*/ 23 h 123"/>
              <a:gd name="T28" fmla="*/ 2 w 122"/>
              <a:gd name="T29" fmla="*/ 23 h 123"/>
              <a:gd name="T30" fmla="*/ 21 w 122"/>
              <a:gd name="T31" fmla="*/ 1 h 123"/>
              <a:gd name="T32" fmla="*/ 98 w 122"/>
              <a:gd name="T33" fmla="*/ 0 h 123"/>
              <a:gd name="T34" fmla="*/ 121 w 122"/>
              <a:gd name="T35" fmla="*/ 23 h 123"/>
              <a:gd name="T36" fmla="*/ 121 w 122"/>
              <a:gd name="T37" fmla="*/ 23 h 123"/>
              <a:gd name="T38" fmla="*/ 121 w 122"/>
              <a:gd name="T39" fmla="*/ 23 h 123"/>
              <a:gd name="T40" fmla="*/ 121 w 122"/>
              <a:gd name="T41" fmla="*/ 23 h 123"/>
              <a:gd name="T42" fmla="*/ 121 w 122"/>
              <a:gd name="T43" fmla="*/ 23 h 123"/>
              <a:gd name="T44" fmla="*/ 121 w 122"/>
              <a:gd name="T45" fmla="*/ 23 h 123"/>
              <a:gd name="T46" fmla="*/ 121 w 122"/>
              <a:gd name="T47" fmla="*/ 23 h 123"/>
              <a:gd name="T48" fmla="*/ 121 w 122"/>
              <a:gd name="T49" fmla="*/ 24 h 123"/>
              <a:gd name="T50" fmla="*/ 121 w 122"/>
              <a:gd name="T51" fmla="*/ 24 h 123"/>
              <a:gd name="T52" fmla="*/ 121 w 122"/>
              <a:gd name="T53" fmla="*/ 24 h 123"/>
              <a:gd name="T54" fmla="*/ 121 w 122"/>
              <a:gd name="T55" fmla="*/ 24 h 123"/>
              <a:gd name="T56" fmla="*/ 122 w 122"/>
              <a:gd name="T57" fmla="*/ 24 h 123"/>
              <a:gd name="T58" fmla="*/ 122 w 122"/>
              <a:gd name="T59" fmla="*/ 24 h 123"/>
              <a:gd name="T60" fmla="*/ 122 w 122"/>
              <a:gd name="T61" fmla="*/ 24 h 123"/>
              <a:gd name="T62" fmla="*/ 122 w 122"/>
              <a:gd name="T63" fmla="*/ 25 h 123"/>
              <a:gd name="T64" fmla="*/ 122 w 122"/>
              <a:gd name="T65" fmla="*/ 25 h 123"/>
              <a:gd name="T66" fmla="*/ 122 w 122"/>
              <a:gd name="T67" fmla="*/ 25 h 123"/>
              <a:gd name="T68" fmla="*/ 122 w 122"/>
              <a:gd name="T69" fmla="*/ 25 h 123"/>
              <a:gd name="T70" fmla="*/ 122 w 122"/>
              <a:gd name="T71" fmla="*/ 25 h 123"/>
              <a:gd name="T72" fmla="*/ 122 w 122"/>
              <a:gd name="T73" fmla="*/ 25 h 123"/>
              <a:gd name="T74" fmla="*/ 122 w 122"/>
              <a:gd name="T75" fmla="*/ 25 h 123"/>
              <a:gd name="T76" fmla="*/ 122 w 122"/>
              <a:gd name="T77" fmla="*/ 25 h 123"/>
              <a:gd name="T78" fmla="*/ 122 w 122"/>
              <a:gd name="T79" fmla="*/ 25 h 123"/>
              <a:gd name="T80" fmla="*/ 122 w 122"/>
              <a:gd name="T81" fmla="*/ 25 h 123"/>
              <a:gd name="T82" fmla="*/ 122 w 122"/>
              <a:gd name="T83" fmla="*/ 26 h 123"/>
              <a:gd name="T84" fmla="*/ 122 w 122"/>
              <a:gd name="T85" fmla="*/ 26 h 123"/>
              <a:gd name="T86" fmla="*/ 122 w 122"/>
              <a:gd name="T87" fmla="*/ 26 h 123"/>
              <a:gd name="T88" fmla="*/ 122 w 122"/>
              <a:gd name="T89" fmla="*/ 26 h 123"/>
              <a:gd name="T90" fmla="*/ 122 w 122"/>
              <a:gd name="T91" fmla="*/ 26 h 123"/>
              <a:gd name="T92" fmla="*/ 122 w 122"/>
              <a:gd name="T93" fmla="*/ 26 h 123"/>
              <a:gd name="T94" fmla="*/ 113 w 122"/>
              <a:gd name="T95" fmla="*/ 114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2" h="123">
                <a:moveTo>
                  <a:pt x="16" y="21"/>
                </a:moveTo>
                <a:cubicBezTo>
                  <a:pt x="58" y="21"/>
                  <a:pt x="58" y="21"/>
                  <a:pt x="58" y="21"/>
                </a:cubicBezTo>
                <a:cubicBezTo>
                  <a:pt x="58" y="9"/>
                  <a:pt x="58" y="9"/>
                  <a:pt x="58" y="9"/>
                </a:cubicBezTo>
                <a:cubicBezTo>
                  <a:pt x="27" y="9"/>
                  <a:pt x="27" y="9"/>
                  <a:pt x="27" y="9"/>
                </a:cubicBezTo>
                <a:cubicBezTo>
                  <a:pt x="16" y="21"/>
                  <a:pt x="16" y="21"/>
                  <a:pt x="16" y="21"/>
                </a:cubicBezTo>
                <a:close/>
                <a:moveTo>
                  <a:pt x="64" y="21"/>
                </a:moveTo>
                <a:cubicBezTo>
                  <a:pt x="107" y="21"/>
                  <a:pt x="107" y="21"/>
                  <a:pt x="107" y="21"/>
                </a:cubicBezTo>
                <a:cubicBezTo>
                  <a:pt x="96" y="9"/>
                  <a:pt x="96" y="9"/>
                  <a:pt x="96" y="9"/>
                </a:cubicBezTo>
                <a:cubicBezTo>
                  <a:pt x="64" y="9"/>
                  <a:pt x="64" y="9"/>
                  <a:pt x="64" y="9"/>
                </a:cubicBezTo>
                <a:cubicBezTo>
                  <a:pt x="64" y="21"/>
                  <a:pt x="64" y="21"/>
                  <a:pt x="64" y="21"/>
                </a:cubicBezTo>
                <a:close/>
                <a:moveTo>
                  <a:pt x="78" y="73"/>
                </a:moveTo>
                <a:cubicBezTo>
                  <a:pt x="79" y="74"/>
                  <a:pt x="81" y="74"/>
                  <a:pt x="82" y="73"/>
                </a:cubicBezTo>
                <a:cubicBezTo>
                  <a:pt x="83" y="72"/>
                  <a:pt x="83" y="70"/>
                  <a:pt x="82" y="69"/>
                </a:cubicBezTo>
                <a:cubicBezTo>
                  <a:pt x="63" y="50"/>
                  <a:pt x="63" y="50"/>
                  <a:pt x="63" y="50"/>
                </a:cubicBezTo>
                <a:cubicBezTo>
                  <a:pt x="62" y="49"/>
                  <a:pt x="60" y="49"/>
                  <a:pt x="59" y="50"/>
                </a:cubicBezTo>
                <a:cubicBezTo>
                  <a:pt x="40" y="69"/>
                  <a:pt x="40" y="69"/>
                  <a:pt x="40" y="69"/>
                </a:cubicBezTo>
                <a:cubicBezTo>
                  <a:pt x="39" y="70"/>
                  <a:pt x="39" y="72"/>
                  <a:pt x="40" y="73"/>
                </a:cubicBezTo>
                <a:cubicBezTo>
                  <a:pt x="41" y="74"/>
                  <a:pt x="43" y="74"/>
                  <a:pt x="44" y="73"/>
                </a:cubicBezTo>
                <a:cubicBezTo>
                  <a:pt x="58" y="59"/>
                  <a:pt x="58" y="59"/>
                  <a:pt x="58" y="59"/>
                </a:cubicBezTo>
                <a:cubicBezTo>
                  <a:pt x="58" y="94"/>
                  <a:pt x="58" y="94"/>
                  <a:pt x="58" y="94"/>
                </a:cubicBezTo>
                <a:cubicBezTo>
                  <a:pt x="58" y="95"/>
                  <a:pt x="60" y="97"/>
                  <a:pt x="61" y="97"/>
                </a:cubicBezTo>
                <a:cubicBezTo>
                  <a:pt x="63" y="97"/>
                  <a:pt x="64" y="95"/>
                  <a:pt x="64" y="94"/>
                </a:cubicBezTo>
                <a:cubicBezTo>
                  <a:pt x="64" y="59"/>
                  <a:pt x="64" y="59"/>
                  <a:pt x="64" y="59"/>
                </a:cubicBezTo>
                <a:cubicBezTo>
                  <a:pt x="78" y="73"/>
                  <a:pt x="78" y="73"/>
                  <a:pt x="78" y="73"/>
                </a:cubicBezTo>
                <a:close/>
                <a:moveTo>
                  <a:pt x="122" y="26"/>
                </a:moveTo>
                <a:cubicBezTo>
                  <a:pt x="122" y="119"/>
                  <a:pt x="122" y="119"/>
                  <a:pt x="122" y="119"/>
                </a:cubicBezTo>
                <a:cubicBezTo>
                  <a:pt x="122" y="121"/>
                  <a:pt x="120" y="123"/>
                  <a:pt x="117" y="123"/>
                </a:cubicBezTo>
                <a:cubicBezTo>
                  <a:pt x="117" y="123"/>
                  <a:pt x="117" y="123"/>
                  <a:pt x="117" y="123"/>
                </a:cubicBezTo>
                <a:cubicBezTo>
                  <a:pt x="5" y="123"/>
                  <a:pt x="5" y="123"/>
                  <a:pt x="5" y="123"/>
                </a:cubicBezTo>
                <a:cubicBezTo>
                  <a:pt x="2" y="123"/>
                  <a:pt x="0" y="121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6"/>
                  <a:pt x="0" y="25"/>
                  <a:pt x="1" y="25"/>
                </a:cubicBezTo>
                <a:cubicBezTo>
                  <a:pt x="1" y="25"/>
                  <a:pt x="1" y="25"/>
                  <a:pt x="1" y="25"/>
                </a:cubicBezTo>
                <a:cubicBezTo>
                  <a:pt x="1" y="25"/>
                  <a:pt x="1" y="25"/>
                  <a:pt x="1" y="25"/>
                </a:cubicBezTo>
                <a:cubicBezTo>
                  <a:pt x="1" y="25"/>
                  <a:pt x="1" y="25"/>
                  <a:pt x="1" y="25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3"/>
                  <a:pt x="1" y="23"/>
                  <a:pt x="1" y="23"/>
                </a:cubicBezTo>
                <a:cubicBezTo>
                  <a:pt x="1" y="23"/>
                  <a:pt x="1" y="23"/>
                  <a:pt x="1" y="23"/>
                </a:cubicBezTo>
                <a:cubicBezTo>
                  <a:pt x="2" y="23"/>
                  <a:pt x="2" y="23"/>
                  <a:pt x="2" y="23"/>
                </a:cubicBezTo>
                <a:cubicBezTo>
                  <a:pt x="2" y="23"/>
                  <a:pt x="2" y="23"/>
                  <a:pt x="2" y="23"/>
                </a:cubicBezTo>
                <a:cubicBezTo>
                  <a:pt x="2" y="23"/>
                  <a:pt x="2" y="23"/>
                  <a:pt x="2" y="23"/>
                </a:cubicBezTo>
                <a:cubicBezTo>
                  <a:pt x="2" y="23"/>
                  <a:pt x="2" y="23"/>
                  <a:pt x="2" y="23"/>
                </a:cubicBezTo>
                <a:cubicBezTo>
                  <a:pt x="21" y="1"/>
                  <a:pt x="21" y="1"/>
                  <a:pt x="21" y="1"/>
                </a:cubicBezTo>
                <a:cubicBezTo>
                  <a:pt x="22" y="0"/>
                  <a:pt x="23" y="0"/>
                  <a:pt x="25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9" y="0"/>
                  <a:pt x="100" y="0"/>
                  <a:pt x="101" y="1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lose/>
                <a:moveTo>
                  <a:pt x="10" y="31"/>
                </a:moveTo>
                <a:cubicBezTo>
                  <a:pt x="10" y="114"/>
                  <a:pt x="10" y="114"/>
                  <a:pt x="10" y="114"/>
                </a:cubicBezTo>
                <a:cubicBezTo>
                  <a:pt x="113" y="114"/>
                  <a:pt x="113" y="114"/>
                  <a:pt x="113" y="114"/>
                </a:cubicBezTo>
                <a:cubicBezTo>
                  <a:pt x="113" y="31"/>
                  <a:pt x="113" y="31"/>
                  <a:pt x="113" y="31"/>
                </a:cubicBezTo>
                <a:cubicBezTo>
                  <a:pt x="10" y="31"/>
                  <a:pt x="10" y="31"/>
                  <a:pt x="10" y="3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13" name="Freeform 133"/>
          <p:cNvSpPr>
            <a:spLocks noEditPoints="1"/>
          </p:cNvSpPr>
          <p:nvPr/>
        </p:nvSpPr>
        <p:spPr bwMode="auto">
          <a:xfrm>
            <a:off x="9081168" y="4004208"/>
            <a:ext cx="268104" cy="271053"/>
          </a:xfrm>
          <a:custGeom>
            <a:avLst/>
            <a:gdLst>
              <a:gd name="T0" fmla="*/ 107 w 122"/>
              <a:gd name="T1" fmla="*/ 21 h 123"/>
              <a:gd name="T2" fmla="*/ 121 w 122"/>
              <a:gd name="T3" fmla="*/ 23 h 123"/>
              <a:gd name="T4" fmla="*/ 121 w 122"/>
              <a:gd name="T5" fmla="*/ 23 h 123"/>
              <a:gd name="T6" fmla="*/ 121 w 122"/>
              <a:gd name="T7" fmla="*/ 23 h 123"/>
              <a:gd name="T8" fmla="*/ 121 w 122"/>
              <a:gd name="T9" fmla="*/ 23 h 123"/>
              <a:gd name="T10" fmla="*/ 121 w 122"/>
              <a:gd name="T11" fmla="*/ 23 h 123"/>
              <a:gd name="T12" fmla="*/ 121 w 122"/>
              <a:gd name="T13" fmla="*/ 23 h 123"/>
              <a:gd name="T14" fmla="*/ 121 w 122"/>
              <a:gd name="T15" fmla="*/ 23 h 123"/>
              <a:gd name="T16" fmla="*/ 121 w 122"/>
              <a:gd name="T17" fmla="*/ 24 h 123"/>
              <a:gd name="T18" fmla="*/ 121 w 122"/>
              <a:gd name="T19" fmla="*/ 24 h 123"/>
              <a:gd name="T20" fmla="*/ 121 w 122"/>
              <a:gd name="T21" fmla="*/ 24 h 123"/>
              <a:gd name="T22" fmla="*/ 121 w 122"/>
              <a:gd name="T23" fmla="*/ 24 h 123"/>
              <a:gd name="T24" fmla="*/ 121 w 122"/>
              <a:gd name="T25" fmla="*/ 24 h 123"/>
              <a:gd name="T26" fmla="*/ 121 w 122"/>
              <a:gd name="T27" fmla="*/ 24 h 123"/>
              <a:gd name="T28" fmla="*/ 122 w 122"/>
              <a:gd name="T29" fmla="*/ 24 h 123"/>
              <a:gd name="T30" fmla="*/ 122 w 122"/>
              <a:gd name="T31" fmla="*/ 24 h 123"/>
              <a:gd name="T32" fmla="*/ 122 w 122"/>
              <a:gd name="T33" fmla="*/ 25 h 123"/>
              <a:gd name="T34" fmla="*/ 122 w 122"/>
              <a:gd name="T35" fmla="*/ 25 h 123"/>
              <a:gd name="T36" fmla="*/ 122 w 122"/>
              <a:gd name="T37" fmla="*/ 25 h 123"/>
              <a:gd name="T38" fmla="*/ 122 w 122"/>
              <a:gd name="T39" fmla="*/ 25 h 123"/>
              <a:gd name="T40" fmla="*/ 122 w 122"/>
              <a:gd name="T41" fmla="*/ 25 h 123"/>
              <a:gd name="T42" fmla="*/ 122 w 122"/>
              <a:gd name="T43" fmla="*/ 25 h 123"/>
              <a:gd name="T44" fmla="*/ 122 w 122"/>
              <a:gd name="T45" fmla="*/ 25 h 123"/>
              <a:gd name="T46" fmla="*/ 122 w 122"/>
              <a:gd name="T47" fmla="*/ 25 h 123"/>
              <a:gd name="T48" fmla="*/ 122 w 122"/>
              <a:gd name="T49" fmla="*/ 25 h 123"/>
              <a:gd name="T50" fmla="*/ 122 w 122"/>
              <a:gd name="T51" fmla="*/ 26 h 123"/>
              <a:gd name="T52" fmla="*/ 122 w 122"/>
              <a:gd name="T53" fmla="*/ 26 h 123"/>
              <a:gd name="T54" fmla="*/ 122 w 122"/>
              <a:gd name="T55" fmla="*/ 26 h 123"/>
              <a:gd name="T56" fmla="*/ 122 w 122"/>
              <a:gd name="T57" fmla="*/ 26 h 123"/>
              <a:gd name="T58" fmla="*/ 122 w 122"/>
              <a:gd name="T59" fmla="*/ 26 h 123"/>
              <a:gd name="T60" fmla="*/ 122 w 122"/>
              <a:gd name="T61" fmla="*/ 26 h 123"/>
              <a:gd name="T62" fmla="*/ 117 w 122"/>
              <a:gd name="T63" fmla="*/ 123 h 123"/>
              <a:gd name="T64" fmla="*/ 0 w 122"/>
              <a:gd name="T65" fmla="*/ 119 h 123"/>
              <a:gd name="T66" fmla="*/ 1 w 122"/>
              <a:gd name="T67" fmla="*/ 25 h 123"/>
              <a:gd name="T68" fmla="*/ 1 w 122"/>
              <a:gd name="T69" fmla="*/ 25 h 123"/>
              <a:gd name="T70" fmla="*/ 1 w 122"/>
              <a:gd name="T71" fmla="*/ 24 h 123"/>
              <a:gd name="T72" fmla="*/ 1 w 122"/>
              <a:gd name="T73" fmla="*/ 23 h 123"/>
              <a:gd name="T74" fmla="*/ 2 w 122"/>
              <a:gd name="T75" fmla="*/ 23 h 123"/>
              <a:gd name="T76" fmla="*/ 21 w 122"/>
              <a:gd name="T77" fmla="*/ 1 h 123"/>
              <a:gd name="T78" fmla="*/ 98 w 122"/>
              <a:gd name="T79" fmla="*/ 0 h 123"/>
              <a:gd name="T80" fmla="*/ 16 w 122"/>
              <a:gd name="T81" fmla="*/ 21 h 123"/>
              <a:gd name="T82" fmla="*/ 27 w 122"/>
              <a:gd name="T83" fmla="*/ 9 h 123"/>
              <a:gd name="T84" fmla="*/ 10 w 122"/>
              <a:gd name="T85" fmla="*/ 31 h 123"/>
              <a:gd name="T86" fmla="*/ 112 w 122"/>
              <a:gd name="T87" fmla="*/ 31 h 123"/>
              <a:gd name="T88" fmla="*/ 82 w 122"/>
              <a:gd name="T89" fmla="*/ 77 h 123"/>
              <a:gd name="T90" fmla="*/ 63 w 122"/>
              <a:gd name="T91" fmla="*/ 96 h 123"/>
              <a:gd name="T92" fmla="*/ 59 w 122"/>
              <a:gd name="T93" fmla="*/ 96 h 123"/>
              <a:gd name="T94" fmla="*/ 40 w 122"/>
              <a:gd name="T95" fmla="*/ 73 h 123"/>
              <a:gd name="T96" fmla="*/ 58 w 122"/>
              <a:gd name="T97" fmla="*/ 52 h 123"/>
              <a:gd name="T98" fmla="*/ 64 w 122"/>
              <a:gd name="T99" fmla="*/ 87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2" h="123">
                <a:moveTo>
                  <a:pt x="64" y="9"/>
                </a:moveTo>
                <a:cubicBezTo>
                  <a:pt x="64" y="21"/>
                  <a:pt x="64" y="21"/>
                  <a:pt x="64" y="21"/>
                </a:cubicBezTo>
                <a:cubicBezTo>
                  <a:pt x="107" y="21"/>
                  <a:pt x="107" y="21"/>
                  <a:pt x="107" y="21"/>
                </a:cubicBezTo>
                <a:cubicBezTo>
                  <a:pt x="96" y="9"/>
                  <a:pt x="96" y="9"/>
                  <a:pt x="96" y="9"/>
                </a:cubicBezTo>
                <a:cubicBezTo>
                  <a:pt x="64" y="9"/>
                  <a:pt x="64" y="9"/>
                  <a:pt x="64" y="9"/>
                </a:cubicBezTo>
                <a:close/>
                <a:moveTo>
                  <a:pt x="121" y="23"/>
                </a:move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1" y="24"/>
                  <a:pt x="121" y="24"/>
                  <a:pt x="121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4"/>
                  <a:pt x="122" y="24"/>
                  <a:pt x="122" y="24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5"/>
                  <a:pt x="122" y="25"/>
                  <a:pt x="122" y="25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26"/>
                  <a:pt x="122" y="26"/>
                  <a:pt x="122" y="26"/>
                </a:cubicBezTo>
                <a:cubicBezTo>
                  <a:pt x="122" y="119"/>
                  <a:pt x="122" y="119"/>
                  <a:pt x="122" y="119"/>
                </a:cubicBezTo>
                <a:cubicBezTo>
                  <a:pt x="122" y="121"/>
                  <a:pt x="120" y="123"/>
                  <a:pt x="117" y="123"/>
                </a:cubicBezTo>
                <a:cubicBezTo>
                  <a:pt x="117" y="123"/>
                  <a:pt x="117" y="123"/>
                  <a:pt x="117" y="123"/>
                </a:cubicBezTo>
                <a:cubicBezTo>
                  <a:pt x="5" y="123"/>
                  <a:pt x="5" y="123"/>
                  <a:pt x="5" y="123"/>
                </a:cubicBezTo>
                <a:cubicBezTo>
                  <a:pt x="2" y="123"/>
                  <a:pt x="0" y="121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6"/>
                  <a:pt x="0" y="25"/>
                  <a:pt x="1" y="25"/>
                </a:cubicBezTo>
                <a:cubicBezTo>
                  <a:pt x="1" y="25"/>
                  <a:pt x="1" y="25"/>
                  <a:pt x="1" y="25"/>
                </a:cubicBezTo>
                <a:cubicBezTo>
                  <a:pt x="1" y="25"/>
                  <a:pt x="1" y="25"/>
                  <a:pt x="1" y="25"/>
                </a:cubicBezTo>
                <a:cubicBezTo>
                  <a:pt x="1" y="25"/>
                  <a:pt x="1" y="25"/>
                  <a:pt x="1" y="25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4"/>
                  <a:pt x="1" y="24"/>
                  <a:pt x="1" y="24"/>
                </a:cubicBezTo>
                <a:cubicBezTo>
                  <a:pt x="1" y="23"/>
                  <a:pt x="1" y="23"/>
                  <a:pt x="1" y="23"/>
                </a:cubicBezTo>
                <a:cubicBezTo>
                  <a:pt x="1" y="23"/>
                  <a:pt x="1" y="23"/>
                  <a:pt x="1" y="23"/>
                </a:cubicBezTo>
                <a:cubicBezTo>
                  <a:pt x="1" y="23"/>
                  <a:pt x="1" y="23"/>
                  <a:pt x="1" y="23"/>
                </a:cubicBezTo>
                <a:cubicBezTo>
                  <a:pt x="2" y="23"/>
                  <a:pt x="2" y="23"/>
                  <a:pt x="2" y="23"/>
                </a:cubicBezTo>
                <a:cubicBezTo>
                  <a:pt x="2" y="23"/>
                  <a:pt x="2" y="23"/>
                  <a:pt x="2" y="23"/>
                </a:cubicBezTo>
                <a:cubicBezTo>
                  <a:pt x="2" y="23"/>
                  <a:pt x="2" y="23"/>
                  <a:pt x="2" y="23"/>
                </a:cubicBezTo>
                <a:cubicBezTo>
                  <a:pt x="21" y="1"/>
                  <a:pt x="21" y="1"/>
                  <a:pt x="21" y="1"/>
                </a:cubicBezTo>
                <a:cubicBezTo>
                  <a:pt x="22" y="0"/>
                  <a:pt x="23" y="0"/>
                  <a:pt x="25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99" y="0"/>
                  <a:pt x="100" y="0"/>
                  <a:pt x="101" y="1"/>
                </a:cubicBezTo>
                <a:cubicBezTo>
                  <a:pt x="121" y="23"/>
                  <a:pt x="121" y="23"/>
                  <a:pt x="121" y="23"/>
                </a:cubicBezTo>
                <a:close/>
                <a:moveTo>
                  <a:pt x="16" y="21"/>
                </a:moveTo>
                <a:cubicBezTo>
                  <a:pt x="58" y="21"/>
                  <a:pt x="58" y="21"/>
                  <a:pt x="58" y="21"/>
                </a:cubicBezTo>
                <a:cubicBezTo>
                  <a:pt x="58" y="9"/>
                  <a:pt x="58" y="9"/>
                  <a:pt x="58" y="9"/>
                </a:cubicBezTo>
                <a:cubicBezTo>
                  <a:pt x="27" y="9"/>
                  <a:pt x="27" y="9"/>
                  <a:pt x="27" y="9"/>
                </a:cubicBezTo>
                <a:cubicBezTo>
                  <a:pt x="16" y="21"/>
                  <a:pt x="16" y="21"/>
                  <a:pt x="16" y="21"/>
                </a:cubicBezTo>
                <a:close/>
                <a:moveTo>
                  <a:pt x="112" y="31"/>
                </a:moveTo>
                <a:cubicBezTo>
                  <a:pt x="10" y="31"/>
                  <a:pt x="10" y="31"/>
                  <a:pt x="10" y="31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12" y="114"/>
                  <a:pt x="112" y="114"/>
                  <a:pt x="112" y="114"/>
                </a:cubicBezTo>
                <a:cubicBezTo>
                  <a:pt x="112" y="31"/>
                  <a:pt x="112" y="31"/>
                  <a:pt x="112" y="31"/>
                </a:cubicBezTo>
                <a:close/>
                <a:moveTo>
                  <a:pt x="78" y="73"/>
                </a:moveTo>
                <a:cubicBezTo>
                  <a:pt x="79" y="72"/>
                  <a:pt x="81" y="72"/>
                  <a:pt x="82" y="73"/>
                </a:cubicBezTo>
                <a:cubicBezTo>
                  <a:pt x="83" y="74"/>
                  <a:pt x="83" y="76"/>
                  <a:pt x="82" y="77"/>
                </a:cubicBezTo>
                <a:cubicBezTo>
                  <a:pt x="63" y="96"/>
                  <a:pt x="63" y="96"/>
                  <a:pt x="63" y="96"/>
                </a:cubicBezTo>
                <a:cubicBezTo>
                  <a:pt x="63" y="96"/>
                  <a:pt x="63" y="96"/>
                  <a:pt x="63" y="96"/>
                </a:cubicBezTo>
                <a:cubicBezTo>
                  <a:pt x="63" y="96"/>
                  <a:pt x="63" y="96"/>
                  <a:pt x="63" y="96"/>
                </a:cubicBezTo>
                <a:cubicBezTo>
                  <a:pt x="63" y="96"/>
                  <a:pt x="63" y="96"/>
                  <a:pt x="63" y="96"/>
                </a:cubicBezTo>
                <a:cubicBezTo>
                  <a:pt x="62" y="97"/>
                  <a:pt x="60" y="97"/>
                  <a:pt x="59" y="96"/>
                </a:cubicBezTo>
                <a:cubicBezTo>
                  <a:pt x="59" y="96"/>
                  <a:pt x="59" y="96"/>
                  <a:pt x="59" y="96"/>
                </a:cubicBezTo>
                <a:cubicBezTo>
                  <a:pt x="59" y="96"/>
                  <a:pt x="59" y="96"/>
                  <a:pt x="59" y="96"/>
                </a:cubicBezTo>
                <a:cubicBezTo>
                  <a:pt x="40" y="77"/>
                  <a:pt x="40" y="77"/>
                  <a:pt x="40" y="77"/>
                </a:cubicBezTo>
                <a:cubicBezTo>
                  <a:pt x="39" y="76"/>
                  <a:pt x="39" y="74"/>
                  <a:pt x="40" y="73"/>
                </a:cubicBezTo>
                <a:cubicBezTo>
                  <a:pt x="41" y="72"/>
                  <a:pt x="43" y="72"/>
                  <a:pt x="44" y="73"/>
                </a:cubicBezTo>
                <a:cubicBezTo>
                  <a:pt x="58" y="87"/>
                  <a:pt x="58" y="87"/>
                  <a:pt x="58" y="87"/>
                </a:cubicBezTo>
                <a:cubicBezTo>
                  <a:pt x="58" y="52"/>
                  <a:pt x="58" y="52"/>
                  <a:pt x="58" y="52"/>
                </a:cubicBezTo>
                <a:cubicBezTo>
                  <a:pt x="58" y="50"/>
                  <a:pt x="60" y="49"/>
                  <a:pt x="61" y="49"/>
                </a:cubicBezTo>
                <a:cubicBezTo>
                  <a:pt x="63" y="49"/>
                  <a:pt x="64" y="50"/>
                  <a:pt x="64" y="52"/>
                </a:cubicBezTo>
                <a:cubicBezTo>
                  <a:pt x="64" y="87"/>
                  <a:pt x="64" y="87"/>
                  <a:pt x="64" y="87"/>
                </a:cubicBezTo>
                <a:cubicBezTo>
                  <a:pt x="78" y="73"/>
                  <a:pt x="78" y="73"/>
                  <a:pt x="78" y="7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14" name="Freeform 134"/>
          <p:cNvSpPr>
            <a:spLocks noEditPoints="1"/>
          </p:cNvSpPr>
          <p:nvPr/>
        </p:nvSpPr>
        <p:spPr bwMode="auto">
          <a:xfrm>
            <a:off x="10039113" y="4004208"/>
            <a:ext cx="272622" cy="271053"/>
          </a:xfrm>
          <a:custGeom>
            <a:avLst/>
            <a:gdLst>
              <a:gd name="T0" fmla="*/ 5 w 124"/>
              <a:gd name="T1" fmla="*/ 0 h 123"/>
              <a:gd name="T2" fmla="*/ 5 w 124"/>
              <a:gd name="T3" fmla="*/ 0 h 123"/>
              <a:gd name="T4" fmla="*/ 72 w 124"/>
              <a:gd name="T5" fmla="*/ 0 h 123"/>
              <a:gd name="T6" fmla="*/ 76 w 124"/>
              <a:gd name="T7" fmla="*/ 4 h 123"/>
              <a:gd name="T8" fmla="*/ 76 w 124"/>
              <a:gd name="T9" fmla="*/ 4 h 123"/>
              <a:gd name="T10" fmla="*/ 76 w 124"/>
              <a:gd name="T11" fmla="*/ 57 h 123"/>
              <a:gd name="T12" fmla="*/ 119 w 124"/>
              <a:gd name="T13" fmla="*/ 57 h 123"/>
              <a:gd name="T14" fmla="*/ 124 w 124"/>
              <a:gd name="T15" fmla="*/ 62 h 123"/>
              <a:gd name="T16" fmla="*/ 119 w 124"/>
              <a:gd name="T17" fmla="*/ 66 h 123"/>
              <a:gd name="T18" fmla="*/ 76 w 124"/>
              <a:gd name="T19" fmla="*/ 66 h 123"/>
              <a:gd name="T20" fmla="*/ 76 w 124"/>
              <a:gd name="T21" fmla="*/ 119 h 123"/>
              <a:gd name="T22" fmla="*/ 72 w 124"/>
              <a:gd name="T23" fmla="*/ 123 h 123"/>
              <a:gd name="T24" fmla="*/ 72 w 124"/>
              <a:gd name="T25" fmla="*/ 123 h 123"/>
              <a:gd name="T26" fmla="*/ 5 w 124"/>
              <a:gd name="T27" fmla="*/ 123 h 123"/>
              <a:gd name="T28" fmla="*/ 0 w 124"/>
              <a:gd name="T29" fmla="*/ 119 h 123"/>
              <a:gd name="T30" fmla="*/ 0 w 124"/>
              <a:gd name="T31" fmla="*/ 119 h 123"/>
              <a:gd name="T32" fmla="*/ 0 w 124"/>
              <a:gd name="T33" fmla="*/ 4 h 123"/>
              <a:gd name="T34" fmla="*/ 5 w 124"/>
              <a:gd name="T35" fmla="*/ 0 h 123"/>
              <a:gd name="T36" fmla="*/ 49 w 124"/>
              <a:gd name="T37" fmla="*/ 40 h 123"/>
              <a:gd name="T38" fmla="*/ 56 w 124"/>
              <a:gd name="T39" fmla="*/ 40 h 123"/>
              <a:gd name="T40" fmla="*/ 56 w 124"/>
              <a:gd name="T41" fmla="*/ 47 h 123"/>
              <a:gd name="T42" fmla="*/ 45 w 124"/>
              <a:gd name="T43" fmla="*/ 57 h 123"/>
              <a:gd name="T44" fmla="*/ 67 w 124"/>
              <a:gd name="T45" fmla="*/ 57 h 123"/>
              <a:gd name="T46" fmla="*/ 67 w 124"/>
              <a:gd name="T47" fmla="*/ 9 h 123"/>
              <a:gd name="T48" fmla="*/ 9 w 124"/>
              <a:gd name="T49" fmla="*/ 9 h 123"/>
              <a:gd name="T50" fmla="*/ 9 w 124"/>
              <a:gd name="T51" fmla="*/ 114 h 123"/>
              <a:gd name="T52" fmla="*/ 67 w 124"/>
              <a:gd name="T53" fmla="*/ 114 h 123"/>
              <a:gd name="T54" fmla="*/ 67 w 124"/>
              <a:gd name="T55" fmla="*/ 66 h 123"/>
              <a:gd name="T56" fmla="*/ 45 w 124"/>
              <a:gd name="T57" fmla="*/ 66 h 123"/>
              <a:gd name="T58" fmla="*/ 56 w 124"/>
              <a:gd name="T59" fmla="*/ 76 h 123"/>
              <a:gd name="T60" fmla="*/ 56 w 124"/>
              <a:gd name="T61" fmla="*/ 83 h 123"/>
              <a:gd name="T62" fmla="*/ 49 w 124"/>
              <a:gd name="T63" fmla="*/ 83 h 123"/>
              <a:gd name="T64" fmla="*/ 31 w 124"/>
              <a:gd name="T65" fmla="*/ 65 h 123"/>
              <a:gd name="T66" fmla="*/ 31 w 124"/>
              <a:gd name="T67" fmla="*/ 65 h 123"/>
              <a:gd name="T68" fmla="*/ 31 w 124"/>
              <a:gd name="T69" fmla="*/ 58 h 123"/>
              <a:gd name="T70" fmla="*/ 49 w 124"/>
              <a:gd name="T71" fmla="*/ 40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4" h="123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74" y="0"/>
                  <a:pt x="76" y="2"/>
                  <a:pt x="76" y="4"/>
                </a:cubicBezTo>
                <a:cubicBezTo>
                  <a:pt x="76" y="4"/>
                  <a:pt x="76" y="4"/>
                  <a:pt x="76" y="4"/>
                </a:cubicBezTo>
                <a:cubicBezTo>
                  <a:pt x="76" y="57"/>
                  <a:pt x="76" y="57"/>
                  <a:pt x="76" y="57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22" y="57"/>
                  <a:pt x="124" y="59"/>
                  <a:pt x="124" y="62"/>
                </a:cubicBezTo>
                <a:cubicBezTo>
                  <a:pt x="124" y="64"/>
                  <a:pt x="122" y="66"/>
                  <a:pt x="119" y="66"/>
                </a:cubicBezTo>
                <a:cubicBezTo>
                  <a:pt x="76" y="66"/>
                  <a:pt x="76" y="66"/>
                  <a:pt x="76" y="66"/>
                </a:cubicBezTo>
                <a:cubicBezTo>
                  <a:pt x="76" y="119"/>
                  <a:pt x="76" y="119"/>
                  <a:pt x="76" y="119"/>
                </a:cubicBezTo>
                <a:cubicBezTo>
                  <a:pt x="76" y="121"/>
                  <a:pt x="74" y="123"/>
                  <a:pt x="72" y="123"/>
                </a:cubicBezTo>
                <a:cubicBezTo>
                  <a:pt x="72" y="123"/>
                  <a:pt x="72" y="123"/>
                  <a:pt x="72" y="123"/>
                </a:cubicBezTo>
                <a:cubicBezTo>
                  <a:pt x="5" y="123"/>
                  <a:pt x="5" y="123"/>
                  <a:pt x="5" y="123"/>
                </a:cubicBezTo>
                <a:cubicBezTo>
                  <a:pt x="2" y="123"/>
                  <a:pt x="0" y="121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49" y="40"/>
                </a:moveTo>
                <a:cubicBezTo>
                  <a:pt x="51" y="38"/>
                  <a:pt x="54" y="38"/>
                  <a:pt x="56" y="40"/>
                </a:cubicBezTo>
                <a:cubicBezTo>
                  <a:pt x="57" y="42"/>
                  <a:pt x="57" y="45"/>
                  <a:pt x="56" y="47"/>
                </a:cubicBezTo>
                <a:cubicBezTo>
                  <a:pt x="45" y="57"/>
                  <a:pt x="45" y="57"/>
                  <a:pt x="45" y="57"/>
                </a:cubicBezTo>
                <a:cubicBezTo>
                  <a:pt x="67" y="57"/>
                  <a:pt x="67" y="57"/>
                  <a:pt x="67" y="57"/>
                </a:cubicBezTo>
                <a:cubicBezTo>
                  <a:pt x="67" y="9"/>
                  <a:pt x="67" y="9"/>
                  <a:pt x="67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114"/>
                  <a:pt x="9" y="114"/>
                  <a:pt x="9" y="114"/>
                </a:cubicBezTo>
                <a:cubicBezTo>
                  <a:pt x="67" y="114"/>
                  <a:pt x="67" y="114"/>
                  <a:pt x="67" y="114"/>
                </a:cubicBezTo>
                <a:cubicBezTo>
                  <a:pt x="67" y="66"/>
                  <a:pt x="67" y="66"/>
                  <a:pt x="67" y="66"/>
                </a:cubicBezTo>
                <a:cubicBezTo>
                  <a:pt x="45" y="66"/>
                  <a:pt x="45" y="66"/>
                  <a:pt x="45" y="66"/>
                </a:cubicBezTo>
                <a:cubicBezTo>
                  <a:pt x="56" y="76"/>
                  <a:pt x="56" y="76"/>
                  <a:pt x="56" y="76"/>
                </a:cubicBezTo>
                <a:cubicBezTo>
                  <a:pt x="57" y="78"/>
                  <a:pt x="57" y="81"/>
                  <a:pt x="56" y="83"/>
                </a:cubicBezTo>
                <a:cubicBezTo>
                  <a:pt x="54" y="85"/>
                  <a:pt x="51" y="85"/>
                  <a:pt x="49" y="83"/>
                </a:cubicBezTo>
                <a:cubicBezTo>
                  <a:pt x="31" y="65"/>
                  <a:pt x="31" y="65"/>
                  <a:pt x="31" y="65"/>
                </a:cubicBezTo>
                <a:cubicBezTo>
                  <a:pt x="31" y="65"/>
                  <a:pt x="31" y="65"/>
                  <a:pt x="31" y="65"/>
                </a:cubicBezTo>
                <a:cubicBezTo>
                  <a:pt x="29" y="63"/>
                  <a:pt x="29" y="60"/>
                  <a:pt x="31" y="58"/>
                </a:cubicBezTo>
                <a:cubicBezTo>
                  <a:pt x="49" y="40"/>
                  <a:pt x="49" y="40"/>
                  <a:pt x="49" y="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15" name="Freeform 135"/>
          <p:cNvSpPr>
            <a:spLocks noEditPoints="1"/>
          </p:cNvSpPr>
          <p:nvPr/>
        </p:nvSpPr>
        <p:spPr bwMode="auto">
          <a:xfrm>
            <a:off x="10495491" y="4004208"/>
            <a:ext cx="271116" cy="271053"/>
          </a:xfrm>
          <a:custGeom>
            <a:avLst/>
            <a:gdLst>
              <a:gd name="T0" fmla="*/ 4 w 124"/>
              <a:gd name="T1" fmla="*/ 0 h 123"/>
              <a:gd name="T2" fmla="*/ 5 w 124"/>
              <a:gd name="T3" fmla="*/ 0 h 123"/>
              <a:gd name="T4" fmla="*/ 71 w 124"/>
              <a:gd name="T5" fmla="*/ 0 h 123"/>
              <a:gd name="T6" fmla="*/ 76 w 124"/>
              <a:gd name="T7" fmla="*/ 4 h 123"/>
              <a:gd name="T8" fmla="*/ 76 w 124"/>
              <a:gd name="T9" fmla="*/ 4 h 123"/>
              <a:gd name="T10" fmla="*/ 76 w 124"/>
              <a:gd name="T11" fmla="*/ 57 h 123"/>
              <a:gd name="T12" fmla="*/ 107 w 124"/>
              <a:gd name="T13" fmla="*/ 57 h 123"/>
              <a:gd name="T14" fmla="*/ 97 w 124"/>
              <a:gd name="T15" fmla="*/ 47 h 123"/>
              <a:gd name="T16" fmla="*/ 97 w 124"/>
              <a:gd name="T17" fmla="*/ 40 h 123"/>
              <a:gd name="T18" fmla="*/ 104 w 124"/>
              <a:gd name="T19" fmla="*/ 40 h 123"/>
              <a:gd name="T20" fmla="*/ 122 w 124"/>
              <a:gd name="T21" fmla="*/ 58 h 123"/>
              <a:gd name="T22" fmla="*/ 122 w 124"/>
              <a:gd name="T23" fmla="*/ 65 h 123"/>
              <a:gd name="T24" fmla="*/ 122 w 124"/>
              <a:gd name="T25" fmla="*/ 65 h 123"/>
              <a:gd name="T26" fmla="*/ 104 w 124"/>
              <a:gd name="T27" fmla="*/ 83 h 123"/>
              <a:gd name="T28" fmla="*/ 97 w 124"/>
              <a:gd name="T29" fmla="*/ 83 h 123"/>
              <a:gd name="T30" fmla="*/ 97 w 124"/>
              <a:gd name="T31" fmla="*/ 76 h 123"/>
              <a:gd name="T32" fmla="*/ 107 w 124"/>
              <a:gd name="T33" fmla="*/ 66 h 123"/>
              <a:gd name="T34" fmla="*/ 76 w 124"/>
              <a:gd name="T35" fmla="*/ 66 h 123"/>
              <a:gd name="T36" fmla="*/ 76 w 124"/>
              <a:gd name="T37" fmla="*/ 119 h 123"/>
              <a:gd name="T38" fmla="*/ 71 w 124"/>
              <a:gd name="T39" fmla="*/ 123 h 123"/>
              <a:gd name="T40" fmla="*/ 71 w 124"/>
              <a:gd name="T41" fmla="*/ 123 h 123"/>
              <a:gd name="T42" fmla="*/ 4 w 124"/>
              <a:gd name="T43" fmla="*/ 123 h 123"/>
              <a:gd name="T44" fmla="*/ 0 w 124"/>
              <a:gd name="T45" fmla="*/ 119 h 123"/>
              <a:gd name="T46" fmla="*/ 0 w 124"/>
              <a:gd name="T47" fmla="*/ 119 h 123"/>
              <a:gd name="T48" fmla="*/ 0 w 124"/>
              <a:gd name="T49" fmla="*/ 4 h 123"/>
              <a:gd name="T50" fmla="*/ 4 w 124"/>
              <a:gd name="T51" fmla="*/ 0 h 123"/>
              <a:gd name="T52" fmla="*/ 34 w 124"/>
              <a:gd name="T53" fmla="*/ 66 h 123"/>
              <a:gd name="T54" fmla="*/ 29 w 124"/>
              <a:gd name="T55" fmla="*/ 62 h 123"/>
              <a:gd name="T56" fmla="*/ 34 w 124"/>
              <a:gd name="T57" fmla="*/ 57 h 123"/>
              <a:gd name="T58" fmla="*/ 67 w 124"/>
              <a:gd name="T59" fmla="*/ 57 h 123"/>
              <a:gd name="T60" fmla="*/ 67 w 124"/>
              <a:gd name="T61" fmla="*/ 9 h 123"/>
              <a:gd name="T62" fmla="*/ 9 w 124"/>
              <a:gd name="T63" fmla="*/ 9 h 123"/>
              <a:gd name="T64" fmla="*/ 9 w 124"/>
              <a:gd name="T65" fmla="*/ 114 h 123"/>
              <a:gd name="T66" fmla="*/ 67 w 124"/>
              <a:gd name="T67" fmla="*/ 114 h 123"/>
              <a:gd name="T68" fmla="*/ 67 w 124"/>
              <a:gd name="T69" fmla="*/ 66 h 123"/>
              <a:gd name="T70" fmla="*/ 34 w 124"/>
              <a:gd name="T71" fmla="*/ 66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4" h="123">
                <a:moveTo>
                  <a:pt x="4" y="0"/>
                </a:moveTo>
                <a:cubicBezTo>
                  <a:pt x="5" y="0"/>
                  <a:pt x="5" y="0"/>
                  <a:pt x="5" y="0"/>
                </a:cubicBezTo>
                <a:cubicBezTo>
                  <a:pt x="71" y="0"/>
                  <a:pt x="71" y="0"/>
                  <a:pt x="71" y="0"/>
                </a:cubicBezTo>
                <a:cubicBezTo>
                  <a:pt x="74" y="0"/>
                  <a:pt x="76" y="2"/>
                  <a:pt x="76" y="4"/>
                </a:cubicBezTo>
                <a:cubicBezTo>
                  <a:pt x="76" y="4"/>
                  <a:pt x="76" y="4"/>
                  <a:pt x="76" y="4"/>
                </a:cubicBezTo>
                <a:cubicBezTo>
                  <a:pt x="76" y="57"/>
                  <a:pt x="76" y="57"/>
                  <a:pt x="76" y="57"/>
                </a:cubicBezTo>
                <a:cubicBezTo>
                  <a:pt x="107" y="57"/>
                  <a:pt x="107" y="57"/>
                  <a:pt x="107" y="57"/>
                </a:cubicBezTo>
                <a:cubicBezTo>
                  <a:pt x="97" y="47"/>
                  <a:pt x="97" y="47"/>
                  <a:pt x="97" y="47"/>
                </a:cubicBezTo>
                <a:cubicBezTo>
                  <a:pt x="95" y="45"/>
                  <a:pt x="95" y="42"/>
                  <a:pt x="97" y="40"/>
                </a:cubicBezTo>
                <a:cubicBezTo>
                  <a:pt x="99" y="38"/>
                  <a:pt x="102" y="38"/>
                  <a:pt x="104" y="40"/>
                </a:cubicBezTo>
                <a:cubicBezTo>
                  <a:pt x="122" y="58"/>
                  <a:pt x="122" y="58"/>
                  <a:pt x="122" y="58"/>
                </a:cubicBezTo>
                <a:cubicBezTo>
                  <a:pt x="124" y="60"/>
                  <a:pt x="124" y="63"/>
                  <a:pt x="122" y="65"/>
                </a:cubicBezTo>
                <a:cubicBezTo>
                  <a:pt x="122" y="65"/>
                  <a:pt x="122" y="65"/>
                  <a:pt x="122" y="65"/>
                </a:cubicBezTo>
                <a:cubicBezTo>
                  <a:pt x="104" y="83"/>
                  <a:pt x="104" y="83"/>
                  <a:pt x="104" y="83"/>
                </a:cubicBezTo>
                <a:cubicBezTo>
                  <a:pt x="102" y="85"/>
                  <a:pt x="99" y="85"/>
                  <a:pt x="97" y="83"/>
                </a:cubicBezTo>
                <a:cubicBezTo>
                  <a:pt x="95" y="81"/>
                  <a:pt x="95" y="78"/>
                  <a:pt x="97" y="76"/>
                </a:cubicBezTo>
                <a:cubicBezTo>
                  <a:pt x="107" y="66"/>
                  <a:pt x="107" y="66"/>
                  <a:pt x="107" y="66"/>
                </a:cubicBezTo>
                <a:cubicBezTo>
                  <a:pt x="76" y="66"/>
                  <a:pt x="76" y="66"/>
                  <a:pt x="76" y="66"/>
                </a:cubicBezTo>
                <a:cubicBezTo>
                  <a:pt x="76" y="119"/>
                  <a:pt x="76" y="119"/>
                  <a:pt x="76" y="119"/>
                </a:cubicBezTo>
                <a:cubicBezTo>
                  <a:pt x="76" y="121"/>
                  <a:pt x="74" y="123"/>
                  <a:pt x="71" y="123"/>
                </a:cubicBezTo>
                <a:cubicBezTo>
                  <a:pt x="71" y="123"/>
                  <a:pt x="71" y="123"/>
                  <a:pt x="71" y="123"/>
                </a:cubicBezTo>
                <a:cubicBezTo>
                  <a:pt x="4" y="123"/>
                  <a:pt x="4" y="123"/>
                  <a:pt x="4" y="123"/>
                </a:cubicBezTo>
                <a:cubicBezTo>
                  <a:pt x="2" y="123"/>
                  <a:pt x="0" y="121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34" y="66"/>
                </a:moveTo>
                <a:cubicBezTo>
                  <a:pt x="31" y="66"/>
                  <a:pt x="29" y="64"/>
                  <a:pt x="29" y="62"/>
                </a:cubicBezTo>
                <a:cubicBezTo>
                  <a:pt x="29" y="59"/>
                  <a:pt x="31" y="57"/>
                  <a:pt x="34" y="57"/>
                </a:cubicBezTo>
                <a:cubicBezTo>
                  <a:pt x="67" y="57"/>
                  <a:pt x="67" y="57"/>
                  <a:pt x="67" y="57"/>
                </a:cubicBezTo>
                <a:cubicBezTo>
                  <a:pt x="67" y="9"/>
                  <a:pt x="67" y="9"/>
                  <a:pt x="67" y="9"/>
                </a:cubicBezTo>
                <a:cubicBezTo>
                  <a:pt x="9" y="9"/>
                  <a:pt x="9" y="9"/>
                  <a:pt x="9" y="9"/>
                </a:cubicBezTo>
                <a:cubicBezTo>
                  <a:pt x="9" y="114"/>
                  <a:pt x="9" y="114"/>
                  <a:pt x="9" y="114"/>
                </a:cubicBezTo>
                <a:cubicBezTo>
                  <a:pt x="67" y="114"/>
                  <a:pt x="67" y="114"/>
                  <a:pt x="67" y="114"/>
                </a:cubicBezTo>
                <a:cubicBezTo>
                  <a:pt x="67" y="66"/>
                  <a:pt x="67" y="66"/>
                  <a:pt x="67" y="66"/>
                </a:cubicBezTo>
                <a:cubicBezTo>
                  <a:pt x="34" y="66"/>
                  <a:pt x="34" y="66"/>
                  <a:pt x="34" y="6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16" name="Freeform 136"/>
          <p:cNvSpPr>
            <a:spLocks noEditPoints="1"/>
          </p:cNvSpPr>
          <p:nvPr/>
        </p:nvSpPr>
        <p:spPr bwMode="auto">
          <a:xfrm>
            <a:off x="10966933" y="4004208"/>
            <a:ext cx="272622" cy="271053"/>
          </a:xfrm>
          <a:custGeom>
            <a:avLst/>
            <a:gdLst>
              <a:gd name="T0" fmla="*/ 97 w 124"/>
              <a:gd name="T1" fmla="*/ 64 h 123"/>
              <a:gd name="T2" fmla="*/ 62 w 124"/>
              <a:gd name="T3" fmla="*/ 64 h 123"/>
              <a:gd name="T4" fmla="*/ 27 w 124"/>
              <a:gd name="T5" fmla="*/ 64 h 123"/>
              <a:gd name="T6" fmla="*/ 43 w 124"/>
              <a:gd name="T7" fmla="*/ 76 h 123"/>
              <a:gd name="T8" fmla="*/ 48 w 124"/>
              <a:gd name="T9" fmla="*/ 81 h 123"/>
              <a:gd name="T10" fmla="*/ 43 w 124"/>
              <a:gd name="T11" fmla="*/ 123 h 123"/>
              <a:gd name="T12" fmla="*/ 5 w 124"/>
              <a:gd name="T13" fmla="*/ 123 h 123"/>
              <a:gd name="T14" fmla="*/ 0 w 124"/>
              <a:gd name="T15" fmla="*/ 119 h 123"/>
              <a:gd name="T16" fmla="*/ 5 w 124"/>
              <a:gd name="T17" fmla="*/ 76 h 123"/>
              <a:gd name="T18" fmla="*/ 21 w 124"/>
              <a:gd name="T19" fmla="*/ 76 h 123"/>
              <a:gd name="T20" fmla="*/ 21 w 124"/>
              <a:gd name="T21" fmla="*/ 62 h 123"/>
              <a:gd name="T22" fmla="*/ 24 w 124"/>
              <a:gd name="T23" fmla="*/ 59 h 123"/>
              <a:gd name="T24" fmla="*/ 59 w 124"/>
              <a:gd name="T25" fmla="*/ 47 h 123"/>
              <a:gd name="T26" fmla="*/ 38 w 124"/>
              <a:gd name="T27" fmla="*/ 42 h 123"/>
              <a:gd name="T28" fmla="*/ 38 w 124"/>
              <a:gd name="T29" fmla="*/ 4 h 123"/>
              <a:gd name="T30" fmla="*/ 43 w 124"/>
              <a:gd name="T31" fmla="*/ 0 h 123"/>
              <a:gd name="T32" fmla="*/ 86 w 124"/>
              <a:gd name="T33" fmla="*/ 4 h 123"/>
              <a:gd name="T34" fmla="*/ 86 w 124"/>
              <a:gd name="T35" fmla="*/ 42 h 123"/>
              <a:gd name="T36" fmla="*/ 81 w 124"/>
              <a:gd name="T37" fmla="*/ 47 h 123"/>
              <a:gd name="T38" fmla="*/ 65 w 124"/>
              <a:gd name="T39" fmla="*/ 59 h 123"/>
              <a:gd name="T40" fmla="*/ 100 w 124"/>
              <a:gd name="T41" fmla="*/ 59 h 123"/>
              <a:gd name="T42" fmla="*/ 103 w 124"/>
              <a:gd name="T43" fmla="*/ 62 h 123"/>
              <a:gd name="T44" fmla="*/ 119 w 124"/>
              <a:gd name="T45" fmla="*/ 76 h 123"/>
              <a:gd name="T46" fmla="*/ 124 w 124"/>
              <a:gd name="T47" fmla="*/ 81 h 123"/>
              <a:gd name="T48" fmla="*/ 119 w 124"/>
              <a:gd name="T49" fmla="*/ 123 h 123"/>
              <a:gd name="T50" fmla="*/ 81 w 124"/>
              <a:gd name="T51" fmla="*/ 123 h 123"/>
              <a:gd name="T52" fmla="*/ 76 w 124"/>
              <a:gd name="T53" fmla="*/ 119 h 123"/>
              <a:gd name="T54" fmla="*/ 81 w 124"/>
              <a:gd name="T55" fmla="*/ 76 h 123"/>
              <a:gd name="T56" fmla="*/ 97 w 124"/>
              <a:gd name="T57" fmla="*/ 76 h 123"/>
              <a:gd name="T58" fmla="*/ 48 w 124"/>
              <a:gd name="T59" fmla="*/ 9 h 123"/>
              <a:gd name="T60" fmla="*/ 76 w 124"/>
              <a:gd name="T61" fmla="*/ 38 h 123"/>
              <a:gd name="T62" fmla="*/ 38 w 124"/>
              <a:gd name="T63" fmla="*/ 85 h 123"/>
              <a:gd name="T64" fmla="*/ 9 w 124"/>
              <a:gd name="T65" fmla="*/ 114 h 123"/>
              <a:gd name="T66" fmla="*/ 38 w 124"/>
              <a:gd name="T67" fmla="*/ 85 h 123"/>
              <a:gd name="T68" fmla="*/ 86 w 124"/>
              <a:gd name="T69" fmla="*/ 85 h 123"/>
              <a:gd name="T70" fmla="*/ 114 w 124"/>
              <a:gd name="T71" fmla="*/ 114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4" h="123">
                <a:moveTo>
                  <a:pt x="97" y="76"/>
                </a:moveTo>
                <a:cubicBezTo>
                  <a:pt x="97" y="64"/>
                  <a:pt x="97" y="64"/>
                  <a:pt x="97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76"/>
                  <a:pt x="27" y="76"/>
                  <a:pt x="27" y="76"/>
                </a:cubicBezTo>
                <a:cubicBezTo>
                  <a:pt x="43" y="76"/>
                  <a:pt x="43" y="76"/>
                  <a:pt x="43" y="76"/>
                </a:cubicBezTo>
                <a:cubicBezTo>
                  <a:pt x="45" y="76"/>
                  <a:pt x="48" y="78"/>
                  <a:pt x="48" y="81"/>
                </a:cubicBezTo>
                <a:cubicBezTo>
                  <a:pt x="48" y="81"/>
                  <a:pt x="48" y="81"/>
                  <a:pt x="48" y="81"/>
                </a:cubicBezTo>
                <a:cubicBezTo>
                  <a:pt x="48" y="119"/>
                  <a:pt x="48" y="119"/>
                  <a:pt x="48" y="119"/>
                </a:cubicBezTo>
                <a:cubicBezTo>
                  <a:pt x="48" y="121"/>
                  <a:pt x="45" y="123"/>
                  <a:pt x="43" y="123"/>
                </a:cubicBezTo>
                <a:cubicBezTo>
                  <a:pt x="43" y="123"/>
                  <a:pt x="43" y="123"/>
                  <a:pt x="43" y="123"/>
                </a:cubicBezTo>
                <a:cubicBezTo>
                  <a:pt x="5" y="123"/>
                  <a:pt x="5" y="123"/>
                  <a:pt x="5" y="123"/>
                </a:cubicBezTo>
                <a:cubicBezTo>
                  <a:pt x="2" y="123"/>
                  <a:pt x="0" y="121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81"/>
                  <a:pt x="0" y="81"/>
                  <a:pt x="0" y="81"/>
                </a:cubicBezTo>
                <a:cubicBezTo>
                  <a:pt x="0" y="78"/>
                  <a:pt x="2" y="76"/>
                  <a:pt x="5" y="76"/>
                </a:cubicBezTo>
                <a:cubicBezTo>
                  <a:pt x="5" y="76"/>
                  <a:pt x="5" y="76"/>
                  <a:pt x="5" y="76"/>
                </a:cubicBezTo>
                <a:cubicBezTo>
                  <a:pt x="21" y="76"/>
                  <a:pt x="21" y="76"/>
                  <a:pt x="21" y="76"/>
                </a:cubicBezTo>
                <a:cubicBezTo>
                  <a:pt x="21" y="62"/>
                  <a:pt x="21" y="62"/>
                  <a:pt x="21" y="62"/>
                </a:cubicBezTo>
                <a:cubicBezTo>
                  <a:pt x="21" y="62"/>
                  <a:pt x="21" y="62"/>
                  <a:pt x="21" y="62"/>
                </a:cubicBezTo>
                <a:cubicBezTo>
                  <a:pt x="21" y="60"/>
                  <a:pt x="22" y="59"/>
                  <a:pt x="24" y="59"/>
                </a:cubicBezTo>
                <a:cubicBezTo>
                  <a:pt x="24" y="59"/>
                  <a:pt x="24" y="59"/>
                  <a:pt x="24" y="59"/>
                </a:cubicBezTo>
                <a:cubicBezTo>
                  <a:pt x="59" y="59"/>
                  <a:pt x="59" y="59"/>
                  <a:pt x="59" y="59"/>
                </a:cubicBezTo>
                <a:cubicBezTo>
                  <a:pt x="59" y="47"/>
                  <a:pt x="59" y="47"/>
                  <a:pt x="59" y="47"/>
                </a:cubicBezTo>
                <a:cubicBezTo>
                  <a:pt x="43" y="47"/>
                  <a:pt x="43" y="47"/>
                  <a:pt x="43" y="47"/>
                </a:cubicBezTo>
                <a:cubicBezTo>
                  <a:pt x="40" y="47"/>
                  <a:pt x="38" y="45"/>
                  <a:pt x="38" y="42"/>
                </a:cubicBezTo>
                <a:cubicBezTo>
                  <a:pt x="38" y="42"/>
                  <a:pt x="38" y="42"/>
                  <a:pt x="38" y="42"/>
                </a:cubicBezTo>
                <a:cubicBezTo>
                  <a:pt x="38" y="4"/>
                  <a:pt x="38" y="4"/>
                  <a:pt x="38" y="4"/>
                </a:cubicBezTo>
                <a:cubicBezTo>
                  <a:pt x="38" y="2"/>
                  <a:pt x="40" y="0"/>
                  <a:pt x="43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81" y="0"/>
                  <a:pt x="81" y="0"/>
                  <a:pt x="81" y="0"/>
                </a:cubicBezTo>
                <a:cubicBezTo>
                  <a:pt x="84" y="0"/>
                  <a:pt x="86" y="2"/>
                  <a:pt x="86" y="4"/>
                </a:cubicBezTo>
                <a:cubicBezTo>
                  <a:pt x="86" y="4"/>
                  <a:pt x="86" y="4"/>
                  <a:pt x="86" y="4"/>
                </a:cubicBezTo>
                <a:cubicBezTo>
                  <a:pt x="86" y="42"/>
                  <a:pt x="86" y="42"/>
                  <a:pt x="86" y="42"/>
                </a:cubicBezTo>
                <a:cubicBezTo>
                  <a:pt x="86" y="45"/>
                  <a:pt x="84" y="47"/>
                  <a:pt x="81" y="47"/>
                </a:cubicBezTo>
                <a:cubicBezTo>
                  <a:pt x="81" y="47"/>
                  <a:pt x="81" y="47"/>
                  <a:pt x="81" y="47"/>
                </a:cubicBezTo>
                <a:cubicBezTo>
                  <a:pt x="65" y="47"/>
                  <a:pt x="65" y="47"/>
                  <a:pt x="65" y="47"/>
                </a:cubicBezTo>
                <a:cubicBezTo>
                  <a:pt x="65" y="59"/>
                  <a:pt x="65" y="59"/>
                  <a:pt x="65" y="59"/>
                </a:cubicBezTo>
                <a:cubicBezTo>
                  <a:pt x="100" y="59"/>
                  <a:pt x="100" y="59"/>
                  <a:pt x="100" y="59"/>
                </a:cubicBezTo>
                <a:cubicBezTo>
                  <a:pt x="100" y="59"/>
                  <a:pt x="100" y="59"/>
                  <a:pt x="100" y="59"/>
                </a:cubicBezTo>
                <a:cubicBezTo>
                  <a:pt x="102" y="59"/>
                  <a:pt x="103" y="60"/>
                  <a:pt x="103" y="62"/>
                </a:cubicBezTo>
                <a:cubicBezTo>
                  <a:pt x="103" y="62"/>
                  <a:pt x="103" y="62"/>
                  <a:pt x="103" y="62"/>
                </a:cubicBezTo>
                <a:cubicBezTo>
                  <a:pt x="103" y="76"/>
                  <a:pt x="103" y="76"/>
                  <a:pt x="103" y="76"/>
                </a:cubicBezTo>
                <a:cubicBezTo>
                  <a:pt x="119" y="76"/>
                  <a:pt x="119" y="76"/>
                  <a:pt x="119" y="76"/>
                </a:cubicBezTo>
                <a:cubicBezTo>
                  <a:pt x="122" y="76"/>
                  <a:pt x="124" y="78"/>
                  <a:pt x="124" y="81"/>
                </a:cubicBezTo>
                <a:cubicBezTo>
                  <a:pt x="124" y="81"/>
                  <a:pt x="124" y="81"/>
                  <a:pt x="124" y="81"/>
                </a:cubicBezTo>
                <a:cubicBezTo>
                  <a:pt x="124" y="119"/>
                  <a:pt x="124" y="119"/>
                  <a:pt x="124" y="119"/>
                </a:cubicBezTo>
                <a:cubicBezTo>
                  <a:pt x="124" y="121"/>
                  <a:pt x="122" y="123"/>
                  <a:pt x="119" y="123"/>
                </a:cubicBezTo>
                <a:cubicBezTo>
                  <a:pt x="119" y="123"/>
                  <a:pt x="119" y="123"/>
                  <a:pt x="119" y="123"/>
                </a:cubicBezTo>
                <a:cubicBezTo>
                  <a:pt x="81" y="123"/>
                  <a:pt x="81" y="123"/>
                  <a:pt x="81" y="123"/>
                </a:cubicBezTo>
                <a:cubicBezTo>
                  <a:pt x="78" y="123"/>
                  <a:pt x="76" y="121"/>
                  <a:pt x="76" y="119"/>
                </a:cubicBezTo>
                <a:cubicBezTo>
                  <a:pt x="76" y="119"/>
                  <a:pt x="76" y="119"/>
                  <a:pt x="76" y="119"/>
                </a:cubicBezTo>
                <a:cubicBezTo>
                  <a:pt x="76" y="81"/>
                  <a:pt x="76" y="81"/>
                  <a:pt x="76" y="81"/>
                </a:cubicBezTo>
                <a:cubicBezTo>
                  <a:pt x="76" y="78"/>
                  <a:pt x="78" y="76"/>
                  <a:pt x="81" y="76"/>
                </a:cubicBezTo>
                <a:cubicBezTo>
                  <a:pt x="81" y="76"/>
                  <a:pt x="81" y="76"/>
                  <a:pt x="81" y="76"/>
                </a:cubicBezTo>
                <a:cubicBezTo>
                  <a:pt x="97" y="76"/>
                  <a:pt x="97" y="76"/>
                  <a:pt x="97" y="76"/>
                </a:cubicBezTo>
                <a:close/>
                <a:moveTo>
                  <a:pt x="76" y="9"/>
                </a:moveTo>
                <a:cubicBezTo>
                  <a:pt x="48" y="9"/>
                  <a:pt x="48" y="9"/>
                  <a:pt x="48" y="9"/>
                </a:cubicBezTo>
                <a:cubicBezTo>
                  <a:pt x="48" y="38"/>
                  <a:pt x="48" y="38"/>
                  <a:pt x="48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6" y="9"/>
                  <a:pt x="76" y="9"/>
                  <a:pt x="76" y="9"/>
                </a:cubicBezTo>
                <a:close/>
                <a:moveTo>
                  <a:pt x="38" y="85"/>
                </a:moveTo>
                <a:cubicBezTo>
                  <a:pt x="9" y="85"/>
                  <a:pt x="9" y="85"/>
                  <a:pt x="9" y="85"/>
                </a:cubicBezTo>
                <a:cubicBezTo>
                  <a:pt x="9" y="114"/>
                  <a:pt x="9" y="114"/>
                  <a:pt x="9" y="114"/>
                </a:cubicBezTo>
                <a:cubicBezTo>
                  <a:pt x="38" y="114"/>
                  <a:pt x="38" y="114"/>
                  <a:pt x="38" y="114"/>
                </a:cubicBezTo>
                <a:cubicBezTo>
                  <a:pt x="38" y="85"/>
                  <a:pt x="38" y="85"/>
                  <a:pt x="38" y="85"/>
                </a:cubicBezTo>
                <a:close/>
                <a:moveTo>
                  <a:pt x="114" y="85"/>
                </a:moveTo>
                <a:cubicBezTo>
                  <a:pt x="86" y="85"/>
                  <a:pt x="86" y="85"/>
                  <a:pt x="86" y="85"/>
                </a:cubicBezTo>
                <a:cubicBezTo>
                  <a:pt x="86" y="114"/>
                  <a:pt x="86" y="114"/>
                  <a:pt x="86" y="114"/>
                </a:cubicBezTo>
                <a:cubicBezTo>
                  <a:pt x="114" y="114"/>
                  <a:pt x="114" y="114"/>
                  <a:pt x="114" y="114"/>
                </a:cubicBezTo>
                <a:cubicBezTo>
                  <a:pt x="114" y="85"/>
                  <a:pt x="114" y="85"/>
                  <a:pt x="114" y="8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17" name="Freeform 137"/>
          <p:cNvSpPr>
            <a:spLocks noEditPoints="1"/>
          </p:cNvSpPr>
          <p:nvPr/>
        </p:nvSpPr>
        <p:spPr bwMode="auto">
          <a:xfrm>
            <a:off x="11439881" y="4004208"/>
            <a:ext cx="230449" cy="271053"/>
          </a:xfrm>
          <a:custGeom>
            <a:avLst/>
            <a:gdLst>
              <a:gd name="T0" fmla="*/ 27 w 105"/>
              <a:gd name="T1" fmla="*/ 74 h 123"/>
              <a:gd name="T2" fmla="*/ 58 w 105"/>
              <a:gd name="T3" fmla="*/ 106 h 123"/>
              <a:gd name="T4" fmla="*/ 62 w 105"/>
              <a:gd name="T5" fmla="*/ 95 h 123"/>
              <a:gd name="T6" fmla="*/ 101 w 105"/>
              <a:gd name="T7" fmla="*/ 95 h 123"/>
              <a:gd name="T8" fmla="*/ 105 w 105"/>
              <a:gd name="T9" fmla="*/ 100 h 123"/>
              <a:gd name="T10" fmla="*/ 101 w 105"/>
              <a:gd name="T11" fmla="*/ 123 h 123"/>
              <a:gd name="T12" fmla="*/ 62 w 105"/>
              <a:gd name="T13" fmla="*/ 123 h 123"/>
              <a:gd name="T14" fmla="*/ 58 w 105"/>
              <a:gd name="T15" fmla="*/ 119 h 123"/>
              <a:gd name="T16" fmla="*/ 24 w 105"/>
              <a:gd name="T17" fmla="*/ 112 h 123"/>
              <a:gd name="T18" fmla="*/ 21 w 105"/>
              <a:gd name="T19" fmla="*/ 109 h 123"/>
              <a:gd name="T20" fmla="*/ 21 w 105"/>
              <a:gd name="T21" fmla="*/ 71 h 123"/>
              <a:gd name="T22" fmla="*/ 21 w 105"/>
              <a:gd name="T23" fmla="*/ 47 h 123"/>
              <a:gd name="T24" fmla="*/ 0 w 105"/>
              <a:gd name="T25" fmla="*/ 42 h 123"/>
              <a:gd name="T26" fmla="*/ 0 w 105"/>
              <a:gd name="T27" fmla="*/ 4 h 123"/>
              <a:gd name="T28" fmla="*/ 5 w 105"/>
              <a:gd name="T29" fmla="*/ 0 h 123"/>
              <a:gd name="T30" fmla="*/ 48 w 105"/>
              <a:gd name="T31" fmla="*/ 4 h 123"/>
              <a:gd name="T32" fmla="*/ 48 w 105"/>
              <a:gd name="T33" fmla="*/ 42 h 123"/>
              <a:gd name="T34" fmla="*/ 43 w 105"/>
              <a:gd name="T35" fmla="*/ 47 h 123"/>
              <a:gd name="T36" fmla="*/ 27 w 105"/>
              <a:gd name="T37" fmla="*/ 68 h 123"/>
              <a:gd name="T38" fmla="*/ 58 w 105"/>
              <a:gd name="T39" fmla="*/ 62 h 123"/>
              <a:gd name="T40" fmla="*/ 63 w 105"/>
              <a:gd name="T41" fmla="*/ 57 h 123"/>
              <a:gd name="T42" fmla="*/ 105 w 105"/>
              <a:gd name="T43" fmla="*/ 62 h 123"/>
              <a:gd name="T44" fmla="*/ 105 w 105"/>
              <a:gd name="T45" fmla="*/ 81 h 123"/>
              <a:gd name="T46" fmla="*/ 100 w 105"/>
              <a:gd name="T47" fmla="*/ 85 h 123"/>
              <a:gd name="T48" fmla="*/ 58 w 105"/>
              <a:gd name="T49" fmla="*/ 81 h 123"/>
              <a:gd name="T50" fmla="*/ 58 w 105"/>
              <a:gd name="T51" fmla="*/ 74 h 123"/>
              <a:gd name="T52" fmla="*/ 67 w 105"/>
              <a:gd name="T53" fmla="*/ 104 h 123"/>
              <a:gd name="T54" fmla="*/ 96 w 105"/>
              <a:gd name="T55" fmla="*/ 114 h 123"/>
              <a:gd name="T56" fmla="*/ 96 w 105"/>
              <a:gd name="T57" fmla="*/ 66 h 123"/>
              <a:gd name="T58" fmla="*/ 67 w 105"/>
              <a:gd name="T59" fmla="*/ 76 h 123"/>
              <a:gd name="T60" fmla="*/ 96 w 105"/>
              <a:gd name="T61" fmla="*/ 66 h 123"/>
              <a:gd name="T62" fmla="*/ 10 w 105"/>
              <a:gd name="T63" fmla="*/ 9 h 123"/>
              <a:gd name="T64" fmla="*/ 39 w 105"/>
              <a:gd name="T65" fmla="*/ 38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5" h="123">
                <a:moveTo>
                  <a:pt x="58" y="74"/>
                </a:moveTo>
                <a:cubicBezTo>
                  <a:pt x="27" y="74"/>
                  <a:pt x="27" y="74"/>
                  <a:pt x="27" y="74"/>
                </a:cubicBezTo>
                <a:cubicBezTo>
                  <a:pt x="27" y="106"/>
                  <a:pt x="27" y="106"/>
                  <a:pt x="27" y="106"/>
                </a:cubicBezTo>
                <a:cubicBezTo>
                  <a:pt x="58" y="106"/>
                  <a:pt x="58" y="106"/>
                  <a:pt x="58" y="106"/>
                </a:cubicBezTo>
                <a:cubicBezTo>
                  <a:pt x="58" y="100"/>
                  <a:pt x="58" y="100"/>
                  <a:pt x="58" y="100"/>
                </a:cubicBezTo>
                <a:cubicBezTo>
                  <a:pt x="58" y="97"/>
                  <a:pt x="60" y="95"/>
                  <a:pt x="62" y="95"/>
                </a:cubicBezTo>
                <a:cubicBezTo>
                  <a:pt x="63" y="95"/>
                  <a:pt x="63" y="95"/>
                  <a:pt x="63" y="95"/>
                </a:cubicBezTo>
                <a:cubicBezTo>
                  <a:pt x="101" y="95"/>
                  <a:pt x="101" y="95"/>
                  <a:pt x="101" y="95"/>
                </a:cubicBezTo>
                <a:cubicBezTo>
                  <a:pt x="103" y="95"/>
                  <a:pt x="105" y="97"/>
                  <a:pt x="105" y="100"/>
                </a:cubicBezTo>
                <a:cubicBezTo>
                  <a:pt x="105" y="100"/>
                  <a:pt x="105" y="100"/>
                  <a:pt x="105" y="100"/>
                </a:cubicBezTo>
                <a:cubicBezTo>
                  <a:pt x="105" y="119"/>
                  <a:pt x="105" y="119"/>
                  <a:pt x="105" y="119"/>
                </a:cubicBezTo>
                <a:cubicBezTo>
                  <a:pt x="105" y="121"/>
                  <a:pt x="103" y="123"/>
                  <a:pt x="101" y="123"/>
                </a:cubicBezTo>
                <a:cubicBezTo>
                  <a:pt x="100" y="123"/>
                  <a:pt x="100" y="123"/>
                  <a:pt x="100" y="123"/>
                </a:cubicBezTo>
                <a:cubicBezTo>
                  <a:pt x="62" y="123"/>
                  <a:pt x="62" y="123"/>
                  <a:pt x="62" y="123"/>
                </a:cubicBezTo>
                <a:cubicBezTo>
                  <a:pt x="60" y="123"/>
                  <a:pt x="58" y="121"/>
                  <a:pt x="58" y="119"/>
                </a:cubicBezTo>
                <a:cubicBezTo>
                  <a:pt x="58" y="119"/>
                  <a:pt x="58" y="119"/>
                  <a:pt x="58" y="119"/>
                </a:cubicBezTo>
                <a:cubicBezTo>
                  <a:pt x="58" y="112"/>
                  <a:pt x="58" y="112"/>
                  <a:pt x="58" y="112"/>
                </a:cubicBezTo>
                <a:cubicBezTo>
                  <a:pt x="24" y="112"/>
                  <a:pt x="24" y="112"/>
                  <a:pt x="24" y="112"/>
                </a:cubicBezTo>
                <a:cubicBezTo>
                  <a:pt x="23" y="112"/>
                  <a:pt x="21" y="111"/>
                  <a:pt x="21" y="109"/>
                </a:cubicBezTo>
                <a:cubicBezTo>
                  <a:pt x="21" y="109"/>
                  <a:pt x="21" y="109"/>
                  <a:pt x="21" y="109"/>
                </a:cubicBezTo>
                <a:cubicBezTo>
                  <a:pt x="21" y="71"/>
                  <a:pt x="21" y="71"/>
                  <a:pt x="21" y="71"/>
                </a:cubicBezTo>
                <a:cubicBezTo>
                  <a:pt x="21" y="71"/>
                  <a:pt x="21" y="71"/>
                  <a:pt x="21" y="71"/>
                </a:cubicBezTo>
                <a:cubicBezTo>
                  <a:pt x="21" y="71"/>
                  <a:pt x="21" y="71"/>
                  <a:pt x="21" y="71"/>
                </a:cubicBezTo>
                <a:cubicBezTo>
                  <a:pt x="21" y="47"/>
                  <a:pt x="21" y="47"/>
                  <a:pt x="21" y="47"/>
                </a:cubicBezTo>
                <a:cubicBezTo>
                  <a:pt x="5" y="47"/>
                  <a:pt x="5" y="47"/>
                  <a:pt x="5" y="47"/>
                </a:cubicBezTo>
                <a:cubicBezTo>
                  <a:pt x="3" y="47"/>
                  <a:pt x="0" y="45"/>
                  <a:pt x="0" y="42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3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6" y="0"/>
                  <a:pt x="48" y="2"/>
                  <a:pt x="48" y="4"/>
                </a:cubicBezTo>
                <a:cubicBezTo>
                  <a:pt x="48" y="4"/>
                  <a:pt x="48" y="4"/>
                  <a:pt x="48" y="4"/>
                </a:cubicBezTo>
                <a:cubicBezTo>
                  <a:pt x="48" y="42"/>
                  <a:pt x="48" y="42"/>
                  <a:pt x="48" y="42"/>
                </a:cubicBezTo>
                <a:cubicBezTo>
                  <a:pt x="48" y="45"/>
                  <a:pt x="46" y="47"/>
                  <a:pt x="43" y="47"/>
                </a:cubicBezTo>
                <a:cubicBezTo>
                  <a:pt x="43" y="47"/>
                  <a:pt x="43" y="47"/>
                  <a:pt x="43" y="47"/>
                </a:cubicBezTo>
                <a:cubicBezTo>
                  <a:pt x="27" y="47"/>
                  <a:pt x="27" y="47"/>
                  <a:pt x="27" y="47"/>
                </a:cubicBezTo>
                <a:cubicBezTo>
                  <a:pt x="27" y="68"/>
                  <a:pt x="27" y="68"/>
                  <a:pt x="27" y="68"/>
                </a:cubicBezTo>
                <a:cubicBezTo>
                  <a:pt x="58" y="68"/>
                  <a:pt x="58" y="68"/>
                  <a:pt x="58" y="68"/>
                </a:cubicBezTo>
                <a:cubicBezTo>
                  <a:pt x="58" y="62"/>
                  <a:pt x="58" y="62"/>
                  <a:pt x="58" y="62"/>
                </a:cubicBezTo>
                <a:cubicBezTo>
                  <a:pt x="58" y="59"/>
                  <a:pt x="60" y="57"/>
                  <a:pt x="62" y="57"/>
                </a:cubicBezTo>
                <a:cubicBezTo>
                  <a:pt x="63" y="57"/>
                  <a:pt x="63" y="57"/>
                  <a:pt x="63" y="57"/>
                </a:cubicBezTo>
                <a:cubicBezTo>
                  <a:pt x="101" y="57"/>
                  <a:pt x="101" y="57"/>
                  <a:pt x="101" y="57"/>
                </a:cubicBezTo>
                <a:cubicBezTo>
                  <a:pt x="103" y="57"/>
                  <a:pt x="105" y="59"/>
                  <a:pt x="105" y="62"/>
                </a:cubicBezTo>
                <a:cubicBezTo>
                  <a:pt x="105" y="62"/>
                  <a:pt x="105" y="62"/>
                  <a:pt x="105" y="62"/>
                </a:cubicBezTo>
                <a:cubicBezTo>
                  <a:pt x="105" y="81"/>
                  <a:pt x="105" y="81"/>
                  <a:pt x="105" y="81"/>
                </a:cubicBezTo>
                <a:cubicBezTo>
                  <a:pt x="105" y="83"/>
                  <a:pt x="103" y="85"/>
                  <a:pt x="101" y="85"/>
                </a:cubicBezTo>
                <a:cubicBezTo>
                  <a:pt x="100" y="85"/>
                  <a:pt x="100" y="85"/>
                  <a:pt x="100" y="85"/>
                </a:cubicBezTo>
                <a:cubicBezTo>
                  <a:pt x="62" y="85"/>
                  <a:pt x="62" y="85"/>
                  <a:pt x="62" y="85"/>
                </a:cubicBezTo>
                <a:cubicBezTo>
                  <a:pt x="60" y="85"/>
                  <a:pt x="58" y="83"/>
                  <a:pt x="58" y="81"/>
                </a:cubicBezTo>
                <a:cubicBezTo>
                  <a:pt x="58" y="80"/>
                  <a:pt x="58" y="80"/>
                  <a:pt x="58" y="80"/>
                </a:cubicBezTo>
                <a:cubicBezTo>
                  <a:pt x="58" y="74"/>
                  <a:pt x="58" y="74"/>
                  <a:pt x="58" y="74"/>
                </a:cubicBezTo>
                <a:close/>
                <a:moveTo>
                  <a:pt x="96" y="104"/>
                </a:moveTo>
                <a:cubicBezTo>
                  <a:pt x="67" y="104"/>
                  <a:pt x="67" y="104"/>
                  <a:pt x="67" y="104"/>
                </a:cubicBezTo>
                <a:cubicBezTo>
                  <a:pt x="67" y="114"/>
                  <a:pt x="67" y="114"/>
                  <a:pt x="67" y="114"/>
                </a:cubicBezTo>
                <a:cubicBezTo>
                  <a:pt x="96" y="114"/>
                  <a:pt x="96" y="114"/>
                  <a:pt x="96" y="114"/>
                </a:cubicBezTo>
                <a:cubicBezTo>
                  <a:pt x="96" y="104"/>
                  <a:pt x="96" y="104"/>
                  <a:pt x="96" y="104"/>
                </a:cubicBezTo>
                <a:close/>
                <a:moveTo>
                  <a:pt x="96" y="66"/>
                </a:moveTo>
                <a:cubicBezTo>
                  <a:pt x="67" y="66"/>
                  <a:pt x="67" y="66"/>
                  <a:pt x="67" y="66"/>
                </a:cubicBezTo>
                <a:cubicBezTo>
                  <a:pt x="67" y="76"/>
                  <a:pt x="67" y="76"/>
                  <a:pt x="67" y="76"/>
                </a:cubicBezTo>
                <a:cubicBezTo>
                  <a:pt x="96" y="76"/>
                  <a:pt x="96" y="76"/>
                  <a:pt x="96" y="76"/>
                </a:cubicBezTo>
                <a:cubicBezTo>
                  <a:pt x="96" y="66"/>
                  <a:pt x="96" y="66"/>
                  <a:pt x="96" y="66"/>
                </a:cubicBezTo>
                <a:close/>
                <a:moveTo>
                  <a:pt x="39" y="9"/>
                </a:moveTo>
                <a:cubicBezTo>
                  <a:pt x="10" y="9"/>
                  <a:pt x="10" y="9"/>
                  <a:pt x="10" y="9"/>
                </a:cubicBezTo>
                <a:cubicBezTo>
                  <a:pt x="10" y="38"/>
                  <a:pt x="10" y="38"/>
                  <a:pt x="10" y="38"/>
                </a:cubicBezTo>
                <a:cubicBezTo>
                  <a:pt x="39" y="38"/>
                  <a:pt x="39" y="38"/>
                  <a:pt x="39" y="38"/>
                </a:cubicBezTo>
                <a:cubicBezTo>
                  <a:pt x="39" y="9"/>
                  <a:pt x="39" y="9"/>
                  <a:pt x="39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20" name="Freeform 5"/>
          <p:cNvSpPr>
            <a:spLocks noEditPoints="1"/>
          </p:cNvSpPr>
          <p:nvPr/>
        </p:nvSpPr>
        <p:spPr bwMode="auto">
          <a:xfrm>
            <a:off x="2411503" y="4880883"/>
            <a:ext cx="207856" cy="274065"/>
          </a:xfrm>
          <a:custGeom>
            <a:avLst/>
            <a:gdLst>
              <a:gd name="T0" fmla="*/ 35 w 94"/>
              <a:gd name="T1" fmla="*/ 39 h 124"/>
              <a:gd name="T2" fmla="*/ 35 w 94"/>
              <a:gd name="T3" fmla="*/ 84 h 124"/>
              <a:gd name="T4" fmla="*/ 35 w 94"/>
              <a:gd name="T5" fmla="*/ 85 h 124"/>
              <a:gd name="T6" fmla="*/ 67 w 94"/>
              <a:gd name="T7" fmla="*/ 109 h 124"/>
              <a:gd name="T8" fmla="*/ 67 w 94"/>
              <a:gd name="T9" fmla="*/ 88 h 124"/>
              <a:gd name="T10" fmla="*/ 67 w 94"/>
              <a:gd name="T11" fmla="*/ 35 h 124"/>
              <a:gd name="T12" fmla="*/ 67 w 94"/>
              <a:gd name="T13" fmla="*/ 14 h 124"/>
              <a:gd name="T14" fmla="*/ 35 w 94"/>
              <a:gd name="T15" fmla="*/ 39 h 124"/>
              <a:gd name="T16" fmla="*/ 35 w 94"/>
              <a:gd name="T17" fmla="*/ 39 h 124"/>
              <a:gd name="T18" fmla="*/ 29 w 94"/>
              <a:gd name="T19" fmla="*/ 40 h 124"/>
              <a:gd name="T20" fmla="*/ 10 w 94"/>
              <a:gd name="T21" fmla="*/ 40 h 124"/>
              <a:gd name="T22" fmla="*/ 10 w 94"/>
              <a:gd name="T23" fmla="*/ 83 h 124"/>
              <a:gd name="T24" fmla="*/ 29 w 94"/>
              <a:gd name="T25" fmla="*/ 83 h 124"/>
              <a:gd name="T26" fmla="*/ 29 w 94"/>
              <a:gd name="T27" fmla="*/ 40 h 124"/>
              <a:gd name="T28" fmla="*/ 30 w 94"/>
              <a:gd name="T29" fmla="*/ 30 h 124"/>
              <a:gd name="T30" fmla="*/ 69 w 94"/>
              <a:gd name="T31" fmla="*/ 1 h 124"/>
              <a:gd name="T32" fmla="*/ 72 w 94"/>
              <a:gd name="T33" fmla="*/ 0 h 124"/>
              <a:gd name="T34" fmla="*/ 76 w 94"/>
              <a:gd name="T35" fmla="*/ 4 h 124"/>
              <a:gd name="T36" fmla="*/ 76 w 94"/>
              <a:gd name="T37" fmla="*/ 35 h 124"/>
              <a:gd name="T38" fmla="*/ 76 w 94"/>
              <a:gd name="T39" fmla="*/ 36 h 124"/>
              <a:gd name="T40" fmla="*/ 88 w 94"/>
              <a:gd name="T41" fmla="*/ 45 h 124"/>
              <a:gd name="T42" fmla="*/ 94 w 94"/>
              <a:gd name="T43" fmla="*/ 62 h 124"/>
              <a:gd name="T44" fmla="*/ 88 w 94"/>
              <a:gd name="T45" fmla="*/ 79 h 124"/>
              <a:gd name="T46" fmla="*/ 76 w 94"/>
              <a:gd name="T47" fmla="*/ 87 h 124"/>
              <a:gd name="T48" fmla="*/ 76 w 94"/>
              <a:gd name="T49" fmla="*/ 88 h 124"/>
              <a:gd name="T50" fmla="*/ 76 w 94"/>
              <a:gd name="T51" fmla="*/ 119 h 124"/>
              <a:gd name="T52" fmla="*/ 76 w 94"/>
              <a:gd name="T53" fmla="*/ 119 h 124"/>
              <a:gd name="T54" fmla="*/ 75 w 94"/>
              <a:gd name="T55" fmla="*/ 122 h 124"/>
              <a:gd name="T56" fmla="*/ 69 w 94"/>
              <a:gd name="T57" fmla="*/ 123 h 124"/>
              <a:gd name="T58" fmla="*/ 30 w 94"/>
              <a:gd name="T59" fmla="*/ 93 h 124"/>
              <a:gd name="T60" fmla="*/ 5 w 94"/>
              <a:gd name="T61" fmla="*/ 93 h 124"/>
              <a:gd name="T62" fmla="*/ 5 w 94"/>
              <a:gd name="T63" fmla="*/ 93 h 124"/>
              <a:gd name="T64" fmla="*/ 0 w 94"/>
              <a:gd name="T65" fmla="*/ 88 h 124"/>
              <a:gd name="T66" fmla="*/ 0 w 94"/>
              <a:gd name="T67" fmla="*/ 35 h 124"/>
              <a:gd name="T68" fmla="*/ 0 w 94"/>
              <a:gd name="T69" fmla="*/ 35 h 124"/>
              <a:gd name="T70" fmla="*/ 5 w 94"/>
              <a:gd name="T71" fmla="*/ 30 h 124"/>
              <a:gd name="T72" fmla="*/ 30 w 94"/>
              <a:gd name="T73" fmla="*/ 30 h 124"/>
              <a:gd name="T74" fmla="*/ 76 w 94"/>
              <a:gd name="T75" fmla="*/ 42 h 124"/>
              <a:gd name="T76" fmla="*/ 76 w 94"/>
              <a:gd name="T77" fmla="*/ 81 h 124"/>
              <a:gd name="T78" fmla="*/ 83 w 94"/>
              <a:gd name="T79" fmla="*/ 75 h 124"/>
              <a:gd name="T80" fmla="*/ 88 w 94"/>
              <a:gd name="T81" fmla="*/ 62 h 124"/>
              <a:gd name="T82" fmla="*/ 83 w 94"/>
              <a:gd name="T83" fmla="*/ 48 h 124"/>
              <a:gd name="T84" fmla="*/ 76 w 94"/>
              <a:gd name="T85" fmla="*/ 42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94" h="124">
                <a:moveTo>
                  <a:pt x="35" y="39"/>
                </a:moveTo>
                <a:cubicBezTo>
                  <a:pt x="35" y="84"/>
                  <a:pt x="35" y="84"/>
                  <a:pt x="35" y="84"/>
                </a:cubicBezTo>
                <a:cubicBezTo>
                  <a:pt x="35" y="85"/>
                  <a:pt x="35" y="85"/>
                  <a:pt x="35" y="85"/>
                </a:cubicBezTo>
                <a:cubicBezTo>
                  <a:pt x="67" y="109"/>
                  <a:pt x="67" y="109"/>
                  <a:pt x="67" y="109"/>
                </a:cubicBezTo>
                <a:cubicBezTo>
                  <a:pt x="67" y="88"/>
                  <a:pt x="67" y="88"/>
                  <a:pt x="67" y="88"/>
                </a:cubicBezTo>
                <a:cubicBezTo>
                  <a:pt x="67" y="35"/>
                  <a:pt x="67" y="35"/>
                  <a:pt x="67" y="35"/>
                </a:cubicBezTo>
                <a:cubicBezTo>
                  <a:pt x="67" y="14"/>
                  <a:pt x="67" y="14"/>
                  <a:pt x="67" y="14"/>
                </a:cubicBezTo>
                <a:cubicBezTo>
                  <a:pt x="35" y="39"/>
                  <a:pt x="35" y="39"/>
                  <a:pt x="35" y="39"/>
                </a:cubicBezTo>
                <a:cubicBezTo>
                  <a:pt x="35" y="39"/>
                  <a:pt x="35" y="39"/>
                  <a:pt x="35" y="39"/>
                </a:cubicBezTo>
                <a:close/>
                <a:moveTo>
                  <a:pt x="29" y="40"/>
                </a:moveTo>
                <a:cubicBezTo>
                  <a:pt x="10" y="40"/>
                  <a:pt x="10" y="40"/>
                  <a:pt x="10" y="40"/>
                </a:cubicBezTo>
                <a:cubicBezTo>
                  <a:pt x="10" y="83"/>
                  <a:pt x="10" y="83"/>
                  <a:pt x="10" y="83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40"/>
                  <a:pt x="29" y="40"/>
                  <a:pt x="29" y="40"/>
                </a:cubicBezTo>
                <a:close/>
                <a:moveTo>
                  <a:pt x="30" y="30"/>
                </a:moveTo>
                <a:cubicBezTo>
                  <a:pt x="69" y="1"/>
                  <a:pt x="69" y="1"/>
                  <a:pt x="69" y="1"/>
                </a:cubicBezTo>
                <a:cubicBezTo>
                  <a:pt x="69" y="0"/>
                  <a:pt x="71" y="0"/>
                  <a:pt x="72" y="0"/>
                </a:cubicBezTo>
                <a:cubicBezTo>
                  <a:pt x="74" y="0"/>
                  <a:pt x="76" y="2"/>
                  <a:pt x="76" y="4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6"/>
                  <a:pt x="76" y="36"/>
                  <a:pt x="76" y="36"/>
                </a:cubicBezTo>
                <a:cubicBezTo>
                  <a:pt x="81" y="38"/>
                  <a:pt x="85" y="41"/>
                  <a:pt x="88" y="45"/>
                </a:cubicBezTo>
                <a:cubicBezTo>
                  <a:pt x="91" y="49"/>
                  <a:pt x="94" y="55"/>
                  <a:pt x="94" y="62"/>
                </a:cubicBezTo>
                <a:cubicBezTo>
                  <a:pt x="94" y="68"/>
                  <a:pt x="91" y="74"/>
                  <a:pt x="88" y="79"/>
                </a:cubicBezTo>
                <a:cubicBezTo>
                  <a:pt x="85" y="82"/>
                  <a:pt x="81" y="85"/>
                  <a:pt x="76" y="87"/>
                </a:cubicBezTo>
                <a:cubicBezTo>
                  <a:pt x="76" y="88"/>
                  <a:pt x="76" y="88"/>
                  <a:pt x="76" y="88"/>
                </a:cubicBezTo>
                <a:cubicBezTo>
                  <a:pt x="76" y="119"/>
                  <a:pt x="76" y="119"/>
                  <a:pt x="76" y="119"/>
                </a:cubicBezTo>
                <a:cubicBezTo>
                  <a:pt x="76" y="119"/>
                  <a:pt x="76" y="119"/>
                  <a:pt x="76" y="119"/>
                </a:cubicBezTo>
                <a:cubicBezTo>
                  <a:pt x="76" y="120"/>
                  <a:pt x="76" y="121"/>
                  <a:pt x="75" y="122"/>
                </a:cubicBezTo>
                <a:cubicBezTo>
                  <a:pt x="74" y="124"/>
                  <a:pt x="71" y="124"/>
                  <a:pt x="69" y="123"/>
                </a:cubicBezTo>
                <a:cubicBezTo>
                  <a:pt x="30" y="93"/>
                  <a:pt x="30" y="93"/>
                  <a:pt x="30" y="93"/>
                </a:cubicBezTo>
                <a:cubicBezTo>
                  <a:pt x="5" y="93"/>
                  <a:pt x="5" y="93"/>
                  <a:pt x="5" y="93"/>
                </a:cubicBezTo>
                <a:cubicBezTo>
                  <a:pt x="5" y="93"/>
                  <a:pt x="5" y="93"/>
                  <a:pt x="5" y="93"/>
                </a:cubicBezTo>
                <a:cubicBezTo>
                  <a:pt x="2" y="93"/>
                  <a:pt x="0" y="91"/>
                  <a:pt x="0" y="88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2"/>
                  <a:pt x="2" y="30"/>
                  <a:pt x="5" y="30"/>
                </a:cubicBezTo>
                <a:cubicBezTo>
                  <a:pt x="30" y="30"/>
                  <a:pt x="30" y="30"/>
                  <a:pt x="30" y="30"/>
                </a:cubicBezTo>
                <a:close/>
                <a:moveTo>
                  <a:pt x="76" y="42"/>
                </a:moveTo>
                <a:cubicBezTo>
                  <a:pt x="76" y="81"/>
                  <a:pt x="76" y="81"/>
                  <a:pt x="76" y="81"/>
                </a:cubicBezTo>
                <a:cubicBezTo>
                  <a:pt x="79" y="80"/>
                  <a:pt x="81" y="78"/>
                  <a:pt x="83" y="75"/>
                </a:cubicBezTo>
                <a:cubicBezTo>
                  <a:pt x="86" y="72"/>
                  <a:pt x="88" y="67"/>
                  <a:pt x="88" y="62"/>
                </a:cubicBezTo>
                <a:cubicBezTo>
                  <a:pt x="88" y="57"/>
                  <a:pt x="86" y="52"/>
                  <a:pt x="83" y="48"/>
                </a:cubicBezTo>
                <a:cubicBezTo>
                  <a:pt x="81" y="46"/>
                  <a:pt x="79" y="44"/>
                  <a:pt x="76" y="4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21" name="Freeform 7"/>
          <p:cNvSpPr>
            <a:spLocks noEditPoints="1"/>
          </p:cNvSpPr>
          <p:nvPr/>
        </p:nvSpPr>
        <p:spPr bwMode="auto">
          <a:xfrm>
            <a:off x="462077" y="4489984"/>
            <a:ext cx="269610" cy="233408"/>
          </a:xfrm>
          <a:custGeom>
            <a:avLst/>
            <a:gdLst>
              <a:gd name="T0" fmla="*/ 36 w 123"/>
              <a:gd name="T1" fmla="*/ 15 h 106"/>
              <a:gd name="T2" fmla="*/ 52 w 123"/>
              <a:gd name="T3" fmla="*/ 31 h 106"/>
              <a:gd name="T4" fmla="*/ 36 w 123"/>
              <a:gd name="T5" fmla="*/ 48 h 106"/>
              <a:gd name="T6" fmla="*/ 19 w 123"/>
              <a:gd name="T7" fmla="*/ 31 h 106"/>
              <a:gd name="T8" fmla="*/ 36 w 123"/>
              <a:gd name="T9" fmla="*/ 15 h 106"/>
              <a:gd name="T10" fmla="*/ 4 w 123"/>
              <a:gd name="T11" fmla="*/ 0 h 106"/>
              <a:gd name="T12" fmla="*/ 4 w 123"/>
              <a:gd name="T13" fmla="*/ 0 h 106"/>
              <a:gd name="T14" fmla="*/ 119 w 123"/>
              <a:gd name="T15" fmla="*/ 0 h 106"/>
              <a:gd name="T16" fmla="*/ 123 w 123"/>
              <a:gd name="T17" fmla="*/ 5 h 106"/>
              <a:gd name="T18" fmla="*/ 123 w 123"/>
              <a:gd name="T19" fmla="*/ 5 h 106"/>
              <a:gd name="T20" fmla="*/ 123 w 123"/>
              <a:gd name="T21" fmla="*/ 101 h 106"/>
              <a:gd name="T22" fmla="*/ 119 w 123"/>
              <a:gd name="T23" fmla="*/ 106 h 106"/>
              <a:gd name="T24" fmla="*/ 119 w 123"/>
              <a:gd name="T25" fmla="*/ 106 h 106"/>
              <a:gd name="T26" fmla="*/ 4 w 123"/>
              <a:gd name="T27" fmla="*/ 106 h 106"/>
              <a:gd name="T28" fmla="*/ 0 w 123"/>
              <a:gd name="T29" fmla="*/ 101 h 106"/>
              <a:gd name="T30" fmla="*/ 0 w 123"/>
              <a:gd name="T31" fmla="*/ 101 h 106"/>
              <a:gd name="T32" fmla="*/ 0 w 123"/>
              <a:gd name="T33" fmla="*/ 5 h 106"/>
              <a:gd name="T34" fmla="*/ 4 w 123"/>
              <a:gd name="T35" fmla="*/ 0 h 106"/>
              <a:gd name="T36" fmla="*/ 114 w 123"/>
              <a:gd name="T37" fmla="*/ 10 h 106"/>
              <a:gd name="T38" fmla="*/ 9 w 123"/>
              <a:gd name="T39" fmla="*/ 10 h 106"/>
              <a:gd name="T40" fmla="*/ 9 w 123"/>
              <a:gd name="T41" fmla="*/ 78 h 106"/>
              <a:gd name="T42" fmla="*/ 32 w 123"/>
              <a:gd name="T43" fmla="*/ 55 h 106"/>
              <a:gd name="T44" fmla="*/ 36 w 123"/>
              <a:gd name="T45" fmla="*/ 55 h 106"/>
              <a:gd name="T46" fmla="*/ 53 w 123"/>
              <a:gd name="T47" fmla="*/ 72 h 106"/>
              <a:gd name="T48" fmla="*/ 78 w 123"/>
              <a:gd name="T49" fmla="*/ 47 h 106"/>
              <a:gd name="T50" fmla="*/ 82 w 123"/>
              <a:gd name="T51" fmla="*/ 47 h 106"/>
              <a:gd name="T52" fmla="*/ 114 w 123"/>
              <a:gd name="T53" fmla="*/ 79 h 106"/>
              <a:gd name="T54" fmla="*/ 114 w 123"/>
              <a:gd name="T55" fmla="*/ 10 h 106"/>
              <a:gd name="T56" fmla="*/ 9 w 123"/>
              <a:gd name="T57" fmla="*/ 86 h 106"/>
              <a:gd name="T58" fmla="*/ 9 w 123"/>
              <a:gd name="T59" fmla="*/ 96 h 106"/>
              <a:gd name="T60" fmla="*/ 114 w 123"/>
              <a:gd name="T61" fmla="*/ 96 h 106"/>
              <a:gd name="T62" fmla="*/ 114 w 123"/>
              <a:gd name="T63" fmla="*/ 87 h 106"/>
              <a:gd name="T64" fmla="*/ 80 w 123"/>
              <a:gd name="T65" fmla="*/ 53 h 106"/>
              <a:gd name="T66" fmla="*/ 57 w 123"/>
              <a:gd name="T67" fmla="*/ 76 h 106"/>
              <a:gd name="T68" fmla="*/ 65 w 123"/>
              <a:gd name="T69" fmla="*/ 84 h 106"/>
              <a:gd name="T70" fmla="*/ 65 w 123"/>
              <a:gd name="T71" fmla="*/ 88 h 106"/>
              <a:gd name="T72" fmla="*/ 61 w 123"/>
              <a:gd name="T73" fmla="*/ 88 h 106"/>
              <a:gd name="T74" fmla="*/ 51 w 123"/>
              <a:gd name="T75" fmla="*/ 78 h 106"/>
              <a:gd name="T76" fmla="*/ 51 w 123"/>
              <a:gd name="T77" fmla="*/ 78 h 106"/>
              <a:gd name="T78" fmla="*/ 51 w 123"/>
              <a:gd name="T79" fmla="*/ 78 h 106"/>
              <a:gd name="T80" fmla="*/ 51 w 123"/>
              <a:gd name="T81" fmla="*/ 78 h 106"/>
              <a:gd name="T82" fmla="*/ 51 w 123"/>
              <a:gd name="T83" fmla="*/ 78 h 106"/>
              <a:gd name="T84" fmla="*/ 51 w 123"/>
              <a:gd name="T85" fmla="*/ 78 h 106"/>
              <a:gd name="T86" fmla="*/ 51 w 123"/>
              <a:gd name="T87" fmla="*/ 78 h 106"/>
              <a:gd name="T88" fmla="*/ 34 w 123"/>
              <a:gd name="T89" fmla="*/ 61 h 106"/>
              <a:gd name="T90" fmla="*/ 9 w 123"/>
              <a:gd name="T91" fmla="*/ 86 h 106"/>
              <a:gd name="T92" fmla="*/ 36 w 123"/>
              <a:gd name="T93" fmla="*/ 20 h 106"/>
              <a:gd name="T94" fmla="*/ 25 w 123"/>
              <a:gd name="T95" fmla="*/ 31 h 106"/>
              <a:gd name="T96" fmla="*/ 36 w 123"/>
              <a:gd name="T97" fmla="*/ 42 h 106"/>
              <a:gd name="T98" fmla="*/ 46 w 123"/>
              <a:gd name="T99" fmla="*/ 31 h 106"/>
              <a:gd name="T100" fmla="*/ 36 w 123"/>
              <a:gd name="T101" fmla="*/ 20 h 10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23" h="106">
                <a:moveTo>
                  <a:pt x="36" y="15"/>
                </a:moveTo>
                <a:cubicBezTo>
                  <a:pt x="45" y="15"/>
                  <a:pt x="52" y="22"/>
                  <a:pt x="52" y="31"/>
                </a:cubicBezTo>
                <a:cubicBezTo>
                  <a:pt x="52" y="40"/>
                  <a:pt x="45" y="48"/>
                  <a:pt x="36" y="48"/>
                </a:cubicBezTo>
                <a:cubicBezTo>
                  <a:pt x="26" y="48"/>
                  <a:pt x="19" y="40"/>
                  <a:pt x="19" y="31"/>
                </a:cubicBezTo>
                <a:cubicBezTo>
                  <a:pt x="19" y="22"/>
                  <a:pt x="26" y="15"/>
                  <a:pt x="36" y="15"/>
                </a:cubicBezTo>
                <a:close/>
                <a:moveTo>
                  <a:pt x="4" y="0"/>
                </a:moveTo>
                <a:cubicBezTo>
                  <a:pt x="4" y="0"/>
                  <a:pt x="4" y="0"/>
                  <a:pt x="4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1" y="0"/>
                  <a:pt x="123" y="2"/>
                  <a:pt x="123" y="5"/>
                </a:cubicBezTo>
                <a:cubicBezTo>
                  <a:pt x="123" y="5"/>
                  <a:pt x="123" y="5"/>
                  <a:pt x="123" y="5"/>
                </a:cubicBezTo>
                <a:cubicBezTo>
                  <a:pt x="123" y="101"/>
                  <a:pt x="123" y="101"/>
                  <a:pt x="123" y="101"/>
                </a:cubicBezTo>
                <a:cubicBezTo>
                  <a:pt x="123" y="104"/>
                  <a:pt x="121" y="106"/>
                  <a:pt x="119" y="106"/>
                </a:cubicBezTo>
                <a:cubicBezTo>
                  <a:pt x="119" y="106"/>
                  <a:pt x="119" y="106"/>
                  <a:pt x="119" y="106"/>
                </a:cubicBezTo>
                <a:cubicBezTo>
                  <a:pt x="4" y="106"/>
                  <a:pt x="4" y="106"/>
                  <a:pt x="4" y="106"/>
                </a:cubicBezTo>
                <a:cubicBezTo>
                  <a:pt x="2" y="106"/>
                  <a:pt x="0" y="104"/>
                  <a:pt x="0" y="101"/>
                </a:cubicBezTo>
                <a:cubicBezTo>
                  <a:pt x="0" y="101"/>
                  <a:pt x="0" y="101"/>
                  <a:pt x="0" y="101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114" y="10"/>
                </a:moveTo>
                <a:cubicBezTo>
                  <a:pt x="9" y="10"/>
                  <a:pt x="9" y="10"/>
                  <a:pt x="9" y="10"/>
                </a:cubicBezTo>
                <a:cubicBezTo>
                  <a:pt x="9" y="78"/>
                  <a:pt x="9" y="78"/>
                  <a:pt x="9" y="78"/>
                </a:cubicBezTo>
                <a:cubicBezTo>
                  <a:pt x="32" y="55"/>
                  <a:pt x="32" y="55"/>
                  <a:pt x="32" y="55"/>
                </a:cubicBezTo>
                <a:cubicBezTo>
                  <a:pt x="33" y="54"/>
                  <a:pt x="35" y="54"/>
                  <a:pt x="36" y="55"/>
                </a:cubicBezTo>
                <a:cubicBezTo>
                  <a:pt x="53" y="72"/>
                  <a:pt x="53" y="72"/>
                  <a:pt x="53" y="72"/>
                </a:cubicBezTo>
                <a:cubicBezTo>
                  <a:pt x="78" y="47"/>
                  <a:pt x="78" y="47"/>
                  <a:pt x="78" y="47"/>
                </a:cubicBezTo>
                <a:cubicBezTo>
                  <a:pt x="79" y="46"/>
                  <a:pt x="81" y="46"/>
                  <a:pt x="82" y="47"/>
                </a:cubicBezTo>
                <a:cubicBezTo>
                  <a:pt x="114" y="79"/>
                  <a:pt x="114" y="79"/>
                  <a:pt x="114" y="79"/>
                </a:cubicBezTo>
                <a:cubicBezTo>
                  <a:pt x="114" y="10"/>
                  <a:pt x="114" y="10"/>
                  <a:pt x="114" y="10"/>
                </a:cubicBezTo>
                <a:close/>
                <a:moveTo>
                  <a:pt x="9" y="86"/>
                </a:moveTo>
                <a:cubicBezTo>
                  <a:pt x="9" y="96"/>
                  <a:pt x="9" y="96"/>
                  <a:pt x="9" y="96"/>
                </a:cubicBezTo>
                <a:cubicBezTo>
                  <a:pt x="114" y="96"/>
                  <a:pt x="114" y="96"/>
                  <a:pt x="114" y="96"/>
                </a:cubicBezTo>
                <a:cubicBezTo>
                  <a:pt x="114" y="87"/>
                  <a:pt x="114" y="87"/>
                  <a:pt x="114" y="87"/>
                </a:cubicBezTo>
                <a:cubicBezTo>
                  <a:pt x="80" y="53"/>
                  <a:pt x="80" y="53"/>
                  <a:pt x="80" y="53"/>
                </a:cubicBezTo>
                <a:cubicBezTo>
                  <a:pt x="57" y="76"/>
                  <a:pt x="57" y="76"/>
                  <a:pt x="57" y="76"/>
                </a:cubicBezTo>
                <a:cubicBezTo>
                  <a:pt x="65" y="84"/>
                  <a:pt x="65" y="84"/>
                  <a:pt x="65" y="84"/>
                </a:cubicBezTo>
                <a:cubicBezTo>
                  <a:pt x="66" y="85"/>
                  <a:pt x="66" y="87"/>
                  <a:pt x="65" y="88"/>
                </a:cubicBezTo>
                <a:cubicBezTo>
                  <a:pt x="64" y="90"/>
                  <a:pt x="62" y="90"/>
                  <a:pt x="61" y="88"/>
                </a:cubicBezTo>
                <a:cubicBezTo>
                  <a:pt x="51" y="78"/>
                  <a:pt x="51" y="78"/>
                  <a:pt x="51" y="78"/>
                </a:cubicBezTo>
                <a:cubicBezTo>
                  <a:pt x="51" y="78"/>
                  <a:pt x="51" y="78"/>
                  <a:pt x="51" y="78"/>
                </a:cubicBezTo>
                <a:cubicBezTo>
                  <a:pt x="51" y="78"/>
                  <a:pt x="51" y="78"/>
                  <a:pt x="51" y="78"/>
                </a:cubicBezTo>
                <a:cubicBezTo>
                  <a:pt x="51" y="78"/>
                  <a:pt x="51" y="78"/>
                  <a:pt x="51" y="78"/>
                </a:cubicBezTo>
                <a:cubicBezTo>
                  <a:pt x="51" y="78"/>
                  <a:pt x="51" y="78"/>
                  <a:pt x="51" y="78"/>
                </a:cubicBezTo>
                <a:cubicBezTo>
                  <a:pt x="51" y="78"/>
                  <a:pt x="51" y="78"/>
                  <a:pt x="51" y="78"/>
                </a:cubicBezTo>
                <a:cubicBezTo>
                  <a:pt x="51" y="78"/>
                  <a:pt x="51" y="78"/>
                  <a:pt x="51" y="78"/>
                </a:cubicBezTo>
                <a:cubicBezTo>
                  <a:pt x="34" y="61"/>
                  <a:pt x="34" y="61"/>
                  <a:pt x="34" y="61"/>
                </a:cubicBezTo>
                <a:cubicBezTo>
                  <a:pt x="9" y="86"/>
                  <a:pt x="9" y="86"/>
                  <a:pt x="9" y="86"/>
                </a:cubicBezTo>
                <a:close/>
                <a:moveTo>
                  <a:pt x="36" y="20"/>
                </a:moveTo>
                <a:cubicBezTo>
                  <a:pt x="30" y="20"/>
                  <a:pt x="25" y="25"/>
                  <a:pt x="25" y="31"/>
                </a:cubicBezTo>
                <a:cubicBezTo>
                  <a:pt x="25" y="37"/>
                  <a:pt x="30" y="42"/>
                  <a:pt x="36" y="42"/>
                </a:cubicBezTo>
                <a:cubicBezTo>
                  <a:pt x="42" y="42"/>
                  <a:pt x="46" y="37"/>
                  <a:pt x="46" y="31"/>
                </a:cubicBezTo>
                <a:cubicBezTo>
                  <a:pt x="46" y="25"/>
                  <a:pt x="42" y="20"/>
                  <a:pt x="36" y="2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22" name="Freeform 8"/>
          <p:cNvSpPr>
            <a:spLocks noEditPoints="1"/>
          </p:cNvSpPr>
          <p:nvPr/>
        </p:nvSpPr>
        <p:spPr bwMode="auto">
          <a:xfrm>
            <a:off x="1415503" y="4440293"/>
            <a:ext cx="272622" cy="289124"/>
          </a:xfrm>
          <a:custGeom>
            <a:avLst/>
            <a:gdLst>
              <a:gd name="T0" fmla="*/ 52 w 124"/>
              <a:gd name="T1" fmla="*/ 14 h 132"/>
              <a:gd name="T2" fmla="*/ 62 w 124"/>
              <a:gd name="T3" fmla="*/ 0 h 132"/>
              <a:gd name="T4" fmla="*/ 72 w 124"/>
              <a:gd name="T5" fmla="*/ 14 h 132"/>
              <a:gd name="T6" fmla="*/ 124 w 124"/>
              <a:gd name="T7" fmla="*/ 39 h 132"/>
              <a:gd name="T8" fmla="*/ 5 w 124"/>
              <a:gd name="T9" fmla="*/ 132 h 132"/>
              <a:gd name="T10" fmla="*/ 5 w 124"/>
              <a:gd name="T11" fmla="*/ 34 h 132"/>
              <a:gd name="T12" fmla="*/ 60 w 124"/>
              <a:gd name="T13" fmla="*/ 83 h 132"/>
              <a:gd name="T14" fmla="*/ 85 w 124"/>
              <a:gd name="T15" fmla="*/ 58 h 132"/>
              <a:gd name="T16" fmla="*/ 99 w 124"/>
              <a:gd name="T17" fmla="*/ 63 h 132"/>
              <a:gd name="T18" fmla="*/ 99 w 124"/>
              <a:gd name="T19" fmla="*/ 63 h 132"/>
              <a:gd name="T20" fmla="*/ 99 w 124"/>
              <a:gd name="T21" fmla="*/ 65 h 132"/>
              <a:gd name="T22" fmla="*/ 101 w 124"/>
              <a:gd name="T23" fmla="*/ 72 h 132"/>
              <a:gd name="T24" fmla="*/ 93 w 124"/>
              <a:gd name="T25" fmla="*/ 64 h 132"/>
              <a:gd name="T26" fmla="*/ 93 w 124"/>
              <a:gd name="T27" fmla="*/ 63 h 132"/>
              <a:gd name="T28" fmla="*/ 89 w 124"/>
              <a:gd name="T29" fmla="*/ 62 h 132"/>
              <a:gd name="T30" fmla="*/ 85 w 124"/>
              <a:gd name="T31" fmla="*/ 106 h 132"/>
              <a:gd name="T32" fmla="*/ 62 w 124"/>
              <a:gd name="T33" fmla="*/ 116 h 132"/>
              <a:gd name="T34" fmla="*/ 40 w 124"/>
              <a:gd name="T35" fmla="*/ 106 h 132"/>
              <a:gd name="T36" fmla="*/ 86 w 124"/>
              <a:gd name="T37" fmla="*/ 82 h 132"/>
              <a:gd name="T38" fmla="*/ 74 w 124"/>
              <a:gd name="T39" fmla="*/ 86 h 132"/>
              <a:gd name="T40" fmla="*/ 75 w 124"/>
              <a:gd name="T41" fmla="*/ 70 h 132"/>
              <a:gd name="T42" fmla="*/ 79 w 124"/>
              <a:gd name="T43" fmla="*/ 76 h 132"/>
              <a:gd name="T44" fmla="*/ 75 w 124"/>
              <a:gd name="T45" fmla="*/ 77 h 132"/>
              <a:gd name="T46" fmla="*/ 77 w 124"/>
              <a:gd name="T47" fmla="*/ 81 h 132"/>
              <a:gd name="T48" fmla="*/ 81 w 124"/>
              <a:gd name="T49" fmla="*/ 80 h 132"/>
              <a:gd name="T50" fmla="*/ 65 w 124"/>
              <a:gd name="T51" fmla="*/ 102 h 132"/>
              <a:gd name="T52" fmla="*/ 67 w 124"/>
              <a:gd name="T53" fmla="*/ 89 h 132"/>
              <a:gd name="T54" fmla="*/ 81 w 124"/>
              <a:gd name="T55" fmla="*/ 98 h 132"/>
              <a:gd name="T56" fmla="*/ 74 w 124"/>
              <a:gd name="T57" fmla="*/ 99 h 132"/>
              <a:gd name="T58" fmla="*/ 75 w 124"/>
              <a:gd name="T59" fmla="*/ 95 h 132"/>
              <a:gd name="T60" fmla="*/ 69 w 124"/>
              <a:gd name="T61" fmla="*/ 96 h 132"/>
              <a:gd name="T62" fmla="*/ 74 w 124"/>
              <a:gd name="T63" fmla="*/ 99 h 132"/>
              <a:gd name="T64" fmla="*/ 61 w 124"/>
              <a:gd name="T65" fmla="*/ 95 h 132"/>
              <a:gd name="T66" fmla="*/ 50 w 124"/>
              <a:gd name="T67" fmla="*/ 97 h 132"/>
              <a:gd name="T68" fmla="*/ 56 w 124"/>
              <a:gd name="T69" fmla="*/ 96 h 132"/>
              <a:gd name="T70" fmla="*/ 50 w 124"/>
              <a:gd name="T71" fmla="*/ 97 h 132"/>
              <a:gd name="T72" fmla="*/ 50 w 124"/>
              <a:gd name="T73" fmla="*/ 70 h 132"/>
              <a:gd name="T74" fmla="*/ 51 w 124"/>
              <a:gd name="T75" fmla="*/ 86 h 132"/>
              <a:gd name="T76" fmla="*/ 39 w 124"/>
              <a:gd name="T77" fmla="*/ 76 h 132"/>
              <a:gd name="T78" fmla="*/ 46 w 124"/>
              <a:gd name="T79" fmla="*/ 81 h 132"/>
              <a:gd name="T80" fmla="*/ 50 w 124"/>
              <a:gd name="T81" fmla="*/ 77 h 132"/>
              <a:gd name="T82" fmla="*/ 62 w 124"/>
              <a:gd name="T83" fmla="*/ 58 h 132"/>
              <a:gd name="T84" fmla="*/ 69 w 124"/>
              <a:gd name="T85" fmla="*/ 61 h 132"/>
              <a:gd name="T86" fmla="*/ 62 w 124"/>
              <a:gd name="T87" fmla="*/ 58 h 132"/>
              <a:gd name="T88" fmla="*/ 59 w 124"/>
              <a:gd name="T89" fmla="*/ 67 h 132"/>
              <a:gd name="T90" fmla="*/ 65 w 124"/>
              <a:gd name="T91" fmla="*/ 69 h 132"/>
              <a:gd name="T92" fmla="*/ 62 w 124"/>
              <a:gd name="T93" fmla="*/ 57 h 132"/>
              <a:gd name="T94" fmla="*/ 62 w 124"/>
              <a:gd name="T95" fmla="*/ 110 h 132"/>
              <a:gd name="T96" fmla="*/ 62 w 124"/>
              <a:gd name="T97" fmla="*/ 57 h 132"/>
              <a:gd name="T98" fmla="*/ 10 w 124"/>
              <a:gd name="T99" fmla="*/ 44 h 132"/>
              <a:gd name="T100" fmla="*/ 69 w 124"/>
              <a:gd name="T101" fmla="*/ 19 h 132"/>
              <a:gd name="T102" fmla="*/ 66 w 124"/>
              <a:gd name="T103" fmla="*/ 7 h 132"/>
              <a:gd name="T104" fmla="*/ 58 w 124"/>
              <a:gd name="T105" fmla="*/ 7 h 132"/>
              <a:gd name="T106" fmla="*/ 58 w 124"/>
              <a:gd name="T107" fmla="*/ 14 h 132"/>
              <a:gd name="T108" fmla="*/ 58 w 124"/>
              <a:gd name="T109" fmla="*/ 15 h 132"/>
              <a:gd name="T110" fmla="*/ 66 w 124"/>
              <a:gd name="T111" fmla="*/ 14 h 132"/>
              <a:gd name="T112" fmla="*/ 66 w 124"/>
              <a:gd name="T113" fmla="*/ 14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24" h="132">
                <a:moveTo>
                  <a:pt x="5" y="34"/>
                </a:moveTo>
                <a:cubicBezTo>
                  <a:pt x="5" y="34"/>
                  <a:pt x="5" y="34"/>
                  <a:pt x="5" y="34"/>
                </a:cubicBezTo>
                <a:cubicBezTo>
                  <a:pt x="24" y="34"/>
                  <a:pt x="24" y="34"/>
                  <a:pt x="24" y="34"/>
                </a:cubicBezTo>
                <a:cubicBezTo>
                  <a:pt x="52" y="14"/>
                  <a:pt x="52" y="14"/>
                  <a:pt x="52" y="14"/>
                </a:cubicBezTo>
                <a:cubicBezTo>
                  <a:pt x="51" y="13"/>
                  <a:pt x="51" y="12"/>
                  <a:pt x="51" y="11"/>
                </a:cubicBezTo>
                <a:cubicBezTo>
                  <a:pt x="51" y="8"/>
                  <a:pt x="52" y="5"/>
                  <a:pt x="54" y="3"/>
                </a:cubicBezTo>
                <a:cubicBezTo>
                  <a:pt x="54" y="3"/>
                  <a:pt x="54" y="3"/>
                  <a:pt x="54" y="3"/>
                </a:cubicBezTo>
                <a:cubicBezTo>
                  <a:pt x="56" y="1"/>
                  <a:pt x="59" y="0"/>
                  <a:pt x="62" y="0"/>
                </a:cubicBezTo>
                <a:cubicBezTo>
                  <a:pt x="65" y="0"/>
                  <a:pt x="68" y="1"/>
                  <a:pt x="70" y="3"/>
                </a:cubicBezTo>
                <a:cubicBezTo>
                  <a:pt x="70" y="3"/>
                  <a:pt x="70" y="3"/>
                  <a:pt x="70" y="3"/>
                </a:cubicBezTo>
                <a:cubicBezTo>
                  <a:pt x="72" y="5"/>
                  <a:pt x="73" y="8"/>
                  <a:pt x="73" y="11"/>
                </a:cubicBezTo>
                <a:cubicBezTo>
                  <a:pt x="73" y="12"/>
                  <a:pt x="73" y="13"/>
                  <a:pt x="72" y="14"/>
                </a:cubicBezTo>
                <a:cubicBezTo>
                  <a:pt x="101" y="34"/>
                  <a:pt x="101" y="34"/>
                  <a:pt x="101" y="34"/>
                </a:cubicBezTo>
                <a:cubicBezTo>
                  <a:pt x="119" y="34"/>
                  <a:pt x="119" y="34"/>
                  <a:pt x="119" y="34"/>
                </a:cubicBezTo>
                <a:cubicBezTo>
                  <a:pt x="122" y="34"/>
                  <a:pt x="124" y="36"/>
                  <a:pt x="124" y="39"/>
                </a:cubicBezTo>
                <a:cubicBezTo>
                  <a:pt x="124" y="39"/>
                  <a:pt x="124" y="39"/>
                  <a:pt x="124" y="39"/>
                </a:cubicBezTo>
                <a:cubicBezTo>
                  <a:pt x="124" y="128"/>
                  <a:pt x="124" y="128"/>
                  <a:pt x="124" y="128"/>
                </a:cubicBezTo>
                <a:cubicBezTo>
                  <a:pt x="124" y="130"/>
                  <a:pt x="122" y="132"/>
                  <a:pt x="119" y="132"/>
                </a:cubicBezTo>
                <a:cubicBezTo>
                  <a:pt x="119" y="132"/>
                  <a:pt x="119" y="132"/>
                  <a:pt x="119" y="132"/>
                </a:cubicBezTo>
                <a:cubicBezTo>
                  <a:pt x="5" y="132"/>
                  <a:pt x="5" y="132"/>
                  <a:pt x="5" y="132"/>
                </a:cubicBezTo>
                <a:cubicBezTo>
                  <a:pt x="2" y="132"/>
                  <a:pt x="0" y="130"/>
                  <a:pt x="0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6"/>
                  <a:pt x="2" y="34"/>
                  <a:pt x="5" y="34"/>
                </a:cubicBezTo>
                <a:close/>
                <a:moveTo>
                  <a:pt x="62" y="80"/>
                </a:moveTo>
                <a:cubicBezTo>
                  <a:pt x="64" y="80"/>
                  <a:pt x="65" y="82"/>
                  <a:pt x="65" y="83"/>
                </a:cubicBezTo>
                <a:cubicBezTo>
                  <a:pt x="65" y="85"/>
                  <a:pt x="64" y="86"/>
                  <a:pt x="62" y="86"/>
                </a:cubicBezTo>
                <a:cubicBezTo>
                  <a:pt x="61" y="86"/>
                  <a:pt x="60" y="85"/>
                  <a:pt x="60" y="83"/>
                </a:cubicBezTo>
                <a:cubicBezTo>
                  <a:pt x="60" y="82"/>
                  <a:pt x="61" y="80"/>
                  <a:pt x="62" y="80"/>
                </a:cubicBezTo>
                <a:close/>
                <a:moveTo>
                  <a:pt x="62" y="51"/>
                </a:moveTo>
                <a:cubicBezTo>
                  <a:pt x="71" y="51"/>
                  <a:pt x="78" y="54"/>
                  <a:pt x="84" y="59"/>
                </a:cubicBezTo>
                <a:cubicBezTo>
                  <a:pt x="84" y="59"/>
                  <a:pt x="85" y="58"/>
                  <a:pt x="85" y="58"/>
                </a:cubicBezTo>
                <a:cubicBezTo>
                  <a:pt x="85" y="58"/>
                  <a:pt x="85" y="58"/>
                  <a:pt x="85" y="58"/>
                </a:cubicBezTo>
                <a:cubicBezTo>
                  <a:pt x="86" y="56"/>
                  <a:pt x="88" y="55"/>
                  <a:pt x="91" y="55"/>
                </a:cubicBezTo>
                <a:cubicBezTo>
                  <a:pt x="93" y="55"/>
                  <a:pt x="95" y="56"/>
                  <a:pt x="96" y="58"/>
                </a:cubicBezTo>
                <a:cubicBezTo>
                  <a:pt x="98" y="59"/>
                  <a:pt x="99" y="61"/>
                  <a:pt x="99" y="63"/>
                </a:cubicBezTo>
                <a:cubicBezTo>
                  <a:pt x="99" y="63"/>
                  <a:pt x="99" y="63"/>
                  <a:pt x="99" y="63"/>
                </a:cubicBezTo>
                <a:cubicBezTo>
                  <a:pt x="99" y="63"/>
                  <a:pt x="99" y="63"/>
                  <a:pt x="99" y="63"/>
                </a:cubicBezTo>
                <a:cubicBezTo>
                  <a:pt x="99" y="63"/>
                  <a:pt x="99" y="63"/>
                  <a:pt x="99" y="63"/>
                </a:cubicBezTo>
                <a:cubicBezTo>
                  <a:pt x="99" y="63"/>
                  <a:pt x="99" y="63"/>
                  <a:pt x="99" y="63"/>
                </a:cubicBezTo>
                <a:cubicBezTo>
                  <a:pt x="99" y="64"/>
                  <a:pt x="99" y="64"/>
                  <a:pt x="99" y="64"/>
                </a:cubicBezTo>
                <a:cubicBezTo>
                  <a:pt x="99" y="64"/>
                  <a:pt x="99" y="64"/>
                  <a:pt x="99" y="64"/>
                </a:cubicBezTo>
                <a:cubicBezTo>
                  <a:pt x="99" y="64"/>
                  <a:pt x="99" y="64"/>
                  <a:pt x="99" y="64"/>
                </a:cubicBezTo>
                <a:cubicBezTo>
                  <a:pt x="99" y="64"/>
                  <a:pt x="99" y="65"/>
                  <a:pt x="99" y="65"/>
                </a:cubicBezTo>
                <a:cubicBezTo>
                  <a:pt x="99" y="65"/>
                  <a:pt x="99" y="65"/>
                  <a:pt x="99" y="65"/>
                </a:cubicBezTo>
                <a:cubicBezTo>
                  <a:pt x="100" y="66"/>
                  <a:pt x="101" y="66"/>
                  <a:pt x="101" y="66"/>
                </a:cubicBezTo>
                <a:cubicBezTo>
                  <a:pt x="103" y="66"/>
                  <a:pt x="104" y="67"/>
                  <a:pt x="104" y="69"/>
                </a:cubicBezTo>
                <a:cubicBezTo>
                  <a:pt x="104" y="70"/>
                  <a:pt x="103" y="72"/>
                  <a:pt x="101" y="72"/>
                </a:cubicBezTo>
                <a:cubicBezTo>
                  <a:pt x="99" y="72"/>
                  <a:pt x="97" y="71"/>
                  <a:pt x="95" y="69"/>
                </a:cubicBezTo>
                <a:cubicBezTo>
                  <a:pt x="95" y="69"/>
                  <a:pt x="95" y="69"/>
                  <a:pt x="95" y="69"/>
                </a:cubicBezTo>
                <a:cubicBezTo>
                  <a:pt x="94" y="68"/>
                  <a:pt x="93" y="66"/>
                  <a:pt x="93" y="64"/>
                </a:cubicBezTo>
                <a:cubicBezTo>
                  <a:pt x="93" y="64"/>
                  <a:pt x="93" y="64"/>
                  <a:pt x="93" y="64"/>
                </a:cubicBezTo>
                <a:cubicBezTo>
                  <a:pt x="93" y="64"/>
                  <a:pt x="93" y="64"/>
                  <a:pt x="93" y="64"/>
                </a:cubicBezTo>
                <a:cubicBezTo>
                  <a:pt x="93" y="64"/>
                  <a:pt x="93" y="64"/>
                  <a:pt x="93" y="64"/>
                </a:cubicBezTo>
                <a:cubicBezTo>
                  <a:pt x="93" y="64"/>
                  <a:pt x="93" y="64"/>
                  <a:pt x="93" y="64"/>
                </a:cubicBezTo>
                <a:cubicBezTo>
                  <a:pt x="93" y="63"/>
                  <a:pt x="93" y="63"/>
                  <a:pt x="93" y="63"/>
                </a:cubicBezTo>
                <a:cubicBezTo>
                  <a:pt x="93" y="63"/>
                  <a:pt x="93" y="63"/>
                  <a:pt x="93" y="63"/>
                </a:cubicBezTo>
                <a:cubicBezTo>
                  <a:pt x="93" y="63"/>
                  <a:pt x="93" y="62"/>
                  <a:pt x="92" y="62"/>
                </a:cubicBezTo>
                <a:cubicBezTo>
                  <a:pt x="92" y="61"/>
                  <a:pt x="91" y="61"/>
                  <a:pt x="91" y="61"/>
                </a:cubicBezTo>
                <a:cubicBezTo>
                  <a:pt x="90" y="61"/>
                  <a:pt x="89" y="61"/>
                  <a:pt x="89" y="62"/>
                </a:cubicBezTo>
                <a:cubicBezTo>
                  <a:pt x="88" y="62"/>
                  <a:pt x="88" y="63"/>
                  <a:pt x="88" y="64"/>
                </a:cubicBezTo>
                <a:cubicBezTo>
                  <a:pt x="88" y="64"/>
                  <a:pt x="88" y="64"/>
                  <a:pt x="88" y="64"/>
                </a:cubicBezTo>
                <a:cubicBezTo>
                  <a:pt x="92" y="69"/>
                  <a:pt x="95" y="76"/>
                  <a:pt x="95" y="83"/>
                </a:cubicBezTo>
                <a:cubicBezTo>
                  <a:pt x="95" y="92"/>
                  <a:pt x="91" y="100"/>
                  <a:pt x="85" y="106"/>
                </a:cubicBezTo>
                <a:cubicBezTo>
                  <a:pt x="85" y="106"/>
                  <a:pt x="85" y="106"/>
                  <a:pt x="85" y="106"/>
                </a:cubicBezTo>
                <a:cubicBezTo>
                  <a:pt x="85" y="106"/>
                  <a:pt x="85" y="106"/>
                  <a:pt x="85" y="106"/>
                </a:cubicBezTo>
                <a:cubicBezTo>
                  <a:pt x="85" y="106"/>
                  <a:pt x="85" y="106"/>
                  <a:pt x="85" y="106"/>
                </a:cubicBezTo>
                <a:cubicBezTo>
                  <a:pt x="79" y="112"/>
                  <a:pt x="71" y="116"/>
                  <a:pt x="62" y="116"/>
                </a:cubicBezTo>
                <a:cubicBezTo>
                  <a:pt x="54" y="116"/>
                  <a:pt x="45" y="112"/>
                  <a:pt x="40" y="106"/>
                </a:cubicBezTo>
                <a:cubicBezTo>
                  <a:pt x="40" y="106"/>
                  <a:pt x="40" y="106"/>
                  <a:pt x="40" y="106"/>
                </a:cubicBezTo>
                <a:cubicBezTo>
                  <a:pt x="40" y="106"/>
                  <a:pt x="40" y="106"/>
                  <a:pt x="40" y="106"/>
                </a:cubicBezTo>
                <a:cubicBezTo>
                  <a:pt x="40" y="106"/>
                  <a:pt x="40" y="106"/>
                  <a:pt x="40" y="106"/>
                </a:cubicBezTo>
                <a:cubicBezTo>
                  <a:pt x="34" y="100"/>
                  <a:pt x="30" y="92"/>
                  <a:pt x="30" y="83"/>
                </a:cubicBezTo>
                <a:cubicBezTo>
                  <a:pt x="30" y="66"/>
                  <a:pt x="45" y="51"/>
                  <a:pt x="62" y="51"/>
                </a:cubicBezTo>
                <a:close/>
                <a:moveTo>
                  <a:pt x="86" y="82"/>
                </a:moveTo>
                <a:cubicBezTo>
                  <a:pt x="86" y="82"/>
                  <a:pt x="86" y="82"/>
                  <a:pt x="86" y="82"/>
                </a:cubicBezTo>
                <a:cubicBezTo>
                  <a:pt x="85" y="84"/>
                  <a:pt x="83" y="86"/>
                  <a:pt x="81" y="87"/>
                </a:cubicBezTo>
                <a:cubicBezTo>
                  <a:pt x="81" y="87"/>
                  <a:pt x="81" y="87"/>
                  <a:pt x="81" y="87"/>
                </a:cubicBezTo>
                <a:cubicBezTo>
                  <a:pt x="78" y="87"/>
                  <a:pt x="76" y="87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2" y="85"/>
                  <a:pt x="70" y="83"/>
                  <a:pt x="70" y="81"/>
                </a:cubicBezTo>
                <a:cubicBezTo>
                  <a:pt x="70" y="81"/>
                  <a:pt x="70" y="81"/>
                  <a:pt x="70" y="81"/>
                </a:cubicBezTo>
                <a:cubicBezTo>
                  <a:pt x="68" y="76"/>
                  <a:pt x="71" y="71"/>
                  <a:pt x="75" y="70"/>
                </a:cubicBezTo>
                <a:cubicBezTo>
                  <a:pt x="75" y="70"/>
                  <a:pt x="75" y="70"/>
                  <a:pt x="75" y="70"/>
                </a:cubicBezTo>
                <a:cubicBezTo>
                  <a:pt x="78" y="69"/>
                  <a:pt x="80" y="69"/>
                  <a:pt x="82" y="70"/>
                </a:cubicBezTo>
                <a:cubicBezTo>
                  <a:pt x="86" y="73"/>
                  <a:pt x="88" y="78"/>
                  <a:pt x="86" y="82"/>
                </a:cubicBezTo>
                <a:close/>
                <a:moveTo>
                  <a:pt x="81" y="80"/>
                </a:moveTo>
                <a:cubicBezTo>
                  <a:pt x="81" y="78"/>
                  <a:pt x="81" y="76"/>
                  <a:pt x="79" y="76"/>
                </a:cubicBezTo>
                <a:cubicBezTo>
                  <a:pt x="79" y="75"/>
                  <a:pt x="78" y="75"/>
                  <a:pt x="77" y="75"/>
                </a:cubicBezTo>
                <a:cubicBezTo>
                  <a:pt x="77" y="75"/>
                  <a:pt x="77" y="75"/>
                  <a:pt x="77" y="75"/>
                </a:cubicBezTo>
                <a:cubicBezTo>
                  <a:pt x="76" y="76"/>
                  <a:pt x="76" y="76"/>
                  <a:pt x="75" y="77"/>
                </a:cubicBezTo>
                <a:cubicBezTo>
                  <a:pt x="75" y="77"/>
                  <a:pt x="75" y="77"/>
                  <a:pt x="75" y="77"/>
                </a:cubicBezTo>
                <a:cubicBezTo>
                  <a:pt x="75" y="78"/>
                  <a:pt x="75" y="78"/>
                  <a:pt x="75" y="79"/>
                </a:cubicBezTo>
                <a:cubicBezTo>
                  <a:pt x="75" y="79"/>
                  <a:pt x="75" y="79"/>
                  <a:pt x="75" y="79"/>
                </a:cubicBezTo>
                <a:cubicBezTo>
                  <a:pt x="75" y="80"/>
                  <a:pt x="76" y="81"/>
                  <a:pt x="76" y="81"/>
                </a:cubicBezTo>
                <a:cubicBezTo>
                  <a:pt x="77" y="81"/>
                  <a:pt x="77" y="81"/>
                  <a:pt x="77" y="81"/>
                </a:cubicBezTo>
                <a:cubicBezTo>
                  <a:pt x="77" y="81"/>
                  <a:pt x="78" y="81"/>
                  <a:pt x="79" y="81"/>
                </a:cubicBezTo>
                <a:cubicBezTo>
                  <a:pt x="79" y="81"/>
                  <a:pt x="79" y="81"/>
                  <a:pt x="79" y="81"/>
                </a:cubicBezTo>
                <a:cubicBezTo>
                  <a:pt x="80" y="81"/>
                  <a:pt x="80" y="80"/>
                  <a:pt x="81" y="80"/>
                </a:cubicBezTo>
                <a:cubicBezTo>
                  <a:pt x="81" y="80"/>
                  <a:pt x="81" y="80"/>
                  <a:pt x="81" y="80"/>
                </a:cubicBezTo>
                <a:close/>
                <a:moveTo>
                  <a:pt x="77" y="103"/>
                </a:moveTo>
                <a:cubicBezTo>
                  <a:pt x="77" y="104"/>
                  <a:pt x="77" y="104"/>
                  <a:pt x="77" y="104"/>
                </a:cubicBezTo>
                <a:cubicBezTo>
                  <a:pt x="75" y="105"/>
                  <a:pt x="73" y="106"/>
                  <a:pt x="71" y="105"/>
                </a:cubicBezTo>
                <a:cubicBezTo>
                  <a:pt x="68" y="105"/>
                  <a:pt x="67" y="104"/>
                  <a:pt x="65" y="102"/>
                </a:cubicBezTo>
                <a:cubicBezTo>
                  <a:pt x="65" y="102"/>
                  <a:pt x="65" y="102"/>
                  <a:pt x="65" y="102"/>
                </a:cubicBezTo>
                <a:cubicBezTo>
                  <a:pt x="64" y="100"/>
                  <a:pt x="63" y="97"/>
                  <a:pt x="63" y="95"/>
                </a:cubicBezTo>
                <a:cubicBezTo>
                  <a:pt x="63" y="95"/>
                  <a:pt x="63" y="95"/>
                  <a:pt x="63" y="95"/>
                </a:cubicBezTo>
                <a:cubicBezTo>
                  <a:pt x="64" y="93"/>
                  <a:pt x="65" y="91"/>
                  <a:pt x="67" y="89"/>
                </a:cubicBezTo>
                <a:cubicBezTo>
                  <a:pt x="69" y="88"/>
                  <a:pt x="71" y="88"/>
                  <a:pt x="73" y="88"/>
                </a:cubicBezTo>
                <a:cubicBezTo>
                  <a:pt x="76" y="88"/>
                  <a:pt x="78" y="89"/>
                  <a:pt x="79" y="91"/>
                </a:cubicBezTo>
                <a:cubicBezTo>
                  <a:pt x="79" y="91"/>
                  <a:pt x="79" y="91"/>
                  <a:pt x="79" y="92"/>
                </a:cubicBezTo>
                <a:cubicBezTo>
                  <a:pt x="81" y="93"/>
                  <a:pt x="81" y="96"/>
                  <a:pt x="81" y="98"/>
                </a:cubicBezTo>
                <a:cubicBezTo>
                  <a:pt x="80" y="100"/>
                  <a:pt x="79" y="102"/>
                  <a:pt x="77" y="103"/>
                </a:cubicBezTo>
                <a:close/>
                <a:moveTo>
                  <a:pt x="74" y="99"/>
                </a:moveTo>
                <a:cubicBezTo>
                  <a:pt x="74" y="99"/>
                  <a:pt x="74" y="99"/>
                  <a:pt x="74" y="99"/>
                </a:cubicBezTo>
                <a:cubicBezTo>
                  <a:pt x="74" y="99"/>
                  <a:pt x="74" y="99"/>
                  <a:pt x="74" y="99"/>
                </a:cubicBezTo>
                <a:cubicBezTo>
                  <a:pt x="74" y="99"/>
                  <a:pt x="74" y="99"/>
                  <a:pt x="74" y="99"/>
                </a:cubicBezTo>
                <a:cubicBezTo>
                  <a:pt x="75" y="99"/>
                  <a:pt x="75" y="98"/>
                  <a:pt x="75" y="97"/>
                </a:cubicBezTo>
                <a:cubicBezTo>
                  <a:pt x="75" y="96"/>
                  <a:pt x="75" y="95"/>
                  <a:pt x="75" y="95"/>
                </a:cubicBezTo>
                <a:cubicBezTo>
                  <a:pt x="75" y="95"/>
                  <a:pt x="75" y="95"/>
                  <a:pt x="75" y="95"/>
                </a:cubicBezTo>
                <a:cubicBezTo>
                  <a:pt x="75" y="95"/>
                  <a:pt x="75" y="95"/>
                  <a:pt x="75" y="95"/>
                </a:cubicBezTo>
                <a:cubicBezTo>
                  <a:pt x="74" y="94"/>
                  <a:pt x="73" y="94"/>
                  <a:pt x="73" y="94"/>
                </a:cubicBezTo>
                <a:cubicBezTo>
                  <a:pt x="72" y="93"/>
                  <a:pt x="71" y="94"/>
                  <a:pt x="70" y="94"/>
                </a:cubicBezTo>
                <a:cubicBezTo>
                  <a:pt x="70" y="95"/>
                  <a:pt x="69" y="95"/>
                  <a:pt x="69" y="96"/>
                </a:cubicBezTo>
                <a:cubicBezTo>
                  <a:pt x="69" y="96"/>
                  <a:pt x="69" y="96"/>
                  <a:pt x="69" y="96"/>
                </a:cubicBezTo>
                <a:cubicBezTo>
                  <a:pt x="69" y="97"/>
                  <a:pt x="69" y="98"/>
                  <a:pt x="70" y="98"/>
                </a:cubicBezTo>
                <a:cubicBezTo>
                  <a:pt x="70" y="98"/>
                  <a:pt x="70" y="98"/>
                  <a:pt x="70" y="98"/>
                </a:cubicBezTo>
                <a:cubicBezTo>
                  <a:pt x="71" y="100"/>
                  <a:pt x="72" y="100"/>
                  <a:pt x="74" y="99"/>
                </a:cubicBezTo>
                <a:close/>
                <a:moveTo>
                  <a:pt x="44" y="98"/>
                </a:moveTo>
                <a:cubicBezTo>
                  <a:pt x="44" y="98"/>
                  <a:pt x="44" y="98"/>
                  <a:pt x="44" y="98"/>
                </a:cubicBezTo>
                <a:cubicBezTo>
                  <a:pt x="44" y="93"/>
                  <a:pt x="47" y="89"/>
                  <a:pt x="51" y="88"/>
                </a:cubicBezTo>
                <a:cubicBezTo>
                  <a:pt x="56" y="87"/>
                  <a:pt x="61" y="90"/>
                  <a:pt x="61" y="95"/>
                </a:cubicBezTo>
                <a:cubicBezTo>
                  <a:pt x="61" y="95"/>
                  <a:pt x="61" y="95"/>
                  <a:pt x="61" y="95"/>
                </a:cubicBezTo>
                <a:cubicBezTo>
                  <a:pt x="62" y="100"/>
                  <a:pt x="59" y="104"/>
                  <a:pt x="54" y="105"/>
                </a:cubicBezTo>
                <a:cubicBezTo>
                  <a:pt x="49" y="106"/>
                  <a:pt x="45" y="103"/>
                  <a:pt x="44" y="98"/>
                </a:cubicBezTo>
                <a:close/>
                <a:moveTo>
                  <a:pt x="50" y="97"/>
                </a:moveTo>
                <a:cubicBezTo>
                  <a:pt x="50" y="99"/>
                  <a:pt x="52" y="100"/>
                  <a:pt x="53" y="100"/>
                </a:cubicBezTo>
                <a:cubicBezTo>
                  <a:pt x="55" y="99"/>
                  <a:pt x="56" y="98"/>
                  <a:pt x="56" y="96"/>
                </a:cubicBezTo>
                <a:cubicBezTo>
                  <a:pt x="56" y="96"/>
                  <a:pt x="56" y="96"/>
                  <a:pt x="56" y="96"/>
                </a:cubicBezTo>
                <a:cubicBezTo>
                  <a:pt x="56" y="96"/>
                  <a:pt x="56" y="96"/>
                  <a:pt x="56" y="96"/>
                </a:cubicBezTo>
                <a:cubicBezTo>
                  <a:pt x="56" y="96"/>
                  <a:pt x="56" y="96"/>
                  <a:pt x="56" y="96"/>
                </a:cubicBezTo>
                <a:cubicBezTo>
                  <a:pt x="56" y="94"/>
                  <a:pt x="54" y="93"/>
                  <a:pt x="52" y="94"/>
                </a:cubicBezTo>
                <a:cubicBezTo>
                  <a:pt x="51" y="94"/>
                  <a:pt x="50" y="95"/>
                  <a:pt x="50" y="97"/>
                </a:cubicBezTo>
                <a:cubicBezTo>
                  <a:pt x="50" y="97"/>
                  <a:pt x="50" y="97"/>
                  <a:pt x="50" y="97"/>
                </a:cubicBezTo>
                <a:close/>
                <a:moveTo>
                  <a:pt x="39" y="76"/>
                </a:moveTo>
                <a:cubicBezTo>
                  <a:pt x="39" y="73"/>
                  <a:pt x="41" y="71"/>
                  <a:pt x="43" y="70"/>
                </a:cubicBezTo>
                <a:cubicBezTo>
                  <a:pt x="45" y="69"/>
                  <a:pt x="47" y="69"/>
                  <a:pt x="50" y="70"/>
                </a:cubicBezTo>
                <a:cubicBezTo>
                  <a:pt x="50" y="70"/>
                  <a:pt x="50" y="70"/>
                  <a:pt x="50" y="70"/>
                </a:cubicBezTo>
                <a:cubicBezTo>
                  <a:pt x="50" y="70"/>
                  <a:pt x="50" y="70"/>
                  <a:pt x="50" y="70"/>
                </a:cubicBezTo>
                <a:cubicBezTo>
                  <a:pt x="54" y="71"/>
                  <a:pt x="57" y="76"/>
                  <a:pt x="55" y="81"/>
                </a:cubicBezTo>
                <a:cubicBezTo>
                  <a:pt x="55" y="81"/>
                  <a:pt x="55" y="81"/>
                  <a:pt x="55" y="81"/>
                </a:cubicBezTo>
                <a:cubicBezTo>
                  <a:pt x="54" y="83"/>
                  <a:pt x="53" y="85"/>
                  <a:pt x="51" y="86"/>
                </a:cubicBezTo>
                <a:cubicBezTo>
                  <a:pt x="49" y="87"/>
                  <a:pt x="47" y="87"/>
                  <a:pt x="44" y="87"/>
                </a:cubicBezTo>
                <a:cubicBezTo>
                  <a:pt x="44" y="87"/>
                  <a:pt x="44" y="87"/>
                  <a:pt x="44" y="87"/>
                </a:cubicBezTo>
                <a:cubicBezTo>
                  <a:pt x="40" y="85"/>
                  <a:pt x="37" y="80"/>
                  <a:pt x="39" y="76"/>
                </a:cubicBezTo>
                <a:cubicBezTo>
                  <a:pt x="39" y="76"/>
                  <a:pt x="39" y="76"/>
                  <a:pt x="39" y="76"/>
                </a:cubicBezTo>
                <a:close/>
                <a:moveTo>
                  <a:pt x="46" y="76"/>
                </a:moveTo>
                <a:cubicBezTo>
                  <a:pt x="45" y="76"/>
                  <a:pt x="44" y="77"/>
                  <a:pt x="44" y="77"/>
                </a:cubicBezTo>
                <a:cubicBezTo>
                  <a:pt x="44" y="77"/>
                  <a:pt x="44" y="77"/>
                  <a:pt x="44" y="77"/>
                </a:cubicBezTo>
                <a:cubicBezTo>
                  <a:pt x="43" y="79"/>
                  <a:pt x="44" y="81"/>
                  <a:pt x="46" y="81"/>
                </a:cubicBezTo>
                <a:cubicBezTo>
                  <a:pt x="46" y="81"/>
                  <a:pt x="46" y="81"/>
                  <a:pt x="46" y="81"/>
                </a:cubicBezTo>
                <a:cubicBezTo>
                  <a:pt x="47" y="81"/>
                  <a:pt x="48" y="81"/>
                  <a:pt x="48" y="81"/>
                </a:cubicBezTo>
                <a:cubicBezTo>
                  <a:pt x="49" y="81"/>
                  <a:pt x="50" y="80"/>
                  <a:pt x="50" y="79"/>
                </a:cubicBezTo>
                <a:cubicBezTo>
                  <a:pt x="50" y="78"/>
                  <a:pt x="50" y="78"/>
                  <a:pt x="50" y="77"/>
                </a:cubicBezTo>
                <a:cubicBezTo>
                  <a:pt x="49" y="76"/>
                  <a:pt x="49" y="76"/>
                  <a:pt x="48" y="75"/>
                </a:cubicBezTo>
                <a:cubicBezTo>
                  <a:pt x="48" y="75"/>
                  <a:pt x="48" y="75"/>
                  <a:pt x="48" y="75"/>
                </a:cubicBezTo>
                <a:cubicBezTo>
                  <a:pt x="47" y="75"/>
                  <a:pt x="46" y="75"/>
                  <a:pt x="46" y="76"/>
                </a:cubicBezTo>
                <a:close/>
                <a:moveTo>
                  <a:pt x="62" y="58"/>
                </a:moveTo>
                <a:cubicBezTo>
                  <a:pt x="65" y="58"/>
                  <a:pt x="67" y="59"/>
                  <a:pt x="69" y="61"/>
                </a:cubicBezTo>
                <a:cubicBezTo>
                  <a:pt x="69" y="61"/>
                  <a:pt x="69" y="61"/>
                  <a:pt x="69" y="61"/>
                </a:cubicBezTo>
                <a:cubicBezTo>
                  <a:pt x="69" y="61"/>
                  <a:pt x="69" y="61"/>
                  <a:pt x="69" y="61"/>
                </a:cubicBezTo>
                <a:cubicBezTo>
                  <a:pt x="69" y="61"/>
                  <a:pt x="69" y="61"/>
                  <a:pt x="69" y="61"/>
                </a:cubicBezTo>
                <a:cubicBezTo>
                  <a:pt x="70" y="62"/>
                  <a:pt x="71" y="65"/>
                  <a:pt x="71" y="67"/>
                </a:cubicBezTo>
                <a:cubicBezTo>
                  <a:pt x="71" y="72"/>
                  <a:pt x="67" y="76"/>
                  <a:pt x="62" y="76"/>
                </a:cubicBezTo>
                <a:cubicBezTo>
                  <a:pt x="58" y="76"/>
                  <a:pt x="54" y="72"/>
                  <a:pt x="54" y="67"/>
                </a:cubicBezTo>
                <a:cubicBezTo>
                  <a:pt x="54" y="62"/>
                  <a:pt x="58" y="58"/>
                  <a:pt x="62" y="58"/>
                </a:cubicBezTo>
                <a:close/>
                <a:moveTo>
                  <a:pt x="65" y="65"/>
                </a:moveTo>
                <a:cubicBezTo>
                  <a:pt x="65" y="65"/>
                  <a:pt x="65" y="65"/>
                  <a:pt x="65" y="65"/>
                </a:cubicBezTo>
                <a:cubicBezTo>
                  <a:pt x="64" y="64"/>
                  <a:pt x="63" y="64"/>
                  <a:pt x="62" y="64"/>
                </a:cubicBezTo>
                <a:cubicBezTo>
                  <a:pt x="61" y="64"/>
                  <a:pt x="59" y="65"/>
                  <a:pt x="59" y="67"/>
                </a:cubicBezTo>
                <a:cubicBezTo>
                  <a:pt x="59" y="68"/>
                  <a:pt x="60" y="69"/>
                  <a:pt x="60" y="69"/>
                </a:cubicBezTo>
                <a:cubicBezTo>
                  <a:pt x="60" y="69"/>
                  <a:pt x="60" y="69"/>
                  <a:pt x="60" y="69"/>
                </a:cubicBezTo>
                <a:cubicBezTo>
                  <a:pt x="61" y="70"/>
                  <a:pt x="62" y="70"/>
                  <a:pt x="62" y="70"/>
                </a:cubicBezTo>
                <a:cubicBezTo>
                  <a:pt x="63" y="70"/>
                  <a:pt x="64" y="70"/>
                  <a:pt x="65" y="69"/>
                </a:cubicBezTo>
                <a:cubicBezTo>
                  <a:pt x="65" y="69"/>
                  <a:pt x="65" y="69"/>
                  <a:pt x="65" y="69"/>
                </a:cubicBezTo>
                <a:cubicBezTo>
                  <a:pt x="65" y="69"/>
                  <a:pt x="65" y="68"/>
                  <a:pt x="65" y="67"/>
                </a:cubicBezTo>
                <a:cubicBezTo>
                  <a:pt x="65" y="66"/>
                  <a:pt x="65" y="65"/>
                  <a:pt x="65" y="65"/>
                </a:cubicBezTo>
                <a:close/>
                <a:moveTo>
                  <a:pt x="62" y="57"/>
                </a:moveTo>
                <a:cubicBezTo>
                  <a:pt x="48" y="57"/>
                  <a:pt x="36" y="69"/>
                  <a:pt x="36" y="83"/>
                </a:cubicBezTo>
                <a:cubicBezTo>
                  <a:pt x="36" y="91"/>
                  <a:pt x="39" y="97"/>
                  <a:pt x="44" y="102"/>
                </a:cubicBezTo>
                <a:cubicBezTo>
                  <a:pt x="44" y="102"/>
                  <a:pt x="44" y="102"/>
                  <a:pt x="44" y="102"/>
                </a:cubicBezTo>
                <a:cubicBezTo>
                  <a:pt x="48" y="107"/>
                  <a:pt x="55" y="110"/>
                  <a:pt x="62" y="110"/>
                </a:cubicBezTo>
                <a:cubicBezTo>
                  <a:pt x="70" y="110"/>
                  <a:pt x="76" y="107"/>
                  <a:pt x="81" y="102"/>
                </a:cubicBezTo>
                <a:cubicBezTo>
                  <a:pt x="81" y="102"/>
                  <a:pt x="81" y="102"/>
                  <a:pt x="81" y="102"/>
                </a:cubicBezTo>
                <a:cubicBezTo>
                  <a:pt x="86" y="97"/>
                  <a:pt x="89" y="91"/>
                  <a:pt x="89" y="83"/>
                </a:cubicBezTo>
                <a:cubicBezTo>
                  <a:pt x="89" y="69"/>
                  <a:pt x="77" y="57"/>
                  <a:pt x="62" y="57"/>
                </a:cubicBezTo>
                <a:close/>
                <a:moveTo>
                  <a:pt x="10" y="123"/>
                </a:moveTo>
                <a:cubicBezTo>
                  <a:pt x="45" y="123"/>
                  <a:pt x="80" y="123"/>
                  <a:pt x="114" y="123"/>
                </a:cubicBezTo>
                <a:cubicBezTo>
                  <a:pt x="114" y="97"/>
                  <a:pt x="114" y="70"/>
                  <a:pt x="114" y="44"/>
                </a:cubicBezTo>
                <a:cubicBezTo>
                  <a:pt x="10" y="44"/>
                  <a:pt x="10" y="44"/>
                  <a:pt x="10" y="44"/>
                </a:cubicBezTo>
                <a:cubicBezTo>
                  <a:pt x="10" y="70"/>
                  <a:pt x="10" y="97"/>
                  <a:pt x="10" y="123"/>
                </a:cubicBezTo>
                <a:close/>
                <a:moveTo>
                  <a:pt x="33" y="34"/>
                </a:moveTo>
                <a:cubicBezTo>
                  <a:pt x="91" y="34"/>
                  <a:pt x="91" y="34"/>
                  <a:pt x="91" y="34"/>
                </a:cubicBezTo>
                <a:cubicBezTo>
                  <a:pt x="69" y="19"/>
                  <a:pt x="69" y="19"/>
                  <a:pt x="69" y="19"/>
                </a:cubicBezTo>
                <a:cubicBezTo>
                  <a:pt x="67" y="21"/>
                  <a:pt x="65" y="22"/>
                  <a:pt x="62" y="22"/>
                </a:cubicBezTo>
                <a:cubicBezTo>
                  <a:pt x="59" y="22"/>
                  <a:pt x="57" y="21"/>
                  <a:pt x="55" y="19"/>
                </a:cubicBezTo>
                <a:cubicBezTo>
                  <a:pt x="33" y="34"/>
                  <a:pt x="33" y="34"/>
                  <a:pt x="33" y="34"/>
                </a:cubicBezTo>
                <a:close/>
                <a:moveTo>
                  <a:pt x="66" y="7"/>
                </a:moveTo>
                <a:cubicBezTo>
                  <a:pt x="66" y="7"/>
                  <a:pt x="66" y="7"/>
                  <a:pt x="66" y="7"/>
                </a:cubicBezTo>
                <a:cubicBezTo>
                  <a:pt x="65" y="6"/>
                  <a:pt x="63" y="6"/>
                  <a:pt x="62" y="6"/>
                </a:cubicBezTo>
                <a:cubicBezTo>
                  <a:pt x="61" y="6"/>
                  <a:pt x="59" y="6"/>
                  <a:pt x="58" y="7"/>
                </a:cubicBezTo>
                <a:cubicBezTo>
                  <a:pt x="58" y="7"/>
                  <a:pt x="58" y="7"/>
                  <a:pt x="58" y="7"/>
                </a:cubicBezTo>
                <a:cubicBezTo>
                  <a:pt x="57" y="8"/>
                  <a:pt x="57" y="10"/>
                  <a:pt x="57" y="11"/>
                </a:cubicBezTo>
                <a:cubicBezTo>
                  <a:pt x="57" y="12"/>
                  <a:pt x="57" y="13"/>
                  <a:pt x="58" y="14"/>
                </a:cubicBezTo>
                <a:cubicBezTo>
                  <a:pt x="58" y="14"/>
                  <a:pt x="58" y="14"/>
                  <a:pt x="58" y="14"/>
                </a:cubicBezTo>
                <a:cubicBezTo>
                  <a:pt x="58" y="14"/>
                  <a:pt x="58" y="14"/>
                  <a:pt x="58" y="14"/>
                </a:cubicBezTo>
                <a:cubicBezTo>
                  <a:pt x="58" y="14"/>
                  <a:pt x="58" y="14"/>
                  <a:pt x="58" y="14"/>
                </a:cubicBezTo>
                <a:cubicBezTo>
                  <a:pt x="58" y="14"/>
                  <a:pt x="58" y="14"/>
                  <a:pt x="58" y="14"/>
                </a:cubicBezTo>
                <a:cubicBezTo>
                  <a:pt x="58" y="14"/>
                  <a:pt x="58" y="14"/>
                  <a:pt x="58" y="15"/>
                </a:cubicBezTo>
                <a:cubicBezTo>
                  <a:pt x="58" y="15"/>
                  <a:pt x="58" y="15"/>
                  <a:pt x="58" y="15"/>
                </a:cubicBezTo>
                <a:cubicBezTo>
                  <a:pt x="59" y="15"/>
                  <a:pt x="61" y="16"/>
                  <a:pt x="62" y="16"/>
                </a:cubicBezTo>
                <a:cubicBezTo>
                  <a:pt x="63" y="16"/>
                  <a:pt x="65" y="15"/>
                  <a:pt x="66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6" y="14"/>
                  <a:pt x="66" y="14"/>
                  <a:pt x="66" y="14"/>
                </a:cubicBezTo>
                <a:cubicBezTo>
                  <a:pt x="66" y="14"/>
                  <a:pt x="66" y="14"/>
                  <a:pt x="66" y="14"/>
                </a:cubicBezTo>
                <a:cubicBezTo>
                  <a:pt x="66" y="14"/>
                  <a:pt x="66" y="14"/>
                  <a:pt x="66" y="14"/>
                </a:cubicBezTo>
                <a:cubicBezTo>
                  <a:pt x="66" y="14"/>
                  <a:pt x="66" y="14"/>
                  <a:pt x="66" y="14"/>
                </a:cubicBezTo>
                <a:cubicBezTo>
                  <a:pt x="66" y="14"/>
                  <a:pt x="66" y="14"/>
                  <a:pt x="66" y="14"/>
                </a:cubicBezTo>
                <a:cubicBezTo>
                  <a:pt x="67" y="13"/>
                  <a:pt x="67" y="12"/>
                  <a:pt x="67" y="11"/>
                </a:cubicBezTo>
                <a:cubicBezTo>
                  <a:pt x="67" y="10"/>
                  <a:pt x="67" y="8"/>
                  <a:pt x="66" y="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23" name="Freeform 38"/>
          <p:cNvSpPr>
            <a:spLocks noEditPoints="1"/>
          </p:cNvSpPr>
          <p:nvPr/>
        </p:nvSpPr>
        <p:spPr bwMode="auto">
          <a:xfrm>
            <a:off x="406347" y="5024563"/>
            <a:ext cx="272622" cy="210820"/>
          </a:xfrm>
          <a:custGeom>
            <a:avLst/>
            <a:gdLst>
              <a:gd name="T0" fmla="*/ 5 w 124"/>
              <a:gd name="T1" fmla="*/ 0 h 96"/>
              <a:gd name="T2" fmla="*/ 5 w 124"/>
              <a:gd name="T3" fmla="*/ 0 h 96"/>
              <a:gd name="T4" fmla="*/ 119 w 124"/>
              <a:gd name="T5" fmla="*/ 0 h 96"/>
              <a:gd name="T6" fmla="*/ 124 w 124"/>
              <a:gd name="T7" fmla="*/ 4 h 96"/>
              <a:gd name="T8" fmla="*/ 124 w 124"/>
              <a:gd name="T9" fmla="*/ 4 h 96"/>
              <a:gd name="T10" fmla="*/ 124 w 124"/>
              <a:gd name="T11" fmla="*/ 92 h 96"/>
              <a:gd name="T12" fmla="*/ 119 w 124"/>
              <a:gd name="T13" fmla="*/ 96 h 96"/>
              <a:gd name="T14" fmla="*/ 119 w 124"/>
              <a:gd name="T15" fmla="*/ 96 h 96"/>
              <a:gd name="T16" fmla="*/ 5 w 124"/>
              <a:gd name="T17" fmla="*/ 96 h 96"/>
              <a:gd name="T18" fmla="*/ 0 w 124"/>
              <a:gd name="T19" fmla="*/ 92 h 96"/>
              <a:gd name="T20" fmla="*/ 0 w 124"/>
              <a:gd name="T21" fmla="*/ 91 h 96"/>
              <a:gd name="T22" fmla="*/ 0 w 124"/>
              <a:gd name="T23" fmla="*/ 4 h 96"/>
              <a:gd name="T24" fmla="*/ 5 w 124"/>
              <a:gd name="T25" fmla="*/ 0 h 96"/>
              <a:gd name="T26" fmla="*/ 115 w 124"/>
              <a:gd name="T27" fmla="*/ 13 h 96"/>
              <a:gd name="T28" fmla="*/ 64 w 124"/>
              <a:gd name="T29" fmla="*/ 64 h 96"/>
              <a:gd name="T30" fmla="*/ 60 w 124"/>
              <a:gd name="T31" fmla="*/ 64 h 96"/>
              <a:gd name="T32" fmla="*/ 10 w 124"/>
              <a:gd name="T33" fmla="*/ 13 h 96"/>
              <a:gd name="T34" fmla="*/ 10 w 124"/>
              <a:gd name="T35" fmla="*/ 87 h 96"/>
              <a:gd name="T36" fmla="*/ 115 w 124"/>
              <a:gd name="T37" fmla="*/ 87 h 96"/>
              <a:gd name="T38" fmla="*/ 115 w 124"/>
              <a:gd name="T39" fmla="*/ 13 h 96"/>
              <a:gd name="T40" fmla="*/ 111 w 124"/>
              <a:gd name="T41" fmla="*/ 9 h 96"/>
              <a:gd name="T42" fmla="*/ 14 w 124"/>
              <a:gd name="T43" fmla="*/ 9 h 96"/>
              <a:gd name="T44" fmla="*/ 62 w 124"/>
              <a:gd name="T45" fmla="*/ 58 h 96"/>
              <a:gd name="T46" fmla="*/ 111 w 124"/>
              <a:gd name="T47" fmla="*/ 9 h 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4" h="96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2" y="0"/>
                  <a:pt x="124" y="2"/>
                  <a:pt x="124" y="4"/>
                </a:cubicBezTo>
                <a:cubicBezTo>
                  <a:pt x="124" y="4"/>
                  <a:pt x="124" y="4"/>
                  <a:pt x="124" y="4"/>
                </a:cubicBezTo>
                <a:cubicBezTo>
                  <a:pt x="124" y="92"/>
                  <a:pt x="124" y="92"/>
                  <a:pt x="124" y="92"/>
                </a:cubicBezTo>
                <a:cubicBezTo>
                  <a:pt x="124" y="94"/>
                  <a:pt x="122" y="96"/>
                  <a:pt x="119" y="96"/>
                </a:cubicBezTo>
                <a:cubicBezTo>
                  <a:pt x="119" y="96"/>
                  <a:pt x="119" y="96"/>
                  <a:pt x="119" y="96"/>
                </a:cubicBezTo>
                <a:cubicBezTo>
                  <a:pt x="5" y="96"/>
                  <a:pt x="5" y="96"/>
                  <a:pt x="5" y="96"/>
                </a:cubicBezTo>
                <a:cubicBezTo>
                  <a:pt x="3" y="96"/>
                  <a:pt x="0" y="94"/>
                  <a:pt x="0" y="92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3" y="0"/>
                  <a:pt x="5" y="0"/>
                </a:cubicBezTo>
                <a:close/>
                <a:moveTo>
                  <a:pt x="115" y="13"/>
                </a:moveTo>
                <a:cubicBezTo>
                  <a:pt x="64" y="64"/>
                  <a:pt x="64" y="64"/>
                  <a:pt x="64" y="64"/>
                </a:cubicBezTo>
                <a:cubicBezTo>
                  <a:pt x="63" y="65"/>
                  <a:pt x="61" y="65"/>
                  <a:pt x="60" y="64"/>
                </a:cubicBezTo>
                <a:cubicBezTo>
                  <a:pt x="10" y="13"/>
                  <a:pt x="10" y="13"/>
                  <a:pt x="10" y="13"/>
                </a:cubicBezTo>
                <a:cubicBezTo>
                  <a:pt x="10" y="87"/>
                  <a:pt x="10" y="87"/>
                  <a:pt x="10" y="87"/>
                </a:cubicBezTo>
                <a:cubicBezTo>
                  <a:pt x="115" y="87"/>
                  <a:pt x="115" y="87"/>
                  <a:pt x="115" y="87"/>
                </a:cubicBezTo>
                <a:cubicBezTo>
                  <a:pt x="115" y="13"/>
                  <a:pt x="115" y="13"/>
                  <a:pt x="115" y="13"/>
                </a:cubicBezTo>
                <a:close/>
                <a:moveTo>
                  <a:pt x="111" y="9"/>
                </a:moveTo>
                <a:cubicBezTo>
                  <a:pt x="14" y="9"/>
                  <a:pt x="14" y="9"/>
                  <a:pt x="14" y="9"/>
                </a:cubicBezTo>
                <a:cubicBezTo>
                  <a:pt x="62" y="58"/>
                  <a:pt x="62" y="58"/>
                  <a:pt x="62" y="58"/>
                </a:cubicBezTo>
                <a:cubicBezTo>
                  <a:pt x="111" y="9"/>
                  <a:pt x="111" y="9"/>
                  <a:pt x="111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24" name="Freeform 41"/>
          <p:cNvSpPr>
            <a:spLocks noEditPoints="1"/>
          </p:cNvSpPr>
          <p:nvPr/>
        </p:nvSpPr>
        <p:spPr bwMode="auto">
          <a:xfrm>
            <a:off x="2855833" y="5429014"/>
            <a:ext cx="272622" cy="230396"/>
          </a:xfrm>
          <a:custGeom>
            <a:avLst/>
            <a:gdLst>
              <a:gd name="T0" fmla="*/ 101 w 124"/>
              <a:gd name="T1" fmla="*/ 0 h 105"/>
              <a:gd name="T2" fmla="*/ 124 w 124"/>
              <a:gd name="T3" fmla="*/ 23 h 105"/>
              <a:gd name="T4" fmla="*/ 117 w 124"/>
              <a:gd name="T5" fmla="*/ 98 h 105"/>
              <a:gd name="T6" fmla="*/ 101 w 124"/>
              <a:gd name="T7" fmla="*/ 105 h 105"/>
              <a:gd name="T8" fmla="*/ 7 w 124"/>
              <a:gd name="T9" fmla="*/ 98 h 105"/>
              <a:gd name="T10" fmla="*/ 7 w 124"/>
              <a:gd name="T11" fmla="*/ 98 h 105"/>
              <a:gd name="T12" fmla="*/ 0 w 124"/>
              <a:gd name="T13" fmla="*/ 23 h 105"/>
              <a:gd name="T14" fmla="*/ 7 w 124"/>
              <a:gd name="T15" fmla="*/ 7 h 105"/>
              <a:gd name="T16" fmla="*/ 23 w 124"/>
              <a:gd name="T17" fmla="*/ 0 h 105"/>
              <a:gd name="T18" fmla="*/ 93 w 124"/>
              <a:gd name="T19" fmla="*/ 22 h 105"/>
              <a:gd name="T20" fmla="*/ 95 w 124"/>
              <a:gd name="T21" fmla="*/ 26 h 105"/>
              <a:gd name="T22" fmla="*/ 101 w 124"/>
              <a:gd name="T23" fmla="*/ 26 h 105"/>
              <a:gd name="T24" fmla="*/ 104 w 124"/>
              <a:gd name="T25" fmla="*/ 46 h 105"/>
              <a:gd name="T26" fmla="*/ 101 w 124"/>
              <a:gd name="T27" fmla="*/ 49 h 105"/>
              <a:gd name="T28" fmla="*/ 95 w 124"/>
              <a:gd name="T29" fmla="*/ 80 h 105"/>
              <a:gd name="T30" fmla="*/ 90 w 124"/>
              <a:gd name="T31" fmla="*/ 80 h 105"/>
              <a:gd name="T32" fmla="*/ 84 w 124"/>
              <a:gd name="T33" fmla="*/ 49 h 105"/>
              <a:gd name="T34" fmla="*/ 81 w 124"/>
              <a:gd name="T35" fmla="*/ 46 h 105"/>
              <a:gd name="T36" fmla="*/ 81 w 124"/>
              <a:gd name="T37" fmla="*/ 29 h 105"/>
              <a:gd name="T38" fmla="*/ 90 w 124"/>
              <a:gd name="T39" fmla="*/ 26 h 105"/>
              <a:gd name="T40" fmla="*/ 87 w 124"/>
              <a:gd name="T41" fmla="*/ 32 h 105"/>
              <a:gd name="T42" fmla="*/ 98 w 124"/>
              <a:gd name="T43" fmla="*/ 43 h 105"/>
              <a:gd name="T44" fmla="*/ 87 w 124"/>
              <a:gd name="T45" fmla="*/ 32 h 105"/>
              <a:gd name="T46" fmla="*/ 62 w 124"/>
              <a:gd name="T47" fmla="*/ 22 h 105"/>
              <a:gd name="T48" fmla="*/ 65 w 124"/>
              <a:gd name="T49" fmla="*/ 56 h 105"/>
              <a:gd name="T50" fmla="*/ 71 w 124"/>
              <a:gd name="T51" fmla="*/ 56 h 105"/>
              <a:gd name="T52" fmla="*/ 73 w 124"/>
              <a:gd name="T53" fmla="*/ 76 h 105"/>
              <a:gd name="T54" fmla="*/ 71 w 124"/>
              <a:gd name="T55" fmla="*/ 79 h 105"/>
              <a:gd name="T56" fmla="*/ 65 w 124"/>
              <a:gd name="T57" fmla="*/ 80 h 105"/>
              <a:gd name="T58" fmla="*/ 59 w 124"/>
              <a:gd name="T59" fmla="*/ 80 h 105"/>
              <a:gd name="T60" fmla="*/ 54 w 124"/>
              <a:gd name="T61" fmla="*/ 79 h 105"/>
              <a:gd name="T62" fmla="*/ 51 w 124"/>
              <a:gd name="T63" fmla="*/ 76 h 105"/>
              <a:gd name="T64" fmla="*/ 51 w 124"/>
              <a:gd name="T65" fmla="*/ 59 h 105"/>
              <a:gd name="T66" fmla="*/ 59 w 124"/>
              <a:gd name="T67" fmla="*/ 56 h 105"/>
              <a:gd name="T68" fmla="*/ 56 w 124"/>
              <a:gd name="T69" fmla="*/ 62 h 105"/>
              <a:gd name="T70" fmla="*/ 68 w 124"/>
              <a:gd name="T71" fmla="*/ 73 h 105"/>
              <a:gd name="T72" fmla="*/ 56 w 124"/>
              <a:gd name="T73" fmla="*/ 62 h 105"/>
              <a:gd name="T74" fmla="*/ 32 w 124"/>
              <a:gd name="T75" fmla="*/ 22 h 105"/>
              <a:gd name="T76" fmla="*/ 34 w 124"/>
              <a:gd name="T77" fmla="*/ 41 h 105"/>
              <a:gd name="T78" fmla="*/ 40 w 124"/>
              <a:gd name="T79" fmla="*/ 41 h 105"/>
              <a:gd name="T80" fmla="*/ 43 w 124"/>
              <a:gd name="T81" fmla="*/ 61 h 105"/>
              <a:gd name="T82" fmla="*/ 40 w 124"/>
              <a:gd name="T83" fmla="*/ 64 h 105"/>
              <a:gd name="T84" fmla="*/ 34 w 124"/>
              <a:gd name="T85" fmla="*/ 80 h 105"/>
              <a:gd name="T86" fmla="*/ 29 w 124"/>
              <a:gd name="T87" fmla="*/ 80 h 105"/>
              <a:gd name="T88" fmla="*/ 23 w 124"/>
              <a:gd name="T89" fmla="*/ 64 h 105"/>
              <a:gd name="T90" fmla="*/ 20 w 124"/>
              <a:gd name="T91" fmla="*/ 61 h 105"/>
              <a:gd name="T92" fmla="*/ 20 w 124"/>
              <a:gd name="T93" fmla="*/ 44 h 105"/>
              <a:gd name="T94" fmla="*/ 29 w 124"/>
              <a:gd name="T95" fmla="*/ 41 h 105"/>
              <a:gd name="T96" fmla="*/ 26 w 124"/>
              <a:gd name="T97" fmla="*/ 47 h 105"/>
              <a:gd name="T98" fmla="*/ 37 w 124"/>
              <a:gd name="T99" fmla="*/ 58 h 105"/>
              <a:gd name="T100" fmla="*/ 26 w 124"/>
              <a:gd name="T101" fmla="*/ 47 h 105"/>
              <a:gd name="T102" fmla="*/ 23 w 124"/>
              <a:gd name="T103" fmla="*/ 10 h 105"/>
              <a:gd name="T104" fmla="*/ 13 w 124"/>
              <a:gd name="T105" fmla="*/ 14 h 105"/>
              <a:gd name="T106" fmla="*/ 10 w 124"/>
              <a:gd name="T107" fmla="*/ 82 h 105"/>
              <a:gd name="T108" fmla="*/ 13 w 124"/>
              <a:gd name="T109" fmla="*/ 91 h 105"/>
              <a:gd name="T110" fmla="*/ 101 w 124"/>
              <a:gd name="T111" fmla="*/ 95 h 105"/>
              <a:gd name="T112" fmla="*/ 111 w 124"/>
              <a:gd name="T113" fmla="*/ 91 h 105"/>
              <a:gd name="T114" fmla="*/ 114 w 124"/>
              <a:gd name="T115" fmla="*/ 23 h 105"/>
              <a:gd name="T116" fmla="*/ 101 w 124"/>
              <a:gd name="T117" fmla="*/ 10 h 10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4" h="105">
                <a:moveTo>
                  <a:pt x="23" y="0"/>
                </a:moveTo>
                <a:cubicBezTo>
                  <a:pt x="101" y="0"/>
                  <a:pt x="101" y="0"/>
                  <a:pt x="101" y="0"/>
                </a:cubicBezTo>
                <a:cubicBezTo>
                  <a:pt x="108" y="0"/>
                  <a:pt x="113" y="3"/>
                  <a:pt x="117" y="7"/>
                </a:cubicBezTo>
                <a:cubicBezTo>
                  <a:pt x="121" y="11"/>
                  <a:pt x="124" y="17"/>
                  <a:pt x="124" y="23"/>
                </a:cubicBezTo>
                <a:cubicBezTo>
                  <a:pt x="124" y="82"/>
                  <a:pt x="124" y="82"/>
                  <a:pt x="124" y="82"/>
                </a:cubicBezTo>
                <a:cubicBezTo>
                  <a:pt x="124" y="88"/>
                  <a:pt x="121" y="94"/>
                  <a:pt x="117" y="98"/>
                </a:cubicBezTo>
                <a:cubicBezTo>
                  <a:pt x="117" y="98"/>
                  <a:pt x="117" y="98"/>
                  <a:pt x="117" y="98"/>
                </a:cubicBezTo>
                <a:cubicBezTo>
                  <a:pt x="113" y="102"/>
                  <a:pt x="107" y="105"/>
                  <a:pt x="101" y="105"/>
                </a:cubicBezTo>
                <a:cubicBezTo>
                  <a:pt x="23" y="105"/>
                  <a:pt x="23" y="105"/>
                  <a:pt x="23" y="105"/>
                </a:cubicBezTo>
                <a:cubicBezTo>
                  <a:pt x="17" y="105"/>
                  <a:pt x="11" y="102"/>
                  <a:pt x="7" y="98"/>
                </a:cubicBezTo>
                <a:cubicBezTo>
                  <a:pt x="7" y="98"/>
                  <a:pt x="7" y="98"/>
                  <a:pt x="7" y="98"/>
                </a:cubicBezTo>
                <a:cubicBezTo>
                  <a:pt x="7" y="98"/>
                  <a:pt x="7" y="98"/>
                  <a:pt x="7" y="98"/>
                </a:cubicBezTo>
                <a:cubicBezTo>
                  <a:pt x="3" y="94"/>
                  <a:pt x="0" y="88"/>
                  <a:pt x="0" y="82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7"/>
                  <a:pt x="3" y="11"/>
                  <a:pt x="7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7"/>
                  <a:pt x="7" y="7"/>
                  <a:pt x="7" y="7"/>
                </a:cubicBezTo>
                <a:cubicBezTo>
                  <a:pt x="11" y="3"/>
                  <a:pt x="17" y="0"/>
                  <a:pt x="23" y="0"/>
                </a:cubicBezTo>
                <a:close/>
                <a:moveTo>
                  <a:pt x="90" y="25"/>
                </a:moveTo>
                <a:cubicBezTo>
                  <a:pt x="90" y="24"/>
                  <a:pt x="91" y="22"/>
                  <a:pt x="93" y="22"/>
                </a:cubicBezTo>
                <a:cubicBezTo>
                  <a:pt x="94" y="22"/>
                  <a:pt x="95" y="24"/>
                  <a:pt x="95" y="25"/>
                </a:cubicBezTo>
                <a:cubicBezTo>
                  <a:pt x="95" y="26"/>
                  <a:pt x="95" y="26"/>
                  <a:pt x="95" y="26"/>
                </a:cubicBezTo>
                <a:cubicBezTo>
                  <a:pt x="101" y="26"/>
                  <a:pt x="101" y="26"/>
                  <a:pt x="101" y="26"/>
                </a:cubicBezTo>
                <a:cubicBezTo>
                  <a:pt x="101" y="26"/>
                  <a:pt x="101" y="26"/>
                  <a:pt x="101" y="26"/>
                </a:cubicBezTo>
                <a:cubicBezTo>
                  <a:pt x="103" y="26"/>
                  <a:pt x="104" y="27"/>
                  <a:pt x="104" y="29"/>
                </a:cubicBezTo>
                <a:cubicBezTo>
                  <a:pt x="104" y="46"/>
                  <a:pt x="104" y="46"/>
                  <a:pt x="104" y="46"/>
                </a:cubicBezTo>
                <a:cubicBezTo>
                  <a:pt x="104" y="46"/>
                  <a:pt x="104" y="46"/>
                  <a:pt x="104" y="46"/>
                </a:cubicBezTo>
                <a:cubicBezTo>
                  <a:pt x="104" y="47"/>
                  <a:pt x="103" y="49"/>
                  <a:pt x="101" y="49"/>
                </a:cubicBezTo>
                <a:cubicBezTo>
                  <a:pt x="95" y="49"/>
                  <a:pt x="95" y="49"/>
                  <a:pt x="95" y="49"/>
                </a:cubicBezTo>
                <a:cubicBezTo>
                  <a:pt x="95" y="80"/>
                  <a:pt x="95" y="80"/>
                  <a:pt x="95" y="80"/>
                </a:cubicBezTo>
                <a:cubicBezTo>
                  <a:pt x="95" y="81"/>
                  <a:pt x="94" y="83"/>
                  <a:pt x="93" y="83"/>
                </a:cubicBezTo>
                <a:cubicBezTo>
                  <a:pt x="91" y="83"/>
                  <a:pt x="90" y="81"/>
                  <a:pt x="90" y="80"/>
                </a:cubicBezTo>
                <a:cubicBezTo>
                  <a:pt x="90" y="49"/>
                  <a:pt x="90" y="49"/>
                  <a:pt x="90" y="49"/>
                </a:cubicBezTo>
                <a:cubicBezTo>
                  <a:pt x="84" y="49"/>
                  <a:pt x="84" y="49"/>
                  <a:pt x="84" y="49"/>
                </a:cubicBezTo>
                <a:cubicBezTo>
                  <a:pt x="84" y="49"/>
                  <a:pt x="84" y="49"/>
                  <a:pt x="84" y="49"/>
                </a:cubicBezTo>
                <a:cubicBezTo>
                  <a:pt x="82" y="49"/>
                  <a:pt x="81" y="47"/>
                  <a:pt x="81" y="46"/>
                </a:cubicBezTo>
                <a:cubicBezTo>
                  <a:pt x="81" y="29"/>
                  <a:pt x="81" y="29"/>
                  <a:pt x="81" y="29"/>
                </a:cubicBezTo>
                <a:cubicBezTo>
                  <a:pt x="81" y="29"/>
                  <a:pt x="81" y="29"/>
                  <a:pt x="81" y="29"/>
                </a:cubicBezTo>
                <a:cubicBezTo>
                  <a:pt x="81" y="27"/>
                  <a:pt x="82" y="26"/>
                  <a:pt x="84" y="26"/>
                </a:cubicBezTo>
                <a:cubicBezTo>
                  <a:pt x="90" y="26"/>
                  <a:pt x="90" y="26"/>
                  <a:pt x="90" y="26"/>
                </a:cubicBezTo>
                <a:cubicBezTo>
                  <a:pt x="90" y="25"/>
                  <a:pt x="90" y="25"/>
                  <a:pt x="90" y="25"/>
                </a:cubicBezTo>
                <a:close/>
                <a:moveTo>
                  <a:pt x="87" y="32"/>
                </a:moveTo>
                <a:cubicBezTo>
                  <a:pt x="87" y="43"/>
                  <a:pt x="87" y="43"/>
                  <a:pt x="87" y="43"/>
                </a:cubicBezTo>
                <a:cubicBezTo>
                  <a:pt x="91" y="43"/>
                  <a:pt x="94" y="43"/>
                  <a:pt x="98" y="43"/>
                </a:cubicBezTo>
                <a:cubicBezTo>
                  <a:pt x="98" y="32"/>
                  <a:pt x="98" y="32"/>
                  <a:pt x="98" y="32"/>
                </a:cubicBezTo>
                <a:cubicBezTo>
                  <a:pt x="94" y="32"/>
                  <a:pt x="91" y="32"/>
                  <a:pt x="87" y="32"/>
                </a:cubicBezTo>
                <a:close/>
                <a:moveTo>
                  <a:pt x="59" y="25"/>
                </a:moveTo>
                <a:cubicBezTo>
                  <a:pt x="59" y="24"/>
                  <a:pt x="60" y="22"/>
                  <a:pt x="62" y="22"/>
                </a:cubicBezTo>
                <a:cubicBezTo>
                  <a:pt x="64" y="22"/>
                  <a:pt x="65" y="24"/>
                  <a:pt x="65" y="25"/>
                </a:cubicBezTo>
                <a:cubicBezTo>
                  <a:pt x="65" y="56"/>
                  <a:pt x="65" y="56"/>
                  <a:pt x="65" y="56"/>
                </a:cubicBezTo>
                <a:cubicBezTo>
                  <a:pt x="70" y="56"/>
                  <a:pt x="70" y="56"/>
                  <a:pt x="70" y="56"/>
                </a:cubicBezTo>
                <a:cubicBezTo>
                  <a:pt x="71" y="56"/>
                  <a:pt x="71" y="56"/>
                  <a:pt x="71" y="56"/>
                </a:cubicBezTo>
                <a:cubicBezTo>
                  <a:pt x="72" y="56"/>
                  <a:pt x="73" y="58"/>
                  <a:pt x="73" y="59"/>
                </a:cubicBezTo>
                <a:cubicBezTo>
                  <a:pt x="73" y="76"/>
                  <a:pt x="73" y="76"/>
                  <a:pt x="73" y="76"/>
                </a:cubicBezTo>
                <a:cubicBezTo>
                  <a:pt x="73" y="76"/>
                  <a:pt x="73" y="76"/>
                  <a:pt x="73" y="76"/>
                </a:cubicBezTo>
                <a:cubicBezTo>
                  <a:pt x="73" y="78"/>
                  <a:pt x="72" y="79"/>
                  <a:pt x="71" y="79"/>
                </a:cubicBezTo>
                <a:cubicBezTo>
                  <a:pt x="65" y="79"/>
                  <a:pt x="65" y="79"/>
                  <a:pt x="65" y="79"/>
                </a:cubicBezTo>
                <a:cubicBezTo>
                  <a:pt x="65" y="80"/>
                  <a:pt x="65" y="80"/>
                  <a:pt x="65" y="80"/>
                </a:cubicBezTo>
                <a:cubicBezTo>
                  <a:pt x="65" y="81"/>
                  <a:pt x="64" y="83"/>
                  <a:pt x="62" y="83"/>
                </a:cubicBezTo>
                <a:cubicBezTo>
                  <a:pt x="60" y="83"/>
                  <a:pt x="59" y="81"/>
                  <a:pt x="59" y="80"/>
                </a:cubicBezTo>
                <a:cubicBezTo>
                  <a:pt x="59" y="79"/>
                  <a:pt x="59" y="79"/>
                  <a:pt x="59" y="79"/>
                </a:cubicBezTo>
                <a:cubicBezTo>
                  <a:pt x="54" y="79"/>
                  <a:pt x="54" y="79"/>
                  <a:pt x="54" y="79"/>
                </a:cubicBezTo>
                <a:cubicBezTo>
                  <a:pt x="54" y="79"/>
                  <a:pt x="54" y="79"/>
                  <a:pt x="54" y="79"/>
                </a:cubicBezTo>
                <a:cubicBezTo>
                  <a:pt x="52" y="79"/>
                  <a:pt x="51" y="78"/>
                  <a:pt x="51" y="76"/>
                </a:cubicBezTo>
                <a:cubicBezTo>
                  <a:pt x="51" y="59"/>
                  <a:pt x="51" y="59"/>
                  <a:pt x="51" y="59"/>
                </a:cubicBezTo>
                <a:cubicBezTo>
                  <a:pt x="51" y="59"/>
                  <a:pt x="51" y="59"/>
                  <a:pt x="51" y="59"/>
                </a:cubicBezTo>
                <a:cubicBezTo>
                  <a:pt x="51" y="58"/>
                  <a:pt x="52" y="56"/>
                  <a:pt x="54" y="56"/>
                </a:cubicBezTo>
                <a:cubicBezTo>
                  <a:pt x="59" y="56"/>
                  <a:pt x="59" y="56"/>
                  <a:pt x="59" y="56"/>
                </a:cubicBezTo>
                <a:cubicBezTo>
                  <a:pt x="59" y="25"/>
                  <a:pt x="59" y="25"/>
                  <a:pt x="59" y="25"/>
                </a:cubicBezTo>
                <a:close/>
                <a:moveTo>
                  <a:pt x="56" y="62"/>
                </a:moveTo>
                <a:cubicBezTo>
                  <a:pt x="56" y="73"/>
                  <a:pt x="56" y="73"/>
                  <a:pt x="56" y="73"/>
                </a:cubicBezTo>
                <a:cubicBezTo>
                  <a:pt x="60" y="73"/>
                  <a:pt x="64" y="73"/>
                  <a:pt x="68" y="73"/>
                </a:cubicBezTo>
                <a:cubicBezTo>
                  <a:pt x="68" y="62"/>
                  <a:pt x="68" y="62"/>
                  <a:pt x="68" y="62"/>
                </a:cubicBezTo>
                <a:cubicBezTo>
                  <a:pt x="64" y="62"/>
                  <a:pt x="60" y="62"/>
                  <a:pt x="56" y="62"/>
                </a:cubicBezTo>
                <a:close/>
                <a:moveTo>
                  <a:pt x="29" y="25"/>
                </a:moveTo>
                <a:cubicBezTo>
                  <a:pt x="29" y="24"/>
                  <a:pt x="30" y="22"/>
                  <a:pt x="32" y="22"/>
                </a:cubicBezTo>
                <a:cubicBezTo>
                  <a:pt x="33" y="22"/>
                  <a:pt x="34" y="24"/>
                  <a:pt x="34" y="25"/>
                </a:cubicBezTo>
                <a:cubicBezTo>
                  <a:pt x="34" y="41"/>
                  <a:pt x="34" y="41"/>
                  <a:pt x="34" y="41"/>
                </a:cubicBezTo>
                <a:cubicBezTo>
                  <a:pt x="40" y="41"/>
                  <a:pt x="40" y="41"/>
                  <a:pt x="40" y="41"/>
                </a:cubicBezTo>
                <a:cubicBezTo>
                  <a:pt x="40" y="41"/>
                  <a:pt x="40" y="41"/>
                  <a:pt x="40" y="41"/>
                </a:cubicBezTo>
                <a:cubicBezTo>
                  <a:pt x="42" y="41"/>
                  <a:pt x="43" y="42"/>
                  <a:pt x="43" y="44"/>
                </a:cubicBezTo>
                <a:cubicBezTo>
                  <a:pt x="43" y="61"/>
                  <a:pt x="43" y="61"/>
                  <a:pt x="43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3" y="63"/>
                  <a:pt x="42" y="64"/>
                  <a:pt x="40" y="64"/>
                </a:cubicBezTo>
                <a:cubicBezTo>
                  <a:pt x="34" y="64"/>
                  <a:pt x="34" y="64"/>
                  <a:pt x="34" y="64"/>
                </a:cubicBezTo>
                <a:cubicBezTo>
                  <a:pt x="34" y="80"/>
                  <a:pt x="34" y="80"/>
                  <a:pt x="34" y="80"/>
                </a:cubicBezTo>
                <a:cubicBezTo>
                  <a:pt x="34" y="81"/>
                  <a:pt x="33" y="83"/>
                  <a:pt x="32" y="83"/>
                </a:cubicBezTo>
                <a:cubicBezTo>
                  <a:pt x="30" y="83"/>
                  <a:pt x="29" y="81"/>
                  <a:pt x="29" y="80"/>
                </a:cubicBezTo>
                <a:cubicBezTo>
                  <a:pt x="29" y="64"/>
                  <a:pt x="29" y="64"/>
                  <a:pt x="29" y="64"/>
                </a:cubicBezTo>
                <a:cubicBezTo>
                  <a:pt x="23" y="64"/>
                  <a:pt x="23" y="64"/>
                  <a:pt x="23" y="64"/>
                </a:cubicBezTo>
                <a:cubicBezTo>
                  <a:pt x="23" y="64"/>
                  <a:pt x="23" y="64"/>
                  <a:pt x="23" y="64"/>
                </a:cubicBezTo>
                <a:cubicBezTo>
                  <a:pt x="21" y="64"/>
                  <a:pt x="20" y="63"/>
                  <a:pt x="20" y="61"/>
                </a:cubicBezTo>
                <a:cubicBezTo>
                  <a:pt x="20" y="44"/>
                  <a:pt x="20" y="44"/>
                  <a:pt x="20" y="44"/>
                </a:cubicBezTo>
                <a:cubicBezTo>
                  <a:pt x="20" y="44"/>
                  <a:pt x="20" y="44"/>
                  <a:pt x="20" y="44"/>
                </a:cubicBezTo>
                <a:cubicBezTo>
                  <a:pt x="20" y="42"/>
                  <a:pt x="21" y="41"/>
                  <a:pt x="23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9" y="25"/>
                  <a:pt x="29" y="25"/>
                  <a:pt x="29" y="25"/>
                </a:cubicBezTo>
                <a:close/>
                <a:moveTo>
                  <a:pt x="26" y="47"/>
                </a:moveTo>
                <a:cubicBezTo>
                  <a:pt x="26" y="58"/>
                  <a:pt x="26" y="58"/>
                  <a:pt x="26" y="58"/>
                </a:cubicBezTo>
                <a:cubicBezTo>
                  <a:pt x="30" y="58"/>
                  <a:pt x="33" y="58"/>
                  <a:pt x="37" y="58"/>
                </a:cubicBezTo>
                <a:cubicBezTo>
                  <a:pt x="37" y="47"/>
                  <a:pt x="37" y="47"/>
                  <a:pt x="37" y="47"/>
                </a:cubicBezTo>
                <a:cubicBezTo>
                  <a:pt x="33" y="47"/>
                  <a:pt x="30" y="47"/>
                  <a:pt x="26" y="47"/>
                </a:cubicBezTo>
                <a:close/>
                <a:moveTo>
                  <a:pt x="101" y="10"/>
                </a:moveTo>
                <a:cubicBezTo>
                  <a:pt x="23" y="10"/>
                  <a:pt x="23" y="10"/>
                  <a:pt x="23" y="10"/>
                </a:cubicBezTo>
                <a:cubicBezTo>
                  <a:pt x="19" y="10"/>
                  <a:pt x="16" y="11"/>
                  <a:pt x="13" y="14"/>
                </a:cubicBezTo>
                <a:cubicBezTo>
                  <a:pt x="13" y="14"/>
                  <a:pt x="13" y="14"/>
                  <a:pt x="13" y="14"/>
                </a:cubicBezTo>
                <a:cubicBezTo>
                  <a:pt x="11" y="16"/>
                  <a:pt x="10" y="19"/>
                  <a:pt x="10" y="23"/>
                </a:cubicBezTo>
                <a:cubicBezTo>
                  <a:pt x="10" y="82"/>
                  <a:pt x="10" y="82"/>
                  <a:pt x="10" y="82"/>
                </a:cubicBezTo>
                <a:cubicBezTo>
                  <a:pt x="10" y="86"/>
                  <a:pt x="11" y="89"/>
                  <a:pt x="13" y="91"/>
                </a:cubicBezTo>
                <a:cubicBezTo>
                  <a:pt x="13" y="91"/>
                  <a:pt x="13" y="91"/>
                  <a:pt x="13" y="91"/>
                </a:cubicBezTo>
                <a:cubicBezTo>
                  <a:pt x="16" y="94"/>
                  <a:pt x="19" y="95"/>
                  <a:pt x="23" y="95"/>
                </a:cubicBezTo>
                <a:cubicBezTo>
                  <a:pt x="101" y="95"/>
                  <a:pt x="101" y="95"/>
                  <a:pt x="101" y="95"/>
                </a:cubicBezTo>
                <a:cubicBezTo>
                  <a:pt x="105" y="95"/>
                  <a:pt x="108" y="94"/>
                  <a:pt x="110" y="92"/>
                </a:cubicBezTo>
                <a:cubicBezTo>
                  <a:pt x="111" y="91"/>
                  <a:pt x="111" y="91"/>
                  <a:pt x="111" y="91"/>
                </a:cubicBezTo>
                <a:cubicBezTo>
                  <a:pt x="113" y="89"/>
                  <a:pt x="114" y="86"/>
                  <a:pt x="114" y="82"/>
                </a:cubicBezTo>
                <a:cubicBezTo>
                  <a:pt x="114" y="23"/>
                  <a:pt x="114" y="23"/>
                  <a:pt x="114" y="23"/>
                </a:cubicBezTo>
                <a:cubicBezTo>
                  <a:pt x="114" y="19"/>
                  <a:pt x="113" y="16"/>
                  <a:pt x="111" y="14"/>
                </a:cubicBezTo>
                <a:cubicBezTo>
                  <a:pt x="108" y="11"/>
                  <a:pt x="105" y="10"/>
                  <a:pt x="101" y="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25" name="Freeform 47"/>
          <p:cNvSpPr>
            <a:spLocks noEditPoints="1"/>
          </p:cNvSpPr>
          <p:nvPr/>
        </p:nvSpPr>
        <p:spPr bwMode="auto">
          <a:xfrm>
            <a:off x="918456" y="4962824"/>
            <a:ext cx="310278" cy="272559"/>
          </a:xfrm>
          <a:custGeom>
            <a:avLst/>
            <a:gdLst>
              <a:gd name="T0" fmla="*/ 73 w 141"/>
              <a:gd name="T1" fmla="*/ 1 h 124"/>
              <a:gd name="T2" fmla="*/ 73 w 141"/>
              <a:gd name="T3" fmla="*/ 1 h 124"/>
              <a:gd name="T4" fmla="*/ 124 w 141"/>
              <a:gd name="T5" fmla="*/ 26 h 124"/>
              <a:gd name="T6" fmla="*/ 126 w 141"/>
              <a:gd name="T7" fmla="*/ 28 h 124"/>
              <a:gd name="T8" fmla="*/ 126 w 141"/>
              <a:gd name="T9" fmla="*/ 28 h 124"/>
              <a:gd name="T10" fmla="*/ 140 w 141"/>
              <a:gd name="T11" fmla="*/ 53 h 124"/>
              <a:gd name="T12" fmla="*/ 138 w 141"/>
              <a:gd name="T13" fmla="*/ 60 h 124"/>
              <a:gd name="T14" fmla="*/ 137 w 141"/>
              <a:gd name="T15" fmla="*/ 60 h 124"/>
              <a:gd name="T16" fmla="*/ 126 w 141"/>
              <a:gd name="T17" fmla="*/ 66 h 124"/>
              <a:gd name="T18" fmla="*/ 126 w 141"/>
              <a:gd name="T19" fmla="*/ 94 h 124"/>
              <a:gd name="T20" fmla="*/ 123 w 141"/>
              <a:gd name="T21" fmla="*/ 99 h 124"/>
              <a:gd name="T22" fmla="*/ 73 w 141"/>
              <a:gd name="T23" fmla="*/ 124 h 124"/>
              <a:gd name="T24" fmla="*/ 69 w 141"/>
              <a:gd name="T25" fmla="*/ 124 h 124"/>
              <a:gd name="T26" fmla="*/ 69 w 141"/>
              <a:gd name="T27" fmla="*/ 124 h 124"/>
              <a:gd name="T28" fmla="*/ 18 w 141"/>
              <a:gd name="T29" fmla="*/ 98 h 124"/>
              <a:gd name="T30" fmla="*/ 15 w 141"/>
              <a:gd name="T31" fmla="*/ 94 h 124"/>
              <a:gd name="T32" fmla="*/ 15 w 141"/>
              <a:gd name="T33" fmla="*/ 94 h 124"/>
              <a:gd name="T34" fmla="*/ 15 w 141"/>
              <a:gd name="T35" fmla="*/ 66 h 124"/>
              <a:gd name="T36" fmla="*/ 4 w 141"/>
              <a:gd name="T37" fmla="*/ 60 h 124"/>
              <a:gd name="T38" fmla="*/ 2 w 141"/>
              <a:gd name="T39" fmla="*/ 54 h 124"/>
              <a:gd name="T40" fmla="*/ 2 w 141"/>
              <a:gd name="T41" fmla="*/ 53 h 124"/>
              <a:gd name="T42" fmla="*/ 2 w 141"/>
              <a:gd name="T43" fmla="*/ 53 h 124"/>
              <a:gd name="T44" fmla="*/ 16 w 141"/>
              <a:gd name="T45" fmla="*/ 28 h 124"/>
              <a:gd name="T46" fmla="*/ 18 w 141"/>
              <a:gd name="T47" fmla="*/ 26 h 124"/>
              <a:gd name="T48" fmla="*/ 69 w 141"/>
              <a:gd name="T49" fmla="*/ 1 h 124"/>
              <a:gd name="T50" fmla="*/ 73 w 141"/>
              <a:gd name="T51" fmla="*/ 1 h 124"/>
              <a:gd name="T52" fmla="*/ 68 w 141"/>
              <a:gd name="T53" fmla="*/ 113 h 124"/>
              <a:gd name="T54" fmla="*/ 68 w 141"/>
              <a:gd name="T55" fmla="*/ 67 h 124"/>
              <a:gd name="T56" fmla="*/ 60 w 141"/>
              <a:gd name="T57" fmla="*/ 81 h 124"/>
              <a:gd name="T58" fmla="*/ 56 w 141"/>
              <a:gd name="T59" fmla="*/ 82 h 124"/>
              <a:gd name="T60" fmla="*/ 56 w 141"/>
              <a:gd name="T61" fmla="*/ 82 h 124"/>
              <a:gd name="T62" fmla="*/ 25 w 141"/>
              <a:gd name="T63" fmla="*/ 66 h 124"/>
              <a:gd name="T64" fmla="*/ 25 w 141"/>
              <a:gd name="T65" fmla="*/ 91 h 124"/>
              <a:gd name="T66" fmla="*/ 68 w 141"/>
              <a:gd name="T67" fmla="*/ 113 h 124"/>
              <a:gd name="T68" fmla="*/ 68 w 141"/>
              <a:gd name="T69" fmla="*/ 51 h 124"/>
              <a:gd name="T70" fmla="*/ 68 w 141"/>
              <a:gd name="T71" fmla="*/ 12 h 124"/>
              <a:gd name="T72" fmla="*/ 28 w 141"/>
              <a:gd name="T73" fmla="*/ 32 h 124"/>
              <a:gd name="T74" fmla="*/ 68 w 141"/>
              <a:gd name="T75" fmla="*/ 51 h 124"/>
              <a:gd name="T76" fmla="*/ 74 w 141"/>
              <a:gd name="T77" fmla="*/ 12 h 124"/>
              <a:gd name="T78" fmla="*/ 74 w 141"/>
              <a:gd name="T79" fmla="*/ 51 h 124"/>
              <a:gd name="T80" fmla="*/ 113 w 141"/>
              <a:gd name="T81" fmla="*/ 32 h 124"/>
              <a:gd name="T82" fmla="*/ 74 w 141"/>
              <a:gd name="T83" fmla="*/ 12 h 124"/>
              <a:gd name="T84" fmla="*/ 74 w 141"/>
              <a:gd name="T85" fmla="*/ 67 h 124"/>
              <a:gd name="T86" fmla="*/ 74 w 141"/>
              <a:gd name="T87" fmla="*/ 113 h 124"/>
              <a:gd name="T88" fmla="*/ 117 w 141"/>
              <a:gd name="T89" fmla="*/ 91 h 124"/>
              <a:gd name="T90" fmla="*/ 117 w 141"/>
              <a:gd name="T91" fmla="*/ 66 h 124"/>
              <a:gd name="T92" fmla="*/ 85 w 141"/>
              <a:gd name="T93" fmla="*/ 82 h 124"/>
              <a:gd name="T94" fmla="*/ 85 w 141"/>
              <a:gd name="T95" fmla="*/ 82 h 124"/>
              <a:gd name="T96" fmla="*/ 81 w 141"/>
              <a:gd name="T97" fmla="*/ 81 h 124"/>
              <a:gd name="T98" fmla="*/ 74 w 141"/>
              <a:gd name="T99" fmla="*/ 67 h 124"/>
              <a:gd name="T100" fmla="*/ 119 w 141"/>
              <a:gd name="T101" fmla="*/ 35 h 124"/>
              <a:gd name="T102" fmla="*/ 75 w 141"/>
              <a:gd name="T103" fmla="*/ 57 h 124"/>
              <a:gd name="T104" fmla="*/ 85 w 141"/>
              <a:gd name="T105" fmla="*/ 76 h 124"/>
              <a:gd name="T106" fmla="*/ 129 w 141"/>
              <a:gd name="T107" fmla="*/ 54 h 124"/>
              <a:gd name="T108" fmla="*/ 119 w 141"/>
              <a:gd name="T109" fmla="*/ 35 h 124"/>
              <a:gd name="T110" fmla="*/ 23 w 141"/>
              <a:gd name="T111" fmla="*/ 59 h 124"/>
              <a:gd name="T112" fmla="*/ 56 w 141"/>
              <a:gd name="T113" fmla="*/ 76 h 124"/>
              <a:gd name="T114" fmla="*/ 67 w 141"/>
              <a:gd name="T115" fmla="*/ 57 h 124"/>
              <a:gd name="T116" fmla="*/ 23 w 141"/>
              <a:gd name="T117" fmla="*/ 35 h 124"/>
              <a:gd name="T118" fmla="*/ 12 w 141"/>
              <a:gd name="T119" fmla="*/ 54 h 124"/>
              <a:gd name="T120" fmla="*/ 22 w 141"/>
              <a:gd name="T121" fmla="*/ 58 h 124"/>
              <a:gd name="T122" fmla="*/ 23 w 141"/>
              <a:gd name="T123" fmla="*/ 5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1" h="124">
                <a:moveTo>
                  <a:pt x="73" y="1"/>
                </a:moveTo>
                <a:cubicBezTo>
                  <a:pt x="73" y="1"/>
                  <a:pt x="73" y="1"/>
                  <a:pt x="73" y="1"/>
                </a:cubicBezTo>
                <a:cubicBezTo>
                  <a:pt x="124" y="26"/>
                  <a:pt x="124" y="26"/>
                  <a:pt x="124" y="26"/>
                </a:cubicBezTo>
                <a:cubicBezTo>
                  <a:pt x="125" y="27"/>
                  <a:pt x="125" y="27"/>
                  <a:pt x="126" y="28"/>
                </a:cubicBezTo>
                <a:cubicBezTo>
                  <a:pt x="126" y="28"/>
                  <a:pt x="126" y="28"/>
                  <a:pt x="126" y="28"/>
                </a:cubicBezTo>
                <a:cubicBezTo>
                  <a:pt x="140" y="53"/>
                  <a:pt x="140" y="53"/>
                  <a:pt x="140" y="53"/>
                </a:cubicBezTo>
                <a:cubicBezTo>
                  <a:pt x="141" y="56"/>
                  <a:pt x="140" y="59"/>
                  <a:pt x="138" y="60"/>
                </a:cubicBezTo>
                <a:cubicBezTo>
                  <a:pt x="138" y="60"/>
                  <a:pt x="138" y="60"/>
                  <a:pt x="137" y="60"/>
                </a:cubicBezTo>
                <a:cubicBezTo>
                  <a:pt x="126" y="66"/>
                  <a:pt x="126" y="66"/>
                  <a:pt x="126" y="66"/>
                </a:cubicBezTo>
                <a:cubicBezTo>
                  <a:pt x="126" y="94"/>
                  <a:pt x="126" y="94"/>
                  <a:pt x="126" y="94"/>
                </a:cubicBezTo>
                <a:cubicBezTo>
                  <a:pt x="126" y="96"/>
                  <a:pt x="125" y="98"/>
                  <a:pt x="123" y="99"/>
                </a:cubicBezTo>
                <a:cubicBezTo>
                  <a:pt x="73" y="124"/>
                  <a:pt x="73" y="124"/>
                  <a:pt x="73" y="124"/>
                </a:cubicBezTo>
                <a:cubicBezTo>
                  <a:pt x="72" y="124"/>
                  <a:pt x="70" y="124"/>
                  <a:pt x="69" y="124"/>
                </a:cubicBezTo>
                <a:cubicBezTo>
                  <a:pt x="69" y="124"/>
                  <a:pt x="69" y="124"/>
                  <a:pt x="69" y="124"/>
                </a:cubicBezTo>
                <a:cubicBezTo>
                  <a:pt x="18" y="98"/>
                  <a:pt x="18" y="98"/>
                  <a:pt x="18" y="98"/>
                </a:cubicBezTo>
                <a:cubicBezTo>
                  <a:pt x="16" y="98"/>
                  <a:pt x="15" y="96"/>
                  <a:pt x="15" y="94"/>
                </a:cubicBezTo>
                <a:cubicBezTo>
                  <a:pt x="15" y="94"/>
                  <a:pt x="15" y="94"/>
                  <a:pt x="15" y="94"/>
                </a:cubicBezTo>
                <a:cubicBezTo>
                  <a:pt x="15" y="66"/>
                  <a:pt x="15" y="66"/>
                  <a:pt x="15" y="66"/>
                </a:cubicBezTo>
                <a:cubicBezTo>
                  <a:pt x="4" y="60"/>
                  <a:pt x="4" y="60"/>
                  <a:pt x="4" y="60"/>
                </a:cubicBezTo>
                <a:cubicBezTo>
                  <a:pt x="1" y="59"/>
                  <a:pt x="0" y="56"/>
                  <a:pt x="2" y="54"/>
                </a:cubicBezTo>
                <a:cubicBezTo>
                  <a:pt x="2" y="53"/>
                  <a:pt x="2" y="53"/>
                  <a:pt x="2" y="53"/>
                </a:cubicBezTo>
                <a:cubicBezTo>
                  <a:pt x="2" y="53"/>
                  <a:pt x="2" y="53"/>
                  <a:pt x="2" y="53"/>
                </a:cubicBezTo>
                <a:cubicBezTo>
                  <a:pt x="16" y="28"/>
                  <a:pt x="16" y="28"/>
                  <a:pt x="16" y="28"/>
                </a:cubicBezTo>
                <a:cubicBezTo>
                  <a:pt x="16" y="27"/>
                  <a:pt x="17" y="27"/>
                  <a:pt x="18" y="26"/>
                </a:cubicBezTo>
                <a:cubicBezTo>
                  <a:pt x="69" y="1"/>
                  <a:pt x="69" y="1"/>
                  <a:pt x="69" y="1"/>
                </a:cubicBezTo>
                <a:cubicBezTo>
                  <a:pt x="70" y="0"/>
                  <a:pt x="72" y="0"/>
                  <a:pt x="73" y="1"/>
                </a:cubicBezTo>
                <a:close/>
                <a:moveTo>
                  <a:pt x="68" y="113"/>
                </a:moveTo>
                <a:cubicBezTo>
                  <a:pt x="68" y="67"/>
                  <a:pt x="68" y="67"/>
                  <a:pt x="68" y="67"/>
                </a:cubicBezTo>
                <a:cubicBezTo>
                  <a:pt x="60" y="81"/>
                  <a:pt x="60" y="81"/>
                  <a:pt x="60" y="81"/>
                </a:cubicBezTo>
                <a:cubicBezTo>
                  <a:pt x="59" y="82"/>
                  <a:pt x="58" y="83"/>
                  <a:pt x="56" y="82"/>
                </a:cubicBezTo>
                <a:cubicBezTo>
                  <a:pt x="56" y="82"/>
                  <a:pt x="56" y="82"/>
                  <a:pt x="56" y="82"/>
                </a:cubicBezTo>
                <a:cubicBezTo>
                  <a:pt x="25" y="66"/>
                  <a:pt x="25" y="66"/>
                  <a:pt x="25" y="66"/>
                </a:cubicBezTo>
                <a:cubicBezTo>
                  <a:pt x="25" y="91"/>
                  <a:pt x="25" y="91"/>
                  <a:pt x="25" y="91"/>
                </a:cubicBezTo>
                <a:cubicBezTo>
                  <a:pt x="68" y="113"/>
                  <a:pt x="68" y="113"/>
                  <a:pt x="68" y="113"/>
                </a:cubicBezTo>
                <a:close/>
                <a:moveTo>
                  <a:pt x="68" y="51"/>
                </a:moveTo>
                <a:cubicBezTo>
                  <a:pt x="68" y="12"/>
                  <a:pt x="68" y="12"/>
                  <a:pt x="68" y="12"/>
                </a:cubicBezTo>
                <a:cubicBezTo>
                  <a:pt x="28" y="32"/>
                  <a:pt x="28" y="32"/>
                  <a:pt x="28" y="32"/>
                </a:cubicBezTo>
                <a:cubicBezTo>
                  <a:pt x="68" y="51"/>
                  <a:pt x="68" y="51"/>
                  <a:pt x="68" y="51"/>
                </a:cubicBezTo>
                <a:close/>
                <a:moveTo>
                  <a:pt x="74" y="12"/>
                </a:moveTo>
                <a:cubicBezTo>
                  <a:pt x="74" y="51"/>
                  <a:pt x="74" y="51"/>
                  <a:pt x="74" y="51"/>
                </a:cubicBezTo>
                <a:cubicBezTo>
                  <a:pt x="113" y="32"/>
                  <a:pt x="113" y="32"/>
                  <a:pt x="113" y="32"/>
                </a:cubicBezTo>
                <a:cubicBezTo>
                  <a:pt x="74" y="12"/>
                  <a:pt x="74" y="12"/>
                  <a:pt x="74" y="12"/>
                </a:cubicBezTo>
                <a:close/>
                <a:moveTo>
                  <a:pt x="74" y="67"/>
                </a:moveTo>
                <a:cubicBezTo>
                  <a:pt x="74" y="113"/>
                  <a:pt x="74" y="113"/>
                  <a:pt x="74" y="113"/>
                </a:cubicBezTo>
                <a:cubicBezTo>
                  <a:pt x="117" y="91"/>
                  <a:pt x="117" y="91"/>
                  <a:pt x="117" y="91"/>
                </a:cubicBezTo>
                <a:cubicBezTo>
                  <a:pt x="117" y="66"/>
                  <a:pt x="117" y="66"/>
                  <a:pt x="117" y="66"/>
                </a:cubicBezTo>
                <a:cubicBezTo>
                  <a:pt x="85" y="82"/>
                  <a:pt x="85" y="82"/>
                  <a:pt x="85" y="82"/>
                </a:cubicBezTo>
                <a:cubicBezTo>
                  <a:pt x="85" y="82"/>
                  <a:pt x="85" y="82"/>
                  <a:pt x="85" y="82"/>
                </a:cubicBezTo>
                <a:cubicBezTo>
                  <a:pt x="84" y="83"/>
                  <a:pt x="82" y="82"/>
                  <a:pt x="81" y="81"/>
                </a:cubicBezTo>
                <a:cubicBezTo>
                  <a:pt x="74" y="67"/>
                  <a:pt x="74" y="67"/>
                  <a:pt x="74" y="67"/>
                </a:cubicBezTo>
                <a:close/>
                <a:moveTo>
                  <a:pt x="119" y="35"/>
                </a:moveTo>
                <a:cubicBezTo>
                  <a:pt x="75" y="57"/>
                  <a:pt x="75" y="57"/>
                  <a:pt x="75" y="57"/>
                </a:cubicBezTo>
                <a:cubicBezTo>
                  <a:pt x="85" y="76"/>
                  <a:pt x="85" y="76"/>
                  <a:pt x="85" y="76"/>
                </a:cubicBezTo>
                <a:cubicBezTo>
                  <a:pt x="129" y="54"/>
                  <a:pt x="129" y="54"/>
                  <a:pt x="129" y="54"/>
                </a:cubicBezTo>
                <a:cubicBezTo>
                  <a:pt x="119" y="35"/>
                  <a:pt x="119" y="35"/>
                  <a:pt x="119" y="35"/>
                </a:cubicBezTo>
                <a:close/>
                <a:moveTo>
                  <a:pt x="23" y="59"/>
                </a:moveTo>
                <a:cubicBezTo>
                  <a:pt x="56" y="76"/>
                  <a:pt x="56" y="76"/>
                  <a:pt x="56" y="76"/>
                </a:cubicBezTo>
                <a:cubicBezTo>
                  <a:pt x="67" y="57"/>
                  <a:pt x="67" y="57"/>
                  <a:pt x="67" y="57"/>
                </a:cubicBezTo>
                <a:cubicBezTo>
                  <a:pt x="23" y="35"/>
                  <a:pt x="23" y="35"/>
                  <a:pt x="23" y="35"/>
                </a:cubicBezTo>
                <a:cubicBezTo>
                  <a:pt x="12" y="54"/>
                  <a:pt x="12" y="54"/>
                  <a:pt x="12" y="54"/>
                </a:cubicBezTo>
                <a:cubicBezTo>
                  <a:pt x="22" y="58"/>
                  <a:pt x="22" y="58"/>
                  <a:pt x="22" y="58"/>
                </a:cubicBezTo>
                <a:cubicBezTo>
                  <a:pt x="22" y="59"/>
                  <a:pt x="22" y="59"/>
                  <a:pt x="23" y="5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26" name="Freeform 48"/>
          <p:cNvSpPr>
            <a:spLocks noEditPoints="1"/>
          </p:cNvSpPr>
          <p:nvPr/>
        </p:nvSpPr>
        <p:spPr bwMode="auto">
          <a:xfrm>
            <a:off x="2870897" y="4926058"/>
            <a:ext cx="242497" cy="228889"/>
          </a:xfrm>
          <a:custGeom>
            <a:avLst/>
            <a:gdLst>
              <a:gd name="T0" fmla="*/ 24 w 110"/>
              <a:gd name="T1" fmla="*/ 13 h 104"/>
              <a:gd name="T2" fmla="*/ 55 w 110"/>
              <a:gd name="T3" fmla="*/ 0 h 104"/>
              <a:gd name="T4" fmla="*/ 100 w 110"/>
              <a:gd name="T5" fmla="*/ 45 h 104"/>
              <a:gd name="T6" fmla="*/ 103 w 110"/>
              <a:gd name="T7" fmla="*/ 64 h 104"/>
              <a:gd name="T8" fmla="*/ 109 w 110"/>
              <a:gd name="T9" fmla="*/ 70 h 104"/>
              <a:gd name="T10" fmla="*/ 110 w 110"/>
              <a:gd name="T11" fmla="*/ 84 h 104"/>
              <a:gd name="T12" fmla="*/ 109 w 110"/>
              <a:gd name="T13" fmla="*/ 97 h 104"/>
              <a:gd name="T14" fmla="*/ 103 w 110"/>
              <a:gd name="T15" fmla="*/ 103 h 104"/>
              <a:gd name="T16" fmla="*/ 95 w 110"/>
              <a:gd name="T17" fmla="*/ 104 h 104"/>
              <a:gd name="T18" fmla="*/ 86 w 110"/>
              <a:gd name="T19" fmla="*/ 103 h 104"/>
              <a:gd name="T20" fmla="*/ 80 w 110"/>
              <a:gd name="T21" fmla="*/ 93 h 104"/>
              <a:gd name="T22" fmla="*/ 81 w 110"/>
              <a:gd name="T23" fmla="*/ 70 h 104"/>
              <a:gd name="T24" fmla="*/ 83 w 110"/>
              <a:gd name="T25" fmla="*/ 67 h 104"/>
              <a:gd name="T26" fmla="*/ 81 w 110"/>
              <a:gd name="T27" fmla="*/ 33 h 104"/>
              <a:gd name="T28" fmla="*/ 55 w 110"/>
              <a:gd name="T29" fmla="*/ 22 h 104"/>
              <a:gd name="T30" fmla="*/ 20 w 110"/>
              <a:gd name="T31" fmla="*/ 64 h 104"/>
              <a:gd name="T32" fmla="*/ 24 w 110"/>
              <a:gd name="T33" fmla="*/ 64 h 104"/>
              <a:gd name="T34" fmla="*/ 30 w 110"/>
              <a:gd name="T35" fmla="*/ 71 h 104"/>
              <a:gd name="T36" fmla="*/ 30 w 110"/>
              <a:gd name="T37" fmla="*/ 93 h 104"/>
              <a:gd name="T38" fmla="*/ 30 w 110"/>
              <a:gd name="T39" fmla="*/ 97 h 104"/>
              <a:gd name="T40" fmla="*/ 23 w 110"/>
              <a:gd name="T41" fmla="*/ 103 h 104"/>
              <a:gd name="T42" fmla="*/ 11 w 110"/>
              <a:gd name="T43" fmla="*/ 104 h 104"/>
              <a:gd name="T44" fmla="*/ 7 w 110"/>
              <a:gd name="T45" fmla="*/ 103 h 104"/>
              <a:gd name="T46" fmla="*/ 0 w 110"/>
              <a:gd name="T47" fmla="*/ 84 h 104"/>
              <a:gd name="T48" fmla="*/ 1 w 110"/>
              <a:gd name="T49" fmla="*/ 70 h 104"/>
              <a:gd name="T50" fmla="*/ 10 w 110"/>
              <a:gd name="T51" fmla="*/ 64 h 104"/>
              <a:gd name="T52" fmla="*/ 10 w 110"/>
              <a:gd name="T53" fmla="*/ 73 h 104"/>
              <a:gd name="T54" fmla="*/ 10 w 110"/>
              <a:gd name="T55" fmla="*/ 74 h 104"/>
              <a:gd name="T56" fmla="*/ 10 w 110"/>
              <a:gd name="T57" fmla="*/ 94 h 104"/>
              <a:gd name="T58" fmla="*/ 11 w 110"/>
              <a:gd name="T59" fmla="*/ 94 h 104"/>
              <a:gd name="T60" fmla="*/ 20 w 110"/>
              <a:gd name="T61" fmla="*/ 94 h 104"/>
              <a:gd name="T62" fmla="*/ 21 w 110"/>
              <a:gd name="T63" fmla="*/ 93 h 104"/>
              <a:gd name="T64" fmla="*/ 21 w 110"/>
              <a:gd name="T65" fmla="*/ 84 h 104"/>
              <a:gd name="T66" fmla="*/ 21 w 110"/>
              <a:gd name="T67" fmla="*/ 74 h 104"/>
              <a:gd name="T68" fmla="*/ 20 w 110"/>
              <a:gd name="T69" fmla="*/ 73 h 104"/>
              <a:gd name="T70" fmla="*/ 95 w 110"/>
              <a:gd name="T71" fmla="*/ 73 h 104"/>
              <a:gd name="T72" fmla="*/ 89 w 110"/>
              <a:gd name="T73" fmla="*/ 74 h 104"/>
              <a:gd name="T74" fmla="*/ 89 w 110"/>
              <a:gd name="T75" fmla="*/ 84 h 104"/>
              <a:gd name="T76" fmla="*/ 90 w 110"/>
              <a:gd name="T77" fmla="*/ 94 h 104"/>
              <a:gd name="T78" fmla="*/ 95 w 110"/>
              <a:gd name="T79" fmla="*/ 94 h 104"/>
              <a:gd name="T80" fmla="*/ 100 w 110"/>
              <a:gd name="T81" fmla="*/ 94 h 104"/>
              <a:gd name="T82" fmla="*/ 100 w 110"/>
              <a:gd name="T83" fmla="*/ 93 h 104"/>
              <a:gd name="T84" fmla="*/ 100 w 110"/>
              <a:gd name="T85" fmla="*/ 74 h 104"/>
              <a:gd name="T86" fmla="*/ 100 w 110"/>
              <a:gd name="T87" fmla="*/ 73 h 104"/>
              <a:gd name="T88" fmla="*/ 99 w 110"/>
              <a:gd name="T89" fmla="*/ 73 h 104"/>
              <a:gd name="T90" fmla="*/ 80 w 110"/>
              <a:gd name="T91" fmla="*/ 20 h 104"/>
              <a:gd name="T92" fmla="*/ 55 w 110"/>
              <a:gd name="T93" fmla="*/ 10 h 104"/>
              <a:gd name="T94" fmla="*/ 25 w 110"/>
              <a:gd name="T95" fmla="*/ 29 h 104"/>
              <a:gd name="T96" fmla="*/ 85 w 110"/>
              <a:gd name="T97" fmla="*/ 29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10" h="104">
                <a:moveTo>
                  <a:pt x="10" y="64"/>
                </a:moveTo>
                <a:cubicBezTo>
                  <a:pt x="10" y="45"/>
                  <a:pt x="10" y="45"/>
                  <a:pt x="10" y="45"/>
                </a:cubicBezTo>
                <a:cubicBezTo>
                  <a:pt x="10" y="33"/>
                  <a:pt x="15" y="21"/>
                  <a:pt x="24" y="13"/>
                </a:cubicBezTo>
                <a:cubicBezTo>
                  <a:pt x="24" y="13"/>
                  <a:pt x="24" y="13"/>
                  <a:pt x="24" y="13"/>
                </a:cubicBezTo>
                <a:cubicBezTo>
                  <a:pt x="24" y="13"/>
                  <a:pt x="24" y="13"/>
                  <a:pt x="24" y="13"/>
                </a:cubicBezTo>
                <a:cubicBezTo>
                  <a:pt x="32" y="5"/>
                  <a:pt x="43" y="0"/>
                  <a:pt x="55" y="0"/>
                </a:cubicBezTo>
                <a:cubicBezTo>
                  <a:pt x="67" y="0"/>
                  <a:pt x="78" y="5"/>
                  <a:pt x="86" y="13"/>
                </a:cubicBezTo>
                <a:cubicBezTo>
                  <a:pt x="87" y="13"/>
                  <a:pt x="87" y="13"/>
                  <a:pt x="87" y="13"/>
                </a:cubicBezTo>
                <a:cubicBezTo>
                  <a:pt x="95" y="21"/>
                  <a:pt x="100" y="33"/>
                  <a:pt x="100" y="45"/>
                </a:cubicBezTo>
                <a:cubicBezTo>
                  <a:pt x="100" y="64"/>
                  <a:pt x="100" y="64"/>
                  <a:pt x="100" y="64"/>
                </a:cubicBezTo>
                <a:cubicBezTo>
                  <a:pt x="101" y="64"/>
                  <a:pt x="102" y="64"/>
                  <a:pt x="103" y="64"/>
                </a:cubicBezTo>
                <a:cubicBezTo>
                  <a:pt x="103" y="64"/>
                  <a:pt x="103" y="64"/>
                  <a:pt x="103" y="64"/>
                </a:cubicBezTo>
                <a:cubicBezTo>
                  <a:pt x="103" y="64"/>
                  <a:pt x="103" y="64"/>
                  <a:pt x="103" y="64"/>
                </a:cubicBezTo>
                <a:cubicBezTo>
                  <a:pt x="105" y="65"/>
                  <a:pt x="106" y="66"/>
                  <a:pt x="107" y="67"/>
                </a:cubicBezTo>
                <a:cubicBezTo>
                  <a:pt x="108" y="68"/>
                  <a:pt x="109" y="69"/>
                  <a:pt x="109" y="70"/>
                </a:cubicBezTo>
                <a:cubicBezTo>
                  <a:pt x="109" y="71"/>
                  <a:pt x="109" y="71"/>
                  <a:pt x="109" y="71"/>
                </a:cubicBezTo>
                <a:cubicBezTo>
                  <a:pt x="110" y="72"/>
                  <a:pt x="110" y="73"/>
                  <a:pt x="110" y="74"/>
                </a:cubicBezTo>
                <a:cubicBezTo>
                  <a:pt x="110" y="84"/>
                  <a:pt x="110" y="84"/>
                  <a:pt x="110" y="84"/>
                </a:cubicBezTo>
                <a:cubicBezTo>
                  <a:pt x="110" y="93"/>
                  <a:pt x="110" y="93"/>
                  <a:pt x="110" y="93"/>
                </a:cubicBezTo>
                <a:cubicBezTo>
                  <a:pt x="110" y="94"/>
                  <a:pt x="110" y="96"/>
                  <a:pt x="109" y="97"/>
                </a:cubicBezTo>
                <a:cubicBezTo>
                  <a:pt x="109" y="97"/>
                  <a:pt x="109" y="97"/>
                  <a:pt x="109" y="97"/>
                </a:cubicBezTo>
                <a:cubicBezTo>
                  <a:pt x="109" y="97"/>
                  <a:pt x="109" y="97"/>
                  <a:pt x="109" y="97"/>
                </a:cubicBezTo>
                <a:cubicBezTo>
                  <a:pt x="109" y="98"/>
                  <a:pt x="108" y="100"/>
                  <a:pt x="107" y="100"/>
                </a:cubicBezTo>
                <a:cubicBezTo>
                  <a:pt x="106" y="101"/>
                  <a:pt x="105" y="102"/>
                  <a:pt x="103" y="103"/>
                </a:cubicBezTo>
                <a:cubicBezTo>
                  <a:pt x="103" y="103"/>
                  <a:pt x="103" y="103"/>
                  <a:pt x="103" y="103"/>
                </a:cubicBezTo>
                <a:cubicBezTo>
                  <a:pt x="102" y="103"/>
                  <a:pt x="101" y="104"/>
                  <a:pt x="99" y="104"/>
                </a:cubicBezTo>
                <a:cubicBezTo>
                  <a:pt x="95" y="104"/>
                  <a:pt x="95" y="104"/>
                  <a:pt x="95" y="104"/>
                </a:cubicBezTo>
                <a:cubicBezTo>
                  <a:pt x="90" y="104"/>
                  <a:pt x="90" y="104"/>
                  <a:pt x="90" y="104"/>
                </a:cubicBezTo>
                <a:cubicBezTo>
                  <a:pt x="89" y="104"/>
                  <a:pt x="88" y="103"/>
                  <a:pt x="86" y="103"/>
                </a:cubicBezTo>
                <a:cubicBezTo>
                  <a:pt x="86" y="103"/>
                  <a:pt x="86" y="103"/>
                  <a:pt x="86" y="103"/>
                </a:cubicBezTo>
                <a:cubicBezTo>
                  <a:pt x="86" y="103"/>
                  <a:pt x="86" y="103"/>
                  <a:pt x="86" y="103"/>
                </a:cubicBezTo>
                <a:cubicBezTo>
                  <a:pt x="85" y="102"/>
                  <a:pt x="84" y="101"/>
                  <a:pt x="83" y="100"/>
                </a:cubicBezTo>
                <a:cubicBezTo>
                  <a:pt x="81" y="99"/>
                  <a:pt x="80" y="96"/>
                  <a:pt x="80" y="93"/>
                </a:cubicBezTo>
                <a:cubicBezTo>
                  <a:pt x="80" y="84"/>
                  <a:pt x="80" y="84"/>
                  <a:pt x="80" y="84"/>
                </a:cubicBezTo>
                <a:cubicBezTo>
                  <a:pt x="80" y="74"/>
                  <a:pt x="80" y="74"/>
                  <a:pt x="80" y="74"/>
                </a:cubicBezTo>
                <a:cubicBezTo>
                  <a:pt x="80" y="73"/>
                  <a:pt x="80" y="71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1" y="69"/>
                  <a:pt x="82" y="68"/>
                  <a:pt x="83" y="67"/>
                </a:cubicBezTo>
                <a:cubicBezTo>
                  <a:pt x="85" y="65"/>
                  <a:pt x="87" y="64"/>
                  <a:pt x="90" y="64"/>
                </a:cubicBezTo>
                <a:cubicBezTo>
                  <a:pt x="90" y="47"/>
                  <a:pt x="90" y="47"/>
                  <a:pt x="90" y="47"/>
                </a:cubicBezTo>
                <a:cubicBezTo>
                  <a:pt x="88" y="42"/>
                  <a:pt x="85" y="37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74" y="26"/>
                  <a:pt x="65" y="22"/>
                  <a:pt x="55" y="22"/>
                </a:cubicBezTo>
                <a:cubicBezTo>
                  <a:pt x="45" y="22"/>
                  <a:pt x="36" y="26"/>
                  <a:pt x="29" y="33"/>
                </a:cubicBezTo>
                <a:cubicBezTo>
                  <a:pt x="25" y="37"/>
                  <a:pt x="22" y="42"/>
                  <a:pt x="20" y="47"/>
                </a:cubicBezTo>
                <a:cubicBezTo>
                  <a:pt x="20" y="64"/>
                  <a:pt x="20" y="64"/>
                  <a:pt x="20" y="64"/>
                </a:cubicBezTo>
                <a:cubicBezTo>
                  <a:pt x="21" y="64"/>
                  <a:pt x="23" y="64"/>
                  <a:pt x="24" y="64"/>
                </a:cubicBezTo>
                <a:cubicBezTo>
                  <a:pt x="24" y="64"/>
                  <a:pt x="24" y="64"/>
                  <a:pt x="24" y="64"/>
                </a:cubicBezTo>
                <a:cubicBezTo>
                  <a:pt x="24" y="64"/>
                  <a:pt x="24" y="64"/>
                  <a:pt x="24" y="64"/>
                </a:cubicBezTo>
                <a:cubicBezTo>
                  <a:pt x="25" y="65"/>
                  <a:pt x="26" y="66"/>
                  <a:pt x="27" y="67"/>
                </a:cubicBezTo>
                <a:cubicBezTo>
                  <a:pt x="28" y="68"/>
                  <a:pt x="29" y="69"/>
                  <a:pt x="30" y="70"/>
                </a:cubicBezTo>
                <a:cubicBezTo>
                  <a:pt x="30" y="71"/>
                  <a:pt x="30" y="71"/>
                  <a:pt x="30" y="71"/>
                </a:cubicBezTo>
                <a:cubicBezTo>
                  <a:pt x="30" y="72"/>
                  <a:pt x="30" y="73"/>
                  <a:pt x="30" y="74"/>
                </a:cubicBezTo>
                <a:cubicBezTo>
                  <a:pt x="30" y="84"/>
                  <a:pt x="30" y="84"/>
                  <a:pt x="30" y="84"/>
                </a:cubicBezTo>
                <a:cubicBezTo>
                  <a:pt x="30" y="93"/>
                  <a:pt x="30" y="93"/>
                  <a:pt x="30" y="93"/>
                </a:cubicBezTo>
                <a:cubicBezTo>
                  <a:pt x="30" y="94"/>
                  <a:pt x="30" y="96"/>
                  <a:pt x="30" y="97"/>
                </a:cubicBezTo>
                <a:cubicBezTo>
                  <a:pt x="30" y="97"/>
                  <a:pt x="30" y="97"/>
                  <a:pt x="30" y="97"/>
                </a:cubicBezTo>
                <a:cubicBezTo>
                  <a:pt x="30" y="97"/>
                  <a:pt x="30" y="97"/>
                  <a:pt x="30" y="97"/>
                </a:cubicBezTo>
                <a:cubicBezTo>
                  <a:pt x="29" y="98"/>
                  <a:pt x="28" y="100"/>
                  <a:pt x="27" y="100"/>
                </a:cubicBezTo>
                <a:cubicBezTo>
                  <a:pt x="26" y="101"/>
                  <a:pt x="25" y="102"/>
                  <a:pt x="24" y="103"/>
                </a:cubicBezTo>
                <a:cubicBezTo>
                  <a:pt x="23" y="103"/>
                  <a:pt x="23" y="103"/>
                  <a:pt x="23" y="103"/>
                </a:cubicBezTo>
                <a:cubicBezTo>
                  <a:pt x="22" y="103"/>
                  <a:pt x="21" y="104"/>
                  <a:pt x="20" y="104"/>
                </a:cubicBezTo>
                <a:cubicBezTo>
                  <a:pt x="15" y="104"/>
                  <a:pt x="15" y="104"/>
                  <a:pt x="15" y="104"/>
                </a:cubicBezTo>
                <a:cubicBezTo>
                  <a:pt x="11" y="104"/>
                  <a:pt x="11" y="104"/>
                  <a:pt x="11" y="104"/>
                </a:cubicBezTo>
                <a:cubicBezTo>
                  <a:pt x="9" y="104"/>
                  <a:pt x="8" y="103"/>
                  <a:pt x="7" y="103"/>
                </a:cubicBezTo>
                <a:cubicBezTo>
                  <a:pt x="7" y="103"/>
                  <a:pt x="7" y="103"/>
                  <a:pt x="7" y="103"/>
                </a:cubicBezTo>
                <a:cubicBezTo>
                  <a:pt x="7" y="103"/>
                  <a:pt x="7" y="103"/>
                  <a:pt x="7" y="103"/>
                </a:cubicBezTo>
                <a:cubicBezTo>
                  <a:pt x="5" y="102"/>
                  <a:pt x="4" y="101"/>
                  <a:pt x="3" y="100"/>
                </a:cubicBezTo>
                <a:cubicBezTo>
                  <a:pt x="1" y="99"/>
                  <a:pt x="0" y="96"/>
                  <a:pt x="0" y="93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73"/>
                  <a:pt x="0" y="71"/>
                  <a:pt x="1" y="70"/>
                </a:cubicBezTo>
                <a:cubicBezTo>
                  <a:pt x="1" y="70"/>
                  <a:pt x="1" y="70"/>
                  <a:pt x="1" y="70"/>
                </a:cubicBezTo>
                <a:cubicBezTo>
                  <a:pt x="1" y="70"/>
                  <a:pt x="1" y="70"/>
                  <a:pt x="1" y="70"/>
                </a:cubicBezTo>
                <a:cubicBezTo>
                  <a:pt x="2" y="69"/>
                  <a:pt x="2" y="68"/>
                  <a:pt x="3" y="67"/>
                </a:cubicBezTo>
                <a:cubicBezTo>
                  <a:pt x="5" y="65"/>
                  <a:pt x="8" y="64"/>
                  <a:pt x="10" y="64"/>
                </a:cubicBezTo>
                <a:close/>
                <a:moveTo>
                  <a:pt x="15" y="73"/>
                </a:moveTo>
                <a:cubicBezTo>
                  <a:pt x="11" y="73"/>
                  <a:pt x="11" y="73"/>
                  <a:pt x="11" y="73"/>
                </a:cubicBezTo>
                <a:cubicBezTo>
                  <a:pt x="10" y="73"/>
                  <a:pt x="10" y="73"/>
                  <a:pt x="10" y="73"/>
                </a:cubicBezTo>
                <a:cubicBezTo>
                  <a:pt x="10" y="74"/>
                  <a:pt x="10" y="74"/>
                  <a:pt x="10" y="74"/>
                </a:cubicBezTo>
                <a:cubicBezTo>
                  <a:pt x="10" y="74"/>
                  <a:pt x="10" y="74"/>
                  <a:pt x="10" y="74"/>
                </a:cubicBezTo>
                <a:cubicBezTo>
                  <a:pt x="10" y="74"/>
                  <a:pt x="10" y="74"/>
                  <a:pt x="10" y="74"/>
                </a:cubicBezTo>
                <a:cubicBezTo>
                  <a:pt x="10" y="84"/>
                  <a:pt x="10" y="84"/>
                  <a:pt x="10" y="84"/>
                </a:cubicBezTo>
                <a:cubicBezTo>
                  <a:pt x="10" y="93"/>
                  <a:pt x="10" y="93"/>
                  <a:pt x="10" y="93"/>
                </a:cubicBezTo>
                <a:cubicBezTo>
                  <a:pt x="10" y="93"/>
                  <a:pt x="10" y="94"/>
                  <a:pt x="10" y="94"/>
                </a:cubicBezTo>
                <a:cubicBezTo>
                  <a:pt x="10" y="94"/>
                  <a:pt x="10" y="94"/>
                  <a:pt x="10" y="94"/>
                </a:cubicBezTo>
                <a:cubicBezTo>
                  <a:pt x="10" y="94"/>
                  <a:pt x="10" y="94"/>
                  <a:pt x="10" y="94"/>
                </a:cubicBezTo>
                <a:cubicBezTo>
                  <a:pt x="10" y="94"/>
                  <a:pt x="11" y="94"/>
                  <a:pt x="11" y="94"/>
                </a:cubicBezTo>
                <a:cubicBezTo>
                  <a:pt x="15" y="94"/>
                  <a:pt x="15" y="94"/>
                  <a:pt x="15" y="94"/>
                </a:cubicBezTo>
                <a:cubicBezTo>
                  <a:pt x="20" y="94"/>
                  <a:pt x="20" y="94"/>
                  <a:pt x="20" y="94"/>
                </a:cubicBezTo>
                <a:cubicBezTo>
                  <a:pt x="20" y="94"/>
                  <a:pt x="20" y="94"/>
                  <a:pt x="20" y="94"/>
                </a:cubicBezTo>
                <a:cubicBezTo>
                  <a:pt x="20" y="94"/>
                  <a:pt x="20" y="94"/>
                  <a:pt x="20" y="94"/>
                </a:cubicBezTo>
                <a:cubicBezTo>
                  <a:pt x="20" y="94"/>
                  <a:pt x="20" y="94"/>
                  <a:pt x="21" y="94"/>
                </a:cubicBezTo>
                <a:cubicBezTo>
                  <a:pt x="21" y="94"/>
                  <a:pt x="21" y="93"/>
                  <a:pt x="21" y="93"/>
                </a:cubicBezTo>
                <a:cubicBezTo>
                  <a:pt x="21" y="93"/>
                  <a:pt x="21" y="93"/>
                  <a:pt x="21" y="93"/>
                </a:cubicBezTo>
                <a:cubicBezTo>
                  <a:pt x="21" y="93"/>
                  <a:pt x="21" y="93"/>
                  <a:pt x="21" y="93"/>
                </a:cubicBezTo>
                <a:cubicBezTo>
                  <a:pt x="21" y="84"/>
                  <a:pt x="21" y="84"/>
                  <a:pt x="21" y="84"/>
                </a:cubicBezTo>
                <a:cubicBezTo>
                  <a:pt x="21" y="74"/>
                  <a:pt x="21" y="74"/>
                  <a:pt x="21" y="74"/>
                </a:cubicBezTo>
                <a:cubicBezTo>
                  <a:pt x="21" y="74"/>
                  <a:pt x="21" y="74"/>
                  <a:pt x="21" y="74"/>
                </a:cubicBezTo>
                <a:cubicBezTo>
                  <a:pt x="21" y="74"/>
                  <a:pt x="21" y="74"/>
                  <a:pt x="21" y="74"/>
                </a:cubicBezTo>
                <a:cubicBezTo>
                  <a:pt x="21" y="74"/>
                  <a:pt x="21" y="74"/>
                  <a:pt x="21" y="73"/>
                </a:cubicBezTo>
                <a:cubicBezTo>
                  <a:pt x="20" y="73"/>
                  <a:pt x="20" y="73"/>
                  <a:pt x="20" y="73"/>
                </a:cubicBezTo>
                <a:cubicBezTo>
                  <a:pt x="20" y="73"/>
                  <a:pt x="20" y="73"/>
                  <a:pt x="20" y="73"/>
                </a:cubicBezTo>
                <a:cubicBezTo>
                  <a:pt x="20" y="73"/>
                  <a:pt x="20" y="73"/>
                  <a:pt x="20" y="73"/>
                </a:cubicBezTo>
                <a:cubicBezTo>
                  <a:pt x="15" y="73"/>
                  <a:pt x="15" y="73"/>
                  <a:pt x="15" y="73"/>
                </a:cubicBezTo>
                <a:close/>
                <a:moveTo>
                  <a:pt x="95" y="73"/>
                </a:moveTo>
                <a:cubicBezTo>
                  <a:pt x="90" y="73"/>
                  <a:pt x="90" y="73"/>
                  <a:pt x="90" y="73"/>
                </a:cubicBezTo>
                <a:cubicBezTo>
                  <a:pt x="90" y="73"/>
                  <a:pt x="90" y="73"/>
                  <a:pt x="90" y="73"/>
                </a:cubicBezTo>
                <a:cubicBezTo>
                  <a:pt x="89" y="74"/>
                  <a:pt x="89" y="74"/>
                  <a:pt x="89" y="74"/>
                </a:cubicBezTo>
                <a:cubicBezTo>
                  <a:pt x="89" y="74"/>
                  <a:pt x="89" y="74"/>
                  <a:pt x="89" y="74"/>
                </a:cubicBezTo>
                <a:cubicBezTo>
                  <a:pt x="89" y="74"/>
                  <a:pt x="89" y="74"/>
                  <a:pt x="89" y="74"/>
                </a:cubicBezTo>
                <a:cubicBezTo>
                  <a:pt x="89" y="84"/>
                  <a:pt x="89" y="84"/>
                  <a:pt x="89" y="84"/>
                </a:cubicBezTo>
                <a:cubicBezTo>
                  <a:pt x="89" y="93"/>
                  <a:pt x="89" y="93"/>
                  <a:pt x="89" y="93"/>
                </a:cubicBezTo>
                <a:cubicBezTo>
                  <a:pt x="89" y="93"/>
                  <a:pt x="89" y="94"/>
                  <a:pt x="90" y="94"/>
                </a:cubicBezTo>
                <a:cubicBezTo>
                  <a:pt x="90" y="94"/>
                  <a:pt x="90" y="94"/>
                  <a:pt x="90" y="94"/>
                </a:cubicBezTo>
                <a:cubicBezTo>
                  <a:pt x="90" y="94"/>
                  <a:pt x="90" y="94"/>
                  <a:pt x="90" y="94"/>
                </a:cubicBezTo>
                <a:cubicBezTo>
                  <a:pt x="90" y="94"/>
                  <a:pt x="90" y="94"/>
                  <a:pt x="90" y="94"/>
                </a:cubicBezTo>
                <a:cubicBezTo>
                  <a:pt x="95" y="94"/>
                  <a:pt x="95" y="94"/>
                  <a:pt x="95" y="94"/>
                </a:cubicBezTo>
                <a:cubicBezTo>
                  <a:pt x="99" y="94"/>
                  <a:pt x="99" y="94"/>
                  <a:pt x="99" y="94"/>
                </a:cubicBezTo>
                <a:cubicBezTo>
                  <a:pt x="99" y="94"/>
                  <a:pt x="100" y="94"/>
                  <a:pt x="100" y="94"/>
                </a:cubicBezTo>
                <a:cubicBezTo>
                  <a:pt x="100" y="94"/>
                  <a:pt x="100" y="94"/>
                  <a:pt x="100" y="94"/>
                </a:cubicBezTo>
                <a:cubicBezTo>
                  <a:pt x="100" y="94"/>
                  <a:pt x="100" y="94"/>
                  <a:pt x="100" y="94"/>
                </a:cubicBezTo>
                <a:cubicBezTo>
                  <a:pt x="100" y="94"/>
                  <a:pt x="100" y="93"/>
                  <a:pt x="100" y="93"/>
                </a:cubicBezTo>
                <a:cubicBezTo>
                  <a:pt x="100" y="93"/>
                  <a:pt x="100" y="93"/>
                  <a:pt x="100" y="93"/>
                </a:cubicBezTo>
                <a:cubicBezTo>
                  <a:pt x="100" y="93"/>
                  <a:pt x="100" y="93"/>
                  <a:pt x="100" y="93"/>
                </a:cubicBezTo>
                <a:cubicBezTo>
                  <a:pt x="100" y="84"/>
                  <a:pt x="100" y="84"/>
                  <a:pt x="100" y="84"/>
                </a:cubicBezTo>
                <a:cubicBezTo>
                  <a:pt x="100" y="74"/>
                  <a:pt x="100" y="74"/>
                  <a:pt x="100" y="74"/>
                </a:cubicBezTo>
                <a:cubicBezTo>
                  <a:pt x="100" y="74"/>
                  <a:pt x="100" y="74"/>
                  <a:pt x="100" y="74"/>
                </a:cubicBezTo>
                <a:cubicBezTo>
                  <a:pt x="100" y="74"/>
                  <a:pt x="100" y="74"/>
                  <a:pt x="100" y="74"/>
                </a:cubicBezTo>
                <a:cubicBezTo>
                  <a:pt x="100" y="74"/>
                  <a:pt x="100" y="74"/>
                  <a:pt x="100" y="73"/>
                </a:cubicBezTo>
                <a:cubicBezTo>
                  <a:pt x="100" y="73"/>
                  <a:pt x="100" y="73"/>
                  <a:pt x="100" y="73"/>
                </a:cubicBezTo>
                <a:cubicBezTo>
                  <a:pt x="100" y="73"/>
                  <a:pt x="100" y="73"/>
                  <a:pt x="100" y="73"/>
                </a:cubicBezTo>
                <a:cubicBezTo>
                  <a:pt x="100" y="73"/>
                  <a:pt x="99" y="73"/>
                  <a:pt x="99" y="73"/>
                </a:cubicBezTo>
                <a:cubicBezTo>
                  <a:pt x="95" y="73"/>
                  <a:pt x="95" y="73"/>
                  <a:pt x="95" y="73"/>
                </a:cubicBezTo>
                <a:close/>
                <a:moveTo>
                  <a:pt x="87" y="31"/>
                </a:moveTo>
                <a:cubicBezTo>
                  <a:pt x="85" y="27"/>
                  <a:pt x="83" y="23"/>
                  <a:pt x="80" y="20"/>
                </a:cubicBezTo>
                <a:cubicBezTo>
                  <a:pt x="80" y="20"/>
                  <a:pt x="80" y="20"/>
                  <a:pt x="80" y="20"/>
                </a:cubicBezTo>
                <a:cubicBezTo>
                  <a:pt x="80" y="20"/>
                  <a:pt x="80" y="20"/>
                  <a:pt x="80" y="20"/>
                </a:cubicBezTo>
                <a:cubicBezTo>
                  <a:pt x="73" y="14"/>
                  <a:pt x="65" y="10"/>
                  <a:pt x="55" y="10"/>
                </a:cubicBezTo>
                <a:cubicBezTo>
                  <a:pt x="45" y="10"/>
                  <a:pt x="37" y="14"/>
                  <a:pt x="30" y="20"/>
                </a:cubicBezTo>
                <a:cubicBezTo>
                  <a:pt x="27" y="23"/>
                  <a:pt x="25" y="27"/>
                  <a:pt x="23" y="31"/>
                </a:cubicBezTo>
                <a:cubicBezTo>
                  <a:pt x="24" y="30"/>
                  <a:pt x="24" y="29"/>
                  <a:pt x="25" y="29"/>
                </a:cubicBezTo>
                <a:cubicBezTo>
                  <a:pt x="33" y="21"/>
                  <a:pt x="43" y="16"/>
                  <a:pt x="55" y="16"/>
                </a:cubicBezTo>
                <a:cubicBezTo>
                  <a:pt x="67" y="16"/>
                  <a:pt x="77" y="21"/>
                  <a:pt x="85" y="29"/>
                </a:cubicBezTo>
                <a:cubicBezTo>
                  <a:pt x="85" y="29"/>
                  <a:pt x="85" y="29"/>
                  <a:pt x="85" y="29"/>
                </a:cubicBezTo>
                <a:cubicBezTo>
                  <a:pt x="86" y="29"/>
                  <a:pt x="86" y="30"/>
                  <a:pt x="87" y="3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27" name="Freeform 49"/>
          <p:cNvSpPr>
            <a:spLocks noEditPoints="1"/>
          </p:cNvSpPr>
          <p:nvPr/>
        </p:nvSpPr>
        <p:spPr bwMode="auto">
          <a:xfrm>
            <a:off x="2855833" y="4450209"/>
            <a:ext cx="272622" cy="262019"/>
          </a:xfrm>
          <a:custGeom>
            <a:avLst/>
            <a:gdLst>
              <a:gd name="T0" fmla="*/ 53 w 124"/>
              <a:gd name="T1" fmla="*/ 0 h 119"/>
              <a:gd name="T2" fmla="*/ 75 w 124"/>
              <a:gd name="T3" fmla="*/ 6 h 119"/>
              <a:gd name="T4" fmla="*/ 85 w 124"/>
              <a:gd name="T5" fmla="*/ 30 h 119"/>
              <a:gd name="T6" fmla="*/ 69 w 124"/>
              <a:gd name="T7" fmla="*/ 37 h 119"/>
              <a:gd name="T8" fmla="*/ 124 w 124"/>
              <a:gd name="T9" fmla="*/ 55 h 119"/>
              <a:gd name="T10" fmla="*/ 0 w 124"/>
              <a:gd name="T11" fmla="*/ 105 h 119"/>
              <a:gd name="T12" fmla="*/ 64 w 124"/>
              <a:gd name="T13" fmla="*/ 33 h 119"/>
              <a:gd name="T14" fmla="*/ 80 w 124"/>
              <a:gd name="T15" fmla="*/ 26 h 119"/>
              <a:gd name="T16" fmla="*/ 81 w 124"/>
              <a:gd name="T17" fmla="*/ 14 h 119"/>
              <a:gd name="T18" fmla="*/ 56 w 124"/>
              <a:gd name="T19" fmla="*/ 15 h 119"/>
              <a:gd name="T20" fmla="*/ 40 w 124"/>
              <a:gd name="T21" fmla="*/ 18 h 119"/>
              <a:gd name="T22" fmla="*/ 37 w 124"/>
              <a:gd name="T23" fmla="*/ 3 h 119"/>
              <a:gd name="T24" fmla="*/ 19 w 124"/>
              <a:gd name="T25" fmla="*/ 57 h 119"/>
              <a:gd name="T26" fmla="*/ 19 w 124"/>
              <a:gd name="T27" fmla="*/ 63 h 119"/>
              <a:gd name="T28" fmla="*/ 105 w 124"/>
              <a:gd name="T29" fmla="*/ 98 h 119"/>
              <a:gd name="T30" fmla="*/ 38 w 124"/>
              <a:gd name="T31" fmla="*/ 103 h 119"/>
              <a:gd name="T32" fmla="*/ 89 w 124"/>
              <a:gd name="T33" fmla="*/ 100 h 119"/>
              <a:gd name="T34" fmla="*/ 16 w 124"/>
              <a:gd name="T35" fmla="*/ 100 h 119"/>
              <a:gd name="T36" fmla="*/ 27 w 124"/>
              <a:gd name="T37" fmla="*/ 103 h 119"/>
              <a:gd name="T38" fmla="*/ 97 w 124"/>
              <a:gd name="T39" fmla="*/ 84 h 119"/>
              <a:gd name="T40" fmla="*/ 97 w 124"/>
              <a:gd name="T41" fmla="*/ 90 h 119"/>
              <a:gd name="T42" fmla="*/ 86 w 124"/>
              <a:gd name="T43" fmla="*/ 84 h 119"/>
              <a:gd name="T44" fmla="*/ 58 w 124"/>
              <a:gd name="T45" fmla="*/ 90 h 119"/>
              <a:gd name="T46" fmla="*/ 69 w 124"/>
              <a:gd name="T47" fmla="*/ 87 h 119"/>
              <a:gd name="T48" fmla="*/ 35 w 124"/>
              <a:gd name="T49" fmla="*/ 87 h 119"/>
              <a:gd name="T50" fmla="*/ 47 w 124"/>
              <a:gd name="T51" fmla="*/ 90 h 119"/>
              <a:gd name="T52" fmla="*/ 19 w 124"/>
              <a:gd name="T53" fmla="*/ 84 h 119"/>
              <a:gd name="T54" fmla="*/ 19 w 124"/>
              <a:gd name="T55" fmla="*/ 90 h 119"/>
              <a:gd name="T56" fmla="*/ 93 w 124"/>
              <a:gd name="T57" fmla="*/ 70 h 119"/>
              <a:gd name="T58" fmla="*/ 67 w 124"/>
              <a:gd name="T59" fmla="*/ 76 h 119"/>
              <a:gd name="T60" fmla="*/ 78 w 124"/>
              <a:gd name="T61" fmla="*/ 73 h 119"/>
              <a:gd name="T62" fmla="*/ 46 w 124"/>
              <a:gd name="T63" fmla="*/ 73 h 119"/>
              <a:gd name="T64" fmla="*/ 57 w 124"/>
              <a:gd name="T65" fmla="*/ 76 h 119"/>
              <a:gd name="T66" fmla="*/ 31 w 124"/>
              <a:gd name="T67" fmla="*/ 70 h 119"/>
              <a:gd name="T68" fmla="*/ 31 w 124"/>
              <a:gd name="T69" fmla="*/ 76 h 119"/>
              <a:gd name="T70" fmla="*/ 105 w 124"/>
              <a:gd name="T71" fmla="*/ 57 h 119"/>
              <a:gd name="T72" fmla="*/ 103 w 124"/>
              <a:gd name="T73" fmla="*/ 76 h 119"/>
              <a:gd name="T74" fmla="*/ 108 w 124"/>
              <a:gd name="T75" fmla="*/ 73 h 119"/>
              <a:gd name="T76" fmla="*/ 16 w 124"/>
              <a:gd name="T77" fmla="*/ 73 h 119"/>
              <a:gd name="T78" fmla="*/ 21 w 124"/>
              <a:gd name="T79" fmla="*/ 76 h 119"/>
              <a:gd name="T80" fmla="*/ 77 w 124"/>
              <a:gd name="T81" fmla="*/ 57 h 119"/>
              <a:gd name="T82" fmla="*/ 77 w 124"/>
              <a:gd name="T83" fmla="*/ 63 h 119"/>
              <a:gd name="T84" fmla="*/ 66 w 124"/>
              <a:gd name="T85" fmla="*/ 57 h 119"/>
              <a:gd name="T86" fmla="*/ 38 w 124"/>
              <a:gd name="T87" fmla="*/ 63 h 119"/>
              <a:gd name="T88" fmla="*/ 50 w 124"/>
              <a:gd name="T89" fmla="*/ 60 h 119"/>
              <a:gd name="T90" fmla="*/ 14 w 124"/>
              <a:gd name="T91" fmla="*/ 51 h 119"/>
              <a:gd name="T92" fmla="*/ 111 w 124"/>
              <a:gd name="T93" fmla="*/ 109 h 119"/>
              <a:gd name="T94" fmla="*/ 46 w 124"/>
              <a:gd name="T95" fmla="*/ 6 h 119"/>
              <a:gd name="T96" fmla="*/ 46 w 124"/>
              <a:gd name="T97" fmla="*/ 12 h 119"/>
              <a:gd name="T98" fmla="*/ 50 w 124"/>
              <a:gd name="T99" fmla="*/ 9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4" h="119">
                <a:moveTo>
                  <a:pt x="40" y="0"/>
                </a:moveTo>
                <a:cubicBezTo>
                  <a:pt x="40" y="0"/>
                  <a:pt x="40" y="0"/>
                  <a:pt x="40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54" y="0"/>
                  <a:pt x="56" y="1"/>
                  <a:pt x="56" y="3"/>
                </a:cubicBezTo>
                <a:cubicBezTo>
                  <a:pt x="56" y="3"/>
                  <a:pt x="56" y="3"/>
                  <a:pt x="56" y="3"/>
                </a:cubicBezTo>
                <a:cubicBezTo>
                  <a:pt x="56" y="6"/>
                  <a:pt x="56" y="6"/>
                  <a:pt x="56" y="6"/>
                </a:cubicBezTo>
                <a:cubicBezTo>
                  <a:pt x="75" y="6"/>
                  <a:pt x="75" y="6"/>
                  <a:pt x="75" y="6"/>
                </a:cubicBezTo>
                <a:cubicBezTo>
                  <a:pt x="78" y="6"/>
                  <a:pt x="82" y="8"/>
                  <a:pt x="85" y="10"/>
                </a:cubicBezTo>
                <a:cubicBezTo>
                  <a:pt x="85" y="10"/>
                  <a:pt x="85" y="10"/>
                  <a:pt x="85" y="10"/>
                </a:cubicBezTo>
                <a:cubicBezTo>
                  <a:pt x="87" y="13"/>
                  <a:pt x="89" y="16"/>
                  <a:pt x="89" y="20"/>
                </a:cubicBezTo>
                <a:cubicBezTo>
                  <a:pt x="89" y="24"/>
                  <a:pt x="87" y="28"/>
                  <a:pt x="85" y="30"/>
                </a:cubicBezTo>
                <a:cubicBezTo>
                  <a:pt x="85" y="30"/>
                  <a:pt x="85" y="30"/>
                  <a:pt x="85" y="30"/>
                </a:cubicBezTo>
                <a:cubicBezTo>
                  <a:pt x="82" y="33"/>
                  <a:pt x="79" y="34"/>
                  <a:pt x="75" y="34"/>
                </a:cubicBezTo>
                <a:cubicBezTo>
                  <a:pt x="75" y="34"/>
                  <a:pt x="75" y="34"/>
                  <a:pt x="75" y="34"/>
                </a:cubicBezTo>
                <a:cubicBezTo>
                  <a:pt x="72" y="34"/>
                  <a:pt x="70" y="35"/>
                  <a:pt x="69" y="37"/>
                </a:cubicBezTo>
                <a:cubicBezTo>
                  <a:pt x="69" y="37"/>
                  <a:pt x="69" y="37"/>
                  <a:pt x="69" y="37"/>
                </a:cubicBezTo>
                <a:cubicBezTo>
                  <a:pt x="67" y="38"/>
                  <a:pt x="67" y="40"/>
                  <a:pt x="66" y="42"/>
                </a:cubicBezTo>
                <a:cubicBezTo>
                  <a:pt x="111" y="42"/>
                  <a:pt x="111" y="42"/>
                  <a:pt x="111" y="42"/>
                </a:cubicBezTo>
                <a:cubicBezTo>
                  <a:pt x="118" y="42"/>
                  <a:pt x="124" y="48"/>
                  <a:pt x="124" y="55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13"/>
                  <a:pt x="118" y="119"/>
                  <a:pt x="111" y="119"/>
                </a:cubicBezTo>
                <a:cubicBezTo>
                  <a:pt x="14" y="119"/>
                  <a:pt x="14" y="119"/>
                  <a:pt x="14" y="119"/>
                </a:cubicBezTo>
                <a:cubicBezTo>
                  <a:pt x="6" y="119"/>
                  <a:pt x="0" y="113"/>
                  <a:pt x="0" y="105"/>
                </a:cubicBezTo>
                <a:cubicBezTo>
                  <a:pt x="0" y="55"/>
                  <a:pt x="0" y="55"/>
                  <a:pt x="0" y="55"/>
                </a:cubicBezTo>
                <a:cubicBezTo>
                  <a:pt x="0" y="48"/>
                  <a:pt x="6" y="42"/>
                  <a:pt x="14" y="42"/>
                </a:cubicBezTo>
                <a:cubicBezTo>
                  <a:pt x="61" y="42"/>
                  <a:pt x="61" y="42"/>
                  <a:pt x="61" y="42"/>
                </a:cubicBezTo>
                <a:cubicBezTo>
                  <a:pt x="61" y="38"/>
                  <a:pt x="62" y="35"/>
                  <a:pt x="64" y="33"/>
                </a:cubicBezTo>
                <a:cubicBezTo>
                  <a:pt x="65" y="33"/>
                  <a:pt x="65" y="33"/>
                  <a:pt x="65" y="33"/>
                </a:cubicBezTo>
                <a:cubicBezTo>
                  <a:pt x="67" y="30"/>
                  <a:pt x="71" y="29"/>
                  <a:pt x="75" y="28"/>
                </a:cubicBezTo>
                <a:cubicBezTo>
                  <a:pt x="75" y="28"/>
                  <a:pt x="75" y="28"/>
                  <a:pt x="75" y="28"/>
                </a:cubicBezTo>
                <a:cubicBezTo>
                  <a:pt x="77" y="28"/>
                  <a:pt x="79" y="28"/>
                  <a:pt x="80" y="26"/>
                </a:cubicBezTo>
                <a:cubicBezTo>
                  <a:pt x="81" y="26"/>
                  <a:pt x="81" y="26"/>
                  <a:pt x="81" y="26"/>
                </a:cubicBezTo>
                <a:cubicBezTo>
                  <a:pt x="81" y="26"/>
                  <a:pt x="81" y="26"/>
                  <a:pt x="81" y="26"/>
                </a:cubicBezTo>
                <a:cubicBezTo>
                  <a:pt x="82" y="25"/>
                  <a:pt x="83" y="22"/>
                  <a:pt x="83" y="20"/>
                </a:cubicBezTo>
                <a:cubicBezTo>
                  <a:pt x="83" y="18"/>
                  <a:pt x="82" y="16"/>
                  <a:pt x="81" y="14"/>
                </a:cubicBezTo>
                <a:cubicBezTo>
                  <a:pt x="80" y="14"/>
                  <a:pt x="80" y="14"/>
                  <a:pt x="80" y="14"/>
                </a:cubicBezTo>
                <a:cubicBezTo>
                  <a:pt x="79" y="13"/>
                  <a:pt x="77" y="12"/>
                  <a:pt x="75" y="12"/>
                </a:cubicBezTo>
                <a:cubicBezTo>
                  <a:pt x="56" y="12"/>
                  <a:pt x="56" y="12"/>
                  <a:pt x="56" y="12"/>
                </a:cubicBezTo>
                <a:cubicBezTo>
                  <a:pt x="56" y="15"/>
                  <a:pt x="56" y="15"/>
                  <a:pt x="56" y="15"/>
                </a:cubicBezTo>
                <a:cubicBezTo>
                  <a:pt x="56" y="17"/>
                  <a:pt x="54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0" y="18"/>
                  <a:pt x="40" y="18"/>
                  <a:pt x="40" y="18"/>
                </a:cubicBezTo>
                <a:cubicBezTo>
                  <a:pt x="38" y="18"/>
                  <a:pt x="37" y="17"/>
                  <a:pt x="37" y="15"/>
                </a:cubicBezTo>
                <a:cubicBezTo>
                  <a:pt x="37" y="15"/>
                  <a:pt x="37" y="15"/>
                  <a:pt x="37" y="15"/>
                </a:cubicBezTo>
                <a:cubicBezTo>
                  <a:pt x="37" y="9"/>
                  <a:pt x="37" y="9"/>
                  <a:pt x="37" y="9"/>
                </a:cubicBezTo>
                <a:cubicBezTo>
                  <a:pt x="37" y="3"/>
                  <a:pt x="37" y="3"/>
                  <a:pt x="37" y="3"/>
                </a:cubicBezTo>
                <a:cubicBezTo>
                  <a:pt x="37" y="1"/>
                  <a:pt x="38" y="0"/>
                  <a:pt x="40" y="0"/>
                </a:cubicBezTo>
                <a:close/>
                <a:moveTo>
                  <a:pt x="19" y="63"/>
                </a:moveTo>
                <a:cubicBezTo>
                  <a:pt x="17" y="63"/>
                  <a:pt x="16" y="61"/>
                  <a:pt x="16" y="60"/>
                </a:cubicBezTo>
                <a:cubicBezTo>
                  <a:pt x="16" y="58"/>
                  <a:pt x="17" y="57"/>
                  <a:pt x="19" y="57"/>
                </a:cubicBezTo>
                <a:cubicBezTo>
                  <a:pt x="27" y="57"/>
                  <a:pt x="27" y="57"/>
                  <a:pt x="27" y="57"/>
                </a:cubicBezTo>
                <a:cubicBezTo>
                  <a:pt x="29" y="57"/>
                  <a:pt x="30" y="58"/>
                  <a:pt x="30" y="60"/>
                </a:cubicBezTo>
                <a:cubicBezTo>
                  <a:pt x="30" y="61"/>
                  <a:pt x="29" y="63"/>
                  <a:pt x="27" y="63"/>
                </a:cubicBezTo>
                <a:cubicBezTo>
                  <a:pt x="19" y="63"/>
                  <a:pt x="19" y="63"/>
                  <a:pt x="19" y="63"/>
                </a:cubicBezTo>
                <a:close/>
                <a:moveTo>
                  <a:pt x="97" y="103"/>
                </a:moveTo>
                <a:cubicBezTo>
                  <a:pt x="95" y="103"/>
                  <a:pt x="94" y="102"/>
                  <a:pt x="94" y="100"/>
                </a:cubicBezTo>
                <a:cubicBezTo>
                  <a:pt x="94" y="99"/>
                  <a:pt x="95" y="98"/>
                  <a:pt x="97" y="98"/>
                </a:cubicBezTo>
                <a:cubicBezTo>
                  <a:pt x="105" y="98"/>
                  <a:pt x="105" y="98"/>
                  <a:pt x="105" y="98"/>
                </a:cubicBezTo>
                <a:cubicBezTo>
                  <a:pt x="107" y="98"/>
                  <a:pt x="108" y="99"/>
                  <a:pt x="108" y="100"/>
                </a:cubicBezTo>
                <a:cubicBezTo>
                  <a:pt x="108" y="102"/>
                  <a:pt x="107" y="103"/>
                  <a:pt x="105" y="103"/>
                </a:cubicBezTo>
                <a:cubicBezTo>
                  <a:pt x="97" y="103"/>
                  <a:pt x="97" y="103"/>
                  <a:pt x="97" y="103"/>
                </a:cubicBezTo>
                <a:close/>
                <a:moveTo>
                  <a:pt x="38" y="103"/>
                </a:moveTo>
                <a:cubicBezTo>
                  <a:pt x="37" y="103"/>
                  <a:pt x="35" y="102"/>
                  <a:pt x="35" y="100"/>
                </a:cubicBezTo>
                <a:cubicBezTo>
                  <a:pt x="35" y="99"/>
                  <a:pt x="37" y="98"/>
                  <a:pt x="38" y="98"/>
                </a:cubicBezTo>
                <a:cubicBezTo>
                  <a:pt x="86" y="98"/>
                  <a:pt x="86" y="98"/>
                  <a:pt x="86" y="98"/>
                </a:cubicBezTo>
                <a:cubicBezTo>
                  <a:pt x="87" y="98"/>
                  <a:pt x="89" y="99"/>
                  <a:pt x="89" y="100"/>
                </a:cubicBezTo>
                <a:cubicBezTo>
                  <a:pt x="89" y="102"/>
                  <a:pt x="87" y="103"/>
                  <a:pt x="86" y="103"/>
                </a:cubicBezTo>
                <a:cubicBezTo>
                  <a:pt x="38" y="103"/>
                  <a:pt x="38" y="103"/>
                  <a:pt x="38" y="103"/>
                </a:cubicBezTo>
                <a:close/>
                <a:moveTo>
                  <a:pt x="19" y="103"/>
                </a:moveTo>
                <a:cubicBezTo>
                  <a:pt x="17" y="103"/>
                  <a:pt x="16" y="102"/>
                  <a:pt x="16" y="100"/>
                </a:cubicBezTo>
                <a:cubicBezTo>
                  <a:pt x="16" y="99"/>
                  <a:pt x="17" y="98"/>
                  <a:pt x="19" y="98"/>
                </a:cubicBezTo>
                <a:cubicBezTo>
                  <a:pt x="27" y="98"/>
                  <a:pt x="27" y="98"/>
                  <a:pt x="27" y="98"/>
                </a:cubicBezTo>
                <a:cubicBezTo>
                  <a:pt x="29" y="98"/>
                  <a:pt x="30" y="99"/>
                  <a:pt x="30" y="100"/>
                </a:cubicBezTo>
                <a:cubicBezTo>
                  <a:pt x="30" y="102"/>
                  <a:pt x="29" y="103"/>
                  <a:pt x="27" y="103"/>
                </a:cubicBezTo>
                <a:cubicBezTo>
                  <a:pt x="19" y="103"/>
                  <a:pt x="19" y="103"/>
                  <a:pt x="19" y="103"/>
                </a:cubicBezTo>
                <a:close/>
                <a:moveTo>
                  <a:pt x="97" y="90"/>
                </a:moveTo>
                <a:cubicBezTo>
                  <a:pt x="95" y="90"/>
                  <a:pt x="94" y="88"/>
                  <a:pt x="94" y="87"/>
                </a:cubicBezTo>
                <a:cubicBezTo>
                  <a:pt x="94" y="85"/>
                  <a:pt x="95" y="84"/>
                  <a:pt x="97" y="84"/>
                </a:cubicBezTo>
                <a:cubicBezTo>
                  <a:pt x="105" y="84"/>
                  <a:pt x="105" y="84"/>
                  <a:pt x="105" y="84"/>
                </a:cubicBezTo>
                <a:cubicBezTo>
                  <a:pt x="107" y="84"/>
                  <a:pt x="108" y="85"/>
                  <a:pt x="108" y="87"/>
                </a:cubicBezTo>
                <a:cubicBezTo>
                  <a:pt x="108" y="88"/>
                  <a:pt x="107" y="90"/>
                  <a:pt x="105" y="90"/>
                </a:cubicBezTo>
                <a:cubicBezTo>
                  <a:pt x="97" y="90"/>
                  <a:pt x="97" y="90"/>
                  <a:pt x="97" y="90"/>
                </a:cubicBezTo>
                <a:close/>
                <a:moveTo>
                  <a:pt x="77" y="90"/>
                </a:moveTo>
                <a:cubicBezTo>
                  <a:pt x="76" y="90"/>
                  <a:pt x="74" y="88"/>
                  <a:pt x="74" y="87"/>
                </a:cubicBezTo>
                <a:cubicBezTo>
                  <a:pt x="74" y="85"/>
                  <a:pt x="76" y="84"/>
                  <a:pt x="77" y="84"/>
                </a:cubicBezTo>
                <a:cubicBezTo>
                  <a:pt x="86" y="84"/>
                  <a:pt x="86" y="84"/>
                  <a:pt x="86" y="84"/>
                </a:cubicBezTo>
                <a:cubicBezTo>
                  <a:pt x="87" y="84"/>
                  <a:pt x="89" y="85"/>
                  <a:pt x="89" y="87"/>
                </a:cubicBezTo>
                <a:cubicBezTo>
                  <a:pt x="89" y="88"/>
                  <a:pt x="87" y="90"/>
                  <a:pt x="86" y="90"/>
                </a:cubicBezTo>
                <a:cubicBezTo>
                  <a:pt x="77" y="90"/>
                  <a:pt x="77" y="90"/>
                  <a:pt x="77" y="90"/>
                </a:cubicBezTo>
                <a:close/>
                <a:moveTo>
                  <a:pt x="58" y="90"/>
                </a:moveTo>
                <a:cubicBezTo>
                  <a:pt x="56" y="90"/>
                  <a:pt x="55" y="88"/>
                  <a:pt x="55" y="87"/>
                </a:cubicBezTo>
                <a:cubicBezTo>
                  <a:pt x="55" y="85"/>
                  <a:pt x="56" y="84"/>
                  <a:pt x="58" y="84"/>
                </a:cubicBezTo>
                <a:cubicBezTo>
                  <a:pt x="66" y="84"/>
                  <a:pt x="66" y="84"/>
                  <a:pt x="66" y="84"/>
                </a:cubicBezTo>
                <a:cubicBezTo>
                  <a:pt x="68" y="84"/>
                  <a:pt x="69" y="85"/>
                  <a:pt x="69" y="87"/>
                </a:cubicBezTo>
                <a:cubicBezTo>
                  <a:pt x="69" y="88"/>
                  <a:pt x="68" y="90"/>
                  <a:pt x="66" y="90"/>
                </a:cubicBezTo>
                <a:cubicBezTo>
                  <a:pt x="58" y="90"/>
                  <a:pt x="58" y="90"/>
                  <a:pt x="58" y="90"/>
                </a:cubicBezTo>
                <a:close/>
                <a:moveTo>
                  <a:pt x="38" y="90"/>
                </a:moveTo>
                <a:cubicBezTo>
                  <a:pt x="37" y="90"/>
                  <a:pt x="35" y="88"/>
                  <a:pt x="35" y="87"/>
                </a:cubicBezTo>
                <a:cubicBezTo>
                  <a:pt x="35" y="85"/>
                  <a:pt x="37" y="84"/>
                  <a:pt x="38" y="84"/>
                </a:cubicBezTo>
                <a:cubicBezTo>
                  <a:pt x="47" y="84"/>
                  <a:pt x="47" y="84"/>
                  <a:pt x="47" y="84"/>
                </a:cubicBezTo>
                <a:cubicBezTo>
                  <a:pt x="48" y="84"/>
                  <a:pt x="50" y="85"/>
                  <a:pt x="50" y="87"/>
                </a:cubicBezTo>
                <a:cubicBezTo>
                  <a:pt x="50" y="88"/>
                  <a:pt x="48" y="90"/>
                  <a:pt x="47" y="90"/>
                </a:cubicBezTo>
                <a:cubicBezTo>
                  <a:pt x="38" y="90"/>
                  <a:pt x="38" y="90"/>
                  <a:pt x="38" y="90"/>
                </a:cubicBezTo>
                <a:close/>
                <a:moveTo>
                  <a:pt x="19" y="90"/>
                </a:moveTo>
                <a:cubicBezTo>
                  <a:pt x="17" y="90"/>
                  <a:pt x="16" y="88"/>
                  <a:pt x="16" y="87"/>
                </a:cubicBezTo>
                <a:cubicBezTo>
                  <a:pt x="16" y="85"/>
                  <a:pt x="17" y="84"/>
                  <a:pt x="19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29" y="84"/>
                  <a:pt x="30" y="85"/>
                  <a:pt x="30" y="87"/>
                </a:cubicBezTo>
                <a:cubicBezTo>
                  <a:pt x="30" y="88"/>
                  <a:pt x="29" y="90"/>
                  <a:pt x="27" y="90"/>
                </a:cubicBezTo>
                <a:cubicBezTo>
                  <a:pt x="19" y="90"/>
                  <a:pt x="19" y="90"/>
                  <a:pt x="19" y="90"/>
                </a:cubicBezTo>
                <a:close/>
                <a:moveTo>
                  <a:pt x="85" y="76"/>
                </a:moveTo>
                <a:cubicBezTo>
                  <a:pt x="84" y="76"/>
                  <a:pt x="82" y="75"/>
                  <a:pt x="82" y="73"/>
                </a:cubicBezTo>
                <a:cubicBezTo>
                  <a:pt x="82" y="72"/>
                  <a:pt x="84" y="70"/>
                  <a:pt x="85" y="70"/>
                </a:cubicBezTo>
                <a:cubicBezTo>
                  <a:pt x="93" y="70"/>
                  <a:pt x="93" y="70"/>
                  <a:pt x="93" y="70"/>
                </a:cubicBezTo>
                <a:cubicBezTo>
                  <a:pt x="95" y="70"/>
                  <a:pt x="96" y="72"/>
                  <a:pt x="96" y="73"/>
                </a:cubicBezTo>
                <a:cubicBezTo>
                  <a:pt x="96" y="75"/>
                  <a:pt x="95" y="76"/>
                  <a:pt x="93" y="76"/>
                </a:cubicBezTo>
                <a:cubicBezTo>
                  <a:pt x="85" y="76"/>
                  <a:pt x="85" y="76"/>
                  <a:pt x="85" y="76"/>
                </a:cubicBezTo>
                <a:close/>
                <a:moveTo>
                  <a:pt x="67" y="76"/>
                </a:moveTo>
                <a:cubicBezTo>
                  <a:pt x="66" y="76"/>
                  <a:pt x="64" y="75"/>
                  <a:pt x="64" y="73"/>
                </a:cubicBezTo>
                <a:cubicBezTo>
                  <a:pt x="64" y="72"/>
                  <a:pt x="66" y="70"/>
                  <a:pt x="67" y="70"/>
                </a:cubicBezTo>
                <a:cubicBezTo>
                  <a:pt x="75" y="70"/>
                  <a:pt x="75" y="70"/>
                  <a:pt x="75" y="70"/>
                </a:cubicBezTo>
                <a:cubicBezTo>
                  <a:pt x="77" y="70"/>
                  <a:pt x="78" y="72"/>
                  <a:pt x="78" y="73"/>
                </a:cubicBezTo>
                <a:cubicBezTo>
                  <a:pt x="78" y="75"/>
                  <a:pt x="77" y="76"/>
                  <a:pt x="75" y="76"/>
                </a:cubicBezTo>
                <a:cubicBezTo>
                  <a:pt x="67" y="76"/>
                  <a:pt x="67" y="76"/>
                  <a:pt x="67" y="76"/>
                </a:cubicBezTo>
                <a:close/>
                <a:moveTo>
                  <a:pt x="49" y="76"/>
                </a:moveTo>
                <a:cubicBezTo>
                  <a:pt x="48" y="76"/>
                  <a:pt x="46" y="75"/>
                  <a:pt x="46" y="73"/>
                </a:cubicBezTo>
                <a:cubicBezTo>
                  <a:pt x="46" y="72"/>
                  <a:pt x="48" y="70"/>
                  <a:pt x="49" y="70"/>
                </a:cubicBezTo>
                <a:cubicBezTo>
                  <a:pt x="57" y="70"/>
                  <a:pt x="57" y="70"/>
                  <a:pt x="57" y="70"/>
                </a:cubicBezTo>
                <a:cubicBezTo>
                  <a:pt x="58" y="70"/>
                  <a:pt x="60" y="72"/>
                  <a:pt x="60" y="73"/>
                </a:cubicBezTo>
                <a:cubicBezTo>
                  <a:pt x="60" y="75"/>
                  <a:pt x="58" y="76"/>
                  <a:pt x="57" y="76"/>
                </a:cubicBezTo>
                <a:cubicBezTo>
                  <a:pt x="49" y="76"/>
                  <a:pt x="49" y="76"/>
                  <a:pt x="49" y="76"/>
                </a:cubicBezTo>
                <a:close/>
                <a:moveTo>
                  <a:pt x="31" y="76"/>
                </a:moveTo>
                <a:cubicBezTo>
                  <a:pt x="29" y="76"/>
                  <a:pt x="28" y="75"/>
                  <a:pt x="28" y="73"/>
                </a:cubicBezTo>
                <a:cubicBezTo>
                  <a:pt x="28" y="72"/>
                  <a:pt x="29" y="70"/>
                  <a:pt x="31" y="70"/>
                </a:cubicBezTo>
                <a:cubicBezTo>
                  <a:pt x="39" y="70"/>
                  <a:pt x="39" y="70"/>
                  <a:pt x="39" y="70"/>
                </a:cubicBezTo>
                <a:cubicBezTo>
                  <a:pt x="40" y="70"/>
                  <a:pt x="42" y="72"/>
                  <a:pt x="42" y="73"/>
                </a:cubicBezTo>
                <a:cubicBezTo>
                  <a:pt x="42" y="75"/>
                  <a:pt x="40" y="76"/>
                  <a:pt x="39" y="76"/>
                </a:cubicBezTo>
                <a:cubicBezTo>
                  <a:pt x="31" y="76"/>
                  <a:pt x="31" y="76"/>
                  <a:pt x="31" y="76"/>
                </a:cubicBezTo>
                <a:close/>
                <a:moveTo>
                  <a:pt x="97" y="63"/>
                </a:moveTo>
                <a:cubicBezTo>
                  <a:pt x="95" y="63"/>
                  <a:pt x="94" y="61"/>
                  <a:pt x="94" y="60"/>
                </a:cubicBezTo>
                <a:cubicBezTo>
                  <a:pt x="94" y="58"/>
                  <a:pt x="95" y="57"/>
                  <a:pt x="97" y="57"/>
                </a:cubicBezTo>
                <a:cubicBezTo>
                  <a:pt x="105" y="57"/>
                  <a:pt x="105" y="57"/>
                  <a:pt x="105" y="57"/>
                </a:cubicBezTo>
                <a:cubicBezTo>
                  <a:pt x="107" y="57"/>
                  <a:pt x="108" y="58"/>
                  <a:pt x="108" y="60"/>
                </a:cubicBezTo>
                <a:cubicBezTo>
                  <a:pt x="108" y="61"/>
                  <a:pt x="107" y="63"/>
                  <a:pt x="105" y="63"/>
                </a:cubicBezTo>
                <a:cubicBezTo>
                  <a:pt x="97" y="63"/>
                  <a:pt x="97" y="63"/>
                  <a:pt x="97" y="63"/>
                </a:cubicBezTo>
                <a:close/>
                <a:moveTo>
                  <a:pt x="103" y="76"/>
                </a:moveTo>
                <a:cubicBezTo>
                  <a:pt x="102" y="76"/>
                  <a:pt x="101" y="75"/>
                  <a:pt x="101" y="73"/>
                </a:cubicBezTo>
                <a:cubicBezTo>
                  <a:pt x="101" y="72"/>
                  <a:pt x="102" y="70"/>
                  <a:pt x="103" y="70"/>
                </a:cubicBezTo>
                <a:cubicBezTo>
                  <a:pt x="105" y="70"/>
                  <a:pt x="105" y="70"/>
                  <a:pt x="105" y="70"/>
                </a:cubicBezTo>
                <a:cubicBezTo>
                  <a:pt x="107" y="70"/>
                  <a:pt x="108" y="72"/>
                  <a:pt x="108" y="73"/>
                </a:cubicBezTo>
                <a:cubicBezTo>
                  <a:pt x="108" y="75"/>
                  <a:pt x="107" y="76"/>
                  <a:pt x="105" y="76"/>
                </a:cubicBezTo>
                <a:cubicBezTo>
                  <a:pt x="103" y="76"/>
                  <a:pt x="103" y="76"/>
                  <a:pt x="103" y="76"/>
                </a:cubicBezTo>
                <a:close/>
                <a:moveTo>
                  <a:pt x="19" y="76"/>
                </a:moveTo>
                <a:cubicBezTo>
                  <a:pt x="17" y="76"/>
                  <a:pt x="16" y="75"/>
                  <a:pt x="16" y="73"/>
                </a:cubicBezTo>
                <a:cubicBezTo>
                  <a:pt x="16" y="72"/>
                  <a:pt x="17" y="70"/>
                  <a:pt x="19" y="70"/>
                </a:cubicBezTo>
                <a:cubicBezTo>
                  <a:pt x="21" y="70"/>
                  <a:pt x="21" y="70"/>
                  <a:pt x="21" y="70"/>
                </a:cubicBezTo>
                <a:cubicBezTo>
                  <a:pt x="22" y="70"/>
                  <a:pt x="23" y="72"/>
                  <a:pt x="23" y="73"/>
                </a:cubicBezTo>
                <a:cubicBezTo>
                  <a:pt x="23" y="75"/>
                  <a:pt x="22" y="76"/>
                  <a:pt x="21" y="76"/>
                </a:cubicBezTo>
                <a:cubicBezTo>
                  <a:pt x="19" y="76"/>
                  <a:pt x="19" y="76"/>
                  <a:pt x="19" y="76"/>
                </a:cubicBezTo>
                <a:close/>
                <a:moveTo>
                  <a:pt x="77" y="63"/>
                </a:moveTo>
                <a:cubicBezTo>
                  <a:pt x="76" y="63"/>
                  <a:pt x="74" y="61"/>
                  <a:pt x="74" y="60"/>
                </a:cubicBezTo>
                <a:cubicBezTo>
                  <a:pt x="74" y="58"/>
                  <a:pt x="76" y="57"/>
                  <a:pt x="77" y="57"/>
                </a:cubicBezTo>
                <a:cubicBezTo>
                  <a:pt x="86" y="57"/>
                  <a:pt x="86" y="57"/>
                  <a:pt x="86" y="57"/>
                </a:cubicBezTo>
                <a:cubicBezTo>
                  <a:pt x="87" y="57"/>
                  <a:pt x="89" y="58"/>
                  <a:pt x="89" y="60"/>
                </a:cubicBezTo>
                <a:cubicBezTo>
                  <a:pt x="89" y="61"/>
                  <a:pt x="87" y="63"/>
                  <a:pt x="86" y="63"/>
                </a:cubicBezTo>
                <a:cubicBezTo>
                  <a:pt x="77" y="63"/>
                  <a:pt x="77" y="63"/>
                  <a:pt x="77" y="63"/>
                </a:cubicBezTo>
                <a:close/>
                <a:moveTo>
                  <a:pt x="58" y="63"/>
                </a:moveTo>
                <a:cubicBezTo>
                  <a:pt x="56" y="63"/>
                  <a:pt x="55" y="61"/>
                  <a:pt x="55" y="60"/>
                </a:cubicBezTo>
                <a:cubicBezTo>
                  <a:pt x="55" y="58"/>
                  <a:pt x="56" y="57"/>
                  <a:pt x="58" y="57"/>
                </a:cubicBezTo>
                <a:cubicBezTo>
                  <a:pt x="66" y="57"/>
                  <a:pt x="66" y="57"/>
                  <a:pt x="66" y="57"/>
                </a:cubicBezTo>
                <a:cubicBezTo>
                  <a:pt x="68" y="57"/>
                  <a:pt x="69" y="58"/>
                  <a:pt x="69" y="60"/>
                </a:cubicBezTo>
                <a:cubicBezTo>
                  <a:pt x="69" y="61"/>
                  <a:pt x="68" y="63"/>
                  <a:pt x="66" y="63"/>
                </a:cubicBezTo>
                <a:cubicBezTo>
                  <a:pt x="58" y="63"/>
                  <a:pt x="58" y="63"/>
                  <a:pt x="58" y="63"/>
                </a:cubicBezTo>
                <a:close/>
                <a:moveTo>
                  <a:pt x="38" y="63"/>
                </a:moveTo>
                <a:cubicBezTo>
                  <a:pt x="37" y="63"/>
                  <a:pt x="35" y="61"/>
                  <a:pt x="35" y="60"/>
                </a:cubicBezTo>
                <a:cubicBezTo>
                  <a:pt x="35" y="58"/>
                  <a:pt x="37" y="57"/>
                  <a:pt x="38" y="57"/>
                </a:cubicBezTo>
                <a:cubicBezTo>
                  <a:pt x="47" y="57"/>
                  <a:pt x="47" y="57"/>
                  <a:pt x="47" y="57"/>
                </a:cubicBezTo>
                <a:cubicBezTo>
                  <a:pt x="48" y="57"/>
                  <a:pt x="50" y="58"/>
                  <a:pt x="50" y="60"/>
                </a:cubicBezTo>
                <a:cubicBezTo>
                  <a:pt x="50" y="61"/>
                  <a:pt x="48" y="63"/>
                  <a:pt x="47" y="63"/>
                </a:cubicBezTo>
                <a:cubicBezTo>
                  <a:pt x="38" y="63"/>
                  <a:pt x="38" y="63"/>
                  <a:pt x="38" y="63"/>
                </a:cubicBezTo>
                <a:close/>
                <a:moveTo>
                  <a:pt x="111" y="51"/>
                </a:moveTo>
                <a:cubicBezTo>
                  <a:pt x="14" y="51"/>
                  <a:pt x="14" y="51"/>
                  <a:pt x="14" y="51"/>
                </a:cubicBezTo>
                <a:cubicBezTo>
                  <a:pt x="11" y="51"/>
                  <a:pt x="10" y="53"/>
                  <a:pt x="10" y="55"/>
                </a:cubicBezTo>
                <a:cubicBezTo>
                  <a:pt x="10" y="105"/>
                  <a:pt x="10" y="105"/>
                  <a:pt x="10" y="105"/>
                </a:cubicBezTo>
                <a:cubicBezTo>
                  <a:pt x="10" y="107"/>
                  <a:pt x="11" y="109"/>
                  <a:pt x="14" y="109"/>
                </a:cubicBezTo>
                <a:cubicBezTo>
                  <a:pt x="111" y="109"/>
                  <a:pt x="111" y="109"/>
                  <a:pt x="111" y="109"/>
                </a:cubicBezTo>
                <a:cubicBezTo>
                  <a:pt x="113" y="109"/>
                  <a:pt x="114" y="107"/>
                  <a:pt x="114" y="105"/>
                </a:cubicBezTo>
                <a:cubicBezTo>
                  <a:pt x="114" y="55"/>
                  <a:pt x="114" y="55"/>
                  <a:pt x="114" y="55"/>
                </a:cubicBezTo>
                <a:cubicBezTo>
                  <a:pt x="114" y="53"/>
                  <a:pt x="113" y="51"/>
                  <a:pt x="111" y="51"/>
                </a:cubicBezTo>
                <a:close/>
                <a:moveTo>
                  <a:pt x="46" y="6"/>
                </a:moveTo>
                <a:cubicBezTo>
                  <a:pt x="42" y="6"/>
                  <a:pt x="42" y="6"/>
                  <a:pt x="42" y="6"/>
                </a:cubicBezTo>
                <a:cubicBezTo>
                  <a:pt x="42" y="9"/>
                  <a:pt x="42" y="9"/>
                  <a:pt x="42" y="9"/>
                </a:cubicBezTo>
                <a:cubicBezTo>
                  <a:pt x="42" y="12"/>
                  <a:pt x="42" y="12"/>
                  <a:pt x="42" y="12"/>
                </a:cubicBezTo>
                <a:cubicBezTo>
                  <a:pt x="46" y="12"/>
                  <a:pt x="46" y="12"/>
                  <a:pt x="46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9"/>
                  <a:pt x="50" y="9"/>
                  <a:pt x="50" y="9"/>
                </a:cubicBezTo>
                <a:cubicBezTo>
                  <a:pt x="50" y="9"/>
                  <a:pt x="50" y="9"/>
                  <a:pt x="50" y="9"/>
                </a:cubicBezTo>
                <a:cubicBezTo>
                  <a:pt x="50" y="9"/>
                  <a:pt x="50" y="9"/>
                  <a:pt x="50" y="9"/>
                </a:cubicBezTo>
                <a:cubicBezTo>
                  <a:pt x="50" y="6"/>
                  <a:pt x="50" y="6"/>
                  <a:pt x="50" y="6"/>
                </a:cubicBezTo>
                <a:cubicBezTo>
                  <a:pt x="46" y="6"/>
                  <a:pt x="46" y="6"/>
                  <a:pt x="46" y="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28" name="Freeform 57"/>
          <p:cNvSpPr>
            <a:spLocks noEditPoints="1"/>
          </p:cNvSpPr>
          <p:nvPr/>
        </p:nvSpPr>
        <p:spPr bwMode="auto">
          <a:xfrm>
            <a:off x="406348" y="5429639"/>
            <a:ext cx="275635" cy="274065"/>
          </a:xfrm>
          <a:custGeom>
            <a:avLst/>
            <a:gdLst>
              <a:gd name="T0" fmla="*/ 18 w 125"/>
              <a:gd name="T1" fmla="*/ 65 h 125"/>
              <a:gd name="T2" fmla="*/ 18 w 125"/>
              <a:gd name="T3" fmla="*/ 60 h 125"/>
              <a:gd name="T4" fmla="*/ 6 w 125"/>
              <a:gd name="T5" fmla="*/ 60 h 125"/>
              <a:gd name="T6" fmla="*/ 4 w 125"/>
              <a:gd name="T7" fmla="*/ 87 h 125"/>
              <a:gd name="T8" fmla="*/ 18 w 125"/>
              <a:gd name="T9" fmla="*/ 107 h 125"/>
              <a:gd name="T10" fmla="*/ 86 w 125"/>
              <a:gd name="T11" fmla="*/ 120 h 125"/>
              <a:gd name="T12" fmla="*/ 107 w 125"/>
              <a:gd name="T13" fmla="*/ 107 h 125"/>
              <a:gd name="T14" fmla="*/ 120 w 125"/>
              <a:gd name="T15" fmla="*/ 39 h 125"/>
              <a:gd name="T16" fmla="*/ 107 w 125"/>
              <a:gd name="T17" fmla="*/ 18 h 125"/>
              <a:gd name="T18" fmla="*/ 86 w 125"/>
              <a:gd name="T19" fmla="*/ 5 h 125"/>
              <a:gd name="T20" fmla="*/ 38 w 125"/>
              <a:gd name="T21" fmla="*/ 5 h 125"/>
              <a:gd name="T22" fmla="*/ 27 w 125"/>
              <a:gd name="T23" fmla="*/ 11 h 125"/>
              <a:gd name="T24" fmla="*/ 23 w 125"/>
              <a:gd name="T25" fmla="*/ 0 h 125"/>
              <a:gd name="T26" fmla="*/ 17 w 125"/>
              <a:gd name="T27" fmla="*/ 21 h 125"/>
              <a:gd name="T28" fmla="*/ 21 w 125"/>
              <a:gd name="T29" fmla="*/ 26 h 125"/>
              <a:gd name="T30" fmla="*/ 43 w 125"/>
              <a:gd name="T31" fmla="*/ 23 h 125"/>
              <a:gd name="T32" fmla="*/ 34 w 125"/>
              <a:gd name="T33" fmla="*/ 18 h 125"/>
              <a:gd name="T34" fmla="*/ 42 w 125"/>
              <a:gd name="T35" fmla="*/ 14 h 125"/>
              <a:gd name="T36" fmla="*/ 59 w 125"/>
              <a:gd name="T37" fmla="*/ 18 h 125"/>
              <a:gd name="T38" fmla="*/ 65 w 125"/>
              <a:gd name="T39" fmla="*/ 18 h 125"/>
              <a:gd name="T40" fmla="*/ 83 w 125"/>
              <a:gd name="T41" fmla="*/ 14 h 125"/>
              <a:gd name="T42" fmla="*/ 83 w 125"/>
              <a:gd name="T43" fmla="*/ 14 h 125"/>
              <a:gd name="T44" fmla="*/ 85 w 125"/>
              <a:gd name="T45" fmla="*/ 18 h 125"/>
              <a:gd name="T46" fmla="*/ 90 w 125"/>
              <a:gd name="T47" fmla="*/ 21 h 125"/>
              <a:gd name="T48" fmla="*/ 100 w 125"/>
              <a:gd name="T49" fmla="*/ 25 h 125"/>
              <a:gd name="T50" fmla="*/ 104 w 125"/>
              <a:gd name="T51" fmla="*/ 35 h 125"/>
              <a:gd name="T52" fmla="*/ 107 w 125"/>
              <a:gd name="T53" fmla="*/ 40 h 125"/>
              <a:gd name="T54" fmla="*/ 111 w 125"/>
              <a:gd name="T55" fmla="*/ 42 h 125"/>
              <a:gd name="T56" fmla="*/ 115 w 125"/>
              <a:gd name="T57" fmla="*/ 60 h 125"/>
              <a:gd name="T58" fmla="*/ 104 w 125"/>
              <a:gd name="T59" fmla="*/ 63 h 125"/>
              <a:gd name="T60" fmla="*/ 115 w 125"/>
              <a:gd name="T61" fmla="*/ 65 h 125"/>
              <a:gd name="T62" fmla="*/ 107 w 125"/>
              <a:gd name="T63" fmla="*/ 85 h 125"/>
              <a:gd name="T64" fmla="*/ 104 w 125"/>
              <a:gd name="T65" fmla="*/ 90 h 125"/>
              <a:gd name="T66" fmla="*/ 100 w 125"/>
              <a:gd name="T67" fmla="*/ 100 h 125"/>
              <a:gd name="T68" fmla="*/ 90 w 125"/>
              <a:gd name="T69" fmla="*/ 105 h 125"/>
              <a:gd name="T70" fmla="*/ 85 w 125"/>
              <a:gd name="T71" fmla="*/ 107 h 125"/>
              <a:gd name="T72" fmla="*/ 83 w 125"/>
              <a:gd name="T73" fmla="*/ 112 h 125"/>
              <a:gd name="T74" fmla="*/ 65 w 125"/>
              <a:gd name="T75" fmla="*/ 116 h 125"/>
              <a:gd name="T76" fmla="*/ 62 w 125"/>
              <a:gd name="T77" fmla="*/ 104 h 125"/>
              <a:gd name="T78" fmla="*/ 59 w 125"/>
              <a:gd name="T79" fmla="*/ 116 h 125"/>
              <a:gd name="T80" fmla="*/ 40 w 125"/>
              <a:gd name="T81" fmla="*/ 107 h 125"/>
              <a:gd name="T82" fmla="*/ 35 w 125"/>
              <a:gd name="T83" fmla="*/ 105 h 125"/>
              <a:gd name="T84" fmla="*/ 25 w 125"/>
              <a:gd name="T85" fmla="*/ 100 h 125"/>
              <a:gd name="T86" fmla="*/ 20 w 125"/>
              <a:gd name="T87" fmla="*/ 90 h 125"/>
              <a:gd name="T88" fmla="*/ 18 w 125"/>
              <a:gd name="T89" fmla="*/ 85 h 125"/>
              <a:gd name="T90" fmla="*/ 13 w 125"/>
              <a:gd name="T91" fmla="*/ 83 h 125"/>
              <a:gd name="T92" fmla="*/ 9 w 125"/>
              <a:gd name="T93" fmla="*/ 65 h 125"/>
              <a:gd name="T94" fmla="*/ 62 w 125"/>
              <a:gd name="T95" fmla="*/ 25 h 125"/>
              <a:gd name="T96" fmla="*/ 67 w 125"/>
              <a:gd name="T97" fmla="*/ 60 h 125"/>
              <a:gd name="T98" fmla="*/ 97 w 125"/>
              <a:gd name="T99" fmla="*/ 83 h 125"/>
              <a:gd name="T100" fmla="*/ 60 w 125"/>
              <a:gd name="T101" fmla="*/ 67 h 125"/>
              <a:gd name="T102" fmla="*/ 58 w 125"/>
              <a:gd name="T103" fmla="*/ 3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5" h="125">
                <a:moveTo>
                  <a:pt x="9" y="65"/>
                </a:moveTo>
                <a:cubicBezTo>
                  <a:pt x="18" y="65"/>
                  <a:pt x="18" y="65"/>
                  <a:pt x="18" y="65"/>
                </a:cubicBezTo>
                <a:cubicBezTo>
                  <a:pt x="19" y="65"/>
                  <a:pt x="21" y="64"/>
                  <a:pt x="21" y="63"/>
                </a:cubicBezTo>
                <a:cubicBezTo>
                  <a:pt x="21" y="61"/>
                  <a:pt x="19" y="60"/>
                  <a:pt x="18" y="60"/>
                </a:cubicBezTo>
                <a:cubicBezTo>
                  <a:pt x="8" y="60"/>
                  <a:pt x="8" y="60"/>
                  <a:pt x="8" y="60"/>
                </a:cubicBezTo>
                <a:cubicBezTo>
                  <a:pt x="6" y="60"/>
                  <a:pt x="6" y="60"/>
                  <a:pt x="6" y="60"/>
                </a:cubicBezTo>
                <a:cubicBezTo>
                  <a:pt x="2" y="60"/>
                  <a:pt x="0" y="61"/>
                  <a:pt x="0" y="65"/>
                </a:cubicBezTo>
                <a:cubicBezTo>
                  <a:pt x="0" y="73"/>
                  <a:pt x="2" y="80"/>
                  <a:pt x="4" y="87"/>
                </a:cubicBezTo>
                <a:cubicBezTo>
                  <a:pt x="5" y="87"/>
                  <a:pt x="5" y="87"/>
                  <a:pt x="5" y="87"/>
                </a:cubicBezTo>
                <a:cubicBezTo>
                  <a:pt x="8" y="94"/>
                  <a:pt x="12" y="101"/>
                  <a:pt x="18" y="107"/>
                </a:cubicBezTo>
                <a:cubicBezTo>
                  <a:pt x="29" y="118"/>
                  <a:pt x="45" y="125"/>
                  <a:pt x="62" y="125"/>
                </a:cubicBezTo>
                <a:cubicBezTo>
                  <a:pt x="71" y="125"/>
                  <a:pt x="79" y="124"/>
                  <a:pt x="86" y="120"/>
                </a:cubicBezTo>
                <a:cubicBezTo>
                  <a:pt x="86" y="120"/>
                  <a:pt x="86" y="120"/>
                  <a:pt x="86" y="120"/>
                </a:cubicBezTo>
                <a:cubicBezTo>
                  <a:pt x="94" y="117"/>
                  <a:pt x="101" y="113"/>
                  <a:pt x="107" y="107"/>
                </a:cubicBezTo>
                <a:cubicBezTo>
                  <a:pt x="118" y="96"/>
                  <a:pt x="125" y="80"/>
                  <a:pt x="125" y="63"/>
                </a:cubicBezTo>
                <a:cubicBezTo>
                  <a:pt x="125" y="54"/>
                  <a:pt x="123" y="46"/>
                  <a:pt x="120" y="39"/>
                </a:cubicBezTo>
                <a:cubicBezTo>
                  <a:pt x="120" y="38"/>
                  <a:pt x="120" y="38"/>
                  <a:pt x="120" y="38"/>
                </a:cubicBezTo>
                <a:cubicBezTo>
                  <a:pt x="117" y="31"/>
                  <a:pt x="112" y="24"/>
                  <a:pt x="107" y="18"/>
                </a:cubicBezTo>
                <a:cubicBezTo>
                  <a:pt x="101" y="13"/>
                  <a:pt x="94" y="8"/>
                  <a:pt x="86" y="5"/>
                </a:cubicBezTo>
                <a:cubicBezTo>
                  <a:pt x="86" y="5"/>
                  <a:pt x="86" y="5"/>
                  <a:pt x="86" y="5"/>
                </a:cubicBezTo>
                <a:cubicBezTo>
                  <a:pt x="79" y="2"/>
                  <a:pt x="71" y="0"/>
                  <a:pt x="62" y="0"/>
                </a:cubicBezTo>
                <a:cubicBezTo>
                  <a:pt x="54" y="0"/>
                  <a:pt x="46" y="2"/>
                  <a:pt x="38" y="5"/>
                </a:cubicBezTo>
                <a:cubicBezTo>
                  <a:pt x="38" y="5"/>
                  <a:pt x="38" y="5"/>
                  <a:pt x="38" y="5"/>
                </a:cubicBezTo>
                <a:cubicBezTo>
                  <a:pt x="34" y="7"/>
                  <a:pt x="30" y="9"/>
                  <a:pt x="27" y="11"/>
                </a:cubicBezTo>
                <a:cubicBezTo>
                  <a:pt x="27" y="5"/>
                  <a:pt x="27" y="5"/>
                  <a:pt x="27" y="5"/>
                </a:cubicBezTo>
                <a:cubicBezTo>
                  <a:pt x="27" y="2"/>
                  <a:pt x="25" y="0"/>
                  <a:pt x="23" y="0"/>
                </a:cubicBezTo>
                <a:cubicBezTo>
                  <a:pt x="20" y="0"/>
                  <a:pt x="18" y="2"/>
                  <a:pt x="18" y="4"/>
                </a:cubicBezTo>
                <a:cubicBezTo>
                  <a:pt x="17" y="21"/>
                  <a:pt x="17" y="21"/>
                  <a:pt x="17" y="21"/>
                </a:cubicBezTo>
                <a:cubicBezTo>
                  <a:pt x="16" y="23"/>
                  <a:pt x="17" y="24"/>
                  <a:pt x="18" y="25"/>
                </a:cubicBezTo>
                <a:cubicBezTo>
                  <a:pt x="19" y="26"/>
                  <a:pt x="20" y="26"/>
                  <a:pt x="21" y="26"/>
                </a:cubicBezTo>
                <a:cubicBezTo>
                  <a:pt x="38" y="27"/>
                  <a:pt x="38" y="27"/>
                  <a:pt x="38" y="27"/>
                </a:cubicBezTo>
                <a:cubicBezTo>
                  <a:pt x="41" y="28"/>
                  <a:pt x="43" y="26"/>
                  <a:pt x="43" y="23"/>
                </a:cubicBezTo>
                <a:cubicBezTo>
                  <a:pt x="43" y="20"/>
                  <a:pt x="41" y="18"/>
                  <a:pt x="39" y="18"/>
                </a:cubicBezTo>
                <a:cubicBezTo>
                  <a:pt x="34" y="18"/>
                  <a:pt x="34" y="18"/>
                  <a:pt x="34" y="18"/>
                </a:cubicBezTo>
                <a:cubicBezTo>
                  <a:pt x="36" y="16"/>
                  <a:pt x="39" y="15"/>
                  <a:pt x="42" y="14"/>
                </a:cubicBezTo>
                <a:cubicBezTo>
                  <a:pt x="42" y="14"/>
                  <a:pt x="42" y="14"/>
                  <a:pt x="42" y="14"/>
                </a:cubicBezTo>
                <a:cubicBezTo>
                  <a:pt x="47" y="11"/>
                  <a:pt x="53" y="10"/>
                  <a:pt x="59" y="10"/>
                </a:cubicBezTo>
                <a:cubicBezTo>
                  <a:pt x="59" y="18"/>
                  <a:pt x="59" y="18"/>
                  <a:pt x="59" y="18"/>
                </a:cubicBezTo>
                <a:cubicBezTo>
                  <a:pt x="59" y="20"/>
                  <a:pt x="61" y="21"/>
                  <a:pt x="62" y="21"/>
                </a:cubicBezTo>
                <a:cubicBezTo>
                  <a:pt x="64" y="21"/>
                  <a:pt x="65" y="20"/>
                  <a:pt x="65" y="18"/>
                </a:cubicBezTo>
                <a:cubicBezTo>
                  <a:pt x="65" y="10"/>
                  <a:pt x="65" y="10"/>
                  <a:pt x="65" y="10"/>
                </a:cubicBezTo>
                <a:cubicBezTo>
                  <a:pt x="71" y="10"/>
                  <a:pt x="77" y="11"/>
                  <a:pt x="83" y="14"/>
                </a:cubicBezTo>
                <a:cubicBezTo>
                  <a:pt x="83" y="14"/>
                  <a:pt x="83" y="14"/>
                  <a:pt x="83" y="14"/>
                </a:cubicBezTo>
                <a:cubicBezTo>
                  <a:pt x="83" y="14"/>
                  <a:pt x="83" y="14"/>
                  <a:pt x="83" y="14"/>
                </a:cubicBezTo>
                <a:cubicBezTo>
                  <a:pt x="84" y="14"/>
                  <a:pt x="85" y="15"/>
                  <a:pt x="86" y="15"/>
                </a:cubicBezTo>
                <a:cubicBezTo>
                  <a:pt x="85" y="18"/>
                  <a:pt x="85" y="18"/>
                  <a:pt x="85" y="18"/>
                </a:cubicBezTo>
                <a:cubicBezTo>
                  <a:pt x="84" y="19"/>
                  <a:pt x="85" y="21"/>
                  <a:pt x="86" y="22"/>
                </a:cubicBezTo>
                <a:cubicBezTo>
                  <a:pt x="87" y="22"/>
                  <a:pt x="89" y="22"/>
                  <a:pt x="90" y="21"/>
                </a:cubicBezTo>
                <a:cubicBezTo>
                  <a:pt x="91" y="18"/>
                  <a:pt x="91" y="18"/>
                  <a:pt x="91" y="18"/>
                </a:cubicBezTo>
                <a:cubicBezTo>
                  <a:pt x="94" y="20"/>
                  <a:pt x="97" y="22"/>
                  <a:pt x="100" y="25"/>
                </a:cubicBezTo>
                <a:cubicBezTo>
                  <a:pt x="102" y="28"/>
                  <a:pt x="105" y="31"/>
                  <a:pt x="107" y="34"/>
                </a:cubicBezTo>
                <a:cubicBezTo>
                  <a:pt x="104" y="35"/>
                  <a:pt x="104" y="35"/>
                  <a:pt x="104" y="35"/>
                </a:cubicBezTo>
                <a:cubicBezTo>
                  <a:pt x="103" y="36"/>
                  <a:pt x="102" y="38"/>
                  <a:pt x="103" y="39"/>
                </a:cubicBezTo>
                <a:cubicBezTo>
                  <a:pt x="104" y="40"/>
                  <a:pt x="106" y="41"/>
                  <a:pt x="107" y="40"/>
                </a:cubicBezTo>
                <a:cubicBezTo>
                  <a:pt x="110" y="39"/>
                  <a:pt x="110" y="39"/>
                  <a:pt x="110" y="39"/>
                </a:cubicBezTo>
                <a:cubicBezTo>
                  <a:pt x="110" y="40"/>
                  <a:pt x="111" y="41"/>
                  <a:pt x="111" y="42"/>
                </a:cubicBezTo>
                <a:cubicBezTo>
                  <a:pt x="111" y="42"/>
                  <a:pt x="111" y="42"/>
                  <a:pt x="111" y="42"/>
                </a:cubicBezTo>
                <a:cubicBezTo>
                  <a:pt x="114" y="48"/>
                  <a:pt x="115" y="54"/>
                  <a:pt x="115" y="60"/>
                </a:cubicBezTo>
                <a:cubicBezTo>
                  <a:pt x="107" y="60"/>
                  <a:pt x="107" y="60"/>
                  <a:pt x="107" y="60"/>
                </a:cubicBezTo>
                <a:cubicBezTo>
                  <a:pt x="105" y="60"/>
                  <a:pt x="104" y="61"/>
                  <a:pt x="104" y="63"/>
                </a:cubicBezTo>
                <a:cubicBezTo>
                  <a:pt x="104" y="64"/>
                  <a:pt x="105" y="65"/>
                  <a:pt x="107" y="65"/>
                </a:cubicBezTo>
                <a:cubicBezTo>
                  <a:pt x="115" y="65"/>
                  <a:pt x="115" y="65"/>
                  <a:pt x="115" y="65"/>
                </a:cubicBezTo>
                <a:cubicBezTo>
                  <a:pt x="115" y="73"/>
                  <a:pt x="113" y="80"/>
                  <a:pt x="110" y="87"/>
                </a:cubicBezTo>
                <a:cubicBezTo>
                  <a:pt x="107" y="85"/>
                  <a:pt x="107" y="85"/>
                  <a:pt x="107" y="85"/>
                </a:cubicBezTo>
                <a:cubicBezTo>
                  <a:pt x="106" y="84"/>
                  <a:pt x="104" y="85"/>
                  <a:pt x="103" y="86"/>
                </a:cubicBezTo>
                <a:cubicBezTo>
                  <a:pt x="102" y="88"/>
                  <a:pt x="103" y="89"/>
                  <a:pt x="104" y="90"/>
                </a:cubicBezTo>
                <a:cubicBezTo>
                  <a:pt x="107" y="92"/>
                  <a:pt x="107" y="92"/>
                  <a:pt x="107" y="92"/>
                </a:cubicBezTo>
                <a:cubicBezTo>
                  <a:pt x="105" y="95"/>
                  <a:pt x="102" y="98"/>
                  <a:pt x="100" y="100"/>
                </a:cubicBezTo>
                <a:cubicBezTo>
                  <a:pt x="97" y="103"/>
                  <a:pt x="94" y="105"/>
                  <a:pt x="91" y="107"/>
                </a:cubicBezTo>
                <a:cubicBezTo>
                  <a:pt x="90" y="105"/>
                  <a:pt x="90" y="105"/>
                  <a:pt x="90" y="105"/>
                </a:cubicBezTo>
                <a:cubicBezTo>
                  <a:pt x="89" y="103"/>
                  <a:pt x="87" y="103"/>
                  <a:pt x="86" y="104"/>
                </a:cubicBezTo>
                <a:cubicBezTo>
                  <a:pt x="85" y="104"/>
                  <a:pt x="84" y="106"/>
                  <a:pt x="85" y="107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85" y="111"/>
                  <a:pt x="84" y="111"/>
                  <a:pt x="83" y="112"/>
                </a:cubicBezTo>
                <a:cubicBezTo>
                  <a:pt x="83" y="112"/>
                  <a:pt x="83" y="112"/>
                  <a:pt x="83" y="112"/>
                </a:cubicBezTo>
                <a:cubicBezTo>
                  <a:pt x="77" y="114"/>
                  <a:pt x="71" y="115"/>
                  <a:pt x="65" y="116"/>
                </a:cubicBezTo>
                <a:cubicBezTo>
                  <a:pt x="65" y="107"/>
                  <a:pt x="65" y="107"/>
                  <a:pt x="65" y="107"/>
                </a:cubicBezTo>
                <a:cubicBezTo>
                  <a:pt x="65" y="106"/>
                  <a:pt x="64" y="104"/>
                  <a:pt x="62" y="104"/>
                </a:cubicBezTo>
                <a:cubicBezTo>
                  <a:pt x="61" y="104"/>
                  <a:pt x="59" y="106"/>
                  <a:pt x="59" y="107"/>
                </a:cubicBezTo>
                <a:cubicBezTo>
                  <a:pt x="59" y="116"/>
                  <a:pt x="59" y="116"/>
                  <a:pt x="59" y="116"/>
                </a:cubicBezTo>
                <a:cubicBezTo>
                  <a:pt x="52" y="115"/>
                  <a:pt x="45" y="113"/>
                  <a:pt x="38" y="110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40" y="106"/>
                  <a:pt x="40" y="104"/>
                  <a:pt x="39" y="104"/>
                </a:cubicBezTo>
                <a:cubicBezTo>
                  <a:pt x="37" y="103"/>
                  <a:pt x="36" y="103"/>
                  <a:pt x="35" y="105"/>
                </a:cubicBezTo>
                <a:cubicBezTo>
                  <a:pt x="33" y="107"/>
                  <a:pt x="33" y="107"/>
                  <a:pt x="33" y="107"/>
                </a:cubicBezTo>
                <a:cubicBezTo>
                  <a:pt x="30" y="105"/>
                  <a:pt x="27" y="103"/>
                  <a:pt x="25" y="100"/>
                </a:cubicBezTo>
                <a:cubicBezTo>
                  <a:pt x="22" y="98"/>
                  <a:pt x="20" y="95"/>
                  <a:pt x="18" y="92"/>
                </a:cubicBezTo>
                <a:cubicBezTo>
                  <a:pt x="20" y="90"/>
                  <a:pt x="20" y="90"/>
                  <a:pt x="20" y="90"/>
                </a:cubicBezTo>
                <a:cubicBezTo>
                  <a:pt x="22" y="89"/>
                  <a:pt x="22" y="88"/>
                  <a:pt x="21" y="86"/>
                </a:cubicBezTo>
                <a:cubicBezTo>
                  <a:pt x="21" y="85"/>
                  <a:pt x="19" y="84"/>
                  <a:pt x="18" y="85"/>
                </a:cubicBezTo>
                <a:cubicBezTo>
                  <a:pt x="15" y="87"/>
                  <a:pt x="15" y="87"/>
                  <a:pt x="15" y="87"/>
                </a:cubicBezTo>
                <a:cubicBezTo>
                  <a:pt x="14" y="85"/>
                  <a:pt x="14" y="84"/>
                  <a:pt x="13" y="83"/>
                </a:cubicBezTo>
                <a:cubicBezTo>
                  <a:pt x="13" y="83"/>
                  <a:pt x="13" y="83"/>
                  <a:pt x="13" y="83"/>
                </a:cubicBezTo>
                <a:cubicBezTo>
                  <a:pt x="11" y="77"/>
                  <a:pt x="10" y="72"/>
                  <a:pt x="9" y="65"/>
                </a:cubicBezTo>
                <a:close/>
                <a:moveTo>
                  <a:pt x="58" y="30"/>
                </a:moveTo>
                <a:cubicBezTo>
                  <a:pt x="58" y="27"/>
                  <a:pt x="60" y="25"/>
                  <a:pt x="62" y="25"/>
                </a:cubicBezTo>
                <a:cubicBezTo>
                  <a:pt x="65" y="25"/>
                  <a:pt x="67" y="27"/>
                  <a:pt x="67" y="30"/>
                </a:cubicBezTo>
                <a:cubicBezTo>
                  <a:pt x="67" y="60"/>
                  <a:pt x="67" y="60"/>
                  <a:pt x="67" y="60"/>
                </a:cubicBezTo>
                <a:cubicBezTo>
                  <a:pt x="95" y="76"/>
                  <a:pt x="95" y="76"/>
                  <a:pt x="95" y="76"/>
                </a:cubicBezTo>
                <a:cubicBezTo>
                  <a:pt x="98" y="77"/>
                  <a:pt x="98" y="80"/>
                  <a:pt x="97" y="83"/>
                </a:cubicBezTo>
                <a:cubicBezTo>
                  <a:pt x="96" y="85"/>
                  <a:pt x="93" y="86"/>
                  <a:pt x="90" y="84"/>
                </a:cubicBezTo>
                <a:cubicBezTo>
                  <a:pt x="60" y="67"/>
                  <a:pt x="60" y="67"/>
                  <a:pt x="60" y="67"/>
                </a:cubicBezTo>
                <a:cubicBezTo>
                  <a:pt x="59" y="66"/>
                  <a:pt x="58" y="65"/>
                  <a:pt x="58" y="63"/>
                </a:cubicBezTo>
                <a:cubicBezTo>
                  <a:pt x="58" y="30"/>
                  <a:pt x="58" y="30"/>
                  <a:pt x="58" y="3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29" name="Freeform 58"/>
          <p:cNvSpPr>
            <a:spLocks/>
          </p:cNvSpPr>
          <p:nvPr/>
        </p:nvSpPr>
        <p:spPr bwMode="auto">
          <a:xfrm>
            <a:off x="938037" y="5441685"/>
            <a:ext cx="272622" cy="265030"/>
          </a:xfrm>
          <a:custGeom>
            <a:avLst/>
            <a:gdLst>
              <a:gd name="T0" fmla="*/ 57 w 124"/>
              <a:gd name="T1" fmla="*/ 43 h 120"/>
              <a:gd name="T2" fmla="*/ 62 w 124"/>
              <a:gd name="T3" fmla="*/ 38 h 120"/>
              <a:gd name="T4" fmla="*/ 62 w 124"/>
              <a:gd name="T5" fmla="*/ 38 h 120"/>
              <a:gd name="T6" fmla="*/ 69 w 124"/>
              <a:gd name="T7" fmla="*/ 38 h 120"/>
              <a:gd name="T8" fmla="*/ 42 w 124"/>
              <a:gd name="T9" fmla="*/ 12 h 120"/>
              <a:gd name="T10" fmla="*/ 16 w 124"/>
              <a:gd name="T11" fmla="*/ 38 h 120"/>
              <a:gd name="T12" fmla="*/ 23 w 124"/>
              <a:gd name="T13" fmla="*/ 38 h 120"/>
              <a:gd name="T14" fmla="*/ 23 w 124"/>
              <a:gd name="T15" fmla="*/ 38 h 120"/>
              <a:gd name="T16" fmla="*/ 28 w 124"/>
              <a:gd name="T17" fmla="*/ 43 h 120"/>
              <a:gd name="T18" fmla="*/ 28 w 124"/>
              <a:gd name="T19" fmla="*/ 77 h 120"/>
              <a:gd name="T20" fmla="*/ 23 w 124"/>
              <a:gd name="T21" fmla="*/ 81 h 120"/>
              <a:gd name="T22" fmla="*/ 18 w 124"/>
              <a:gd name="T23" fmla="*/ 77 h 120"/>
              <a:gd name="T24" fmla="*/ 18 w 124"/>
              <a:gd name="T25" fmla="*/ 48 h 120"/>
              <a:gd name="T26" fmla="*/ 5 w 124"/>
              <a:gd name="T27" fmla="*/ 48 h 120"/>
              <a:gd name="T28" fmla="*/ 0 w 124"/>
              <a:gd name="T29" fmla="*/ 43 h 120"/>
              <a:gd name="T30" fmla="*/ 1 w 124"/>
              <a:gd name="T31" fmla="*/ 40 h 120"/>
              <a:gd name="T32" fmla="*/ 39 w 124"/>
              <a:gd name="T33" fmla="*/ 2 h 120"/>
              <a:gd name="T34" fmla="*/ 46 w 124"/>
              <a:gd name="T35" fmla="*/ 2 h 120"/>
              <a:gd name="T36" fmla="*/ 84 w 124"/>
              <a:gd name="T37" fmla="*/ 40 h 120"/>
              <a:gd name="T38" fmla="*/ 84 w 124"/>
              <a:gd name="T39" fmla="*/ 46 h 120"/>
              <a:gd name="T40" fmla="*/ 80 w 124"/>
              <a:gd name="T41" fmla="*/ 48 h 120"/>
              <a:gd name="T42" fmla="*/ 80 w 124"/>
              <a:gd name="T43" fmla="*/ 48 h 120"/>
              <a:gd name="T44" fmla="*/ 67 w 124"/>
              <a:gd name="T45" fmla="*/ 48 h 120"/>
              <a:gd name="T46" fmla="*/ 67 w 124"/>
              <a:gd name="T47" fmla="*/ 77 h 120"/>
              <a:gd name="T48" fmla="*/ 62 w 124"/>
              <a:gd name="T49" fmla="*/ 81 h 120"/>
              <a:gd name="T50" fmla="*/ 62 w 124"/>
              <a:gd name="T51" fmla="*/ 81 h 120"/>
              <a:gd name="T52" fmla="*/ 55 w 124"/>
              <a:gd name="T53" fmla="*/ 81 h 120"/>
              <a:gd name="T54" fmla="*/ 81 w 124"/>
              <a:gd name="T55" fmla="*/ 108 h 120"/>
              <a:gd name="T56" fmla="*/ 107 w 124"/>
              <a:gd name="T57" fmla="*/ 81 h 120"/>
              <a:gd name="T58" fmla="*/ 101 w 124"/>
              <a:gd name="T59" fmla="*/ 81 h 120"/>
              <a:gd name="T60" fmla="*/ 96 w 124"/>
              <a:gd name="T61" fmla="*/ 77 h 120"/>
              <a:gd name="T62" fmla="*/ 96 w 124"/>
              <a:gd name="T63" fmla="*/ 77 h 120"/>
              <a:gd name="T64" fmla="*/ 96 w 124"/>
              <a:gd name="T65" fmla="*/ 43 h 120"/>
              <a:gd name="T66" fmla="*/ 101 w 124"/>
              <a:gd name="T67" fmla="*/ 38 h 120"/>
              <a:gd name="T68" fmla="*/ 105 w 124"/>
              <a:gd name="T69" fmla="*/ 43 h 120"/>
              <a:gd name="T70" fmla="*/ 105 w 124"/>
              <a:gd name="T71" fmla="*/ 72 h 120"/>
              <a:gd name="T72" fmla="*/ 119 w 124"/>
              <a:gd name="T73" fmla="*/ 72 h 120"/>
              <a:gd name="T74" fmla="*/ 119 w 124"/>
              <a:gd name="T75" fmla="*/ 72 h 120"/>
              <a:gd name="T76" fmla="*/ 122 w 124"/>
              <a:gd name="T77" fmla="*/ 73 h 120"/>
              <a:gd name="T78" fmla="*/ 122 w 124"/>
              <a:gd name="T79" fmla="*/ 80 h 120"/>
              <a:gd name="T80" fmla="*/ 85 w 124"/>
              <a:gd name="T81" fmla="*/ 118 h 120"/>
              <a:gd name="T82" fmla="*/ 85 w 124"/>
              <a:gd name="T83" fmla="*/ 118 h 120"/>
              <a:gd name="T84" fmla="*/ 78 w 124"/>
              <a:gd name="T85" fmla="*/ 118 h 120"/>
              <a:gd name="T86" fmla="*/ 40 w 124"/>
              <a:gd name="T87" fmla="*/ 80 h 120"/>
              <a:gd name="T88" fmla="*/ 39 w 124"/>
              <a:gd name="T89" fmla="*/ 77 h 120"/>
              <a:gd name="T90" fmla="*/ 43 w 124"/>
              <a:gd name="T91" fmla="*/ 72 h 120"/>
              <a:gd name="T92" fmla="*/ 57 w 124"/>
              <a:gd name="T93" fmla="*/ 72 h 120"/>
              <a:gd name="T94" fmla="*/ 57 w 124"/>
              <a:gd name="T95" fmla="*/ 43 h 120"/>
              <a:gd name="T96" fmla="*/ 57 w 124"/>
              <a:gd name="T97" fmla="*/ 43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4" h="120">
                <a:moveTo>
                  <a:pt x="57" y="43"/>
                </a:moveTo>
                <a:cubicBezTo>
                  <a:pt x="57" y="40"/>
                  <a:pt x="59" y="38"/>
                  <a:pt x="62" y="38"/>
                </a:cubicBezTo>
                <a:cubicBezTo>
                  <a:pt x="62" y="38"/>
                  <a:pt x="62" y="38"/>
                  <a:pt x="62" y="38"/>
                </a:cubicBezTo>
                <a:cubicBezTo>
                  <a:pt x="69" y="38"/>
                  <a:pt x="69" y="38"/>
                  <a:pt x="69" y="38"/>
                </a:cubicBezTo>
                <a:cubicBezTo>
                  <a:pt x="42" y="12"/>
                  <a:pt x="42" y="12"/>
                  <a:pt x="42" y="12"/>
                </a:cubicBezTo>
                <a:cubicBezTo>
                  <a:pt x="16" y="38"/>
                  <a:pt x="16" y="38"/>
                  <a:pt x="16" y="38"/>
                </a:cubicBezTo>
                <a:cubicBezTo>
                  <a:pt x="23" y="38"/>
                  <a:pt x="23" y="38"/>
                  <a:pt x="23" y="38"/>
                </a:cubicBezTo>
                <a:cubicBezTo>
                  <a:pt x="23" y="38"/>
                  <a:pt x="23" y="38"/>
                  <a:pt x="23" y="38"/>
                </a:cubicBezTo>
                <a:cubicBezTo>
                  <a:pt x="26" y="38"/>
                  <a:pt x="28" y="40"/>
                  <a:pt x="28" y="43"/>
                </a:cubicBezTo>
                <a:cubicBezTo>
                  <a:pt x="28" y="77"/>
                  <a:pt x="28" y="77"/>
                  <a:pt x="28" y="77"/>
                </a:cubicBezTo>
                <a:cubicBezTo>
                  <a:pt x="28" y="79"/>
                  <a:pt x="26" y="81"/>
                  <a:pt x="23" y="81"/>
                </a:cubicBezTo>
                <a:cubicBezTo>
                  <a:pt x="20" y="81"/>
                  <a:pt x="18" y="79"/>
                  <a:pt x="18" y="77"/>
                </a:cubicBezTo>
                <a:cubicBezTo>
                  <a:pt x="18" y="48"/>
                  <a:pt x="18" y="48"/>
                  <a:pt x="18" y="48"/>
                </a:cubicBezTo>
                <a:cubicBezTo>
                  <a:pt x="5" y="48"/>
                  <a:pt x="5" y="48"/>
                  <a:pt x="5" y="48"/>
                </a:cubicBezTo>
                <a:cubicBezTo>
                  <a:pt x="2" y="48"/>
                  <a:pt x="0" y="45"/>
                  <a:pt x="0" y="43"/>
                </a:cubicBezTo>
                <a:cubicBezTo>
                  <a:pt x="0" y="42"/>
                  <a:pt x="0" y="40"/>
                  <a:pt x="1" y="40"/>
                </a:cubicBezTo>
                <a:cubicBezTo>
                  <a:pt x="39" y="2"/>
                  <a:pt x="39" y="2"/>
                  <a:pt x="39" y="2"/>
                </a:cubicBezTo>
                <a:cubicBezTo>
                  <a:pt x="41" y="0"/>
                  <a:pt x="44" y="0"/>
                  <a:pt x="46" y="2"/>
                </a:cubicBezTo>
                <a:cubicBezTo>
                  <a:pt x="84" y="40"/>
                  <a:pt x="84" y="40"/>
                  <a:pt x="84" y="40"/>
                </a:cubicBezTo>
                <a:cubicBezTo>
                  <a:pt x="85" y="41"/>
                  <a:pt x="85" y="44"/>
                  <a:pt x="84" y="46"/>
                </a:cubicBezTo>
                <a:cubicBezTo>
                  <a:pt x="83" y="47"/>
                  <a:pt x="81" y="48"/>
                  <a:pt x="80" y="48"/>
                </a:cubicBezTo>
                <a:cubicBezTo>
                  <a:pt x="80" y="48"/>
                  <a:pt x="80" y="48"/>
                  <a:pt x="80" y="48"/>
                </a:cubicBezTo>
                <a:cubicBezTo>
                  <a:pt x="67" y="48"/>
                  <a:pt x="67" y="48"/>
                  <a:pt x="67" y="48"/>
                </a:cubicBezTo>
                <a:cubicBezTo>
                  <a:pt x="67" y="77"/>
                  <a:pt x="67" y="77"/>
                  <a:pt x="67" y="77"/>
                </a:cubicBezTo>
                <a:cubicBezTo>
                  <a:pt x="67" y="79"/>
                  <a:pt x="64" y="81"/>
                  <a:pt x="62" y="81"/>
                </a:cubicBezTo>
                <a:cubicBezTo>
                  <a:pt x="62" y="81"/>
                  <a:pt x="62" y="81"/>
                  <a:pt x="62" y="81"/>
                </a:cubicBezTo>
                <a:cubicBezTo>
                  <a:pt x="55" y="81"/>
                  <a:pt x="55" y="81"/>
                  <a:pt x="55" y="81"/>
                </a:cubicBezTo>
                <a:cubicBezTo>
                  <a:pt x="81" y="108"/>
                  <a:pt x="81" y="108"/>
                  <a:pt x="81" y="108"/>
                </a:cubicBezTo>
                <a:cubicBezTo>
                  <a:pt x="107" y="81"/>
                  <a:pt x="107" y="81"/>
                  <a:pt x="107" y="81"/>
                </a:cubicBezTo>
                <a:cubicBezTo>
                  <a:pt x="101" y="81"/>
                  <a:pt x="101" y="81"/>
                  <a:pt x="101" y="81"/>
                </a:cubicBezTo>
                <a:cubicBezTo>
                  <a:pt x="98" y="81"/>
                  <a:pt x="96" y="79"/>
                  <a:pt x="96" y="77"/>
                </a:cubicBezTo>
                <a:cubicBezTo>
                  <a:pt x="96" y="77"/>
                  <a:pt x="96" y="77"/>
                  <a:pt x="96" y="77"/>
                </a:cubicBezTo>
                <a:cubicBezTo>
                  <a:pt x="96" y="43"/>
                  <a:pt x="96" y="43"/>
                  <a:pt x="96" y="43"/>
                </a:cubicBezTo>
                <a:cubicBezTo>
                  <a:pt x="96" y="40"/>
                  <a:pt x="98" y="38"/>
                  <a:pt x="101" y="38"/>
                </a:cubicBezTo>
                <a:cubicBezTo>
                  <a:pt x="103" y="38"/>
                  <a:pt x="105" y="40"/>
                  <a:pt x="105" y="43"/>
                </a:cubicBezTo>
                <a:cubicBezTo>
                  <a:pt x="105" y="72"/>
                  <a:pt x="105" y="72"/>
                  <a:pt x="105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19" y="72"/>
                  <a:pt x="119" y="72"/>
                  <a:pt x="119" y="72"/>
                </a:cubicBezTo>
                <a:cubicBezTo>
                  <a:pt x="120" y="72"/>
                  <a:pt x="121" y="72"/>
                  <a:pt x="122" y="73"/>
                </a:cubicBezTo>
                <a:cubicBezTo>
                  <a:pt x="124" y="75"/>
                  <a:pt x="124" y="78"/>
                  <a:pt x="122" y="80"/>
                </a:cubicBezTo>
                <a:cubicBezTo>
                  <a:pt x="85" y="118"/>
                  <a:pt x="85" y="118"/>
                  <a:pt x="85" y="118"/>
                </a:cubicBezTo>
                <a:cubicBezTo>
                  <a:pt x="85" y="118"/>
                  <a:pt x="85" y="118"/>
                  <a:pt x="85" y="118"/>
                </a:cubicBezTo>
                <a:cubicBezTo>
                  <a:pt x="83" y="120"/>
                  <a:pt x="80" y="120"/>
                  <a:pt x="78" y="118"/>
                </a:cubicBezTo>
                <a:cubicBezTo>
                  <a:pt x="40" y="80"/>
                  <a:pt x="40" y="80"/>
                  <a:pt x="40" y="80"/>
                </a:cubicBezTo>
                <a:cubicBezTo>
                  <a:pt x="39" y="79"/>
                  <a:pt x="39" y="78"/>
                  <a:pt x="39" y="77"/>
                </a:cubicBezTo>
                <a:cubicBezTo>
                  <a:pt x="39" y="74"/>
                  <a:pt x="41" y="72"/>
                  <a:pt x="43" y="72"/>
                </a:cubicBezTo>
                <a:cubicBezTo>
                  <a:pt x="57" y="72"/>
                  <a:pt x="57" y="72"/>
                  <a:pt x="57" y="72"/>
                </a:cubicBezTo>
                <a:cubicBezTo>
                  <a:pt x="57" y="43"/>
                  <a:pt x="57" y="43"/>
                  <a:pt x="57" y="43"/>
                </a:cubicBezTo>
                <a:cubicBezTo>
                  <a:pt x="57" y="43"/>
                  <a:pt x="57" y="43"/>
                  <a:pt x="57" y="4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30" name="Freeform 64"/>
          <p:cNvSpPr>
            <a:spLocks/>
          </p:cNvSpPr>
          <p:nvPr/>
        </p:nvSpPr>
        <p:spPr bwMode="auto">
          <a:xfrm>
            <a:off x="1433578" y="5431142"/>
            <a:ext cx="236474" cy="272559"/>
          </a:xfrm>
          <a:custGeom>
            <a:avLst/>
            <a:gdLst>
              <a:gd name="T0" fmla="*/ 5 w 108"/>
              <a:gd name="T1" fmla="*/ 124 h 124"/>
              <a:gd name="T2" fmla="*/ 9 w 108"/>
              <a:gd name="T3" fmla="*/ 100 h 124"/>
              <a:gd name="T4" fmla="*/ 31 w 108"/>
              <a:gd name="T5" fmla="*/ 90 h 124"/>
              <a:gd name="T6" fmla="*/ 34 w 108"/>
              <a:gd name="T7" fmla="*/ 88 h 124"/>
              <a:gd name="T8" fmla="*/ 26 w 108"/>
              <a:gd name="T9" fmla="*/ 74 h 124"/>
              <a:gd name="T10" fmla="*/ 24 w 108"/>
              <a:gd name="T11" fmla="*/ 69 h 124"/>
              <a:gd name="T12" fmla="*/ 24 w 108"/>
              <a:gd name="T13" fmla="*/ 69 h 124"/>
              <a:gd name="T14" fmla="*/ 24 w 108"/>
              <a:gd name="T15" fmla="*/ 69 h 124"/>
              <a:gd name="T16" fmla="*/ 18 w 108"/>
              <a:gd name="T17" fmla="*/ 48 h 124"/>
              <a:gd name="T18" fmla="*/ 16 w 108"/>
              <a:gd name="T19" fmla="*/ 36 h 124"/>
              <a:gd name="T20" fmla="*/ 19 w 108"/>
              <a:gd name="T21" fmla="*/ 21 h 124"/>
              <a:gd name="T22" fmla="*/ 50 w 108"/>
              <a:gd name="T23" fmla="*/ 0 h 124"/>
              <a:gd name="T24" fmla="*/ 70 w 108"/>
              <a:gd name="T25" fmla="*/ 7 h 124"/>
              <a:gd name="T26" fmla="*/ 91 w 108"/>
              <a:gd name="T27" fmla="*/ 29 h 124"/>
              <a:gd name="T28" fmla="*/ 89 w 108"/>
              <a:gd name="T29" fmla="*/ 47 h 124"/>
              <a:gd name="T30" fmla="*/ 84 w 108"/>
              <a:gd name="T31" fmla="*/ 69 h 124"/>
              <a:gd name="T32" fmla="*/ 84 w 108"/>
              <a:gd name="T33" fmla="*/ 69 h 124"/>
              <a:gd name="T34" fmla="*/ 84 w 108"/>
              <a:gd name="T35" fmla="*/ 69 h 124"/>
              <a:gd name="T36" fmla="*/ 74 w 108"/>
              <a:gd name="T37" fmla="*/ 87 h 124"/>
              <a:gd name="T38" fmla="*/ 77 w 108"/>
              <a:gd name="T39" fmla="*/ 90 h 124"/>
              <a:gd name="T40" fmla="*/ 108 w 108"/>
              <a:gd name="T41" fmla="*/ 120 h 124"/>
              <a:gd name="T42" fmla="*/ 98 w 108"/>
              <a:gd name="T43" fmla="*/ 119 h 124"/>
              <a:gd name="T44" fmla="*/ 77 w 108"/>
              <a:gd name="T45" fmla="*/ 99 h 124"/>
              <a:gd name="T46" fmla="*/ 66 w 108"/>
              <a:gd name="T47" fmla="*/ 80 h 124"/>
              <a:gd name="T48" fmla="*/ 77 w 108"/>
              <a:gd name="T49" fmla="*/ 62 h 124"/>
              <a:gd name="T50" fmla="*/ 77 w 108"/>
              <a:gd name="T51" fmla="*/ 62 h 124"/>
              <a:gd name="T52" fmla="*/ 81 w 108"/>
              <a:gd name="T53" fmla="*/ 52 h 124"/>
              <a:gd name="T54" fmla="*/ 80 w 108"/>
              <a:gd name="T55" fmla="*/ 46 h 124"/>
              <a:gd name="T56" fmla="*/ 82 w 108"/>
              <a:gd name="T57" fmla="*/ 31 h 124"/>
              <a:gd name="T58" fmla="*/ 71 w 108"/>
              <a:gd name="T59" fmla="*/ 16 h 124"/>
              <a:gd name="T60" fmla="*/ 63 w 108"/>
              <a:gd name="T61" fmla="*/ 13 h 124"/>
              <a:gd name="T62" fmla="*/ 58 w 108"/>
              <a:gd name="T63" fmla="*/ 10 h 124"/>
              <a:gd name="T64" fmla="*/ 35 w 108"/>
              <a:gd name="T65" fmla="*/ 14 h 124"/>
              <a:gd name="T66" fmla="*/ 28 w 108"/>
              <a:gd name="T67" fmla="*/ 24 h 124"/>
              <a:gd name="T68" fmla="*/ 26 w 108"/>
              <a:gd name="T69" fmla="*/ 36 h 124"/>
              <a:gd name="T70" fmla="*/ 28 w 108"/>
              <a:gd name="T71" fmla="*/ 46 h 124"/>
              <a:gd name="T72" fmla="*/ 27 w 108"/>
              <a:gd name="T73" fmla="*/ 57 h 124"/>
              <a:gd name="T74" fmla="*/ 31 w 108"/>
              <a:gd name="T75" fmla="*/ 62 h 124"/>
              <a:gd name="T76" fmla="*/ 31 w 108"/>
              <a:gd name="T77" fmla="*/ 62 h 124"/>
              <a:gd name="T78" fmla="*/ 42 w 108"/>
              <a:gd name="T79" fmla="*/ 80 h 124"/>
              <a:gd name="T80" fmla="*/ 40 w 108"/>
              <a:gd name="T81" fmla="*/ 95 h 124"/>
              <a:gd name="T82" fmla="*/ 32 w 108"/>
              <a:gd name="T83" fmla="*/ 99 h 124"/>
              <a:gd name="T84" fmla="*/ 10 w 108"/>
              <a:gd name="T85" fmla="*/ 120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08" h="124">
                <a:moveTo>
                  <a:pt x="10" y="120"/>
                </a:moveTo>
                <a:cubicBezTo>
                  <a:pt x="10" y="122"/>
                  <a:pt x="8" y="124"/>
                  <a:pt x="5" y="124"/>
                </a:cubicBezTo>
                <a:cubicBezTo>
                  <a:pt x="2" y="124"/>
                  <a:pt x="0" y="122"/>
                  <a:pt x="0" y="119"/>
                </a:cubicBezTo>
                <a:cubicBezTo>
                  <a:pt x="0" y="111"/>
                  <a:pt x="4" y="104"/>
                  <a:pt x="9" y="100"/>
                </a:cubicBezTo>
                <a:cubicBezTo>
                  <a:pt x="16" y="93"/>
                  <a:pt x="25" y="90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32" y="90"/>
                  <a:pt x="33" y="89"/>
                  <a:pt x="34" y="88"/>
                </a:cubicBezTo>
                <a:cubicBezTo>
                  <a:pt x="34" y="88"/>
                  <a:pt x="34" y="87"/>
                  <a:pt x="34" y="87"/>
                </a:cubicBezTo>
                <a:cubicBezTo>
                  <a:pt x="30" y="83"/>
                  <a:pt x="28" y="78"/>
                  <a:pt x="26" y="74"/>
                </a:cubicBezTo>
                <a:cubicBezTo>
                  <a:pt x="25" y="72"/>
                  <a:pt x="25" y="70"/>
                  <a:pt x="24" y="69"/>
                </a:cubicBezTo>
                <a:cubicBezTo>
                  <a:pt x="24" y="69"/>
                  <a:pt x="24" y="69"/>
                  <a:pt x="24" y="69"/>
                </a:cubicBezTo>
                <a:cubicBezTo>
                  <a:pt x="24" y="69"/>
                  <a:pt x="24" y="69"/>
                  <a:pt x="24" y="69"/>
                </a:cubicBezTo>
                <a:cubicBezTo>
                  <a:pt x="24" y="69"/>
                  <a:pt x="24" y="69"/>
                  <a:pt x="24" y="69"/>
                </a:cubicBezTo>
                <a:cubicBezTo>
                  <a:pt x="24" y="69"/>
                  <a:pt x="24" y="69"/>
                  <a:pt x="24" y="69"/>
                </a:cubicBezTo>
                <a:cubicBezTo>
                  <a:pt x="24" y="69"/>
                  <a:pt x="24" y="69"/>
                  <a:pt x="24" y="69"/>
                </a:cubicBezTo>
                <a:cubicBezTo>
                  <a:pt x="22" y="68"/>
                  <a:pt x="19" y="64"/>
                  <a:pt x="18" y="60"/>
                </a:cubicBezTo>
                <a:cubicBezTo>
                  <a:pt x="16" y="56"/>
                  <a:pt x="16" y="52"/>
                  <a:pt x="18" y="48"/>
                </a:cubicBezTo>
                <a:cubicBezTo>
                  <a:pt x="17" y="44"/>
                  <a:pt x="16" y="40"/>
                  <a:pt x="16" y="36"/>
                </a:cubicBezTo>
                <a:cubicBezTo>
                  <a:pt x="16" y="36"/>
                  <a:pt x="16" y="36"/>
                  <a:pt x="16" y="36"/>
                </a:cubicBezTo>
                <a:cubicBezTo>
                  <a:pt x="16" y="31"/>
                  <a:pt x="17" y="26"/>
                  <a:pt x="19" y="21"/>
                </a:cubicBezTo>
                <a:cubicBezTo>
                  <a:pt x="19" y="21"/>
                  <a:pt x="19" y="21"/>
                  <a:pt x="19" y="21"/>
                </a:cubicBezTo>
                <a:cubicBezTo>
                  <a:pt x="21" y="14"/>
                  <a:pt x="25" y="9"/>
                  <a:pt x="30" y="6"/>
                </a:cubicBezTo>
                <a:cubicBezTo>
                  <a:pt x="35" y="2"/>
                  <a:pt x="42" y="1"/>
                  <a:pt x="50" y="0"/>
                </a:cubicBezTo>
                <a:cubicBezTo>
                  <a:pt x="52" y="0"/>
                  <a:pt x="56" y="0"/>
                  <a:pt x="60" y="1"/>
                </a:cubicBezTo>
                <a:cubicBezTo>
                  <a:pt x="64" y="2"/>
                  <a:pt x="68" y="3"/>
                  <a:pt x="70" y="7"/>
                </a:cubicBezTo>
                <a:cubicBezTo>
                  <a:pt x="75" y="6"/>
                  <a:pt x="80" y="9"/>
                  <a:pt x="83" y="13"/>
                </a:cubicBezTo>
                <a:cubicBezTo>
                  <a:pt x="87" y="18"/>
                  <a:pt x="90" y="25"/>
                  <a:pt x="91" y="29"/>
                </a:cubicBezTo>
                <a:cubicBezTo>
                  <a:pt x="92" y="32"/>
                  <a:pt x="92" y="36"/>
                  <a:pt x="91" y="39"/>
                </a:cubicBezTo>
                <a:cubicBezTo>
                  <a:pt x="91" y="42"/>
                  <a:pt x="90" y="45"/>
                  <a:pt x="89" y="47"/>
                </a:cubicBezTo>
                <a:cubicBezTo>
                  <a:pt x="92" y="52"/>
                  <a:pt x="92" y="56"/>
                  <a:pt x="90" y="60"/>
                </a:cubicBezTo>
                <a:cubicBezTo>
                  <a:pt x="89" y="64"/>
                  <a:pt x="86" y="68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3" y="70"/>
                  <a:pt x="82" y="72"/>
                  <a:pt x="82" y="74"/>
                </a:cubicBezTo>
                <a:cubicBezTo>
                  <a:pt x="80" y="78"/>
                  <a:pt x="78" y="83"/>
                  <a:pt x="74" y="87"/>
                </a:cubicBezTo>
                <a:cubicBezTo>
                  <a:pt x="74" y="87"/>
                  <a:pt x="74" y="88"/>
                  <a:pt x="74" y="88"/>
                </a:cubicBezTo>
                <a:cubicBezTo>
                  <a:pt x="75" y="89"/>
                  <a:pt x="76" y="90"/>
                  <a:pt x="77" y="90"/>
                </a:cubicBezTo>
                <a:cubicBezTo>
                  <a:pt x="83" y="90"/>
                  <a:pt x="93" y="93"/>
                  <a:pt x="99" y="100"/>
                </a:cubicBezTo>
                <a:cubicBezTo>
                  <a:pt x="104" y="104"/>
                  <a:pt x="108" y="111"/>
                  <a:pt x="108" y="120"/>
                </a:cubicBezTo>
                <a:cubicBezTo>
                  <a:pt x="108" y="122"/>
                  <a:pt x="106" y="124"/>
                  <a:pt x="103" y="124"/>
                </a:cubicBezTo>
                <a:cubicBezTo>
                  <a:pt x="100" y="124"/>
                  <a:pt x="98" y="122"/>
                  <a:pt x="98" y="119"/>
                </a:cubicBezTo>
                <a:cubicBezTo>
                  <a:pt x="98" y="114"/>
                  <a:pt x="96" y="110"/>
                  <a:pt x="93" y="106"/>
                </a:cubicBezTo>
                <a:cubicBezTo>
                  <a:pt x="88" y="102"/>
                  <a:pt x="81" y="99"/>
                  <a:pt x="77" y="99"/>
                </a:cubicBezTo>
                <a:cubicBezTo>
                  <a:pt x="73" y="99"/>
                  <a:pt x="70" y="97"/>
                  <a:pt x="68" y="95"/>
                </a:cubicBezTo>
                <a:cubicBezTo>
                  <a:pt x="65" y="93"/>
                  <a:pt x="61" y="83"/>
                  <a:pt x="66" y="80"/>
                </a:cubicBezTo>
                <a:cubicBezTo>
                  <a:pt x="70" y="78"/>
                  <a:pt x="71" y="74"/>
                  <a:pt x="73" y="70"/>
                </a:cubicBezTo>
                <a:cubicBezTo>
                  <a:pt x="74" y="67"/>
                  <a:pt x="75" y="64"/>
                  <a:pt x="77" y="62"/>
                </a:cubicBezTo>
                <a:cubicBezTo>
                  <a:pt x="77" y="62"/>
                  <a:pt x="77" y="62"/>
                  <a:pt x="77" y="62"/>
                </a:cubicBezTo>
                <a:cubicBezTo>
                  <a:pt x="77" y="62"/>
                  <a:pt x="77" y="62"/>
                  <a:pt x="77" y="62"/>
                </a:cubicBezTo>
                <a:cubicBezTo>
                  <a:pt x="79" y="61"/>
                  <a:pt x="80" y="59"/>
                  <a:pt x="81" y="57"/>
                </a:cubicBezTo>
                <a:cubicBezTo>
                  <a:pt x="82" y="55"/>
                  <a:pt x="82" y="53"/>
                  <a:pt x="81" y="52"/>
                </a:cubicBezTo>
                <a:cubicBezTo>
                  <a:pt x="81" y="52"/>
                  <a:pt x="81" y="52"/>
                  <a:pt x="81" y="52"/>
                </a:cubicBezTo>
                <a:cubicBezTo>
                  <a:pt x="80" y="51"/>
                  <a:pt x="79" y="48"/>
                  <a:pt x="80" y="46"/>
                </a:cubicBezTo>
                <a:cubicBezTo>
                  <a:pt x="81" y="43"/>
                  <a:pt x="81" y="41"/>
                  <a:pt x="82" y="38"/>
                </a:cubicBezTo>
                <a:cubicBezTo>
                  <a:pt x="82" y="35"/>
                  <a:pt x="82" y="33"/>
                  <a:pt x="82" y="31"/>
                </a:cubicBezTo>
                <a:cubicBezTo>
                  <a:pt x="81" y="28"/>
                  <a:pt x="79" y="23"/>
                  <a:pt x="76" y="19"/>
                </a:cubicBezTo>
                <a:cubicBezTo>
                  <a:pt x="74" y="17"/>
                  <a:pt x="73" y="16"/>
                  <a:pt x="71" y="16"/>
                </a:cubicBezTo>
                <a:cubicBezTo>
                  <a:pt x="69" y="17"/>
                  <a:pt x="68" y="16"/>
                  <a:pt x="66" y="16"/>
                </a:cubicBezTo>
                <a:cubicBezTo>
                  <a:pt x="65" y="15"/>
                  <a:pt x="64" y="14"/>
                  <a:pt x="63" y="13"/>
                </a:cubicBezTo>
                <a:cubicBezTo>
                  <a:pt x="63" y="12"/>
                  <a:pt x="63" y="12"/>
                  <a:pt x="63" y="12"/>
                </a:cubicBezTo>
                <a:cubicBezTo>
                  <a:pt x="62" y="11"/>
                  <a:pt x="60" y="11"/>
                  <a:pt x="58" y="10"/>
                </a:cubicBezTo>
                <a:cubicBezTo>
                  <a:pt x="55" y="10"/>
                  <a:pt x="52" y="10"/>
                  <a:pt x="50" y="10"/>
                </a:cubicBezTo>
                <a:cubicBezTo>
                  <a:pt x="44" y="10"/>
                  <a:pt x="39" y="11"/>
                  <a:pt x="35" y="14"/>
                </a:cubicBezTo>
                <a:cubicBezTo>
                  <a:pt x="32" y="16"/>
                  <a:pt x="29" y="19"/>
                  <a:pt x="28" y="24"/>
                </a:cubicBezTo>
                <a:cubicBezTo>
                  <a:pt x="28" y="24"/>
                  <a:pt x="28" y="24"/>
                  <a:pt x="28" y="24"/>
                </a:cubicBezTo>
                <a:cubicBezTo>
                  <a:pt x="26" y="28"/>
                  <a:pt x="26" y="32"/>
                  <a:pt x="26" y="36"/>
                </a:cubicBezTo>
                <a:cubicBezTo>
                  <a:pt x="26" y="36"/>
                  <a:pt x="26" y="36"/>
                  <a:pt x="26" y="36"/>
                </a:cubicBezTo>
                <a:cubicBezTo>
                  <a:pt x="26" y="36"/>
                  <a:pt x="26" y="36"/>
                  <a:pt x="26" y="36"/>
                </a:cubicBezTo>
                <a:cubicBezTo>
                  <a:pt x="26" y="40"/>
                  <a:pt x="26" y="43"/>
                  <a:pt x="28" y="46"/>
                </a:cubicBezTo>
                <a:cubicBezTo>
                  <a:pt x="28" y="47"/>
                  <a:pt x="28" y="48"/>
                  <a:pt x="28" y="50"/>
                </a:cubicBezTo>
                <a:cubicBezTo>
                  <a:pt x="28" y="53"/>
                  <a:pt x="25" y="53"/>
                  <a:pt x="27" y="57"/>
                </a:cubicBezTo>
                <a:cubicBezTo>
                  <a:pt x="28" y="59"/>
                  <a:pt x="29" y="61"/>
                  <a:pt x="30" y="62"/>
                </a:cubicBezTo>
                <a:cubicBezTo>
                  <a:pt x="31" y="62"/>
                  <a:pt x="31" y="62"/>
                  <a:pt x="31" y="62"/>
                </a:cubicBezTo>
                <a:cubicBezTo>
                  <a:pt x="31" y="62"/>
                  <a:pt x="31" y="62"/>
                  <a:pt x="31" y="62"/>
                </a:cubicBezTo>
                <a:cubicBezTo>
                  <a:pt x="31" y="62"/>
                  <a:pt x="31" y="62"/>
                  <a:pt x="31" y="62"/>
                </a:cubicBezTo>
                <a:cubicBezTo>
                  <a:pt x="33" y="64"/>
                  <a:pt x="34" y="67"/>
                  <a:pt x="35" y="70"/>
                </a:cubicBezTo>
                <a:cubicBezTo>
                  <a:pt x="36" y="74"/>
                  <a:pt x="38" y="78"/>
                  <a:pt x="42" y="80"/>
                </a:cubicBezTo>
                <a:cubicBezTo>
                  <a:pt x="43" y="81"/>
                  <a:pt x="44" y="83"/>
                  <a:pt x="44" y="84"/>
                </a:cubicBezTo>
                <a:cubicBezTo>
                  <a:pt x="44" y="89"/>
                  <a:pt x="43" y="92"/>
                  <a:pt x="40" y="95"/>
                </a:cubicBezTo>
                <a:cubicBezTo>
                  <a:pt x="38" y="97"/>
                  <a:pt x="35" y="99"/>
                  <a:pt x="32" y="99"/>
                </a:cubicBezTo>
                <a:cubicBezTo>
                  <a:pt x="32" y="99"/>
                  <a:pt x="32" y="99"/>
                  <a:pt x="32" y="99"/>
                </a:cubicBezTo>
                <a:cubicBezTo>
                  <a:pt x="27" y="99"/>
                  <a:pt x="20" y="102"/>
                  <a:pt x="15" y="106"/>
                </a:cubicBezTo>
                <a:cubicBezTo>
                  <a:pt x="12" y="110"/>
                  <a:pt x="10" y="114"/>
                  <a:pt x="10" y="12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31" name="Freeform 65"/>
          <p:cNvSpPr>
            <a:spLocks noEditPoints="1"/>
          </p:cNvSpPr>
          <p:nvPr/>
        </p:nvSpPr>
        <p:spPr bwMode="auto">
          <a:xfrm>
            <a:off x="1429058" y="5870853"/>
            <a:ext cx="245510" cy="277077"/>
          </a:xfrm>
          <a:custGeom>
            <a:avLst/>
            <a:gdLst>
              <a:gd name="T0" fmla="*/ 5 w 112"/>
              <a:gd name="T1" fmla="*/ 125 h 126"/>
              <a:gd name="T2" fmla="*/ 9 w 112"/>
              <a:gd name="T3" fmla="*/ 100 h 126"/>
              <a:gd name="T4" fmla="*/ 34 w 112"/>
              <a:gd name="T5" fmla="*/ 89 h 126"/>
              <a:gd name="T6" fmla="*/ 26 w 112"/>
              <a:gd name="T7" fmla="*/ 74 h 126"/>
              <a:gd name="T8" fmla="*/ 18 w 112"/>
              <a:gd name="T9" fmla="*/ 49 h 126"/>
              <a:gd name="T10" fmla="*/ 30 w 112"/>
              <a:gd name="T11" fmla="*/ 6 h 126"/>
              <a:gd name="T12" fmla="*/ 71 w 112"/>
              <a:gd name="T13" fmla="*/ 7 h 126"/>
              <a:gd name="T14" fmla="*/ 90 w 112"/>
              <a:gd name="T15" fmla="*/ 48 h 126"/>
              <a:gd name="T16" fmla="*/ 82 w 112"/>
              <a:gd name="T17" fmla="*/ 74 h 126"/>
              <a:gd name="T18" fmla="*/ 65 w 112"/>
              <a:gd name="T19" fmla="*/ 87 h 126"/>
              <a:gd name="T20" fmla="*/ 73 w 112"/>
              <a:gd name="T21" fmla="*/ 71 h 126"/>
              <a:gd name="T22" fmla="*/ 81 w 112"/>
              <a:gd name="T23" fmla="*/ 53 h 126"/>
              <a:gd name="T24" fmla="*/ 81 w 112"/>
              <a:gd name="T25" fmla="*/ 53 h 126"/>
              <a:gd name="T26" fmla="*/ 76 w 112"/>
              <a:gd name="T27" fmla="*/ 20 h 126"/>
              <a:gd name="T28" fmla="*/ 71 w 112"/>
              <a:gd name="T29" fmla="*/ 17 h 126"/>
              <a:gd name="T30" fmla="*/ 63 w 112"/>
              <a:gd name="T31" fmla="*/ 13 h 126"/>
              <a:gd name="T32" fmla="*/ 36 w 112"/>
              <a:gd name="T33" fmla="*/ 14 h 126"/>
              <a:gd name="T34" fmla="*/ 28 w 112"/>
              <a:gd name="T35" fmla="*/ 47 h 126"/>
              <a:gd name="T36" fmla="*/ 27 w 112"/>
              <a:gd name="T37" fmla="*/ 52 h 126"/>
              <a:gd name="T38" fmla="*/ 27 w 112"/>
              <a:gd name="T39" fmla="*/ 53 h 126"/>
              <a:gd name="T40" fmla="*/ 27 w 112"/>
              <a:gd name="T41" fmla="*/ 57 h 126"/>
              <a:gd name="T42" fmla="*/ 42 w 112"/>
              <a:gd name="T43" fmla="*/ 81 h 126"/>
              <a:gd name="T44" fmla="*/ 41 w 112"/>
              <a:gd name="T45" fmla="*/ 95 h 126"/>
              <a:gd name="T46" fmla="*/ 16 w 112"/>
              <a:gd name="T47" fmla="*/ 107 h 126"/>
              <a:gd name="T48" fmla="*/ 74 w 112"/>
              <a:gd name="T49" fmla="*/ 98 h 126"/>
              <a:gd name="T50" fmla="*/ 74 w 112"/>
              <a:gd name="T51" fmla="*/ 94 h 126"/>
              <a:gd name="T52" fmla="*/ 86 w 112"/>
              <a:gd name="T53" fmla="*/ 86 h 126"/>
              <a:gd name="T54" fmla="*/ 83 w 112"/>
              <a:gd name="T55" fmla="*/ 93 h 126"/>
              <a:gd name="T56" fmla="*/ 112 w 112"/>
              <a:gd name="T57" fmla="*/ 96 h 126"/>
              <a:gd name="T58" fmla="*/ 83 w 112"/>
              <a:gd name="T59" fmla="*/ 99 h 126"/>
              <a:gd name="T60" fmla="*/ 86 w 112"/>
              <a:gd name="T61" fmla="*/ 105 h 126"/>
              <a:gd name="T62" fmla="*/ 74 w 112"/>
              <a:gd name="T63" fmla="*/ 98 h 126"/>
              <a:gd name="T64" fmla="*/ 112 w 112"/>
              <a:gd name="T65" fmla="*/ 114 h 126"/>
              <a:gd name="T66" fmla="*/ 112 w 112"/>
              <a:gd name="T67" fmla="*/ 115 h 126"/>
              <a:gd name="T68" fmla="*/ 112 w 112"/>
              <a:gd name="T69" fmla="*/ 115 h 126"/>
              <a:gd name="T70" fmla="*/ 112 w 112"/>
              <a:gd name="T71" fmla="*/ 115 h 126"/>
              <a:gd name="T72" fmla="*/ 112 w 112"/>
              <a:gd name="T73" fmla="*/ 116 h 126"/>
              <a:gd name="T74" fmla="*/ 111 w 112"/>
              <a:gd name="T75" fmla="*/ 117 h 126"/>
              <a:gd name="T76" fmla="*/ 99 w 112"/>
              <a:gd name="T77" fmla="*/ 125 h 126"/>
              <a:gd name="T78" fmla="*/ 102 w 112"/>
              <a:gd name="T79" fmla="*/ 118 h 126"/>
              <a:gd name="T80" fmla="*/ 73 w 112"/>
              <a:gd name="T81" fmla="*/ 115 h 126"/>
              <a:gd name="T82" fmla="*/ 102 w 112"/>
              <a:gd name="T83" fmla="*/ 112 h 126"/>
              <a:gd name="T84" fmla="*/ 99 w 112"/>
              <a:gd name="T85" fmla="*/ 105 h 126"/>
              <a:gd name="T86" fmla="*/ 111 w 112"/>
              <a:gd name="T87" fmla="*/ 113 h 126"/>
              <a:gd name="T88" fmla="*/ 112 w 112"/>
              <a:gd name="T89" fmla="*/ 114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12" h="126">
                <a:moveTo>
                  <a:pt x="10" y="120"/>
                </a:moveTo>
                <a:cubicBezTo>
                  <a:pt x="10" y="123"/>
                  <a:pt x="8" y="125"/>
                  <a:pt x="5" y="125"/>
                </a:cubicBezTo>
                <a:cubicBezTo>
                  <a:pt x="3" y="125"/>
                  <a:pt x="0" y="123"/>
                  <a:pt x="0" y="120"/>
                </a:cubicBezTo>
                <a:cubicBezTo>
                  <a:pt x="0" y="111"/>
                  <a:pt x="4" y="105"/>
                  <a:pt x="9" y="100"/>
                </a:cubicBezTo>
                <a:cubicBezTo>
                  <a:pt x="16" y="94"/>
                  <a:pt x="25" y="91"/>
                  <a:pt x="31" y="90"/>
                </a:cubicBezTo>
                <a:cubicBezTo>
                  <a:pt x="32" y="90"/>
                  <a:pt x="33" y="90"/>
                  <a:pt x="34" y="89"/>
                </a:cubicBezTo>
                <a:cubicBezTo>
                  <a:pt x="34" y="89"/>
                  <a:pt x="34" y="88"/>
                  <a:pt x="34" y="87"/>
                </a:cubicBezTo>
                <a:cubicBezTo>
                  <a:pt x="30" y="84"/>
                  <a:pt x="28" y="79"/>
                  <a:pt x="26" y="74"/>
                </a:cubicBezTo>
                <a:cubicBezTo>
                  <a:pt x="24" y="69"/>
                  <a:pt x="20" y="66"/>
                  <a:pt x="18" y="61"/>
                </a:cubicBezTo>
                <a:cubicBezTo>
                  <a:pt x="16" y="57"/>
                  <a:pt x="16" y="53"/>
                  <a:pt x="18" y="49"/>
                </a:cubicBezTo>
                <a:cubicBezTo>
                  <a:pt x="17" y="45"/>
                  <a:pt x="17" y="41"/>
                  <a:pt x="17" y="37"/>
                </a:cubicBezTo>
                <a:cubicBezTo>
                  <a:pt x="16" y="26"/>
                  <a:pt x="20" y="13"/>
                  <a:pt x="30" y="6"/>
                </a:cubicBezTo>
                <a:cubicBezTo>
                  <a:pt x="38" y="1"/>
                  <a:pt x="50" y="0"/>
                  <a:pt x="60" y="2"/>
                </a:cubicBezTo>
                <a:cubicBezTo>
                  <a:pt x="64" y="2"/>
                  <a:pt x="68" y="4"/>
                  <a:pt x="71" y="7"/>
                </a:cubicBezTo>
                <a:cubicBezTo>
                  <a:pt x="76" y="7"/>
                  <a:pt x="80" y="10"/>
                  <a:pt x="83" y="14"/>
                </a:cubicBezTo>
                <a:cubicBezTo>
                  <a:pt x="92" y="24"/>
                  <a:pt x="93" y="36"/>
                  <a:pt x="90" y="48"/>
                </a:cubicBezTo>
                <a:cubicBezTo>
                  <a:pt x="92" y="52"/>
                  <a:pt x="92" y="57"/>
                  <a:pt x="90" y="61"/>
                </a:cubicBezTo>
                <a:cubicBezTo>
                  <a:pt x="88" y="66"/>
                  <a:pt x="84" y="69"/>
                  <a:pt x="82" y="74"/>
                </a:cubicBezTo>
                <a:cubicBezTo>
                  <a:pt x="80" y="79"/>
                  <a:pt x="77" y="85"/>
                  <a:pt x="71" y="89"/>
                </a:cubicBezTo>
                <a:cubicBezTo>
                  <a:pt x="69" y="90"/>
                  <a:pt x="66" y="90"/>
                  <a:pt x="65" y="87"/>
                </a:cubicBezTo>
                <a:cubicBezTo>
                  <a:pt x="64" y="85"/>
                  <a:pt x="64" y="82"/>
                  <a:pt x="66" y="81"/>
                </a:cubicBezTo>
                <a:cubicBezTo>
                  <a:pt x="70" y="79"/>
                  <a:pt x="72" y="74"/>
                  <a:pt x="73" y="71"/>
                </a:cubicBezTo>
                <a:cubicBezTo>
                  <a:pt x="75" y="66"/>
                  <a:pt x="79" y="62"/>
                  <a:pt x="81" y="57"/>
                </a:cubicBezTo>
                <a:cubicBezTo>
                  <a:pt x="82" y="56"/>
                  <a:pt x="82" y="54"/>
                  <a:pt x="81" y="53"/>
                </a:cubicBezTo>
                <a:cubicBezTo>
                  <a:pt x="81" y="53"/>
                  <a:pt x="81" y="53"/>
                  <a:pt x="81" y="53"/>
                </a:cubicBezTo>
                <a:cubicBezTo>
                  <a:pt x="81" y="53"/>
                  <a:pt x="81" y="53"/>
                  <a:pt x="81" y="53"/>
                </a:cubicBezTo>
                <a:cubicBezTo>
                  <a:pt x="80" y="51"/>
                  <a:pt x="79" y="49"/>
                  <a:pt x="80" y="47"/>
                </a:cubicBezTo>
                <a:cubicBezTo>
                  <a:pt x="83" y="37"/>
                  <a:pt x="83" y="28"/>
                  <a:pt x="76" y="20"/>
                </a:cubicBezTo>
                <a:cubicBezTo>
                  <a:pt x="75" y="18"/>
                  <a:pt x="73" y="17"/>
                  <a:pt x="71" y="17"/>
                </a:cubicBezTo>
                <a:cubicBezTo>
                  <a:pt x="71" y="17"/>
                  <a:pt x="71" y="17"/>
                  <a:pt x="71" y="17"/>
                </a:cubicBezTo>
                <a:cubicBezTo>
                  <a:pt x="68" y="17"/>
                  <a:pt x="65" y="16"/>
                  <a:pt x="63" y="13"/>
                </a:cubicBezTo>
                <a:cubicBezTo>
                  <a:pt x="63" y="13"/>
                  <a:pt x="63" y="13"/>
                  <a:pt x="63" y="13"/>
                </a:cubicBezTo>
                <a:cubicBezTo>
                  <a:pt x="62" y="12"/>
                  <a:pt x="60" y="11"/>
                  <a:pt x="58" y="11"/>
                </a:cubicBezTo>
                <a:cubicBezTo>
                  <a:pt x="51" y="10"/>
                  <a:pt x="42" y="10"/>
                  <a:pt x="36" y="14"/>
                </a:cubicBezTo>
                <a:cubicBezTo>
                  <a:pt x="28" y="19"/>
                  <a:pt x="26" y="29"/>
                  <a:pt x="26" y="37"/>
                </a:cubicBezTo>
                <a:cubicBezTo>
                  <a:pt x="26" y="41"/>
                  <a:pt x="27" y="44"/>
                  <a:pt x="28" y="47"/>
                </a:cubicBezTo>
                <a:cubicBezTo>
                  <a:pt x="28" y="48"/>
                  <a:pt x="28" y="49"/>
                  <a:pt x="28" y="50"/>
                </a:cubicBezTo>
                <a:cubicBezTo>
                  <a:pt x="28" y="51"/>
                  <a:pt x="28" y="52"/>
                  <a:pt x="27" y="52"/>
                </a:cubicBezTo>
                <a:cubicBezTo>
                  <a:pt x="27" y="53"/>
                  <a:pt x="27" y="53"/>
                  <a:pt x="27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6" y="54"/>
                  <a:pt x="26" y="56"/>
                  <a:pt x="27" y="57"/>
                </a:cubicBezTo>
                <a:cubicBezTo>
                  <a:pt x="29" y="62"/>
                  <a:pt x="33" y="66"/>
                  <a:pt x="35" y="71"/>
                </a:cubicBezTo>
                <a:cubicBezTo>
                  <a:pt x="37" y="74"/>
                  <a:pt x="38" y="79"/>
                  <a:pt x="42" y="81"/>
                </a:cubicBezTo>
                <a:cubicBezTo>
                  <a:pt x="43" y="82"/>
                  <a:pt x="44" y="83"/>
                  <a:pt x="44" y="85"/>
                </a:cubicBezTo>
                <a:cubicBezTo>
                  <a:pt x="44" y="89"/>
                  <a:pt x="43" y="92"/>
                  <a:pt x="41" y="95"/>
                </a:cubicBezTo>
                <a:cubicBezTo>
                  <a:pt x="39" y="98"/>
                  <a:pt x="36" y="99"/>
                  <a:pt x="32" y="100"/>
                </a:cubicBezTo>
                <a:cubicBezTo>
                  <a:pt x="28" y="100"/>
                  <a:pt x="21" y="102"/>
                  <a:pt x="16" y="107"/>
                </a:cubicBezTo>
                <a:cubicBezTo>
                  <a:pt x="12" y="110"/>
                  <a:pt x="10" y="114"/>
                  <a:pt x="10" y="120"/>
                </a:cubicBezTo>
                <a:close/>
                <a:moveTo>
                  <a:pt x="74" y="98"/>
                </a:moveTo>
                <a:cubicBezTo>
                  <a:pt x="73" y="97"/>
                  <a:pt x="73" y="97"/>
                  <a:pt x="73" y="96"/>
                </a:cubicBezTo>
                <a:cubicBezTo>
                  <a:pt x="73" y="95"/>
                  <a:pt x="73" y="94"/>
                  <a:pt x="74" y="94"/>
                </a:cubicBezTo>
                <a:cubicBezTo>
                  <a:pt x="82" y="86"/>
                  <a:pt x="82" y="86"/>
                  <a:pt x="82" y="86"/>
                </a:cubicBezTo>
                <a:cubicBezTo>
                  <a:pt x="83" y="85"/>
                  <a:pt x="84" y="85"/>
                  <a:pt x="86" y="86"/>
                </a:cubicBezTo>
                <a:cubicBezTo>
                  <a:pt x="87" y="87"/>
                  <a:pt x="87" y="89"/>
                  <a:pt x="86" y="90"/>
                </a:cubicBezTo>
                <a:cubicBezTo>
                  <a:pt x="83" y="93"/>
                  <a:pt x="83" y="93"/>
                  <a:pt x="83" y="93"/>
                </a:cubicBezTo>
                <a:cubicBezTo>
                  <a:pt x="109" y="93"/>
                  <a:pt x="109" y="93"/>
                  <a:pt x="109" y="93"/>
                </a:cubicBezTo>
                <a:cubicBezTo>
                  <a:pt x="110" y="93"/>
                  <a:pt x="112" y="94"/>
                  <a:pt x="112" y="96"/>
                </a:cubicBezTo>
                <a:cubicBezTo>
                  <a:pt x="112" y="97"/>
                  <a:pt x="110" y="99"/>
                  <a:pt x="109" y="99"/>
                </a:cubicBezTo>
                <a:cubicBezTo>
                  <a:pt x="83" y="99"/>
                  <a:pt x="83" y="99"/>
                  <a:pt x="83" y="99"/>
                </a:cubicBezTo>
                <a:cubicBezTo>
                  <a:pt x="86" y="101"/>
                  <a:pt x="86" y="101"/>
                  <a:pt x="86" y="101"/>
                </a:cubicBezTo>
                <a:cubicBezTo>
                  <a:pt x="87" y="102"/>
                  <a:pt x="87" y="104"/>
                  <a:pt x="86" y="105"/>
                </a:cubicBezTo>
                <a:cubicBezTo>
                  <a:pt x="84" y="106"/>
                  <a:pt x="83" y="106"/>
                  <a:pt x="82" y="105"/>
                </a:cubicBezTo>
                <a:cubicBezTo>
                  <a:pt x="74" y="98"/>
                  <a:pt x="74" y="98"/>
                  <a:pt x="74" y="98"/>
                </a:cubicBezTo>
                <a:close/>
                <a:moveTo>
                  <a:pt x="112" y="114"/>
                </a:moveTo>
                <a:cubicBezTo>
                  <a:pt x="112" y="114"/>
                  <a:pt x="112" y="114"/>
                  <a:pt x="112" y="114"/>
                </a:cubicBezTo>
                <a:cubicBezTo>
                  <a:pt x="112" y="114"/>
                  <a:pt x="112" y="114"/>
                  <a:pt x="112" y="114"/>
                </a:cubicBezTo>
                <a:cubicBezTo>
                  <a:pt x="112" y="114"/>
                  <a:pt x="112" y="115"/>
                  <a:pt x="112" y="115"/>
                </a:cubicBezTo>
                <a:cubicBezTo>
                  <a:pt x="112" y="115"/>
                  <a:pt x="112" y="115"/>
                  <a:pt x="112" y="115"/>
                </a:cubicBezTo>
                <a:cubicBezTo>
                  <a:pt x="112" y="115"/>
                  <a:pt x="112" y="115"/>
                  <a:pt x="112" y="115"/>
                </a:cubicBezTo>
                <a:cubicBezTo>
                  <a:pt x="112" y="115"/>
                  <a:pt x="112" y="115"/>
                  <a:pt x="112" y="115"/>
                </a:cubicBezTo>
                <a:cubicBezTo>
                  <a:pt x="112" y="115"/>
                  <a:pt x="112" y="115"/>
                  <a:pt x="112" y="115"/>
                </a:cubicBezTo>
                <a:cubicBezTo>
                  <a:pt x="112" y="115"/>
                  <a:pt x="112" y="115"/>
                  <a:pt x="112" y="116"/>
                </a:cubicBezTo>
                <a:cubicBezTo>
                  <a:pt x="112" y="116"/>
                  <a:pt x="112" y="116"/>
                  <a:pt x="112" y="116"/>
                </a:cubicBezTo>
                <a:cubicBezTo>
                  <a:pt x="112" y="116"/>
                  <a:pt x="112" y="116"/>
                  <a:pt x="112" y="116"/>
                </a:cubicBezTo>
                <a:cubicBezTo>
                  <a:pt x="111" y="116"/>
                  <a:pt x="111" y="117"/>
                  <a:pt x="111" y="117"/>
                </a:cubicBezTo>
                <a:cubicBezTo>
                  <a:pt x="103" y="125"/>
                  <a:pt x="103" y="125"/>
                  <a:pt x="103" y="125"/>
                </a:cubicBezTo>
                <a:cubicBezTo>
                  <a:pt x="102" y="126"/>
                  <a:pt x="100" y="126"/>
                  <a:pt x="99" y="125"/>
                </a:cubicBezTo>
                <a:cubicBezTo>
                  <a:pt x="98" y="123"/>
                  <a:pt x="98" y="122"/>
                  <a:pt x="99" y="120"/>
                </a:cubicBezTo>
                <a:cubicBezTo>
                  <a:pt x="102" y="118"/>
                  <a:pt x="102" y="118"/>
                  <a:pt x="102" y="118"/>
                </a:cubicBezTo>
                <a:cubicBezTo>
                  <a:pt x="76" y="118"/>
                  <a:pt x="76" y="118"/>
                  <a:pt x="76" y="118"/>
                </a:cubicBezTo>
                <a:cubicBezTo>
                  <a:pt x="74" y="118"/>
                  <a:pt x="73" y="116"/>
                  <a:pt x="73" y="115"/>
                </a:cubicBezTo>
                <a:cubicBezTo>
                  <a:pt x="73" y="113"/>
                  <a:pt x="74" y="112"/>
                  <a:pt x="76" y="112"/>
                </a:cubicBezTo>
                <a:cubicBezTo>
                  <a:pt x="102" y="112"/>
                  <a:pt x="102" y="112"/>
                  <a:pt x="102" y="112"/>
                </a:cubicBezTo>
                <a:cubicBezTo>
                  <a:pt x="99" y="109"/>
                  <a:pt x="99" y="109"/>
                  <a:pt x="99" y="109"/>
                </a:cubicBezTo>
                <a:cubicBezTo>
                  <a:pt x="98" y="108"/>
                  <a:pt x="98" y="106"/>
                  <a:pt x="99" y="105"/>
                </a:cubicBezTo>
                <a:cubicBezTo>
                  <a:pt x="100" y="104"/>
                  <a:pt x="102" y="104"/>
                  <a:pt x="103" y="105"/>
                </a:cubicBezTo>
                <a:cubicBezTo>
                  <a:pt x="111" y="113"/>
                  <a:pt x="111" y="113"/>
                  <a:pt x="111" y="113"/>
                </a:cubicBezTo>
                <a:cubicBezTo>
                  <a:pt x="111" y="113"/>
                  <a:pt x="111" y="113"/>
                  <a:pt x="111" y="113"/>
                </a:cubicBezTo>
                <a:cubicBezTo>
                  <a:pt x="111" y="113"/>
                  <a:pt x="111" y="114"/>
                  <a:pt x="112" y="11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32" name="Freeform 66"/>
          <p:cNvSpPr>
            <a:spLocks noEditPoints="1"/>
          </p:cNvSpPr>
          <p:nvPr/>
        </p:nvSpPr>
        <p:spPr bwMode="auto">
          <a:xfrm>
            <a:off x="422917" y="5870853"/>
            <a:ext cx="244005" cy="277077"/>
          </a:xfrm>
          <a:custGeom>
            <a:avLst/>
            <a:gdLst>
              <a:gd name="T0" fmla="*/ 4 w 111"/>
              <a:gd name="T1" fmla="*/ 125 h 126"/>
              <a:gd name="T2" fmla="*/ 8 w 111"/>
              <a:gd name="T3" fmla="*/ 100 h 126"/>
              <a:gd name="T4" fmla="*/ 33 w 111"/>
              <a:gd name="T5" fmla="*/ 89 h 126"/>
              <a:gd name="T6" fmla="*/ 26 w 111"/>
              <a:gd name="T7" fmla="*/ 74 h 126"/>
              <a:gd name="T8" fmla="*/ 18 w 111"/>
              <a:gd name="T9" fmla="*/ 49 h 126"/>
              <a:gd name="T10" fmla="*/ 30 w 111"/>
              <a:gd name="T11" fmla="*/ 6 h 126"/>
              <a:gd name="T12" fmla="*/ 70 w 111"/>
              <a:gd name="T13" fmla="*/ 7 h 126"/>
              <a:gd name="T14" fmla="*/ 89 w 111"/>
              <a:gd name="T15" fmla="*/ 48 h 126"/>
              <a:gd name="T16" fmla="*/ 81 w 111"/>
              <a:gd name="T17" fmla="*/ 74 h 126"/>
              <a:gd name="T18" fmla="*/ 64 w 111"/>
              <a:gd name="T19" fmla="*/ 87 h 126"/>
              <a:gd name="T20" fmla="*/ 72 w 111"/>
              <a:gd name="T21" fmla="*/ 71 h 126"/>
              <a:gd name="T22" fmla="*/ 80 w 111"/>
              <a:gd name="T23" fmla="*/ 53 h 126"/>
              <a:gd name="T24" fmla="*/ 80 w 111"/>
              <a:gd name="T25" fmla="*/ 53 h 126"/>
              <a:gd name="T26" fmla="*/ 76 w 111"/>
              <a:gd name="T27" fmla="*/ 20 h 126"/>
              <a:gd name="T28" fmla="*/ 71 w 111"/>
              <a:gd name="T29" fmla="*/ 17 h 126"/>
              <a:gd name="T30" fmla="*/ 62 w 111"/>
              <a:gd name="T31" fmla="*/ 13 h 126"/>
              <a:gd name="T32" fmla="*/ 35 w 111"/>
              <a:gd name="T33" fmla="*/ 14 h 126"/>
              <a:gd name="T34" fmla="*/ 27 w 111"/>
              <a:gd name="T35" fmla="*/ 47 h 126"/>
              <a:gd name="T36" fmla="*/ 27 w 111"/>
              <a:gd name="T37" fmla="*/ 52 h 126"/>
              <a:gd name="T38" fmla="*/ 26 w 111"/>
              <a:gd name="T39" fmla="*/ 53 h 126"/>
              <a:gd name="T40" fmla="*/ 26 w 111"/>
              <a:gd name="T41" fmla="*/ 57 h 126"/>
              <a:gd name="T42" fmla="*/ 41 w 111"/>
              <a:gd name="T43" fmla="*/ 81 h 126"/>
              <a:gd name="T44" fmla="*/ 40 w 111"/>
              <a:gd name="T45" fmla="*/ 95 h 126"/>
              <a:gd name="T46" fmla="*/ 15 w 111"/>
              <a:gd name="T47" fmla="*/ 107 h 126"/>
              <a:gd name="T48" fmla="*/ 108 w 111"/>
              <a:gd name="T49" fmla="*/ 103 h 126"/>
              <a:gd name="T50" fmla="*/ 108 w 111"/>
              <a:gd name="T51" fmla="*/ 109 h 126"/>
              <a:gd name="T52" fmla="*/ 94 w 111"/>
              <a:gd name="T53" fmla="*/ 123 h 126"/>
              <a:gd name="T54" fmla="*/ 88 w 111"/>
              <a:gd name="T55" fmla="*/ 123 h 126"/>
              <a:gd name="T56" fmla="*/ 74 w 111"/>
              <a:gd name="T57" fmla="*/ 109 h 126"/>
              <a:gd name="T58" fmla="*/ 74 w 111"/>
              <a:gd name="T59" fmla="*/ 103 h 126"/>
              <a:gd name="T60" fmla="*/ 88 w 111"/>
              <a:gd name="T61" fmla="*/ 89 h 126"/>
              <a:gd name="T62" fmla="*/ 94 w 111"/>
              <a:gd name="T63" fmla="*/ 89 h 126"/>
              <a:gd name="T64" fmla="*/ 108 w 111"/>
              <a:gd name="T65" fmla="*/ 103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11" h="126">
                <a:moveTo>
                  <a:pt x="9" y="120"/>
                </a:moveTo>
                <a:cubicBezTo>
                  <a:pt x="9" y="123"/>
                  <a:pt x="7" y="125"/>
                  <a:pt x="4" y="125"/>
                </a:cubicBezTo>
                <a:cubicBezTo>
                  <a:pt x="2" y="125"/>
                  <a:pt x="0" y="123"/>
                  <a:pt x="0" y="120"/>
                </a:cubicBezTo>
                <a:cubicBezTo>
                  <a:pt x="0" y="111"/>
                  <a:pt x="3" y="105"/>
                  <a:pt x="8" y="100"/>
                </a:cubicBezTo>
                <a:cubicBezTo>
                  <a:pt x="15" y="94"/>
                  <a:pt x="25" y="91"/>
                  <a:pt x="30" y="90"/>
                </a:cubicBezTo>
                <a:cubicBezTo>
                  <a:pt x="32" y="90"/>
                  <a:pt x="32" y="90"/>
                  <a:pt x="33" y="89"/>
                </a:cubicBezTo>
                <a:cubicBezTo>
                  <a:pt x="33" y="89"/>
                  <a:pt x="34" y="88"/>
                  <a:pt x="34" y="87"/>
                </a:cubicBezTo>
                <a:cubicBezTo>
                  <a:pt x="29" y="84"/>
                  <a:pt x="27" y="79"/>
                  <a:pt x="26" y="74"/>
                </a:cubicBezTo>
                <a:cubicBezTo>
                  <a:pt x="24" y="69"/>
                  <a:pt x="19" y="66"/>
                  <a:pt x="17" y="61"/>
                </a:cubicBezTo>
                <a:cubicBezTo>
                  <a:pt x="16" y="57"/>
                  <a:pt x="15" y="53"/>
                  <a:pt x="18" y="49"/>
                </a:cubicBezTo>
                <a:cubicBezTo>
                  <a:pt x="16" y="45"/>
                  <a:pt x="16" y="41"/>
                  <a:pt x="16" y="37"/>
                </a:cubicBezTo>
                <a:cubicBezTo>
                  <a:pt x="16" y="26"/>
                  <a:pt x="20" y="13"/>
                  <a:pt x="30" y="6"/>
                </a:cubicBezTo>
                <a:cubicBezTo>
                  <a:pt x="38" y="1"/>
                  <a:pt x="50" y="0"/>
                  <a:pt x="59" y="2"/>
                </a:cubicBezTo>
                <a:cubicBezTo>
                  <a:pt x="63" y="2"/>
                  <a:pt x="67" y="4"/>
                  <a:pt x="70" y="7"/>
                </a:cubicBezTo>
                <a:cubicBezTo>
                  <a:pt x="75" y="7"/>
                  <a:pt x="79" y="10"/>
                  <a:pt x="83" y="14"/>
                </a:cubicBezTo>
                <a:cubicBezTo>
                  <a:pt x="92" y="24"/>
                  <a:pt x="92" y="36"/>
                  <a:pt x="89" y="48"/>
                </a:cubicBezTo>
                <a:cubicBezTo>
                  <a:pt x="91" y="52"/>
                  <a:pt x="91" y="57"/>
                  <a:pt x="90" y="61"/>
                </a:cubicBezTo>
                <a:cubicBezTo>
                  <a:pt x="88" y="66"/>
                  <a:pt x="83" y="69"/>
                  <a:pt x="81" y="74"/>
                </a:cubicBezTo>
                <a:cubicBezTo>
                  <a:pt x="79" y="79"/>
                  <a:pt x="77" y="85"/>
                  <a:pt x="71" y="89"/>
                </a:cubicBezTo>
                <a:cubicBezTo>
                  <a:pt x="69" y="90"/>
                  <a:pt x="66" y="90"/>
                  <a:pt x="64" y="87"/>
                </a:cubicBezTo>
                <a:cubicBezTo>
                  <a:pt x="63" y="85"/>
                  <a:pt x="64" y="82"/>
                  <a:pt x="66" y="81"/>
                </a:cubicBezTo>
                <a:cubicBezTo>
                  <a:pt x="69" y="79"/>
                  <a:pt x="71" y="74"/>
                  <a:pt x="72" y="71"/>
                </a:cubicBezTo>
                <a:cubicBezTo>
                  <a:pt x="74" y="66"/>
                  <a:pt x="79" y="62"/>
                  <a:pt x="81" y="57"/>
                </a:cubicBezTo>
                <a:cubicBezTo>
                  <a:pt x="81" y="56"/>
                  <a:pt x="81" y="54"/>
                  <a:pt x="80" y="53"/>
                </a:cubicBezTo>
                <a:cubicBezTo>
                  <a:pt x="80" y="53"/>
                  <a:pt x="80" y="53"/>
                  <a:pt x="80" y="53"/>
                </a:cubicBezTo>
                <a:cubicBezTo>
                  <a:pt x="80" y="53"/>
                  <a:pt x="80" y="53"/>
                  <a:pt x="80" y="53"/>
                </a:cubicBezTo>
                <a:cubicBezTo>
                  <a:pt x="79" y="51"/>
                  <a:pt x="79" y="49"/>
                  <a:pt x="79" y="47"/>
                </a:cubicBezTo>
                <a:cubicBezTo>
                  <a:pt x="82" y="37"/>
                  <a:pt x="83" y="28"/>
                  <a:pt x="76" y="20"/>
                </a:cubicBezTo>
                <a:cubicBezTo>
                  <a:pt x="74" y="18"/>
                  <a:pt x="72" y="17"/>
                  <a:pt x="71" y="17"/>
                </a:cubicBezTo>
                <a:cubicBezTo>
                  <a:pt x="71" y="17"/>
                  <a:pt x="71" y="17"/>
                  <a:pt x="71" y="17"/>
                </a:cubicBezTo>
                <a:cubicBezTo>
                  <a:pt x="67" y="17"/>
                  <a:pt x="64" y="16"/>
                  <a:pt x="63" y="13"/>
                </a:cubicBezTo>
                <a:cubicBezTo>
                  <a:pt x="62" y="13"/>
                  <a:pt x="62" y="13"/>
                  <a:pt x="62" y="13"/>
                </a:cubicBezTo>
                <a:cubicBezTo>
                  <a:pt x="62" y="12"/>
                  <a:pt x="60" y="11"/>
                  <a:pt x="58" y="11"/>
                </a:cubicBezTo>
                <a:cubicBezTo>
                  <a:pt x="50" y="10"/>
                  <a:pt x="41" y="10"/>
                  <a:pt x="35" y="14"/>
                </a:cubicBezTo>
                <a:cubicBezTo>
                  <a:pt x="28" y="19"/>
                  <a:pt x="25" y="29"/>
                  <a:pt x="25" y="37"/>
                </a:cubicBezTo>
                <a:cubicBezTo>
                  <a:pt x="25" y="41"/>
                  <a:pt x="26" y="44"/>
                  <a:pt x="27" y="47"/>
                </a:cubicBezTo>
                <a:cubicBezTo>
                  <a:pt x="28" y="48"/>
                  <a:pt x="28" y="49"/>
                  <a:pt x="28" y="50"/>
                </a:cubicBezTo>
                <a:cubicBezTo>
                  <a:pt x="28" y="51"/>
                  <a:pt x="27" y="52"/>
                  <a:pt x="27" y="52"/>
                </a:cubicBezTo>
                <a:cubicBezTo>
                  <a:pt x="26" y="53"/>
                  <a:pt x="26" y="53"/>
                  <a:pt x="26" y="53"/>
                </a:cubicBezTo>
                <a:cubicBezTo>
                  <a:pt x="26" y="53"/>
                  <a:pt x="26" y="53"/>
                  <a:pt x="26" y="53"/>
                </a:cubicBezTo>
                <a:cubicBezTo>
                  <a:pt x="26" y="53"/>
                  <a:pt x="26" y="53"/>
                  <a:pt x="26" y="53"/>
                </a:cubicBezTo>
                <a:cubicBezTo>
                  <a:pt x="25" y="54"/>
                  <a:pt x="25" y="56"/>
                  <a:pt x="26" y="57"/>
                </a:cubicBezTo>
                <a:cubicBezTo>
                  <a:pt x="28" y="62"/>
                  <a:pt x="32" y="66"/>
                  <a:pt x="34" y="71"/>
                </a:cubicBezTo>
                <a:cubicBezTo>
                  <a:pt x="36" y="74"/>
                  <a:pt x="38" y="79"/>
                  <a:pt x="41" y="81"/>
                </a:cubicBezTo>
                <a:cubicBezTo>
                  <a:pt x="43" y="82"/>
                  <a:pt x="44" y="83"/>
                  <a:pt x="44" y="85"/>
                </a:cubicBezTo>
                <a:cubicBezTo>
                  <a:pt x="44" y="89"/>
                  <a:pt x="43" y="92"/>
                  <a:pt x="40" y="95"/>
                </a:cubicBezTo>
                <a:cubicBezTo>
                  <a:pt x="38" y="98"/>
                  <a:pt x="35" y="99"/>
                  <a:pt x="31" y="100"/>
                </a:cubicBezTo>
                <a:cubicBezTo>
                  <a:pt x="27" y="100"/>
                  <a:pt x="20" y="102"/>
                  <a:pt x="15" y="107"/>
                </a:cubicBezTo>
                <a:cubicBezTo>
                  <a:pt x="12" y="110"/>
                  <a:pt x="9" y="114"/>
                  <a:pt x="9" y="120"/>
                </a:cubicBezTo>
                <a:close/>
                <a:moveTo>
                  <a:pt x="108" y="103"/>
                </a:moveTo>
                <a:cubicBezTo>
                  <a:pt x="110" y="103"/>
                  <a:pt x="111" y="105"/>
                  <a:pt x="111" y="106"/>
                </a:cubicBezTo>
                <a:cubicBezTo>
                  <a:pt x="111" y="108"/>
                  <a:pt x="110" y="109"/>
                  <a:pt x="108" y="109"/>
                </a:cubicBezTo>
                <a:cubicBezTo>
                  <a:pt x="94" y="109"/>
                  <a:pt x="94" y="109"/>
                  <a:pt x="94" y="109"/>
                </a:cubicBezTo>
                <a:cubicBezTo>
                  <a:pt x="94" y="123"/>
                  <a:pt x="94" y="123"/>
                  <a:pt x="94" y="123"/>
                </a:cubicBezTo>
                <a:cubicBezTo>
                  <a:pt x="94" y="125"/>
                  <a:pt x="92" y="126"/>
                  <a:pt x="91" y="126"/>
                </a:cubicBezTo>
                <a:cubicBezTo>
                  <a:pt x="89" y="126"/>
                  <a:pt x="88" y="125"/>
                  <a:pt x="88" y="123"/>
                </a:cubicBezTo>
                <a:cubicBezTo>
                  <a:pt x="88" y="109"/>
                  <a:pt x="88" y="109"/>
                  <a:pt x="88" y="109"/>
                </a:cubicBezTo>
                <a:cubicBezTo>
                  <a:pt x="74" y="109"/>
                  <a:pt x="74" y="109"/>
                  <a:pt x="74" y="109"/>
                </a:cubicBezTo>
                <a:cubicBezTo>
                  <a:pt x="72" y="109"/>
                  <a:pt x="71" y="108"/>
                  <a:pt x="71" y="106"/>
                </a:cubicBezTo>
                <a:cubicBezTo>
                  <a:pt x="71" y="105"/>
                  <a:pt x="72" y="103"/>
                  <a:pt x="74" y="103"/>
                </a:cubicBezTo>
                <a:cubicBezTo>
                  <a:pt x="88" y="103"/>
                  <a:pt x="88" y="103"/>
                  <a:pt x="88" y="103"/>
                </a:cubicBezTo>
                <a:cubicBezTo>
                  <a:pt x="88" y="89"/>
                  <a:pt x="88" y="89"/>
                  <a:pt x="88" y="89"/>
                </a:cubicBezTo>
                <a:cubicBezTo>
                  <a:pt x="88" y="87"/>
                  <a:pt x="89" y="86"/>
                  <a:pt x="91" y="86"/>
                </a:cubicBezTo>
                <a:cubicBezTo>
                  <a:pt x="92" y="86"/>
                  <a:pt x="94" y="87"/>
                  <a:pt x="94" y="89"/>
                </a:cubicBezTo>
                <a:cubicBezTo>
                  <a:pt x="94" y="103"/>
                  <a:pt x="94" y="103"/>
                  <a:pt x="94" y="103"/>
                </a:cubicBezTo>
                <a:cubicBezTo>
                  <a:pt x="108" y="103"/>
                  <a:pt x="108" y="103"/>
                  <a:pt x="108" y="10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33" name="Freeform 67"/>
          <p:cNvSpPr>
            <a:spLocks noEditPoints="1"/>
          </p:cNvSpPr>
          <p:nvPr/>
        </p:nvSpPr>
        <p:spPr bwMode="auto">
          <a:xfrm>
            <a:off x="938036" y="5870853"/>
            <a:ext cx="233462" cy="275571"/>
          </a:xfrm>
          <a:custGeom>
            <a:avLst/>
            <a:gdLst>
              <a:gd name="T0" fmla="*/ 5 w 106"/>
              <a:gd name="T1" fmla="*/ 125 h 125"/>
              <a:gd name="T2" fmla="*/ 8 w 106"/>
              <a:gd name="T3" fmla="*/ 100 h 125"/>
              <a:gd name="T4" fmla="*/ 33 w 106"/>
              <a:gd name="T5" fmla="*/ 89 h 125"/>
              <a:gd name="T6" fmla="*/ 26 w 106"/>
              <a:gd name="T7" fmla="*/ 74 h 125"/>
              <a:gd name="T8" fmla="*/ 18 w 106"/>
              <a:gd name="T9" fmla="*/ 49 h 125"/>
              <a:gd name="T10" fmla="*/ 30 w 106"/>
              <a:gd name="T11" fmla="*/ 6 h 125"/>
              <a:gd name="T12" fmla="*/ 70 w 106"/>
              <a:gd name="T13" fmla="*/ 7 h 125"/>
              <a:gd name="T14" fmla="*/ 89 w 106"/>
              <a:gd name="T15" fmla="*/ 48 h 125"/>
              <a:gd name="T16" fmla="*/ 81 w 106"/>
              <a:gd name="T17" fmla="*/ 74 h 125"/>
              <a:gd name="T18" fmla="*/ 64 w 106"/>
              <a:gd name="T19" fmla="*/ 87 h 125"/>
              <a:gd name="T20" fmla="*/ 72 w 106"/>
              <a:gd name="T21" fmla="*/ 71 h 125"/>
              <a:gd name="T22" fmla="*/ 81 w 106"/>
              <a:gd name="T23" fmla="*/ 53 h 125"/>
              <a:gd name="T24" fmla="*/ 80 w 106"/>
              <a:gd name="T25" fmla="*/ 53 h 125"/>
              <a:gd name="T26" fmla="*/ 76 w 106"/>
              <a:gd name="T27" fmla="*/ 20 h 125"/>
              <a:gd name="T28" fmla="*/ 71 w 106"/>
              <a:gd name="T29" fmla="*/ 17 h 125"/>
              <a:gd name="T30" fmla="*/ 62 w 106"/>
              <a:gd name="T31" fmla="*/ 13 h 125"/>
              <a:gd name="T32" fmla="*/ 35 w 106"/>
              <a:gd name="T33" fmla="*/ 14 h 125"/>
              <a:gd name="T34" fmla="*/ 27 w 106"/>
              <a:gd name="T35" fmla="*/ 47 h 125"/>
              <a:gd name="T36" fmla="*/ 27 w 106"/>
              <a:gd name="T37" fmla="*/ 52 h 125"/>
              <a:gd name="T38" fmla="*/ 27 w 106"/>
              <a:gd name="T39" fmla="*/ 53 h 125"/>
              <a:gd name="T40" fmla="*/ 26 w 106"/>
              <a:gd name="T41" fmla="*/ 57 h 125"/>
              <a:gd name="T42" fmla="*/ 41 w 106"/>
              <a:gd name="T43" fmla="*/ 81 h 125"/>
              <a:gd name="T44" fmla="*/ 40 w 106"/>
              <a:gd name="T45" fmla="*/ 95 h 125"/>
              <a:gd name="T46" fmla="*/ 15 w 106"/>
              <a:gd name="T47" fmla="*/ 107 h 125"/>
              <a:gd name="T48" fmla="*/ 101 w 106"/>
              <a:gd name="T49" fmla="*/ 92 h 125"/>
              <a:gd name="T50" fmla="*/ 105 w 106"/>
              <a:gd name="T51" fmla="*/ 96 h 125"/>
              <a:gd name="T52" fmla="*/ 105 w 106"/>
              <a:gd name="T53" fmla="*/ 116 h 125"/>
              <a:gd name="T54" fmla="*/ 101 w 106"/>
              <a:gd name="T55" fmla="*/ 120 h 125"/>
              <a:gd name="T56" fmla="*/ 81 w 106"/>
              <a:gd name="T57" fmla="*/ 120 h 125"/>
              <a:gd name="T58" fmla="*/ 77 w 106"/>
              <a:gd name="T59" fmla="*/ 116 h 125"/>
              <a:gd name="T60" fmla="*/ 77 w 106"/>
              <a:gd name="T61" fmla="*/ 96 h 125"/>
              <a:gd name="T62" fmla="*/ 81 w 106"/>
              <a:gd name="T63" fmla="*/ 92 h 125"/>
              <a:gd name="T64" fmla="*/ 101 w 106"/>
              <a:gd name="T65" fmla="*/ 92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06" h="125">
                <a:moveTo>
                  <a:pt x="9" y="120"/>
                </a:moveTo>
                <a:cubicBezTo>
                  <a:pt x="9" y="123"/>
                  <a:pt x="7" y="125"/>
                  <a:pt x="5" y="125"/>
                </a:cubicBezTo>
                <a:cubicBezTo>
                  <a:pt x="2" y="125"/>
                  <a:pt x="0" y="123"/>
                  <a:pt x="0" y="120"/>
                </a:cubicBezTo>
                <a:cubicBezTo>
                  <a:pt x="0" y="111"/>
                  <a:pt x="3" y="105"/>
                  <a:pt x="8" y="100"/>
                </a:cubicBezTo>
                <a:cubicBezTo>
                  <a:pt x="15" y="94"/>
                  <a:pt x="25" y="91"/>
                  <a:pt x="30" y="90"/>
                </a:cubicBezTo>
                <a:cubicBezTo>
                  <a:pt x="32" y="90"/>
                  <a:pt x="33" y="90"/>
                  <a:pt x="33" y="89"/>
                </a:cubicBezTo>
                <a:cubicBezTo>
                  <a:pt x="34" y="89"/>
                  <a:pt x="34" y="88"/>
                  <a:pt x="34" y="87"/>
                </a:cubicBezTo>
                <a:cubicBezTo>
                  <a:pt x="30" y="84"/>
                  <a:pt x="28" y="79"/>
                  <a:pt x="26" y="74"/>
                </a:cubicBezTo>
                <a:cubicBezTo>
                  <a:pt x="24" y="69"/>
                  <a:pt x="19" y="66"/>
                  <a:pt x="17" y="61"/>
                </a:cubicBezTo>
                <a:cubicBezTo>
                  <a:pt x="16" y="57"/>
                  <a:pt x="16" y="53"/>
                  <a:pt x="18" y="49"/>
                </a:cubicBezTo>
                <a:cubicBezTo>
                  <a:pt x="17" y="45"/>
                  <a:pt x="16" y="41"/>
                  <a:pt x="16" y="37"/>
                </a:cubicBezTo>
                <a:cubicBezTo>
                  <a:pt x="16" y="26"/>
                  <a:pt x="20" y="13"/>
                  <a:pt x="30" y="6"/>
                </a:cubicBezTo>
                <a:cubicBezTo>
                  <a:pt x="38" y="1"/>
                  <a:pt x="50" y="0"/>
                  <a:pt x="59" y="2"/>
                </a:cubicBezTo>
                <a:cubicBezTo>
                  <a:pt x="64" y="2"/>
                  <a:pt x="68" y="4"/>
                  <a:pt x="70" y="7"/>
                </a:cubicBezTo>
                <a:cubicBezTo>
                  <a:pt x="75" y="7"/>
                  <a:pt x="79" y="10"/>
                  <a:pt x="83" y="14"/>
                </a:cubicBezTo>
                <a:cubicBezTo>
                  <a:pt x="92" y="24"/>
                  <a:pt x="93" y="36"/>
                  <a:pt x="89" y="48"/>
                </a:cubicBezTo>
                <a:cubicBezTo>
                  <a:pt x="92" y="52"/>
                  <a:pt x="91" y="57"/>
                  <a:pt x="90" y="61"/>
                </a:cubicBezTo>
                <a:cubicBezTo>
                  <a:pt x="88" y="66"/>
                  <a:pt x="83" y="69"/>
                  <a:pt x="81" y="74"/>
                </a:cubicBezTo>
                <a:cubicBezTo>
                  <a:pt x="79" y="79"/>
                  <a:pt x="77" y="85"/>
                  <a:pt x="71" y="89"/>
                </a:cubicBezTo>
                <a:cubicBezTo>
                  <a:pt x="69" y="90"/>
                  <a:pt x="66" y="90"/>
                  <a:pt x="64" y="87"/>
                </a:cubicBezTo>
                <a:cubicBezTo>
                  <a:pt x="63" y="85"/>
                  <a:pt x="64" y="82"/>
                  <a:pt x="66" y="81"/>
                </a:cubicBezTo>
                <a:cubicBezTo>
                  <a:pt x="69" y="79"/>
                  <a:pt x="71" y="74"/>
                  <a:pt x="72" y="71"/>
                </a:cubicBezTo>
                <a:cubicBezTo>
                  <a:pt x="75" y="66"/>
                  <a:pt x="79" y="62"/>
                  <a:pt x="81" y="57"/>
                </a:cubicBezTo>
                <a:cubicBezTo>
                  <a:pt x="81" y="56"/>
                  <a:pt x="82" y="54"/>
                  <a:pt x="81" y="53"/>
                </a:cubicBezTo>
                <a:cubicBezTo>
                  <a:pt x="80" y="53"/>
                  <a:pt x="80" y="53"/>
                  <a:pt x="80" y="53"/>
                </a:cubicBezTo>
                <a:cubicBezTo>
                  <a:pt x="80" y="53"/>
                  <a:pt x="80" y="53"/>
                  <a:pt x="80" y="53"/>
                </a:cubicBezTo>
                <a:cubicBezTo>
                  <a:pt x="79" y="51"/>
                  <a:pt x="79" y="49"/>
                  <a:pt x="79" y="47"/>
                </a:cubicBezTo>
                <a:cubicBezTo>
                  <a:pt x="82" y="37"/>
                  <a:pt x="83" y="28"/>
                  <a:pt x="76" y="20"/>
                </a:cubicBezTo>
                <a:cubicBezTo>
                  <a:pt x="74" y="18"/>
                  <a:pt x="72" y="17"/>
                  <a:pt x="71" y="17"/>
                </a:cubicBezTo>
                <a:cubicBezTo>
                  <a:pt x="71" y="17"/>
                  <a:pt x="71" y="17"/>
                  <a:pt x="71" y="17"/>
                </a:cubicBezTo>
                <a:cubicBezTo>
                  <a:pt x="68" y="17"/>
                  <a:pt x="65" y="16"/>
                  <a:pt x="63" y="13"/>
                </a:cubicBezTo>
                <a:cubicBezTo>
                  <a:pt x="62" y="13"/>
                  <a:pt x="62" y="13"/>
                  <a:pt x="62" y="13"/>
                </a:cubicBezTo>
                <a:cubicBezTo>
                  <a:pt x="62" y="12"/>
                  <a:pt x="60" y="11"/>
                  <a:pt x="58" y="11"/>
                </a:cubicBezTo>
                <a:cubicBezTo>
                  <a:pt x="51" y="10"/>
                  <a:pt x="41" y="10"/>
                  <a:pt x="35" y="14"/>
                </a:cubicBezTo>
                <a:cubicBezTo>
                  <a:pt x="28" y="19"/>
                  <a:pt x="25" y="29"/>
                  <a:pt x="25" y="37"/>
                </a:cubicBezTo>
                <a:cubicBezTo>
                  <a:pt x="26" y="41"/>
                  <a:pt x="26" y="44"/>
                  <a:pt x="27" y="47"/>
                </a:cubicBezTo>
                <a:cubicBezTo>
                  <a:pt x="28" y="48"/>
                  <a:pt x="28" y="49"/>
                  <a:pt x="28" y="50"/>
                </a:cubicBezTo>
                <a:cubicBezTo>
                  <a:pt x="28" y="51"/>
                  <a:pt x="27" y="52"/>
                  <a:pt x="27" y="52"/>
                </a:cubicBezTo>
                <a:cubicBezTo>
                  <a:pt x="27" y="53"/>
                  <a:pt x="27" y="53"/>
                  <a:pt x="27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5" y="54"/>
                  <a:pt x="26" y="56"/>
                  <a:pt x="26" y="57"/>
                </a:cubicBezTo>
                <a:cubicBezTo>
                  <a:pt x="28" y="62"/>
                  <a:pt x="33" y="66"/>
                  <a:pt x="35" y="71"/>
                </a:cubicBezTo>
                <a:cubicBezTo>
                  <a:pt x="36" y="74"/>
                  <a:pt x="38" y="79"/>
                  <a:pt x="41" y="81"/>
                </a:cubicBezTo>
                <a:cubicBezTo>
                  <a:pt x="43" y="82"/>
                  <a:pt x="44" y="83"/>
                  <a:pt x="44" y="85"/>
                </a:cubicBezTo>
                <a:cubicBezTo>
                  <a:pt x="44" y="89"/>
                  <a:pt x="43" y="92"/>
                  <a:pt x="40" y="95"/>
                </a:cubicBezTo>
                <a:cubicBezTo>
                  <a:pt x="38" y="98"/>
                  <a:pt x="35" y="99"/>
                  <a:pt x="31" y="100"/>
                </a:cubicBezTo>
                <a:cubicBezTo>
                  <a:pt x="27" y="100"/>
                  <a:pt x="20" y="102"/>
                  <a:pt x="15" y="107"/>
                </a:cubicBezTo>
                <a:cubicBezTo>
                  <a:pt x="12" y="110"/>
                  <a:pt x="9" y="114"/>
                  <a:pt x="9" y="120"/>
                </a:cubicBezTo>
                <a:close/>
                <a:moveTo>
                  <a:pt x="101" y="92"/>
                </a:moveTo>
                <a:cubicBezTo>
                  <a:pt x="102" y="91"/>
                  <a:pt x="104" y="91"/>
                  <a:pt x="105" y="92"/>
                </a:cubicBezTo>
                <a:cubicBezTo>
                  <a:pt x="106" y="93"/>
                  <a:pt x="106" y="95"/>
                  <a:pt x="105" y="96"/>
                </a:cubicBezTo>
                <a:cubicBezTo>
                  <a:pt x="95" y="106"/>
                  <a:pt x="95" y="106"/>
                  <a:pt x="95" y="106"/>
                </a:cubicBezTo>
                <a:cubicBezTo>
                  <a:pt x="105" y="116"/>
                  <a:pt x="105" y="116"/>
                  <a:pt x="105" y="116"/>
                </a:cubicBezTo>
                <a:cubicBezTo>
                  <a:pt x="106" y="118"/>
                  <a:pt x="106" y="119"/>
                  <a:pt x="105" y="120"/>
                </a:cubicBezTo>
                <a:cubicBezTo>
                  <a:pt x="104" y="122"/>
                  <a:pt x="102" y="122"/>
                  <a:pt x="101" y="120"/>
                </a:cubicBezTo>
                <a:cubicBezTo>
                  <a:pt x="91" y="110"/>
                  <a:pt x="91" y="110"/>
                  <a:pt x="91" y="110"/>
                </a:cubicBezTo>
                <a:cubicBezTo>
                  <a:pt x="81" y="120"/>
                  <a:pt x="81" y="120"/>
                  <a:pt x="81" y="120"/>
                </a:cubicBezTo>
                <a:cubicBezTo>
                  <a:pt x="80" y="122"/>
                  <a:pt x="78" y="122"/>
                  <a:pt x="77" y="120"/>
                </a:cubicBezTo>
                <a:cubicBezTo>
                  <a:pt x="76" y="119"/>
                  <a:pt x="76" y="118"/>
                  <a:pt x="77" y="116"/>
                </a:cubicBezTo>
                <a:cubicBezTo>
                  <a:pt x="87" y="106"/>
                  <a:pt x="87" y="106"/>
                  <a:pt x="87" y="106"/>
                </a:cubicBezTo>
                <a:cubicBezTo>
                  <a:pt x="77" y="96"/>
                  <a:pt x="77" y="96"/>
                  <a:pt x="77" y="96"/>
                </a:cubicBezTo>
                <a:cubicBezTo>
                  <a:pt x="76" y="95"/>
                  <a:pt x="76" y="93"/>
                  <a:pt x="77" y="92"/>
                </a:cubicBezTo>
                <a:cubicBezTo>
                  <a:pt x="78" y="91"/>
                  <a:pt x="80" y="91"/>
                  <a:pt x="81" y="92"/>
                </a:cubicBezTo>
                <a:cubicBezTo>
                  <a:pt x="91" y="102"/>
                  <a:pt x="91" y="102"/>
                  <a:pt x="91" y="102"/>
                </a:cubicBezTo>
                <a:cubicBezTo>
                  <a:pt x="101" y="92"/>
                  <a:pt x="101" y="92"/>
                  <a:pt x="101" y="9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35" name="Freeform 69"/>
          <p:cNvSpPr>
            <a:spLocks noEditPoints="1"/>
          </p:cNvSpPr>
          <p:nvPr/>
        </p:nvSpPr>
        <p:spPr bwMode="auto">
          <a:xfrm>
            <a:off x="2396442" y="4439668"/>
            <a:ext cx="234967" cy="272559"/>
          </a:xfrm>
          <a:custGeom>
            <a:avLst/>
            <a:gdLst>
              <a:gd name="T0" fmla="*/ 34 w 107"/>
              <a:gd name="T1" fmla="*/ 9 h 124"/>
              <a:gd name="T2" fmla="*/ 34 w 107"/>
              <a:gd name="T3" fmla="*/ 24 h 124"/>
              <a:gd name="T4" fmla="*/ 44 w 107"/>
              <a:gd name="T5" fmla="*/ 24 h 124"/>
              <a:gd name="T6" fmla="*/ 44 w 107"/>
              <a:gd name="T7" fmla="*/ 9 h 124"/>
              <a:gd name="T8" fmla="*/ 34 w 107"/>
              <a:gd name="T9" fmla="*/ 9 h 124"/>
              <a:gd name="T10" fmla="*/ 103 w 107"/>
              <a:gd name="T11" fmla="*/ 42 h 124"/>
              <a:gd name="T12" fmla="*/ 107 w 107"/>
              <a:gd name="T13" fmla="*/ 47 h 124"/>
              <a:gd name="T14" fmla="*/ 103 w 107"/>
              <a:gd name="T15" fmla="*/ 51 h 124"/>
              <a:gd name="T16" fmla="*/ 92 w 107"/>
              <a:gd name="T17" fmla="*/ 62 h 124"/>
              <a:gd name="T18" fmla="*/ 92 w 107"/>
              <a:gd name="T19" fmla="*/ 91 h 124"/>
              <a:gd name="T20" fmla="*/ 59 w 107"/>
              <a:gd name="T21" fmla="*/ 124 h 124"/>
              <a:gd name="T22" fmla="*/ 27 w 107"/>
              <a:gd name="T23" fmla="*/ 96 h 124"/>
              <a:gd name="T24" fmla="*/ 20 w 107"/>
              <a:gd name="T25" fmla="*/ 96 h 124"/>
              <a:gd name="T26" fmla="*/ 15 w 107"/>
              <a:gd name="T27" fmla="*/ 91 h 124"/>
              <a:gd name="T28" fmla="*/ 15 w 107"/>
              <a:gd name="T29" fmla="*/ 91 h 124"/>
              <a:gd name="T30" fmla="*/ 15 w 107"/>
              <a:gd name="T31" fmla="*/ 86 h 124"/>
              <a:gd name="T32" fmla="*/ 12 w 107"/>
              <a:gd name="T33" fmla="*/ 86 h 124"/>
              <a:gd name="T34" fmla="*/ 0 w 107"/>
              <a:gd name="T35" fmla="*/ 74 h 124"/>
              <a:gd name="T36" fmla="*/ 0 w 107"/>
              <a:gd name="T37" fmla="*/ 36 h 124"/>
              <a:gd name="T38" fmla="*/ 9 w 107"/>
              <a:gd name="T39" fmla="*/ 25 h 124"/>
              <a:gd name="T40" fmla="*/ 9 w 107"/>
              <a:gd name="T41" fmla="*/ 4 h 124"/>
              <a:gd name="T42" fmla="*/ 13 w 107"/>
              <a:gd name="T43" fmla="*/ 0 h 124"/>
              <a:gd name="T44" fmla="*/ 13 w 107"/>
              <a:gd name="T45" fmla="*/ 0 h 124"/>
              <a:gd name="T46" fmla="*/ 49 w 107"/>
              <a:gd name="T47" fmla="*/ 0 h 124"/>
              <a:gd name="T48" fmla="*/ 54 w 107"/>
              <a:gd name="T49" fmla="*/ 4 h 124"/>
              <a:gd name="T50" fmla="*/ 54 w 107"/>
              <a:gd name="T51" fmla="*/ 5 h 124"/>
              <a:gd name="T52" fmla="*/ 54 w 107"/>
              <a:gd name="T53" fmla="*/ 25 h 124"/>
              <a:gd name="T54" fmla="*/ 62 w 107"/>
              <a:gd name="T55" fmla="*/ 36 h 124"/>
              <a:gd name="T56" fmla="*/ 62 w 107"/>
              <a:gd name="T57" fmla="*/ 74 h 124"/>
              <a:gd name="T58" fmla="*/ 50 w 107"/>
              <a:gd name="T59" fmla="*/ 86 h 124"/>
              <a:gd name="T60" fmla="*/ 47 w 107"/>
              <a:gd name="T61" fmla="*/ 86 h 124"/>
              <a:gd name="T62" fmla="*/ 47 w 107"/>
              <a:gd name="T63" fmla="*/ 91 h 124"/>
              <a:gd name="T64" fmla="*/ 42 w 107"/>
              <a:gd name="T65" fmla="*/ 96 h 124"/>
              <a:gd name="T66" fmla="*/ 42 w 107"/>
              <a:gd name="T67" fmla="*/ 96 h 124"/>
              <a:gd name="T68" fmla="*/ 36 w 107"/>
              <a:gd name="T69" fmla="*/ 96 h 124"/>
              <a:gd name="T70" fmla="*/ 59 w 107"/>
              <a:gd name="T71" fmla="*/ 114 h 124"/>
              <a:gd name="T72" fmla="*/ 82 w 107"/>
              <a:gd name="T73" fmla="*/ 91 h 124"/>
              <a:gd name="T74" fmla="*/ 82 w 107"/>
              <a:gd name="T75" fmla="*/ 62 h 124"/>
              <a:gd name="T76" fmla="*/ 103 w 107"/>
              <a:gd name="T77" fmla="*/ 42 h 124"/>
              <a:gd name="T78" fmla="*/ 18 w 107"/>
              <a:gd name="T79" fmla="*/ 24 h 124"/>
              <a:gd name="T80" fmla="*/ 28 w 107"/>
              <a:gd name="T81" fmla="*/ 24 h 124"/>
              <a:gd name="T82" fmla="*/ 28 w 107"/>
              <a:gd name="T83" fmla="*/ 9 h 124"/>
              <a:gd name="T84" fmla="*/ 18 w 107"/>
              <a:gd name="T85" fmla="*/ 9 h 124"/>
              <a:gd name="T86" fmla="*/ 18 w 107"/>
              <a:gd name="T87" fmla="*/ 24 h 124"/>
              <a:gd name="T88" fmla="*/ 50 w 107"/>
              <a:gd name="T89" fmla="*/ 34 h 124"/>
              <a:gd name="T90" fmla="*/ 13 w 107"/>
              <a:gd name="T91" fmla="*/ 34 h 124"/>
              <a:gd name="T92" fmla="*/ 13 w 107"/>
              <a:gd name="T93" fmla="*/ 34 h 124"/>
              <a:gd name="T94" fmla="*/ 12 w 107"/>
              <a:gd name="T95" fmla="*/ 34 h 124"/>
              <a:gd name="T96" fmla="*/ 10 w 107"/>
              <a:gd name="T97" fmla="*/ 36 h 124"/>
              <a:gd name="T98" fmla="*/ 10 w 107"/>
              <a:gd name="T99" fmla="*/ 74 h 124"/>
              <a:gd name="T100" fmla="*/ 12 w 107"/>
              <a:gd name="T101" fmla="*/ 76 h 124"/>
              <a:gd name="T102" fmla="*/ 20 w 107"/>
              <a:gd name="T103" fmla="*/ 76 h 124"/>
              <a:gd name="T104" fmla="*/ 20 w 107"/>
              <a:gd name="T105" fmla="*/ 76 h 124"/>
              <a:gd name="T106" fmla="*/ 25 w 107"/>
              <a:gd name="T107" fmla="*/ 81 h 124"/>
              <a:gd name="T108" fmla="*/ 25 w 107"/>
              <a:gd name="T109" fmla="*/ 86 h 124"/>
              <a:gd name="T110" fmla="*/ 37 w 107"/>
              <a:gd name="T111" fmla="*/ 86 h 124"/>
              <a:gd name="T112" fmla="*/ 37 w 107"/>
              <a:gd name="T113" fmla="*/ 81 h 124"/>
              <a:gd name="T114" fmla="*/ 37 w 107"/>
              <a:gd name="T115" fmla="*/ 81 h 124"/>
              <a:gd name="T116" fmla="*/ 42 w 107"/>
              <a:gd name="T117" fmla="*/ 76 h 124"/>
              <a:gd name="T118" fmla="*/ 50 w 107"/>
              <a:gd name="T119" fmla="*/ 76 h 124"/>
              <a:gd name="T120" fmla="*/ 52 w 107"/>
              <a:gd name="T121" fmla="*/ 74 h 124"/>
              <a:gd name="T122" fmla="*/ 52 w 107"/>
              <a:gd name="T123" fmla="*/ 36 h 124"/>
              <a:gd name="T124" fmla="*/ 50 w 107"/>
              <a:gd name="T125" fmla="*/ 3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7" h="124">
                <a:moveTo>
                  <a:pt x="34" y="9"/>
                </a:moveTo>
                <a:cubicBezTo>
                  <a:pt x="34" y="24"/>
                  <a:pt x="34" y="24"/>
                  <a:pt x="34" y="24"/>
                </a:cubicBezTo>
                <a:cubicBezTo>
                  <a:pt x="44" y="24"/>
                  <a:pt x="44" y="24"/>
                  <a:pt x="44" y="24"/>
                </a:cubicBezTo>
                <a:cubicBezTo>
                  <a:pt x="44" y="9"/>
                  <a:pt x="44" y="9"/>
                  <a:pt x="44" y="9"/>
                </a:cubicBezTo>
                <a:cubicBezTo>
                  <a:pt x="34" y="9"/>
                  <a:pt x="34" y="9"/>
                  <a:pt x="34" y="9"/>
                </a:cubicBezTo>
                <a:close/>
                <a:moveTo>
                  <a:pt x="103" y="42"/>
                </a:moveTo>
                <a:cubicBezTo>
                  <a:pt x="105" y="42"/>
                  <a:pt x="107" y="44"/>
                  <a:pt x="107" y="47"/>
                </a:cubicBezTo>
                <a:cubicBezTo>
                  <a:pt x="107" y="49"/>
                  <a:pt x="105" y="51"/>
                  <a:pt x="103" y="51"/>
                </a:cubicBezTo>
                <a:cubicBezTo>
                  <a:pt x="97" y="51"/>
                  <a:pt x="92" y="56"/>
                  <a:pt x="92" y="62"/>
                </a:cubicBezTo>
                <a:cubicBezTo>
                  <a:pt x="92" y="91"/>
                  <a:pt x="92" y="91"/>
                  <a:pt x="92" y="91"/>
                </a:cubicBezTo>
                <a:cubicBezTo>
                  <a:pt x="92" y="109"/>
                  <a:pt x="77" y="124"/>
                  <a:pt x="59" y="124"/>
                </a:cubicBezTo>
                <a:cubicBezTo>
                  <a:pt x="43" y="124"/>
                  <a:pt x="29" y="112"/>
                  <a:pt x="27" y="96"/>
                </a:cubicBezTo>
                <a:cubicBezTo>
                  <a:pt x="20" y="96"/>
                  <a:pt x="20" y="96"/>
                  <a:pt x="20" y="96"/>
                </a:cubicBezTo>
                <a:cubicBezTo>
                  <a:pt x="17" y="96"/>
                  <a:pt x="15" y="94"/>
                  <a:pt x="15" y="91"/>
                </a:cubicBezTo>
                <a:cubicBezTo>
                  <a:pt x="15" y="91"/>
                  <a:pt x="15" y="91"/>
                  <a:pt x="15" y="91"/>
                </a:cubicBezTo>
                <a:cubicBezTo>
                  <a:pt x="15" y="86"/>
                  <a:pt x="15" y="86"/>
                  <a:pt x="15" y="86"/>
                </a:cubicBezTo>
                <a:cubicBezTo>
                  <a:pt x="12" y="86"/>
                  <a:pt x="12" y="86"/>
                  <a:pt x="12" y="86"/>
                </a:cubicBezTo>
                <a:cubicBezTo>
                  <a:pt x="5" y="86"/>
                  <a:pt x="0" y="80"/>
                  <a:pt x="0" y="74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1"/>
                  <a:pt x="4" y="26"/>
                  <a:pt x="9" y="25"/>
                </a:cubicBezTo>
                <a:cubicBezTo>
                  <a:pt x="9" y="4"/>
                  <a:pt x="9" y="4"/>
                  <a:pt x="9" y="4"/>
                </a:cubicBezTo>
                <a:cubicBezTo>
                  <a:pt x="9" y="2"/>
                  <a:pt x="11" y="0"/>
                  <a:pt x="13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51" y="0"/>
                  <a:pt x="54" y="2"/>
                  <a:pt x="54" y="4"/>
                </a:cubicBezTo>
                <a:cubicBezTo>
                  <a:pt x="54" y="5"/>
                  <a:pt x="54" y="5"/>
                  <a:pt x="54" y="5"/>
                </a:cubicBezTo>
                <a:cubicBezTo>
                  <a:pt x="54" y="25"/>
                  <a:pt x="54" y="25"/>
                  <a:pt x="54" y="25"/>
                </a:cubicBezTo>
                <a:cubicBezTo>
                  <a:pt x="58" y="26"/>
                  <a:pt x="62" y="31"/>
                  <a:pt x="62" y="36"/>
                </a:cubicBezTo>
                <a:cubicBezTo>
                  <a:pt x="62" y="74"/>
                  <a:pt x="62" y="74"/>
                  <a:pt x="62" y="74"/>
                </a:cubicBezTo>
                <a:cubicBezTo>
                  <a:pt x="62" y="80"/>
                  <a:pt x="57" y="86"/>
                  <a:pt x="50" y="86"/>
                </a:cubicBezTo>
                <a:cubicBezTo>
                  <a:pt x="47" y="86"/>
                  <a:pt x="47" y="86"/>
                  <a:pt x="47" y="86"/>
                </a:cubicBezTo>
                <a:cubicBezTo>
                  <a:pt x="47" y="91"/>
                  <a:pt x="47" y="91"/>
                  <a:pt x="47" y="91"/>
                </a:cubicBezTo>
                <a:cubicBezTo>
                  <a:pt x="47" y="94"/>
                  <a:pt x="45" y="96"/>
                  <a:pt x="42" y="96"/>
                </a:cubicBezTo>
                <a:cubicBezTo>
                  <a:pt x="42" y="96"/>
                  <a:pt x="42" y="96"/>
                  <a:pt x="42" y="96"/>
                </a:cubicBezTo>
                <a:cubicBezTo>
                  <a:pt x="36" y="96"/>
                  <a:pt x="36" y="96"/>
                  <a:pt x="36" y="96"/>
                </a:cubicBezTo>
                <a:cubicBezTo>
                  <a:pt x="39" y="106"/>
                  <a:pt x="48" y="114"/>
                  <a:pt x="59" y="114"/>
                </a:cubicBezTo>
                <a:cubicBezTo>
                  <a:pt x="71" y="114"/>
                  <a:pt x="82" y="104"/>
                  <a:pt x="82" y="91"/>
                </a:cubicBezTo>
                <a:cubicBezTo>
                  <a:pt x="82" y="62"/>
                  <a:pt x="82" y="62"/>
                  <a:pt x="82" y="62"/>
                </a:cubicBezTo>
                <a:cubicBezTo>
                  <a:pt x="82" y="51"/>
                  <a:pt x="91" y="42"/>
                  <a:pt x="103" y="42"/>
                </a:cubicBezTo>
                <a:close/>
                <a:moveTo>
                  <a:pt x="18" y="24"/>
                </a:moveTo>
                <a:cubicBezTo>
                  <a:pt x="28" y="24"/>
                  <a:pt x="28" y="24"/>
                  <a:pt x="28" y="24"/>
                </a:cubicBezTo>
                <a:cubicBezTo>
                  <a:pt x="28" y="9"/>
                  <a:pt x="28" y="9"/>
                  <a:pt x="28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8" y="24"/>
                  <a:pt x="18" y="24"/>
                  <a:pt x="18" y="24"/>
                </a:cubicBezTo>
                <a:close/>
                <a:moveTo>
                  <a:pt x="50" y="34"/>
                </a:moveTo>
                <a:cubicBezTo>
                  <a:pt x="38" y="34"/>
                  <a:pt x="26" y="34"/>
                  <a:pt x="13" y="34"/>
                </a:cubicBezTo>
                <a:cubicBezTo>
                  <a:pt x="13" y="34"/>
                  <a:pt x="13" y="34"/>
                  <a:pt x="13" y="34"/>
                </a:cubicBezTo>
                <a:cubicBezTo>
                  <a:pt x="12" y="34"/>
                  <a:pt x="12" y="34"/>
                  <a:pt x="12" y="34"/>
                </a:cubicBezTo>
                <a:cubicBezTo>
                  <a:pt x="11" y="34"/>
                  <a:pt x="10" y="35"/>
                  <a:pt x="10" y="36"/>
                </a:cubicBezTo>
                <a:cubicBezTo>
                  <a:pt x="10" y="74"/>
                  <a:pt x="10" y="74"/>
                  <a:pt x="10" y="74"/>
                </a:cubicBezTo>
                <a:cubicBezTo>
                  <a:pt x="10" y="75"/>
                  <a:pt x="11" y="76"/>
                  <a:pt x="12" y="76"/>
                </a:cubicBezTo>
                <a:cubicBezTo>
                  <a:pt x="20" y="76"/>
                  <a:pt x="20" y="76"/>
                  <a:pt x="20" y="76"/>
                </a:cubicBezTo>
                <a:cubicBezTo>
                  <a:pt x="20" y="76"/>
                  <a:pt x="20" y="76"/>
                  <a:pt x="20" y="76"/>
                </a:cubicBezTo>
                <a:cubicBezTo>
                  <a:pt x="23" y="76"/>
                  <a:pt x="25" y="78"/>
                  <a:pt x="25" y="81"/>
                </a:cubicBezTo>
                <a:cubicBezTo>
                  <a:pt x="25" y="86"/>
                  <a:pt x="25" y="86"/>
                  <a:pt x="25" y="86"/>
                </a:cubicBezTo>
                <a:cubicBezTo>
                  <a:pt x="29" y="86"/>
                  <a:pt x="33" y="86"/>
                  <a:pt x="37" y="86"/>
                </a:cubicBezTo>
                <a:cubicBezTo>
                  <a:pt x="37" y="81"/>
                  <a:pt x="37" y="81"/>
                  <a:pt x="37" y="81"/>
                </a:cubicBezTo>
                <a:cubicBezTo>
                  <a:pt x="37" y="81"/>
                  <a:pt x="37" y="81"/>
                  <a:pt x="37" y="81"/>
                </a:cubicBezTo>
                <a:cubicBezTo>
                  <a:pt x="37" y="78"/>
                  <a:pt x="40" y="76"/>
                  <a:pt x="42" y="76"/>
                </a:cubicBezTo>
                <a:cubicBezTo>
                  <a:pt x="50" y="76"/>
                  <a:pt x="50" y="76"/>
                  <a:pt x="50" y="76"/>
                </a:cubicBezTo>
                <a:cubicBezTo>
                  <a:pt x="51" y="76"/>
                  <a:pt x="52" y="75"/>
                  <a:pt x="52" y="74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5"/>
                  <a:pt x="51" y="34"/>
                  <a:pt x="50" y="3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36" name="Freeform 70"/>
          <p:cNvSpPr>
            <a:spLocks noEditPoints="1"/>
          </p:cNvSpPr>
          <p:nvPr/>
        </p:nvSpPr>
        <p:spPr bwMode="auto">
          <a:xfrm>
            <a:off x="936531" y="4447822"/>
            <a:ext cx="277141" cy="275571"/>
          </a:xfrm>
          <a:custGeom>
            <a:avLst/>
            <a:gdLst>
              <a:gd name="T0" fmla="*/ 49 w 126"/>
              <a:gd name="T1" fmla="*/ 123 h 125"/>
              <a:gd name="T2" fmla="*/ 25 w 126"/>
              <a:gd name="T3" fmla="*/ 82 h 125"/>
              <a:gd name="T4" fmla="*/ 19 w 126"/>
              <a:gd name="T5" fmla="*/ 73 h 125"/>
              <a:gd name="T6" fmla="*/ 20 w 126"/>
              <a:gd name="T7" fmla="*/ 78 h 125"/>
              <a:gd name="T8" fmla="*/ 17 w 126"/>
              <a:gd name="T9" fmla="*/ 84 h 125"/>
              <a:gd name="T10" fmla="*/ 3 w 126"/>
              <a:gd name="T11" fmla="*/ 84 h 125"/>
              <a:gd name="T12" fmla="*/ 3 w 126"/>
              <a:gd name="T13" fmla="*/ 70 h 125"/>
              <a:gd name="T14" fmla="*/ 15 w 126"/>
              <a:gd name="T15" fmla="*/ 69 h 125"/>
              <a:gd name="T16" fmla="*/ 30 w 126"/>
              <a:gd name="T17" fmla="*/ 46 h 125"/>
              <a:gd name="T18" fmla="*/ 30 w 126"/>
              <a:gd name="T19" fmla="*/ 42 h 125"/>
              <a:gd name="T20" fmla="*/ 46 w 126"/>
              <a:gd name="T21" fmla="*/ 29 h 125"/>
              <a:gd name="T22" fmla="*/ 50 w 126"/>
              <a:gd name="T23" fmla="*/ 33 h 125"/>
              <a:gd name="T24" fmla="*/ 68 w 126"/>
              <a:gd name="T25" fmla="*/ 10 h 125"/>
              <a:gd name="T26" fmla="*/ 78 w 126"/>
              <a:gd name="T27" fmla="*/ 0 h 125"/>
              <a:gd name="T28" fmla="*/ 88 w 126"/>
              <a:gd name="T29" fmla="*/ 10 h 125"/>
              <a:gd name="T30" fmla="*/ 85 w 126"/>
              <a:gd name="T31" fmla="*/ 17 h 125"/>
              <a:gd name="T32" fmla="*/ 78 w 126"/>
              <a:gd name="T33" fmla="*/ 20 h 125"/>
              <a:gd name="T34" fmla="*/ 64 w 126"/>
              <a:gd name="T35" fmla="*/ 28 h 125"/>
              <a:gd name="T36" fmla="*/ 124 w 126"/>
              <a:gd name="T37" fmla="*/ 42 h 125"/>
              <a:gd name="T38" fmla="*/ 124 w 126"/>
              <a:gd name="T39" fmla="*/ 42 h 125"/>
              <a:gd name="T40" fmla="*/ 117 w 126"/>
              <a:gd name="T41" fmla="*/ 48 h 125"/>
              <a:gd name="T42" fmla="*/ 117 w 126"/>
              <a:gd name="T43" fmla="*/ 48 h 125"/>
              <a:gd name="T44" fmla="*/ 58 w 126"/>
              <a:gd name="T45" fmla="*/ 41 h 125"/>
              <a:gd name="T46" fmla="*/ 58 w 126"/>
              <a:gd name="T47" fmla="*/ 46 h 125"/>
              <a:gd name="T48" fmla="*/ 46 w 126"/>
              <a:gd name="T49" fmla="*/ 58 h 125"/>
              <a:gd name="T50" fmla="*/ 42 w 126"/>
              <a:gd name="T51" fmla="*/ 57 h 125"/>
              <a:gd name="T52" fmla="*/ 49 w 126"/>
              <a:gd name="T53" fmla="*/ 117 h 125"/>
              <a:gd name="T54" fmla="*/ 40 w 126"/>
              <a:gd name="T55" fmla="*/ 48 h 125"/>
              <a:gd name="T56" fmla="*/ 44 w 126"/>
              <a:gd name="T57" fmla="*/ 52 h 125"/>
              <a:gd name="T58" fmla="*/ 48 w 126"/>
              <a:gd name="T59" fmla="*/ 40 h 125"/>
              <a:gd name="T60" fmla="*/ 48 w 126"/>
              <a:gd name="T61" fmla="*/ 40 h 125"/>
              <a:gd name="T62" fmla="*/ 36 w 126"/>
              <a:gd name="T63" fmla="*/ 44 h 125"/>
              <a:gd name="T64" fmla="*/ 78 w 126"/>
              <a:gd name="T65" fmla="*/ 5 h 125"/>
              <a:gd name="T66" fmla="*/ 74 w 126"/>
              <a:gd name="T67" fmla="*/ 10 h 125"/>
              <a:gd name="T68" fmla="*/ 78 w 126"/>
              <a:gd name="T69" fmla="*/ 14 h 125"/>
              <a:gd name="T70" fmla="*/ 81 w 126"/>
              <a:gd name="T71" fmla="*/ 13 h 125"/>
              <a:gd name="T72" fmla="*/ 82 w 126"/>
              <a:gd name="T73" fmla="*/ 10 h 125"/>
              <a:gd name="T74" fmla="*/ 78 w 126"/>
              <a:gd name="T75" fmla="*/ 5 h 125"/>
              <a:gd name="T76" fmla="*/ 7 w 126"/>
              <a:gd name="T77" fmla="*/ 74 h 125"/>
              <a:gd name="T78" fmla="*/ 7 w 126"/>
              <a:gd name="T79" fmla="*/ 80 h 125"/>
              <a:gd name="T80" fmla="*/ 13 w 126"/>
              <a:gd name="T81" fmla="*/ 80 h 125"/>
              <a:gd name="T82" fmla="*/ 15 w 126"/>
              <a:gd name="T83" fmla="*/ 78 h 125"/>
              <a:gd name="T84" fmla="*/ 13 w 126"/>
              <a:gd name="T85" fmla="*/ 74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6" h="125">
                <a:moveTo>
                  <a:pt x="49" y="117"/>
                </a:moveTo>
                <a:cubicBezTo>
                  <a:pt x="51" y="118"/>
                  <a:pt x="51" y="121"/>
                  <a:pt x="49" y="123"/>
                </a:cubicBezTo>
                <a:cubicBezTo>
                  <a:pt x="47" y="125"/>
                  <a:pt x="44" y="125"/>
                  <a:pt x="42" y="123"/>
                </a:cubicBezTo>
                <a:cubicBezTo>
                  <a:pt x="31" y="112"/>
                  <a:pt x="25" y="97"/>
                  <a:pt x="25" y="82"/>
                </a:cubicBezTo>
                <a:cubicBezTo>
                  <a:pt x="25" y="76"/>
                  <a:pt x="26" y="70"/>
                  <a:pt x="28" y="63"/>
                </a:cubicBezTo>
                <a:cubicBezTo>
                  <a:pt x="19" y="73"/>
                  <a:pt x="19" y="73"/>
                  <a:pt x="19" y="73"/>
                </a:cubicBezTo>
                <a:cubicBezTo>
                  <a:pt x="20" y="74"/>
                  <a:pt x="20" y="76"/>
                  <a:pt x="20" y="77"/>
                </a:cubicBezTo>
                <a:cubicBezTo>
                  <a:pt x="20" y="78"/>
                  <a:pt x="20" y="78"/>
                  <a:pt x="20" y="78"/>
                </a:cubicBezTo>
                <a:cubicBezTo>
                  <a:pt x="20" y="80"/>
                  <a:pt x="19" y="83"/>
                  <a:pt x="17" y="84"/>
                </a:cubicBezTo>
                <a:cubicBezTo>
                  <a:pt x="17" y="84"/>
                  <a:pt x="17" y="84"/>
                  <a:pt x="17" y="84"/>
                </a:cubicBezTo>
                <a:cubicBezTo>
                  <a:pt x="16" y="86"/>
                  <a:pt x="13" y="87"/>
                  <a:pt x="10" y="87"/>
                </a:cubicBezTo>
                <a:cubicBezTo>
                  <a:pt x="8" y="87"/>
                  <a:pt x="5" y="86"/>
                  <a:pt x="3" y="84"/>
                </a:cubicBezTo>
                <a:cubicBezTo>
                  <a:pt x="1" y="83"/>
                  <a:pt x="0" y="80"/>
                  <a:pt x="0" y="77"/>
                </a:cubicBezTo>
                <a:cubicBezTo>
                  <a:pt x="0" y="75"/>
                  <a:pt x="1" y="72"/>
                  <a:pt x="3" y="70"/>
                </a:cubicBezTo>
                <a:cubicBezTo>
                  <a:pt x="5" y="68"/>
                  <a:pt x="8" y="67"/>
                  <a:pt x="10" y="67"/>
                </a:cubicBezTo>
                <a:cubicBezTo>
                  <a:pt x="12" y="67"/>
                  <a:pt x="14" y="68"/>
                  <a:pt x="15" y="69"/>
                </a:cubicBezTo>
                <a:cubicBezTo>
                  <a:pt x="34" y="50"/>
                  <a:pt x="34" y="50"/>
                  <a:pt x="34" y="50"/>
                </a:cubicBezTo>
                <a:cubicBezTo>
                  <a:pt x="30" y="46"/>
                  <a:pt x="30" y="46"/>
                  <a:pt x="30" y="46"/>
                </a:cubicBezTo>
                <a:cubicBezTo>
                  <a:pt x="29" y="44"/>
                  <a:pt x="29" y="43"/>
                  <a:pt x="30" y="42"/>
                </a:cubicBezTo>
                <a:cubicBezTo>
                  <a:pt x="30" y="42"/>
                  <a:pt x="30" y="42"/>
                  <a:pt x="30" y="42"/>
                </a:cubicBezTo>
                <a:cubicBezTo>
                  <a:pt x="42" y="29"/>
                  <a:pt x="42" y="29"/>
                  <a:pt x="42" y="29"/>
                </a:cubicBezTo>
                <a:cubicBezTo>
                  <a:pt x="43" y="28"/>
                  <a:pt x="45" y="28"/>
                  <a:pt x="46" y="29"/>
                </a:cubicBezTo>
                <a:cubicBezTo>
                  <a:pt x="46" y="30"/>
                  <a:pt x="46" y="30"/>
                  <a:pt x="46" y="30"/>
                </a:cubicBezTo>
                <a:cubicBezTo>
                  <a:pt x="50" y="33"/>
                  <a:pt x="50" y="33"/>
                  <a:pt x="50" y="33"/>
                </a:cubicBezTo>
                <a:cubicBezTo>
                  <a:pt x="69" y="15"/>
                  <a:pt x="69" y="15"/>
                  <a:pt x="69" y="15"/>
                </a:cubicBezTo>
                <a:cubicBezTo>
                  <a:pt x="68" y="13"/>
                  <a:pt x="68" y="11"/>
                  <a:pt x="68" y="10"/>
                </a:cubicBezTo>
                <a:cubicBezTo>
                  <a:pt x="68" y="7"/>
                  <a:pt x="69" y="5"/>
                  <a:pt x="71" y="3"/>
                </a:cubicBezTo>
                <a:cubicBezTo>
                  <a:pt x="73" y="1"/>
                  <a:pt x="75" y="0"/>
                  <a:pt x="78" y="0"/>
                </a:cubicBezTo>
                <a:cubicBezTo>
                  <a:pt x="80" y="0"/>
                  <a:pt x="83" y="1"/>
                  <a:pt x="85" y="3"/>
                </a:cubicBezTo>
                <a:cubicBezTo>
                  <a:pt x="87" y="5"/>
                  <a:pt x="88" y="7"/>
                  <a:pt x="88" y="10"/>
                </a:cubicBezTo>
                <a:cubicBezTo>
                  <a:pt x="88" y="10"/>
                  <a:pt x="88" y="10"/>
                  <a:pt x="88" y="10"/>
                </a:cubicBezTo>
                <a:cubicBezTo>
                  <a:pt x="88" y="13"/>
                  <a:pt x="87" y="15"/>
                  <a:pt x="85" y="17"/>
                </a:cubicBezTo>
                <a:cubicBezTo>
                  <a:pt x="85" y="17"/>
                  <a:pt x="85" y="17"/>
                  <a:pt x="85" y="17"/>
                </a:cubicBezTo>
                <a:cubicBezTo>
                  <a:pt x="83" y="19"/>
                  <a:pt x="80" y="20"/>
                  <a:pt x="78" y="20"/>
                </a:cubicBezTo>
                <a:cubicBezTo>
                  <a:pt x="76" y="20"/>
                  <a:pt x="75" y="20"/>
                  <a:pt x="73" y="19"/>
                </a:cubicBezTo>
                <a:cubicBezTo>
                  <a:pt x="64" y="28"/>
                  <a:pt x="64" y="28"/>
                  <a:pt x="64" y="28"/>
                </a:cubicBezTo>
                <a:cubicBezTo>
                  <a:pt x="70" y="26"/>
                  <a:pt x="77" y="25"/>
                  <a:pt x="83" y="25"/>
                </a:cubicBezTo>
                <a:cubicBezTo>
                  <a:pt x="98" y="25"/>
                  <a:pt x="113" y="30"/>
                  <a:pt x="124" y="42"/>
                </a:cubicBezTo>
                <a:cubicBezTo>
                  <a:pt x="124" y="42"/>
                  <a:pt x="124" y="42"/>
                  <a:pt x="124" y="42"/>
                </a:cubicBezTo>
                <a:cubicBezTo>
                  <a:pt x="124" y="42"/>
                  <a:pt x="124" y="42"/>
                  <a:pt x="124" y="42"/>
                </a:cubicBezTo>
                <a:cubicBezTo>
                  <a:pt x="126" y="43"/>
                  <a:pt x="126" y="46"/>
                  <a:pt x="124" y="48"/>
                </a:cubicBezTo>
                <a:cubicBezTo>
                  <a:pt x="122" y="50"/>
                  <a:pt x="119" y="50"/>
                  <a:pt x="117" y="48"/>
                </a:cubicBezTo>
                <a:cubicBezTo>
                  <a:pt x="117" y="48"/>
                  <a:pt x="117" y="48"/>
                  <a:pt x="117" y="48"/>
                </a:cubicBezTo>
                <a:cubicBezTo>
                  <a:pt x="117" y="48"/>
                  <a:pt x="117" y="48"/>
                  <a:pt x="117" y="48"/>
                </a:cubicBezTo>
                <a:cubicBezTo>
                  <a:pt x="108" y="39"/>
                  <a:pt x="95" y="34"/>
                  <a:pt x="83" y="34"/>
                </a:cubicBezTo>
                <a:cubicBezTo>
                  <a:pt x="74" y="34"/>
                  <a:pt x="66" y="36"/>
                  <a:pt x="58" y="41"/>
                </a:cubicBezTo>
                <a:cubicBezTo>
                  <a:pt x="58" y="42"/>
                  <a:pt x="58" y="42"/>
                  <a:pt x="58" y="42"/>
                </a:cubicBezTo>
                <a:cubicBezTo>
                  <a:pt x="59" y="43"/>
                  <a:pt x="59" y="44"/>
                  <a:pt x="58" y="46"/>
                </a:cubicBezTo>
                <a:cubicBezTo>
                  <a:pt x="58" y="46"/>
                  <a:pt x="58" y="46"/>
                  <a:pt x="58" y="46"/>
                </a:cubicBezTo>
                <a:cubicBezTo>
                  <a:pt x="46" y="58"/>
                  <a:pt x="46" y="58"/>
                  <a:pt x="46" y="58"/>
                </a:cubicBezTo>
                <a:cubicBezTo>
                  <a:pt x="45" y="59"/>
                  <a:pt x="43" y="59"/>
                  <a:pt x="42" y="58"/>
                </a:cubicBezTo>
                <a:cubicBezTo>
                  <a:pt x="42" y="57"/>
                  <a:pt x="42" y="57"/>
                  <a:pt x="42" y="57"/>
                </a:cubicBezTo>
                <a:cubicBezTo>
                  <a:pt x="37" y="65"/>
                  <a:pt x="35" y="74"/>
                  <a:pt x="35" y="82"/>
                </a:cubicBezTo>
                <a:cubicBezTo>
                  <a:pt x="35" y="95"/>
                  <a:pt x="39" y="107"/>
                  <a:pt x="49" y="117"/>
                </a:cubicBezTo>
                <a:close/>
                <a:moveTo>
                  <a:pt x="40" y="47"/>
                </a:moveTo>
                <a:cubicBezTo>
                  <a:pt x="40" y="48"/>
                  <a:pt x="40" y="48"/>
                  <a:pt x="40" y="48"/>
                </a:cubicBezTo>
                <a:cubicBezTo>
                  <a:pt x="40" y="48"/>
                  <a:pt x="40" y="48"/>
                  <a:pt x="40" y="48"/>
                </a:cubicBezTo>
                <a:cubicBezTo>
                  <a:pt x="44" y="52"/>
                  <a:pt x="44" y="52"/>
                  <a:pt x="44" y="52"/>
                </a:cubicBezTo>
                <a:cubicBezTo>
                  <a:pt x="52" y="44"/>
                  <a:pt x="52" y="44"/>
                  <a:pt x="52" y="44"/>
                </a:cubicBezTo>
                <a:cubicBezTo>
                  <a:pt x="48" y="40"/>
                  <a:pt x="48" y="40"/>
                  <a:pt x="48" y="40"/>
                </a:cubicBezTo>
                <a:cubicBezTo>
                  <a:pt x="48" y="40"/>
                  <a:pt x="48" y="40"/>
                  <a:pt x="48" y="40"/>
                </a:cubicBezTo>
                <a:cubicBezTo>
                  <a:pt x="48" y="40"/>
                  <a:pt x="48" y="40"/>
                  <a:pt x="48" y="40"/>
                </a:cubicBezTo>
                <a:cubicBezTo>
                  <a:pt x="44" y="36"/>
                  <a:pt x="44" y="36"/>
                  <a:pt x="44" y="36"/>
                </a:cubicBezTo>
                <a:cubicBezTo>
                  <a:pt x="36" y="44"/>
                  <a:pt x="36" y="44"/>
                  <a:pt x="36" y="44"/>
                </a:cubicBezTo>
                <a:cubicBezTo>
                  <a:pt x="40" y="47"/>
                  <a:pt x="40" y="47"/>
                  <a:pt x="40" y="47"/>
                </a:cubicBezTo>
                <a:close/>
                <a:moveTo>
                  <a:pt x="78" y="5"/>
                </a:moveTo>
                <a:cubicBezTo>
                  <a:pt x="77" y="5"/>
                  <a:pt x="76" y="6"/>
                  <a:pt x="75" y="7"/>
                </a:cubicBezTo>
                <a:cubicBezTo>
                  <a:pt x="74" y="8"/>
                  <a:pt x="74" y="9"/>
                  <a:pt x="74" y="10"/>
                </a:cubicBezTo>
                <a:cubicBezTo>
                  <a:pt x="74" y="11"/>
                  <a:pt x="74" y="12"/>
                  <a:pt x="75" y="13"/>
                </a:cubicBezTo>
                <a:cubicBezTo>
                  <a:pt x="76" y="14"/>
                  <a:pt x="77" y="14"/>
                  <a:pt x="78" y="14"/>
                </a:cubicBezTo>
                <a:cubicBezTo>
                  <a:pt x="79" y="14"/>
                  <a:pt x="80" y="14"/>
                  <a:pt x="81" y="13"/>
                </a:cubicBezTo>
                <a:cubicBezTo>
                  <a:pt x="81" y="13"/>
                  <a:pt x="81" y="13"/>
                  <a:pt x="81" y="13"/>
                </a:cubicBezTo>
                <a:cubicBezTo>
                  <a:pt x="82" y="12"/>
                  <a:pt x="82" y="11"/>
                  <a:pt x="82" y="10"/>
                </a:cubicBezTo>
                <a:cubicBezTo>
                  <a:pt x="82" y="10"/>
                  <a:pt x="82" y="10"/>
                  <a:pt x="82" y="10"/>
                </a:cubicBezTo>
                <a:cubicBezTo>
                  <a:pt x="82" y="9"/>
                  <a:pt x="82" y="8"/>
                  <a:pt x="81" y="7"/>
                </a:cubicBezTo>
                <a:cubicBezTo>
                  <a:pt x="80" y="6"/>
                  <a:pt x="79" y="5"/>
                  <a:pt x="78" y="5"/>
                </a:cubicBezTo>
                <a:close/>
                <a:moveTo>
                  <a:pt x="10" y="73"/>
                </a:moveTo>
                <a:cubicBezTo>
                  <a:pt x="9" y="73"/>
                  <a:pt x="8" y="73"/>
                  <a:pt x="7" y="74"/>
                </a:cubicBezTo>
                <a:cubicBezTo>
                  <a:pt x="6" y="75"/>
                  <a:pt x="6" y="76"/>
                  <a:pt x="6" y="77"/>
                </a:cubicBezTo>
                <a:cubicBezTo>
                  <a:pt x="6" y="78"/>
                  <a:pt x="6" y="80"/>
                  <a:pt x="7" y="80"/>
                </a:cubicBezTo>
                <a:cubicBezTo>
                  <a:pt x="8" y="81"/>
                  <a:pt x="9" y="82"/>
                  <a:pt x="10" y="82"/>
                </a:cubicBezTo>
                <a:cubicBezTo>
                  <a:pt x="11" y="82"/>
                  <a:pt x="13" y="81"/>
                  <a:pt x="13" y="80"/>
                </a:cubicBezTo>
                <a:cubicBezTo>
                  <a:pt x="13" y="80"/>
                  <a:pt x="13" y="80"/>
                  <a:pt x="13" y="80"/>
                </a:cubicBezTo>
                <a:cubicBezTo>
                  <a:pt x="14" y="80"/>
                  <a:pt x="15" y="79"/>
                  <a:pt x="15" y="78"/>
                </a:cubicBezTo>
                <a:cubicBezTo>
                  <a:pt x="15" y="77"/>
                  <a:pt x="15" y="77"/>
                  <a:pt x="15" y="77"/>
                </a:cubicBezTo>
                <a:cubicBezTo>
                  <a:pt x="15" y="76"/>
                  <a:pt x="14" y="75"/>
                  <a:pt x="13" y="74"/>
                </a:cubicBezTo>
                <a:cubicBezTo>
                  <a:pt x="13" y="73"/>
                  <a:pt x="11" y="73"/>
                  <a:pt x="10" y="7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37" name="Freeform 92"/>
          <p:cNvSpPr>
            <a:spLocks noEditPoints="1"/>
          </p:cNvSpPr>
          <p:nvPr/>
        </p:nvSpPr>
        <p:spPr bwMode="auto">
          <a:xfrm>
            <a:off x="1846678" y="4436656"/>
            <a:ext cx="272622" cy="275571"/>
          </a:xfrm>
          <a:custGeom>
            <a:avLst/>
            <a:gdLst>
              <a:gd name="T0" fmla="*/ 35 w 124"/>
              <a:gd name="T1" fmla="*/ 61 h 125"/>
              <a:gd name="T2" fmla="*/ 30 w 124"/>
              <a:gd name="T3" fmla="*/ 16 h 125"/>
              <a:gd name="T4" fmla="*/ 10 w 124"/>
              <a:gd name="T5" fmla="*/ 29 h 125"/>
              <a:gd name="T6" fmla="*/ 31 w 124"/>
              <a:gd name="T7" fmla="*/ 1 h 125"/>
              <a:gd name="T8" fmla="*/ 32 w 124"/>
              <a:gd name="T9" fmla="*/ 1 h 125"/>
              <a:gd name="T10" fmla="*/ 38 w 124"/>
              <a:gd name="T11" fmla="*/ 1 h 125"/>
              <a:gd name="T12" fmla="*/ 60 w 124"/>
              <a:gd name="T13" fmla="*/ 23 h 125"/>
              <a:gd name="T14" fmla="*/ 53 w 124"/>
              <a:gd name="T15" fmla="*/ 29 h 125"/>
              <a:gd name="T16" fmla="*/ 40 w 124"/>
              <a:gd name="T17" fmla="*/ 57 h 125"/>
              <a:gd name="T18" fmla="*/ 106 w 124"/>
              <a:gd name="T19" fmla="*/ 93 h 125"/>
              <a:gd name="T20" fmla="*/ 97 w 124"/>
              <a:gd name="T21" fmla="*/ 93 h 125"/>
              <a:gd name="T22" fmla="*/ 21 w 124"/>
              <a:gd name="T23" fmla="*/ 107 h 125"/>
              <a:gd name="T24" fmla="*/ 21 w 124"/>
              <a:gd name="T25" fmla="*/ 101 h 125"/>
              <a:gd name="T26" fmla="*/ 106 w 124"/>
              <a:gd name="T27" fmla="*/ 104 h 125"/>
              <a:gd name="T28" fmla="*/ 21 w 124"/>
              <a:gd name="T29" fmla="*/ 107 h 125"/>
              <a:gd name="T30" fmla="*/ 112 w 124"/>
              <a:gd name="T31" fmla="*/ 70 h 125"/>
              <a:gd name="T32" fmla="*/ 124 w 124"/>
              <a:gd name="T33" fmla="*/ 83 h 125"/>
              <a:gd name="T34" fmla="*/ 121 w 124"/>
              <a:gd name="T35" fmla="*/ 121 h 125"/>
              <a:gd name="T36" fmla="*/ 13 w 124"/>
              <a:gd name="T37" fmla="*/ 125 h 125"/>
              <a:gd name="T38" fmla="*/ 0 w 124"/>
              <a:gd name="T39" fmla="*/ 112 h 125"/>
              <a:gd name="T40" fmla="*/ 4 w 124"/>
              <a:gd name="T41" fmla="*/ 74 h 125"/>
              <a:gd name="T42" fmla="*/ 112 w 124"/>
              <a:gd name="T43" fmla="*/ 80 h 125"/>
              <a:gd name="T44" fmla="*/ 11 w 124"/>
              <a:gd name="T45" fmla="*/ 81 h 125"/>
              <a:gd name="T46" fmla="*/ 10 w 124"/>
              <a:gd name="T47" fmla="*/ 112 h 125"/>
              <a:gd name="T48" fmla="*/ 13 w 124"/>
              <a:gd name="T49" fmla="*/ 115 h 125"/>
              <a:gd name="T50" fmla="*/ 114 w 124"/>
              <a:gd name="T51" fmla="*/ 114 h 125"/>
              <a:gd name="T52" fmla="*/ 115 w 124"/>
              <a:gd name="T53" fmla="*/ 83 h 125"/>
              <a:gd name="T54" fmla="*/ 112 w 124"/>
              <a:gd name="T55" fmla="*/ 80 h 125"/>
              <a:gd name="T56" fmla="*/ 90 w 124"/>
              <a:gd name="T57" fmla="*/ 0 h 125"/>
              <a:gd name="T58" fmla="*/ 95 w 124"/>
              <a:gd name="T59" fmla="*/ 45 h 125"/>
              <a:gd name="T60" fmla="*/ 115 w 124"/>
              <a:gd name="T61" fmla="*/ 32 h 125"/>
              <a:gd name="T62" fmla="*/ 93 w 124"/>
              <a:gd name="T63" fmla="*/ 60 h 125"/>
              <a:gd name="T64" fmla="*/ 65 w 124"/>
              <a:gd name="T65" fmla="*/ 39 h 125"/>
              <a:gd name="T66" fmla="*/ 72 w 124"/>
              <a:gd name="T67" fmla="*/ 32 h 125"/>
              <a:gd name="T68" fmla="*/ 85 w 124"/>
              <a:gd name="T69" fmla="*/ 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4" h="125">
                <a:moveTo>
                  <a:pt x="40" y="57"/>
                </a:moveTo>
                <a:cubicBezTo>
                  <a:pt x="40" y="59"/>
                  <a:pt x="38" y="61"/>
                  <a:pt x="35" y="61"/>
                </a:cubicBezTo>
                <a:cubicBezTo>
                  <a:pt x="32" y="61"/>
                  <a:pt x="30" y="59"/>
                  <a:pt x="30" y="57"/>
                </a:cubicBezTo>
                <a:cubicBezTo>
                  <a:pt x="30" y="16"/>
                  <a:pt x="30" y="16"/>
                  <a:pt x="30" y="16"/>
                </a:cubicBezTo>
                <a:cubicBezTo>
                  <a:pt x="17" y="29"/>
                  <a:pt x="17" y="29"/>
                  <a:pt x="17" y="29"/>
                </a:cubicBezTo>
                <a:cubicBezTo>
                  <a:pt x="15" y="31"/>
                  <a:pt x="12" y="31"/>
                  <a:pt x="10" y="29"/>
                </a:cubicBezTo>
                <a:cubicBezTo>
                  <a:pt x="8" y="28"/>
                  <a:pt x="8" y="25"/>
                  <a:pt x="10" y="23"/>
                </a:cubicBezTo>
                <a:cubicBezTo>
                  <a:pt x="31" y="1"/>
                  <a:pt x="31" y="1"/>
                  <a:pt x="31" y="1"/>
                </a:cubicBezTo>
                <a:cubicBezTo>
                  <a:pt x="32" y="1"/>
                  <a:pt x="32" y="1"/>
                  <a:pt x="32" y="1"/>
                </a:cubicBezTo>
                <a:cubicBezTo>
                  <a:pt x="32" y="1"/>
                  <a:pt x="32" y="1"/>
                  <a:pt x="32" y="1"/>
                </a:cubicBezTo>
                <a:cubicBezTo>
                  <a:pt x="32" y="1"/>
                  <a:pt x="32" y="1"/>
                  <a:pt x="32" y="1"/>
                </a:cubicBezTo>
                <a:cubicBezTo>
                  <a:pt x="34" y="0"/>
                  <a:pt x="36" y="0"/>
                  <a:pt x="38" y="1"/>
                </a:cubicBezTo>
                <a:cubicBezTo>
                  <a:pt x="38" y="1"/>
                  <a:pt x="38" y="1"/>
                  <a:pt x="38" y="1"/>
                </a:cubicBezTo>
                <a:cubicBezTo>
                  <a:pt x="60" y="23"/>
                  <a:pt x="60" y="23"/>
                  <a:pt x="60" y="23"/>
                </a:cubicBezTo>
                <a:cubicBezTo>
                  <a:pt x="62" y="25"/>
                  <a:pt x="62" y="28"/>
                  <a:pt x="60" y="29"/>
                </a:cubicBezTo>
                <a:cubicBezTo>
                  <a:pt x="58" y="31"/>
                  <a:pt x="55" y="31"/>
                  <a:pt x="53" y="29"/>
                </a:cubicBezTo>
                <a:cubicBezTo>
                  <a:pt x="40" y="16"/>
                  <a:pt x="40" y="16"/>
                  <a:pt x="40" y="16"/>
                </a:cubicBezTo>
                <a:cubicBezTo>
                  <a:pt x="40" y="57"/>
                  <a:pt x="40" y="57"/>
                  <a:pt x="40" y="57"/>
                </a:cubicBezTo>
                <a:close/>
                <a:moveTo>
                  <a:pt x="101" y="88"/>
                </a:moveTo>
                <a:cubicBezTo>
                  <a:pt x="104" y="88"/>
                  <a:pt x="106" y="90"/>
                  <a:pt x="106" y="93"/>
                </a:cubicBezTo>
                <a:cubicBezTo>
                  <a:pt x="106" y="95"/>
                  <a:pt x="104" y="97"/>
                  <a:pt x="101" y="97"/>
                </a:cubicBezTo>
                <a:cubicBezTo>
                  <a:pt x="99" y="97"/>
                  <a:pt x="97" y="95"/>
                  <a:pt x="97" y="93"/>
                </a:cubicBezTo>
                <a:cubicBezTo>
                  <a:pt x="97" y="90"/>
                  <a:pt x="99" y="88"/>
                  <a:pt x="101" y="88"/>
                </a:cubicBezTo>
                <a:close/>
                <a:moveTo>
                  <a:pt x="21" y="107"/>
                </a:moveTo>
                <a:cubicBezTo>
                  <a:pt x="20" y="107"/>
                  <a:pt x="19" y="106"/>
                  <a:pt x="19" y="104"/>
                </a:cubicBezTo>
                <a:cubicBezTo>
                  <a:pt x="19" y="103"/>
                  <a:pt x="20" y="101"/>
                  <a:pt x="21" y="101"/>
                </a:cubicBezTo>
                <a:cubicBezTo>
                  <a:pt x="103" y="101"/>
                  <a:pt x="103" y="101"/>
                  <a:pt x="103" y="101"/>
                </a:cubicBezTo>
                <a:cubicBezTo>
                  <a:pt x="105" y="101"/>
                  <a:pt x="106" y="103"/>
                  <a:pt x="106" y="104"/>
                </a:cubicBezTo>
                <a:cubicBezTo>
                  <a:pt x="106" y="106"/>
                  <a:pt x="105" y="107"/>
                  <a:pt x="103" y="107"/>
                </a:cubicBezTo>
                <a:cubicBezTo>
                  <a:pt x="21" y="107"/>
                  <a:pt x="21" y="107"/>
                  <a:pt x="21" y="107"/>
                </a:cubicBezTo>
                <a:close/>
                <a:moveTo>
                  <a:pt x="13" y="70"/>
                </a:moveTo>
                <a:cubicBezTo>
                  <a:pt x="112" y="70"/>
                  <a:pt x="112" y="70"/>
                  <a:pt x="112" y="70"/>
                </a:cubicBezTo>
                <a:cubicBezTo>
                  <a:pt x="115" y="70"/>
                  <a:pt x="119" y="72"/>
                  <a:pt x="121" y="74"/>
                </a:cubicBezTo>
                <a:cubicBezTo>
                  <a:pt x="123" y="76"/>
                  <a:pt x="124" y="79"/>
                  <a:pt x="124" y="83"/>
                </a:cubicBezTo>
                <a:cubicBezTo>
                  <a:pt x="124" y="112"/>
                  <a:pt x="124" y="112"/>
                  <a:pt x="124" y="112"/>
                </a:cubicBezTo>
                <a:cubicBezTo>
                  <a:pt x="124" y="116"/>
                  <a:pt x="123" y="119"/>
                  <a:pt x="121" y="121"/>
                </a:cubicBezTo>
                <a:cubicBezTo>
                  <a:pt x="119" y="123"/>
                  <a:pt x="115" y="125"/>
                  <a:pt x="112" y="125"/>
                </a:cubicBezTo>
                <a:cubicBezTo>
                  <a:pt x="13" y="125"/>
                  <a:pt x="13" y="125"/>
                  <a:pt x="13" y="125"/>
                </a:cubicBezTo>
                <a:cubicBezTo>
                  <a:pt x="9" y="125"/>
                  <a:pt x="6" y="123"/>
                  <a:pt x="4" y="121"/>
                </a:cubicBezTo>
                <a:cubicBezTo>
                  <a:pt x="2" y="119"/>
                  <a:pt x="0" y="116"/>
                  <a:pt x="0" y="112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79"/>
                  <a:pt x="2" y="76"/>
                  <a:pt x="4" y="74"/>
                </a:cubicBezTo>
                <a:cubicBezTo>
                  <a:pt x="6" y="72"/>
                  <a:pt x="9" y="70"/>
                  <a:pt x="13" y="70"/>
                </a:cubicBezTo>
                <a:close/>
                <a:moveTo>
                  <a:pt x="112" y="80"/>
                </a:moveTo>
                <a:cubicBezTo>
                  <a:pt x="13" y="80"/>
                  <a:pt x="13" y="80"/>
                  <a:pt x="13" y="80"/>
                </a:cubicBezTo>
                <a:cubicBezTo>
                  <a:pt x="12" y="80"/>
                  <a:pt x="11" y="80"/>
                  <a:pt x="11" y="81"/>
                </a:cubicBezTo>
                <a:cubicBezTo>
                  <a:pt x="10" y="81"/>
                  <a:pt x="10" y="82"/>
                  <a:pt x="10" y="83"/>
                </a:cubicBezTo>
                <a:cubicBezTo>
                  <a:pt x="10" y="112"/>
                  <a:pt x="10" y="112"/>
                  <a:pt x="10" y="112"/>
                </a:cubicBezTo>
                <a:cubicBezTo>
                  <a:pt x="10" y="113"/>
                  <a:pt x="10" y="114"/>
                  <a:pt x="11" y="114"/>
                </a:cubicBezTo>
                <a:cubicBezTo>
                  <a:pt x="11" y="115"/>
                  <a:pt x="12" y="115"/>
                  <a:pt x="13" y="115"/>
                </a:cubicBezTo>
                <a:cubicBezTo>
                  <a:pt x="112" y="115"/>
                  <a:pt x="112" y="115"/>
                  <a:pt x="112" y="115"/>
                </a:cubicBezTo>
                <a:cubicBezTo>
                  <a:pt x="113" y="115"/>
                  <a:pt x="114" y="115"/>
                  <a:pt x="114" y="114"/>
                </a:cubicBezTo>
                <a:cubicBezTo>
                  <a:pt x="115" y="114"/>
                  <a:pt x="115" y="113"/>
                  <a:pt x="115" y="112"/>
                </a:cubicBezTo>
                <a:cubicBezTo>
                  <a:pt x="115" y="83"/>
                  <a:pt x="115" y="83"/>
                  <a:pt x="115" y="83"/>
                </a:cubicBezTo>
                <a:cubicBezTo>
                  <a:pt x="115" y="82"/>
                  <a:pt x="115" y="81"/>
                  <a:pt x="114" y="81"/>
                </a:cubicBezTo>
                <a:cubicBezTo>
                  <a:pt x="114" y="80"/>
                  <a:pt x="113" y="80"/>
                  <a:pt x="112" y="80"/>
                </a:cubicBezTo>
                <a:close/>
                <a:moveTo>
                  <a:pt x="85" y="5"/>
                </a:moveTo>
                <a:cubicBezTo>
                  <a:pt x="85" y="2"/>
                  <a:pt x="87" y="0"/>
                  <a:pt x="90" y="0"/>
                </a:cubicBezTo>
                <a:cubicBezTo>
                  <a:pt x="93" y="0"/>
                  <a:pt x="95" y="2"/>
                  <a:pt x="95" y="5"/>
                </a:cubicBezTo>
                <a:cubicBezTo>
                  <a:pt x="95" y="45"/>
                  <a:pt x="95" y="45"/>
                  <a:pt x="95" y="45"/>
                </a:cubicBezTo>
                <a:cubicBezTo>
                  <a:pt x="108" y="32"/>
                  <a:pt x="108" y="32"/>
                  <a:pt x="108" y="32"/>
                </a:cubicBezTo>
                <a:cubicBezTo>
                  <a:pt x="110" y="30"/>
                  <a:pt x="113" y="30"/>
                  <a:pt x="115" y="32"/>
                </a:cubicBezTo>
                <a:cubicBezTo>
                  <a:pt x="116" y="34"/>
                  <a:pt x="116" y="37"/>
                  <a:pt x="115" y="39"/>
                </a:cubicBezTo>
                <a:cubicBezTo>
                  <a:pt x="93" y="60"/>
                  <a:pt x="93" y="60"/>
                  <a:pt x="93" y="60"/>
                </a:cubicBezTo>
                <a:cubicBezTo>
                  <a:pt x="91" y="62"/>
                  <a:pt x="88" y="62"/>
                  <a:pt x="87" y="60"/>
                </a:cubicBezTo>
                <a:cubicBezTo>
                  <a:pt x="65" y="39"/>
                  <a:pt x="65" y="39"/>
                  <a:pt x="65" y="39"/>
                </a:cubicBezTo>
                <a:cubicBezTo>
                  <a:pt x="63" y="37"/>
                  <a:pt x="63" y="34"/>
                  <a:pt x="65" y="32"/>
                </a:cubicBezTo>
                <a:cubicBezTo>
                  <a:pt x="67" y="30"/>
                  <a:pt x="70" y="30"/>
                  <a:pt x="72" y="32"/>
                </a:cubicBezTo>
                <a:cubicBezTo>
                  <a:pt x="85" y="45"/>
                  <a:pt x="85" y="45"/>
                  <a:pt x="85" y="45"/>
                </a:cubicBezTo>
                <a:cubicBezTo>
                  <a:pt x="85" y="5"/>
                  <a:pt x="85" y="5"/>
                  <a:pt x="85" y="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38" name="Freeform 95"/>
          <p:cNvSpPr>
            <a:spLocks noEditPoints="1"/>
          </p:cNvSpPr>
          <p:nvPr/>
        </p:nvSpPr>
        <p:spPr bwMode="auto">
          <a:xfrm>
            <a:off x="2855833" y="5867217"/>
            <a:ext cx="272622" cy="269548"/>
          </a:xfrm>
          <a:custGeom>
            <a:avLst/>
            <a:gdLst>
              <a:gd name="T0" fmla="*/ 5 w 124"/>
              <a:gd name="T1" fmla="*/ 95 h 123"/>
              <a:gd name="T2" fmla="*/ 0 w 124"/>
              <a:gd name="T3" fmla="*/ 90 h 123"/>
              <a:gd name="T4" fmla="*/ 5 w 124"/>
              <a:gd name="T5" fmla="*/ 85 h 123"/>
              <a:gd name="T6" fmla="*/ 119 w 124"/>
              <a:gd name="T7" fmla="*/ 85 h 123"/>
              <a:gd name="T8" fmla="*/ 124 w 124"/>
              <a:gd name="T9" fmla="*/ 90 h 123"/>
              <a:gd name="T10" fmla="*/ 119 w 124"/>
              <a:gd name="T11" fmla="*/ 95 h 123"/>
              <a:gd name="T12" fmla="*/ 5 w 124"/>
              <a:gd name="T13" fmla="*/ 95 h 123"/>
              <a:gd name="T14" fmla="*/ 5 w 124"/>
              <a:gd name="T15" fmla="*/ 66 h 123"/>
              <a:gd name="T16" fmla="*/ 0 w 124"/>
              <a:gd name="T17" fmla="*/ 62 h 123"/>
              <a:gd name="T18" fmla="*/ 5 w 124"/>
              <a:gd name="T19" fmla="*/ 57 h 123"/>
              <a:gd name="T20" fmla="*/ 119 w 124"/>
              <a:gd name="T21" fmla="*/ 57 h 123"/>
              <a:gd name="T22" fmla="*/ 124 w 124"/>
              <a:gd name="T23" fmla="*/ 62 h 123"/>
              <a:gd name="T24" fmla="*/ 119 w 124"/>
              <a:gd name="T25" fmla="*/ 66 h 123"/>
              <a:gd name="T26" fmla="*/ 5 w 124"/>
              <a:gd name="T27" fmla="*/ 66 h 123"/>
              <a:gd name="T28" fmla="*/ 5 w 124"/>
              <a:gd name="T29" fmla="*/ 38 h 123"/>
              <a:gd name="T30" fmla="*/ 0 w 124"/>
              <a:gd name="T31" fmla="*/ 33 h 123"/>
              <a:gd name="T32" fmla="*/ 5 w 124"/>
              <a:gd name="T33" fmla="*/ 28 h 123"/>
              <a:gd name="T34" fmla="*/ 119 w 124"/>
              <a:gd name="T35" fmla="*/ 28 h 123"/>
              <a:gd name="T36" fmla="*/ 124 w 124"/>
              <a:gd name="T37" fmla="*/ 33 h 123"/>
              <a:gd name="T38" fmla="*/ 119 w 124"/>
              <a:gd name="T39" fmla="*/ 38 h 123"/>
              <a:gd name="T40" fmla="*/ 5 w 124"/>
              <a:gd name="T41" fmla="*/ 38 h 123"/>
              <a:gd name="T42" fmla="*/ 5 w 124"/>
              <a:gd name="T43" fmla="*/ 9 h 123"/>
              <a:gd name="T44" fmla="*/ 0 w 124"/>
              <a:gd name="T45" fmla="*/ 4 h 123"/>
              <a:gd name="T46" fmla="*/ 5 w 124"/>
              <a:gd name="T47" fmla="*/ 0 h 123"/>
              <a:gd name="T48" fmla="*/ 119 w 124"/>
              <a:gd name="T49" fmla="*/ 0 h 123"/>
              <a:gd name="T50" fmla="*/ 124 w 124"/>
              <a:gd name="T51" fmla="*/ 4 h 123"/>
              <a:gd name="T52" fmla="*/ 119 w 124"/>
              <a:gd name="T53" fmla="*/ 9 h 123"/>
              <a:gd name="T54" fmla="*/ 5 w 124"/>
              <a:gd name="T55" fmla="*/ 9 h 123"/>
              <a:gd name="T56" fmla="*/ 5 w 124"/>
              <a:gd name="T57" fmla="*/ 123 h 123"/>
              <a:gd name="T58" fmla="*/ 0 w 124"/>
              <a:gd name="T59" fmla="*/ 119 h 123"/>
              <a:gd name="T60" fmla="*/ 5 w 124"/>
              <a:gd name="T61" fmla="*/ 114 h 123"/>
              <a:gd name="T62" fmla="*/ 119 w 124"/>
              <a:gd name="T63" fmla="*/ 114 h 123"/>
              <a:gd name="T64" fmla="*/ 124 w 124"/>
              <a:gd name="T65" fmla="*/ 119 h 123"/>
              <a:gd name="T66" fmla="*/ 119 w 124"/>
              <a:gd name="T67" fmla="*/ 123 h 123"/>
              <a:gd name="T68" fmla="*/ 5 w 124"/>
              <a:gd name="T69" fmla="*/ 123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4" h="123">
                <a:moveTo>
                  <a:pt x="5" y="95"/>
                </a:moveTo>
                <a:cubicBezTo>
                  <a:pt x="2" y="95"/>
                  <a:pt x="0" y="93"/>
                  <a:pt x="0" y="90"/>
                </a:cubicBezTo>
                <a:cubicBezTo>
                  <a:pt x="0" y="88"/>
                  <a:pt x="2" y="85"/>
                  <a:pt x="5" y="85"/>
                </a:cubicBezTo>
                <a:cubicBezTo>
                  <a:pt x="119" y="85"/>
                  <a:pt x="119" y="85"/>
                  <a:pt x="119" y="85"/>
                </a:cubicBezTo>
                <a:cubicBezTo>
                  <a:pt x="122" y="85"/>
                  <a:pt x="124" y="88"/>
                  <a:pt x="124" y="90"/>
                </a:cubicBezTo>
                <a:cubicBezTo>
                  <a:pt x="124" y="93"/>
                  <a:pt x="122" y="95"/>
                  <a:pt x="119" y="95"/>
                </a:cubicBezTo>
                <a:cubicBezTo>
                  <a:pt x="5" y="95"/>
                  <a:pt x="5" y="95"/>
                  <a:pt x="5" y="95"/>
                </a:cubicBezTo>
                <a:close/>
                <a:moveTo>
                  <a:pt x="5" y="66"/>
                </a:moveTo>
                <a:cubicBezTo>
                  <a:pt x="2" y="66"/>
                  <a:pt x="0" y="64"/>
                  <a:pt x="0" y="62"/>
                </a:cubicBezTo>
                <a:cubicBezTo>
                  <a:pt x="0" y="59"/>
                  <a:pt x="2" y="57"/>
                  <a:pt x="5" y="57"/>
                </a:cubicBezTo>
                <a:cubicBezTo>
                  <a:pt x="119" y="57"/>
                  <a:pt x="119" y="57"/>
                  <a:pt x="119" y="57"/>
                </a:cubicBezTo>
                <a:cubicBezTo>
                  <a:pt x="122" y="57"/>
                  <a:pt x="124" y="59"/>
                  <a:pt x="124" y="62"/>
                </a:cubicBezTo>
                <a:cubicBezTo>
                  <a:pt x="124" y="64"/>
                  <a:pt x="122" y="66"/>
                  <a:pt x="119" y="66"/>
                </a:cubicBezTo>
                <a:cubicBezTo>
                  <a:pt x="5" y="66"/>
                  <a:pt x="5" y="66"/>
                  <a:pt x="5" y="66"/>
                </a:cubicBezTo>
                <a:close/>
                <a:moveTo>
                  <a:pt x="5" y="38"/>
                </a:moveTo>
                <a:cubicBezTo>
                  <a:pt x="2" y="38"/>
                  <a:pt x="0" y="36"/>
                  <a:pt x="0" y="33"/>
                </a:cubicBezTo>
                <a:cubicBezTo>
                  <a:pt x="0" y="30"/>
                  <a:pt x="2" y="28"/>
                  <a:pt x="5" y="28"/>
                </a:cubicBezTo>
                <a:cubicBezTo>
                  <a:pt x="119" y="28"/>
                  <a:pt x="119" y="28"/>
                  <a:pt x="119" y="28"/>
                </a:cubicBezTo>
                <a:cubicBezTo>
                  <a:pt x="122" y="28"/>
                  <a:pt x="124" y="30"/>
                  <a:pt x="124" y="33"/>
                </a:cubicBezTo>
                <a:cubicBezTo>
                  <a:pt x="124" y="36"/>
                  <a:pt x="122" y="38"/>
                  <a:pt x="119" y="38"/>
                </a:cubicBezTo>
                <a:cubicBezTo>
                  <a:pt x="5" y="38"/>
                  <a:pt x="5" y="38"/>
                  <a:pt x="5" y="38"/>
                </a:cubicBezTo>
                <a:close/>
                <a:moveTo>
                  <a:pt x="5" y="9"/>
                </a:moveTo>
                <a:cubicBezTo>
                  <a:pt x="2" y="9"/>
                  <a:pt x="0" y="7"/>
                  <a:pt x="0" y="4"/>
                </a:cubicBezTo>
                <a:cubicBezTo>
                  <a:pt x="0" y="2"/>
                  <a:pt x="2" y="0"/>
                  <a:pt x="5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2" y="0"/>
                  <a:pt x="124" y="2"/>
                  <a:pt x="124" y="4"/>
                </a:cubicBezTo>
                <a:cubicBezTo>
                  <a:pt x="124" y="7"/>
                  <a:pt x="122" y="9"/>
                  <a:pt x="119" y="9"/>
                </a:cubicBezTo>
                <a:cubicBezTo>
                  <a:pt x="5" y="9"/>
                  <a:pt x="5" y="9"/>
                  <a:pt x="5" y="9"/>
                </a:cubicBezTo>
                <a:close/>
                <a:moveTo>
                  <a:pt x="5" y="123"/>
                </a:moveTo>
                <a:cubicBezTo>
                  <a:pt x="2" y="123"/>
                  <a:pt x="0" y="121"/>
                  <a:pt x="0" y="119"/>
                </a:cubicBezTo>
                <a:cubicBezTo>
                  <a:pt x="0" y="116"/>
                  <a:pt x="2" y="114"/>
                  <a:pt x="5" y="114"/>
                </a:cubicBezTo>
                <a:cubicBezTo>
                  <a:pt x="119" y="114"/>
                  <a:pt x="119" y="114"/>
                  <a:pt x="119" y="114"/>
                </a:cubicBezTo>
                <a:cubicBezTo>
                  <a:pt x="122" y="114"/>
                  <a:pt x="124" y="116"/>
                  <a:pt x="124" y="119"/>
                </a:cubicBezTo>
                <a:cubicBezTo>
                  <a:pt x="124" y="121"/>
                  <a:pt x="122" y="123"/>
                  <a:pt x="119" y="123"/>
                </a:cubicBezTo>
                <a:cubicBezTo>
                  <a:pt x="5" y="123"/>
                  <a:pt x="5" y="123"/>
                  <a:pt x="5" y="12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39" name="Freeform 111"/>
          <p:cNvSpPr>
            <a:spLocks noEditPoints="1"/>
          </p:cNvSpPr>
          <p:nvPr/>
        </p:nvSpPr>
        <p:spPr bwMode="auto">
          <a:xfrm>
            <a:off x="1846678" y="5867217"/>
            <a:ext cx="272622" cy="269548"/>
          </a:xfrm>
          <a:custGeom>
            <a:avLst/>
            <a:gdLst>
              <a:gd name="T0" fmla="*/ 19 w 124"/>
              <a:gd name="T1" fmla="*/ 0 h 123"/>
              <a:gd name="T2" fmla="*/ 106 w 124"/>
              <a:gd name="T3" fmla="*/ 0 h 123"/>
              <a:gd name="T4" fmla="*/ 124 w 124"/>
              <a:gd name="T5" fmla="*/ 18 h 123"/>
              <a:gd name="T6" fmla="*/ 124 w 124"/>
              <a:gd name="T7" fmla="*/ 18 h 123"/>
              <a:gd name="T8" fmla="*/ 124 w 124"/>
              <a:gd name="T9" fmla="*/ 105 h 123"/>
              <a:gd name="T10" fmla="*/ 124 w 124"/>
              <a:gd name="T11" fmla="*/ 105 h 123"/>
              <a:gd name="T12" fmla="*/ 106 w 124"/>
              <a:gd name="T13" fmla="*/ 123 h 123"/>
              <a:gd name="T14" fmla="*/ 19 w 124"/>
              <a:gd name="T15" fmla="*/ 123 h 123"/>
              <a:gd name="T16" fmla="*/ 19 w 124"/>
              <a:gd name="T17" fmla="*/ 123 h 123"/>
              <a:gd name="T18" fmla="*/ 0 w 124"/>
              <a:gd name="T19" fmla="*/ 105 h 123"/>
              <a:gd name="T20" fmla="*/ 0 w 124"/>
              <a:gd name="T21" fmla="*/ 18 h 123"/>
              <a:gd name="T22" fmla="*/ 0 w 124"/>
              <a:gd name="T23" fmla="*/ 18 h 123"/>
              <a:gd name="T24" fmla="*/ 19 w 124"/>
              <a:gd name="T25" fmla="*/ 0 h 123"/>
              <a:gd name="T26" fmla="*/ 19 w 124"/>
              <a:gd name="T27" fmla="*/ 0 h 123"/>
              <a:gd name="T28" fmla="*/ 69 w 124"/>
              <a:gd name="T29" fmla="*/ 33 h 123"/>
              <a:gd name="T30" fmla="*/ 74 w 124"/>
              <a:gd name="T31" fmla="*/ 37 h 123"/>
              <a:gd name="T32" fmla="*/ 69 w 124"/>
              <a:gd name="T33" fmla="*/ 42 h 123"/>
              <a:gd name="T34" fmla="*/ 64 w 124"/>
              <a:gd name="T35" fmla="*/ 37 h 123"/>
              <a:gd name="T36" fmla="*/ 69 w 124"/>
              <a:gd name="T37" fmla="*/ 33 h 123"/>
              <a:gd name="T38" fmla="*/ 61 w 124"/>
              <a:gd name="T39" fmla="*/ 87 h 123"/>
              <a:gd name="T40" fmla="*/ 55 w 124"/>
              <a:gd name="T41" fmla="*/ 90 h 123"/>
              <a:gd name="T42" fmla="*/ 51 w 124"/>
              <a:gd name="T43" fmla="*/ 84 h 123"/>
              <a:gd name="T44" fmla="*/ 60 w 124"/>
              <a:gd name="T45" fmla="*/ 51 h 123"/>
              <a:gd name="T46" fmla="*/ 66 w 124"/>
              <a:gd name="T47" fmla="*/ 48 h 123"/>
              <a:gd name="T48" fmla="*/ 70 w 124"/>
              <a:gd name="T49" fmla="*/ 53 h 123"/>
              <a:gd name="T50" fmla="*/ 61 w 124"/>
              <a:gd name="T51" fmla="*/ 87 h 123"/>
              <a:gd name="T52" fmla="*/ 106 w 124"/>
              <a:gd name="T53" fmla="*/ 9 h 123"/>
              <a:gd name="T54" fmla="*/ 19 w 124"/>
              <a:gd name="T55" fmla="*/ 9 h 123"/>
              <a:gd name="T56" fmla="*/ 19 w 124"/>
              <a:gd name="T57" fmla="*/ 9 h 123"/>
              <a:gd name="T58" fmla="*/ 10 w 124"/>
              <a:gd name="T59" fmla="*/ 18 h 123"/>
              <a:gd name="T60" fmla="*/ 10 w 124"/>
              <a:gd name="T61" fmla="*/ 18 h 123"/>
              <a:gd name="T62" fmla="*/ 10 w 124"/>
              <a:gd name="T63" fmla="*/ 105 h 123"/>
              <a:gd name="T64" fmla="*/ 19 w 124"/>
              <a:gd name="T65" fmla="*/ 114 h 123"/>
              <a:gd name="T66" fmla="*/ 19 w 124"/>
              <a:gd name="T67" fmla="*/ 114 h 123"/>
              <a:gd name="T68" fmla="*/ 106 w 124"/>
              <a:gd name="T69" fmla="*/ 114 h 123"/>
              <a:gd name="T70" fmla="*/ 115 w 124"/>
              <a:gd name="T71" fmla="*/ 105 h 123"/>
              <a:gd name="T72" fmla="*/ 115 w 124"/>
              <a:gd name="T73" fmla="*/ 105 h 123"/>
              <a:gd name="T74" fmla="*/ 115 w 124"/>
              <a:gd name="T75" fmla="*/ 18 h 123"/>
              <a:gd name="T76" fmla="*/ 115 w 124"/>
              <a:gd name="T77" fmla="*/ 18 h 123"/>
              <a:gd name="T78" fmla="*/ 106 w 124"/>
              <a:gd name="T79" fmla="*/ 9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24" h="123">
                <a:moveTo>
                  <a:pt x="19" y="0"/>
                </a:moveTo>
                <a:cubicBezTo>
                  <a:pt x="106" y="0"/>
                  <a:pt x="106" y="0"/>
                  <a:pt x="106" y="0"/>
                </a:cubicBezTo>
                <a:cubicBezTo>
                  <a:pt x="116" y="0"/>
                  <a:pt x="124" y="8"/>
                  <a:pt x="124" y="18"/>
                </a:cubicBezTo>
                <a:cubicBezTo>
                  <a:pt x="124" y="18"/>
                  <a:pt x="124" y="18"/>
                  <a:pt x="124" y="18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15"/>
                  <a:pt x="116" y="123"/>
                  <a:pt x="106" y="123"/>
                </a:cubicBezTo>
                <a:cubicBezTo>
                  <a:pt x="19" y="123"/>
                  <a:pt x="19" y="123"/>
                  <a:pt x="19" y="123"/>
                </a:cubicBezTo>
                <a:cubicBezTo>
                  <a:pt x="19" y="123"/>
                  <a:pt x="19" y="123"/>
                  <a:pt x="19" y="123"/>
                </a:cubicBezTo>
                <a:cubicBezTo>
                  <a:pt x="9" y="123"/>
                  <a:pt x="0" y="115"/>
                  <a:pt x="0" y="10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8"/>
                  <a:pt x="9" y="0"/>
                  <a:pt x="19" y="0"/>
                </a:cubicBezTo>
                <a:cubicBezTo>
                  <a:pt x="19" y="0"/>
                  <a:pt x="19" y="0"/>
                  <a:pt x="19" y="0"/>
                </a:cubicBezTo>
                <a:close/>
                <a:moveTo>
                  <a:pt x="69" y="33"/>
                </a:moveTo>
                <a:cubicBezTo>
                  <a:pt x="71" y="33"/>
                  <a:pt x="74" y="35"/>
                  <a:pt x="74" y="37"/>
                </a:cubicBezTo>
                <a:cubicBezTo>
                  <a:pt x="74" y="40"/>
                  <a:pt x="71" y="42"/>
                  <a:pt x="69" y="42"/>
                </a:cubicBezTo>
                <a:cubicBezTo>
                  <a:pt x="66" y="42"/>
                  <a:pt x="64" y="40"/>
                  <a:pt x="64" y="37"/>
                </a:cubicBezTo>
                <a:cubicBezTo>
                  <a:pt x="64" y="35"/>
                  <a:pt x="66" y="33"/>
                  <a:pt x="69" y="33"/>
                </a:cubicBezTo>
                <a:close/>
                <a:moveTo>
                  <a:pt x="61" y="87"/>
                </a:moveTo>
                <a:cubicBezTo>
                  <a:pt x="60" y="89"/>
                  <a:pt x="57" y="91"/>
                  <a:pt x="55" y="90"/>
                </a:cubicBezTo>
                <a:cubicBezTo>
                  <a:pt x="52" y="90"/>
                  <a:pt x="51" y="87"/>
                  <a:pt x="51" y="84"/>
                </a:cubicBezTo>
                <a:cubicBezTo>
                  <a:pt x="60" y="51"/>
                  <a:pt x="60" y="51"/>
                  <a:pt x="60" y="51"/>
                </a:cubicBezTo>
                <a:cubicBezTo>
                  <a:pt x="61" y="48"/>
                  <a:pt x="64" y="47"/>
                  <a:pt x="66" y="48"/>
                </a:cubicBezTo>
                <a:cubicBezTo>
                  <a:pt x="69" y="48"/>
                  <a:pt x="70" y="51"/>
                  <a:pt x="70" y="53"/>
                </a:cubicBezTo>
                <a:cubicBezTo>
                  <a:pt x="61" y="87"/>
                  <a:pt x="61" y="87"/>
                  <a:pt x="61" y="87"/>
                </a:cubicBezTo>
                <a:close/>
                <a:moveTo>
                  <a:pt x="106" y="9"/>
                </a:moveTo>
                <a:cubicBezTo>
                  <a:pt x="19" y="9"/>
                  <a:pt x="19" y="9"/>
                  <a:pt x="19" y="9"/>
                </a:cubicBezTo>
                <a:cubicBezTo>
                  <a:pt x="19" y="9"/>
                  <a:pt x="19" y="9"/>
                  <a:pt x="19" y="9"/>
                </a:cubicBezTo>
                <a:cubicBezTo>
                  <a:pt x="14" y="9"/>
                  <a:pt x="10" y="13"/>
                  <a:pt x="10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10" y="105"/>
                  <a:pt x="10" y="105"/>
                  <a:pt x="10" y="105"/>
                </a:cubicBezTo>
                <a:cubicBezTo>
                  <a:pt x="10" y="110"/>
                  <a:pt x="14" y="114"/>
                  <a:pt x="19" y="114"/>
                </a:cubicBezTo>
                <a:cubicBezTo>
                  <a:pt x="19" y="114"/>
                  <a:pt x="19" y="114"/>
                  <a:pt x="19" y="114"/>
                </a:cubicBezTo>
                <a:cubicBezTo>
                  <a:pt x="106" y="114"/>
                  <a:pt x="106" y="114"/>
                  <a:pt x="106" y="114"/>
                </a:cubicBezTo>
                <a:cubicBezTo>
                  <a:pt x="111" y="114"/>
                  <a:pt x="115" y="110"/>
                  <a:pt x="115" y="105"/>
                </a:cubicBezTo>
                <a:cubicBezTo>
                  <a:pt x="115" y="105"/>
                  <a:pt x="115" y="105"/>
                  <a:pt x="115" y="105"/>
                </a:cubicBezTo>
                <a:cubicBezTo>
                  <a:pt x="115" y="18"/>
                  <a:pt x="115" y="18"/>
                  <a:pt x="115" y="18"/>
                </a:cubicBezTo>
                <a:cubicBezTo>
                  <a:pt x="115" y="18"/>
                  <a:pt x="115" y="18"/>
                  <a:pt x="115" y="18"/>
                </a:cubicBezTo>
                <a:cubicBezTo>
                  <a:pt x="115" y="13"/>
                  <a:pt x="111" y="9"/>
                  <a:pt x="106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40" name="Freeform 112"/>
          <p:cNvSpPr>
            <a:spLocks noEditPoints="1"/>
          </p:cNvSpPr>
          <p:nvPr/>
        </p:nvSpPr>
        <p:spPr bwMode="auto">
          <a:xfrm>
            <a:off x="2378366" y="5867217"/>
            <a:ext cx="272622" cy="269548"/>
          </a:xfrm>
          <a:custGeom>
            <a:avLst/>
            <a:gdLst>
              <a:gd name="T0" fmla="*/ 105 w 124"/>
              <a:gd name="T1" fmla="*/ 0 h 123"/>
              <a:gd name="T2" fmla="*/ 124 w 124"/>
              <a:gd name="T3" fmla="*/ 18 h 123"/>
              <a:gd name="T4" fmla="*/ 124 w 124"/>
              <a:gd name="T5" fmla="*/ 105 h 123"/>
              <a:gd name="T6" fmla="*/ 18 w 124"/>
              <a:gd name="T7" fmla="*/ 123 h 123"/>
              <a:gd name="T8" fmla="*/ 0 w 124"/>
              <a:gd name="T9" fmla="*/ 105 h 123"/>
              <a:gd name="T10" fmla="*/ 0 w 124"/>
              <a:gd name="T11" fmla="*/ 18 h 123"/>
              <a:gd name="T12" fmla="*/ 18 w 124"/>
              <a:gd name="T13" fmla="*/ 0 h 123"/>
              <a:gd name="T14" fmla="*/ 53 w 124"/>
              <a:gd name="T15" fmla="*/ 90 h 123"/>
              <a:gd name="T16" fmla="*/ 48 w 124"/>
              <a:gd name="T17" fmla="*/ 66 h 123"/>
              <a:gd name="T18" fmla="*/ 41 w 124"/>
              <a:gd name="T19" fmla="*/ 62 h 123"/>
              <a:gd name="T20" fmla="*/ 36 w 124"/>
              <a:gd name="T21" fmla="*/ 50 h 123"/>
              <a:gd name="T22" fmla="*/ 36 w 124"/>
              <a:gd name="T23" fmla="*/ 49 h 123"/>
              <a:gd name="T24" fmla="*/ 41 w 124"/>
              <a:gd name="T25" fmla="*/ 38 h 123"/>
              <a:gd name="T26" fmla="*/ 53 w 124"/>
              <a:gd name="T27" fmla="*/ 33 h 123"/>
              <a:gd name="T28" fmla="*/ 53 w 124"/>
              <a:gd name="T29" fmla="*/ 33 h 123"/>
              <a:gd name="T30" fmla="*/ 74 w 124"/>
              <a:gd name="T31" fmla="*/ 33 h 123"/>
              <a:gd name="T32" fmla="*/ 88 w 124"/>
              <a:gd name="T33" fmla="*/ 37 h 123"/>
              <a:gd name="T34" fmla="*/ 78 w 124"/>
              <a:gd name="T35" fmla="*/ 42 h 123"/>
              <a:gd name="T36" fmla="*/ 74 w 124"/>
              <a:gd name="T37" fmla="*/ 90 h 123"/>
              <a:gd name="T38" fmla="*/ 69 w 124"/>
              <a:gd name="T39" fmla="*/ 42 h 123"/>
              <a:gd name="T40" fmla="*/ 57 w 124"/>
              <a:gd name="T41" fmla="*/ 62 h 123"/>
              <a:gd name="T42" fmla="*/ 57 w 124"/>
              <a:gd name="T43" fmla="*/ 62 h 123"/>
              <a:gd name="T44" fmla="*/ 48 w 124"/>
              <a:gd name="T45" fmla="*/ 55 h 123"/>
              <a:gd name="T46" fmla="*/ 47 w 124"/>
              <a:gd name="T47" fmla="*/ 44 h 123"/>
              <a:gd name="T48" fmla="*/ 45 w 124"/>
              <a:gd name="T49" fmla="*/ 50 h 123"/>
              <a:gd name="T50" fmla="*/ 47 w 124"/>
              <a:gd name="T51" fmla="*/ 55 h 123"/>
              <a:gd name="T52" fmla="*/ 57 w 124"/>
              <a:gd name="T53" fmla="*/ 62 h 123"/>
              <a:gd name="T54" fmla="*/ 57 w 124"/>
              <a:gd name="T55" fmla="*/ 62 h 123"/>
              <a:gd name="T56" fmla="*/ 18 w 124"/>
              <a:gd name="T57" fmla="*/ 9 h 123"/>
              <a:gd name="T58" fmla="*/ 9 w 124"/>
              <a:gd name="T59" fmla="*/ 18 h 123"/>
              <a:gd name="T60" fmla="*/ 9 w 124"/>
              <a:gd name="T61" fmla="*/ 105 h 123"/>
              <a:gd name="T62" fmla="*/ 18 w 124"/>
              <a:gd name="T63" fmla="*/ 114 h 123"/>
              <a:gd name="T64" fmla="*/ 114 w 124"/>
              <a:gd name="T65" fmla="*/ 105 h 123"/>
              <a:gd name="T66" fmla="*/ 114 w 124"/>
              <a:gd name="T67" fmla="*/ 18 h 123"/>
              <a:gd name="T68" fmla="*/ 105 w 124"/>
              <a:gd name="T69" fmla="*/ 9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24" h="123">
                <a:moveTo>
                  <a:pt x="18" y="0"/>
                </a:moveTo>
                <a:cubicBezTo>
                  <a:pt x="105" y="0"/>
                  <a:pt x="105" y="0"/>
                  <a:pt x="105" y="0"/>
                </a:cubicBezTo>
                <a:cubicBezTo>
                  <a:pt x="115" y="0"/>
                  <a:pt x="124" y="8"/>
                  <a:pt x="124" y="18"/>
                </a:cubicBezTo>
                <a:cubicBezTo>
                  <a:pt x="124" y="18"/>
                  <a:pt x="124" y="18"/>
                  <a:pt x="124" y="18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115"/>
                  <a:pt x="115" y="123"/>
                  <a:pt x="105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18" y="123"/>
                  <a:pt x="18" y="123"/>
                  <a:pt x="18" y="123"/>
                </a:cubicBezTo>
                <a:cubicBezTo>
                  <a:pt x="8" y="123"/>
                  <a:pt x="0" y="115"/>
                  <a:pt x="0" y="105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18"/>
                  <a:pt x="0" y="18"/>
                  <a:pt x="0" y="18"/>
                </a:cubicBezTo>
                <a:cubicBezTo>
                  <a:pt x="0" y="8"/>
                  <a:pt x="8" y="0"/>
                  <a:pt x="18" y="0"/>
                </a:cubicBezTo>
                <a:cubicBezTo>
                  <a:pt x="18" y="0"/>
                  <a:pt x="18" y="0"/>
                  <a:pt x="18" y="0"/>
                </a:cubicBezTo>
                <a:close/>
                <a:moveTo>
                  <a:pt x="57" y="86"/>
                </a:moveTo>
                <a:cubicBezTo>
                  <a:pt x="57" y="88"/>
                  <a:pt x="55" y="90"/>
                  <a:pt x="53" y="90"/>
                </a:cubicBezTo>
                <a:cubicBezTo>
                  <a:pt x="50" y="90"/>
                  <a:pt x="48" y="88"/>
                  <a:pt x="48" y="86"/>
                </a:cubicBezTo>
                <a:cubicBezTo>
                  <a:pt x="48" y="66"/>
                  <a:pt x="48" y="66"/>
                  <a:pt x="48" y="66"/>
                </a:cubicBezTo>
                <a:cubicBezTo>
                  <a:pt x="45" y="65"/>
                  <a:pt x="43" y="64"/>
                  <a:pt x="41" y="62"/>
                </a:cubicBezTo>
                <a:cubicBezTo>
                  <a:pt x="41" y="62"/>
                  <a:pt x="41" y="62"/>
                  <a:pt x="41" y="62"/>
                </a:cubicBezTo>
                <a:cubicBezTo>
                  <a:pt x="41" y="62"/>
                  <a:pt x="41" y="62"/>
                  <a:pt x="41" y="62"/>
                </a:cubicBezTo>
                <a:cubicBezTo>
                  <a:pt x="38" y="59"/>
                  <a:pt x="36" y="54"/>
                  <a:pt x="36" y="50"/>
                </a:cubicBezTo>
                <a:cubicBezTo>
                  <a:pt x="36" y="50"/>
                  <a:pt x="36" y="50"/>
                  <a:pt x="36" y="50"/>
                </a:cubicBezTo>
                <a:cubicBezTo>
                  <a:pt x="36" y="49"/>
                  <a:pt x="36" y="49"/>
                  <a:pt x="36" y="49"/>
                </a:cubicBezTo>
                <a:cubicBezTo>
                  <a:pt x="36" y="45"/>
                  <a:pt x="38" y="41"/>
                  <a:pt x="41" y="38"/>
                </a:cubicBezTo>
                <a:cubicBezTo>
                  <a:pt x="41" y="38"/>
                  <a:pt x="41" y="38"/>
                  <a:pt x="41" y="38"/>
                </a:cubicBezTo>
                <a:cubicBezTo>
                  <a:pt x="41" y="38"/>
                  <a:pt x="41" y="38"/>
                  <a:pt x="41" y="38"/>
                </a:cubicBezTo>
                <a:cubicBezTo>
                  <a:pt x="44" y="35"/>
                  <a:pt x="48" y="33"/>
                  <a:pt x="53" y="33"/>
                </a:cubicBezTo>
                <a:cubicBezTo>
                  <a:pt x="53" y="33"/>
                  <a:pt x="53" y="33"/>
                  <a:pt x="53" y="33"/>
                </a:cubicBezTo>
                <a:cubicBezTo>
                  <a:pt x="53" y="33"/>
                  <a:pt x="53" y="33"/>
                  <a:pt x="53" y="33"/>
                </a:cubicBezTo>
                <a:cubicBezTo>
                  <a:pt x="74" y="33"/>
                  <a:pt x="74" y="33"/>
                  <a:pt x="74" y="33"/>
                </a:cubicBezTo>
                <a:cubicBezTo>
                  <a:pt x="74" y="33"/>
                  <a:pt x="74" y="33"/>
                  <a:pt x="74" y="33"/>
                </a:cubicBezTo>
                <a:cubicBezTo>
                  <a:pt x="83" y="33"/>
                  <a:pt x="83" y="33"/>
                  <a:pt x="83" y="33"/>
                </a:cubicBezTo>
                <a:cubicBezTo>
                  <a:pt x="86" y="33"/>
                  <a:pt x="88" y="35"/>
                  <a:pt x="88" y="37"/>
                </a:cubicBezTo>
                <a:cubicBezTo>
                  <a:pt x="88" y="40"/>
                  <a:pt x="86" y="42"/>
                  <a:pt x="83" y="42"/>
                </a:cubicBezTo>
                <a:cubicBezTo>
                  <a:pt x="78" y="42"/>
                  <a:pt x="78" y="42"/>
                  <a:pt x="78" y="42"/>
                </a:cubicBezTo>
                <a:cubicBezTo>
                  <a:pt x="78" y="86"/>
                  <a:pt x="78" y="86"/>
                  <a:pt x="78" y="86"/>
                </a:cubicBezTo>
                <a:cubicBezTo>
                  <a:pt x="78" y="88"/>
                  <a:pt x="76" y="90"/>
                  <a:pt x="74" y="90"/>
                </a:cubicBezTo>
                <a:cubicBezTo>
                  <a:pt x="71" y="90"/>
                  <a:pt x="69" y="88"/>
                  <a:pt x="69" y="86"/>
                </a:cubicBezTo>
                <a:cubicBezTo>
                  <a:pt x="69" y="42"/>
                  <a:pt x="69" y="42"/>
                  <a:pt x="69" y="42"/>
                </a:cubicBezTo>
                <a:cubicBezTo>
                  <a:pt x="57" y="42"/>
                  <a:pt x="57" y="42"/>
                  <a:pt x="57" y="42"/>
                </a:cubicBezTo>
                <a:cubicBezTo>
                  <a:pt x="57" y="62"/>
                  <a:pt x="57" y="62"/>
                  <a:pt x="57" y="62"/>
                </a:cubicBezTo>
                <a:cubicBezTo>
                  <a:pt x="57" y="62"/>
                  <a:pt x="57" y="62"/>
                  <a:pt x="57" y="62"/>
                </a:cubicBezTo>
                <a:cubicBezTo>
                  <a:pt x="57" y="62"/>
                  <a:pt x="57" y="62"/>
                  <a:pt x="57" y="62"/>
                </a:cubicBezTo>
                <a:cubicBezTo>
                  <a:pt x="57" y="86"/>
                  <a:pt x="57" y="86"/>
                  <a:pt x="57" y="86"/>
                </a:cubicBezTo>
                <a:close/>
                <a:moveTo>
                  <a:pt x="48" y="55"/>
                </a:moveTo>
                <a:cubicBezTo>
                  <a:pt x="48" y="44"/>
                  <a:pt x="48" y="44"/>
                  <a:pt x="48" y="44"/>
                </a:cubicBezTo>
                <a:cubicBezTo>
                  <a:pt x="47" y="44"/>
                  <a:pt x="47" y="44"/>
                  <a:pt x="47" y="44"/>
                </a:cubicBezTo>
                <a:cubicBezTo>
                  <a:pt x="46" y="46"/>
                  <a:pt x="45" y="47"/>
                  <a:pt x="45" y="49"/>
                </a:cubicBezTo>
                <a:cubicBezTo>
                  <a:pt x="45" y="50"/>
                  <a:pt x="45" y="50"/>
                  <a:pt x="45" y="50"/>
                </a:cubicBezTo>
                <a:cubicBezTo>
                  <a:pt x="45" y="50"/>
                  <a:pt x="45" y="50"/>
                  <a:pt x="45" y="50"/>
                </a:cubicBezTo>
                <a:cubicBezTo>
                  <a:pt x="45" y="52"/>
                  <a:pt x="46" y="54"/>
                  <a:pt x="47" y="55"/>
                </a:cubicBezTo>
                <a:cubicBezTo>
                  <a:pt x="48" y="55"/>
                  <a:pt x="48" y="55"/>
                  <a:pt x="48" y="55"/>
                </a:cubicBezTo>
                <a:close/>
                <a:moveTo>
                  <a:pt x="57" y="62"/>
                </a:moveTo>
                <a:cubicBezTo>
                  <a:pt x="57" y="62"/>
                  <a:pt x="57" y="62"/>
                  <a:pt x="57" y="62"/>
                </a:cubicBezTo>
                <a:cubicBezTo>
                  <a:pt x="57" y="62"/>
                  <a:pt x="57" y="62"/>
                  <a:pt x="57" y="62"/>
                </a:cubicBezTo>
                <a:close/>
                <a:moveTo>
                  <a:pt x="105" y="9"/>
                </a:moveTo>
                <a:cubicBezTo>
                  <a:pt x="18" y="9"/>
                  <a:pt x="18" y="9"/>
                  <a:pt x="18" y="9"/>
                </a:cubicBezTo>
                <a:cubicBezTo>
                  <a:pt x="18" y="9"/>
                  <a:pt x="18" y="9"/>
                  <a:pt x="18" y="9"/>
                </a:cubicBezTo>
                <a:cubicBezTo>
                  <a:pt x="13" y="9"/>
                  <a:pt x="9" y="13"/>
                  <a:pt x="9" y="18"/>
                </a:cubicBezTo>
                <a:cubicBezTo>
                  <a:pt x="9" y="18"/>
                  <a:pt x="9" y="18"/>
                  <a:pt x="9" y="18"/>
                </a:cubicBezTo>
                <a:cubicBezTo>
                  <a:pt x="9" y="105"/>
                  <a:pt x="9" y="105"/>
                  <a:pt x="9" y="105"/>
                </a:cubicBezTo>
                <a:cubicBezTo>
                  <a:pt x="9" y="110"/>
                  <a:pt x="13" y="114"/>
                  <a:pt x="18" y="114"/>
                </a:cubicBezTo>
                <a:cubicBezTo>
                  <a:pt x="18" y="114"/>
                  <a:pt x="18" y="114"/>
                  <a:pt x="18" y="114"/>
                </a:cubicBezTo>
                <a:cubicBezTo>
                  <a:pt x="105" y="114"/>
                  <a:pt x="105" y="114"/>
                  <a:pt x="105" y="114"/>
                </a:cubicBezTo>
                <a:cubicBezTo>
                  <a:pt x="110" y="114"/>
                  <a:pt x="114" y="110"/>
                  <a:pt x="114" y="105"/>
                </a:cubicBezTo>
                <a:cubicBezTo>
                  <a:pt x="114" y="105"/>
                  <a:pt x="114" y="105"/>
                  <a:pt x="114" y="105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3"/>
                  <a:pt x="110" y="9"/>
                  <a:pt x="105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41" name="Freeform 116"/>
          <p:cNvSpPr>
            <a:spLocks noEditPoints="1"/>
          </p:cNvSpPr>
          <p:nvPr/>
        </p:nvSpPr>
        <p:spPr bwMode="auto">
          <a:xfrm>
            <a:off x="1851197" y="4889919"/>
            <a:ext cx="263585" cy="265030"/>
          </a:xfrm>
          <a:custGeom>
            <a:avLst/>
            <a:gdLst>
              <a:gd name="T0" fmla="*/ 54 w 120"/>
              <a:gd name="T1" fmla="*/ 88 h 120"/>
              <a:gd name="T2" fmla="*/ 48 w 120"/>
              <a:gd name="T3" fmla="*/ 94 h 120"/>
              <a:gd name="T4" fmla="*/ 100 w 120"/>
              <a:gd name="T5" fmla="*/ 20 h 120"/>
              <a:gd name="T6" fmla="*/ 100 w 120"/>
              <a:gd name="T7" fmla="*/ 99 h 120"/>
              <a:gd name="T8" fmla="*/ 21 w 120"/>
              <a:gd name="T9" fmla="*/ 99 h 120"/>
              <a:gd name="T10" fmla="*/ 21 w 120"/>
              <a:gd name="T11" fmla="*/ 20 h 120"/>
              <a:gd name="T12" fmla="*/ 93 w 120"/>
              <a:gd name="T13" fmla="*/ 27 h 120"/>
              <a:gd name="T14" fmla="*/ 27 w 120"/>
              <a:gd name="T15" fmla="*/ 27 h 120"/>
              <a:gd name="T16" fmla="*/ 27 w 120"/>
              <a:gd name="T17" fmla="*/ 92 h 120"/>
              <a:gd name="T18" fmla="*/ 93 w 120"/>
              <a:gd name="T19" fmla="*/ 93 h 120"/>
              <a:gd name="T20" fmla="*/ 107 w 120"/>
              <a:gd name="T21" fmla="*/ 60 h 120"/>
              <a:gd name="T22" fmla="*/ 60 w 120"/>
              <a:gd name="T23" fmla="*/ 35 h 120"/>
              <a:gd name="T24" fmla="*/ 85 w 120"/>
              <a:gd name="T25" fmla="*/ 60 h 120"/>
              <a:gd name="T26" fmla="*/ 60 w 120"/>
              <a:gd name="T27" fmla="*/ 84 h 120"/>
              <a:gd name="T28" fmla="*/ 36 w 120"/>
              <a:gd name="T29" fmla="*/ 60 h 120"/>
              <a:gd name="T30" fmla="*/ 60 w 120"/>
              <a:gd name="T31" fmla="*/ 35 h 120"/>
              <a:gd name="T32" fmla="*/ 47 w 120"/>
              <a:gd name="T33" fmla="*/ 46 h 120"/>
              <a:gd name="T34" fmla="*/ 47 w 120"/>
              <a:gd name="T35" fmla="*/ 73 h 120"/>
              <a:gd name="T36" fmla="*/ 60 w 120"/>
              <a:gd name="T37" fmla="*/ 78 h 120"/>
              <a:gd name="T38" fmla="*/ 79 w 120"/>
              <a:gd name="T39" fmla="*/ 60 h 120"/>
              <a:gd name="T40" fmla="*/ 74 w 120"/>
              <a:gd name="T41" fmla="*/ 46 h 120"/>
              <a:gd name="T42" fmla="*/ 17 w 120"/>
              <a:gd name="T43" fmla="*/ 8 h 120"/>
              <a:gd name="T44" fmla="*/ 3 w 120"/>
              <a:gd name="T45" fmla="*/ 14 h 120"/>
              <a:gd name="T46" fmla="*/ 9 w 120"/>
              <a:gd name="T47" fmla="*/ 0 h 120"/>
              <a:gd name="T48" fmla="*/ 7 w 120"/>
              <a:gd name="T49" fmla="*/ 6 h 120"/>
              <a:gd name="T50" fmla="*/ 9 w 120"/>
              <a:gd name="T51" fmla="*/ 11 h 120"/>
              <a:gd name="T52" fmla="*/ 11 w 120"/>
              <a:gd name="T53" fmla="*/ 6 h 120"/>
              <a:gd name="T54" fmla="*/ 17 w 120"/>
              <a:gd name="T55" fmla="*/ 111 h 120"/>
              <a:gd name="T56" fmla="*/ 3 w 120"/>
              <a:gd name="T57" fmla="*/ 117 h 120"/>
              <a:gd name="T58" fmla="*/ 9 w 120"/>
              <a:gd name="T59" fmla="*/ 102 h 120"/>
              <a:gd name="T60" fmla="*/ 7 w 120"/>
              <a:gd name="T61" fmla="*/ 109 h 120"/>
              <a:gd name="T62" fmla="*/ 9 w 120"/>
              <a:gd name="T63" fmla="*/ 114 h 120"/>
              <a:gd name="T64" fmla="*/ 11 w 120"/>
              <a:gd name="T65" fmla="*/ 109 h 120"/>
              <a:gd name="T66" fmla="*/ 120 w 120"/>
              <a:gd name="T67" fmla="*/ 8 h 120"/>
              <a:gd name="T68" fmla="*/ 106 w 120"/>
              <a:gd name="T69" fmla="*/ 14 h 120"/>
              <a:gd name="T70" fmla="*/ 112 w 120"/>
              <a:gd name="T71" fmla="*/ 0 h 120"/>
              <a:gd name="T72" fmla="*/ 110 w 120"/>
              <a:gd name="T73" fmla="*/ 6 h 120"/>
              <a:gd name="T74" fmla="*/ 112 w 120"/>
              <a:gd name="T75" fmla="*/ 11 h 120"/>
              <a:gd name="T76" fmla="*/ 114 w 120"/>
              <a:gd name="T77" fmla="*/ 6 h 120"/>
              <a:gd name="T78" fmla="*/ 120 w 120"/>
              <a:gd name="T79" fmla="*/ 111 h 120"/>
              <a:gd name="T80" fmla="*/ 106 w 120"/>
              <a:gd name="T81" fmla="*/ 117 h 120"/>
              <a:gd name="T82" fmla="*/ 112 w 120"/>
              <a:gd name="T83" fmla="*/ 102 h 120"/>
              <a:gd name="T84" fmla="*/ 110 w 120"/>
              <a:gd name="T85" fmla="*/ 109 h 120"/>
              <a:gd name="T86" fmla="*/ 112 w 120"/>
              <a:gd name="T87" fmla="*/ 114 h 120"/>
              <a:gd name="T88" fmla="*/ 114 w 120"/>
              <a:gd name="T89" fmla="*/ 109 h 120"/>
              <a:gd name="T90" fmla="*/ 73 w 120"/>
              <a:gd name="T91" fmla="*/ 88 h 120"/>
              <a:gd name="T92" fmla="*/ 67 w 120"/>
              <a:gd name="T93" fmla="*/ 94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20" h="120">
                <a:moveTo>
                  <a:pt x="48" y="88"/>
                </a:moveTo>
                <a:cubicBezTo>
                  <a:pt x="48" y="87"/>
                  <a:pt x="49" y="85"/>
                  <a:pt x="51" y="85"/>
                </a:cubicBezTo>
                <a:cubicBezTo>
                  <a:pt x="52" y="85"/>
                  <a:pt x="54" y="87"/>
                  <a:pt x="54" y="88"/>
                </a:cubicBezTo>
                <a:cubicBezTo>
                  <a:pt x="54" y="94"/>
                  <a:pt x="54" y="94"/>
                  <a:pt x="54" y="94"/>
                </a:cubicBezTo>
                <a:cubicBezTo>
                  <a:pt x="54" y="95"/>
                  <a:pt x="52" y="97"/>
                  <a:pt x="51" y="97"/>
                </a:cubicBezTo>
                <a:cubicBezTo>
                  <a:pt x="49" y="97"/>
                  <a:pt x="48" y="95"/>
                  <a:pt x="48" y="94"/>
                </a:cubicBezTo>
                <a:cubicBezTo>
                  <a:pt x="48" y="88"/>
                  <a:pt x="48" y="88"/>
                  <a:pt x="48" y="88"/>
                </a:cubicBezTo>
                <a:close/>
                <a:moveTo>
                  <a:pt x="60" y="3"/>
                </a:moveTo>
                <a:cubicBezTo>
                  <a:pt x="76" y="3"/>
                  <a:pt x="90" y="10"/>
                  <a:pt x="100" y="20"/>
                </a:cubicBezTo>
                <a:cubicBezTo>
                  <a:pt x="100" y="20"/>
                  <a:pt x="100" y="20"/>
                  <a:pt x="100" y="20"/>
                </a:cubicBezTo>
                <a:cubicBezTo>
                  <a:pt x="110" y="30"/>
                  <a:pt x="117" y="44"/>
                  <a:pt x="117" y="60"/>
                </a:cubicBezTo>
                <a:cubicBezTo>
                  <a:pt x="117" y="75"/>
                  <a:pt x="110" y="89"/>
                  <a:pt x="100" y="99"/>
                </a:cubicBezTo>
                <a:cubicBezTo>
                  <a:pt x="100" y="99"/>
                  <a:pt x="100" y="99"/>
                  <a:pt x="100" y="99"/>
                </a:cubicBezTo>
                <a:cubicBezTo>
                  <a:pt x="90" y="109"/>
                  <a:pt x="76" y="116"/>
                  <a:pt x="60" y="116"/>
                </a:cubicBezTo>
                <a:cubicBezTo>
                  <a:pt x="45" y="116"/>
                  <a:pt x="31" y="109"/>
                  <a:pt x="21" y="99"/>
                </a:cubicBezTo>
                <a:cubicBezTo>
                  <a:pt x="20" y="99"/>
                  <a:pt x="20" y="99"/>
                  <a:pt x="20" y="99"/>
                </a:cubicBezTo>
                <a:cubicBezTo>
                  <a:pt x="10" y="89"/>
                  <a:pt x="4" y="75"/>
                  <a:pt x="4" y="60"/>
                </a:cubicBezTo>
                <a:cubicBezTo>
                  <a:pt x="4" y="44"/>
                  <a:pt x="10" y="30"/>
                  <a:pt x="21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31" y="10"/>
                  <a:pt x="45" y="3"/>
                  <a:pt x="60" y="3"/>
                </a:cubicBezTo>
                <a:close/>
                <a:moveTo>
                  <a:pt x="93" y="27"/>
                </a:moveTo>
                <a:cubicBezTo>
                  <a:pt x="85" y="18"/>
                  <a:pt x="73" y="13"/>
                  <a:pt x="60" y="13"/>
                </a:cubicBezTo>
                <a:cubicBezTo>
                  <a:pt x="48" y="13"/>
                  <a:pt x="36" y="18"/>
                  <a:pt x="27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19" y="35"/>
                  <a:pt x="14" y="47"/>
                  <a:pt x="14" y="60"/>
                </a:cubicBezTo>
                <a:cubicBezTo>
                  <a:pt x="14" y="72"/>
                  <a:pt x="19" y="84"/>
                  <a:pt x="27" y="92"/>
                </a:cubicBezTo>
                <a:cubicBezTo>
                  <a:pt x="27" y="93"/>
                  <a:pt x="27" y="93"/>
                  <a:pt x="27" y="93"/>
                </a:cubicBezTo>
                <a:cubicBezTo>
                  <a:pt x="36" y="101"/>
                  <a:pt x="48" y="106"/>
                  <a:pt x="60" y="106"/>
                </a:cubicBezTo>
                <a:cubicBezTo>
                  <a:pt x="73" y="106"/>
                  <a:pt x="85" y="101"/>
                  <a:pt x="93" y="93"/>
                </a:cubicBezTo>
                <a:cubicBezTo>
                  <a:pt x="93" y="93"/>
                  <a:pt x="93" y="93"/>
                  <a:pt x="93" y="93"/>
                </a:cubicBezTo>
                <a:cubicBezTo>
                  <a:pt x="93" y="93"/>
                  <a:pt x="93" y="93"/>
                  <a:pt x="93" y="93"/>
                </a:cubicBezTo>
                <a:cubicBezTo>
                  <a:pt x="102" y="84"/>
                  <a:pt x="107" y="72"/>
                  <a:pt x="107" y="60"/>
                </a:cubicBezTo>
                <a:cubicBezTo>
                  <a:pt x="107" y="47"/>
                  <a:pt x="102" y="35"/>
                  <a:pt x="94" y="27"/>
                </a:cubicBezTo>
                <a:cubicBezTo>
                  <a:pt x="93" y="27"/>
                  <a:pt x="93" y="27"/>
                  <a:pt x="93" y="27"/>
                </a:cubicBezTo>
                <a:close/>
                <a:moveTo>
                  <a:pt x="60" y="35"/>
                </a:moveTo>
                <a:cubicBezTo>
                  <a:pt x="67" y="35"/>
                  <a:pt x="73" y="38"/>
                  <a:pt x="78" y="42"/>
                </a:cubicBezTo>
                <a:cubicBezTo>
                  <a:pt x="78" y="42"/>
                  <a:pt x="78" y="42"/>
                  <a:pt x="78" y="42"/>
                </a:cubicBezTo>
                <a:cubicBezTo>
                  <a:pt x="82" y="47"/>
                  <a:pt x="85" y="53"/>
                  <a:pt x="85" y="60"/>
                </a:cubicBezTo>
                <a:cubicBezTo>
                  <a:pt x="85" y="66"/>
                  <a:pt x="82" y="72"/>
                  <a:pt x="78" y="77"/>
                </a:cubicBezTo>
                <a:cubicBezTo>
                  <a:pt x="77" y="77"/>
                  <a:pt x="77" y="77"/>
                  <a:pt x="77" y="77"/>
                </a:cubicBezTo>
                <a:cubicBezTo>
                  <a:pt x="73" y="81"/>
                  <a:pt x="67" y="84"/>
                  <a:pt x="60" y="84"/>
                </a:cubicBezTo>
                <a:cubicBezTo>
                  <a:pt x="54" y="84"/>
                  <a:pt x="48" y="81"/>
                  <a:pt x="43" y="77"/>
                </a:cubicBezTo>
                <a:cubicBezTo>
                  <a:pt x="43" y="77"/>
                  <a:pt x="43" y="77"/>
                  <a:pt x="43" y="77"/>
                </a:cubicBezTo>
                <a:cubicBezTo>
                  <a:pt x="39" y="72"/>
                  <a:pt x="36" y="66"/>
                  <a:pt x="36" y="60"/>
                </a:cubicBezTo>
                <a:cubicBezTo>
                  <a:pt x="36" y="53"/>
                  <a:pt x="39" y="47"/>
                  <a:pt x="43" y="42"/>
                </a:cubicBezTo>
                <a:cubicBezTo>
                  <a:pt x="43" y="42"/>
                  <a:pt x="43" y="42"/>
                  <a:pt x="43" y="42"/>
                </a:cubicBezTo>
                <a:cubicBezTo>
                  <a:pt x="48" y="38"/>
                  <a:pt x="54" y="35"/>
                  <a:pt x="60" y="35"/>
                </a:cubicBezTo>
                <a:close/>
                <a:moveTo>
                  <a:pt x="74" y="46"/>
                </a:moveTo>
                <a:cubicBezTo>
                  <a:pt x="70" y="43"/>
                  <a:pt x="66" y="41"/>
                  <a:pt x="60" y="41"/>
                </a:cubicBezTo>
                <a:cubicBezTo>
                  <a:pt x="55" y="41"/>
                  <a:pt x="51" y="43"/>
                  <a:pt x="47" y="46"/>
                </a:cubicBezTo>
                <a:cubicBezTo>
                  <a:pt x="47" y="46"/>
                  <a:pt x="47" y="46"/>
                  <a:pt x="47" y="46"/>
                </a:cubicBezTo>
                <a:cubicBezTo>
                  <a:pt x="44" y="50"/>
                  <a:pt x="42" y="54"/>
                  <a:pt x="42" y="60"/>
                </a:cubicBezTo>
                <a:cubicBezTo>
                  <a:pt x="42" y="65"/>
                  <a:pt x="44" y="69"/>
                  <a:pt x="47" y="73"/>
                </a:cubicBezTo>
                <a:cubicBezTo>
                  <a:pt x="47" y="73"/>
                  <a:pt x="47" y="73"/>
                  <a:pt x="47" y="73"/>
                </a:cubicBezTo>
                <a:cubicBezTo>
                  <a:pt x="47" y="73"/>
                  <a:pt x="47" y="73"/>
                  <a:pt x="47" y="73"/>
                </a:cubicBezTo>
                <a:cubicBezTo>
                  <a:pt x="51" y="76"/>
                  <a:pt x="55" y="78"/>
                  <a:pt x="60" y="78"/>
                </a:cubicBezTo>
                <a:cubicBezTo>
                  <a:pt x="66" y="78"/>
                  <a:pt x="70" y="76"/>
                  <a:pt x="73" y="73"/>
                </a:cubicBezTo>
                <a:cubicBezTo>
                  <a:pt x="74" y="73"/>
                  <a:pt x="74" y="73"/>
                  <a:pt x="74" y="73"/>
                </a:cubicBezTo>
                <a:cubicBezTo>
                  <a:pt x="77" y="69"/>
                  <a:pt x="79" y="65"/>
                  <a:pt x="79" y="60"/>
                </a:cubicBezTo>
                <a:cubicBezTo>
                  <a:pt x="79" y="54"/>
                  <a:pt x="77" y="50"/>
                  <a:pt x="74" y="46"/>
                </a:cubicBezTo>
                <a:cubicBezTo>
                  <a:pt x="74" y="46"/>
                  <a:pt x="74" y="46"/>
                  <a:pt x="74" y="46"/>
                </a:cubicBezTo>
                <a:cubicBezTo>
                  <a:pt x="74" y="46"/>
                  <a:pt x="74" y="46"/>
                  <a:pt x="74" y="46"/>
                </a:cubicBezTo>
                <a:close/>
                <a:moveTo>
                  <a:pt x="9" y="0"/>
                </a:moveTo>
                <a:cubicBezTo>
                  <a:pt x="11" y="0"/>
                  <a:pt x="13" y="0"/>
                  <a:pt x="15" y="2"/>
                </a:cubicBezTo>
                <a:cubicBezTo>
                  <a:pt x="16" y="4"/>
                  <a:pt x="17" y="6"/>
                  <a:pt x="17" y="8"/>
                </a:cubicBezTo>
                <a:cubicBezTo>
                  <a:pt x="17" y="10"/>
                  <a:pt x="16" y="13"/>
                  <a:pt x="15" y="14"/>
                </a:cubicBezTo>
                <a:cubicBezTo>
                  <a:pt x="13" y="16"/>
                  <a:pt x="11" y="17"/>
                  <a:pt x="9" y="17"/>
                </a:cubicBezTo>
                <a:cubicBezTo>
                  <a:pt x="7" y="17"/>
                  <a:pt x="4" y="16"/>
                  <a:pt x="3" y="14"/>
                </a:cubicBezTo>
                <a:cubicBezTo>
                  <a:pt x="1" y="13"/>
                  <a:pt x="0" y="10"/>
                  <a:pt x="0" y="8"/>
                </a:cubicBezTo>
                <a:cubicBezTo>
                  <a:pt x="0" y="6"/>
                  <a:pt x="1" y="4"/>
                  <a:pt x="3" y="2"/>
                </a:cubicBezTo>
                <a:cubicBezTo>
                  <a:pt x="4" y="0"/>
                  <a:pt x="7" y="0"/>
                  <a:pt x="9" y="0"/>
                </a:cubicBezTo>
                <a:close/>
                <a:moveTo>
                  <a:pt x="11" y="6"/>
                </a:moveTo>
                <a:cubicBezTo>
                  <a:pt x="10" y="6"/>
                  <a:pt x="10" y="5"/>
                  <a:pt x="9" y="5"/>
                </a:cubicBezTo>
                <a:cubicBezTo>
                  <a:pt x="8" y="5"/>
                  <a:pt x="7" y="6"/>
                  <a:pt x="7" y="6"/>
                </a:cubicBezTo>
                <a:cubicBezTo>
                  <a:pt x="6" y="7"/>
                  <a:pt x="6" y="7"/>
                  <a:pt x="6" y="8"/>
                </a:cubicBezTo>
                <a:cubicBezTo>
                  <a:pt x="6" y="9"/>
                  <a:pt x="6" y="10"/>
                  <a:pt x="7" y="10"/>
                </a:cubicBezTo>
                <a:cubicBezTo>
                  <a:pt x="7" y="11"/>
                  <a:pt x="8" y="11"/>
                  <a:pt x="9" y="11"/>
                </a:cubicBezTo>
                <a:cubicBezTo>
                  <a:pt x="10" y="11"/>
                  <a:pt x="10" y="11"/>
                  <a:pt x="11" y="10"/>
                </a:cubicBezTo>
                <a:cubicBezTo>
                  <a:pt x="11" y="10"/>
                  <a:pt x="12" y="9"/>
                  <a:pt x="12" y="8"/>
                </a:cubicBezTo>
                <a:cubicBezTo>
                  <a:pt x="12" y="7"/>
                  <a:pt x="11" y="7"/>
                  <a:pt x="11" y="6"/>
                </a:cubicBezTo>
                <a:close/>
                <a:moveTo>
                  <a:pt x="9" y="102"/>
                </a:moveTo>
                <a:cubicBezTo>
                  <a:pt x="11" y="102"/>
                  <a:pt x="13" y="103"/>
                  <a:pt x="15" y="105"/>
                </a:cubicBezTo>
                <a:cubicBezTo>
                  <a:pt x="16" y="107"/>
                  <a:pt x="17" y="109"/>
                  <a:pt x="17" y="111"/>
                </a:cubicBezTo>
                <a:cubicBezTo>
                  <a:pt x="17" y="113"/>
                  <a:pt x="16" y="116"/>
                  <a:pt x="15" y="117"/>
                </a:cubicBezTo>
                <a:cubicBezTo>
                  <a:pt x="13" y="119"/>
                  <a:pt x="11" y="120"/>
                  <a:pt x="9" y="120"/>
                </a:cubicBezTo>
                <a:cubicBezTo>
                  <a:pt x="7" y="120"/>
                  <a:pt x="4" y="119"/>
                  <a:pt x="3" y="117"/>
                </a:cubicBezTo>
                <a:cubicBezTo>
                  <a:pt x="1" y="116"/>
                  <a:pt x="0" y="113"/>
                  <a:pt x="0" y="111"/>
                </a:cubicBezTo>
                <a:cubicBezTo>
                  <a:pt x="0" y="109"/>
                  <a:pt x="1" y="107"/>
                  <a:pt x="3" y="105"/>
                </a:cubicBezTo>
                <a:cubicBezTo>
                  <a:pt x="4" y="103"/>
                  <a:pt x="7" y="102"/>
                  <a:pt x="9" y="102"/>
                </a:cubicBezTo>
                <a:close/>
                <a:moveTo>
                  <a:pt x="11" y="109"/>
                </a:moveTo>
                <a:cubicBezTo>
                  <a:pt x="10" y="109"/>
                  <a:pt x="10" y="108"/>
                  <a:pt x="9" y="108"/>
                </a:cubicBezTo>
                <a:cubicBezTo>
                  <a:pt x="8" y="108"/>
                  <a:pt x="7" y="109"/>
                  <a:pt x="7" y="109"/>
                </a:cubicBezTo>
                <a:cubicBezTo>
                  <a:pt x="6" y="110"/>
                  <a:pt x="6" y="110"/>
                  <a:pt x="6" y="111"/>
                </a:cubicBezTo>
                <a:cubicBezTo>
                  <a:pt x="6" y="112"/>
                  <a:pt x="6" y="113"/>
                  <a:pt x="7" y="113"/>
                </a:cubicBezTo>
                <a:cubicBezTo>
                  <a:pt x="7" y="114"/>
                  <a:pt x="8" y="114"/>
                  <a:pt x="9" y="114"/>
                </a:cubicBezTo>
                <a:cubicBezTo>
                  <a:pt x="10" y="114"/>
                  <a:pt x="10" y="114"/>
                  <a:pt x="11" y="113"/>
                </a:cubicBezTo>
                <a:cubicBezTo>
                  <a:pt x="11" y="113"/>
                  <a:pt x="12" y="112"/>
                  <a:pt x="12" y="111"/>
                </a:cubicBezTo>
                <a:cubicBezTo>
                  <a:pt x="12" y="110"/>
                  <a:pt x="11" y="110"/>
                  <a:pt x="11" y="109"/>
                </a:cubicBezTo>
                <a:close/>
                <a:moveTo>
                  <a:pt x="112" y="0"/>
                </a:moveTo>
                <a:cubicBezTo>
                  <a:pt x="114" y="0"/>
                  <a:pt x="116" y="0"/>
                  <a:pt x="118" y="2"/>
                </a:cubicBezTo>
                <a:cubicBezTo>
                  <a:pt x="119" y="4"/>
                  <a:pt x="120" y="6"/>
                  <a:pt x="120" y="8"/>
                </a:cubicBezTo>
                <a:cubicBezTo>
                  <a:pt x="120" y="10"/>
                  <a:pt x="119" y="13"/>
                  <a:pt x="118" y="14"/>
                </a:cubicBezTo>
                <a:cubicBezTo>
                  <a:pt x="116" y="16"/>
                  <a:pt x="114" y="17"/>
                  <a:pt x="112" y="17"/>
                </a:cubicBezTo>
                <a:cubicBezTo>
                  <a:pt x="110" y="17"/>
                  <a:pt x="107" y="16"/>
                  <a:pt x="106" y="14"/>
                </a:cubicBezTo>
                <a:cubicBezTo>
                  <a:pt x="104" y="13"/>
                  <a:pt x="103" y="10"/>
                  <a:pt x="103" y="8"/>
                </a:cubicBezTo>
                <a:cubicBezTo>
                  <a:pt x="103" y="6"/>
                  <a:pt x="104" y="4"/>
                  <a:pt x="106" y="2"/>
                </a:cubicBezTo>
                <a:cubicBezTo>
                  <a:pt x="107" y="0"/>
                  <a:pt x="110" y="0"/>
                  <a:pt x="112" y="0"/>
                </a:cubicBezTo>
                <a:close/>
                <a:moveTo>
                  <a:pt x="114" y="6"/>
                </a:moveTo>
                <a:cubicBezTo>
                  <a:pt x="113" y="6"/>
                  <a:pt x="113" y="5"/>
                  <a:pt x="112" y="5"/>
                </a:cubicBezTo>
                <a:cubicBezTo>
                  <a:pt x="111" y="5"/>
                  <a:pt x="110" y="6"/>
                  <a:pt x="110" y="6"/>
                </a:cubicBezTo>
                <a:cubicBezTo>
                  <a:pt x="109" y="7"/>
                  <a:pt x="109" y="7"/>
                  <a:pt x="109" y="8"/>
                </a:cubicBezTo>
                <a:cubicBezTo>
                  <a:pt x="109" y="9"/>
                  <a:pt x="109" y="10"/>
                  <a:pt x="110" y="10"/>
                </a:cubicBezTo>
                <a:cubicBezTo>
                  <a:pt x="110" y="11"/>
                  <a:pt x="111" y="11"/>
                  <a:pt x="112" y="11"/>
                </a:cubicBezTo>
                <a:cubicBezTo>
                  <a:pt x="113" y="11"/>
                  <a:pt x="113" y="11"/>
                  <a:pt x="114" y="10"/>
                </a:cubicBezTo>
                <a:cubicBezTo>
                  <a:pt x="114" y="10"/>
                  <a:pt x="115" y="9"/>
                  <a:pt x="115" y="8"/>
                </a:cubicBezTo>
                <a:cubicBezTo>
                  <a:pt x="115" y="7"/>
                  <a:pt x="114" y="7"/>
                  <a:pt x="114" y="6"/>
                </a:cubicBezTo>
                <a:close/>
                <a:moveTo>
                  <a:pt x="112" y="102"/>
                </a:moveTo>
                <a:cubicBezTo>
                  <a:pt x="114" y="102"/>
                  <a:pt x="116" y="103"/>
                  <a:pt x="118" y="105"/>
                </a:cubicBezTo>
                <a:cubicBezTo>
                  <a:pt x="119" y="107"/>
                  <a:pt x="120" y="109"/>
                  <a:pt x="120" y="111"/>
                </a:cubicBezTo>
                <a:cubicBezTo>
                  <a:pt x="120" y="113"/>
                  <a:pt x="119" y="116"/>
                  <a:pt x="118" y="117"/>
                </a:cubicBezTo>
                <a:cubicBezTo>
                  <a:pt x="116" y="119"/>
                  <a:pt x="114" y="120"/>
                  <a:pt x="112" y="120"/>
                </a:cubicBezTo>
                <a:cubicBezTo>
                  <a:pt x="110" y="120"/>
                  <a:pt x="107" y="119"/>
                  <a:pt x="106" y="117"/>
                </a:cubicBezTo>
                <a:cubicBezTo>
                  <a:pt x="104" y="116"/>
                  <a:pt x="103" y="113"/>
                  <a:pt x="103" y="111"/>
                </a:cubicBezTo>
                <a:cubicBezTo>
                  <a:pt x="103" y="109"/>
                  <a:pt x="104" y="107"/>
                  <a:pt x="106" y="105"/>
                </a:cubicBezTo>
                <a:cubicBezTo>
                  <a:pt x="107" y="103"/>
                  <a:pt x="110" y="102"/>
                  <a:pt x="112" y="102"/>
                </a:cubicBezTo>
                <a:close/>
                <a:moveTo>
                  <a:pt x="114" y="109"/>
                </a:moveTo>
                <a:cubicBezTo>
                  <a:pt x="113" y="109"/>
                  <a:pt x="113" y="108"/>
                  <a:pt x="112" y="108"/>
                </a:cubicBezTo>
                <a:cubicBezTo>
                  <a:pt x="111" y="108"/>
                  <a:pt x="110" y="109"/>
                  <a:pt x="110" y="109"/>
                </a:cubicBezTo>
                <a:cubicBezTo>
                  <a:pt x="109" y="110"/>
                  <a:pt x="109" y="110"/>
                  <a:pt x="109" y="111"/>
                </a:cubicBezTo>
                <a:cubicBezTo>
                  <a:pt x="109" y="112"/>
                  <a:pt x="109" y="113"/>
                  <a:pt x="110" y="113"/>
                </a:cubicBezTo>
                <a:cubicBezTo>
                  <a:pt x="110" y="114"/>
                  <a:pt x="111" y="114"/>
                  <a:pt x="112" y="114"/>
                </a:cubicBezTo>
                <a:cubicBezTo>
                  <a:pt x="113" y="114"/>
                  <a:pt x="113" y="114"/>
                  <a:pt x="114" y="113"/>
                </a:cubicBezTo>
                <a:cubicBezTo>
                  <a:pt x="114" y="113"/>
                  <a:pt x="115" y="112"/>
                  <a:pt x="115" y="111"/>
                </a:cubicBezTo>
                <a:cubicBezTo>
                  <a:pt x="115" y="110"/>
                  <a:pt x="114" y="110"/>
                  <a:pt x="114" y="109"/>
                </a:cubicBezTo>
                <a:close/>
                <a:moveTo>
                  <a:pt x="67" y="88"/>
                </a:moveTo>
                <a:cubicBezTo>
                  <a:pt x="67" y="87"/>
                  <a:pt x="68" y="85"/>
                  <a:pt x="70" y="85"/>
                </a:cubicBezTo>
                <a:cubicBezTo>
                  <a:pt x="72" y="85"/>
                  <a:pt x="73" y="87"/>
                  <a:pt x="73" y="88"/>
                </a:cubicBezTo>
                <a:cubicBezTo>
                  <a:pt x="73" y="94"/>
                  <a:pt x="73" y="94"/>
                  <a:pt x="73" y="94"/>
                </a:cubicBezTo>
                <a:cubicBezTo>
                  <a:pt x="73" y="95"/>
                  <a:pt x="72" y="97"/>
                  <a:pt x="70" y="97"/>
                </a:cubicBezTo>
                <a:cubicBezTo>
                  <a:pt x="68" y="97"/>
                  <a:pt x="67" y="95"/>
                  <a:pt x="67" y="94"/>
                </a:cubicBezTo>
                <a:cubicBezTo>
                  <a:pt x="67" y="88"/>
                  <a:pt x="67" y="88"/>
                  <a:pt x="67" y="8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42" name="Freeform 117"/>
          <p:cNvSpPr>
            <a:spLocks noEditPoints="1"/>
          </p:cNvSpPr>
          <p:nvPr/>
        </p:nvSpPr>
        <p:spPr bwMode="auto">
          <a:xfrm>
            <a:off x="1415503" y="4962824"/>
            <a:ext cx="272622" cy="272559"/>
          </a:xfrm>
          <a:custGeom>
            <a:avLst/>
            <a:gdLst>
              <a:gd name="T0" fmla="*/ 106 w 124"/>
              <a:gd name="T1" fmla="*/ 96 h 124"/>
              <a:gd name="T2" fmla="*/ 76 w 124"/>
              <a:gd name="T3" fmla="*/ 99 h 124"/>
              <a:gd name="T4" fmla="*/ 76 w 124"/>
              <a:gd name="T5" fmla="*/ 93 h 124"/>
              <a:gd name="T6" fmla="*/ 15 w 124"/>
              <a:gd name="T7" fmla="*/ 0 h 124"/>
              <a:gd name="T8" fmla="*/ 120 w 124"/>
              <a:gd name="T9" fmla="*/ 5 h 124"/>
              <a:gd name="T10" fmla="*/ 124 w 124"/>
              <a:gd name="T11" fmla="*/ 110 h 124"/>
              <a:gd name="T12" fmla="*/ 109 w 124"/>
              <a:gd name="T13" fmla="*/ 124 h 124"/>
              <a:gd name="T14" fmla="*/ 4 w 124"/>
              <a:gd name="T15" fmla="*/ 120 h 124"/>
              <a:gd name="T16" fmla="*/ 0 w 124"/>
              <a:gd name="T17" fmla="*/ 15 h 124"/>
              <a:gd name="T18" fmla="*/ 15 w 124"/>
              <a:gd name="T19" fmla="*/ 0 h 124"/>
              <a:gd name="T20" fmla="*/ 65 w 124"/>
              <a:gd name="T21" fmla="*/ 10 h 124"/>
              <a:gd name="T22" fmla="*/ 114 w 124"/>
              <a:gd name="T23" fmla="*/ 60 h 124"/>
              <a:gd name="T24" fmla="*/ 113 w 124"/>
              <a:gd name="T25" fmla="*/ 12 h 124"/>
              <a:gd name="T26" fmla="*/ 59 w 124"/>
              <a:gd name="T27" fmla="*/ 10 h 124"/>
              <a:gd name="T28" fmla="*/ 11 w 124"/>
              <a:gd name="T29" fmla="*/ 12 h 124"/>
              <a:gd name="T30" fmla="*/ 10 w 124"/>
              <a:gd name="T31" fmla="*/ 60 h 124"/>
              <a:gd name="T32" fmla="*/ 59 w 124"/>
              <a:gd name="T33" fmla="*/ 10 h 124"/>
              <a:gd name="T34" fmla="*/ 10 w 124"/>
              <a:gd name="T35" fmla="*/ 110 h 124"/>
              <a:gd name="T36" fmla="*/ 15 w 124"/>
              <a:gd name="T37" fmla="*/ 115 h 124"/>
              <a:gd name="T38" fmla="*/ 59 w 124"/>
              <a:gd name="T39" fmla="*/ 65 h 124"/>
              <a:gd name="T40" fmla="*/ 65 w 124"/>
              <a:gd name="T41" fmla="*/ 115 h 124"/>
              <a:gd name="T42" fmla="*/ 113 w 124"/>
              <a:gd name="T43" fmla="*/ 113 h 124"/>
              <a:gd name="T44" fmla="*/ 114 w 124"/>
              <a:gd name="T45" fmla="*/ 65 h 124"/>
              <a:gd name="T46" fmla="*/ 65 w 124"/>
              <a:gd name="T47" fmla="*/ 115 h 124"/>
              <a:gd name="T48" fmla="*/ 35 w 124"/>
              <a:gd name="T49" fmla="*/ 18 h 124"/>
              <a:gd name="T50" fmla="*/ 37 w 124"/>
              <a:gd name="T51" fmla="*/ 32 h 124"/>
              <a:gd name="T52" fmla="*/ 51 w 124"/>
              <a:gd name="T53" fmla="*/ 35 h 124"/>
              <a:gd name="T54" fmla="*/ 37 w 124"/>
              <a:gd name="T55" fmla="*/ 38 h 124"/>
              <a:gd name="T56" fmla="*/ 35 w 124"/>
              <a:gd name="T57" fmla="*/ 51 h 124"/>
              <a:gd name="T58" fmla="*/ 32 w 124"/>
              <a:gd name="T59" fmla="*/ 38 h 124"/>
              <a:gd name="T60" fmla="*/ 18 w 124"/>
              <a:gd name="T61" fmla="*/ 35 h 124"/>
              <a:gd name="T62" fmla="*/ 32 w 124"/>
              <a:gd name="T63" fmla="*/ 32 h 124"/>
              <a:gd name="T64" fmla="*/ 42 w 124"/>
              <a:gd name="T65" fmla="*/ 79 h 124"/>
              <a:gd name="T66" fmla="*/ 46 w 124"/>
              <a:gd name="T67" fmla="*/ 83 h 124"/>
              <a:gd name="T68" fmla="*/ 46 w 124"/>
              <a:gd name="T69" fmla="*/ 97 h 124"/>
              <a:gd name="T70" fmla="*/ 42 w 124"/>
              <a:gd name="T71" fmla="*/ 102 h 124"/>
              <a:gd name="T72" fmla="*/ 27 w 124"/>
              <a:gd name="T73" fmla="*/ 102 h 124"/>
              <a:gd name="T74" fmla="*/ 23 w 124"/>
              <a:gd name="T75" fmla="*/ 97 h 124"/>
              <a:gd name="T76" fmla="*/ 23 w 124"/>
              <a:gd name="T77" fmla="*/ 83 h 124"/>
              <a:gd name="T78" fmla="*/ 27 w 124"/>
              <a:gd name="T79" fmla="*/ 79 h 124"/>
              <a:gd name="T80" fmla="*/ 42 w 124"/>
              <a:gd name="T81" fmla="*/ 79 h 124"/>
              <a:gd name="T82" fmla="*/ 106 w 124"/>
              <a:gd name="T83" fmla="*/ 35 h 124"/>
              <a:gd name="T84" fmla="*/ 76 w 124"/>
              <a:gd name="T85" fmla="*/ 38 h 124"/>
              <a:gd name="T86" fmla="*/ 76 w 124"/>
              <a:gd name="T87" fmla="*/ 32 h 124"/>
              <a:gd name="T88" fmla="*/ 103 w 124"/>
              <a:gd name="T89" fmla="*/ 81 h 124"/>
              <a:gd name="T90" fmla="*/ 103 w 124"/>
              <a:gd name="T91" fmla="*/ 87 h 124"/>
              <a:gd name="T92" fmla="*/ 73 w 124"/>
              <a:gd name="T93" fmla="*/ 84 h 124"/>
              <a:gd name="T94" fmla="*/ 103 w 124"/>
              <a:gd name="T95" fmla="*/ 81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4" h="124">
                <a:moveTo>
                  <a:pt x="103" y="93"/>
                </a:moveTo>
                <a:cubicBezTo>
                  <a:pt x="105" y="93"/>
                  <a:pt x="106" y="94"/>
                  <a:pt x="106" y="96"/>
                </a:cubicBezTo>
                <a:cubicBezTo>
                  <a:pt x="106" y="97"/>
                  <a:pt x="105" y="99"/>
                  <a:pt x="103" y="99"/>
                </a:cubicBezTo>
                <a:cubicBezTo>
                  <a:pt x="76" y="99"/>
                  <a:pt x="76" y="99"/>
                  <a:pt x="76" y="99"/>
                </a:cubicBezTo>
                <a:cubicBezTo>
                  <a:pt x="75" y="99"/>
                  <a:pt x="73" y="97"/>
                  <a:pt x="73" y="96"/>
                </a:cubicBezTo>
                <a:cubicBezTo>
                  <a:pt x="73" y="94"/>
                  <a:pt x="75" y="93"/>
                  <a:pt x="76" y="93"/>
                </a:cubicBezTo>
                <a:cubicBezTo>
                  <a:pt x="103" y="93"/>
                  <a:pt x="103" y="93"/>
                  <a:pt x="103" y="93"/>
                </a:cubicBezTo>
                <a:close/>
                <a:moveTo>
                  <a:pt x="15" y="0"/>
                </a:moveTo>
                <a:cubicBezTo>
                  <a:pt x="109" y="0"/>
                  <a:pt x="109" y="0"/>
                  <a:pt x="109" y="0"/>
                </a:cubicBezTo>
                <a:cubicBezTo>
                  <a:pt x="113" y="0"/>
                  <a:pt x="117" y="2"/>
                  <a:pt x="120" y="5"/>
                </a:cubicBezTo>
                <a:cubicBezTo>
                  <a:pt x="122" y="7"/>
                  <a:pt x="124" y="11"/>
                  <a:pt x="124" y="15"/>
                </a:cubicBezTo>
                <a:cubicBezTo>
                  <a:pt x="124" y="110"/>
                  <a:pt x="124" y="110"/>
                  <a:pt x="124" y="110"/>
                </a:cubicBezTo>
                <a:cubicBezTo>
                  <a:pt x="124" y="114"/>
                  <a:pt x="122" y="117"/>
                  <a:pt x="120" y="120"/>
                </a:cubicBezTo>
                <a:cubicBezTo>
                  <a:pt x="117" y="123"/>
                  <a:pt x="113" y="124"/>
                  <a:pt x="109" y="124"/>
                </a:cubicBezTo>
                <a:cubicBezTo>
                  <a:pt x="15" y="124"/>
                  <a:pt x="15" y="124"/>
                  <a:pt x="15" y="124"/>
                </a:cubicBezTo>
                <a:cubicBezTo>
                  <a:pt x="11" y="124"/>
                  <a:pt x="7" y="123"/>
                  <a:pt x="4" y="120"/>
                </a:cubicBezTo>
                <a:cubicBezTo>
                  <a:pt x="2" y="117"/>
                  <a:pt x="0" y="114"/>
                  <a:pt x="0" y="110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1"/>
                  <a:pt x="2" y="7"/>
                  <a:pt x="4" y="5"/>
                </a:cubicBezTo>
                <a:cubicBezTo>
                  <a:pt x="7" y="2"/>
                  <a:pt x="11" y="0"/>
                  <a:pt x="15" y="0"/>
                </a:cubicBezTo>
                <a:close/>
                <a:moveTo>
                  <a:pt x="109" y="10"/>
                </a:moveTo>
                <a:cubicBezTo>
                  <a:pt x="65" y="10"/>
                  <a:pt x="65" y="10"/>
                  <a:pt x="65" y="10"/>
                </a:cubicBezTo>
                <a:cubicBezTo>
                  <a:pt x="65" y="60"/>
                  <a:pt x="65" y="60"/>
                  <a:pt x="65" y="60"/>
                </a:cubicBezTo>
                <a:cubicBezTo>
                  <a:pt x="114" y="60"/>
                  <a:pt x="114" y="60"/>
                  <a:pt x="114" y="60"/>
                </a:cubicBezTo>
                <a:cubicBezTo>
                  <a:pt x="114" y="15"/>
                  <a:pt x="114" y="15"/>
                  <a:pt x="114" y="15"/>
                </a:cubicBezTo>
                <a:cubicBezTo>
                  <a:pt x="114" y="14"/>
                  <a:pt x="114" y="12"/>
                  <a:pt x="113" y="12"/>
                </a:cubicBezTo>
                <a:cubicBezTo>
                  <a:pt x="112" y="11"/>
                  <a:pt x="111" y="10"/>
                  <a:pt x="109" y="10"/>
                </a:cubicBezTo>
                <a:close/>
                <a:moveTo>
                  <a:pt x="59" y="10"/>
                </a:moveTo>
                <a:cubicBezTo>
                  <a:pt x="15" y="10"/>
                  <a:pt x="15" y="10"/>
                  <a:pt x="15" y="10"/>
                </a:cubicBezTo>
                <a:cubicBezTo>
                  <a:pt x="13" y="10"/>
                  <a:pt x="12" y="11"/>
                  <a:pt x="11" y="12"/>
                </a:cubicBezTo>
                <a:cubicBezTo>
                  <a:pt x="10" y="12"/>
                  <a:pt x="10" y="14"/>
                  <a:pt x="10" y="15"/>
                </a:cubicBezTo>
                <a:cubicBezTo>
                  <a:pt x="10" y="60"/>
                  <a:pt x="10" y="60"/>
                  <a:pt x="10" y="60"/>
                </a:cubicBezTo>
                <a:cubicBezTo>
                  <a:pt x="59" y="60"/>
                  <a:pt x="59" y="60"/>
                  <a:pt x="59" y="60"/>
                </a:cubicBezTo>
                <a:cubicBezTo>
                  <a:pt x="59" y="10"/>
                  <a:pt x="59" y="10"/>
                  <a:pt x="59" y="10"/>
                </a:cubicBezTo>
                <a:close/>
                <a:moveTo>
                  <a:pt x="10" y="65"/>
                </a:moveTo>
                <a:cubicBezTo>
                  <a:pt x="10" y="110"/>
                  <a:pt x="10" y="110"/>
                  <a:pt x="10" y="110"/>
                </a:cubicBezTo>
                <a:cubicBezTo>
                  <a:pt x="10" y="111"/>
                  <a:pt x="10" y="112"/>
                  <a:pt x="11" y="113"/>
                </a:cubicBezTo>
                <a:cubicBezTo>
                  <a:pt x="12" y="114"/>
                  <a:pt x="13" y="115"/>
                  <a:pt x="15" y="115"/>
                </a:cubicBezTo>
                <a:cubicBezTo>
                  <a:pt x="59" y="115"/>
                  <a:pt x="59" y="115"/>
                  <a:pt x="59" y="115"/>
                </a:cubicBezTo>
                <a:cubicBezTo>
                  <a:pt x="59" y="65"/>
                  <a:pt x="59" y="65"/>
                  <a:pt x="59" y="65"/>
                </a:cubicBezTo>
                <a:cubicBezTo>
                  <a:pt x="10" y="65"/>
                  <a:pt x="10" y="65"/>
                  <a:pt x="10" y="65"/>
                </a:cubicBezTo>
                <a:close/>
                <a:moveTo>
                  <a:pt x="65" y="115"/>
                </a:moveTo>
                <a:cubicBezTo>
                  <a:pt x="109" y="115"/>
                  <a:pt x="109" y="115"/>
                  <a:pt x="109" y="115"/>
                </a:cubicBezTo>
                <a:cubicBezTo>
                  <a:pt x="111" y="115"/>
                  <a:pt x="112" y="114"/>
                  <a:pt x="113" y="113"/>
                </a:cubicBezTo>
                <a:cubicBezTo>
                  <a:pt x="114" y="112"/>
                  <a:pt x="114" y="111"/>
                  <a:pt x="114" y="110"/>
                </a:cubicBezTo>
                <a:cubicBezTo>
                  <a:pt x="114" y="65"/>
                  <a:pt x="114" y="65"/>
                  <a:pt x="114" y="65"/>
                </a:cubicBezTo>
                <a:cubicBezTo>
                  <a:pt x="65" y="65"/>
                  <a:pt x="65" y="65"/>
                  <a:pt x="65" y="65"/>
                </a:cubicBezTo>
                <a:cubicBezTo>
                  <a:pt x="65" y="115"/>
                  <a:pt x="65" y="115"/>
                  <a:pt x="65" y="115"/>
                </a:cubicBezTo>
                <a:close/>
                <a:moveTo>
                  <a:pt x="32" y="21"/>
                </a:moveTo>
                <a:cubicBezTo>
                  <a:pt x="32" y="20"/>
                  <a:pt x="33" y="18"/>
                  <a:pt x="35" y="18"/>
                </a:cubicBezTo>
                <a:cubicBezTo>
                  <a:pt x="36" y="18"/>
                  <a:pt x="37" y="20"/>
                  <a:pt x="37" y="21"/>
                </a:cubicBezTo>
                <a:cubicBezTo>
                  <a:pt x="37" y="32"/>
                  <a:pt x="37" y="32"/>
                  <a:pt x="37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50" y="32"/>
                  <a:pt x="51" y="33"/>
                  <a:pt x="51" y="35"/>
                </a:cubicBezTo>
                <a:cubicBezTo>
                  <a:pt x="51" y="36"/>
                  <a:pt x="50" y="38"/>
                  <a:pt x="48" y="38"/>
                </a:cubicBezTo>
                <a:cubicBezTo>
                  <a:pt x="37" y="38"/>
                  <a:pt x="37" y="38"/>
                  <a:pt x="37" y="38"/>
                </a:cubicBezTo>
                <a:cubicBezTo>
                  <a:pt x="37" y="48"/>
                  <a:pt x="37" y="48"/>
                  <a:pt x="37" y="48"/>
                </a:cubicBezTo>
                <a:cubicBezTo>
                  <a:pt x="37" y="50"/>
                  <a:pt x="36" y="51"/>
                  <a:pt x="35" y="51"/>
                </a:cubicBezTo>
                <a:cubicBezTo>
                  <a:pt x="33" y="51"/>
                  <a:pt x="32" y="50"/>
                  <a:pt x="32" y="48"/>
                </a:cubicBezTo>
                <a:cubicBezTo>
                  <a:pt x="32" y="38"/>
                  <a:pt x="32" y="38"/>
                  <a:pt x="32" y="38"/>
                </a:cubicBezTo>
                <a:cubicBezTo>
                  <a:pt x="21" y="38"/>
                  <a:pt x="21" y="38"/>
                  <a:pt x="21" y="38"/>
                </a:cubicBezTo>
                <a:cubicBezTo>
                  <a:pt x="20" y="38"/>
                  <a:pt x="18" y="36"/>
                  <a:pt x="18" y="35"/>
                </a:cubicBezTo>
                <a:cubicBezTo>
                  <a:pt x="18" y="33"/>
                  <a:pt x="20" y="32"/>
                  <a:pt x="21" y="32"/>
                </a:cubicBezTo>
                <a:cubicBezTo>
                  <a:pt x="32" y="32"/>
                  <a:pt x="32" y="32"/>
                  <a:pt x="32" y="32"/>
                </a:cubicBezTo>
                <a:cubicBezTo>
                  <a:pt x="32" y="21"/>
                  <a:pt x="32" y="21"/>
                  <a:pt x="32" y="21"/>
                </a:cubicBezTo>
                <a:close/>
                <a:moveTo>
                  <a:pt x="42" y="79"/>
                </a:moveTo>
                <a:cubicBezTo>
                  <a:pt x="43" y="77"/>
                  <a:pt x="45" y="77"/>
                  <a:pt x="46" y="79"/>
                </a:cubicBezTo>
                <a:cubicBezTo>
                  <a:pt x="47" y="80"/>
                  <a:pt x="47" y="82"/>
                  <a:pt x="46" y="83"/>
                </a:cubicBezTo>
                <a:cubicBezTo>
                  <a:pt x="39" y="90"/>
                  <a:pt x="39" y="90"/>
                  <a:pt x="39" y="90"/>
                </a:cubicBezTo>
                <a:cubicBezTo>
                  <a:pt x="46" y="97"/>
                  <a:pt x="46" y="97"/>
                  <a:pt x="46" y="97"/>
                </a:cubicBezTo>
                <a:cubicBezTo>
                  <a:pt x="47" y="99"/>
                  <a:pt x="47" y="100"/>
                  <a:pt x="46" y="102"/>
                </a:cubicBezTo>
                <a:cubicBezTo>
                  <a:pt x="45" y="103"/>
                  <a:pt x="43" y="103"/>
                  <a:pt x="42" y="102"/>
                </a:cubicBezTo>
                <a:cubicBezTo>
                  <a:pt x="35" y="94"/>
                  <a:pt x="35" y="94"/>
                  <a:pt x="35" y="94"/>
                </a:cubicBezTo>
                <a:cubicBezTo>
                  <a:pt x="27" y="102"/>
                  <a:pt x="27" y="102"/>
                  <a:pt x="27" y="102"/>
                </a:cubicBezTo>
                <a:cubicBezTo>
                  <a:pt x="26" y="103"/>
                  <a:pt x="24" y="103"/>
                  <a:pt x="23" y="102"/>
                </a:cubicBezTo>
                <a:cubicBezTo>
                  <a:pt x="22" y="100"/>
                  <a:pt x="22" y="99"/>
                  <a:pt x="23" y="97"/>
                </a:cubicBezTo>
                <a:cubicBezTo>
                  <a:pt x="31" y="90"/>
                  <a:pt x="31" y="90"/>
                  <a:pt x="31" y="90"/>
                </a:cubicBezTo>
                <a:cubicBezTo>
                  <a:pt x="23" y="83"/>
                  <a:pt x="23" y="83"/>
                  <a:pt x="23" y="83"/>
                </a:cubicBezTo>
                <a:cubicBezTo>
                  <a:pt x="22" y="82"/>
                  <a:pt x="22" y="80"/>
                  <a:pt x="23" y="79"/>
                </a:cubicBezTo>
                <a:cubicBezTo>
                  <a:pt x="24" y="77"/>
                  <a:pt x="26" y="77"/>
                  <a:pt x="27" y="79"/>
                </a:cubicBezTo>
                <a:cubicBezTo>
                  <a:pt x="35" y="86"/>
                  <a:pt x="35" y="86"/>
                  <a:pt x="35" y="86"/>
                </a:cubicBezTo>
                <a:cubicBezTo>
                  <a:pt x="42" y="79"/>
                  <a:pt x="42" y="79"/>
                  <a:pt x="42" y="79"/>
                </a:cubicBezTo>
                <a:close/>
                <a:moveTo>
                  <a:pt x="103" y="32"/>
                </a:moveTo>
                <a:cubicBezTo>
                  <a:pt x="105" y="32"/>
                  <a:pt x="106" y="33"/>
                  <a:pt x="106" y="35"/>
                </a:cubicBezTo>
                <a:cubicBezTo>
                  <a:pt x="106" y="36"/>
                  <a:pt x="105" y="38"/>
                  <a:pt x="103" y="38"/>
                </a:cubicBezTo>
                <a:cubicBezTo>
                  <a:pt x="76" y="38"/>
                  <a:pt x="76" y="38"/>
                  <a:pt x="76" y="38"/>
                </a:cubicBezTo>
                <a:cubicBezTo>
                  <a:pt x="75" y="38"/>
                  <a:pt x="73" y="36"/>
                  <a:pt x="73" y="35"/>
                </a:cubicBezTo>
                <a:cubicBezTo>
                  <a:pt x="73" y="33"/>
                  <a:pt x="75" y="32"/>
                  <a:pt x="76" y="32"/>
                </a:cubicBezTo>
                <a:cubicBezTo>
                  <a:pt x="103" y="32"/>
                  <a:pt x="103" y="32"/>
                  <a:pt x="103" y="32"/>
                </a:cubicBezTo>
                <a:close/>
                <a:moveTo>
                  <a:pt x="103" y="81"/>
                </a:moveTo>
                <a:cubicBezTo>
                  <a:pt x="105" y="81"/>
                  <a:pt x="106" y="83"/>
                  <a:pt x="106" y="84"/>
                </a:cubicBezTo>
                <a:cubicBezTo>
                  <a:pt x="106" y="86"/>
                  <a:pt x="105" y="87"/>
                  <a:pt x="103" y="87"/>
                </a:cubicBezTo>
                <a:cubicBezTo>
                  <a:pt x="76" y="87"/>
                  <a:pt x="76" y="87"/>
                  <a:pt x="76" y="87"/>
                </a:cubicBezTo>
                <a:cubicBezTo>
                  <a:pt x="75" y="87"/>
                  <a:pt x="73" y="86"/>
                  <a:pt x="73" y="84"/>
                </a:cubicBezTo>
                <a:cubicBezTo>
                  <a:pt x="73" y="83"/>
                  <a:pt x="75" y="81"/>
                  <a:pt x="76" y="81"/>
                </a:cubicBezTo>
                <a:cubicBezTo>
                  <a:pt x="103" y="81"/>
                  <a:pt x="103" y="81"/>
                  <a:pt x="103" y="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43" name="Freeform 125"/>
          <p:cNvSpPr>
            <a:spLocks noEditPoints="1"/>
          </p:cNvSpPr>
          <p:nvPr/>
        </p:nvSpPr>
        <p:spPr bwMode="auto">
          <a:xfrm>
            <a:off x="2378366" y="5418473"/>
            <a:ext cx="272622" cy="252983"/>
          </a:xfrm>
          <a:custGeom>
            <a:avLst/>
            <a:gdLst>
              <a:gd name="T0" fmla="*/ 13 w 124"/>
              <a:gd name="T1" fmla="*/ 0 h 115"/>
              <a:gd name="T2" fmla="*/ 111 w 124"/>
              <a:gd name="T3" fmla="*/ 0 h 115"/>
              <a:gd name="T4" fmla="*/ 124 w 124"/>
              <a:gd name="T5" fmla="*/ 13 h 115"/>
              <a:gd name="T6" fmla="*/ 111 w 124"/>
              <a:gd name="T7" fmla="*/ 27 h 115"/>
              <a:gd name="T8" fmla="*/ 109 w 124"/>
              <a:gd name="T9" fmla="*/ 27 h 115"/>
              <a:gd name="T10" fmla="*/ 75 w 124"/>
              <a:gd name="T11" fmla="*/ 60 h 115"/>
              <a:gd name="T12" fmla="*/ 75 w 124"/>
              <a:gd name="T13" fmla="*/ 92 h 115"/>
              <a:gd name="T14" fmla="*/ 74 w 124"/>
              <a:gd name="T15" fmla="*/ 96 h 115"/>
              <a:gd name="T16" fmla="*/ 56 w 124"/>
              <a:gd name="T17" fmla="*/ 113 h 115"/>
              <a:gd name="T18" fmla="*/ 50 w 124"/>
              <a:gd name="T19" fmla="*/ 113 h 115"/>
              <a:gd name="T20" fmla="*/ 48 w 124"/>
              <a:gd name="T21" fmla="*/ 110 h 115"/>
              <a:gd name="T22" fmla="*/ 48 w 124"/>
              <a:gd name="T23" fmla="*/ 110 h 115"/>
              <a:gd name="T24" fmla="*/ 48 w 124"/>
              <a:gd name="T25" fmla="*/ 60 h 115"/>
              <a:gd name="T26" fmla="*/ 14 w 124"/>
              <a:gd name="T27" fmla="*/ 27 h 115"/>
              <a:gd name="T28" fmla="*/ 13 w 124"/>
              <a:gd name="T29" fmla="*/ 27 h 115"/>
              <a:gd name="T30" fmla="*/ 0 w 124"/>
              <a:gd name="T31" fmla="*/ 13 h 115"/>
              <a:gd name="T32" fmla="*/ 13 w 124"/>
              <a:gd name="T33" fmla="*/ 0 h 115"/>
              <a:gd name="T34" fmla="*/ 111 w 124"/>
              <a:gd name="T35" fmla="*/ 17 h 115"/>
              <a:gd name="T36" fmla="*/ 111 w 124"/>
              <a:gd name="T37" fmla="*/ 10 h 115"/>
              <a:gd name="T38" fmla="*/ 13 w 124"/>
              <a:gd name="T39" fmla="*/ 10 h 115"/>
              <a:gd name="T40" fmla="*/ 13 w 124"/>
              <a:gd name="T41" fmla="*/ 17 h 115"/>
              <a:gd name="T42" fmla="*/ 111 w 124"/>
              <a:gd name="T43" fmla="*/ 17 h 115"/>
              <a:gd name="T44" fmla="*/ 100 w 124"/>
              <a:gd name="T45" fmla="*/ 23 h 115"/>
              <a:gd name="T46" fmla="*/ 24 w 124"/>
              <a:gd name="T47" fmla="*/ 23 h 115"/>
              <a:gd name="T48" fmla="*/ 56 w 124"/>
              <a:gd name="T49" fmla="*/ 55 h 115"/>
              <a:gd name="T50" fmla="*/ 58 w 124"/>
              <a:gd name="T51" fmla="*/ 58 h 115"/>
              <a:gd name="T52" fmla="*/ 58 w 124"/>
              <a:gd name="T53" fmla="*/ 98 h 115"/>
              <a:gd name="T54" fmla="*/ 66 w 124"/>
              <a:gd name="T55" fmla="*/ 90 h 115"/>
              <a:gd name="T56" fmla="*/ 66 w 124"/>
              <a:gd name="T57" fmla="*/ 59 h 115"/>
              <a:gd name="T58" fmla="*/ 66 w 124"/>
              <a:gd name="T59" fmla="*/ 58 h 115"/>
              <a:gd name="T60" fmla="*/ 67 w 124"/>
              <a:gd name="T61" fmla="*/ 55 h 115"/>
              <a:gd name="T62" fmla="*/ 100 w 124"/>
              <a:gd name="T63" fmla="*/ 23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24" h="115">
                <a:moveTo>
                  <a:pt x="13" y="0"/>
                </a:moveTo>
                <a:cubicBezTo>
                  <a:pt x="111" y="0"/>
                  <a:pt x="111" y="0"/>
                  <a:pt x="111" y="0"/>
                </a:cubicBezTo>
                <a:cubicBezTo>
                  <a:pt x="118" y="0"/>
                  <a:pt x="124" y="6"/>
                  <a:pt x="124" y="13"/>
                </a:cubicBezTo>
                <a:cubicBezTo>
                  <a:pt x="124" y="21"/>
                  <a:pt x="118" y="27"/>
                  <a:pt x="111" y="27"/>
                </a:cubicBezTo>
                <a:cubicBezTo>
                  <a:pt x="109" y="27"/>
                  <a:pt x="109" y="27"/>
                  <a:pt x="109" y="27"/>
                </a:cubicBezTo>
                <a:cubicBezTo>
                  <a:pt x="75" y="60"/>
                  <a:pt x="75" y="60"/>
                  <a:pt x="75" y="60"/>
                </a:cubicBezTo>
                <a:cubicBezTo>
                  <a:pt x="75" y="92"/>
                  <a:pt x="75" y="92"/>
                  <a:pt x="75" y="92"/>
                </a:cubicBezTo>
                <a:cubicBezTo>
                  <a:pt x="75" y="94"/>
                  <a:pt x="75" y="95"/>
                  <a:pt x="74" y="96"/>
                </a:cubicBezTo>
                <a:cubicBezTo>
                  <a:pt x="56" y="113"/>
                  <a:pt x="56" y="113"/>
                  <a:pt x="56" y="113"/>
                </a:cubicBezTo>
                <a:cubicBezTo>
                  <a:pt x="54" y="115"/>
                  <a:pt x="51" y="115"/>
                  <a:pt x="50" y="113"/>
                </a:cubicBezTo>
                <a:cubicBezTo>
                  <a:pt x="49" y="112"/>
                  <a:pt x="48" y="111"/>
                  <a:pt x="48" y="110"/>
                </a:cubicBezTo>
                <a:cubicBezTo>
                  <a:pt x="48" y="110"/>
                  <a:pt x="48" y="110"/>
                  <a:pt x="48" y="110"/>
                </a:cubicBezTo>
                <a:cubicBezTo>
                  <a:pt x="48" y="60"/>
                  <a:pt x="48" y="60"/>
                  <a:pt x="48" y="60"/>
                </a:cubicBezTo>
                <a:cubicBezTo>
                  <a:pt x="14" y="27"/>
                  <a:pt x="14" y="27"/>
                  <a:pt x="14" y="27"/>
                </a:cubicBezTo>
                <a:cubicBezTo>
                  <a:pt x="13" y="27"/>
                  <a:pt x="13" y="27"/>
                  <a:pt x="13" y="27"/>
                </a:cubicBezTo>
                <a:cubicBezTo>
                  <a:pt x="6" y="27"/>
                  <a:pt x="0" y="21"/>
                  <a:pt x="0" y="13"/>
                </a:cubicBezTo>
                <a:cubicBezTo>
                  <a:pt x="0" y="6"/>
                  <a:pt x="6" y="0"/>
                  <a:pt x="13" y="0"/>
                </a:cubicBezTo>
                <a:close/>
                <a:moveTo>
                  <a:pt x="111" y="17"/>
                </a:moveTo>
                <a:cubicBezTo>
                  <a:pt x="115" y="17"/>
                  <a:pt x="115" y="10"/>
                  <a:pt x="111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8" y="10"/>
                  <a:pt x="8" y="17"/>
                  <a:pt x="13" y="17"/>
                </a:cubicBezTo>
                <a:cubicBezTo>
                  <a:pt x="45" y="17"/>
                  <a:pt x="78" y="17"/>
                  <a:pt x="111" y="17"/>
                </a:cubicBezTo>
                <a:close/>
                <a:moveTo>
                  <a:pt x="100" y="23"/>
                </a:moveTo>
                <a:cubicBezTo>
                  <a:pt x="24" y="23"/>
                  <a:pt x="24" y="23"/>
                  <a:pt x="24" y="23"/>
                </a:cubicBezTo>
                <a:cubicBezTo>
                  <a:pt x="56" y="55"/>
                  <a:pt x="56" y="55"/>
                  <a:pt x="56" y="55"/>
                </a:cubicBezTo>
                <a:cubicBezTo>
                  <a:pt x="57" y="56"/>
                  <a:pt x="58" y="57"/>
                  <a:pt x="58" y="58"/>
                </a:cubicBezTo>
                <a:cubicBezTo>
                  <a:pt x="58" y="98"/>
                  <a:pt x="58" y="98"/>
                  <a:pt x="58" y="98"/>
                </a:cubicBezTo>
                <a:cubicBezTo>
                  <a:pt x="66" y="90"/>
                  <a:pt x="66" y="90"/>
                  <a:pt x="66" y="90"/>
                </a:cubicBezTo>
                <a:cubicBezTo>
                  <a:pt x="66" y="59"/>
                  <a:pt x="66" y="59"/>
                  <a:pt x="66" y="59"/>
                </a:cubicBezTo>
                <a:cubicBezTo>
                  <a:pt x="66" y="58"/>
                  <a:pt x="66" y="58"/>
                  <a:pt x="66" y="58"/>
                </a:cubicBezTo>
                <a:cubicBezTo>
                  <a:pt x="66" y="57"/>
                  <a:pt x="66" y="56"/>
                  <a:pt x="67" y="55"/>
                </a:cubicBezTo>
                <a:cubicBezTo>
                  <a:pt x="100" y="23"/>
                  <a:pt x="100" y="23"/>
                  <a:pt x="100" y="2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44" name="Freeform 126"/>
          <p:cNvSpPr>
            <a:spLocks noEditPoints="1"/>
          </p:cNvSpPr>
          <p:nvPr/>
        </p:nvSpPr>
        <p:spPr bwMode="auto">
          <a:xfrm>
            <a:off x="1846679" y="5410944"/>
            <a:ext cx="275635" cy="260512"/>
          </a:xfrm>
          <a:custGeom>
            <a:avLst/>
            <a:gdLst>
              <a:gd name="T0" fmla="*/ 90 w 125"/>
              <a:gd name="T1" fmla="*/ 40 h 118"/>
              <a:gd name="T2" fmla="*/ 92 w 125"/>
              <a:gd name="T3" fmla="*/ 39 h 118"/>
              <a:gd name="T4" fmla="*/ 90 w 125"/>
              <a:gd name="T5" fmla="*/ 28 h 118"/>
              <a:gd name="T6" fmla="*/ 83 w 125"/>
              <a:gd name="T7" fmla="*/ 18 h 118"/>
              <a:gd name="T8" fmla="*/ 74 w 125"/>
              <a:gd name="T9" fmla="*/ 12 h 118"/>
              <a:gd name="T10" fmla="*/ 62 w 125"/>
              <a:gd name="T11" fmla="*/ 9 h 118"/>
              <a:gd name="T12" fmla="*/ 51 w 125"/>
              <a:gd name="T13" fmla="*/ 12 h 118"/>
              <a:gd name="T14" fmla="*/ 42 w 125"/>
              <a:gd name="T15" fmla="*/ 18 h 118"/>
              <a:gd name="T16" fmla="*/ 33 w 125"/>
              <a:gd name="T17" fmla="*/ 39 h 118"/>
              <a:gd name="T18" fmla="*/ 34 w 125"/>
              <a:gd name="T19" fmla="*/ 40 h 118"/>
              <a:gd name="T20" fmla="*/ 101 w 125"/>
              <a:gd name="T21" fmla="*/ 43 h 118"/>
              <a:gd name="T22" fmla="*/ 105 w 125"/>
              <a:gd name="T23" fmla="*/ 45 h 118"/>
              <a:gd name="T24" fmla="*/ 116 w 125"/>
              <a:gd name="T25" fmla="*/ 55 h 118"/>
              <a:gd name="T26" fmla="*/ 124 w 125"/>
              <a:gd name="T27" fmla="*/ 84 h 118"/>
              <a:gd name="T28" fmla="*/ 95 w 125"/>
              <a:gd name="T29" fmla="*/ 116 h 118"/>
              <a:gd name="T30" fmla="*/ 66 w 125"/>
              <a:gd name="T31" fmla="*/ 112 h 118"/>
              <a:gd name="T32" fmla="*/ 59 w 125"/>
              <a:gd name="T33" fmla="*/ 112 h 118"/>
              <a:gd name="T34" fmla="*/ 44 w 125"/>
              <a:gd name="T35" fmla="*/ 117 h 118"/>
              <a:gd name="T36" fmla="*/ 16 w 125"/>
              <a:gd name="T37" fmla="*/ 110 h 118"/>
              <a:gd name="T38" fmla="*/ 1 w 125"/>
              <a:gd name="T39" fmla="*/ 84 h 118"/>
              <a:gd name="T40" fmla="*/ 9 w 125"/>
              <a:gd name="T41" fmla="*/ 55 h 118"/>
              <a:gd name="T42" fmla="*/ 23 w 125"/>
              <a:gd name="T43" fmla="*/ 39 h 118"/>
              <a:gd name="T44" fmla="*/ 35 w 125"/>
              <a:gd name="T45" fmla="*/ 11 h 118"/>
              <a:gd name="T46" fmla="*/ 47 w 125"/>
              <a:gd name="T47" fmla="*/ 3 h 118"/>
              <a:gd name="T48" fmla="*/ 77 w 125"/>
              <a:gd name="T49" fmla="*/ 3 h 118"/>
              <a:gd name="T50" fmla="*/ 90 w 125"/>
              <a:gd name="T51" fmla="*/ 11 h 118"/>
              <a:gd name="T52" fmla="*/ 98 w 125"/>
              <a:gd name="T53" fmla="*/ 24 h 118"/>
              <a:gd name="T54" fmla="*/ 101 w 125"/>
              <a:gd name="T55" fmla="*/ 39 h 118"/>
              <a:gd name="T56" fmla="*/ 78 w 125"/>
              <a:gd name="T57" fmla="*/ 74 h 118"/>
              <a:gd name="T58" fmla="*/ 70 w 125"/>
              <a:gd name="T59" fmla="*/ 102 h 118"/>
              <a:gd name="T60" fmla="*/ 71 w 125"/>
              <a:gd name="T61" fmla="*/ 104 h 118"/>
              <a:gd name="T62" fmla="*/ 93 w 125"/>
              <a:gd name="T63" fmla="*/ 107 h 118"/>
              <a:gd name="T64" fmla="*/ 115 w 125"/>
              <a:gd name="T65" fmla="*/ 82 h 118"/>
              <a:gd name="T66" fmla="*/ 109 w 125"/>
              <a:gd name="T67" fmla="*/ 61 h 118"/>
              <a:gd name="T68" fmla="*/ 100 w 125"/>
              <a:gd name="T69" fmla="*/ 53 h 118"/>
              <a:gd name="T70" fmla="*/ 98 w 125"/>
              <a:gd name="T71" fmla="*/ 54 h 118"/>
              <a:gd name="T72" fmla="*/ 78 w 125"/>
              <a:gd name="T73" fmla="*/ 74 h 118"/>
              <a:gd name="T74" fmla="*/ 56 w 125"/>
              <a:gd name="T75" fmla="*/ 77 h 118"/>
              <a:gd name="T76" fmla="*/ 62 w 125"/>
              <a:gd name="T77" fmla="*/ 97 h 118"/>
              <a:gd name="T78" fmla="*/ 63 w 125"/>
              <a:gd name="T79" fmla="*/ 97 h 118"/>
              <a:gd name="T80" fmla="*/ 69 w 125"/>
              <a:gd name="T81" fmla="*/ 77 h 118"/>
              <a:gd name="T82" fmla="*/ 35 w 125"/>
              <a:gd name="T83" fmla="*/ 66 h 118"/>
              <a:gd name="T84" fmla="*/ 26 w 125"/>
              <a:gd name="T85" fmla="*/ 54 h 118"/>
              <a:gd name="T86" fmla="*/ 25 w 125"/>
              <a:gd name="T87" fmla="*/ 53 h 118"/>
              <a:gd name="T88" fmla="*/ 16 w 125"/>
              <a:gd name="T89" fmla="*/ 61 h 118"/>
              <a:gd name="T90" fmla="*/ 10 w 125"/>
              <a:gd name="T91" fmla="*/ 82 h 118"/>
              <a:gd name="T92" fmla="*/ 22 w 125"/>
              <a:gd name="T93" fmla="*/ 102 h 118"/>
              <a:gd name="T94" fmla="*/ 43 w 125"/>
              <a:gd name="T95" fmla="*/ 108 h 118"/>
              <a:gd name="T96" fmla="*/ 54 w 125"/>
              <a:gd name="T97" fmla="*/ 104 h 118"/>
              <a:gd name="T98" fmla="*/ 55 w 125"/>
              <a:gd name="T99" fmla="*/ 102 h 118"/>
              <a:gd name="T100" fmla="*/ 47 w 125"/>
              <a:gd name="T101" fmla="*/ 74 h 118"/>
              <a:gd name="T102" fmla="*/ 90 w 125"/>
              <a:gd name="T103" fmla="*/ 50 h 118"/>
              <a:gd name="T104" fmla="*/ 90 w 125"/>
              <a:gd name="T105" fmla="*/ 50 h 118"/>
              <a:gd name="T106" fmla="*/ 69 w 125"/>
              <a:gd name="T107" fmla="*/ 54 h 118"/>
              <a:gd name="T108" fmla="*/ 35 w 125"/>
              <a:gd name="T109" fmla="*/ 50 h 118"/>
              <a:gd name="T110" fmla="*/ 49 w 125"/>
              <a:gd name="T111" fmla="*/ 65 h 118"/>
              <a:gd name="T112" fmla="*/ 36 w 125"/>
              <a:gd name="T113" fmla="*/ 49 h 118"/>
              <a:gd name="T114" fmla="*/ 58 w 125"/>
              <a:gd name="T115" fmla="*/ 68 h 118"/>
              <a:gd name="T116" fmla="*/ 62 w 125"/>
              <a:gd name="T117" fmla="*/ 60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5" h="118">
                <a:moveTo>
                  <a:pt x="62" y="47"/>
                </a:moveTo>
                <a:cubicBezTo>
                  <a:pt x="70" y="41"/>
                  <a:pt x="81" y="39"/>
                  <a:pt x="90" y="40"/>
                </a:cubicBezTo>
                <a:cubicBezTo>
                  <a:pt x="92" y="40"/>
                  <a:pt x="92" y="40"/>
                  <a:pt x="92" y="40"/>
                </a:cubicBezTo>
                <a:cubicBezTo>
                  <a:pt x="92" y="40"/>
                  <a:pt x="92" y="39"/>
                  <a:pt x="92" y="39"/>
                </a:cubicBezTo>
                <a:cubicBezTo>
                  <a:pt x="92" y="35"/>
                  <a:pt x="91" y="31"/>
                  <a:pt x="90" y="28"/>
                </a:cubicBezTo>
                <a:cubicBezTo>
                  <a:pt x="90" y="28"/>
                  <a:pt x="90" y="28"/>
                  <a:pt x="90" y="28"/>
                </a:cubicBezTo>
                <a:cubicBezTo>
                  <a:pt x="90" y="28"/>
                  <a:pt x="90" y="28"/>
                  <a:pt x="90" y="28"/>
                </a:cubicBezTo>
                <a:cubicBezTo>
                  <a:pt x="88" y="24"/>
                  <a:pt x="86" y="21"/>
                  <a:pt x="83" y="18"/>
                </a:cubicBezTo>
                <a:cubicBezTo>
                  <a:pt x="83" y="18"/>
                  <a:pt x="83" y="18"/>
                  <a:pt x="83" y="18"/>
                </a:cubicBezTo>
                <a:cubicBezTo>
                  <a:pt x="80" y="15"/>
                  <a:pt x="77" y="13"/>
                  <a:pt x="74" y="12"/>
                </a:cubicBezTo>
                <a:cubicBezTo>
                  <a:pt x="74" y="12"/>
                  <a:pt x="74" y="12"/>
                  <a:pt x="74" y="12"/>
                </a:cubicBezTo>
                <a:cubicBezTo>
                  <a:pt x="70" y="10"/>
                  <a:pt x="66" y="9"/>
                  <a:pt x="62" y="9"/>
                </a:cubicBezTo>
                <a:cubicBezTo>
                  <a:pt x="59" y="9"/>
                  <a:pt x="55" y="10"/>
                  <a:pt x="51" y="12"/>
                </a:cubicBezTo>
                <a:cubicBezTo>
                  <a:pt x="51" y="12"/>
                  <a:pt x="51" y="12"/>
                  <a:pt x="51" y="12"/>
                </a:cubicBezTo>
                <a:cubicBezTo>
                  <a:pt x="51" y="12"/>
                  <a:pt x="51" y="12"/>
                  <a:pt x="51" y="12"/>
                </a:cubicBezTo>
                <a:cubicBezTo>
                  <a:pt x="48" y="13"/>
                  <a:pt x="44" y="15"/>
                  <a:pt x="42" y="18"/>
                </a:cubicBezTo>
                <a:cubicBezTo>
                  <a:pt x="39" y="21"/>
                  <a:pt x="37" y="24"/>
                  <a:pt x="35" y="28"/>
                </a:cubicBezTo>
                <a:cubicBezTo>
                  <a:pt x="34" y="31"/>
                  <a:pt x="33" y="35"/>
                  <a:pt x="33" y="39"/>
                </a:cubicBezTo>
                <a:cubicBezTo>
                  <a:pt x="33" y="39"/>
                  <a:pt x="33" y="40"/>
                  <a:pt x="33" y="40"/>
                </a:cubicBezTo>
                <a:cubicBezTo>
                  <a:pt x="34" y="40"/>
                  <a:pt x="34" y="40"/>
                  <a:pt x="34" y="40"/>
                </a:cubicBezTo>
                <a:cubicBezTo>
                  <a:pt x="44" y="39"/>
                  <a:pt x="54" y="41"/>
                  <a:pt x="62" y="47"/>
                </a:cubicBezTo>
                <a:close/>
                <a:moveTo>
                  <a:pt x="101" y="43"/>
                </a:moveTo>
                <a:cubicBezTo>
                  <a:pt x="102" y="44"/>
                  <a:pt x="104" y="44"/>
                  <a:pt x="105" y="45"/>
                </a:cubicBezTo>
                <a:cubicBezTo>
                  <a:pt x="105" y="45"/>
                  <a:pt x="105" y="45"/>
                  <a:pt x="105" y="45"/>
                </a:cubicBezTo>
                <a:cubicBezTo>
                  <a:pt x="105" y="45"/>
                  <a:pt x="105" y="45"/>
                  <a:pt x="105" y="45"/>
                </a:cubicBezTo>
                <a:cubicBezTo>
                  <a:pt x="109" y="47"/>
                  <a:pt x="113" y="51"/>
                  <a:pt x="116" y="55"/>
                </a:cubicBezTo>
                <a:cubicBezTo>
                  <a:pt x="119" y="59"/>
                  <a:pt x="122" y="64"/>
                  <a:pt x="123" y="69"/>
                </a:cubicBezTo>
                <a:cubicBezTo>
                  <a:pt x="124" y="74"/>
                  <a:pt x="125" y="79"/>
                  <a:pt x="124" y="84"/>
                </a:cubicBezTo>
                <a:cubicBezTo>
                  <a:pt x="123" y="94"/>
                  <a:pt x="117" y="103"/>
                  <a:pt x="109" y="110"/>
                </a:cubicBezTo>
                <a:cubicBezTo>
                  <a:pt x="105" y="113"/>
                  <a:pt x="101" y="115"/>
                  <a:pt x="95" y="116"/>
                </a:cubicBezTo>
                <a:cubicBezTo>
                  <a:pt x="90" y="118"/>
                  <a:pt x="85" y="118"/>
                  <a:pt x="80" y="117"/>
                </a:cubicBezTo>
                <a:cubicBezTo>
                  <a:pt x="75" y="117"/>
                  <a:pt x="70" y="115"/>
                  <a:pt x="66" y="112"/>
                </a:cubicBezTo>
                <a:cubicBezTo>
                  <a:pt x="65" y="112"/>
                  <a:pt x="64" y="111"/>
                  <a:pt x="62" y="110"/>
                </a:cubicBezTo>
                <a:cubicBezTo>
                  <a:pt x="61" y="111"/>
                  <a:pt x="60" y="112"/>
                  <a:pt x="59" y="112"/>
                </a:cubicBezTo>
                <a:cubicBezTo>
                  <a:pt x="59" y="112"/>
                  <a:pt x="59" y="112"/>
                  <a:pt x="59" y="112"/>
                </a:cubicBezTo>
                <a:cubicBezTo>
                  <a:pt x="54" y="115"/>
                  <a:pt x="49" y="117"/>
                  <a:pt x="44" y="117"/>
                </a:cubicBezTo>
                <a:cubicBezTo>
                  <a:pt x="40" y="118"/>
                  <a:pt x="34" y="118"/>
                  <a:pt x="29" y="116"/>
                </a:cubicBezTo>
                <a:cubicBezTo>
                  <a:pt x="24" y="115"/>
                  <a:pt x="20" y="113"/>
                  <a:pt x="16" y="110"/>
                </a:cubicBezTo>
                <a:cubicBezTo>
                  <a:pt x="12" y="106"/>
                  <a:pt x="8" y="103"/>
                  <a:pt x="6" y="98"/>
                </a:cubicBezTo>
                <a:cubicBezTo>
                  <a:pt x="3" y="94"/>
                  <a:pt x="1" y="89"/>
                  <a:pt x="1" y="84"/>
                </a:cubicBezTo>
                <a:cubicBezTo>
                  <a:pt x="0" y="79"/>
                  <a:pt x="0" y="74"/>
                  <a:pt x="2" y="69"/>
                </a:cubicBezTo>
                <a:cubicBezTo>
                  <a:pt x="3" y="64"/>
                  <a:pt x="5" y="59"/>
                  <a:pt x="9" y="55"/>
                </a:cubicBezTo>
                <a:cubicBezTo>
                  <a:pt x="12" y="50"/>
                  <a:pt x="18" y="46"/>
                  <a:pt x="24" y="43"/>
                </a:cubicBezTo>
                <a:cubicBezTo>
                  <a:pt x="24" y="42"/>
                  <a:pt x="23" y="40"/>
                  <a:pt x="23" y="39"/>
                </a:cubicBezTo>
                <a:cubicBezTo>
                  <a:pt x="23" y="34"/>
                  <a:pt x="24" y="29"/>
                  <a:pt x="26" y="24"/>
                </a:cubicBezTo>
                <a:cubicBezTo>
                  <a:pt x="28" y="19"/>
                  <a:pt x="31" y="15"/>
                  <a:pt x="35" y="11"/>
                </a:cubicBezTo>
                <a:cubicBezTo>
                  <a:pt x="39" y="8"/>
                  <a:pt x="43" y="5"/>
                  <a:pt x="47" y="3"/>
                </a:cubicBezTo>
                <a:cubicBezTo>
                  <a:pt x="47" y="3"/>
                  <a:pt x="47" y="3"/>
                  <a:pt x="47" y="3"/>
                </a:cubicBezTo>
                <a:cubicBezTo>
                  <a:pt x="52" y="1"/>
                  <a:pt x="57" y="0"/>
                  <a:pt x="62" y="0"/>
                </a:cubicBezTo>
                <a:cubicBezTo>
                  <a:pt x="67" y="0"/>
                  <a:pt x="73" y="1"/>
                  <a:pt x="77" y="3"/>
                </a:cubicBezTo>
                <a:cubicBezTo>
                  <a:pt x="78" y="3"/>
                  <a:pt x="78" y="3"/>
                  <a:pt x="78" y="3"/>
                </a:cubicBezTo>
                <a:cubicBezTo>
                  <a:pt x="82" y="5"/>
                  <a:pt x="86" y="8"/>
                  <a:pt x="90" y="11"/>
                </a:cubicBezTo>
                <a:cubicBezTo>
                  <a:pt x="90" y="12"/>
                  <a:pt x="90" y="12"/>
                  <a:pt x="90" y="12"/>
                </a:cubicBezTo>
                <a:cubicBezTo>
                  <a:pt x="94" y="15"/>
                  <a:pt x="97" y="19"/>
                  <a:pt x="98" y="24"/>
                </a:cubicBezTo>
                <a:cubicBezTo>
                  <a:pt x="98" y="24"/>
                  <a:pt x="98" y="24"/>
                  <a:pt x="98" y="24"/>
                </a:cubicBezTo>
                <a:cubicBezTo>
                  <a:pt x="100" y="29"/>
                  <a:pt x="101" y="34"/>
                  <a:pt x="101" y="39"/>
                </a:cubicBezTo>
                <a:cubicBezTo>
                  <a:pt x="101" y="40"/>
                  <a:pt x="101" y="42"/>
                  <a:pt x="101" y="43"/>
                </a:cubicBezTo>
                <a:close/>
                <a:moveTo>
                  <a:pt x="78" y="74"/>
                </a:moveTo>
                <a:cubicBezTo>
                  <a:pt x="79" y="79"/>
                  <a:pt x="78" y="84"/>
                  <a:pt x="77" y="89"/>
                </a:cubicBezTo>
                <a:cubicBezTo>
                  <a:pt x="76" y="94"/>
                  <a:pt x="73" y="98"/>
                  <a:pt x="70" y="102"/>
                </a:cubicBezTo>
                <a:cubicBezTo>
                  <a:pt x="70" y="103"/>
                  <a:pt x="70" y="103"/>
                  <a:pt x="70" y="103"/>
                </a:cubicBezTo>
                <a:cubicBezTo>
                  <a:pt x="70" y="104"/>
                  <a:pt x="70" y="104"/>
                  <a:pt x="71" y="104"/>
                </a:cubicBezTo>
                <a:cubicBezTo>
                  <a:pt x="74" y="106"/>
                  <a:pt x="78" y="107"/>
                  <a:pt x="82" y="108"/>
                </a:cubicBezTo>
                <a:cubicBezTo>
                  <a:pt x="85" y="108"/>
                  <a:pt x="89" y="108"/>
                  <a:pt x="93" y="107"/>
                </a:cubicBezTo>
                <a:cubicBezTo>
                  <a:pt x="97" y="106"/>
                  <a:pt x="100" y="104"/>
                  <a:pt x="103" y="102"/>
                </a:cubicBezTo>
                <a:cubicBezTo>
                  <a:pt x="110" y="97"/>
                  <a:pt x="114" y="90"/>
                  <a:pt x="115" y="82"/>
                </a:cubicBezTo>
                <a:cubicBezTo>
                  <a:pt x="115" y="79"/>
                  <a:pt x="115" y="75"/>
                  <a:pt x="114" y="71"/>
                </a:cubicBezTo>
                <a:cubicBezTo>
                  <a:pt x="113" y="67"/>
                  <a:pt x="111" y="64"/>
                  <a:pt x="109" y="61"/>
                </a:cubicBezTo>
                <a:cubicBezTo>
                  <a:pt x="106" y="58"/>
                  <a:pt x="103" y="55"/>
                  <a:pt x="100" y="53"/>
                </a:cubicBezTo>
                <a:cubicBezTo>
                  <a:pt x="100" y="53"/>
                  <a:pt x="100" y="53"/>
                  <a:pt x="100" y="53"/>
                </a:cubicBezTo>
                <a:cubicBezTo>
                  <a:pt x="100" y="53"/>
                  <a:pt x="99" y="53"/>
                  <a:pt x="99" y="52"/>
                </a:cubicBezTo>
                <a:cubicBezTo>
                  <a:pt x="98" y="54"/>
                  <a:pt x="98" y="54"/>
                  <a:pt x="98" y="54"/>
                </a:cubicBezTo>
                <a:cubicBezTo>
                  <a:pt x="98" y="54"/>
                  <a:pt x="98" y="54"/>
                  <a:pt x="98" y="54"/>
                </a:cubicBezTo>
                <a:cubicBezTo>
                  <a:pt x="94" y="63"/>
                  <a:pt x="87" y="70"/>
                  <a:pt x="78" y="74"/>
                </a:cubicBezTo>
                <a:close/>
                <a:moveTo>
                  <a:pt x="69" y="77"/>
                </a:moveTo>
                <a:cubicBezTo>
                  <a:pt x="65" y="78"/>
                  <a:pt x="60" y="78"/>
                  <a:pt x="56" y="77"/>
                </a:cubicBezTo>
                <a:cubicBezTo>
                  <a:pt x="56" y="80"/>
                  <a:pt x="56" y="83"/>
                  <a:pt x="57" y="86"/>
                </a:cubicBezTo>
                <a:cubicBezTo>
                  <a:pt x="58" y="90"/>
                  <a:pt x="60" y="94"/>
                  <a:pt x="62" y="97"/>
                </a:cubicBezTo>
                <a:cubicBezTo>
                  <a:pt x="62" y="97"/>
                  <a:pt x="62" y="97"/>
                  <a:pt x="62" y="97"/>
                </a:cubicBezTo>
                <a:cubicBezTo>
                  <a:pt x="63" y="97"/>
                  <a:pt x="63" y="97"/>
                  <a:pt x="63" y="97"/>
                </a:cubicBezTo>
                <a:cubicBezTo>
                  <a:pt x="65" y="94"/>
                  <a:pt x="67" y="90"/>
                  <a:pt x="68" y="86"/>
                </a:cubicBezTo>
                <a:cubicBezTo>
                  <a:pt x="69" y="83"/>
                  <a:pt x="69" y="80"/>
                  <a:pt x="69" y="77"/>
                </a:cubicBezTo>
                <a:close/>
                <a:moveTo>
                  <a:pt x="47" y="74"/>
                </a:moveTo>
                <a:cubicBezTo>
                  <a:pt x="42" y="73"/>
                  <a:pt x="38" y="70"/>
                  <a:pt x="35" y="66"/>
                </a:cubicBezTo>
                <a:cubicBezTo>
                  <a:pt x="31" y="63"/>
                  <a:pt x="28" y="58"/>
                  <a:pt x="26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26" y="52"/>
                  <a:pt x="26" y="52"/>
                  <a:pt x="26" y="52"/>
                </a:cubicBezTo>
                <a:cubicBezTo>
                  <a:pt x="25" y="53"/>
                  <a:pt x="25" y="53"/>
                  <a:pt x="25" y="53"/>
                </a:cubicBezTo>
                <a:cubicBezTo>
                  <a:pt x="25" y="53"/>
                  <a:pt x="25" y="53"/>
                  <a:pt x="25" y="53"/>
                </a:cubicBezTo>
                <a:cubicBezTo>
                  <a:pt x="21" y="55"/>
                  <a:pt x="18" y="58"/>
                  <a:pt x="16" y="61"/>
                </a:cubicBezTo>
                <a:cubicBezTo>
                  <a:pt x="14" y="64"/>
                  <a:pt x="12" y="67"/>
                  <a:pt x="11" y="71"/>
                </a:cubicBezTo>
                <a:cubicBezTo>
                  <a:pt x="10" y="75"/>
                  <a:pt x="10" y="79"/>
                  <a:pt x="10" y="82"/>
                </a:cubicBezTo>
                <a:cubicBezTo>
                  <a:pt x="11" y="86"/>
                  <a:pt x="12" y="90"/>
                  <a:pt x="14" y="93"/>
                </a:cubicBezTo>
                <a:cubicBezTo>
                  <a:pt x="16" y="97"/>
                  <a:pt x="18" y="100"/>
                  <a:pt x="22" y="102"/>
                </a:cubicBezTo>
                <a:cubicBezTo>
                  <a:pt x="24" y="104"/>
                  <a:pt x="28" y="106"/>
                  <a:pt x="32" y="107"/>
                </a:cubicBezTo>
                <a:cubicBezTo>
                  <a:pt x="36" y="108"/>
                  <a:pt x="40" y="108"/>
                  <a:pt x="43" y="108"/>
                </a:cubicBezTo>
                <a:cubicBezTo>
                  <a:pt x="47" y="107"/>
                  <a:pt x="51" y="106"/>
                  <a:pt x="54" y="104"/>
                </a:cubicBezTo>
                <a:cubicBezTo>
                  <a:pt x="54" y="104"/>
                  <a:pt x="54" y="104"/>
                  <a:pt x="54" y="104"/>
                </a:cubicBezTo>
                <a:cubicBezTo>
                  <a:pt x="55" y="104"/>
                  <a:pt x="55" y="104"/>
                  <a:pt x="55" y="103"/>
                </a:cubicBezTo>
                <a:cubicBezTo>
                  <a:pt x="55" y="102"/>
                  <a:pt x="55" y="102"/>
                  <a:pt x="55" y="102"/>
                </a:cubicBezTo>
                <a:cubicBezTo>
                  <a:pt x="51" y="98"/>
                  <a:pt x="49" y="94"/>
                  <a:pt x="48" y="89"/>
                </a:cubicBezTo>
                <a:cubicBezTo>
                  <a:pt x="47" y="84"/>
                  <a:pt x="46" y="79"/>
                  <a:pt x="47" y="74"/>
                </a:cubicBezTo>
                <a:close/>
                <a:moveTo>
                  <a:pt x="76" y="65"/>
                </a:moveTo>
                <a:cubicBezTo>
                  <a:pt x="82" y="62"/>
                  <a:pt x="87" y="57"/>
                  <a:pt x="90" y="50"/>
                </a:cubicBezTo>
                <a:cubicBezTo>
                  <a:pt x="90" y="50"/>
                  <a:pt x="90" y="50"/>
                  <a:pt x="90" y="50"/>
                </a:cubicBezTo>
                <a:cubicBezTo>
                  <a:pt x="90" y="50"/>
                  <a:pt x="90" y="50"/>
                  <a:pt x="90" y="50"/>
                </a:cubicBezTo>
                <a:cubicBezTo>
                  <a:pt x="89" y="49"/>
                  <a:pt x="89" y="49"/>
                  <a:pt x="89" y="49"/>
                </a:cubicBezTo>
                <a:cubicBezTo>
                  <a:pt x="82" y="49"/>
                  <a:pt x="75" y="50"/>
                  <a:pt x="69" y="54"/>
                </a:cubicBezTo>
                <a:cubicBezTo>
                  <a:pt x="72" y="57"/>
                  <a:pt x="74" y="61"/>
                  <a:pt x="76" y="65"/>
                </a:cubicBezTo>
                <a:close/>
                <a:moveTo>
                  <a:pt x="35" y="50"/>
                </a:moveTo>
                <a:cubicBezTo>
                  <a:pt x="37" y="53"/>
                  <a:pt x="39" y="57"/>
                  <a:pt x="42" y="60"/>
                </a:cubicBezTo>
                <a:cubicBezTo>
                  <a:pt x="44" y="62"/>
                  <a:pt x="46" y="64"/>
                  <a:pt x="49" y="65"/>
                </a:cubicBezTo>
                <a:cubicBezTo>
                  <a:pt x="50" y="61"/>
                  <a:pt x="53" y="57"/>
                  <a:pt x="55" y="54"/>
                </a:cubicBezTo>
                <a:cubicBezTo>
                  <a:pt x="50" y="50"/>
                  <a:pt x="42" y="49"/>
                  <a:pt x="36" y="49"/>
                </a:cubicBezTo>
                <a:cubicBezTo>
                  <a:pt x="35" y="50"/>
                  <a:pt x="35" y="50"/>
                  <a:pt x="35" y="50"/>
                </a:cubicBezTo>
                <a:close/>
                <a:moveTo>
                  <a:pt x="58" y="68"/>
                </a:moveTo>
                <a:cubicBezTo>
                  <a:pt x="61" y="68"/>
                  <a:pt x="64" y="68"/>
                  <a:pt x="67" y="68"/>
                </a:cubicBezTo>
                <a:cubicBezTo>
                  <a:pt x="66" y="65"/>
                  <a:pt x="64" y="63"/>
                  <a:pt x="62" y="60"/>
                </a:cubicBezTo>
                <a:cubicBezTo>
                  <a:pt x="61" y="63"/>
                  <a:pt x="59" y="65"/>
                  <a:pt x="58" y="6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47" name="文本框 1046"/>
          <p:cNvSpPr txBox="1"/>
          <p:nvPr/>
        </p:nvSpPr>
        <p:spPr>
          <a:xfrm>
            <a:off x="4856215" y="695031"/>
            <a:ext cx="2517036" cy="5229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798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备用图标</a:t>
            </a:r>
            <a:r>
              <a:rPr lang="en-US" altLang="zh-CN" sz="2798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800+</a:t>
            </a:r>
            <a:endParaRPr lang="zh-CN" altLang="en-US" sz="2798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18558091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6" name="Line 3632"/>
          <p:cNvSpPr>
            <a:spLocks noChangeShapeType="1"/>
          </p:cNvSpPr>
          <p:nvPr/>
        </p:nvSpPr>
        <p:spPr bwMode="auto">
          <a:xfrm>
            <a:off x="2666851" y="-370836"/>
            <a:ext cx="0" cy="3707138"/>
          </a:xfrm>
          <a:prstGeom prst="line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88" name="Freeform 3681"/>
          <p:cNvSpPr>
            <a:spLocks noEditPoints="1"/>
          </p:cNvSpPr>
          <p:nvPr/>
        </p:nvSpPr>
        <p:spPr bwMode="auto">
          <a:xfrm>
            <a:off x="5354627" y="2406556"/>
            <a:ext cx="190731" cy="225034"/>
          </a:xfrm>
          <a:custGeom>
            <a:avLst/>
            <a:gdLst>
              <a:gd name="T0" fmla="*/ 123 w 136"/>
              <a:gd name="T1" fmla="*/ 25 h 160"/>
              <a:gd name="T2" fmla="*/ 61 w 136"/>
              <a:gd name="T3" fmla="*/ 29 h 160"/>
              <a:gd name="T4" fmla="*/ 31 w 136"/>
              <a:gd name="T5" fmla="*/ 110 h 160"/>
              <a:gd name="T6" fmla="*/ 49 w 136"/>
              <a:gd name="T7" fmla="*/ 24 h 160"/>
              <a:gd name="T8" fmla="*/ 49 w 136"/>
              <a:gd name="T9" fmla="*/ 24 h 160"/>
              <a:gd name="T10" fmla="*/ 49 w 136"/>
              <a:gd name="T11" fmla="*/ 24 h 160"/>
              <a:gd name="T12" fmla="*/ 49 w 136"/>
              <a:gd name="T13" fmla="*/ 24 h 160"/>
              <a:gd name="T14" fmla="*/ 49 w 136"/>
              <a:gd name="T15" fmla="*/ 24 h 160"/>
              <a:gd name="T16" fmla="*/ 49 w 136"/>
              <a:gd name="T17" fmla="*/ 23 h 160"/>
              <a:gd name="T18" fmla="*/ 49 w 136"/>
              <a:gd name="T19" fmla="*/ 23 h 160"/>
              <a:gd name="T20" fmla="*/ 49 w 136"/>
              <a:gd name="T21" fmla="*/ 23 h 160"/>
              <a:gd name="T22" fmla="*/ 49 w 136"/>
              <a:gd name="T23" fmla="*/ 23 h 160"/>
              <a:gd name="T24" fmla="*/ 49 w 136"/>
              <a:gd name="T25" fmla="*/ 23 h 160"/>
              <a:gd name="T26" fmla="*/ 49 w 136"/>
              <a:gd name="T27" fmla="*/ 23 h 160"/>
              <a:gd name="T28" fmla="*/ 49 w 136"/>
              <a:gd name="T29" fmla="*/ 22 h 160"/>
              <a:gd name="T30" fmla="*/ 50 w 136"/>
              <a:gd name="T31" fmla="*/ 21 h 160"/>
              <a:gd name="T32" fmla="*/ 50 w 136"/>
              <a:gd name="T33" fmla="*/ 21 h 160"/>
              <a:gd name="T34" fmla="*/ 50 w 136"/>
              <a:gd name="T35" fmla="*/ 21 h 160"/>
              <a:gd name="T36" fmla="*/ 50 w 136"/>
              <a:gd name="T37" fmla="*/ 21 h 160"/>
              <a:gd name="T38" fmla="*/ 50 w 136"/>
              <a:gd name="T39" fmla="*/ 20 h 160"/>
              <a:gd name="T40" fmla="*/ 50 w 136"/>
              <a:gd name="T41" fmla="*/ 20 h 160"/>
              <a:gd name="T42" fmla="*/ 51 w 136"/>
              <a:gd name="T43" fmla="*/ 20 h 160"/>
              <a:gd name="T44" fmla="*/ 51 w 136"/>
              <a:gd name="T45" fmla="*/ 20 h 160"/>
              <a:gd name="T46" fmla="*/ 51 w 136"/>
              <a:gd name="T47" fmla="*/ 20 h 160"/>
              <a:gd name="T48" fmla="*/ 51 w 136"/>
              <a:gd name="T49" fmla="*/ 20 h 160"/>
              <a:gd name="T50" fmla="*/ 51 w 136"/>
              <a:gd name="T51" fmla="*/ 20 h 160"/>
              <a:gd name="T52" fmla="*/ 52 w 136"/>
              <a:gd name="T53" fmla="*/ 19 h 160"/>
              <a:gd name="T54" fmla="*/ 52 w 136"/>
              <a:gd name="T55" fmla="*/ 19 h 160"/>
              <a:gd name="T56" fmla="*/ 52 w 136"/>
              <a:gd name="T57" fmla="*/ 19 h 160"/>
              <a:gd name="T58" fmla="*/ 52 w 136"/>
              <a:gd name="T59" fmla="*/ 19 h 160"/>
              <a:gd name="T60" fmla="*/ 52 w 136"/>
              <a:gd name="T61" fmla="*/ 19 h 160"/>
              <a:gd name="T62" fmla="*/ 53 w 136"/>
              <a:gd name="T63" fmla="*/ 18 h 160"/>
              <a:gd name="T64" fmla="*/ 128 w 136"/>
              <a:gd name="T65" fmla="*/ 1 h 160"/>
              <a:gd name="T66" fmla="*/ 135 w 136"/>
              <a:gd name="T67" fmla="*/ 5 h 160"/>
              <a:gd name="T68" fmla="*/ 136 w 136"/>
              <a:gd name="T69" fmla="*/ 118 h 160"/>
              <a:gd name="T70" fmla="*/ 126 w 136"/>
              <a:gd name="T71" fmla="*/ 136 h 160"/>
              <a:gd name="T72" fmla="*/ 84 w 136"/>
              <a:gd name="T73" fmla="*/ 136 h 160"/>
              <a:gd name="T74" fmla="*/ 75 w 136"/>
              <a:gd name="T75" fmla="*/ 118 h 160"/>
              <a:gd name="T76" fmla="*/ 105 w 136"/>
              <a:gd name="T77" fmla="*/ 93 h 160"/>
              <a:gd name="T78" fmla="*/ 123 w 136"/>
              <a:gd name="T79" fmla="*/ 33 h 160"/>
              <a:gd name="T80" fmla="*/ 61 w 136"/>
              <a:gd name="T81" fmla="*/ 135 h 160"/>
              <a:gd name="T82" fmla="*/ 61 w 136"/>
              <a:gd name="T83" fmla="*/ 136 h 160"/>
              <a:gd name="T84" fmla="*/ 52 w 136"/>
              <a:gd name="T85" fmla="*/ 154 h 160"/>
              <a:gd name="T86" fmla="*/ 10 w 136"/>
              <a:gd name="T87" fmla="*/ 154 h 160"/>
              <a:gd name="T88" fmla="*/ 10 w 136"/>
              <a:gd name="T89" fmla="*/ 117 h 160"/>
              <a:gd name="T90" fmla="*/ 44 w 136"/>
              <a:gd name="T91" fmla="*/ 127 h 160"/>
              <a:gd name="T92" fmla="*/ 17 w 136"/>
              <a:gd name="T93" fmla="*/ 127 h 160"/>
              <a:gd name="T94" fmla="*/ 17 w 136"/>
              <a:gd name="T95" fmla="*/ 144 h 160"/>
              <a:gd name="T96" fmla="*/ 44 w 136"/>
              <a:gd name="T97" fmla="*/ 144 h 160"/>
              <a:gd name="T98" fmla="*/ 44 w 136"/>
              <a:gd name="T99" fmla="*/ 127 h 160"/>
              <a:gd name="T100" fmla="*/ 105 w 136"/>
              <a:gd name="T101" fmla="*/ 105 h 160"/>
              <a:gd name="T102" fmla="*/ 87 w 136"/>
              <a:gd name="T103" fmla="*/ 118 h 160"/>
              <a:gd name="T104" fmla="*/ 92 w 136"/>
              <a:gd name="T105" fmla="*/ 127 h 160"/>
              <a:gd name="T106" fmla="*/ 105 w 136"/>
              <a:gd name="T107" fmla="*/ 131 h 160"/>
              <a:gd name="T108" fmla="*/ 123 w 136"/>
              <a:gd name="T109" fmla="*/ 118 h 160"/>
              <a:gd name="T110" fmla="*/ 123 w 136"/>
              <a:gd name="T111" fmla="*/ 118 h 160"/>
              <a:gd name="T112" fmla="*/ 119 w 136"/>
              <a:gd name="T113" fmla="*/ 110 h 160"/>
              <a:gd name="T114" fmla="*/ 119 w 136"/>
              <a:gd name="T115" fmla="*/ 11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36" h="160">
                <a:moveTo>
                  <a:pt x="61" y="39"/>
                </a:moveTo>
                <a:cubicBezTo>
                  <a:pt x="123" y="25"/>
                  <a:pt x="123" y="25"/>
                  <a:pt x="123" y="25"/>
                </a:cubicBezTo>
                <a:cubicBezTo>
                  <a:pt x="123" y="15"/>
                  <a:pt x="123" y="15"/>
                  <a:pt x="123" y="15"/>
                </a:cubicBezTo>
                <a:cubicBezTo>
                  <a:pt x="61" y="29"/>
                  <a:pt x="61" y="29"/>
                  <a:pt x="61" y="29"/>
                </a:cubicBezTo>
                <a:cubicBezTo>
                  <a:pt x="61" y="39"/>
                  <a:pt x="61" y="39"/>
                  <a:pt x="61" y="39"/>
                </a:cubicBezTo>
                <a:close/>
                <a:moveTo>
                  <a:pt x="31" y="110"/>
                </a:moveTo>
                <a:cubicBezTo>
                  <a:pt x="38" y="110"/>
                  <a:pt x="44" y="112"/>
                  <a:pt x="49" y="115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24"/>
                  <a:pt x="49" y="24"/>
                  <a:pt x="49" y="24"/>
                </a:cubicBezTo>
                <a:cubicBezTo>
                  <a:pt x="49" y="23"/>
                  <a:pt x="49" y="23"/>
                  <a:pt x="49" y="23"/>
                </a:cubicBezTo>
                <a:cubicBezTo>
                  <a:pt x="49" y="23"/>
                  <a:pt x="49" y="23"/>
                  <a:pt x="49" y="23"/>
                </a:cubicBezTo>
                <a:cubicBezTo>
                  <a:pt x="49" y="23"/>
                  <a:pt x="49" y="23"/>
                  <a:pt x="49" y="23"/>
                </a:cubicBezTo>
                <a:cubicBezTo>
                  <a:pt x="49" y="23"/>
                  <a:pt x="49" y="23"/>
                  <a:pt x="49" y="23"/>
                </a:cubicBezTo>
                <a:cubicBezTo>
                  <a:pt x="49" y="23"/>
                  <a:pt x="49" y="23"/>
                  <a:pt x="49" y="23"/>
                </a:cubicBezTo>
                <a:cubicBezTo>
                  <a:pt x="49" y="23"/>
                  <a:pt x="49" y="23"/>
                  <a:pt x="49" y="23"/>
                </a:cubicBezTo>
                <a:cubicBezTo>
                  <a:pt x="49" y="23"/>
                  <a:pt x="49" y="23"/>
                  <a:pt x="49" y="23"/>
                </a:cubicBezTo>
                <a:cubicBezTo>
                  <a:pt x="49" y="23"/>
                  <a:pt x="49" y="23"/>
                  <a:pt x="49" y="23"/>
                </a:cubicBezTo>
                <a:cubicBezTo>
                  <a:pt x="49" y="23"/>
                  <a:pt x="49" y="23"/>
                  <a:pt x="49" y="23"/>
                </a:cubicBezTo>
                <a:cubicBezTo>
                  <a:pt x="49" y="23"/>
                  <a:pt x="49" y="23"/>
                  <a:pt x="49" y="23"/>
                </a:cubicBezTo>
                <a:cubicBezTo>
                  <a:pt x="49" y="23"/>
                  <a:pt x="49" y="23"/>
                  <a:pt x="49" y="23"/>
                </a:cubicBezTo>
                <a:cubicBezTo>
                  <a:pt x="49" y="22"/>
                  <a:pt x="49" y="22"/>
                  <a:pt x="49" y="22"/>
                </a:cubicBezTo>
                <a:cubicBezTo>
                  <a:pt x="49" y="22"/>
                  <a:pt x="49" y="22"/>
                  <a:pt x="49" y="22"/>
                </a:cubicBezTo>
                <a:cubicBezTo>
                  <a:pt x="49" y="22"/>
                  <a:pt x="50" y="22"/>
                  <a:pt x="50" y="21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1"/>
                  <a:pt x="50" y="21"/>
                  <a:pt x="50" y="21"/>
                </a:cubicBezTo>
                <a:cubicBezTo>
                  <a:pt x="50" y="20"/>
                  <a:pt x="50" y="20"/>
                  <a:pt x="50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0" y="20"/>
                  <a:pt x="50" y="20"/>
                  <a:pt x="50" y="20"/>
                </a:cubicBezTo>
                <a:cubicBezTo>
                  <a:pt x="51" y="20"/>
                  <a:pt x="51" y="20"/>
                  <a:pt x="51" y="20"/>
                </a:cubicBezTo>
                <a:cubicBezTo>
                  <a:pt x="51" y="20"/>
                  <a:pt x="51" y="20"/>
                  <a:pt x="51" y="20"/>
                </a:cubicBezTo>
                <a:cubicBezTo>
                  <a:pt x="51" y="20"/>
                  <a:pt x="51" y="20"/>
                  <a:pt x="51" y="20"/>
                </a:cubicBezTo>
                <a:cubicBezTo>
                  <a:pt x="51" y="20"/>
                  <a:pt x="51" y="20"/>
                  <a:pt x="51" y="20"/>
                </a:cubicBezTo>
                <a:cubicBezTo>
                  <a:pt x="51" y="20"/>
                  <a:pt x="51" y="20"/>
                  <a:pt x="51" y="20"/>
                </a:cubicBezTo>
                <a:cubicBezTo>
                  <a:pt x="51" y="20"/>
                  <a:pt x="51" y="20"/>
                  <a:pt x="51" y="20"/>
                </a:cubicBezTo>
                <a:cubicBezTo>
                  <a:pt x="51" y="20"/>
                  <a:pt x="51" y="20"/>
                  <a:pt x="51" y="20"/>
                </a:cubicBezTo>
                <a:cubicBezTo>
                  <a:pt x="51" y="20"/>
                  <a:pt x="51" y="20"/>
                  <a:pt x="51" y="20"/>
                </a:cubicBezTo>
                <a:cubicBezTo>
                  <a:pt x="51" y="20"/>
                  <a:pt x="51" y="20"/>
                  <a:pt x="51" y="20"/>
                </a:cubicBezTo>
                <a:cubicBezTo>
                  <a:pt x="51" y="19"/>
                  <a:pt x="51" y="19"/>
                  <a:pt x="51" y="19"/>
                </a:cubicBezTo>
                <a:cubicBezTo>
                  <a:pt x="52" y="19"/>
                  <a:pt x="52" y="19"/>
                  <a:pt x="52" y="19"/>
                </a:cubicBezTo>
                <a:cubicBezTo>
                  <a:pt x="52" y="19"/>
                  <a:pt x="52" y="19"/>
                  <a:pt x="52" y="19"/>
                </a:cubicBezTo>
                <a:cubicBezTo>
                  <a:pt x="52" y="19"/>
                  <a:pt x="52" y="19"/>
                  <a:pt x="52" y="19"/>
                </a:cubicBezTo>
                <a:cubicBezTo>
                  <a:pt x="52" y="19"/>
                  <a:pt x="52" y="19"/>
                  <a:pt x="52" y="19"/>
                </a:cubicBezTo>
                <a:cubicBezTo>
                  <a:pt x="52" y="19"/>
                  <a:pt x="52" y="19"/>
                  <a:pt x="52" y="19"/>
                </a:cubicBezTo>
                <a:cubicBezTo>
                  <a:pt x="52" y="19"/>
                  <a:pt x="52" y="19"/>
                  <a:pt x="52" y="19"/>
                </a:cubicBezTo>
                <a:cubicBezTo>
                  <a:pt x="52" y="19"/>
                  <a:pt x="52" y="19"/>
                  <a:pt x="52" y="19"/>
                </a:cubicBezTo>
                <a:cubicBezTo>
                  <a:pt x="52" y="19"/>
                  <a:pt x="52" y="19"/>
                  <a:pt x="52" y="19"/>
                </a:cubicBezTo>
                <a:cubicBezTo>
                  <a:pt x="52" y="19"/>
                  <a:pt x="52" y="19"/>
                  <a:pt x="52" y="19"/>
                </a:cubicBezTo>
                <a:cubicBezTo>
                  <a:pt x="53" y="19"/>
                  <a:pt x="53" y="19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53" y="18"/>
                  <a:pt x="54" y="18"/>
                  <a:pt x="54" y="18"/>
                </a:cubicBezTo>
                <a:cubicBezTo>
                  <a:pt x="128" y="1"/>
                  <a:pt x="128" y="1"/>
                  <a:pt x="128" y="1"/>
                </a:cubicBezTo>
                <a:cubicBezTo>
                  <a:pt x="131" y="0"/>
                  <a:pt x="135" y="2"/>
                  <a:pt x="135" y="5"/>
                </a:cubicBezTo>
                <a:cubicBezTo>
                  <a:pt x="135" y="5"/>
                  <a:pt x="135" y="5"/>
                  <a:pt x="135" y="5"/>
                </a:cubicBezTo>
                <a:cubicBezTo>
                  <a:pt x="136" y="6"/>
                  <a:pt x="136" y="6"/>
                  <a:pt x="136" y="7"/>
                </a:cubicBezTo>
                <a:cubicBezTo>
                  <a:pt x="136" y="118"/>
                  <a:pt x="136" y="118"/>
                  <a:pt x="136" y="118"/>
                </a:cubicBezTo>
                <a:cubicBezTo>
                  <a:pt x="136" y="118"/>
                  <a:pt x="136" y="118"/>
                  <a:pt x="136" y="118"/>
                </a:cubicBezTo>
                <a:cubicBezTo>
                  <a:pt x="136" y="125"/>
                  <a:pt x="132" y="132"/>
                  <a:pt x="126" y="136"/>
                </a:cubicBezTo>
                <a:cubicBezTo>
                  <a:pt x="121" y="141"/>
                  <a:pt x="113" y="143"/>
                  <a:pt x="105" y="143"/>
                </a:cubicBezTo>
                <a:cubicBezTo>
                  <a:pt x="97" y="143"/>
                  <a:pt x="90" y="141"/>
                  <a:pt x="84" y="136"/>
                </a:cubicBezTo>
                <a:cubicBezTo>
                  <a:pt x="84" y="136"/>
                  <a:pt x="84" y="136"/>
                  <a:pt x="84" y="136"/>
                </a:cubicBezTo>
                <a:cubicBezTo>
                  <a:pt x="78" y="132"/>
                  <a:pt x="75" y="125"/>
                  <a:pt x="75" y="118"/>
                </a:cubicBezTo>
                <a:cubicBezTo>
                  <a:pt x="75" y="111"/>
                  <a:pt x="78" y="104"/>
                  <a:pt x="84" y="100"/>
                </a:cubicBezTo>
                <a:cubicBezTo>
                  <a:pt x="90" y="95"/>
                  <a:pt x="97" y="93"/>
                  <a:pt x="105" y="93"/>
                </a:cubicBezTo>
                <a:cubicBezTo>
                  <a:pt x="112" y="93"/>
                  <a:pt x="118" y="95"/>
                  <a:pt x="123" y="98"/>
                </a:cubicBezTo>
                <a:cubicBezTo>
                  <a:pt x="123" y="33"/>
                  <a:pt x="123" y="33"/>
                  <a:pt x="123" y="33"/>
                </a:cubicBezTo>
                <a:cubicBezTo>
                  <a:pt x="61" y="47"/>
                  <a:pt x="61" y="47"/>
                  <a:pt x="61" y="47"/>
                </a:cubicBezTo>
                <a:cubicBezTo>
                  <a:pt x="61" y="135"/>
                  <a:pt x="61" y="135"/>
                  <a:pt x="61" y="135"/>
                </a:cubicBezTo>
                <a:cubicBezTo>
                  <a:pt x="61" y="136"/>
                  <a:pt x="61" y="136"/>
                  <a:pt x="61" y="136"/>
                </a:cubicBezTo>
                <a:cubicBezTo>
                  <a:pt x="61" y="136"/>
                  <a:pt x="61" y="136"/>
                  <a:pt x="61" y="136"/>
                </a:cubicBezTo>
                <a:cubicBezTo>
                  <a:pt x="61" y="136"/>
                  <a:pt x="61" y="136"/>
                  <a:pt x="61" y="136"/>
                </a:cubicBezTo>
                <a:cubicBezTo>
                  <a:pt x="61" y="143"/>
                  <a:pt x="58" y="149"/>
                  <a:pt x="52" y="154"/>
                </a:cubicBezTo>
                <a:cubicBezTo>
                  <a:pt x="46" y="158"/>
                  <a:pt x="39" y="160"/>
                  <a:pt x="31" y="160"/>
                </a:cubicBezTo>
                <a:cubicBezTo>
                  <a:pt x="23" y="160"/>
                  <a:pt x="15" y="158"/>
                  <a:pt x="10" y="154"/>
                </a:cubicBezTo>
                <a:cubicBezTo>
                  <a:pt x="4" y="149"/>
                  <a:pt x="0" y="142"/>
                  <a:pt x="0" y="135"/>
                </a:cubicBezTo>
                <a:cubicBezTo>
                  <a:pt x="0" y="128"/>
                  <a:pt x="4" y="121"/>
                  <a:pt x="10" y="117"/>
                </a:cubicBezTo>
                <a:cubicBezTo>
                  <a:pt x="15" y="113"/>
                  <a:pt x="23" y="110"/>
                  <a:pt x="31" y="110"/>
                </a:cubicBezTo>
                <a:close/>
                <a:moveTo>
                  <a:pt x="44" y="127"/>
                </a:moveTo>
                <a:cubicBezTo>
                  <a:pt x="41" y="124"/>
                  <a:pt x="36" y="122"/>
                  <a:pt x="31" y="122"/>
                </a:cubicBezTo>
                <a:cubicBezTo>
                  <a:pt x="25" y="122"/>
                  <a:pt x="21" y="124"/>
                  <a:pt x="17" y="127"/>
                </a:cubicBezTo>
                <a:cubicBezTo>
                  <a:pt x="14" y="129"/>
                  <a:pt x="13" y="132"/>
                  <a:pt x="13" y="135"/>
                </a:cubicBezTo>
                <a:cubicBezTo>
                  <a:pt x="13" y="138"/>
                  <a:pt x="14" y="141"/>
                  <a:pt x="17" y="144"/>
                </a:cubicBezTo>
                <a:cubicBezTo>
                  <a:pt x="21" y="146"/>
                  <a:pt x="25" y="148"/>
                  <a:pt x="31" y="148"/>
                </a:cubicBezTo>
                <a:cubicBezTo>
                  <a:pt x="36" y="148"/>
                  <a:pt x="41" y="146"/>
                  <a:pt x="44" y="144"/>
                </a:cubicBezTo>
                <a:cubicBezTo>
                  <a:pt x="47" y="141"/>
                  <a:pt x="49" y="138"/>
                  <a:pt x="49" y="135"/>
                </a:cubicBezTo>
                <a:cubicBezTo>
                  <a:pt x="49" y="132"/>
                  <a:pt x="47" y="129"/>
                  <a:pt x="44" y="127"/>
                </a:cubicBezTo>
                <a:close/>
                <a:moveTo>
                  <a:pt x="119" y="110"/>
                </a:moveTo>
                <a:cubicBezTo>
                  <a:pt x="115" y="107"/>
                  <a:pt x="111" y="105"/>
                  <a:pt x="105" y="105"/>
                </a:cubicBezTo>
                <a:cubicBezTo>
                  <a:pt x="100" y="105"/>
                  <a:pt x="95" y="107"/>
                  <a:pt x="92" y="110"/>
                </a:cubicBezTo>
                <a:cubicBezTo>
                  <a:pt x="89" y="112"/>
                  <a:pt x="87" y="115"/>
                  <a:pt x="87" y="118"/>
                </a:cubicBezTo>
                <a:cubicBezTo>
                  <a:pt x="87" y="121"/>
                  <a:pt x="89" y="124"/>
                  <a:pt x="92" y="127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2" y="127"/>
                  <a:pt x="92" y="127"/>
                  <a:pt x="92" y="127"/>
                </a:cubicBezTo>
                <a:cubicBezTo>
                  <a:pt x="95" y="129"/>
                  <a:pt x="100" y="131"/>
                  <a:pt x="105" y="131"/>
                </a:cubicBezTo>
                <a:cubicBezTo>
                  <a:pt x="111" y="131"/>
                  <a:pt x="115" y="129"/>
                  <a:pt x="119" y="127"/>
                </a:cubicBezTo>
                <a:cubicBezTo>
                  <a:pt x="121" y="124"/>
                  <a:pt x="123" y="121"/>
                  <a:pt x="123" y="118"/>
                </a:cubicBezTo>
                <a:cubicBezTo>
                  <a:pt x="123" y="118"/>
                  <a:pt x="123" y="118"/>
                  <a:pt x="123" y="118"/>
                </a:cubicBezTo>
                <a:cubicBezTo>
                  <a:pt x="123" y="118"/>
                  <a:pt x="123" y="118"/>
                  <a:pt x="123" y="118"/>
                </a:cubicBezTo>
                <a:cubicBezTo>
                  <a:pt x="123" y="118"/>
                  <a:pt x="123" y="118"/>
                  <a:pt x="123" y="118"/>
                </a:cubicBezTo>
                <a:cubicBezTo>
                  <a:pt x="123" y="115"/>
                  <a:pt x="121" y="112"/>
                  <a:pt x="119" y="110"/>
                </a:cubicBezTo>
                <a:cubicBezTo>
                  <a:pt x="119" y="110"/>
                  <a:pt x="119" y="110"/>
                  <a:pt x="119" y="110"/>
                </a:cubicBezTo>
                <a:cubicBezTo>
                  <a:pt x="119" y="110"/>
                  <a:pt x="119" y="110"/>
                  <a:pt x="119" y="1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89" name="Freeform 3682"/>
          <p:cNvSpPr>
            <a:spLocks noEditPoints="1"/>
          </p:cNvSpPr>
          <p:nvPr/>
        </p:nvSpPr>
        <p:spPr bwMode="auto">
          <a:xfrm>
            <a:off x="5745566" y="2464590"/>
            <a:ext cx="205539" cy="168183"/>
          </a:xfrm>
          <a:custGeom>
            <a:avLst/>
            <a:gdLst>
              <a:gd name="T0" fmla="*/ 0 w 147"/>
              <a:gd name="T1" fmla="*/ 95 h 120"/>
              <a:gd name="T2" fmla="*/ 15 w 147"/>
              <a:gd name="T3" fmla="*/ 89 h 120"/>
              <a:gd name="T4" fmla="*/ 51 w 147"/>
              <a:gd name="T5" fmla="*/ 65 h 120"/>
              <a:gd name="T6" fmla="*/ 59 w 147"/>
              <a:gd name="T7" fmla="*/ 75 h 120"/>
              <a:gd name="T8" fmla="*/ 15 w 147"/>
              <a:gd name="T9" fmla="*/ 101 h 120"/>
              <a:gd name="T10" fmla="*/ 145 w 147"/>
              <a:gd name="T11" fmla="*/ 27 h 120"/>
              <a:gd name="T12" fmla="*/ 135 w 147"/>
              <a:gd name="T13" fmla="*/ 37 h 120"/>
              <a:gd name="T14" fmla="*/ 120 w 147"/>
              <a:gd name="T15" fmla="*/ 47 h 120"/>
              <a:gd name="T16" fmla="*/ 119 w 147"/>
              <a:gd name="T17" fmla="*/ 30 h 120"/>
              <a:gd name="T18" fmla="*/ 103 w 147"/>
              <a:gd name="T19" fmla="*/ 30 h 120"/>
              <a:gd name="T20" fmla="*/ 73 w 147"/>
              <a:gd name="T21" fmla="*/ 52 h 120"/>
              <a:gd name="T22" fmla="*/ 103 w 147"/>
              <a:gd name="T23" fmla="*/ 18 h 120"/>
              <a:gd name="T24" fmla="*/ 119 w 147"/>
              <a:gd name="T25" fmla="*/ 18 h 120"/>
              <a:gd name="T26" fmla="*/ 122 w 147"/>
              <a:gd name="T27" fmla="*/ 0 h 120"/>
              <a:gd name="T28" fmla="*/ 125 w 147"/>
              <a:gd name="T29" fmla="*/ 1 h 120"/>
              <a:gd name="T30" fmla="*/ 145 w 147"/>
              <a:gd name="T31" fmla="*/ 22 h 120"/>
              <a:gd name="T32" fmla="*/ 145 w 147"/>
              <a:gd name="T33" fmla="*/ 27 h 120"/>
              <a:gd name="T34" fmla="*/ 126 w 147"/>
              <a:gd name="T35" fmla="*/ 13 h 120"/>
              <a:gd name="T36" fmla="*/ 138 w 147"/>
              <a:gd name="T37" fmla="*/ 24 h 120"/>
              <a:gd name="T38" fmla="*/ 135 w 147"/>
              <a:gd name="T39" fmla="*/ 108 h 120"/>
              <a:gd name="T40" fmla="*/ 125 w 147"/>
              <a:gd name="T41" fmla="*/ 118 h 120"/>
              <a:gd name="T42" fmla="*/ 119 w 147"/>
              <a:gd name="T43" fmla="*/ 115 h 120"/>
              <a:gd name="T44" fmla="*/ 111 w 147"/>
              <a:gd name="T45" fmla="*/ 101 h 120"/>
              <a:gd name="T46" fmla="*/ 58 w 147"/>
              <a:gd name="T47" fmla="*/ 63 h 120"/>
              <a:gd name="T48" fmla="*/ 15 w 147"/>
              <a:gd name="T49" fmla="*/ 30 h 120"/>
              <a:gd name="T50" fmla="*/ 0 w 147"/>
              <a:gd name="T51" fmla="*/ 24 h 120"/>
              <a:gd name="T52" fmla="*/ 15 w 147"/>
              <a:gd name="T53" fmla="*/ 18 h 120"/>
              <a:gd name="T54" fmla="*/ 68 w 147"/>
              <a:gd name="T55" fmla="*/ 56 h 120"/>
              <a:gd name="T56" fmla="*/ 111 w 147"/>
              <a:gd name="T57" fmla="*/ 89 h 120"/>
              <a:gd name="T58" fmla="*/ 119 w 147"/>
              <a:gd name="T59" fmla="*/ 75 h 120"/>
              <a:gd name="T60" fmla="*/ 125 w 147"/>
              <a:gd name="T61" fmla="*/ 72 h 120"/>
              <a:gd name="T62" fmla="*/ 135 w 147"/>
              <a:gd name="T63" fmla="*/ 82 h 120"/>
              <a:gd name="T64" fmla="*/ 145 w 147"/>
              <a:gd name="T65" fmla="*/ 98 h 120"/>
              <a:gd name="T66" fmla="*/ 138 w 147"/>
              <a:gd name="T67" fmla="*/ 95 h 120"/>
              <a:gd name="T68" fmla="*/ 126 w 147"/>
              <a:gd name="T69" fmla="*/ 84 h 120"/>
              <a:gd name="T70" fmla="*/ 138 w 147"/>
              <a:gd name="T71" fmla="*/ 95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47" h="120">
                <a:moveTo>
                  <a:pt x="6" y="101"/>
                </a:moveTo>
                <a:cubicBezTo>
                  <a:pt x="3" y="101"/>
                  <a:pt x="0" y="99"/>
                  <a:pt x="0" y="95"/>
                </a:cubicBezTo>
                <a:cubicBezTo>
                  <a:pt x="0" y="92"/>
                  <a:pt x="3" y="89"/>
                  <a:pt x="6" y="89"/>
                </a:cubicBezTo>
                <a:cubicBezTo>
                  <a:pt x="15" y="89"/>
                  <a:pt x="15" y="89"/>
                  <a:pt x="15" y="89"/>
                </a:cubicBezTo>
                <a:cubicBezTo>
                  <a:pt x="23" y="89"/>
                  <a:pt x="23" y="89"/>
                  <a:pt x="23" y="89"/>
                </a:cubicBezTo>
                <a:cubicBezTo>
                  <a:pt x="31" y="89"/>
                  <a:pt x="41" y="78"/>
                  <a:pt x="51" y="65"/>
                </a:cubicBezTo>
                <a:cubicBezTo>
                  <a:pt x="53" y="67"/>
                  <a:pt x="53" y="67"/>
                  <a:pt x="53" y="67"/>
                </a:cubicBezTo>
                <a:cubicBezTo>
                  <a:pt x="55" y="70"/>
                  <a:pt x="57" y="72"/>
                  <a:pt x="59" y="75"/>
                </a:cubicBezTo>
                <a:cubicBezTo>
                  <a:pt x="47" y="89"/>
                  <a:pt x="36" y="101"/>
                  <a:pt x="23" y="101"/>
                </a:cubicBezTo>
                <a:cubicBezTo>
                  <a:pt x="15" y="101"/>
                  <a:pt x="15" y="101"/>
                  <a:pt x="15" y="101"/>
                </a:cubicBezTo>
                <a:cubicBezTo>
                  <a:pt x="6" y="101"/>
                  <a:pt x="6" y="101"/>
                  <a:pt x="6" y="101"/>
                </a:cubicBezTo>
                <a:close/>
                <a:moveTo>
                  <a:pt x="145" y="27"/>
                </a:moveTo>
                <a:cubicBezTo>
                  <a:pt x="135" y="37"/>
                  <a:pt x="135" y="37"/>
                  <a:pt x="135" y="37"/>
                </a:cubicBezTo>
                <a:cubicBezTo>
                  <a:pt x="135" y="37"/>
                  <a:pt x="135" y="37"/>
                  <a:pt x="135" y="37"/>
                </a:cubicBezTo>
                <a:cubicBezTo>
                  <a:pt x="125" y="47"/>
                  <a:pt x="125" y="47"/>
                  <a:pt x="125" y="47"/>
                </a:cubicBezTo>
                <a:cubicBezTo>
                  <a:pt x="123" y="49"/>
                  <a:pt x="121" y="49"/>
                  <a:pt x="120" y="47"/>
                </a:cubicBezTo>
                <a:cubicBezTo>
                  <a:pt x="119" y="47"/>
                  <a:pt x="118" y="46"/>
                  <a:pt x="119" y="45"/>
                </a:cubicBezTo>
                <a:cubicBezTo>
                  <a:pt x="119" y="30"/>
                  <a:pt x="119" y="30"/>
                  <a:pt x="119" y="3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95" y="30"/>
                  <a:pt x="85" y="42"/>
                  <a:pt x="75" y="55"/>
                </a:cubicBezTo>
                <a:cubicBezTo>
                  <a:pt x="73" y="52"/>
                  <a:pt x="73" y="52"/>
                  <a:pt x="73" y="52"/>
                </a:cubicBezTo>
                <a:cubicBezTo>
                  <a:pt x="71" y="50"/>
                  <a:pt x="69" y="47"/>
                  <a:pt x="67" y="44"/>
                </a:cubicBezTo>
                <a:cubicBezTo>
                  <a:pt x="78" y="30"/>
                  <a:pt x="90" y="18"/>
                  <a:pt x="103" y="18"/>
                </a:cubicBezTo>
                <a:cubicBezTo>
                  <a:pt x="111" y="18"/>
                  <a:pt x="111" y="18"/>
                  <a:pt x="111" y="18"/>
                </a:cubicBezTo>
                <a:cubicBezTo>
                  <a:pt x="119" y="18"/>
                  <a:pt x="119" y="18"/>
                  <a:pt x="119" y="18"/>
                </a:cubicBezTo>
                <a:cubicBezTo>
                  <a:pt x="119" y="4"/>
                  <a:pt x="119" y="4"/>
                  <a:pt x="119" y="4"/>
                </a:cubicBezTo>
                <a:cubicBezTo>
                  <a:pt x="119" y="2"/>
                  <a:pt x="120" y="0"/>
                  <a:pt x="122" y="0"/>
                </a:cubicBezTo>
                <a:cubicBezTo>
                  <a:pt x="123" y="0"/>
                  <a:pt x="124" y="0"/>
                  <a:pt x="125" y="1"/>
                </a:cubicBezTo>
                <a:cubicBezTo>
                  <a:pt x="125" y="1"/>
                  <a:pt x="125" y="1"/>
                  <a:pt x="125" y="1"/>
                </a:cubicBezTo>
                <a:cubicBezTo>
                  <a:pt x="135" y="11"/>
                  <a:pt x="135" y="11"/>
                  <a:pt x="135" y="11"/>
                </a:cubicBezTo>
                <a:cubicBezTo>
                  <a:pt x="145" y="22"/>
                  <a:pt x="145" y="22"/>
                  <a:pt x="145" y="22"/>
                </a:cubicBezTo>
                <a:cubicBezTo>
                  <a:pt x="147" y="23"/>
                  <a:pt x="147" y="25"/>
                  <a:pt x="145" y="27"/>
                </a:cubicBezTo>
                <a:cubicBezTo>
                  <a:pt x="145" y="27"/>
                  <a:pt x="145" y="27"/>
                  <a:pt x="145" y="27"/>
                </a:cubicBezTo>
                <a:close/>
                <a:moveTo>
                  <a:pt x="138" y="24"/>
                </a:moveTo>
                <a:cubicBezTo>
                  <a:pt x="134" y="20"/>
                  <a:pt x="130" y="17"/>
                  <a:pt x="126" y="13"/>
                </a:cubicBezTo>
                <a:cubicBezTo>
                  <a:pt x="126" y="36"/>
                  <a:pt x="126" y="36"/>
                  <a:pt x="126" y="36"/>
                </a:cubicBezTo>
                <a:cubicBezTo>
                  <a:pt x="130" y="32"/>
                  <a:pt x="134" y="28"/>
                  <a:pt x="138" y="24"/>
                </a:cubicBezTo>
                <a:close/>
                <a:moveTo>
                  <a:pt x="145" y="98"/>
                </a:moveTo>
                <a:cubicBezTo>
                  <a:pt x="135" y="108"/>
                  <a:pt x="135" y="108"/>
                  <a:pt x="135" y="108"/>
                </a:cubicBezTo>
                <a:cubicBezTo>
                  <a:pt x="135" y="108"/>
                  <a:pt x="135" y="108"/>
                  <a:pt x="135" y="108"/>
                </a:cubicBezTo>
                <a:cubicBezTo>
                  <a:pt x="125" y="118"/>
                  <a:pt x="125" y="118"/>
                  <a:pt x="125" y="118"/>
                </a:cubicBezTo>
                <a:cubicBezTo>
                  <a:pt x="123" y="120"/>
                  <a:pt x="121" y="120"/>
                  <a:pt x="120" y="118"/>
                </a:cubicBezTo>
                <a:cubicBezTo>
                  <a:pt x="119" y="118"/>
                  <a:pt x="118" y="116"/>
                  <a:pt x="119" y="115"/>
                </a:cubicBezTo>
                <a:cubicBezTo>
                  <a:pt x="119" y="101"/>
                  <a:pt x="119" y="101"/>
                  <a:pt x="119" y="101"/>
                </a:cubicBezTo>
                <a:cubicBezTo>
                  <a:pt x="111" y="101"/>
                  <a:pt x="111" y="101"/>
                  <a:pt x="111" y="101"/>
                </a:cubicBezTo>
                <a:cubicBezTo>
                  <a:pt x="103" y="101"/>
                  <a:pt x="103" y="101"/>
                  <a:pt x="103" y="101"/>
                </a:cubicBezTo>
                <a:cubicBezTo>
                  <a:pt x="87" y="101"/>
                  <a:pt x="72" y="82"/>
                  <a:pt x="58" y="63"/>
                </a:cubicBezTo>
                <a:cubicBezTo>
                  <a:pt x="45" y="47"/>
                  <a:pt x="33" y="30"/>
                  <a:pt x="23" y="30"/>
                </a:cubicBezTo>
                <a:cubicBezTo>
                  <a:pt x="15" y="30"/>
                  <a:pt x="15" y="30"/>
                  <a:pt x="15" y="30"/>
                </a:cubicBezTo>
                <a:cubicBezTo>
                  <a:pt x="6" y="30"/>
                  <a:pt x="6" y="30"/>
                  <a:pt x="6" y="30"/>
                </a:cubicBezTo>
                <a:cubicBezTo>
                  <a:pt x="3" y="30"/>
                  <a:pt x="0" y="28"/>
                  <a:pt x="0" y="24"/>
                </a:cubicBezTo>
                <a:cubicBezTo>
                  <a:pt x="0" y="21"/>
                  <a:pt x="3" y="18"/>
                  <a:pt x="6" y="18"/>
                </a:cubicBezTo>
                <a:cubicBezTo>
                  <a:pt x="15" y="18"/>
                  <a:pt x="15" y="18"/>
                  <a:pt x="15" y="18"/>
                </a:cubicBezTo>
                <a:cubicBezTo>
                  <a:pt x="23" y="18"/>
                  <a:pt x="23" y="18"/>
                  <a:pt x="23" y="18"/>
                </a:cubicBezTo>
                <a:cubicBezTo>
                  <a:pt x="39" y="18"/>
                  <a:pt x="53" y="37"/>
                  <a:pt x="68" y="56"/>
                </a:cubicBezTo>
                <a:cubicBezTo>
                  <a:pt x="80" y="72"/>
                  <a:pt x="93" y="89"/>
                  <a:pt x="103" y="89"/>
                </a:cubicBezTo>
                <a:cubicBezTo>
                  <a:pt x="111" y="89"/>
                  <a:pt x="111" y="89"/>
                  <a:pt x="111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19" y="75"/>
                  <a:pt x="119" y="75"/>
                  <a:pt x="119" y="75"/>
                </a:cubicBezTo>
                <a:cubicBezTo>
                  <a:pt x="119" y="73"/>
                  <a:pt x="120" y="71"/>
                  <a:pt x="122" y="71"/>
                </a:cubicBezTo>
                <a:cubicBezTo>
                  <a:pt x="123" y="71"/>
                  <a:pt x="124" y="71"/>
                  <a:pt x="125" y="72"/>
                </a:cubicBezTo>
                <a:cubicBezTo>
                  <a:pt x="125" y="72"/>
                  <a:pt x="125" y="72"/>
                  <a:pt x="125" y="72"/>
                </a:cubicBezTo>
                <a:cubicBezTo>
                  <a:pt x="135" y="82"/>
                  <a:pt x="135" y="82"/>
                  <a:pt x="135" y="82"/>
                </a:cubicBezTo>
                <a:cubicBezTo>
                  <a:pt x="145" y="92"/>
                  <a:pt x="145" y="92"/>
                  <a:pt x="145" y="92"/>
                </a:cubicBezTo>
                <a:cubicBezTo>
                  <a:pt x="147" y="94"/>
                  <a:pt x="147" y="96"/>
                  <a:pt x="145" y="98"/>
                </a:cubicBezTo>
                <a:cubicBezTo>
                  <a:pt x="145" y="98"/>
                  <a:pt x="145" y="98"/>
                  <a:pt x="145" y="98"/>
                </a:cubicBezTo>
                <a:close/>
                <a:moveTo>
                  <a:pt x="138" y="95"/>
                </a:moveTo>
                <a:cubicBezTo>
                  <a:pt x="130" y="87"/>
                  <a:pt x="130" y="87"/>
                  <a:pt x="130" y="87"/>
                </a:cubicBezTo>
                <a:cubicBezTo>
                  <a:pt x="126" y="84"/>
                  <a:pt x="126" y="84"/>
                  <a:pt x="126" y="84"/>
                </a:cubicBezTo>
                <a:cubicBezTo>
                  <a:pt x="126" y="107"/>
                  <a:pt x="126" y="107"/>
                  <a:pt x="126" y="107"/>
                </a:cubicBezTo>
                <a:cubicBezTo>
                  <a:pt x="130" y="103"/>
                  <a:pt x="134" y="99"/>
                  <a:pt x="138" y="9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90" name="Freeform 3683"/>
          <p:cNvSpPr>
            <a:spLocks noEditPoints="1"/>
          </p:cNvSpPr>
          <p:nvPr/>
        </p:nvSpPr>
        <p:spPr bwMode="auto">
          <a:xfrm>
            <a:off x="4091777" y="1925101"/>
            <a:ext cx="226863" cy="242800"/>
          </a:xfrm>
          <a:custGeom>
            <a:avLst/>
            <a:gdLst>
              <a:gd name="T0" fmla="*/ 6 w 162"/>
              <a:gd name="T1" fmla="*/ 44 h 173"/>
              <a:gd name="T2" fmla="*/ 67 w 162"/>
              <a:gd name="T3" fmla="*/ 18 h 173"/>
              <a:gd name="T4" fmla="*/ 71 w 162"/>
              <a:gd name="T5" fmla="*/ 4 h 173"/>
              <a:gd name="T6" fmla="*/ 81 w 162"/>
              <a:gd name="T7" fmla="*/ 0 h 173"/>
              <a:gd name="T8" fmla="*/ 91 w 162"/>
              <a:gd name="T9" fmla="*/ 4 h 173"/>
              <a:gd name="T10" fmla="*/ 94 w 162"/>
              <a:gd name="T11" fmla="*/ 18 h 173"/>
              <a:gd name="T12" fmla="*/ 156 w 162"/>
              <a:gd name="T13" fmla="*/ 44 h 173"/>
              <a:gd name="T14" fmla="*/ 162 w 162"/>
              <a:gd name="T15" fmla="*/ 51 h 173"/>
              <a:gd name="T16" fmla="*/ 156 w 162"/>
              <a:gd name="T17" fmla="*/ 173 h 173"/>
              <a:gd name="T18" fmla="*/ 6 w 162"/>
              <a:gd name="T19" fmla="*/ 173 h 173"/>
              <a:gd name="T20" fmla="*/ 0 w 162"/>
              <a:gd name="T21" fmla="*/ 167 h 173"/>
              <a:gd name="T22" fmla="*/ 6 w 162"/>
              <a:gd name="T23" fmla="*/ 44 h 173"/>
              <a:gd name="T24" fmla="*/ 76 w 162"/>
              <a:gd name="T25" fmla="*/ 85 h 173"/>
              <a:gd name="T26" fmla="*/ 32 w 162"/>
              <a:gd name="T27" fmla="*/ 85 h 173"/>
              <a:gd name="T28" fmla="*/ 149 w 162"/>
              <a:gd name="T29" fmla="*/ 155 h 173"/>
              <a:gd name="T30" fmla="*/ 75 w 162"/>
              <a:gd name="T31" fmla="*/ 141 h 173"/>
              <a:gd name="T32" fmla="*/ 81 w 162"/>
              <a:gd name="T33" fmla="*/ 152 h 173"/>
              <a:gd name="T34" fmla="*/ 67 w 162"/>
              <a:gd name="T35" fmla="*/ 144 h 173"/>
              <a:gd name="T36" fmla="*/ 67 w 162"/>
              <a:gd name="T37" fmla="*/ 144 h 173"/>
              <a:gd name="T38" fmla="*/ 67 w 162"/>
              <a:gd name="T39" fmla="*/ 143 h 173"/>
              <a:gd name="T40" fmla="*/ 67 w 162"/>
              <a:gd name="T41" fmla="*/ 143 h 173"/>
              <a:gd name="T42" fmla="*/ 12 w 162"/>
              <a:gd name="T43" fmla="*/ 153 h 173"/>
              <a:gd name="T44" fmla="*/ 149 w 162"/>
              <a:gd name="T45" fmla="*/ 160 h 173"/>
              <a:gd name="T46" fmla="*/ 12 w 162"/>
              <a:gd name="T47" fmla="*/ 143 h 173"/>
              <a:gd name="T48" fmla="*/ 47 w 162"/>
              <a:gd name="T49" fmla="*/ 113 h 173"/>
              <a:gd name="T50" fmla="*/ 102 w 162"/>
              <a:gd name="T51" fmla="*/ 103 h 173"/>
              <a:gd name="T52" fmla="*/ 149 w 162"/>
              <a:gd name="T53" fmla="*/ 145 h 173"/>
              <a:gd name="T54" fmla="*/ 12 w 162"/>
              <a:gd name="T55" fmla="*/ 57 h 173"/>
              <a:gd name="T56" fmla="*/ 54 w 162"/>
              <a:gd name="T57" fmla="*/ 71 h 173"/>
              <a:gd name="T58" fmla="*/ 54 w 162"/>
              <a:gd name="T59" fmla="*/ 99 h 173"/>
              <a:gd name="T60" fmla="*/ 54 w 162"/>
              <a:gd name="T61" fmla="*/ 71 h 173"/>
              <a:gd name="T62" fmla="*/ 119 w 162"/>
              <a:gd name="T63" fmla="*/ 44 h 173"/>
              <a:gd name="T64" fmla="*/ 81 w 162"/>
              <a:gd name="T65" fmla="*/ 28 h 173"/>
              <a:gd name="T66" fmla="*/ 43 w 162"/>
              <a:gd name="T67" fmla="*/ 44 h 173"/>
              <a:gd name="T68" fmla="*/ 86 w 162"/>
              <a:gd name="T69" fmla="*/ 9 h 173"/>
              <a:gd name="T70" fmla="*/ 76 w 162"/>
              <a:gd name="T71" fmla="*/ 9 h 173"/>
              <a:gd name="T72" fmla="*/ 74 w 162"/>
              <a:gd name="T73" fmla="*/ 14 h 173"/>
              <a:gd name="T74" fmla="*/ 75 w 162"/>
              <a:gd name="T75" fmla="*/ 17 h 173"/>
              <a:gd name="T76" fmla="*/ 75 w 162"/>
              <a:gd name="T77" fmla="*/ 17 h 173"/>
              <a:gd name="T78" fmla="*/ 76 w 162"/>
              <a:gd name="T79" fmla="*/ 19 h 173"/>
              <a:gd name="T80" fmla="*/ 81 w 162"/>
              <a:gd name="T81" fmla="*/ 21 h 173"/>
              <a:gd name="T82" fmla="*/ 86 w 162"/>
              <a:gd name="T83" fmla="*/ 19 h 173"/>
              <a:gd name="T84" fmla="*/ 87 w 162"/>
              <a:gd name="T85" fmla="*/ 17 h 173"/>
              <a:gd name="T86" fmla="*/ 87 w 162"/>
              <a:gd name="T87" fmla="*/ 17 h 173"/>
              <a:gd name="T88" fmla="*/ 88 w 162"/>
              <a:gd name="T89" fmla="*/ 14 h 1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2" h="173">
                <a:moveTo>
                  <a:pt x="6" y="44"/>
                </a:moveTo>
                <a:cubicBezTo>
                  <a:pt x="6" y="44"/>
                  <a:pt x="6" y="44"/>
                  <a:pt x="6" y="44"/>
                </a:cubicBezTo>
                <a:cubicBezTo>
                  <a:pt x="30" y="44"/>
                  <a:pt x="30" y="44"/>
                  <a:pt x="30" y="44"/>
                </a:cubicBezTo>
                <a:cubicBezTo>
                  <a:pt x="67" y="18"/>
                  <a:pt x="67" y="18"/>
                  <a:pt x="67" y="18"/>
                </a:cubicBezTo>
                <a:cubicBezTo>
                  <a:pt x="67" y="17"/>
                  <a:pt x="67" y="15"/>
                  <a:pt x="67" y="14"/>
                </a:cubicBezTo>
                <a:cubicBezTo>
                  <a:pt x="67" y="10"/>
                  <a:pt x="68" y="7"/>
                  <a:pt x="71" y="4"/>
                </a:cubicBezTo>
                <a:cubicBezTo>
                  <a:pt x="71" y="4"/>
                  <a:pt x="71" y="4"/>
                  <a:pt x="71" y="4"/>
                </a:cubicBezTo>
                <a:cubicBezTo>
                  <a:pt x="73" y="1"/>
                  <a:pt x="77" y="0"/>
                  <a:pt x="81" y="0"/>
                </a:cubicBezTo>
                <a:cubicBezTo>
                  <a:pt x="85" y="0"/>
                  <a:pt x="88" y="1"/>
                  <a:pt x="91" y="4"/>
                </a:cubicBezTo>
                <a:cubicBezTo>
                  <a:pt x="91" y="4"/>
                  <a:pt x="91" y="4"/>
                  <a:pt x="91" y="4"/>
                </a:cubicBezTo>
                <a:cubicBezTo>
                  <a:pt x="94" y="7"/>
                  <a:pt x="95" y="10"/>
                  <a:pt x="95" y="14"/>
                </a:cubicBezTo>
                <a:cubicBezTo>
                  <a:pt x="95" y="15"/>
                  <a:pt x="95" y="17"/>
                  <a:pt x="94" y="18"/>
                </a:cubicBezTo>
                <a:cubicBezTo>
                  <a:pt x="131" y="44"/>
                  <a:pt x="131" y="44"/>
                  <a:pt x="131" y="44"/>
                </a:cubicBezTo>
                <a:cubicBezTo>
                  <a:pt x="156" y="44"/>
                  <a:pt x="156" y="44"/>
                  <a:pt x="156" y="44"/>
                </a:cubicBezTo>
                <a:cubicBezTo>
                  <a:pt x="159" y="44"/>
                  <a:pt x="162" y="47"/>
                  <a:pt x="162" y="51"/>
                </a:cubicBezTo>
                <a:cubicBezTo>
                  <a:pt x="162" y="51"/>
                  <a:pt x="162" y="51"/>
                  <a:pt x="162" y="51"/>
                </a:cubicBezTo>
                <a:cubicBezTo>
                  <a:pt x="162" y="167"/>
                  <a:pt x="162" y="167"/>
                  <a:pt x="162" y="167"/>
                </a:cubicBezTo>
                <a:cubicBezTo>
                  <a:pt x="162" y="170"/>
                  <a:pt x="159" y="173"/>
                  <a:pt x="156" y="173"/>
                </a:cubicBezTo>
                <a:cubicBezTo>
                  <a:pt x="156" y="173"/>
                  <a:pt x="156" y="173"/>
                  <a:pt x="156" y="173"/>
                </a:cubicBezTo>
                <a:cubicBezTo>
                  <a:pt x="6" y="173"/>
                  <a:pt x="6" y="173"/>
                  <a:pt x="6" y="173"/>
                </a:cubicBezTo>
                <a:cubicBezTo>
                  <a:pt x="3" y="173"/>
                  <a:pt x="0" y="170"/>
                  <a:pt x="0" y="167"/>
                </a:cubicBezTo>
                <a:cubicBezTo>
                  <a:pt x="0" y="167"/>
                  <a:pt x="0" y="167"/>
                  <a:pt x="0" y="167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47"/>
                  <a:pt x="3" y="44"/>
                  <a:pt x="6" y="44"/>
                </a:cubicBezTo>
                <a:close/>
                <a:moveTo>
                  <a:pt x="54" y="63"/>
                </a:moveTo>
                <a:cubicBezTo>
                  <a:pt x="66" y="63"/>
                  <a:pt x="76" y="73"/>
                  <a:pt x="76" y="85"/>
                </a:cubicBezTo>
                <a:cubicBezTo>
                  <a:pt x="76" y="97"/>
                  <a:pt x="66" y="107"/>
                  <a:pt x="54" y="107"/>
                </a:cubicBezTo>
                <a:cubicBezTo>
                  <a:pt x="42" y="107"/>
                  <a:pt x="32" y="97"/>
                  <a:pt x="32" y="85"/>
                </a:cubicBezTo>
                <a:cubicBezTo>
                  <a:pt x="32" y="73"/>
                  <a:pt x="42" y="63"/>
                  <a:pt x="54" y="63"/>
                </a:cubicBezTo>
                <a:close/>
                <a:moveTo>
                  <a:pt x="149" y="155"/>
                </a:moveTo>
                <a:cubicBezTo>
                  <a:pt x="105" y="111"/>
                  <a:pt x="105" y="111"/>
                  <a:pt x="105" y="111"/>
                </a:cubicBezTo>
                <a:cubicBezTo>
                  <a:pt x="75" y="141"/>
                  <a:pt x="75" y="141"/>
                  <a:pt x="75" y="141"/>
                </a:cubicBezTo>
                <a:cubicBezTo>
                  <a:pt x="81" y="147"/>
                  <a:pt x="81" y="147"/>
                  <a:pt x="81" y="147"/>
                </a:cubicBezTo>
                <a:cubicBezTo>
                  <a:pt x="82" y="148"/>
                  <a:pt x="82" y="151"/>
                  <a:pt x="81" y="152"/>
                </a:cubicBezTo>
                <a:cubicBezTo>
                  <a:pt x="79" y="154"/>
                  <a:pt x="77" y="154"/>
                  <a:pt x="76" y="152"/>
                </a:cubicBezTo>
                <a:cubicBezTo>
                  <a:pt x="67" y="144"/>
                  <a:pt x="67" y="144"/>
                  <a:pt x="67" y="144"/>
                </a:cubicBezTo>
                <a:cubicBezTo>
                  <a:pt x="67" y="144"/>
                  <a:pt x="67" y="144"/>
                  <a:pt x="67" y="144"/>
                </a:cubicBezTo>
                <a:cubicBezTo>
                  <a:pt x="67" y="144"/>
                  <a:pt x="67" y="144"/>
                  <a:pt x="67" y="144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67" y="143"/>
                  <a:pt x="67" y="143"/>
                  <a:pt x="67" y="143"/>
                </a:cubicBezTo>
                <a:cubicBezTo>
                  <a:pt x="44" y="121"/>
                  <a:pt x="44" y="121"/>
                  <a:pt x="44" y="121"/>
                </a:cubicBezTo>
                <a:cubicBezTo>
                  <a:pt x="12" y="153"/>
                  <a:pt x="12" y="153"/>
                  <a:pt x="12" y="153"/>
                </a:cubicBezTo>
                <a:cubicBezTo>
                  <a:pt x="12" y="160"/>
                  <a:pt x="12" y="160"/>
                  <a:pt x="12" y="160"/>
                </a:cubicBezTo>
                <a:cubicBezTo>
                  <a:pt x="58" y="160"/>
                  <a:pt x="104" y="160"/>
                  <a:pt x="149" y="160"/>
                </a:cubicBezTo>
                <a:cubicBezTo>
                  <a:pt x="149" y="155"/>
                  <a:pt x="149" y="155"/>
                  <a:pt x="149" y="155"/>
                </a:cubicBezTo>
                <a:close/>
                <a:moveTo>
                  <a:pt x="12" y="143"/>
                </a:moveTo>
                <a:cubicBezTo>
                  <a:pt x="42" y="113"/>
                  <a:pt x="42" y="113"/>
                  <a:pt x="42" y="113"/>
                </a:cubicBezTo>
                <a:cubicBezTo>
                  <a:pt x="43" y="112"/>
                  <a:pt x="46" y="112"/>
                  <a:pt x="47" y="113"/>
                </a:cubicBezTo>
                <a:cubicBezTo>
                  <a:pt x="69" y="136"/>
                  <a:pt x="69" y="136"/>
                  <a:pt x="69" y="136"/>
                </a:cubicBezTo>
                <a:cubicBezTo>
                  <a:pt x="102" y="103"/>
                  <a:pt x="102" y="103"/>
                  <a:pt x="102" y="103"/>
                </a:cubicBezTo>
                <a:cubicBezTo>
                  <a:pt x="104" y="101"/>
                  <a:pt x="106" y="101"/>
                  <a:pt x="108" y="103"/>
                </a:cubicBezTo>
                <a:cubicBezTo>
                  <a:pt x="149" y="145"/>
                  <a:pt x="149" y="145"/>
                  <a:pt x="149" y="145"/>
                </a:cubicBezTo>
                <a:cubicBezTo>
                  <a:pt x="149" y="57"/>
                  <a:pt x="149" y="57"/>
                  <a:pt x="149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2" y="143"/>
                  <a:pt x="12" y="143"/>
                  <a:pt x="12" y="143"/>
                </a:cubicBezTo>
                <a:close/>
                <a:moveTo>
                  <a:pt x="54" y="71"/>
                </a:moveTo>
                <a:cubicBezTo>
                  <a:pt x="46" y="71"/>
                  <a:pt x="40" y="77"/>
                  <a:pt x="40" y="85"/>
                </a:cubicBezTo>
                <a:cubicBezTo>
                  <a:pt x="40" y="93"/>
                  <a:pt x="46" y="99"/>
                  <a:pt x="54" y="99"/>
                </a:cubicBezTo>
                <a:cubicBezTo>
                  <a:pt x="62" y="99"/>
                  <a:pt x="68" y="93"/>
                  <a:pt x="68" y="85"/>
                </a:cubicBezTo>
                <a:cubicBezTo>
                  <a:pt x="68" y="77"/>
                  <a:pt x="62" y="71"/>
                  <a:pt x="54" y="71"/>
                </a:cubicBezTo>
                <a:close/>
                <a:moveTo>
                  <a:pt x="43" y="44"/>
                </a:moveTo>
                <a:cubicBezTo>
                  <a:pt x="119" y="44"/>
                  <a:pt x="119" y="44"/>
                  <a:pt x="119" y="44"/>
                </a:cubicBezTo>
                <a:cubicBezTo>
                  <a:pt x="91" y="24"/>
                  <a:pt x="91" y="24"/>
                  <a:pt x="91" y="24"/>
                </a:cubicBezTo>
                <a:cubicBezTo>
                  <a:pt x="88" y="27"/>
                  <a:pt x="85" y="28"/>
                  <a:pt x="81" y="28"/>
                </a:cubicBezTo>
                <a:cubicBezTo>
                  <a:pt x="77" y="28"/>
                  <a:pt x="74" y="27"/>
                  <a:pt x="71" y="24"/>
                </a:cubicBezTo>
                <a:cubicBezTo>
                  <a:pt x="43" y="44"/>
                  <a:pt x="43" y="44"/>
                  <a:pt x="43" y="44"/>
                </a:cubicBezTo>
                <a:close/>
                <a:moveTo>
                  <a:pt x="86" y="9"/>
                </a:moveTo>
                <a:cubicBezTo>
                  <a:pt x="86" y="9"/>
                  <a:pt x="86" y="9"/>
                  <a:pt x="86" y="9"/>
                </a:cubicBezTo>
                <a:cubicBezTo>
                  <a:pt x="84" y="8"/>
                  <a:pt x="83" y="7"/>
                  <a:pt x="81" y="7"/>
                </a:cubicBezTo>
                <a:cubicBezTo>
                  <a:pt x="79" y="7"/>
                  <a:pt x="77" y="8"/>
                  <a:pt x="76" y="9"/>
                </a:cubicBezTo>
                <a:cubicBezTo>
                  <a:pt x="76" y="9"/>
                  <a:pt x="76" y="9"/>
                  <a:pt x="76" y="9"/>
                </a:cubicBezTo>
                <a:cubicBezTo>
                  <a:pt x="75" y="10"/>
                  <a:pt x="74" y="12"/>
                  <a:pt x="74" y="14"/>
                </a:cubicBezTo>
                <a:cubicBezTo>
                  <a:pt x="74" y="15"/>
                  <a:pt x="75" y="16"/>
                  <a:pt x="75" y="17"/>
                </a:cubicBezTo>
                <a:cubicBezTo>
                  <a:pt x="75" y="17"/>
                  <a:pt x="75" y="17"/>
                  <a:pt x="75" y="17"/>
                </a:cubicBezTo>
                <a:cubicBezTo>
                  <a:pt x="75" y="17"/>
                  <a:pt x="75" y="17"/>
                  <a:pt x="75" y="17"/>
                </a:cubicBezTo>
                <a:cubicBezTo>
                  <a:pt x="75" y="17"/>
                  <a:pt x="75" y="17"/>
                  <a:pt x="75" y="17"/>
                </a:cubicBezTo>
                <a:cubicBezTo>
                  <a:pt x="75" y="17"/>
                  <a:pt x="75" y="17"/>
                  <a:pt x="75" y="17"/>
                </a:cubicBezTo>
                <a:cubicBezTo>
                  <a:pt x="75" y="18"/>
                  <a:pt x="76" y="18"/>
                  <a:pt x="76" y="19"/>
                </a:cubicBezTo>
                <a:cubicBezTo>
                  <a:pt x="76" y="19"/>
                  <a:pt x="76" y="19"/>
                  <a:pt x="76" y="19"/>
                </a:cubicBezTo>
                <a:cubicBezTo>
                  <a:pt x="77" y="20"/>
                  <a:pt x="79" y="21"/>
                  <a:pt x="81" y="21"/>
                </a:cubicBezTo>
                <a:cubicBezTo>
                  <a:pt x="83" y="21"/>
                  <a:pt x="84" y="20"/>
                  <a:pt x="86" y="19"/>
                </a:cubicBezTo>
                <a:cubicBezTo>
                  <a:pt x="86" y="19"/>
                  <a:pt x="86" y="19"/>
                  <a:pt x="86" y="19"/>
                </a:cubicBezTo>
                <a:cubicBezTo>
                  <a:pt x="86" y="18"/>
                  <a:pt x="86" y="18"/>
                  <a:pt x="87" y="17"/>
                </a:cubicBezTo>
                <a:cubicBezTo>
                  <a:pt x="87" y="17"/>
                  <a:pt x="87" y="17"/>
                  <a:pt x="87" y="17"/>
                </a:cubicBezTo>
                <a:cubicBezTo>
                  <a:pt x="87" y="17"/>
                  <a:pt x="87" y="17"/>
                  <a:pt x="87" y="17"/>
                </a:cubicBezTo>
                <a:cubicBezTo>
                  <a:pt x="87" y="17"/>
                  <a:pt x="87" y="17"/>
                  <a:pt x="87" y="17"/>
                </a:cubicBezTo>
                <a:cubicBezTo>
                  <a:pt x="87" y="17"/>
                  <a:pt x="87" y="17"/>
                  <a:pt x="87" y="17"/>
                </a:cubicBezTo>
                <a:cubicBezTo>
                  <a:pt x="87" y="16"/>
                  <a:pt x="88" y="15"/>
                  <a:pt x="88" y="14"/>
                </a:cubicBezTo>
                <a:cubicBezTo>
                  <a:pt x="88" y="12"/>
                  <a:pt x="87" y="10"/>
                  <a:pt x="86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91" name="Freeform 3684"/>
          <p:cNvSpPr>
            <a:spLocks noEditPoints="1"/>
          </p:cNvSpPr>
          <p:nvPr/>
        </p:nvSpPr>
        <p:spPr bwMode="auto">
          <a:xfrm>
            <a:off x="4945917" y="2421952"/>
            <a:ext cx="209686" cy="210822"/>
          </a:xfrm>
          <a:custGeom>
            <a:avLst/>
            <a:gdLst>
              <a:gd name="T0" fmla="*/ 106 w 150"/>
              <a:gd name="T1" fmla="*/ 115 h 150"/>
              <a:gd name="T2" fmla="*/ 106 w 150"/>
              <a:gd name="T3" fmla="*/ 115 h 150"/>
              <a:gd name="T4" fmla="*/ 103 w 150"/>
              <a:gd name="T5" fmla="*/ 127 h 150"/>
              <a:gd name="T6" fmla="*/ 87 w 150"/>
              <a:gd name="T7" fmla="*/ 148 h 150"/>
              <a:gd name="T8" fmla="*/ 83 w 150"/>
              <a:gd name="T9" fmla="*/ 143 h 150"/>
              <a:gd name="T10" fmla="*/ 56 w 150"/>
              <a:gd name="T11" fmla="*/ 142 h 150"/>
              <a:gd name="T12" fmla="*/ 54 w 150"/>
              <a:gd name="T13" fmla="*/ 115 h 150"/>
              <a:gd name="T14" fmla="*/ 3 w 150"/>
              <a:gd name="T15" fmla="*/ 54 h 150"/>
              <a:gd name="T16" fmla="*/ 25 w 150"/>
              <a:gd name="T17" fmla="*/ 48 h 150"/>
              <a:gd name="T18" fmla="*/ 56 w 150"/>
              <a:gd name="T19" fmla="*/ 33 h 150"/>
              <a:gd name="T20" fmla="*/ 68 w 150"/>
              <a:gd name="T21" fmla="*/ 25 h 150"/>
              <a:gd name="T22" fmla="*/ 114 w 150"/>
              <a:gd name="T23" fmla="*/ 19 h 150"/>
              <a:gd name="T24" fmla="*/ 120 w 150"/>
              <a:gd name="T25" fmla="*/ 5 h 150"/>
              <a:gd name="T26" fmla="*/ 145 w 150"/>
              <a:gd name="T27" fmla="*/ 5 h 150"/>
              <a:gd name="T28" fmla="*/ 145 w 150"/>
              <a:gd name="T29" fmla="*/ 31 h 150"/>
              <a:gd name="T30" fmla="*/ 132 w 150"/>
              <a:gd name="T31" fmla="*/ 36 h 150"/>
              <a:gd name="T32" fmla="*/ 119 w 150"/>
              <a:gd name="T33" fmla="*/ 96 h 150"/>
              <a:gd name="T34" fmla="*/ 140 w 150"/>
              <a:gd name="T35" fmla="*/ 11 h 150"/>
              <a:gd name="T36" fmla="*/ 125 w 150"/>
              <a:gd name="T37" fmla="*/ 11 h 150"/>
              <a:gd name="T38" fmla="*/ 125 w 150"/>
              <a:gd name="T39" fmla="*/ 25 h 150"/>
              <a:gd name="T40" fmla="*/ 140 w 150"/>
              <a:gd name="T41" fmla="*/ 25 h 150"/>
              <a:gd name="T42" fmla="*/ 109 w 150"/>
              <a:gd name="T43" fmla="*/ 88 h 150"/>
              <a:gd name="T44" fmla="*/ 116 w 150"/>
              <a:gd name="T45" fmla="*/ 35 h 150"/>
              <a:gd name="T46" fmla="*/ 75 w 150"/>
              <a:gd name="T47" fmla="*/ 35 h 150"/>
              <a:gd name="T48" fmla="*/ 63 w 150"/>
              <a:gd name="T49" fmla="*/ 43 h 150"/>
              <a:gd name="T50" fmla="*/ 24 w 150"/>
              <a:gd name="T51" fmla="*/ 60 h 150"/>
              <a:gd name="T52" fmla="*/ 90 w 150"/>
              <a:gd name="T53" fmla="*/ 133 h 150"/>
              <a:gd name="T54" fmla="*/ 91 w 150"/>
              <a:gd name="T55" fmla="*/ 127 h 150"/>
              <a:gd name="T56" fmla="*/ 95 w 150"/>
              <a:gd name="T57" fmla="*/ 108 h 150"/>
              <a:gd name="T58" fmla="*/ 74 w 150"/>
              <a:gd name="T59" fmla="*/ 134 h 150"/>
              <a:gd name="T60" fmla="*/ 62 w 150"/>
              <a:gd name="T61" fmla="*/ 127 h 150"/>
              <a:gd name="T62" fmla="*/ 70 w 150"/>
              <a:gd name="T63" fmla="*/ 135 h 15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50" h="150">
                <a:moveTo>
                  <a:pt x="119" y="96"/>
                </a:moveTo>
                <a:cubicBezTo>
                  <a:pt x="115" y="101"/>
                  <a:pt x="110" y="108"/>
                  <a:pt x="106" y="115"/>
                </a:cubicBezTo>
                <a:cubicBezTo>
                  <a:pt x="106" y="115"/>
                  <a:pt x="106" y="115"/>
                  <a:pt x="106" y="115"/>
                </a:cubicBezTo>
                <a:cubicBezTo>
                  <a:pt x="106" y="115"/>
                  <a:pt x="106" y="115"/>
                  <a:pt x="106" y="115"/>
                </a:cubicBezTo>
                <a:cubicBezTo>
                  <a:pt x="103" y="118"/>
                  <a:pt x="103" y="123"/>
                  <a:pt x="103" y="127"/>
                </a:cubicBezTo>
                <a:cubicBezTo>
                  <a:pt x="103" y="127"/>
                  <a:pt x="103" y="127"/>
                  <a:pt x="103" y="127"/>
                </a:cubicBezTo>
                <a:cubicBezTo>
                  <a:pt x="103" y="134"/>
                  <a:pt x="103" y="141"/>
                  <a:pt x="96" y="148"/>
                </a:cubicBezTo>
                <a:cubicBezTo>
                  <a:pt x="94" y="150"/>
                  <a:pt x="90" y="150"/>
                  <a:pt x="87" y="148"/>
                </a:cubicBezTo>
                <a:cubicBezTo>
                  <a:pt x="87" y="147"/>
                  <a:pt x="87" y="147"/>
                  <a:pt x="87" y="147"/>
                </a:cubicBezTo>
                <a:cubicBezTo>
                  <a:pt x="83" y="143"/>
                  <a:pt x="83" y="143"/>
                  <a:pt x="83" y="143"/>
                </a:cubicBezTo>
                <a:cubicBezTo>
                  <a:pt x="79" y="146"/>
                  <a:pt x="75" y="148"/>
                  <a:pt x="70" y="148"/>
                </a:cubicBezTo>
                <a:cubicBezTo>
                  <a:pt x="65" y="148"/>
                  <a:pt x="60" y="146"/>
                  <a:pt x="56" y="142"/>
                </a:cubicBezTo>
                <a:cubicBezTo>
                  <a:pt x="52" y="138"/>
                  <a:pt x="50" y="133"/>
                  <a:pt x="50" y="127"/>
                </a:cubicBezTo>
                <a:cubicBezTo>
                  <a:pt x="50" y="123"/>
                  <a:pt x="51" y="118"/>
                  <a:pt x="54" y="115"/>
                </a:cubicBezTo>
                <a:cubicBezTo>
                  <a:pt x="3" y="63"/>
                  <a:pt x="3" y="63"/>
                  <a:pt x="3" y="63"/>
                </a:cubicBezTo>
                <a:cubicBezTo>
                  <a:pt x="0" y="61"/>
                  <a:pt x="0" y="57"/>
                  <a:pt x="3" y="54"/>
                </a:cubicBezTo>
                <a:cubicBezTo>
                  <a:pt x="3" y="54"/>
                  <a:pt x="3" y="54"/>
                  <a:pt x="3" y="54"/>
                </a:cubicBezTo>
                <a:cubicBezTo>
                  <a:pt x="11" y="47"/>
                  <a:pt x="18" y="47"/>
                  <a:pt x="25" y="48"/>
                </a:cubicBezTo>
                <a:cubicBezTo>
                  <a:pt x="29" y="48"/>
                  <a:pt x="33" y="48"/>
                  <a:pt x="37" y="46"/>
                </a:cubicBezTo>
                <a:cubicBezTo>
                  <a:pt x="44" y="42"/>
                  <a:pt x="50" y="37"/>
                  <a:pt x="56" y="33"/>
                </a:cubicBezTo>
                <a:cubicBezTo>
                  <a:pt x="58" y="31"/>
                  <a:pt x="58" y="31"/>
                  <a:pt x="58" y="31"/>
                </a:cubicBezTo>
                <a:cubicBezTo>
                  <a:pt x="61" y="29"/>
                  <a:pt x="65" y="27"/>
                  <a:pt x="68" y="25"/>
                </a:cubicBezTo>
                <a:cubicBezTo>
                  <a:pt x="79" y="17"/>
                  <a:pt x="91" y="12"/>
                  <a:pt x="105" y="15"/>
                </a:cubicBezTo>
                <a:cubicBezTo>
                  <a:pt x="108" y="16"/>
                  <a:pt x="111" y="17"/>
                  <a:pt x="114" y="19"/>
                </a:cubicBezTo>
                <a:cubicBezTo>
                  <a:pt x="114" y="18"/>
                  <a:pt x="114" y="18"/>
                  <a:pt x="114" y="18"/>
                </a:cubicBezTo>
                <a:cubicBezTo>
                  <a:pt x="114" y="13"/>
                  <a:pt x="116" y="9"/>
                  <a:pt x="120" y="5"/>
                </a:cubicBezTo>
                <a:cubicBezTo>
                  <a:pt x="123" y="2"/>
                  <a:pt x="128" y="0"/>
                  <a:pt x="132" y="0"/>
                </a:cubicBezTo>
                <a:cubicBezTo>
                  <a:pt x="137" y="0"/>
                  <a:pt x="142" y="2"/>
                  <a:pt x="145" y="5"/>
                </a:cubicBezTo>
                <a:cubicBezTo>
                  <a:pt x="149" y="9"/>
                  <a:pt x="150" y="13"/>
                  <a:pt x="150" y="18"/>
                </a:cubicBezTo>
                <a:cubicBezTo>
                  <a:pt x="150" y="23"/>
                  <a:pt x="149" y="27"/>
                  <a:pt x="145" y="31"/>
                </a:cubicBezTo>
                <a:cubicBezTo>
                  <a:pt x="142" y="34"/>
                  <a:pt x="137" y="36"/>
                  <a:pt x="132" y="36"/>
                </a:cubicBezTo>
                <a:cubicBezTo>
                  <a:pt x="132" y="36"/>
                  <a:pt x="132" y="36"/>
                  <a:pt x="132" y="36"/>
                </a:cubicBezTo>
                <a:cubicBezTo>
                  <a:pt x="134" y="39"/>
                  <a:pt x="136" y="43"/>
                  <a:pt x="136" y="47"/>
                </a:cubicBezTo>
                <a:cubicBezTo>
                  <a:pt x="141" y="66"/>
                  <a:pt x="129" y="81"/>
                  <a:pt x="119" y="96"/>
                </a:cubicBezTo>
                <a:close/>
                <a:moveTo>
                  <a:pt x="143" y="18"/>
                </a:moveTo>
                <a:cubicBezTo>
                  <a:pt x="143" y="15"/>
                  <a:pt x="142" y="13"/>
                  <a:pt x="140" y="11"/>
                </a:cubicBezTo>
                <a:cubicBezTo>
                  <a:pt x="138" y="9"/>
                  <a:pt x="135" y="8"/>
                  <a:pt x="132" y="8"/>
                </a:cubicBezTo>
                <a:cubicBezTo>
                  <a:pt x="130" y="8"/>
                  <a:pt x="127" y="9"/>
                  <a:pt x="125" y="11"/>
                </a:cubicBezTo>
                <a:cubicBezTo>
                  <a:pt x="123" y="13"/>
                  <a:pt x="122" y="15"/>
                  <a:pt x="122" y="18"/>
                </a:cubicBezTo>
                <a:cubicBezTo>
                  <a:pt x="122" y="21"/>
                  <a:pt x="123" y="23"/>
                  <a:pt x="125" y="25"/>
                </a:cubicBezTo>
                <a:cubicBezTo>
                  <a:pt x="127" y="27"/>
                  <a:pt x="130" y="29"/>
                  <a:pt x="132" y="29"/>
                </a:cubicBezTo>
                <a:cubicBezTo>
                  <a:pt x="135" y="29"/>
                  <a:pt x="138" y="27"/>
                  <a:pt x="140" y="25"/>
                </a:cubicBezTo>
                <a:cubicBezTo>
                  <a:pt x="142" y="23"/>
                  <a:pt x="143" y="21"/>
                  <a:pt x="143" y="18"/>
                </a:cubicBezTo>
                <a:close/>
                <a:moveTo>
                  <a:pt x="109" y="88"/>
                </a:moveTo>
                <a:cubicBezTo>
                  <a:pt x="117" y="77"/>
                  <a:pt x="128" y="65"/>
                  <a:pt x="124" y="50"/>
                </a:cubicBezTo>
                <a:cubicBezTo>
                  <a:pt x="123" y="44"/>
                  <a:pt x="120" y="39"/>
                  <a:pt x="116" y="35"/>
                </a:cubicBezTo>
                <a:cubicBezTo>
                  <a:pt x="113" y="31"/>
                  <a:pt x="108" y="29"/>
                  <a:pt x="102" y="27"/>
                </a:cubicBezTo>
                <a:cubicBezTo>
                  <a:pt x="92" y="25"/>
                  <a:pt x="83" y="29"/>
                  <a:pt x="75" y="35"/>
                </a:cubicBezTo>
                <a:cubicBezTo>
                  <a:pt x="72" y="37"/>
                  <a:pt x="69" y="39"/>
                  <a:pt x="65" y="41"/>
                </a:cubicBezTo>
                <a:cubicBezTo>
                  <a:pt x="63" y="43"/>
                  <a:pt x="63" y="43"/>
                  <a:pt x="63" y="43"/>
                </a:cubicBezTo>
                <a:cubicBezTo>
                  <a:pt x="57" y="47"/>
                  <a:pt x="51" y="52"/>
                  <a:pt x="44" y="56"/>
                </a:cubicBezTo>
                <a:cubicBezTo>
                  <a:pt x="36" y="61"/>
                  <a:pt x="30" y="61"/>
                  <a:pt x="24" y="60"/>
                </a:cubicBezTo>
                <a:cubicBezTo>
                  <a:pt x="22" y="60"/>
                  <a:pt x="20" y="60"/>
                  <a:pt x="17" y="60"/>
                </a:cubicBezTo>
                <a:cubicBezTo>
                  <a:pt x="90" y="133"/>
                  <a:pt x="90" y="133"/>
                  <a:pt x="90" y="133"/>
                </a:cubicBezTo>
                <a:cubicBezTo>
                  <a:pt x="91" y="131"/>
                  <a:pt x="91" y="129"/>
                  <a:pt x="91" y="127"/>
                </a:cubicBezTo>
                <a:cubicBezTo>
                  <a:pt x="91" y="127"/>
                  <a:pt x="91" y="127"/>
                  <a:pt x="91" y="127"/>
                </a:cubicBezTo>
                <a:cubicBezTo>
                  <a:pt x="91" y="121"/>
                  <a:pt x="91" y="115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100" y="101"/>
                  <a:pt x="104" y="94"/>
                  <a:pt x="109" y="88"/>
                </a:cubicBezTo>
                <a:close/>
                <a:moveTo>
                  <a:pt x="74" y="134"/>
                </a:moveTo>
                <a:cubicBezTo>
                  <a:pt x="63" y="124"/>
                  <a:pt x="63" y="124"/>
                  <a:pt x="63" y="124"/>
                </a:cubicBezTo>
                <a:cubicBezTo>
                  <a:pt x="63" y="125"/>
                  <a:pt x="62" y="126"/>
                  <a:pt x="62" y="127"/>
                </a:cubicBezTo>
                <a:cubicBezTo>
                  <a:pt x="62" y="129"/>
                  <a:pt x="63" y="132"/>
                  <a:pt x="65" y="133"/>
                </a:cubicBezTo>
                <a:cubicBezTo>
                  <a:pt x="66" y="135"/>
                  <a:pt x="68" y="135"/>
                  <a:pt x="70" y="135"/>
                </a:cubicBezTo>
                <a:cubicBezTo>
                  <a:pt x="72" y="135"/>
                  <a:pt x="73" y="135"/>
                  <a:pt x="74" y="13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92" name="Freeform 3685"/>
          <p:cNvSpPr>
            <a:spLocks noEditPoints="1"/>
          </p:cNvSpPr>
          <p:nvPr/>
        </p:nvSpPr>
        <p:spPr bwMode="auto">
          <a:xfrm>
            <a:off x="489213" y="1943459"/>
            <a:ext cx="223902" cy="230364"/>
          </a:xfrm>
          <a:custGeom>
            <a:avLst/>
            <a:gdLst>
              <a:gd name="T0" fmla="*/ 81 w 160"/>
              <a:gd name="T1" fmla="*/ 43 h 164"/>
              <a:gd name="T2" fmla="*/ 118 w 160"/>
              <a:gd name="T3" fmla="*/ 80 h 164"/>
              <a:gd name="T4" fmla="*/ 127 w 160"/>
              <a:gd name="T5" fmla="*/ 71 h 164"/>
              <a:gd name="T6" fmla="*/ 90 w 160"/>
              <a:gd name="T7" fmla="*/ 34 h 164"/>
              <a:gd name="T8" fmla="*/ 81 w 160"/>
              <a:gd name="T9" fmla="*/ 43 h 164"/>
              <a:gd name="T10" fmla="*/ 113 w 160"/>
              <a:gd name="T11" fmla="*/ 85 h 164"/>
              <a:gd name="T12" fmla="*/ 76 w 160"/>
              <a:gd name="T13" fmla="*/ 48 h 164"/>
              <a:gd name="T14" fmla="*/ 28 w 160"/>
              <a:gd name="T15" fmla="*/ 96 h 164"/>
              <a:gd name="T16" fmla="*/ 65 w 160"/>
              <a:gd name="T17" fmla="*/ 133 h 164"/>
              <a:gd name="T18" fmla="*/ 113 w 160"/>
              <a:gd name="T19" fmla="*/ 85 h 164"/>
              <a:gd name="T20" fmla="*/ 97 w 160"/>
              <a:gd name="T21" fmla="*/ 10 h 164"/>
              <a:gd name="T22" fmla="*/ 122 w 160"/>
              <a:gd name="T23" fmla="*/ 1 h 164"/>
              <a:gd name="T24" fmla="*/ 160 w 160"/>
              <a:gd name="T25" fmla="*/ 40 h 164"/>
              <a:gd name="T26" fmla="*/ 149 w 160"/>
              <a:gd name="T27" fmla="*/ 67 h 164"/>
              <a:gd name="T28" fmla="*/ 72 w 160"/>
              <a:gd name="T29" fmla="*/ 144 h 164"/>
              <a:gd name="T30" fmla="*/ 50 w 160"/>
              <a:gd name="T31" fmla="*/ 155 h 164"/>
              <a:gd name="T32" fmla="*/ 30 w 160"/>
              <a:gd name="T33" fmla="*/ 153 h 164"/>
              <a:gd name="T34" fmla="*/ 28 w 160"/>
              <a:gd name="T35" fmla="*/ 155 h 164"/>
              <a:gd name="T36" fmla="*/ 28 w 160"/>
              <a:gd name="T37" fmla="*/ 155 h 164"/>
              <a:gd name="T38" fmla="*/ 28 w 160"/>
              <a:gd name="T39" fmla="*/ 155 h 164"/>
              <a:gd name="T40" fmla="*/ 3 w 160"/>
              <a:gd name="T41" fmla="*/ 150 h 164"/>
              <a:gd name="T42" fmla="*/ 6 w 160"/>
              <a:gd name="T43" fmla="*/ 133 h 164"/>
              <a:gd name="T44" fmla="*/ 6 w 160"/>
              <a:gd name="T45" fmla="*/ 133 h 164"/>
              <a:gd name="T46" fmla="*/ 6 w 160"/>
              <a:gd name="T47" fmla="*/ 133 h 164"/>
              <a:gd name="T48" fmla="*/ 8 w 160"/>
              <a:gd name="T49" fmla="*/ 131 h 164"/>
              <a:gd name="T50" fmla="*/ 6 w 160"/>
              <a:gd name="T51" fmla="*/ 111 h 164"/>
              <a:gd name="T52" fmla="*/ 17 w 160"/>
              <a:gd name="T53" fmla="*/ 90 h 164"/>
              <a:gd name="T54" fmla="*/ 92 w 160"/>
              <a:gd name="T55" fmla="*/ 15 h 164"/>
              <a:gd name="T56" fmla="*/ 86 w 160"/>
              <a:gd name="T57" fmla="*/ 9 h 164"/>
              <a:gd name="T58" fmla="*/ 44 w 160"/>
              <a:gd name="T59" fmla="*/ 51 h 164"/>
              <a:gd name="T60" fmla="*/ 39 w 160"/>
              <a:gd name="T61" fmla="*/ 51 h 164"/>
              <a:gd name="T62" fmla="*/ 39 w 160"/>
              <a:gd name="T63" fmla="*/ 46 h 164"/>
              <a:gd name="T64" fmla="*/ 84 w 160"/>
              <a:gd name="T65" fmla="*/ 1 h 164"/>
              <a:gd name="T66" fmla="*/ 89 w 160"/>
              <a:gd name="T67" fmla="*/ 1 h 164"/>
              <a:gd name="T68" fmla="*/ 97 w 160"/>
              <a:gd name="T69" fmla="*/ 10 h 164"/>
              <a:gd name="T70" fmla="*/ 122 w 160"/>
              <a:gd name="T71" fmla="*/ 13 h 164"/>
              <a:gd name="T72" fmla="*/ 103 w 160"/>
              <a:gd name="T73" fmla="*/ 21 h 164"/>
              <a:gd name="T74" fmla="*/ 103 w 160"/>
              <a:gd name="T75" fmla="*/ 21 h 164"/>
              <a:gd name="T76" fmla="*/ 96 w 160"/>
              <a:gd name="T77" fmla="*/ 29 h 164"/>
              <a:gd name="T78" fmla="*/ 133 w 160"/>
              <a:gd name="T79" fmla="*/ 66 h 164"/>
              <a:gd name="T80" fmla="*/ 140 w 160"/>
              <a:gd name="T81" fmla="*/ 58 h 164"/>
              <a:gd name="T82" fmla="*/ 148 w 160"/>
              <a:gd name="T83" fmla="*/ 40 h 164"/>
              <a:gd name="T84" fmla="*/ 122 w 160"/>
              <a:gd name="T85" fmla="*/ 13 h 164"/>
              <a:gd name="T86" fmla="*/ 23 w 160"/>
              <a:gd name="T87" fmla="*/ 101 h 164"/>
              <a:gd name="T88" fmla="*/ 18 w 160"/>
              <a:gd name="T89" fmla="*/ 113 h 164"/>
              <a:gd name="T90" fmla="*/ 21 w 160"/>
              <a:gd name="T91" fmla="*/ 129 h 164"/>
              <a:gd name="T92" fmla="*/ 20 w 160"/>
              <a:gd name="T93" fmla="*/ 137 h 164"/>
              <a:gd name="T94" fmla="*/ 15 w 160"/>
              <a:gd name="T95" fmla="*/ 142 h 164"/>
              <a:gd name="T96" fmla="*/ 15 w 160"/>
              <a:gd name="T97" fmla="*/ 142 h 164"/>
              <a:gd name="T98" fmla="*/ 19 w 160"/>
              <a:gd name="T99" fmla="*/ 147 h 164"/>
              <a:gd name="T100" fmla="*/ 19 w 160"/>
              <a:gd name="T101" fmla="*/ 147 h 164"/>
              <a:gd name="T102" fmla="*/ 24 w 160"/>
              <a:gd name="T103" fmla="*/ 141 h 164"/>
              <a:gd name="T104" fmla="*/ 32 w 160"/>
              <a:gd name="T105" fmla="*/ 140 h 164"/>
              <a:gd name="T106" fmla="*/ 48 w 160"/>
              <a:gd name="T107" fmla="*/ 143 h 164"/>
              <a:gd name="T108" fmla="*/ 60 w 160"/>
              <a:gd name="T109" fmla="*/ 138 h 164"/>
              <a:gd name="T110" fmla="*/ 23 w 160"/>
              <a:gd name="T111" fmla="*/ 101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60" h="164">
                <a:moveTo>
                  <a:pt x="81" y="43"/>
                </a:moveTo>
                <a:cubicBezTo>
                  <a:pt x="118" y="80"/>
                  <a:pt x="118" y="80"/>
                  <a:pt x="118" y="80"/>
                </a:cubicBezTo>
                <a:cubicBezTo>
                  <a:pt x="127" y="71"/>
                  <a:pt x="127" y="71"/>
                  <a:pt x="127" y="71"/>
                </a:cubicBezTo>
                <a:cubicBezTo>
                  <a:pt x="90" y="34"/>
                  <a:pt x="90" y="34"/>
                  <a:pt x="90" y="34"/>
                </a:cubicBezTo>
                <a:cubicBezTo>
                  <a:pt x="81" y="43"/>
                  <a:pt x="81" y="43"/>
                  <a:pt x="81" y="43"/>
                </a:cubicBezTo>
                <a:close/>
                <a:moveTo>
                  <a:pt x="113" y="85"/>
                </a:moveTo>
                <a:cubicBezTo>
                  <a:pt x="76" y="48"/>
                  <a:pt x="76" y="48"/>
                  <a:pt x="76" y="48"/>
                </a:cubicBezTo>
                <a:cubicBezTo>
                  <a:pt x="28" y="96"/>
                  <a:pt x="28" y="96"/>
                  <a:pt x="28" y="96"/>
                </a:cubicBezTo>
                <a:cubicBezTo>
                  <a:pt x="65" y="133"/>
                  <a:pt x="65" y="133"/>
                  <a:pt x="65" y="133"/>
                </a:cubicBezTo>
                <a:cubicBezTo>
                  <a:pt x="113" y="85"/>
                  <a:pt x="113" y="85"/>
                  <a:pt x="113" y="85"/>
                </a:cubicBezTo>
                <a:close/>
                <a:moveTo>
                  <a:pt x="97" y="10"/>
                </a:moveTo>
                <a:cubicBezTo>
                  <a:pt x="104" y="4"/>
                  <a:pt x="113" y="1"/>
                  <a:pt x="122" y="1"/>
                </a:cubicBezTo>
                <a:cubicBezTo>
                  <a:pt x="143" y="1"/>
                  <a:pt x="160" y="18"/>
                  <a:pt x="160" y="40"/>
                </a:cubicBezTo>
                <a:cubicBezTo>
                  <a:pt x="160" y="49"/>
                  <a:pt x="157" y="59"/>
                  <a:pt x="149" y="67"/>
                </a:cubicBezTo>
                <a:cubicBezTo>
                  <a:pt x="72" y="144"/>
                  <a:pt x="72" y="144"/>
                  <a:pt x="72" y="144"/>
                </a:cubicBezTo>
                <a:cubicBezTo>
                  <a:pt x="65" y="151"/>
                  <a:pt x="58" y="154"/>
                  <a:pt x="50" y="155"/>
                </a:cubicBezTo>
                <a:cubicBezTo>
                  <a:pt x="43" y="156"/>
                  <a:pt x="36" y="156"/>
                  <a:pt x="30" y="153"/>
                </a:cubicBezTo>
                <a:cubicBezTo>
                  <a:pt x="28" y="155"/>
                  <a:pt x="28" y="155"/>
                  <a:pt x="28" y="155"/>
                </a:cubicBezTo>
                <a:cubicBezTo>
                  <a:pt x="28" y="155"/>
                  <a:pt x="28" y="155"/>
                  <a:pt x="28" y="155"/>
                </a:cubicBezTo>
                <a:cubicBezTo>
                  <a:pt x="28" y="155"/>
                  <a:pt x="28" y="155"/>
                  <a:pt x="28" y="155"/>
                </a:cubicBezTo>
                <a:cubicBezTo>
                  <a:pt x="20" y="164"/>
                  <a:pt x="7" y="160"/>
                  <a:pt x="3" y="150"/>
                </a:cubicBezTo>
                <a:cubicBezTo>
                  <a:pt x="0" y="145"/>
                  <a:pt x="1" y="139"/>
                  <a:pt x="6" y="133"/>
                </a:cubicBezTo>
                <a:cubicBezTo>
                  <a:pt x="6" y="133"/>
                  <a:pt x="6" y="133"/>
                  <a:pt x="6" y="133"/>
                </a:cubicBezTo>
                <a:cubicBezTo>
                  <a:pt x="6" y="133"/>
                  <a:pt x="6" y="133"/>
                  <a:pt x="6" y="133"/>
                </a:cubicBezTo>
                <a:cubicBezTo>
                  <a:pt x="8" y="131"/>
                  <a:pt x="8" y="131"/>
                  <a:pt x="8" y="131"/>
                </a:cubicBezTo>
                <a:cubicBezTo>
                  <a:pt x="6" y="125"/>
                  <a:pt x="5" y="118"/>
                  <a:pt x="6" y="111"/>
                </a:cubicBezTo>
                <a:cubicBezTo>
                  <a:pt x="7" y="104"/>
                  <a:pt x="11" y="96"/>
                  <a:pt x="17" y="90"/>
                </a:cubicBezTo>
                <a:cubicBezTo>
                  <a:pt x="92" y="15"/>
                  <a:pt x="92" y="15"/>
                  <a:pt x="92" y="15"/>
                </a:cubicBezTo>
                <a:cubicBezTo>
                  <a:pt x="86" y="9"/>
                  <a:pt x="86" y="9"/>
                  <a:pt x="86" y="9"/>
                </a:cubicBezTo>
                <a:cubicBezTo>
                  <a:pt x="44" y="51"/>
                  <a:pt x="44" y="51"/>
                  <a:pt x="44" y="51"/>
                </a:cubicBezTo>
                <a:cubicBezTo>
                  <a:pt x="43" y="53"/>
                  <a:pt x="40" y="53"/>
                  <a:pt x="39" y="51"/>
                </a:cubicBezTo>
                <a:cubicBezTo>
                  <a:pt x="37" y="50"/>
                  <a:pt x="37" y="48"/>
                  <a:pt x="39" y="46"/>
                </a:cubicBezTo>
                <a:cubicBezTo>
                  <a:pt x="84" y="1"/>
                  <a:pt x="84" y="1"/>
                  <a:pt x="84" y="1"/>
                </a:cubicBezTo>
                <a:cubicBezTo>
                  <a:pt x="85" y="0"/>
                  <a:pt x="87" y="0"/>
                  <a:pt x="89" y="1"/>
                </a:cubicBezTo>
                <a:cubicBezTo>
                  <a:pt x="97" y="10"/>
                  <a:pt x="97" y="10"/>
                  <a:pt x="97" y="10"/>
                </a:cubicBezTo>
                <a:close/>
                <a:moveTo>
                  <a:pt x="122" y="13"/>
                </a:moveTo>
                <a:cubicBezTo>
                  <a:pt x="115" y="13"/>
                  <a:pt x="109" y="16"/>
                  <a:pt x="103" y="21"/>
                </a:cubicBezTo>
                <a:cubicBezTo>
                  <a:pt x="103" y="21"/>
                  <a:pt x="103" y="21"/>
                  <a:pt x="103" y="21"/>
                </a:cubicBezTo>
                <a:cubicBezTo>
                  <a:pt x="96" y="29"/>
                  <a:pt x="96" y="29"/>
                  <a:pt x="96" y="29"/>
                </a:cubicBezTo>
                <a:cubicBezTo>
                  <a:pt x="133" y="66"/>
                  <a:pt x="133" y="66"/>
                  <a:pt x="133" y="66"/>
                </a:cubicBezTo>
                <a:cubicBezTo>
                  <a:pt x="140" y="58"/>
                  <a:pt x="140" y="58"/>
                  <a:pt x="140" y="58"/>
                </a:cubicBezTo>
                <a:cubicBezTo>
                  <a:pt x="145" y="53"/>
                  <a:pt x="148" y="46"/>
                  <a:pt x="148" y="40"/>
                </a:cubicBezTo>
                <a:cubicBezTo>
                  <a:pt x="148" y="25"/>
                  <a:pt x="136" y="13"/>
                  <a:pt x="122" y="13"/>
                </a:cubicBezTo>
                <a:close/>
                <a:moveTo>
                  <a:pt x="23" y="101"/>
                </a:moveTo>
                <a:cubicBezTo>
                  <a:pt x="21" y="105"/>
                  <a:pt x="19" y="109"/>
                  <a:pt x="18" y="113"/>
                </a:cubicBezTo>
                <a:cubicBezTo>
                  <a:pt x="17" y="119"/>
                  <a:pt x="18" y="124"/>
                  <a:pt x="21" y="129"/>
                </a:cubicBezTo>
                <a:cubicBezTo>
                  <a:pt x="22" y="132"/>
                  <a:pt x="22" y="135"/>
                  <a:pt x="20" y="137"/>
                </a:cubicBezTo>
                <a:cubicBezTo>
                  <a:pt x="15" y="142"/>
                  <a:pt x="15" y="142"/>
                  <a:pt x="15" y="142"/>
                </a:cubicBezTo>
                <a:cubicBezTo>
                  <a:pt x="15" y="142"/>
                  <a:pt x="15" y="142"/>
                  <a:pt x="15" y="142"/>
                </a:cubicBezTo>
                <a:cubicBezTo>
                  <a:pt x="12" y="145"/>
                  <a:pt x="16" y="149"/>
                  <a:pt x="19" y="147"/>
                </a:cubicBezTo>
                <a:cubicBezTo>
                  <a:pt x="19" y="147"/>
                  <a:pt x="19" y="147"/>
                  <a:pt x="19" y="147"/>
                </a:cubicBezTo>
                <a:cubicBezTo>
                  <a:pt x="24" y="141"/>
                  <a:pt x="24" y="141"/>
                  <a:pt x="24" y="141"/>
                </a:cubicBezTo>
                <a:cubicBezTo>
                  <a:pt x="26" y="139"/>
                  <a:pt x="29" y="139"/>
                  <a:pt x="32" y="140"/>
                </a:cubicBezTo>
                <a:cubicBezTo>
                  <a:pt x="37" y="143"/>
                  <a:pt x="43" y="144"/>
                  <a:pt x="48" y="143"/>
                </a:cubicBezTo>
                <a:cubicBezTo>
                  <a:pt x="52" y="142"/>
                  <a:pt x="56" y="141"/>
                  <a:pt x="60" y="138"/>
                </a:cubicBezTo>
                <a:cubicBezTo>
                  <a:pt x="23" y="101"/>
                  <a:pt x="23" y="101"/>
                  <a:pt x="23" y="10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93" name="Freeform 3686"/>
          <p:cNvSpPr>
            <a:spLocks noEditPoints="1"/>
          </p:cNvSpPr>
          <p:nvPr/>
        </p:nvSpPr>
        <p:spPr bwMode="auto">
          <a:xfrm>
            <a:off x="3726307" y="1935168"/>
            <a:ext cx="212647" cy="232733"/>
          </a:xfrm>
          <a:custGeom>
            <a:avLst/>
            <a:gdLst>
              <a:gd name="T0" fmla="*/ 6 w 152"/>
              <a:gd name="T1" fmla="*/ 51 h 166"/>
              <a:gd name="T2" fmla="*/ 152 w 152"/>
              <a:gd name="T3" fmla="*/ 57 h 166"/>
              <a:gd name="T4" fmla="*/ 152 w 152"/>
              <a:gd name="T5" fmla="*/ 85 h 166"/>
              <a:gd name="T6" fmla="*/ 145 w 152"/>
              <a:gd name="T7" fmla="*/ 91 h 166"/>
              <a:gd name="T8" fmla="*/ 145 w 152"/>
              <a:gd name="T9" fmla="*/ 160 h 166"/>
              <a:gd name="T10" fmla="*/ 138 w 152"/>
              <a:gd name="T11" fmla="*/ 166 h 166"/>
              <a:gd name="T12" fmla="*/ 6 w 152"/>
              <a:gd name="T13" fmla="*/ 160 h 166"/>
              <a:gd name="T14" fmla="*/ 6 w 152"/>
              <a:gd name="T15" fmla="*/ 91 h 166"/>
              <a:gd name="T16" fmla="*/ 0 w 152"/>
              <a:gd name="T17" fmla="*/ 85 h 166"/>
              <a:gd name="T18" fmla="*/ 0 w 152"/>
              <a:gd name="T19" fmla="*/ 57 h 166"/>
              <a:gd name="T20" fmla="*/ 88 w 152"/>
              <a:gd name="T21" fmla="*/ 153 h 166"/>
              <a:gd name="T22" fmla="*/ 64 w 152"/>
              <a:gd name="T23" fmla="*/ 91 h 166"/>
              <a:gd name="T24" fmla="*/ 88 w 152"/>
              <a:gd name="T25" fmla="*/ 153 h 166"/>
              <a:gd name="T26" fmla="*/ 56 w 152"/>
              <a:gd name="T27" fmla="*/ 91 h 166"/>
              <a:gd name="T28" fmla="*/ 19 w 152"/>
              <a:gd name="T29" fmla="*/ 153 h 166"/>
              <a:gd name="T30" fmla="*/ 95 w 152"/>
              <a:gd name="T31" fmla="*/ 91 h 166"/>
              <a:gd name="T32" fmla="*/ 132 w 152"/>
              <a:gd name="T33" fmla="*/ 153 h 166"/>
              <a:gd name="T34" fmla="*/ 95 w 152"/>
              <a:gd name="T35" fmla="*/ 91 h 166"/>
              <a:gd name="T36" fmla="*/ 84 w 152"/>
              <a:gd name="T37" fmla="*/ 15 h 166"/>
              <a:gd name="T38" fmla="*/ 105 w 152"/>
              <a:gd name="T39" fmla="*/ 0 h 166"/>
              <a:gd name="T40" fmla="*/ 128 w 152"/>
              <a:gd name="T41" fmla="*/ 22 h 166"/>
              <a:gd name="T42" fmla="*/ 105 w 152"/>
              <a:gd name="T43" fmla="*/ 45 h 166"/>
              <a:gd name="T44" fmla="*/ 46 w 152"/>
              <a:gd name="T45" fmla="*/ 45 h 166"/>
              <a:gd name="T46" fmla="*/ 30 w 152"/>
              <a:gd name="T47" fmla="*/ 38 h 166"/>
              <a:gd name="T48" fmla="*/ 30 w 152"/>
              <a:gd name="T49" fmla="*/ 7 h 166"/>
              <a:gd name="T50" fmla="*/ 62 w 152"/>
              <a:gd name="T51" fmla="*/ 7 h 166"/>
              <a:gd name="T52" fmla="*/ 76 w 152"/>
              <a:gd name="T53" fmla="*/ 13 h 166"/>
              <a:gd name="T54" fmla="*/ 76 w 152"/>
              <a:gd name="T55" fmla="*/ 21 h 166"/>
              <a:gd name="T56" fmla="*/ 68 w 152"/>
              <a:gd name="T57" fmla="*/ 29 h 166"/>
              <a:gd name="T58" fmla="*/ 76 w 152"/>
              <a:gd name="T59" fmla="*/ 37 h 166"/>
              <a:gd name="T60" fmla="*/ 82 w 152"/>
              <a:gd name="T61" fmla="*/ 35 h 166"/>
              <a:gd name="T62" fmla="*/ 82 w 152"/>
              <a:gd name="T63" fmla="*/ 23 h 166"/>
              <a:gd name="T64" fmla="*/ 92 w 152"/>
              <a:gd name="T65" fmla="*/ 29 h 166"/>
              <a:gd name="T66" fmla="*/ 105 w 152"/>
              <a:gd name="T67" fmla="*/ 37 h 166"/>
              <a:gd name="T68" fmla="*/ 116 w 152"/>
              <a:gd name="T69" fmla="*/ 33 h 166"/>
              <a:gd name="T70" fmla="*/ 116 w 152"/>
              <a:gd name="T71" fmla="*/ 12 h 166"/>
              <a:gd name="T72" fmla="*/ 95 w 152"/>
              <a:gd name="T73" fmla="*/ 12 h 166"/>
              <a:gd name="T74" fmla="*/ 91 w 152"/>
              <a:gd name="T75" fmla="*/ 23 h 166"/>
              <a:gd name="T76" fmla="*/ 60 w 152"/>
              <a:gd name="T77" fmla="*/ 29 h 166"/>
              <a:gd name="T78" fmla="*/ 61 w 152"/>
              <a:gd name="T79" fmla="*/ 22 h 166"/>
              <a:gd name="T80" fmla="*/ 46 w 152"/>
              <a:gd name="T81" fmla="*/ 8 h 166"/>
              <a:gd name="T82" fmla="*/ 31 w 152"/>
              <a:gd name="T83" fmla="*/ 22 h 166"/>
              <a:gd name="T84" fmla="*/ 46 w 152"/>
              <a:gd name="T85" fmla="*/ 37 h 166"/>
              <a:gd name="T86" fmla="*/ 62 w 152"/>
              <a:gd name="T87" fmla="*/ 37 h 166"/>
              <a:gd name="T88" fmla="*/ 12 w 152"/>
              <a:gd name="T89" fmla="*/ 63 h 166"/>
              <a:gd name="T90" fmla="*/ 139 w 152"/>
              <a:gd name="T91" fmla="*/ 79 h 16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52" h="166">
                <a:moveTo>
                  <a:pt x="6" y="51"/>
                </a:moveTo>
                <a:cubicBezTo>
                  <a:pt x="6" y="51"/>
                  <a:pt x="6" y="51"/>
                  <a:pt x="6" y="51"/>
                </a:cubicBezTo>
                <a:cubicBezTo>
                  <a:pt x="145" y="51"/>
                  <a:pt x="145" y="51"/>
                  <a:pt x="145" y="51"/>
                </a:cubicBezTo>
                <a:cubicBezTo>
                  <a:pt x="149" y="51"/>
                  <a:pt x="152" y="53"/>
                  <a:pt x="152" y="57"/>
                </a:cubicBezTo>
                <a:cubicBezTo>
                  <a:pt x="152" y="57"/>
                  <a:pt x="152" y="57"/>
                  <a:pt x="152" y="57"/>
                </a:cubicBezTo>
                <a:cubicBezTo>
                  <a:pt x="152" y="85"/>
                  <a:pt x="152" y="85"/>
                  <a:pt x="152" y="85"/>
                </a:cubicBezTo>
                <a:cubicBezTo>
                  <a:pt x="152" y="88"/>
                  <a:pt x="149" y="91"/>
                  <a:pt x="145" y="91"/>
                </a:cubicBezTo>
                <a:cubicBezTo>
                  <a:pt x="145" y="91"/>
                  <a:pt x="145" y="91"/>
                  <a:pt x="145" y="91"/>
                </a:cubicBezTo>
                <a:cubicBezTo>
                  <a:pt x="145" y="91"/>
                  <a:pt x="145" y="91"/>
                  <a:pt x="145" y="91"/>
                </a:cubicBezTo>
                <a:cubicBezTo>
                  <a:pt x="145" y="160"/>
                  <a:pt x="145" y="160"/>
                  <a:pt x="145" y="160"/>
                </a:cubicBezTo>
                <a:cubicBezTo>
                  <a:pt x="145" y="163"/>
                  <a:pt x="142" y="166"/>
                  <a:pt x="139" y="166"/>
                </a:cubicBezTo>
                <a:cubicBezTo>
                  <a:pt x="138" y="166"/>
                  <a:pt x="138" y="166"/>
                  <a:pt x="138" y="166"/>
                </a:cubicBezTo>
                <a:cubicBezTo>
                  <a:pt x="13" y="166"/>
                  <a:pt x="13" y="166"/>
                  <a:pt x="13" y="166"/>
                </a:cubicBezTo>
                <a:cubicBezTo>
                  <a:pt x="9" y="166"/>
                  <a:pt x="6" y="163"/>
                  <a:pt x="6" y="160"/>
                </a:cubicBezTo>
                <a:cubicBezTo>
                  <a:pt x="6" y="160"/>
                  <a:pt x="6" y="160"/>
                  <a:pt x="6" y="160"/>
                </a:cubicBezTo>
                <a:cubicBezTo>
                  <a:pt x="6" y="91"/>
                  <a:pt x="6" y="91"/>
                  <a:pt x="6" y="91"/>
                </a:cubicBezTo>
                <a:cubicBezTo>
                  <a:pt x="6" y="91"/>
                  <a:pt x="6" y="91"/>
                  <a:pt x="6" y="91"/>
                </a:cubicBezTo>
                <a:cubicBezTo>
                  <a:pt x="2" y="91"/>
                  <a:pt x="0" y="88"/>
                  <a:pt x="0" y="85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53"/>
                  <a:pt x="2" y="51"/>
                  <a:pt x="6" y="51"/>
                </a:cubicBezTo>
                <a:close/>
                <a:moveTo>
                  <a:pt x="88" y="153"/>
                </a:moveTo>
                <a:cubicBezTo>
                  <a:pt x="88" y="91"/>
                  <a:pt x="88" y="91"/>
                  <a:pt x="88" y="91"/>
                </a:cubicBezTo>
                <a:cubicBezTo>
                  <a:pt x="64" y="91"/>
                  <a:pt x="64" y="91"/>
                  <a:pt x="64" y="91"/>
                </a:cubicBezTo>
                <a:cubicBezTo>
                  <a:pt x="64" y="153"/>
                  <a:pt x="64" y="153"/>
                  <a:pt x="64" y="153"/>
                </a:cubicBezTo>
                <a:cubicBezTo>
                  <a:pt x="88" y="153"/>
                  <a:pt x="88" y="153"/>
                  <a:pt x="88" y="153"/>
                </a:cubicBezTo>
                <a:close/>
                <a:moveTo>
                  <a:pt x="56" y="153"/>
                </a:moveTo>
                <a:cubicBezTo>
                  <a:pt x="56" y="91"/>
                  <a:pt x="56" y="91"/>
                  <a:pt x="56" y="91"/>
                </a:cubicBezTo>
                <a:cubicBezTo>
                  <a:pt x="19" y="91"/>
                  <a:pt x="19" y="91"/>
                  <a:pt x="19" y="91"/>
                </a:cubicBezTo>
                <a:cubicBezTo>
                  <a:pt x="19" y="153"/>
                  <a:pt x="19" y="153"/>
                  <a:pt x="19" y="153"/>
                </a:cubicBezTo>
                <a:cubicBezTo>
                  <a:pt x="56" y="153"/>
                  <a:pt x="56" y="153"/>
                  <a:pt x="56" y="153"/>
                </a:cubicBezTo>
                <a:close/>
                <a:moveTo>
                  <a:pt x="95" y="91"/>
                </a:moveTo>
                <a:cubicBezTo>
                  <a:pt x="95" y="153"/>
                  <a:pt x="95" y="153"/>
                  <a:pt x="95" y="153"/>
                </a:cubicBezTo>
                <a:cubicBezTo>
                  <a:pt x="132" y="153"/>
                  <a:pt x="132" y="153"/>
                  <a:pt x="132" y="153"/>
                </a:cubicBezTo>
                <a:cubicBezTo>
                  <a:pt x="132" y="91"/>
                  <a:pt x="132" y="91"/>
                  <a:pt x="132" y="91"/>
                </a:cubicBezTo>
                <a:cubicBezTo>
                  <a:pt x="95" y="91"/>
                  <a:pt x="95" y="91"/>
                  <a:pt x="95" y="91"/>
                </a:cubicBezTo>
                <a:close/>
                <a:moveTo>
                  <a:pt x="76" y="13"/>
                </a:moveTo>
                <a:cubicBezTo>
                  <a:pt x="79" y="13"/>
                  <a:pt x="82" y="14"/>
                  <a:pt x="84" y="15"/>
                </a:cubicBezTo>
                <a:cubicBezTo>
                  <a:pt x="85" y="12"/>
                  <a:pt x="87" y="9"/>
                  <a:pt x="90" y="7"/>
                </a:cubicBezTo>
                <a:cubicBezTo>
                  <a:pt x="94" y="3"/>
                  <a:pt x="99" y="0"/>
                  <a:pt x="105" y="0"/>
                </a:cubicBezTo>
                <a:cubicBezTo>
                  <a:pt x="111" y="0"/>
                  <a:pt x="117" y="3"/>
                  <a:pt x="121" y="7"/>
                </a:cubicBezTo>
                <a:cubicBezTo>
                  <a:pt x="125" y="11"/>
                  <a:pt x="128" y="16"/>
                  <a:pt x="128" y="22"/>
                </a:cubicBezTo>
                <a:cubicBezTo>
                  <a:pt x="128" y="29"/>
                  <a:pt x="125" y="34"/>
                  <a:pt x="121" y="38"/>
                </a:cubicBezTo>
                <a:cubicBezTo>
                  <a:pt x="117" y="42"/>
                  <a:pt x="111" y="45"/>
                  <a:pt x="105" y="45"/>
                </a:cubicBezTo>
                <a:cubicBezTo>
                  <a:pt x="105" y="45"/>
                  <a:pt x="105" y="45"/>
                  <a:pt x="105" y="45"/>
                </a:cubicBezTo>
                <a:cubicBezTo>
                  <a:pt x="86" y="45"/>
                  <a:pt x="66" y="45"/>
                  <a:pt x="46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0" y="45"/>
                  <a:pt x="34" y="42"/>
                  <a:pt x="30" y="38"/>
                </a:cubicBezTo>
                <a:cubicBezTo>
                  <a:pt x="26" y="34"/>
                  <a:pt x="24" y="29"/>
                  <a:pt x="24" y="22"/>
                </a:cubicBezTo>
                <a:cubicBezTo>
                  <a:pt x="24" y="16"/>
                  <a:pt x="26" y="11"/>
                  <a:pt x="30" y="7"/>
                </a:cubicBezTo>
                <a:cubicBezTo>
                  <a:pt x="34" y="3"/>
                  <a:pt x="40" y="0"/>
                  <a:pt x="46" y="0"/>
                </a:cubicBezTo>
                <a:cubicBezTo>
                  <a:pt x="52" y="0"/>
                  <a:pt x="58" y="3"/>
                  <a:pt x="62" y="7"/>
                </a:cubicBezTo>
                <a:cubicBezTo>
                  <a:pt x="64" y="9"/>
                  <a:pt x="66" y="12"/>
                  <a:pt x="67" y="16"/>
                </a:cubicBezTo>
                <a:cubicBezTo>
                  <a:pt x="70" y="14"/>
                  <a:pt x="73" y="13"/>
                  <a:pt x="76" y="13"/>
                </a:cubicBezTo>
                <a:close/>
                <a:moveTo>
                  <a:pt x="82" y="23"/>
                </a:moveTo>
                <a:cubicBezTo>
                  <a:pt x="80" y="21"/>
                  <a:pt x="78" y="21"/>
                  <a:pt x="76" y="21"/>
                </a:cubicBezTo>
                <a:cubicBezTo>
                  <a:pt x="74" y="21"/>
                  <a:pt x="72" y="21"/>
                  <a:pt x="70" y="23"/>
                </a:cubicBezTo>
                <a:cubicBezTo>
                  <a:pt x="69" y="24"/>
                  <a:pt x="68" y="27"/>
                  <a:pt x="68" y="29"/>
                </a:cubicBezTo>
                <a:cubicBezTo>
                  <a:pt x="68" y="31"/>
                  <a:pt x="69" y="33"/>
                  <a:pt x="70" y="35"/>
                </a:cubicBezTo>
                <a:cubicBezTo>
                  <a:pt x="72" y="36"/>
                  <a:pt x="74" y="37"/>
                  <a:pt x="76" y="37"/>
                </a:cubicBezTo>
                <a:cubicBezTo>
                  <a:pt x="78" y="37"/>
                  <a:pt x="80" y="36"/>
                  <a:pt x="82" y="35"/>
                </a:cubicBezTo>
                <a:cubicBezTo>
                  <a:pt x="82" y="35"/>
                  <a:pt x="82" y="35"/>
                  <a:pt x="82" y="35"/>
                </a:cubicBezTo>
                <a:cubicBezTo>
                  <a:pt x="83" y="33"/>
                  <a:pt x="84" y="31"/>
                  <a:pt x="84" y="29"/>
                </a:cubicBezTo>
                <a:cubicBezTo>
                  <a:pt x="84" y="27"/>
                  <a:pt x="83" y="25"/>
                  <a:pt x="82" y="23"/>
                </a:cubicBezTo>
                <a:close/>
                <a:moveTo>
                  <a:pt x="91" y="23"/>
                </a:moveTo>
                <a:cubicBezTo>
                  <a:pt x="91" y="25"/>
                  <a:pt x="92" y="27"/>
                  <a:pt x="92" y="29"/>
                </a:cubicBezTo>
                <a:cubicBezTo>
                  <a:pt x="92" y="32"/>
                  <a:pt x="91" y="35"/>
                  <a:pt x="89" y="37"/>
                </a:cubicBezTo>
                <a:cubicBezTo>
                  <a:pt x="105" y="37"/>
                  <a:pt x="105" y="37"/>
                  <a:pt x="105" y="37"/>
                </a:cubicBezTo>
                <a:cubicBezTo>
                  <a:pt x="105" y="37"/>
                  <a:pt x="105" y="37"/>
                  <a:pt x="105" y="37"/>
                </a:cubicBezTo>
                <a:cubicBezTo>
                  <a:pt x="109" y="37"/>
                  <a:pt x="113" y="36"/>
                  <a:pt x="116" y="33"/>
                </a:cubicBezTo>
                <a:cubicBezTo>
                  <a:pt x="118" y="30"/>
                  <a:pt x="120" y="27"/>
                  <a:pt x="120" y="22"/>
                </a:cubicBezTo>
                <a:cubicBezTo>
                  <a:pt x="120" y="18"/>
                  <a:pt x="118" y="15"/>
                  <a:pt x="116" y="12"/>
                </a:cubicBezTo>
                <a:cubicBezTo>
                  <a:pt x="113" y="9"/>
                  <a:pt x="109" y="8"/>
                  <a:pt x="105" y="8"/>
                </a:cubicBezTo>
                <a:cubicBezTo>
                  <a:pt x="101" y="8"/>
                  <a:pt x="98" y="9"/>
                  <a:pt x="95" y="12"/>
                </a:cubicBezTo>
                <a:cubicBezTo>
                  <a:pt x="92" y="15"/>
                  <a:pt x="91" y="18"/>
                  <a:pt x="91" y="22"/>
                </a:cubicBezTo>
                <a:cubicBezTo>
                  <a:pt x="91" y="23"/>
                  <a:pt x="91" y="23"/>
                  <a:pt x="91" y="23"/>
                </a:cubicBezTo>
                <a:close/>
                <a:moveTo>
                  <a:pt x="62" y="37"/>
                </a:moveTo>
                <a:cubicBezTo>
                  <a:pt x="61" y="35"/>
                  <a:pt x="60" y="32"/>
                  <a:pt x="60" y="29"/>
                </a:cubicBezTo>
                <a:cubicBezTo>
                  <a:pt x="60" y="27"/>
                  <a:pt x="60" y="25"/>
                  <a:pt x="61" y="24"/>
                </a:cubicBezTo>
                <a:cubicBezTo>
                  <a:pt x="61" y="23"/>
                  <a:pt x="61" y="23"/>
                  <a:pt x="61" y="22"/>
                </a:cubicBezTo>
                <a:cubicBezTo>
                  <a:pt x="61" y="18"/>
                  <a:pt x="59" y="15"/>
                  <a:pt x="56" y="12"/>
                </a:cubicBezTo>
                <a:cubicBezTo>
                  <a:pt x="54" y="9"/>
                  <a:pt x="50" y="8"/>
                  <a:pt x="46" y="8"/>
                </a:cubicBezTo>
                <a:cubicBezTo>
                  <a:pt x="42" y="8"/>
                  <a:pt x="38" y="9"/>
                  <a:pt x="36" y="12"/>
                </a:cubicBezTo>
                <a:cubicBezTo>
                  <a:pt x="33" y="15"/>
                  <a:pt x="31" y="18"/>
                  <a:pt x="31" y="22"/>
                </a:cubicBezTo>
                <a:cubicBezTo>
                  <a:pt x="31" y="27"/>
                  <a:pt x="33" y="30"/>
                  <a:pt x="36" y="33"/>
                </a:cubicBezTo>
                <a:cubicBezTo>
                  <a:pt x="38" y="36"/>
                  <a:pt x="42" y="37"/>
                  <a:pt x="46" y="37"/>
                </a:cubicBezTo>
                <a:cubicBezTo>
                  <a:pt x="46" y="37"/>
                  <a:pt x="46" y="37"/>
                  <a:pt x="46" y="37"/>
                </a:cubicBezTo>
                <a:cubicBezTo>
                  <a:pt x="62" y="37"/>
                  <a:pt x="62" y="37"/>
                  <a:pt x="62" y="37"/>
                </a:cubicBezTo>
                <a:close/>
                <a:moveTo>
                  <a:pt x="139" y="63"/>
                </a:moveTo>
                <a:cubicBezTo>
                  <a:pt x="12" y="63"/>
                  <a:pt x="12" y="63"/>
                  <a:pt x="12" y="63"/>
                </a:cubicBezTo>
                <a:cubicBezTo>
                  <a:pt x="12" y="79"/>
                  <a:pt x="12" y="79"/>
                  <a:pt x="12" y="79"/>
                </a:cubicBezTo>
                <a:cubicBezTo>
                  <a:pt x="58" y="79"/>
                  <a:pt x="94" y="79"/>
                  <a:pt x="139" y="79"/>
                </a:cubicBezTo>
                <a:cubicBezTo>
                  <a:pt x="139" y="63"/>
                  <a:pt x="139" y="63"/>
                  <a:pt x="139" y="6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94" name="Freeform 3687"/>
          <p:cNvSpPr>
            <a:spLocks noEditPoints="1"/>
          </p:cNvSpPr>
          <p:nvPr/>
        </p:nvSpPr>
        <p:spPr bwMode="auto">
          <a:xfrm>
            <a:off x="496323" y="1501091"/>
            <a:ext cx="212647" cy="227402"/>
          </a:xfrm>
          <a:custGeom>
            <a:avLst/>
            <a:gdLst>
              <a:gd name="T0" fmla="*/ 124 w 152"/>
              <a:gd name="T1" fmla="*/ 105 h 162"/>
              <a:gd name="T2" fmla="*/ 144 w 152"/>
              <a:gd name="T3" fmla="*/ 114 h 162"/>
              <a:gd name="T4" fmla="*/ 144 w 152"/>
              <a:gd name="T5" fmla="*/ 114 h 162"/>
              <a:gd name="T6" fmla="*/ 144 w 152"/>
              <a:gd name="T7" fmla="*/ 114 h 162"/>
              <a:gd name="T8" fmla="*/ 152 w 152"/>
              <a:gd name="T9" fmla="*/ 134 h 162"/>
              <a:gd name="T10" fmla="*/ 124 w 152"/>
              <a:gd name="T11" fmla="*/ 162 h 162"/>
              <a:gd name="T12" fmla="*/ 95 w 152"/>
              <a:gd name="T13" fmla="*/ 134 h 162"/>
              <a:gd name="T14" fmla="*/ 97 w 152"/>
              <a:gd name="T15" fmla="*/ 124 h 162"/>
              <a:gd name="T16" fmla="*/ 67 w 152"/>
              <a:gd name="T17" fmla="*/ 106 h 162"/>
              <a:gd name="T18" fmla="*/ 65 w 152"/>
              <a:gd name="T19" fmla="*/ 108 h 162"/>
              <a:gd name="T20" fmla="*/ 65 w 152"/>
              <a:gd name="T21" fmla="*/ 108 h 162"/>
              <a:gd name="T22" fmla="*/ 38 w 152"/>
              <a:gd name="T23" fmla="*/ 119 h 162"/>
              <a:gd name="T24" fmla="*/ 0 w 152"/>
              <a:gd name="T25" fmla="*/ 81 h 162"/>
              <a:gd name="T26" fmla="*/ 38 w 152"/>
              <a:gd name="T27" fmla="*/ 42 h 162"/>
              <a:gd name="T28" fmla="*/ 65 w 152"/>
              <a:gd name="T29" fmla="*/ 54 h 162"/>
              <a:gd name="T30" fmla="*/ 65 w 152"/>
              <a:gd name="T31" fmla="*/ 54 h 162"/>
              <a:gd name="T32" fmla="*/ 65 w 152"/>
              <a:gd name="T33" fmla="*/ 54 h 162"/>
              <a:gd name="T34" fmla="*/ 67 w 152"/>
              <a:gd name="T35" fmla="*/ 55 h 162"/>
              <a:gd name="T36" fmla="*/ 97 w 152"/>
              <a:gd name="T37" fmla="*/ 37 h 162"/>
              <a:gd name="T38" fmla="*/ 95 w 152"/>
              <a:gd name="T39" fmla="*/ 28 h 162"/>
              <a:gd name="T40" fmla="*/ 124 w 152"/>
              <a:gd name="T41" fmla="*/ 0 h 162"/>
              <a:gd name="T42" fmla="*/ 152 w 152"/>
              <a:gd name="T43" fmla="*/ 28 h 162"/>
              <a:gd name="T44" fmla="*/ 124 w 152"/>
              <a:gd name="T45" fmla="*/ 56 h 162"/>
              <a:gd name="T46" fmla="*/ 104 w 152"/>
              <a:gd name="T47" fmla="*/ 48 h 162"/>
              <a:gd name="T48" fmla="*/ 103 w 152"/>
              <a:gd name="T49" fmla="*/ 48 h 162"/>
              <a:gd name="T50" fmla="*/ 74 w 152"/>
              <a:gd name="T51" fmla="*/ 66 h 162"/>
              <a:gd name="T52" fmla="*/ 77 w 152"/>
              <a:gd name="T53" fmla="*/ 81 h 162"/>
              <a:gd name="T54" fmla="*/ 74 w 152"/>
              <a:gd name="T55" fmla="*/ 96 h 162"/>
              <a:gd name="T56" fmla="*/ 103 w 152"/>
              <a:gd name="T57" fmla="*/ 114 h 162"/>
              <a:gd name="T58" fmla="*/ 104 w 152"/>
              <a:gd name="T59" fmla="*/ 114 h 162"/>
              <a:gd name="T60" fmla="*/ 104 w 152"/>
              <a:gd name="T61" fmla="*/ 114 h 162"/>
              <a:gd name="T62" fmla="*/ 104 w 152"/>
              <a:gd name="T63" fmla="*/ 114 h 162"/>
              <a:gd name="T64" fmla="*/ 124 w 152"/>
              <a:gd name="T65" fmla="*/ 105 h 162"/>
              <a:gd name="T66" fmla="*/ 135 w 152"/>
              <a:gd name="T67" fmla="*/ 122 h 162"/>
              <a:gd name="T68" fmla="*/ 124 w 152"/>
              <a:gd name="T69" fmla="*/ 118 h 162"/>
              <a:gd name="T70" fmla="*/ 112 w 152"/>
              <a:gd name="T71" fmla="*/ 122 h 162"/>
              <a:gd name="T72" fmla="*/ 112 w 152"/>
              <a:gd name="T73" fmla="*/ 122 h 162"/>
              <a:gd name="T74" fmla="*/ 108 w 152"/>
              <a:gd name="T75" fmla="*/ 134 h 162"/>
              <a:gd name="T76" fmla="*/ 124 w 152"/>
              <a:gd name="T77" fmla="*/ 149 h 162"/>
              <a:gd name="T78" fmla="*/ 139 w 152"/>
              <a:gd name="T79" fmla="*/ 134 h 162"/>
              <a:gd name="T80" fmla="*/ 135 w 152"/>
              <a:gd name="T81" fmla="*/ 122 h 162"/>
              <a:gd name="T82" fmla="*/ 135 w 152"/>
              <a:gd name="T83" fmla="*/ 122 h 162"/>
              <a:gd name="T84" fmla="*/ 57 w 152"/>
              <a:gd name="T85" fmla="*/ 62 h 162"/>
              <a:gd name="T86" fmla="*/ 38 w 152"/>
              <a:gd name="T87" fmla="*/ 55 h 162"/>
              <a:gd name="T88" fmla="*/ 12 w 152"/>
              <a:gd name="T89" fmla="*/ 81 h 162"/>
              <a:gd name="T90" fmla="*/ 38 w 152"/>
              <a:gd name="T91" fmla="*/ 107 h 162"/>
              <a:gd name="T92" fmla="*/ 56 w 152"/>
              <a:gd name="T93" fmla="*/ 99 h 162"/>
              <a:gd name="T94" fmla="*/ 57 w 152"/>
              <a:gd name="T95" fmla="*/ 99 h 162"/>
              <a:gd name="T96" fmla="*/ 64 w 152"/>
              <a:gd name="T97" fmla="*/ 81 h 162"/>
              <a:gd name="T98" fmla="*/ 57 w 152"/>
              <a:gd name="T99" fmla="*/ 62 h 162"/>
              <a:gd name="T100" fmla="*/ 57 w 152"/>
              <a:gd name="T101" fmla="*/ 62 h 162"/>
              <a:gd name="T102" fmla="*/ 124 w 152"/>
              <a:gd name="T103" fmla="*/ 12 h 162"/>
              <a:gd name="T104" fmla="*/ 108 w 152"/>
              <a:gd name="T105" fmla="*/ 28 h 162"/>
              <a:gd name="T106" fmla="*/ 110 w 152"/>
              <a:gd name="T107" fmla="*/ 36 h 162"/>
              <a:gd name="T108" fmla="*/ 110 w 152"/>
              <a:gd name="T109" fmla="*/ 36 h 162"/>
              <a:gd name="T110" fmla="*/ 110 w 152"/>
              <a:gd name="T111" fmla="*/ 36 h 162"/>
              <a:gd name="T112" fmla="*/ 110 w 152"/>
              <a:gd name="T113" fmla="*/ 36 h 162"/>
              <a:gd name="T114" fmla="*/ 112 w 152"/>
              <a:gd name="T115" fmla="*/ 39 h 162"/>
              <a:gd name="T116" fmla="*/ 112 w 152"/>
              <a:gd name="T117" fmla="*/ 39 h 162"/>
              <a:gd name="T118" fmla="*/ 124 w 152"/>
              <a:gd name="T119" fmla="*/ 44 h 162"/>
              <a:gd name="T120" fmla="*/ 139 w 152"/>
              <a:gd name="T121" fmla="*/ 28 h 162"/>
              <a:gd name="T122" fmla="*/ 124 w 152"/>
              <a:gd name="T123" fmla="*/ 12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52" h="162">
                <a:moveTo>
                  <a:pt x="124" y="105"/>
                </a:moveTo>
                <a:cubicBezTo>
                  <a:pt x="131" y="105"/>
                  <a:pt x="138" y="109"/>
                  <a:pt x="144" y="114"/>
                </a:cubicBezTo>
                <a:cubicBezTo>
                  <a:pt x="144" y="114"/>
                  <a:pt x="144" y="114"/>
                  <a:pt x="144" y="114"/>
                </a:cubicBezTo>
                <a:cubicBezTo>
                  <a:pt x="144" y="114"/>
                  <a:pt x="144" y="114"/>
                  <a:pt x="144" y="114"/>
                </a:cubicBezTo>
                <a:cubicBezTo>
                  <a:pt x="149" y="119"/>
                  <a:pt x="152" y="126"/>
                  <a:pt x="152" y="134"/>
                </a:cubicBezTo>
                <a:cubicBezTo>
                  <a:pt x="152" y="149"/>
                  <a:pt x="139" y="162"/>
                  <a:pt x="124" y="162"/>
                </a:cubicBezTo>
                <a:cubicBezTo>
                  <a:pt x="108" y="162"/>
                  <a:pt x="95" y="149"/>
                  <a:pt x="95" y="134"/>
                </a:cubicBezTo>
                <a:cubicBezTo>
                  <a:pt x="95" y="130"/>
                  <a:pt x="96" y="127"/>
                  <a:pt x="97" y="124"/>
                </a:cubicBezTo>
                <a:cubicBezTo>
                  <a:pt x="67" y="106"/>
                  <a:pt x="67" y="106"/>
                  <a:pt x="67" y="106"/>
                </a:cubicBezTo>
                <a:cubicBezTo>
                  <a:pt x="66" y="107"/>
                  <a:pt x="66" y="107"/>
                  <a:pt x="65" y="108"/>
                </a:cubicBezTo>
                <a:cubicBezTo>
                  <a:pt x="65" y="108"/>
                  <a:pt x="65" y="108"/>
                  <a:pt x="65" y="108"/>
                </a:cubicBezTo>
                <a:cubicBezTo>
                  <a:pt x="58" y="115"/>
                  <a:pt x="49" y="119"/>
                  <a:pt x="38" y="119"/>
                </a:cubicBezTo>
                <a:cubicBezTo>
                  <a:pt x="17" y="119"/>
                  <a:pt x="0" y="102"/>
                  <a:pt x="0" y="81"/>
                </a:cubicBezTo>
                <a:cubicBezTo>
                  <a:pt x="0" y="60"/>
                  <a:pt x="17" y="42"/>
                  <a:pt x="38" y="42"/>
                </a:cubicBezTo>
                <a:cubicBezTo>
                  <a:pt x="49" y="42"/>
                  <a:pt x="58" y="47"/>
                  <a:pt x="65" y="54"/>
                </a:cubicBezTo>
                <a:cubicBezTo>
                  <a:pt x="65" y="54"/>
                  <a:pt x="65" y="54"/>
                  <a:pt x="65" y="54"/>
                </a:cubicBezTo>
                <a:cubicBezTo>
                  <a:pt x="65" y="54"/>
                  <a:pt x="65" y="54"/>
                  <a:pt x="65" y="54"/>
                </a:cubicBezTo>
                <a:cubicBezTo>
                  <a:pt x="66" y="54"/>
                  <a:pt x="66" y="55"/>
                  <a:pt x="67" y="55"/>
                </a:cubicBezTo>
                <a:cubicBezTo>
                  <a:pt x="97" y="37"/>
                  <a:pt x="97" y="37"/>
                  <a:pt x="97" y="37"/>
                </a:cubicBezTo>
                <a:cubicBezTo>
                  <a:pt x="96" y="34"/>
                  <a:pt x="95" y="31"/>
                  <a:pt x="95" y="28"/>
                </a:cubicBezTo>
                <a:cubicBezTo>
                  <a:pt x="95" y="12"/>
                  <a:pt x="108" y="0"/>
                  <a:pt x="124" y="0"/>
                </a:cubicBezTo>
                <a:cubicBezTo>
                  <a:pt x="139" y="0"/>
                  <a:pt x="152" y="12"/>
                  <a:pt x="152" y="28"/>
                </a:cubicBezTo>
                <a:cubicBezTo>
                  <a:pt x="152" y="43"/>
                  <a:pt x="139" y="56"/>
                  <a:pt x="124" y="56"/>
                </a:cubicBezTo>
                <a:cubicBezTo>
                  <a:pt x="116" y="56"/>
                  <a:pt x="109" y="53"/>
                  <a:pt x="104" y="48"/>
                </a:cubicBezTo>
                <a:cubicBezTo>
                  <a:pt x="103" y="48"/>
                  <a:pt x="103" y="48"/>
                  <a:pt x="103" y="48"/>
                </a:cubicBezTo>
                <a:cubicBezTo>
                  <a:pt x="74" y="66"/>
                  <a:pt x="74" y="66"/>
                  <a:pt x="74" y="66"/>
                </a:cubicBezTo>
                <a:cubicBezTo>
                  <a:pt x="76" y="70"/>
                  <a:pt x="77" y="75"/>
                  <a:pt x="77" y="81"/>
                </a:cubicBezTo>
                <a:cubicBezTo>
                  <a:pt x="77" y="86"/>
                  <a:pt x="76" y="91"/>
                  <a:pt x="74" y="96"/>
                </a:cubicBezTo>
                <a:cubicBezTo>
                  <a:pt x="103" y="114"/>
                  <a:pt x="103" y="114"/>
                  <a:pt x="103" y="114"/>
                </a:cubicBezTo>
                <a:cubicBezTo>
                  <a:pt x="104" y="114"/>
                  <a:pt x="104" y="114"/>
                  <a:pt x="104" y="114"/>
                </a:cubicBezTo>
                <a:cubicBezTo>
                  <a:pt x="104" y="114"/>
                  <a:pt x="104" y="114"/>
                  <a:pt x="104" y="114"/>
                </a:cubicBezTo>
                <a:cubicBezTo>
                  <a:pt x="104" y="114"/>
                  <a:pt x="104" y="114"/>
                  <a:pt x="104" y="114"/>
                </a:cubicBezTo>
                <a:cubicBezTo>
                  <a:pt x="109" y="108"/>
                  <a:pt x="116" y="105"/>
                  <a:pt x="124" y="105"/>
                </a:cubicBezTo>
                <a:close/>
                <a:moveTo>
                  <a:pt x="135" y="122"/>
                </a:moveTo>
                <a:cubicBezTo>
                  <a:pt x="132" y="120"/>
                  <a:pt x="128" y="118"/>
                  <a:pt x="124" y="118"/>
                </a:cubicBezTo>
                <a:cubicBezTo>
                  <a:pt x="119" y="118"/>
                  <a:pt x="115" y="120"/>
                  <a:pt x="112" y="122"/>
                </a:cubicBezTo>
                <a:cubicBezTo>
                  <a:pt x="112" y="122"/>
                  <a:pt x="112" y="122"/>
                  <a:pt x="112" y="122"/>
                </a:cubicBezTo>
                <a:cubicBezTo>
                  <a:pt x="110" y="125"/>
                  <a:pt x="108" y="129"/>
                  <a:pt x="108" y="134"/>
                </a:cubicBezTo>
                <a:cubicBezTo>
                  <a:pt x="108" y="142"/>
                  <a:pt x="115" y="149"/>
                  <a:pt x="124" y="149"/>
                </a:cubicBezTo>
                <a:cubicBezTo>
                  <a:pt x="132" y="149"/>
                  <a:pt x="139" y="142"/>
                  <a:pt x="139" y="134"/>
                </a:cubicBezTo>
                <a:cubicBezTo>
                  <a:pt x="139" y="129"/>
                  <a:pt x="138" y="125"/>
                  <a:pt x="135" y="122"/>
                </a:cubicBezTo>
                <a:cubicBezTo>
                  <a:pt x="135" y="122"/>
                  <a:pt x="135" y="122"/>
                  <a:pt x="135" y="122"/>
                </a:cubicBezTo>
                <a:close/>
                <a:moveTo>
                  <a:pt x="57" y="62"/>
                </a:moveTo>
                <a:cubicBezTo>
                  <a:pt x="52" y="58"/>
                  <a:pt x="45" y="55"/>
                  <a:pt x="38" y="55"/>
                </a:cubicBezTo>
                <a:cubicBezTo>
                  <a:pt x="24" y="55"/>
                  <a:pt x="12" y="66"/>
                  <a:pt x="12" y="81"/>
                </a:cubicBezTo>
                <a:cubicBezTo>
                  <a:pt x="12" y="95"/>
                  <a:pt x="24" y="107"/>
                  <a:pt x="38" y="107"/>
                </a:cubicBezTo>
                <a:cubicBezTo>
                  <a:pt x="45" y="107"/>
                  <a:pt x="52" y="104"/>
                  <a:pt x="56" y="99"/>
                </a:cubicBezTo>
                <a:cubicBezTo>
                  <a:pt x="57" y="99"/>
                  <a:pt x="57" y="99"/>
                  <a:pt x="57" y="99"/>
                </a:cubicBezTo>
                <a:cubicBezTo>
                  <a:pt x="61" y="94"/>
                  <a:pt x="64" y="88"/>
                  <a:pt x="64" y="81"/>
                </a:cubicBezTo>
                <a:cubicBezTo>
                  <a:pt x="64" y="74"/>
                  <a:pt x="61" y="67"/>
                  <a:pt x="57" y="62"/>
                </a:cubicBezTo>
                <a:cubicBezTo>
                  <a:pt x="57" y="62"/>
                  <a:pt x="57" y="62"/>
                  <a:pt x="57" y="62"/>
                </a:cubicBezTo>
                <a:close/>
                <a:moveTo>
                  <a:pt x="124" y="12"/>
                </a:moveTo>
                <a:cubicBezTo>
                  <a:pt x="115" y="12"/>
                  <a:pt x="108" y="19"/>
                  <a:pt x="108" y="28"/>
                </a:cubicBezTo>
                <a:cubicBezTo>
                  <a:pt x="108" y="31"/>
                  <a:pt x="109" y="34"/>
                  <a:pt x="110" y="36"/>
                </a:cubicBezTo>
                <a:cubicBezTo>
                  <a:pt x="110" y="36"/>
                  <a:pt x="110" y="36"/>
                  <a:pt x="110" y="36"/>
                </a:cubicBezTo>
                <a:cubicBezTo>
                  <a:pt x="110" y="36"/>
                  <a:pt x="110" y="36"/>
                  <a:pt x="110" y="36"/>
                </a:cubicBezTo>
                <a:cubicBezTo>
                  <a:pt x="110" y="36"/>
                  <a:pt x="110" y="36"/>
                  <a:pt x="110" y="36"/>
                </a:cubicBezTo>
                <a:cubicBezTo>
                  <a:pt x="111" y="37"/>
                  <a:pt x="112" y="38"/>
                  <a:pt x="112" y="39"/>
                </a:cubicBezTo>
                <a:cubicBezTo>
                  <a:pt x="112" y="39"/>
                  <a:pt x="112" y="39"/>
                  <a:pt x="112" y="39"/>
                </a:cubicBezTo>
                <a:cubicBezTo>
                  <a:pt x="115" y="42"/>
                  <a:pt x="119" y="44"/>
                  <a:pt x="124" y="44"/>
                </a:cubicBezTo>
                <a:cubicBezTo>
                  <a:pt x="132" y="44"/>
                  <a:pt x="139" y="37"/>
                  <a:pt x="139" y="28"/>
                </a:cubicBezTo>
                <a:cubicBezTo>
                  <a:pt x="139" y="19"/>
                  <a:pt x="132" y="12"/>
                  <a:pt x="124" y="1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95" name="Freeform 3688"/>
          <p:cNvSpPr>
            <a:spLocks noEditPoints="1"/>
          </p:cNvSpPr>
          <p:nvPr/>
        </p:nvSpPr>
        <p:spPr bwMode="auto">
          <a:xfrm>
            <a:off x="2918367" y="1943459"/>
            <a:ext cx="226863" cy="224442"/>
          </a:xfrm>
          <a:custGeom>
            <a:avLst/>
            <a:gdLst>
              <a:gd name="T0" fmla="*/ 148 w 162"/>
              <a:gd name="T1" fmla="*/ 147 h 160"/>
              <a:gd name="T2" fmla="*/ 159 w 162"/>
              <a:gd name="T3" fmla="*/ 154 h 160"/>
              <a:gd name="T4" fmla="*/ 9 w 162"/>
              <a:gd name="T5" fmla="*/ 160 h 160"/>
              <a:gd name="T6" fmla="*/ 9 w 162"/>
              <a:gd name="T7" fmla="*/ 147 h 160"/>
              <a:gd name="T8" fmla="*/ 15 w 162"/>
              <a:gd name="T9" fmla="*/ 121 h 160"/>
              <a:gd name="T10" fmla="*/ 0 w 162"/>
              <a:gd name="T11" fmla="*/ 101 h 160"/>
              <a:gd name="T12" fmla="*/ 21 w 162"/>
              <a:gd name="T13" fmla="*/ 70 h 160"/>
              <a:gd name="T14" fmla="*/ 61 w 162"/>
              <a:gd name="T15" fmla="*/ 46 h 160"/>
              <a:gd name="T16" fmla="*/ 65 w 162"/>
              <a:gd name="T17" fmla="*/ 43 h 160"/>
              <a:gd name="T18" fmla="*/ 77 w 162"/>
              <a:gd name="T19" fmla="*/ 40 h 160"/>
              <a:gd name="T20" fmla="*/ 79 w 162"/>
              <a:gd name="T21" fmla="*/ 1 h 160"/>
              <a:gd name="T22" fmla="*/ 83 w 162"/>
              <a:gd name="T23" fmla="*/ 1 h 160"/>
              <a:gd name="T24" fmla="*/ 94 w 162"/>
              <a:gd name="T25" fmla="*/ 21 h 160"/>
              <a:gd name="T26" fmla="*/ 85 w 162"/>
              <a:gd name="T27" fmla="*/ 43 h 160"/>
              <a:gd name="T28" fmla="*/ 101 w 162"/>
              <a:gd name="T29" fmla="*/ 46 h 160"/>
              <a:gd name="T30" fmla="*/ 101 w 162"/>
              <a:gd name="T31" fmla="*/ 70 h 160"/>
              <a:gd name="T32" fmla="*/ 162 w 162"/>
              <a:gd name="T33" fmla="*/ 91 h 160"/>
              <a:gd name="T34" fmla="*/ 156 w 162"/>
              <a:gd name="T35" fmla="*/ 116 h 160"/>
              <a:gd name="T36" fmla="*/ 77 w 162"/>
              <a:gd name="T37" fmla="*/ 25 h 160"/>
              <a:gd name="T38" fmla="*/ 85 w 162"/>
              <a:gd name="T39" fmla="*/ 25 h 160"/>
              <a:gd name="T40" fmla="*/ 85 w 162"/>
              <a:gd name="T41" fmla="*/ 29 h 160"/>
              <a:gd name="T42" fmla="*/ 81 w 162"/>
              <a:gd name="T43" fmla="*/ 9 h 160"/>
              <a:gd name="T44" fmla="*/ 77 w 162"/>
              <a:gd name="T45" fmla="*/ 29 h 160"/>
              <a:gd name="T46" fmla="*/ 77 w 162"/>
              <a:gd name="T47" fmla="*/ 29 h 160"/>
              <a:gd name="T48" fmla="*/ 77 w 162"/>
              <a:gd name="T49" fmla="*/ 25 h 160"/>
              <a:gd name="T50" fmla="*/ 93 w 162"/>
              <a:gd name="T51" fmla="*/ 70 h 160"/>
              <a:gd name="T52" fmla="*/ 69 w 162"/>
              <a:gd name="T53" fmla="*/ 50 h 160"/>
              <a:gd name="T54" fmla="*/ 29 w 162"/>
              <a:gd name="T55" fmla="*/ 107 h 160"/>
              <a:gd name="T56" fmla="*/ 67 w 162"/>
              <a:gd name="T57" fmla="*/ 102 h 160"/>
              <a:gd name="T58" fmla="*/ 89 w 162"/>
              <a:gd name="T59" fmla="*/ 108 h 160"/>
              <a:gd name="T60" fmla="*/ 96 w 162"/>
              <a:gd name="T61" fmla="*/ 103 h 160"/>
              <a:gd name="T62" fmla="*/ 126 w 162"/>
              <a:gd name="T63" fmla="*/ 102 h 160"/>
              <a:gd name="T64" fmla="*/ 136 w 162"/>
              <a:gd name="T65" fmla="*/ 109 h 160"/>
              <a:gd name="T66" fmla="*/ 150 w 162"/>
              <a:gd name="T67" fmla="*/ 101 h 160"/>
              <a:gd name="T68" fmla="*/ 141 w 162"/>
              <a:gd name="T69" fmla="*/ 82 h 160"/>
              <a:gd name="T70" fmla="*/ 12 w 162"/>
              <a:gd name="T71" fmla="*/ 91 h 160"/>
              <a:gd name="T72" fmla="*/ 15 w 162"/>
              <a:gd name="T73" fmla="*/ 107 h 160"/>
              <a:gd name="T74" fmla="*/ 27 w 162"/>
              <a:gd name="T75" fmla="*/ 121 h 160"/>
              <a:gd name="T76" fmla="*/ 135 w 162"/>
              <a:gd name="T77" fmla="*/ 147 h 160"/>
              <a:gd name="T78" fmla="*/ 134 w 162"/>
              <a:gd name="T79" fmla="*/ 121 h 160"/>
              <a:gd name="T80" fmla="*/ 117 w 162"/>
              <a:gd name="T81" fmla="*/ 111 h 160"/>
              <a:gd name="T82" fmla="*/ 105 w 162"/>
              <a:gd name="T83" fmla="*/ 112 h 160"/>
              <a:gd name="T84" fmla="*/ 94 w 162"/>
              <a:gd name="T85" fmla="*/ 119 h 160"/>
              <a:gd name="T86" fmla="*/ 59 w 162"/>
              <a:gd name="T87" fmla="*/ 111 h 160"/>
              <a:gd name="T88" fmla="*/ 35 w 162"/>
              <a:gd name="T89" fmla="*/ 118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2" h="160">
                <a:moveTo>
                  <a:pt x="148" y="121"/>
                </a:moveTo>
                <a:cubicBezTo>
                  <a:pt x="148" y="147"/>
                  <a:pt x="148" y="147"/>
                  <a:pt x="148" y="147"/>
                </a:cubicBezTo>
                <a:cubicBezTo>
                  <a:pt x="153" y="147"/>
                  <a:pt x="153" y="147"/>
                  <a:pt x="153" y="147"/>
                </a:cubicBezTo>
                <a:cubicBezTo>
                  <a:pt x="157" y="147"/>
                  <a:pt x="159" y="150"/>
                  <a:pt x="159" y="154"/>
                </a:cubicBezTo>
                <a:cubicBezTo>
                  <a:pt x="159" y="157"/>
                  <a:pt x="157" y="160"/>
                  <a:pt x="153" y="160"/>
                </a:cubicBezTo>
                <a:cubicBezTo>
                  <a:pt x="105" y="160"/>
                  <a:pt x="57" y="160"/>
                  <a:pt x="9" y="160"/>
                </a:cubicBezTo>
                <a:cubicBezTo>
                  <a:pt x="5" y="160"/>
                  <a:pt x="3" y="157"/>
                  <a:pt x="3" y="154"/>
                </a:cubicBezTo>
                <a:cubicBezTo>
                  <a:pt x="3" y="150"/>
                  <a:pt x="5" y="147"/>
                  <a:pt x="9" y="147"/>
                </a:cubicBezTo>
                <a:cubicBezTo>
                  <a:pt x="15" y="147"/>
                  <a:pt x="15" y="147"/>
                  <a:pt x="15" y="147"/>
                </a:cubicBezTo>
                <a:cubicBezTo>
                  <a:pt x="15" y="121"/>
                  <a:pt x="15" y="121"/>
                  <a:pt x="15" y="121"/>
                </a:cubicBezTo>
                <a:cubicBezTo>
                  <a:pt x="11" y="120"/>
                  <a:pt x="9" y="118"/>
                  <a:pt x="6" y="116"/>
                </a:cubicBezTo>
                <a:cubicBezTo>
                  <a:pt x="2" y="112"/>
                  <a:pt x="0" y="107"/>
                  <a:pt x="0" y="101"/>
                </a:cubicBezTo>
                <a:cubicBezTo>
                  <a:pt x="0" y="91"/>
                  <a:pt x="0" y="91"/>
                  <a:pt x="0" y="91"/>
                </a:cubicBezTo>
                <a:cubicBezTo>
                  <a:pt x="0" y="79"/>
                  <a:pt x="9" y="70"/>
                  <a:pt x="21" y="70"/>
                </a:cubicBezTo>
                <a:cubicBezTo>
                  <a:pt x="61" y="70"/>
                  <a:pt x="61" y="70"/>
                  <a:pt x="61" y="70"/>
                </a:cubicBezTo>
                <a:cubicBezTo>
                  <a:pt x="61" y="46"/>
                  <a:pt x="61" y="46"/>
                  <a:pt x="61" y="46"/>
                </a:cubicBezTo>
                <a:cubicBezTo>
                  <a:pt x="61" y="44"/>
                  <a:pt x="63" y="43"/>
                  <a:pt x="65" y="43"/>
                </a:cubicBezTo>
                <a:cubicBezTo>
                  <a:pt x="65" y="43"/>
                  <a:pt x="65" y="43"/>
                  <a:pt x="65" y="43"/>
                </a:cubicBezTo>
                <a:cubicBezTo>
                  <a:pt x="77" y="43"/>
                  <a:pt x="77" y="43"/>
                  <a:pt x="77" y="43"/>
                </a:cubicBezTo>
                <a:cubicBezTo>
                  <a:pt x="77" y="40"/>
                  <a:pt x="77" y="40"/>
                  <a:pt x="77" y="40"/>
                </a:cubicBezTo>
                <a:cubicBezTo>
                  <a:pt x="72" y="35"/>
                  <a:pt x="68" y="29"/>
                  <a:pt x="68" y="21"/>
                </a:cubicBezTo>
                <a:cubicBezTo>
                  <a:pt x="68" y="13"/>
                  <a:pt x="72" y="6"/>
                  <a:pt x="79" y="1"/>
                </a:cubicBezTo>
                <a:cubicBezTo>
                  <a:pt x="80" y="0"/>
                  <a:pt x="82" y="0"/>
                  <a:pt x="83" y="1"/>
                </a:cubicBezTo>
                <a:cubicBezTo>
                  <a:pt x="83" y="1"/>
                  <a:pt x="83" y="1"/>
                  <a:pt x="83" y="1"/>
                </a:cubicBezTo>
                <a:cubicBezTo>
                  <a:pt x="83" y="1"/>
                  <a:pt x="83" y="1"/>
                  <a:pt x="83" y="1"/>
                </a:cubicBezTo>
                <a:cubicBezTo>
                  <a:pt x="90" y="6"/>
                  <a:pt x="94" y="13"/>
                  <a:pt x="94" y="21"/>
                </a:cubicBezTo>
                <a:cubicBezTo>
                  <a:pt x="94" y="29"/>
                  <a:pt x="91" y="35"/>
                  <a:pt x="85" y="40"/>
                </a:cubicBezTo>
                <a:cubicBezTo>
                  <a:pt x="85" y="43"/>
                  <a:pt x="85" y="43"/>
                  <a:pt x="85" y="43"/>
                </a:cubicBezTo>
                <a:cubicBezTo>
                  <a:pt x="97" y="43"/>
                  <a:pt x="97" y="43"/>
                  <a:pt x="97" y="43"/>
                </a:cubicBezTo>
                <a:cubicBezTo>
                  <a:pt x="99" y="43"/>
                  <a:pt x="101" y="44"/>
                  <a:pt x="101" y="46"/>
                </a:cubicBezTo>
                <a:cubicBezTo>
                  <a:pt x="101" y="46"/>
                  <a:pt x="101" y="46"/>
                  <a:pt x="101" y="46"/>
                </a:cubicBezTo>
                <a:cubicBezTo>
                  <a:pt x="101" y="70"/>
                  <a:pt x="101" y="70"/>
                  <a:pt x="101" y="70"/>
                </a:cubicBezTo>
                <a:cubicBezTo>
                  <a:pt x="141" y="70"/>
                  <a:pt x="141" y="70"/>
                  <a:pt x="141" y="70"/>
                </a:cubicBezTo>
                <a:cubicBezTo>
                  <a:pt x="153" y="70"/>
                  <a:pt x="162" y="79"/>
                  <a:pt x="162" y="91"/>
                </a:cubicBezTo>
                <a:cubicBezTo>
                  <a:pt x="162" y="101"/>
                  <a:pt x="162" y="101"/>
                  <a:pt x="162" y="101"/>
                </a:cubicBezTo>
                <a:cubicBezTo>
                  <a:pt x="162" y="107"/>
                  <a:pt x="160" y="112"/>
                  <a:pt x="156" y="116"/>
                </a:cubicBezTo>
                <a:cubicBezTo>
                  <a:pt x="153" y="118"/>
                  <a:pt x="151" y="120"/>
                  <a:pt x="148" y="121"/>
                </a:cubicBezTo>
                <a:close/>
                <a:moveTo>
                  <a:pt x="77" y="25"/>
                </a:moveTo>
                <a:cubicBezTo>
                  <a:pt x="77" y="23"/>
                  <a:pt x="79" y="21"/>
                  <a:pt x="81" y="21"/>
                </a:cubicBezTo>
                <a:cubicBezTo>
                  <a:pt x="83" y="21"/>
                  <a:pt x="85" y="23"/>
                  <a:pt x="85" y="25"/>
                </a:cubicBezTo>
                <a:cubicBezTo>
                  <a:pt x="85" y="29"/>
                  <a:pt x="85" y="29"/>
                  <a:pt x="85" y="29"/>
                </a:cubicBezTo>
                <a:cubicBezTo>
                  <a:pt x="85" y="29"/>
                  <a:pt x="85" y="29"/>
                  <a:pt x="85" y="29"/>
                </a:cubicBezTo>
                <a:cubicBezTo>
                  <a:pt x="86" y="26"/>
                  <a:pt x="87" y="24"/>
                  <a:pt x="87" y="21"/>
                </a:cubicBezTo>
                <a:cubicBezTo>
                  <a:pt x="87" y="16"/>
                  <a:pt x="85" y="12"/>
                  <a:pt x="81" y="9"/>
                </a:cubicBezTo>
                <a:cubicBezTo>
                  <a:pt x="78" y="12"/>
                  <a:pt x="75" y="16"/>
                  <a:pt x="75" y="21"/>
                </a:cubicBezTo>
                <a:cubicBezTo>
                  <a:pt x="75" y="24"/>
                  <a:pt x="76" y="26"/>
                  <a:pt x="77" y="29"/>
                </a:cubicBezTo>
                <a:cubicBezTo>
                  <a:pt x="77" y="29"/>
                  <a:pt x="77" y="29"/>
                  <a:pt x="77" y="29"/>
                </a:cubicBezTo>
                <a:cubicBezTo>
                  <a:pt x="77" y="29"/>
                  <a:pt x="77" y="29"/>
                  <a:pt x="77" y="29"/>
                </a:cubicBezTo>
                <a:cubicBezTo>
                  <a:pt x="77" y="29"/>
                  <a:pt x="77" y="29"/>
                  <a:pt x="77" y="29"/>
                </a:cubicBezTo>
                <a:cubicBezTo>
                  <a:pt x="77" y="25"/>
                  <a:pt x="77" y="25"/>
                  <a:pt x="77" y="25"/>
                </a:cubicBezTo>
                <a:close/>
                <a:moveTo>
                  <a:pt x="69" y="70"/>
                </a:moveTo>
                <a:cubicBezTo>
                  <a:pt x="93" y="70"/>
                  <a:pt x="93" y="70"/>
                  <a:pt x="93" y="70"/>
                </a:cubicBezTo>
                <a:cubicBezTo>
                  <a:pt x="93" y="50"/>
                  <a:pt x="93" y="50"/>
                  <a:pt x="93" y="50"/>
                </a:cubicBezTo>
                <a:cubicBezTo>
                  <a:pt x="69" y="50"/>
                  <a:pt x="69" y="50"/>
                  <a:pt x="69" y="50"/>
                </a:cubicBezTo>
                <a:cubicBezTo>
                  <a:pt x="69" y="70"/>
                  <a:pt x="69" y="70"/>
                  <a:pt x="69" y="70"/>
                </a:cubicBezTo>
                <a:close/>
                <a:moveTo>
                  <a:pt x="29" y="107"/>
                </a:moveTo>
                <a:cubicBezTo>
                  <a:pt x="32" y="106"/>
                  <a:pt x="34" y="104"/>
                  <a:pt x="36" y="102"/>
                </a:cubicBezTo>
                <a:cubicBezTo>
                  <a:pt x="49" y="86"/>
                  <a:pt x="58" y="93"/>
                  <a:pt x="67" y="102"/>
                </a:cubicBezTo>
                <a:cubicBezTo>
                  <a:pt x="71" y="105"/>
                  <a:pt x="76" y="109"/>
                  <a:pt x="81" y="109"/>
                </a:cubicBezTo>
                <a:cubicBezTo>
                  <a:pt x="84" y="109"/>
                  <a:pt x="87" y="109"/>
                  <a:pt x="89" y="108"/>
                </a:cubicBezTo>
                <a:cubicBezTo>
                  <a:pt x="92" y="106"/>
                  <a:pt x="94" y="105"/>
                  <a:pt x="96" y="103"/>
                </a:cubicBezTo>
                <a:cubicBezTo>
                  <a:pt x="96" y="103"/>
                  <a:pt x="96" y="103"/>
                  <a:pt x="96" y="103"/>
                </a:cubicBezTo>
                <a:cubicBezTo>
                  <a:pt x="100" y="100"/>
                  <a:pt x="106" y="97"/>
                  <a:pt x="112" y="97"/>
                </a:cubicBezTo>
                <a:cubicBezTo>
                  <a:pt x="117" y="97"/>
                  <a:pt x="122" y="98"/>
                  <a:pt x="126" y="102"/>
                </a:cubicBezTo>
                <a:cubicBezTo>
                  <a:pt x="126" y="103"/>
                  <a:pt x="126" y="103"/>
                  <a:pt x="126" y="103"/>
                </a:cubicBezTo>
                <a:cubicBezTo>
                  <a:pt x="129" y="106"/>
                  <a:pt x="133" y="108"/>
                  <a:pt x="136" y="109"/>
                </a:cubicBezTo>
                <a:cubicBezTo>
                  <a:pt x="140" y="110"/>
                  <a:pt x="144" y="110"/>
                  <a:pt x="147" y="107"/>
                </a:cubicBezTo>
                <a:cubicBezTo>
                  <a:pt x="149" y="105"/>
                  <a:pt x="150" y="103"/>
                  <a:pt x="150" y="101"/>
                </a:cubicBezTo>
                <a:cubicBezTo>
                  <a:pt x="150" y="91"/>
                  <a:pt x="150" y="91"/>
                  <a:pt x="150" y="91"/>
                </a:cubicBezTo>
                <a:cubicBezTo>
                  <a:pt x="150" y="86"/>
                  <a:pt x="146" y="82"/>
                  <a:pt x="141" y="82"/>
                </a:cubicBezTo>
                <a:cubicBezTo>
                  <a:pt x="101" y="82"/>
                  <a:pt x="61" y="82"/>
                  <a:pt x="21" y="82"/>
                </a:cubicBezTo>
                <a:cubicBezTo>
                  <a:pt x="16" y="82"/>
                  <a:pt x="12" y="86"/>
                  <a:pt x="12" y="91"/>
                </a:cubicBezTo>
                <a:cubicBezTo>
                  <a:pt x="12" y="101"/>
                  <a:pt x="12" y="101"/>
                  <a:pt x="12" y="101"/>
                </a:cubicBezTo>
                <a:cubicBezTo>
                  <a:pt x="12" y="103"/>
                  <a:pt x="13" y="105"/>
                  <a:pt x="15" y="107"/>
                </a:cubicBezTo>
                <a:cubicBezTo>
                  <a:pt x="19" y="111"/>
                  <a:pt x="25" y="110"/>
                  <a:pt x="29" y="107"/>
                </a:cubicBezTo>
                <a:close/>
                <a:moveTo>
                  <a:pt x="27" y="121"/>
                </a:moveTo>
                <a:cubicBezTo>
                  <a:pt x="27" y="147"/>
                  <a:pt x="27" y="147"/>
                  <a:pt x="27" y="147"/>
                </a:cubicBezTo>
                <a:cubicBezTo>
                  <a:pt x="135" y="147"/>
                  <a:pt x="135" y="147"/>
                  <a:pt x="135" y="147"/>
                </a:cubicBezTo>
                <a:cubicBezTo>
                  <a:pt x="135" y="121"/>
                  <a:pt x="135" y="121"/>
                  <a:pt x="135" y="121"/>
                </a:cubicBezTo>
                <a:cubicBezTo>
                  <a:pt x="134" y="121"/>
                  <a:pt x="134" y="121"/>
                  <a:pt x="134" y="121"/>
                </a:cubicBezTo>
                <a:cubicBezTo>
                  <a:pt x="127" y="119"/>
                  <a:pt x="122" y="116"/>
                  <a:pt x="117" y="112"/>
                </a:cubicBezTo>
                <a:cubicBezTo>
                  <a:pt x="117" y="111"/>
                  <a:pt x="117" y="111"/>
                  <a:pt x="117" y="111"/>
                </a:cubicBezTo>
                <a:cubicBezTo>
                  <a:pt x="116" y="110"/>
                  <a:pt x="114" y="109"/>
                  <a:pt x="112" y="109"/>
                </a:cubicBezTo>
                <a:cubicBezTo>
                  <a:pt x="109" y="109"/>
                  <a:pt x="106" y="111"/>
                  <a:pt x="105" y="112"/>
                </a:cubicBezTo>
                <a:cubicBezTo>
                  <a:pt x="104" y="112"/>
                  <a:pt x="104" y="112"/>
                  <a:pt x="104" y="112"/>
                </a:cubicBezTo>
                <a:cubicBezTo>
                  <a:pt x="101" y="115"/>
                  <a:pt x="98" y="117"/>
                  <a:pt x="94" y="119"/>
                </a:cubicBezTo>
                <a:cubicBezTo>
                  <a:pt x="90" y="121"/>
                  <a:pt x="86" y="122"/>
                  <a:pt x="81" y="122"/>
                </a:cubicBezTo>
                <a:cubicBezTo>
                  <a:pt x="71" y="122"/>
                  <a:pt x="65" y="116"/>
                  <a:pt x="59" y="111"/>
                </a:cubicBezTo>
                <a:cubicBezTo>
                  <a:pt x="54" y="107"/>
                  <a:pt x="51" y="104"/>
                  <a:pt x="45" y="110"/>
                </a:cubicBezTo>
                <a:cubicBezTo>
                  <a:pt x="42" y="113"/>
                  <a:pt x="39" y="116"/>
                  <a:pt x="35" y="118"/>
                </a:cubicBezTo>
                <a:cubicBezTo>
                  <a:pt x="32" y="120"/>
                  <a:pt x="30" y="121"/>
                  <a:pt x="27" y="12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96" name="Freeform 3689"/>
          <p:cNvSpPr>
            <a:spLocks noEditPoints="1"/>
          </p:cNvSpPr>
          <p:nvPr/>
        </p:nvSpPr>
        <p:spPr bwMode="auto">
          <a:xfrm>
            <a:off x="4518847" y="2404186"/>
            <a:ext cx="218571" cy="228587"/>
          </a:xfrm>
          <a:custGeom>
            <a:avLst/>
            <a:gdLst>
              <a:gd name="T0" fmla="*/ 78 w 156"/>
              <a:gd name="T1" fmla="*/ 0 h 163"/>
              <a:gd name="T2" fmla="*/ 129 w 156"/>
              <a:gd name="T3" fmla="*/ 21 h 163"/>
              <a:gd name="T4" fmla="*/ 137 w 156"/>
              <a:gd name="T5" fmla="*/ 112 h 163"/>
              <a:gd name="T6" fmla="*/ 105 w 156"/>
              <a:gd name="T7" fmla="*/ 137 h 163"/>
              <a:gd name="T8" fmla="*/ 83 w 156"/>
              <a:gd name="T9" fmla="*/ 161 h 163"/>
              <a:gd name="T10" fmla="*/ 74 w 156"/>
              <a:gd name="T11" fmla="*/ 161 h 163"/>
              <a:gd name="T12" fmla="*/ 74 w 156"/>
              <a:gd name="T13" fmla="*/ 161 h 163"/>
              <a:gd name="T14" fmla="*/ 74 w 156"/>
              <a:gd name="T15" fmla="*/ 161 h 163"/>
              <a:gd name="T16" fmla="*/ 51 w 156"/>
              <a:gd name="T17" fmla="*/ 137 h 163"/>
              <a:gd name="T18" fmla="*/ 20 w 156"/>
              <a:gd name="T19" fmla="*/ 112 h 163"/>
              <a:gd name="T20" fmla="*/ 28 w 156"/>
              <a:gd name="T21" fmla="*/ 21 h 163"/>
              <a:gd name="T22" fmla="*/ 78 w 156"/>
              <a:gd name="T23" fmla="*/ 0 h 163"/>
              <a:gd name="T24" fmla="*/ 78 w 156"/>
              <a:gd name="T25" fmla="*/ 36 h 163"/>
              <a:gd name="T26" fmla="*/ 104 w 156"/>
              <a:gd name="T27" fmla="*/ 46 h 163"/>
              <a:gd name="T28" fmla="*/ 114 w 156"/>
              <a:gd name="T29" fmla="*/ 71 h 163"/>
              <a:gd name="T30" fmla="*/ 104 w 156"/>
              <a:gd name="T31" fmla="*/ 97 h 163"/>
              <a:gd name="T32" fmla="*/ 78 w 156"/>
              <a:gd name="T33" fmla="*/ 107 h 163"/>
              <a:gd name="T34" fmla="*/ 53 w 156"/>
              <a:gd name="T35" fmla="*/ 97 h 163"/>
              <a:gd name="T36" fmla="*/ 43 w 156"/>
              <a:gd name="T37" fmla="*/ 71 h 163"/>
              <a:gd name="T38" fmla="*/ 53 w 156"/>
              <a:gd name="T39" fmla="*/ 46 h 163"/>
              <a:gd name="T40" fmla="*/ 78 w 156"/>
              <a:gd name="T41" fmla="*/ 36 h 163"/>
              <a:gd name="T42" fmla="*/ 98 w 156"/>
              <a:gd name="T43" fmla="*/ 51 h 163"/>
              <a:gd name="T44" fmla="*/ 78 w 156"/>
              <a:gd name="T45" fmla="*/ 43 h 163"/>
              <a:gd name="T46" fmla="*/ 58 w 156"/>
              <a:gd name="T47" fmla="*/ 51 h 163"/>
              <a:gd name="T48" fmla="*/ 50 w 156"/>
              <a:gd name="T49" fmla="*/ 71 h 163"/>
              <a:gd name="T50" fmla="*/ 58 w 156"/>
              <a:gd name="T51" fmla="*/ 91 h 163"/>
              <a:gd name="T52" fmla="*/ 78 w 156"/>
              <a:gd name="T53" fmla="*/ 100 h 163"/>
              <a:gd name="T54" fmla="*/ 98 w 156"/>
              <a:gd name="T55" fmla="*/ 91 h 163"/>
              <a:gd name="T56" fmla="*/ 107 w 156"/>
              <a:gd name="T57" fmla="*/ 71 h 163"/>
              <a:gd name="T58" fmla="*/ 98 w 156"/>
              <a:gd name="T59" fmla="*/ 51 h 163"/>
              <a:gd name="T60" fmla="*/ 120 w 156"/>
              <a:gd name="T61" fmla="*/ 30 h 163"/>
              <a:gd name="T62" fmla="*/ 78 w 156"/>
              <a:gd name="T63" fmla="*/ 13 h 163"/>
              <a:gd name="T64" fmla="*/ 37 w 156"/>
              <a:gd name="T65" fmla="*/ 30 h 163"/>
              <a:gd name="T66" fmla="*/ 30 w 156"/>
              <a:gd name="T67" fmla="*/ 105 h 163"/>
              <a:gd name="T68" fmla="*/ 57 w 156"/>
              <a:gd name="T69" fmla="*/ 126 h 163"/>
              <a:gd name="T70" fmla="*/ 59 w 156"/>
              <a:gd name="T71" fmla="*/ 128 h 163"/>
              <a:gd name="T72" fmla="*/ 78 w 156"/>
              <a:gd name="T73" fmla="*/ 147 h 163"/>
              <a:gd name="T74" fmla="*/ 98 w 156"/>
              <a:gd name="T75" fmla="*/ 128 h 163"/>
              <a:gd name="T76" fmla="*/ 98 w 156"/>
              <a:gd name="T77" fmla="*/ 128 h 163"/>
              <a:gd name="T78" fmla="*/ 100 w 156"/>
              <a:gd name="T79" fmla="*/ 126 h 163"/>
              <a:gd name="T80" fmla="*/ 127 w 156"/>
              <a:gd name="T81" fmla="*/ 105 h 163"/>
              <a:gd name="T82" fmla="*/ 120 w 156"/>
              <a:gd name="T83" fmla="*/ 30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56" h="163">
                <a:moveTo>
                  <a:pt x="78" y="0"/>
                </a:moveTo>
                <a:cubicBezTo>
                  <a:pt x="98" y="0"/>
                  <a:pt x="116" y="8"/>
                  <a:pt x="129" y="21"/>
                </a:cubicBezTo>
                <a:cubicBezTo>
                  <a:pt x="153" y="45"/>
                  <a:pt x="156" y="84"/>
                  <a:pt x="137" y="112"/>
                </a:cubicBezTo>
                <a:cubicBezTo>
                  <a:pt x="129" y="123"/>
                  <a:pt x="118" y="132"/>
                  <a:pt x="105" y="137"/>
                </a:cubicBezTo>
                <a:cubicBezTo>
                  <a:pt x="83" y="161"/>
                  <a:pt x="83" y="161"/>
                  <a:pt x="83" y="161"/>
                </a:cubicBezTo>
                <a:cubicBezTo>
                  <a:pt x="80" y="163"/>
                  <a:pt x="76" y="163"/>
                  <a:pt x="74" y="161"/>
                </a:cubicBezTo>
                <a:cubicBezTo>
                  <a:pt x="74" y="161"/>
                  <a:pt x="74" y="161"/>
                  <a:pt x="74" y="161"/>
                </a:cubicBezTo>
                <a:cubicBezTo>
                  <a:pt x="74" y="161"/>
                  <a:pt x="74" y="161"/>
                  <a:pt x="74" y="161"/>
                </a:cubicBezTo>
                <a:cubicBezTo>
                  <a:pt x="51" y="137"/>
                  <a:pt x="51" y="137"/>
                  <a:pt x="51" y="137"/>
                </a:cubicBezTo>
                <a:cubicBezTo>
                  <a:pt x="38" y="132"/>
                  <a:pt x="27" y="123"/>
                  <a:pt x="20" y="112"/>
                </a:cubicBezTo>
                <a:cubicBezTo>
                  <a:pt x="0" y="84"/>
                  <a:pt x="4" y="45"/>
                  <a:pt x="28" y="21"/>
                </a:cubicBezTo>
                <a:cubicBezTo>
                  <a:pt x="41" y="8"/>
                  <a:pt x="59" y="0"/>
                  <a:pt x="78" y="0"/>
                </a:cubicBezTo>
                <a:close/>
                <a:moveTo>
                  <a:pt x="78" y="36"/>
                </a:moveTo>
                <a:cubicBezTo>
                  <a:pt x="88" y="36"/>
                  <a:pt x="97" y="40"/>
                  <a:pt x="104" y="46"/>
                </a:cubicBezTo>
                <a:cubicBezTo>
                  <a:pt x="110" y="52"/>
                  <a:pt x="114" y="61"/>
                  <a:pt x="114" y="71"/>
                </a:cubicBezTo>
                <a:cubicBezTo>
                  <a:pt x="114" y="81"/>
                  <a:pt x="110" y="90"/>
                  <a:pt x="104" y="97"/>
                </a:cubicBezTo>
                <a:cubicBezTo>
                  <a:pt x="97" y="103"/>
                  <a:pt x="88" y="107"/>
                  <a:pt x="78" y="107"/>
                </a:cubicBezTo>
                <a:cubicBezTo>
                  <a:pt x="68" y="107"/>
                  <a:pt x="60" y="103"/>
                  <a:pt x="53" y="97"/>
                </a:cubicBezTo>
                <a:cubicBezTo>
                  <a:pt x="47" y="90"/>
                  <a:pt x="43" y="81"/>
                  <a:pt x="43" y="71"/>
                </a:cubicBezTo>
                <a:cubicBezTo>
                  <a:pt x="43" y="61"/>
                  <a:pt x="47" y="52"/>
                  <a:pt x="53" y="46"/>
                </a:cubicBezTo>
                <a:cubicBezTo>
                  <a:pt x="60" y="40"/>
                  <a:pt x="68" y="36"/>
                  <a:pt x="78" y="36"/>
                </a:cubicBezTo>
                <a:close/>
                <a:moveTo>
                  <a:pt x="98" y="51"/>
                </a:moveTo>
                <a:cubicBezTo>
                  <a:pt x="93" y="46"/>
                  <a:pt x="86" y="43"/>
                  <a:pt x="78" y="43"/>
                </a:cubicBezTo>
                <a:cubicBezTo>
                  <a:pt x="71" y="43"/>
                  <a:pt x="63" y="46"/>
                  <a:pt x="58" y="51"/>
                </a:cubicBezTo>
                <a:cubicBezTo>
                  <a:pt x="53" y="56"/>
                  <a:pt x="50" y="63"/>
                  <a:pt x="50" y="71"/>
                </a:cubicBezTo>
                <a:cubicBezTo>
                  <a:pt x="50" y="79"/>
                  <a:pt x="53" y="86"/>
                  <a:pt x="58" y="91"/>
                </a:cubicBezTo>
                <a:cubicBezTo>
                  <a:pt x="63" y="96"/>
                  <a:pt x="71" y="100"/>
                  <a:pt x="78" y="100"/>
                </a:cubicBezTo>
                <a:cubicBezTo>
                  <a:pt x="86" y="100"/>
                  <a:pt x="93" y="96"/>
                  <a:pt x="98" y="91"/>
                </a:cubicBezTo>
                <a:cubicBezTo>
                  <a:pt x="103" y="86"/>
                  <a:pt x="107" y="79"/>
                  <a:pt x="107" y="71"/>
                </a:cubicBezTo>
                <a:cubicBezTo>
                  <a:pt x="107" y="63"/>
                  <a:pt x="103" y="56"/>
                  <a:pt x="98" y="51"/>
                </a:cubicBezTo>
                <a:close/>
                <a:moveTo>
                  <a:pt x="120" y="30"/>
                </a:moveTo>
                <a:cubicBezTo>
                  <a:pt x="109" y="19"/>
                  <a:pt x="95" y="13"/>
                  <a:pt x="78" y="13"/>
                </a:cubicBezTo>
                <a:cubicBezTo>
                  <a:pt x="62" y="13"/>
                  <a:pt x="47" y="19"/>
                  <a:pt x="37" y="30"/>
                </a:cubicBezTo>
                <a:cubicBezTo>
                  <a:pt x="17" y="50"/>
                  <a:pt x="14" y="82"/>
                  <a:pt x="30" y="105"/>
                </a:cubicBezTo>
                <a:cubicBezTo>
                  <a:pt x="36" y="114"/>
                  <a:pt x="46" y="122"/>
                  <a:pt x="57" y="126"/>
                </a:cubicBezTo>
                <a:cubicBezTo>
                  <a:pt x="58" y="127"/>
                  <a:pt x="59" y="127"/>
                  <a:pt x="59" y="128"/>
                </a:cubicBezTo>
                <a:cubicBezTo>
                  <a:pt x="78" y="147"/>
                  <a:pt x="78" y="147"/>
                  <a:pt x="78" y="147"/>
                </a:cubicBezTo>
                <a:cubicBezTo>
                  <a:pt x="98" y="128"/>
                  <a:pt x="98" y="128"/>
                  <a:pt x="98" y="128"/>
                </a:cubicBezTo>
                <a:cubicBezTo>
                  <a:pt x="98" y="128"/>
                  <a:pt x="98" y="128"/>
                  <a:pt x="98" y="128"/>
                </a:cubicBezTo>
                <a:cubicBezTo>
                  <a:pt x="98" y="127"/>
                  <a:pt x="99" y="127"/>
                  <a:pt x="100" y="126"/>
                </a:cubicBezTo>
                <a:cubicBezTo>
                  <a:pt x="111" y="122"/>
                  <a:pt x="120" y="114"/>
                  <a:pt x="127" y="105"/>
                </a:cubicBezTo>
                <a:cubicBezTo>
                  <a:pt x="143" y="82"/>
                  <a:pt x="140" y="50"/>
                  <a:pt x="120" y="3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97" name="Freeform 3690"/>
          <p:cNvSpPr>
            <a:spLocks noEditPoints="1"/>
          </p:cNvSpPr>
          <p:nvPr/>
        </p:nvSpPr>
        <p:spPr bwMode="auto">
          <a:xfrm>
            <a:off x="2125828" y="2433204"/>
            <a:ext cx="226863" cy="198385"/>
          </a:xfrm>
          <a:custGeom>
            <a:avLst/>
            <a:gdLst>
              <a:gd name="T0" fmla="*/ 67 w 162"/>
              <a:gd name="T1" fmla="*/ 56 h 141"/>
              <a:gd name="T2" fmla="*/ 59 w 162"/>
              <a:gd name="T3" fmla="*/ 21 h 141"/>
              <a:gd name="T4" fmla="*/ 40 w 162"/>
              <a:gd name="T5" fmla="*/ 13 h 141"/>
              <a:gd name="T6" fmla="*/ 21 w 162"/>
              <a:gd name="T7" fmla="*/ 21 h 141"/>
              <a:gd name="T8" fmla="*/ 13 w 162"/>
              <a:gd name="T9" fmla="*/ 62 h 141"/>
              <a:gd name="T10" fmla="*/ 0 w 162"/>
              <a:gd name="T11" fmla="*/ 62 h 141"/>
              <a:gd name="T12" fmla="*/ 12 w 162"/>
              <a:gd name="T13" fmla="*/ 12 h 141"/>
              <a:gd name="T14" fmla="*/ 12 w 162"/>
              <a:gd name="T15" fmla="*/ 12 h 141"/>
              <a:gd name="T16" fmla="*/ 67 w 162"/>
              <a:gd name="T17" fmla="*/ 11 h 141"/>
              <a:gd name="T18" fmla="*/ 79 w 162"/>
              <a:gd name="T19" fmla="*/ 40 h 141"/>
              <a:gd name="T20" fmla="*/ 147 w 162"/>
              <a:gd name="T21" fmla="*/ 56 h 141"/>
              <a:gd name="T22" fmla="*/ 162 w 162"/>
              <a:gd name="T23" fmla="*/ 71 h 141"/>
              <a:gd name="T24" fmla="*/ 158 w 162"/>
              <a:gd name="T25" fmla="*/ 137 h 141"/>
              <a:gd name="T26" fmla="*/ 147 w 162"/>
              <a:gd name="T27" fmla="*/ 141 h 141"/>
              <a:gd name="T28" fmla="*/ 55 w 162"/>
              <a:gd name="T29" fmla="*/ 137 h 141"/>
              <a:gd name="T30" fmla="*/ 51 w 162"/>
              <a:gd name="T31" fmla="*/ 71 h 141"/>
              <a:gd name="T32" fmla="*/ 55 w 162"/>
              <a:gd name="T33" fmla="*/ 61 h 141"/>
              <a:gd name="T34" fmla="*/ 66 w 162"/>
              <a:gd name="T35" fmla="*/ 56 h 141"/>
              <a:gd name="T36" fmla="*/ 106 w 162"/>
              <a:gd name="T37" fmla="*/ 101 h 141"/>
              <a:gd name="T38" fmla="*/ 112 w 162"/>
              <a:gd name="T39" fmla="*/ 99 h 141"/>
              <a:gd name="T40" fmla="*/ 112 w 162"/>
              <a:gd name="T41" fmla="*/ 88 h 141"/>
              <a:gd name="T42" fmla="*/ 101 w 162"/>
              <a:gd name="T43" fmla="*/ 88 h 141"/>
              <a:gd name="T44" fmla="*/ 101 w 162"/>
              <a:gd name="T45" fmla="*/ 99 h 141"/>
              <a:gd name="T46" fmla="*/ 110 w 162"/>
              <a:gd name="T47" fmla="*/ 108 h 141"/>
              <a:gd name="T48" fmla="*/ 106 w 162"/>
              <a:gd name="T49" fmla="*/ 119 h 141"/>
              <a:gd name="T50" fmla="*/ 103 w 162"/>
              <a:gd name="T51" fmla="*/ 108 h 141"/>
              <a:gd name="T52" fmla="*/ 91 w 162"/>
              <a:gd name="T53" fmla="*/ 93 h 141"/>
              <a:gd name="T54" fmla="*/ 106 w 162"/>
              <a:gd name="T55" fmla="*/ 78 h 141"/>
              <a:gd name="T56" fmla="*/ 122 w 162"/>
              <a:gd name="T57" fmla="*/ 93 h 141"/>
              <a:gd name="T58" fmla="*/ 110 w 162"/>
              <a:gd name="T59" fmla="*/ 108 h 141"/>
              <a:gd name="T60" fmla="*/ 73 w 162"/>
              <a:gd name="T61" fmla="*/ 69 h 141"/>
              <a:gd name="T62" fmla="*/ 73 w 162"/>
              <a:gd name="T63" fmla="*/ 69 h 141"/>
              <a:gd name="T64" fmla="*/ 64 w 162"/>
              <a:gd name="T65" fmla="*/ 69 h 141"/>
              <a:gd name="T66" fmla="*/ 63 w 162"/>
              <a:gd name="T67" fmla="*/ 71 h 141"/>
              <a:gd name="T68" fmla="*/ 64 w 162"/>
              <a:gd name="T69" fmla="*/ 128 h 141"/>
              <a:gd name="T70" fmla="*/ 147 w 162"/>
              <a:gd name="T71" fmla="*/ 129 h 141"/>
              <a:gd name="T72" fmla="*/ 149 w 162"/>
              <a:gd name="T73" fmla="*/ 128 h 141"/>
              <a:gd name="T74" fmla="*/ 150 w 162"/>
              <a:gd name="T75" fmla="*/ 71 h 141"/>
              <a:gd name="T76" fmla="*/ 147 w 162"/>
              <a:gd name="T77" fmla="*/ 69 h 141"/>
              <a:gd name="T78" fmla="*/ 149 w 162"/>
              <a:gd name="T79" fmla="*/ 137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62" h="141">
                <a:moveTo>
                  <a:pt x="66" y="56"/>
                </a:moveTo>
                <a:cubicBezTo>
                  <a:pt x="67" y="56"/>
                  <a:pt x="67" y="56"/>
                  <a:pt x="67" y="56"/>
                </a:cubicBezTo>
                <a:cubicBezTo>
                  <a:pt x="67" y="40"/>
                  <a:pt x="67" y="40"/>
                  <a:pt x="67" y="40"/>
                </a:cubicBezTo>
                <a:cubicBezTo>
                  <a:pt x="67" y="32"/>
                  <a:pt x="64" y="26"/>
                  <a:pt x="59" y="21"/>
                </a:cubicBezTo>
                <a:cubicBezTo>
                  <a:pt x="59" y="20"/>
                  <a:pt x="59" y="20"/>
                  <a:pt x="59" y="20"/>
                </a:cubicBezTo>
                <a:cubicBezTo>
                  <a:pt x="54" y="16"/>
                  <a:pt x="47" y="13"/>
                  <a:pt x="40" y="13"/>
                </a:cubicBezTo>
                <a:cubicBezTo>
                  <a:pt x="32" y="13"/>
                  <a:pt x="25" y="16"/>
                  <a:pt x="21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16" y="26"/>
                  <a:pt x="13" y="32"/>
                  <a:pt x="13" y="40"/>
                </a:cubicBezTo>
                <a:cubicBezTo>
                  <a:pt x="13" y="62"/>
                  <a:pt x="13" y="62"/>
                  <a:pt x="13" y="62"/>
                </a:cubicBezTo>
                <a:cubicBezTo>
                  <a:pt x="13" y="66"/>
                  <a:pt x="10" y="69"/>
                  <a:pt x="6" y="69"/>
                </a:cubicBezTo>
                <a:cubicBezTo>
                  <a:pt x="3" y="69"/>
                  <a:pt x="0" y="66"/>
                  <a:pt x="0" y="62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29"/>
                  <a:pt x="5" y="19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9" y="5"/>
                  <a:pt x="29" y="0"/>
                  <a:pt x="40" y="0"/>
                </a:cubicBezTo>
                <a:cubicBezTo>
                  <a:pt x="50" y="0"/>
                  <a:pt x="60" y="4"/>
                  <a:pt x="67" y="11"/>
                </a:cubicBezTo>
                <a:cubicBezTo>
                  <a:pt x="68" y="12"/>
                  <a:pt x="68" y="12"/>
                  <a:pt x="68" y="12"/>
                </a:cubicBezTo>
                <a:cubicBezTo>
                  <a:pt x="75" y="19"/>
                  <a:pt x="79" y="29"/>
                  <a:pt x="79" y="40"/>
                </a:cubicBezTo>
                <a:cubicBezTo>
                  <a:pt x="79" y="56"/>
                  <a:pt x="79" y="56"/>
                  <a:pt x="79" y="56"/>
                </a:cubicBezTo>
                <a:cubicBezTo>
                  <a:pt x="147" y="56"/>
                  <a:pt x="147" y="56"/>
                  <a:pt x="147" y="56"/>
                </a:cubicBezTo>
                <a:cubicBezTo>
                  <a:pt x="151" y="56"/>
                  <a:pt x="155" y="58"/>
                  <a:pt x="158" y="61"/>
                </a:cubicBezTo>
                <a:cubicBezTo>
                  <a:pt x="161" y="63"/>
                  <a:pt x="162" y="67"/>
                  <a:pt x="162" y="71"/>
                </a:cubicBezTo>
                <a:cubicBezTo>
                  <a:pt x="162" y="126"/>
                  <a:pt x="162" y="126"/>
                  <a:pt x="162" y="126"/>
                </a:cubicBezTo>
                <a:cubicBezTo>
                  <a:pt x="162" y="130"/>
                  <a:pt x="161" y="134"/>
                  <a:pt x="158" y="137"/>
                </a:cubicBezTo>
                <a:cubicBezTo>
                  <a:pt x="157" y="137"/>
                  <a:pt x="157" y="137"/>
                  <a:pt x="157" y="137"/>
                </a:cubicBezTo>
                <a:cubicBezTo>
                  <a:pt x="155" y="140"/>
                  <a:pt x="151" y="141"/>
                  <a:pt x="147" y="141"/>
                </a:cubicBezTo>
                <a:cubicBezTo>
                  <a:pt x="66" y="141"/>
                  <a:pt x="66" y="141"/>
                  <a:pt x="66" y="141"/>
                </a:cubicBezTo>
                <a:cubicBezTo>
                  <a:pt x="62" y="141"/>
                  <a:pt x="58" y="140"/>
                  <a:pt x="55" y="137"/>
                </a:cubicBezTo>
                <a:cubicBezTo>
                  <a:pt x="52" y="134"/>
                  <a:pt x="51" y="131"/>
                  <a:pt x="51" y="126"/>
                </a:cubicBezTo>
                <a:cubicBezTo>
                  <a:pt x="51" y="71"/>
                  <a:pt x="51" y="71"/>
                  <a:pt x="51" y="71"/>
                </a:cubicBezTo>
                <a:cubicBezTo>
                  <a:pt x="51" y="67"/>
                  <a:pt x="52" y="63"/>
                  <a:pt x="55" y="61"/>
                </a:cubicBezTo>
                <a:cubicBezTo>
                  <a:pt x="55" y="61"/>
                  <a:pt x="55" y="61"/>
                  <a:pt x="55" y="61"/>
                </a:cubicBezTo>
                <a:cubicBezTo>
                  <a:pt x="55" y="61"/>
                  <a:pt x="55" y="61"/>
                  <a:pt x="55" y="61"/>
                </a:cubicBezTo>
                <a:cubicBezTo>
                  <a:pt x="58" y="58"/>
                  <a:pt x="62" y="56"/>
                  <a:pt x="66" y="56"/>
                </a:cubicBezTo>
                <a:close/>
                <a:moveTo>
                  <a:pt x="106" y="101"/>
                </a:moveTo>
                <a:cubicBezTo>
                  <a:pt x="106" y="101"/>
                  <a:pt x="106" y="101"/>
                  <a:pt x="106" y="101"/>
                </a:cubicBezTo>
                <a:cubicBezTo>
                  <a:pt x="107" y="101"/>
                  <a:pt x="107" y="101"/>
                  <a:pt x="107" y="101"/>
                </a:cubicBezTo>
                <a:cubicBezTo>
                  <a:pt x="109" y="101"/>
                  <a:pt x="110" y="100"/>
                  <a:pt x="112" y="99"/>
                </a:cubicBezTo>
                <a:cubicBezTo>
                  <a:pt x="113" y="97"/>
                  <a:pt x="114" y="95"/>
                  <a:pt x="114" y="93"/>
                </a:cubicBezTo>
                <a:cubicBezTo>
                  <a:pt x="114" y="91"/>
                  <a:pt x="113" y="89"/>
                  <a:pt x="112" y="88"/>
                </a:cubicBezTo>
                <a:cubicBezTo>
                  <a:pt x="110" y="87"/>
                  <a:pt x="109" y="86"/>
                  <a:pt x="106" y="86"/>
                </a:cubicBezTo>
                <a:cubicBezTo>
                  <a:pt x="104" y="86"/>
                  <a:pt x="102" y="87"/>
                  <a:pt x="101" y="88"/>
                </a:cubicBezTo>
                <a:cubicBezTo>
                  <a:pt x="100" y="89"/>
                  <a:pt x="99" y="91"/>
                  <a:pt x="99" y="93"/>
                </a:cubicBezTo>
                <a:cubicBezTo>
                  <a:pt x="99" y="95"/>
                  <a:pt x="100" y="97"/>
                  <a:pt x="101" y="99"/>
                </a:cubicBezTo>
                <a:cubicBezTo>
                  <a:pt x="102" y="100"/>
                  <a:pt x="104" y="101"/>
                  <a:pt x="106" y="101"/>
                </a:cubicBezTo>
                <a:close/>
                <a:moveTo>
                  <a:pt x="110" y="108"/>
                </a:moveTo>
                <a:cubicBezTo>
                  <a:pt x="110" y="116"/>
                  <a:pt x="110" y="116"/>
                  <a:pt x="110" y="116"/>
                </a:cubicBezTo>
                <a:cubicBezTo>
                  <a:pt x="110" y="118"/>
                  <a:pt x="109" y="119"/>
                  <a:pt x="106" y="119"/>
                </a:cubicBezTo>
                <a:cubicBezTo>
                  <a:pt x="104" y="119"/>
                  <a:pt x="103" y="118"/>
                  <a:pt x="103" y="116"/>
                </a:cubicBezTo>
                <a:cubicBezTo>
                  <a:pt x="103" y="108"/>
                  <a:pt x="103" y="108"/>
                  <a:pt x="103" y="108"/>
                </a:cubicBezTo>
                <a:cubicBezTo>
                  <a:pt x="100" y="107"/>
                  <a:pt x="98" y="106"/>
                  <a:pt x="96" y="104"/>
                </a:cubicBezTo>
                <a:cubicBezTo>
                  <a:pt x="93" y="101"/>
                  <a:pt x="91" y="97"/>
                  <a:pt x="91" y="93"/>
                </a:cubicBezTo>
                <a:cubicBezTo>
                  <a:pt x="91" y="89"/>
                  <a:pt x="93" y="85"/>
                  <a:pt x="96" y="83"/>
                </a:cubicBezTo>
                <a:cubicBezTo>
                  <a:pt x="99" y="80"/>
                  <a:pt x="102" y="78"/>
                  <a:pt x="106" y="78"/>
                </a:cubicBezTo>
                <a:cubicBezTo>
                  <a:pt x="111" y="78"/>
                  <a:pt x="114" y="80"/>
                  <a:pt x="117" y="83"/>
                </a:cubicBezTo>
                <a:cubicBezTo>
                  <a:pt x="120" y="85"/>
                  <a:pt x="122" y="89"/>
                  <a:pt x="122" y="93"/>
                </a:cubicBezTo>
                <a:cubicBezTo>
                  <a:pt x="122" y="97"/>
                  <a:pt x="120" y="101"/>
                  <a:pt x="117" y="104"/>
                </a:cubicBezTo>
                <a:cubicBezTo>
                  <a:pt x="115" y="106"/>
                  <a:pt x="113" y="107"/>
                  <a:pt x="110" y="108"/>
                </a:cubicBezTo>
                <a:close/>
                <a:moveTo>
                  <a:pt x="147" y="69"/>
                </a:moveTo>
                <a:cubicBezTo>
                  <a:pt x="73" y="69"/>
                  <a:pt x="73" y="69"/>
                  <a:pt x="73" y="69"/>
                </a:cubicBezTo>
                <a:cubicBezTo>
                  <a:pt x="73" y="69"/>
                  <a:pt x="73" y="69"/>
                  <a:pt x="73" y="69"/>
                </a:cubicBezTo>
                <a:cubicBezTo>
                  <a:pt x="73" y="69"/>
                  <a:pt x="73" y="69"/>
                  <a:pt x="73" y="69"/>
                </a:cubicBezTo>
                <a:cubicBezTo>
                  <a:pt x="66" y="69"/>
                  <a:pt x="66" y="69"/>
                  <a:pt x="66" y="69"/>
                </a:cubicBezTo>
                <a:cubicBezTo>
                  <a:pt x="65" y="69"/>
                  <a:pt x="64" y="69"/>
                  <a:pt x="64" y="69"/>
                </a:cubicBezTo>
                <a:cubicBezTo>
                  <a:pt x="64" y="69"/>
                  <a:pt x="64" y="69"/>
                  <a:pt x="64" y="69"/>
                </a:cubicBezTo>
                <a:cubicBezTo>
                  <a:pt x="63" y="70"/>
                  <a:pt x="63" y="70"/>
                  <a:pt x="63" y="71"/>
                </a:cubicBezTo>
                <a:cubicBezTo>
                  <a:pt x="63" y="126"/>
                  <a:pt x="63" y="126"/>
                  <a:pt x="63" y="126"/>
                </a:cubicBezTo>
                <a:cubicBezTo>
                  <a:pt x="63" y="127"/>
                  <a:pt x="63" y="128"/>
                  <a:pt x="64" y="128"/>
                </a:cubicBezTo>
                <a:cubicBezTo>
                  <a:pt x="64" y="129"/>
                  <a:pt x="65" y="129"/>
                  <a:pt x="66" y="129"/>
                </a:cubicBezTo>
                <a:cubicBezTo>
                  <a:pt x="147" y="129"/>
                  <a:pt x="147" y="129"/>
                  <a:pt x="147" y="129"/>
                </a:cubicBezTo>
                <a:cubicBezTo>
                  <a:pt x="148" y="129"/>
                  <a:pt x="148" y="129"/>
                  <a:pt x="149" y="128"/>
                </a:cubicBezTo>
                <a:cubicBezTo>
                  <a:pt x="149" y="128"/>
                  <a:pt x="149" y="128"/>
                  <a:pt x="149" y="128"/>
                </a:cubicBezTo>
                <a:cubicBezTo>
                  <a:pt x="149" y="128"/>
                  <a:pt x="150" y="127"/>
                  <a:pt x="150" y="126"/>
                </a:cubicBezTo>
                <a:cubicBezTo>
                  <a:pt x="150" y="71"/>
                  <a:pt x="150" y="71"/>
                  <a:pt x="150" y="71"/>
                </a:cubicBezTo>
                <a:cubicBezTo>
                  <a:pt x="150" y="70"/>
                  <a:pt x="149" y="70"/>
                  <a:pt x="149" y="69"/>
                </a:cubicBezTo>
                <a:cubicBezTo>
                  <a:pt x="149" y="69"/>
                  <a:pt x="148" y="69"/>
                  <a:pt x="147" y="69"/>
                </a:cubicBezTo>
                <a:close/>
                <a:moveTo>
                  <a:pt x="157" y="137"/>
                </a:moveTo>
                <a:cubicBezTo>
                  <a:pt x="155" y="139"/>
                  <a:pt x="151" y="139"/>
                  <a:pt x="149" y="137"/>
                </a:cubicBezTo>
                <a:cubicBezTo>
                  <a:pt x="157" y="137"/>
                  <a:pt x="157" y="137"/>
                  <a:pt x="157" y="13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98" name="Freeform 3691"/>
          <p:cNvSpPr>
            <a:spLocks noEditPoints="1"/>
          </p:cNvSpPr>
          <p:nvPr/>
        </p:nvSpPr>
        <p:spPr bwMode="auto">
          <a:xfrm>
            <a:off x="1763320" y="2433204"/>
            <a:ext cx="156969" cy="198385"/>
          </a:xfrm>
          <a:custGeom>
            <a:avLst/>
            <a:gdLst>
              <a:gd name="T0" fmla="*/ 16 w 112"/>
              <a:gd name="T1" fmla="*/ 56 h 141"/>
              <a:gd name="T2" fmla="*/ 28 w 112"/>
              <a:gd name="T3" fmla="*/ 12 h 141"/>
              <a:gd name="T4" fmla="*/ 56 w 112"/>
              <a:gd name="T5" fmla="*/ 0 h 141"/>
              <a:gd name="T6" fmla="*/ 95 w 112"/>
              <a:gd name="T7" fmla="*/ 40 h 141"/>
              <a:gd name="T8" fmla="*/ 97 w 112"/>
              <a:gd name="T9" fmla="*/ 56 h 141"/>
              <a:gd name="T10" fmla="*/ 112 w 112"/>
              <a:gd name="T11" fmla="*/ 71 h 141"/>
              <a:gd name="T12" fmla="*/ 107 w 112"/>
              <a:gd name="T13" fmla="*/ 137 h 141"/>
              <a:gd name="T14" fmla="*/ 97 w 112"/>
              <a:gd name="T15" fmla="*/ 141 h 141"/>
              <a:gd name="T16" fmla="*/ 4 w 112"/>
              <a:gd name="T17" fmla="*/ 137 h 141"/>
              <a:gd name="T18" fmla="*/ 0 w 112"/>
              <a:gd name="T19" fmla="*/ 71 h 141"/>
              <a:gd name="T20" fmla="*/ 4 w 112"/>
              <a:gd name="T21" fmla="*/ 61 h 141"/>
              <a:gd name="T22" fmla="*/ 15 w 112"/>
              <a:gd name="T23" fmla="*/ 56 h 141"/>
              <a:gd name="T24" fmla="*/ 56 w 112"/>
              <a:gd name="T25" fmla="*/ 101 h 141"/>
              <a:gd name="T26" fmla="*/ 61 w 112"/>
              <a:gd name="T27" fmla="*/ 99 h 141"/>
              <a:gd name="T28" fmla="*/ 61 w 112"/>
              <a:gd name="T29" fmla="*/ 88 h 141"/>
              <a:gd name="T30" fmla="*/ 50 w 112"/>
              <a:gd name="T31" fmla="*/ 88 h 141"/>
              <a:gd name="T32" fmla="*/ 50 w 112"/>
              <a:gd name="T33" fmla="*/ 99 h 141"/>
              <a:gd name="T34" fmla="*/ 60 w 112"/>
              <a:gd name="T35" fmla="*/ 108 h 141"/>
              <a:gd name="T36" fmla="*/ 56 w 112"/>
              <a:gd name="T37" fmla="*/ 119 h 141"/>
              <a:gd name="T38" fmla="*/ 52 w 112"/>
              <a:gd name="T39" fmla="*/ 108 h 141"/>
              <a:gd name="T40" fmla="*/ 41 w 112"/>
              <a:gd name="T41" fmla="*/ 93 h 141"/>
              <a:gd name="T42" fmla="*/ 56 w 112"/>
              <a:gd name="T43" fmla="*/ 78 h 141"/>
              <a:gd name="T44" fmla="*/ 71 w 112"/>
              <a:gd name="T45" fmla="*/ 93 h 141"/>
              <a:gd name="T46" fmla="*/ 60 w 112"/>
              <a:gd name="T47" fmla="*/ 108 h 141"/>
              <a:gd name="T48" fmla="*/ 83 w 112"/>
              <a:gd name="T49" fmla="*/ 56 h 141"/>
              <a:gd name="T50" fmla="*/ 75 w 112"/>
              <a:gd name="T51" fmla="*/ 21 h 141"/>
              <a:gd name="T52" fmla="*/ 37 w 112"/>
              <a:gd name="T53" fmla="*/ 20 h 141"/>
              <a:gd name="T54" fmla="*/ 29 w 112"/>
              <a:gd name="T55" fmla="*/ 40 h 141"/>
              <a:gd name="T56" fmla="*/ 97 w 112"/>
              <a:gd name="T57" fmla="*/ 69 h 141"/>
              <a:gd name="T58" fmla="*/ 89 w 112"/>
              <a:gd name="T59" fmla="*/ 69 h 141"/>
              <a:gd name="T60" fmla="*/ 23 w 112"/>
              <a:gd name="T61" fmla="*/ 69 h 141"/>
              <a:gd name="T62" fmla="*/ 22 w 112"/>
              <a:gd name="T63" fmla="*/ 69 h 141"/>
              <a:gd name="T64" fmla="*/ 13 w 112"/>
              <a:gd name="T65" fmla="*/ 69 h 141"/>
              <a:gd name="T66" fmla="*/ 12 w 112"/>
              <a:gd name="T67" fmla="*/ 71 h 141"/>
              <a:gd name="T68" fmla="*/ 13 w 112"/>
              <a:gd name="T69" fmla="*/ 128 h 141"/>
              <a:gd name="T70" fmla="*/ 97 w 112"/>
              <a:gd name="T71" fmla="*/ 129 h 141"/>
              <a:gd name="T72" fmla="*/ 98 w 112"/>
              <a:gd name="T73" fmla="*/ 128 h 141"/>
              <a:gd name="T74" fmla="*/ 99 w 112"/>
              <a:gd name="T75" fmla="*/ 71 h 141"/>
              <a:gd name="T76" fmla="*/ 97 w 112"/>
              <a:gd name="T77" fmla="*/ 69 h 141"/>
              <a:gd name="T78" fmla="*/ 98 w 112"/>
              <a:gd name="T79" fmla="*/ 137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2" h="141">
                <a:moveTo>
                  <a:pt x="15" y="56"/>
                </a:moveTo>
                <a:cubicBezTo>
                  <a:pt x="16" y="56"/>
                  <a:pt x="16" y="56"/>
                  <a:pt x="16" y="56"/>
                </a:cubicBezTo>
                <a:cubicBezTo>
                  <a:pt x="16" y="40"/>
                  <a:pt x="16" y="40"/>
                  <a:pt x="16" y="40"/>
                </a:cubicBezTo>
                <a:cubicBezTo>
                  <a:pt x="16" y="29"/>
                  <a:pt x="21" y="19"/>
                  <a:pt x="28" y="12"/>
                </a:cubicBezTo>
                <a:cubicBezTo>
                  <a:pt x="28" y="11"/>
                  <a:pt x="28" y="11"/>
                  <a:pt x="28" y="11"/>
                </a:cubicBezTo>
                <a:cubicBezTo>
                  <a:pt x="35" y="4"/>
                  <a:pt x="45" y="0"/>
                  <a:pt x="56" y="0"/>
                </a:cubicBezTo>
                <a:cubicBezTo>
                  <a:pt x="67" y="0"/>
                  <a:pt x="77" y="5"/>
                  <a:pt x="84" y="12"/>
                </a:cubicBezTo>
                <a:cubicBezTo>
                  <a:pt x="91" y="19"/>
                  <a:pt x="95" y="29"/>
                  <a:pt x="95" y="40"/>
                </a:cubicBezTo>
                <a:cubicBezTo>
                  <a:pt x="95" y="56"/>
                  <a:pt x="95" y="56"/>
                  <a:pt x="95" y="56"/>
                </a:cubicBezTo>
                <a:cubicBezTo>
                  <a:pt x="97" y="56"/>
                  <a:pt x="97" y="56"/>
                  <a:pt x="97" y="56"/>
                </a:cubicBezTo>
                <a:cubicBezTo>
                  <a:pt x="101" y="56"/>
                  <a:pt x="104" y="58"/>
                  <a:pt x="107" y="61"/>
                </a:cubicBezTo>
                <a:cubicBezTo>
                  <a:pt x="110" y="63"/>
                  <a:pt x="112" y="67"/>
                  <a:pt x="112" y="71"/>
                </a:cubicBezTo>
                <a:cubicBezTo>
                  <a:pt x="112" y="126"/>
                  <a:pt x="112" y="126"/>
                  <a:pt x="112" y="126"/>
                </a:cubicBezTo>
                <a:cubicBezTo>
                  <a:pt x="112" y="130"/>
                  <a:pt x="110" y="134"/>
                  <a:pt x="107" y="137"/>
                </a:cubicBezTo>
                <a:cubicBezTo>
                  <a:pt x="107" y="137"/>
                  <a:pt x="107" y="137"/>
                  <a:pt x="107" y="137"/>
                </a:cubicBezTo>
                <a:cubicBezTo>
                  <a:pt x="104" y="140"/>
                  <a:pt x="100" y="141"/>
                  <a:pt x="97" y="141"/>
                </a:cubicBezTo>
                <a:cubicBezTo>
                  <a:pt x="15" y="141"/>
                  <a:pt x="15" y="141"/>
                  <a:pt x="15" y="141"/>
                </a:cubicBezTo>
                <a:cubicBezTo>
                  <a:pt x="11" y="141"/>
                  <a:pt x="7" y="140"/>
                  <a:pt x="4" y="137"/>
                </a:cubicBezTo>
                <a:cubicBezTo>
                  <a:pt x="2" y="134"/>
                  <a:pt x="0" y="131"/>
                  <a:pt x="0" y="126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67"/>
                  <a:pt x="2" y="63"/>
                  <a:pt x="4" y="61"/>
                </a:cubicBezTo>
                <a:cubicBezTo>
                  <a:pt x="4" y="61"/>
                  <a:pt x="4" y="61"/>
                  <a:pt x="4" y="61"/>
                </a:cubicBezTo>
                <a:cubicBezTo>
                  <a:pt x="4" y="61"/>
                  <a:pt x="4" y="61"/>
                  <a:pt x="4" y="61"/>
                </a:cubicBezTo>
                <a:cubicBezTo>
                  <a:pt x="7" y="58"/>
                  <a:pt x="11" y="56"/>
                  <a:pt x="15" y="56"/>
                </a:cubicBezTo>
                <a:close/>
                <a:moveTo>
                  <a:pt x="56" y="101"/>
                </a:moveTo>
                <a:cubicBezTo>
                  <a:pt x="56" y="101"/>
                  <a:pt x="56" y="101"/>
                  <a:pt x="56" y="101"/>
                </a:cubicBezTo>
                <a:cubicBezTo>
                  <a:pt x="56" y="101"/>
                  <a:pt x="56" y="101"/>
                  <a:pt x="56" y="101"/>
                </a:cubicBezTo>
                <a:cubicBezTo>
                  <a:pt x="58" y="101"/>
                  <a:pt x="60" y="100"/>
                  <a:pt x="61" y="99"/>
                </a:cubicBezTo>
                <a:cubicBezTo>
                  <a:pt x="63" y="97"/>
                  <a:pt x="63" y="95"/>
                  <a:pt x="63" y="93"/>
                </a:cubicBezTo>
                <a:cubicBezTo>
                  <a:pt x="63" y="91"/>
                  <a:pt x="63" y="89"/>
                  <a:pt x="61" y="88"/>
                </a:cubicBezTo>
                <a:cubicBezTo>
                  <a:pt x="60" y="87"/>
                  <a:pt x="58" y="86"/>
                  <a:pt x="56" y="86"/>
                </a:cubicBezTo>
                <a:cubicBezTo>
                  <a:pt x="54" y="86"/>
                  <a:pt x="52" y="87"/>
                  <a:pt x="50" y="88"/>
                </a:cubicBezTo>
                <a:cubicBezTo>
                  <a:pt x="49" y="89"/>
                  <a:pt x="48" y="91"/>
                  <a:pt x="48" y="93"/>
                </a:cubicBezTo>
                <a:cubicBezTo>
                  <a:pt x="48" y="95"/>
                  <a:pt x="49" y="97"/>
                  <a:pt x="50" y="99"/>
                </a:cubicBezTo>
                <a:cubicBezTo>
                  <a:pt x="52" y="100"/>
                  <a:pt x="54" y="101"/>
                  <a:pt x="56" y="101"/>
                </a:cubicBezTo>
                <a:close/>
                <a:moveTo>
                  <a:pt x="60" y="108"/>
                </a:moveTo>
                <a:cubicBezTo>
                  <a:pt x="60" y="116"/>
                  <a:pt x="60" y="116"/>
                  <a:pt x="60" y="116"/>
                </a:cubicBezTo>
                <a:cubicBezTo>
                  <a:pt x="60" y="118"/>
                  <a:pt x="58" y="119"/>
                  <a:pt x="56" y="119"/>
                </a:cubicBezTo>
                <a:cubicBezTo>
                  <a:pt x="54" y="119"/>
                  <a:pt x="52" y="118"/>
                  <a:pt x="52" y="116"/>
                </a:cubicBezTo>
                <a:cubicBezTo>
                  <a:pt x="52" y="108"/>
                  <a:pt x="52" y="108"/>
                  <a:pt x="52" y="108"/>
                </a:cubicBezTo>
                <a:cubicBezTo>
                  <a:pt x="49" y="107"/>
                  <a:pt x="47" y="106"/>
                  <a:pt x="45" y="104"/>
                </a:cubicBezTo>
                <a:cubicBezTo>
                  <a:pt x="42" y="101"/>
                  <a:pt x="41" y="97"/>
                  <a:pt x="41" y="93"/>
                </a:cubicBezTo>
                <a:cubicBezTo>
                  <a:pt x="41" y="89"/>
                  <a:pt x="42" y="85"/>
                  <a:pt x="45" y="83"/>
                </a:cubicBezTo>
                <a:cubicBezTo>
                  <a:pt x="48" y="80"/>
                  <a:pt x="52" y="78"/>
                  <a:pt x="56" y="78"/>
                </a:cubicBezTo>
                <a:cubicBezTo>
                  <a:pt x="60" y="78"/>
                  <a:pt x="64" y="80"/>
                  <a:pt x="66" y="83"/>
                </a:cubicBezTo>
                <a:cubicBezTo>
                  <a:pt x="69" y="85"/>
                  <a:pt x="71" y="89"/>
                  <a:pt x="71" y="93"/>
                </a:cubicBezTo>
                <a:cubicBezTo>
                  <a:pt x="71" y="97"/>
                  <a:pt x="69" y="101"/>
                  <a:pt x="66" y="104"/>
                </a:cubicBezTo>
                <a:cubicBezTo>
                  <a:pt x="65" y="106"/>
                  <a:pt x="62" y="107"/>
                  <a:pt x="60" y="108"/>
                </a:cubicBezTo>
                <a:close/>
                <a:moveTo>
                  <a:pt x="29" y="56"/>
                </a:moveTo>
                <a:cubicBezTo>
                  <a:pt x="83" y="56"/>
                  <a:pt x="83" y="56"/>
                  <a:pt x="83" y="56"/>
                </a:cubicBezTo>
                <a:cubicBezTo>
                  <a:pt x="83" y="40"/>
                  <a:pt x="83" y="40"/>
                  <a:pt x="83" y="40"/>
                </a:cubicBezTo>
                <a:cubicBezTo>
                  <a:pt x="83" y="32"/>
                  <a:pt x="80" y="26"/>
                  <a:pt x="75" y="21"/>
                </a:cubicBezTo>
                <a:cubicBezTo>
                  <a:pt x="70" y="16"/>
                  <a:pt x="63" y="13"/>
                  <a:pt x="56" y="13"/>
                </a:cubicBezTo>
                <a:cubicBezTo>
                  <a:pt x="48" y="13"/>
                  <a:pt x="42" y="16"/>
                  <a:pt x="37" y="20"/>
                </a:cubicBezTo>
                <a:cubicBezTo>
                  <a:pt x="37" y="21"/>
                  <a:pt x="37" y="21"/>
                  <a:pt x="37" y="21"/>
                </a:cubicBezTo>
                <a:cubicBezTo>
                  <a:pt x="32" y="26"/>
                  <a:pt x="29" y="32"/>
                  <a:pt x="29" y="40"/>
                </a:cubicBezTo>
                <a:cubicBezTo>
                  <a:pt x="29" y="56"/>
                  <a:pt x="29" y="56"/>
                  <a:pt x="29" y="56"/>
                </a:cubicBezTo>
                <a:close/>
                <a:moveTo>
                  <a:pt x="97" y="69"/>
                </a:moveTo>
                <a:cubicBezTo>
                  <a:pt x="89" y="69"/>
                  <a:pt x="89" y="69"/>
                  <a:pt x="89" y="69"/>
                </a:cubicBezTo>
                <a:cubicBezTo>
                  <a:pt x="89" y="69"/>
                  <a:pt x="89" y="69"/>
                  <a:pt x="89" y="69"/>
                </a:cubicBezTo>
                <a:cubicBezTo>
                  <a:pt x="89" y="69"/>
                  <a:pt x="89" y="69"/>
                  <a:pt x="89" y="69"/>
                </a:cubicBezTo>
                <a:cubicBezTo>
                  <a:pt x="23" y="69"/>
                  <a:pt x="23" y="69"/>
                  <a:pt x="23" y="69"/>
                </a:cubicBezTo>
                <a:cubicBezTo>
                  <a:pt x="22" y="69"/>
                  <a:pt x="22" y="69"/>
                  <a:pt x="22" y="69"/>
                </a:cubicBezTo>
                <a:cubicBezTo>
                  <a:pt x="22" y="69"/>
                  <a:pt x="22" y="69"/>
                  <a:pt x="22" y="69"/>
                </a:cubicBezTo>
                <a:cubicBezTo>
                  <a:pt x="15" y="69"/>
                  <a:pt x="15" y="69"/>
                  <a:pt x="15" y="69"/>
                </a:cubicBezTo>
                <a:cubicBezTo>
                  <a:pt x="14" y="69"/>
                  <a:pt x="14" y="69"/>
                  <a:pt x="13" y="69"/>
                </a:cubicBezTo>
                <a:cubicBezTo>
                  <a:pt x="13" y="69"/>
                  <a:pt x="13" y="69"/>
                  <a:pt x="13" y="69"/>
                </a:cubicBezTo>
                <a:cubicBezTo>
                  <a:pt x="13" y="70"/>
                  <a:pt x="12" y="70"/>
                  <a:pt x="12" y="71"/>
                </a:cubicBezTo>
                <a:cubicBezTo>
                  <a:pt x="12" y="126"/>
                  <a:pt x="12" y="126"/>
                  <a:pt x="12" y="126"/>
                </a:cubicBezTo>
                <a:cubicBezTo>
                  <a:pt x="12" y="127"/>
                  <a:pt x="13" y="128"/>
                  <a:pt x="13" y="128"/>
                </a:cubicBezTo>
                <a:cubicBezTo>
                  <a:pt x="14" y="129"/>
                  <a:pt x="14" y="129"/>
                  <a:pt x="15" y="129"/>
                </a:cubicBezTo>
                <a:cubicBezTo>
                  <a:pt x="97" y="129"/>
                  <a:pt x="97" y="129"/>
                  <a:pt x="97" y="129"/>
                </a:cubicBezTo>
                <a:cubicBezTo>
                  <a:pt x="97" y="129"/>
                  <a:pt x="98" y="129"/>
                  <a:pt x="98" y="128"/>
                </a:cubicBezTo>
                <a:cubicBezTo>
                  <a:pt x="98" y="128"/>
                  <a:pt x="98" y="128"/>
                  <a:pt x="98" y="128"/>
                </a:cubicBezTo>
                <a:cubicBezTo>
                  <a:pt x="99" y="128"/>
                  <a:pt x="99" y="127"/>
                  <a:pt x="99" y="126"/>
                </a:cubicBezTo>
                <a:cubicBezTo>
                  <a:pt x="99" y="71"/>
                  <a:pt x="99" y="71"/>
                  <a:pt x="99" y="71"/>
                </a:cubicBezTo>
                <a:cubicBezTo>
                  <a:pt x="99" y="70"/>
                  <a:pt x="99" y="70"/>
                  <a:pt x="98" y="69"/>
                </a:cubicBezTo>
                <a:cubicBezTo>
                  <a:pt x="98" y="69"/>
                  <a:pt x="97" y="69"/>
                  <a:pt x="97" y="69"/>
                </a:cubicBezTo>
                <a:close/>
                <a:moveTo>
                  <a:pt x="107" y="137"/>
                </a:moveTo>
                <a:cubicBezTo>
                  <a:pt x="104" y="139"/>
                  <a:pt x="101" y="139"/>
                  <a:pt x="98" y="137"/>
                </a:cubicBezTo>
                <a:cubicBezTo>
                  <a:pt x="107" y="137"/>
                  <a:pt x="107" y="137"/>
                  <a:pt x="107" y="13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699" name="Freeform 3692"/>
          <p:cNvSpPr>
            <a:spLocks noEditPoints="1"/>
          </p:cNvSpPr>
          <p:nvPr/>
        </p:nvSpPr>
        <p:spPr bwMode="auto">
          <a:xfrm>
            <a:off x="4913340" y="1523593"/>
            <a:ext cx="226863" cy="204899"/>
          </a:xfrm>
          <a:custGeom>
            <a:avLst/>
            <a:gdLst>
              <a:gd name="T0" fmla="*/ 54 w 162"/>
              <a:gd name="T1" fmla="*/ 56 h 146"/>
              <a:gd name="T2" fmla="*/ 50 w 162"/>
              <a:gd name="T3" fmla="*/ 74 h 146"/>
              <a:gd name="T4" fmla="*/ 32 w 162"/>
              <a:gd name="T5" fmla="*/ 70 h 146"/>
              <a:gd name="T6" fmla="*/ 32 w 162"/>
              <a:gd name="T7" fmla="*/ 56 h 146"/>
              <a:gd name="T8" fmla="*/ 38 w 162"/>
              <a:gd name="T9" fmla="*/ 40 h 146"/>
              <a:gd name="T10" fmla="*/ 48 w 162"/>
              <a:gd name="T11" fmla="*/ 39 h 146"/>
              <a:gd name="T12" fmla="*/ 43 w 162"/>
              <a:gd name="T13" fmla="*/ 46 h 146"/>
              <a:gd name="T14" fmla="*/ 40 w 162"/>
              <a:gd name="T15" fmla="*/ 53 h 146"/>
              <a:gd name="T16" fmla="*/ 162 w 162"/>
              <a:gd name="T17" fmla="*/ 70 h 146"/>
              <a:gd name="T18" fmla="*/ 61 w 162"/>
              <a:gd name="T19" fmla="*/ 139 h 146"/>
              <a:gd name="T20" fmla="*/ 20 w 162"/>
              <a:gd name="T21" fmla="*/ 146 h 146"/>
              <a:gd name="T22" fmla="*/ 11 w 162"/>
              <a:gd name="T23" fmla="*/ 139 h 146"/>
              <a:gd name="T24" fmla="*/ 15 w 162"/>
              <a:gd name="T25" fmla="*/ 112 h 146"/>
              <a:gd name="T26" fmla="*/ 24 w 162"/>
              <a:gd name="T27" fmla="*/ 20 h 146"/>
              <a:gd name="T28" fmla="*/ 81 w 162"/>
              <a:gd name="T29" fmla="*/ 12 h 146"/>
              <a:gd name="T30" fmla="*/ 16 w 162"/>
              <a:gd name="T31" fmla="*/ 89 h 146"/>
              <a:gd name="T32" fmla="*/ 24 w 162"/>
              <a:gd name="T33" fmla="*/ 132 h 146"/>
              <a:gd name="T34" fmla="*/ 48 w 162"/>
              <a:gd name="T35" fmla="*/ 121 h 146"/>
              <a:gd name="T36" fmla="*/ 130 w 162"/>
              <a:gd name="T37" fmla="*/ 111 h 146"/>
              <a:gd name="T38" fmla="*/ 105 w 162"/>
              <a:gd name="T39" fmla="*/ 84 h 146"/>
              <a:gd name="T40" fmla="*/ 103 w 162"/>
              <a:gd name="T41" fmla="*/ 96 h 146"/>
              <a:gd name="T42" fmla="*/ 94 w 162"/>
              <a:gd name="T43" fmla="*/ 104 h 146"/>
              <a:gd name="T44" fmla="*/ 94 w 162"/>
              <a:gd name="T45" fmla="*/ 95 h 146"/>
              <a:gd name="T46" fmla="*/ 96 w 162"/>
              <a:gd name="T47" fmla="*/ 92 h 146"/>
              <a:gd name="T48" fmla="*/ 87 w 162"/>
              <a:gd name="T49" fmla="*/ 88 h 146"/>
              <a:gd name="T50" fmla="*/ 83 w 162"/>
              <a:gd name="T51" fmla="*/ 70 h 146"/>
              <a:gd name="T52" fmla="*/ 101 w 162"/>
              <a:gd name="T53" fmla="*/ 66 h 146"/>
              <a:gd name="T54" fmla="*/ 105 w 162"/>
              <a:gd name="T55" fmla="*/ 84 h 146"/>
              <a:gd name="T56" fmla="*/ 129 w 162"/>
              <a:gd name="T57" fmla="*/ 84 h 146"/>
              <a:gd name="T58" fmla="*/ 124 w 162"/>
              <a:gd name="T59" fmla="*/ 100 h 146"/>
              <a:gd name="T60" fmla="*/ 114 w 162"/>
              <a:gd name="T61" fmla="*/ 102 h 146"/>
              <a:gd name="T62" fmla="*/ 119 w 162"/>
              <a:gd name="T63" fmla="*/ 95 h 146"/>
              <a:gd name="T64" fmla="*/ 121 w 162"/>
              <a:gd name="T65" fmla="*/ 89 h 146"/>
              <a:gd name="T66" fmla="*/ 108 w 162"/>
              <a:gd name="T67" fmla="*/ 84 h 146"/>
              <a:gd name="T68" fmla="*/ 112 w 162"/>
              <a:gd name="T69" fmla="*/ 66 h 146"/>
              <a:gd name="T70" fmla="*/ 129 w 162"/>
              <a:gd name="T71" fmla="*/ 70 h 146"/>
              <a:gd name="T72" fmla="*/ 129 w 162"/>
              <a:gd name="T73" fmla="*/ 84 h 146"/>
              <a:gd name="T74" fmla="*/ 59 w 162"/>
              <a:gd name="T75" fmla="*/ 45 h 146"/>
              <a:gd name="T76" fmla="*/ 67 w 162"/>
              <a:gd name="T77" fmla="*/ 37 h 146"/>
              <a:gd name="T78" fmla="*/ 67 w 162"/>
              <a:gd name="T79" fmla="*/ 45 h 146"/>
              <a:gd name="T80" fmla="*/ 64 w 162"/>
              <a:gd name="T81" fmla="*/ 53 h 146"/>
              <a:gd name="T82" fmla="*/ 78 w 162"/>
              <a:gd name="T83" fmla="*/ 56 h 146"/>
              <a:gd name="T84" fmla="*/ 74 w 162"/>
              <a:gd name="T85" fmla="*/ 74 h 146"/>
              <a:gd name="T86" fmla="*/ 57 w 162"/>
              <a:gd name="T87" fmla="*/ 7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2" h="146">
                <a:moveTo>
                  <a:pt x="40" y="53"/>
                </a:moveTo>
                <a:cubicBezTo>
                  <a:pt x="50" y="53"/>
                  <a:pt x="50" y="53"/>
                  <a:pt x="50" y="53"/>
                </a:cubicBezTo>
                <a:cubicBezTo>
                  <a:pt x="52" y="53"/>
                  <a:pt x="54" y="54"/>
                  <a:pt x="54" y="56"/>
                </a:cubicBezTo>
                <a:cubicBezTo>
                  <a:pt x="54" y="56"/>
                  <a:pt x="54" y="56"/>
                  <a:pt x="54" y="56"/>
                </a:cubicBezTo>
                <a:cubicBezTo>
                  <a:pt x="54" y="70"/>
                  <a:pt x="54" y="70"/>
                  <a:pt x="54" y="70"/>
                </a:cubicBezTo>
                <a:cubicBezTo>
                  <a:pt x="54" y="72"/>
                  <a:pt x="52" y="74"/>
                  <a:pt x="50" y="74"/>
                </a:cubicBezTo>
                <a:cubicBezTo>
                  <a:pt x="50" y="74"/>
                  <a:pt x="50" y="74"/>
                  <a:pt x="50" y="74"/>
                </a:cubicBezTo>
                <a:cubicBezTo>
                  <a:pt x="36" y="74"/>
                  <a:pt x="36" y="74"/>
                  <a:pt x="36" y="74"/>
                </a:cubicBezTo>
                <a:cubicBezTo>
                  <a:pt x="34" y="74"/>
                  <a:pt x="32" y="72"/>
                  <a:pt x="32" y="70"/>
                </a:cubicBezTo>
                <a:cubicBezTo>
                  <a:pt x="32" y="70"/>
                  <a:pt x="32" y="70"/>
                  <a:pt x="32" y="70"/>
                </a:cubicBezTo>
                <a:cubicBezTo>
                  <a:pt x="32" y="66"/>
                  <a:pt x="32" y="61"/>
                  <a:pt x="32" y="56"/>
                </a:cubicBezTo>
                <a:cubicBezTo>
                  <a:pt x="32" y="56"/>
                  <a:pt x="32" y="56"/>
                  <a:pt x="32" y="56"/>
                </a:cubicBezTo>
                <a:cubicBezTo>
                  <a:pt x="32" y="56"/>
                  <a:pt x="32" y="56"/>
                  <a:pt x="32" y="56"/>
                </a:cubicBezTo>
                <a:cubicBezTo>
                  <a:pt x="32" y="51"/>
                  <a:pt x="33" y="47"/>
                  <a:pt x="34" y="45"/>
                </a:cubicBezTo>
                <a:cubicBezTo>
                  <a:pt x="35" y="43"/>
                  <a:pt x="36" y="41"/>
                  <a:pt x="38" y="40"/>
                </a:cubicBezTo>
                <a:cubicBezTo>
                  <a:pt x="38" y="40"/>
                  <a:pt x="38" y="40"/>
                  <a:pt x="38" y="40"/>
                </a:cubicBezTo>
                <a:cubicBezTo>
                  <a:pt x="39" y="39"/>
                  <a:pt x="41" y="38"/>
                  <a:pt x="43" y="37"/>
                </a:cubicBezTo>
                <a:cubicBezTo>
                  <a:pt x="45" y="36"/>
                  <a:pt x="47" y="37"/>
                  <a:pt x="48" y="39"/>
                </a:cubicBezTo>
                <a:cubicBezTo>
                  <a:pt x="49" y="41"/>
                  <a:pt x="48" y="43"/>
                  <a:pt x="46" y="44"/>
                </a:cubicBezTo>
                <a:cubicBezTo>
                  <a:pt x="45" y="44"/>
                  <a:pt x="44" y="45"/>
                  <a:pt x="43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2" y="46"/>
                  <a:pt x="41" y="47"/>
                  <a:pt x="41" y="48"/>
                </a:cubicBezTo>
                <a:cubicBezTo>
                  <a:pt x="40" y="49"/>
                  <a:pt x="40" y="51"/>
                  <a:pt x="40" y="53"/>
                </a:cubicBezTo>
                <a:close/>
                <a:moveTo>
                  <a:pt x="81" y="0"/>
                </a:moveTo>
                <a:cubicBezTo>
                  <a:pt x="103" y="0"/>
                  <a:pt x="123" y="7"/>
                  <a:pt x="138" y="20"/>
                </a:cubicBezTo>
                <a:cubicBezTo>
                  <a:pt x="153" y="33"/>
                  <a:pt x="162" y="51"/>
                  <a:pt x="162" y="70"/>
                </a:cubicBezTo>
                <a:cubicBezTo>
                  <a:pt x="162" y="90"/>
                  <a:pt x="153" y="108"/>
                  <a:pt x="138" y="120"/>
                </a:cubicBezTo>
                <a:cubicBezTo>
                  <a:pt x="123" y="133"/>
                  <a:pt x="103" y="141"/>
                  <a:pt x="81" y="141"/>
                </a:cubicBezTo>
                <a:cubicBezTo>
                  <a:pt x="74" y="141"/>
                  <a:pt x="68" y="140"/>
                  <a:pt x="61" y="139"/>
                </a:cubicBezTo>
                <a:cubicBezTo>
                  <a:pt x="56" y="138"/>
                  <a:pt x="51" y="136"/>
                  <a:pt x="46" y="134"/>
                </a:cubicBezTo>
                <a:cubicBezTo>
                  <a:pt x="26" y="145"/>
                  <a:pt x="26" y="145"/>
                  <a:pt x="26" y="145"/>
                </a:cubicBezTo>
                <a:cubicBezTo>
                  <a:pt x="24" y="146"/>
                  <a:pt x="22" y="146"/>
                  <a:pt x="20" y="146"/>
                </a:cubicBezTo>
                <a:cubicBezTo>
                  <a:pt x="20" y="146"/>
                  <a:pt x="20" y="146"/>
                  <a:pt x="20" y="146"/>
                </a:cubicBezTo>
                <a:cubicBezTo>
                  <a:pt x="18" y="146"/>
                  <a:pt x="16" y="145"/>
                  <a:pt x="15" y="144"/>
                </a:cubicBezTo>
                <a:cubicBezTo>
                  <a:pt x="13" y="142"/>
                  <a:pt x="12" y="141"/>
                  <a:pt x="11" y="139"/>
                </a:cubicBezTo>
                <a:cubicBezTo>
                  <a:pt x="11" y="139"/>
                  <a:pt x="11" y="139"/>
                  <a:pt x="11" y="139"/>
                </a:cubicBezTo>
                <a:cubicBezTo>
                  <a:pt x="10" y="137"/>
                  <a:pt x="10" y="135"/>
                  <a:pt x="11" y="133"/>
                </a:cubicBezTo>
                <a:cubicBezTo>
                  <a:pt x="15" y="112"/>
                  <a:pt x="15" y="112"/>
                  <a:pt x="15" y="112"/>
                </a:cubicBezTo>
                <a:cubicBezTo>
                  <a:pt x="11" y="106"/>
                  <a:pt x="7" y="100"/>
                  <a:pt x="4" y="94"/>
                </a:cubicBezTo>
                <a:cubicBezTo>
                  <a:pt x="1" y="86"/>
                  <a:pt x="0" y="78"/>
                  <a:pt x="0" y="70"/>
                </a:cubicBezTo>
                <a:cubicBezTo>
                  <a:pt x="0" y="51"/>
                  <a:pt x="9" y="33"/>
                  <a:pt x="24" y="20"/>
                </a:cubicBezTo>
                <a:cubicBezTo>
                  <a:pt x="38" y="7"/>
                  <a:pt x="59" y="0"/>
                  <a:pt x="81" y="0"/>
                </a:cubicBezTo>
                <a:close/>
                <a:moveTo>
                  <a:pt x="130" y="29"/>
                </a:moveTo>
                <a:cubicBezTo>
                  <a:pt x="117" y="19"/>
                  <a:pt x="100" y="12"/>
                  <a:pt x="81" y="12"/>
                </a:cubicBezTo>
                <a:cubicBezTo>
                  <a:pt x="62" y="12"/>
                  <a:pt x="44" y="19"/>
                  <a:pt x="32" y="29"/>
                </a:cubicBezTo>
                <a:cubicBezTo>
                  <a:pt x="20" y="40"/>
                  <a:pt x="12" y="54"/>
                  <a:pt x="12" y="70"/>
                </a:cubicBezTo>
                <a:cubicBezTo>
                  <a:pt x="12" y="77"/>
                  <a:pt x="13" y="83"/>
                  <a:pt x="16" y="89"/>
                </a:cubicBezTo>
                <a:cubicBezTo>
                  <a:pt x="18" y="95"/>
                  <a:pt x="22" y="101"/>
                  <a:pt x="26" y="106"/>
                </a:cubicBezTo>
                <a:cubicBezTo>
                  <a:pt x="28" y="107"/>
                  <a:pt x="29" y="109"/>
                  <a:pt x="28" y="112"/>
                </a:cubicBezTo>
                <a:cubicBezTo>
                  <a:pt x="24" y="132"/>
                  <a:pt x="24" y="132"/>
                  <a:pt x="24" y="132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4" y="121"/>
                  <a:pt x="46" y="121"/>
                  <a:pt x="48" y="121"/>
                </a:cubicBezTo>
                <a:cubicBezTo>
                  <a:pt x="53" y="124"/>
                  <a:pt x="58" y="125"/>
                  <a:pt x="64" y="127"/>
                </a:cubicBezTo>
                <a:cubicBezTo>
                  <a:pt x="69" y="128"/>
                  <a:pt x="75" y="128"/>
                  <a:pt x="81" y="128"/>
                </a:cubicBezTo>
                <a:cubicBezTo>
                  <a:pt x="100" y="128"/>
                  <a:pt x="117" y="122"/>
                  <a:pt x="130" y="111"/>
                </a:cubicBezTo>
                <a:cubicBezTo>
                  <a:pt x="142" y="101"/>
                  <a:pt x="149" y="86"/>
                  <a:pt x="149" y="70"/>
                </a:cubicBezTo>
                <a:cubicBezTo>
                  <a:pt x="149" y="54"/>
                  <a:pt x="142" y="40"/>
                  <a:pt x="130" y="29"/>
                </a:cubicBezTo>
                <a:close/>
                <a:moveTo>
                  <a:pt x="105" y="84"/>
                </a:moveTo>
                <a:cubicBezTo>
                  <a:pt x="105" y="84"/>
                  <a:pt x="105" y="84"/>
                  <a:pt x="105" y="84"/>
                </a:cubicBezTo>
                <a:cubicBezTo>
                  <a:pt x="105" y="87"/>
                  <a:pt x="105" y="89"/>
                  <a:pt x="104" y="91"/>
                </a:cubicBezTo>
                <a:cubicBezTo>
                  <a:pt x="104" y="93"/>
                  <a:pt x="103" y="94"/>
                  <a:pt x="103" y="96"/>
                </a:cubicBezTo>
                <a:cubicBezTo>
                  <a:pt x="102" y="98"/>
                  <a:pt x="101" y="99"/>
                  <a:pt x="99" y="100"/>
                </a:cubicBezTo>
                <a:cubicBezTo>
                  <a:pt x="99" y="100"/>
                  <a:pt x="99" y="100"/>
                  <a:pt x="99" y="100"/>
                </a:cubicBezTo>
                <a:cubicBezTo>
                  <a:pt x="98" y="102"/>
                  <a:pt x="96" y="103"/>
                  <a:pt x="94" y="104"/>
                </a:cubicBezTo>
                <a:cubicBezTo>
                  <a:pt x="92" y="104"/>
                  <a:pt x="90" y="104"/>
                  <a:pt x="89" y="102"/>
                </a:cubicBezTo>
                <a:cubicBezTo>
                  <a:pt x="88" y="100"/>
                  <a:pt x="89" y="98"/>
                  <a:pt x="91" y="97"/>
                </a:cubicBezTo>
                <a:cubicBezTo>
                  <a:pt x="92" y="96"/>
                  <a:pt x="93" y="96"/>
                  <a:pt x="94" y="95"/>
                </a:cubicBezTo>
                <a:cubicBezTo>
                  <a:pt x="94" y="95"/>
                  <a:pt x="94" y="95"/>
                  <a:pt x="94" y="95"/>
                </a:cubicBezTo>
                <a:cubicBezTo>
                  <a:pt x="94" y="95"/>
                  <a:pt x="94" y="95"/>
                  <a:pt x="94" y="95"/>
                </a:cubicBezTo>
                <a:cubicBezTo>
                  <a:pt x="95" y="94"/>
                  <a:pt x="96" y="93"/>
                  <a:pt x="96" y="92"/>
                </a:cubicBezTo>
                <a:cubicBezTo>
                  <a:pt x="96" y="92"/>
                  <a:pt x="97" y="91"/>
                  <a:pt x="97" y="89"/>
                </a:cubicBezTo>
                <a:cubicBezTo>
                  <a:pt x="97" y="89"/>
                  <a:pt x="97" y="88"/>
                  <a:pt x="97" y="88"/>
                </a:cubicBezTo>
                <a:cubicBezTo>
                  <a:pt x="87" y="88"/>
                  <a:pt x="87" y="88"/>
                  <a:pt x="87" y="88"/>
                </a:cubicBezTo>
                <a:cubicBezTo>
                  <a:pt x="85" y="88"/>
                  <a:pt x="83" y="86"/>
                  <a:pt x="83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70"/>
                  <a:pt x="83" y="70"/>
                  <a:pt x="83" y="70"/>
                </a:cubicBezTo>
                <a:cubicBezTo>
                  <a:pt x="83" y="68"/>
                  <a:pt x="85" y="66"/>
                  <a:pt x="87" y="66"/>
                </a:cubicBezTo>
                <a:cubicBezTo>
                  <a:pt x="87" y="66"/>
                  <a:pt x="87" y="66"/>
                  <a:pt x="87" y="66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103" y="66"/>
                  <a:pt x="105" y="68"/>
                  <a:pt x="105" y="70"/>
                </a:cubicBezTo>
                <a:cubicBezTo>
                  <a:pt x="105" y="70"/>
                  <a:pt x="105" y="70"/>
                  <a:pt x="105" y="70"/>
                </a:cubicBezTo>
                <a:cubicBezTo>
                  <a:pt x="105" y="75"/>
                  <a:pt x="105" y="79"/>
                  <a:pt x="105" y="84"/>
                </a:cubicBezTo>
                <a:cubicBezTo>
                  <a:pt x="105" y="84"/>
                  <a:pt x="105" y="84"/>
                  <a:pt x="105" y="84"/>
                </a:cubicBezTo>
                <a:close/>
                <a:moveTo>
                  <a:pt x="129" y="84"/>
                </a:moveTo>
                <a:cubicBezTo>
                  <a:pt x="129" y="84"/>
                  <a:pt x="129" y="84"/>
                  <a:pt x="129" y="84"/>
                </a:cubicBezTo>
                <a:cubicBezTo>
                  <a:pt x="129" y="87"/>
                  <a:pt x="129" y="89"/>
                  <a:pt x="129" y="91"/>
                </a:cubicBezTo>
                <a:cubicBezTo>
                  <a:pt x="128" y="93"/>
                  <a:pt x="128" y="94"/>
                  <a:pt x="127" y="96"/>
                </a:cubicBezTo>
                <a:cubicBezTo>
                  <a:pt x="126" y="98"/>
                  <a:pt x="125" y="99"/>
                  <a:pt x="124" y="100"/>
                </a:cubicBezTo>
                <a:cubicBezTo>
                  <a:pt x="124" y="100"/>
                  <a:pt x="124" y="100"/>
                  <a:pt x="124" y="100"/>
                </a:cubicBezTo>
                <a:cubicBezTo>
                  <a:pt x="122" y="102"/>
                  <a:pt x="121" y="103"/>
                  <a:pt x="119" y="104"/>
                </a:cubicBezTo>
                <a:cubicBezTo>
                  <a:pt x="117" y="104"/>
                  <a:pt x="115" y="104"/>
                  <a:pt x="114" y="102"/>
                </a:cubicBezTo>
                <a:cubicBezTo>
                  <a:pt x="113" y="100"/>
                  <a:pt x="114" y="98"/>
                  <a:pt x="116" y="97"/>
                </a:cubicBezTo>
                <a:cubicBezTo>
                  <a:pt x="117" y="96"/>
                  <a:pt x="118" y="96"/>
                  <a:pt x="119" y="95"/>
                </a:cubicBezTo>
                <a:cubicBezTo>
                  <a:pt x="119" y="95"/>
                  <a:pt x="119" y="95"/>
                  <a:pt x="119" y="95"/>
                </a:cubicBezTo>
                <a:cubicBezTo>
                  <a:pt x="119" y="95"/>
                  <a:pt x="119" y="95"/>
                  <a:pt x="119" y="95"/>
                </a:cubicBezTo>
                <a:cubicBezTo>
                  <a:pt x="119" y="94"/>
                  <a:pt x="120" y="93"/>
                  <a:pt x="121" y="92"/>
                </a:cubicBezTo>
                <a:cubicBezTo>
                  <a:pt x="121" y="92"/>
                  <a:pt x="121" y="91"/>
                  <a:pt x="121" y="89"/>
                </a:cubicBezTo>
                <a:cubicBezTo>
                  <a:pt x="121" y="89"/>
                  <a:pt x="122" y="88"/>
                  <a:pt x="122" y="88"/>
                </a:cubicBezTo>
                <a:cubicBezTo>
                  <a:pt x="112" y="88"/>
                  <a:pt x="112" y="88"/>
                  <a:pt x="112" y="88"/>
                </a:cubicBezTo>
                <a:cubicBezTo>
                  <a:pt x="110" y="88"/>
                  <a:pt x="108" y="86"/>
                  <a:pt x="108" y="84"/>
                </a:cubicBezTo>
                <a:cubicBezTo>
                  <a:pt x="108" y="84"/>
                  <a:pt x="108" y="84"/>
                  <a:pt x="108" y="84"/>
                </a:cubicBezTo>
                <a:cubicBezTo>
                  <a:pt x="108" y="70"/>
                  <a:pt x="108" y="70"/>
                  <a:pt x="108" y="70"/>
                </a:cubicBezTo>
                <a:cubicBezTo>
                  <a:pt x="108" y="68"/>
                  <a:pt x="110" y="66"/>
                  <a:pt x="112" y="66"/>
                </a:cubicBezTo>
                <a:cubicBezTo>
                  <a:pt x="112" y="66"/>
                  <a:pt x="112" y="66"/>
                  <a:pt x="112" y="66"/>
                </a:cubicBezTo>
                <a:cubicBezTo>
                  <a:pt x="125" y="66"/>
                  <a:pt x="125" y="66"/>
                  <a:pt x="125" y="66"/>
                </a:cubicBezTo>
                <a:cubicBezTo>
                  <a:pt x="128" y="66"/>
                  <a:pt x="129" y="68"/>
                  <a:pt x="129" y="70"/>
                </a:cubicBezTo>
                <a:cubicBezTo>
                  <a:pt x="129" y="70"/>
                  <a:pt x="129" y="70"/>
                  <a:pt x="129" y="70"/>
                </a:cubicBezTo>
                <a:cubicBezTo>
                  <a:pt x="129" y="75"/>
                  <a:pt x="129" y="79"/>
                  <a:pt x="129" y="84"/>
                </a:cubicBezTo>
                <a:cubicBezTo>
                  <a:pt x="129" y="84"/>
                  <a:pt x="129" y="84"/>
                  <a:pt x="129" y="84"/>
                </a:cubicBezTo>
                <a:close/>
                <a:moveTo>
                  <a:pt x="57" y="56"/>
                </a:moveTo>
                <a:cubicBezTo>
                  <a:pt x="57" y="56"/>
                  <a:pt x="57" y="56"/>
                  <a:pt x="57" y="56"/>
                </a:cubicBezTo>
                <a:cubicBezTo>
                  <a:pt x="57" y="51"/>
                  <a:pt x="57" y="47"/>
                  <a:pt x="59" y="45"/>
                </a:cubicBezTo>
                <a:cubicBezTo>
                  <a:pt x="60" y="43"/>
                  <a:pt x="61" y="41"/>
                  <a:pt x="62" y="40"/>
                </a:cubicBezTo>
                <a:cubicBezTo>
                  <a:pt x="62" y="40"/>
                  <a:pt x="62" y="40"/>
                  <a:pt x="62" y="40"/>
                </a:cubicBezTo>
                <a:cubicBezTo>
                  <a:pt x="64" y="39"/>
                  <a:pt x="65" y="38"/>
                  <a:pt x="67" y="37"/>
                </a:cubicBezTo>
                <a:cubicBezTo>
                  <a:pt x="69" y="36"/>
                  <a:pt x="71" y="37"/>
                  <a:pt x="72" y="39"/>
                </a:cubicBezTo>
                <a:cubicBezTo>
                  <a:pt x="73" y="41"/>
                  <a:pt x="72" y="43"/>
                  <a:pt x="70" y="44"/>
                </a:cubicBezTo>
                <a:cubicBezTo>
                  <a:pt x="69" y="44"/>
                  <a:pt x="68" y="45"/>
                  <a:pt x="67" y="45"/>
                </a:cubicBezTo>
                <a:cubicBezTo>
                  <a:pt x="67" y="46"/>
                  <a:pt x="67" y="46"/>
                  <a:pt x="67" y="46"/>
                </a:cubicBezTo>
                <a:cubicBezTo>
                  <a:pt x="66" y="46"/>
                  <a:pt x="66" y="47"/>
                  <a:pt x="65" y="48"/>
                </a:cubicBezTo>
                <a:cubicBezTo>
                  <a:pt x="65" y="49"/>
                  <a:pt x="64" y="51"/>
                  <a:pt x="64" y="53"/>
                </a:cubicBezTo>
                <a:cubicBezTo>
                  <a:pt x="74" y="53"/>
                  <a:pt x="74" y="53"/>
                  <a:pt x="74" y="53"/>
                </a:cubicBezTo>
                <a:cubicBezTo>
                  <a:pt x="76" y="53"/>
                  <a:pt x="78" y="54"/>
                  <a:pt x="78" y="56"/>
                </a:cubicBezTo>
                <a:cubicBezTo>
                  <a:pt x="78" y="56"/>
                  <a:pt x="78" y="56"/>
                  <a:pt x="78" y="56"/>
                </a:cubicBezTo>
                <a:cubicBezTo>
                  <a:pt x="78" y="70"/>
                  <a:pt x="78" y="70"/>
                  <a:pt x="78" y="70"/>
                </a:cubicBezTo>
                <a:cubicBezTo>
                  <a:pt x="78" y="72"/>
                  <a:pt x="76" y="74"/>
                  <a:pt x="7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60" y="74"/>
                  <a:pt x="60" y="74"/>
                  <a:pt x="60" y="74"/>
                </a:cubicBezTo>
                <a:cubicBezTo>
                  <a:pt x="58" y="74"/>
                  <a:pt x="57" y="72"/>
                  <a:pt x="57" y="70"/>
                </a:cubicBezTo>
                <a:cubicBezTo>
                  <a:pt x="57" y="70"/>
                  <a:pt x="57" y="70"/>
                  <a:pt x="57" y="70"/>
                </a:cubicBezTo>
                <a:cubicBezTo>
                  <a:pt x="57" y="66"/>
                  <a:pt x="57" y="61"/>
                  <a:pt x="57" y="56"/>
                </a:cubicBezTo>
                <a:cubicBezTo>
                  <a:pt x="57" y="56"/>
                  <a:pt x="57" y="56"/>
                  <a:pt x="57" y="5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00" name="Freeform 3693"/>
          <p:cNvSpPr>
            <a:spLocks noEditPoints="1"/>
          </p:cNvSpPr>
          <p:nvPr/>
        </p:nvSpPr>
        <p:spPr bwMode="auto">
          <a:xfrm>
            <a:off x="5351666" y="1940499"/>
            <a:ext cx="196061" cy="227402"/>
          </a:xfrm>
          <a:custGeom>
            <a:avLst/>
            <a:gdLst>
              <a:gd name="T0" fmla="*/ 140 w 140"/>
              <a:gd name="T1" fmla="*/ 25 h 162"/>
              <a:gd name="T2" fmla="*/ 140 w 140"/>
              <a:gd name="T3" fmla="*/ 156 h 162"/>
              <a:gd name="T4" fmla="*/ 133 w 140"/>
              <a:gd name="T5" fmla="*/ 162 h 162"/>
              <a:gd name="T6" fmla="*/ 25 w 140"/>
              <a:gd name="T7" fmla="*/ 162 h 162"/>
              <a:gd name="T8" fmla="*/ 0 w 140"/>
              <a:gd name="T9" fmla="*/ 146 h 162"/>
              <a:gd name="T10" fmla="*/ 0 w 140"/>
              <a:gd name="T11" fmla="*/ 15 h 162"/>
              <a:gd name="T12" fmla="*/ 9 w 140"/>
              <a:gd name="T13" fmla="*/ 3 h 162"/>
              <a:gd name="T14" fmla="*/ 133 w 140"/>
              <a:gd name="T15" fmla="*/ 0 h 162"/>
              <a:gd name="T16" fmla="*/ 133 w 140"/>
              <a:gd name="T17" fmla="*/ 12 h 162"/>
              <a:gd name="T18" fmla="*/ 15 w 140"/>
              <a:gd name="T19" fmla="*/ 14 h 162"/>
              <a:gd name="T20" fmla="*/ 13 w 140"/>
              <a:gd name="T21" fmla="*/ 15 h 162"/>
              <a:gd name="T22" fmla="*/ 25 w 140"/>
              <a:gd name="T23" fmla="*/ 18 h 162"/>
              <a:gd name="T24" fmla="*/ 133 w 140"/>
              <a:gd name="T25" fmla="*/ 18 h 162"/>
              <a:gd name="T26" fmla="*/ 39 w 140"/>
              <a:gd name="T27" fmla="*/ 131 h 162"/>
              <a:gd name="T28" fmla="*/ 41 w 140"/>
              <a:gd name="T29" fmla="*/ 114 h 162"/>
              <a:gd name="T30" fmla="*/ 55 w 140"/>
              <a:gd name="T31" fmla="*/ 108 h 162"/>
              <a:gd name="T32" fmla="*/ 57 w 140"/>
              <a:gd name="T33" fmla="*/ 107 h 162"/>
              <a:gd name="T34" fmla="*/ 51 w 140"/>
              <a:gd name="T35" fmla="*/ 96 h 162"/>
              <a:gd name="T36" fmla="*/ 46 w 140"/>
              <a:gd name="T37" fmla="*/ 90 h 162"/>
              <a:gd name="T38" fmla="*/ 45 w 140"/>
              <a:gd name="T39" fmla="*/ 75 h 162"/>
              <a:gd name="T40" fmla="*/ 54 w 140"/>
              <a:gd name="T41" fmla="*/ 55 h 162"/>
              <a:gd name="T42" fmla="*/ 74 w 140"/>
              <a:gd name="T43" fmla="*/ 52 h 162"/>
              <a:gd name="T44" fmla="*/ 89 w 140"/>
              <a:gd name="T45" fmla="*/ 60 h 162"/>
              <a:gd name="T46" fmla="*/ 94 w 140"/>
              <a:gd name="T47" fmla="*/ 77 h 162"/>
              <a:gd name="T48" fmla="*/ 94 w 140"/>
              <a:gd name="T49" fmla="*/ 90 h 162"/>
              <a:gd name="T50" fmla="*/ 89 w 140"/>
              <a:gd name="T51" fmla="*/ 96 h 162"/>
              <a:gd name="T52" fmla="*/ 88 w 140"/>
              <a:gd name="T53" fmla="*/ 99 h 162"/>
              <a:gd name="T54" fmla="*/ 83 w 140"/>
              <a:gd name="T55" fmla="*/ 107 h 162"/>
              <a:gd name="T56" fmla="*/ 85 w 140"/>
              <a:gd name="T57" fmla="*/ 108 h 162"/>
              <a:gd name="T58" fmla="*/ 99 w 140"/>
              <a:gd name="T59" fmla="*/ 114 h 162"/>
              <a:gd name="T60" fmla="*/ 101 w 140"/>
              <a:gd name="T61" fmla="*/ 131 h 162"/>
              <a:gd name="T62" fmla="*/ 94 w 140"/>
              <a:gd name="T63" fmla="*/ 120 h 162"/>
              <a:gd name="T64" fmla="*/ 84 w 140"/>
              <a:gd name="T65" fmla="*/ 115 h 162"/>
              <a:gd name="T66" fmla="*/ 78 w 140"/>
              <a:gd name="T67" fmla="*/ 113 h 162"/>
              <a:gd name="T68" fmla="*/ 78 w 140"/>
              <a:gd name="T69" fmla="*/ 113 h 162"/>
              <a:gd name="T70" fmla="*/ 76 w 140"/>
              <a:gd name="T71" fmla="*/ 107 h 162"/>
              <a:gd name="T72" fmla="*/ 77 w 140"/>
              <a:gd name="T73" fmla="*/ 102 h 162"/>
              <a:gd name="T74" fmla="*/ 84 w 140"/>
              <a:gd name="T75" fmla="*/ 91 h 162"/>
              <a:gd name="T76" fmla="*/ 86 w 140"/>
              <a:gd name="T77" fmla="*/ 88 h 162"/>
              <a:gd name="T78" fmla="*/ 86 w 140"/>
              <a:gd name="T79" fmla="*/ 85 h 162"/>
              <a:gd name="T80" fmla="*/ 85 w 140"/>
              <a:gd name="T81" fmla="*/ 83 h 162"/>
              <a:gd name="T82" fmla="*/ 86 w 140"/>
              <a:gd name="T83" fmla="*/ 81 h 162"/>
              <a:gd name="T84" fmla="*/ 87 w 140"/>
              <a:gd name="T85" fmla="*/ 72 h 162"/>
              <a:gd name="T86" fmla="*/ 81 w 140"/>
              <a:gd name="T87" fmla="*/ 63 h 162"/>
              <a:gd name="T88" fmla="*/ 78 w 140"/>
              <a:gd name="T89" fmla="*/ 62 h 162"/>
              <a:gd name="T90" fmla="*/ 75 w 140"/>
              <a:gd name="T91" fmla="*/ 60 h 162"/>
              <a:gd name="T92" fmla="*/ 72 w 140"/>
              <a:gd name="T93" fmla="*/ 59 h 162"/>
              <a:gd name="T94" fmla="*/ 59 w 140"/>
              <a:gd name="T95" fmla="*/ 61 h 162"/>
              <a:gd name="T96" fmla="*/ 54 w 140"/>
              <a:gd name="T97" fmla="*/ 68 h 162"/>
              <a:gd name="T98" fmla="*/ 54 w 140"/>
              <a:gd name="T99" fmla="*/ 81 h 162"/>
              <a:gd name="T100" fmla="*/ 53 w 140"/>
              <a:gd name="T101" fmla="*/ 88 h 162"/>
              <a:gd name="T102" fmla="*/ 56 w 140"/>
              <a:gd name="T103" fmla="*/ 91 h 162"/>
              <a:gd name="T104" fmla="*/ 63 w 140"/>
              <a:gd name="T105" fmla="*/ 102 h 162"/>
              <a:gd name="T106" fmla="*/ 64 w 140"/>
              <a:gd name="T107" fmla="*/ 105 h 162"/>
              <a:gd name="T108" fmla="*/ 64 w 140"/>
              <a:gd name="T109" fmla="*/ 107 h 162"/>
              <a:gd name="T110" fmla="*/ 56 w 140"/>
              <a:gd name="T111" fmla="*/ 115 h 162"/>
              <a:gd name="T112" fmla="*/ 56 w 140"/>
              <a:gd name="T113" fmla="*/ 115 h 162"/>
              <a:gd name="T114" fmla="*/ 43 w 140"/>
              <a:gd name="T115" fmla="*/ 128 h 162"/>
              <a:gd name="T116" fmla="*/ 13 w 140"/>
              <a:gd name="T117" fmla="*/ 29 h 162"/>
              <a:gd name="T118" fmla="*/ 15 w 140"/>
              <a:gd name="T119" fmla="*/ 147 h 162"/>
              <a:gd name="T120" fmla="*/ 127 w 140"/>
              <a:gd name="T121" fmla="*/ 149 h 162"/>
              <a:gd name="T122" fmla="*/ 25 w 140"/>
              <a:gd name="T123" fmla="*/ 31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0" h="162">
                <a:moveTo>
                  <a:pt x="133" y="18"/>
                </a:moveTo>
                <a:cubicBezTo>
                  <a:pt x="137" y="18"/>
                  <a:pt x="140" y="21"/>
                  <a:pt x="140" y="25"/>
                </a:cubicBezTo>
                <a:cubicBezTo>
                  <a:pt x="140" y="25"/>
                  <a:pt x="140" y="25"/>
                  <a:pt x="140" y="25"/>
                </a:cubicBezTo>
                <a:cubicBezTo>
                  <a:pt x="140" y="156"/>
                  <a:pt x="140" y="156"/>
                  <a:pt x="140" y="156"/>
                </a:cubicBezTo>
                <a:cubicBezTo>
                  <a:pt x="140" y="156"/>
                  <a:pt x="140" y="156"/>
                  <a:pt x="140" y="156"/>
                </a:cubicBezTo>
                <a:cubicBezTo>
                  <a:pt x="140" y="159"/>
                  <a:pt x="137" y="162"/>
                  <a:pt x="133" y="162"/>
                </a:cubicBezTo>
                <a:cubicBezTo>
                  <a:pt x="133" y="162"/>
                  <a:pt x="133" y="162"/>
                  <a:pt x="133" y="162"/>
                </a:cubicBezTo>
                <a:cubicBezTo>
                  <a:pt x="25" y="162"/>
                  <a:pt x="25" y="162"/>
                  <a:pt x="25" y="162"/>
                </a:cubicBezTo>
                <a:cubicBezTo>
                  <a:pt x="19" y="162"/>
                  <a:pt x="13" y="161"/>
                  <a:pt x="9" y="159"/>
                </a:cubicBezTo>
                <a:cubicBezTo>
                  <a:pt x="4" y="156"/>
                  <a:pt x="0" y="152"/>
                  <a:pt x="0" y="146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5"/>
                  <a:pt x="0" y="15"/>
                  <a:pt x="0" y="15"/>
                </a:cubicBezTo>
                <a:cubicBezTo>
                  <a:pt x="1" y="10"/>
                  <a:pt x="4" y="6"/>
                  <a:pt x="9" y="3"/>
                </a:cubicBezTo>
                <a:cubicBezTo>
                  <a:pt x="13" y="1"/>
                  <a:pt x="19" y="0"/>
                  <a:pt x="25" y="0"/>
                </a:cubicBezTo>
                <a:cubicBezTo>
                  <a:pt x="133" y="0"/>
                  <a:pt x="133" y="0"/>
                  <a:pt x="133" y="0"/>
                </a:cubicBezTo>
                <a:cubicBezTo>
                  <a:pt x="137" y="0"/>
                  <a:pt x="140" y="3"/>
                  <a:pt x="140" y="6"/>
                </a:cubicBezTo>
                <a:cubicBezTo>
                  <a:pt x="140" y="9"/>
                  <a:pt x="137" y="12"/>
                  <a:pt x="133" y="12"/>
                </a:cubicBezTo>
                <a:cubicBezTo>
                  <a:pt x="25" y="12"/>
                  <a:pt x="25" y="12"/>
                  <a:pt x="25" y="12"/>
                </a:cubicBezTo>
                <a:cubicBezTo>
                  <a:pt x="21" y="12"/>
                  <a:pt x="17" y="13"/>
                  <a:pt x="15" y="14"/>
                </a:cubicBezTo>
                <a:cubicBezTo>
                  <a:pt x="13" y="15"/>
                  <a:pt x="13" y="15"/>
                  <a:pt x="13" y="15"/>
                </a:cubicBezTo>
                <a:cubicBezTo>
                  <a:pt x="13" y="15"/>
                  <a:pt x="13" y="15"/>
                  <a:pt x="13" y="15"/>
                </a:cubicBezTo>
                <a:cubicBezTo>
                  <a:pt x="13" y="15"/>
                  <a:pt x="14" y="16"/>
                  <a:pt x="15" y="16"/>
                </a:cubicBezTo>
                <a:cubicBezTo>
                  <a:pt x="17" y="17"/>
                  <a:pt x="21" y="18"/>
                  <a:pt x="25" y="18"/>
                </a:cubicBezTo>
                <a:cubicBezTo>
                  <a:pt x="133" y="18"/>
                  <a:pt x="133" y="18"/>
                  <a:pt x="133" y="18"/>
                </a:cubicBezTo>
                <a:cubicBezTo>
                  <a:pt x="133" y="18"/>
                  <a:pt x="133" y="18"/>
                  <a:pt x="133" y="18"/>
                </a:cubicBezTo>
                <a:close/>
                <a:moveTo>
                  <a:pt x="43" y="128"/>
                </a:moveTo>
                <a:cubicBezTo>
                  <a:pt x="43" y="130"/>
                  <a:pt x="41" y="131"/>
                  <a:pt x="39" y="131"/>
                </a:cubicBezTo>
                <a:cubicBezTo>
                  <a:pt x="37" y="131"/>
                  <a:pt x="35" y="130"/>
                  <a:pt x="35" y="128"/>
                </a:cubicBezTo>
                <a:cubicBezTo>
                  <a:pt x="35" y="122"/>
                  <a:pt x="38" y="118"/>
                  <a:pt x="41" y="114"/>
                </a:cubicBezTo>
                <a:cubicBezTo>
                  <a:pt x="45" y="110"/>
                  <a:pt x="51" y="108"/>
                  <a:pt x="55" y="108"/>
                </a:cubicBezTo>
                <a:cubicBezTo>
                  <a:pt x="55" y="108"/>
                  <a:pt x="55" y="108"/>
                  <a:pt x="55" y="108"/>
                </a:cubicBezTo>
                <a:cubicBezTo>
                  <a:pt x="56" y="108"/>
                  <a:pt x="56" y="108"/>
                  <a:pt x="57" y="107"/>
                </a:cubicBezTo>
                <a:cubicBezTo>
                  <a:pt x="57" y="107"/>
                  <a:pt x="57" y="107"/>
                  <a:pt x="57" y="107"/>
                </a:cubicBezTo>
                <a:cubicBezTo>
                  <a:pt x="54" y="105"/>
                  <a:pt x="53" y="102"/>
                  <a:pt x="52" y="99"/>
                </a:cubicBezTo>
                <a:cubicBezTo>
                  <a:pt x="51" y="98"/>
                  <a:pt x="51" y="97"/>
                  <a:pt x="51" y="96"/>
                </a:cubicBezTo>
                <a:cubicBezTo>
                  <a:pt x="50" y="96"/>
                  <a:pt x="50" y="96"/>
                  <a:pt x="50" y="96"/>
                </a:cubicBezTo>
                <a:cubicBezTo>
                  <a:pt x="49" y="95"/>
                  <a:pt x="47" y="93"/>
                  <a:pt x="46" y="90"/>
                </a:cubicBezTo>
                <a:cubicBezTo>
                  <a:pt x="45" y="88"/>
                  <a:pt x="45" y="85"/>
                  <a:pt x="46" y="82"/>
                </a:cubicBezTo>
                <a:cubicBezTo>
                  <a:pt x="46" y="80"/>
                  <a:pt x="45" y="78"/>
                  <a:pt x="45" y="75"/>
                </a:cubicBezTo>
                <a:cubicBezTo>
                  <a:pt x="45" y="72"/>
                  <a:pt x="46" y="68"/>
                  <a:pt x="47" y="65"/>
                </a:cubicBezTo>
                <a:cubicBezTo>
                  <a:pt x="49" y="61"/>
                  <a:pt x="51" y="57"/>
                  <a:pt x="54" y="55"/>
                </a:cubicBezTo>
                <a:cubicBezTo>
                  <a:pt x="58" y="53"/>
                  <a:pt x="62" y="52"/>
                  <a:pt x="67" y="51"/>
                </a:cubicBezTo>
                <a:cubicBezTo>
                  <a:pt x="69" y="51"/>
                  <a:pt x="71" y="51"/>
                  <a:pt x="74" y="52"/>
                </a:cubicBezTo>
                <a:cubicBezTo>
                  <a:pt x="76" y="52"/>
                  <a:pt x="79" y="53"/>
                  <a:pt x="81" y="56"/>
                </a:cubicBezTo>
                <a:cubicBezTo>
                  <a:pt x="84" y="55"/>
                  <a:pt x="87" y="57"/>
                  <a:pt x="89" y="60"/>
                </a:cubicBezTo>
                <a:cubicBezTo>
                  <a:pt x="92" y="63"/>
                  <a:pt x="94" y="68"/>
                  <a:pt x="94" y="70"/>
                </a:cubicBezTo>
                <a:cubicBezTo>
                  <a:pt x="94" y="72"/>
                  <a:pt x="94" y="75"/>
                  <a:pt x="94" y="77"/>
                </a:cubicBezTo>
                <a:cubicBezTo>
                  <a:pt x="94" y="78"/>
                  <a:pt x="94" y="80"/>
                  <a:pt x="93" y="82"/>
                </a:cubicBezTo>
                <a:cubicBezTo>
                  <a:pt x="95" y="85"/>
                  <a:pt x="95" y="88"/>
                  <a:pt x="94" y="90"/>
                </a:cubicBezTo>
                <a:cubicBezTo>
                  <a:pt x="93" y="91"/>
                  <a:pt x="93" y="91"/>
                  <a:pt x="93" y="91"/>
                </a:cubicBezTo>
                <a:cubicBezTo>
                  <a:pt x="92" y="93"/>
                  <a:pt x="91" y="95"/>
                  <a:pt x="89" y="96"/>
                </a:cubicBezTo>
                <a:cubicBezTo>
                  <a:pt x="89" y="97"/>
                  <a:pt x="89" y="97"/>
                  <a:pt x="89" y="97"/>
                </a:cubicBezTo>
                <a:cubicBezTo>
                  <a:pt x="89" y="97"/>
                  <a:pt x="89" y="98"/>
                  <a:pt x="88" y="99"/>
                </a:cubicBezTo>
                <a:cubicBezTo>
                  <a:pt x="87" y="102"/>
                  <a:pt x="86" y="105"/>
                  <a:pt x="83" y="107"/>
                </a:cubicBezTo>
                <a:cubicBezTo>
                  <a:pt x="83" y="107"/>
                  <a:pt x="83" y="107"/>
                  <a:pt x="83" y="107"/>
                </a:cubicBezTo>
                <a:cubicBezTo>
                  <a:pt x="83" y="107"/>
                  <a:pt x="83" y="107"/>
                  <a:pt x="83" y="107"/>
                </a:cubicBezTo>
                <a:cubicBezTo>
                  <a:pt x="84" y="108"/>
                  <a:pt x="84" y="108"/>
                  <a:pt x="85" y="108"/>
                </a:cubicBezTo>
                <a:cubicBezTo>
                  <a:pt x="85" y="108"/>
                  <a:pt x="85" y="108"/>
                  <a:pt x="85" y="108"/>
                </a:cubicBezTo>
                <a:cubicBezTo>
                  <a:pt x="89" y="108"/>
                  <a:pt x="95" y="110"/>
                  <a:pt x="99" y="114"/>
                </a:cubicBezTo>
                <a:cubicBezTo>
                  <a:pt x="102" y="118"/>
                  <a:pt x="105" y="122"/>
                  <a:pt x="105" y="128"/>
                </a:cubicBezTo>
                <a:cubicBezTo>
                  <a:pt x="105" y="130"/>
                  <a:pt x="103" y="131"/>
                  <a:pt x="101" y="131"/>
                </a:cubicBezTo>
                <a:cubicBezTo>
                  <a:pt x="99" y="131"/>
                  <a:pt x="97" y="130"/>
                  <a:pt x="97" y="128"/>
                </a:cubicBezTo>
                <a:cubicBezTo>
                  <a:pt x="97" y="124"/>
                  <a:pt x="96" y="122"/>
                  <a:pt x="94" y="120"/>
                </a:cubicBezTo>
                <a:cubicBezTo>
                  <a:pt x="91" y="117"/>
                  <a:pt x="87" y="116"/>
                  <a:pt x="84" y="115"/>
                </a:cubicBezTo>
                <a:cubicBezTo>
                  <a:pt x="84" y="115"/>
                  <a:pt x="84" y="115"/>
                  <a:pt x="84" y="115"/>
                </a:cubicBezTo>
                <a:cubicBezTo>
                  <a:pt x="84" y="115"/>
                  <a:pt x="84" y="115"/>
                  <a:pt x="84" y="115"/>
                </a:cubicBezTo>
                <a:cubicBezTo>
                  <a:pt x="82" y="115"/>
                  <a:pt x="80" y="114"/>
                  <a:pt x="78" y="113"/>
                </a:cubicBezTo>
                <a:cubicBezTo>
                  <a:pt x="78" y="113"/>
                  <a:pt x="78" y="113"/>
                  <a:pt x="78" y="113"/>
                </a:cubicBezTo>
                <a:cubicBezTo>
                  <a:pt x="78" y="113"/>
                  <a:pt x="78" y="113"/>
                  <a:pt x="78" y="113"/>
                </a:cubicBezTo>
                <a:cubicBezTo>
                  <a:pt x="77" y="111"/>
                  <a:pt x="76" y="109"/>
                  <a:pt x="76" y="107"/>
                </a:cubicBezTo>
                <a:cubicBezTo>
                  <a:pt x="76" y="107"/>
                  <a:pt x="76" y="107"/>
                  <a:pt x="76" y="107"/>
                </a:cubicBezTo>
                <a:cubicBezTo>
                  <a:pt x="76" y="105"/>
                  <a:pt x="76" y="105"/>
                  <a:pt x="76" y="105"/>
                </a:cubicBezTo>
                <a:cubicBezTo>
                  <a:pt x="76" y="104"/>
                  <a:pt x="76" y="103"/>
                  <a:pt x="77" y="102"/>
                </a:cubicBezTo>
                <a:cubicBezTo>
                  <a:pt x="79" y="101"/>
                  <a:pt x="80" y="98"/>
                  <a:pt x="81" y="96"/>
                </a:cubicBezTo>
                <a:cubicBezTo>
                  <a:pt x="82" y="94"/>
                  <a:pt x="83" y="92"/>
                  <a:pt x="84" y="91"/>
                </a:cubicBezTo>
                <a:cubicBezTo>
                  <a:pt x="84" y="91"/>
                  <a:pt x="84" y="91"/>
                  <a:pt x="84" y="91"/>
                </a:cubicBezTo>
                <a:cubicBezTo>
                  <a:pt x="85" y="90"/>
                  <a:pt x="86" y="89"/>
                  <a:pt x="86" y="88"/>
                </a:cubicBezTo>
                <a:cubicBezTo>
                  <a:pt x="87" y="88"/>
                  <a:pt x="87" y="88"/>
                  <a:pt x="87" y="88"/>
                </a:cubicBezTo>
                <a:cubicBezTo>
                  <a:pt x="87" y="87"/>
                  <a:pt x="87" y="86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5"/>
                  <a:pt x="86" y="84"/>
                  <a:pt x="85" y="83"/>
                </a:cubicBezTo>
                <a:cubicBezTo>
                  <a:pt x="85" y="83"/>
                  <a:pt x="85" y="83"/>
                  <a:pt x="85" y="83"/>
                </a:cubicBezTo>
                <a:cubicBezTo>
                  <a:pt x="85" y="82"/>
                  <a:pt x="85" y="82"/>
                  <a:pt x="86" y="81"/>
                </a:cubicBezTo>
                <a:cubicBezTo>
                  <a:pt x="86" y="79"/>
                  <a:pt x="87" y="77"/>
                  <a:pt x="87" y="76"/>
                </a:cubicBezTo>
                <a:cubicBezTo>
                  <a:pt x="87" y="74"/>
                  <a:pt x="87" y="73"/>
                  <a:pt x="87" y="72"/>
                </a:cubicBezTo>
                <a:cubicBezTo>
                  <a:pt x="87" y="70"/>
                  <a:pt x="85" y="67"/>
                  <a:pt x="83" y="65"/>
                </a:cubicBezTo>
                <a:cubicBezTo>
                  <a:pt x="83" y="64"/>
                  <a:pt x="82" y="63"/>
                  <a:pt x="81" y="63"/>
                </a:cubicBezTo>
                <a:cubicBezTo>
                  <a:pt x="81" y="63"/>
                  <a:pt x="81" y="63"/>
                  <a:pt x="81" y="63"/>
                </a:cubicBezTo>
                <a:cubicBezTo>
                  <a:pt x="80" y="63"/>
                  <a:pt x="79" y="63"/>
                  <a:pt x="78" y="62"/>
                </a:cubicBezTo>
                <a:cubicBezTo>
                  <a:pt x="78" y="62"/>
                  <a:pt x="78" y="62"/>
                  <a:pt x="78" y="62"/>
                </a:cubicBezTo>
                <a:cubicBezTo>
                  <a:pt x="77" y="62"/>
                  <a:pt x="76" y="61"/>
                  <a:pt x="75" y="60"/>
                </a:cubicBezTo>
                <a:cubicBezTo>
                  <a:pt x="75" y="60"/>
                  <a:pt x="75" y="60"/>
                  <a:pt x="75" y="60"/>
                </a:cubicBezTo>
                <a:cubicBezTo>
                  <a:pt x="75" y="60"/>
                  <a:pt x="74" y="59"/>
                  <a:pt x="72" y="59"/>
                </a:cubicBezTo>
                <a:cubicBezTo>
                  <a:pt x="71" y="59"/>
                  <a:pt x="69" y="59"/>
                  <a:pt x="67" y="59"/>
                </a:cubicBezTo>
                <a:cubicBezTo>
                  <a:pt x="64" y="59"/>
                  <a:pt x="61" y="60"/>
                  <a:pt x="59" y="61"/>
                </a:cubicBezTo>
                <a:cubicBezTo>
                  <a:pt x="57" y="63"/>
                  <a:pt x="55" y="65"/>
                  <a:pt x="54" y="68"/>
                </a:cubicBezTo>
                <a:cubicBezTo>
                  <a:pt x="54" y="68"/>
                  <a:pt x="54" y="68"/>
                  <a:pt x="54" y="68"/>
                </a:cubicBezTo>
                <a:cubicBezTo>
                  <a:pt x="53" y="70"/>
                  <a:pt x="53" y="72"/>
                  <a:pt x="53" y="75"/>
                </a:cubicBezTo>
                <a:cubicBezTo>
                  <a:pt x="53" y="77"/>
                  <a:pt x="53" y="79"/>
                  <a:pt x="54" y="81"/>
                </a:cubicBezTo>
                <a:cubicBezTo>
                  <a:pt x="55" y="83"/>
                  <a:pt x="54" y="84"/>
                  <a:pt x="53" y="85"/>
                </a:cubicBezTo>
                <a:cubicBezTo>
                  <a:pt x="53" y="86"/>
                  <a:pt x="53" y="87"/>
                  <a:pt x="53" y="88"/>
                </a:cubicBezTo>
                <a:cubicBezTo>
                  <a:pt x="54" y="89"/>
                  <a:pt x="55" y="90"/>
                  <a:pt x="55" y="91"/>
                </a:cubicBezTo>
                <a:cubicBezTo>
                  <a:pt x="56" y="91"/>
                  <a:pt x="56" y="91"/>
                  <a:pt x="56" y="91"/>
                </a:cubicBezTo>
                <a:cubicBezTo>
                  <a:pt x="57" y="92"/>
                  <a:pt x="58" y="94"/>
                  <a:pt x="59" y="96"/>
                </a:cubicBezTo>
                <a:cubicBezTo>
                  <a:pt x="60" y="98"/>
                  <a:pt x="61" y="101"/>
                  <a:pt x="63" y="102"/>
                </a:cubicBezTo>
                <a:cubicBezTo>
                  <a:pt x="63" y="102"/>
                  <a:pt x="63" y="102"/>
                  <a:pt x="63" y="102"/>
                </a:cubicBezTo>
                <a:cubicBezTo>
                  <a:pt x="64" y="103"/>
                  <a:pt x="64" y="104"/>
                  <a:pt x="64" y="105"/>
                </a:cubicBezTo>
                <a:cubicBezTo>
                  <a:pt x="64" y="106"/>
                  <a:pt x="64" y="106"/>
                  <a:pt x="64" y="106"/>
                </a:cubicBezTo>
                <a:cubicBezTo>
                  <a:pt x="64" y="107"/>
                  <a:pt x="64" y="107"/>
                  <a:pt x="64" y="107"/>
                </a:cubicBezTo>
                <a:cubicBezTo>
                  <a:pt x="64" y="109"/>
                  <a:pt x="63" y="111"/>
                  <a:pt x="62" y="113"/>
                </a:cubicBezTo>
                <a:cubicBezTo>
                  <a:pt x="60" y="114"/>
                  <a:pt x="58" y="115"/>
                  <a:pt x="56" y="115"/>
                </a:cubicBezTo>
                <a:cubicBezTo>
                  <a:pt x="56" y="115"/>
                  <a:pt x="56" y="115"/>
                  <a:pt x="56" y="115"/>
                </a:cubicBezTo>
                <a:cubicBezTo>
                  <a:pt x="56" y="115"/>
                  <a:pt x="56" y="115"/>
                  <a:pt x="56" y="115"/>
                </a:cubicBezTo>
                <a:cubicBezTo>
                  <a:pt x="53" y="116"/>
                  <a:pt x="49" y="117"/>
                  <a:pt x="46" y="120"/>
                </a:cubicBezTo>
                <a:cubicBezTo>
                  <a:pt x="44" y="122"/>
                  <a:pt x="43" y="124"/>
                  <a:pt x="43" y="128"/>
                </a:cubicBezTo>
                <a:close/>
                <a:moveTo>
                  <a:pt x="25" y="31"/>
                </a:moveTo>
                <a:cubicBezTo>
                  <a:pt x="21" y="31"/>
                  <a:pt x="16" y="30"/>
                  <a:pt x="13" y="29"/>
                </a:cubicBezTo>
                <a:cubicBezTo>
                  <a:pt x="13" y="146"/>
                  <a:pt x="13" y="146"/>
                  <a:pt x="13" y="146"/>
                </a:cubicBezTo>
                <a:cubicBezTo>
                  <a:pt x="13" y="146"/>
                  <a:pt x="14" y="147"/>
                  <a:pt x="15" y="147"/>
                </a:cubicBezTo>
                <a:cubicBezTo>
                  <a:pt x="17" y="149"/>
                  <a:pt x="21" y="149"/>
                  <a:pt x="25" y="149"/>
                </a:cubicBezTo>
                <a:cubicBezTo>
                  <a:pt x="127" y="149"/>
                  <a:pt x="127" y="149"/>
                  <a:pt x="127" y="149"/>
                </a:cubicBezTo>
                <a:cubicBezTo>
                  <a:pt x="127" y="31"/>
                  <a:pt x="127" y="31"/>
                  <a:pt x="127" y="31"/>
                </a:cubicBezTo>
                <a:cubicBezTo>
                  <a:pt x="25" y="31"/>
                  <a:pt x="25" y="31"/>
                  <a:pt x="25" y="3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01" name="Freeform 3694"/>
          <p:cNvSpPr>
            <a:spLocks noEditPoints="1"/>
          </p:cNvSpPr>
          <p:nvPr/>
        </p:nvSpPr>
        <p:spPr bwMode="auto">
          <a:xfrm>
            <a:off x="2523280" y="2392934"/>
            <a:ext cx="228640" cy="238655"/>
          </a:xfrm>
          <a:custGeom>
            <a:avLst/>
            <a:gdLst>
              <a:gd name="T0" fmla="*/ 139 w 163"/>
              <a:gd name="T1" fmla="*/ 24 h 170"/>
              <a:gd name="T2" fmla="*/ 143 w 163"/>
              <a:gd name="T3" fmla="*/ 134 h 170"/>
              <a:gd name="T4" fmla="*/ 150 w 163"/>
              <a:gd name="T5" fmla="*/ 85 h 170"/>
              <a:gd name="T6" fmla="*/ 122 w 163"/>
              <a:gd name="T7" fmla="*/ 114 h 170"/>
              <a:gd name="T8" fmla="*/ 119 w 163"/>
              <a:gd name="T9" fmla="*/ 85 h 170"/>
              <a:gd name="T10" fmla="*/ 48 w 163"/>
              <a:gd name="T11" fmla="*/ 113 h 170"/>
              <a:gd name="T12" fmla="*/ 37 w 163"/>
              <a:gd name="T13" fmla="*/ 85 h 170"/>
              <a:gd name="T14" fmla="*/ 29 w 163"/>
              <a:gd name="T15" fmla="*/ 126 h 170"/>
              <a:gd name="T16" fmla="*/ 0 w 163"/>
              <a:gd name="T17" fmla="*/ 82 h 170"/>
              <a:gd name="T18" fmla="*/ 82 w 163"/>
              <a:gd name="T19" fmla="*/ 0 h 170"/>
              <a:gd name="T20" fmla="*/ 106 w 163"/>
              <a:gd name="T21" fmla="*/ 164 h 170"/>
              <a:gd name="T22" fmla="*/ 100 w 163"/>
              <a:gd name="T23" fmla="*/ 170 h 170"/>
              <a:gd name="T24" fmla="*/ 57 w 163"/>
              <a:gd name="T25" fmla="*/ 164 h 170"/>
              <a:gd name="T26" fmla="*/ 57 w 163"/>
              <a:gd name="T27" fmla="*/ 147 h 170"/>
              <a:gd name="T28" fmla="*/ 32 w 163"/>
              <a:gd name="T29" fmla="*/ 141 h 170"/>
              <a:gd name="T30" fmla="*/ 77 w 163"/>
              <a:gd name="T31" fmla="*/ 93 h 170"/>
              <a:gd name="T32" fmla="*/ 86 w 163"/>
              <a:gd name="T33" fmla="*/ 93 h 170"/>
              <a:gd name="T34" fmla="*/ 129 w 163"/>
              <a:gd name="T35" fmla="*/ 146 h 170"/>
              <a:gd name="T36" fmla="*/ 125 w 163"/>
              <a:gd name="T37" fmla="*/ 147 h 170"/>
              <a:gd name="T38" fmla="*/ 94 w 163"/>
              <a:gd name="T39" fmla="*/ 158 h 170"/>
              <a:gd name="T40" fmla="*/ 94 w 163"/>
              <a:gd name="T41" fmla="*/ 141 h 170"/>
              <a:gd name="T42" fmla="*/ 110 w 163"/>
              <a:gd name="T43" fmla="*/ 135 h 170"/>
              <a:gd name="T44" fmla="*/ 53 w 163"/>
              <a:gd name="T45" fmla="*/ 135 h 170"/>
              <a:gd name="T46" fmla="*/ 63 w 163"/>
              <a:gd name="T47" fmla="*/ 135 h 170"/>
              <a:gd name="T48" fmla="*/ 69 w 163"/>
              <a:gd name="T49" fmla="*/ 158 h 170"/>
              <a:gd name="T50" fmla="*/ 130 w 163"/>
              <a:gd name="T51" fmla="*/ 33 h 170"/>
              <a:gd name="T52" fmla="*/ 119 w 163"/>
              <a:gd name="T53" fmla="*/ 38 h 170"/>
              <a:gd name="T54" fmla="*/ 150 w 163"/>
              <a:gd name="T55" fmla="*/ 78 h 170"/>
              <a:gd name="T56" fmla="*/ 122 w 163"/>
              <a:gd name="T57" fmla="*/ 27 h 170"/>
              <a:gd name="T58" fmla="*/ 114 w 163"/>
              <a:gd name="T59" fmla="*/ 27 h 170"/>
              <a:gd name="T60" fmla="*/ 122 w 163"/>
              <a:gd name="T61" fmla="*/ 27 h 170"/>
              <a:gd name="T62" fmla="*/ 85 w 163"/>
              <a:gd name="T63" fmla="*/ 13 h 170"/>
              <a:gd name="T64" fmla="*/ 106 w 163"/>
              <a:gd name="T65" fmla="*/ 35 h 170"/>
              <a:gd name="T66" fmla="*/ 107 w 163"/>
              <a:gd name="T67" fmla="*/ 30 h 170"/>
              <a:gd name="T68" fmla="*/ 78 w 163"/>
              <a:gd name="T69" fmla="*/ 13 h 170"/>
              <a:gd name="T70" fmla="*/ 56 w 163"/>
              <a:gd name="T71" fmla="*/ 30 h 170"/>
              <a:gd name="T72" fmla="*/ 57 w 163"/>
              <a:gd name="T73" fmla="*/ 35 h 170"/>
              <a:gd name="T74" fmla="*/ 78 w 163"/>
              <a:gd name="T75" fmla="*/ 13 h 170"/>
              <a:gd name="T76" fmla="*/ 41 w 163"/>
              <a:gd name="T77" fmla="*/ 27 h 170"/>
              <a:gd name="T78" fmla="*/ 49 w 163"/>
              <a:gd name="T79" fmla="*/ 27 h 170"/>
              <a:gd name="T80" fmla="*/ 35 w 163"/>
              <a:gd name="T81" fmla="*/ 31 h 170"/>
              <a:gd name="T82" fmla="*/ 13 w 163"/>
              <a:gd name="T83" fmla="*/ 78 h 170"/>
              <a:gd name="T84" fmla="*/ 44 w 163"/>
              <a:gd name="T85" fmla="*/ 38 h 170"/>
              <a:gd name="T86" fmla="*/ 112 w 163"/>
              <a:gd name="T87" fmla="*/ 41 h 170"/>
              <a:gd name="T88" fmla="*/ 85 w 163"/>
              <a:gd name="T89" fmla="*/ 47 h 170"/>
              <a:gd name="T90" fmla="*/ 119 w 163"/>
              <a:gd name="T91" fmla="*/ 78 h 170"/>
              <a:gd name="T92" fmla="*/ 78 w 163"/>
              <a:gd name="T93" fmla="*/ 47 h 170"/>
              <a:gd name="T94" fmla="*/ 51 w 163"/>
              <a:gd name="T95" fmla="*/ 41 h 170"/>
              <a:gd name="T96" fmla="*/ 78 w 163"/>
              <a:gd name="T97" fmla="*/ 78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63" h="170">
                <a:moveTo>
                  <a:pt x="82" y="0"/>
                </a:moveTo>
                <a:cubicBezTo>
                  <a:pt x="104" y="0"/>
                  <a:pt x="124" y="10"/>
                  <a:pt x="139" y="24"/>
                </a:cubicBezTo>
                <a:cubicBezTo>
                  <a:pt x="154" y="39"/>
                  <a:pt x="163" y="59"/>
                  <a:pt x="163" y="82"/>
                </a:cubicBezTo>
                <a:cubicBezTo>
                  <a:pt x="163" y="102"/>
                  <a:pt x="155" y="120"/>
                  <a:pt x="143" y="134"/>
                </a:cubicBezTo>
                <a:cubicBezTo>
                  <a:pt x="138" y="140"/>
                  <a:pt x="128" y="132"/>
                  <a:pt x="134" y="126"/>
                </a:cubicBezTo>
                <a:cubicBezTo>
                  <a:pt x="144" y="115"/>
                  <a:pt x="149" y="100"/>
                  <a:pt x="150" y="85"/>
                </a:cubicBezTo>
                <a:cubicBezTo>
                  <a:pt x="126" y="85"/>
                  <a:pt x="126" y="85"/>
                  <a:pt x="126" y="85"/>
                </a:cubicBezTo>
                <a:cubicBezTo>
                  <a:pt x="126" y="96"/>
                  <a:pt x="125" y="105"/>
                  <a:pt x="122" y="114"/>
                </a:cubicBezTo>
                <a:cubicBezTo>
                  <a:pt x="121" y="120"/>
                  <a:pt x="114" y="118"/>
                  <a:pt x="115" y="113"/>
                </a:cubicBezTo>
                <a:cubicBezTo>
                  <a:pt x="117" y="105"/>
                  <a:pt x="119" y="95"/>
                  <a:pt x="119" y="85"/>
                </a:cubicBezTo>
                <a:cubicBezTo>
                  <a:pt x="88" y="85"/>
                  <a:pt x="75" y="85"/>
                  <a:pt x="44" y="85"/>
                </a:cubicBezTo>
                <a:cubicBezTo>
                  <a:pt x="44" y="95"/>
                  <a:pt x="46" y="105"/>
                  <a:pt x="48" y="113"/>
                </a:cubicBezTo>
                <a:cubicBezTo>
                  <a:pt x="49" y="118"/>
                  <a:pt x="42" y="120"/>
                  <a:pt x="40" y="114"/>
                </a:cubicBezTo>
                <a:cubicBezTo>
                  <a:pt x="38" y="105"/>
                  <a:pt x="37" y="95"/>
                  <a:pt x="37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4" y="101"/>
                  <a:pt x="20" y="115"/>
                  <a:pt x="29" y="126"/>
                </a:cubicBezTo>
                <a:cubicBezTo>
                  <a:pt x="35" y="132"/>
                  <a:pt x="25" y="140"/>
                  <a:pt x="20" y="134"/>
                </a:cubicBezTo>
                <a:cubicBezTo>
                  <a:pt x="8" y="120"/>
                  <a:pt x="0" y="102"/>
                  <a:pt x="0" y="82"/>
                </a:cubicBezTo>
                <a:cubicBezTo>
                  <a:pt x="0" y="59"/>
                  <a:pt x="10" y="39"/>
                  <a:pt x="24" y="24"/>
                </a:cubicBezTo>
                <a:cubicBezTo>
                  <a:pt x="39" y="10"/>
                  <a:pt x="59" y="0"/>
                  <a:pt x="82" y="0"/>
                </a:cubicBezTo>
                <a:close/>
                <a:moveTo>
                  <a:pt x="106" y="147"/>
                </a:moveTo>
                <a:cubicBezTo>
                  <a:pt x="106" y="164"/>
                  <a:pt x="106" y="164"/>
                  <a:pt x="106" y="164"/>
                </a:cubicBezTo>
                <a:cubicBezTo>
                  <a:pt x="106" y="168"/>
                  <a:pt x="103" y="170"/>
                  <a:pt x="100" y="170"/>
                </a:cubicBezTo>
                <a:cubicBezTo>
                  <a:pt x="100" y="170"/>
                  <a:pt x="100" y="170"/>
                  <a:pt x="100" y="170"/>
                </a:cubicBezTo>
                <a:cubicBezTo>
                  <a:pt x="63" y="170"/>
                  <a:pt x="63" y="170"/>
                  <a:pt x="63" y="170"/>
                </a:cubicBezTo>
                <a:cubicBezTo>
                  <a:pt x="60" y="170"/>
                  <a:pt x="57" y="168"/>
                  <a:pt x="57" y="164"/>
                </a:cubicBezTo>
                <a:cubicBezTo>
                  <a:pt x="57" y="164"/>
                  <a:pt x="57" y="164"/>
                  <a:pt x="57" y="164"/>
                </a:cubicBezTo>
                <a:cubicBezTo>
                  <a:pt x="57" y="147"/>
                  <a:pt x="57" y="147"/>
                  <a:pt x="57" y="147"/>
                </a:cubicBezTo>
                <a:cubicBezTo>
                  <a:pt x="38" y="147"/>
                  <a:pt x="38" y="147"/>
                  <a:pt x="38" y="147"/>
                </a:cubicBezTo>
                <a:cubicBezTo>
                  <a:pt x="35" y="147"/>
                  <a:pt x="32" y="145"/>
                  <a:pt x="32" y="141"/>
                </a:cubicBezTo>
                <a:cubicBezTo>
                  <a:pt x="32" y="139"/>
                  <a:pt x="32" y="138"/>
                  <a:pt x="34" y="137"/>
                </a:cubicBezTo>
                <a:cubicBezTo>
                  <a:pt x="77" y="93"/>
                  <a:pt x="77" y="93"/>
                  <a:pt x="77" y="93"/>
                </a:cubicBezTo>
                <a:cubicBezTo>
                  <a:pt x="80" y="91"/>
                  <a:pt x="84" y="91"/>
                  <a:pt x="86" y="93"/>
                </a:cubicBezTo>
                <a:cubicBezTo>
                  <a:pt x="86" y="93"/>
                  <a:pt x="86" y="93"/>
                  <a:pt x="86" y="93"/>
                </a:cubicBezTo>
                <a:cubicBezTo>
                  <a:pt x="129" y="137"/>
                  <a:pt x="129" y="137"/>
                  <a:pt x="129" y="137"/>
                </a:cubicBezTo>
                <a:cubicBezTo>
                  <a:pt x="132" y="139"/>
                  <a:pt x="132" y="143"/>
                  <a:pt x="129" y="146"/>
                </a:cubicBezTo>
                <a:cubicBezTo>
                  <a:pt x="128" y="147"/>
                  <a:pt x="127" y="147"/>
                  <a:pt x="125" y="147"/>
                </a:cubicBezTo>
                <a:cubicBezTo>
                  <a:pt x="125" y="147"/>
                  <a:pt x="125" y="147"/>
                  <a:pt x="125" y="147"/>
                </a:cubicBezTo>
                <a:cubicBezTo>
                  <a:pt x="106" y="147"/>
                  <a:pt x="106" y="147"/>
                  <a:pt x="106" y="147"/>
                </a:cubicBezTo>
                <a:close/>
                <a:moveTo>
                  <a:pt x="94" y="158"/>
                </a:moveTo>
                <a:cubicBezTo>
                  <a:pt x="94" y="141"/>
                  <a:pt x="94" y="141"/>
                  <a:pt x="94" y="141"/>
                </a:cubicBezTo>
                <a:cubicBezTo>
                  <a:pt x="94" y="141"/>
                  <a:pt x="94" y="141"/>
                  <a:pt x="94" y="141"/>
                </a:cubicBezTo>
                <a:cubicBezTo>
                  <a:pt x="94" y="138"/>
                  <a:pt x="97" y="135"/>
                  <a:pt x="100" y="135"/>
                </a:cubicBezTo>
                <a:cubicBezTo>
                  <a:pt x="110" y="135"/>
                  <a:pt x="110" y="135"/>
                  <a:pt x="110" y="135"/>
                </a:cubicBezTo>
                <a:cubicBezTo>
                  <a:pt x="82" y="106"/>
                  <a:pt x="82" y="106"/>
                  <a:pt x="82" y="106"/>
                </a:cubicBezTo>
                <a:cubicBezTo>
                  <a:pt x="53" y="135"/>
                  <a:pt x="53" y="135"/>
                  <a:pt x="53" y="135"/>
                </a:cubicBezTo>
                <a:cubicBezTo>
                  <a:pt x="63" y="135"/>
                  <a:pt x="63" y="135"/>
                  <a:pt x="63" y="135"/>
                </a:cubicBezTo>
                <a:cubicBezTo>
                  <a:pt x="63" y="135"/>
                  <a:pt x="63" y="135"/>
                  <a:pt x="63" y="135"/>
                </a:cubicBezTo>
                <a:cubicBezTo>
                  <a:pt x="66" y="135"/>
                  <a:pt x="69" y="138"/>
                  <a:pt x="69" y="141"/>
                </a:cubicBezTo>
                <a:cubicBezTo>
                  <a:pt x="69" y="158"/>
                  <a:pt x="69" y="158"/>
                  <a:pt x="69" y="158"/>
                </a:cubicBezTo>
                <a:cubicBezTo>
                  <a:pt x="94" y="158"/>
                  <a:pt x="94" y="158"/>
                  <a:pt x="94" y="158"/>
                </a:cubicBezTo>
                <a:close/>
                <a:moveTo>
                  <a:pt x="130" y="33"/>
                </a:moveTo>
                <a:cubicBezTo>
                  <a:pt x="129" y="33"/>
                  <a:pt x="129" y="32"/>
                  <a:pt x="128" y="31"/>
                </a:cubicBezTo>
                <a:cubicBezTo>
                  <a:pt x="125" y="34"/>
                  <a:pt x="122" y="36"/>
                  <a:pt x="119" y="38"/>
                </a:cubicBezTo>
                <a:cubicBezTo>
                  <a:pt x="123" y="49"/>
                  <a:pt x="126" y="63"/>
                  <a:pt x="126" y="78"/>
                </a:cubicBezTo>
                <a:cubicBezTo>
                  <a:pt x="150" y="78"/>
                  <a:pt x="150" y="78"/>
                  <a:pt x="150" y="78"/>
                </a:cubicBezTo>
                <a:cubicBezTo>
                  <a:pt x="149" y="60"/>
                  <a:pt x="142" y="45"/>
                  <a:pt x="130" y="33"/>
                </a:cubicBezTo>
                <a:close/>
                <a:moveTo>
                  <a:pt x="122" y="27"/>
                </a:moveTo>
                <a:cubicBezTo>
                  <a:pt x="118" y="23"/>
                  <a:pt x="113" y="21"/>
                  <a:pt x="108" y="18"/>
                </a:cubicBezTo>
                <a:cubicBezTo>
                  <a:pt x="110" y="21"/>
                  <a:pt x="112" y="24"/>
                  <a:pt x="114" y="27"/>
                </a:cubicBezTo>
                <a:cubicBezTo>
                  <a:pt x="115" y="28"/>
                  <a:pt x="115" y="29"/>
                  <a:pt x="116" y="31"/>
                </a:cubicBezTo>
                <a:cubicBezTo>
                  <a:pt x="118" y="29"/>
                  <a:pt x="120" y="28"/>
                  <a:pt x="122" y="27"/>
                </a:cubicBezTo>
                <a:close/>
                <a:moveTo>
                  <a:pt x="93" y="14"/>
                </a:moveTo>
                <a:cubicBezTo>
                  <a:pt x="90" y="14"/>
                  <a:pt x="88" y="13"/>
                  <a:pt x="85" y="13"/>
                </a:cubicBezTo>
                <a:cubicBezTo>
                  <a:pt x="85" y="39"/>
                  <a:pt x="85" y="39"/>
                  <a:pt x="85" y="39"/>
                </a:cubicBezTo>
                <a:cubicBezTo>
                  <a:pt x="93" y="39"/>
                  <a:pt x="100" y="37"/>
                  <a:pt x="106" y="35"/>
                </a:cubicBezTo>
                <a:cubicBezTo>
                  <a:pt x="107" y="35"/>
                  <a:pt x="108" y="34"/>
                  <a:pt x="109" y="34"/>
                </a:cubicBezTo>
                <a:cubicBezTo>
                  <a:pt x="109" y="33"/>
                  <a:pt x="108" y="32"/>
                  <a:pt x="107" y="30"/>
                </a:cubicBezTo>
                <a:cubicBezTo>
                  <a:pt x="103" y="23"/>
                  <a:pt x="98" y="17"/>
                  <a:pt x="93" y="14"/>
                </a:cubicBezTo>
                <a:close/>
                <a:moveTo>
                  <a:pt x="78" y="13"/>
                </a:moveTo>
                <a:cubicBezTo>
                  <a:pt x="75" y="13"/>
                  <a:pt x="73" y="14"/>
                  <a:pt x="70" y="14"/>
                </a:cubicBezTo>
                <a:cubicBezTo>
                  <a:pt x="65" y="17"/>
                  <a:pt x="60" y="23"/>
                  <a:pt x="56" y="30"/>
                </a:cubicBezTo>
                <a:cubicBezTo>
                  <a:pt x="55" y="32"/>
                  <a:pt x="55" y="33"/>
                  <a:pt x="54" y="34"/>
                </a:cubicBezTo>
                <a:cubicBezTo>
                  <a:pt x="55" y="34"/>
                  <a:pt x="56" y="35"/>
                  <a:pt x="57" y="35"/>
                </a:cubicBezTo>
                <a:cubicBezTo>
                  <a:pt x="63" y="37"/>
                  <a:pt x="70" y="39"/>
                  <a:pt x="78" y="39"/>
                </a:cubicBezTo>
                <a:cubicBezTo>
                  <a:pt x="78" y="13"/>
                  <a:pt x="78" y="13"/>
                  <a:pt x="78" y="13"/>
                </a:cubicBezTo>
                <a:close/>
                <a:moveTo>
                  <a:pt x="55" y="18"/>
                </a:moveTo>
                <a:cubicBezTo>
                  <a:pt x="50" y="21"/>
                  <a:pt x="45" y="23"/>
                  <a:pt x="41" y="27"/>
                </a:cubicBezTo>
                <a:cubicBezTo>
                  <a:pt x="43" y="28"/>
                  <a:pt x="45" y="29"/>
                  <a:pt x="47" y="31"/>
                </a:cubicBezTo>
                <a:cubicBezTo>
                  <a:pt x="48" y="29"/>
                  <a:pt x="49" y="28"/>
                  <a:pt x="49" y="27"/>
                </a:cubicBezTo>
                <a:cubicBezTo>
                  <a:pt x="51" y="24"/>
                  <a:pt x="53" y="21"/>
                  <a:pt x="55" y="18"/>
                </a:cubicBezTo>
                <a:close/>
                <a:moveTo>
                  <a:pt x="35" y="31"/>
                </a:moveTo>
                <a:cubicBezTo>
                  <a:pt x="34" y="32"/>
                  <a:pt x="34" y="33"/>
                  <a:pt x="33" y="33"/>
                </a:cubicBezTo>
                <a:cubicBezTo>
                  <a:pt x="21" y="45"/>
                  <a:pt x="14" y="60"/>
                  <a:pt x="13" y="78"/>
                </a:cubicBezTo>
                <a:cubicBezTo>
                  <a:pt x="37" y="78"/>
                  <a:pt x="37" y="78"/>
                  <a:pt x="37" y="78"/>
                </a:cubicBezTo>
                <a:cubicBezTo>
                  <a:pt x="37" y="63"/>
                  <a:pt x="40" y="49"/>
                  <a:pt x="44" y="38"/>
                </a:cubicBezTo>
                <a:cubicBezTo>
                  <a:pt x="41" y="36"/>
                  <a:pt x="38" y="34"/>
                  <a:pt x="35" y="31"/>
                </a:cubicBezTo>
                <a:close/>
                <a:moveTo>
                  <a:pt x="112" y="41"/>
                </a:moveTo>
                <a:cubicBezTo>
                  <a:pt x="111" y="41"/>
                  <a:pt x="110" y="42"/>
                  <a:pt x="109" y="42"/>
                </a:cubicBezTo>
                <a:cubicBezTo>
                  <a:pt x="102" y="45"/>
                  <a:pt x="94" y="46"/>
                  <a:pt x="85" y="47"/>
                </a:cubicBezTo>
                <a:cubicBezTo>
                  <a:pt x="85" y="78"/>
                  <a:pt x="85" y="78"/>
                  <a:pt x="85" y="78"/>
                </a:cubicBezTo>
                <a:cubicBezTo>
                  <a:pt x="119" y="78"/>
                  <a:pt x="119" y="78"/>
                  <a:pt x="119" y="78"/>
                </a:cubicBezTo>
                <a:cubicBezTo>
                  <a:pt x="119" y="64"/>
                  <a:pt x="116" y="51"/>
                  <a:pt x="112" y="41"/>
                </a:cubicBezTo>
                <a:close/>
                <a:moveTo>
                  <a:pt x="78" y="47"/>
                </a:moveTo>
                <a:cubicBezTo>
                  <a:pt x="70" y="46"/>
                  <a:pt x="62" y="45"/>
                  <a:pt x="54" y="42"/>
                </a:cubicBezTo>
                <a:cubicBezTo>
                  <a:pt x="53" y="42"/>
                  <a:pt x="52" y="41"/>
                  <a:pt x="51" y="41"/>
                </a:cubicBezTo>
                <a:cubicBezTo>
                  <a:pt x="47" y="51"/>
                  <a:pt x="45" y="64"/>
                  <a:pt x="44" y="78"/>
                </a:cubicBezTo>
                <a:cubicBezTo>
                  <a:pt x="78" y="78"/>
                  <a:pt x="78" y="78"/>
                  <a:pt x="78" y="78"/>
                </a:cubicBezTo>
                <a:cubicBezTo>
                  <a:pt x="78" y="47"/>
                  <a:pt x="78" y="47"/>
                  <a:pt x="78" y="4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02" name="Freeform 3695"/>
          <p:cNvSpPr>
            <a:spLocks noEditPoints="1"/>
          </p:cNvSpPr>
          <p:nvPr/>
        </p:nvSpPr>
        <p:spPr bwMode="auto">
          <a:xfrm>
            <a:off x="2125828" y="1958856"/>
            <a:ext cx="226863" cy="209045"/>
          </a:xfrm>
          <a:custGeom>
            <a:avLst/>
            <a:gdLst>
              <a:gd name="T0" fmla="*/ 144 w 162"/>
              <a:gd name="T1" fmla="*/ 96 h 149"/>
              <a:gd name="T2" fmla="*/ 150 w 162"/>
              <a:gd name="T3" fmla="*/ 82 h 149"/>
              <a:gd name="T4" fmla="*/ 133 w 162"/>
              <a:gd name="T5" fmla="*/ 62 h 149"/>
              <a:gd name="T6" fmla="*/ 128 w 162"/>
              <a:gd name="T7" fmla="*/ 56 h 149"/>
              <a:gd name="T8" fmla="*/ 115 w 162"/>
              <a:gd name="T9" fmla="*/ 25 h 149"/>
              <a:gd name="T10" fmla="*/ 62 w 162"/>
              <a:gd name="T11" fmla="*/ 20 h 149"/>
              <a:gd name="T12" fmla="*/ 40 w 162"/>
              <a:gd name="T13" fmla="*/ 43 h 149"/>
              <a:gd name="T14" fmla="*/ 13 w 162"/>
              <a:gd name="T15" fmla="*/ 72 h 149"/>
              <a:gd name="T16" fmla="*/ 21 w 162"/>
              <a:gd name="T17" fmla="*/ 93 h 149"/>
              <a:gd name="T18" fmla="*/ 42 w 162"/>
              <a:gd name="T19" fmla="*/ 102 h 149"/>
              <a:gd name="T20" fmla="*/ 45 w 162"/>
              <a:gd name="T21" fmla="*/ 102 h 149"/>
              <a:gd name="T22" fmla="*/ 63 w 162"/>
              <a:gd name="T23" fmla="*/ 102 h 149"/>
              <a:gd name="T24" fmla="*/ 63 w 162"/>
              <a:gd name="T25" fmla="*/ 114 h 149"/>
              <a:gd name="T26" fmla="*/ 45 w 162"/>
              <a:gd name="T27" fmla="*/ 114 h 149"/>
              <a:gd name="T28" fmla="*/ 42 w 162"/>
              <a:gd name="T29" fmla="*/ 114 h 149"/>
              <a:gd name="T30" fmla="*/ 12 w 162"/>
              <a:gd name="T31" fmla="*/ 102 h 149"/>
              <a:gd name="T32" fmla="*/ 12 w 162"/>
              <a:gd name="T33" fmla="*/ 43 h 149"/>
              <a:gd name="T34" fmla="*/ 55 w 162"/>
              <a:gd name="T35" fmla="*/ 10 h 149"/>
              <a:gd name="T36" fmla="*/ 124 w 162"/>
              <a:gd name="T37" fmla="*/ 17 h 149"/>
              <a:gd name="T38" fmla="*/ 155 w 162"/>
              <a:gd name="T39" fmla="*/ 61 h 149"/>
              <a:gd name="T40" fmla="*/ 153 w 162"/>
              <a:gd name="T41" fmla="*/ 104 h 149"/>
              <a:gd name="T42" fmla="*/ 153 w 162"/>
              <a:gd name="T43" fmla="*/ 104 h 149"/>
              <a:gd name="T44" fmla="*/ 132 w 162"/>
              <a:gd name="T45" fmla="*/ 114 h 149"/>
              <a:gd name="T46" fmla="*/ 130 w 162"/>
              <a:gd name="T47" fmla="*/ 114 h 149"/>
              <a:gd name="T48" fmla="*/ 102 w 162"/>
              <a:gd name="T49" fmla="*/ 114 h 149"/>
              <a:gd name="T50" fmla="*/ 102 w 162"/>
              <a:gd name="T51" fmla="*/ 102 h 149"/>
              <a:gd name="T52" fmla="*/ 130 w 162"/>
              <a:gd name="T53" fmla="*/ 102 h 149"/>
              <a:gd name="T54" fmla="*/ 79 w 162"/>
              <a:gd name="T55" fmla="*/ 48 h 149"/>
              <a:gd name="T56" fmla="*/ 79 w 162"/>
              <a:gd name="T57" fmla="*/ 48 h 149"/>
              <a:gd name="T58" fmla="*/ 79 w 162"/>
              <a:gd name="T59" fmla="*/ 47 h 149"/>
              <a:gd name="T60" fmla="*/ 80 w 162"/>
              <a:gd name="T61" fmla="*/ 47 h 149"/>
              <a:gd name="T62" fmla="*/ 80 w 162"/>
              <a:gd name="T63" fmla="*/ 47 h 149"/>
              <a:gd name="T64" fmla="*/ 81 w 162"/>
              <a:gd name="T65" fmla="*/ 47 h 149"/>
              <a:gd name="T66" fmla="*/ 81 w 162"/>
              <a:gd name="T67" fmla="*/ 47 h 149"/>
              <a:gd name="T68" fmla="*/ 81 w 162"/>
              <a:gd name="T69" fmla="*/ 47 h 149"/>
              <a:gd name="T70" fmla="*/ 81 w 162"/>
              <a:gd name="T71" fmla="*/ 47 h 149"/>
              <a:gd name="T72" fmla="*/ 82 w 162"/>
              <a:gd name="T73" fmla="*/ 47 h 149"/>
              <a:gd name="T74" fmla="*/ 83 w 162"/>
              <a:gd name="T75" fmla="*/ 47 h 149"/>
              <a:gd name="T76" fmla="*/ 83 w 162"/>
              <a:gd name="T77" fmla="*/ 47 h 149"/>
              <a:gd name="T78" fmla="*/ 83 w 162"/>
              <a:gd name="T79" fmla="*/ 47 h 149"/>
              <a:gd name="T80" fmla="*/ 84 w 162"/>
              <a:gd name="T81" fmla="*/ 48 h 149"/>
              <a:gd name="T82" fmla="*/ 84 w 162"/>
              <a:gd name="T83" fmla="*/ 48 h 149"/>
              <a:gd name="T84" fmla="*/ 114 w 162"/>
              <a:gd name="T85" fmla="*/ 83 h 149"/>
              <a:gd name="T86" fmla="*/ 85 w 162"/>
              <a:gd name="T87" fmla="*/ 60 h 149"/>
              <a:gd name="T88" fmla="*/ 81 w 162"/>
              <a:gd name="T89" fmla="*/ 149 h 149"/>
              <a:gd name="T90" fmla="*/ 77 w 162"/>
              <a:gd name="T91" fmla="*/ 60 h 149"/>
              <a:gd name="T92" fmla="*/ 49 w 162"/>
              <a:gd name="T93" fmla="*/ 83 h 149"/>
              <a:gd name="T94" fmla="*/ 78 w 162"/>
              <a:gd name="T95" fmla="*/ 48 h 149"/>
              <a:gd name="T96" fmla="*/ 81 w 162"/>
              <a:gd name="T97" fmla="*/ 47 h 149"/>
              <a:gd name="T98" fmla="*/ 81 w 162"/>
              <a:gd name="T99" fmla="*/ 47 h 1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" h="149">
                <a:moveTo>
                  <a:pt x="130" y="102"/>
                </a:moveTo>
                <a:cubicBezTo>
                  <a:pt x="135" y="101"/>
                  <a:pt x="140" y="99"/>
                  <a:pt x="144" y="96"/>
                </a:cubicBezTo>
                <a:cubicBezTo>
                  <a:pt x="144" y="96"/>
                  <a:pt x="144" y="96"/>
                  <a:pt x="144" y="96"/>
                </a:cubicBezTo>
                <a:cubicBezTo>
                  <a:pt x="148" y="92"/>
                  <a:pt x="150" y="87"/>
                  <a:pt x="150" y="82"/>
                </a:cubicBezTo>
                <a:cubicBezTo>
                  <a:pt x="150" y="77"/>
                  <a:pt x="148" y="72"/>
                  <a:pt x="145" y="69"/>
                </a:cubicBezTo>
                <a:cubicBezTo>
                  <a:pt x="142" y="65"/>
                  <a:pt x="138" y="63"/>
                  <a:pt x="133" y="62"/>
                </a:cubicBezTo>
                <a:cubicBezTo>
                  <a:pt x="130" y="61"/>
                  <a:pt x="128" y="59"/>
                  <a:pt x="128" y="56"/>
                </a:cubicBezTo>
                <a:cubicBezTo>
                  <a:pt x="128" y="56"/>
                  <a:pt x="128" y="56"/>
                  <a:pt x="128" y="56"/>
                </a:cubicBezTo>
                <a:cubicBezTo>
                  <a:pt x="128" y="56"/>
                  <a:pt x="128" y="56"/>
                  <a:pt x="128" y="56"/>
                </a:cubicBezTo>
                <a:cubicBezTo>
                  <a:pt x="128" y="44"/>
                  <a:pt x="123" y="33"/>
                  <a:pt x="115" y="25"/>
                </a:cubicBezTo>
                <a:cubicBezTo>
                  <a:pt x="108" y="18"/>
                  <a:pt x="97" y="13"/>
                  <a:pt x="85" y="13"/>
                </a:cubicBezTo>
                <a:cubicBezTo>
                  <a:pt x="76" y="13"/>
                  <a:pt x="68" y="15"/>
                  <a:pt x="62" y="20"/>
                </a:cubicBezTo>
                <a:cubicBezTo>
                  <a:pt x="55" y="24"/>
                  <a:pt x="49" y="31"/>
                  <a:pt x="46" y="39"/>
                </a:cubicBezTo>
                <a:cubicBezTo>
                  <a:pt x="45" y="41"/>
                  <a:pt x="42" y="43"/>
                  <a:pt x="40" y="43"/>
                </a:cubicBezTo>
                <a:cubicBezTo>
                  <a:pt x="32" y="43"/>
                  <a:pt x="26" y="47"/>
                  <a:pt x="21" y="52"/>
                </a:cubicBezTo>
                <a:cubicBezTo>
                  <a:pt x="16" y="57"/>
                  <a:pt x="13" y="64"/>
                  <a:pt x="13" y="72"/>
                </a:cubicBezTo>
                <a:cubicBezTo>
                  <a:pt x="13" y="80"/>
                  <a:pt x="16" y="88"/>
                  <a:pt x="21" y="93"/>
                </a:cubicBezTo>
                <a:cubicBezTo>
                  <a:pt x="21" y="93"/>
                  <a:pt x="21" y="93"/>
                  <a:pt x="21" y="93"/>
                </a:cubicBezTo>
                <a:cubicBezTo>
                  <a:pt x="21" y="93"/>
                  <a:pt x="21" y="93"/>
                  <a:pt x="21" y="93"/>
                </a:cubicBezTo>
                <a:cubicBezTo>
                  <a:pt x="27" y="98"/>
                  <a:pt x="34" y="102"/>
                  <a:pt x="42" y="102"/>
                </a:cubicBezTo>
                <a:cubicBezTo>
                  <a:pt x="45" y="102"/>
                  <a:pt x="45" y="102"/>
                  <a:pt x="45" y="102"/>
                </a:cubicBezTo>
                <a:cubicBezTo>
                  <a:pt x="45" y="102"/>
                  <a:pt x="45" y="102"/>
                  <a:pt x="45" y="102"/>
                </a:cubicBezTo>
                <a:cubicBezTo>
                  <a:pt x="61" y="102"/>
                  <a:pt x="61" y="102"/>
                  <a:pt x="61" y="102"/>
                </a:cubicBezTo>
                <a:cubicBezTo>
                  <a:pt x="63" y="102"/>
                  <a:pt x="63" y="102"/>
                  <a:pt x="63" y="102"/>
                </a:cubicBezTo>
                <a:cubicBezTo>
                  <a:pt x="66" y="102"/>
                  <a:pt x="69" y="104"/>
                  <a:pt x="69" y="108"/>
                </a:cubicBezTo>
                <a:cubicBezTo>
                  <a:pt x="69" y="111"/>
                  <a:pt x="66" y="114"/>
                  <a:pt x="63" y="114"/>
                </a:cubicBezTo>
                <a:cubicBezTo>
                  <a:pt x="61" y="114"/>
                  <a:pt x="61" y="114"/>
                  <a:pt x="61" y="114"/>
                </a:cubicBezTo>
                <a:cubicBezTo>
                  <a:pt x="45" y="114"/>
                  <a:pt x="45" y="114"/>
                  <a:pt x="45" y="114"/>
                </a:cubicBezTo>
                <a:cubicBezTo>
                  <a:pt x="45" y="114"/>
                  <a:pt x="45" y="114"/>
                  <a:pt x="45" y="114"/>
                </a:cubicBezTo>
                <a:cubicBezTo>
                  <a:pt x="42" y="114"/>
                  <a:pt x="42" y="114"/>
                  <a:pt x="42" y="114"/>
                </a:cubicBezTo>
                <a:cubicBezTo>
                  <a:pt x="30" y="114"/>
                  <a:pt x="20" y="109"/>
                  <a:pt x="12" y="102"/>
                </a:cubicBezTo>
                <a:cubicBezTo>
                  <a:pt x="12" y="102"/>
                  <a:pt x="12" y="102"/>
                  <a:pt x="12" y="102"/>
                </a:cubicBezTo>
                <a:cubicBezTo>
                  <a:pt x="5" y="94"/>
                  <a:pt x="0" y="84"/>
                  <a:pt x="0" y="72"/>
                </a:cubicBezTo>
                <a:cubicBezTo>
                  <a:pt x="0" y="61"/>
                  <a:pt x="4" y="51"/>
                  <a:pt x="12" y="43"/>
                </a:cubicBezTo>
                <a:cubicBezTo>
                  <a:pt x="18" y="37"/>
                  <a:pt x="26" y="32"/>
                  <a:pt x="36" y="31"/>
                </a:cubicBezTo>
                <a:cubicBezTo>
                  <a:pt x="40" y="22"/>
                  <a:pt x="47" y="15"/>
                  <a:pt x="55" y="10"/>
                </a:cubicBezTo>
                <a:cubicBezTo>
                  <a:pt x="63" y="4"/>
                  <a:pt x="74" y="0"/>
                  <a:pt x="85" y="0"/>
                </a:cubicBezTo>
                <a:cubicBezTo>
                  <a:pt x="100" y="0"/>
                  <a:pt x="114" y="7"/>
                  <a:pt x="124" y="17"/>
                </a:cubicBezTo>
                <a:cubicBezTo>
                  <a:pt x="133" y="26"/>
                  <a:pt x="139" y="38"/>
                  <a:pt x="140" y="51"/>
                </a:cubicBezTo>
                <a:cubicBezTo>
                  <a:pt x="146" y="53"/>
                  <a:pt x="151" y="56"/>
                  <a:pt x="155" y="61"/>
                </a:cubicBezTo>
                <a:cubicBezTo>
                  <a:pt x="159" y="66"/>
                  <a:pt x="162" y="74"/>
                  <a:pt x="162" y="82"/>
                </a:cubicBezTo>
                <a:cubicBezTo>
                  <a:pt x="162" y="91"/>
                  <a:pt x="159" y="99"/>
                  <a:pt x="153" y="104"/>
                </a:cubicBezTo>
                <a:cubicBezTo>
                  <a:pt x="153" y="104"/>
                  <a:pt x="153" y="104"/>
                  <a:pt x="153" y="104"/>
                </a:cubicBezTo>
                <a:cubicBezTo>
                  <a:pt x="153" y="104"/>
                  <a:pt x="153" y="104"/>
                  <a:pt x="153" y="104"/>
                </a:cubicBezTo>
                <a:cubicBezTo>
                  <a:pt x="148" y="110"/>
                  <a:pt x="141" y="113"/>
                  <a:pt x="133" y="114"/>
                </a:cubicBezTo>
                <a:cubicBezTo>
                  <a:pt x="133" y="114"/>
                  <a:pt x="132" y="114"/>
                  <a:pt x="132" y="114"/>
                </a:cubicBezTo>
                <a:cubicBezTo>
                  <a:pt x="130" y="114"/>
                  <a:pt x="130" y="114"/>
                  <a:pt x="130" y="114"/>
                </a:cubicBezTo>
                <a:cubicBezTo>
                  <a:pt x="130" y="114"/>
                  <a:pt x="130" y="114"/>
                  <a:pt x="130" y="114"/>
                </a:cubicBezTo>
                <a:cubicBezTo>
                  <a:pt x="102" y="114"/>
                  <a:pt x="102" y="114"/>
                  <a:pt x="102" y="114"/>
                </a:cubicBezTo>
                <a:cubicBezTo>
                  <a:pt x="102" y="114"/>
                  <a:pt x="102" y="114"/>
                  <a:pt x="102" y="114"/>
                </a:cubicBezTo>
                <a:cubicBezTo>
                  <a:pt x="98" y="114"/>
                  <a:pt x="96" y="111"/>
                  <a:pt x="96" y="108"/>
                </a:cubicBezTo>
                <a:cubicBezTo>
                  <a:pt x="96" y="104"/>
                  <a:pt x="98" y="102"/>
                  <a:pt x="102" y="102"/>
                </a:cubicBezTo>
                <a:cubicBezTo>
                  <a:pt x="102" y="102"/>
                  <a:pt x="102" y="102"/>
                  <a:pt x="102" y="102"/>
                </a:cubicBezTo>
                <a:cubicBezTo>
                  <a:pt x="130" y="102"/>
                  <a:pt x="130" y="102"/>
                  <a:pt x="130" y="102"/>
                </a:cubicBezTo>
                <a:close/>
                <a:moveTo>
                  <a:pt x="79" y="48"/>
                </a:moveTo>
                <a:cubicBezTo>
                  <a:pt x="79" y="48"/>
                  <a:pt x="79" y="48"/>
                  <a:pt x="79" y="48"/>
                </a:cubicBezTo>
                <a:cubicBezTo>
                  <a:pt x="79" y="48"/>
                  <a:pt x="79" y="48"/>
                  <a:pt x="79" y="48"/>
                </a:cubicBezTo>
                <a:cubicBezTo>
                  <a:pt x="79" y="48"/>
                  <a:pt x="79" y="48"/>
                  <a:pt x="79" y="48"/>
                </a:cubicBezTo>
                <a:cubicBezTo>
                  <a:pt x="79" y="47"/>
                  <a:pt x="79" y="47"/>
                  <a:pt x="79" y="47"/>
                </a:cubicBezTo>
                <a:cubicBezTo>
                  <a:pt x="79" y="47"/>
                  <a:pt x="79" y="47"/>
                  <a:pt x="79" y="47"/>
                </a:cubicBezTo>
                <a:cubicBezTo>
                  <a:pt x="79" y="47"/>
                  <a:pt x="79" y="47"/>
                  <a:pt x="79" y="47"/>
                </a:cubicBezTo>
                <a:cubicBezTo>
                  <a:pt x="80" y="47"/>
                  <a:pt x="80" y="47"/>
                  <a:pt x="80" y="47"/>
                </a:cubicBezTo>
                <a:cubicBezTo>
                  <a:pt x="80" y="47"/>
                  <a:pt x="80" y="47"/>
                  <a:pt x="80" y="47"/>
                </a:cubicBezTo>
                <a:cubicBezTo>
                  <a:pt x="80" y="47"/>
                  <a:pt x="80" y="47"/>
                  <a:pt x="80" y="47"/>
                </a:cubicBezTo>
                <a:cubicBezTo>
                  <a:pt x="80" y="47"/>
                  <a:pt x="80" y="47"/>
                  <a:pt x="80" y="47"/>
                </a:cubicBezTo>
                <a:cubicBezTo>
                  <a:pt x="81" y="47"/>
                  <a:pt x="81" y="47"/>
                  <a:pt x="81" y="47"/>
                </a:cubicBezTo>
                <a:cubicBezTo>
                  <a:pt x="81" y="47"/>
                  <a:pt x="81" y="47"/>
                  <a:pt x="81" y="47"/>
                </a:cubicBezTo>
                <a:cubicBezTo>
                  <a:pt x="81" y="47"/>
                  <a:pt x="81" y="47"/>
                  <a:pt x="81" y="47"/>
                </a:cubicBezTo>
                <a:cubicBezTo>
                  <a:pt x="81" y="47"/>
                  <a:pt x="81" y="47"/>
                  <a:pt x="81" y="47"/>
                </a:cubicBezTo>
                <a:cubicBezTo>
                  <a:pt x="81" y="47"/>
                  <a:pt x="81" y="47"/>
                  <a:pt x="81" y="47"/>
                </a:cubicBezTo>
                <a:cubicBezTo>
                  <a:pt x="81" y="47"/>
                  <a:pt x="81" y="47"/>
                  <a:pt x="81" y="47"/>
                </a:cubicBezTo>
                <a:cubicBezTo>
                  <a:pt x="81" y="47"/>
                  <a:pt x="81" y="47"/>
                  <a:pt x="81" y="47"/>
                </a:cubicBezTo>
                <a:cubicBezTo>
                  <a:pt x="82" y="47"/>
                  <a:pt x="82" y="47"/>
                  <a:pt x="82" y="47"/>
                </a:cubicBezTo>
                <a:cubicBezTo>
                  <a:pt x="82" y="47"/>
                  <a:pt x="82" y="47"/>
                  <a:pt x="82" y="47"/>
                </a:cubicBezTo>
                <a:cubicBezTo>
                  <a:pt x="82" y="47"/>
                  <a:pt x="82" y="47"/>
                  <a:pt x="82" y="47"/>
                </a:cubicBezTo>
                <a:cubicBezTo>
                  <a:pt x="82" y="47"/>
                  <a:pt x="83" y="47"/>
                  <a:pt x="83" y="47"/>
                </a:cubicBezTo>
                <a:cubicBezTo>
                  <a:pt x="83" y="47"/>
                  <a:pt x="83" y="47"/>
                  <a:pt x="83" y="47"/>
                </a:cubicBezTo>
                <a:cubicBezTo>
                  <a:pt x="83" y="47"/>
                  <a:pt x="83" y="47"/>
                  <a:pt x="83" y="47"/>
                </a:cubicBezTo>
                <a:cubicBezTo>
                  <a:pt x="83" y="47"/>
                  <a:pt x="83" y="47"/>
                  <a:pt x="83" y="47"/>
                </a:cubicBezTo>
                <a:cubicBezTo>
                  <a:pt x="83" y="47"/>
                  <a:pt x="83" y="47"/>
                  <a:pt x="83" y="47"/>
                </a:cubicBezTo>
                <a:cubicBezTo>
                  <a:pt x="83" y="48"/>
                  <a:pt x="83" y="48"/>
                  <a:pt x="83" y="48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4" y="48"/>
                  <a:pt x="84" y="48"/>
                </a:cubicBezTo>
                <a:cubicBezTo>
                  <a:pt x="84" y="48"/>
                  <a:pt x="84" y="48"/>
                  <a:pt x="84" y="4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5" y="79"/>
                  <a:pt x="115" y="82"/>
                  <a:pt x="114" y="83"/>
                </a:cubicBezTo>
                <a:cubicBezTo>
                  <a:pt x="112" y="85"/>
                  <a:pt x="110" y="85"/>
                  <a:pt x="108" y="83"/>
                </a:cubicBezTo>
                <a:cubicBezTo>
                  <a:pt x="85" y="60"/>
                  <a:pt x="85" y="60"/>
                  <a:pt x="85" y="60"/>
                </a:cubicBezTo>
                <a:cubicBezTo>
                  <a:pt x="85" y="145"/>
                  <a:pt x="85" y="145"/>
                  <a:pt x="85" y="145"/>
                </a:cubicBezTo>
                <a:cubicBezTo>
                  <a:pt x="85" y="147"/>
                  <a:pt x="83" y="149"/>
                  <a:pt x="81" y="149"/>
                </a:cubicBezTo>
                <a:cubicBezTo>
                  <a:pt x="79" y="149"/>
                  <a:pt x="77" y="147"/>
                  <a:pt x="77" y="145"/>
                </a:cubicBezTo>
                <a:cubicBezTo>
                  <a:pt x="77" y="60"/>
                  <a:pt x="77" y="60"/>
                  <a:pt x="77" y="60"/>
                </a:cubicBezTo>
                <a:cubicBezTo>
                  <a:pt x="54" y="83"/>
                  <a:pt x="54" y="83"/>
                  <a:pt x="54" y="83"/>
                </a:cubicBezTo>
                <a:cubicBezTo>
                  <a:pt x="52" y="85"/>
                  <a:pt x="50" y="85"/>
                  <a:pt x="49" y="83"/>
                </a:cubicBezTo>
                <a:cubicBezTo>
                  <a:pt x="47" y="82"/>
                  <a:pt x="47" y="79"/>
                  <a:pt x="49" y="78"/>
                </a:cubicBezTo>
                <a:cubicBezTo>
                  <a:pt x="78" y="48"/>
                  <a:pt x="78" y="48"/>
                  <a:pt x="78" y="48"/>
                </a:cubicBezTo>
                <a:cubicBezTo>
                  <a:pt x="79" y="48"/>
                  <a:pt x="79" y="48"/>
                  <a:pt x="79" y="48"/>
                </a:cubicBezTo>
                <a:close/>
                <a:moveTo>
                  <a:pt x="81" y="47"/>
                </a:moveTo>
                <a:cubicBezTo>
                  <a:pt x="81" y="47"/>
                  <a:pt x="81" y="47"/>
                  <a:pt x="81" y="47"/>
                </a:cubicBezTo>
                <a:cubicBezTo>
                  <a:pt x="81" y="47"/>
                  <a:pt x="81" y="47"/>
                  <a:pt x="81" y="47"/>
                </a:cubicBezTo>
                <a:cubicBezTo>
                  <a:pt x="81" y="47"/>
                  <a:pt x="81" y="47"/>
                  <a:pt x="81" y="4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03" name="Freeform 3696"/>
          <p:cNvSpPr>
            <a:spLocks noEditPoints="1"/>
          </p:cNvSpPr>
          <p:nvPr/>
        </p:nvSpPr>
        <p:spPr bwMode="auto">
          <a:xfrm>
            <a:off x="929909" y="1523593"/>
            <a:ext cx="229825" cy="204899"/>
          </a:xfrm>
          <a:custGeom>
            <a:avLst/>
            <a:gdLst>
              <a:gd name="T0" fmla="*/ 78 w 164"/>
              <a:gd name="T1" fmla="*/ 144 h 146"/>
              <a:gd name="T2" fmla="*/ 16 w 164"/>
              <a:gd name="T3" fmla="*/ 82 h 146"/>
              <a:gd name="T4" fmla="*/ 2 w 164"/>
              <a:gd name="T5" fmla="*/ 60 h 146"/>
              <a:gd name="T6" fmla="*/ 3 w 164"/>
              <a:gd name="T7" fmla="*/ 35 h 146"/>
              <a:gd name="T8" fmla="*/ 16 w 164"/>
              <a:gd name="T9" fmla="*/ 15 h 146"/>
              <a:gd name="T10" fmla="*/ 36 w 164"/>
              <a:gd name="T11" fmla="*/ 3 h 146"/>
              <a:gd name="T12" fmla="*/ 62 w 164"/>
              <a:gd name="T13" fmla="*/ 2 h 146"/>
              <a:gd name="T14" fmla="*/ 82 w 164"/>
              <a:gd name="T15" fmla="*/ 13 h 146"/>
              <a:gd name="T16" fmla="*/ 102 w 164"/>
              <a:gd name="T17" fmla="*/ 2 h 146"/>
              <a:gd name="T18" fmla="*/ 128 w 164"/>
              <a:gd name="T19" fmla="*/ 3 h 146"/>
              <a:gd name="T20" fmla="*/ 148 w 164"/>
              <a:gd name="T21" fmla="*/ 15 h 146"/>
              <a:gd name="T22" fmla="*/ 161 w 164"/>
              <a:gd name="T23" fmla="*/ 35 h 146"/>
              <a:gd name="T24" fmla="*/ 161 w 164"/>
              <a:gd name="T25" fmla="*/ 35 h 146"/>
              <a:gd name="T26" fmla="*/ 161 w 164"/>
              <a:gd name="T27" fmla="*/ 35 h 146"/>
              <a:gd name="T28" fmla="*/ 162 w 164"/>
              <a:gd name="T29" fmla="*/ 60 h 146"/>
              <a:gd name="T30" fmla="*/ 148 w 164"/>
              <a:gd name="T31" fmla="*/ 82 h 146"/>
              <a:gd name="T32" fmla="*/ 148 w 164"/>
              <a:gd name="T33" fmla="*/ 82 h 146"/>
              <a:gd name="T34" fmla="*/ 86 w 164"/>
              <a:gd name="T35" fmla="*/ 144 h 146"/>
              <a:gd name="T36" fmla="*/ 78 w 164"/>
              <a:gd name="T37" fmla="*/ 144 h 146"/>
              <a:gd name="T38" fmla="*/ 78 w 164"/>
              <a:gd name="T39" fmla="*/ 144 h 146"/>
              <a:gd name="T40" fmla="*/ 89 w 164"/>
              <a:gd name="T41" fmla="*/ 23 h 146"/>
              <a:gd name="T42" fmla="*/ 89 w 164"/>
              <a:gd name="T43" fmla="*/ 23 h 146"/>
              <a:gd name="T44" fmla="*/ 70 w 164"/>
              <a:gd name="T45" fmla="*/ 42 h 146"/>
              <a:gd name="T46" fmla="*/ 64 w 164"/>
              <a:gd name="T47" fmla="*/ 43 h 146"/>
              <a:gd name="T48" fmla="*/ 64 w 164"/>
              <a:gd name="T49" fmla="*/ 37 h 146"/>
              <a:gd name="T50" fmla="*/ 77 w 164"/>
              <a:gd name="T51" fmla="*/ 25 h 146"/>
              <a:gd name="T52" fmla="*/ 77 w 164"/>
              <a:gd name="T53" fmla="*/ 24 h 146"/>
              <a:gd name="T54" fmla="*/ 59 w 164"/>
              <a:gd name="T55" fmla="*/ 14 h 146"/>
              <a:gd name="T56" fmla="*/ 40 w 164"/>
              <a:gd name="T57" fmla="*/ 14 h 146"/>
              <a:gd name="T58" fmla="*/ 25 w 164"/>
              <a:gd name="T59" fmla="*/ 24 h 146"/>
              <a:gd name="T60" fmla="*/ 15 w 164"/>
              <a:gd name="T61" fmla="*/ 39 h 146"/>
              <a:gd name="T62" fmla="*/ 15 w 164"/>
              <a:gd name="T63" fmla="*/ 57 h 146"/>
              <a:gd name="T64" fmla="*/ 25 w 164"/>
              <a:gd name="T65" fmla="*/ 73 h 146"/>
              <a:gd name="T66" fmla="*/ 82 w 164"/>
              <a:gd name="T67" fmla="*/ 131 h 146"/>
              <a:gd name="T68" fmla="*/ 139 w 164"/>
              <a:gd name="T69" fmla="*/ 74 h 146"/>
              <a:gd name="T70" fmla="*/ 140 w 164"/>
              <a:gd name="T71" fmla="*/ 73 h 146"/>
              <a:gd name="T72" fmla="*/ 150 w 164"/>
              <a:gd name="T73" fmla="*/ 57 h 146"/>
              <a:gd name="T74" fmla="*/ 149 w 164"/>
              <a:gd name="T75" fmla="*/ 39 h 146"/>
              <a:gd name="T76" fmla="*/ 149 w 164"/>
              <a:gd name="T77" fmla="*/ 39 h 146"/>
              <a:gd name="T78" fmla="*/ 140 w 164"/>
              <a:gd name="T79" fmla="*/ 24 h 146"/>
              <a:gd name="T80" fmla="*/ 124 w 164"/>
              <a:gd name="T81" fmla="*/ 14 h 146"/>
              <a:gd name="T82" fmla="*/ 105 w 164"/>
              <a:gd name="T83" fmla="*/ 14 h 146"/>
              <a:gd name="T84" fmla="*/ 89 w 164"/>
              <a:gd name="T85" fmla="*/ 23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64" h="146">
                <a:moveTo>
                  <a:pt x="78" y="144"/>
                </a:moveTo>
                <a:cubicBezTo>
                  <a:pt x="16" y="82"/>
                  <a:pt x="16" y="82"/>
                  <a:pt x="16" y="82"/>
                </a:cubicBezTo>
                <a:cubicBezTo>
                  <a:pt x="9" y="76"/>
                  <a:pt x="5" y="68"/>
                  <a:pt x="2" y="60"/>
                </a:cubicBezTo>
                <a:cubicBezTo>
                  <a:pt x="0" y="52"/>
                  <a:pt x="0" y="43"/>
                  <a:pt x="3" y="35"/>
                </a:cubicBezTo>
                <a:cubicBezTo>
                  <a:pt x="6" y="27"/>
                  <a:pt x="10" y="20"/>
                  <a:pt x="16" y="15"/>
                </a:cubicBezTo>
                <a:cubicBezTo>
                  <a:pt x="21" y="9"/>
                  <a:pt x="28" y="5"/>
                  <a:pt x="36" y="3"/>
                </a:cubicBezTo>
                <a:cubicBezTo>
                  <a:pt x="45" y="0"/>
                  <a:pt x="54" y="0"/>
                  <a:pt x="62" y="2"/>
                </a:cubicBezTo>
                <a:cubicBezTo>
                  <a:pt x="69" y="4"/>
                  <a:pt x="76" y="7"/>
                  <a:pt x="82" y="13"/>
                </a:cubicBezTo>
                <a:cubicBezTo>
                  <a:pt x="88" y="7"/>
                  <a:pt x="95" y="4"/>
                  <a:pt x="102" y="2"/>
                </a:cubicBezTo>
                <a:cubicBezTo>
                  <a:pt x="111" y="0"/>
                  <a:pt x="119" y="0"/>
                  <a:pt x="128" y="3"/>
                </a:cubicBezTo>
                <a:cubicBezTo>
                  <a:pt x="136" y="5"/>
                  <a:pt x="143" y="9"/>
                  <a:pt x="148" y="15"/>
                </a:cubicBezTo>
                <a:cubicBezTo>
                  <a:pt x="154" y="20"/>
                  <a:pt x="158" y="27"/>
                  <a:pt x="161" y="35"/>
                </a:cubicBezTo>
                <a:cubicBezTo>
                  <a:pt x="161" y="35"/>
                  <a:pt x="161" y="35"/>
                  <a:pt x="161" y="35"/>
                </a:cubicBezTo>
                <a:cubicBezTo>
                  <a:pt x="161" y="35"/>
                  <a:pt x="161" y="35"/>
                  <a:pt x="161" y="35"/>
                </a:cubicBezTo>
                <a:cubicBezTo>
                  <a:pt x="164" y="43"/>
                  <a:pt x="164" y="52"/>
                  <a:pt x="162" y="60"/>
                </a:cubicBezTo>
                <a:cubicBezTo>
                  <a:pt x="159" y="68"/>
                  <a:pt x="155" y="76"/>
                  <a:pt x="148" y="82"/>
                </a:cubicBezTo>
                <a:cubicBezTo>
                  <a:pt x="148" y="82"/>
                  <a:pt x="148" y="82"/>
                  <a:pt x="148" y="82"/>
                </a:cubicBezTo>
                <a:cubicBezTo>
                  <a:pt x="86" y="144"/>
                  <a:pt x="86" y="144"/>
                  <a:pt x="86" y="144"/>
                </a:cubicBezTo>
                <a:cubicBezTo>
                  <a:pt x="84" y="146"/>
                  <a:pt x="80" y="146"/>
                  <a:pt x="78" y="144"/>
                </a:cubicBezTo>
                <a:cubicBezTo>
                  <a:pt x="78" y="144"/>
                  <a:pt x="78" y="144"/>
                  <a:pt x="78" y="144"/>
                </a:cubicBezTo>
                <a:close/>
                <a:moveTo>
                  <a:pt x="89" y="23"/>
                </a:moveTo>
                <a:cubicBezTo>
                  <a:pt x="89" y="23"/>
                  <a:pt x="89" y="23"/>
                  <a:pt x="89" y="23"/>
                </a:cubicBezTo>
                <a:cubicBezTo>
                  <a:pt x="70" y="42"/>
                  <a:pt x="70" y="42"/>
                  <a:pt x="70" y="42"/>
                </a:cubicBezTo>
                <a:cubicBezTo>
                  <a:pt x="68" y="44"/>
                  <a:pt x="66" y="44"/>
                  <a:pt x="64" y="43"/>
                </a:cubicBezTo>
                <a:cubicBezTo>
                  <a:pt x="63" y="41"/>
                  <a:pt x="63" y="39"/>
                  <a:pt x="64" y="37"/>
                </a:cubicBezTo>
                <a:cubicBezTo>
                  <a:pt x="77" y="25"/>
                  <a:pt x="77" y="25"/>
                  <a:pt x="77" y="25"/>
                </a:cubicBezTo>
                <a:cubicBezTo>
                  <a:pt x="77" y="24"/>
                  <a:pt x="77" y="24"/>
                  <a:pt x="77" y="24"/>
                </a:cubicBezTo>
                <a:cubicBezTo>
                  <a:pt x="71" y="19"/>
                  <a:pt x="65" y="16"/>
                  <a:pt x="59" y="14"/>
                </a:cubicBezTo>
                <a:cubicBezTo>
                  <a:pt x="53" y="12"/>
                  <a:pt x="46" y="12"/>
                  <a:pt x="40" y="14"/>
                </a:cubicBezTo>
                <a:cubicBezTo>
                  <a:pt x="34" y="16"/>
                  <a:pt x="29" y="19"/>
                  <a:pt x="25" y="24"/>
                </a:cubicBezTo>
                <a:cubicBezTo>
                  <a:pt x="20" y="28"/>
                  <a:pt x="17" y="33"/>
                  <a:pt x="15" y="39"/>
                </a:cubicBezTo>
                <a:cubicBezTo>
                  <a:pt x="13" y="45"/>
                  <a:pt x="13" y="51"/>
                  <a:pt x="15" y="57"/>
                </a:cubicBezTo>
                <a:cubicBezTo>
                  <a:pt x="16" y="63"/>
                  <a:pt x="20" y="68"/>
                  <a:pt x="25" y="73"/>
                </a:cubicBezTo>
                <a:cubicBezTo>
                  <a:pt x="82" y="131"/>
                  <a:pt x="82" y="131"/>
                  <a:pt x="82" y="131"/>
                </a:cubicBezTo>
                <a:cubicBezTo>
                  <a:pt x="139" y="74"/>
                  <a:pt x="139" y="74"/>
                  <a:pt x="139" y="74"/>
                </a:cubicBezTo>
                <a:cubicBezTo>
                  <a:pt x="140" y="73"/>
                  <a:pt x="140" y="73"/>
                  <a:pt x="140" y="73"/>
                </a:cubicBezTo>
                <a:cubicBezTo>
                  <a:pt x="145" y="68"/>
                  <a:pt x="148" y="63"/>
                  <a:pt x="150" y="57"/>
                </a:cubicBezTo>
                <a:cubicBezTo>
                  <a:pt x="151" y="51"/>
                  <a:pt x="151" y="45"/>
                  <a:pt x="149" y="39"/>
                </a:cubicBezTo>
                <a:cubicBezTo>
                  <a:pt x="149" y="39"/>
                  <a:pt x="149" y="39"/>
                  <a:pt x="149" y="39"/>
                </a:cubicBezTo>
                <a:cubicBezTo>
                  <a:pt x="147" y="33"/>
                  <a:pt x="144" y="28"/>
                  <a:pt x="140" y="24"/>
                </a:cubicBezTo>
                <a:cubicBezTo>
                  <a:pt x="135" y="20"/>
                  <a:pt x="130" y="16"/>
                  <a:pt x="124" y="14"/>
                </a:cubicBezTo>
                <a:cubicBezTo>
                  <a:pt x="118" y="12"/>
                  <a:pt x="112" y="12"/>
                  <a:pt x="105" y="14"/>
                </a:cubicBezTo>
                <a:cubicBezTo>
                  <a:pt x="100" y="15"/>
                  <a:pt x="94" y="18"/>
                  <a:pt x="89" y="2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04" name="Freeform 3697"/>
          <p:cNvSpPr>
            <a:spLocks noEditPoints="1"/>
          </p:cNvSpPr>
          <p:nvPr/>
        </p:nvSpPr>
        <p:spPr bwMode="auto">
          <a:xfrm>
            <a:off x="1720079" y="1544320"/>
            <a:ext cx="242263" cy="187134"/>
          </a:xfrm>
          <a:custGeom>
            <a:avLst/>
            <a:gdLst>
              <a:gd name="T0" fmla="*/ 170 w 173"/>
              <a:gd name="T1" fmla="*/ 13 h 133"/>
              <a:gd name="T2" fmla="*/ 173 w 173"/>
              <a:gd name="T3" fmla="*/ 18 h 133"/>
              <a:gd name="T4" fmla="*/ 163 w 173"/>
              <a:gd name="T5" fmla="*/ 55 h 133"/>
              <a:gd name="T6" fmla="*/ 161 w 173"/>
              <a:gd name="T7" fmla="*/ 68 h 133"/>
              <a:gd name="T8" fmla="*/ 49 w 173"/>
              <a:gd name="T9" fmla="*/ 128 h 133"/>
              <a:gd name="T10" fmla="*/ 16 w 173"/>
              <a:gd name="T11" fmla="*/ 112 h 133"/>
              <a:gd name="T12" fmla="*/ 3 w 173"/>
              <a:gd name="T13" fmla="*/ 90 h 133"/>
              <a:gd name="T14" fmla="*/ 7 w 173"/>
              <a:gd name="T15" fmla="*/ 88 h 133"/>
              <a:gd name="T16" fmla="*/ 33 w 173"/>
              <a:gd name="T17" fmla="*/ 84 h 133"/>
              <a:gd name="T18" fmla="*/ 22 w 173"/>
              <a:gd name="T19" fmla="*/ 47 h 133"/>
              <a:gd name="T20" fmla="*/ 34 w 173"/>
              <a:gd name="T21" fmla="*/ 44 h 133"/>
              <a:gd name="T22" fmla="*/ 35 w 173"/>
              <a:gd name="T23" fmla="*/ 45 h 133"/>
              <a:gd name="T24" fmla="*/ 35 w 173"/>
              <a:gd name="T25" fmla="*/ 46 h 133"/>
              <a:gd name="T26" fmla="*/ 53 w 173"/>
              <a:gd name="T27" fmla="*/ 51 h 133"/>
              <a:gd name="T28" fmla="*/ 58 w 173"/>
              <a:gd name="T29" fmla="*/ 32 h 133"/>
              <a:gd name="T30" fmla="*/ 69 w 173"/>
              <a:gd name="T31" fmla="*/ 16 h 133"/>
              <a:gd name="T32" fmla="*/ 86 w 173"/>
              <a:gd name="T33" fmla="*/ 5 h 133"/>
              <a:gd name="T34" fmla="*/ 108 w 173"/>
              <a:gd name="T35" fmla="*/ 0 h 133"/>
              <a:gd name="T36" fmla="*/ 129 w 173"/>
              <a:gd name="T37" fmla="*/ 5 h 133"/>
              <a:gd name="T38" fmla="*/ 138 w 173"/>
              <a:gd name="T39" fmla="*/ 10 h 133"/>
              <a:gd name="T40" fmla="*/ 159 w 173"/>
              <a:gd name="T41" fmla="*/ 35 h 133"/>
              <a:gd name="T42" fmla="*/ 148 w 173"/>
              <a:gd name="T43" fmla="*/ 18 h 133"/>
              <a:gd name="T44" fmla="*/ 159 w 173"/>
              <a:gd name="T45" fmla="*/ 35 h 133"/>
              <a:gd name="T46" fmla="*/ 39 w 173"/>
              <a:gd name="T47" fmla="*/ 111 h 133"/>
              <a:gd name="T48" fmla="*/ 106 w 173"/>
              <a:gd name="T49" fmla="*/ 112 h 133"/>
              <a:gd name="T50" fmla="*/ 150 w 173"/>
              <a:gd name="T51" fmla="*/ 60 h 133"/>
              <a:gd name="T52" fmla="*/ 149 w 173"/>
              <a:gd name="T53" fmla="*/ 47 h 133"/>
              <a:gd name="T54" fmla="*/ 138 w 173"/>
              <a:gd name="T55" fmla="*/ 25 h 133"/>
              <a:gd name="T56" fmla="*/ 125 w 173"/>
              <a:gd name="T57" fmla="*/ 16 h 133"/>
              <a:gd name="T58" fmla="*/ 116 w 173"/>
              <a:gd name="T59" fmla="*/ 14 h 133"/>
              <a:gd name="T60" fmla="*/ 99 w 173"/>
              <a:gd name="T61" fmla="*/ 14 h 133"/>
              <a:gd name="T62" fmla="*/ 91 w 173"/>
              <a:gd name="T63" fmla="*/ 16 h 133"/>
              <a:gd name="T64" fmla="*/ 78 w 173"/>
              <a:gd name="T65" fmla="*/ 25 h 133"/>
              <a:gd name="T66" fmla="*/ 69 w 173"/>
              <a:gd name="T67" fmla="*/ 37 h 133"/>
              <a:gd name="T68" fmla="*/ 65 w 173"/>
              <a:gd name="T69" fmla="*/ 57 h 133"/>
              <a:gd name="T70" fmla="*/ 43 w 173"/>
              <a:gd name="T71" fmla="*/ 63 h 133"/>
              <a:gd name="T72" fmla="*/ 37 w 173"/>
              <a:gd name="T73" fmla="*/ 65 h 133"/>
              <a:gd name="T74" fmla="*/ 46 w 173"/>
              <a:gd name="T75" fmla="*/ 81 h 133"/>
              <a:gd name="T76" fmla="*/ 46 w 173"/>
              <a:gd name="T77" fmla="*/ 90 h 133"/>
              <a:gd name="T78" fmla="*/ 22 w 173"/>
              <a:gd name="T79" fmla="*/ 100 h 133"/>
              <a:gd name="T80" fmla="*/ 125 w 173"/>
              <a:gd name="T81" fmla="*/ 31 h 133"/>
              <a:gd name="T82" fmla="*/ 138 w 173"/>
              <a:gd name="T83" fmla="*/ 44 h 133"/>
              <a:gd name="T84" fmla="*/ 125 w 173"/>
              <a:gd name="T85" fmla="*/ 57 h 133"/>
              <a:gd name="T86" fmla="*/ 112 w 173"/>
              <a:gd name="T87" fmla="*/ 44 h 133"/>
              <a:gd name="T88" fmla="*/ 125 w 173"/>
              <a:gd name="T89" fmla="*/ 31 h 133"/>
              <a:gd name="T90" fmla="*/ 125 w 173"/>
              <a:gd name="T91" fmla="*/ 39 h 133"/>
              <a:gd name="T92" fmla="*/ 120 w 173"/>
              <a:gd name="T93" fmla="*/ 44 h 133"/>
              <a:gd name="T94" fmla="*/ 125 w 173"/>
              <a:gd name="T95" fmla="*/ 50 h 133"/>
              <a:gd name="T96" fmla="*/ 131 w 173"/>
              <a:gd name="T97" fmla="*/ 44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73" h="133">
                <a:moveTo>
                  <a:pt x="139" y="10"/>
                </a:moveTo>
                <a:cubicBezTo>
                  <a:pt x="170" y="13"/>
                  <a:pt x="170" y="13"/>
                  <a:pt x="170" y="13"/>
                </a:cubicBezTo>
                <a:cubicBezTo>
                  <a:pt x="172" y="13"/>
                  <a:pt x="173" y="15"/>
                  <a:pt x="173" y="17"/>
                </a:cubicBezTo>
                <a:cubicBezTo>
                  <a:pt x="173" y="17"/>
                  <a:pt x="173" y="17"/>
                  <a:pt x="173" y="18"/>
                </a:cubicBezTo>
                <a:cubicBezTo>
                  <a:pt x="162" y="48"/>
                  <a:pt x="162" y="48"/>
                  <a:pt x="162" y="48"/>
                </a:cubicBezTo>
                <a:cubicBezTo>
                  <a:pt x="162" y="50"/>
                  <a:pt x="163" y="53"/>
                  <a:pt x="163" y="55"/>
                </a:cubicBezTo>
                <a:cubicBezTo>
                  <a:pt x="163" y="57"/>
                  <a:pt x="162" y="60"/>
                  <a:pt x="162" y="62"/>
                </a:cubicBezTo>
                <a:cubicBezTo>
                  <a:pt x="162" y="64"/>
                  <a:pt x="162" y="66"/>
                  <a:pt x="161" y="68"/>
                </a:cubicBezTo>
                <a:cubicBezTo>
                  <a:pt x="155" y="94"/>
                  <a:pt x="135" y="114"/>
                  <a:pt x="111" y="123"/>
                </a:cubicBezTo>
                <a:cubicBezTo>
                  <a:pt x="91" y="131"/>
                  <a:pt x="69" y="133"/>
                  <a:pt x="49" y="128"/>
                </a:cubicBezTo>
                <a:cubicBezTo>
                  <a:pt x="44" y="127"/>
                  <a:pt x="38" y="125"/>
                  <a:pt x="33" y="122"/>
                </a:cubicBezTo>
                <a:cubicBezTo>
                  <a:pt x="27" y="120"/>
                  <a:pt x="22" y="116"/>
                  <a:pt x="16" y="112"/>
                </a:cubicBezTo>
                <a:cubicBezTo>
                  <a:pt x="11" y="108"/>
                  <a:pt x="6" y="104"/>
                  <a:pt x="2" y="99"/>
                </a:cubicBezTo>
                <a:cubicBezTo>
                  <a:pt x="0" y="96"/>
                  <a:pt x="0" y="92"/>
                  <a:pt x="3" y="90"/>
                </a:cubicBezTo>
                <a:cubicBezTo>
                  <a:pt x="4" y="89"/>
                  <a:pt x="6" y="88"/>
                  <a:pt x="7" y="88"/>
                </a:cubicBezTo>
                <a:cubicBezTo>
                  <a:pt x="7" y="88"/>
                  <a:pt x="7" y="88"/>
                  <a:pt x="7" y="88"/>
                </a:cubicBezTo>
                <a:cubicBezTo>
                  <a:pt x="14" y="89"/>
                  <a:pt x="19" y="89"/>
                  <a:pt x="26" y="87"/>
                </a:cubicBezTo>
                <a:cubicBezTo>
                  <a:pt x="28" y="86"/>
                  <a:pt x="30" y="85"/>
                  <a:pt x="33" y="84"/>
                </a:cubicBezTo>
                <a:cubicBezTo>
                  <a:pt x="29" y="79"/>
                  <a:pt x="27" y="74"/>
                  <a:pt x="25" y="70"/>
                </a:cubicBezTo>
                <a:cubicBezTo>
                  <a:pt x="23" y="62"/>
                  <a:pt x="22" y="54"/>
                  <a:pt x="22" y="47"/>
                </a:cubicBezTo>
                <a:cubicBezTo>
                  <a:pt x="23" y="43"/>
                  <a:pt x="26" y="41"/>
                  <a:pt x="29" y="41"/>
                </a:cubicBezTo>
                <a:cubicBezTo>
                  <a:pt x="31" y="41"/>
                  <a:pt x="33" y="42"/>
                  <a:pt x="34" y="44"/>
                </a:cubicBezTo>
                <a:cubicBezTo>
                  <a:pt x="34" y="45"/>
                  <a:pt x="34" y="45"/>
                  <a:pt x="34" y="45"/>
                </a:cubicBezTo>
                <a:cubicBezTo>
                  <a:pt x="35" y="45"/>
                  <a:pt x="35" y="45"/>
                  <a:pt x="35" y="45"/>
                </a:cubicBezTo>
                <a:cubicBezTo>
                  <a:pt x="35" y="46"/>
                  <a:pt x="35" y="46"/>
                  <a:pt x="35" y="46"/>
                </a:cubicBezTo>
                <a:cubicBezTo>
                  <a:pt x="35" y="46"/>
                  <a:pt x="35" y="46"/>
                  <a:pt x="35" y="46"/>
                </a:cubicBezTo>
                <a:cubicBezTo>
                  <a:pt x="38" y="48"/>
                  <a:pt x="42" y="50"/>
                  <a:pt x="45" y="51"/>
                </a:cubicBezTo>
                <a:cubicBezTo>
                  <a:pt x="48" y="52"/>
                  <a:pt x="50" y="52"/>
                  <a:pt x="53" y="51"/>
                </a:cubicBezTo>
                <a:cubicBezTo>
                  <a:pt x="53" y="50"/>
                  <a:pt x="53" y="50"/>
                  <a:pt x="53" y="50"/>
                </a:cubicBezTo>
                <a:cubicBezTo>
                  <a:pt x="54" y="44"/>
                  <a:pt x="55" y="39"/>
                  <a:pt x="58" y="32"/>
                </a:cubicBezTo>
                <a:cubicBezTo>
                  <a:pt x="60" y="29"/>
                  <a:pt x="61" y="26"/>
                  <a:pt x="63" y="24"/>
                </a:cubicBezTo>
                <a:cubicBezTo>
                  <a:pt x="65" y="21"/>
                  <a:pt x="67" y="19"/>
                  <a:pt x="69" y="16"/>
                </a:cubicBezTo>
                <a:cubicBezTo>
                  <a:pt x="74" y="11"/>
                  <a:pt x="80" y="7"/>
                  <a:pt x="86" y="5"/>
                </a:cubicBezTo>
                <a:cubicBezTo>
                  <a:pt x="86" y="5"/>
                  <a:pt x="86" y="5"/>
                  <a:pt x="86" y="5"/>
                </a:cubicBezTo>
                <a:cubicBezTo>
                  <a:pt x="90" y="3"/>
                  <a:pt x="93" y="2"/>
                  <a:pt x="97" y="1"/>
                </a:cubicBezTo>
                <a:cubicBezTo>
                  <a:pt x="100" y="1"/>
                  <a:pt x="104" y="0"/>
                  <a:pt x="108" y="0"/>
                </a:cubicBezTo>
                <a:cubicBezTo>
                  <a:pt x="111" y="0"/>
                  <a:pt x="115" y="1"/>
                  <a:pt x="119" y="1"/>
                </a:cubicBezTo>
                <a:cubicBezTo>
                  <a:pt x="122" y="2"/>
                  <a:pt x="126" y="3"/>
                  <a:pt x="129" y="5"/>
                </a:cubicBezTo>
                <a:cubicBezTo>
                  <a:pt x="129" y="5"/>
                  <a:pt x="129" y="5"/>
                  <a:pt x="129" y="5"/>
                </a:cubicBezTo>
                <a:cubicBezTo>
                  <a:pt x="133" y="6"/>
                  <a:pt x="136" y="8"/>
                  <a:pt x="138" y="10"/>
                </a:cubicBezTo>
                <a:cubicBezTo>
                  <a:pt x="139" y="10"/>
                  <a:pt x="139" y="10"/>
                  <a:pt x="139" y="10"/>
                </a:cubicBezTo>
                <a:close/>
                <a:moveTo>
                  <a:pt x="159" y="35"/>
                </a:moveTo>
                <a:cubicBezTo>
                  <a:pt x="164" y="20"/>
                  <a:pt x="164" y="20"/>
                  <a:pt x="164" y="20"/>
                </a:cubicBezTo>
                <a:cubicBezTo>
                  <a:pt x="148" y="18"/>
                  <a:pt x="148" y="18"/>
                  <a:pt x="148" y="18"/>
                </a:cubicBezTo>
                <a:cubicBezTo>
                  <a:pt x="152" y="23"/>
                  <a:pt x="156" y="28"/>
                  <a:pt x="158" y="34"/>
                </a:cubicBezTo>
                <a:cubicBezTo>
                  <a:pt x="159" y="35"/>
                  <a:pt x="159" y="35"/>
                  <a:pt x="159" y="35"/>
                </a:cubicBezTo>
                <a:close/>
                <a:moveTo>
                  <a:pt x="24" y="102"/>
                </a:moveTo>
                <a:cubicBezTo>
                  <a:pt x="28" y="106"/>
                  <a:pt x="33" y="109"/>
                  <a:pt x="39" y="111"/>
                </a:cubicBezTo>
                <a:cubicBezTo>
                  <a:pt x="43" y="113"/>
                  <a:pt x="48" y="115"/>
                  <a:pt x="52" y="116"/>
                </a:cubicBezTo>
                <a:cubicBezTo>
                  <a:pt x="70" y="120"/>
                  <a:pt x="89" y="119"/>
                  <a:pt x="106" y="112"/>
                </a:cubicBezTo>
                <a:cubicBezTo>
                  <a:pt x="127" y="104"/>
                  <a:pt x="144" y="87"/>
                  <a:pt x="149" y="65"/>
                </a:cubicBezTo>
                <a:cubicBezTo>
                  <a:pt x="149" y="64"/>
                  <a:pt x="150" y="62"/>
                  <a:pt x="150" y="60"/>
                </a:cubicBezTo>
                <a:cubicBezTo>
                  <a:pt x="150" y="59"/>
                  <a:pt x="150" y="57"/>
                  <a:pt x="150" y="55"/>
                </a:cubicBezTo>
                <a:cubicBezTo>
                  <a:pt x="150" y="52"/>
                  <a:pt x="150" y="49"/>
                  <a:pt x="149" y="47"/>
                </a:cubicBezTo>
                <a:cubicBezTo>
                  <a:pt x="149" y="44"/>
                  <a:pt x="148" y="41"/>
                  <a:pt x="147" y="39"/>
                </a:cubicBezTo>
                <a:cubicBezTo>
                  <a:pt x="145" y="34"/>
                  <a:pt x="142" y="29"/>
                  <a:pt x="138" y="25"/>
                </a:cubicBezTo>
                <a:cubicBezTo>
                  <a:pt x="136" y="23"/>
                  <a:pt x="134" y="22"/>
                  <a:pt x="131" y="20"/>
                </a:cubicBezTo>
                <a:cubicBezTo>
                  <a:pt x="129" y="19"/>
                  <a:pt x="127" y="17"/>
                  <a:pt x="125" y="16"/>
                </a:cubicBezTo>
                <a:cubicBezTo>
                  <a:pt x="124" y="16"/>
                  <a:pt x="124" y="16"/>
                  <a:pt x="124" y="16"/>
                </a:cubicBezTo>
                <a:cubicBezTo>
                  <a:pt x="122" y="15"/>
                  <a:pt x="119" y="14"/>
                  <a:pt x="116" y="14"/>
                </a:cubicBezTo>
                <a:cubicBezTo>
                  <a:pt x="114" y="13"/>
                  <a:pt x="111" y="13"/>
                  <a:pt x="108" y="13"/>
                </a:cubicBezTo>
                <a:cubicBezTo>
                  <a:pt x="105" y="13"/>
                  <a:pt x="102" y="13"/>
                  <a:pt x="99" y="14"/>
                </a:cubicBezTo>
                <a:cubicBezTo>
                  <a:pt x="97" y="14"/>
                  <a:pt x="94" y="15"/>
                  <a:pt x="91" y="16"/>
                </a:cubicBezTo>
                <a:cubicBezTo>
                  <a:pt x="91" y="16"/>
                  <a:pt x="91" y="16"/>
                  <a:pt x="91" y="16"/>
                </a:cubicBezTo>
                <a:cubicBezTo>
                  <a:pt x="91" y="16"/>
                  <a:pt x="91" y="16"/>
                  <a:pt x="91" y="16"/>
                </a:cubicBezTo>
                <a:cubicBezTo>
                  <a:pt x="86" y="18"/>
                  <a:pt x="82" y="21"/>
                  <a:pt x="78" y="25"/>
                </a:cubicBezTo>
                <a:cubicBezTo>
                  <a:pt x="76" y="27"/>
                  <a:pt x="75" y="29"/>
                  <a:pt x="73" y="31"/>
                </a:cubicBezTo>
                <a:cubicBezTo>
                  <a:pt x="72" y="33"/>
                  <a:pt x="70" y="35"/>
                  <a:pt x="69" y="37"/>
                </a:cubicBezTo>
                <a:cubicBezTo>
                  <a:pt x="67" y="42"/>
                  <a:pt x="66" y="47"/>
                  <a:pt x="65" y="52"/>
                </a:cubicBezTo>
                <a:cubicBezTo>
                  <a:pt x="65" y="54"/>
                  <a:pt x="65" y="55"/>
                  <a:pt x="65" y="57"/>
                </a:cubicBezTo>
                <a:cubicBezTo>
                  <a:pt x="64" y="59"/>
                  <a:pt x="63" y="61"/>
                  <a:pt x="61" y="62"/>
                </a:cubicBezTo>
                <a:cubicBezTo>
                  <a:pt x="55" y="64"/>
                  <a:pt x="49" y="64"/>
                  <a:pt x="43" y="63"/>
                </a:cubicBezTo>
                <a:cubicBezTo>
                  <a:pt x="40" y="63"/>
                  <a:pt x="38" y="62"/>
                  <a:pt x="36" y="61"/>
                </a:cubicBezTo>
                <a:cubicBezTo>
                  <a:pt x="36" y="62"/>
                  <a:pt x="37" y="64"/>
                  <a:pt x="37" y="65"/>
                </a:cubicBezTo>
                <a:cubicBezTo>
                  <a:pt x="39" y="71"/>
                  <a:pt x="42" y="76"/>
                  <a:pt x="46" y="81"/>
                </a:cubicBezTo>
                <a:cubicBezTo>
                  <a:pt x="46" y="81"/>
                  <a:pt x="46" y="81"/>
                  <a:pt x="46" y="81"/>
                </a:cubicBezTo>
                <a:cubicBezTo>
                  <a:pt x="47" y="81"/>
                  <a:pt x="47" y="81"/>
                  <a:pt x="47" y="81"/>
                </a:cubicBezTo>
                <a:cubicBezTo>
                  <a:pt x="49" y="84"/>
                  <a:pt x="48" y="88"/>
                  <a:pt x="46" y="90"/>
                </a:cubicBezTo>
                <a:cubicBezTo>
                  <a:pt x="41" y="94"/>
                  <a:pt x="35" y="97"/>
                  <a:pt x="29" y="99"/>
                </a:cubicBezTo>
                <a:cubicBezTo>
                  <a:pt x="27" y="99"/>
                  <a:pt x="24" y="100"/>
                  <a:pt x="22" y="100"/>
                </a:cubicBezTo>
                <a:cubicBezTo>
                  <a:pt x="22" y="101"/>
                  <a:pt x="23" y="102"/>
                  <a:pt x="24" y="102"/>
                </a:cubicBezTo>
                <a:close/>
                <a:moveTo>
                  <a:pt x="125" y="31"/>
                </a:moveTo>
                <a:cubicBezTo>
                  <a:pt x="129" y="31"/>
                  <a:pt x="132" y="33"/>
                  <a:pt x="134" y="35"/>
                </a:cubicBezTo>
                <a:cubicBezTo>
                  <a:pt x="137" y="37"/>
                  <a:pt x="138" y="41"/>
                  <a:pt x="138" y="44"/>
                </a:cubicBezTo>
                <a:cubicBezTo>
                  <a:pt x="138" y="48"/>
                  <a:pt x="137" y="51"/>
                  <a:pt x="134" y="53"/>
                </a:cubicBezTo>
                <a:cubicBezTo>
                  <a:pt x="132" y="56"/>
                  <a:pt x="129" y="57"/>
                  <a:pt x="125" y="57"/>
                </a:cubicBezTo>
                <a:cubicBezTo>
                  <a:pt x="122" y="57"/>
                  <a:pt x="119" y="56"/>
                  <a:pt x="116" y="53"/>
                </a:cubicBezTo>
                <a:cubicBezTo>
                  <a:pt x="114" y="51"/>
                  <a:pt x="112" y="48"/>
                  <a:pt x="112" y="44"/>
                </a:cubicBezTo>
                <a:cubicBezTo>
                  <a:pt x="112" y="41"/>
                  <a:pt x="114" y="37"/>
                  <a:pt x="116" y="35"/>
                </a:cubicBezTo>
                <a:cubicBezTo>
                  <a:pt x="119" y="33"/>
                  <a:pt x="122" y="31"/>
                  <a:pt x="125" y="31"/>
                </a:cubicBezTo>
                <a:close/>
                <a:moveTo>
                  <a:pt x="129" y="40"/>
                </a:moveTo>
                <a:cubicBezTo>
                  <a:pt x="128" y="39"/>
                  <a:pt x="127" y="39"/>
                  <a:pt x="125" y="39"/>
                </a:cubicBezTo>
                <a:cubicBezTo>
                  <a:pt x="124" y="39"/>
                  <a:pt x="122" y="39"/>
                  <a:pt x="122" y="40"/>
                </a:cubicBezTo>
                <a:cubicBezTo>
                  <a:pt x="121" y="41"/>
                  <a:pt x="120" y="43"/>
                  <a:pt x="120" y="44"/>
                </a:cubicBezTo>
                <a:cubicBezTo>
                  <a:pt x="120" y="46"/>
                  <a:pt x="121" y="47"/>
                  <a:pt x="122" y="48"/>
                </a:cubicBezTo>
                <a:cubicBezTo>
                  <a:pt x="122" y="49"/>
                  <a:pt x="124" y="50"/>
                  <a:pt x="125" y="50"/>
                </a:cubicBezTo>
                <a:cubicBezTo>
                  <a:pt x="127" y="50"/>
                  <a:pt x="128" y="49"/>
                  <a:pt x="129" y="48"/>
                </a:cubicBezTo>
                <a:cubicBezTo>
                  <a:pt x="130" y="47"/>
                  <a:pt x="131" y="46"/>
                  <a:pt x="131" y="44"/>
                </a:cubicBezTo>
                <a:cubicBezTo>
                  <a:pt x="131" y="43"/>
                  <a:pt x="130" y="41"/>
                  <a:pt x="129" y="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05" name="Freeform 3698"/>
          <p:cNvSpPr>
            <a:spLocks noEditPoints="1"/>
          </p:cNvSpPr>
          <p:nvPr/>
        </p:nvSpPr>
        <p:spPr bwMode="auto">
          <a:xfrm>
            <a:off x="1329140" y="1940499"/>
            <a:ext cx="228048" cy="227402"/>
          </a:xfrm>
          <a:custGeom>
            <a:avLst/>
            <a:gdLst>
              <a:gd name="T0" fmla="*/ 139 w 163"/>
              <a:gd name="T1" fmla="*/ 24 h 162"/>
              <a:gd name="T2" fmla="*/ 163 w 163"/>
              <a:gd name="T3" fmla="*/ 81 h 162"/>
              <a:gd name="T4" fmla="*/ 138 w 163"/>
              <a:gd name="T5" fmla="*/ 139 h 162"/>
              <a:gd name="T6" fmla="*/ 24 w 163"/>
              <a:gd name="T7" fmla="*/ 138 h 162"/>
              <a:gd name="T8" fmla="*/ 0 w 163"/>
              <a:gd name="T9" fmla="*/ 81 h 162"/>
              <a:gd name="T10" fmla="*/ 25 w 163"/>
              <a:gd name="T11" fmla="*/ 23 h 162"/>
              <a:gd name="T12" fmla="*/ 70 w 163"/>
              <a:gd name="T13" fmla="*/ 13 h 162"/>
              <a:gd name="T14" fmla="*/ 62 w 163"/>
              <a:gd name="T15" fmla="*/ 39 h 162"/>
              <a:gd name="T16" fmla="*/ 61 w 163"/>
              <a:gd name="T17" fmla="*/ 51 h 162"/>
              <a:gd name="T18" fmla="*/ 76 w 163"/>
              <a:gd name="T19" fmla="*/ 55 h 162"/>
              <a:gd name="T20" fmla="*/ 88 w 163"/>
              <a:gd name="T21" fmla="*/ 75 h 162"/>
              <a:gd name="T22" fmla="*/ 88 w 163"/>
              <a:gd name="T23" fmla="*/ 75 h 162"/>
              <a:gd name="T24" fmla="*/ 75 w 163"/>
              <a:gd name="T25" fmla="*/ 100 h 162"/>
              <a:gd name="T26" fmla="*/ 75 w 163"/>
              <a:gd name="T27" fmla="*/ 115 h 162"/>
              <a:gd name="T28" fmla="*/ 75 w 163"/>
              <a:gd name="T29" fmla="*/ 127 h 162"/>
              <a:gd name="T30" fmla="*/ 38 w 163"/>
              <a:gd name="T31" fmla="*/ 107 h 162"/>
              <a:gd name="T32" fmla="*/ 20 w 163"/>
              <a:gd name="T33" fmla="*/ 87 h 162"/>
              <a:gd name="T34" fmla="*/ 23 w 163"/>
              <a:gd name="T35" fmla="*/ 69 h 162"/>
              <a:gd name="T36" fmla="*/ 14 w 163"/>
              <a:gd name="T37" fmla="*/ 70 h 162"/>
              <a:gd name="T38" fmla="*/ 33 w 163"/>
              <a:gd name="T39" fmla="*/ 129 h 162"/>
              <a:gd name="T40" fmla="*/ 33 w 163"/>
              <a:gd name="T41" fmla="*/ 129 h 162"/>
              <a:gd name="T42" fmla="*/ 76 w 163"/>
              <a:gd name="T43" fmla="*/ 141 h 162"/>
              <a:gd name="T44" fmla="*/ 130 w 163"/>
              <a:gd name="T45" fmla="*/ 130 h 162"/>
              <a:gd name="T46" fmla="*/ 139 w 163"/>
              <a:gd name="T47" fmla="*/ 118 h 162"/>
              <a:gd name="T48" fmla="*/ 123 w 163"/>
              <a:gd name="T49" fmla="*/ 124 h 162"/>
              <a:gd name="T50" fmla="*/ 123 w 163"/>
              <a:gd name="T51" fmla="*/ 124 h 162"/>
              <a:gd name="T52" fmla="*/ 121 w 163"/>
              <a:gd name="T53" fmla="*/ 122 h 162"/>
              <a:gd name="T54" fmla="*/ 116 w 163"/>
              <a:gd name="T55" fmla="*/ 75 h 162"/>
              <a:gd name="T56" fmla="*/ 99 w 163"/>
              <a:gd name="T57" fmla="*/ 63 h 162"/>
              <a:gd name="T58" fmla="*/ 106 w 163"/>
              <a:gd name="T59" fmla="*/ 39 h 162"/>
              <a:gd name="T60" fmla="*/ 92 w 163"/>
              <a:gd name="T61" fmla="*/ 31 h 162"/>
              <a:gd name="T62" fmla="*/ 91 w 163"/>
              <a:gd name="T63" fmla="*/ 27 h 162"/>
              <a:gd name="T64" fmla="*/ 82 w 163"/>
              <a:gd name="T65" fmla="*/ 12 h 162"/>
              <a:gd name="T66" fmla="*/ 70 w 163"/>
              <a:gd name="T67" fmla="*/ 13 h 162"/>
              <a:gd name="T68" fmla="*/ 16 w 163"/>
              <a:gd name="T69" fmla="*/ 62 h 162"/>
              <a:gd name="T70" fmla="*/ 29 w 163"/>
              <a:gd name="T71" fmla="*/ 73 h 162"/>
              <a:gd name="T72" fmla="*/ 36 w 163"/>
              <a:gd name="T73" fmla="*/ 97 h 162"/>
              <a:gd name="T74" fmla="*/ 57 w 163"/>
              <a:gd name="T75" fmla="*/ 122 h 162"/>
              <a:gd name="T76" fmla="*/ 68 w 163"/>
              <a:gd name="T77" fmla="*/ 116 h 162"/>
              <a:gd name="T78" fmla="*/ 67 w 163"/>
              <a:gd name="T79" fmla="*/ 101 h 162"/>
              <a:gd name="T80" fmla="*/ 81 w 163"/>
              <a:gd name="T81" fmla="*/ 74 h 162"/>
              <a:gd name="T82" fmla="*/ 79 w 163"/>
              <a:gd name="T83" fmla="*/ 67 h 162"/>
              <a:gd name="T84" fmla="*/ 61 w 163"/>
              <a:gd name="T85" fmla="*/ 58 h 162"/>
              <a:gd name="T86" fmla="*/ 42 w 163"/>
              <a:gd name="T87" fmla="*/ 51 h 162"/>
              <a:gd name="T88" fmla="*/ 62 w 163"/>
              <a:gd name="T89" fmla="*/ 16 h 162"/>
              <a:gd name="T90" fmla="*/ 33 w 163"/>
              <a:gd name="T91" fmla="*/ 32 h 162"/>
              <a:gd name="T92" fmla="*/ 15 w 163"/>
              <a:gd name="T93" fmla="*/ 62 h 162"/>
              <a:gd name="T94" fmla="*/ 78 w 163"/>
              <a:gd name="T95" fmla="*/ 148 h 162"/>
              <a:gd name="T96" fmla="*/ 81 w 163"/>
              <a:gd name="T97" fmla="*/ 149 h 162"/>
              <a:gd name="T98" fmla="*/ 148 w 163"/>
              <a:gd name="T99" fmla="*/ 95 h 162"/>
              <a:gd name="T100" fmla="*/ 150 w 163"/>
              <a:gd name="T101" fmla="*/ 81 h 162"/>
              <a:gd name="T102" fmla="*/ 130 w 163"/>
              <a:gd name="T103" fmla="*/ 32 h 162"/>
              <a:gd name="T104" fmla="*/ 93 w 163"/>
              <a:gd name="T105" fmla="*/ 13 h 162"/>
              <a:gd name="T106" fmla="*/ 99 w 163"/>
              <a:gd name="T107" fmla="*/ 26 h 162"/>
              <a:gd name="T108" fmla="*/ 99 w 163"/>
              <a:gd name="T109" fmla="*/ 28 h 162"/>
              <a:gd name="T110" fmla="*/ 115 w 163"/>
              <a:gd name="T111" fmla="*/ 35 h 162"/>
              <a:gd name="T112" fmla="*/ 106 w 163"/>
              <a:gd name="T113" fmla="*/ 59 h 162"/>
              <a:gd name="T114" fmla="*/ 118 w 163"/>
              <a:gd name="T115" fmla="*/ 68 h 162"/>
              <a:gd name="T116" fmla="*/ 127 w 163"/>
              <a:gd name="T117" fmla="*/ 117 h 162"/>
              <a:gd name="T118" fmla="*/ 135 w 163"/>
              <a:gd name="T119" fmla="*/ 112 h 162"/>
              <a:gd name="T120" fmla="*/ 107 w 163"/>
              <a:gd name="T121" fmla="*/ 38 h 162"/>
              <a:gd name="T122" fmla="*/ 107 w 163"/>
              <a:gd name="T123" fmla="*/ 38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63" h="162">
                <a:moveTo>
                  <a:pt x="81" y="0"/>
                </a:moveTo>
                <a:cubicBezTo>
                  <a:pt x="104" y="0"/>
                  <a:pt x="124" y="9"/>
                  <a:pt x="139" y="24"/>
                </a:cubicBezTo>
                <a:cubicBezTo>
                  <a:pt x="139" y="24"/>
                  <a:pt x="139" y="24"/>
                  <a:pt x="139" y="24"/>
                </a:cubicBezTo>
                <a:cubicBezTo>
                  <a:pt x="153" y="38"/>
                  <a:pt x="163" y="58"/>
                  <a:pt x="163" y="81"/>
                </a:cubicBezTo>
                <a:cubicBezTo>
                  <a:pt x="163" y="103"/>
                  <a:pt x="153" y="124"/>
                  <a:pt x="139" y="138"/>
                </a:cubicBezTo>
                <a:cubicBezTo>
                  <a:pt x="138" y="139"/>
                  <a:pt x="138" y="139"/>
                  <a:pt x="138" y="139"/>
                </a:cubicBezTo>
                <a:cubicBezTo>
                  <a:pt x="124" y="153"/>
                  <a:pt x="104" y="162"/>
                  <a:pt x="81" y="162"/>
                </a:cubicBezTo>
                <a:cubicBezTo>
                  <a:pt x="59" y="162"/>
                  <a:pt x="39" y="153"/>
                  <a:pt x="24" y="138"/>
                </a:cubicBezTo>
                <a:cubicBezTo>
                  <a:pt x="24" y="138"/>
                  <a:pt x="24" y="138"/>
                  <a:pt x="24" y="138"/>
                </a:cubicBezTo>
                <a:cubicBezTo>
                  <a:pt x="9" y="124"/>
                  <a:pt x="0" y="103"/>
                  <a:pt x="0" y="81"/>
                </a:cubicBezTo>
                <a:cubicBezTo>
                  <a:pt x="0" y="58"/>
                  <a:pt x="9" y="38"/>
                  <a:pt x="24" y="24"/>
                </a:cubicBezTo>
                <a:cubicBezTo>
                  <a:pt x="25" y="23"/>
                  <a:pt x="25" y="23"/>
                  <a:pt x="25" y="23"/>
                </a:cubicBezTo>
                <a:cubicBezTo>
                  <a:pt x="39" y="9"/>
                  <a:pt x="59" y="0"/>
                  <a:pt x="81" y="0"/>
                </a:cubicBezTo>
                <a:close/>
                <a:moveTo>
                  <a:pt x="70" y="13"/>
                </a:moveTo>
                <a:cubicBezTo>
                  <a:pt x="70" y="14"/>
                  <a:pt x="70" y="16"/>
                  <a:pt x="70" y="17"/>
                </a:cubicBezTo>
                <a:cubicBezTo>
                  <a:pt x="68" y="25"/>
                  <a:pt x="67" y="35"/>
                  <a:pt x="62" y="39"/>
                </a:cubicBezTo>
                <a:cubicBezTo>
                  <a:pt x="60" y="41"/>
                  <a:pt x="50" y="48"/>
                  <a:pt x="50" y="50"/>
                </a:cubicBezTo>
                <a:cubicBezTo>
                  <a:pt x="50" y="51"/>
                  <a:pt x="52" y="51"/>
                  <a:pt x="61" y="51"/>
                </a:cubicBezTo>
                <a:cubicBezTo>
                  <a:pt x="61" y="51"/>
                  <a:pt x="61" y="51"/>
                  <a:pt x="61" y="51"/>
                </a:cubicBezTo>
                <a:cubicBezTo>
                  <a:pt x="66" y="51"/>
                  <a:pt x="71" y="52"/>
                  <a:pt x="76" y="55"/>
                </a:cubicBezTo>
                <a:cubicBezTo>
                  <a:pt x="80" y="57"/>
                  <a:pt x="83" y="60"/>
                  <a:pt x="85" y="63"/>
                </a:cubicBezTo>
                <a:cubicBezTo>
                  <a:pt x="88" y="67"/>
                  <a:pt x="89" y="71"/>
                  <a:pt x="88" y="75"/>
                </a:cubicBezTo>
                <a:cubicBezTo>
                  <a:pt x="88" y="75"/>
                  <a:pt x="88" y="75"/>
                  <a:pt x="88" y="75"/>
                </a:cubicBezTo>
                <a:cubicBezTo>
                  <a:pt x="88" y="75"/>
                  <a:pt x="88" y="75"/>
                  <a:pt x="88" y="75"/>
                </a:cubicBezTo>
                <a:cubicBezTo>
                  <a:pt x="87" y="78"/>
                  <a:pt x="86" y="81"/>
                  <a:pt x="83" y="84"/>
                </a:cubicBezTo>
                <a:cubicBezTo>
                  <a:pt x="74" y="94"/>
                  <a:pt x="74" y="95"/>
                  <a:pt x="75" y="100"/>
                </a:cubicBezTo>
                <a:cubicBezTo>
                  <a:pt x="75" y="103"/>
                  <a:pt x="75" y="105"/>
                  <a:pt x="75" y="109"/>
                </a:cubicBezTo>
                <a:cubicBezTo>
                  <a:pt x="75" y="111"/>
                  <a:pt x="75" y="113"/>
                  <a:pt x="75" y="115"/>
                </a:cubicBezTo>
                <a:cubicBezTo>
                  <a:pt x="76" y="120"/>
                  <a:pt x="76" y="124"/>
                  <a:pt x="75" y="127"/>
                </a:cubicBezTo>
                <a:cubicBezTo>
                  <a:pt x="75" y="127"/>
                  <a:pt x="75" y="127"/>
                  <a:pt x="75" y="127"/>
                </a:cubicBezTo>
                <a:cubicBezTo>
                  <a:pt x="73" y="146"/>
                  <a:pt x="57" y="133"/>
                  <a:pt x="52" y="127"/>
                </a:cubicBezTo>
                <a:cubicBezTo>
                  <a:pt x="46" y="120"/>
                  <a:pt x="40" y="111"/>
                  <a:pt x="38" y="107"/>
                </a:cubicBezTo>
                <a:cubicBezTo>
                  <a:pt x="38" y="106"/>
                  <a:pt x="35" y="105"/>
                  <a:pt x="33" y="103"/>
                </a:cubicBezTo>
                <a:cubicBezTo>
                  <a:pt x="27" y="100"/>
                  <a:pt x="20" y="97"/>
                  <a:pt x="20" y="87"/>
                </a:cubicBezTo>
                <a:cubicBezTo>
                  <a:pt x="20" y="80"/>
                  <a:pt x="21" y="75"/>
                  <a:pt x="22" y="71"/>
                </a:cubicBezTo>
                <a:cubicBezTo>
                  <a:pt x="23" y="70"/>
                  <a:pt x="24" y="69"/>
                  <a:pt x="23" y="69"/>
                </a:cubicBezTo>
                <a:cubicBezTo>
                  <a:pt x="22" y="69"/>
                  <a:pt x="20" y="69"/>
                  <a:pt x="18" y="70"/>
                </a:cubicBezTo>
                <a:cubicBezTo>
                  <a:pt x="16" y="70"/>
                  <a:pt x="15" y="70"/>
                  <a:pt x="14" y="70"/>
                </a:cubicBezTo>
                <a:cubicBezTo>
                  <a:pt x="13" y="74"/>
                  <a:pt x="13" y="77"/>
                  <a:pt x="13" y="81"/>
                </a:cubicBezTo>
                <a:cubicBezTo>
                  <a:pt x="13" y="100"/>
                  <a:pt x="21" y="117"/>
                  <a:pt x="33" y="129"/>
                </a:cubicBezTo>
                <a:cubicBezTo>
                  <a:pt x="33" y="129"/>
                  <a:pt x="33" y="129"/>
                  <a:pt x="33" y="129"/>
                </a:cubicBezTo>
                <a:cubicBezTo>
                  <a:pt x="33" y="129"/>
                  <a:pt x="33" y="129"/>
                  <a:pt x="33" y="129"/>
                </a:cubicBezTo>
                <a:cubicBezTo>
                  <a:pt x="40" y="137"/>
                  <a:pt x="49" y="142"/>
                  <a:pt x="59" y="146"/>
                </a:cubicBezTo>
                <a:cubicBezTo>
                  <a:pt x="65" y="145"/>
                  <a:pt x="71" y="142"/>
                  <a:pt x="76" y="141"/>
                </a:cubicBezTo>
                <a:cubicBezTo>
                  <a:pt x="89" y="139"/>
                  <a:pt x="101" y="136"/>
                  <a:pt x="115" y="141"/>
                </a:cubicBezTo>
                <a:cubicBezTo>
                  <a:pt x="120" y="138"/>
                  <a:pt x="125" y="134"/>
                  <a:pt x="130" y="130"/>
                </a:cubicBezTo>
                <a:cubicBezTo>
                  <a:pt x="130" y="129"/>
                  <a:pt x="130" y="129"/>
                  <a:pt x="130" y="129"/>
                </a:cubicBezTo>
                <a:cubicBezTo>
                  <a:pt x="133" y="126"/>
                  <a:pt x="136" y="122"/>
                  <a:pt x="139" y="118"/>
                </a:cubicBezTo>
                <a:cubicBezTo>
                  <a:pt x="136" y="120"/>
                  <a:pt x="134" y="122"/>
                  <a:pt x="131" y="123"/>
                </a:cubicBezTo>
                <a:cubicBezTo>
                  <a:pt x="128" y="125"/>
                  <a:pt x="125" y="125"/>
                  <a:pt x="123" y="124"/>
                </a:cubicBezTo>
                <a:cubicBezTo>
                  <a:pt x="123" y="124"/>
                  <a:pt x="123" y="124"/>
                  <a:pt x="123" y="124"/>
                </a:cubicBezTo>
                <a:cubicBezTo>
                  <a:pt x="123" y="124"/>
                  <a:pt x="123" y="124"/>
                  <a:pt x="123" y="124"/>
                </a:cubicBezTo>
                <a:cubicBezTo>
                  <a:pt x="122" y="123"/>
                  <a:pt x="122" y="123"/>
                  <a:pt x="121" y="123"/>
                </a:cubicBezTo>
                <a:cubicBezTo>
                  <a:pt x="121" y="122"/>
                  <a:pt x="121" y="122"/>
                  <a:pt x="121" y="122"/>
                </a:cubicBezTo>
                <a:cubicBezTo>
                  <a:pt x="116" y="116"/>
                  <a:pt x="118" y="107"/>
                  <a:pt x="121" y="98"/>
                </a:cubicBezTo>
                <a:cubicBezTo>
                  <a:pt x="124" y="89"/>
                  <a:pt x="128" y="79"/>
                  <a:pt x="116" y="75"/>
                </a:cubicBezTo>
                <a:cubicBezTo>
                  <a:pt x="114" y="75"/>
                  <a:pt x="112" y="74"/>
                  <a:pt x="110" y="73"/>
                </a:cubicBezTo>
                <a:cubicBezTo>
                  <a:pt x="105" y="71"/>
                  <a:pt x="102" y="67"/>
                  <a:pt x="99" y="63"/>
                </a:cubicBezTo>
                <a:cubicBezTo>
                  <a:pt x="94" y="54"/>
                  <a:pt x="98" y="48"/>
                  <a:pt x="104" y="42"/>
                </a:cubicBezTo>
                <a:cubicBezTo>
                  <a:pt x="105" y="40"/>
                  <a:pt x="106" y="39"/>
                  <a:pt x="106" y="39"/>
                </a:cubicBezTo>
                <a:cubicBezTo>
                  <a:pt x="102" y="39"/>
                  <a:pt x="95" y="39"/>
                  <a:pt x="92" y="31"/>
                </a:cubicBezTo>
                <a:cubicBezTo>
                  <a:pt x="92" y="31"/>
                  <a:pt x="92" y="31"/>
                  <a:pt x="92" y="31"/>
                </a:cubicBezTo>
                <a:cubicBezTo>
                  <a:pt x="92" y="31"/>
                  <a:pt x="92" y="31"/>
                  <a:pt x="92" y="31"/>
                </a:cubicBezTo>
                <a:cubicBezTo>
                  <a:pt x="92" y="30"/>
                  <a:pt x="91" y="29"/>
                  <a:pt x="91" y="27"/>
                </a:cubicBezTo>
                <a:cubicBezTo>
                  <a:pt x="91" y="27"/>
                  <a:pt x="91" y="27"/>
                  <a:pt x="91" y="27"/>
                </a:cubicBezTo>
                <a:cubicBezTo>
                  <a:pt x="90" y="20"/>
                  <a:pt x="87" y="17"/>
                  <a:pt x="82" y="12"/>
                </a:cubicBezTo>
                <a:cubicBezTo>
                  <a:pt x="81" y="12"/>
                  <a:pt x="81" y="12"/>
                  <a:pt x="81" y="12"/>
                </a:cubicBezTo>
                <a:cubicBezTo>
                  <a:pt x="78" y="12"/>
                  <a:pt x="74" y="13"/>
                  <a:pt x="70" y="13"/>
                </a:cubicBezTo>
                <a:close/>
                <a:moveTo>
                  <a:pt x="15" y="62"/>
                </a:moveTo>
                <a:cubicBezTo>
                  <a:pt x="16" y="62"/>
                  <a:pt x="16" y="62"/>
                  <a:pt x="16" y="62"/>
                </a:cubicBezTo>
                <a:cubicBezTo>
                  <a:pt x="19" y="62"/>
                  <a:pt x="23" y="61"/>
                  <a:pt x="26" y="62"/>
                </a:cubicBezTo>
                <a:cubicBezTo>
                  <a:pt x="32" y="64"/>
                  <a:pt x="31" y="67"/>
                  <a:pt x="29" y="73"/>
                </a:cubicBezTo>
                <a:cubicBezTo>
                  <a:pt x="28" y="77"/>
                  <a:pt x="27" y="81"/>
                  <a:pt x="27" y="86"/>
                </a:cubicBezTo>
                <a:cubicBezTo>
                  <a:pt x="28" y="92"/>
                  <a:pt x="32" y="95"/>
                  <a:pt x="36" y="97"/>
                </a:cubicBezTo>
                <a:cubicBezTo>
                  <a:pt x="40" y="99"/>
                  <a:pt x="44" y="100"/>
                  <a:pt x="45" y="104"/>
                </a:cubicBezTo>
                <a:cubicBezTo>
                  <a:pt x="47" y="108"/>
                  <a:pt x="52" y="115"/>
                  <a:pt x="57" y="122"/>
                </a:cubicBezTo>
                <a:cubicBezTo>
                  <a:pt x="59" y="123"/>
                  <a:pt x="67" y="133"/>
                  <a:pt x="68" y="127"/>
                </a:cubicBezTo>
                <a:cubicBezTo>
                  <a:pt x="68" y="123"/>
                  <a:pt x="68" y="119"/>
                  <a:pt x="68" y="116"/>
                </a:cubicBezTo>
                <a:cubicBezTo>
                  <a:pt x="68" y="114"/>
                  <a:pt x="68" y="112"/>
                  <a:pt x="68" y="109"/>
                </a:cubicBezTo>
                <a:cubicBezTo>
                  <a:pt x="68" y="106"/>
                  <a:pt x="68" y="103"/>
                  <a:pt x="67" y="101"/>
                </a:cubicBezTo>
                <a:cubicBezTo>
                  <a:pt x="66" y="94"/>
                  <a:pt x="66" y="92"/>
                  <a:pt x="77" y="79"/>
                </a:cubicBezTo>
                <a:cubicBezTo>
                  <a:pt x="79" y="77"/>
                  <a:pt x="80" y="75"/>
                  <a:pt x="81" y="74"/>
                </a:cubicBezTo>
                <a:cubicBezTo>
                  <a:pt x="81" y="74"/>
                  <a:pt x="81" y="74"/>
                  <a:pt x="81" y="74"/>
                </a:cubicBezTo>
                <a:cubicBezTo>
                  <a:pt x="81" y="71"/>
                  <a:pt x="80" y="69"/>
                  <a:pt x="79" y="67"/>
                </a:cubicBezTo>
                <a:cubicBezTo>
                  <a:pt x="78" y="65"/>
                  <a:pt x="75" y="63"/>
                  <a:pt x="73" y="62"/>
                </a:cubicBezTo>
                <a:cubicBezTo>
                  <a:pt x="69" y="60"/>
                  <a:pt x="64" y="58"/>
                  <a:pt x="61" y="58"/>
                </a:cubicBezTo>
                <a:cubicBezTo>
                  <a:pt x="61" y="58"/>
                  <a:pt x="61" y="58"/>
                  <a:pt x="61" y="58"/>
                </a:cubicBezTo>
                <a:cubicBezTo>
                  <a:pt x="46" y="58"/>
                  <a:pt x="42" y="58"/>
                  <a:pt x="42" y="51"/>
                </a:cubicBezTo>
                <a:cubicBezTo>
                  <a:pt x="42" y="43"/>
                  <a:pt x="52" y="38"/>
                  <a:pt x="57" y="34"/>
                </a:cubicBezTo>
                <a:cubicBezTo>
                  <a:pt x="60" y="31"/>
                  <a:pt x="61" y="23"/>
                  <a:pt x="62" y="16"/>
                </a:cubicBezTo>
                <a:cubicBezTo>
                  <a:pt x="62" y="15"/>
                  <a:pt x="62" y="15"/>
                  <a:pt x="62" y="15"/>
                </a:cubicBezTo>
                <a:cubicBezTo>
                  <a:pt x="51" y="18"/>
                  <a:pt x="41" y="24"/>
                  <a:pt x="33" y="32"/>
                </a:cubicBezTo>
                <a:cubicBezTo>
                  <a:pt x="33" y="32"/>
                  <a:pt x="33" y="32"/>
                  <a:pt x="33" y="32"/>
                </a:cubicBezTo>
                <a:cubicBezTo>
                  <a:pt x="25" y="41"/>
                  <a:pt x="19" y="51"/>
                  <a:pt x="15" y="62"/>
                </a:cubicBezTo>
                <a:close/>
                <a:moveTo>
                  <a:pt x="103" y="146"/>
                </a:moveTo>
                <a:cubicBezTo>
                  <a:pt x="95" y="145"/>
                  <a:pt x="86" y="147"/>
                  <a:pt x="78" y="148"/>
                </a:cubicBezTo>
                <a:cubicBezTo>
                  <a:pt x="77" y="148"/>
                  <a:pt x="75" y="149"/>
                  <a:pt x="74" y="149"/>
                </a:cubicBezTo>
                <a:cubicBezTo>
                  <a:pt x="76" y="149"/>
                  <a:pt x="79" y="149"/>
                  <a:pt x="81" y="149"/>
                </a:cubicBezTo>
                <a:cubicBezTo>
                  <a:pt x="89" y="149"/>
                  <a:pt x="96" y="148"/>
                  <a:pt x="103" y="146"/>
                </a:cubicBezTo>
                <a:close/>
                <a:moveTo>
                  <a:pt x="148" y="95"/>
                </a:moveTo>
                <a:cubicBezTo>
                  <a:pt x="148" y="95"/>
                  <a:pt x="148" y="94"/>
                  <a:pt x="149" y="94"/>
                </a:cubicBezTo>
                <a:cubicBezTo>
                  <a:pt x="150" y="90"/>
                  <a:pt x="150" y="85"/>
                  <a:pt x="150" y="81"/>
                </a:cubicBezTo>
                <a:cubicBezTo>
                  <a:pt x="150" y="62"/>
                  <a:pt x="142" y="45"/>
                  <a:pt x="130" y="32"/>
                </a:cubicBezTo>
                <a:cubicBezTo>
                  <a:pt x="130" y="32"/>
                  <a:pt x="130" y="32"/>
                  <a:pt x="130" y="32"/>
                </a:cubicBezTo>
                <a:cubicBezTo>
                  <a:pt x="130" y="32"/>
                  <a:pt x="130" y="32"/>
                  <a:pt x="130" y="32"/>
                </a:cubicBezTo>
                <a:cubicBezTo>
                  <a:pt x="120" y="22"/>
                  <a:pt x="107" y="15"/>
                  <a:pt x="93" y="13"/>
                </a:cubicBezTo>
                <a:cubicBezTo>
                  <a:pt x="96" y="17"/>
                  <a:pt x="98" y="21"/>
                  <a:pt x="99" y="26"/>
                </a:cubicBezTo>
                <a:cubicBezTo>
                  <a:pt x="99" y="26"/>
                  <a:pt x="99" y="26"/>
                  <a:pt x="99" y="26"/>
                </a:cubicBezTo>
                <a:cubicBezTo>
                  <a:pt x="99" y="27"/>
                  <a:pt x="99" y="28"/>
                  <a:pt x="99" y="28"/>
                </a:cubicBezTo>
                <a:cubicBezTo>
                  <a:pt x="99" y="28"/>
                  <a:pt x="99" y="28"/>
                  <a:pt x="99" y="28"/>
                </a:cubicBezTo>
                <a:cubicBezTo>
                  <a:pt x="100" y="31"/>
                  <a:pt x="104" y="31"/>
                  <a:pt x="106" y="31"/>
                </a:cubicBezTo>
                <a:cubicBezTo>
                  <a:pt x="110" y="31"/>
                  <a:pt x="113" y="31"/>
                  <a:pt x="115" y="35"/>
                </a:cubicBezTo>
                <a:cubicBezTo>
                  <a:pt x="116" y="39"/>
                  <a:pt x="113" y="43"/>
                  <a:pt x="109" y="47"/>
                </a:cubicBezTo>
                <a:cubicBezTo>
                  <a:pt x="105" y="51"/>
                  <a:pt x="102" y="53"/>
                  <a:pt x="106" y="59"/>
                </a:cubicBezTo>
                <a:cubicBezTo>
                  <a:pt x="107" y="62"/>
                  <a:pt x="110" y="65"/>
                  <a:pt x="114" y="67"/>
                </a:cubicBezTo>
                <a:cubicBezTo>
                  <a:pt x="115" y="67"/>
                  <a:pt x="116" y="68"/>
                  <a:pt x="118" y="68"/>
                </a:cubicBezTo>
                <a:cubicBezTo>
                  <a:pt x="137" y="74"/>
                  <a:pt x="133" y="88"/>
                  <a:pt x="128" y="101"/>
                </a:cubicBezTo>
                <a:cubicBezTo>
                  <a:pt x="126" y="107"/>
                  <a:pt x="124" y="114"/>
                  <a:pt x="127" y="117"/>
                </a:cubicBezTo>
                <a:cubicBezTo>
                  <a:pt x="128" y="116"/>
                  <a:pt x="128" y="116"/>
                  <a:pt x="128" y="116"/>
                </a:cubicBezTo>
                <a:cubicBezTo>
                  <a:pt x="130" y="115"/>
                  <a:pt x="133" y="114"/>
                  <a:pt x="135" y="112"/>
                </a:cubicBezTo>
                <a:cubicBezTo>
                  <a:pt x="139" y="108"/>
                  <a:pt x="144" y="102"/>
                  <a:pt x="148" y="95"/>
                </a:cubicBezTo>
                <a:close/>
                <a:moveTo>
                  <a:pt x="107" y="38"/>
                </a:moveTo>
                <a:cubicBezTo>
                  <a:pt x="107" y="38"/>
                  <a:pt x="108" y="37"/>
                  <a:pt x="107" y="37"/>
                </a:cubicBezTo>
                <a:cubicBezTo>
                  <a:pt x="107" y="36"/>
                  <a:pt x="107" y="37"/>
                  <a:pt x="107" y="3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06" name="Freeform 3699"/>
          <p:cNvSpPr>
            <a:spLocks noEditPoints="1"/>
          </p:cNvSpPr>
          <p:nvPr/>
        </p:nvSpPr>
        <p:spPr bwMode="auto">
          <a:xfrm>
            <a:off x="6109256" y="1510565"/>
            <a:ext cx="217386" cy="219111"/>
          </a:xfrm>
          <a:custGeom>
            <a:avLst/>
            <a:gdLst>
              <a:gd name="T0" fmla="*/ 154 w 155"/>
              <a:gd name="T1" fmla="*/ 9 h 156"/>
              <a:gd name="T2" fmla="*/ 105 w 155"/>
              <a:gd name="T3" fmla="*/ 151 h 156"/>
              <a:gd name="T4" fmla="*/ 97 w 155"/>
              <a:gd name="T5" fmla="*/ 154 h 156"/>
              <a:gd name="T6" fmla="*/ 94 w 155"/>
              <a:gd name="T7" fmla="*/ 153 h 156"/>
              <a:gd name="T8" fmla="*/ 2 w 155"/>
              <a:gd name="T9" fmla="*/ 61 h 156"/>
              <a:gd name="T10" fmla="*/ 2 w 155"/>
              <a:gd name="T11" fmla="*/ 52 h 156"/>
              <a:gd name="T12" fmla="*/ 5 w 155"/>
              <a:gd name="T13" fmla="*/ 51 h 156"/>
              <a:gd name="T14" fmla="*/ 5 w 155"/>
              <a:gd name="T15" fmla="*/ 51 h 156"/>
              <a:gd name="T16" fmla="*/ 146 w 155"/>
              <a:gd name="T17" fmla="*/ 1 h 156"/>
              <a:gd name="T18" fmla="*/ 154 w 155"/>
              <a:gd name="T19" fmla="*/ 5 h 156"/>
              <a:gd name="T20" fmla="*/ 154 w 155"/>
              <a:gd name="T21" fmla="*/ 9 h 156"/>
              <a:gd name="T22" fmla="*/ 19 w 155"/>
              <a:gd name="T23" fmla="*/ 59 h 156"/>
              <a:gd name="T24" fmla="*/ 70 w 155"/>
              <a:gd name="T25" fmla="*/ 80 h 156"/>
              <a:gd name="T26" fmla="*/ 130 w 155"/>
              <a:gd name="T27" fmla="*/ 20 h 156"/>
              <a:gd name="T28" fmla="*/ 19 w 155"/>
              <a:gd name="T29" fmla="*/ 59 h 156"/>
              <a:gd name="T30" fmla="*/ 75 w 155"/>
              <a:gd name="T31" fmla="*/ 85 h 156"/>
              <a:gd name="T32" fmla="*/ 97 w 155"/>
              <a:gd name="T33" fmla="*/ 136 h 156"/>
              <a:gd name="T34" fmla="*/ 135 w 155"/>
              <a:gd name="T35" fmla="*/ 25 h 156"/>
              <a:gd name="T36" fmla="*/ 75 w 155"/>
              <a:gd name="T37" fmla="*/ 85 h 156"/>
              <a:gd name="T38" fmla="*/ 84 w 155"/>
              <a:gd name="T39" fmla="*/ 125 h 156"/>
              <a:gd name="T40" fmla="*/ 68 w 155"/>
              <a:gd name="T41" fmla="*/ 87 h 156"/>
              <a:gd name="T42" fmla="*/ 31 w 155"/>
              <a:gd name="T43" fmla="*/ 72 h 156"/>
              <a:gd name="T44" fmla="*/ 55 w 155"/>
              <a:gd name="T45" fmla="*/ 95 h 156"/>
              <a:gd name="T46" fmla="*/ 55 w 155"/>
              <a:gd name="T47" fmla="*/ 95 h 156"/>
              <a:gd name="T48" fmla="*/ 60 w 155"/>
              <a:gd name="T49" fmla="*/ 101 h 156"/>
              <a:gd name="T50" fmla="*/ 62 w 155"/>
              <a:gd name="T51" fmla="*/ 102 h 156"/>
              <a:gd name="T52" fmla="*/ 84 w 155"/>
              <a:gd name="T53" fmla="*/ 125 h 1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155" h="156">
                <a:moveTo>
                  <a:pt x="154" y="9"/>
                </a:moveTo>
                <a:cubicBezTo>
                  <a:pt x="105" y="151"/>
                  <a:pt x="105" y="151"/>
                  <a:pt x="105" y="151"/>
                </a:cubicBezTo>
                <a:cubicBezTo>
                  <a:pt x="104" y="154"/>
                  <a:pt x="100" y="156"/>
                  <a:pt x="97" y="154"/>
                </a:cubicBezTo>
                <a:cubicBezTo>
                  <a:pt x="96" y="154"/>
                  <a:pt x="95" y="153"/>
                  <a:pt x="94" y="153"/>
                </a:cubicBezTo>
                <a:cubicBezTo>
                  <a:pt x="2" y="61"/>
                  <a:pt x="2" y="61"/>
                  <a:pt x="2" y="61"/>
                </a:cubicBezTo>
                <a:cubicBezTo>
                  <a:pt x="0" y="58"/>
                  <a:pt x="0" y="54"/>
                  <a:pt x="2" y="52"/>
                </a:cubicBezTo>
                <a:cubicBezTo>
                  <a:pt x="3" y="51"/>
                  <a:pt x="4" y="51"/>
                  <a:pt x="5" y="51"/>
                </a:cubicBezTo>
                <a:cubicBezTo>
                  <a:pt x="5" y="51"/>
                  <a:pt x="5" y="51"/>
                  <a:pt x="5" y="51"/>
                </a:cubicBezTo>
                <a:cubicBezTo>
                  <a:pt x="146" y="1"/>
                  <a:pt x="146" y="1"/>
                  <a:pt x="146" y="1"/>
                </a:cubicBezTo>
                <a:cubicBezTo>
                  <a:pt x="150" y="0"/>
                  <a:pt x="153" y="2"/>
                  <a:pt x="154" y="5"/>
                </a:cubicBezTo>
                <a:cubicBezTo>
                  <a:pt x="155" y="6"/>
                  <a:pt x="155" y="8"/>
                  <a:pt x="154" y="9"/>
                </a:cubicBezTo>
                <a:close/>
                <a:moveTo>
                  <a:pt x="19" y="59"/>
                </a:moveTo>
                <a:cubicBezTo>
                  <a:pt x="70" y="80"/>
                  <a:pt x="70" y="80"/>
                  <a:pt x="70" y="80"/>
                </a:cubicBezTo>
                <a:cubicBezTo>
                  <a:pt x="130" y="20"/>
                  <a:pt x="130" y="20"/>
                  <a:pt x="130" y="20"/>
                </a:cubicBezTo>
                <a:cubicBezTo>
                  <a:pt x="19" y="59"/>
                  <a:pt x="19" y="59"/>
                  <a:pt x="19" y="59"/>
                </a:cubicBezTo>
                <a:close/>
                <a:moveTo>
                  <a:pt x="75" y="85"/>
                </a:moveTo>
                <a:cubicBezTo>
                  <a:pt x="97" y="136"/>
                  <a:pt x="97" y="136"/>
                  <a:pt x="97" y="136"/>
                </a:cubicBezTo>
                <a:cubicBezTo>
                  <a:pt x="135" y="25"/>
                  <a:pt x="135" y="25"/>
                  <a:pt x="135" y="25"/>
                </a:cubicBezTo>
                <a:cubicBezTo>
                  <a:pt x="75" y="85"/>
                  <a:pt x="75" y="85"/>
                  <a:pt x="75" y="85"/>
                </a:cubicBezTo>
                <a:close/>
                <a:moveTo>
                  <a:pt x="84" y="125"/>
                </a:moveTo>
                <a:cubicBezTo>
                  <a:pt x="68" y="87"/>
                  <a:pt x="68" y="87"/>
                  <a:pt x="68" y="87"/>
                </a:cubicBezTo>
                <a:cubicBezTo>
                  <a:pt x="31" y="72"/>
                  <a:pt x="31" y="72"/>
                  <a:pt x="31" y="72"/>
                </a:cubicBezTo>
                <a:cubicBezTo>
                  <a:pt x="55" y="95"/>
                  <a:pt x="55" y="95"/>
                  <a:pt x="55" y="95"/>
                </a:cubicBezTo>
                <a:cubicBezTo>
                  <a:pt x="55" y="95"/>
                  <a:pt x="55" y="95"/>
                  <a:pt x="55" y="95"/>
                </a:cubicBezTo>
                <a:cubicBezTo>
                  <a:pt x="60" y="101"/>
                  <a:pt x="60" y="101"/>
                  <a:pt x="60" y="101"/>
                </a:cubicBezTo>
                <a:cubicBezTo>
                  <a:pt x="62" y="102"/>
                  <a:pt x="62" y="102"/>
                  <a:pt x="62" y="102"/>
                </a:cubicBezTo>
                <a:cubicBezTo>
                  <a:pt x="84" y="125"/>
                  <a:pt x="84" y="125"/>
                  <a:pt x="84" y="12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07" name="Freeform 3700"/>
          <p:cNvSpPr>
            <a:spLocks noEditPoints="1"/>
          </p:cNvSpPr>
          <p:nvPr/>
        </p:nvSpPr>
        <p:spPr bwMode="auto">
          <a:xfrm>
            <a:off x="6162566" y="1940499"/>
            <a:ext cx="168222" cy="227402"/>
          </a:xfrm>
          <a:custGeom>
            <a:avLst/>
            <a:gdLst>
              <a:gd name="T0" fmla="*/ 6 w 120"/>
              <a:gd name="T1" fmla="*/ 0 h 162"/>
              <a:gd name="T2" fmla="*/ 120 w 120"/>
              <a:gd name="T3" fmla="*/ 6 h 162"/>
              <a:gd name="T4" fmla="*/ 120 w 120"/>
              <a:gd name="T5" fmla="*/ 156 h 162"/>
              <a:gd name="T6" fmla="*/ 114 w 120"/>
              <a:gd name="T7" fmla="*/ 162 h 162"/>
              <a:gd name="T8" fmla="*/ 0 w 120"/>
              <a:gd name="T9" fmla="*/ 156 h 162"/>
              <a:gd name="T10" fmla="*/ 0 w 120"/>
              <a:gd name="T11" fmla="*/ 6 h 162"/>
              <a:gd name="T12" fmla="*/ 48 w 120"/>
              <a:gd name="T13" fmla="*/ 50 h 162"/>
              <a:gd name="T14" fmla="*/ 65 w 120"/>
              <a:gd name="T15" fmla="*/ 52 h 162"/>
              <a:gd name="T16" fmla="*/ 68 w 120"/>
              <a:gd name="T17" fmla="*/ 39 h 162"/>
              <a:gd name="T18" fmla="*/ 77 w 120"/>
              <a:gd name="T19" fmla="*/ 36 h 162"/>
              <a:gd name="T20" fmla="*/ 89 w 120"/>
              <a:gd name="T21" fmla="*/ 48 h 162"/>
              <a:gd name="T22" fmla="*/ 69 w 120"/>
              <a:gd name="T23" fmla="*/ 58 h 162"/>
              <a:gd name="T24" fmla="*/ 65 w 120"/>
              <a:gd name="T25" fmla="*/ 68 h 162"/>
              <a:gd name="T26" fmla="*/ 69 w 120"/>
              <a:gd name="T27" fmla="*/ 77 h 162"/>
              <a:gd name="T28" fmla="*/ 85 w 120"/>
              <a:gd name="T29" fmla="*/ 78 h 162"/>
              <a:gd name="T30" fmla="*/ 85 w 120"/>
              <a:gd name="T31" fmla="*/ 96 h 162"/>
              <a:gd name="T32" fmla="*/ 68 w 120"/>
              <a:gd name="T33" fmla="*/ 96 h 162"/>
              <a:gd name="T34" fmla="*/ 64 w 120"/>
              <a:gd name="T35" fmla="*/ 87 h 162"/>
              <a:gd name="T36" fmla="*/ 60 w 120"/>
              <a:gd name="T37" fmla="*/ 80 h 162"/>
              <a:gd name="T38" fmla="*/ 36 w 120"/>
              <a:gd name="T39" fmla="*/ 80 h 162"/>
              <a:gd name="T40" fmla="*/ 30 w 120"/>
              <a:gd name="T41" fmla="*/ 68 h 162"/>
              <a:gd name="T42" fmla="*/ 48 w 120"/>
              <a:gd name="T43" fmla="*/ 50 h 162"/>
              <a:gd name="T44" fmla="*/ 41 w 120"/>
              <a:gd name="T45" fmla="*/ 60 h 162"/>
              <a:gd name="T46" fmla="*/ 48 w 120"/>
              <a:gd name="T47" fmla="*/ 77 h 162"/>
              <a:gd name="T48" fmla="*/ 48 w 120"/>
              <a:gd name="T49" fmla="*/ 57 h 162"/>
              <a:gd name="T50" fmla="*/ 77 w 120"/>
              <a:gd name="T51" fmla="*/ 43 h 162"/>
              <a:gd name="T52" fmla="*/ 73 w 120"/>
              <a:gd name="T53" fmla="*/ 45 h 162"/>
              <a:gd name="T54" fmla="*/ 77 w 120"/>
              <a:gd name="T55" fmla="*/ 53 h 162"/>
              <a:gd name="T56" fmla="*/ 80 w 120"/>
              <a:gd name="T57" fmla="*/ 45 h 162"/>
              <a:gd name="T58" fmla="*/ 77 w 120"/>
              <a:gd name="T59" fmla="*/ 82 h 162"/>
              <a:gd name="T60" fmla="*/ 73 w 120"/>
              <a:gd name="T61" fmla="*/ 83 h 162"/>
              <a:gd name="T62" fmla="*/ 73 w 120"/>
              <a:gd name="T63" fmla="*/ 90 h 162"/>
              <a:gd name="T64" fmla="*/ 73 w 120"/>
              <a:gd name="T65" fmla="*/ 90 h 162"/>
              <a:gd name="T66" fmla="*/ 80 w 120"/>
              <a:gd name="T67" fmla="*/ 90 h 162"/>
              <a:gd name="T68" fmla="*/ 80 w 120"/>
              <a:gd name="T69" fmla="*/ 83 h 162"/>
              <a:gd name="T70" fmla="*/ 35 w 120"/>
              <a:gd name="T71" fmla="*/ 135 h 162"/>
              <a:gd name="T72" fmla="*/ 81 w 120"/>
              <a:gd name="T73" fmla="*/ 131 h 162"/>
              <a:gd name="T74" fmla="*/ 81 w 120"/>
              <a:gd name="T75" fmla="*/ 139 h 162"/>
              <a:gd name="T76" fmla="*/ 107 w 120"/>
              <a:gd name="T77" fmla="*/ 12 h 162"/>
              <a:gd name="T78" fmla="*/ 12 w 120"/>
              <a:gd name="T79" fmla="*/ 149 h 162"/>
              <a:gd name="T80" fmla="*/ 107 w 120"/>
              <a:gd name="T81" fmla="*/ 12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20" h="162">
                <a:moveTo>
                  <a:pt x="6" y="0"/>
                </a:moveTo>
                <a:cubicBezTo>
                  <a:pt x="6" y="0"/>
                  <a:pt x="6" y="0"/>
                  <a:pt x="6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117" y="0"/>
                  <a:pt x="120" y="3"/>
                  <a:pt x="120" y="6"/>
                </a:cubicBezTo>
                <a:cubicBezTo>
                  <a:pt x="120" y="6"/>
                  <a:pt x="120" y="6"/>
                  <a:pt x="120" y="6"/>
                </a:cubicBezTo>
                <a:cubicBezTo>
                  <a:pt x="120" y="156"/>
                  <a:pt x="120" y="156"/>
                  <a:pt x="120" y="156"/>
                </a:cubicBezTo>
                <a:cubicBezTo>
                  <a:pt x="120" y="159"/>
                  <a:pt x="117" y="162"/>
                  <a:pt x="114" y="162"/>
                </a:cubicBezTo>
                <a:cubicBezTo>
                  <a:pt x="114" y="162"/>
                  <a:pt x="114" y="162"/>
                  <a:pt x="114" y="162"/>
                </a:cubicBezTo>
                <a:cubicBezTo>
                  <a:pt x="6" y="162"/>
                  <a:pt x="6" y="162"/>
                  <a:pt x="6" y="162"/>
                </a:cubicBezTo>
                <a:cubicBezTo>
                  <a:pt x="2" y="162"/>
                  <a:pt x="0" y="159"/>
                  <a:pt x="0" y="156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6" y="0"/>
                </a:cubicBezTo>
                <a:close/>
                <a:moveTo>
                  <a:pt x="48" y="50"/>
                </a:moveTo>
                <a:cubicBezTo>
                  <a:pt x="53" y="50"/>
                  <a:pt x="57" y="52"/>
                  <a:pt x="60" y="55"/>
                </a:cubicBezTo>
                <a:cubicBezTo>
                  <a:pt x="65" y="52"/>
                  <a:pt x="65" y="52"/>
                  <a:pt x="65" y="52"/>
                </a:cubicBezTo>
                <a:cubicBezTo>
                  <a:pt x="64" y="50"/>
                  <a:pt x="64" y="49"/>
                  <a:pt x="64" y="48"/>
                </a:cubicBezTo>
                <a:cubicBezTo>
                  <a:pt x="64" y="45"/>
                  <a:pt x="66" y="42"/>
                  <a:pt x="68" y="39"/>
                </a:cubicBezTo>
                <a:cubicBezTo>
                  <a:pt x="68" y="39"/>
                  <a:pt x="68" y="39"/>
                  <a:pt x="68" y="39"/>
                </a:cubicBezTo>
                <a:cubicBezTo>
                  <a:pt x="70" y="37"/>
                  <a:pt x="73" y="36"/>
                  <a:pt x="77" y="36"/>
                </a:cubicBezTo>
                <a:cubicBezTo>
                  <a:pt x="80" y="36"/>
                  <a:pt x="83" y="37"/>
                  <a:pt x="85" y="39"/>
                </a:cubicBezTo>
                <a:cubicBezTo>
                  <a:pt x="88" y="42"/>
                  <a:pt x="89" y="45"/>
                  <a:pt x="89" y="48"/>
                </a:cubicBezTo>
                <a:cubicBezTo>
                  <a:pt x="89" y="55"/>
                  <a:pt x="83" y="60"/>
                  <a:pt x="77" y="60"/>
                </a:cubicBezTo>
                <a:cubicBezTo>
                  <a:pt x="74" y="60"/>
                  <a:pt x="71" y="59"/>
                  <a:pt x="69" y="58"/>
                </a:cubicBezTo>
                <a:cubicBezTo>
                  <a:pt x="64" y="61"/>
                  <a:pt x="64" y="61"/>
                  <a:pt x="64" y="61"/>
                </a:cubicBezTo>
                <a:cubicBezTo>
                  <a:pt x="65" y="63"/>
                  <a:pt x="65" y="65"/>
                  <a:pt x="65" y="68"/>
                </a:cubicBezTo>
                <a:cubicBezTo>
                  <a:pt x="65" y="70"/>
                  <a:pt x="65" y="72"/>
                  <a:pt x="64" y="74"/>
                </a:cubicBezTo>
                <a:cubicBezTo>
                  <a:pt x="69" y="77"/>
                  <a:pt x="69" y="77"/>
                  <a:pt x="69" y="77"/>
                </a:cubicBezTo>
                <a:cubicBezTo>
                  <a:pt x="71" y="76"/>
                  <a:pt x="74" y="75"/>
                  <a:pt x="77" y="75"/>
                </a:cubicBezTo>
                <a:cubicBezTo>
                  <a:pt x="80" y="75"/>
                  <a:pt x="83" y="76"/>
                  <a:pt x="85" y="78"/>
                </a:cubicBezTo>
                <a:cubicBezTo>
                  <a:pt x="88" y="80"/>
                  <a:pt x="89" y="83"/>
                  <a:pt x="89" y="87"/>
                </a:cubicBezTo>
                <a:cubicBezTo>
                  <a:pt x="89" y="90"/>
                  <a:pt x="88" y="93"/>
                  <a:pt x="85" y="96"/>
                </a:cubicBezTo>
                <a:cubicBezTo>
                  <a:pt x="83" y="98"/>
                  <a:pt x="80" y="99"/>
                  <a:pt x="77" y="99"/>
                </a:cubicBezTo>
                <a:cubicBezTo>
                  <a:pt x="73" y="99"/>
                  <a:pt x="70" y="98"/>
                  <a:pt x="68" y="96"/>
                </a:cubicBezTo>
                <a:cubicBezTo>
                  <a:pt x="68" y="96"/>
                  <a:pt x="68" y="96"/>
                  <a:pt x="68" y="96"/>
                </a:cubicBezTo>
                <a:cubicBezTo>
                  <a:pt x="66" y="93"/>
                  <a:pt x="64" y="90"/>
                  <a:pt x="64" y="87"/>
                </a:cubicBezTo>
                <a:cubicBezTo>
                  <a:pt x="64" y="86"/>
                  <a:pt x="64" y="85"/>
                  <a:pt x="65" y="83"/>
                </a:cubicBezTo>
                <a:cubicBezTo>
                  <a:pt x="60" y="80"/>
                  <a:pt x="60" y="80"/>
                  <a:pt x="60" y="80"/>
                </a:cubicBezTo>
                <a:cubicBezTo>
                  <a:pt x="57" y="83"/>
                  <a:pt x="53" y="85"/>
                  <a:pt x="48" y="85"/>
                </a:cubicBezTo>
                <a:cubicBezTo>
                  <a:pt x="43" y="85"/>
                  <a:pt x="39" y="83"/>
                  <a:pt x="36" y="80"/>
                </a:cubicBezTo>
                <a:cubicBezTo>
                  <a:pt x="36" y="80"/>
                  <a:pt x="36" y="80"/>
                  <a:pt x="36" y="80"/>
                </a:cubicBezTo>
                <a:cubicBezTo>
                  <a:pt x="32" y="77"/>
                  <a:pt x="30" y="72"/>
                  <a:pt x="30" y="68"/>
                </a:cubicBezTo>
                <a:cubicBezTo>
                  <a:pt x="30" y="63"/>
                  <a:pt x="32" y="58"/>
                  <a:pt x="36" y="55"/>
                </a:cubicBezTo>
                <a:cubicBezTo>
                  <a:pt x="39" y="52"/>
                  <a:pt x="43" y="50"/>
                  <a:pt x="48" y="50"/>
                </a:cubicBezTo>
                <a:close/>
                <a:moveTo>
                  <a:pt x="48" y="57"/>
                </a:moveTo>
                <a:cubicBezTo>
                  <a:pt x="45" y="57"/>
                  <a:pt x="43" y="59"/>
                  <a:pt x="41" y="60"/>
                </a:cubicBezTo>
                <a:cubicBezTo>
                  <a:pt x="39" y="62"/>
                  <a:pt x="38" y="65"/>
                  <a:pt x="38" y="68"/>
                </a:cubicBezTo>
                <a:cubicBezTo>
                  <a:pt x="38" y="73"/>
                  <a:pt x="42" y="77"/>
                  <a:pt x="48" y="77"/>
                </a:cubicBezTo>
                <a:cubicBezTo>
                  <a:pt x="53" y="77"/>
                  <a:pt x="58" y="73"/>
                  <a:pt x="58" y="68"/>
                </a:cubicBezTo>
                <a:cubicBezTo>
                  <a:pt x="58" y="62"/>
                  <a:pt x="53" y="57"/>
                  <a:pt x="48" y="57"/>
                </a:cubicBezTo>
                <a:close/>
                <a:moveTo>
                  <a:pt x="80" y="45"/>
                </a:moveTo>
                <a:cubicBezTo>
                  <a:pt x="79" y="44"/>
                  <a:pt x="78" y="43"/>
                  <a:pt x="77" y="43"/>
                </a:cubicBezTo>
                <a:cubicBezTo>
                  <a:pt x="75" y="43"/>
                  <a:pt x="74" y="44"/>
                  <a:pt x="73" y="44"/>
                </a:cubicBezTo>
                <a:cubicBezTo>
                  <a:pt x="73" y="45"/>
                  <a:pt x="73" y="45"/>
                  <a:pt x="73" y="45"/>
                </a:cubicBezTo>
                <a:cubicBezTo>
                  <a:pt x="72" y="45"/>
                  <a:pt x="72" y="47"/>
                  <a:pt x="72" y="48"/>
                </a:cubicBezTo>
                <a:cubicBezTo>
                  <a:pt x="72" y="51"/>
                  <a:pt x="74" y="53"/>
                  <a:pt x="77" y="53"/>
                </a:cubicBezTo>
                <a:cubicBezTo>
                  <a:pt x="79" y="53"/>
                  <a:pt x="82" y="51"/>
                  <a:pt x="82" y="48"/>
                </a:cubicBezTo>
                <a:cubicBezTo>
                  <a:pt x="82" y="47"/>
                  <a:pt x="81" y="45"/>
                  <a:pt x="80" y="45"/>
                </a:cubicBezTo>
                <a:close/>
                <a:moveTo>
                  <a:pt x="80" y="83"/>
                </a:moveTo>
                <a:cubicBezTo>
                  <a:pt x="79" y="83"/>
                  <a:pt x="78" y="82"/>
                  <a:pt x="77" y="82"/>
                </a:cubicBezTo>
                <a:cubicBezTo>
                  <a:pt x="75" y="82"/>
                  <a:pt x="74" y="83"/>
                  <a:pt x="73" y="83"/>
                </a:cubicBezTo>
                <a:cubicBezTo>
                  <a:pt x="73" y="83"/>
                  <a:pt x="73" y="83"/>
                  <a:pt x="73" y="83"/>
                </a:cubicBezTo>
                <a:cubicBezTo>
                  <a:pt x="72" y="84"/>
                  <a:pt x="72" y="86"/>
                  <a:pt x="72" y="87"/>
                </a:cubicBezTo>
                <a:cubicBezTo>
                  <a:pt x="72" y="88"/>
                  <a:pt x="72" y="89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3" y="90"/>
                  <a:pt x="73" y="90"/>
                  <a:pt x="73" y="90"/>
                </a:cubicBezTo>
                <a:cubicBezTo>
                  <a:pt x="74" y="91"/>
                  <a:pt x="75" y="92"/>
                  <a:pt x="77" y="92"/>
                </a:cubicBezTo>
                <a:cubicBezTo>
                  <a:pt x="78" y="92"/>
                  <a:pt x="79" y="91"/>
                  <a:pt x="80" y="90"/>
                </a:cubicBezTo>
                <a:cubicBezTo>
                  <a:pt x="81" y="89"/>
                  <a:pt x="82" y="88"/>
                  <a:pt x="82" y="87"/>
                </a:cubicBezTo>
                <a:cubicBezTo>
                  <a:pt x="82" y="86"/>
                  <a:pt x="81" y="84"/>
                  <a:pt x="80" y="83"/>
                </a:cubicBezTo>
                <a:close/>
                <a:moveTo>
                  <a:pt x="39" y="139"/>
                </a:moveTo>
                <a:cubicBezTo>
                  <a:pt x="37" y="139"/>
                  <a:pt x="35" y="137"/>
                  <a:pt x="35" y="135"/>
                </a:cubicBezTo>
                <a:cubicBezTo>
                  <a:pt x="35" y="133"/>
                  <a:pt x="37" y="131"/>
                  <a:pt x="39" y="131"/>
                </a:cubicBezTo>
                <a:cubicBezTo>
                  <a:pt x="81" y="131"/>
                  <a:pt x="81" y="131"/>
                  <a:pt x="81" y="131"/>
                </a:cubicBezTo>
                <a:cubicBezTo>
                  <a:pt x="83" y="131"/>
                  <a:pt x="84" y="133"/>
                  <a:pt x="84" y="135"/>
                </a:cubicBezTo>
                <a:cubicBezTo>
                  <a:pt x="84" y="137"/>
                  <a:pt x="83" y="139"/>
                  <a:pt x="81" y="139"/>
                </a:cubicBezTo>
                <a:cubicBezTo>
                  <a:pt x="39" y="139"/>
                  <a:pt x="39" y="139"/>
                  <a:pt x="39" y="139"/>
                </a:cubicBezTo>
                <a:close/>
                <a:moveTo>
                  <a:pt x="107" y="12"/>
                </a:moveTo>
                <a:cubicBezTo>
                  <a:pt x="12" y="12"/>
                  <a:pt x="12" y="12"/>
                  <a:pt x="12" y="12"/>
                </a:cubicBezTo>
                <a:cubicBezTo>
                  <a:pt x="12" y="149"/>
                  <a:pt x="12" y="149"/>
                  <a:pt x="12" y="149"/>
                </a:cubicBezTo>
                <a:cubicBezTo>
                  <a:pt x="107" y="149"/>
                  <a:pt x="107" y="149"/>
                  <a:pt x="107" y="149"/>
                </a:cubicBezTo>
                <a:cubicBezTo>
                  <a:pt x="107" y="12"/>
                  <a:pt x="107" y="12"/>
                  <a:pt x="107" y="1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08" name="Freeform 3701"/>
          <p:cNvSpPr>
            <a:spLocks noEditPoints="1"/>
          </p:cNvSpPr>
          <p:nvPr/>
        </p:nvSpPr>
        <p:spPr bwMode="auto">
          <a:xfrm>
            <a:off x="489213" y="2404187"/>
            <a:ext cx="225086" cy="227402"/>
          </a:xfrm>
          <a:custGeom>
            <a:avLst/>
            <a:gdLst>
              <a:gd name="T0" fmla="*/ 7 w 161"/>
              <a:gd name="T1" fmla="*/ 0 h 162"/>
              <a:gd name="T2" fmla="*/ 121 w 161"/>
              <a:gd name="T3" fmla="*/ 6 h 162"/>
              <a:gd name="T4" fmla="*/ 121 w 161"/>
              <a:gd name="T5" fmla="*/ 21 h 162"/>
              <a:gd name="T6" fmla="*/ 156 w 161"/>
              <a:gd name="T7" fmla="*/ 26 h 162"/>
              <a:gd name="T8" fmla="*/ 161 w 161"/>
              <a:gd name="T9" fmla="*/ 86 h 162"/>
              <a:gd name="T10" fmla="*/ 144 w 161"/>
              <a:gd name="T11" fmla="*/ 104 h 162"/>
              <a:gd name="T12" fmla="*/ 97 w 161"/>
              <a:gd name="T13" fmla="*/ 115 h 162"/>
              <a:gd name="T14" fmla="*/ 91 w 161"/>
              <a:gd name="T15" fmla="*/ 115 h 162"/>
              <a:gd name="T16" fmla="*/ 72 w 161"/>
              <a:gd name="T17" fmla="*/ 99 h 162"/>
              <a:gd name="T18" fmla="*/ 67 w 161"/>
              <a:gd name="T19" fmla="*/ 38 h 162"/>
              <a:gd name="T20" fmla="*/ 84 w 161"/>
              <a:gd name="T21" fmla="*/ 21 h 162"/>
              <a:gd name="T22" fmla="*/ 108 w 161"/>
              <a:gd name="T23" fmla="*/ 13 h 162"/>
              <a:gd name="T24" fmla="*/ 13 w 161"/>
              <a:gd name="T25" fmla="*/ 150 h 162"/>
              <a:gd name="T26" fmla="*/ 108 w 161"/>
              <a:gd name="T27" fmla="*/ 121 h 162"/>
              <a:gd name="T28" fmla="*/ 114 w 161"/>
              <a:gd name="T29" fmla="*/ 115 h 162"/>
              <a:gd name="T30" fmla="*/ 121 w 161"/>
              <a:gd name="T31" fmla="*/ 156 h 162"/>
              <a:gd name="T32" fmla="*/ 114 w 161"/>
              <a:gd name="T33" fmla="*/ 162 h 162"/>
              <a:gd name="T34" fmla="*/ 0 w 161"/>
              <a:gd name="T35" fmla="*/ 156 h 162"/>
              <a:gd name="T36" fmla="*/ 0 w 161"/>
              <a:gd name="T37" fmla="*/ 6 h 162"/>
              <a:gd name="T38" fmla="*/ 144 w 161"/>
              <a:gd name="T39" fmla="*/ 28 h 162"/>
              <a:gd name="T40" fmla="*/ 77 w 161"/>
              <a:gd name="T41" fmla="*/ 31 h 162"/>
              <a:gd name="T42" fmla="*/ 74 w 161"/>
              <a:gd name="T43" fmla="*/ 86 h 162"/>
              <a:gd name="T44" fmla="*/ 84 w 161"/>
              <a:gd name="T45" fmla="*/ 96 h 162"/>
              <a:gd name="T46" fmla="*/ 85 w 161"/>
              <a:gd name="T47" fmla="*/ 96 h 162"/>
              <a:gd name="T48" fmla="*/ 94 w 161"/>
              <a:gd name="T49" fmla="*/ 107 h 162"/>
              <a:gd name="T50" fmla="*/ 102 w 161"/>
              <a:gd name="T51" fmla="*/ 96 h 162"/>
              <a:gd name="T52" fmla="*/ 151 w 161"/>
              <a:gd name="T53" fmla="*/ 93 h 162"/>
              <a:gd name="T54" fmla="*/ 154 w 161"/>
              <a:gd name="T55" fmla="*/ 38 h 162"/>
              <a:gd name="T56" fmla="*/ 144 w 161"/>
              <a:gd name="T57" fmla="*/ 28 h 162"/>
              <a:gd name="T58" fmla="*/ 91 w 161"/>
              <a:gd name="T59" fmla="*/ 66 h 162"/>
              <a:gd name="T60" fmla="*/ 114 w 161"/>
              <a:gd name="T61" fmla="*/ 42 h 162"/>
              <a:gd name="T62" fmla="*/ 137 w 161"/>
              <a:gd name="T63" fmla="*/ 66 h 162"/>
              <a:gd name="T64" fmla="*/ 137 w 161"/>
              <a:gd name="T65" fmla="*/ 67 h 162"/>
              <a:gd name="T66" fmla="*/ 112 w 161"/>
              <a:gd name="T67" fmla="*/ 86 h 162"/>
              <a:gd name="T68" fmla="*/ 97 w 161"/>
              <a:gd name="T69" fmla="*/ 61 h 162"/>
              <a:gd name="T70" fmla="*/ 132 w 161"/>
              <a:gd name="T71" fmla="*/ 61 h 162"/>
              <a:gd name="T72" fmla="*/ 132 w 161"/>
              <a:gd name="T73" fmla="*/ 61 h 162"/>
              <a:gd name="T74" fmla="*/ 118 w 161"/>
              <a:gd name="T75" fmla="*/ 48 h 162"/>
              <a:gd name="T76" fmla="*/ 110 w 161"/>
              <a:gd name="T77" fmla="*/ 48 h 162"/>
              <a:gd name="T78" fmla="*/ 96 w 161"/>
              <a:gd name="T79" fmla="*/ 49 h 162"/>
              <a:gd name="T80" fmla="*/ 97 w 161"/>
              <a:gd name="T81" fmla="*/ 61 h 162"/>
              <a:gd name="T82" fmla="*/ 36 w 161"/>
              <a:gd name="T83" fmla="*/ 136 h 162"/>
              <a:gd name="T84" fmla="*/ 81 w 161"/>
              <a:gd name="T85" fmla="*/ 132 h 162"/>
              <a:gd name="T86" fmla="*/ 81 w 161"/>
              <a:gd name="T87" fmla="*/ 139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1" h="162">
                <a:moveTo>
                  <a:pt x="6" y="0"/>
                </a:moveTo>
                <a:cubicBezTo>
                  <a:pt x="7" y="0"/>
                  <a:pt x="7" y="0"/>
                  <a:pt x="7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118" y="0"/>
                  <a:pt x="121" y="3"/>
                  <a:pt x="121" y="6"/>
                </a:cubicBezTo>
                <a:cubicBezTo>
                  <a:pt x="121" y="7"/>
                  <a:pt x="121" y="7"/>
                  <a:pt x="121" y="7"/>
                </a:cubicBezTo>
                <a:cubicBezTo>
                  <a:pt x="121" y="21"/>
                  <a:pt x="121" y="21"/>
                  <a:pt x="121" y="21"/>
                </a:cubicBezTo>
                <a:cubicBezTo>
                  <a:pt x="144" y="21"/>
                  <a:pt x="144" y="21"/>
                  <a:pt x="144" y="21"/>
                </a:cubicBezTo>
                <a:cubicBezTo>
                  <a:pt x="149" y="21"/>
                  <a:pt x="153" y="23"/>
                  <a:pt x="156" y="26"/>
                </a:cubicBezTo>
                <a:cubicBezTo>
                  <a:pt x="160" y="29"/>
                  <a:pt x="161" y="34"/>
                  <a:pt x="161" y="38"/>
                </a:cubicBezTo>
                <a:cubicBezTo>
                  <a:pt x="161" y="86"/>
                  <a:pt x="161" y="86"/>
                  <a:pt x="161" y="86"/>
                </a:cubicBezTo>
                <a:cubicBezTo>
                  <a:pt x="161" y="91"/>
                  <a:pt x="160" y="96"/>
                  <a:pt x="156" y="99"/>
                </a:cubicBezTo>
                <a:cubicBezTo>
                  <a:pt x="153" y="102"/>
                  <a:pt x="149" y="104"/>
                  <a:pt x="144" y="104"/>
                </a:cubicBezTo>
                <a:cubicBezTo>
                  <a:pt x="105" y="104"/>
                  <a:pt x="105" y="104"/>
                  <a:pt x="105" y="104"/>
                </a:cubicBezTo>
                <a:cubicBezTo>
                  <a:pt x="97" y="115"/>
                  <a:pt x="97" y="115"/>
                  <a:pt x="97" y="115"/>
                </a:cubicBezTo>
                <a:cubicBezTo>
                  <a:pt x="96" y="117"/>
                  <a:pt x="93" y="118"/>
                  <a:pt x="92" y="116"/>
                </a:cubicBezTo>
                <a:cubicBezTo>
                  <a:pt x="91" y="116"/>
                  <a:pt x="91" y="116"/>
                  <a:pt x="91" y="115"/>
                </a:cubicBezTo>
                <a:cubicBezTo>
                  <a:pt x="83" y="104"/>
                  <a:pt x="83" y="104"/>
                  <a:pt x="83" y="104"/>
                </a:cubicBezTo>
                <a:cubicBezTo>
                  <a:pt x="79" y="103"/>
                  <a:pt x="75" y="102"/>
                  <a:pt x="72" y="99"/>
                </a:cubicBezTo>
                <a:cubicBezTo>
                  <a:pt x="69" y="96"/>
                  <a:pt x="67" y="91"/>
                  <a:pt x="67" y="86"/>
                </a:cubicBezTo>
                <a:cubicBezTo>
                  <a:pt x="67" y="38"/>
                  <a:pt x="67" y="38"/>
                  <a:pt x="67" y="38"/>
                </a:cubicBezTo>
                <a:cubicBezTo>
                  <a:pt x="67" y="34"/>
                  <a:pt x="69" y="29"/>
                  <a:pt x="72" y="26"/>
                </a:cubicBezTo>
                <a:cubicBezTo>
                  <a:pt x="75" y="23"/>
                  <a:pt x="80" y="21"/>
                  <a:pt x="84" y="21"/>
                </a:cubicBezTo>
                <a:cubicBezTo>
                  <a:pt x="108" y="21"/>
                  <a:pt x="108" y="21"/>
                  <a:pt x="108" y="21"/>
                </a:cubicBezTo>
                <a:cubicBezTo>
                  <a:pt x="108" y="13"/>
                  <a:pt x="108" y="13"/>
                  <a:pt x="108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50"/>
                  <a:pt x="13" y="150"/>
                  <a:pt x="13" y="150"/>
                </a:cubicBezTo>
                <a:cubicBezTo>
                  <a:pt x="108" y="150"/>
                  <a:pt x="108" y="150"/>
                  <a:pt x="108" y="150"/>
                </a:cubicBezTo>
                <a:cubicBezTo>
                  <a:pt x="108" y="121"/>
                  <a:pt x="108" y="121"/>
                  <a:pt x="108" y="121"/>
                </a:cubicBezTo>
                <a:cubicBezTo>
                  <a:pt x="108" y="118"/>
                  <a:pt x="111" y="115"/>
                  <a:pt x="114" y="115"/>
                </a:cubicBezTo>
                <a:cubicBezTo>
                  <a:pt x="114" y="115"/>
                  <a:pt x="114" y="115"/>
                  <a:pt x="114" y="115"/>
                </a:cubicBezTo>
                <a:cubicBezTo>
                  <a:pt x="118" y="115"/>
                  <a:pt x="121" y="118"/>
                  <a:pt x="121" y="121"/>
                </a:cubicBezTo>
                <a:cubicBezTo>
                  <a:pt x="121" y="156"/>
                  <a:pt x="121" y="156"/>
                  <a:pt x="121" y="156"/>
                </a:cubicBezTo>
                <a:cubicBezTo>
                  <a:pt x="121" y="160"/>
                  <a:pt x="118" y="162"/>
                  <a:pt x="114" y="162"/>
                </a:cubicBezTo>
                <a:cubicBezTo>
                  <a:pt x="114" y="162"/>
                  <a:pt x="114" y="162"/>
                  <a:pt x="114" y="162"/>
                </a:cubicBezTo>
                <a:cubicBezTo>
                  <a:pt x="6" y="162"/>
                  <a:pt x="6" y="162"/>
                  <a:pt x="6" y="162"/>
                </a:cubicBezTo>
                <a:cubicBezTo>
                  <a:pt x="3" y="162"/>
                  <a:pt x="0" y="160"/>
                  <a:pt x="0" y="156"/>
                </a:cubicBezTo>
                <a:cubicBezTo>
                  <a:pt x="0" y="156"/>
                  <a:pt x="0" y="156"/>
                  <a:pt x="0" y="156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6" y="0"/>
                </a:cubicBezTo>
                <a:close/>
                <a:moveTo>
                  <a:pt x="144" y="28"/>
                </a:moveTo>
                <a:cubicBezTo>
                  <a:pt x="84" y="28"/>
                  <a:pt x="84" y="28"/>
                  <a:pt x="84" y="28"/>
                </a:cubicBezTo>
                <a:cubicBezTo>
                  <a:pt x="82" y="28"/>
                  <a:pt x="79" y="30"/>
                  <a:pt x="77" y="31"/>
                </a:cubicBezTo>
                <a:cubicBezTo>
                  <a:pt x="76" y="33"/>
                  <a:pt x="74" y="36"/>
                  <a:pt x="74" y="38"/>
                </a:cubicBezTo>
                <a:cubicBezTo>
                  <a:pt x="74" y="86"/>
                  <a:pt x="74" y="86"/>
                  <a:pt x="74" y="86"/>
                </a:cubicBezTo>
                <a:cubicBezTo>
                  <a:pt x="74" y="89"/>
                  <a:pt x="76" y="92"/>
                  <a:pt x="77" y="93"/>
                </a:cubicBezTo>
                <a:cubicBezTo>
                  <a:pt x="79" y="95"/>
                  <a:pt x="82" y="96"/>
                  <a:pt x="84" y="96"/>
                </a:cubicBezTo>
                <a:cubicBezTo>
                  <a:pt x="85" y="96"/>
                  <a:pt x="85" y="96"/>
                  <a:pt x="85" y="96"/>
                </a:cubicBezTo>
                <a:cubicBezTo>
                  <a:pt x="85" y="96"/>
                  <a:pt x="85" y="96"/>
                  <a:pt x="85" y="96"/>
                </a:cubicBezTo>
                <a:cubicBezTo>
                  <a:pt x="86" y="96"/>
                  <a:pt x="87" y="97"/>
                  <a:pt x="88" y="98"/>
                </a:cubicBezTo>
                <a:cubicBezTo>
                  <a:pt x="94" y="107"/>
                  <a:pt x="94" y="107"/>
                  <a:pt x="94" y="107"/>
                </a:cubicBezTo>
                <a:cubicBezTo>
                  <a:pt x="99" y="98"/>
                  <a:pt x="99" y="98"/>
                  <a:pt x="99" y="98"/>
                </a:cubicBezTo>
                <a:cubicBezTo>
                  <a:pt x="100" y="97"/>
                  <a:pt x="101" y="96"/>
                  <a:pt x="102" y="96"/>
                </a:cubicBezTo>
                <a:cubicBezTo>
                  <a:pt x="144" y="96"/>
                  <a:pt x="144" y="96"/>
                  <a:pt x="144" y="96"/>
                </a:cubicBezTo>
                <a:cubicBezTo>
                  <a:pt x="147" y="96"/>
                  <a:pt x="149" y="95"/>
                  <a:pt x="151" y="93"/>
                </a:cubicBezTo>
                <a:cubicBezTo>
                  <a:pt x="153" y="92"/>
                  <a:pt x="154" y="89"/>
                  <a:pt x="154" y="86"/>
                </a:cubicBezTo>
                <a:cubicBezTo>
                  <a:pt x="154" y="38"/>
                  <a:pt x="154" y="38"/>
                  <a:pt x="154" y="38"/>
                </a:cubicBezTo>
                <a:cubicBezTo>
                  <a:pt x="154" y="36"/>
                  <a:pt x="153" y="33"/>
                  <a:pt x="151" y="31"/>
                </a:cubicBezTo>
                <a:cubicBezTo>
                  <a:pt x="149" y="30"/>
                  <a:pt x="147" y="28"/>
                  <a:pt x="144" y="28"/>
                </a:cubicBezTo>
                <a:close/>
                <a:moveTo>
                  <a:pt x="92" y="67"/>
                </a:moveTo>
                <a:cubicBezTo>
                  <a:pt x="91" y="67"/>
                  <a:pt x="91" y="66"/>
                  <a:pt x="91" y="66"/>
                </a:cubicBezTo>
                <a:cubicBezTo>
                  <a:pt x="85" y="60"/>
                  <a:pt x="85" y="50"/>
                  <a:pt x="91" y="44"/>
                </a:cubicBezTo>
                <a:cubicBezTo>
                  <a:pt x="97" y="37"/>
                  <a:pt x="107" y="36"/>
                  <a:pt x="114" y="42"/>
                </a:cubicBezTo>
                <a:cubicBezTo>
                  <a:pt x="122" y="36"/>
                  <a:pt x="131" y="37"/>
                  <a:pt x="138" y="44"/>
                </a:cubicBezTo>
                <a:cubicBezTo>
                  <a:pt x="144" y="50"/>
                  <a:pt x="144" y="60"/>
                  <a:pt x="137" y="66"/>
                </a:cubicBezTo>
                <a:cubicBezTo>
                  <a:pt x="137" y="66"/>
                  <a:pt x="137" y="66"/>
                  <a:pt x="137" y="66"/>
                </a:cubicBezTo>
                <a:cubicBezTo>
                  <a:pt x="137" y="67"/>
                  <a:pt x="137" y="67"/>
                  <a:pt x="137" y="67"/>
                </a:cubicBezTo>
                <a:cubicBezTo>
                  <a:pt x="117" y="86"/>
                  <a:pt x="117" y="86"/>
                  <a:pt x="117" y="86"/>
                </a:cubicBezTo>
                <a:cubicBezTo>
                  <a:pt x="115" y="87"/>
                  <a:pt x="113" y="87"/>
                  <a:pt x="112" y="86"/>
                </a:cubicBezTo>
                <a:cubicBezTo>
                  <a:pt x="92" y="67"/>
                  <a:pt x="92" y="67"/>
                  <a:pt x="92" y="67"/>
                </a:cubicBezTo>
                <a:close/>
                <a:moveTo>
                  <a:pt x="97" y="61"/>
                </a:moveTo>
                <a:cubicBezTo>
                  <a:pt x="114" y="78"/>
                  <a:pt x="114" y="78"/>
                  <a:pt x="114" y="78"/>
                </a:cubicBezTo>
                <a:cubicBezTo>
                  <a:pt x="132" y="61"/>
                  <a:pt x="132" y="61"/>
                  <a:pt x="132" y="61"/>
                </a:cubicBezTo>
                <a:cubicBezTo>
                  <a:pt x="132" y="61"/>
                  <a:pt x="132" y="61"/>
                  <a:pt x="132" y="61"/>
                </a:cubicBezTo>
                <a:cubicBezTo>
                  <a:pt x="132" y="61"/>
                  <a:pt x="132" y="61"/>
                  <a:pt x="132" y="61"/>
                </a:cubicBezTo>
                <a:cubicBezTo>
                  <a:pt x="135" y="58"/>
                  <a:pt x="136" y="52"/>
                  <a:pt x="132" y="49"/>
                </a:cubicBezTo>
                <a:cubicBezTo>
                  <a:pt x="129" y="45"/>
                  <a:pt x="123" y="44"/>
                  <a:pt x="118" y="48"/>
                </a:cubicBezTo>
                <a:cubicBezTo>
                  <a:pt x="118" y="48"/>
                  <a:pt x="118" y="48"/>
                  <a:pt x="118" y="48"/>
                </a:cubicBezTo>
                <a:cubicBezTo>
                  <a:pt x="116" y="50"/>
                  <a:pt x="112" y="50"/>
                  <a:pt x="110" y="48"/>
                </a:cubicBezTo>
                <a:cubicBezTo>
                  <a:pt x="110" y="48"/>
                  <a:pt x="110" y="48"/>
                  <a:pt x="110" y="48"/>
                </a:cubicBezTo>
                <a:cubicBezTo>
                  <a:pt x="105" y="44"/>
                  <a:pt x="100" y="45"/>
                  <a:pt x="96" y="49"/>
                </a:cubicBezTo>
                <a:cubicBezTo>
                  <a:pt x="93" y="52"/>
                  <a:pt x="93" y="57"/>
                  <a:pt x="97" y="61"/>
                </a:cubicBezTo>
                <a:cubicBezTo>
                  <a:pt x="97" y="61"/>
                  <a:pt x="97" y="61"/>
                  <a:pt x="97" y="61"/>
                </a:cubicBezTo>
                <a:close/>
                <a:moveTo>
                  <a:pt x="39" y="139"/>
                </a:moveTo>
                <a:cubicBezTo>
                  <a:pt x="37" y="139"/>
                  <a:pt x="36" y="138"/>
                  <a:pt x="36" y="136"/>
                </a:cubicBezTo>
                <a:cubicBezTo>
                  <a:pt x="36" y="134"/>
                  <a:pt x="37" y="132"/>
                  <a:pt x="39" y="132"/>
                </a:cubicBezTo>
                <a:cubicBezTo>
                  <a:pt x="81" y="132"/>
                  <a:pt x="81" y="132"/>
                  <a:pt x="81" y="132"/>
                </a:cubicBezTo>
                <a:cubicBezTo>
                  <a:pt x="83" y="132"/>
                  <a:pt x="85" y="134"/>
                  <a:pt x="85" y="136"/>
                </a:cubicBezTo>
                <a:cubicBezTo>
                  <a:pt x="85" y="138"/>
                  <a:pt x="83" y="139"/>
                  <a:pt x="81" y="139"/>
                </a:cubicBezTo>
                <a:cubicBezTo>
                  <a:pt x="39" y="139"/>
                  <a:pt x="39" y="139"/>
                  <a:pt x="39" y="13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09" name="Freeform 3702"/>
          <p:cNvSpPr>
            <a:spLocks noEditPoints="1"/>
          </p:cNvSpPr>
          <p:nvPr/>
        </p:nvSpPr>
        <p:spPr bwMode="auto">
          <a:xfrm>
            <a:off x="5734312" y="1978399"/>
            <a:ext cx="226863" cy="189502"/>
          </a:xfrm>
          <a:custGeom>
            <a:avLst/>
            <a:gdLst>
              <a:gd name="T0" fmla="*/ 7 w 162"/>
              <a:gd name="T1" fmla="*/ 0 h 135"/>
              <a:gd name="T2" fmla="*/ 162 w 162"/>
              <a:gd name="T3" fmla="*/ 6 h 135"/>
              <a:gd name="T4" fmla="*/ 162 w 162"/>
              <a:gd name="T5" fmla="*/ 114 h 135"/>
              <a:gd name="T6" fmla="*/ 156 w 162"/>
              <a:gd name="T7" fmla="*/ 120 h 135"/>
              <a:gd name="T8" fmla="*/ 88 w 162"/>
              <a:gd name="T9" fmla="*/ 127 h 135"/>
              <a:gd name="T10" fmla="*/ 122 w 162"/>
              <a:gd name="T11" fmla="*/ 127 h 135"/>
              <a:gd name="T12" fmla="*/ 122 w 162"/>
              <a:gd name="T13" fmla="*/ 135 h 135"/>
              <a:gd name="T14" fmla="*/ 37 w 162"/>
              <a:gd name="T15" fmla="*/ 131 h 135"/>
              <a:gd name="T16" fmla="*/ 75 w 162"/>
              <a:gd name="T17" fmla="*/ 127 h 135"/>
              <a:gd name="T18" fmla="*/ 75 w 162"/>
              <a:gd name="T19" fmla="*/ 120 h 135"/>
              <a:gd name="T20" fmla="*/ 0 w 162"/>
              <a:gd name="T21" fmla="*/ 114 h 135"/>
              <a:gd name="T22" fmla="*/ 0 w 162"/>
              <a:gd name="T23" fmla="*/ 6 h 135"/>
              <a:gd name="T24" fmla="*/ 70 w 162"/>
              <a:gd name="T25" fmla="*/ 42 h 135"/>
              <a:gd name="T26" fmla="*/ 86 w 162"/>
              <a:gd name="T27" fmla="*/ 44 h 135"/>
              <a:gd name="T28" fmla="*/ 90 w 162"/>
              <a:gd name="T29" fmla="*/ 32 h 135"/>
              <a:gd name="T30" fmla="*/ 98 w 162"/>
              <a:gd name="T31" fmla="*/ 28 h 135"/>
              <a:gd name="T32" fmla="*/ 111 w 162"/>
              <a:gd name="T33" fmla="*/ 40 h 135"/>
              <a:gd name="T34" fmla="*/ 107 w 162"/>
              <a:gd name="T35" fmla="*/ 49 h 135"/>
              <a:gd name="T36" fmla="*/ 91 w 162"/>
              <a:gd name="T37" fmla="*/ 50 h 135"/>
              <a:gd name="T38" fmla="*/ 87 w 162"/>
              <a:gd name="T39" fmla="*/ 60 h 135"/>
              <a:gd name="T40" fmla="*/ 91 w 162"/>
              <a:gd name="T41" fmla="*/ 70 h 135"/>
              <a:gd name="T42" fmla="*/ 107 w 162"/>
              <a:gd name="T43" fmla="*/ 71 h 135"/>
              <a:gd name="T44" fmla="*/ 107 w 162"/>
              <a:gd name="T45" fmla="*/ 88 h 135"/>
              <a:gd name="T46" fmla="*/ 90 w 162"/>
              <a:gd name="T47" fmla="*/ 88 h 135"/>
              <a:gd name="T48" fmla="*/ 86 w 162"/>
              <a:gd name="T49" fmla="*/ 79 h 135"/>
              <a:gd name="T50" fmla="*/ 82 w 162"/>
              <a:gd name="T51" fmla="*/ 73 h 135"/>
              <a:gd name="T52" fmla="*/ 57 w 162"/>
              <a:gd name="T53" fmla="*/ 72 h 135"/>
              <a:gd name="T54" fmla="*/ 52 w 162"/>
              <a:gd name="T55" fmla="*/ 60 h 135"/>
              <a:gd name="T56" fmla="*/ 70 w 162"/>
              <a:gd name="T57" fmla="*/ 42 h 135"/>
              <a:gd name="T58" fmla="*/ 62 w 162"/>
              <a:gd name="T59" fmla="*/ 53 h 135"/>
              <a:gd name="T60" fmla="*/ 62 w 162"/>
              <a:gd name="T61" fmla="*/ 67 h 135"/>
              <a:gd name="T62" fmla="*/ 62 w 162"/>
              <a:gd name="T63" fmla="*/ 67 h 135"/>
              <a:gd name="T64" fmla="*/ 79 w 162"/>
              <a:gd name="T65" fmla="*/ 60 h 135"/>
              <a:gd name="T66" fmla="*/ 102 w 162"/>
              <a:gd name="T67" fmla="*/ 37 h 135"/>
              <a:gd name="T68" fmla="*/ 95 w 162"/>
              <a:gd name="T69" fmla="*/ 37 h 135"/>
              <a:gd name="T70" fmla="*/ 93 w 162"/>
              <a:gd name="T71" fmla="*/ 40 h 135"/>
              <a:gd name="T72" fmla="*/ 102 w 162"/>
              <a:gd name="T73" fmla="*/ 44 h 135"/>
              <a:gd name="T74" fmla="*/ 102 w 162"/>
              <a:gd name="T75" fmla="*/ 44 h 135"/>
              <a:gd name="T76" fmla="*/ 102 w 162"/>
              <a:gd name="T77" fmla="*/ 37 h 135"/>
              <a:gd name="T78" fmla="*/ 98 w 162"/>
              <a:gd name="T79" fmla="*/ 74 h 135"/>
              <a:gd name="T80" fmla="*/ 95 w 162"/>
              <a:gd name="T81" fmla="*/ 76 h 135"/>
              <a:gd name="T82" fmla="*/ 98 w 162"/>
              <a:gd name="T83" fmla="*/ 84 h 135"/>
              <a:gd name="T84" fmla="*/ 103 w 162"/>
              <a:gd name="T85" fmla="*/ 79 h 135"/>
              <a:gd name="T86" fmla="*/ 139 w 162"/>
              <a:gd name="T87" fmla="*/ 90 h 135"/>
              <a:gd name="T88" fmla="*/ 139 w 162"/>
              <a:gd name="T89" fmla="*/ 102 h 135"/>
              <a:gd name="T90" fmla="*/ 139 w 162"/>
              <a:gd name="T91" fmla="*/ 90 h 135"/>
              <a:gd name="T92" fmla="*/ 13 w 162"/>
              <a:gd name="T93" fmla="*/ 12 h 135"/>
              <a:gd name="T94" fmla="*/ 150 w 162"/>
              <a:gd name="T95" fmla="*/ 107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62" h="135">
                <a:moveTo>
                  <a:pt x="7" y="0"/>
                </a:moveTo>
                <a:cubicBezTo>
                  <a:pt x="7" y="0"/>
                  <a:pt x="7" y="0"/>
                  <a:pt x="7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60" y="0"/>
                  <a:pt x="162" y="3"/>
                  <a:pt x="162" y="6"/>
                </a:cubicBezTo>
                <a:cubicBezTo>
                  <a:pt x="162" y="6"/>
                  <a:pt x="162" y="6"/>
                  <a:pt x="162" y="6"/>
                </a:cubicBezTo>
                <a:cubicBezTo>
                  <a:pt x="162" y="114"/>
                  <a:pt x="162" y="114"/>
                  <a:pt x="162" y="114"/>
                </a:cubicBezTo>
                <a:cubicBezTo>
                  <a:pt x="162" y="117"/>
                  <a:pt x="160" y="120"/>
                  <a:pt x="156" y="120"/>
                </a:cubicBezTo>
                <a:cubicBezTo>
                  <a:pt x="156" y="120"/>
                  <a:pt x="156" y="120"/>
                  <a:pt x="156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7"/>
                  <a:pt x="88" y="127"/>
                  <a:pt x="88" y="127"/>
                </a:cubicBezTo>
                <a:cubicBezTo>
                  <a:pt x="88" y="127"/>
                  <a:pt x="88" y="127"/>
                  <a:pt x="88" y="127"/>
                </a:cubicBezTo>
                <a:cubicBezTo>
                  <a:pt x="122" y="127"/>
                  <a:pt x="122" y="127"/>
                  <a:pt x="122" y="127"/>
                </a:cubicBezTo>
                <a:cubicBezTo>
                  <a:pt x="124" y="127"/>
                  <a:pt x="126" y="129"/>
                  <a:pt x="126" y="131"/>
                </a:cubicBezTo>
                <a:cubicBezTo>
                  <a:pt x="126" y="133"/>
                  <a:pt x="124" y="135"/>
                  <a:pt x="122" y="135"/>
                </a:cubicBezTo>
                <a:cubicBezTo>
                  <a:pt x="41" y="135"/>
                  <a:pt x="41" y="135"/>
                  <a:pt x="41" y="135"/>
                </a:cubicBezTo>
                <a:cubicBezTo>
                  <a:pt x="38" y="135"/>
                  <a:pt x="37" y="133"/>
                  <a:pt x="37" y="131"/>
                </a:cubicBezTo>
                <a:cubicBezTo>
                  <a:pt x="37" y="129"/>
                  <a:pt x="38" y="127"/>
                  <a:pt x="41" y="127"/>
                </a:cubicBezTo>
                <a:cubicBezTo>
                  <a:pt x="75" y="127"/>
                  <a:pt x="75" y="127"/>
                  <a:pt x="75" y="127"/>
                </a:cubicBezTo>
                <a:cubicBezTo>
                  <a:pt x="75" y="127"/>
                  <a:pt x="75" y="127"/>
                  <a:pt x="75" y="127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" y="120"/>
                  <a:pt x="7" y="120"/>
                  <a:pt x="7" y="120"/>
                </a:cubicBezTo>
                <a:cubicBezTo>
                  <a:pt x="3" y="120"/>
                  <a:pt x="0" y="117"/>
                  <a:pt x="0" y="114"/>
                </a:cubicBezTo>
                <a:cubicBezTo>
                  <a:pt x="0" y="114"/>
                  <a:pt x="0" y="114"/>
                  <a:pt x="0" y="114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3" y="0"/>
                  <a:pt x="7" y="0"/>
                </a:cubicBezTo>
                <a:close/>
                <a:moveTo>
                  <a:pt x="70" y="42"/>
                </a:moveTo>
                <a:cubicBezTo>
                  <a:pt x="74" y="42"/>
                  <a:pt x="78" y="44"/>
                  <a:pt x="82" y="47"/>
                </a:cubicBezTo>
                <a:cubicBezTo>
                  <a:pt x="86" y="44"/>
                  <a:pt x="86" y="44"/>
                  <a:pt x="86" y="44"/>
                </a:cubicBezTo>
                <a:cubicBezTo>
                  <a:pt x="86" y="43"/>
                  <a:pt x="86" y="42"/>
                  <a:pt x="86" y="40"/>
                </a:cubicBezTo>
                <a:cubicBezTo>
                  <a:pt x="86" y="37"/>
                  <a:pt x="87" y="34"/>
                  <a:pt x="90" y="32"/>
                </a:cubicBezTo>
                <a:cubicBezTo>
                  <a:pt x="90" y="32"/>
                  <a:pt x="90" y="32"/>
                  <a:pt x="90" y="32"/>
                </a:cubicBezTo>
                <a:cubicBezTo>
                  <a:pt x="92" y="29"/>
                  <a:pt x="95" y="28"/>
                  <a:pt x="98" y="28"/>
                </a:cubicBezTo>
                <a:cubicBezTo>
                  <a:pt x="102" y="28"/>
                  <a:pt x="105" y="30"/>
                  <a:pt x="107" y="32"/>
                </a:cubicBezTo>
                <a:cubicBezTo>
                  <a:pt x="109" y="34"/>
                  <a:pt x="111" y="37"/>
                  <a:pt x="111" y="40"/>
                </a:cubicBezTo>
                <a:cubicBezTo>
                  <a:pt x="111" y="44"/>
                  <a:pt x="109" y="47"/>
                  <a:pt x="107" y="49"/>
                </a:cubicBezTo>
                <a:cubicBezTo>
                  <a:pt x="107" y="49"/>
                  <a:pt x="107" y="49"/>
                  <a:pt x="107" y="49"/>
                </a:cubicBezTo>
                <a:cubicBezTo>
                  <a:pt x="105" y="51"/>
                  <a:pt x="102" y="53"/>
                  <a:pt x="98" y="53"/>
                </a:cubicBezTo>
                <a:cubicBezTo>
                  <a:pt x="95" y="53"/>
                  <a:pt x="93" y="52"/>
                  <a:pt x="91" y="50"/>
                </a:cubicBezTo>
                <a:cubicBezTo>
                  <a:pt x="86" y="53"/>
                  <a:pt x="86" y="53"/>
                  <a:pt x="86" y="53"/>
                </a:cubicBezTo>
                <a:cubicBezTo>
                  <a:pt x="87" y="55"/>
                  <a:pt x="87" y="58"/>
                  <a:pt x="87" y="60"/>
                </a:cubicBezTo>
                <a:cubicBezTo>
                  <a:pt x="87" y="62"/>
                  <a:pt x="87" y="64"/>
                  <a:pt x="86" y="66"/>
                </a:cubicBezTo>
                <a:cubicBezTo>
                  <a:pt x="91" y="70"/>
                  <a:pt x="91" y="70"/>
                  <a:pt x="91" y="70"/>
                </a:cubicBezTo>
                <a:cubicBezTo>
                  <a:pt x="93" y="68"/>
                  <a:pt x="95" y="67"/>
                  <a:pt x="98" y="67"/>
                </a:cubicBezTo>
                <a:cubicBezTo>
                  <a:pt x="102" y="67"/>
                  <a:pt x="105" y="68"/>
                  <a:pt x="107" y="71"/>
                </a:cubicBezTo>
                <a:cubicBezTo>
                  <a:pt x="109" y="73"/>
                  <a:pt x="111" y="76"/>
                  <a:pt x="111" y="79"/>
                </a:cubicBezTo>
                <a:cubicBezTo>
                  <a:pt x="111" y="83"/>
                  <a:pt x="109" y="86"/>
                  <a:pt x="107" y="88"/>
                </a:cubicBezTo>
                <a:cubicBezTo>
                  <a:pt x="105" y="90"/>
                  <a:pt x="102" y="92"/>
                  <a:pt x="98" y="92"/>
                </a:cubicBezTo>
                <a:cubicBezTo>
                  <a:pt x="95" y="92"/>
                  <a:pt x="92" y="90"/>
                  <a:pt x="90" y="88"/>
                </a:cubicBezTo>
                <a:cubicBezTo>
                  <a:pt x="90" y="88"/>
                  <a:pt x="90" y="88"/>
                  <a:pt x="90" y="88"/>
                </a:cubicBezTo>
                <a:cubicBezTo>
                  <a:pt x="87" y="86"/>
                  <a:pt x="86" y="83"/>
                  <a:pt x="86" y="79"/>
                </a:cubicBezTo>
                <a:cubicBezTo>
                  <a:pt x="86" y="78"/>
                  <a:pt x="86" y="77"/>
                  <a:pt x="86" y="76"/>
                </a:cubicBezTo>
                <a:cubicBezTo>
                  <a:pt x="82" y="73"/>
                  <a:pt x="82" y="73"/>
                  <a:pt x="82" y="73"/>
                </a:cubicBezTo>
                <a:cubicBezTo>
                  <a:pt x="78" y="76"/>
                  <a:pt x="74" y="77"/>
                  <a:pt x="70" y="77"/>
                </a:cubicBezTo>
                <a:cubicBezTo>
                  <a:pt x="65" y="77"/>
                  <a:pt x="60" y="75"/>
                  <a:pt x="57" y="72"/>
                </a:cubicBezTo>
                <a:cubicBezTo>
                  <a:pt x="57" y="72"/>
                  <a:pt x="57" y="72"/>
                  <a:pt x="57" y="72"/>
                </a:cubicBezTo>
                <a:cubicBezTo>
                  <a:pt x="54" y="69"/>
                  <a:pt x="52" y="65"/>
                  <a:pt x="52" y="60"/>
                </a:cubicBezTo>
                <a:cubicBezTo>
                  <a:pt x="52" y="55"/>
                  <a:pt x="54" y="51"/>
                  <a:pt x="57" y="48"/>
                </a:cubicBezTo>
                <a:cubicBezTo>
                  <a:pt x="60" y="44"/>
                  <a:pt x="65" y="42"/>
                  <a:pt x="70" y="42"/>
                </a:cubicBezTo>
                <a:close/>
                <a:moveTo>
                  <a:pt x="70" y="50"/>
                </a:moveTo>
                <a:cubicBezTo>
                  <a:pt x="67" y="50"/>
                  <a:pt x="64" y="51"/>
                  <a:pt x="62" y="53"/>
                </a:cubicBezTo>
                <a:cubicBezTo>
                  <a:pt x="61" y="55"/>
                  <a:pt x="60" y="57"/>
                  <a:pt x="60" y="60"/>
                </a:cubicBezTo>
                <a:cubicBezTo>
                  <a:pt x="60" y="63"/>
                  <a:pt x="61" y="65"/>
                  <a:pt x="62" y="67"/>
                </a:cubicBezTo>
                <a:cubicBezTo>
                  <a:pt x="62" y="67"/>
                  <a:pt x="62" y="67"/>
                  <a:pt x="62" y="67"/>
                </a:cubicBezTo>
                <a:cubicBezTo>
                  <a:pt x="62" y="67"/>
                  <a:pt x="62" y="67"/>
                  <a:pt x="62" y="67"/>
                </a:cubicBezTo>
                <a:cubicBezTo>
                  <a:pt x="64" y="69"/>
                  <a:pt x="67" y="70"/>
                  <a:pt x="70" y="70"/>
                </a:cubicBezTo>
                <a:cubicBezTo>
                  <a:pt x="75" y="70"/>
                  <a:pt x="79" y="65"/>
                  <a:pt x="79" y="60"/>
                </a:cubicBezTo>
                <a:cubicBezTo>
                  <a:pt x="79" y="54"/>
                  <a:pt x="75" y="50"/>
                  <a:pt x="70" y="50"/>
                </a:cubicBezTo>
                <a:close/>
                <a:moveTo>
                  <a:pt x="102" y="37"/>
                </a:moveTo>
                <a:cubicBezTo>
                  <a:pt x="101" y="36"/>
                  <a:pt x="100" y="36"/>
                  <a:pt x="98" y="36"/>
                </a:cubicBezTo>
                <a:cubicBezTo>
                  <a:pt x="97" y="36"/>
                  <a:pt x="96" y="36"/>
                  <a:pt x="95" y="37"/>
                </a:cubicBezTo>
                <a:cubicBezTo>
                  <a:pt x="95" y="37"/>
                  <a:pt x="95" y="37"/>
                  <a:pt x="95" y="37"/>
                </a:cubicBezTo>
                <a:cubicBezTo>
                  <a:pt x="94" y="38"/>
                  <a:pt x="93" y="39"/>
                  <a:pt x="93" y="40"/>
                </a:cubicBezTo>
                <a:cubicBezTo>
                  <a:pt x="93" y="43"/>
                  <a:pt x="96" y="45"/>
                  <a:pt x="98" y="45"/>
                </a:cubicBezTo>
                <a:cubicBezTo>
                  <a:pt x="100" y="45"/>
                  <a:pt x="101" y="45"/>
                  <a:pt x="102" y="44"/>
                </a:cubicBezTo>
                <a:cubicBezTo>
                  <a:pt x="102" y="44"/>
                  <a:pt x="102" y="44"/>
                  <a:pt x="102" y="44"/>
                </a:cubicBezTo>
                <a:cubicBezTo>
                  <a:pt x="102" y="44"/>
                  <a:pt x="102" y="44"/>
                  <a:pt x="102" y="44"/>
                </a:cubicBezTo>
                <a:cubicBezTo>
                  <a:pt x="103" y="43"/>
                  <a:pt x="103" y="42"/>
                  <a:pt x="103" y="40"/>
                </a:cubicBezTo>
                <a:cubicBezTo>
                  <a:pt x="103" y="39"/>
                  <a:pt x="103" y="38"/>
                  <a:pt x="102" y="37"/>
                </a:cubicBezTo>
                <a:close/>
                <a:moveTo>
                  <a:pt x="102" y="76"/>
                </a:moveTo>
                <a:cubicBezTo>
                  <a:pt x="101" y="75"/>
                  <a:pt x="100" y="74"/>
                  <a:pt x="98" y="74"/>
                </a:cubicBezTo>
                <a:cubicBezTo>
                  <a:pt x="97" y="74"/>
                  <a:pt x="96" y="75"/>
                  <a:pt x="95" y="76"/>
                </a:cubicBezTo>
                <a:cubicBezTo>
                  <a:pt x="95" y="76"/>
                  <a:pt x="95" y="76"/>
                  <a:pt x="95" y="76"/>
                </a:cubicBezTo>
                <a:cubicBezTo>
                  <a:pt x="94" y="77"/>
                  <a:pt x="93" y="78"/>
                  <a:pt x="93" y="79"/>
                </a:cubicBezTo>
                <a:cubicBezTo>
                  <a:pt x="93" y="82"/>
                  <a:pt x="96" y="84"/>
                  <a:pt x="98" y="84"/>
                </a:cubicBezTo>
                <a:cubicBezTo>
                  <a:pt x="100" y="84"/>
                  <a:pt x="101" y="84"/>
                  <a:pt x="102" y="83"/>
                </a:cubicBezTo>
                <a:cubicBezTo>
                  <a:pt x="103" y="82"/>
                  <a:pt x="103" y="81"/>
                  <a:pt x="103" y="79"/>
                </a:cubicBezTo>
                <a:cubicBezTo>
                  <a:pt x="103" y="78"/>
                  <a:pt x="103" y="77"/>
                  <a:pt x="102" y="76"/>
                </a:cubicBezTo>
                <a:close/>
                <a:moveTo>
                  <a:pt x="139" y="90"/>
                </a:moveTo>
                <a:cubicBezTo>
                  <a:pt x="142" y="90"/>
                  <a:pt x="145" y="93"/>
                  <a:pt x="145" y="96"/>
                </a:cubicBezTo>
                <a:cubicBezTo>
                  <a:pt x="145" y="100"/>
                  <a:pt x="142" y="102"/>
                  <a:pt x="139" y="102"/>
                </a:cubicBezTo>
                <a:cubicBezTo>
                  <a:pt x="135" y="102"/>
                  <a:pt x="133" y="100"/>
                  <a:pt x="133" y="96"/>
                </a:cubicBezTo>
                <a:cubicBezTo>
                  <a:pt x="133" y="93"/>
                  <a:pt x="135" y="90"/>
                  <a:pt x="139" y="90"/>
                </a:cubicBezTo>
                <a:close/>
                <a:moveTo>
                  <a:pt x="150" y="12"/>
                </a:moveTo>
                <a:cubicBezTo>
                  <a:pt x="13" y="12"/>
                  <a:pt x="13" y="12"/>
                  <a:pt x="13" y="12"/>
                </a:cubicBezTo>
                <a:cubicBezTo>
                  <a:pt x="13" y="44"/>
                  <a:pt x="13" y="76"/>
                  <a:pt x="13" y="107"/>
                </a:cubicBezTo>
                <a:cubicBezTo>
                  <a:pt x="58" y="107"/>
                  <a:pt x="104" y="107"/>
                  <a:pt x="150" y="107"/>
                </a:cubicBezTo>
                <a:cubicBezTo>
                  <a:pt x="150" y="76"/>
                  <a:pt x="150" y="44"/>
                  <a:pt x="150" y="1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10" name="Freeform 3703"/>
          <p:cNvSpPr>
            <a:spLocks noEditPoints="1"/>
          </p:cNvSpPr>
          <p:nvPr/>
        </p:nvSpPr>
        <p:spPr bwMode="auto">
          <a:xfrm>
            <a:off x="2918367" y="2404187"/>
            <a:ext cx="226863" cy="227402"/>
          </a:xfrm>
          <a:custGeom>
            <a:avLst/>
            <a:gdLst>
              <a:gd name="T0" fmla="*/ 154 w 162"/>
              <a:gd name="T1" fmla="*/ 19 h 162"/>
              <a:gd name="T2" fmla="*/ 154 w 162"/>
              <a:gd name="T3" fmla="*/ 19 h 162"/>
              <a:gd name="T4" fmla="*/ 162 w 162"/>
              <a:gd name="T5" fmla="*/ 40 h 162"/>
              <a:gd name="T6" fmla="*/ 153 w 162"/>
              <a:gd name="T7" fmla="*/ 60 h 162"/>
              <a:gd name="T8" fmla="*/ 131 w 162"/>
              <a:gd name="T9" fmla="*/ 83 h 162"/>
              <a:gd name="T10" fmla="*/ 110 w 162"/>
              <a:gd name="T11" fmla="*/ 91 h 162"/>
              <a:gd name="T12" fmla="*/ 90 w 162"/>
              <a:gd name="T13" fmla="*/ 83 h 162"/>
              <a:gd name="T14" fmla="*/ 82 w 162"/>
              <a:gd name="T15" fmla="*/ 90 h 162"/>
              <a:gd name="T16" fmla="*/ 91 w 162"/>
              <a:gd name="T17" fmla="*/ 111 h 162"/>
              <a:gd name="T18" fmla="*/ 82 w 162"/>
              <a:gd name="T19" fmla="*/ 131 h 162"/>
              <a:gd name="T20" fmla="*/ 60 w 162"/>
              <a:gd name="T21" fmla="*/ 154 h 162"/>
              <a:gd name="T22" fmla="*/ 19 w 162"/>
              <a:gd name="T23" fmla="*/ 154 h 162"/>
              <a:gd name="T24" fmla="*/ 8 w 162"/>
              <a:gd name="T25" fmla="*/ 143 h 162"/>
              <a:gd name="T26" fmla="*/ 8 w 162"/>
              <a:gd name="T27" fmla="*/ 103 h 162"/>
              <a:gd name="T28" fmla="*/ 8 w 162"/>
              <a:gd name="T29" fmla="*/ 103 h 162"/>
              <a:gd name="T30" fmla="*/ 31 w 162"/>
              <a:gd name="T31" fmla="*/ 80 h 162"/>
              <a:gd name="T32" fmla="*/ 52 w 162"/>
              <a:gd name="T33" fmla="*/ 71 h 162"/>
              <a:gd name="T34" fmla="*/ 72 w 162"/>
              <a:gd name="T35" fmla="*/ 80 h 162"/>
              <a:gd name="T36" fmla="*/ 72 w 162"/>
              <a:gd name="T37" fmla="*/ 80 h 162"/>
              <a:gd name="T38" fmla="*/ 80 w 162"/>
              <a:gd name="T39" fmla="*/ 73 h 162"/>
              <a:gd name="T40" fmla="*/ 71 w 162"/>
              <a:gd name="T41" fmla="*/ 52 h 162"/>
              <a:gd name="T42" fmla="*/ 80 w 162"/>
              <a:gd name="T43" fmla="*/ 32 h 162"/>
              <a:gd name="T44" fmla="*/ 80 w 162"/>
              <a:gd name="T45" fmla="*/ 31 h 162"/>
              <a:gd name="T46" fmla="*/ 102 w 162"/>
              <a:gd name="T47" fmla="*/ 9 h 162"/>
              <a:gd name="T48" fmla="*/ 143 w 162"/>
              <a:gd name="T49" fmla="*/ 9 h 162"/>
              <a:gd name="T50" fmla="*/ 145 w 162"/>
              <a:gd name="T51" fmla="*/ 28 h 162"/>
              <a:gd name="T52" fmla="*/ 134 w 162"/>
              <a:gd name="T53" fmla="*/ 17 h 162"/>
              <a:gd name="T54" fmla="*/ 111 w 162"/>
              <a:gd name="T55" fmla="*/ 17 h 162"/>
              <a:gd name="T56" fmla="*/ 111 w 162"/>
              <a:gd name="T57" fmla="*/ 17 h 162"/>
              <a:gd name="T58" fmla="*/ 84 w 162"/>
              <a:gd name="T59" fmla="*/ 52 h 162"/>
              <a:gd name="T60" fmla="*/ 88 w 162"/>
              <a:gd name="T61" fmla="*/ 63 h 162"/>
              <a:gd name="T62" fmla="*/ 89 w 162"/>
              <a:gd name="T63" fmla="*/ 64 h 162"/>
              <a:gd name="T64" fmla="*/ 109 w 162"/>
              <a:gd name="T65" fmla="*/ 53 h 162"/>
              <a:gd name="T66" fmla="*/ 98 w 162"/>
              <a:gd name="T67" fmla="*/ 73 h 162"/>
              <a:gd name="T68" fmla="*/ 99 w 162"/>
              <a:gd name="T69" fmla="*/ 74 h 162"/>
              <a:gd name="T70" fmla="*/ 122 w 162"/>
              <a:gd name="T71" fmla="*/ 74 h 162"/>
              <a:gd name="T72" fmla="*/ 145 w 162"/>
              <a:gd name="T73" fmla="*/ 52 h 162"/>
              <a:gd name="T74" fmla="*/ 150 w 162"/>
              <a:gd name="T75" fmla="*/ 40 h 162"/>
              <a:gd name="T76" fmla="*/ 145 w 162"/>
              <a:gd name="T77" fmla="*/ 28 h 162"/>
              <a:gd name="T78" fmla="*/ 74 w 162"/>
              <a:gd name="T79" fmla="*/ 99 h 162"/>
              <a:gd name="T80" fmla="*/ 62 w 162"/>
              <a:gd name="T81" fmla="*/ 109 h 162"/>
              <a:gd name="T82" fmla="*/ 53 w 162"/>
              <a:gd name="T83" fmla="*/ 101 h 162"/>
              <a:gd name="T84" fmla="*/ 63 w 162"/>
              <a:gd name="T85" fmla="*/ 89 h 162"/>
              <a:gd name="T86" fmla="*/ 63 w 162"/>
              <a:gd name="T87" fmla="*/ 89 h 162"/>
              <a:gd name="T88" fmla="*/ 40 w 162"/>
              <a:gd name="T89" fmla="*/ 89 h 162"/>
              <a:gd name="T90" fmla="*/ 17 w 162"/>
              <a:gd name="T91" fmla="*/ 112 h 162"/>
              <a:gd name="T92" fmla="*/ 17 w 162"/>
              <a:gd name="T93" fmla="*/ 112 h 162"/>
              <a:gd name="T94" fmla="*/ 17 w 162"/>
              <a:gd name="T95" fmla="*/ 135 h 162"/>
              <a:gd name="T96" fmla="*/ 28 w 162"/>
              <a:gd name="T97" fmla="*/ 145 h 162"/>
              <a:gd name="T98" fmla="*/ 51 w 162"/>
              <a:gd name="T99" fmla="*/ 145 h 162"/>
              <a:gd name="T100" fmla="*/ 51 w 162"/>
              <a:gd name="T101" fmla="*/ 145 h 162"/>
              <a:gd name="T102" fmla="*/ 74 w 162"/>
              <a:gd name="T103" fmla="*/ 122 h 162"/>
              <a:gd name="T104" fmla="*/ 74 w 162"/>
              <a:gd name="T105" fmla="*/ 99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62" h="162">
                <a:moveTo>
                  <a:pt x="143" y="9"/>
                </a:moveTo>
                <a:cubicBezTo>
                  <a:pt x="154" y="19"/>
                  <a:pt x="154" y="19"/>
                  <a:pt x="154" y="19"/>
                </a:cubicBezTo>
                <a:cubicBezTo>
                  <a:pt x="154" y="19"/>
                  <a:pt x="154" y="19"/>
                  <a:pt x="154" y="19"/>
                </a:cubicBezTo>
                <a:cubicBezTo>
                  <a:pt x="154" y="19"/>
                  <a:pt x="154" y="19"/>
                  <a:pt x="154" y="19"/>
                </a:cubicBezTo>
                <a:cubicBezTo>
                  <a:pt x="159" y="25"/>
                  <a:pt x="162" y="32"/>
                  <a:pt x="162" y="40"/>
                </a:cubicBezTo>
                <a:cubicBezTo>
                  <a:pt x="162" y="40"/>
                  <a:pt x="162" y="40"/>
                  <a:pt x="162" y="40"/>
                </a:cubicBezTo>
                <a:cubicBezTo>
                  <a:pt x="162" y="47"/>
                  <a:pt x="159" y="54"/>
                  <a:pt x="154" y="60"/>
                </a:cubicBezTo>
                <a:cubicBezTo>
                  <a:pt x="153" y="60"/>
                  <a:pt x="153" y="60"/>
                  <a:pt x="153" y="60"/>
                </a:cubicBezTo>
                <a:cubicBezTo>
                  <a:pt x="131" y="83"/>
                  <a:pt x="131" y="83"/>
                  <a:pt x="131" y="83"/>
                </a:cubicBezTo>
                <a:cubicBezTo>
                  <a:pt x="131" y="83"/>
                  <a:pt x="131" y="83"/>
                  <a:pt x="131" y="83"/>
                </a:cubicBezTo>
                <a:cubicBezTo>
                  <a:pt x="131" y="83"/>
                  <a:pt x="131" y="83"/>
                  <a:pt x="131" y="83"/>
                </a:cubicBezTo>
                <a:cubicBezTo>
                  <a:pt x="125" y="88"/>
                  <a:pt x="118" y="91"/>
                  <a:pt x="110" y="91"/>
                </a:cubicBezTo>
                <a:cubicBezTo>
                  <a:pt x="103" y="91"/>
                  <a:pt x="96" y="88"/>
                  <a:pt x="90" y="83"/>
                </a:cubicBezTo>
                <a:cubicBezTo>
                  <a:pt x="90" y="83"/>
                  <a:pt x="90" y="83"/>
                  <a:pt x="90" y="83"/>
                </a:cubicBezTo>
                <a:cubicBezTo>
                  <a:pt x="89" y="82"/>
                  <a:pt x="89" y="82"/>
                  <a:pt x="89" y="82"/>
                </a:cubicBezTo>
                <a:cubicBezTo>
                  <a:pt x="82" y="90"/>
                  <a:pt x="82" y="90"/>
                  <a:pt x="82" y="90"/>
                </a:cubicBezTo>
                <a:cubicBezTo>
                  <a:pt x="83" y="90"/>
                  <a:pt x="83" y="90"/>
                  <a:pt x="83" y="90"/>
                </a:cubicBezTo>
                <a:cubicBezTo>
                  <a:pt x="88" y="96"/>
                  <a:pt x="91" y="103"/>
                  <a:pt x="91" y="111"/>
                </a:cubicBezTo>
                <a:cubicBezTo>
                  <a:pt x="91" y="118"/>
                  <a:pt x="88" y="126"/>
                  <a:pt x="83" y="131"/>
                </a:cubicBezTo>
                <a:cubicBezTo>
                  <a:pt x="82" y="131"/>
                  <a:pt x="82" y="131"/>
                  <a:pt x="82" y="131"/>
                </a:cubicBezTo>
                <a:cubicBezTo>
                  <a:pt x="60" y="154"/>
                  <a:pt x="60" y="154"/>
                  <a:pt x="60" y="154"/>
                </a:cubicBezTo>
                <a:cubicBezTo>
                  <a:pt x="60" y="154"/>
                  <a:pt x="60" y="154"/>
                  <a:pt x="60" y="154"/>
                </a:cubicBezTo>
                <a:cubicBezTo>
                  <a:pt x="54" y="160"/>
                  <a:pt x="47" y="162"/>
                  <a:pt x="39" y="162"/>
                </a:cubicBezTo>
                <a:cubicBezTo>
                  <a:pt x="32" y="162"/>
                  <a:pt x="25" y="160"/>
                  <a:pt x="19" y="154"/>
                </a:cubicBezTo>
                <a:cubicBezTo>
                  <a:pt x="8" y="143"/>
                  <a:pt x="8" y="143"/>
                  <a:pt x="8" y="143"/>
                </a:cubicBezTo>
                <a:cubicBezTo>
                  <a:pt x="8" y="143"/>
                  <a:pt x="8" y="143"/>
                  <a:pt x="8" y="143"/>
                </a:cubicBezTo>
                <a:cubicBezTo>
                  <a:pt x="3" y="138"/>
                  <a:pt x="0" y="130"/>
                  <a:pt x="0" y="123"/>
                </a:cubicBezTo>
                <a:cubicBezTo>
                  <a:pt x="0" y="116"/>
                  <a:pt x="3" y="108"/>
                  <a:pt x="8" y="103"/>
                </a:cubicBezTo>
                <a:cubicBezTo>
                  <a:pt x="8" y="103"/>
                  <a:pt x="8" y="103"/>
                  <a:pt x="8" y="103"/>
                </a:cubicBezTo>
                <a:cubicBezTo>
                  <a:pt x="8" y="103"/>
                  <a:pt x="8" y="103"/>
                  <a:pt x="8" y="103"/>
                </a:cubicBezTo>
                <a:cubicBezTo>
                  <a:pt x="8" y="103"/>
                  <a:pt x="8" y="103"/>
                  <a:pt x="8" y="103"/>
                </a:cubicBezTo>
                <a:cubicBezTo>
                  <a:pt x="31" y="80"/>
                  <a:pt x="31" y="80"/>
                  <a:pt x="31" y="80"/>
                </a:cubicBezTo>
                <a:cubicBezTo>
                  <a:pt x="31" y="80"/>
                  <a:pt x="31" y="80"/>
                  <a:pt x="31" y="80"/>
                </a:cubicBezTo>
                <a:cubicBezTo>
                  <a:pt x="37" y="74"/>
                  <a:pt x="44" y="71"/>
                  <a:pt x="52" y="71"/>
                </a:cubicBezTo>
                <a:cubicBezTo>
                  <a:pt x="59" y="71"/>
                  <a:pt x="66" y="74"/>
                  <a:pt x="72" y="80"/>
                </a:cubicBezTo>
                <a:cubicBezTo>
                  <a:pt x="72" y="80"/>
                  <a:pt x="72" y="80"/>
                  <a:pt x="72" y="80"/>
                </a:cubicBezTo>
                <a:cubicBezTo>
                  <a:pt x="72" y="80"/>
                  <a:pt x="72" y="80"/>
                  <a:pt x="72" y="80"/>
                </a:cubicBezTo>
                <a:cubicBezTo>
                  <a:pt x="72" y="80"/>
                  <a:pt x="72" y="80"/>
                  <a:pt x="72" y="80"/>
                </a:cubicBezTo>
                <a:cubicBezTo>
                  <a:pt x="73" y="81"/>
                  <a:pt x="73" y="81"/>
                  <a:pt x="73" y="81"/>
                </a:cubicBezTo>
                <a:cubicBezTo>
                  <a:pt x="80" y="73"/>
                  <a:pt x="80" y="73"/>
                  <a:pt x="80" y="73"/>
                </a:cubicBezTo>
                <a:cubicBezTo>
                  <a:pt x="80" y="72"/>
                  <a:pt x="80" y="72"/>
                  <a:pt x="80" y="72"/>
                </a:cubicBezTo>
                <a:cubicBezTo>
                  <a:pt x="74" y="67"/>
                  <a:pt x="71" y="59"/>
                  <a:pt x="71" y="52"/>
                </a:cubicBezTo>
                <a:cubicBezTo>
                  <a:pt x="71" y="52"/>
                  <a:pt x="71" y="52"/>
                  <a:pt x="71" y="52"/>
                </a:cubicBezTo>
                <a:cubicBezTo>
                  <a:pt x="71" y="44"/>
                  <a:pt x="74" y="37"/>
                  <a:pt x="80" y="32"/>
                </a:cubicBezTo>
                <a:cubicBezTo>
                  <a:pt x="80" y="32"/>
                  <a:pt x="80" y="32"/>
                  <a:pt x="80" y="32"/>
                </a:cubicBezTo>
                <a:cubicBezTo>
                  <a:pt x="80" y="31"/>
                  <a:pt x="80" y="31"/>
                  <a:pt x="80" y="31"/>
                </a:cubicBezTo>
                <a:cubicBezTo>
                  <a:pt x="102" y="9"/>
                  <a:pt x="102" y="9"/>
                  <a:pt x="102" y="9"/>
                </a:cubicBezTo>
                <a:cubicBezTo>
                  <a:pt x="102" y="9"/>
                  <a:pt x="102" y="9"/>
                  <a:pt x="102" y="9"/>
                </a:cubicBezTo>
                <a:cubicBezTo>
                  <a:pt x="108" y="3"/>
                  <a:pt x="115" y="0"/>
                  <a:pt x="123" y="0"/>
                </a:cubicBezTo>
                <a:cubicBezTo>
                  <a:pt x="130" y="0"/>
                  <a:pt x="138" y="3"/>
                  <a:pt x="143" y="9"/>
                </a:cubicBezTo>
                <a:cubicBezTo>
                  <a:pt x="143" y="9"/>
                  <a:pt x="143" y="9"/>
                  <a:pt x="143" y="9"/>
                </a:cubicBezTo>
                <a:close/>
                <a:moveTo>
                  <a:pt x="145" y="28"/>
                </a:moveTo>
                <a:cubicBezTo>
                  <a:pt x="135" y="18"/>
                  <a:pt x="135" y="18"/>
                  <a:pt x="135" y="18"/>
                </a:cubicBezTo>
                <a:cubicBezTo>
                  <a:pt x="134" y="17"/>
                  <a:pt x="134" y="17"/>
                  <a:pt x="134" y="17"/>
                </a:cubicBezTo>
                <a:cubicBezTo>
                  <a:pt x="131" y="14"/>
                  <a:pt x="127" y="13"/>
                  <a:pt x="123" y="13"/>
                </a:cubicBezTo>
                <a:cubicBezTo>
                  <a:pt x="119" y="13"/>
                  <a:pt x="114" y="14"/>
                  <a:pt x="111" y="17"/>
                </a:cubicBezTo>
                <a:cubicBezTo>
                  <a:pt x="111" y="17"/>
                  <a:pt x="111" y="17"/>
                  <a:pt x="111" y="17"/>
                </a:cubicBezTo>
                <a:cubicBezTo>
                  <a:pt x="111" y="17"/>
                  <a:pt x="111" y="17"/>
                  <a:pt x="111" y="17"/>
                </a:cubicBezTo>
                <a:cubicBezTo>
                  <a:pt x="88" y="40"/>
                  <a:pt x="88" y="40"/>
                  <a:pt x="88" y="40"/>
                </a:cubicBezTo>
                <a:cubicBezTo>
                  <a:pt x="85" y="44"/>
                  <a:pt x="84" y="48"/>
                  <a:pt x="84" y="52"/>
                </a:cubicBezTo>
                <a:cubicBezTo>
                  <a:pt x="84" y="52"/>
                  <a:pt x="84" y="52"/>
                  <a:pt x="84" y="52"/>
                </a:cubicBezTo>
                <a:cubicBezTo>
                  <a:pt x="84" y="56"/>
                  <a:pt x="85" y="60"/>
                  <a:pt x="88" y="63"/>
                </a:cubicBezTo>
                <a:cubicBezTo>
                  <a:pt x="88" y="63"/>
                  <a:pt x="88" y="63"/>
                  <a:pt x="88" y="63"/>
                </a:cubicBezTo>
                <a:cubicBezTo>
                  <a:pt x="89" y="64"/>
                  <a:pt x="89" y="64"/>
                  <a:pt x="89" y="64"/>
                </a:cubicBezTo>
                <a:cubicBezTo>
                  <a:pt x="100" y="53"/>
                  <a:pt x="100" y="53"/>
                  <a:pt x="100" y="53"/>
                </a:cubicBezTo>
                <a:cubicBezTo>
                  <a:pt x="103" y="51"/>
                  <a:pt x="107" y="51"/>
                  <a:pt x="109" y="53"/>
                </a:cubicBezTo>
                <a:cubicBezTo>
                  <a:pt x="111" y="56"/>
                  <a:pt x="111" y="60"/>
                  <a:pt x="109" y="62"/>
                </a:cubicBezTo>
                <a:cubicBezTo>
                  <a:pt x="98" y="73"/>
                  <a:pt x="98" y="73"/>
                  <a:pt x="98" y="73"/>
                </a:cubicBezTo>
                <a:cubicBezTo>
                  <a:pt x="99" y="74"/>
                  <a:pt x="99" y="74"/>
                  <a:pt x="99" y="74"/>
                </a:cubicBezTo>
                <a:cubicBezTo>
                  <a:pt x="99" y="74"/>
                  <a:pt x="99" y="74"/>
                  <a:pt x="99" y="74"/>
                </a:cubicBezTo>
                <a:cubicBezTo>
                  <a:pt x="102" y="77"/>
                  <a:pt x="106" y="79"/>
                  <a:pt x="110" y="79"/>
                </a:cubicBezTo>
                <a:cubicBezTo>
                  <a:pt x="115" y="79"/>
                  <a:pt x="119" y="77"/>
                  <a:pt x="122" y="74"/>
                </a:cubicBezTo>
                <a:cubicBezTo>
                  <a:pt x="122" y="74"/>
                  <a:pt x="122" y="74"/>
                  <a:pt x="122" y="74"/>
                </a:cubicBezTo>
                <a:cubicBezTo>
                  <a:pt x="145" y="52"/>
                  <a:pt x="145" y="52"/>
                  <a:pt x="145" y="52"/>
                </a:cubicBezTo>
                <a:cubicBezTo>
                  <a:pt x="145" y="51"/>
                  <a:pt x="145" y="51"/>
                  <a:pt x="145" y="51"/>
                </a:cubicBezTo>
                <a:cubicBezTo>
                  <a:pt x="148" y="48"/>
                  <a:pt x="150" y="44"/>
                  <a:pt x="150" y="40"/>
                </a:cubicBezTo>
                <a:cubicBezTo>
                  <a:pt x="150" y="40"/>
                  <a:pt x="150" y="40"/>
                  <a:pt x="150" y="40"/>
                </a:cubicBezTo>
                <a:cubicBezTo>
                  <a:pt x="150" y="35"/>
                  <a:pt x="148" y="31"/>
                  <a:pt x="145" y="28"/>
                </a:cubicBezTo>
                <a:cubicBezTo>
                  <a:pt x="145" y="28"/>
                  <a:pt x="145" y="28"/>
                  <a:pt x="145" y="28"/>
                </a:cubicBezTo>
                <a:close/>
                <a:moveTo>
                  <a:pt x="74" y="99"/>
                </a:moveTo>
                <a:cubicBezTo>
                  <a:pt x="73" y="98"/>
                  <a:pt x="73" y="98"/>
                  <a:pt x="73" y="98"/>
                </a:cubicBezTo>
                <a:cubicBezTo>
                  <a:pt x="62" y="109"/>
                  <a:pt x="62" y="109"/>
                  <a:pt x="62" y="109"/>
                </a:cubicBezTo>
                <a:cubicBezTo>
                  <a:pt x="59" y="112"/>
                  <a:pt x="55" y="112"/>
                  <a:pt x="53" y="109"/>
                </a:cubicBezTo>
                <a:cubicBezTo>
                  <a:pt x="51" y="107"/>
                  <a:pt x="51" y="103"/>
                  <a:pt x="53" y="101"/>
                </a:cubicBezTo>
                <a:cubicBezTo>
                  <a:pt x="64" y="90"/>
                  <a:pt x="64" y="90"/>
                  <a:pt x="64" y="9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89"/>
                  <a:pt x="63" y="89"/>
                  <a:pt x="63" y="89"/>
                </a:cubicBezTo>
                <a:cubicBezTo>
                  <a:pt x="60" y="85"/>
                  <a:pt x="56" y="84"/>
                  <a:pt x="52" y="84"/>
                </a:cubicBezTo>
                <a:cubicBezTo>
                  <a:pt x="47" y="84"/>
                  <a:pt x="43" y="85"/>
                  <a:pt x="40" y="89"/>
                </a:cubicBezTo>
                <a:cubicBezTo>
                  <a:pt x="40" y="89"/>
                  <a:pt x="40" y="89"/>
                  <a:pt x="40" y="89"/>
                </a:cubicBezTo>
                <a:cubicBezTo>
                  <a:pt x="17" y="112"/>
                  <a:pt x="17" y="112"/>
                  <a:pt x="17" y="112"/>
                </a:cubicBezTo>
                <a:cubicBezTo>
                  <a:pt x="17" y="112"/>
                  <a:pt x="17" y="112"/>
                  <a:pt x="17" y="112"/>
                </a:cubicBezTo>
                <a:cubicBezTo>
                  <a:pt x="17" y="112"/>
                  <a:pt x="17" y="112"/>
                  <a:pt x="17" y="112"/>
                </a:cubicBezTo>
                <a:cubicBezTo>
                  <a:pt x="14" y="115"/>
                  <a:pt x="12" y="119"/>
                  <a:pt x="12" y="123"/>
                </a:cubicBezTo>
                <a:cubicBezTo>
                  <a:pt x="12" y="127"/>
                  <a:pt x="14" y="131"/>
                  <a:pt x="17" y="135"/>
                </a:cubicBezTo>
                <a:cubicBezTo>
                  <a:pt x="17" y="135"/>
                  <a:pt x="17" y="135"/>
                  <a:pt x="17" y="135"/>
                </a:cubicBezTo>
                <a:cubicBezTo>
                  <a:pt x="28" y="145"/>
                  <a:pt x="28" y="145"/>
                  <a:pt x="28" y="145"/>
                </a:cubicBezTo>
                <a:cubicBezTo>
                  <a:pt x="31" y="148"/>
                  <a:pt x="35" y="150"/>
                  <a:pt x="39" y="150"/>
                </a:cubicBezTo>
                <a:cubicBezTo>
                  <a:pt x="44" y="150"/>
                  <a:pt x="48" y="148"/>
                  <a:pt x="51" y="145"/>
                </a:cubicBezTo>
                <a:cubicBezTo>
                  <a:pt x="51" y="145"/>
                  <a:pt x="51" y="145"/>
                  <a:pt x="51" y="145"/>
                </a:cubicBezTo>
                <a:cubicBezTo>
                  <a:pt x="51" y="145"/>
                  <a:pt x="51" y="145"/>
                  <a:pt x="51" y="145"/>
                </a:cubicBezTo>
                <a:cubicBezTo>
                  <a:pt x="73" y="123"/>
                  <a:pt x="73" y="123"/>
                  <a:pt x="73" y="123"/>
                </a:cubicBezTo>
                <a:cubicBezTo>
                  <a:pt x="74" y="122"/>
                  <a:pt x="74" y="122"/>
                  <a:pt x="74" y="122"/>
                </a:cubicBezTo>
                <a:cubicBezTo>
                  <a:pt x="77" y="119"/>
                  <a:pt x="78" y="115"/>
                  <a:pt x="78" y="111"/>
                </a:cubicBezTo>
                <a:cubicBezTo>
                  <a:pt x="78" y="107"/>
                  <a:pt x="77" y="102"/>
                  <a:pt x="74" y="9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11" name="Freeform 3704"/>
          <p:cNvSpPr>
            <a:spLocks noEditPoints="1"/>
          </p:cNvSpPr>
          <p:nvPr/>
        </p:nvSpPr>
        <p:spPr bwMode="auto">
          <a:xfrm>
            <a:off x="1728372" y="1967147"/>
            <a:ext cx="226863" cy="200755"/>
          </a:xfrm>
          <a:custGeom>
            <a:avLst/>
            <a:gdLst>
              <a:gd name="T0" fmla="*/ 6 w 162"/>
              <a:gd name="T1" fmla="*/ 0 h 143"/>
              <a:gd name="T2" fmla="*/ 162 w 162"/>
              <a:gd name="T3" fmla="*/ 6 h 143"/>
              <a:gd name="T4" fmla="*/ 162 w 162"/>
              <a:gd name="T5" fmla="*/ 137 h 143"/>
              <a:gd name="T6" fmla="*/ 156 w 162"/>
              <a:gd name="T7" fmla="*/ 143 h 143"/>
              <a:gd name="T8" fmla="*/ 0 w 162"/>
              <a:gd name="T9" fmla="*/ 137 h 143"/>
              <a:gd name="T10" fmla="*/ 0 w 162"/>
              <a:gd name="T11" fmla="*/ 6 h 143"/>
              <a:gd name="T12" fmla="*/ 90 w 162"/>
              <a:gd name="T13" fmla="*/ 59 h 143"/>
              <a:gd name="T14" fmla="*/ 123 w 162"/>
              <a:gd name="T15" fmla="*/ 59 h 143"/>
              <a:gd name="T16" fmla="*/ 126 w 162"/>
              <a:gd name="T17" fmla="*/ 63 h 143"/>
              <a:gd name="T18" fmla="*/ 123 w 162"/>
              <a:gd name="T19" fmla="*/ 100 h 143"/>
              <a:gd name="T20" fmla="*/ 90 w 162"/>
              <a:gd name="T21" fmla="*/ 100 h 143"/>
              <a:gd name="T22" fmla="*/ 86 w 162"/>
              <a:gd name="T23" fmla="*/ 96 h 143"/>
              <a:gd name="T24" fmla="*/ 90 w 162"/>
              <a:gd name="T25" fmla="*/ 59 h 143"/>
              <a:gd name="T26" fmla="*/ 94 w 162"/>
              <a:gd name="T27" fmla="*/ 67 h 143"/>
              <a:gd name="T28" fmla="*/ 119 w 162"/>
              <a:gd name="T29" fmla="*/ 92 h 143"/>
              <a:gd name="T30" fmla="*/ 77 w 162"/>
              <a:gd name="T31" fmla="*/ 59 h 143"/>
              <a:gd name="T32" fmla="*/ 77 w 162"/>
              <a:gd name="T33" fmla="*/ 67 h 143"/>
              <a:gd name="T34" fmla="*/ 35 w 162"/>
              <a:gd name="T35" fmla="*/ 63 h 143"/>
              <a:gd name="T36" fmla="*/ 77 w 162"/>
              <a:gd name="T37" fmla="*/ 59 h 143"/>
              <a:gd name="T38" fmla="*/ 81 w 162"/>
              <a:gd name="T39" fmla="*/ 80 h 143"/>
              <a:gd name="T40" fmla="*/ 39 w 162"/>
              <a:gd name="T41" fmla="*/ 83 h 143"/>
              <a:gd name="T42" fmla="*/ 39 w 162"/>
              <a:gd name="T43" fmla="*/ 76 h 143"/>
              <a:gd name="T44" fmla="*/ 77 w 162"/>
              <a:gd name="T45" fmla="*/ 92 h 143"/>
              <a:gd name="T46" fmla="*/ 77 w 162"/>
              <a:gd name="T47" fmla="*/ 100 h 143"/>
              <a:gd name="T48" fmla="*/ 35 w 162"/>
              <a:gd name="T49" fmla="*/ 96 h 143"/>
              <a:gd name="T50" fmla="*/ 77 w 162"/>
              <a:gd name="T51" fmla="*/ 92 h 143"/>
              <a:gd name="T52" fmla="*/ 126 w 162"/>
              <a:gd name="T53" fmla="*/ 113 h 143"/>
              <a:gd name="T54" fmla="*/ 39 w 162"/>
              <a:gd name="T55" fmla="*/ 116 h 143"/>
              <a:gd name="T56" fmla="*/ 39 w 162"/>
              <a:gd name="T57" fmla="*/ 109 h 143"/>
              <a:gd name="T58" fmla="*/ 140 w 162"/>
              <a:gd name="T59" fmla="*/ 19 h 143"/>
              <a:gd name="T60" fmla="*/ 140 w 162"/>
              <a:gd name="T61" fmla="*/ 31 h 143"/>
              <a:gd name="T62" fmla="*/ 140 w 162"/>
              <a:gd name="T63" fmla="*/ 19 h 143"/>
              <a:gd name="T64" fmla="*/ 131 w 162"/>
              <a:gd name="T65" fmla="*/ 25 h 143"/>
              <a:gd name="T66" fmla="*/ 118 w 162"/>
              <a:gd name="T67" fmla="*/ 25 h 143"/>
              <a:gd name="T68" fmla="*/ 109 w 162"/>
              <a:gd name="T69" fmla="*/ 19 h 143"/>
              <a:gd name="T70" fmla="*/ 109 w 162"/>
              <a:gd name="T71" fmla="*/ 31 h 143"/>
              <a:gd name="T72" fmla="*/ 109 w 162"/>
              <a:gd name="T73" fmla="*/ 19 h 143"/>
              <a:gd name="T74" fmla="*/ 149 w 162"/>
              <a:gd name="T75" fmla="*/ 38 h 143"/>
              <a:gd name="T76" fmla="*/ 12 w 162"/>
              <a:gd name="T77" fmla="*/ 12 h 143"/>
              <a:gd name="T78" fmla="*/ 149 w 162"/>
              <a:gd name="T79" fmla="*/ 45 h 143"/>
              <a:gd name="T80" fmla="*/ 12 w 162"/>
              <a:gd name="T81" fmla="*/ 130 h 143"/>
              <a:gd name="T82" fmla="*/ 149 w 162"/>
              <a:gd name="T83" fmla="*/ 45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2" h="143">
                <a:moveTo>
                  <a:pt x="6" y="0"/>
                </a:moveTo>
                <a:cubicBezTo>
                  <a:pt x="6" y="0"/>
                  <a:pt x="6" y="0"/>
                  <a:pt x="6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59" y="0"/>
                  <a:pt x="162" y="2"/>
                  <a:pt x="162" y="6"/>
                </a:cubicBezTo>
                <a:cubicBezTo>
                  <a:pt x="162" y="6"/>
                  <a:pt x="162" y="6"/>
                  <a:pt x="162" y="6"/>
                </a:cubicBezTo>
                <a:cubicBezTo>
                  <a:pt x="162" y="137"/>
                  <a:pt x="162" y="137"/>
                  <a:pt x="162" y="137"/>
                </a:cubicBezTo>
                <a:cubicBezTo>
                  <a:pt x="162" y="140"/>
                  <a:pt x="159" y="143"/>
                  <a:pt x="156" y="143"/>
                </a:cubicBezTo>
                <a:cubicBezTo>
                  <a:pt x="156" y="143"/>
                  <a:pt x="156" y="143"/>
                  <a:pt x="156" y="143"/>
                </a:cubicBezTo>
                <a:cubicBezTo>
                  <a:pt x="6" y="143"/>
                  <a:pt x="6" y="143"/>
                  <a:pt x="6" y="143"/>
                </a:cubicBezTo>
                <a:cubicBezTo>
                  <a:pt x="3" y="143"/>
                  <a:pt x="0" y="140"/>
                  <a:pt x="0" y="137"/>
                </a:cubicBezTo>
                <a:cubicBezTo>
                  <a:pt x="0" y="137"/>
                  <a:pt x="0" y="137"/>
                  <a:pt x="0" y="137"/>
                </a:cubicBezTo>
                <a:cubicBezTo>
                  <a:pt x="0" y="6"/>
                  <a:pt x="0" y="6"/>
                  <a:pt x="0" y="6"/>
                </a:cubicBezTo>
                <a:cubicBezTo>
                  <a:pt x="0" y="2"/>
                  <a:pt x="3" y="0"/>
                  <a:pt x="6" y="0"/>
                </a:cubicBezTo>
                <a:close/>
                <a:moveTo>
                  <a:pt x="90" y="59"/>
                </a:moveTo>
                <a:cubicBezTo>
                  <a:pt x="90" y="59"/>
                  <a:pt x="90" y="59"/>
                  <a:pt x="90" y="59"/>
                </a:cubicBezTo>
                <a:cubicBezTo>
                  <a:pt x="123" y="59"/>
                  <a:pt x="123" y="59"/>
                  <a:pt x="123" y="59"/>
                </a:cubicBezTo>
                <a:cubicBezTo>
                  <a:pt x="125" y="59"/>
                  <a:pt x="126" y="61"/>
                  <a:pt x="126" y="63"/>
                </a:cubicBezTo>
                <a:cubicBezTo>
                  <a:pt x="126" y="63"/>
                  <a:pt x="126" y="63"/>
                  <a:pt x="126" y="63"/>
                </a:cubicBezTo>
                <a:cubicBezTo>
                  <a:pt x="126" y="96"/>
                  <a:pt x="126" y="96"/>
                  <a:pt x="126" y="96"/>
                </a:cubicBezTo>
                <a:cubicBezTo>
                  <a:pt x="126" y="98"/>
                  <a:pt x="125" y="100"/>
                  <a:pt x="123" y="100"/>
                </a:cubicBezTo>
                <a:cubicBezTo>
                  <a:pt x="123" y="100"/>
                  <a:pt x="123" y="100"/>
                  <a:pt x="123" y="100"/>
                </a:cubicBezTo>
                <a:cubicBezTo>
                  <a:pt x="90" y="100"/>
                  <a:pt x="90" y="100"/>
                  <a:pt x="90" y="100"/>
                </a:cubicBezTo>
                <a:cubicBezTo>
                  <a:pt x="88" y="100"/>
                  <a:pt x="86" y="98"/>
                  <a:pt x="86" y="96"/>
                </a:cubicBezTo>
                <a:cubicBezTo>
                  <a:pt x="86" y="96"/>
                  <a:pt x="86" y="96"/>
                  <a:pt x="86" y="96"/>
                </a:cubicBezTo>
                <a:cubicBezTo>
                  <a:pt x="86" y="63"/>
                  <a:pt x="86" y="63"/>
                  <a:pt x="86" y="63"/>
                </a:cubicBezTo>
                <a:cubicBezTo>
                  <a:pt x="86" y="61"/>
                  <a:pt x="88" y="59"/>
                  <a:pt x="90" y="59"/>
                </a:cubicBezTo>
                <a:close/>
                <a:moveTo>
                  <a:pt x="119" y="67"/>
                </a:moveTo>
                <a:cubicBezTo>
                  <a:pt x="94" y="67"/>
                  <a:pt x="94" y="67"/>
                  <a:pt x="94" y="67"/>
                </a:cubicBezTo>
                <a:cubicBezTo>
                  <a:pt x="94" y="92"/>
                  <a:pt x="94" y="92"/>
                  <a:pt x="94" y="92"/>
                </a:cubicBezTo>
                <a:cubicBezTo>
                  <a:pt x="119" y="92"/>
                  <a:pt x="119" y="92"/>
                  <a:pt x="119" y="92"/>
                </a:cubicBezTo>
                <a:cubicBezTo>
                  <a:pt x="119" y="67"/>
                  <a:pt x="119" y="67"/>
                  <a:pt x="119" y="67"/>
                </a:cubicBezTo>
                <a:close/>
                <a:moveTo>
                  <a:pt x="77" y="59"/>
                </a:moveTo>
                <a:cubicBezTo>
                  <a:pt x="79" y="59"/>
                  <a:pt x="81" y="61"/>
                  <a:pt x="81" y="63"/>
                </a:cubicBezTo>
                <a:cubicBezTo>
                  <a:pt x="81" y="65"/>
                  <a:pt x="79" y="67"/>
                  <a:pt x="77" y="67"/>
                </a:cubicBezTo>
                <a:cubicBezTo>
                  <a:pt x="39" y="67"/>
                  <a:pt x="39" y="67"/>
                  <a:pt x="39" y="67"/>
                </a:cubicBezTo>
                <a:cubicBezTo>
                  <a:pt x="37" y="67"/>
                  <a:pt x="35" y="65"/>
                  <a:pt x="35" y="63"/>
                </a:cubicBezTo>
                <a:cubicBezTo>
                  <a:pt x="35" y="61"/>
                  <a:pt x="37" y="59"/>
                  <a:pt x="39" y="59"/>
                </a:cubicBezTo>
                <a:cubicBezTo>
                  <a:pt x="77" y="59"/>
                  <a:pt x="77" y="59"/>
                  <a:pt x="77" y="59"/>
                </a:cubicBezTo>
                <a:close/>
                <a:moveTo>
                  <a:pt x="77" y="76"/>
                </a:moveTo>
                <a:cubicBezTo>
                  <a:pt x="79" y="76"/>
                  <a:pt x="81" y="78"/>
                  <a:pt x="81" y="80"/>
                </a:cubicBezTo>
                <a:cubicBezTo>
                  <a:pt x="81" y="82"/>
                  <a:pt x="79" y="83"/>
                  <a:pt x="77" y="83"/>
                </a:cubicBezTo>
                <a:cubicBezTo>
                  <a:pt x="39" y="83"/>
                  <a:pt x="39" y="83"/>
                  <a:pt x="39" y="83"/>
                </a:cubicBezTo>
                <a:cubicBezTo>
                  <a:pt x="37" y="83"/>
                  <a:pt x="35" y="82"/>
                  <a:pt x="35" y="80"/>
                </a:cubicBezTo>
                <a:cubicBezTo>
                  <a:pt x="35" y="78"/>
                  <a:pt x="37" y="76"/>
                  <a:pt x="39" y="76"/>
                </a:cubicBezTo>
                <a:cubicBezTo>
                  <a:pt x="77" y="76"/>
                  <a:pt x="77" y="76"/>
                  <a:pt x="77" y="76"/>
                </a:cubicBezTo>
                <a:close/>
                <a:moveTo>
                  <a:pt x="77" y="92"/>
                </a:moveTo>
                <a:cubicBezTo>
                  <a:pt x="79" y="92"/>
                  <a:pt x="81" y="94"/>
                  <a:pt x="81" y="96"/>
                </a:cubicBezTo>
                <a:cubicBezTo>
                  <a:pt x="81" y="98"/>
                  <a:pt x="79" y="100"/>
                  <a:pt x="77" y="100"/>
                </a:cubicBezTo>
                <a:cubicBezTo>
                  <a:pt x="39" y="100"/>
                  <a:pt x="39" y="100"/>
                  <a:pt x="39" y="100"/>
                </a:cubicBezTo>
                <a:cubicBezTo>
                  <a:pt x="37" y="100"/>
                  <a:pt x="35" y="98"/>
                  <a:pt x="35" y="96"/>
                </a:cubicBezTo>
                <a:cubicBezTo>
                  <a:pt x="35" y="94"/>
                  <a:pt x="37" y="92"/>
                  <a:pt x="39" y="92"/>
                </a:cubicBezTo>
                <a:cubicBezTo>
                  <a:pt x="77" y="92"/>
                  <a:pt x="77" y="92"/>
                  <a:pt x="77" y="92"/>
                </a:cubicBezTo>
                <a:close/>
                <a:moveTo>
                  <a:pt x="123" y="109"/>
                </a:moveTo>
                <a:cubicBezTo>
                  <a:pt x="125" y="109"/>
                  <a:pt x="126" y="111"/>
                  <a:pt x="126" y="113"/>
                </a:cubicBezTo>
                <a:cubicBezTo>
                  <a:pt x="126" y="115"/>
                  <a:pt x="125" y="116"/>
                  <a:pt x="123" y="116"/>
                </a:cubicBezTo>
                <a:cubicBezTo>
                  <a:pt x="39" y="116"/>
                  <a:pt x="39" y="116"/>
                  <a:pt x="39" y="116"/>
                </a:cubicBezTo>
                <a:cubicBezTo>
                  <a:pt x="37" y="116"/>
                  <a:pt x="35" y="115"/>
                  <a:pt x="35" y="113"/>
                </a:cubicBezTo>
                <a:cubicBezTo>
                  <a:pt x="35" y="111"/>
                  <a:pt x="37" y="109"/>
                  <a:pt x="39" y="109"/>
                </a:cubicBezTo>
                <a:cubicBezTo>
                  <a:pt x="123" y="109"/>
                  <a:pt x="123" y="109"/>
                  <a:pt x="123" y="109"/>
                </a:cubicBezTo>
                <a:close/>
                <a:moveTo>
                  <a:pt x="140" y="19"/>
                </a:moveTo>
                <a:cubicBezTo>
                  <a:pt x="143" y="19"/>
                  <a:pt x="146" y="21"/>
                  <a:pt x="146" y="25"/>
                </a:cubicBezTo>
                <a:cubicBezTo>
                  <a:pt x="146" y="28"/>
                  <a:pt x="143" y="31"/>
                  <a:pt x="140" y="31"/>
                </a:cubicBezTo>
                <a:cubicBezTo>
                  <a:pt x="136" y="31"/>
                  <a:pt x="133" y="28"/>
                  <a:pt x="133" y="25"/>
                </a:cubicBezTo>
                <a:cubicBezTo>
                  <a:pt x="133" y="21"/>
                  <a:pt x="136" y="19"/>
                  <a:pt x="140" y="19"/>
                </a:cubicBezTo>
                <a:close/>
                <a:moveTo>
                  <a:pt x="124" y="19"/>
                </a:moveTo>
                <a:cubicBezTo>
                  <a:pt x="128" y="19"/>
                  <a:pt x="131" y="21"/>
                  <a:pt x="131" y="25"/>
                </a:cubicBezTo>
                <a:cubicBezTo>
                  <a:pt x="131" y="28"/>
                  <a:pt x="128" y="31"/>
                  <a:pt x="124" y="31"/>
                </a:cubicBezTo>
                <a:cubicBezTo>
                  <a:pt x="121" y="31"/>
                  <a:pt x="118" y="28"/>
                  <a:pt x="118" y="25"/>
                </a:cubicBezTo>
                <a:cubicBezTo>
                  <a:pt x="118" y="21"/>
                  <a:pt x="121" y="19"/>
                  <a:pt x="124" y="19"/>
                </a:cubicBezTo>
                <a:close/>
                <a:moveTo>
                  <a:pt x="109" y="19"/>
                </a:moveTo>
                <a:cubicBezTo>
                  <a:pt x="112" y="19"/>
                  <a:pt x="115" y="21"/>
                  <a:pt x="115" y="25"/>
                </a:cubicBezTo>
                <a:cubicBezTo>
                  <a:pt x="115" y="28"/>
                  <a:pt x="112" y="31"/>
                  <a:pt x="109" y="31"/>
                </a:cubicBezTo>
                <a:cubicBezTo>
                  <a:pt x="106" y="31"/>
                  <a:pt x="103" y="28"/>
                  <a:pt x="103" y="25"/>
                </a:cubicBezTo>
                <a:cubicBezTo>
                  <a:pt x="103" y="21"/>
                  <a:pt x="106" y="19"/>
                  <a:pt x="109" y="19"/>
                </a:cubicBezTo>
                <a:close/>
                <a:moveTo>
                  <a:pt x="12" y="38"/>
                </a:moveTo>
                <a:cubicBezTo>
                  <a:pt x="149" y="38"/>
                  <a:pt x="149" y="38"/>
                  <a:pt x="149" y="38"/>
                </a:cubicBezTo>
                <a:cubicBezTo>
                  <a:pt x="149" y="12"/>
                  <a:pt x="149" y="12"/>
                  <a:pt x="149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2" y="38"/>
                  <a:pt x="12" y="38"/>
                  <a:pt x="12" y="38"/>
                </a:cubicBezTo>
                <a:close/>
                <a:moveTo>
                  <a:pt x="149" y="45"/>
                </a:moveTo>
                <a:cubicBezTo>
                  <a:pt x="12" y="45"/>
                  <a:pt x="12" y="45"/>
                  <a:pt x="12" y="45"/>
                </a:cubicBezTo>
                <a:cubicBezTo>
                  <a:pt x="12" y="130"/>
                  <a:pt x="12" y="130"/>
                  <a:pt x="12" y="130"/>
                </a:cubicBezTo>
                <a:cubicBezTo>
                  <a:pt x="149" y="130"/>
                  <a:pt x="149" y="130"/>
                  <a:pt x="149" y="130"/>
                </a:cubicBezTo>
                <a:cubicBezTo>
                  <a:pt x="149" y="45"/>
                  <a:pt x="149" y="45"/>
                  <a:pt x="149" y="4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12" name="Freeform 3705"/>
          <p:cNvSpPr>
            <a:spLocks noEditPoints="1"/>
          </p:cNvSpPr>
          <p:nvPr/>
        </p:nvSpPr>
        <p:spPr bwMode="auto">
          <a:xfrm>
            <a:off x="3719199" y="2430835"/>
            <a:ext cx="226863" cy="200755"/>
          </a:xfrm>
          <a:custGeom>
            <a:avLst/>
            <a:gdLst>
              <a:gd name="T0" fmla="*/ 6 w 162"/>
              <a:gd name="T1" fmla="*/ 0 h 143"/>
              <a:gd name="T2" fmla="*/ 162 w 162"/>
              <a:gd name="T3" fmla="*/ 6 h 143"/>
              <a:gd name="T4" fmla="*/ 162 w 162"/>
              <a:gd name="T5" fmla="*/ 137 h 143"/>
              <a:gd name="T6" fmla="*/ 155 w 162"/>
              <a:gd name="T7" fmla="*/ 143 h 143"/>
              <a:gd name="T8" fmla="*/ 0 w 162"/>
              <a:gd name="T9" fmla="*/ 137 h 143"/>
              <a:gd name="T10" fmla="*/ 0 w 162"/>
              <a:gd name="T11" fmla="*/ 102 h 143"/>
              <a:gd name="T12" fmla="*/ 3 w 162"/>
              <a:gd name="T13" fmla="*/ 99 h 143"/>
              <a:gd name="T14" fmla="*/ 33 w 162"/>
              <a:gd name="T15" fmla="*/ 99 h 143"/>
              <a:gd name="T16" fmla="*/ 37 w 162"/>
              <a:gd name="T17" fmla="*/ 111 h 143"/>
              <a:gd name="T18" fmla="*/ 37 w 162"/>
              <a:gd name="T19" fmla="*/ 66 h 143"/>
              <a:gd name="T20" fmla="*/ 37 w 162"/>
              <a:gd name="T21" fmla="*/ 74 h 143"/>
              <a:gd name="T22" fmla="*/ 3 w 162"/>
              <a:gd name="T23" fmla="*/ 78 h 143"/>
              <a:gd name="T24" fmla="*/ 0 w 162"/>
              <a:gd name="T25" fmla="*/ 74 h 143"/>
              <a:gd name="T26" fmla="*/ 6 w 162"/>
              <a:gd name="T27" fmla="*/ 0 h 143"/>
              <a:gd name="T28" fmla="*/ 12 w 162"/>
              <a:gd name="T29" fmla="*/ 131 h 143"/>
              <a:gd name="T30" fmla="*/ 149 w 162"/>
              <a:gd name="T31" fmla="*/ 46 h 143"/>
              <a:gd name="T32" fmla="*/ 12 w 162"/>
              <a:gd name="T33" fmla="*/ 71 h 143"/>
              <a:gd name="T34" fmla="*/ 29 w 162"/>
              <a:gd name="T35" fmla="*/ 57 h 143"/>
              <a:gd name="T36" fmla="*/ 36 w 162"/>
              <a:gd name="T37" fmla="*/ 54 h 143"/>
              <a:gd name="T38" fmla="*/ 68 w 162"/>
              <a:gd name="T39" fmla="*/ 86 h 143"/>
              <a:gd name="T40" fmla="*/ 36 w 162"/>
              <a:gd name="T41" fmla="*/ 123 h 143"/>
              <a:gd name="T42" fmla="*/ 29 w 162"/>
              <a:gd name="T43" fmla="*/ 120 h 143"/>
              <a:gd name="T44" fmla="*/ 29 w 162"/>
              <a:gd name="T45" fmla="*/ 106 h 143"/>
              <a:gd name="T46" fmla="*/ 135 w 162"/>
              <a:gd name="T47" fmla="*/ 60 h 143"/>
              <a:gd name="T48" fmla="*/ 135 w 162"/>
              <a:gd name="T49" fmla="*/ 67 h 143"/>
              <a:gd name="T50" fmla="*/ 79 w 162"/>
              <a:gd name="T51" fmla="*/ 64 h 143"/>
              <a:gd name="T52" fmla="*/ 135 w 162"/>
              <a:gd name="T53" fmla="*/ 60 h 143"/>
              <a:gd name="T54" fmla="*/ 124 w 162"/>
              <a:gd name="T55" fmla="*/ 113 h 143"/>
              <a:gd name="T56" fmla="*/ 82 w 162"/>
              <a:gd name="T57" fmla="*/ 117 h 143"/>
              <a:gd name="T58" fmla="*/ 82 w 162"/>
              <a:gd name="T59" fmla="*/ 109 h 143"/>
              <a:gd name="T60" fmla="*/ 135 w 162"/>
              <a:gd name="T61" fmla="*/ 76 h 143"/>
              <a:gd name="T62" fmla="*/ 135 w 162"/>
              <a:gd name="T63" fmla="*/ 84 h 143"/>
              <a:gd name="T64" fmla="*/ 79 w 162"/>
              <a:gd name="T65" fmla="*/ 80 h 143"/>
              <a:gd name="T66" fmla="*/ 135 w 162"/>
              <a:gd name="T67" fmla="*/ 76 h 143"/>
              <a:gd name="T68" fmla="*/ 139 w 162"/>
              <a:gd name="T69" fmla="*/ 97 h 143"/>
              <a:gd name="T70" fmla="*/ 82 w 162"/>
              <a:gd name="T71" fmla="*/ 100 h 143"/>
              <a:gd name="T72" fmla="*/ 82 w 162"/>
              <a:gd name="T73" fmla="*/ 93 h 143"/>
              <a:gd name="T74" fmla="*/ 139 w 162"/>
              <a:gd name="T75" fmla="*/ 19 h 143"/>
              <a:gd name="T76" fmla="*/ 139 w 162"/>
              <a:gd name="T77" fmla="*/ 32 h 143"/>
              <a:gd name="T78" fmla="*/ 139 w 162"/>
              <a:gd name="T79" fmla="*/ 19 h 143"/>
              <a:gd name="T80" fmla="*/ 130 w 162"/>
              <a:gd name="T81" fmla="*/ 25 h 143"/>
              <a:gd name="T82" fmla="*/ 118 w 162"/>
              <a:gd name="T83" fmla="*/ 25 h 143"/>
              <a:gd name="T84" fmla="*/ 109 w 162"/>
              <a:gd name="T85" fmla="*/ 19 h 143"/>
              <a:gd name="T86" fmla="*/ 109 w 162"/>
              <a:gd name="T87" fmla="*/ 32 h 143"/>
              <a:gd name="T88" fmla="*/ 109 w 162"/>
              <a:gd name="T89" fmla="*/ 19 h 143"/>
              <a:gd name="T90" fmla="*/ 149 w 162"/>
              <a:gd name="T91" fmla="*/ 38 h 143"/>
              <a:gd name="T92" fmla="*/ 12 w 162"/>
              <a:gd name="T93" fmla="*/ 13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2" h="143">
                <a:moveTo>
                  <a:pt x="6" y="0"/>
                </a:moveTo>
                <a:cubicBezTo>
                  <a:pt x="6" y="0"/>
                  <a:pt x="6" y="0"/>
                  <a:pt x="6" y="0"/>
                </a:cubicBezTo>
                <a:cubicBezTo>
                  <a:pt x="155" y="0"/>
                  <a:pt x="155" y="0"/>
                  <a:pt x="155" y="0"/>
                </a:cubicBezTo>
                <a:cubicBezTo>
                  <a:pt x="159" y="0"/>
                  <a:pt x="162" y="3"/>
                  <a:pt x="162" y="6"/>
                </a:cubicBezTo>
                <a:cubicBezTo>
                  <a:pt x="162" y="6"/>
                  <a:pt x="162" y="6"/>
                  <a:pt x="162" y="6"/>
                </a:cubicBezTo>
                <a:cubicBezTo>
                  <a:pt x="162" y="137"/>
                  <a:pt x="162" y="137"/>
                  <a:pt x="162" y="137"/>
                </a:cubicBezTo>
                <a:cubicBezTo>
                  <a:pt x="162" y="141"/>
                  <a:pt x="159" y="143"/>
                  <a:pt x="155" y="143"/>
                </a:cubicBezTo>
                <a:cubicBezTo>
                  <a:pt x="155" y="143"/>
                  <a:pt x="155" y="143"/>
                  <a:pt x="155" y="143"/>
                </a:cubicBezTo>
                <a:cubicBezTo>
                  <a:pt x="6" y="143"/>
                  <a:pt x="6" y="143"/>
                  <a:pt x="6" y="143"/>
                </a:cubicBezTo>
                <a:cubicBezTo>
                  <a:pt x="2" y="143"/>
                  <a:pt x="0" y="141"/>
                  <a:pt x="0" y="137"/>
                </a:cubicBezTo>
                <a:cubicBezTo>
                  <a:pt x="0" y="137"/>
                  <a:pt x="0" y="137"/>
                  <a:pt x="0" y="137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100"/>
                  <a:pt x="1" y="99"/>
                  <a:pt x="3" y="99"/>
                </a:cubicBezTo>
                <a:cubicBezTo>
                  <a:pt x="33" y="99"/>
                  <a:pt x="33" y="99"/>
                  <a:pt x="33" y="99"/>
                </a:cubicBezTo>
                <a:cubicBezTo>
                  <a:pt x="33" y="99"/>
                  <a:pt x="33" y="99"/>
                  <a:pt x="33" y="99"/>
                </a:cubicBezTo>
                <a:cubicBezTo>
                  <a:pt x="35" y="99"/>
                  <a:pt x="37" y="100"/>
                  <a:pt x="37" y="102"/>
                </a:cubicBezTo>
                <a:cubicBezTo>
                  <a:pt x="37" y="111"/>
                  <a:pt x="37" y="111"/>
                  <a:pt x="37" y="111"/>
                </a:cubicBezTo>
                <a:cubicBezTo>
                  <a:pt x="60" y="88"/>
                  <a:pt x="60" y="88"/>
                  <a:pt x="60" y="88"/>
                </a:cubicBezTo>
                <a:cubicBezTo>
                  <a:pt x="37" y="66"/>
                  <a:pt x="37" y="66"/>
                  <a:pt x="37" y="66"/>
                </a:cubicBezTo>
                <a:cubicBezTo>
                  <a:pt x="37" y="74"/>
                  <a:pt x="37" y="74"/>
                  <a:pt x="37" y="74"/>
                </a:cubicBezTo>
                <a:cubicBezTo>
                  <a:pt x="37" y="74"/>
                  <a:pt x="37" y="74"/>
                  <a:pt x="37" y="74"/>
                </a:cubicBezTo>
                <a:cubicBezTo>
                  <a:pt x="37" y="77"/>
                  <a:pt x="35" y="78"/>
                  <a:pt x="33" y="78"/>
                </a:cubicBezTo>
                <a:cubicBezTo>
                  <a:pt x="3" y="78"/>
                  <a:pt x="3" y="78"/>
                  <a:pt x="3" y="78"/>
                </a:cubicBezTo>
                <a:cubicBezTo>
                  <a:pt x="1" y="78"/>
                  <a:pt x="0" y="77"/>
                  <a:pt x="0" y="74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0"/>
                  <a:pt x="6" y="0"/>
                </a:cubicBezTo>
                <a:close/>
                <a:moveTo>
                  <a:pt x="12" y="106"/>
                </a:moveTo>
                <a:cubicBezTo>
                  <a:pt x="12" y="131"/>
                  <a:pt x="12" y="131"/>
                  <a:pt x="12" y="131"/>
                </a:cubicBezTo>
                <a:cubicBezTo>
                  <a:pt x="149" y="131"/>
                  <a:pt x="149" y="131"/>
                  <a:pt x="149" y="131"/>
                </a:cubicBezTo>
                <a:cubicBezTo>
                  <a:pt x="149" y="46"/>
                  <a:pt x="149" y="46"/>
                  <a:pt x="149" y="46"/>
                </a:cubicBezTo>
                <a:cubicBezTo>
                  <a:pt x="12" y="46"/>
                  <a:pt x="12" y="46"/>
                  <a:pt x="12" y="46"/>
                </a:cubicBezTo>
                <a:cubicBezTo>
                  <a:pt x="12" y="71"/>
                  <a:pt x="12" y="71"/>
                  <a:pt x="12" y="71"/>
                </a:cubicBezTo>
                <a:cubicBezTo>
                  <a:pt x="29" y="71"/>
                  <a:pt x="29" y="71"/>
                  <a:pt x="29" y="71"/>
                </a:cubicBezTo>
                <a:cubicBezTo>
                  <a:pt x="29" y="57"/>
                  <a:pt x="29" y="57"/>
                  <a:pt x="29" y="57"/>
                </a:cubicBezTo>
                <a:cubicBezTo>
                  <a:pt x="29" y="54"/>
                  <a:pt x="31" y="53"/>
                  <a:pt x="33" y="53"/>
                </a:cubicBezTo>
                <a:cubicBezTo>
                  <a:pt x="34" y="53"/>
                  <a:pt x="35" y="53"/>
                  <a:pt x="36" y="54"/>
                </a:cubicBezTo>
                <a:cubicBezTo>
                  <a:pt x="36" y="54"/>
                  <a:pt x="36" y="54"/>
                  <a:pt x="36" y="54"/>
                </a:cubicBezTo>
                <a:cubicBezTo>
                  <a:pt x="68" y="86"/>
                  <a:pt x="68" y="86"/>
                  <a:pt x="68" y="86"/>
                </a:cubicBezTo>
                <a:cubicBezTo>
                  <a:pt x="69" y="87"/>
                  <a:pt x="69" y="90"/>
                  <a:pt x="68" y="91"/>
                </a:cubicBezTo>
                <a:cubicBezTo>
                  <a:pt x="36" y="123"/>
                  <a:pt x="36" y="123"/>
                  <a:pt x="36" y="123"/>
                </a:cubicBezTo>
                <a:cubicBezTo>
                  <a:pt x="34" y="124"/>
                  <a:pt x="32" y="124"/>
                  <a:pt x="30" y="123"/>
                </a:cubicBezTo>
                <a:cubicBezTo>
                  <a:pt x="30" y="122"/>
                  <a:pt x="29" y="121"/>
                  <a:pt x="29" y="120"/>
                </a:cubicBezTo>
                <a:cubicBezTo>
                  <a:pt x="29" y="120"/>
                  <a:pt x="29" y="120"/>
                  <a:pt x="29" y="120"/>
                </a:cubicBezTo>
                <a:cubicBezTo>
                  <a:pt x="29" y="106"/>
                  <a:pt x="29" y="106"/>
                  <a:pt x="29" y="106"/>
                </a:cubicBezTo>
                <a:cubicBezTo>
                  <a:pt x="12" y="106"/>
                  <a:pt x="12" y="106"/>
                  <a:pt x="12" y="106"/>
                </a:cubicBezTo>
                <a:close/>
                <a:moveTo>
                  <a:pt x="135" y="60"/>
                </a:moveTo>
                <a:cubicBezTo>
                  <a:pt x="137" y="60"/>
                  <a:pt x="139" y="62"/>
                  <a:pt x="139" y="64"/>
                </a:cubicBezTo>
                <a:cubicBezTo>
                  <a:pt x="139" y="66"/>
                  <a:pt x="137" y="67"/>
                  <a:pt x="135" y="67"/>
                </a:cubicBezTo>
                <a:cubicBezTo>
                  <a:pt x="82" y="67"/>
                  <a:pt x="82" y="67"/>
                  <a:pt x="82" y="67"/>
                </a:cubicBezTo>
                <a:cubicBezTo>
                  <a:pt x="80" y="67"/>
                  <a:pt x="79" y="66"/>
                  <a:pt x="79" y="64"/>
                </a:cubicBezTo>
                <a:cubicBezTo>
                  <a:pt x="79" y="62"/>
                  <a:pt x="80" y="60"/>
                  <a:pt x="82" y="60"/>
                </a:cubicBezTo>
                <a:cubicBezTo>
                  <a:pt x="135" y="60"/>
                  <a:pt x="135" y="60"/>
                  <a:pt x="135" y="60"/>
                </a:cubicBezTo>
                <a:close/>
                <a:moveTo>
                  <a:pt x="120" y="109"/>
                </a:moveTo>
                <a:cubicBezTo>
                  <a:pt x="122" y="109"/>
                  <a:pt x="124" y="111"/>
                  <a:pt x="124" y="113"/>
                </a:cubicBezTo>
                <a:cubicBezTo>
                  <a:pt x="124" y="115"/>
                  <a:pt x="122" y="117"/>
                  <a:pt x="120" y="117"/>
                </a:cubicBezTo>
                <a:cubicBezTo>
                  <a:pt x="82" y="117"/>
                  <a:pt x="82" y="117"/>
                  <a:pt x="82" y="117"/>
                </a:cubicBezTo>
                <a:cubicBezTo>
                  <a:pt x="80" y="117"/>
                  <a:pt x="79" y="115"/>
                  <a:pt x="79" y="113"/>
                </a:cubicBezTo>
                <a:cubicBezTo>
                  <a:pt x="79" y="111"/>
                  <a:pt x="80" y="109"/>
                  <a:pt x="82" y="109"/>
                </a:cubicBezTo>
                <a:cubicBezTo>
                  <a:pt x="120" y="109"/>
                  <a:pt x="120" y="109"/>
                  <a:pt x="120" y="109"/>
                </a:cubicBezTo>
                <a:close/>
                <a:moveTo>
                  <a:pt x="135" y="76"/>
                </a:moveTo>
                <a:cubicBezTo>
                  <a:pt x="137" y="76"/>
                  <a:pt x="139" y="78"/>
                  <a:pt x="139" y="80"/>
                </a:cubicBezTo>
                <a:cubicBezTo>
                  <a:pt x="139" y="82"/>
                  <a:pt x="137" y="84"/>
                  <a:pt x="135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0" y="84"/>
                  <a:pt x="79" y="82"/>
                  <a:pt x="79" y="80"/>
                </a:cubicBezTo>
                <a:cubicBezTo>
                  <a:pt x="79" y="78"/>
                  <a:pt x="80" y="76"/>
                  <a:pt x="82" y="76"/>
                </a:cubicBezTo>
                <a:cubicBezTo>
                  <a:pt x="135" y="76"/>
                  <a:pt x="135" y="76"/>
                  <a:pt x="135" y="76"/>
                </a:cubicBezTo>
                <a:close/>
                <a:moveTo>
                  <a:pt x="135" y="93"/>
                </a:moveTo>
                <a:cubicBezTo>
                  <a:pt x="137" y="93"/>
                  <a:pt x="139" y="95"/>
                  <a:pt x="139" y="97"/>
                </a:cubicBezTo>
                <a:cubicBezTo>
                  <a:pt x="139" y="99"/>
                  <a:pt x="137" y="100"/>
                  <a:pt x="135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0" y="100"/>
                  <a:pt x="79" y="99"/>
                  <a:pt x="79" y="97"/>
                </a:cubicBezTo>
                <a:cubicBezTo>
                  <a:pt x="79" y="95"/>
                  <a:pt x="80" y="93"/>
                  <a:pt x="82" y="93"/>
                </a:cubicBezTo>
                <a:cubicBezTo>
                  <a:pt x="135" y="93"/>
                  <a:pt x="135" y="93"/>
                  <a:pt x="135" y="93"/>
                </a:cubicBezTo>
                <a:close/>
                <a:moveTo>
                  <a:pt x="139" y="19"/>
                </a:moveTo>
                <a:cubicBezTo>
                  <a:pt x="143" y="19"/>
                  <a:pt x="146" y="22"/>
                  <a:pt x="146" y="25"/>
                </a:cubicBezTo>
                <a:cubicBezTo>
                  <a:pt x="146" y="29"/>
                  <a:pt x="143" y="32"/>
                  <a:pt x="139" y="32"/>
                </a:cubicBezTo>
                <a:cubicBezTo>
                  <a:pt x="136" y="32"/>
                  <a:pt x="133" y="29"/>
                  <a:pt x="133" y="25"/>
                </a:cubicBezTo>
                <a:cubicBezTo>
                  <a:pt x="133" y="22"/>
                  <a:pt x="136" y="19"/>
                  <a:pt x="139" y="19"/>
                </a:cubicBezTo>
                <a:close/>
                <a:moveTo>
                  <a:pt x="124" y="19"/>
                </a:moveTo>
                <a:cubicBezTo>
                  <a:pt x="128" y="19"/>
                  <a:pt x="130" y="22"/>
                  <a:pt x="130" y="25"/>
                </a:cubicBezTo>
                <a:cubicBezTo>
                  <a:pt x="130" y="29"/>
                  <a:pt x="128" y="32"/>
                  <a:pt x="124" y="32"/>
                </a:cubicBezTo>
                <a:cubicBezTo>
                  <a:pt x="121" y="32"/>
                  <a:pt x="118" y="29"/>
                  <a:pt x="118" y="25"/>
                </a:cubicBezTo>
                <a:cubicBezTo>
                  <a:pt x="118" y="22"/>
                  <a:pt x="121" y="19"/>
                  <a:pt x="124" y="19"/>
                </a:cubicBezTo>
                <a:close/>
                <a:moveTo>
                  <a:pt x="109" y="19"/>
                </a:moveTo>
                <a:cubicBezTo>
                  <a:pt x="112" y="19"/>
                  <a:pt x="115" y="22"/>
                  <a:pt x="115" y="25"/>
                </a:cubicBezTo>
                <a:cubicBezTo>
                  <a:pt x="115" y="29"/>
                  <a:pt x="112" y="32"/>
                  <a:pt x="109" y="32"/>
                </a:cubicBezTo>
                <a:cubicBezTo>
                  <a:pt x="105" y="32"/>
                  <a:pt x="103" y="29"/>
                  <a:pt x="103" y="25"/>
                </a:cubicBezTo>
                <a:cubicBezTo>
                  <a:pt x="103" y="22"/>
                  <a:pt x="105" y="19"/>
                  <a:pt x="109" y="19"/>
                </a:cubicBezTo>
                <a:close/>
                <a:moveTo>
                  <a:pt x="12" y="38"/>
                </a:moveTo>
                <a:cubicBezTo>
                  <a:pt x="149" y="38"/>
                  <a:pt x="149" y="38"/>
                  <a:pt x="149" y="38"/>
                </a:cubicBezTo>
                <a:cubicBezTo>
                  <a:pt x="149" y="13"/>
                  <a:pt x="149" y="13"/>
                  <a:pt x="149" y="13"/>
                </a:cubicBezTo>
                <a:cubicBezTo>
                  <a:pt x="12" y="13"/>
                  <a:pt x="12" y="13"/>
                  <a:pt x="12" y="13"/>
                </a:cubicBezTo>
                <a:cubicBezTo>
                  <a:pt x="12" y="38"/>
                  <a:pt x="12" y="38"/>
                  <a:pt x="12" y="3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13" name="Freeform 3706"/>
          <p:cNvSpPr>
            <a:spLocks noEditPoints="1"/>
          </p:cNvSpPr>
          <p:nvPr/>
        </p:nvSpPr>
        <p:spPr bwMode="auto">
          <a:xfrm>
            <a:off x="6128802" y="2434980"/>
            <a:ext cx="233972" cy="196608"/>
          </a:xfrm>
          <a:custGeom>
            <a:avLst/>
            <a:gdLst>
              <a:gd name="T0" fmla="*/ 139 w 167"/>
              <a:gd name="T1" fmla="*/ 30 h 140"/>
              <a:gd name="T2" fmla="*/ 154 w 167"/>
              <a:gd name="T3" fmla="*/ 37 h 140"/>
              <a:gd name="T4" fmla="*/ 167 w 167"/>
              <a:gd name="T5" fmla="*/ 45 h 140"/>
              <a:gd name="T6" fmla="*/ 164 w 167"/>
              <a:gd name="T7" fmla="*/ 68 h 140"/>
              <a:gd name="T8" fmla="*/ 154 w 167"/>
              <a:gd name="T9" fmla="*/ 123 h 140"/>
              <a:gd name="T10" fmla="*/ 137 w 167"/>
              <a:gd name="T11" fmla="*/ 140 h 140"/>
              <a:gd name="T12" fmla="*/ 18 w 167"/>
              <a:gd name="T13" fmla="*/ 135 h 140"/>
              <a:gd name="T14" fmla="*/ 4 w 167"/>
              <a:gd name="T15" fmla="*/ 68 h 140"/>
              <a:gd name="T16" fmla="*/ 0 w 167"/>
              <a:gd name="T17" fmla="*/ 45 h 140"/>
              <a:gd name="T18" fmla="*/ 14 w 167"/>
              <a:gd name="T19" fmla="*/ 41 h 140"/>
              <a:gd name="T20" fmla="*/ 20 w 167"/>
              <a:gd name="T21" fmla="*/ 30 h 140"/>
              <a:gd name="T22" fmla="*/ 28 w 167"/>
              <a:gd name="T23" fmla="*/ 43 h 140"/>
              <a:gd name="T24" fmla="*/ 27 w 167"/>
              <a:gd name="T25" fmla="*/ 126 h 140"/>
              <a:gd name="T26" fmla="*/ 137 w 167"/>
              <a:gd name="T27" fmla="*/ 128 h 140"/>
              <a:gd name="T28" fmla="*/ 140 w 167"/>
              <a:gd name="T29" fmla="*/ 127 h 140"/>
              <a:gd name="T30" fmla="*/ 139 w 167"/>
              <a:gd name="T31" fmla="*/ 43 h 140"/>
              <a:gd name="T32" fmla="*/ 119 w 167"/>
              <a:gd name="T33" fmla="*/ 20 h 140"/>
              <a:gd name="T34" fmla="*/ 119 w 167"/>
              <a:gd name="T35" fmla="*/ 20 h 140"/>
              <a:gd name="T36" fmla="*/ 120 w 167"/>
              <a:gd name="T37" fmla="*/ 21 h 140"/>
              <a:gd name="T38" fmla="*/ 117 w 167"/>
              <a:gd name="T39" fmla="*/ 69 h 140"/>
              <a:gd name="T40" fmla="*/ 47 w 167"/>
              <a:gd name="T41" fmla="*/ 3 h 140"/>
              <a:gd name="T42" fmla="*/ 97 w 167"/>
              <a:gd name="T43" fmla="*/ 0 h 140"/>
              <a:gd name="T44" fmla="*/ 120 w 167"/>
              <a:gd name="T45" fmla="*/ 47 h 140"/>
              <a:gd name="T46" fmla="*/ 113 w 167"/>
              <a:gd name="T47" fmla="*/ 26 h 140"/>
              <a:gd name="T48" fmla="*/ 94 w 167"/>
              <a:gd name="T49" fmla="*/ 22 h 140"/>
              <a:gd name="T50" fmla="*/ 55 w 167"/>
              <a:gd name="T51" fmla="*/ 50 h 140"/>
              <a:gd name="T52" fmla="*/ 50 w 167"/>
              <a:gd name="T53" fmla="*/ 62 h 140"/>
              <a:gd name="T54" fmla="*/ 107 w 167"/>
              <a:gd name="T55" fmla="*/ 19 h 140"/>
              <a:gd name="T56" fmla="*/ 107 w 167"/>
              <a:gd name="T57" fmla="*/ 19 h 140"/>
              <a:gd name="T58" fmla="*/ 160 w 167"/>
              <a:gd name="T59" fmla="*/ 60 h 140"/>
              <a:gd name="T60" fmla="*/ 14 w 167"/>
              <a:gd name="T61" fmla="*/ 60 h 140"/>
              <a:gd name="T62" fmla="*/ 8 w 167"/>
              <a:gd name="T63" fmla="*/ 60 h 140"/>
              <a:gd name="T64" fmla="*/ 60 w 167"/>
              <a:gd name="T65" fmla="*/ 105 h 140"/>
              <a:gd name="T66" fmla="*/ 54 w 167"/>
              <a:gd name="T67" fmla="*/ 99 h 140"/>
              <a:gd name="T68" fmla="*/ 74 w 167"/>
              <a:gd name="T69" fmla="*/ 112 h 140"/>
              <a:gd name="T70" fmla="*/ 94 w 167"/>
              <a:gd name="T71" fmla="*/ 99 h 140"/>
              <a:gd name="T72" fmla="*/ 87 w 167"/>
              <a:gd name="T73" fmla="*/ 105 h 140"/>
              <a:gd name="T74" fmla="*/ 120 w 167"/>
              <a:gd name="T75" fmla="*/ 105 h 140"/>
              <a:gd name="T76" fmla="*/ 114 w 167"/>
              <a:gd name="T77" fmla="*/ 99 h 140"/>
              <a:gd name="T78" fmla="*/ 44 w 167"/>
              <a:gd name="T79" fmla="*/ 97 h 140"/>
              <a:gd name="T80" fmla="*/ 64 w 167"/>
              <a:gd name="T81" fmla="*/ 84 h 140"/>
              <a:gd name="T82" fmla="*/ 58 w 167"/>
              <a:gd name="T83" fmla="*/ 90 h 140"/>
              <a:gd name="T84" fmla="*/ 90 w 167"/>
              <a:gd name="T85" fmla="*/ 90 h 140"/>
              <a:gd name="T86" fmla="*/ 84 w 167"/>
              <a:gd name="T87" fmla="*/ 84 h 140"/>
              <a:gd name="T88" fmla="*/ 104 w 167"/>
              <a:gd name="T89" fmla="*/ 97 h 140"/>
              <a:gd name="T90" fmla="*/ 124 w 167"/>
              <a:gd name="T91" fmla="*/ 84 h 140"/>
              <a:gd name="T92" fmla="*/ 117 w 167"/>
              <a:gd name="T93" fmla="*/ 9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67" h="140">
                <a:moveTo>
                  <a:pt x="139" y="43"/>
                </a:moveTo>
                <a:cubicBezTo>
                  <a:pt x="136" y="43"/>
                  <a:pt x="133" y="40"/>
                  <a:pt x="133" y="36"/>
                </a:cubicBezTo>
                <a:cubicBezTo>
                  <a:pt x="133" y="33"/>
                  <a:pt x="136" y="30"/>
                  <a:pt x="139" y="30"/>
                </a:cubicBezTo>
                <a:cubicBezTo>
                  <a:pt x="147" y="30"/>
                  <a:pt x="147" y="30"/>
                  <a:pt x="147" y="30"/>
                </a:cubicBezTo>
                <a:cubicBezTo>
                  <a:pt x="151" y="30"/>
                  <a:pt x="154" y="33"/>
                  <a:pt x="154" y="36"/>
                </a:cubicBezTo>
                <a:cubicBezTo>
                  <a:pt x="154" y="37"/>
                  <a:pt x="154" y="37"/>
                  <a:pt x="154" y="37"/>
                </a:cubicBezTo>
                <a:cubicBezTo>
                  <a:pt x="154" y="41"/>
                  <a:pt x="154" y="41"/>
                  <a:pt x="154" y="41"/>
                </a:cubicBezTo>
                <a:cubicBezTo>
                  <a:pt x="164" y="41"/>
                  <a:pt x="164" y="41"/>
                  <a:pt x="164" y="41"/>
                </a:cubicBezTo>
                <a:cubicBezTo>
                  <a:pt x="166" y="41"/>
                  <a:pt x="167" y="43"/>
                  <a:pt x="167" y="45"/>
                </a:cubicBezTo>
                <a:cubicBezTo>
                  <a:pt x="167" y="45"/>
                  <a:pt x="167" y="45"/>
                  <a:pt x="167" y="45"/>
                </a:cubicBezTo>
                <a:cubicBezTo>
                  <a:pt x="167" y="64"/>
                  <a:pt x="167" y="64"/>
                  <a:pt x="167" y="64"/>
                </a:cubicBezTo>
                <a:cubicBezTo>
                  <a:pt x="167" y="66"/>
                  <a:pt x="166" y="68"/>
                  <a:pt x="164" y="68"/>
                </a:cubicBezTo>
                <a:cubicBezTo>
                  <a:pt x="163" y="68"/>
                  <a:pt x="163" y="68"/>
                  <a:pt x="163" y="68"/>
                </a:cubicBezTo>
                <a:cubicBezTo>
                  <a:pt x="154" y="68"/>
                  <a:pt x="154" y="68"/>
                  <a:pt x="154" y="68"/>
                </a:cubicBezTo>
                <a:cubicBezTo>
                  <a:pt x="154" y="123"/>
                  <a:pt x="154" y="123"/>
                  <a:pt x="154" y="123"/>
                </a:cubicBezTo>
                <a:cubicBezTo>
                  <a:pt x="154" y="128"/>
                  <a:pt x="152" y="132"/>
                  <a:pt x="149" y="135"/>
                </a:cubicBezTo>
                <a:cubicBezTo>
                  <a:pt x="149" y="135"/>
                  <a:pt x="149" y="135"/>
                  <a:pt x="149" y="135"/>
                </a:cubicBezTo>
                <a:cubicBezTo>
                  <a:pt x="146" y="138"/>
                  <a:pt x="141" y="140"/>
                  <a:pt x="137" y="140"/>
                </a:cubicBezTo>
                <a:cubicBezTo>
                  <a:pt x="31" y="140"/>
                  <a:pt x="31" y="140"/>
                  <a:pt x="31" y="140"/>
                </a:cubicBezTo>
                <a:cubicBezTo>
                  <a:pt x="26" y="140"/>
                  <a:pt x="22" y="139"/>
                  <a:pt x="19" y="135"/>
                </a:cubicBezTo>
                <a:cubicBezTo>
                  <a:pt x="18" y="135"/>
                  <a:pt x="18" y="135"/>
                  <a:pt x="18" y="135"/>
                </a:cubicBezTo>
                <a:cubicBezTo>
                  <a:pt x="16" y="132"/>
                  <a:pt x="14" y="128"/>
                  <a:pt x="14" y="123"/>
                </a:cubicBezTo>
                <a:cubicBezTo>
                  <a:pt x="14" y="68"/>
                  <a:pt x="14" y="68"/>
                  <a:pt x="14" y="68"/>
                </a:cubicBezTo>
                <a:cubicBezTo>
                  <a:pt x="4" y="68"/>
                  <a:pt x="4" y="68"/>
                  <a:pt x="4" y="68"/>
                </a:cubicBezTo>
                <a:cubicBezTo>
                  <a:pt x="2" y="68"/>
                  <a:pt x="0" y="66"/>
                  <a:pt x="0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3"/>
                  <a:pt x="2" y="41"/>
                  <a:pt x="4" y="41"/>
                </a:cubicBezTo>
                <a:cubicBezTo>
                  <a:pt x="4" y="41"/>
                  <a:pt x="4" y="41"/>
                  <a:pt x="4" y="41"/>
                </a:cubicBezTo>
                <a:cubicBezTo>
                  <a:pt x="14" y="41"/>
                  <a:pt x="14" y="41"/>
                  <a:pt x="14" y="41"/>
                </a:cubicBezTo>
                <a:cubicBezTo>
                  <a:pt x="14" y="36"/>
                  <a:pt x="14" y="36"/>
                  <a:pt x="14" y="36"/>
                </a:cubicBezTo>
                <a:cubicBezTo>
                  <a:pt x="14" y="33"/>
                  <a:pt x="17" y="30"/>
                  <a:pt x="20" y="30"/>
                </a:cubicBezTo>
                <a:cubicBezTo>
                  <a:pt x="20" y="30"/>
                  <a:pt x="20" y="30"/>
                  <a:pt x="20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2" y="30"/>
                  <a:pt x="39" y="33"/>
                  <a:pt x="39" y="36"/>
                </a:cubicBezTo>
                <a:cubicBezTo>
                  <a:pt x="39" y="40"/>
                  <a:pt x="32" y="43"/>
                  <a:pt x="28" y="43"/>
                </a:cubicBezTo>
                <a:cubicBezTo>
                  <a:pt x="26" y="43"/>
                  <a:pt x="26" y="43"/>
                  <a:pt x="26" y="43"/>
                </a:cubicBezTo>
                <a:cubicBezTo>
                  <a:pt x="26" y="123"/>
                  <a:pt x="26" y="123"/>
                  <a:pt x="26" y="123"/>
                </a:cubicBezTo>
                <a:cubicBezTo>
                  <a:pt x="26" y="124"/>
                  <a:pt x="27" y="126"/>
                  <a:pt x="27" y="126"/>
                </a:cubicBezTo>
                <a:cubicBezTo>
                  <a:pt x="28" y="127"/>
                  <a:pt x="28" y="127"/>
                  <a:pt x="28" y="127"/>
                </a:cubicBezTo>
                <a:cubicBezTo>
                  <a:pt x="28" y="127"/>
                  <a:pt x="30" y="128"/>
                  <a:pt x="31" y="128"/>
                </a:cubicBezTo>
                <a:cubicBezTo>
                  <a:pt x="137" y="128"/>
                  <a:pt x="137" y="128"/>
                  <a:pt x="137" y="128"/>
                </a:cubicBezTo>
                <a:cubicBezTo>
                  <a:pt x="138" y="128"/>
                  <a:pt x="139" y="127"/>
                  <a:pt x="140" y="127"/>
                </a:cubicBezTo>
                <a:cubicBezTo>
                  <a:pt x="140" y="127"/>
                  <a:pt x="140" y="127"/>
                  <a:pt x="140" y="127"/>
                </a:cubicBezTo>
                <a:cubicBezTo>
                  <a:pt x="140" y="127"/>
                  <a:pt x="140" y="127"/>
                  <a:pt x="140" y="127"/>
                </a:cubicBezTo>
                <a:cubicBezTo>
                  <a:pt x="141" y="126"/>
                  <a:pt x="141" y="125"/>
                  <a:pt x="141" y="123"/>
                </a:cubicBezTo>
                <a:cubicBezTo>
                  <a:pt x="141" y="43"/>
                  <a:pt x="141" y="43"/>
                  <a:pt x="141" y="43"/>
                </a:cubicBezTo>
                <a:cubicBezTo>
                  <a:pt x="139" y="43"/>
                  <a:pt x="139" y="43"/>
                  <a:pt x="139" y="43"/>
                </a:cubicBezTo>
                <a:close/>
                <a:moveTo>
                  <a:pt x="100" y="1"/>
                </a:moveTo>
                <a:cubicBezTo>
                  <a:pt x="100" y="1"/>
                  <a:pt x="100" y="1"/>
                  <a:pt x="100" y="1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120" y="21"/>
                  <a:pt x="120" y="21"/>
                  <a:pt x="120" y="21"/>
                </a:cubicBezTo>
                <a:cubicBezTo>
                  <a:pt x="120" y="21"/>
                  <a:pt x="120" y="21"/>
                  <a:pt x="120" y="21"/>
                </a:cubicBezTo>
                <a:cubicBezTo>
                  <a:pt x="120" y="21"/>
                  <a:pt x="120" y="22"/>
                  <a:pt x="120" y="23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138" y="43"/>
                  <a:pt x="136" y="69"/>
                  <a:pt x="117" y="69"/>
                </a:cubicBezTo>
                <a:cubicBezTo>
                  <a:pt x="50" y="69"/>
                  <a:pt x="50" y="69"/>
                  <a:pt x="50" y="69"/>
                </a:cubicBezTo>
                <a:cubicBezTo>
                  <a:pt x="32" y="69"/>
                  <a:pt x="30" y="43"/>
                  <a:pt x="47" y="39"/>
                </a:cubicBezTo>
                <a:cubicBezTo>
                  <a:pt x="47" y="3"/>
                  <a:pt x="47" y="3"/>
                  <a:pt x="47" y="3"/>
                </a:cubicBezTo>
                <a:cubicBezTo>
                  <a:pt x="47" y="1"/>
                  <a:pt x="49" y="0"/>
                  <a:pt x="51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97" y="0"/>
                  <a:pt x="97" y="0"/>
                  <a:pt x="97" y="0"/>
                </a:cubicBezTo>
                <a:cubicBezTo>
                  <a:pt x="97" y="0"/>
                  <a:pt x="97" y="0"/>
                  <a:pt x="97" y="0"/>
                </a:cubicBezTo>
                <a:cubicBezTo>
                  <a:pt x="98" y="0"/>
                  <a:pt x="99" y="0"/>
                  <a:pt x="100" y="1"/>
                </a:cubicBezTo>
                <a:close/>
                <a:moveTo>
                  <a:pt x="120" y="47"/>
                </a:moveTo>
                <a:cubicBezTo>
                  <a:pt x="120" y="50"/>
                  <a:pt x="120" y="50"/>
                  <a:pt x="120" y="50"/>
                </a:cubicBezTo>
                <a:cubicBezTo>
                  <a:pt x="120" y="55"/>
                  <a:pt x="113" y="55"/>
                  <a:pt x="113" y="50"/>
                </a:cubicBezTo>
                <a:cubicBezTo>
                  <a:pt x="113" y="42"/>
                  <a:pt x="113" y="34"/>
                  <a:pt x="113" y="26"/>
                </a:cubicBezTo>
                <a:cubicBezTo>
                  <a:pt x="97" y="26"/>
                  <a:pt x="97" y="26"/>
                  <a:pt x="97" y="26"/>
                </a:cubicBezTo>
                <a:cubicBezTo>
                  <a:pt x="95" y="26"/>
                  <a:pt x="94" y="25"/>
                  <a:pt x="94" y="23"/>
                </a:cubicBezTo>
                <a:cubicBezTo>
                  <a:pt x="94" y="22"/>
                  <a:pt x="94" y="22"/>
                  <a:pt x="94" y="22"/>
                </a:cubicBezTo>
                <a:cubicBezTo>
                  <a:pt x="94" y="7"/>
                  <a:pt x="94" y="7"/>
                  <a:pt x="94" y="7"/>
                </a:cubicBezTo>
                <a:cubicBezTo>
                  <a:pt x="55" y="7"/>
                  <a:pt x="55" y="7"/>
                  <a:pt x="55" y="7"/>
                </a:cubicBezTo>
                <a:cubicBezTo>
                  <a:pt x="55" y="50"/>
                  <a:pt x="55" y="50"/>
                  <a:pt x="55" y="50"/>
                </a:cubicBezTo>
                <a:cubicBezTo>
                  <a:pt x="55" y="55"/>
                  <a:pt x="47" y="55"/>
                  <a:pt x="47" y="50"/>
                </a:cubicBezTo>
                <a:cubicBezTo>
                  <a:pt x="47" y="47"/>
                  <a:pt x="47" y="47"/>
                  <a:pt x="47" y="47"/>
                </a:cubicBezTo>
                <a:cubicBezTo>
                  <a:pt x="40" y="50"/>
                  <a:pt x="42" y="62"/>
                  <a:pt x="50" y="62"/>
                </a:cubicBezTo>
                <a:cubicBezTo>
                  <a:pt x="117" y="62"/>
                  <a:pt x="117" y="62"/>
                  <a:pt x="117" y="62"/>
                </a:cubicBezTo>
                <a:cubicBezTo>
                  <a:pt x="126" y="62"/>
                  <a:pt x="128" y="50"/>
                  <a:pt x="120" y="47"/>
                </a:cubicBezTo>
                <a:close/>
                <a:moveTo>
                  <a:pt x="107" y="19"/>
                </a:moveTo>
                <a:cubicBezTo>
                  <a:pt x="101" y="12"/>
                  <a:pt x="101" y="12"/>
                  <a:pt x="101" y="12"/>
                </a:cubicBezTo>
                <a:cubicBezTo>
                  <a:pt x="101" y="19"/>
                  <a:pt x="101" y="19"/>
                  <a:pt x="101" y="19"/>
                </a:cubicBezTo>
                <a:cubicBezTo>
                  <a:pt x="107" y="19"/>
                  <a:pt x="107" y="19"/>
                  <a:pt x="107" y="19"/>
                </a:cubicBezTo>
                <a:close/>
                <a:moveTo>
                  <a:pt x="154" y="48"/>
                </a:moveTo>
                <a:cubicBezTo>
                  <a:pt x="154" y="60"/>
                  <a:pt x="154" y="60"/>
                  <a:pt x="154" y="60"/>
                </a:cubicBezTo>
                <a:cubicBezTo>
                  <a:pt x="160" y="60"/>
                  <a:pt x="160" y="60"/>
                  <a:pt x="160" y="60"/>
                </a:cubicBezTo>
                <a:cubicBezTo>
                  <a:pt x="160" y="48"/>
                  <a:pt x="160" y="48"/>
                  <a:pt x="160" y="48"/>
                </a:cubicBezTo>
                <a:cubicBezTo>
                  <a:pt x="154" y="48"/>
                  <a:pt x="154" y="48"/>
                  <a:pt x="154" y="48"/>
                </a:cubicBezTo>
                <a:close/>
                <a:moveTo>
                  <a:pt x="14" y="60"/>
                </a:moveTo>
                <a:cubicBezTo>
                  <a:pt x="14" y="48"/>
                  <a:pt x="14" y="48"/>
                  <a:pt x="14" y="48"/>
                </a:cubicBezTo>
                <a:cubicBezTo>
                  <a:pt x="8" y="48"/>
                  <a:pt x="8" y="48"/>
                  <a:pt x="8" y="48"/>
                </a:cubicBezTo>
                <a:cubicBezTo>
                  <a:pt x="8" y="60"/>
                  <a:pt x="8" y="60"/>
                  <a:pt x="8" y="60"/>
                </a:cubicBezTo>
                <a:cubicBezTo>
                  <a:pt x="14" y="60"/>
                  <a:pt x="14" y="60"/>
                  <a:pt x="14" y="60"/>
                </a:cubicBezTo>
                <a:close/>
                <a:moveTo>
                  <a:pt x="54" y="99"/>
                </a:moveTo>
                <a:cubicBezTo>
                  <a:pt x="57" y="99"/>
                  <a:pt x="60" y="102"/>
                  <a:pt x="60" y="105"/>
                </a:cubicBezTo>
                <a:cubicBezTo>
                  <a:pt x="60" y="109"/>
                  <a:pt x="57" y="112"/>
                  <a:pt x="54" y="112"/>
                </a:cubicBezTo>
                <a:cubicBezTo>
                  <a:pt x="50" y="112"/>
                  <a:pt x="48" y="109"/>
                  <a:pt x="48" y="105"/>
                </a:cubicBezTo>
                <a:cubicBezTo>
                  <a:pt x="48" y="102"/>
                  <a:pt x="50" y="99"/>
                  <a:pt x="54" y="99"/>
                </a:cubicBezTo>
                <a:close/>
                <a:moveTo>
                  <a:pt x="74" y="99"/>
                </a:moveTo>
                <a:cubicBezTo>
                  <a:pt x="77" y="99"/>
                  <a:pt x="80" y="102"/>
                  <a:pt x="80" y="105"/>
                </a:cubicBezTo>
                <a:cubicBezTo>
                  <a:pt x="80" y="109"/>
                  <a:pt x="77" y="112"/>
                  <a:pt x="74" y="112"/>
                </a:cubicBezTo>
                <a:cubicBezTo>
                  <a:pt x="70" y="112"/>
                  <a:pt x="68" y="109"/>
                  <a:pt x="68" y="105"/>
                </a:cubicBezTo>
                <a:cubicBezTo>
                  <a:pt x="68" y="102"/>
                  <a:pt x="70" y="99"/>
                  <a:pt x="74" y="99"/>
                </a:cubicBezTo>
                <a:close/>
                <a:moveTo>
                  <a:pt x="94" y="99"/>
                </a:moveTo>
                <a:cubicBezTo>
                  <a:pt x="97" y="99"/>
                  <a:pt x="100" y="102"/>
                  <a:pt x="100" y="105"/>
                </a:cubicBezTo>
                <a:cubicBezTo>
                  <a:pt x="100" y="109"/>
                  <a:pt x="97" y="112"/>
                  <a:pt x="94" y="112"/>
                </a:cubicBezTo>
                <a:cubicBezTo>
                  <a:pt x="90" y="112"/>
                  <a:pt x="87" y="109"/>
                  <a:pt x="87" y="105"/>
                </a:cubicBezTo>
                <a:cubicBezTo>
                  <a:pt x="87" y="102"/>
                  <a:pt x="90" y="99"/>
                  <a:pt x="94" y="99"/>
                </a:cubicBezTo>
                <a:close/>
                <a:moveTo>
                  <a:pt x="114" y="99"/>
                </a:moveTo>
                <a:cubicBezTo>
                  <a:pt x="117" y="99"/>
                  <a:pt x="120" y="102"/>
                  <a:pt x="120" y="105"/>
                </a:cubicBezTo>
                <a:cubicBezTo>
                  <a:pt x="120" y="109"/>
                  <a:pt x="117" y="112"/>
                  <a:pt x="114" y="112"/>
                </a:cubicBezTo>
                <a:cubicBezTo>
                  <a:pt x="110" y="112"/>
                  <a:pt x="107" y="109"/>
                  <a:pt x="107" y="105"/>
                </a:cubicBezTo>
                <a:cubicBezTo>
                  <a:pt x="107" y="102"/>
                  <a:pt x="110" y="99"/>
                  <a:pt x="114" y="99"/>
                </a:cubicBezTo>
                <a:close/>
                <a:moveTo>
                  <a:pt x="44" y="84"/>
                </a:moveTo>
                <a:cubicBezTo>
                  <a:pt x="47" y="84"/>
                  <a:pt x="50" y="87"/>
                  <a:pt x="50" y="90"/>
                </a:cubicBezTo>
                <a:cubicBezTo>
                  <a:pt x="50" y="94"/>
                  <a:pt x="47" y="97"/>
                  <a:pt x="44" y="97"/>
                </a:cubicBezTo>
                <a:cubicBezTo>
                  <a:pt x="40" y="97"/>
                  <a:pt x="38" y="94"/>
                  <a:pt x="38" y="90"/>
                </a:cubicBezTo>
                <a:cubicBezTo>
                  <a:pt x="38" y="87"/>
                  <a:pt x="40" y="84"/>
                  <a:pt x="44" y="84"/>
                </a:cubicBezTo>
                <a:close/>
                <a:moveTo>
                  <a:pt x="64" y="84"/>
                </a:moveTo>
                <a:cubicBezTo>
                  <a:pt x="67" y="84"/>
                  <a:pt x="70" y="87"/>
                  <a:pt x="70" y="90"/>
                </a:cubicBezTo>
                <a:cubicBezTo>
                  <a:pt x="70" y="94"/>
                  <a:pt x="67" y="97"/>
                  <a:pt x="64" y="97"/>
                </a:cubicBezTo>
                <a:cubicBezTo>
                  <a:pt x="60" y="97"/>
                  <a:pt x="58" y="94"/>
                  <a:pt x="58" y="90"/>
                </a:cubicBezTo>
                <a:cubicBezTo>
                  <a:pt x="58" y="87"/>
                  <a:pt x="60" y="84"/>
                  <a:pt x="64" y="84"/>
                </a:cubicBezTo>
                <a:close/>
                <a:moveTo>
                  <a:pt x="84" y="84"/>
                </a:moveTo>
                <a:cubicBezTo>
                  <a:pt x="87" y="84"/>
                  <a:pt x="90" y="87"/>
                  <a:pt x="90" y="90"/>
                </a:cubicBezTo>
                <a:cubicBezTo>
                  <a:pt x="90" y="94"/>
                  <a:pt x="87" y="97"/>
                  <a:pt x="84" y="97"/>
                </a:cubicBezTo>
                <a:cubicBezTo>
                  <a:pt x="80" y="97"/>
                  <a:pt x="77" y="94"/>
                  <a:pt x="77" y="90"/>
                </a:cubicBezTo>
                <a:cubicBezTo>
                  <a:pt x="77" y="87"/>
                  <a:pt x="80" y="84"/>
                  <a:pt x="84" y="84"/>
                </a:cubicBezTo>
                <a:close/>
                <a:moveTo>
                  <a:pt x="104" y="84"/>
                </a:moveTo>
                <a:cubicBezTo>
                  <a:pt x="107" y="84"/>
                  <a:pt x="110" y="87"/>
                  <a:pt x="110" y="90"/>
                </a:cubicBezTo>
                <a:cubicBezTo>
                  <a:pt x="110" y="94"/>
                  <a:pt x="107" y="97"/>
                  <a:pt x="104" y="97"/>
                </a:cubicBezTo>
                <a:cubicBezTo>
                  <a:pt x="100" y="97"/>
                  <a:pt x="97" y="94"/>
                  <a:pt x="97" y="90"/>
                </a:cubicBezTo>
                <a:cubicBezTo>
                  <a:pt x="97" y="87"/>
                  <a:pt x="100" y="84"/>
                  <a:pt x="104" y="84"/>
                </a:cubicBezTo>
                <a:close/>
                <a:moveTo>
                  <a:pt x="124" y="84"/>
                </a:moveTo>
                <a:cubicBezTo>
                  <a:pt x="127" y="84"/>
                  <a:pt x="130" y="87"/>
                  <a:pt x="130" y="90"/>
                </a:cubicBezTo>
                <a:cubicBezTo>
                  <a:pt x="130" y="94"/>
                  <a:pt x="127" y="97"/>
                  <a:pt x="124" y="97"/>
                </a:cubicBezTo>
                <a:cubicBezTo>
                  <a:pt x="120" y="97"/>
                  <a:pt x="117" y="94"/>
                  <a:pt x="117" y="90"/>
                </a:cubicBezTo>
                <a:cubicBezTo>
                  <a:pt x="117" y="87"/>
                  <a:pt x="120" y="84"/>
                  <a:pt x="124" y="8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14" name="Freeform 3707"/>
          <p:cNvSpPr>
            <a:spLocks noEditPoints="1"/>
          </p:cNvSpPr>
          <p:nvPr/>
        </p:nvSpPr>
        <p:spPr bwMode="auto">
          <a:xfrm>
            <a:off x="5708840" y="1482732"/>
            <a:ext cx="228048" cy="245761"/>
          </a:xfrm>
          <a:custGeom>
            <a:avLst/>
            <a:gdLst>
              <a:gd name="T0" fmla="*/ 161 w 163"/>
              <a:gd name="T1" fmla="*/ 45 h 175"/>
              <a:gd name="T2" fmla="*/ 163 w 163"/>
              <a:gd name="T3" fmla="*/ 52 h 175"/>
              <a:gd name="T4" fmla="*/ 156 w 163"/>
              <a:gd name="T5" fmla="*/ 168 h 175"/>
              <a:gd name="T6" fmla="*/ 24 w 163"/>
              <a:gd name="T7" fmla="*/ 175 h 175"/>
              <a:gd name="T8" fmla="*/ 0 w 163"/>
              <a:gd name="T9" fmla="*/ 152 h 175"/>
              <a:gd name="T10" fmla="*/ 7 w 163"/>
              <a:gd name="T11" fmla="*/ 35 h 175"/>
              <a:gd name="T12" fmla="*/ 80 w 163"/>
              <a:gd name="T13" fmla="*/ 29 h 175"/>
              <a:gd name="T14" fmla="*/ 90 w 163"/>
              <a:gd name="T15" fmla="*/ 12 h 175"/>
              <a:gd name="T16" fmla="*/ 148 w 163"/>
              <a:gd name="T17" fmla="*/ 12 h 175"/>
              <a:gd name="T18" fmla="*/ 160 w 163"/>
              <a:gd name="T19" fmla="*/ 41 h 175"/>
              <a:gd name="T20" fmla="*/ 119 w 163"/>
              <a:gd name="T21" fmla="*/ 21 h 175"/>
              <a:gd name="T22" fmla="*/ 139 w 163"/>
              <a:gd name="T23" fmla="*/ 41 h 175"/>
              <a:gd name="T24" fmla="*/ 119 w 163"/>
              <a:gd name="T25" fmla="*/ 61 h 175"/>
              <a:gd name="T26" fmla="*/ 99 w 163"/>
              <a:gd name="T27" fmla="*/ 41 h 175"/>
              <a:gd name="T28" fmla="*/ 119 w 163"/>
              <a:gd name="T29" fmla="*/ 21 h 175"/>
              <a:gd name="T30" fmla="*/ 119 w 163"/>
              <a:gd name="T31" fmla="*/ 29 h 175"/>
              <a:gd name="T32" fmla="*/ 106 w 163"/>
              <a:gd name="T33" fmla="*/ 41 h 175"/>
              <a:gd name="T34" fmla="*/ 119 w 163"/>
              <a:gd name="T35" fmla="*/ 54 h 175"/>
              <a:gd name="T36" fmla="*/ 132 w 163"/>
              <a:gd name="T37" fmla="*/ 41 h 175"/>
              <a:gd name="T38" fmla="*/ 78 w 163"/>
              <a:gd name="T39" fmla="*/ 41 h 175"/>
              <a:gd name="T40" fmla="*/ 16 w 163"/>
              <a:gd name="T41" fmla="*/ 44 h 175"/>
              <a:gd name="T42" fmla="*/ 13 w 163"/>
              <a:gd name="T43" fmla="*/ 152 h 175"/>
              <a:gd name="T44" fmla="*/ 24 w 163"/>
              <a:gd name="T45" fmla="*/ 162 h 175"/>
              <a:gd name="T46" fmla="*/ 147 w 163"/>
              <a:gd name="T47" fmla="*/ 159 h 175"/>
              <a:gd name="T48" fmla="*/ 150 w 163"/>
              <a:gd name="T49" fmla="*/ 68 h 175"/>
              <a:gd name="T50" fmla="*/ 122 w 163"/>
              <a:gd name="T51" fmla="*/ 94 h 175"/>
              <a:gd name="T52" fmla="*/ 116 w 163"/>
              <a:gd name="T53" fmla="*/ 94 h 175"/>
              <a:gd name="T54" fmla="*/ 116 w 163"/>
              <a:gd name="T55" fmla="*/ 94 h 175"/>
              <a:gd name="T56" fmla="*/ 85 w 163"/>
              <a:gd name="T57" fmla="*/ 64 h 175"/>
              <a:gd name="T58" fmla="*/ 143 w 163"/>
              <a:gd name="T59" fmla="*/ 17 h 175"/>
              <a:gd name="T60" fmla="*/ 95 w 163"/>
              <a:gd name="T61" fmla="*/ 17 h 175"/>
              <a:gd name="T62" fmla="*/ 85 w 163"/>
              <a:gd name="T63" fmla="*/ 41 h 175"/>
              <a:gd name="T64" fmla="*/ 107 w 163"/>
              <a:gd name="T65" fmla="*/ 72 h 175"/>
              <a:gd name="T66" fmla="*/ 119 w 163"/>
              <a:gd name="T67" fmla="*/ 86 h 175"/>
              <a:gd name="T68" fmla="*/ 131 w 163"/>
              <a:gd name="T69" fmla="*/ 72 h 175"/>
              <a:gd name="T70" fmla="*/ 153 w 163"/>
              <a:gd name="T71" fmla="*/ 41 h 175"/>
              <a:gd name="T72" fmla="*/ 143 w 163"/>
              <a:gd name="T73" fmla="*/ 17 h 175"/>
              <a:gd name="T74" fmla="*/ 94 w 163"/>
              <a:gd name="T75" fmla="*/ 88 h 175"/>
              <a:gd name="T76" fmla="*/ 99 w 163"/>
              <a:gd name="T77" fmla="*/ 94 h 175"/>
              <a:gd name="T78" fmla="*/ 110 w 163"/>
              <a:gd name="T79" fmla="*/ 125 h 175"/>
              <a:gd name="T80" fmla="*/ 139 w 163"/>
              <a:gd name="T81" fmla="*/ 101 h 175"/>
              <a:gd name="T82" fmla="*/ 115 w 163"/>
              <a:gd name="T83" fmla="*/ 131 h 175"/>
              <a:gd name="T84" fmla="*/ 123 w 163"/>
              <a:gd name="T85" fmla="*/ 144 h 175"/>
              <a:gd name="T86" fmla="*/ 108 w 163"/>
              <a:gd name="T87" fmla="*/ 133 h 175"/>
              <a:gd name="T88" fmla="*/ 107 w 163"/>
              <a:gd name="T89" fmla="*/ 133 h 175"/>
              <a:gd name="T90" fmla="*/ 107 w 163"/>
              <a:gd name="T91" fmla="*/ 133 h 175"/>
              <a:gd name="T92" fmla="*/ 107 w 163"/>
              <a:gd name="T93" fmla="*/ 133 h 175"/>
              <a:gd name="T94" fmla="*/ 40 w 163"/>
              <a:gd name="T95" fmla="*/ 152 h 175"/>
              <a:gd name="T96" fmla="*/ 35 w 163"/>
              <a:gd name="T97" fmla="*/ 147 h 175"/>
              <a:gd name="T98" fmla="*/ 60 w 163"/>
              <a:gd name="T99" fmla="*/ 86 h 175"/>
              <a:gd name="T100" fmla="*/ 26 w 163"/>
              <a:gd name="T101" fmla="*/ 115 h 175"/>
              <a:gd name="T102" fmla="*/ 55 w 163"/>
              <a:gd name="T103" fmla="*/ 81 h 175"/>
              <a:gd name="T104" fmla="*/ 37 w 163"/>
              <a:gd name="T105" fmla="*/ 57 h 175"/>
              <a:gd name="T106" fmla="*/ 63 w 163"/>
              <a:gd name="T107" fmla="*/ 78 h 175"/>
              <a:gd name="T108" fmla="*/ 63 w 163"/>
              <a:gd name="T109" fmla="*/ 78 h 175"/>
              <a:gd name="T110" fmla="*/ 63 w 163"/>
              <a:gd name="T111" fmla="*/ 78 h 175"/>
              <a:gd name="T112" fmla="*/ 94 w 163"/>
              <a:gd name="T113" fmla="*/ 88 h 1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63" h="175">
                <a:moveTo>
                  <a:pt x="160" y="41"/>
                </a:moveTo>
                <a:cubicBezTo>
                  <a:pt x="161" y="43"/>
                  <a:pt x="161" y="44"/>
                  <a:pt x="161" y="45"/>
                </a:cubicBezTo>
                <a:cubicBezTo>
                  <a:pt x="161" y="45"/>
                  <a:pt x="161" y="45"/>
                  <a:pt x="161" y="45"/>
                </a:cubicBezTo>
                <a:cubicBezTo>
                  <a:pt x="162" y="47"/>
                  <a:pt x="163" y="50"/>
                  <a:pt x="163" y="52"/>
                </a:cubicBezTo>
                <a:cubicBezTo>
                  <a:pt x="163" y="152"/>
                  <a:pt x="163" y="152"/>
                  <a:pt x="163" y="152"/>
                </a:cubicBezTo>
                <a:cubicBezTo>
                  <a:pt x="163" y="158"/>
                  <a:pt x="160" y="164"/>
                  <a:pt x="156" y="168"/>
                </a:cubicBezTo>
                <a:cubicBezTo>
                  <a:pt x="151" y="172"/>
                  <a:pt x="146" y="175"/>
                  <a:pt x="139" y="175"/>
                </a:cubicBezTo>
                <a:cubicBezTo>
                  <a:pt x="24" y="175"/>
                  <a:pt x="24" y="175"/>
                  <a:pt x="24" y="175"/>
                </a:cubicBezTo>
                <a:cubicBezTo>
                  <a:pt x="17" y="175"/>
                  <a:pt x="11" y="172"/>
                  <a:pt x="7" y="168"/>
                </a:cubicBezTo>
                <a:cubicBezTo>
                  <a:pt x="3" y="164"/>
                  <a:pt x="0" y="158"/>
                  <a:pt x="0" y="152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46"/>
                  <a:pt x="3" y="40"/>
                  <a:pt x="7" y="35"/>
                </a:cubicBezTo>
                <a:cubicBezTo>
                  <a:pt x="11" y="31"/>
                  <a:pt x="17" y="29"/>
                  <a:pt x="24" y="29"/>
                </a:cubicBezTo>
                <a:cubicBezTo>
                  <a:pt x="80" y="29"/>
                  <a:pt x="80" y="29"/>
                  <a:pt x="80" y="29"/>
                </a:cubicBezTo>
                <a:cubicBezTo>
                  <a:pt x="82" y="22"/>
                  <a:pt x="85" y="17"/>
                  <a:pt x="90" y="12"/>
                </a:cubicBezTo>
                <a:cubicBezTo>
                  <a:pt x="90" y="12"/>
                  <a:pt x="90" y="12"/>
                  <a:pt x="90" y="12"/>
                </a:cubicBezTo>
                <a:cubicBezTo>
                  <a:pt x="98" y="5"/>
                  <a:pt x="108" y="0"/>
                  <a:pt x="119" y="0"/>
                </a:cubicBezTo>
                <a:cubicBezTo>
                  <a:pt x="130" y="0"/>
                  <a:pt x="141" y="5"/>
                  <a:pt x="148" y="12"/>
                </a:cubicBezTo>
                <a:cubicBezTo>
                  <a:pt x="148" y="12"/>
                  <a:pt x="148" y="12"/>
                  <a:pt x="148" y="12"/>
                </a:cubicBezTo>
                <a:cubicBezTo>
                  <a:pt x="155" y="19"/>
                  <a:pt x="160" y="30"/>
                  <a:pt x="160" y="41"/>
                </a:cubicBezTo>
                <a:cubicBezTo>
                  <a:pt x="160" y="41"/>
                  <a:pt x="160" y="41"/>
                  <a:pt x="160" y="41"/>
                </a:cubicBezTo>
                <a:close/>
                <a:moveTo>
                  <a:pt x="119" y="21"/>
                </a:moveTo>
                <a:cubicBezTo>
                  <a:pt x="125" y="21"/>
                  <a:pt x="130" y="23"/>
                  <a:pt x="133" y="27"/>
                </a:cubicBezTo>
                <a:cubicBezTo>
                  <a:pt x="137" y="31"/>
                  <a:pt x="139" y="36"/>
                  <a:pt x="139" y="41"/>
                </a:cubicBezTo>
                <a:cubicBezTo>
                  <a:pt x="139" y="47"/>
                  <a:pt x="137" y="52"/>
                  <a:pt x="133" y="56"/>
                </a:cubicBezTo>
                <a:cubicBezTo>
                  <a:pt x="130" y="59"/>
                  <a:pt x="125" y="61"/>
                  <a:pt x="119" y="61"/>
                </a:cubicBezTo>
                <a:cubicBezTo>
                  <a:pt x="113" y="61"/>
                  <a:pt x="108" y="59"/>
                  <a:pt x="105" y="56"/>
                </a:cubicBezTo>
                <a:cubicBezTo>
                  <a:pt x="101" y="52"/>
                  <a:pt x="99" y="47"/>
                  <a:pt x="99" y="41"/>
                </a:cubicBezTo>
                <a:cubicBezTo>
                  <a:pt x="99" y="36"/>
                  <a:pt x="101" y="31"/>
                  <a:pt x="105" y="27"/>
                </a:cubicBezTo>
                <a:cubicBezTo>
                  <a:pt x="108" y="23"/>
                  <a:pt x="113" y="21"/>
                  <a:pt x="119" y="21"/>
                </a:cubicBezTo>
                <a:close/>
                <a:moveTo>
                  <a:pt x="128" y="32"/>
                </a:moveTo>
                <a:cubicBezTo>
                  <a:pt x="126" y="30"/>
                  <a:pt x="122" y="29"/>
                  <a:pt x="119" y="29"/>
                </a:cubicBezTo>
                <a:cubicBezTo>
                  <a:pt x="116" y="29"/>
                  <a:pt x="112" y="30"/>
                  <a:pt x="110" y="32"/>
                </a:cubicBezTo>
                <a:cubicBezTo>
                  <a:pt x="108" y="35"/>
                  <a:pt x="106" y="38"/>
                  <a:pt x="106" y="41"/>
                </a:cubicBezTo>
                <a:cubicBezTo>
                  <a:pt x="106" y="45"/>
                  <a:pt x="108" y="48"/>
                  <a:pt x="110" y="50"/>
                </a:cubicBezTo>
                <a:cubicBezTo>
                  <a:pt x="112" y="53"/>
                  <a:pt x="116" y="54"/>
                  <a:pt x="119" y="54"/>
                </a:cubicBezTo>
                <a:cubicBezTo>
                  <a:pt x="122" y="54"/>
                  <a:pt x="126" y="53"/>
                  <a:pt x="128" y="50"/>
                </a:cubicBezTo>
                <a:cubicBezTo>
                  <a:pt x="130" y="48"/>
                  <a:pt x="132" y="45"/>
                  <a:pt x="132" y="41"/>
                </a:cubicBezTo>
                <a:cubicBezTo>
                  <a:pt x="132" y="38"/>
                  <a:pt x="130" y="35"/>
                  <a:pt x="128" y="32"/>
                </a:cubicBezTo>
                <a:close/>
                <a:moveTo>
                  <a:pt x="78" y="41"/>
                </a:moveTo>
                <a:cubicBezTo>
                  <a:pt x="24" y="41"/>
                  <a:pt x="24" y="41"/>
                  <a:pt x="24" y="41"/>
                </a:cubicBezTo>
                <a:cubicBezTo>
                  <a:pt x="21" y="41"/>
                  <a:pt x="18" y="42"/>
                  <a:pt x="16" y="44"/>
                </a:cubicBezTo>
                <a:cubicBezTo>
                  <a:pt x="14" y="46"/>
                  <a:pt x="13" y="49"/>
                  <a:pt x="13" y="52"/>
                </a:cubicBezTo>
                <a:cubicBezTo>
                  <a:pt x="13" y="152"/>
                  <a:pt x="13" y="152"/>
                  <a:pt x="13" y="152"/>
                </a:cubicBezTo>
                <a:cubicBezTo>
                  <a:pt x="13" y="154"/>
                  <a:pt x="14" y="157"/>
                  <a:pt x="16" y="159"/>
                </a:cubicBezTo>
                <a:cubicBezTo>
                  <a:pt x="18" y="161"/>
                  <a:pt x="21" y="162"/>
                  <a:pt x="24" y="162"/>
                </a:cubicBezTo>
                <a:cubicBezTo>
                  <a:pt x="139" y="162"/>
                  <a:pt x="139" y="162"/>
                  <a:pt x="139" y="162"/>
                </a:cubicBezTo>
                <a:cubicBezTo>
                  <a:pt x="142" y="162"/>
                  <a:pt x="145" y="161"/>
                  <a:pt x="147" y="159"/>
                </a:cubicBezTo>
                <a:cubicBezTo>
                  <a:pt x="149" y="157"/>
                  <a:pt x="150" y="154"/>
                  <a:pt x="150" y="152"/>
                </a:cubicBezTo>
                <a:cubicBezTo>
                  <a:pt x="150" y="68"/>
                  <a:pt x="150" y="68"/>
                  <a:pt x="150" y="68"/>
                </a:cubicBezTo>
                <a:cubicBezTo>
                  <a:pt x="146" y="73"/>
                  <a:pt x="140" y="77"/>
                  <a:pt x="134" y="79"/>
                </a:cubicBezTo>
                <a:cubicBezTo>
                  <a:pt x="122" y="94"/>
                  <a:pt x="122" y="94"/>
                  <a:pt x="122" y="94"/>
                </a:cubicBezTo>
                <a:cubicBezTo>
                  <a:pt x="121" y="96"/>
                  <a:pt x="118" y="96"/>
                  <a:pt x="117" y="95"/>
                </a:cubicBezTo>
                <a:cubicBezTo>
                  <a:pt x="116" y="95"/>
                  <a:pt x="116" y="95"/>
                  <a:pt x="116" y="94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04" y="79"/>
                  <a:pt x="104" y="79"/>
                  <a:pt x="104" y="79"/>
                </a:cubicBezTo>
                <a:cubicBezTo>
                  <a:pt x="96" y="76"/>
                  <a:pt x="90" y="71"/>
                  <a:pt x="85" y="64"/>
                </a:cubicBezTo>
                <a:cubicBezTo>
                  <a:pt x="81" y="58"/>
                  <a:pt x="78" y="50"/>
                  <a:pt x="78" y="41"/>
                </a:cubicBezTo>
                <a:close/>
                <a:moveTo>
                  <a:pt x="143" y="17"/>
                </a:moveTo>
                <a:cubicBezTo>
                  <a:pt x="137" y="11"/>
                  <a:pt x="128" y="8"/>
                  <a:pt x="119" y="8"/>
                </a:cubicBezTo>
                <a:cubicBezTo>
                  <a:pt x="110" y="8"/>
                  <a:pt x="101" y="11"/>
                  <a:pt x="95" y="17"/>
                </a:cubicBezTo>
                <a:cubicBezTo>
                  <a:pt x="95" y="17"/>
                  <a:pt x="95" y="17"/>
                  <a:pt x="95" y="17"/>
                </a:cubicBezTo>
                <a:cubicBezTo>
                  <a:pt x="89" y="23"/>
                  <a:pt x="85" y="32"/>
                  <a:pt x="85" y="41"/>
                </a:cubicBezTo>
                <a:cubicBezTo>
                  <a:pt x="85" y="48"/>
                  <a:pt x="88" y="55"/>
                  <a:pt x="91" y="60"/>
                </a:cubicBezTo>
                <a:cubicBezTo>
                  <a:pt x="95" y="66"/>
                  <a:pt x="101" y="70"/>
                  <a:pt x="107" y="72"/>
                </a:cubicBezTo>
                <a:cubicBezTo>
                  <a:pt x="108" y="73"/>
                  <a:pt x="108" y="73"/>
                  <a:pt x="109" y="74"/>
                </a:cubicBezTo>
                <a:cubicBezTo>
                  <a:pt x="119" y="86"/>
                  <a:pt x="119" y="86"/>
                  <a:pt x="119" y="86"/>
                </a:cubicBezTo>
                <a:cubicBezTo>
                  <a:pt x="129" y="74"/>
                  <a:pt x="129" y="74"/>
                  <a:pt x="129" y="74"/>
                </a:cubicBezTo>
                <a:cubicBezTo>
                  <a:pt x="130" y="73"/>
                  <a:pt x="130" y="73"/>
                  <a:pt x="131" y="72"/>
                </a:cubicBezTo>
                <a:cubicBezTo>
                  <a:pt x="137" y="70"/>
                  <a:pt x="143" y="66"/>
                  <a:pt x="147" y="60"/>
                </a:cubicBezTo>
                <a:cubicBezTo>
                  <a:pt x="150" y="55"/>
                  <a:pt x="153" y="48"/>
                  <a:pt x="153" y="41"/>
                </a:cubicBezTo>
                <a:cubicBezTo>
                  <a:pt x="153" y="32"/>
                  <a:pt x="149" y="23"/>
                  <a:pt x="143" y="17"/>
                </a:cubicBezTo>
                <a:cubicBezTo>
                  <a:pt x="143" y="17"/>
                  <a:pt x="143" y="17"/>
                  <a:pt x="143" y="17"/>
                </a:cubicBezTo>
                <a:cubicBezTo>
                  <a:pt x="143" y="17"/>
                  <a:pt x="143" y="17"/>
                  <a:pt x="143" y="17"/>
                </a:cubicBezTo>
                <a:close/>
                <a:moveTo>
                  <a:pt x="94" y="88"/>
                </a:moveTo>
                <a:cubicBezTo>
                  <a:pt x="95" y="87"/>
                  <a:pt x="97" y="87"/>
                  <a:pt x="99" y="88"/>
                </a:cubicBezTo>
                <a:cubicBezTo>
                  <a:pt x="100" y="90"/>
                  <a:pt x="100" y="92"/>
                  <a:pt x="99" y="94"/>
                </a:cubicBezTo>
                <a:cubicBezTo>
                  <a:pt x="89" y="104"/>
                  <a:pt x="89" y="104"/>
                  <a:pt x="89" y="104"/>
                </a:cubicBezTo>
                <a:cubicBezTo>
                  <a:pt x="110" y="125"/>
                  <a:pt x="110" y="125"/>
                  <a:pt x="110" y="125"/>
                </a:cubicBezTo>
                <a:cubicBezTo>
                  <a:pt x="134" y="101"/>
                  <a:pt x="134" y="101"/>
                  <a:pt x="134" y="101"/>
                </a:cubicBezTo>
                <a:cubicBezTo>
                  <a:pt x="135" y="100"/>
                  <a:pt x="138" y="100"/>
                  <a:pt x="139" y="101"/>
                </a:cubicBezTo>
                <a:cubicBezTo>
                  <a:pt x="141" y="103"/>
                  <a:pt x="141" y="105"/>
                  <a:pt x="139" y="107"/>
                </a:cubicBezTo>
                <a:cubicBezTo>
                  <a:pt x="115" y="131"/>
                  <a:pt x="115" y="131"/>
                  <a:pt x="115" y="131"/>
                </a:cubicBezTo>
                <a:cubicBezTo>
                  <a:pt x="123" y="139"/>
                  <a:pt x="123" y="139"/>
                  <a:pt x="123" y="139"/>
                </a:cubicBezTo>
                <a:cubicBezTo>
                  <a:pt x="125" y="140"/>
                  <a:pt x="125" y="142"/>
                  <a:pt x="123" y="144"/>
                </a:cubicBezTo>
                <a:cubicBezTo>
                  <a:pt x="122" y="145"/>
                  <a:pt x="120" y="145"/>
                  <a:pt x="118" y="144"/>
                </a:cubicBezTo>
                <a:cubicBezTo>
                  <a:pt x="108" y="133"/>
                  <a:pt x="108" y="133"/>
                  <a:pt x="108" y="133"/>
                </a:cubicBezTo>
                <a:cubicBezTo>
                  <a:pt x="108" y="133"/>
                  <a:pt x="108" y="133"/>
                  <a:pt x="108" y="133"/>
                </a:cubicBezTo>
                <a:cubicBezTo>
                  <a:pt x="107" y="133"/>
                  <a:pt x="107" y="133"/>
                  <a:pt x="107" y="133"/>
                </a:cubicBezTo>
                <a:cubicBezTo>
                  <a:pt x="107" y="133"/>
                  <a:pt x="107" y="133"/>
                  <a:pt x="107" y="133"/>
                </a:cubicBezTo>
                <a:cubicBezTo>
                  <a:pt x="107" y="133"/>
                  <a:pt x="107" y="133"/>
                  <a:pt x="107" y="133"/>
                </a:cubicBezTo>
                <a:cubicBezTo>
                  <a:pt x="107" y="133"/>
                  <a:pt x="107" y="133"/>
                  <a:pt x="107" y="133"/>
                </a:cubicBezTo>
                <a:cubicBezTo>
                  <a:pt x="107" y="133"/>
                  <a:pt x="107" y="133"/>
                  <a:pt x="107" y="133"/>
                </a:cubicBezTo>
                <a:cubicBezTo>
                  <a:pt x="83" y="109"/>
                  <a:pt x="83" y="109"/>
                  <a:pt x="83" y="109"/>
                </a:cubicBezTo>
                <a:cubicBezTo>
                  <a:pt x="40" y="152"/>
                  <a:pt x="40" y="152"/>
                  <a:pt x="40" y="152"/>
                </a:cubicBezTo>
                <a:cubicBezTo>
                  <a:pt x="39" y="154"/>
                  <a:pt x="37" y="154"/>
                  <a:pt x="35" y="152"/>
                </a:cubicBezTo>
                <a:cubicBezTo>
                  <a:pt x="34" y="151"/>
                  <a:pt x="34" y="148"/>
                  <a:pt x="35" y="147"/>
                </a:cubicBezTo>
                <a:cubicBezTo>
                  <a:pt x="78" y="104"/>
                  <a:pt x="78" y="104"/>
                  <a:pt x="78" y="104"/>
                </a:cubicBezTo>
                <a:cubicBezTo>
                  <a:pt x="60" y="86"/>
                  <a:pt x="60" y="86"/>
                  <a:pt x="60" y="86"/>
                </a:cubicBezTo>
                <a:cubicBezTo>
                  <a:pt x="32" y="115"/>
                  <a:pt x="32" y="115"/>
                  <a:pt x="32" y="115"/>
                </a:cubicBezTo>
                <a:cubicBezTo>
                  <a:pt x="30" y="116"/>
                  <a:pt x="28" y="116"/>
                  <a:pt x="26" y="115"/>
                </a:cubicBezTo>
                <a:cubicBezTo>
                  <a:pt x="25" y="113"/>
                  <a:pt x="25" y="111"/>
                  <a:pt x="26" y="110"/>
                </a:cubicBezTo>
                <a:cubicBezTo>
                  <a:pt x="55" y="81"/>
                  <a:pt x="55" y="81"/>
                  <a:pt x="55" y="81"/>
                </a:cubicBezTo>
                <a:cubicBezTo>
                  <a:pt x="37" y="63"/>
                  <a:pt x="37" y="63"/>
                  <a:pt x="37" y="63"/>
                </a:cubicBezTo>
                <a:cubicBezTo>
                  <a:pt x="35" y="61"/>
                  <a:pt x="35" y="59"/>
                  <a:pt x="37" y="57"/>
                </a:cubicBezTo>
                <a:cubicBezTo>
                  <a:pt x="38" y="56"/>
                  <a:pt x="41" y="56"/>
                  <a:pt x="42" y="57"/>
                </a:cubicBezTo>
                <a:cubicBezTo>
                  <a:pt x="63" y="78"/>
                  <a:pt x="63" y="78"/>
                  <a:pt x="63" y="78"/>
                </a:cubicBezTo>
                <a:cubicBezTo>
                  <a:pt x="63" y="78"/>
                  <a:pt x="63" y="78"/>
                  <a:pt x="63" y="78"/>
                </a:cubicBezTo>
                <a:cubicBezTo>
                  <a:pt x="63" y="78"/>
                  <a:pt x="63" y="78"/>
                  <a:pt x="63" y="78"/>
                </a:cubicBezTo>
                <a:cubicBezTo>
                  <a:pt x="63" y="78"/>
                  <a:pt x="63" y="78"/>
                  <a:pt x="63" y="78"/>
                </a:cubicBezTo>
                <a:cubicBezTo>
                  <a:pt x="63" y="78"/>
                  <a:pt x="63" y="78"/>
                  <a:pt x="63" y="78"/>
                </a:cubicBezTo>
                <a:cubicBezTo>
                  <a:pt x="83" y="99"/>
                  <a:pt x="83" y="99"/>
                  <a:pt x="83" y="99"/>
                </a:cubicBezTo>
                <a:cubicBezTo>
                  <a:pt x="94" y="88"/>
                  <a:pt x="94" y="88"/>
                  <a:pt x="94" y="8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15" name="Freeform 3708"/>
          <p:cNvSpPr>
            <a:spLocks noEditPoints="1"/>
          </p:cNvSpPr>
          <p:nvPr/>
        </p:nvSpPr>
        <p:spPr bwMode="auto">
          <a:xfrm>
            <a:off x="3304567" y="2416623"/>
            <a:ext cx="226863" cy="214967"/>
          </a:xfrm>
          <a:custGeom>
            <a:avLst/>
            <a:gdLst>
              <a:gd name="T0" fmla="*/ 47 w 162"/>
              <a:gd name="T1" fmla="*/ 127 h 153"/>
              <a:gd name="T2" fmla="*/ 139 w 162"/>
              <a:gd name="T3" fmla="*/ 123 h 153"/>
              <a:gd name="T4" fmla="*/ 139 w 162"/>
              <a:gd name="T5" fmla="*/ 131 h 153"/>
              <a:gd name="T6" fmla="*/ 50 w 162"/>
              <a:gd name="T7" fmla="*/ 22 h 153"/>
              <a:gd name="T8" fmla="*/ 47 w 162"/>
              <a:gd name="T9" fmla="*/ 26 h 153"/>
              <a:gd name="T10" fmla="*/ 50 w 162"/>
              <a:gd name="T11" fmla="*/ 56 h 153"/>
              <a:gd name="T12" fmla="*/ 138 w 162"/>
              <a:gd name="T13" fmla="*/ 56 h 153"/>
              <a:gd name="T14" fmla="*/ 142 w 162"/>
              <a:gd name="T15" fmla="*/ 52 h 153"/>
              <a:gd name="T16" fmla="*/ 142 w 162"/>
              <a:gd name="T17" fmla="*/ 26 h 153"/>
              <a:gd name="T18" fmla="*/ 50 w 162"/>
              <a:gd name="T19" fmla="*/ 22 h 153"/>
              <a:gd name="T20" fmla="*/ 54 w 162"/>
              <a:gd name="T21" fmla="*/ 29 h 153"/>
              <a:gd name="T22" fmla="*/ 135 w 162"/>
              <a:gd name="T23" fmla="*/ 48 h 153"/>
              <a:gd name="T24" fmla="*/ 26 w 162"/>
              <a:gd name="T25" fmla="*/ 47 h 153"/>
              <a:gd name="T26" fmla="*/ 13 w 162"/>
              <a:gd name="T27" fmla="*/ 134 h 153"/>
              <a:gd name="T28" fmla="*/ 26 w 162"/>
              <a:gd name="T29" fmla="*/ 47 h 153"/>
              <a:gd name="T30" fmla="*/ 20 w 162"/>
              <a:gd name="T31" fmla="*/ 153 h 153"/>
              <a:gd name="T32" fmla="*/ 6 w 162"/>
              <a:gd name="T33" fmla="*/ 148 h 153"/>
              <a:gd name="T34" fmla="*/ 0 w 162"/>
              <a:gd name="T35" fmla="*/ 41 h 153"/>
              <a:gd name="T36" fmla="*/ 6 w 162"/>
              <a:gd name="T37" fmla="*/ 35 h 153"/>
              <a:gd name="T38" fmla="*/ 26 w 162"/>
              <a:gd name="T39" fmla="*/ 7 h 153"/>
              <a:gd name="T40" fmla="*/ 33 w 162"/>
              <a:gd name="T41" fmla="*/ 0 h 153"/>
              <a:gd name="T42" fmla="*/ 162 w 162"/>
              <a:gd name="T43" fmla="*/ 7 h 153"/>
              <a:gd name="T44" fmla="*/ 162 w 162"/>
              <a:gd name="T45" fmla="*/ 134 h 153"/>
              <a:gd name="T46" fmla="*/ 157 w 162"/>
              <a:gd name="T47" fmla="*/ 148 h 153"/>
              <a:gd name="T48" fmla="*/ 143 w 162"/>
              <a:gd name="T49" fmla="*/ 153 h 153"/>
              <a:gd name="T50" fmla="*/ 20 w 162"/>
              <a:gd name="T51" fmla="*/ 153 h 153"/>
              <a:gd name="T52" fmla="*/ 150 w 162"/>
              <a:gd name="T53" fmla="*/ 134 h 153"/>
              <a:gd name="T54" fmla="*/ 39 w 162"/>
              <a:gd name="T55" fmla="*/ 13 h 153"/>
              <a:gd name="T56" fmla="*/ 38 w 162"/>
              <a:gd name="T57" fmla="*/ 141 h 153"/>
              <a:gd name="T58" fmla="*/ 148 w 162"/>
              <a:gd name="T59" fmla="*/ 139 h 153"/>
              <a:gd name="T60" fmla="*/ 150 w 162"/>
              <a:gd name="T61" fmla="*/ 134 h 153"/>
              <a:gd name="T62" fmla="*/ 99 w 162"/>
              <a:gd name="T63" fmla="*/ 63 h 153"/>
              <a:gd name="T64" fmla="*/ 142 w 162"/>
              <a:gd name="T65" fmla="*/ 67 h 153"/>
              <a:gd name="T66" fmla="*/ 142 w 162"/>
              <a:gd name="T67" fmla="*/ 87 h 153"/>
              <a:gd name="T68" fmla="*/ 138 w 162"/>
              <a:gd name="T69" fmla="*/ 91 h 153"/>
              <a:gd name="T70" fmla="*/ 95 w 162"/>
              <a:gd name="T71" fmla="*/ 87 h 153"/>
              <a:gd name="T72" fmla="*/ 95 w 162"/>
              <a:gd name="T73" fmla="*/ 67 h 153"/>
              <a:gd name="T74" fmla="*/ 135 w 162"/>
              <a:gd name="T75" fmla="*/ 71 h 153"/>
              <a:gd name="T76" fmla="*/ 102 w 162"/>
              <a:gd name="T77" fmla="*/ 83 h 153"/>
              <a:gd name="T78" fmla="*/ 135 w 162"/>
              <a:gd name="T79" fmla="*/ 71 h 153"/>
              <a:gd name="T80" fmla="*/ 47 w 162"/>
              <a:gd name="T81" fmla="*/ 67 h 153"/>
              <a:gd name="T82" fmla="*/ 87 w 162"/>
              <a:gd name="T83" fmla="*/ 63 h 153"/>
              <a:gd name="T84" fmla="*/ 87 w 162"/>
              <a:gd name="T85" fmla="*/ 71 h 153"/>
              <a:gd name="T86" fmla="*/ 50 w 162"/>
              <a:gd name="T87" fmla="*/ 91 h 153"/>
              <a:gd name="T88" fmla="*/ 50 w 162"/>
              <a:gd name="T89" fmla="*/ 83 h 153"/>
              <a:gd name="T90" fmla="*/ 90 w 162"/>
              <a:gd name="T91" fmla="*/ 87 h 153"/>
              <a:gd name="T92" fmla="*/ 50 w 162"/>
              <a:gd name="T93" fmla="*/ 91 h 153"/>
              <a:gd name="T94" fmla="*/ 47 w 162"/>
              <a:gd name="T95" fmla="*/ 107 h 153"/>
              <a:gd name="T96" fmla="*/ 139 w 162"/>
              <a:gd name="T97" fmla="*/ 103 h 153"/>
              <a:gd name="T98" fmla="*/ 139 w 162"/>
              <a:gd name="T99" fmla="*/ 111 h 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2" h="153">
                <a:moveTo>
                  <a:pt x="50" y="131"/>
                </a:moveTo>
                <a:cubicBezTo>
                  <a:pt x="48" y="131"/>
                  <a:pt x="47" y="129"/>
                  <a:pt x="47" y="127"/>
                </a:cubicBezTo>
                <a:cubicBezTo>
                  <a:pt x="47" y="125"/>
                  <a:pt x="48" y="123"/>
                  <a:pt x="50" y="123"/>
                </a:cubicBezTo>
                <a:cubicBezTo>
                  <a:pt x="139" y="123"/>
                  <a:pt x="139" y="123"/>
                  <a:pt x="139" y="123"/>
                </a:cubicBezTo>
                <a:cubicBezTo>
                  <a:pt x="141" y="123"/>
                  <a:pt x="142" y="125"/>
                  <a:pt x="142" y="127"/>
                </a:cubicBezTo>
                <a:cubicBezTo>
                  <a:pt x="142" y="129"/>
                  <a:pt x="141" y="131"/>
                  <a:pt x="139" y="131"/>
                </a:cubicBezTo>
                <a:cubicBezTo>
                  <a:pt x="50" y="131"/>
                  <a:pt x="50" y="131"/>
                  <a:pt x="50" y="131"/>
                </a:cubicBezTo>
                <a:close/>
                <a:moveTo>
                  <a:pt x="50" y="22"/>
                </a:moveTo>
                <a:cubicBezTo>
                  <a:pt x="48" y="22"/>
                  <a:pt x="47" y="24"/>
                  <a:pt x="47" y="26"/>
                </a:cubicBezTo>
                <a:cubicBezTo>
                  <a:pt x="47" y="26"/>
                  <a:pt x="47" y="26"/>
                  <a:pt x="47" y="26"/>
                </a:cubicBezTo>
                <a:cubicBezTo>
                  <a:pt x="47" y="52"/>
                  <a:pt x="47" y="52"/>
                  <a:pt x="47" y="52"/>
                </a:cubicBezTo>
                <a:cubicBezTo>
                  <a:pt x="47" y="54"/>
                  <a:pt x="48" y="56"/>
                  <a:pt x="50" y="56"/>
                </a:cubicBezTo>
                <a:cubicBezTo>
                  <a:pt x="50" y="56"/>
                  <a:pt x="50" y="56"/>
                  <a:pt x="50" y="56"/>
                </a:cubicBezTo>
                <a:cubicBezTo>
                  <a:pt x="138" y="56"/>
                  <a:pt x="138" y="56"/>
                  <a:pt x="138" y="56"/>
                </a:cubicBezTo>
                <a:cubicBezTo>
                  <a:pt x="139" y="56"/>
                  <a:pt x="139" y="56"/>
                  <a:pt x="139" y="56"/>
                </a:cubicBezTo>
                <a:cubicBezTo>
                  <a:pt x="141" y="56"/>
                  <a:pt x="142" y="54"/>
                  <a:pt x="142" y="52"/>
                </a:cubicBezTo>
                <a:cubicBezTo>
                  <a:pt x="142" y="26"/>
                  <a:pt x="142" y="26"/>
                  <a:pt x="142" y="26"/>
                </a:cubicBezTo>
                <a:cubicBezTo>
                  <a:pt x="142" y="26"/>
                  <a:pt x="142" y="26"/>
                  <a:pt x="142" y="26"/>
                </a:cubicBezTo>
                <a:cubicBezTo>
                  <a:pt x="142" y="24"/>
                  <a:pt x="141" y="22"/>
                  <a:pt x="139" y="22"/>
                </a:cubicBezTo>
                <a:cubicBezTo>
                  <a:pt x="50" y="22"/>
                  <a:pt x="50" y="22"/>
                  <a:pt x="50" y="22"/>
                </a:cubicBezTo>
                <a:close/>
                <a:moveTo>
                  <a:pt x="54" y="48"/>
                </a:moveTo>
                <a:cubicBezTo>
                  <a:pt x="54" y="29"/>
                  <a:pt x="54" y="29"/>
                  <a:pt x="54" y="29"/>
                </a:cubicBezTo>
                <a:cubicBezTo>
                  <a:pt x="135" y="29"/>
                  <a:pt x="135" y="29"/>
                  <a:pt x="135" y="29"/>
                </a:cubicBezTo>
                <a:cubicBezTo>
                  <a:pt x="135" y="48"/>
                  <a:pt x="135" y="48"/>
                  <a:pt x="135" y="48"/>
                </a:cubicBezTo>
                <a:cubicBezTo>
                  <a:pt x="54" y="48"/>
                  <a:pt x="54" y="48"/>
                  <a:pt x="54" y="48"/>
                </a:cubicBezTo>
                <a:close/>
                <a:moveTo>
                  <a:pt x="26" y="47"/>
                </a:moveTo>
                <a:cubicBezTo>
                  <a:pt x="13" y="47"/>
                  <a:pt x="13" y="47"/>
                  <a:pt x="13" y="47"/>
                </a:cubicBezTo>
                <a:cubicBezTo>
                  <a:pt x="13" y="134"/>
                  <a:pt x="13" y="134"/>
                  <a:pt x="13" y="134"/>
                </a:cubicBezTo>
                <a:cubicBezTo>
                  <a:pt x="13" y="143"/>
                  <a:pt x="26" y="143"/>
                  <a:pt x="26" y="134"/>
                </a:cubicBezTo>
                <a:cubicBezTo>
                  <a:pt x="26" y="47"/>
                  <a:pt x="26" y="47"/>
                  <a:pt x="26" y="47"/>
                </a:cubicBezTo>
                <a:close/>
                <a:moveTo>
                  <a:pt x="20" y="153"/>
                </a:moveTo>
                <a:cubicBezTo>
                  <a:pt x="20" y="153"/>
                  <a:pt x="20" y="153"/>
                  <a:pt x="20" y="153"/>
                </a:cubicBezTo>
                <a:cubicBezTo>
                  <a:pt x="14" y="153"/>
                  <a:pt x="9" y="151"/>
                  <a:pt x="6" y="148"/>
                </a:cubicBezTo>
                <a:cubicBezTo>
                  <a:pt x="6" y="148"/>
                  <a:pt x="6" y="148"/>
                  <a:pt x="6" y="148"/>
                </a:cubicBezTo>
                <a:cubicBezTo>
                  <a:pt x="2" y="144"/>
                  <a:pt x="0" y="139"/>
                  <a:pt x="0" y="134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37"/>
                  <a:pt x="3" y="35"/>
                  <a:pt x="6" y="35"/>
                </a:cubicBezTo>
                <a:cubicBezTo>
                  <a:pt x="26" y="35"/>
                  <a:pt x="26" y="35"/>
                  <a:pt x="26" y="35"/>
                </a:cubicBezTo>
                <a:cubicBezTo>
                  <a:pt x="26" y="7"/>
                  <a:pt x="26" y="7"/>
                  <a:pt x="26" y="7"/>
                </a:cubicBezTo>
                <a:cubicBezTo>
                  <a:pt x="26" y="3"/>
                  <a:pt x="29" y="0"/>
                  <a:pt x="33" y="0"/>
                </a:cubicBezTo>
                <a:cubicBezTo>
                  <a:pt x="33" y="0"/>
                  <a:pt x="33" y="0"/>
                  <a:pt x="33" y="0"/>
                </a:cubicBezTo>
                <a:cubicBezTo>
                  <a:pt x="156" y="0"/>
                  <a:pt x="156" y="0"/>
                  <a:pt x="156" y="0"/>
                </a:cubicBezTo>
                <a:cubicBezTo>
                  <a:pt x="160" y="0"/>
                  <a:pt x="162" y="3"/>
                  <a:pt x="162" y="7"/>
                </a:cubicBezTo>
                <a:cubicBezTo>
                  <a:pt x="162" y="7"/>
                  <a:pt x="162" y="7"/>
                  <a:pt x="162" y="7"/>
                </a:cubicBezTo>
                <a:cubicBezTo>
                  <a:pt x="162" y="134"/>
                  <a:pt x="162" y="134"/>
                  <a:pt x="162" y="134"/>
                </a:cubicBezTo>
                <a:cubicBezTo>
                  <a:pt x="162" y="139"/>
                  <a:pt x="160" y="144"/>
                  <a:pt x="157" y="148"/>
                </a:cubicBezTo>
                <a:cubicBezTo>
                  <a:pt x="157" y="148"/>
                  <a:pt x="157" y="148"/>
                  <a:pt x="157" y="148"/>
                </a:cubicBezTo>
                <a:cubicBezTo>
                  <a:pt x="157" y="148"/>
                  <a:pt x="157" y="148"/>
                  <a:pt x="157" y="148"/>
                </a:cubicBezTo>
                <a:cubicBezTo>
                  <a:pt x="153" y="151"/>
                  <a:pt x="148" y="153"/>
                  <a:pt x="143" y="153"/>
                </a:cubicBezTo>
                <a:cubicBezTo>
                  <a:pt x="20" y="153"/>
                  <a:pt x="20" y="153"/>
                  <a:pt x="20" y="153"/>
                </a:cubicBezTo>
                <a:cubicBezTo>
                  <a:pt x="20" y="153"/>
                  <a:pt x="20" y="153"/>
                  <a:pt x="20" y="153"/>
                </a:cubicBezTo>
                <a:cubicBezTo>
                  <a:pt x="20" y="153"/>
                  <a:pt x="20" y="153"/>
                  <a:pt x="20" y="153"/>
                </a:cubicBezTo>
                <a:close/>
                <a:moveTo>
                  <a:pt x="150" y="134"/>
                </a:moveTo>
                <a:cubicBezTo>
                  <a:pt x="150" y="13"/>
                  <a:pt x="150" y="13"/>
                  <a:pt x="150" y="13"/>
                </a:cubicBezTo>
                <a:cubicBezTo>
                  <a:pt x="39" y="13"/>
                  <a:pt x="39" y="13"/>
                  <a:pt x="39" y="13"/>
                </a:cubicBezTo>
                <a:cubicBezTo>
                  <a:pt x="39" y="53"/>
                  <a:pt x="39" y="94"/>
                  <a:pt x="39" y="134"/>
                </a:cubicBezTo>
                <a:cubicBezTo>
                  <a:pt x="39" y="137"/>
                  <a:pt x="38" y="139"/>
                  <a:pt x="38" y="141"/>
                </a:cubicBezTo>
                <a:cubicBezTo>
                  <a:pt x="143" y="141"/>
                  <a:pt x="143" y="141"/>
                  <a:pt x="143" y="141"/>
                </a:cubicBezTo>
                <a:cubicBezTo>
                  <a:pt x="145" y="141"/>
                  <a:pt x="147" y="140"/>
                  <a:pt x="148" y="139"/>
                </a:cubicBezTo>
                <a:cubicBezTo>
                  <a:pt x="148" y="139"/>
                  <a:pt x="148" y="139"/>
                  <a:pt x="148" y="139"/>
                </a:cubicBezTo>
                <a:cubicBezTo>
                  <a:pt x="149" y="138"/>
                  <a:pt x="150" y="136"/>
                  <a:pt x="150" y="134"/>
                </a:cubicBezTo>
                <a:close/>
                <a:moveTo>
                  <a:pt x="99" y="63"/>
                </a:moveTo>
                <a:cubicBezTo>
                  <a:pt x="99" y="63"/>
                  <a:pt x="99" y="63"/>
                  <a:pt x="99" y="63"/>
                </a:cubicBezTo>
                <a:cubicBezTo>
                  <a:pt x="139" y="63"/>
                  <a:pt x="139" y="63"/>
                  <a:pt x="139" y="63"/>
                </a:cubicBezTo>
                <a:cubicBezTo>
                  <a:pt x="141" y="63"/>
                  <a:pt x="142" y="65"/>
                  <a:pt x="142" y="67"/>
                </a:cubicBezTo>
                <a:cubicBezTo>
                  <a:pt x="142" y="67"/>
                  <a:pt x="142" y="67"/>
                  <a:pt x="142" y="67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42" y="89"/>
                  <a:pt x="141" y="91"/>
                  <a:pt x="139" y="91"/>
                </a:cubicBezTo>
                <a:cubicBezTo>
                  <a:pt x="138" y="91"/>
                  <a:pt x="138" y="91"/>
                  <a:pt x="138" y="91"/>
                </a:cubicBezTo>
                <a:cubicBezTo>
                  <a:pt x="99" y="91"/>
                  <a:pt x="99" y="91"/>
                  <a:pt x="99" y="91"/>
                </a:cubicBezTo>
                <a:cubicBezTo>
                  <a:pt x="97" y="91"/>
                  <a:pt x="95" y="89"/>
                  <a:pt x="95" y="87"/>
                </a:cubicBezTo>
                <a:cubicBezTo>
                  <a:pt x="95" y="87"/>
                  <a:pt x="95" y="87"/>
                  <a:pt x="95" y="87"/>
                </a:cubicBezTo>
                <a:cubicBezTo>
                  <a:pt x="95" y="67"/>
                  <a:pt x="95" y="67"/>
                  <a:pt x="95" y="67"/>
                </a:cubicBezTo>
                <a:cubicBezTo>
                  <a:pt x="95" y="65"/>
                  <a:pt x="97" y="63"/>
                  <a:pt x="99" y="63"/>
                </a:cubicBezTo>
                <a:close/>
                <a:moveTo>
                  <a:pt x="135" y="71"/>
                </a:moveTo>
                <a:cubicBezTo>
                  <a:pt x="102" y="71"/>
                  <a:pt x="102" y="71"/>
                  <a:pt x="102" y="71"/>
                </a:cubicBezTo>
                <a:cubicBezTo>
                  <a:pt x="102" y="83"/>
                  <a:pt x="102" y="83"/>
                  <a:pt x="102" y="83"/>
                </a:cubicBezTo>
                <a:cubicBezTo>
                  <a:pt x="135" y="83"/>
                  <a:pt x="135" y="83"/>
                  <a:pt x="135" y="83"/>
                </a:cubicBezTo>
                <a:cubicBezTo>
                  <a:pt x="135" y="71"/>
                  <a:pt x="135" y="71"/>
                  <a:pt x="135" y="71"/>
                </a:cubicBezTo>
                <a:close/>
                <a:moveTo>
                  <a:pt x="50" y="71"/>
                </a:moveTo>
                <a:cubicBezTo>
                  <a:pt x="48" y="71"/>
                  <a:pt x="47" y="69"/>
                  <a:pt x="47" y="67"/>
                </a:cubicBezTo>
                <a:cubicBezTo>
                  <a:pt x="47" y="65"/>
                  <a:pt x="48" y="63"/>
                  <a:pt x="50" y="63"/>
                </a:cubicBezTo>
                <a:cubicBezTo>
                  <a:pt x="87" y="63"/>
                  <a:pt x="87" y="63"/>
                  <a:pt x="87" y="63"/>
                </a:cubicBezTo>
                <a:cubicBezTo>
                  <a:pt x="89" y="63"/>
                  <a:pt x="90" y="65"/>
                  <a:pt x="90" y="67"/>
                </a:cubicBezTo>
                <a:cubicBezTo>
                  <a:pt x="90" y="69"/>
                  <a:pt x="89" y="71"/>
                  <a:pt x="87" y="71"/>
                </a:cubicBezTo>
                <a:cubicBezTo>
                  <a:pt x="50" y="71"/>
                  <a:pt x="50" y="71"/>
                  <a:pt x="50" y="71"/>
                </a:cubicBezTo>
                <a:close/>
                <a:moveTo>
                  <a:pt x="50" y="91"/>
                </a:moveTo>
                <a:cubicBezTo>
                  <a:pt x="48" y="91"/>
                  <a:pt x="47" y="89"/>
                  <a:pt x="47" y="87"/>
                </a:cubicBezTo>
                <a:cubicBezTo>
                  <a:pt x="47" y="85"/>
                  <a:pt x="48" y="83"/>
                  <a:pt x="50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9" y="83"/>
                  <a:pt x="90" y="85"/>
                  <a:pt x="90" y="87"/>
                </a:cubicBezTo>
                <a:cubicBezTo>
                  <a:pt x="90" y="89"/>
                  <a:pt x="89" y="91"/>
                  <a:pt x="87" y="91"/>
                </a:cubicBezTo>
                <a:cubicBezTo>
                  <a:pt x="50" y="91"/>
                  <a:pt x="50" y="91"/>
                  <a:pt x="50" y="91"/>
                </a:cubicBezTo>
                <a:close/>
                <a:moveTo>
                  <a:pt x="50" y="111"/>
                </a:moveTo>
                <a:cubicBezTo>
                  <a:pt x="48" y="111"/>
                  <a:pt x="47" y="109"/>
                  <a:pt x="47" y="107"/>
                </a:cubicBezTo>
                <a:cubicBezTo>
                  <a:pt x="47" y="105"/>
                  <a:pt x="48" y="103"/>
                  <a:pt x="50" y="103"/>
                </a:cubicBezTo>
                <a:cubicBezTo>
                  <a:pt x="139" y="103"/>
                  <a:pt x="139" y="103"/>
                  <a:pt x="139" y="103"/>
                </a:cubicBezTo>
                <a:cubicBezTo>
                  <a:pt x="141" y="103"/>
                  <a:pt x="142" y="105"/>
                  <a:pt x="142" y="107"/>
                </a:cubicBezTo>
                <a:cubicBezTo>
                  <a:pt x="142" y="109"/>
                  <a:pt x="141" y="111"/>
                  <a:pt x="139" y="111"/>
                </a:cubicBezTo>
                <a:cubicBezTo>
                  <a:pt x="50" y="111"/>
                  <a:pt x="50" y="111"/>
                  <a:pt x="50" y="11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16" name="Freeform 3709"/>
          <p:cNvSpPr>
            <a:spLocks noEditPoints="1"/>
          </p:cNvSpPr>
          <p:nvPr/>
        </p:nvSpPr>
        <p:spPr bwMode="auto">
          <a:xfrm>
            <a:off x="886669" y="1930431"/>
            <a:ext cx="226863" cy="237470"/>
          </a:xfrm>
          <a:custGeom>
            <a:avLst/>
            <a:gdLst>
              <a:gd name="T0" fmla="*/ 41 w 162"/>
              <a:gd name="T1" fmla="*/ 81 h 169"/>
              <a:gd name="T2" fmla="*/ 48 w 162"/>
              <a:gd name="T3" fmla="*/ 82 h 169"/>
              <a:gd name="T4" fmla="*/ 48 w 162"/>
              <a:gd name="T5" fmla="*/ 84 h 169"/>
              <a:gd name="T6" fmla="*/ 70 w 162"/>
              <a:gd name="T7" fmla="*/ 60 h 169"/>
              <a:gd name="T8" fmla="*/ 75 w 162"/>
              <a:gd name="T9" fmla="*/ 65 h 169"/>
              <a:gd name="T10" fmla="*/ 93 w 162"/>
              <a:gd name="T11" fmla="*/ 58 h 169"/>
              <a:gd name="T12" fmla="*/ 128 w 162"/>
              <a:gd name="T13" fmla="*/ 76 h 169"/>
              <a:gd name="T14" fmla="*/ 106 w 162"/>
              <a:gd name="T15" fmla="*/ 95 h 169"/>
              <a:gd name="T16" fmla="*/ 80 w 162"/>
              <a:gd name="T17" fmla="*/ 117 h 169"/>
              <a:gd name="T18" fmla="*/ 80 w 162"/>
              <a:gd name="T19" fmla="*/ 124 h 169"/>
              <a:gd name="T20" fmla="*/ 39 w 162"/>
              <a:gd name="T21" fmla="*/ 141 h 169"/>
              <a:gd name="T22" fmla="*/ 114 w 162"/>
              <a:gd name="T23" fmla="*/ 145 h 169"/>
              <a:gd name="T24" fmla="*/ 35 w 162"/>
              <a:gd name="T25" fmla="*/ 149 h 169"/>
              <a:gd name="T26" fmla="*/ 131 w 162"/>
              <a:gd name="T27" fmla="*/ 32 h 169"/>
              <a:gd name="T28" fmla="*/ 138 w 162"/>
              <a:gd name="T29" fmla="*/ 32 h 169"/>
              <a:gd name="T30" fmla="*/ 122 w 162"/>
              <a:gd name="T31" fmla="*/ 49 h 169"/>
              <a:gd name="T32" fmla="*/ 105 w 162"/>
              <a:gd name="T33" fmla="*/ 32 h 169"/>
              <a:gd name="T34" fmla="*/ 113 w 162"/>
              <a:gd name="T35" fmla="*/ 32 h 169"/>
              <a:gd name="T36" fmla="*/ 122 w 162"/>
              <a:gd name="T37" fmla="*/ 41 h 169"/>
              <a:gd name="T38" fmla="*/ 131 w 162"/>
              <a:gd name="T39" fmla="*/ 32 h 169"/>
              <a:gd name="T40" fmla="*/ 122 w 162"/>
              <a:gd name="T41" fmla="*/ 38 h 169"/>
              <a:gd name="T42" fmla="*/ 115 w 162"/>
              <a:gd name="T43" fmla="*/ 19 h 169"/>
              <a:gd name="T44" fmla="*/ 47 w 162"/>
              <a:gd name="T45" fmla="*/ 32 h 169"/>
              <a:gd name="T46" fmla="*/ 34 w 162"/>
              <a:gd name="T47" fmla="*/ 32 h 169"/>
              <a:gd name="T48" fmla="*/ 33 w 162"/>
              <a:gd name="T49" fmla="*/ 19 h 169"/>
              <a:gd name="T50" fmla="*/ 13 w 162"/>
              <a:gd name="T51" fmla="*/ 39 h 169"/>
              <a:gd name="T52" fmla="*/ 19 w 162"/>
              <a:gd name="T53" fmla="*/ 151 h 169"/>
              <a:gd name="T54" fmla="*/ 130 w 162"/>
              <a:gd name="T55" fmla="*/ 156 h 169"/>
              <a:gd name="T56" fmla="*/ 150 w 162"/>
              <a:gd name="T57" fmla="*/ 136 h 169"/>
              <a:gd name="T58" fmla="*/ 144 w 162"/>
              <a:gd name="T59" fmla="*/ 25 h 169"/>
              <a:gd name="T60" fmla="*/ 128 w 162"/>
              <a:gd name="T61" fmla="*/ 19 h 169"/>
              <a:gd name="T62" fmla="*/ 115 w 162"/>
              <a:gd name="T63" fmla="*/ 7 h 169"/>
              <a:gd name="T64" fmla="*/ 122 w 162"/>
              <a:gd name="T65" fmla="*/ 0 h 169"/>
              <a:gd name="T66" fmla="*/ 128 w 162"/>
              <a:gd name="T67" fmla="*/ 7 h 169"/>
              <a:gd name="T68" fmla="*/ 153 w 162"/>
              <a:gd name="T69" fmla="*/ 16 h 169"/>
              <a:gd name="T70" fmla="*/ 162 w 162"/>
              <a:gd name="T71" fmla="*/ 136 h 169"/>
              <a:gd name="T72" fmla="*/ 130 w 162"/>
              <a:gd name="T73" fmla="*/ 169 h 169"/>
              <a:gd name="T74" fmla="*/ 10 w 162"/>
              <a:gd name="T75" fmla="*/ 159 h 169"/>
              <a:gd name="T76" fmla="*/ 0 w 162"/>
              <a:gd name="T77" fmla="*/ 39 h 169"/>
              <a:gd name="T78" fmla="*/ 33 w 162"/>
              <a:gd name="T79" fmla="*/ 7 h 169"/>
              <a:gd name="T80" fmla="*/ 34 w 162"/>
              <a:gd name="T81" fmla="*/ 6 h 169"/>
              <a:gd name="T82" fmla="*/ 47 w 162"/>
              <a:gd name="T83" fmla="*/ 6 h 169"/>
              <a:gd name="T84" fmla="*/ 115 w 162"/>
              <a:gd name="T85" fmla="*/ 7 h 169"/>
              <a:gd name="T86" fmla="*/ 54 w 162"/>
              <a:gd name="T87" fmla="*/ 28 h 169"/>
              <a:gd name="T88" fmla="*/ 52 w 162"/>
              <a:gd name="T89" fmla="*/ 44 h 169"/>
              <a:gd name="T90" fmla="*/ 29 w 162"/>
              <a:gd name="T91" fmla="*/ 44 h 169"/>
              <a:gd name="T92" fmla="*/ 28 w 162"/>
              <a:gd name="T93" fmla="*/ 28 h 169"/>
              <a:gd name="T94" fmla="*/ 34 w 162"/>
              <a:gd name="T95" fmla="*/ 39 h 169"/>
              <a:gd name="T96" fmla="*/ 47 w 162"/>
              <a:gd name="T97" fmla="*/ 39 h 169"/>
              <a:gd name="T98" fmla="*/ 44 w 162"/>
              <a:gd name="T99" fmla="*/ 121 h 169"/>
              <a:gd name="T100" fmla="*/ 63 w 162"/>
              <a:gd name="T101" fmla="*/ 115 h 169"/>
              <a:gd name="T102" fmla="*/ 100 w 162"/>
              <a:gd name="T103" fmla="*/ 91 h 169"/>
              <a:gd name="T104" fmla="*/ 70 w 162"/>
              <a:gd name="T105" fmla="*/ 86 h 169"/>
              <a:gd name="T106" fmla="*/ 63 w 162"/>
              <a:gd name="T107" fmla="*/ 84 h 169"/>
              <a:gd name="T108" fmla="*/ 58 w 162"/>
              <a:gd name="T109" fmla="*/ 80 h 169"/>
              <a:gd name="T110" fmla="*/ 55 w 162"/>
              <a:gd name="T111" fmla="*/ 97 h 169"/>
              <a:gd name="T112" fmla="*/ 49 w 162"/>
              <a:gd name="T113" fmla="*/ 100 h 169"/>
              <a:gd name="T114" fmla="*/ 44 w 162"/>
              <a:gd name="T115" fmla="*/ 121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62" h="169">
                <a:moveTo>
                  <a:pt x="38" y="125"/>
                </a:moveTo>
                <a:cubicBezTo>
                  <a:pt x="30" y="112"/>
                  <a:pt x="33" y="93"/>
                  <a:pt x="41" y="81"/>
                </a:cubicBezTo>
                <a:cubicBezTo>
                  <a:pt x="42" y="79"/>
                  <a:pt x="45" y="79"/>
                  <a:pt x="46" y="80"/>
                </a:cubicBezTo>
                <a:cubicBezTo>
                  <a:pt x="47" y="81"/>
                  <a:pt x="48" y="82"/>
                  <a:pt x="48" y="82"/>
                </a:cubicBezTo>
                <a:cubicBezTo>
                  <a:pt x="48" y="82"/>
                  <a:pt x="48" y="82"/>
                  <a:pt x="48" y="82"/>
                </a:cubicBezTo>
                <a:cubicBezTo>
                  <a:pt x="48" y="83"/>
                  <a:pt x="48" y="84"/>
                  <a:pt x="48" y="84"/>
                </a:cubicBezTo>
                <a:cubicBezTo>
                  <a:pt x="49" y="82"/>
                  <a:pt x="50" y="79"/>
                  <a:pt x="52" y="76"/>
                </a:cubicBezTo>
                <a:cubicBezTo>
                  <a:pt x="56" y="69"/>
                  <a:pt x="63" y="63"/>
                  <a:pt x="70" y="60"/>
                </a:cubicBezTo>
                <a:cubicBezTo>
                  <a:pt x="72" y="59"/>
                  <a:pt x="74" y="60"/>
                  <a:pt x="75" y="62"/>
                </a:cubicBezTo>
                <a:cubicBezTo>
                  <a:pt x="75" y="63"/>
                  <a:pt x="75" y="64"/>
                  <a:pt x="75" y="65"/>
                </a:cubicBezTo>
                <a:cubicBezTo>
                  <a:pt x="74" y="67"/>
                  <a:pt x="74" y="68"/>
                  <a:pt x="73" y="70"/>
                </a:cubicBezTo>
                <a:cubicBezTo>
                  <a:pt x="79" y="65"/>
                  <a:pt x="86" y="61"/>
                  <a:pt x="93" y="58"/>
                </a:cubicBezTo>
                <a:cubicBezTo>
                  <a:pt x="107" y="52"/>
                  <a:pt x="124" y="54"/>
                  <a:pt x="131" y="71"/>
                </a:cubicBezTo>
                <a:cubicBezTo>
                  <a:pt x="131" y="73"/>
                  <a:pt x="130" y="75"/>
                  <a:pt x="128" y="76"/>
                </a:cubicBezTo>
                <a:cubicBezTo>
                  <a:pt x="128" y="76"/>
                  <a:pt x="128" y="76"/>
                  <a:pt x="128" y="76"/>
                </a:cubicBezTo>
                <a:cubicBezTo>
                  <a:pt x="116" y="79"/>
                  <a:pt x="111" y="87"/>
                  <a:pt x="106" y="95"/>
                </a:cubicBezTo>
                <a:cubicBezTo>
                  <a:pt x="100" y="106"/>
                  <a:pt x="95" y="116"/>
                  <a:pt x="74" y="115"/>
                </a:cubicBezTo>
                <a:cubicBezTo>
                  <a:pt x="75" y="116"/>
                  <a:pt x="77" y="117"/>
                  <a:pt x="80" y="117"/>
                </a:cubicBezTo>
                <a:cubicBezTo>
                  <a:pt x="82" y="118"/>
                  <a:pt x="83" y="120"/>
                  <a:pt x="82" y="122"/>
                </a:cubicBezTo>
                <a:cubicBezTo>
                  <a:pt x="82" y="123"/>
                  <a:pt x="81" y="124"/>
                  <a:pt x="80" y="124"/>
                </a:cubicBezTo>
                <a:cubicBezTo>
                  <a:pt x="71" y="130"/>
                  <a:pt x="54" y="133"/>
                  <a:pt x="44" y="129"/>
                </a:cubicBezTo>
                <a:cubicBezTo>
                  <a:pt x="42" y="132"/>
                  <a:pt x="39" y="139"/>
                  <a:pt x="39" y="141"/>
                </a:cubicBezTo>
                <a:cubicBezTo>
                  <a:pt x="110" y="141"/>
                  <a:pt x="110" y="141"/>
                  <a:pt x="110" y="141"/>
                </a:cubicBezTo>
                <a:cubicBezTo>
                  <a:pt x="112" y="141"/>
                  <a:pt x="114" y="143"/>
                  <a:pt x="114" y="145"/>
                </a:cubicBezTo>
                <a:cubicBezTo>
                  <a:pt x="114" y="147"/>
                  <a:pt x="112" y="149"/>
                  <a:pt x="110" y="149"/>
                </a:cubicBezTo>
                <a:cubicBezTo>
                  <a:pt x="35" y="149"/>
                  <a:pt x="35" y="149"/>
                  <a:pt x="35" y="149"/>
                </a:cubicBezTo>
                <a:cubicBezTo>
                  <a:pt x="26" y="149"/>
                  <a:pt x="36" y="126"/>
                  <a:pt x="38" y="125"/>
                </a:cubicBezTo>
                <a:close/>
                <a:moveTo>
                  <a:pt x="131" y="32"/>
                </a:moveTo>
                <a:cubicBezTo>
                  <a:pt x="131" y="30"/>
                  <a:pt x="132" y="28"/>
                  <a:pt x="135" y="28"/>
                </a:cubicBezTo>
                <a:cubicBezTo>
                  <a:pt x="137" y="28"/>
                  <a:pt x="138" y="30"/>
                  <a:pt x="138" y="32"/>
                </a:cubicBezTo>
                <a:cubicBezTo>
                  <a:pt x="138" y="37"/>
                  <a:pt x="136" y="41"/>
                  <a:pt x="133" y="44"/>
                </a:cubicBezTo>
                <a:cubicBezTo>
                  <a:pt x="130" y="47"/>
                  <a:pt x="126" y="49"/>
                  <a:pt x="122" y="49"/>
                </a:cubicBezTo>
                <a:cubicBezTo>
                  <a:pt x="117" y="49"/>
                  <a:pt x="113" y="47"/>
                  <a:pt x="110" y="44"/>
                </a:cubicBezTo>
                <a:cubicBezTo>
                  <a:pt x="107" y="41"/>
                  <a:pt x="105" y="37"/>
                  <a:pt x="105" y="32"/>
                </a:cubicBezTo>
                <a:cubicBezTo>
                  <a:pt x="105" y="30"/>
                  <a:pt x="107" y="28"/>
                  <a:pt x="109" y="28"/>
                </a:cubicBezTo>
                <a:cubicBezTo>
                  <a:pt x="111" y="28"/>
                  <a:pt x="113" y="30"/>
                  <a:pt x="113" y="32"/>
                </a:cubicBezTo>
                <a:cubicBezTo>
                  <a:pt x="113" y="35"/>
                  <a:pt x="114" y="37"/>
                  <a:pt x="115" y="39"/>
                </a:cubicBezTo>
                <a:cubicBezTo>
                  <a:pt x="117" y="40"/>
                  <a:pt x="119" y="41"/>
                  <a:pt x="122" y="41"/>
                </a:cubicBezTo>
                <a:cubicBezTo>
                  <a:pt x="124" y="41"/>
                  <a:pt x="126" y="40"/>
                  <a:pt x="128" y="39"/>
                </a:cubicBezTo>
                <a:cubicBezTo>
                  <a:pt x="130" y="37"/>
                  <a:pt x="131" y="35"/>
                  <a:pt x="131" y="32"/>
                </a:cubicBezTo>
                <a:close/>
                <a:moveTo>
                  <a:pt x="128" y="32"/>
                </a:moveTo>
                <a:cubicBezTo>
                  <a:pt x="128" y="36"/>
                  <a:pt x="125" y="38"/>
                  <a:pt x="122" y="38"/>
                </a:cubicBezTo>
                <a:cubicBezTo>
                  <a:pt x="118" y="38"/>
                  <a:pt x="115" y="36"/>
                  <a:pt x="115" y="32"/>
                </a:cubicBezTo>
                <a:cubicBezTo>
                  <a:pt x="115" y="19"/>
                  <a:pt x="115" y="19"/>
                  <a:pt x="115" y="19"/>
                </a:cubicBezTo>
                <a:cubicBezTo>
                  <a:pt x="47" y="19"/>
                  <a:pt x="47" y="19"/>
                  <a:pt x="47" y="19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36"/>
                  <a:pt x="44" y="38"/>
                  <a:pt x="41" y="38"/>
                </a:cubicBezTo>
                <a:cubicBezTo>
                  <a:pt x="37" y="38"/>
                  <a:pt x="34" y="36"/>
                  <a:pt x="34" y="32"/>
                </a:cubicBezTo>
                <a:cubicBezTo>
                  <a:pt x="34" y="19"/>
                  <a:pt x="34" y="19"/>
                  <a:pt x="34" y="19"/>
                </a:cubicBezTo>
                <a:cubicBezTo>
                  <a:pt x="33" y="19"/>
                  <a:pt x="33" y="19"/>
                  <a:pt x="33" y="19"/>
                </a:cubicBezTo>
                <a:cubicBezTo>
                  <a:pt x="27" y="19"/>
                  <a:pt x="22" y="22"/>
                  <a:pt x="19" y="25"/>
                </a:cubicBezTo>
                <a:cubicBezTo>
                  <a:pt x="15" y="29"/>
                  <a:pt x="13" y="34"/>
                  <a:pt x="13" y="39"/>
                </a:cubicBezTo>
                <a:cubicBezTo>
                  <a:pt x="13" y="136"/>
                  <a:pt x="13" y="136"/>
                  <a:pt x="13" y="136"/>
                </a:cubicBezTo>
                <a:cubicBezTo>
                  <a:pt x="13" y="142"/>
                  <a:pt x="15" y="147"/>
                  <a:pt x="19" y="151"/>
                </a:cubicBezTo>
                <a:cubicBezTo>
                  <a:pt x="22" y="154"/>
                  <a:pt x="27" y="156"/>
                  <a:pt x="33" y="156"/>
                </a:cubicBezTo>
                <a:cubicBezTo>
                  <a:pt x="130" y="156"/>
                  <a:pt x="130" y="156"/>
                  <a:pt x="130" y="156"/>
                </a:cubicBezTo>
                <a:cubicBezTo>
                  <a:pt x="135" y="156"/>
                  <a:pt x="140" y="154"/>
                  <a:pt x="144" y="151"/>
                </a:cubicBezTo>
                <a:cubicBezTo>
                  <a:pt x="148" y="147"/>
                  <a:pt x="150" y="142"/>
                  <a:pt x="150" y="136"/>
                </a:cubicBezTo>
                <a:cubicBezTo>
                  <a:pt x="150" y="39"/>
                  <a:pt x="150" y="39"/>
                  <a:pt x="150" y="39"/>
                </a:cubicBezTo>
                <a:cubicBezTo>
                  <a:pt x="150" y="34"/>
                  <a:pt x="148" y="29"/>
                  <a:pt x="144" y="25"/>
                </a:cubicBezTo>
                <a:cubicBezTo>
                  <a:pt x="140" y="22"/>
                  <a:pt x="135" y="19"/>
                  <a:pt x="130" y="19"/>
                </a:cubicBezTo>
                <a:cubicBezTo>
                  <a:pt x="128" y="19"/>
                  <a:pt x="128" y="19"/>
                  <a:pt x="128" y="19"/>
                </a:cubicBezTo>
                <a:cubicBezTo>
                  <a:pt x="128" y="32"/>
                  <a:pt x="128" y="32"/>
                  <a:pt x="128" y="32"/>
                </a:cubicBezTo>
                <a:close/>
                <a:moveTo>
                  <a:pt x="115" y="7"/>
                </a:moveTo>
                <a:cubicBezTo>
                  <a:pt x="115" y="6"/>
                  <a:pt x="115" y="6"/>
                  <a:pt x="115" y="6"/>
                </a:cubicBezTo>
                <a:cubicBezTo>
                  <a:pt x="115" y="3"/>
                  <a:pt x="118" y="0"/>
                  <a:pt x="122" y="0"/>
                </a:cubicBezTo>
                <a:cubicBezTo>
                  <a:pt x="125" y="0"/>
                  <a:pt x="128" y="3"/>
                  <a:pt x="128" y="6"/>
                </a:cubicBezTo>
                <a:cubicBezTo>
                  <a:pt x="128" y="7"/>
                  <a:pt x="128" y="7"/>
                  <a:pt x="128" y="7"/>
                </a:cubicBezTo>
                <a:cubicBezTo>
                  <a:pt x="130" y="7"/>
                  <a:pt x="130" y="7"/>
                  <a:pt x="130" y="7"/>
                </a:cubicBezTo>
                <a:cubicBezTo>
                  <a:pt x="139" y="7"/>
                  <a:pt x="147" y="10"/>
                  <a:pt x="153" y="16"/>
                </a:cubicBezTo>
                <a:cubicBezTo>
                  <a:pt x="159" y="22"/>
                  <a:pt x="162" y="30"/>
                  <a:pt x="162" y="39"/>
                </a:cubicBezTo>
                <a:cubicBezTo>
                  <a:pt x="162" y="136"/>
                  <a:pt x="162" y="136"/>
                  <a:pt x="162" y="136"/>
                </a:cubicBezTo>
                <a:cubicBezTo>
                  <a:pt x="162" y="145"/>
                  <a:pt x="159" y="153"/>
                  <a:pt x="153" y="159"/>
                </a:cubicBezTo>
                <a:cubicBezTo>
                  <a:pt x="147" y="165"/>
                  <a:pt x="139" y="169"/>
                  <a:pt x="130" y="169"/>
                </a:cubicBezTo>
                <a:cubicBezTo>
                  <a:pt x="33" y="169"/>
                  <a:pt x="33" y="169"/>
                  <a:pt x="33" y="169"/>
                </a:cubicBezTo>
                <a:cubicBezTo>
                  <a:pt x="24" y="169"/>
                  <a:pt x="16" y="165"/>
                  <a:pt x="10" y="159"/>
                </a:cubicBezTo>
                <a:cubicBezTo>
                  <a:pt x="4" y="153"/>
                  <a:pt x="0" y="145"/>
                  <a:pt x="0" y="136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0"/>
                  <a:pt x="4" y="22"/>
                  <a:pt x="10" y="16"/>
                </a:cubicBezTo>
                <a:cubicBezTo>
                  <a:pt x="16" y="10"/>
                  <a:pt x="24" y="7"/>
                  <a:pt x="33" y="7"/>
                </a:cubicBezTo>
                <a:cubicBezTo>
                  <a:pt x="34" y="7"/>
                  <a:pt x="34" y="7"/>
                  <a:pt x="34" y="7"/>
                </a:cubicBezTo>
                <a:cubicBezTo>
                  <a:pt x="34" y="6"/>
                  <a:pt x="34" y="6"/>
                  <a:pt x="34" y="6"/>
                </a:cubicBezTo>
                <a:cubicBezTo>
                  <a:pt x="34" y="3"/>
                  <a:pt x="37" y="0"/>
                  <a:pt x="41" y="0"/>
                </a:cubicBezTo>
                <a:cubicBezTo>
                  <a:pt x="44" y="0"/>
                  <a:pt x="47" y="3"/>
                  <a:pt x="47" y="6"/>
                </a:cubicBezTo>
                <a:cubicBezTo>
                  <a:pt x="47" y="7"/>
                  <a:pt x="47" y="7"/>
                  <a:pt x="47" y="7"/>
                </a:cubicBezTo>
                <a:cubicBezTo>
                  <a:pt x="115" y="7"/>
                  <a:pt x="115" y="7"/>
                  <a:pt x="115" y="7"/>
                </a:cubicBezTo>
                <a:close/>
                <a:moveTo>
                  <a:pt x="50" y="32"/>
                </a:moveTo>
                <a:cubicBezTo>
                  <a:pt x="50" y="30"/>
                  <a:pt x="52" y="28"/>
                  <a:pt x="54" y="28"/>
                </a:cubicBezTo>
                <a:cubicBezTo>
                  <a:pt x="56" y="28"/>
                  <a:pt x="57" y="30"/>
                  <a:pt x="57" y="32"/>
                </a:cubicBezTo>
                <a:cubicBezTo>
                  <a:pt x="57" y="37"/>
                  <a:pt x="55" y="41"/>
                  <a:pt x="52" y="44"/>
                </a:cubicBezTo>
                <a:cubicBezTo>
                  <a:pt x="49" y="47"/>
                  <a:pt x="45" y="49"/>
                  <a:pt x="41" y="49"/>
                </a:cubicBezTo>
                <a:cubicBezTo>
                  <a:pt x="36" y="49"/>
                  <a:pt x="32" y="47"/>
                  <a:pt x="29" y="44"/>
                </a:cubicBezTo>
                <a:cubicBezTo>
                  <a:pt x="26" y="41"/>
                  <a:pt x="24" y="37"/>
                  <a:pt x="24" y="32"/>
                </a:cubicBezTo>
                <a:cubicBezTo>
                  <a:pt x="24" y="30"/>
                  <a:pt x="26" y="28"/>
                  <a:pt x="28" y="28"/>
                </a:cubicBezTo>
                <a:cubicBezTo>
                  <a:pt x="30" y="28"/>
                  <a:pt x="32" y="30"/>
                  <a:pt x="32" y="32"/>
                </a:cubicBezTo>
                <a:cubicBezTo>
                  <a:pt x="32" y="35"/>
                  <a:pt x="33" y="37"/>
                  <a:pt x="34" y="39"/>
                </a:cubicBezTo>
                <a:cubicBezTo>
                  <a:pt x="36" y="40"/>
                  <a:pt x="38" y="41"/>
                  <a:pt x="41" y="41"/>
                </a:cubicBezTo>
                <a:cubicBezTo>
                  <a:pt x="43" y="41"/>
                  <a:pt x="46" y="40"/>
                  <a:pt x="47" y="39"/>
                </a:cubicBezTo>
                <a:cubicBezTo>
                  <a:pt x="49" y="37"/>
                  <a:pt x="50" y="35"/>
                  <a:pt x="50" y="32"/>
                </a:cubicBezTo>
                <a:close/>
                <a:moveTo>
                  <a:pt x="44" y="121"/>
                </a:moveTo>
                <a:cubicBezTo>
                  <a:pt x="49" y="126"/>
                  <a:pt x="63" y="123"/>
                  <a:pt x="69" y="121"/>
                </a:cubicBezTo>
                <a:cubicBezTo>
                  <a:pt x="66" y="119"/>
                  <a:pt x="64" y="117"/>
                  <a:pt x="63" y="115"/>
                </a:cubicBezTo>
                <a:cubicBezTo>
                  <a:pt x="62" y="112"/>
                  <a:pt x="61" y="107"/>
                  <a:pt x="66" y="107"/>
                </a:cubicBezTo>
                <a:cubicBezTo>
                  <a:pt x="89" y="110"/>
                  <a:pt x="94" y="101"/>
                  <a:pt x="100" y="91"/>
                </a:cubicBezTo>
                <a:cubicBezTo>
                  <a:pt x="105" y="83"/>
                  <a:pt x="110" y="74"/>
                  <a:pt x="122" y="70"/>
                </a:cubicBezTo>
                <a:cubicBezTo>
                  <a:pt x="110" y="50"/>
                  <a:pt x="76" y="72"/>
                  <a:pt x="70" y="86"/>
                </a:cubicBezTo>
                <a:cubicBezTo>
                  <a:pt x="70" y="87"/>
                  <a:pt x="68" y="88"/>
                  <a:pt x="66" y="88"/>
                </a:cubicBezTo>
                <a:cubicBezTo>
                  <a:pt x="64" y="88"/>
                  <a:pt x="63" y="87"/>
                  <a:pt x="63" y="84"/>
                </a:cubicBezTo>
                <a:cubicBezTo>
                  <a:pt x="63" y="84"/>
                  <a:pt x="63" y="79"/>
                  <a:pt x="65" y="72"/>
                </a:cubicBezTo>
                <a:cubicBezTo>
                  <a:pt x="62" y="74"/>
                  <a:pt x="60" y="77"/>
                  <a:pt x="58" y="80"/>
                </a:cubicBezTo>
                <a:cubicBezTo>
                  <a:pt x="55" y="86"/>
                  <a:pt x="54" y="92"/>
                  <a:pt x="55" y="97"/>
                </a:cubicBezTo>
                <a:cubicBezTo>
                  <a:pt x="55" y="97"/>
                  <a:pt x="55" y="97"/>
                  <a:pt x="55" y="97"/>
                </a:cubicBezTo>
                <a:cubicBezTo>
                  <a:pt x="56" y="99"/>
                  <a:pt x="55" y="101"/>
                  <a:pt x="54" y="101"/>
                </a:cubicBezTo>
                <a:cubicBezTo>
                  <a:pt x="52" y="103"/>
                  <a:pt x="50" y="102"/>
                  <a:pt x="49" y="100"/>
                </a:cubicBezTo>
                <a:cubicBezTo>
                  <a:pt x="47" y="98"/>
                  <a:pt x="45" y="95"/>
                  <a:pt x="44" y="93"/>
                </a:cubicBezTo>
                <a:cubicBezTo>
                  <a:pt x="40" y="101"/>
                  <a:pt x="39" y="113"/>
                  <a:pt x="44" y="12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17" name="Freeform 3710"/>
          <p:cNvSpPr>
            <a:spLocks noEditPoints="1"/>
          </p:cNvSpPr>
          <p:nvPr/>
        </p:nvSpPr>
        <p:spPr bwMode="auto">
          <a:xfrm>
            <a:off x="886669" y="2432019"/>
            <a:ext cx="226863" cy="199570"/>
          </a:xfrm>
          <a:custGeom>
            <a:avLst/>
            <a:gdLst>
              <a:gd name="T0" fmla="*/ 33 w 162"/>
              <a:gd name="T1" fmla="*/ 0 h 142"/>
              <a:gd name="T2" fmla="*/ 130 w 162"/>
              <a:gd name="T3" fmla="*/ 0 h 142"/>
              <a:gd name="T4" fmla="*/ 162 w 162"/>
              <a:gd name="T5" fmla="*/ 33 h 142"/>
              <a:gd name="T6" fmla="*/ 162 w 162"/>
              <a:gd name="T7" fmla="*/ 110 h 142"/>
              <a:gd name="T8" fmla="*/ 130 w 162"/>
              <a:gd name="T9" fmla="*/ 142 h 142"/>
              <a:gd name="T10" fmla="*/ 33 w 162"/>
              <a:gd name="T11" fmla="*/ 142 h 142"/>
              <a:gd name="T12" fmla="*/ 0 w 162"/>
              <a:gd name="T13" fmla="*/ 110 h 142"/>
              <a:gd name="T14" fmla="*/ 0 w 162"/>
              <a:gd name="T15" fmla="*/ 33 h 142"/>
              <a:gd name="T16" fmla="*/ 33 w 162"/>
              <a:gd name="T17" fmla="*/ 0 h 142"/>
              <a:gd name="T18" fmla="*/ 63 w 162"/>
              <a:gd name="T19" fmla="*/ 41 h 142"/>
              <a:gd name="T20" fmla="*/ 110 w 162"/>
              <a:gd name="T21" fmla="*/ 68 h 142"/>
              <a:gd name="T22" fmla="*/ 112 w 162"/>
              <a:gd name="T23" fmla="*/ 73 h 142"/>
              <a:gd name="T24" fmla="*/ 110 w 162"/>
              <a:gd name="T25" fmla="*/ 75 h 142"/>
              <a:gd name="T26" fmla="*/ 62 w 162"/>
              <a:gd name="T27" fmla="*/ 102 h 142"/>
              <a:gd name="T28" fmla="*/ 57 w 162"/>
              <a:gd name="T29" fmla="*/ 101 h 142"/>
              <a:gd name="T30" fmla="*/ 57 w 162"/>
              <a:gd name="T31" fmla="*/ 99 h 142"/>
              <a:gd name="T32" fmla="*/ 57 w 162"/>
              <a:gd name="T33" fmla="*/ 99 h 142"/>
              <a:gd name="T34" fmla="*/ 57 w 162"/>
              <a:gd name="T35" fmla="*/ 44 h 142"/>
              <a:gd name="T36" fmla="*/ 61 w 162"/>
              <a:gd name="T37" fmla="*/ 40 h 142"/>
              <a:gd name="T38" fmla="*/ 63 w 162"/>
              <a:gd name="T39" fmla="*/ 41 h 142"/>
              <a:gd name="T40" fmla="*/ 64 w 162"/>
              <a:gd name="T41" fmla="*/ 50 h 142"/>
              <a:gd name="T42" fmla="*/ 64 w 162"/>
              <a:gd name="T43" fmla="*/ 92 h 142"/>
              <a:gd name="T44" fmla="*/ 101 w 162"/>
              <a:gd name="T45" fmla="*/ 71 h 142"/>
              <a:gd name="T46" fmla="*/ 64 w 162"/>
              <a:gd name="T47" fmla="*/ 50 h 142"/>
              <a:gd name="T48" fmla="*/ 130 w 162"/>
              <a:gd name="T49" fmla="*/ 13 h 142"/>
              <a:gd name="T50" fmla="*/ 33 w 162"/>
              <a:gd name="T51" fmla="*/ 13 h 142"/>
              <a:gd name="T52" fmla="*/ 13 w 162"/>
              <a:gd name="T53" fmla="*/ 33 h 142"/>
              <a:gd name="T54" fmla="*/ 13 w 162"/>
              <a:gd name="T55" fmla="*/ 110 h 142"/>
              <a:gd name="T56" fmla="*/ 33 w 162"/>
              <a:gd name="T57" fmla="*/ 130 h 142"/>
              <a:gd name="T58" fmla="*/ 130 w 162"/>
              <a:gd name="T59" fmla="*/ 130 h 142"/>
              <a:gd name="T60" fmla="*/ 150 w 162"/>
              <a:gd name="T61" fmla="*/ 110 h 142"/>
              <a:gd name="T62" fmla="*/ 150 w 162"/>
              <a:gd name="T63" fmla="*/ 33 h 142"/>
              <a:gd name="T64" fmla="*/ 130 w 162"/>
              <a:gd name="T65" fmla="*/ 13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62" h="142">
                <a:moveTo>
                  <a:pt x="33" y="0"/>
                </a:moveTo>
                <a:cubicBezTo>
                  <a:pt x="130" y="0"/>
                  <a:pt x="130" y="0"/>
                  <a:pt x="130" y="0"/>
                </a:cubicBezTo>
                <a:cubicBezTo>
                  <a:pt x="147" y="0"/>
                  <a:pt x="162" y="15"/>
                  <a:pt x="162" y="33"/>
                </a:cubicBezTo>
                <a:cubicBezTo>
                  <a:pt x="162" y="110"/>
                  <a:pt x="162" y="110"/>
                  <a:pt x="162" y="110"/>
                </a:cubicBezTo>
                <a:cubicBezTo>
                  <a:pt x="162" y="128"/>
                  <a:pt x="147" y="142"/>
                  <a:pt x="130" y="142"/>
                </a:cubicBezTo>
                <a:cubicBezTo>
                  <a:pt x="33" y="142"/>
                  <a:pt x="33" y="142"/>
                  <a:pt x="33" y="142"/>
                </a:cubicBezTo>
                <a:cubicBezTo>
                  <a:pt x="15" y="142"/>
                  <a:pt x="0" y="128"/>
                  <a:pt x="0" y="110"/>
                </a:cubicBezTo>
                <a:cubicBezTo>
                  <a:pt x="0" y="33"/>
                  <a:pt x="0" y="33"/>
                  <a:pt x="0" y="33"/>
                </a:cubicBezTo>
                <a:cubicBezTo>
                  <a:pt x="0" y="15"/>
                  <a:pt x="15" y="0"/>
                  <a:pt x="33" y="0"/>
                </a:cubicBezTo>
                <a:close/>
                <a:moveTo>
                  <a:pt x="63" y="41"/>
                </a:moveTo>
                <a:cubicBezTo>
                  <a:pt x="110" y="68"/>
                  <a:pt x="110" y="68"/>
                  <a:pt x="110" y="68"/>
                </a:cubicBezTo>
                <a:cubicBezTo>
                  <a:pt x="112" y="69"/>
                  <a:pt x="113" y="71"/>
                  <a:pt x="112" y="73"/>
                </a:cubicBezTo>
                <a:cubicBezTo>
                  <a:pt x="111" y="74"/>
                  <a:pt x="111" y="74"/>
                  <a:pt x="110" y="75"/>
                </a:cubicBezTo>
                <a:cubicBezTo>
                  <a:pt x="62" y="102"/>
                  <a:pt x="62" y="102"/>
                  <a:pt x="62" y="102"/>
                </a:cubicBezTo>
                <a:cubicBezTo>
                  <a:pt x="61" y="103"/>
                  <a:pt x="58" y="103"/>
                  <a:pt x="57" y="101"/>
                </a:cubicBezTo>
                <a:cubicBezTo>
                  <a:pt x="57" y="100"/>
                  <a:pt x="57" y="100"/>
                  <a:pt x="57" y="99"/>
                </a:cubicBezTo>
                <a:cubicBezTo>
                  <a:pt x="57" y="99"/>
                  <a:pt x="57" y="99"/>
                  <a:pt x="57" y="99"/>
                </a:cubicBezTo>
                <a:cubicBezTo>
                  <a:pt x="57" y="44"/>
                  <a:pt x="57" y="44"/>
                  <a:pt x="57" y="44"/>
                </a:cubicBezTo>
                <a:cubicBezTo>
                  <a:pt x="57" y="42"/>
                  <a:pt x="59" y="40"/>
                  <a:pt x="61" y="40"/>
                </a:cubicBezTo>
                <a:cubicBezTo>
                  <a:pt x="61" y="40"/>
                  <a:pt x="62" y="40"/>
                  <a:pt x="63" y="41"/>
                </a:cubicBezTo>
                <a:close/>
                <a:moveTo>
                  <a:pt x="64" y="50"/>
                </a:moveTo>
                <a:cubicBezTo>
                  <a:pt x="64" y="92"/>
                  <a:pt x="64" y="92"/>
                  <a:pt x="64" y="92"/>
                </a:cubicBezTo>
                <a:cubicBezTo>
                  <a:pt x="101" y="71"/>
                  <a:pt x="101" y="71"/>
                  <a:pt x="101" y="71"/>
                </a:cubicBezTo>
                <a:cubicBezTo>
                  <a:pt x="64" y="50"/>
                  <a:pt x="64" y="50"/>
                  <a:pt x="64" y="50"/>
                </a:cubicBezTo>
                <a:close/>
                <a:moveTo>
                  <a:pt x="130" y="13"/>
                </a:moveTo>
                <a:cubicBezTo>
                  <a:pt x="33" y="13"/>
                  <a:pt x="33" y="13"/>
                  <a:pt x="33" y="13"/>
                </a:cubicBezTo>
                <a:cubicBezTo>
                  <a:pt x="22" y="13"/>
                  <a:pt x="13" y="22"/>
                  <a:pt x="13" y="33"/>
                </a:cubicBezTo>
                <a:cubicBezTo>
                  <a:pt x="13" y="110"/>
                  <a:pt x="13" y="110"/>
                  <a:pt x="13" y="110"/>
                </a:cubicBezTo>
                <a:cubicBezTo>
                  <a:pt x="13" y="121"/>
                  <a:pt x="22" y="130"/>
                  <a:pt x="33" y="130"/>
                </a:cubicBezTo>
                <a:cubicBezTo>
                  <a:pt x="130" y="130"/>
                  <a:pt x="130" y="130"/>
                  <a:pt x="130" y="130"/>
                </a:cubicBezTo>
                <a:cubicBezTo>
                  <a:pt x="141" y="130"/>
                  <a:pt x="150" y="121"/>
                  <a:pt x="150" y="110"/>
                </a:cubicBezTo>
                <a:cubicBezTo>
                  <a:pt x="150" y="33"/>
                  <a:pt x="150" y="33"/>
                  <a:pt x="150" y="33"/>
                </a:cubicBezTo>
                <a:cubicBezTo>
                  <a:pt x="150" y="22"/>
                  <a:pt x="141" y="13"/>
                  <a:pt x="130" y="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18" name="Freeform 3711"/>
          <p:cNvSpPr>
            <a:spLocks noEditPoints="1"/>
          </p:cNvSpPr>
          <p:nvPr/>
        </p:nvSpPr>
        <p:spPr bwMode="auto">
          <a:xfrm>
            <a:off x="4514702" y="1940499"/>
            <a:ext cx="226863" cy="227402"/>
          </a:xfrm>
          <a:custGeom>
            <a:avLst/>
            <a:gdLst>
              <a:gd name="T0" fmla="*/ 131 w 162"/>
              <a:gd name="T1" fmla="*/ 22 h 162"/>
              <a:gd name="T2" fmla="*/ 140 w 162"/>
              <a:gd name="T3" fmla="*/ 31 h 162"/>
              <a:gd name="T4" fmla="*/ 138 w 162"/>
              <a:gd name="T5" fmla="*/ 44 h 162"/>
              <a:gd name="T6" fmla="*/ 131 w 162"/>
              <a:gd name="T7" fmla="*/ 47 h 162"/>
              <a:gd name="T8" fmla="*/ 111 w 162"/>
              <a:gd name="T9" fmla="*/ 44 h 162"/>
              <a:gd name="T10" fmla="*/ 108 w 162"/>
              <a:gd name="T11" fmla="*/ 38 h 162"/>
              <a:gd name="T12" fmla="*/ 111 w 162"/>
              <a:gd name="T13" fmla="*/ 24 h 162"/>
              <a:gd name="T14" fmla="*/ 117 w 162"/>
              <a:gd name="T15" fmla="*/ 22 h 162"/>
              <a:gd name="T16" fmla="*/ 109 w 162"/>
              <a:gd name="T17" fmla="*/ 59 h 162"/>
              <a:gd name="T18" fmla="*/ 150 w 162"/>
              <a:gd name="T19" fmla="*/ 32 h 162"/>
              <a:gd name="T20" fmla="*/ 130 w 162"/>
              <a:gd name="T21" fmla="*/ 12 h 162"/>
              <a:gd name="T22" fmla="*/ 19 w 162"/>
              <a:gd name="T23" fmla="*/ 18 h 162"/>
              <a:gd name="T24" fmla="*/ 13 w 162"/>
              <a:gd name="T25" fmla="*/ 32 h 162"/>
              <a:gd name="T26" fmla="*/ 54 w 162"/>
              <a:gd name="T27" fmla="*/ 59 h 162"/>
              <a:gd name="T28" fmla="*/ 116 w 162"/>
              <a:gd name="T29" fmla="*/ 66 h 162"/>
              <a:gd name="T30" fmla="*/ 112 w 162"/>
              <a:gd name="T31" fmla="*/ 124 h 162"/>
              <a:gd name="T32" fmla="*/ 50 w 162"/>
              <a:gd name="T33" fmla="*/ 124 h 162"/>
              <a:gd name="T34" fmla="*/ 46 w 162"/>
              <a:gd name="T35" fmla="*/ 66 h 162"/>
              <a:gd name="T36" fmla="*/ 13 w 162"/>
              <a:gd name="T37" fmla="*/ 129 h 162"/>
              <a:gd name="T38" fmla="*/ 33 w 162"/>
              <a:gd name="T39" fmla="*/ 149 h 162"/>
              <a:gd name="T40" fmla="*/ 144 w 162"/>
              <a:gd name="T41" fmla="*/ 144 h 162"/>
              <a:gd name="T42" fmla="*/ 150 w 162"/>
              <a:gd name="T43" fmla="*/ 66 h 162"/>
              <a:gd name="T44" fmla="*/ 104 w 162"/>
              <a:gd name="T45" fmla="*/ 71 h 162"/>
              <a:gd name="T46" fmla="*/ 59 w 162"/>
              <a:gd name="T47" fmla="*/ 71 h 162"/>
              <a:gd name="T48" fmla="*/ 59 w 162"/>
              <a:gd name="T49" fmla="*/ 115 h 162"/>
              <a:gd name="T50" fmla="*/ 104 w 162"/>
              <a:gd name="T51" fmla="*/ 115 h 162"/>
              <a:gd name="T52" fmla="*/ 104 w 162"/>
              <a:gd name="T53" fmla="*/ 71 h 162"/>
              <a:gd name="T54" fmla="*/ 102 w 162"/>
              <a:gd name="T55" fmla="*/ 89 h 162"/>
              <a:gd name="T56" fmla="*/ 99 w 162"/>
              <a:gd name="T57" fmla="*/ 110 h 162"/>
              <a:gd name="T58" fmla="*/ 78 w 162"/>
              <a:gd name="T59" fmla="*/ 114 h 162"/>
              <a:gd name="T60" fmla="*/ 94 w 162"/>
              <a:gd name="T61" fmla="*/ 105 h 162"/>
              <a:gd name="T62" fmla="*/ 65 w 162"/>
              <a:gd name="T63" fmla="*/ 86 h 162"/>
              <a:gd name="T64" fmla="*/ 59 w 162"/>
              <a:gd name="T65" fmla="*/ 83 h 162"/>
              <a:gd name="T66" fmla="*/ 72 w 162"/>
              <a:gd name="T67" fmla="*/ 70 h 162"/>
              <a:gd name="T68" fmla="*/ 75 w 162"/>
              <a:gd name="T69" fmla="*/ 77 h 162"/>
              <a:gd name="T70" fmla="*/ 65 w 162"/>
              <a:gd name="T71" fmla="*/ 86 h 162"/>
              <a:gd name="T72" fmla="*/ 130 w 162"/>
              <a:gd name="T73" fmla="*/ 0 h 162"/>
              <a:gd name="T74" fmla="*/ 162 w 162"/>
              <a:gd name="T75" fmla="*/ 32 h 162"/>
              <a:gd name="T76" fmla="*/ 153 w 162"/>
              <a:gd name="T77" fmla="*/ 152 h 162"/>
              <a:gd name="T78" fmla="*/ 33 w 162"/>
              <a:gd name="T79" fmla="*/ 162 h 162"/>
              <a:gd name="T80" fmla="*/ 0 w 162"/>
              <a:gd name="T81" fmla="*/ 129 h 162"/>
              <a:gd name="T82" fmla="*/ 10 w 162"/>
              <a:gd name="T83" fmla="*/ 9 h 162"/>
              <a:gd name="T84" fmla="*/ 33 w 162"/>
              <a:gd name="T85" fmla="*/ 0 h 162"/>
              <a:gd name="T86" fmla="*/ 117 w 162"/>
              <a:gd name="T87" fmla="*/ 29 h 162"/>
              <a:gd name="T88" fmla="*/ 116 w 162"/>
              <a:gd name="T89" fmla="*/ 30 h 162"/>
              <a:gd name="T90" fmla="*/ 115 w 162"/>
              <a:gd name="T91" fmla="*/ 31 h 162"/>
              <a:gd name="T92" fmla="*/ 116 w 162"/>
              <a:gd name="T93" fmla="*/ 39 h 162"/>
              <a:gd name="T94" fmla="*/ 117 w 162"/>
              <a:gd name="T95" fmla="*/ 39 h 162"/>
              <a:gd name="T96" fmla="*/ 132 w 162"/>
              <a:gd name="T97" fmla="*/ 39 h 162"/>
              <a:gd name="T98" fmla="*/ 133 w 162"/>
              <a:gd name="T99" fmla="*/ 38 h 162"/>
              <a:gd name="T100" fmla="*/ 132 w 162"/>
              <a:gd name="T101" fmla="*/ 30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62" h="162">
                <a:moveTo>
                  <a:pt x="117" y="22"/>
                </a:moveTo>
                <a:cubicBezTo>
                  <a:pt x="131" y="22"/>
                  <a:pt x="131" y="22"/>
                  <a:pt x="131" y="22"/>
                </a:cubicBezTo>
                <a:cubicBezTo>
                  <a:pt x="134" y="22"/>
                  <a:pt x="136" y="23"/>
                  <a:pt x="138" y="24"/>
                </a:cubicBezTo>
                <a:cubicBezTo>
                  <a:pt x="139" y="26"/>
                  <a:pt x="140" y="28"/>
                  <a:pt x="140" y="31"/>
                </a:cubicBezTo>
                <a:cubicBezTo>
                  <a:pt x="140" y="38"/>
                  <a:pt x="140" y="38"/>
                  <a:pt x="140" y="38"/>
                </a:cubicBezTo>
                <a:cubicBezTo>
                  <a:pt x="140" y="40"/>
                  <a:pt x="139" y="42"/>
                  <a:pt x="138" y="44"/>
                </a:cubicBezTo>
                <a:cubicBezTo>
                  <a:pt x="137" y="44"/>
                  <a:pt x="137" y="44"/>
                  <a:pt x="137" y="44"/>
                </a:cubicBezTo>
                <a:cubicBezTo>
                  <a:pt x="136" y="46"/>
                  <a:pt x="134" y="47"/>
                  <a:pt x="131" y="47"/>
                </a:cubicBezTo>
                <a:cubicBezTo>
                  <a:pt x="117" y="47"/>
                  <a:pt x="117" y="47"/>
                  <a:pt x="117" y="47"/>
                </a:cubicBezTo>
                <a:cubicBezTo>
                  <a:pt x="114" y="47"/>
                  <a:pt x="112" y="46"/>
                  <a:pt x="111" y="44"/>
                </a:cubicBezTo>
                <a:cubicBezTo>
                  <a:pt x="111" y="44"/>
                  <a:pt x="111" y="44"/>
                  <a:pt x="111" y="44"/>
                </a:cubicBezTo>
                <a:cubicBezTo>
                  <a:pt x="109" y="42"/>
                  <a:pt x="108" y="40"/>
                  <a:pt x="108" y="38"/>
                </a:cubicBezTo>
                <a:cubicBezTo>
                  <a:pt x="108" y="31"/>
                  <a:pt x="108" y="31"/>
                  <a:pt x="108" y="31"/>
                </a:cubicBezTo>
                <a:cubicBezTo>
                  <a:pt x="108" y="28"/>
                  <a:pt x="109" y="26"/>
                  <a:pt x="111" y="24"/>
                </a:cubicBezTo>
                <a:cubicBezTo>
                  <a:pt x="111" y="24"/>
                  <a:pt x="111" y="24"/>
                  <a:pt x="111" y="24"/>
                </a:cubicBezTo>
                <a:cubicBezTo>
                  <a:pt x="112" y="23"/>
                  <a:pt x="114" y="22"/>
                  <a:pt x="117" y="22"/>
                </a:cubicBezTo>
                <a:close/>
                <a:moveTo>
                  <a:pt x="81" y="49"/>
                </a:moveTo>
                <a:cubicBezTo>
                  <a:pt x="92" y="49"/>
                  <a:pt x="101" y="53"/>
                  <a:pt x="109" y="59"/>
                </a:cubicBezTo>
                <a:cubicBezTo>
                  <a:pt x="150" y="59"/>
                  <a:pt x="150" y="59"/>
                  <a:pt x="150" y="59"/>
                </a:cubicBezTo>
                <a:cubicBezTo>
                  <a:pt x="150" y="32"/>
                  <a:pt x="150" y="32"/>
                  <a:pt x="150" y="32"/>
                </a:cubicBezTo>
                <a:cubicBezTo>
                  <a:pt x="150" y="27"/>
                  <a:pt x="148" y="22"/>
                  <a:pt x="144" y="18"/>
                </a:cubicBezTo>
                <a:cubicBezTo>
                  <a:pt x="140" y="15"/>
                  <a:pt x="135" y="12"/>
                  <a:pt x="130" y="12"/>
                </a:cubicBezTo>
                <a:cubicBezTo>
                  <a:pt x="33" y="12"/>
                  <a:pt x="33" y="12"/>
                  <a:pt x="33" y="12"/>
                </a:cubicBezTo>
                <a:cubicBezTo>
                  <a:pt x="27" y="12"/>
                  <a:pt x="23" y="14"/>
                  <a:pt x="19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15" y="22"/>
                  <a:pt x="13" y="27"/>
                  <a:pt x="13" y="32"/>
                </a:cubicBezTo>
                <a:cubicBezTo>
                  <a:pt x="13" y="59"/>
                  <a:pt x="13" y="59"/>
                  <a:pt x="13" y="59"/>
                </a:cubicBezTo>
                <a:cubicBezTo>
                  <a:pt x="54" y="59"/>
                  <a:pt x="54" y="59"/>
                  <a:pt x="54" y="59"/>
                </a:cubicBezTo>
                <a:cubicBezTo>
                  <a:pt x="61" y="53"/>
                  <a:pt x="71" y="49"/>
                  <a:pt x="81" y="49"/>
                </a:cubicBezTo>
                <a:close/>
                <a:moveTo>
                  <a:pt x="116" y="66"/>
                </a:moveTo>
                <a:cubicBezTo>
                  <a:pt x="122" y="74"/>
                  <a:pt x="125" y="83"/>
                  <a:pt x="125" y="93"/>
                </a:cubicBezTo>
                <a:cubicBezTo>
                  <a:pt x="125" y="105"/>
                  <a:pt x="120" y="116"/>
                  <a:pt x="112" y="124"/>
                </a:cubicBezTo>
                <a:cubicBezTo>
                  <a:pt x="104" y="132"/>
                  <a:pt x="93" y="137"/>
                  <a:pt x="81" y="137"/>
                </a:cubicBezTo>
                <a:cubicBezTo>
                  <a:pt x="69" y="137"/>
                  <a:pt x="58" y="132"/>
                  <a:pt x="50" y="124"/>
                </a:cubicBezTo>
                <a:cubicBezTo>
                  <a:pt x="42" y="116"/>
                  <a:pt x="37" y="105"/>
                  <a:pt x="37" y="93"/>
                </a:cubicBezTo>
                <a:cubicBezTo>
                  <a:pt x="37" y="83"/>
                  <a:pt x="41" y="74"/>
                  <a:pt x="46" y="66"/>
                </a:cubicBezTo>
                <a:cubicBezTo>
                  <a:pt x="13" y="66"/>
                  <a:pt x="13" y="66"/>
                  <a:pt x="13" y="66"/>
                </a:cubicBezTo>
                <a:cubicBezTo>
                  <a:pt x="13" y="129"/>
                  <a:pt x="13" y="129"/>
                  <a:pt x="13" y="129"/>
                </a:cubicBezTo>
                <a:cubicBezTo>
                  <a:pt x="13" y="135"/>
                  <a:pt x="15" y="140"/>
                  <a:pt x="19" y="144"/>
                </a:cubicBezTo>
                <a:cubicBezTo>
                  <a:pt x="22" y="147"/>
                  <a:pt x="27" y="149"/>
                  <a:pt x="33" y="149"/>
                </a:cubicBezTo>
                <a:cubicBezTo>
                  <a:pt x="130" y="149"/>
                  <a:pt x="130" y="149"/>
                  <a:pt x="130" y="149"/>
                </a:cubicBezTo>
                <a:cubicBezTo>
                  <a:pt x="135" y="149"/>
                  <a:pt x="140" y="147"/>
                  <a:pt x="144" y="144"/>
                </a:cubicBezTo>
                <a:cubicBezTo>
                  <a:pt x="148" y="140"/>
                  <a:pt x="150" y="135"/>
                  <a:pt x="150" y="129"/>
                </a:cubicBezTo>
                <a:cubicBezTo>
                  <a:pt x="150" y="66"/>
                  <a:pt x="150" y="66"/>
                  <a:pt x="150" y="66"/>
                </a:cubicBezTo>
                <a:cubicBezTo>
                  <a:pt x="116" y="66"/>
                  <a:pt x="116" y="66"/>
                  <a:pt x="116" y="66"/>
                </a:cubicBezTo>
                <a:close/>
                <a:moveTo>
                  <a:pt x="104" y="71"/>
                </a:moveTo>
                <a:cubicBezTo>
                  <a:pt x="98" y="65"/>
                  <a:pt x="90" y="62"/>
                  <a:pt x="81" y="62"/>
                </a:cubicBezTo>
                <a:cubicBezTo>
                  <a:pt x="73" y="62"/>
                  <a:pt x="65" y="65"/>
                  <a:pt x="59" y="71"/>
                </a:cubicBezTo>
                <a:cubicBezTo>
                  <a:pt x="53" y="76"/>
                  <a:pt x="50" y="84"/>
                  <a:pt x="50" y="93"/>
                </a:cubicBezTo>
                <a:cubicBezTo>
                  <a:pt x="50" y="102"/>
                  <a:pt x="53" y="110"/>
                  <a:pt x="59" y="115"/>
                </a:cubicBezTo>
                <a:cubicBezTo>
                  <a:pt x="65" y="121"/>
                  <a:pt x="73" y="124"/>
                  <a:pt x="81" y="124"/>
                </a:cubicBezTo>
                <a:cubicBezTo>
                  <a:pt x="90" y="124"/>
                  <a:pt x="98" y="121"/>
                  <a:pt x="104" y="115"/>
                </a:cubicBezTo>
                <a:cubicBezTo>
                  <a:pt x="109" y="110"/>
                  <a:pt x="113" y="102"/>
                  <a:pt x="113" y="93"/>
                </a:cubicBezTo>
                <a:cubicBezTo>
                  <a:pt x="113" y="84"/>
                  <a:pt x="109" y="76"/>
                  <a:pt x="104" y="71"/>
                </a:cubicBezTo>
                <a:close/>
                <a:moveTo>
                  <a:pt x="99" y="93"/>
                </a:moveTo>
                <a:cubicBezTo>
                  <a:pt x="99" y="91"/>
                  <a:pt x="100" y="89"/>
                  <a:pt x="102" y="89"/>
                </a:cubicBezTo>
                <a:cubicBezTo>
                  <a:pt x="104" y="89"/>
                  <a:pt x="106" y="91"/>
                  <a:pt x="106" y="93"/>
                </a:cubicBezTo>
                <a:cubicBezTo>
                  <a:pt x="106" y="100"/>
                  <a:pt x="103" y="106"/>
                  <a:pt x="99" y="110"/>
                </a:cubicBezTo>
                <a:cubicBezTo>
                  <a:pt x="94" y="115"/>
                  <a:pt x="88" y="118"/>
                  <a:pt x="81" y="118"/>
                </a:cubicBezTo>
                <a:cubicBezTo>
                  <a:pt x="79" y="118"/>
                  <a:pt x="78" y="116"/>
                  <a:pt x="78" y="114"/>
                </a:cubicBezTo>
                <a:cubicBezTo>
                  <a:pt x="78" y="112"/>
                  <a:pt x="79" y="110"/>
                  <a:pt x="81" y="110"/>
                </a:cubicBezTo>
                <a:cubicBezTo>
                  <a:pt x="86" y="110"/>
                  <a:pt x="90" y="108"/>
                  <a:pt x="94" y="105"/>
                </a:cubicBezTo>
                <a:cubicBezTo>
                  <a:pt x="97" y="102"/>
                  <a:pt x="99" y="98"/>
                  <a:pt x="99" y="93"/>
                </a:cubicBezTo>
                <a:close/>
                <a:moveTo>
                  <a:pt x="65" y="86"/>
                </a:moveTo>
                <a:cubicBezTo>
                  <a:pt x="65" y="88"/>
                  <a:pt x="62" y="89"/>
                  <a:pt x="61" y="88"/>
                </a:cubicBezTo>
                <a:cubicBezTo>
                  <a:pt x="59" y="87"/>
                  <a:pt x="58" y="85"/>
                  <a:pt x="59" y="83"/>
                </a:cubicBezTo>
                <a:cubicBezTo>
                  <a:pt x="60" y="80"/>
                  <a:pt x="62" y="78"/>
                  <a:pt x="64" y="76"/>
                </a:cubicBezTo>
                <a:cubicBezTo>
                  <a:pt x="66" y="73"/>
                  <a:pt x="69" y="72"/>
                  <a:pt x="72" y="70"/>
                </a:cubicBezTo>
                <a:cubicBezTo>
                  <a:pt x="74" y="69"/>
                  <a:pt x="76" y="70"/>
                  <a:pt x="77" y="72"/>
                </a:cubicBezTo>
                <a:cubicBezTo>
                  <a:pt x="77" y="74"/>
                  <a:pt x="77" y="76"/>
                  <a:pt x="75" y="77"/>
                </a:cubicBezTo>
                <a:cubicBezTo>
                  <a:pt x="73" y="78"/>
                  <a:pt x="71" y="79"/>
                  <a:pt x="69" y="81"/>
                </a:cubicBezTo>
                <a:cubicBezTo>
                  <a:pt x="68" y="82"/>
                  <a:pt x="66" y="84"/>
                  <a:pt x="65" y="86"/>
                </a:cubicBezTo>
                <a:close/>
                <a:moveTo>
                  <a:pt x="33" y="0"/>
                </a:moveTo>
                <a:cubicBezTo>
                  <a:pt x="130" y="0"/>
                  <a:pt x="130" y="0"/>
                  <a:pt x="130" y="0"/>
                </a:cubicBezTo>
                <a:cubicBezTo>
                  <a:pt x="139" y="0"/>
                  <a:pt x="147" y="3"/>
                  <a:pt x="153" y="9"/>
                </a:cubicBezTo>
                <a:cubicBezTo>
                  <a:pt x="159" y="15"/>
                  <a:pt x="162" y="23"/>
                  <a:pt x="162" y="32"/>
                </a:cubicBezTo>
                <a:cubicBezTo>
                  <a:pt x="162" y="129"/>
                  <a:pt x="162" y="129"/>
                  <a:pt x="162" y="129"/>
                </a:cubicBezTo>
                <a:cubicBezTo>
                  <a:pt x="162" y="138"/>
                  <a:pt x="159" y="146"/>
                  <a:pt x="153" y="152"/>
                </a:cubicBezTo>
                <a:cubicBezTo>
                  <a:pt x="147" y="158"/>
                  <a:pt x="139" y="162"/>
                  <a:pt x="130" y="162"/>
                </a:cubicBezTo>
                <a:cubicBezTo>
                  <a:pt x="33" y="162"/>
                  <a:pt x="33" y="162"/>
                  <a:pt x="33" y="162"/>
                </a:cubicBezTo>
                <a:cubicBezTo>
                  <a:pt x="24" y="162"/>
                  <a:pt x="16" y="158"/>
                  <a:pt x="10" y="152"/>
                </a:cubicBezTo>
                <a:cubicBezTo>
                  <a:pt x="4" y="146"/>
                  <a:pt x="0" y="138"/>
                  <a:pt x="0" y="129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23"/>
                  <a:pt x="4" y="15"/>
                  <a:pt x="10" y="9"/>
                </a:cubicBezTo>
                <a:cubicBezTo>
                  <a:pt x="10" y="9"/>
                  <a:pt x="10" y="9"/>
                  <a:pt x="10" y="9"/>
                </a:cubicBezTo>
                <a:cubicBezTo>
                  <a:pt x="16" y="3"/>
                  <a:pt x="24" y="0"/>
                  <a:pt x="33" y="0"/>
                </a:cubicBezTo>
                <a:close/>
                <a:moveTo>
                  <a:pt x="131" y="29"/>
                </a:moveTo>
                <a:cubicBezTo>
                  <a:pt x="117" y="29"/>
                  <a:pt x="117" y="29"/>
                  <a:pt x="117" y="29"/>
                </a:cubicBezTo>
                <a:cubicBezTo>
                  <a:pt x="116" y="29"/>
                  <a:pt x="116" y="29"/>
                  <a:pt x="116" y="30"/>
                </a:cubicBezTo>
                <a:cubicBezTo>
                  <a:pt x="116" y="30"/>
                  <a:pt x="116" y="30"/>
                  <a:pt x="116" y="30"/>
                </a:cubicBezTo>
                <a:cubicBezTo>
                  <a:pt x="116" y="30"/>
                  <a:pt x="116" y="30"/>
                  <a:pt x="116" y="30"/>
                </a:cubicBezTo>
                <a:cubicBezTo>
                  <a:pt x="116" y="30"/>
                  <a:pt x="115" y="30"/>
                  <a:pt x="115" y="31"/>
                </a:cubicBezTo>
                <a:cubicBezTo>
                  <a:pt x="115" y="38"/>
                  <a:pt x="115" y="38"/>
                  <a:pt x="115" y="38"/>
                </a:cubicBezTo>
                <a:cubicBezTo>
                  <a:pt x="115" y="38"/>
                  <a:pt x="116" y="38"/>
                  <a:pt x="116" y="39"/>
                </a:cubicBezTo>
                <a:cubicBezTo>
                  <a:pt x="116" y="39"/>
                  <a:pt x="116" y="39"/>
                  <a:pt x="116" y="39"/>
                </a:cubicBezTo>
                <a:cubicBezTo>
                  <a:pt x="116" y="39"/>
                  <a:pt x="116" y="39"/>
                  <a:pt x="117" y="39"/>
                </a:cubicBezTo>
                <a:cubicBezTo>
                  <a:pt x="131" y="39"/>
                  <a:pt x="131" y="39"/>
                  <a:pt x="131" y="39"/>
                </a:cubicBezTo>
                <a:cubicBezTo>
                  <a:pt x="132" y="39"/>
                  <a:pt x="132" y="39"/>
                  <a:pt x="132" y="39"/>
                </a:cubicBezTo>
                <a:cubicBezTo>
                  <a:pt x="132" y="39"/>
                  <a:pt x="132" y="39"/>
                  <a:pt x="132" y="39"/>
                </a:cubicBezTo>
                <a:cubicBezTo>
                  <a:pt x="133" y="38"/>
                  <a:pt x="133" y="38"/>
                  <a:pt x="133" y="38"/>
                </a:cubicBezTo>
                <a:cubicBezTo>
                  <a:pt x="133" y="31"/>
                  <a:pt x="133" y="31"/>
                  <a:pt x="133" y="31"/>
                </a:cubicBezTo>
                <a:cubicBezTo>
                  <a:pt x="133" y="30"/>
                  <a:pt x="133" y="30"/>
                  <a:pt x="132" y="30"/>
                </a:cubicBezTo>
                <a:cubicBezTo>
                  <a:pt x="132" y="29"/>
                  <a:pt x="132" y="29"/>
                  <a:pt x="131" y="2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19" name="Freeform 3712"/>
          <p:cNvSpPr>
            <a:spLocks/>
          </p:cNvSpPr>
          <p:nvPr/>
        </p:nvSpPr>
        <p:spPr bwMode="auto">
          <a:xfrm>
            <a:off x="2538682" y="1501091"/>
            <a:ext cx="197839" cy="227402"/>
          </a:xfrm>
          <a:custGeom>
            <a:avLst/>
            <a:gdLst>
              <a:gd name="T0" fmla="*/ 6 w 141"/>
              <a:gd name="T1" fmla="*/ 162 h 162"/>
              <a:gd name="T2" fmla="*/ 11 w 141"/>
              <a:gd name="T3" fmla="*/ 130 h 162"/>
              <a:gd name="T4" fmla="*/ 40 w 141"/>
              <a:gd name="T5" fmla="*/ 117 h 162"/>
              <a:gd name="T6" fmla="*/ 44 w 141"/>
              <a:gd name="T7" fmla="*/ 115 h 162"/>
              <a:gd name="T8" fmla="*/ 34 w 141"/>
              <a:gd name="T9" fmla="*/ 96 h 162"/>
              <a:gd name="T10" fmla="*/ 31 w 141"/>
              <a:gd name="T11" fmla="*/ 90 h 162"/>
              <a:gd name="T12" fmla="*/ 31 w 141"/>
              <a:gd name="T13" fmla="*/ 90 h 162"/>
              <a:gd name="T14" fmla="*/ 31 w 141"/>
              <a:gd name="T15" fmla="*/ 90 h 162"/>
              <a:gd name="T16" fmla="*/ 24 w 141"/>
              <a:gd name="T17" fmla="*/ 62 h 162"/>
              <a:gd name="T18" fmla="*/ 21 w 141"/>
              <a:gd name="T19" fmla="*/ 47 h 162"/>
              <a:gd name="T20" fmla="*/ 25 w 141"/>
              <a:gd name="T21" fmla="*/ 27 h 162"/>
              <a:gd name="T22" fmla="*/ 65 w 141"/>
              <a:gd name="T23" fmla="*/ 0 h 162"/>
              <a:gd name="T24" fmla="*/ 92 w 141"/>
              <a:gd name="T25" fmla="*/ 8 h 162"/>
              <a:gd name="T26" fmla="*/ 119 w 141"/>
              <a:gd name="T27" fmla="*/ 38 h 162"/>
              <a:gd name="T28" fmla="*/ 117 w 141"/>
              <a:gd name="T29" fmla="*/ 61 h 162"/>
              <a:gd name="T30" fmla="*/ 110 w 141"/>
              <a:gd name="T31" fmla="*/ 90 h 162"/>
              <a:gd name="T32" fmla="*/ 109 w 141"/>
              <a:gd name="T33" fmla="*/ 90 h 162"/>
              <a:gd name="T34" fmla="*/ 109 w 141"/>
              <a:gd name="T35" fmla="*/ 90 h 162"/>
              <a:gd name="T36" fmla="*/ 96 w 141"/>
              <a:gd name="T37" fmla="*/ 113 h 162"/>
              <a:gd name="T38" fmla="*/ 101 w 141"/>
              <a:gd name="T39" fmla="*/ 117 h 162"/>
              <a:gd name="T40" fmla="*/ 141 w 141"/>
              <a:gd name="T41" fmla="*/ 156 h 162"/>
              <a:gd name="T42" fmla="*/ 128 w 141"/>
              <a:gd name="T43" fmla="*/ 156 h 162"/>
              <a:gd name="T44" fmla="*/ 100 w 141"/>
              <a:gd name="T45" fmla="*/ 129 h 162"/>
              <a:gd name="T46" fmla="*/ 87 w 141"/>
              <a:gd name="T47" fmla="*/ 104 h 162"/>
              <a:gd name="T48" fmla="*/ 101 w 141"/>
              <a:gd name="T49" fmla="*/ 81 h 162"/>
              <a:gd name="T50" fmla="*/ 101 w 141"/>
              <a:gd name="T51" fmla="*/ 81 h 162"/>
              <a:gd name="T52" fmla="*/ 106 w 141"/>
              <a:gd name="T53" fmla="*/ 67 h 162"/>
              <a:gd name="T54" fmla="*/ 104 w 141"/>
              <a:gd name="T55" fmla="*/ 60 h 162"/>
              <a:gd name="T56" fmla="*/ 107 w 141"/>
              <a:gd name="T57" fmla="*/ 39 h 162"/>
              <a:gd name="T58" fmla="*/ 93 w 141"/>
              <a:gd name="T59" fmla="*/ 20 h 162"/>
              <a:gd name="T60" fmla="*/ 82 w 141"/>
              <a:gd name="T61" fmla="*/ 16 h 162"/>
              <a:gd name="T62" fmla="*/ 76 w 141"/>
              <a:gd name="T63" fmla="*/ 13 h 162"/>
              <a:gd name="T64" fmla="*/ 46 w 141"/>
              <a:gd name="T65" fmla="*/ 17 h 162"/>
              <a:gd name="T66" fmla="*/ 36 w 141"/>
              <a:gd name="T67" fmla="*/ 31 h 162"/>
              <a:gd name="T68" fmla="*/ 34 w 141"/>
              <a:gd name="T69" fmla="*/ 47 h 162"/>
              <a:gd name="T70" fmla="*/ 36 w 141"/>
              <a:gd name="T71" fmla="*/ 60 h 162"/>
              <a:gd name="T72" fmla="*/ 35 w 141"/>
              <a:gd name="T73" fmla="*/ 73 h 162"/>
              <a:gd name="T74" fmla="*/ 40 w 141"/>
              <a:gd name="T75" fmla="*/ 81 h 162"/>
              <a:gd name="T76" fmla="*/ 40 w 141"/>
              <a:gd name="T77" fmla="*/ 81 h 162"/>
              <a:gd name="T78" fmla="*/ 54 w 141"/>
              <a:gd name="T79" fmla="*/ 104 h 162"/>
              <a:gd name="T80" fmla="*/ 53 w 141"/>
              <a:gd name="T81" fmla="*/ 124 h 162"/>
              <a:gd name="T82" fmla="*/ 41 w 141"/>
              <a:gd name="T83" fmla="*/ 129 h 162"/>
              <a:gd name="T84" fmla="*/ 13 w 141"/>
              <a:gd name="T85" fmla="*/ 156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1" h="162">
                <a:moveTo>
                  <a:pt x="13" y="156"/>
                </a:moveTo>
                <a:cubicBezTo>
                  <a:pt x="13" y="159"/>
                  <a:pt x="10" y="162"/>
                  <a:pt x="6" y="162"/>
                </a:cubicBezTo>
                <a:cubicBezTo>
                  <a:pt x="3" y="162"/>
                  <a:pt x="0" y="159"/>
                  <a:pt x="0" y="156"/>
                </a:cubicBezTo>
                <a:cubicBezTo>
                  <a:pt x="0" y="144"/>
                  <a:pt x="5" y="136"/>
                  <a:pt x="11" y="130"/>
                </a:cubicBezTo>
                <a:cubicBezTo>
                  <a:pt x="20" y="121"/>
                  <a:pt x="33" y="117"/>
                  <a:pt x="40" y="117"/>
                </a:cubicBezTo>
                <a:cubicBezTo>
                  <a:pt x="40" y="117"/>
                  <a:pt x="40" y="117"/>
                  <a:pt x="40" y="117"/>
                </a:cubicBezTo>
                <a:cubicBezTo>
                  <a:pt x="40" y="117"/>
                  <a:pt x="40" y="117"/>
                  <a:pt x="40" y="117"/>
                </a:cubicBezTo>
                <a:cubicBezTo>
                  <a:pt x="42" y="116"/>
                  <a:pt x="43" y="116"/>
                  <a:pt x="44" y="115"/>
                </a:cubicBezTo>
                <a:cubicBezTo>
                  <a:pt x="44" y="114"/>
                  <a:pt x="45" y="114"/>
                  <a:pt x="45" y="113"/>
                </a:cubicBezTo>
                <a:cubicBezTo>
                  <a:pt x="39" y="108"/>
                  <a:pt x="36" y="101"/>
                  <a:pt x="34" y="96"/>
                </a:cubicBezTo>
                <a:cubicBezTo>
                  <a:pt x="33" y="93"/>
                  <a:pt x="32" y="91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29" y="88"/>
                  <a:pt x="25" y="83"/>
                  <a:pt x="23" y="78"/>
                </a:cubicBezTo>
                <a:cubicBezTo>
                  <a:pt x="21" y="73"/>
                  <a:pt x="21" y="67"/>
                  <a:pt x="24" y="62"/>
                </a:cubicBezTo>
                <a:cubicBezTo>
                  <a:pt x="22" y="57"/>
                  <a:pt x="21" y="52"/>
                  <a:pt x="21" y="47"/>
                </a:cubicBezTo>
                <a:cubicBezTo>
                  <a:pt x="21" y="47"/>
                  <a:pt x="21" y="47"/>
                  <a:pt x="21" y="47"/>
                </a:cubicBezTo>
                <a:cubicBezTo>
                  <a:pt x="21" y="40"/>
                  <a:pt x="22" y="33"/>
                  <a:pt x="24" y="27"/>
                </a:cubicBezTo>
                <a:cubicBezTo>
                  <a:pt x="25" y="27"/>
                  <a:pt x="25" y="27"/>
                  <a:pt x="25" y="27"/>
                </a:cubicBezTo>
                <a:cubicBezTo>
                  <a:pt x="28" y="18"/>
                  <a:pt x="33" y="11"/>
                  <a:pt x="39" y="7"/>
                </a:cubicBezTo>
                <a:cubicBezTo>
                  <a:pt x="46" y="2"/>
                  <a:pt x="55" y="0"/>
                  <a:pt x="65" y="0"/>
                </a:cubicBezTo>
                <a:cubicBezTo>
                  <a:pt x="68" y="0"/>
                  <a:pt x="73" y="0"/>
                  <a:pt x="78" y="0"/>
                </a:cubicBezTo>
                <a:cubicBezTo>
                  <a:pt x="84" y="1"/>
                  <a:pt x="89" y="4"/>
                  <a:pt x="92" y="8"/>
                </a:cubicBezTo>
                <a:cubicBezTo>
                  <a:pt x="99" y="8"/>
                  <a:pt x="104" y="11"/>
                  <a:pt x="109" y="16"/>
                </a:cubicBezTo>
                <a:cubicBezTo>
                  <a:pt x="114" y="23"/>
                  <a:pt x="118" y="32"/>
                  <a:pt x="119" y="38"/>
                </a:cubicBezTo>
                <a:cubicBezTo>
                  <a:pt x="120" y="42"/>
                  <a:pt x="120" y="46"/>
                  <a:pt x="119" y="50"/>
                </a:cubicBezTo>
                <a:cubicBezTo>
                  <a:pt x="119" y="54"/>
                  <a:pt x="118" y="58"/>
                  <a:pt x="117" y="61"/>
                </a:cubicBezTo>
                <a:cubicBezTo>
                  <a:pt x="120" y="67"/>
                  <a:pt x="120" y="73"/>
                  <a:pt x="118" y="78"/>
                </a:cubicBezTo>
                <a:cubicBezTo>
                  <a:pt x="116" y="83"/>
                  <a:pt x="112" y="88"/>
                  <a:pt x="110" y="90"/>
                </a:cubicBezTo>
                <a:cubicBezTo>
                  <a:pt x="110" y="90"/>
                  <a:pt x="110" y="90"/>
                  <a:pt x="110" y="90"/>
                </a:cubicBezTo>
                <a:cubicBezTo>
                  <a:pt x="109" y="90"/>
                  <a:pt x="109" y="90"/>
                  <a:pt x="109" y="90"/>
                </a:cubicBezTo>
                <a:cubicBezTo>
                  <a:pt x="109" y="90"/>
                  <a:pt x="109" y="90"/>
                  <a:pt x="109" y="90"/>
                </a:cubicBezTo>
                <a:cubicBezTo>
                  <a:pt x="109" y="90"/>
                  <a:pt x="109" y="90"/>
                  <a:pt x="109" y="90"/>
                </a:cubicBezTo>
                <a:cubicBezTo>
                  <a:pt x="109" y="91"/>
                  <a:pt x="108" y="93"/>
                  <a:pt x="107" y="96"/>
                </a:cubicBezTo>
                <a:cubicBezTo>
                  <a:pt x="104" y="101"/>
                  <a:pt x="102" y="108"/>
                  <a:pt x="96" y="113"/>
                </a:cubicBezTo>
                <a:cubicBezTo>
                  <a:pt x="96" y="114"/>
                  <a:pt x="97" y="114"/>
                  <a:pt x="97" y="115"/>
                </a:cubicBezTo>
                <a:cubicBezTo>
                  <a:pt x="98" y="116"/>
                  <a:pt x="100" y="116"/>
                  <a:pt x="101" y="117"/>
                </a:cubicBezTo>
                <a:cubicBezTo>
                  <a:pt x="108" y="117"/>
                  <a:pt x="121" y="121"/>
                  <a:pt x="130" y="130"/>
                </a:cubicBezTo>
                <a:cubicBezTo>
                  <a:pt x="136" y="136"/>
                  <a:pt x="141" y="144"/>
                  <a:pt x="141" y="156"/>
                </a:cubicBezTo>
                <a:cubicBezTo>
                  <a:pt x="141" y="159"/>
                  <a:pt x="138" y="162"/>
                  <a:pt x="135" y="162"/>
                </a:cubicBezTo>
                <a:cubicBezTo>
                  <a:pt x="131" y="162"/>
                  <a:pt x="128" y="159"/>
                  <a:pt x="128" y="156"/>
                </a:cubicBezTo>
                <a:cubicBezTo>
                  <a:pt x="128" y="148"/>
                  <a:pt x="125" y="143"/>
                  <a:pt x="121" y="139"/>
                </a:cubicBezTo>
                <a:cubicBezTo>
                  <a:pt x="115" y="132"/>
                  <a:pt x="105" y="129"/>
                  <a:pt x="100" y="129"/>
                </a:cubicBezTo>
                <a:cubicBezTo>
                  <a:pt x="96" y="129"/>
                  <a:pt x="91" y="127"/>
                  <a:pt x="88" y="124"/>
                </a:cubicBezTo>
                <a:cubicBezTo>
                  <a:pt x="85" y="120"/>
                  <a:pt x="80" y="108"/>
                  <a:pt x="87" y="104"/>
                </a:cubicBezTo>
                <a:cubicBezTo>
                  <a:pt x="91" y="102"/>
                  <a:pt x="93" y="96"/>
                  <a:pt x="95" y="91"/>
                </a:cubicBezTo>
                <a:cubicBezTo>
                  <a:pt x="97" y="87"/>
                  <a:pt x="98" y="83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ubicBezTo>
                  <a:pt x="103" y="79"/>
                  <a:pt x="105" y="77"/>
                  <a:pt x="106" y="73"/>
                </a:cubicBezTo>
                <a:cubicBezTo>
                  <a:pt x="107" y="71"/>
                  <a:pt x="107" y="69"/>
                  <a:pt x="106" y="67"/>
                </a:cubicBezTo>
                <a:cubicBezTo>
                  <a:pt x="106" y="67"/>
                  <a:pt x="106" y="67"/>
                  <a:pt x="106" y="67"/>
                </a:cubicBezTo>
                <a:cubicBezTo>
                  <a:pt x="104" y="66"/>
                  <a:pt x="103" y="62"/>
                  <a:pt x="104" y="60"/>
                </a:cubicBezTo>
                <a:cubicBezTo>
                  <a:pt x="105" y="56"/>
                  <a:pt x="106" y="52"/>
                  <a:pt x="107" y="49"/>
                </a:cubicBezTo>
                <a:cubicBezTo>
                  <a:pt x="107" y="46"/>
                  <a:pt x="107" y="42"/>
                  <a:pt x="107" y="39"/>
                </a:cubicBezTo>
                <a:cubicBezTo>
                  <a:pt x="106" y="36"/>
                  <a:pt x="103" y="29"/>
                  <a:pt x="99" y="25"/>
                </a:cubicBezTo>
                <a:cubicBezTo>
                  <a:pt x="97" y="22"/>
                  <a:pt x="95" y="20"/>
                  <a:pt x="93" y="20"/>
                </a:cubicBezTo>
                <a:cubicBezTo>
                  <a:pt x="91" y="21"/>
                  <a:pt x="89" y="20"/>
                  <a:pt x="87" y="20"/>
                </a:cubicBezTo>
                <a:cubicBezTo>
                  <a:pt x="85" y="19"/>
                  <a:pt x="83" y="18"/>
                  <a:pt x="82" y="16"/>
                </a:cubicBezTo>
                <a:cubicBezTo>
                  <a:pt x="82" y="15"/>
                  <a:pt x="82" y="15"/>
                  <a:pt x="82" y="15"/>
                </a:cubicBezTo>
                <a:cubicBezTo>
                  <a:pt x="81" y="14"/>
                  <a:pt x="79" y="13"/>
                  <a:pt x="76" y="13"/>
                </a:cubicBezTo>
                <a:cubicBezTo>
                  <a:pt x="72" y="12"/>
                  <a:pt x="68" y="12"/>
                  <a:pt x="65" y="12"/>
                </a:cubicBezTo>
                <a:cubicBezTo>
                  <a:pt x="58" y="12"/>
                  <a:pt x="51" y="14"/>
                  <a:pt x="46" y="17"/>
                </a:cubicBezTo>
                <a:cubicBezTo>
                  <a:pt x="42" y="20"/>
                  <a:pt x="38" y="25"/>
                  <a:pt x="36" y="31"/>
                </a:cubicBezTo>
                <a:cubicBezTo>
                  <a:pt x="36" y="31"/>
                  <a:pt x="36" y="31"/>
                  <a:pt x="36" y="31"/>
                </a:cubicBezTo>
                <a:cubicBezTo>
                  <a:pt x="34" y="36"/>
                  <a:pt x="34" y="42"/>
                  <a:pt x="34" y="47"/>
                </a:cubicBezTo>
                <a:cubicBezTo>
                  <a:pt x="34" y="47"/>
                  <a:pt x="34" y="47"/>
                  <a:pt x="34" y="47"/>
                </a:cubicBezTo>
                <a:cubicBezTo>
                  <a:pt x="34" y="47"/>
                  <a:pt x="34" y="47"/>
                  <a:pt x="34" y="47"/>
                </a:cubicBezTo>
                <a:cubicBezTo>
                  <a:pt x="34" y="52"/>
                  <a:pt x="34" y="56"/>
                  <a:pt x="36" y="60"/>
                </a:cubicBezTo>
                <a:cubicBezTo>
                  <a:pt x="37" y="61"/>
                  <a:pt x="37" y="63"/>
                  <a:pt x="37" y="64"/>
                </a:cubicBezTo>
                <a:cubicBezTo>
                  <a:pt x="36" y="68"/>
                  <a:pt x="33" y="68"/>
                  <a:pt x="35" y="73"/>
                </a:cubicBezTo>
                <a:cubicBezTo>
                  <a:pt x="36" y="77"/>
                  <a:pt x="38" y="79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3" y="83"/>
                  <a:pt x="44" y="87"/>
                  <a:pt x="46" y="91"/>
                </a:cubicBezTo>
                <a:cubicBezTo>
                  <a:pt x="48" y="96"/>
                  <a:pt x="50" y="102"/>
                  <a:pt x="54" y="104"/>
                </a:cubicBezTo>
                <a:cubicBezTo>
                  <a:pt x="56" y="105"/>
                  <a:pt x="57" y="107"/>
                  <a:pt x="57" y="110"/>
                </a:cubicBezTo>
                <a:cubicBezTo>
                  <a:pt x="57" y="115"/>
                  <a:pt x="57" y="120"/>
                  <a:pt x="53" y="124"/>
                </a:cubicBezTo>
                <a:cubicBezTo>
                  <a:pt x="50" y="127"/>
                  <a:pt x="46" y="129"/>
                  <a:pt x="41" y="129"/>
                </a:cubicBezTo>
                <a:cubicBezTo>
                  <a:pt x="41" y="129"/>
                  <a:pt x="41" y="129"/>
                  <a:pt x="41" y="129"/>
                </a:cubicBezTo>
                <a:cubicBezTo>
                  <a:pt x="36" y="129"/>
                  <a:pt x="26" y="132"/>
                  <a:pt x="20" y="139"/>
                </a:cubicBezTo>
                <a:cubicBezTo>
                  <a:pt x="16" y="143"/>
                  <a:pt x="13" y="148"/>
                  <a:pt x="13" y="15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20" name="Freeform 3713"/>
          <p:cNvSpPr>
            <a:spLocks noEditPoints="1"/>
          </p:cNvSpPr>
          <p:nvPr/>
        </p:nvSpPr>
        <p:spPr bwMode="auto">
          <a:xfrm>
            <a:off x="3710906" y="1501091"/>
            <a:ext cx="242263" cy="227402"/>
          </a:xfrm>
          <a:custGeom>
            <a:avLst/>
            <a:gdLst>
              <a:gd name="T0" fmla="*/ 6 w 173"/>
              <a:gd name="T1" fmla="*/ 162 h 162"/>
              <a:gd name="T2" fmla="*/ 11 w 173"/>
              <a:gd name="T3" fmla="*/ 130 h 162"/>
              <a:gd name="T4" fmla="*/ 40 w 173"/>
              <a:gd name="T5" fmla="*/ 117 h 162"/>
              <a:gd name="T6" fmla="*/ 44 w 173"/>
              <a:gd name="T7" fmla="*/ 115 h 162"/>
              <a:gd name="T8" fmla="*/ 34 w 173"/>
              <a:gd name="T9" fmla="*/ 96 h 162"/>
              <a:gd name="T10" fmla="*/ 31 w 173"/>
              <a:gd name="T11" fmla="*/ 90 h 162"/>
              <a:gd name="T12" fmla="*/ 31 w 173"/>
              <a:gd name="T13" fmla="*/ 90 h 162"/>
              <a:gd name="T14" fmla="*/ 31 w 173"/>
              <a:gd name="T15" fmla="*/ 90 h 162"/>
              <a:gd name="T16" fmla="*/ 24 w 173"/>
              <a:gd name="T17" fmla="*/ 62 h 162"/>
              <a:gd name="T18" fmla="*/ 21 w 173"/>
              <a:gd name="T19" fmla="*/ 47 h 162"/>
              <a:gd name="T20" fmla="*/ 25 w 173"/>
              <a:gd name="T21" fmla="*/ 27 h 162"/>
              <a:gd name="T22" fmla="*/ 65 w 173"/>
              <a:gd name="T23" fmla="*/ 0 h 162"/>
              <a:gd name="T24" fmla="*/ 92 w 173"/>
              <a:gd name="T25" fmla="*/ 8 h 162"/>
              <a:gd name="T26" fmla="*/ 114 w 173"/>
              <a:gd name="T27" fmla="*/ 23 h 162"/>
              <a:gd name="T28" fmla="*/ 160 w 173"/>
              <a:gd name="T29" fmla="*/ 31 h 162"/>
              <a:gd name="T30" fmla="*/ 160 w 173"/>
              <a:gd name="T31" fmla="*/ 85 h 162"/>
              <a:gd name="T32" fmla="*/ 121 w 173"/>
              <a:gd name="T33" fmla="*/ 95 h 162"/>
              <a:gd name="T34" fmla="*/ 105 w 173"/>
              <a:gd name="T35" fmla="*/ 99 h 162"/>
              <a:gd name="T36" fmla="*/ 97 w 173"/>
              <a:gd name="T37" fmla="*/ 115 h 162"/>
              <a:gd name="T38" fmla="*/ 130 w 173"/>
              <a:gd name="T39" fmla="*/ 130 h 162"/>
              <a:gd name="T40" fmla="*/ 135 w 173"/>
              <a:gd name="T41" fmla="*/ 162 h 162"/>
              <a:gd name="T42" fmla="*/ 121 w 173"/>
              <a:gd name="T43" fmla="*/ 139 h 162"/>
              <a:gd name="T44" fmla="*/ 89 w 173"/>
              <a:gd name="T45" fmla="*/ 124 h 162"/>
              <a:gd name="T46" fmla="*/ 95 w 173"/>
              <a:gd name="T47" fmla="*/ 91 h 162"/>
              <a:gd name="T48" fmla="*/ 98 w 173"/>
              <a:gd name="T49" fmla="*/ 84 h 162"/>
              <a:gd name="T50" fmla="*/ 87 w 173"/>
              <a:gd name="T51" fmla="*/ 58 h 162"/>
              <a:gd name="T52" fmla="*/ 103 w 173"/>
              <a:gd name="T53" fmla="*/ 29 h 162"/>
              <a:gd name="T54" fmla="*/ 93 w 173"/>
              <a:gd name="T55" fmla="*/ 20 h 162"/>
              <a:gd name="T56" fmla="*/ 82 w 173"/>
              <a:gd name="T57" fmla="*/ 16 h 162"/>
              <a:gd name="T58" fmla="*/ 76 w 173"/>
              <a:gd name="T59" fmla="*/ 13 h 162"/>
              <a:gd name="T60" fmla="*/ 46 w 173"/>
              <a:gd name="T61" fmla="*/ 17 h 162"/>
              <a:gd name="T62" fmla="*/ 36 w 173"/>
              <a:gd name="T63" fmla="*/ 31 h 162"/>
              <a:gd name="T64" fmla="*/ 34 w 173"/>
              <a:gd name="T65" fmla="*/ 47 h 162"/>
              <a:gd name="T66" fmla="*/ 36 w 173"/>
              <a:gd name="T67" fmla="*/ 60 h 162"/>
              <a:gd name="T68" fmla="*/ 35 w 173"/>
              <a:gd name="T69" fmla="*/ 73 h 162"/>
              <a:gd name="T70" fmla="*/ 40 w 173"/>
              <a:gd name="T71" fmla="*/ 81 h 162"/>
              <a:gd name="T72" fmla="*/ 40 w 173"/>
              <a:gd name="T73" fmla="*/ 81 h 162"/>
              <a:gd name="T74" fmla="*/ 54 w 173"/>
              <a:gd name="T75" fmla="*/ 104 h 162"/>
              <a:gd name="T76" fmla="*/ 53 w 173"/>
              <a:gd name="T77" fmla="*/ 124 h 162"/>
              <a:gd name="T78" fmla="*/ 41 w 173"/>
              <a:gd name="T79" fmla="*/ 129 h 162"/>
              <a:gd name="T80" fmla="*/ 13 w 173"/>
              <a:gd name="T81" fmla="*/ 156 h 162"/>
              <a:gd name="T82" fmla="*/ 130 w 173"/>
              <a:gd name="T83" fmla="*/ 28 h 162"/>
              <a:gd name="T84" fmla="*/ 94 w 173"/>
              <a:gd name="T85" fmla="*/ 58 h 162"/>
              <a:gd name="T86" fmla="*/ 105 w 173"/>
              <a:gd name="T87" fmla="*/ 79 h 162"/>
              <a:gd name="T88" fmla="*/ 104 w 173"/>
              <a:gd name="T89" fmla="*/ 91 h 162"/>
              <a:gd name="T90" fmla="*/ 115 w 173"/>
              <a:gd name="T91" fmla="*/ 85 h 162"/>
              <a:gd name="T92" fmla="*/ 130 w 173"/>
              <a:gd name="T93" fmla="*/ 88 h 162"/>
              <a:gd name="T94" fmla="*/ 166 w 173"/>
              <a:gd name="T95" fmla="*/ 58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73" h="162">
                <a:moveTo>
                  <a:pt x="13" y="156"/>
                </a:moveTo>
                <a:cubicBezTo>
                  <a:pt x="13" y="159"/>
                  <a:pt x="10" y="162"/>
                  <a:pt x="6" y="162"/>
                </a:cubicBezTo>
                <a:cubicBezTo>
                  <a:pt x="3" y="162"/>
                  <a:pt x="0" y="159"/>
                  <a:pt x="0" y="156"/>
                </a:cubicBezTo>
                <a:cubicBezTo>
                  <a:pt x="0" y="144"/>
                  <a:pt x="5" y="136"/>
                  <a:pt x="11" y="130"/>
                </a:cubicBezTo>
                <a:cubicBezTo>
                  <a:pt x="20" y="121"/>
                  <a:pt x="33" y="117"/>
                  <a:pt x="40" y="117"/>
                </a:cubicBezTo>
                <a:cubicBezTo>
                  <a:pt x="40" y="117"/>
                  <a:pt x="40" y="117"/>
                  <a:pt x="40" y="117"/>
                </a:cubicBezTo>
                <a:cubicBezTo>
                  <a:pt x="40" y="117"/>
                  <a:pt x="40" y="117"/>
                  <a:pt x="40" y="117"/>
                </a:cubicBezTo>
                <a:cubicBezTo>
                  <a:pt x="42" y="116"/>
                  <a:pt x="43" y="116"/>
                  <a:pt x="44" y="115"/>
                </a:cubicBezTo>
                <a:cubicBezTo>
                  <a:pt x="44" y="114"/>
                  <a:pt x="45" y="114"/>
                  <a:pt x="45" y="113"/>
                </a:cubicBezTo>
                <a:cubicBezTo>
                  <a:pt x="39" y="108"/>
                  <a:pt x="36" y="101"/>
                  <a:pt x="34" y="96"/>
                </a:cubicBezTo>
                <a:cubicBezTo>
                  <a:pt x="33" y="93"/>
                  <a:pt x="32" y="91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29" y="88"/>
                  <a:pt x="25" y="83"/>
                  <a:pt x="23" y="78"/>
                </a:cubicBezTo>
                <a:cubicBezTo>
                  <a:pt x="21" y="73"/>
                  <a:pt x="21" y="67"/>
                  <a:pt x="24" y="62"/>
                </a:cubicBezTo>
                <a:cubicBezTo>
                  <a:pt x="22" y="57"/>
                  <a:pt x="21" y="52"/>
                  <a:pt x="21" y="47"/>
                </a:cubicBezTo>
                <a:cubicBezTo>
                  <a:pt x="21" y="47"/>
                  <a:pt x="21" y="47"/>
                  <a:pt x="21" y="47"/>
                </a:cubicBezTo>
                <a:cubicBezTo>
                  <a:pt x="21" y="40"/>
                  <a:pt x="22" y="33"/>
                  <a:pt x="24" y="27"/>
                </a:cubicBezTo>
                <a:cubicBezTo>
                  <a:pt x="25" y="27"/>
                  <a:pt x="25" y="27"/>
                  <a:pt x="25" y="27"/>
                </a:cubicBezTo>
                <a:cubicBezTo>
                  <a:pt x="28" y="18"/>
                  <a:pt x="33" y="11"/>
                  <a:pt x="39" y="7"/>
                </a:cubicBezTo>
                <a:cubicBezTo>
                  <a:pt x="46" y="2"/>
                  <a:pt x="55" y="0"/>
                  <a:pt x="65" y="0"/>
                </a:cubicBezTo>
                <a:cubicBezTo>
                  <a:pt x="68" y="0"/>
                  <a:pt x="73" y="0"/>
                  <a:pt x="78" y="0"/>
                </a:cubicBezTo>
                <a:cubicBezTo>
                  <a:pt x="84" y="1"/>
                  <a:pt x="89" y="4"/>
                  <a:pt x="92" y="8"/>
                </a:cubicBezTo>
                <a:cubicBezTo>
                  <a:pt x="99" y="8"/>
                  <a:pt x="104" y="11"/>
                  <a:pt x="109" y="16"/>
                </a:cubicBezTo>
                <a:cubicBezTo>
                  <a:pt x="111" y="18"/>
                  <a:pt x="112" y="21"/>
                  <a:pt x="114" y="23"/>
                </a:cubicBezTo>
                <a:cubicBezTo>
                  <a:pt x="119" y="22"/>
                  <a:pt x="124" y="21"/>
                  <a:pt x="130" y="21"/>
                </a:cubicBezTo>
                <a:cubicBezTo>
                  <a:pt x="142" y="21"/>
                  <a:pt x="152" y="25"/>
                  <a:pt x="160" y="31"/>
                </a:cubicBezTo>
                <a:cubicBezTo>
                  <a:pt x="168" y="38"/>
                  <a:pt x="173" y="48"/>
                  <a:pt x="173" y="58"/>
                </a:cubicBezTo>
                <a:cubicBezTo>
                  <a:pt x="173" y="68"/>
                  <a:pt x="168" y="78"/>
                  <a:pt x="160" y="85"/>
                </a:cubicBezTo>
                <a:cubicBezTo>
                  <a:pt x="152" y="91"/>
                  <a:pt x="142" y="95"/>
                  <a:pt x="130" y="95"/>
                </a:cubicBezTo>
                <a:cubicBezTo>
                  <a:pt x="127" y="95"/>
                  <a:pt x="124" y="95"/>
                  <a:pt x="121" y="95"/>
                </a:cubicBezTo>
                <a:cubicBezTo>
                  <a:pt x="119" y="94"/>
                  <a:pt x="117" y="94"/>
                  <a:pt x="115" y="93"/>
                </a:cubicBezTo>
                <a:cubicBezTo>
                  <a:pt x="105" y="99"/>
                  <a:pt x="105" y="99"/>
                  <a:pt x="105" y="99"/>
                </a:cubicBezTo>
                <a:cubicBezTo>
                  <a:pt x="103" y="104"/>
                  <a:pt x="101" y="109"/>
                  <a:pt x="96" y="113"/>
                </a:cubicBezTo>
                <a:cubicBezTo>
                  <a:pt x="96" y="114"/>
                  <a:pt x="97" y="114"/>
                  <a:pt x="97" y="115"/>
                </a:cubicBezTo>
                <a:cubicBezTo>
                  <a:pt x="98" y="116"/>
                  <a:pt x="100" y="116"/>
                  <a:pt x="101" y="117"/>
                </a:cubicBezTo>
                <a:cubicBezTo>
                  <a:pt x="109" y="117"/>
                  <a:pt x="121" y="121"/>
                  <a:pt x="130" y="130"/>
                </a:cubicBezTo>
                <a:cubicBezTo>
                  <a:pt x="136" y="136"/>
                  <a:pt x="141" y="144"/>
                  <a:pt x="141" y="156"/>
                </a:cubicBezTo>
                <a:cubicBezTo>
                  <a:pt x="141" y="159"/>
                  <a:pt x="138" y="162"/>
                  <a:pt x="135" y="162"/>
                </a:cubicBezTo>
                <a:cubicBezTo>
                  <a:pt x="131" y="162"/>
                  <a:pt x="129" y="159"/>
                  <a:pt x="129" y="156"/>
                </a:cubicBezTo>
                <a:cubicBezTo>
                  <a:pt x="129" y="148"/>
                  <a:pt x="125" y="143"/>
                  <a:pt x="121" y="139"/>
                </a:cubicBezTo>
                <a:cubicBezTo>
                  <a:pt x="115" y="132"/>
                  <a:pt x="106" y="129"/>
                  <a:pt x="100" y="129"/>
                </a:cubicBezTo>
                <a:cubicBezTo>
                  <a:pt x="96" y="129"/>
                  <a:pt x="91" y="127"/>
                  <a:pt x="89" y="124"/>
                </a:cubicBezTo>
                <a:cubicBezTo>
                  <a:pt x="85" y="120"/>
                  <a:pt x="80" y="108"/>
                  <a:pt x="87" y="104"/>
                </a:cubicBezTo>
                <a:cubicBezTo>
                  <a:pt x="91" y="102"/>
                  <a:pt x="93" y="96"/>
                  <a:pt x="95" y="91"/>
                </a:cubicBezTo>
                <a:cubicBezTo>
                  <a:pt x="96" y="89"/>
                  <a:pt x="97" y="86"/>
                  <a:pt x="98" y="84"/>
                </a:cubicBezTo>
                <a:cubicBezTo>
                  <a:pt x="98" y="84"/>
                  <a:pt x="98" y="84"/>
                  <a:pt x="98" y="84"/>
                </a:cubicBezTo>
                <a:cubicBezTo>
                  <a:pt x="95" y="80"/>
                  <a:pt x="92" y="77"/>
                  <a:pt x="90" y="73"/>
                </a:cubicBezTo>
                <a:cubicBezTo>
                  <a:pt x="88" y="68"/>
                  <a:pt x="87" y="63"/>
                  <a:pt x="87" y="58"/>
                </a:cubicBezTo>
                <a:cubicBezTo>
                  <a:pt x="87" y="48"/>
                  <a:pt x="92" y="38"/>
                  <a:pt x="100" y="31"/>
                </a:cubicBezTo>
                <a:cubicBezTo>
                  <a:pt x="101" y="31"/>
                  <a:pt x="102" y="30"/>
                  <a:pt x="103" y="29"/>
                </a:cubicBezTo>
                <a:cubicBezTo>
                  <a:pt x="102" y="27"/>
                  <a:pt x="101" y="26"/>
                  <a:pt x="99" y="25"/>
                </a:cubicBezTo>
                <a:cubicBezTo>
                  <a:pt x="97" y="22"/>
                  <a:pt x="95" y="20"/>
                  <a:pt x="93" y="20"/>
                </a:cubicBezTo>
                <a:cubicBezTo>
                  <a:pt x="91" y="21"/>
                  <a:pt x="89" y="20"/>
                  <a:pt x="87" y="20"/>
                </a:cubicBezTo>
                <a:cubicBezTo>
                  <a:pt x="85" y="19"/>
                  <a:pt x="84" y="18"/>
                  <a:pt x="82" y="16"/>
                </a:cubicBezTo>
                <a:cubicBezTo>
                  <a:pt x="82" y="15"/>
                  <a:pt x="82" y="15"/>
                  <a:pt x="82" y="15"/>
                </a:cubicBezTo>
                <a:cubicBezTo>
                  <a:pt x="81" y="14"/>
                  <a:pt x="79" y="13"/>
                  <a:pt x="76" y="13"/>
                </a:cubicBezTo>
                <a:cubicBezTo>
                  <a:pt x="72" y="12"/>
                  <a:pt x="68" y="12"/>
                  <a:pt x="65" y="12"/>
                </a:cubicBezTo>
                <a:cubicBezTo>
                  <a:pt x="58" y="12"/>
                  <a:pt x="51" y="14"/>
                  <a:pt x="46" y="17"/>
                </a:cubicBezTo>
                <a:cubicBezTo>
                  <a:pt x="42" y="20"/>
                  <a:pt x="38" y="25"/>
                  <a:pt x="36" y="31"/>
                </a:cubicBezTo>
                <a:cubicBezTo>
                  <a:pt x="36" y="31"/>
                  <a:pt x="36" y="31"/>
                  <a:pt x="36" y="31"/>
                </a:cubicBezTo>
                <a:cubicBezTo>
                  <a:pt x="34" y="36"/>
                  <a:pt x="34" y="42"/>
                  <a:pt x="34" y="47"/>
                </a:cubicBezTo>
                <a:cubicBezTo>
                  <a:pt x="34" y="47"/>
                  <a:pt x="34" y="47"/>
                  <a:pt x="34" y="47"/>
                </a:cubicBezTo>
                <a:cubicBezTo>
                  <a:pt x="34" y="47"/>
                  <a:pt x="34" y="47"/>
                  <a:pt x="34" y="47"/>
                </a:cubicBezTo>
                <a:cubicBezTo>
                  <a:pt x="34" y="52"/>
                  <a:pt x="34" y="56"/>
                  <a:pt x="36" y="60"/>
                </a:cubicBezTo>
                <a:cubicBezTo>
                  <a:pt x="37" y="61"/>
                  <a:pt x="37" y="63"/>
                  <a:pt x="37" y="64"/>
                </a:cubicBezTo>
                <a:cubicBezTo>
                  <a:pt x="36" y="68"/>
                  <a:pt x="33" y="68"/>
                  <a:pt x="35" y="73"/>
                </a:cubicBezTo>
                <a:cubicBezTo>
                  <a:pt x="36" y="77"/>
                  <a:pt x="38" y="79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3" y="83"/>
                  <a:pt x="44" y="87"/>
                  <a:pt x="46" y="91"/>
                </a:cubicBezTo>
                <a:cubicBezTo>
                  <a:pt x="48" y="96"/>
                  <a:pt x="50" y="102"/>
                  <a:pt x="54" y="104"/>
                </a:cubicBezTo>
                <a:cubicBezTo>
                  <a:pt x="56" y="105"/>
                  <a:pt x="58" y="107"/>
                  <a:pt x="58" y="110"/>
                </a:cubicBezTo>
                <a:cubicBezTo>
                  <a:pt x="58" y="115"/>
                  <a:pt x="57" y="120"/>
                  <a:pt x="53" y="124"/>
                </a:cubicBezTo>
                <a:cubicBezTo>
                  <a:pt x="50" y="127"/>
                  <a:pt x="46" y="129"/>
                  <a:pt x="41" y="129"/>
                </a:cubicBezTo>
                <a:cubicBezTo>
                  <a:pt x="41" y="129"/>
                  <a:pt x="41" y="129"/>
                  <a:pt x="41" y="129"/>
                </a:cubicBezTo>
                <a:cubicBezTo>
                  <a:pt x="36" y="129"/>
                  <a:pt x="26" y="132"/>
                  <a:pt x="20" y="139"/>
                </a:cubicBezTo>
                <a:cubicBezTo>
                  <a:pt x="16" y="143"/>
                  <a:pt x="13" y="148"/>
                  <a:pt x="13" y="156"/>
                </a:cubicBezTo>
                <a:close/>
                <a:moveTo>
                  <a:pt x="155" y="37"/>
                </a:moveTo>
                <a:cubicBezTo>
                  <a:pt x="149" y="32"/>
                  <a:pt x="140" y="28"/>
                  <a:pt x="130" y="28"/>
                </a:cubicBezTo>
                <a:cubicBezTo>
                  <a:pt x="120" y="28"/>
                  <a:pt x="111" y="32"/>
                  <a:pt x="105" y="37"/>
                </a:cubicBezTo>
                <a:cubicBezTo>
                  <a:pt x="98" y="42"/>
                  <a:pt x="94" y="50"/>
                  <a:pt x="94" y="58"/>
                </a:cubicBezTo>
                <a:cubicBezTo>
                  <a:pt x="94" y="62"/>
                  <a:pt x="95" y="66"/>
                  <a:pt x="97" y="70"/>
                </a:cubicBezTo>
                <a:cubicBezTo>
                  <a:pt x="99" y="73"/>
                  <a:pt x="102" y="77"/>
                  <a:pt x="105" y="79"/>
                </a:cubicBezTo>
                <a:cubicBezTo>
                  <a:pt x="106" y="80"/>
                  <a:pt x="107" y="82"/>
                  <a:pt x="106" y="83"/>
                </a:cubicBezTo>
                <a:cubicBezTo>
                  <a:pt x="104" y="91"/>
                  <a:pt x="104" y="91"/>
                  <a:pt x="104" y="91"/>
                </a:cubicBezTo>
                <a:cubicBezTo>
                  <a:pt x="112" y="86"/>
                  <a:pt x="112" y="86"/>
                  <a:pt x="112" y="86"/>
                </a:cubicBezTo>
                <a:cubicBezTo>
                  <a:pt x="113" y="85"/>
                  <a:pt x="114" y="85"/>
                  <a:pt x="115" y="85"/>
                </a:cubicBezTo>
                <a:cubicBezTo>
                  <a:pt x="118" y="86"/>
                  <a:pt x="120" y="87"/>
                  <a:pt x="122" y="87"/>
                </a:cubicBezTo>
                <a:cubicBezTo>
                  <a:pt x="125" y="88"/>
                  <a:pt x="127" y="88"/>
                  <a:pt x="130" y="88"/>
                </a:cubicBezTo>
                <a:cubicBezTo>
                  <a:pt x="140" y="88"/>
                  <a:pt x="149" y="85"/>
                  <a:pt x="155" y="79"/>
                </a:cubicBezTo>
                <a:cubicBezTo>
                  <a:pt x="162" y="74"/>
                  <a:pt x="166" y="66"/>
                  <a:pt x="166" y="58"/>
                </a:cubicBezTo>
                <a:cubicBezTo>
                  <a:pt x="166" y="50"/>
                  <a:pt x="162" y="42"/>
                  <a:pt x="155" y="3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21" name="Freeform 3714"/>
          <p:cNvSpPr>
            <a:spLocks noEditPoints="1"/>
          </p:cNvSpPr>
          <p:nvPr/>
        </p:nvSpPr>
        <p:spPr bwMode="auto">
          <a:xfrm>
            <a:off x="2125828" y="1501091"/>
            <a:ext cx="226863" cy="227402"/>
          </a:xfrm>
          <a:custGeom>
            <a:avLst/>
            <a:gdLst>
              <a:gd name="T0" fmla="*/ 6 w 162"/>
              <a:gd name="T1" fmla="*/ 162 h 162"/>
              <a:gd name="T2" fmla="*/ 11 w 162"/>
              <a:gd name="T3" fmla="*/ 130 h 162"/>
              <a:gd name="T4" fmla="*/ 44 w 162"/>
              <a:gd name="T5" fmla="*/ 115 h 162"/>
              <a:gd name="T6" fmla="*/ 44 w 162"/>
              <a:gd name="T7" fmla="*/ 115 h 162"/>
              <a:gd name="T8" fmla="*/ 34 w 162"/>
              <a:gd name="T9" fmla="*/ 96 h 162"/>
              <a:gd name="T10" fmla="*/ 31 w 162"/>
              <a:gd name="T11" fmla="*/ 90 h 162"/>
              <a:gd name="T12" fmla="*/ 23 w 162"/>
              <a:gd name="T13" fmla="*/ 78 h 162"/>
              <a:gd name="T14" fmla="*/ 23 w 162"/>
              <a:gd name="T15" fmla="*/ 62 h 162"/>
              <a:gd name="T16" fmla="*/ 39 w 162"/>
              <a:gd name="T17" fmla="*/ 7 h 162"/>
              <a:gd name="T18" fmla="*/ 78 w 162"/>
              <a:gd name="T19" fmla="*/ 0 h 162"/>
              <a:gd name="T20" fmla="*/ 109 w 162"/>
              <a:gd name="T21" fmla="*/ 16 h 162"/>
              <a:gd name="T22" fmla="*/ 119 w 162"/>
              <a:gd name="T23" fmla="*/ 50 h 162"/>
              <a:gd name="T24" fmla="*/ 120 w 162"/>
              <a:gd name="T25" fmla="*/ 69 h 162"/>
              <a:gd name="T26" fmla="*/ 119 w 162"/>
              <a:gd name="T27" fmla="*/ 75 h 162"/>
              <a:gd name="T28" fmla="*/ 119 w 162"/>
              <a:gd name="T29" fmla="*/ 162 h 162"/>
              <a:gd name="T30" fmla="*/ 104 w 162"/>
              <a:gd name="T31" fmla="*/ 77 h 162"/>
              <a:gd name="T32" fmla="*/ 104 w 162"/>
              <a:gd name="T33" fmla="*/ 60 h 162"/>
              <a:gd name="T34" fmla="*/ 107 w 162"/>
              <a:gd name="T35" fmla="*/ 39 h 162"/>
              <a:gd name="T36" fmla="*/ 93 w 162"/>
              <a:gd name="T37" fmla="*/ 20 h 162"/>
              <a:gd name="T38" fmla="*/ 87 w 162"/>
              <a:gd name="T39" fmla="*/ 20 h 162"/>
              <a:gd name="T40" fmla="*/ 76 w 162"/>
              <a:gd name="T41" fmla="*/ 13 h 162"/>
              <a:gd name="T42" fmla="*/ 46 w 162"/>
              <a:gd name="T43" fmla="*/ 17 h 162"/>
              <a:gd name="T44" fmla="*/ 36 w 162"/>
              <a:gd name="T45" fmla="*/ 31 h 162"/>
              <a:gd name="T46" fmla="*/ 36 w 162"/>
              <a:gd name="T47" fmla="*/ 60 h 162"/>
              <a:gd name="T48" fmla="*/ 37 w 162"/>
              <a:gd name="T49" fmla="*/ 64 h 162"/>
              <a:gd name="T50" fmla="*/ 35 w 162"/>
              <a:gd name="T51" fmla="*/ 73 h 162"/>
              <a:gd name="T52" fmla="*/ 35 w 162"/>
              <a:gd name="T53" fmla="*/ 73 h 162"/>
              <a:gd name="T54" fmla="*/ 40 w 162"/>
              <a:gd name="T55" fmla="*/ 81 h 162"/>
              <a:gd name="T56" fmla="*/ 40 w 162"/>
              <a:gd name="T57" fmla="*/ 81 h 162"/>
              <a:gd name="T58" fmla="*/ 46 w 162"/>
              <a:gd name="T59" fmla="*/ 91 h 162"/>
              <a:gd name="T60" fmla="*/ 57 w 162"/>
              <a:gd name="T61" fmla="*/ 110 h 162"/>
              <a:gd name="T62" fmla="*/ 53 w 162"/>
              <a:gd name="T63" fmla="*/ 124 h 162"/>
              <a:gd name="T64" fmla="*/ 41 w 162"/>
              <a:gd name="T65" fmla="*/ 129 h 162"/>
              <a:gd name="T66" fmla="*/ 13 w 162"/>
              <a:gd name="T67" fmla="*/ 156 h 162"/>
              <a:gd name="T68" fmla="*/ 139 w 162"/>
              <a:gd name="T69" fmla="*/ 118 h 162"/>
              <a:gd name="T70" fmla="*/ 122 w 162"/>
              <a:gd name="T71" fmla="*/ 122 h 162"/>
              <a:gd name="T72" fmla="*/ 119 w 162"/>
              <a:gd name="T73" fmla="*/ 139 h 162"/>
              <a:gd name="T74" fmla="*/ 115 w 162"/>
              <a:gd name="T75" fmla="*/ 122 h 162"/>
              <a:gd name="T76" fmla="*/ 98 w 162"/>
              <a:gd name="T77" fmla="*/ 118 h 162"/>
              <a:gd name="T78" fmla="*/ 115 w 162"/>
              <a:gd name="T79" fmla="*/ 114 h 162"/>
              <a:gd name="T80" fmla="*/ 119 w 162"/>
              <a:gd name="T81" fmla="*/ 98 h 162"/>
              <a:gd name="T82" fmla="*/ 122 w 162"/>
              <a:gd name="T83" fmla="*/ 114 h 162"/>
              <a:gd name="T84" fmla="*/ 119 w 162"/>
              <a:gd name="T85" fmla="*/ 87 h 162"/>
              <a:gd name="T86" fmla="*/ 119 w 162"/>
              <a:gd name="T87" fmla="*/ 149 h 162"/>
              <a:gd name="T88" fmla="*/ 119 w 162"/>
              <a:gd name="T89" fmla="*/ 87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62" h="162">
                <a:moveTo>
                  <a:pt x="13" y="156"/>
                </a:moveTo>
                <a:cubicBezTo>
                  <a:pt x="13" y="159"/>
                  <a:pt x="10" y="162"/>
                  <a:pt x="6" y="162"/>
                </a:cubicBezTo>
                <a:cubicBezTo>
                  <a:pt x="3" y="162"/>
                  <a:pt x="0" y="159"/>
                  <a:pt x="0" y="156"/>
                </a:cubicBezTo>
                <a:cubicBezTo>
                  <a:pt x="0" y="144"/>
                  <a:pt x="5" y="136"/>
                  <a:pt x="11" y="130"/>
                </a:cubicBezTo>
                <a:cubicBezTo>
                  <a:pt x="20" y="121"/>
                  <a:pt x="33" y="117"/>
                  <a:pt x="40" y="117"/>
                </a:cubicBezTo>
                <a:cubicBezTo>
                  <a:pt x="42" y="116"/>
                  <a:pt x="43" y="116"/>
                  <a:pt x="44" y="115"/>
                </a:cubicBezTo>
                <a:cubicBezTo>
                  <a:pt x="44" y="115"/>
                  <a:pt x="44" y="115"/>
                  <a:pt x="44" y="115"/>
                </a:cubicBezTo>
                <a:cubicBezTo>
                  <a:pt x="44" y="115"/>
                  <a:pt x="44" y="115"/>
                  <a:pt x="44" y="115"/>
                </a:cubicBezTo>
                <a:cubicBezTo>
                  <a:pt x="44" y="114"/>
                  <a:pt x="45" y="114"/>
                  <a:pt x="45" y="113"/>
                </a:cubicBezTo>
                <a:cubicBezTo>
                  <a:pt x="39" y="108"/>
                  <a:pt x="36" y="101"/>
                  <a:pt x="34" y="96"/>
                </a:cubicBezTo>
                <a:cubicBezTo>
                  <a:pt x="33" y="93"/>
                  <a:pt x="32" y="91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28" y="87"/>
                  <a:pt x="25" y="83"/>
                  <a:pt x="23" y="78"/>
                </a:cubicBezTo>
                <a:cubicBezTo>
                  <a:pt x="23" y="78"/>
                  <a:pt x="23" y="78"/>
                  <a:pt x="23" y="78"/>
                </a:cubicBezTo>
                <a:cubicBezTo>
                  <a:pt x="21" y="73"/>
                  <a:pt x="21" y="67"/>
                  <a:pt x="23" y="62"/>
                </a:cubicBezTo>
                <a:cubicBezTo>
                  <a:pt x="22" y="57"/>
                  <a:pt x="21" y="52"/>
                  <a:pt x="21" y="47"/>
                </a:cubicBezTo>
                <a:cubicBezTo>
                  <a:pt x="21" y="32"/>
                  <a:pt x="26" y="16"/>
                  <a:pt x="39" y="7"/>
                </a:cubicBezTo>
                <a:cubicBezTo>
                  <a:pt x="46" y="2"/>
                  <a:pt x="55" y="0"/>
                  <a:pt x="65" y="0"/>
                </a:cubicBezTo>
                <a:cubicBezTo>
                  <a:pt x="68" y="0"/>
                  <a:pt x="73" y="0"/>
                  <a:pt x="78" y="0"/>
                </a:cubicBezTo>
                <a:cubicBezTo>
                  <a:pt x="83" y="1"/>
                  <a:pt x="89" y="4"/>
                  <a:pt x="92" y="8"/>
                </a:cubicBezTo>
                <a:cubicBezTo>
                  <a:pt x="98" y="7"/>
                  <a:pt x="104" y="11"/>
                  <a:pt x="109" y="16"/>
                </a:cubicBezTo>
                <a:cubicBezTo>
                  <a:pt x="114" y="23"/>
                  <a:pt x="118" y="32"/>
                  <a:pt x="119" y="38"/>
                </a:cubicBezTo>
                <a:cubicBezTo>
                  <a:pt x="120" y="42"/>
                  <a:pt x="120" y="46"/>
                  <a:pt x="119" y="50"/>
                </a:cubicBezTo>
                <a:cubicBezTo>
                  <a:pt x="119" y="54"/>
                  <a:pt x="118" y="57"/>
                  <a:pt x="117" y="61"/>
                </a:cubicBezTo>
                <a:cubicBezTo>
                  <a:pt x="119" y="63"/>
                  <a:pt x="120" y="66"/>
                  <a:pt x="120" y="69"/>
                </a:cubicBezTo>
                <a:cubicBezTo>
                  <a:pt x="120" y="69"/>
                  <a:pt x="120" y="69"/>
                  <a:pt x="120" y="69"/>
                </a:cubicBezTo>
                <a:cubicBezTo>
                  <a:pt x="120" y="71"/>
                  <a:pt x="119" y="73"/>
                  <a:pt x="119" y="75"/>
                </a:cubicBezTo>
                <a:cubicBezTo>
                  <a:pt x="143" y="75"/>
                  <a:pt x="162" y="94"/>
                  <a:pt x="162" y="118"/>
                </a:cubicBezTo>
                <a:cubicBezTo>
                  <a:pt x="162" y="142"/>
                  <a:pt x="143" y="162"/>
                  <a:pt x="119" y="162"/>
                </a:cubicBezTo>
                <a:cubicBezTo>
                  <a:pt x="95" y="162"/>
                  <a:pt x="75" y="142"/>
                  <a:pt x="75" y="118"/>
                </a:cubicBezTo>
                <a:cubicBezTo>
                  <a:pt x="75" y="99"/>
                  <a:pt x="87" y="83"/>
                  <a:pt x="104" y="77"/>
                </a:cubicBezTo>
                <a:cubicBezTo>
                  <a:pt x="107" y="73"/>
                  <a:pt x="109" y="70"/>
                  <a:pt x="105" y="66"/>
                </a:cubicBezTo>
                <a:cubicBezTo>
                  <a:pt x="104" y="64"/>
                  <a:pt x="103" y="62"/>
                  <a:pt x="104" y="60"/>
                </a:cubicBezTo>
                <a:cubicBezTo>
                  <a:pt x="105" y="56"/>
                  <a:pt x="106" y="52"/>
                  <a:pt x="107" y="49"/>
                </a:cubicBezTo>
                <a:cubicBezTo>
                  <a:pt x="107" y="45"/>
                  <a:pt x="107" y="42"/>
                  <a:pt x="107" y="39"/>
                </a:cubicBezTo>
                <a:cubicBezTo>
                  <a:pt x="106" y="36"/>
                  <a:pt x="103" y="29"/>
                  <a:pt x="99" y="24"/>
                </a:cubicBezTo>
                <a:cubicBezTo>
                  <a:pt x="97" y="22"/>
                  <a:pt x="95" y="20"/>
                  <a:pt x="93" y="20"/>
                </a:cubicBezTo>
                <a:cubicBezTo>
                  <a:pt x="93" y="20"/>
                  <a:pt x="93" y="20"/>
                  <a:pt x="93" y="20"/>
                </a:cubicBezTo>
                <a:cubicBezTo>
                  <a:pt x="91" y="21"/>
                  <a:pt x="89" y="20"/>
                  <a:pt x="87" y="20"/>
                </a:cubicBezTo>
                <a:cubicBezTo>
                  <a:pt x="85" y="19"/>
                  <a:pt x="83" y="17"/>
                  <a:pt x="82" y="15"/>
                </a:cubicBezTo>
                <a:cubicBezTo>
                  <a:pt x="81" y="14"/>
                  <a:pt x="79" y="13"/>
                  <a:pt x="76" y="13"/>
                </a:cubicBezTo>
                <a:cubicBezTo>
                  <a:pt x="72" y="12"/>
                  <a:pt x="68" y="12"/>
                  <a:pt x="65" y="12"/>
                </a:cubicBezTo>
                <a:cubicBezTo>
                  <a:pt x="57" y="12"/>
                  <a:pt x="51" y="14"/>
                  <a:pt x="46" y="17"/>
                </a:cubicBezTo>
                <a:cubicBezTo>
                  <a:pt x="42" y="20"/>
                  <a:pt x="38" y="25"/>
                  <a:pt x="36" y="31"/>
                </a:cubicBezTo>
                <a:cubicBezTo>
                  <a:pt x="36" y="31"/>
                  <a:pt x="36" y="31"/>
                  <a:pt x="36" y="31"/>
                </a:cubicBezTo>
                <a:cubicBezTo>
                  <a:pt x="34" y="36"/>
                  <a:pt x="34" y="42"/>
                  <a:pt x="34" y="47"/>
                </a:cubicBezTo>
                <a:cubicBezTo>
                  <a:pt x="34" y="52"/>
                  <a:pt x="34" y="56"/>
                  <a:pt x="36" y="60"/>
                </a:cubicBezTo>
                <a:cubicBezTo>
                  <a:pt x="37" y="61"/>
                  <a:pt x="37" y="62"/>
                  <a:pt x="37" y="63"/>
                </a:cubicBezTo>
                <a:cubicBezTo>
                  <a:pt x="37" y="64"/>
                  <a:pt x="37" y="64"/>
                  <a:pt x="37" y="64"/>
                </a:cubicBezTo>
                <a:cubicBezTo>
                  <a:pt x="37" y="64"/>
                  <a:pt x="37" y="64"/>
                  <a:pt x="37" y="64"/>
                </a:cubicBezTo>
                <a:cubicBezTo>
                  <a:pt x="36" y="68"/>
                  <a:pt x="32" y="68"/>
                  <a:pt x="35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36" y="76"/>
                  <a:pt x="38" y="79"/>
                  <a:pt x="39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3" y="83"/>
                  <a:pt x="44" y="87"/>
                  <a:pt x="46" y="91"/>
                </a:cubicBezTo>
                <a:cubicBezTo>
                  <a:pt x="47" y="96"/>
                  <a:pt x="50" y="101"/>
                  <a:pt x="54" y="104"/>
                </a:cubicBezTo>
                <a:cubicBezTo>
                  <a:pt x="56" y="105"/>
                  <a:pt x="57" y="107"/>
                  <a:pt x="57" y="110"/>
                </a:cubicBezTo>
                <a:cubicBezTo>
                  <a:pt x="57" y="112"/>
                  <a:pt x="57" y="112"/>
                  <a:pt x="57" y="112"/>
                </a:cubicBezTo>
                <a:cubicBezTo>
                  <a:pt x="57" y="117"/>
                  <a:pt x="56" y="121"/>
                  <a:pt x="53" y="124"/>
                </a:cubicBezTo>
                <a:cubicBezTo>
                  <a:pt x="53" y="124"/>
                  <a:pt x="53" y="124"/>
                  <a:pt x="53" y="124"/>
                </a:cubicBezTo>
                <a:cubicBezTo>
                  <a:pt x="50" y="127"/>
                  <a:pt x="45" y="129"/>
                  <a:pt x="41" y="129"/>
                </a:cubicBezTo>
                <a:cubicBezTo>
                  <a:pt x="36" y="129"/>
                  <a:pt x="26" y="132"/>
                  <a:pt x="20" y="139"/>
                </a:cubicBezTo>
                <a:cubicBezTo>
                  <a:pt x="16" y="143"/>
                  <a:pt x="13" y="148"/>
                  <a:pt x="13" y="156"/>
                </a:cubicBezTo>
                <a:close/>
                <a:moveTo>
                  <a:pt x="135" y="114"/>
                </a:moveTo>
                <a:cubicBezTo>
                  <a:pt x="137" y="114"/>
                  <a:pt x="139" y="116"/>
                  <a:pt x="139" y="118"/>
                </a:cubicBezTo>
                <a:cubicBezTo>
                  <a:pt x="139" y="120"/>
                  <a:pt x="137" y="122"/>
                  <a:pt x="135" y="122"/>
                </a:cubicBezTo>
                <a:cubicBezTo>
                  <a:pt x="122" y="122"/>
                  <a:pt x="122" y="122"/>
                  <a:pt x="122" y="122"/>
                </a:cubicBezTo>
                <a:cubicBezTo>
                  <a:pt x="122" y="135"/>
                  <a:pt x="122" y="135"/>
                  <a:pt x="122" y="135"/>
                </a:cubicBezTo>
                <a:cubicBezTo>
                  <a:pt x="122" y="137"/>
                  <a:pt x="121" y="139"/>
                  <a:pt x="119" y="139"/>
                </a:cubicBezTo>
                <a:cubicBezTo>
                  <a:pt x="117" y="139"/>
                  <a:pt x="115" y="137"/>
                  <a:pt x="115" y="135"/>
                </a:cubicBezTo>
                <a:cubicBezTo>
                  <a:pt x="115" y="122"/>
                  <a:pt x="115" y="122"/>
                  <a:pt x="115" y="122"/>
                </a:cubicBezTo>
                <a:cubicBezTo>
                  <a:pt x="102" y="122"/>
                  <a:pt x="102" y="122"/>
                  <a:pt x="102" y="122"/>
                </a:cubicBezTo>
                <a:cubicBezTo>
                  <a:pt x="100" y="122"/>
                  <a:pt x="98" y="120"/>
                  <a:pt x="98" y="118"/>
                </a:cubicBezTo>
                <a:cubicBezTo>
                  <a:pt x="98" y="116"/>
                  <a:pt x="100" y="114"/>
                  <a:pt x="102" y="114"/>
                </a:cubicBezTo>
                <a:cubicBezTo>
                  <a:pt x="115" y="114"/>
                  <a:pt x="115" y="114"/>
                  <a:pt x="115" y="114"/>
                </a:cubicBezTo>
                <a:cubicBezTo>
                  <a:pt x="115" y="101"/>
                  <a:pt x="115" y="101"/>
                  <a:pt x="115" y="101"/>
                </a:cubicBezTo>
                <a:cubicBezTo>
                  <a:pt x="115" y="99"/>
                  <a:pt x="117" y="98"/>
                  <a:pt x="119" y="98"/>
                </a:cubicBezTo>
                <a:cubicBezTo>
                  <a:pt x="121" y="98"/>
                  <a:pt x="122" y="99"/>
                  <a:pt x="122" y="101"/>
                </a:cubicBezTo>
                <a:cubicBezTo>
                  <a:pt x="122" y="114"/>
                  <a:pt x="122" y="114"/>
                  <a:pt x="122" y="114"/>
                </a:cubicBezTo>
                <a:cubicBezTo>
                  <a:pt x="135" y="114"/>
                  <a:pt x="135" y="114"/>
                  <a:pt x="135" y="114"/>
                </a:cubicBezTo>
                <a:close/>
                <a:moveTo>
                  <a:pt x="119" y="87"/>
                </a:moveTo>
                <a:cubicBezTo>
                  <a:pt x="101" y="87"/>
                  <a:pt x="87" y="101"/>
                  <a:pt x="87" y="118"/>
                </a:cubicBezTo>
                <a:cubicBezTo>
                  <a:pt x="87" y="135"/>
                  <a:pt x="101" y="149"/>
                  <a:pt x="119" y="149"/>
                </a:cubicBezTo>
                <a:cubicBezTo>
                  <a:pt x="136" y="149"/>
                  <a:pt x="150" y="135"/>
                  <a:pt x="150" y="118"/>
                </a:cubicBezTo>
                <a:cubicBezTo>
                  <a:pt x="150" y="101"/>
                  <a:pt x="136" y="87"/>
                  <a:pt x="119" y="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22" name="Freeform 3715"/>
          <p:cNvSpPr>
            <a:spLocks noEditPoints="1"/>
          </p:cNvSpPr>
          <p:nvPr/>
        </p:nvSpPr>
        <p:spPr bwMode="auto">
          <a:xfrm>
            <a:off x="2918366" y="1499312"/>
            <a:ext cx="228048" cy="229179"/>
          </a:xfrm>
          <a:custGeom>
            <a:avLst/>
            <a:gdLst>
              <a:gd name="T0" fmla="*/ 6 w 163"/>
              <a:gd name="T1" fmla="*/ 162 h 163"/>
              <a:gd name="T2" fmla="*/ 11 w 163"/>
              <a:gd name="T3" fmla="*/ 130 h 163"/>
              <a:gd name="T4" fmla="*/ 43 w 163"/>
              <a:gd name="T5" fmla="*/ 115 h 163"/>
              <a:gd name="T6" fmla="*/ 43 w 163"/>
              <a:gd name="T7" fmla="*/ 115 h 163"/>
              <a:gd name="T8" fmla="*/ 34 w 163"/>
              <a:gd name="T9" fmla="*/ 96 h 163"/>
              <a:gd name="T10" fmla="*/ 31 w 163"/>
              <a:gd name="T11" fmla="*/ 91 h 163"/>
              <a:gd name="T12" fmla="*/ 23 w 163"/>
              <a:gd name="T13" fmla="*/ 78 h 163"/>
              <a:gd name="T14" fmla="*/ 23 w 163"/>
              <a:gd name="T15" fmla="*/ 63 h 163"/>
              <a:gd name="T16" fmla="*/ 39 w 163"/>
              <a:gd name="T17" fmla="*/ 7 h 163"/>
              <a:gd name="T18" fmla="*/ 78 w 163"/>
              <a:gd name="T19" fmla="*/ 1 h 163"/>
              <a:gd name="T20" fmla="*/ 108 w 163"/>
              <a:gd name="T21" fmla="*/ 17 h 163"/>
              <a:gd name="T22" fmla="*/ 119 w 163"/>
              <a:gd name="T23" fmla="*/ 51 h 163"/>
              <a:gd name="T24" fmla="*/ 119 w 163"/>
              <a:gd name="T25" fmla="*/ 70 h 163"/>
              <a:gd name="T26" fmla="*/ 119 w 163"/>
              <a:gd name="T27" fmla="*/ 75 h 163"/>
              <a:gd name="T28" fmla="*/ 153 w 163"/>
              <a:gd name="T29" fmla="*/ 145 h 163"/>
              <a:gd name="T30" fmla="*/ 161 w 163"/>
              <a:gd name="T31" fmla="*/ 152 h 163"/>
              <a:gd name="T32" fmla="*/ 152 w 163"/>
              <a:gd name="T33" fmla="*/ 161 h 163"/>
              <a:gd name="T34" fmla="*/ 144 w 163"/>
              <a:gd name="T35" fmla="*/ 154 h 163"/>
              <a:gd name="T36" fmla="*/ 75 w 163"/>
              <a:gd name="T37" fmla="*/ 119 h 163"/>
              <a:gd name="T38" fmla="*/ 105 w 163"/>
              <a:gd name="T39" fmla="*/ 66 h 163"/>
              <a:gd name="T40" fmla="*/ 106 w 163"/>
              <a:gd name="T41" fmla="*/ 49 h 163"/>
              <a:gd name="T42" fmla="*/ 99 w 163"/>
              <a:gd name="T43" fmla="*/ 25 h 163"/>
              <a:gd name="T44" fmla="*/ 93 w 163"/>
              <a:gd name="T45" fmla="*/ 21 h 163"/>
              <a:gd name="T46" fmla="*/ 82 w 163"/>
              <a:gd name="T47" fmla="*/ 16 h 163"/>
              <a:gd name="T48" fmla="*/ 64 w 163"/>
              <a:gd name="T49" fmla="*/ 13 h 163"/>
              <a:gd name="T50" fmla="*/ 36 w 163"/>
              <a:gd name="T51" fmla="*/ 31 h 163"/>
              <a:gd name="T52" fmla="*/ 33 w 163"/>
              <a:gd name="T53" fmla="*/ 47 h 163"/>
              <a:gd name="T54" fmla="*/ 36 w 163"/>
              <a:gd name="T55" fmla="*/ 64 h 163"/>
              <a:gd name="T56" fmla="*/ 36 w 163"/>
              <a:gd name="T57" fmla="*/ 64 h 163"/>
              <a:gd name="T58" fmla="*/ 34 w 163"/>
              <a:gd name="T59" fmla="*/ 74 h 163"/>
              <a:gd name="T60" fmla="*/ 39 w 163"/>
              <a:gd name="T61" fmla="*/ 81 h 163"/>
              <a:gd name="T62" fmla="*/ 39 w 163"/>
              <a:gd name="T63" fmla="*/ 81 h 163"/>
              <a:gd name="T64" fmla="*/ 39 w 163"/>
              <a:gd name="T65" fmla="*/ 81 h 163"/>
              <a:gd name="T66" fmla="*/ 54 w 163"/>
              <a:gd name="T67" fmla="*/ 105 h 163"/>
              <a:gd name="T68" fmla="*/ 57 w 163"/>
              <a:gd name="T69" fmla="*/ 113 h 163"/>
              <a:gd name="T70" fmla="*/ 52 w 163"/>
              <a:gd name="T71" fmla="*/ 124 h 163"/>
              <a:gd name="T72" fmla="*/ 19 w 163"/>
              <a:gd name="T73" fmla="*/ 139 h 163"/>
              <a:gd name="T74" fmla="*/ 101 w 163"/>
              <a:gd name="T75" fmla="*/ 112 h 163"/>
              <a:gd name="T76" fmla="*/ 95 w 163"/>
              <a:gd name="T77" fmla="*/ 109 h 163"/>
              <a:gd name="T78" fmla="*/ 113 w 163"/>
              <a:gd name="T79" fmla="*/ 97 h 163"/>
              <a:gd name="T80" fmla="*/ 101 w 163"/>
              <a:gd name="T81" fmla="*/ 112 h 163"/>
              <a:gd name="T82" fmla="*/ 137 w 163"/>
              <a:gd name="T83" fmla="*/ 107 h 163"/>
              <a:gd name="T84" fmla="*/ 144 w 163"/>
              <a:gd name="T85" fmla="*/ 119 h 163"/>
              <a:gd name="T86" fmla="*/ 128 w 163"/>
              <a:gd name="T87" fmla="*/ 142 h 163"/>
              <a:gd name="T88" fmla="*/ 114 w 163"/>
              <a:gd name="T89" fmla="*/ 141 h 163"/>
              <a:gd name="T90" fmla="*/ 125 w 163"/>
              <a:gd name="T91" fmla="*/ 136 h 163"/>
              <a:gd name="T92" fmla="*/ 136 w 163"/>
              <a:gd name="T93" fmla="*/ 119 h 163"/>
              <a:gd name="T94" fmla="*/ 118 w 163"/>
              <a:gd name="T95" fmla="*/ 87 h 163"/>
              <a:gd name="T96" fmla="*/ 118 w 163"/>
              <a:gd name="T97" fmla="*/ 150 h 163"/>
              <a:gd name="T98" fmla="*/ 118 w 163"/>
              <a:gd name="T99" fmla="*/ 87 h 1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63" h="163">
                <a:moveTo>
                  <a:pt x="12" y="156"/>
                </a:moveTo>
                <a:cubicBezTo>
                  <a:pt x="12" y="160"/>
                  <a:pt x="9" y="162"/>
                  <a:pt x="6" y="162"/>
                </a:cubicBezTo>
                <a:cubicBezTo>
                  <a:pt x="3" y="162"/>
                  <a:pt x="0" y="160"/>
                  <a:pt x="0" y="156"/>
                </a:cubicBezTo>
                <a:cubicBezTo>
                  <a:pt x="0" y="145"/>
                  <a:pt x="4" y="136"/>
                  <a:pt x="11" y="130"/>
                </a:cubicBezTo>
                <a:cubicBezTo>
                  <a:pt x="20" y="121"/>
                  <a:pt x="32" y="118"/>
                  <a:pt x="40" y="117"/>
                </a:cubicBezTo>
                <a:cubicBezTo>
                  <a:pt x="41" y="117"/>
                  <a:pt x="42" y="116"/>
                  <a:pt x="43" y="115"/>
                </a:cubicBezTo>
                <a:cubicBezTo>
                  <a:pt x="43" y="115"/>
                  <a:pt x="43" y="115"/>
                  <a:pt x="43" y="115"/>
                </a:cubicBezTo>
                <a:cubicBezTo>
                  <a:pt x="43" y="115"/>
                  <a:pt x="43" y="115"/>
                  <a:pt x="43" y="115"/>
                </a:cubicBezTo>
                <a:cubicBezTo>
                  <a:pt x="44" y="115"/>
                  <a:pt x="44" y="114"/>
                  <a:pt x="45" y="113"/>
                </a:cubicBezTo>
                <a:cubicBezTo>
                  <a:pt x="39" y="109"/>
                  <a:pt x="36" y="102"/>
                  <a:pt x="34" y="96"/>
                </a:cubicBezTo>
                <a:cubicBezTo>
                  <a:pt x="33" y="94"/>
                  <a:pt x="32" y="91"/>
                  <a:pt x="31" y="91"/>
                </a:cubicBezTo>
                <a:cubicBezTo>
                  <a:pt x="31" y="91"/>
                  <a:pt x="31" y="91"/>
                  <a:pt x="31" y="91"/>
                </a:cubicBezTo>
                <a:cubicBezTo>
                  <a:pt x="31" y="90"/>
                  <a:pt x="31" y="90"/>
                  <a:pt x="31" y="90"/>
                </a:cubicBezTo>
                <a:cubicBezTo>
                  <a:pt x="28" y="88"/>
                  <a:pt x="25" y="83"/>
                  <a:pt x="23" y="78"/>
                </a:cubicBezTo>
                <a:cubicBezTo>
                  <a:pt x="23" y="78"/>
                  <a:pt x="23" y="78"/>
                  <a:pt x="23" y="78"/>
                </a:cubicBezTo>
                <a:cubicBezTo>
                  <a:pt x="21" y="73"/>
                  <a:pt x="20" y="68"/>
                  <a:pt x="23" y="63"/>
                </a:cubicBezTo>
                <a:cubicBezTo>
                  <a:pt x="22" y="58"/>
                  <a:pt x="21" y="53"/>
                  <a:pt x="21" y="47"/>
                </a:cubicBezTo>
                <a:cubicBezTo>
                  <a:pt x="21" y="32"/>
                  <a:pt x="26" y="16"/>
                  <a:pt x="39" y="7"/>
                </a:cubicBezTo>
                <a:cubicBezTo>
                  <a:pt x="46" y="3"/>
                  <a:pt x="55" y="0"/>
                  <a:pt x="64" y="0"/>
                </a:cubicBezTo>
                <a:cubicBezTo>
                  <a:pt x="68" y="0"/>
                  <a:pt x="73" y="0"/>
                  <a:pt x="78" y="1"/>
                </a:cubicBezTo>
                <a:cubicBezTo>
                  <a:pt x="83" y="2"/>
                  <a:pt x="88" y="4"/>
                  <a:pt x="92" y="9"/>
                </a:cubicBezTo>
                <a:cubicBezTo>
                  <a:pt x="98" y="8"/>
                  <a:pt x="104" y="12"/>
                  <a:pt x="108" y="17"/>
                </a:cubicBezTo>
                <a:cubicBezTo>
                  <a:pt x="114" y="23"/>
                  <a:pt x="118" y="33"/>
                  <a:pt x="119" y="38"/>
                </a:cubicBezTo>
                <a:cubicBezTo>
                  <a:pt x="119" y="42"/>
                  <a:pt x="119" y="46"/>
                  <a:pt x="119" y="51"/>
                </a:cubicBezTo>
                <a:cubicBezTo>
                  <a:pt x="118" y="54"/>
                  <a:pt x="118" y="58"/>
                  <a:pt x="117" y="61"/>
                </a:cubicBezTo>
                <a:cubicBezTo>
                  <a:pt x="118" y="64"/>
                  <a:pt x="119" y="67"/>
                  <a:pt x="119" y="70"/>
                </a:cubicBezTo>
                <a:cubicBezTo>
                  <a:pt x="119" y="70"/>
                  <a:pt x="119" y="70"/>
                  <a:pt x="119" y="70"/>
                </a:cubicBezTo>
                <a:cubicBezTo>
                  <a:pt x="119" y="72"/>
                  <a:pt x="119" y="73"/>
                  <a:pt x="119" y="75"/>
                </a:cubicBezTo>
                <a:cubicBezTo>
                  <a:pt x="142" y="75"/>
                  <a:pt x="162" y="95"/>
                  <a:pt x="162" y="119"/>
                </a:cubicBezTo>
                <a:cubicBezTo>
                  <a:pt x="162" y="128"/>
                  <a:pt x="159" y="138"/>
                  <a:pt x="153" y="145"/>
                </a:cubicBezTo>
                <a:cubicBezTo>
                  <a:pt x="154" y="145"/>
                  <a:pt x="154" y="145"/>
                  <a:pt x="154" y="145"/>
                </a:cubicBezTo>
                <a:cubicBezTo>
                  <a:pt x="161" y="152"/>
                  <a:pt x="161" y="152"/>
                  <a:pt x="161" y="152"/>
                </a:cubicBezTo>
                <a:cubicBezTo>
                  <a:pt x="163" y="155"/>
                  <a:pt x="163" y="159"/>
                  <a:pt x="161" y="161"/>
                </a:cubicBezTo>
                <a:cubicBezTo>
                  <a:pt x="158" y="163"/>
                  <a:pt x="154" y="163"/>
                  <a:pt x="152" y="161"/>
                </a:cubicBezTo>
                <a:cubicBezTo>
                  <a:pt x="145" y="154"/>
                  <a:pt x="145" y="154"/>
                  <a:pt x="145" y="154"/>
                </a:cubicBezTo>
                <a:cubicBezTo>
                  <a:pt x="144" y="154"/>
                  <a:pt x="144" y="154"/>
                  <a:pt x="144" y="154"/>
                </a:cubicBezTo>
                <a:cubicBezTo>
                  <a:pt x="137" y="159"/>
                  <a:pt x="128" y="162"/>
                  <a:pt x="118" y="162"/>
                </a:cubicBezTo>
                <a:cubicBezTo>
                  <a:pt x="94" y="162"/>
                  <a:pt x="75" y="143"/>
                  <a:pt x="75" y="119"/>
                </a:cubicBezTo>
                <a:cubicBezTo>
                  <a:pt x="75" y="100"/>
                  <a:pt x="87" y="83"/>
                  <a:pt x="104" y="77"/>
                </a:cubicBezTo>
                <a:cubicBezTo>
                  <a:pt x="107" y="73"/>
                  <a:pt x="108" y="71"/>
                  <a:pt x="105" y="66"/>
                </a:cubicBezTo>
                <a:cubicBezTo>
                  <a:pt x="104" y="65"/>
                  <a:pt x="103" y="63"/>
                  <a:pt x="104" y="60"/>
                </a:cubicBezTo>
                <a:cubicBezTo>
                  <a:pt x="105" y="57"/>
                  <a:pt x="106" y="53"/>
                  <a:pt x="106" y="49"/>
                </a:cubicBezTo>
                <a:cubicBezTo>
                  <a:pt x="107" y="46"/>
                  <a:pt x="107" y="43"/>
                  <a:pt x="106" y="40"/>
                </a:cubicBezTo>
                <a:cubicBezTo>
                  <a:pt x="106" y="36"/>
                  <a:pt x="103" y="30"/>
                  <a:pt x="99" y="25"/>
                </a:cubicBezTo>
                <a:cubicBezTo>
                  <a:pt x="97" y="23"/>
                  <a:pt x="95" y="21"/>
                  <a:pt x="93" y="21"/>
                </a:cubicBezTo>
                <a:cubicBezTo>
                  <a:pt x="93" y="21"/>
                  <a:pt x="93" y="21"/>
                  <a:pt x="93" y="21"/>
                </a:cubicBezTo>
                <a:cubicBezTo>
                  <a:pt x="90" y="21"/>
                  <a:pt x="88" y="21"/>
                  <a:pt x="86" y="20"/>
                </a:cubicBezTo>
                <a:cubicBezTo>
                  <a:pt x="84" y="19"/>
                  <a:pt x="83" y="18"/>
                  <a:pt x="82" y="16"/>
                </a:cubicBezTo>
                <a:cubicBezTo>
                  <a:pt x="81" y="15"/>
                  <a:pt x="78" y="14"/>
                  <a:pt x="75" y="13"/>
                </a:cubicBezTo>
                <a:cubicBezTo>
                  <a:pt x="72" y="13"/>
                  <a:pt x="68" y="13"/>
                  <a:pt x="64" y="13"/>
                </a:cubicBezTo>
                <a:cubicBezTo>
                  <a:pt x="57" y="13"/>
                  <a:pt x="51" y="14"/>
                  <a:pt x="46" y="18"/>
                </a:cubicBezTo>
                <a:cubicBezTo>
                  <a:pt x="41" y="21"/>
                  <a:pt x="38" y="25"/>
                  <a:pt x="36" y="31"/>
                </a:cubicBezTo>
                <a:cubicBezTo>
                  <a:pt x="36" y="32"/>
                  <a:pt x="36" y="32"/>
                  <a:pt x="36" y="32"/>
                </a:cubicBezTo>
                <a:cubicBezTo>
                  <a:pt x="34" y="37"/>
                  <a:pt x="33" y="42"/>
                  <a:pt x="33" y="47"/>
                </a:cubicBezTo>
                <a:cubicBezTo>
                  <a:pt x="33" y="52"/>
                  <a:pt x="34" y="57"/>
                  <a:pt x="36" y="61"/>
                </a:cubicBezTo>
                <a:cubicBezTo>
                  <a:pt x="36" y="61"/>
                  <a:pt x="36" y="63"/>
                  <a:pt x="36" y="64"/>
                </a:cubicBezTo>
                <a:cubicBezTo>
                  <a:pt x="36" y="64"/>
                  <a:pt x="36" y="64"/>
                  <a:pt x="36" y="64"/>
                </a:cubicBezTo>
                <a:cubicBezTo>
                  <a:pt x="36" y="64"/>
                  <a:pt x="36" y="64"/>
                  <a:pt x="36" y="64"/>
                </a:cubicBezTo>
                <a:cubicBezTo>
                  <a:pt x="36" y="69"/>
                  <a:pt x="32" y="68"/>
                  <a:pt x="34" y="74"/>
                </a:cubicBezTo>
                <a:cubicBezTo>
                  <a:pt x="34" y="74"/>
                  <a:pt x="34" y="74"/>
                  <a:pt x="34" y="74"/>
                </a:cubicBezTo>
                <a:cubicBezTo>
                  <a:pt x="34" y="74"/>
                  <a:pt x="34" y="74"/>
                  <a:pt x="34" y="74"/>
                </a:cubicBezTo>
                <a:cubicBezTo>
                  <a:pt x="35" y="77"/>
                  <a:pt x="37" y="80"/>
                  <a:pt x="39" y="81"/>
                </a:cubicBezTo>
                <a:cubicBezTo>
                  <a:pt x="39" y="81"/>
                  <a:pt x="39" y="81"/>
                  <a:pt x="39" y="81"/>
                </a:cubicBezTo>
                <a:cubicBezTo>
                  <a:pt x="39" y="81"/>
                  <a:pt x="39" y="81"/>
                  <a:pt x="39" y="81"/>
                </a:cubicBezTo>
                <a:cubicBezTo>
                  <a:pt x="39" y="81"/>
                  <a:pt x="39" y="81"/>
                  <a:pt x="39" y="81"/>
                </a:cubicBezTo>
                <a:cubicBezTo>
                  <a:pt x="39" y="81"/>
                  <a:pt x="39" y="81"/>
                  <a:pt x="39" y="81"/>
                </a:cubicBezTo>
                <a:cubicBezTo>
                  <a:pt x="42" y="84"/>
                  <a:pt x="44" y="88"/>
                  <a:pt x="45" y="92"/>
                </a:cubicBezTo>
                <a:cubicBezTo>
                  <a:pt x="47" y="96"/>
                  <a:pt x="49" y="102"/>
                  <a:pt x="54" y="105"/>
                </a:cubicBezTo>
                <a:cubicBezTo>
                  <a:pt x="56" y="106"/>
                  <a:pt x="57" y="108"/>
                  <a:pt x="57" y="110"/>
                </a:cubicBezTo>
                <a:cubicBezTo>
                  <a:pt x="57" y="113"/>
                  <a:pt x="57" y="113"/>
                  <a:pt x="57" y="113"/>
                </a:cubicBezTo>
                <a:cubicBezTo>
                  <a:pt x="57" y="117"/>
                  <a:pt x="55" y="121"/>
                  <a:pt x="52" y="124"/>
                </a:cubicBezTo>
                <a:cubicBezTo>
                  <a:pt x="52" y="124"/>
                  <a:pt x="52" y="124"/>
                  <a:pt x="52" y="124"/>
                </a:cubicBezTo>
                <a:cubicBezTo>
                  <a:pt x="49" y="127"/>
                  <a:pt x="45" y="129"/>
                  <a:pt x="41" y="129"/>
                </a:cubicBezTo>
                <a:cubicBezTo>
                  <a:pt x="35" y="130"/>
                  <a:pt x="26" y="133"/>
                  <a:pt x="19" y="139"/>
                </a:cubicBezTo>
                <a:cubicBezTo>
                  <a:pt x="15" y="143"/>
                  <a:pt x="12" y="149"/>
                  <a:pt x="12" y="156"/>
                </a:cubicBezTo>
                <a:close/>
                <a:moveTo>
                  <a:pt x="101" y="112"/>
                </a:moveTo>
                <a:cubicBezTo>
                  <a:pt x="101" y="113"/>
                  <a:pt x="98" y="114"/>
                  <a:pt x="97" y="114"/>
                </a:cubicBezTo>
                <a:cubicBezTo>
                  <a:pt x="95" y="113"/>
                  <a:pt x="94" y="111"/>
                  <a:pt x="95" y="109"/>
                </a:cubicBezTo>
                <a:cubicBezTo>
                  <a:pt x="97" y="103"/>
                  <a:pt x="102" y="98"/>
                  <a:pt x="108" y="95"/>
                </a:cubicBezTo>
                <a:cubicBezTo>
                  <a:pt x="110" y="94"/>
                  <a:pt x="112" y="95"/>
                  <a:pt x="113" y="97"/>
                </a:cubicBezTo>
                <a:cubicBezTo>
                  <a:pt x="114" y="99"/>
                  <a:pt x="113" y="101"/>
                  <a:pt x="111" y="102"/>
                </a:cubicBezTo>
                <a:cubicBezTo>
                  <a:pt x="107" y="104"/>
                  <a:pt x="103" y="107"/>
                  <a:pt x="101" y="112"/>
                </a:cubicBezTo>
                <a:close/>
                <a:moveTo>
                  <a:pt x="135" y="112"/>
                </a:moveTo>
                <a:cubicBezTo>
                  <a:pt x="134" y="110"/>
                  <a:pt x="135" y="107"/>
                  <a:pt x="137" y="107"/>
                </a:cubicBezTo>
                <a:cubicBezTo>
                  <a:pt x="139" y="106"/>
                  <a:pt x="141" y="107"/>
                  <a:pt x="142" y="109"/>
                </a:cubicBezTo>
                <a:cubicBezTo>
                  <a:pt x="143" y="112"/>
                  <a:pt x="144" y="115"/>
                  <a:pt x="144" y="119"/>
                </a:cubicBezTo>
                <a:cubicBezTo>
                  <a:pt x="144" y="124"/>
                  <a:pt x="142" y="129"/>
                  <a:pt x="140" y="133"/>
                </a:cubicBezTo>
                <a:cubicBezTo>
                  <a:pt x="137" y="137"/>
                  <a:pt x="133" y="140"/>
                  <a:pt x="128" y="142"/>
                </a:cubicBezTo>
                <a:cubicBezTo>
                  <a:pt x="125" y="144"/>
                  <a:pt x="122" y="144"/>
                  <a:pt x="118" y="144"/>
                </a:cubicBezTo>
                <a:cubicBezTo>
                  <a:pt x="116" y="144"/>
                  <a:pt x="114" y="143"/>
                  <a:pt x="114" y="141"/>
                </a:cubicBezTo>
                <a:cubicBezTo>
                  <a:pt x="114" y="139"/>
                  <a:pt x="116" y="137"/>
                  <a:pt x="118" y="137"/>
                </a:cubicBezTo>
                <a:cubicBezTo>
                  <a:pt x="121" y="137"/>
                  <a:pt x="123" y="136"/>
                  <a:pt x="125" y="136"/>
                </a:cubicBezTo>
                <a:cubicBezTo>
                  <a:pt x="129" y="134"/>
                  <a:pt x="131" y="132"/>
                  <a:pt x="133" y="129"/>
                </a:cubicBezTo>
                <a:cubicBezTo>
                  <a:pt x="135" y="126"/>
                  <a:pt x="136" y="122"/>
                  <a:pt x="136" y="119"/>
                </a:cubicBezTo>
                <a:cubicBezTo>
                  <a:pt x="136" y="116"/>
                  <a:pt x="136" y="114"/>
                  <a:pt x="135" y="112"/>
                </a:cubicBezTo>
                <a:close/>
                <a:moveTo>
                  <a:pt x="118" y="87"/>
                </a:moveTo>
                <a:cubicBezTo>
                  <a:pt x="101" y="87"/>
                  <a:pt x="87" y="101"/>
                  <a:pt x="87" y="119"/>
                </a:cubicBezTo>
                <a:cubicBezTo>
                  <a:pt x="87" y="136"/>
                  <a:pt x="101" y="150"/>
                  <a:pt x="118" y="150"/>
                </a:cubicBezTo>
                <a:cubicBezTo>
                  <a:pt x="135" y="150"/>
                  <a:pt x="149" y="136"/>
                  <a:pt x="149" y="119"/>
                </a:cubicBezTo>
                <a:cubicBezTo>
                  <a:pt x="149" y="101"/>
                  <a:pt x="135" y="87"/>
                  <a:pt x="118" y="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23" name="Freeform 3716"/>
          <p:cNvSpPr>
            <a:spLocks/>
          </p:cNvSpPr>
          <p:nvPr/>
        </p:nvSpPr>
        <p:spPr bwMode="auto">
          <a:xfrm>
            <a:off x="3289166" y="1501091"/>
            <a:ext cx="257664" cy="227402"/>
          </a:xfrm>
          <a:custGeom>
            <a:avLst/>
            <a:gdLst>
              <a:gd name="T0" fmla="*/ 129 w 184"/>
              <a:gd name="T1" fmla="*/ 156 h 162"/>
              <a:gd name="T2" fmla="*/ 89 w 184"/>
              <a:gd name="T3" fmla="*/ 124 h 162"/>
              <a:gd name="T4" fmla="*/ 84 w 184"/>
              <a:gd name="T5" fmla="*/ 110 h 162"/>
              <a:gd name="T6" fmla="*/ 101 w 184"/>
              <a:gd name="T7" fmla="*/ 81 h 162"/>
              <a:gd name="T8" fmla="*/ 101 w 184"/>
              <a:gd name="T9" fmla="*/ 81 h 162"/>
              <a:gd name="T10" fmla="*/ 106 w 184"/>
              <a:gd name="T11" fmla="*/ 67 h 162"/>
              <a:gd name="T12" fmla="*/ 104 w 184"/>
              <a:gd name="T13" fmla="*/ 60 h 162"/>
              <a:gd name="T14" fmla="*/ 107 w 184"/>
              <a:gd name="T15" fmla="*/ 39 h 162"/>
              <a:gd name="T16" fmla="*/ 93 w 184"/>
              <a:gd name="T17" fmla="*/ 20 h 162"/>
              <a:gd name="T18" fmla="*/ 82 w 184"/>
              <a:gd name="T19" fmla="*/ 15 h 162"/>
              <a:gd name="T20" fmla="*/ 46 w 184"/>
              <a:gd name="T21" fmla="*/ 17 h 162"/>
              <a:gd name="T22" fmla="*/ 36 w 184"/>
              <a:gd name="T23" fmla="*/ 31 h 162"/>
              <a:gd name="T24" fmla="*/ 37 w 184"/>
              <a:gd name="T25" fmla="*/ 63 h 162"/>
              <a:gd name="T26" fmla="*/ 35 w 184"/>
              <a:gd name="T27" fmla="*/ 67 h 162"/>
              <a:gd name="T28" fmla="*/ 35 w 184"/>
              <a:gd name="T29" fmla="*/ 67 h 162"/>
              <a:gd name="T30" fmla="*/ 40 w 184"/>
              <a:gd name="T31" fmla="*/ 81 h 162"/>
              <a:gd name="T32" fmla="*/ 40 w 184"/>
              <a:gd name="T33" fmla="*/ 81 h 162"/>
              <a:gd name="T34" fmla="*/ 58 w 184"/>
              <a:gd name="T35" fmla="*/ 110 h 162"/>
              <a:gd name="T36" fmla="*/ 53 w 184"/>
              <a:gd name="T37" fmla="*/ 124 h 162"/>
              <a:gd name="T38" fmla="*/ 13 w 184"/>
              <a:gd name="T39" fmla="*/ 156 h 162"/>
              <a:gd name="T40" fmla="*/ 11 w 184"/>
              <a:gd name="T41" fmla="*/ 130 h 162"/>
              <a:gd name="T42" fmla="*/ 45 w 184"/>
              <a:gd name="T43" fmla="*/ 113 h 162"/>
              <a:gd name="T44" fmla="*/ 32 w 184"/>
              <a:gd name="T45" fmla="*/ 90 h 162"/>
              <a:gd name="T46" fmla="*/ 31 w 184"/>
              <a:gd name="T47" fmla="*/ 90 h 162"/>
              <a:gd name="T48" fmla="*/ 24 w 184"/>
              <a:gd name="T49" fmla="*/ 27 h 162"/>
              <a:gd name="T50" fmla="*/ 65 w 184"/>
              <a:gd name="T51" fmla="*/ 0 h 162"/>
              <a:gd name="T52" fmla="*/ 109 w 184"/>
              <a:gd name="T53" fmla="*/ 16 h 162"/>
              <a:gd name="T54" fmla="*/ 128 w 184"/>
              <a:gd name="T55" fmla="*/ 25 h 162"/>
              <a:gd name="T56" fmla="*/ 166 w 184"/>
              <a:gd name="T57" fmla="*/ 58 h 162"/>
              <a:gd name="T58" fmla="*/ 165 w 184"/>
              <a:gd name="T59" fmla="*/ 92 h 162"/>
              <a:gd name="T60" fmla="*/ 156 w 184"/>
              <a:gd name="T61" fmla="*/ 107 h 162"/>
              <a:gd name="T62" fmla="*/ 148 w 184"/>
              <a:gd name="T63" fmla="*/ 121 h 162"/>
              <a:gd name="T64" fmla="*/ 151 w 184"/>
              <a:gd name="T65" fmla="*/ 122 h 162"/>
              <a:gd name="T66" fmla="*/ 178 w 184"/>
              <a:gd name="T67" fmla="*/ 162 h 162"/>
              <a:gd name="T68" fmla="*/ 150 w 184"/>
              <a:gd name="T69" fmla="*/ 135 h 162"/>
              <a:gd name="T70" fmla="*/ 135 w 184"/>
              <a:gd name="T71" fmla="*/ 118 h 162"/>
              <a:gd name="T72" fmla="*/ 145 w 184"/>
              <a:gd name="T73" fmla="*/ 102 h 162"/>
              <a:gd name="T74" fmla="*/ 150 w 184"/>
              <a:gd name="T75" fmla="*/ 93 h 162"/>
              <a:gd name="T76" fmla="*/ 154 w 184"/>
              <a:gd name="T77" fmla="*/ 84 h 162"/>
              <a:gd name="T78" fmla="*/ 154 w 184"/>
              <a:gd name="T79" fmla="*/ 60 h 162"/>
              <a:gd name="T80" fmla="*/ 138 w 184"/>
              <a:gd name="T81" fmla="*/ 45 h 162"/>
              <a:gd name="T82" fmla="*/ 134 w 184"/>
              <a:gd name="T83" fmla="*/ 41 h 162"/>
              <a:gd name="T84" fmla="*/ 125 w 184"/>
              <a:gd name="T85" fmla="*/ 37 h 162"/>
              <a:gd name="T86" fmla="*/ 119 w 184"/>
              <a:gd name="T87" fmla="*/ 38 h 162"/>
              <a:gd name="T88" fmla="*/ 110 w 184"/>
              <a:gd name="T89" fmla="*/ 90 h 162"/>
              <a:gd name="T90" fmla="*/ 109 w 184"/>
              <a:gd name="T91" fmla="*/ 90 h 162"/>
              <a:gd name="T92" fmla="*/ 96 w 184"/>
              <a:gd name="T93" fmla="*/ 113 h 162"/>
              <a:gd name="T94" fmla="*/ 97 w 184"/>
              <a:gd name="T95" fmla="*/ 115 h 162"/>
              <a:gd name="T96" fmla="*/ 141 w 184"/>
              <a:gd name="T97" fmla="*/ 156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84" h="162">
                <a:moveTo>
                  <a:pt x="141" y="156"/>
                </a:moveTo>
                <a:cubicBezTo>
                  <a:pt x="141" y="159"/>
                  <a:pt x="138" y="162"/>
                  <a:pt x="135" y="162"/>
                </a:cubicBezTo>
                <a:cubicBezTo>
                  <a:pt x="131" y="162"/>
                  <a:pt x="129" y="159"/>
                  <a:pt x="129" y="156"/>
                </a:cubicBezTo>
                <a:cubicBezTo>
                  <a:pt x="129" y="148"/>
                  <a:pt x="125" y="143"/>
                  <a:pt x="121" y="139"/>
                </a:cubicBezTo>
                <a:cubicBezTo>
                  <a:pt x="115" y="132"/>
                  <a:pt x="106" y="129"/>
                  <a:pt x="100" y="129"/>
                </a:cubicBezTo>
                <a:cubicBezTo>
                  <a:pt x="96" y="129"/>
                  <a:pt x="92" y="127"/>
                  <a:pt x="89" y="124"/>
                </a:cubicBezTo>
                <a:cubicBezTo>
                  <a:pt x="88" y="124"/>
                  <a:pt x="88" y="124"/>
                  <a:pt x="88" y="124"/>
                </a:cubicBezTo>
                <a:cubicBezTo>
                  <a:pt x="86" y="121"/>
                  <a:pt x="84" y="117"/>
                  <a:pt x="84" y="112"/>
                </a:cubicBezTo>
                <a:cubicBezTo>
                  <a:pt x="84" y="110"/>
                  <a:pt x="84" y="110"/>
                  <a:pt x="84" y="110"/>
                </a:cubicBezTo>
                <a:cubicBezTo>
                  <a:pt x="84" y="107"/>
                  <a:pt x="85" y="105"/>
                  <a:pt x="87" y="104"/>
                </a:cubicBezTo>
                <a:cubicBezTo>
                  <a:pt x="91" y="101"/>
                  <a:pt x="93" y="96"/>
                  <a:pt x="95" y="91"/>
                </a:cubicBezTo>
                <a:cubicBezTo>
                  <a:pt x="97" y="87"/>
                  <a:pt x="98" y="83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ubicBezTo>
                  <a:pt x="103" y="79"/>
                  <a:pt x="105" y="76"/>
                  <a:pt x="106" y="73"/>
                </a:cubicBezTo>
                <a:cubicBezTo>
                  <a:pt x="107" y="71"/>
                  <a:pt x="107" y="69"/>
                  <a:pt x="106" y="67"/>
                </a:cubicBezTo>
                <a:cubicBezTo>
                  <a:pt x="106" y="67"/>
                  <a:pt x="106" y="67"/>
                  <a:pt x="106" y="67"/>
                </a:cubicBezTo>
                <a:cubicBezTo>
                  <a:pt x="105" y="67"/>
                  <a:pt x="105" y="67"/>
                  <a:pt x="105" y="67"/>
                </a:cubicBezTo>
                <a:cubicBezTo>
                  <a:pt x="104" y="65"/>
                  <a:pt x="104" y="62"/>
                  <a:pt x="104" y="60"/>
                </a:cubicBezTo>
                <a:cubicBezTo>
                  <a:pt x="104" y="60"/>
                  <a:pt x="104" y="60"/>
                  <a:pt x="104" y="60"/>
                </a:cubicBezTo>
                <a:cubicBezTo>
                  <a:pt x="105" y="56"/>
                  <a:pt x="106" y="52"/>
                  <a:pt x="107" y="49"/>
                </a:cubicBezTo>
                <a:cubicBezTo>
                  <a:pt x="107" y="45"/>
                  <a:pt x="107" y="42"/>
                  <a:pt x="107" y="39"/>
                </a:cubicBezTo>
                <a:cubicBezTo>
                  <a:pt x="107" y="39"/>
                  <a:pt x="107" y="39"/>
                  <a:pt x="107" y="39"/>
                </a:cubicBezTo>
                <a:cubicBezTo>
                  <a:pt x="107" y="39"/>
                  <a:pt x="107" y="39"/>
                  <a:pt x="107" y="39"/>
                </a:cubicBezTo>
                <a:cubicBezTo>
                  <a:pt x="106" y="36"/>
                  <a:pt x="103" y="29"/>
                  <a:pt x="99" y="24"/>
                </a:cubicBezTo>
                <a:cubicBezTo>
                  <a:pt x="97" y="22"/>
                  <a:pt x="95" y="20"/>
                  <a:pt x="93" y="20"/>
                </a:cubicBezTo>
                <a:cubicBezTo>
                  <a:pt x="93" y="20"/>
                  <a:pt x="93" y="20"/>
                  <a:pt x="93" y="20"/>
                </a:cubicBezTo>
                <a:cubicBezTo>
                  <a:pt x="91" y="21"/>
                  <a:pt x="89" y="20"/>
                  <a:pt x="87" y="20"/>
                </a:cubicBezTo>
                <a:cubicBezTo>
                  <a:pt x="85" y="19"/>
                  <a:pt x="83" y="17"/>
                  <a:pt x="82" y="15"/>
                </a:cubicBezTo>
                <a:cubicBezTo>
                  <a:pt x="81" y="14"/>
                  <a:pt x="79" y="13"/>
                  <a:pt x="76" y="13"/>
                </a:cubicBezTo>
                <a:cubicBezTo>
                  <a:pt x="72" y="12"/>
                  <a:pt x="68" y="12"/>
                  <a:pt x="65" y="12"/>
                </a:cubicBezTo>
                <a:cubicBezTo>
                  <a:pt x="58" y="12"/>
                  <a:pt x="51" y="14"/>
                  <a:pt x="46" y="17"/>
                </a:cubicBezTo>
                <a:cubicBezTo>
                  <a:pt x="42" y="20"/>
                  <a:pt x="38" y="25"/>
                  <a:pt x="36" y="31"/>
                </a:cubicBezTo>
                <a:cubicBezTo>
                  <a:pt x="36" y="31"/>
                  <a:pt x="36" y="31"/>
                  <a:pt x="36" y="31"/>
                </a:cubicBezTo>
                <a:cubicBezTo>
                  <a:pt x="36" y="31"/>
                  <a:pt x="36" y="31"/>
                  <a:pt x="36" y="31"/>
                </a:cubicBezTo>
                <a:cubicBezTo>
                  <a:pt x="35" y="36"/>
                  <a:pt x="34" y="42"/>
                  <a:pt x="34" y="47"/>
                </a:cubicBezTo>
                <a:cubicBezTo>
                  <a:pt x="34" y="52"/>
                  <a:pt x="35" y="56"/>
                  <a:pt x="36" y="60"/>
                </a:cubicBezTo>
                <a:cubicBezTo>
                  <a:pt x="37" y="61"/>
                  <a:pt x="37" y="62"/>
                  <a:pt x="37" y="63"/>
                </a:cubicBezTo>
                <a:cubicBezTo>
                  <a:pt x="37" y="63"/>
                  <a:pt x="37" y="63"/>
                  <a:pt x="37" y="63"/>
                </a:cubicBezTo>
                <a:cubicBezTo>
                  <a:pt x="37" y="63"/>
                  <a:pt x="37" y="63"/>
                  <a:pt x="37" y="63"/>
                </a:cubicBezTo>
                <a:cubicBezTo>
                  <a:pt x="37" y="64"/>
                  <a:pt x="36" y="66"/>
                  <a:pt x="35" y="67"/>
                </a:cubicBezTo>
                <a:cubicBezTo>
                  <a:pt x="35" y="67"/>
                  <a:pt x="35" y="67"/>
                  <a:pt x="35" y="67"/>
                </a:cubicBezTo>
                <a:cubicBezTo>
                  <a:pt x="35" y="67"/>
                  <a:pt x="35" y="67"/>
                  <a:pt x="35" y="67"/>
                </a:cubicBezTo>
                <a:cubicBezTo>
                  <a:pt x="35" y="67"/>
                  <a:pt x="35" y="67"/>
                  <a:pt x="35" y="67"/>
                </a:cubicBezTo>
                <a:cubicBezTo>
                  <a:pt x="34" y="69"/>
                  <a:pt x="34" y="71"/>
                  <a:pt x="35" y="73"/>
                </a:cubicBezTo>
                <a:cubicBezTo>
                  <a:pt x="35" y="73"/>
                  <a:pt x="35" y="73"/>
                  <a:pt x="35" y="73"/>
                </a:cubicBezTo>
                <a:cubicBezTo>
                  <a:pt x="36" y="77"/>
                  <a:pt x="38" y="79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3" y="84"/>
                  <a:pt x="44" y="87"/>
                  <a:pt x="46" y="91"/>
                </a:cubicBezTo>
                <a:cubicBezTo>
                  <a:pt x="48" y="96"/>
                  <a:pt x="50" y="102"/>
                  <a:pt x="54" y="104"/>
                </a:cubicBezTo>
                <a:cubicBezTo>
                  <a:pt x="56" y="105"/>
                  <a:pt x="58" y="108"/>
                  <a:pt x="58" y="110"/>
                </a:cubicBezTo>
                <a:cubicBezTo>
                  <a:pt x="58" y="110"/>
                  <a:pt x="58" y="110"/>
                  <a:pt x="58" y="110"/>
                </a:cubicBezTo>
                <a:cubicBezTo>
                  <a:pt x="58" y="112"/>
                  <a:pt x="58" y="112"/>
                  <a:pt x="58" y="112"/>
                </a:cubicBezTo>
                <a:cubicBezTo>
                  <a:pt x="58" y="117"/>
                  <a:pt x="56" y="121"/>
                  <a:pt x="53" y="124"/>
                </a:cubicBezTo>
                <a:cubicBezTo>
                  <a:pt x="50" y="127"/>
                  <a:pt x="46" y="129"/>
                  <a:pt x="41" y="129"/>
                </a:cubicBezTo>
                <a:cubicBezTo>
                  <a:pt x="36" y="129"/>
                  <a:pt x="26" y="132"/>
                  <a:pt x="20" y="139"/>
                </a:cubicBezTo>
                <a:cubicBezTo>
                  <a:pt x="16" y="143"/>
                  <a:pt x="13" y="148"/>
                  <a:pt x="13" y="156"/>
                </a:cubicBezTo>
                <a:cubicBezTo>
                  <a:pt x="13" y="159"/>
                  <a:pt x="10" y="162"/>
                  <a:pt x="6" y="162"/>
                </a:cubicBezTo>
                <a:cubicBezTo>
                  <a:pt x="3" y="162"/>
                  <a:pt x="0" y="159"/>
                  <a:pt x="0" y="156"/>
                </a:cubicBezTo>
                <a:cubicBezTo>
                  <a:pt x="0" y="144"/>
                  <a:pt x="5" y="136"/>
                  <a:pt x="11" y="130"/>
                </a:cubicBezTo>
                <a:cubicBezTo>
                  <a:pt x="20" y="121"/>
                  <a:pt x="33" y="117"/>
                  <a:pt x="40" y="117"/>
                </a:cubicBezTo>
                <a:cubicBezTo>
                  <a:pt x="42" y="116"/>
                  <a:pt x="43" y="116"/>
                  <a:pt x="44" y="115"/>
                </a:cubicBezTo>
                <a:cubicBezTo>
                  <a:pt x="44" y="114"/>
                  <a:pt x="45" y="114"/>
                  <a:pt x="45" y="113"/>
                </a:cubicBezTo>
                <a:cubicBezTo>
                  <a:pt x="39" y="108"/>
                  <a:pt x="36" y="101"/>
                  <a:pt x="34" y="96"/>
                </a:cubicBezTo>
                <a:cubicBezTo>
                  <a:pt x="33" y="93"/>
                  <a:pt x="32" y="91"/>
                  <a:pt x="32" y="90"/>
                </a:cubicBezTo>
                <a:cubicBezTo>
                  <a:pt x="32" y="90"/>
                  <a:pt x="32" y="90"/>
                  <a:pt x="32" y="90"/>
                </a:cubicBezTo>
                <a:cubicBezTo>
                  <a:pt x="32" y="90"/>
                  <a:pt x="32" y="90"/>
                  <a:pt x="32" y="90"/>
                </a:cubicBezTo>
                <a:cubicBezTo>
                  <a:pt x="32" y="90"/>
                  <a:pt x="32" y="90"/>
                  <a:pt x="32" y="90"/>
                </a:cubicBezTo>
                <a:cubicBezTo>
                  <a:pt x="31" y="90"/>
                  <a:pt x="31" y="90"/>
                  <a:pt x="31" y="90"/>
                </a:cubicBezTo>
                <a:cubicBezTo>
                  <a:pt x="24" y="84"/>
                  <a:pt x="18" y="72"/>
                  <a:pt x="24" y="62"/>
                </a:cubicBezTo>
                <a:cubicBezTo>
                  <a:pt x="22" y="57"/>
                  <a:pt x="21" y="52"/>
                  <a:pt x="21" y="47"/>
                </a:cubicBezTo>
                <a:cubicBezTo>
                  <a:pt x="21" y="40"/>
                  <a:pt x="22" y="33"/>
                  <a:pt x="24" y="27"/>
                </a:cubicBezTo>
                <a:cubicBezTo>
                  <a:pt x="24" y="27"/>
                  <a:pt x="24" y="27"/>
                  <a:pt x="24" y="27"/>
                </a:cubicBezTo>
                <a:cubicBezTo>
                  <a:pt x="27" y="18"/>
                  <a:pt x="33" y="11"/>
                  <a:pt x="39" y="7"/>
                </a:cubicBezTo>
                <a:cubicBezTo>
                  <a:pt x="46" y="2"/>
                  <a:pt x="55" y="0"/>
                  <a:pt x="65" y="0"/>
                </a:cubicBezTo>
                <a:cubicBezTo>
                  <a:pt x="68" y="0"/>
                  <a:pt x="73" y="0"/>
                  <a:pt x="78" y="0"/>
                </a:cubicBezTo>
                <a:cubicBezTo>
                  <a:pt x="84" y="1"/>
                  <a:pt x="89" y="4"/>
                  <a:pt x="92" y="8"/>
                </a:cubicBezTo>
                <a:cubicBezTo>
                  <a:pt x="99" y="7"/>
                  <a:pt x="104" y="11"/>
                  <a:pt x="109" y="16"/>
                </a:cubicBezTo>
                <a:cubicBezTo>
                  <a:pt x="111" y="19"/>
                  <a:pt x="113" y="22"/>
                  <a:pt x="114" y="25"/>
                </a:cubicBezTo>
                <a:cubicBezTo>
                  <a:pt x="118" y="24"/>
                  <a:pt x="123" y="24"/>
                  <a:pt x="127" y="25"/>
                </a:cubicBezTo>
                <a:cubicBezTo>
                  <a:pt x="128" y="25"/>
                  <a:pt x="128" y="25"/>
                  <a:pt x="128" y="25"/>
                </a:cubicBezTo>
                <a:cubicBezTo>
                  <a:pt x="134" y="26"/>
                  <a:pt x="141" y="29"/>
                  <a:pt x="144" y="33"/>
                </a:cubicBezTo>
                <a:cubicBezTo>
                  <a:pt x="149" y="33"/>
                  <a:pt x="154" y="36"/>
                  <a:pt x="158" y="40"/>
                </a:cubicBezTo>
                <a:cubicBezTo>
                  <a:pt x="162" y="46"/>
                  <a:pt x="166" y="54"/>
                  <a:pt x="166" y="58"/>
                </a:cubicBezTo>
                <a:cubicBezTo>
                  <a:pt x="167" y="64"/>
                  <a:pt x="166" y="68"/>
                  <a:pt x="165" y="72"/>
                </a:cubicBezTo>
                <a:cubicBezTo>
                  <a:pt x="165" y="74"/>
                  <a:pt x="164" y="76"/>
                  <a:pt x="164" y="77"/>
                </a:cubicBezTo>
                <a:cubicBezTo>
                  <a:pt x="167" y="82"/>
                  <a:pt x="167" y="87"/>
                  <a:pt x="165" y="92"/>
                </a:cubicBezTo>
                <a:cubicBezTo>
                  <a:pt x="164" y="96"/>
                  <a:pt x="161" y="99"/>
                  <a:pt x="158" y="102"/>
                </a:cubicBezTo>
                <a:cubicBezTo>
                  <a:pt x="157" y="103"/>
                  <a:pt x="157" y="106"/>
                  <a:pt x="156" y="107"/>
                </a:cubicBezTo>
                <a:cubicBezTo>
                  <a:pt x="156" y="107"/>
                  <a:pt x="156" y="107"/>
                  <a:pt x="156" y="107"/>
                </a:cubicBezTo>
                <a:cubicBezTo>
                  <a:pt x="156" y="107"/>
                  <a:pt x="156" y="107"/>
                  <a:pt x="156" y="107"/>
                </a:cubicBezTo>
                <a:cubicBezTo>
                  <a:pt x="154" y="111"/>
                  <a:pt x="152" y="116"/>
                  <a:pt x="148" y="120"/>
                </a:cubicBezTo>
                <a:cubicBezTo>
                  <a:pt x="148" y="121"/>
                  <a:pt x="148" y="121"/>
                  <a:pt x="148" y="121"/>
                </a:cubicBezTo>
                <a:cubicBezTo>
                  <a:pt x="149" y="122"/>
                  <a:pt x="149" y="122"/>
                  <a:pt x="151" y="122"/>
                </a:cubicBezTo>
                <a:cubicBezTo>
                  <a:pt x="151" y="122"/>
                  <a:pt x="151" y="122"/>
                  <a:pt x="151" y="122"/>
                </a:cubicBezTo>
                <a:cubicBezTo>
                  <a:pt x="151" y="122"/>
                  <a:pt x="151" y="122"/>
                  <a:pt x="151" y="122"/>
                </a:cubicBezTo>
                <a:cubicBezTo>
                  <a:pt x="157" y="123"/>
                  <a:pt x="167" y="126"/>
                  <a:pt x="175" y="133"/>
                </a:cubicBezTo>
                <a:cubicBezTo>
                  <a:pt x="180" y="139"/>
                  <a:pt x="184" y="146"/>
                  <a:pt x="184" y="156"/>
                </a:cubicBezTo>
                <a:cubicBezTo>
                  <a:pt x="184" y="159"/>
                  <a:pt x="182" y="162"/>
                  <a:pt x="178" y="162"/>
                </a:cubicBezTo>
                <a:cubicBezTo>
                  <a:pt x="175" y="162"/>
                  <a:pt x="172" y="159"/>
                  <a:pt x="172" y="156"/>
                </a:cubicBezTo>
                <a:cubicBezTo>
                  <a:pt x="172" y="150"/>
                  <a:pt x="170" y="145"/>
                  <a:pt x="166" y="142"/>
                </a:cubicBezTo>
                <a:cubicBezTo>
                  <a:pt x="161" y="137"/>
                  <a:pt x="154" y="135"/>
                  <a:pt x="150" y="135"/>
                </a:cubicBezTo>
                <a:cubicBezTo>
                  <a:pt x="150" y="135"/>
                  <a:pt x="150" y="135"/>
                  <a:pt x="150" y="135"/>
                </a:cubicBezTo>
                <a:cubicBezTo>
                  <a:pt x="145" y="134"/>
                  <a:pt x="141" y="132"/>
                  <a:pt x="139" y="129"/>
                </a:cubicBezTo>
                <a:cubicBezTo>
                  <a:pt x="136" y="126"/>
                  <a:pt x="135" y="122"/>
                  <a:pt x="135" y="118"/>
                </a:cubicBezTo>
                <a:cubicBezTo>
                  <a:pt x="135" y="115"/>
                  <a:pt x="136" y="113"/>
                  <a:pt x="138" y="112"/>
                </a:cubicBezTo>
                <a:cubicBezTo>
                  <a:pt x="141" y="110"/>
                  <a:pt x="143" y="106"/>
                  <a:pt x="145" y="102"/>
                </a:cubicBezTo>
                <a:cubicBezTo>
                  <a:pt x="145" y="102"/>
                  <a:pt x="145" y="102"/>
                  <a:pt x="145" y="102"/>
                </a:cubicBezTo>
                <a:cubicBezTo>
                  <a:pt x="146" y="99"/>
                  <a:pt x="147" y="96"/>
                  <a:pt x="150" y="93"/>
                </a:cubicBezTo>
                <a:cubicBezTo>
                  <a:pt x="150" y="93"/>
                  <a:pt x="150" y="93"/>
                  <a:pt x="150" y="93"/>
                </a:cubicBezTo>
                <a:cubicBezTo>
                  <a:pt x="150" y="93"/>
                  <a:pt x="150" y="93"/>
                  <a:pt x="150" y="93"/>
                </a:cubicBezTo>
                <a:cubicBezTo>
                  <a:pt x="150" y="93"/>
                  <a:pt x="150" y="93"/>
                  <a:pt x="150" y="93"/>
                </a:cubicBezTo>
                <a:cubicBezTo>
                  <a:pt x="151" y="92"/>
                  <a:pt x="153" y="90"/>
                  <a:pt x="154" y="88"/>
                </a:cubicBezTo>
                <a:cubicBezTo>
                  <a:pt x="154" y="86"/>
                  <a:pt x="154" y="85"/>
                  <a:pt x="154" y="84"/>
                </a:cubicBezTo>
                <a:cubicBezTo>
                  <a:pt x="152" y="82"/>
                  <a:pt x="152" y="81"/>
                  <a:pt x="152" y="80"/>
                </a:cubicBezTo>
                <a:cubicBezTo>
                  <a:pt x="152" y="76"/>
                  <a:pt x="152" y="72"/>
                  <a:pt x="153" y="69"/>
                </a:cubicBezTo>
                <a:cubicBezTo>
                  <a:pt x="154" y="66"/>
                  <a:pt x="155" y="63"/>
                  <a:pt x="154" y="60"/>
                </a:cubicBezTo>
                <a:cubicBezTo>
                  <a:pt x="154" y="57"/>
                  <a:pt x="151" y="52"/>
                  <a:pt x="148" y="48"/>
                </a:cubicBezTo>
                <a:cubicBezTo>
                  <a:pt x="147" y="47"/>
                  <a:pt x="145" y="45"/>
                  <a:pt x="144" y="45"/>
                </a:cubicBezTo>
                <a:cubicBezTo>
                  <a:pt x="142" y="46"/>
                  <a:pt x="140" y="45"/>
                  <a:pt x="138" y="45"/>
                </a:cubicBezTo>
                <a:cubicBezTo>
                  <a:pt x="138" y="44"/>
                  <a:pt x="138" y="44"/>
                  <a:pt x="138" y="44"/>
                </a:cubicBezTo>
                <a:cubicBezTo>
                  <a:pt x="136" y="44"/>
                  <a:pt x="135" y="42"/>
                  <a:pt x="134" y="41"/>
                </a:cubicBezTo>
                <a:cubicBezTo>
                  <a:pt x="134" y="41"/>
                  <a:pt x="134" y="41"/>
                  <a:pt x="134" y="41"/>
                </a:cubicBezTo>
                <a:cubicBezTo>
                  <a:pt x="134" y="41"/>
                  <a:pt x="134" y="41"/>
                  <a:pt x="134" y="41"/>
                </a:cubicBezTo>
                <a:cubicBezTo>
                  <a:pt x="133" y="40"/>
                  <a:pt x="129" y="38"/>
                  <a:pt x="125" y="37"/>
                </a:cubicBezTo>
                <a:cubicBezTo>
                  <a:pt x="125" y="37"/>
                  <a:pt x="125" y="37"/>
                  <a:pt x="125" y="37"/>
                </a:cubicBezTo>
                <a:cubicBezTo>
                  <a:pt x="123" y="37"/>
                  <a:pt x="121" y="37"/>
                  <a:pt x="119" y="37"/>
                </a:cubicBezTo>
                <a:cubicBezTo>
                  <a:pt x="119" y="38"/>
                  <a:pt x="119" y="38"/>
                  <a:pt x="119" y="38"/>
                </a:cubicBezTo>
                <a:cubicBezTo>
                  <a:pt x="119" y="38"/>
                  <a:pt x="119" y="38"/>
                  <a:pt x="119" y="38"/>
                </a:cubicBezTo>
                <a:cubicBezTo>
                  <a:pt x="120" y="42"/>
                  <a:pt x="120" y="46"/>
                  <a:pt x="119" y="50"/>
                </a:cubicBezTo>
                <a:cubicBezTo>
                  <a:pt x="119" y="54"/>
                  <a:pt x="118" y="58"/>
                  <a:pt x="117" y="61"/>
                </a:cubicBezTo>
                <a:cubicBezTo>
                  <a:pt x="123" y="71"/>
                  <a:pt x="117" y="83"/>
                  <a:pt x="110" y="90"/>
                </a:cubicBezTo>
                <a:cubicBezTo>
                  <a:pt x="110" y="90"/>
                  <a:pt x="110" y="90"/>
                  <a:pt x="110" y="90"/>
                </a:cubicBezTo>
                <a:cubicBezTo>
                  <a:pt x="109" y="90"/>
                  <a:pt x="109" y="90"/>
                  <a:pt x="109" y="90"/>
                </a:cubicBezTo>
                <a:cubicBezTo>
                  <a:pt x="109" y="90"/>
                  <a:pt x="109" y="90"/>
                  <a:pt x="109" y="90"/>
                </a:cubicBezTo>
                <a:cubicBezTo>
                  <a:pt x="109" y="90"/>
                  <a:pt x="109" y="90"/>
                  <a:pt x="109" y="90"/>
                </a:cubicBezTo>
                <a:cubicBezTo>
                  <a:pt x="109" y="91"/>
                  <a:pt x="108" y="93"/>
                  <a:pt x="107" y="96"/>
                </a:cubicBezTo>
                <a:cubicBezTo>
                  <a:pt x="104" y="101"/>
                  <a:pt x="102" y="108"/>
                  <a:pt x="96" y="113"/>
                </a:cubicBezTo>
                <a:cubicBezTo>
                  <a:pt x="96" y="113"/>
                  <a:pt x="97" y="114"/>
                  <a:pt x="97" y="115"/>
                </a:cubicBezTo>
                <a:cubicBezTo>
                  <a:pt x="97" y="115"/>
                  <a:pt x="97" y="115"/>
                  <a:pt x="97" y="115"/>
                </a:cubicBezTo>
                <a:cubicBezTo>
                  <a:pt x="97" y="115"/>
                  <a:pt x="97" y="115"/>
                  <a:pt x="97" y="115"/>
                </a:cubicBezTo>
                <a:cubicBezTo>
                  <a:pt x="98" y="116"/>
                  <a:pt x="100" y="116"/>
                  <a:pt x="101" y="117"/>
                </a:cubicBezTo>
                <a:cubicBezTo>
                  <a:pt x="109" y="117"/>
                  <a:pt x="121" y="121"/>
                  <a:pt x="130" y="130"/>
                </a:cubicBezTo>
                <a:cubicBezTo>
                  <a:pt x="136" y="136"/>
                  <a:pt x="141" y="144"/>
                  <a:pt x="141" y="15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24" name="Freeform 3717"/>
          <p:cNvSpPr>
            <a:spLocks noEditPoints="1"/>
          </p:cNvSpPr>
          <p:nvPr/>
        </p:nvSpPr>
        <p:spPr bwMode="auto">
          <a:xfrm>
            <a:off x="2523280" y="1968330"/>
            <a:ext cx="228640" cy="199570"/>
          </a:xfrm>
          <a:custGeom>
            <a:avLst/>
            <a:gdLst>
              <a:gd name="T0" fmla="*/ 135 w 163"/>
              <a:gd name="T1" fmla="*/ 23 h 142"/>
              <a:gd name="T2" fmla="*/ 20 w 163"/>
              <a:gd name="T3" fmla="*/ 64 h 142"/>
              <a:gd name="T4" fmla="*/ 13 w 163"/>
              <a:gd name="T5" fmla="*/ 78 h 142"/>
              <a:gd name="T6" fmla="*/ 20 w 163"/>
              <a:gd name="T7" fmla="*/ 78 h 142"/>
              <a:gd name="T8" fmla="*/ 135 w 163"/>
              <a:gd name="T9" fmla="*/ 119 h 142"/>
              <a:gd name="T10" fmla="*/ 143 w 163"/>
              <a:gd name="T11" fmla="*/ 129 h 142"/>
              <a:gd name="T12" fmla="*/ 149 w 163"/>
              <a:gd name="T13" fmla="*/ 129 h 142"/>
              <a:gd name="T14" fmla="*/ 150 w 163"/>
              <a:gd name="T15" fmla="*/ 129 h 142"/>
              <a:gd name="T16" fmla="*/ 150 w 163"/>
              <a:gd name="T17" fmla="*/ 128 h 142"/>
              <a:gd name="T18" fmla="*/ 150 w 163"/>
              <a:gd name="T19" fmla="*/ 13 h 142"/>
              <a:gd name="T20" fmla="*/ 149 w 163"/>
              <a:gd name="T21" fmla="*/ 13 h 142"/>
              <a:gd name="T22" fmla="*/ 143 w 163"/>
              <a:gd name="T23" fmla="*/ 13 h 142"/>
              <a:gd name="T24" fmla="*/ 142 w 163"/>
              <a:gd name="T25" fmla="*/ 14 h 142"/>
              <a:gd name="T26" fmla="*/ 142 w 163"/>
              <a:gd name="T27" fmla="*/ 15 h 142"/>
              <a:gd name="T28" fmla="*/ 142 w 163"/>
              <a:gd name="T29" fmla="*/ 128 h 142"/>
              <a:gd name="T30" fmla="*/ 127 w 163"/>
              <a:gd name="T31" fmla="*/ 35 h 142"/>
              <a:gd name="T32" fmla="*/ 39 w 163"/>
              <a:gd name="T33" fmla="*/ 71 h 142"/>
              <a:gd name="T34" fmla="*/ 36 w 163"/>
              <a:gd name="T35" fmla="*/ 64 h 142"/>
              <a:gd name="T36" fmla="*/ 45 w 163"/>
              <a:gd name="T37" fmla="*/ 100 h 142"/>
              <a:gd name="T38" fmla="*/ 43 w 163"/>
              <a:gd name="T39" fmla="*/ 110 h 142"/>
              <a:gd name="T40" fmla="*/ 77 w 163"/>
              <a:gd name="T41" fmla="*/ 124 h 142"/>
              <a:gd name="T42" fmla="*/ 82 w 163"/>
              <a:gd name="T43" fmla="*/ 124 h 142"/>
              <a:gd name="T44" fmla="*/ 82 w 163"/>
              <a:gd name="T45" fmla="*/ 124 h 142"/>
              <a:gd name="T46" fmla="*/ 86 w 163"/>
              <a:gd name="T47" fmla="*/ 121 h 142"/>
              <a:gd name="T48" fmla="*/ 45 w 163"/>
              <a:gd name="T49" fmla="*/ 100 h 142"/>
              <a:gd name="T50" fmla="*/ 97 w 163"/>
              <a:gd name="T51" fmla="*/ 125 h 142"/>
              <a:gd name="T52" fmla="*/ 88 w 163"/>
              <a:gd name="T53" fmla="*/ 136 h 142"/>
              <a:gd name="T54" fmla="*/ 74 w 163"/>
              <a:gd name="T55" fmla="*/ 136 h 142"/>
              <a:gd name="T56" fmla="*/ 42 w 163"/>
              <a:gd name="T57" fmla="*/ 125 h 142"/>
              <a:gd name="T58" fmla="*/ 31 w 163"/>
              <a:gd name="T59" fmla="*/ 102 h 142"/>
              <a:gd name="T60" fmla="*/ 19 w 163"/>
              <a:gd name="T61" fmla="*/ 91 h 142"/>
              <a:gd name="T62" fmla="*/ 4 w 163"/>
              <a:gd name="T63" fmla="*/ 87 h 142"/>
              <a:gd name="T64" fmla="*/ 4 w 163"/>
              <a:gd name="T65" fmla="*/ 87 h 142"/>
              <a:gd name="T66" fmla="*/ 0 w 163"/>
              <a:gd name="T67" fmla="*/ 62 h 142"/>
              <a:gd name="T68" fmla="*/ 4 w 163"/>
              <a:gd name="T69" fmla="*/ 54 h 142"/>
              <a:gd name="T70" fmla="*/ 19 w 163"/>
              <a:gd name="T71" fmla="*/ 52 h 142"/>
              <a:gd name="T72" fmla="*/ 134 w 163"/>
              <a:gd name="T73" fmla="*/ 4 h 142"/>
              <a:gd name="T74" fmla="*/ 144 w 163"/>
              <a:gd name="T75" fmla="*/ 0 h 142"/>
              <a:gd name="T76" fmla="*/ 158 w 163"/>
              <a:gd name="T77" fmla="*/ 4 h 142"/>
              <a:gd name="T78" fmla="*/ 163 w 163"/>
              <a:gd name="T79" fmla="*/ 14 h 142"/>
              <a:gd name="T80" fmla="*/ 158 w 163"/>
              <a:gd name="T81" fmla="*/ 138 h 142"/>
              <a:gd name="T82" fmla="*/ 149 w 163"/>
              <a:gd name="T83" fmla="*/ 142 h 142"/>
              <a:gd name="T84" fmla="*/ 144 w 163"/>
              <a:gd name="T85" fmla="*/ 142 h 142"/>
              <a:gd name="T86" fmla="*/ 130 w 163"/>
              <a:gd name="T87" fmla="*/ 131 h 142"/>
              <a:gd name="T88" fmla="*/ 134 w 163"/>
              <a:gd name="T89" fmla="*/ 4 h 142"/>
              <a:gd name="T90" fmla="*/ 134 w 163"/>
              <a:gd name="T91" fmla="*/ 4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63" h="142">
                <a:moveTo>
                  <a:pt x="135" y="119"/>
                </a:moveTo>
                <a:cubicBezTo>
                  <a:pt x="135" y="23"/>
                  <a:pt x="135" y="23"/>
                  <a:pt x="135" y="23"/>
                </a:cubicBezTo>
                <a:cubicBezTo>
                  <a:pt x="23" y="63"/>
                  <a:pt x="23" y="63"/>
                  <a:pt x="23" y="63"/>
                </a:cubicBezTo>
                <a:cubicBezTo>
                  <a:pt x="22" y="64"/>
                  <a:pt x="21" y="64"/>
                  <a:pt x="20" y="64"/>
                </a:cubicBezTo>
                <a:cubicBezTo>
                  <a:pt x="13" y="64"/>
                  <a:pt x="13" y="64"/>
                  <a:pt x="13" y="64"/>
                </a:cubicBezTo>
                <a:cubicBezTo>
                  <a:pt x="13" y="78"/>
                  <a:pt x="13" y="78"/>
                  <a:pt x="13" y="78"/>
                </a:cubicBezTo>
                <a:cubicBezTo>
                  <a:pt x="20" y="78"/>
                  <a:pt x="20" y="78"/>
                  <a:pt x="20" y="78"/>
                </a:cubicBezTo>
                <a:cubicBezTo>
                  <a:pt x="20" y="78"/>
                  <a:pt x="20" y="78"/>
                  <a:pt x="20" y="78"/>
                </a:cubicBezTo>
                <a:cubicBezTo>
                  <a:pt x="21" y="78"/>
                  <a:pt x="22" y="78"/>
                  <a:pt x="22" y="78"/>
                </a:cubicBezTo>
                <a:cubicBezTo>
                  <a:pt x="60" y="92"/>
                  <a:pt x="97" y="106"/>
                  <a:pt x="135" y="119"/>
                </a:cubicBezTo>
                <a:close/>
                <a:moveTo>
                  <a:pt x="142" y="128"/>
                </a:moveTo>
                <a:cubicBezTo>
                  <a:pt x="142" y="128"/>
                  <a:pt x="142" y="129"/>
                  <a:pt x="143" y="129"/>
                </a:cubicBezTo>
                <a:cubicBezTo>
                  <a:pt x="143" y="129"/>
                  <a:pt x="143" y="129"/>
                  <a:pt x="144" y="129"/>
                </a:cubicBezTo>
                <a:cubicBezTo>
                  <a:pt x="149" y="129"/>
                  <a:pt x="149" y="129"/>
                  <a:pt x="149" y="129"/>
                </a:cubicBezTo>
                <a:cubicBezTo>
                  <a:pt x="149" y="129"/>
                  <a:pt x="149" y="129"/>
                  <a:pt x="149" y="129"/>
                </a:cubicBezTo>
                <a:cubicBezTo>
                  <a:pt x="149" y="129"/>
                  <a:pt x="149" y="129"/>
                  <a:pt x="150" y="129"/>
                </a:cubicBezTo>
                <a:cubicBezTo>
                  <a:pt x="150" y="129"/>
                  <a:pt x="150" y="129"/>
                  <a:pt x="150" y="129"/>
                </a:cubicBezTo>
                <a:cubicBezTo>
                  <a:pt x="150" y="129"/>
                  <a:pt x="150" y="128"/>
                  <a:pt x="150" y="128"/>
                </a:cubicBezTo>
                <a:cubicBezTo>
                  <a:pt x="150" y="14"/>
                  <a:pt x="150" y="14"/>
                  <a:pt x="150" y="14"/>
                </a:cubicBezTo>
                <a:cubicBezTo>
                  <a:pt x="150" y="14"/>
                  <a:pt x="150" y="14"/>
                  <a:pt x="150" y="13"/>
                </a:cubicBezTo>
                <a:cubicBezTo>
                  <a:pt x="150" y="13"/>
                  <a:pt x="150" y="13"/>
                  <a:pt x="150" y="13"/>
                </a:cubicBezTo>
                <a:cubicBezTo>
                  <a:pt x="149" y="13"/>
                  <a:pt x="149" y="13"/>
                  <a:pt x="149" y="13"/>
                </a:cubicBezTo>
                <a:cubicBezTo>
                  <a:pt x="144" y="13"/>
                  <a:pt x="144" y="13"/>
                  <a:pt x="144" y="13"/>
                </a:cubicBezTo>
                <a:cubicBezTo>
                  <a:pt x="143" y="13"/>
                  <a:pt x="143" y="13"/>
                  <a:pt x="143" y="13"/>
                </a:cubicBezTo>
                <a:cubicBezTo>
                  <a:pt x="143" y="13"/>
                  <a:pt x="143" y="13"/>
                  <a:pt x="143" y="13"/>
                </a:cubicBezTo>
                <a:cubicBezTo>
                  <a:pt x="142" y="13"/>
                  <a:pt x="142" y="14"/>
                  <a:pt x="142" y="14"/>
                </a:cubicBezTo>
                <a:cubicBezTo>
                  <a:pt x="142" y="15"/>
                  <a:pt x="142" y="15"/>
                  <a:pt x="142" y="15"/>
                </a:cubicBezTo>
                <a:cubicBezTo>
                  <a:pt x="142" y="15"/>
                  <a:pt x="142" y="15"/>
                  <a:pt x="142" y="15"/>
                </a:cubicBezTo>
                <a:cubicBezTo>
                  <a:pt x="142" y="16"/>
                  <a:pt x="142" y="16"/>
                  <a:pt x="142" y="16"/>
                </a:cubicBezTo>
                <a:cubicBezTo>
                  <a:pt x="142" y="53"/>
                  <a:pt x="142" y="90"/>
                  <a:pt x="142" y="128"/>
                </a:cubicBezTo>
                <a:close/>
                <a:moveTo>
                  <a:pt x="123" y="33"/>
                </a:moveTo>
                <a:cubicBezTo>
                  <a:pt x="125" y="32"/>
                  <a:pt x="127" y="33"/>
                  <a:pt x="127" y="35"/>
                </a:cubicBezTo>
                <a:cubicBezTo>
                  <a:pt x="128" y="37"/>
                  <a:pt x="127" y="39"/>
                  <a:pt x="125" y="40"/>
                </a:cubicBezTo>
                <a:cubicBezTo>
                  <a:pt x="39" y="71"/>
                  <a:pt x="39" y="71"/>
                  <a:pt x="39" y="71"/>
                </a:cubicBezTo>
                <a:cubicBezTo>
                  <a:pt x="37" y="72"/>
                  <a:pt x="35" y="71"/>
                  <a:pt x="34" y="69"/>
                </a:cubicBezTo>
                <a:cubicBezTo>
                  <a:pt x="34" y="67"/>
                  <a:pt x="34" y="65"/>
                  <a:pt x="36" y="64"/>
                </a:cubicBezTo>
                <a:cubicBezTo>
                  <a:pt x="123" y="33"/>
                  <a:pt x="123" y="33"/>
                  <a:pt x="123" y="33"/>
                </a:cubicBezTo>
                <a:close/>
                <a:moveTo>
                  <a:pt x="45" y="100"/>
                </a:moveTo>
                <a:cubicBezTo>
                  <a:pt x="43" y="106"/>
                  <a:pt x="43" y="106"/>
                  <a:pt x="43" y="106"/>
                </a:cubicBezTo>
                <a:cubicBezTo>
                  <a:pt x="43" y="107"/>
                  <a:pt x="43" y="109"/>
                  <a:pt x="43" y="110"/>
                </a:cubicBezTo>
                <a:cubicBezTo>
                  <a:pt x="44" y="112"/>
                  <a:pt x="45" y="113"/>
                  <a:pt x="47" y="113"/>
                </a:cubicBezTo>
                <a:cubicBezTo>
                  <a:pt x="77" y="124"/>
                  <a:pt x="77" y="124"/>
                  <a:pt x="77" y="124"/>
                </a:cubicBezTo>
                <a:cubicBezTo>
                  <a:pt x="78" y="125"/>
                  <a:pt x="78" y="125"/>
                  <a:pt x="78" y="125"/>
                </a:cubicBezTo>
                <a:cubicBezTo>
                  <a:pt x="80" y="125"/>
                  <a:pt x="81" y="125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ubicBezTo>
                  <a:pt x="82" y="124"/>
                  <a:pt x="82" y="124"/>
                  <a:pt x="82" y="124"/>
                </a:cubicBezTo>
                <a:cubicBezTo>
                  <a:pt x="84" y="124"/>
                  <a:pt x="85" y="123"/>
                  <a:pt x="85" y="121"/>
                </a:cubicBezTo>
                <a:cubicBezTo>
                  <a:pt x="85" y="121"/>
                  <a:pt x="85" y="121"/>
                  <a:pt x="86" y="121"/>
                </a:cubicBezTo>
                <a:cubicBezTo>
                  <a:pt x="87" y="115"/>
                  <a:pt x="87" y="115"/>
                  <a:pt x="87" y="115"/>
                </a:cubicBezTo>
                <a:cubicBezTo>
                  <a:pt x="45" y="100"/>
                  <a:pt x="45" y="100"/>
                  <a:pt x="45" y="100"/>
                </a:cubicBezTo>
                <a:close/>
                <a:moveTo>
                  <a:pt x="99" y="120"/>
                </a:moveTo>
                <a:cubicBezTo>
                  <a:pt x="97" y="125"/>
                  <a:pt x="97" y="125"/>
                  <a:pt x="97" y="125"/>
                </a:cubicBezTo>
                <a:cubicBezTo>
                  <a:pt x="97" y="125"/>
                  <a:pt x="97" y="125"/>
                  <a:pt x="97" y="125"/>
                </a:cubicBezTo>
                <a:cubicBezTo>
                  <a:pt x="95" y="130"/>
                  <a:pt x="92" y="134"/>
                  <a:pt x="88" y="136"/>
                </a:cubicBezTo>
                <a:cubicBezTo>
                  <a:pt x="88" y="136"/>
                  <a:pt x="88" y="136"/>
                  <a:pt x="88" y="136"/>
                </a:cubicBezTo>
                <a:cubicBezTo>
                  <a:pt x="83" y="138"/>
                  <a:pt x="78" y="138"/>
                  <a:pt x="74" y="136"/>
                </a:cubicBezTo>
                <a:cubicBezTo>
                  <a:pt x="74" y="136"/>
                  <a:pt x="74" y="136"/>
                  <a:pt x="74" y="136"/>
                </a:cubicBezTo>
                <a:cubicBezTo>
                  <a:pt x="42" y="125"/>
                  <a:pt x="42" y="125"/>
                  <a:pt x="42" y="125"/>
                </a:cubicBezTo>
                <a:cubicBezTo>
                  <a:pt x="38" y="123"/>
                  <a:pt x="34" y="120"/>
                  <a:pt x="32" y="115"/>
                </a:cubicBezTo>
                <a:cubicBezTo>
                  <a:pt x="30" y="111"/>
                  <a:pt x="30" y="106"/>
                  <a:pt x="31" y="102"/>
                </a:cubicBezTo>
                <a:cubicBezTo>
                  <a:pt x="34" y="96"/>
                  <a:pt x="34" y="96"/>
                  <a:pt x="34" y="96"/>
                </a:cubicBezTo>
                <a:cubicBezTo>
                  <a:pt x="19" y="91"/>
                  <a:pt x="19" y="91"/>
                  <a:pt x="19" y="91"/>
                </a:cubicBezTo>
                <a:cubicBezTo>
                  <a:pt x="11" y="91"/>
                  <a:pt x="11" y="91"/>
                  <a:pt x="11" y="91"/>
                </a:cubicBezTo>
                <a:cubicBezTo>
                  <a:pt x="8" y="91"/>
                  <a:pt x="6" y="89"/>
                  <a:pt x="4" y="87"/>
                </a:cubicBezTo>
                <a:cubicBezTo>
                  <a:pt x="4" y="87"/>
                  <a:pt x="4" y="87"/>
                  <a:pt x="4" y="87"/>
                </a:cubicBezTo>
                <a:cubicBezTo>
                  <a:pt x="4" y="87"/>
                  <a:pt x="4" y="87"/>
                  <a:pt x="4" y="87"/>
                </a:cubicBezTo>
                <a:cubicBezTo>
                  <a:pt x="2" y="85"/>
                  <a:pt x="0" y="83"/>
                  <a:pt x="0" y="80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59"/>
                  <a:pt x="2" y="57"/>
                  <a:pt x="4" y="55"/>
                </a:cubicBezTo>
                <a:cubicBezTo>
                  <a:pt x="4" y="54"/>
                  <a:pt x="4" y="54"/>
                  <a:pt x="4" y="54"/>
                </a:cubicBezTo>
                <a:cubicBezTo>
                  <a:pt x="6" y="53"/>
                  <a:pt x="9" y="52"/>
                  <a:pt x="11" y="52"/>
                </a:cubicBezTo>
                <a:cubicBezTo>
                  <a:pt x="19" y="52"/>
                  <a:pt x="19" y="52"/>
                  <a:pt x="19" y="52"/>
                </a:cubicBezTo>
                <a:cubicBezTo>
                  <a:pt x="130" y="11"/>
                  <a:pt x="130" y="11"/>
                  <a:pt x="130" y="11"/>
                </a:cubicBezTo>
                <a:cubicBezTo>
                  <a:pt x="131" y="9"/>
                  <a:pt x="132" y="6"/>
                  <a:pt x="134" y="4"/>
                </a:cubicBezTo>
                <a:cubicBezTo>
                  <a:pt x="134" y="4"/>
                  <a:pt x="134" y="4"/>
                  <a:pt x="134" y="4"/>
                </a:cubicBezTo>
                <a:cubicBezTo>
                  <a:pt x="137" y="2"/>
                  <a:pt x="140" y="0"/>
                  <a:pt x="144" y="0"/>
                </a:cubicBezTo>
                <a:cubicBezTo>
                  <a:pt x="149" y="0"/>
                  <a:pt x="149" y="0"/>
                  <a:pt x="149" y="0"/>
                </a:cubicBezTo>
                <a:cubicBezTo>
                  <a:pt x="152" y="0"/>
                  <a:pt x="156" y="2"/>
                  <a:pt x="158" y="4"/>
                </a:cubicBezTo>
                <a:cubicBezTo>
                  <a:pt x="159" y="5"/>
                  <a:pt x="159" y="5"/>
                  <a:pt x="159" y="5"/>
                </a:cubicBezTo>
                <a:cubicBezTo>
                  <a:pt x="161" y="7"/>
                  <a:pt x="163" y="11"/>
                  <a:pt x="163" y="14"/>
                </a:cubicBezTo>
                <a:cubicBezTo>
                  <a:pt x="163" y="128"/>
                  <a:pt x="163" y="128"/>
                  <a:pt x="163" y="128"/>
                </a:cubicBezTo>
                <a:cubicBezTo>
                  <a:pt x="163" y="132"/>
                  <a:pt x="161" y="135"/>
                  <a:pt x="158" y="138"/>
                </a:cubicBezTo>
                <a:cubicBezTo>
                  <a:pt x="158" y="138"/>
                  <a:pt x="158" y="138"/>
                  <a:pt x="158" y="138"/>
                </a:cubicBezTo>
                <a:cubicBezTo>
                  <a:pt x="156" y="141"/>
                  <a:pt x="152" y="142"/>
                  <a:pt x="149" y="142"/>
                </a:cubicBezTo>
                <a:cubicBezTo>
                  <a:pt x="149" y="142"/>
                  <a:pt x="149" y="142"/>
                  <a:pt x="149" y="142"/>
                </a:cubicBezTo>
                <a:cubicBezTo>
                  <a:pt x="144" y="142"/>
                  <a:pt x="144" y="142"/>
                  <a:pt x="144" y="142"/>
                </a:cubicBezTo>
                <a:cubicBezTo>
                  <a:pt x="140" y="142"/>
                  <a:pt x="136" y="140"/>
                  <a:pt x="134" y="138"/>
                </a:cubicBezTo>
                <a:cubicBezTo>
                  <a:pt x="132" y="136"/>
                  <a:pt x="131" y="134"/>
                  <a:pt x="130" y="131"/>
                </a:cubicBezTo>
                <a:cubicBezTo>
                  <a:pt x="99" y="120"/>
                  <a:pt x="99" y="120"/>
                  <a:pt x="99" y="120"/>
                </a:cubicBezTo>
                <a:close/>
                <a:moveTo>
                  <a:pt x="134" y="4"/>
                </a:moveTo>
                <a:cubicBezTo>
                  <a:pt x="137" y="2"/>
                  <a:pt x="140" y="2"/>
                  <a:pt x="143" y="4"/>
                </a:cubicBezTo>
                <a:cubicBezTo>
                  <a:pt x="134" y="4"/>
                  <a:pt x="134" y="4"/>
                  <a:pt x="134" y="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25" name="Freeform 3718"/>
          <p:cNvSpPr>
            <a:spLocks noEditPoints="1"/>
          </p:cNvSpPr>
          <p:nvPr/>
        </p:nvSpPr>
        <p:spPr bwMode="auto">
          <a:xfrm>
            <a:off x="4514702" y="1523593"/>
            <a:ext cx="226863" cy="204899"/>
          </a:xfrm>
          <a:custGeom>
            <a:avLst/>
            <a:gdLst>
              <a:gd name="T0" fmla="*/ 60 w 162"/>
              <a:gd name="T1" fmla="*/ 62 h 146"/>
              <a:gd name="T2" fmla="*/ 60 w 162"/>
              <a:gd name="T3" fmla="*/ 79 h 146"/>
              <a:gd name="T4" fmla="*/ 43 w 162"/>
              <a:gd name="T5" fmla="*/ 79 h 146"/>
              <a:gd name="T6" fmla="*/ 43 w 162"/>
              <a:gd name="T7" fmla="*/ 62 h 146"/>
              <a:gd name="T8" fmla="*/ 81 w 162"/>
              <a:gd name="T9" fmla="*/ 0 h 146"/>
              <a:gd name="T10" fmla="*/ 162 w 162"/>
              <a:gd name="T11" fmla="*/ 70 h 146"/>
              <a:gd name="T12" fmla="*/ 81 w 162"/>
              <a:gd name="T13" fmla="*/ 141 h 146"/>
              <a:gd name="T14" fmla="*/ 47 w 162"/>
              <a:gd name="T15" fmla="*/ 134 h 146"/>
              <a:gd name="T16" fmla="*/ 21 w 162"/>
              <a:gd name="T17" fmla="*/ 146 h 146"/>
              <a:gd name="T18" fmla="*/ 15 w 162"/>
              <a:gd name="T19" fmla="*/ 144 h 146"/>
              <a:gd name="T20" fmla="*/ 12 w 162"/>
              <a:gd name="T21" fmla="*/ 139 h 146"/>
              <a:gd name="T22" fmla="*/ 16 w 162"/>
              <a:gd name="T23" fmla="*/ 112 h 146"/>
              <a:gd name="T24" fmla="*/ 0 w 162"/>
              <a:gd name="T25" fmla="*/ 70 h 146"/>
              <a:gd name="T26" fmla="*/ 81 w 162"/>
              <a:gd name="T27" fmla="*/ 0 h 146"/>
              <a:gd name="T28" fmla="*/ 81 w 162"/>
              <a:gd name="T29" fmla="*/ 12 h 146"/>
              <a:gd name="T30" fmla="*/ 13 w 162"/>
              <a:gd name="T31" fmla="*/ 70 h 146"/>
              <a:gd name="T32" fmla="*/ 27 w 162"/>
              <a:gd name="T33" fmla="*/ 106 h 146"/>
              <a:gd name="T34" fmla="*/ 24 w 162"/>
              <a:gd name="T35" fmla="*/ 132 h 146"/>
              <a:gd name="T36" fmla="*/ 43 w 162"/>
              <a:gd name="T37" fmla="*/ 122 h 146"/>
              <a:gd name="T38" fmla="*/ 65 w 162"/>
              <a:gd name="T39" fmla="*/ 127 h 146"/>
              <a:gd name="T40" fmla="*/ 130 w 162"/>
              <a:gd name="T41" fmla="*/ 111 h 146"/>
              <a:gd name="T42" fmla="*/ 130 w 162"/>
              <a:gd name="T43" fmla="*/ 29 h 146"/>
              <a:gd name="T44" fmla="*/ 51 w 162"/>
              <a:gd name="T45" fmla="*/ 66 h 146"/>
              <a:gd name="T46" fmla="*/ 47 w 162"/>
              <a:gd name="T47" fmla="*/ 70 h 146"/>
              <a:gd name="T48" fmla="*/ 51 w 162"/>
              <a:gd name="T49" fmla="*/ 75 h 146"/>
              <a:gd name="T50" fmla="*/ 56 w 162"/>
              <a:gd name="T51" fmla="*/ 70 h 146"/>
              <a:gd name="T52" fmla="*/ 81 w 162"/>
              <a:gd name="T53" fmla="*/ 58 h 146"/>
              <a:gd name="T54" fmla="*/ 93 w 162"/>
              <a:gd name="T55" fmla="*/ 70 h 146"/>
              <a:gd name="T56" fmla="*/ 81 w 162"/>
              <a:gd name="T57" fmla="*/ 82 h 146"/>
              <a:gd name="T58" fmla="*/ 70 w 162"/>
              <a:gd name="T59" fmla="*/ 70 h 146"/>
              <a:gd name="T60" fmla="*/ 81 w 162"/>
              <a:gd name="T61" fmla="*/ 58 h 146"/>
              <a:gd name="T62" fmla="*/ 81 w 162"/>
              <a:gd name="T63" fmla="*/ 66 h 146"/>
              <a:gd name="T64" fmla="*/ 77 w 162"/>
              <a:gd name="T65" fmla="*/ 70 h 146"/>
              <a:gd name="T66" fmla="*/ 81 w 162"/>
              <a:gd name="T67" fmla="*/ 75 h 146"/>
              <a:gd name="T68" fmla="*/ 86 w 162"/>
              <a:gd name="T69" fmla="*/ 70 h 146"/>
              <a:gd name="T70" fmla="*/ 111 w 162"/>
              <a:gd name="T71" fmla="*/ 58 h 146"/>
              <a:gd name="T72" fmla="*/ 123 w 162"/>
              <a:gd name="T73" fmla="*/ 70 h 146"/>
              <a:gd name="T74" fmla="*/ 111 w 162"/>
              <a:gd name="T75" fmla="*/ 82 h 146"/>
              <a:gd name="T76" fmla="*/ 99 w 162"/>
              <a:gd name="T77" fmla="*/ 70 h 146"/>
              <a:gd name="T78" fmla="*/ 111 w 162"/>
              <a:gd name="T79" fmla="*/ 58 h 146"/>
              <a:gd name="T80" fmla="*/ 111 w 162"/>
              <a:gd name="T81" fmla="*/ 66 h 146"/>
              <a:gd name="T82" fmla="*/ 107 w 162"/>
              <a:gd name="T83" fmla="*/ 70 h 146"/>
              <a:gd name="T84" fmla="*/ 111 w 162"/>
              <a:gd name="T85" fmla="*/ 75 h 146"/>
              <a:gd name="T86" fmla="*/ 116 w 162"/>
              <a:gd name="T87" fmla="*/ 7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2" h="146">
                <a:moveTo>
                  <a:pt x="51" y="58"/>
                </a:moveTo>
                <a:cubicBezTo>
                  <a:pt x="55" y="58"/>
                  <a:pt x="58" y="60"/>
                  <a:pt x="60" y="62"/>
                </a:cubicBezTo>
                <a:cubicBezTo>
                  <a:pt x="62" y="64"/>
                  <a:pt x="63" y="67"/>
                  <a:pt x="63" y="70"/>
                </a:cubicBezTo>
                <a:cubicBezTo>
                  <a:pt x="63" y="74"/>
                  <a:pt x="62" y="76"/>
                  <a:pt x="60" y="79"/>
                </a:cubicBezTo>
                <a:cubicBezTo>
                  <a:pt x="58" y="81"/>
                  <a:pt x="55" y="82"/>
                  <a:pt x="51" y="82"/>
                </a:cubicBezTo>
                <a:cubicBezTo>
                  <a:pt x="48" y="82"/>
                  <a:pt x="45" y="81"/>
                  <a:pt x="43" y="79"/>
                </a:cubicBezTo>
                <a:cubicBezTo>
                  <a:pt x="41" y="76"/>
                  <a:pt x="40" y="74"/>
                  <a:pt x="40" y="70"/>
                </a:cubicBezTo>
                <a:cubicBezTo>
                  <a:pt x="40" y="67"/>
                  <a:pt x="41" y="64"/>
                  <a:pt x="43" y="62"/>
                </a:cubicBezTo>
                <a:cubicBezTo>
                  <a:pt x="45" y="60"/>
                  <a:pt x="48" y="58"/>
                  <a:pt x="51" y="58"/>
                </a:cubicBezTo>
                <a:close/>
                <a:moveTo>
                  <a:pt x="81" y="0"/>
                </a:moveTo>
                <a:cubicBezTo>
                  <a:pt x="104" y="0"/>
                  <a:pt x="124" y="7"/>
                  <a:pt x="138" y="20"/>
                </a:cubicBezTo>
                <a:cubicBezTo>
                  <a:pt x="153" y="33"/>
                  <a:pt x="162" y="51"/>
                  <a:pt x="162" y="70"/>
                </a:cubicBezTo>
                <a:cubicBezTo>
                  <a:pt x="162" y="90"/>
                  <a:pt x="153" y="108"/>
                  <a:pt x="138" y="120"/>
                </a:cubicBezTo>
                <a:cubicBezTo>
                  <a:pt x="124" y="133"/>
                  <a:pt x="104" y="141"/>
                  <a:pt x="81" y="141"/>
                </a:cubicBezTo>
                <a:cubicBezTo>
                  <a:pt x="75" y="141"/>
                  <a:pt x="68" y="140"/>
                  <a:pt x="62" y="139"/>
                </a:cubicBezTo>
                <a:cubicBezTo>
                  <a:pt x="57" y="138"/>
                  <a:pt x="51" y="136"/>
                  <a:pt x="47" y="134"/>
                </a:cubicBezTo>
                <a:cubicBezTo>
                  <a:pt x="27" y="145"/>
                  <a:pt x="27" y="145"/>
                  <a:pt x="27" y="145"/>
                </a:cubicBezTo>
                <a:cubicBezTo>
                  <a:pt x="25" y="146"/>
                  <a:pt x="23" y="146"/>
                  <a:pt x="21" y="146"/>
                </a:cubicBezTo>
                <a:cubicBezTo>
                  <a:pt x="21" y="146"/>
                  <a:pt x="21" y="146"/>
                  <a:pt x="21" y="146"/>
                </a:cubicBezTo>
                <a:cubicBezTo>
                  <a:pt x="19" y="146"/>
                  <a:pt x="17" y="145"/>
                  <a:pt x="15" y="144"/>
                </a:cubicBezTo>
                <a:cubicBezTo>
                  <a:pt x="14" y="142"/>
                  <a:pt x="12" y="141"/>
                  <a:pt x="12" y="139"/>
                </a:cubicBezTo>
                <a:cubicBezTo>
                  <a:pt x="12" y="139"/>
                  <a:pt x="12" y="139"/>
                  <a:pt x="12" y="139"/>
                </a:cubicBezTo>
                <a:cubicBezTo>
                  <a:pt x="11" y="137"/>
                  <a:pt x="11" y="135"/>
                  <a:pt x="11" y="133"/>
                </a:cubicBezTo>
                <a:cubicBezTo>
                  <a:pt x="16" y="112"/>
                  <a:pt x="16" y="112"/>
                  <a:pt x="16" y="112"/>
                </a:cubicBezTo>
                <a:cubicBezTo>
                  <a:pt x="11" y="106"/>
                  <a:pt x="8" y="100"/>
                  <a:pt x="5" y="94"/>
                </a:cubicBezTo>
                <a:cubicBezTo>
                  <a:pt x="2" y="86"/>
                  <a:pt x="0" y="78"/>
                  <a:pt x="0" y="70"/>
                </a:cubicBezTo>
                <a:cubicBezTo>
                  <a:pt x="0" y="51"/>
                  <a:pt x="10" y="33"/>
                  <a:pt x="24" y="20"/>
                </a:cubicBezTo>
                <a:cubicBezTo>
                  <a:pt x="39" y="7"/>
                  <a:pt x="59" y="0"/>
                  <a:pt x="81" y="0"/>
                </a:cubicBezTo>
                <a:close/>
                <a:moveTo>
                  <a:pt x="130" y="29"/>
                </a:moveTo>
                <a:cubicBezTo>
                  <a:pt x="118" y="19"/>
                  <a:pt x="100" y="12"/>
                  <a:pt x="81" y="12"/>
                </a:cubicBezTo>
                <a:cubicBezTo>
                  <a:pt x="62" y="12"/>
                  <a:pt x="45" y="19"/>
                  <a:pt x="32" y="29"/>
                </a:cubicBezTo>
                <a:cubicBezTo>
                  <a:pt x="20" y="40"/>
                  <a:pt x="13" y="54"/>
                  <a:pt x="13" y="70"/>
                </a:cubicBezTo>
                <a:cubicBezTo>
                  <a:pt x="13" y="77"/>
                  <a:pt x="14" y="83"/>
                  <a:pt x="16" y="89"/>
                </a:cubicBezTo>
                <a:cubicBezTo>
                  <a:pt x="19" y="95"/>
                  <a:pt x="23" y="101"/>
                  <a:pt x="27" y="106"/>
                </a:cubicBezTo>
                <a:cubicBezTo>
                  <a:pt x="29" y="107"/>
                  <a:pt x="29" y="109"/>
                  <a:pt x="29" y="112"/>
                </a:cubicBezTo>
                <a:cubicBezTo>
                  <a:pt x="24" y="132"/>
                  <a:pt x="24" y="132"/>
                  <a:pt x="24" y="132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3" y="122"/>
                  <a:pt x="43" y="122"/>
                  <a:pt x="43" y="122"/>
                </a:cubicBezTo>
                <a:cubicBezTo>
                  <a:pt x="45" y="121"/>
                  <a:pt x="47" y="121"/>
                  <a:pt x="49" y="121"/>
                </a:cubicBezTo>
                <a:cubicBezTo>
                  <a:pt x="54" y="124"/>
                  <a:pt x="59" y="125"/>
                  <a:pt x="65" y="127"/>
                </a:cubicBezTo>
                <a:cubicBezTo>
                  <a:pt x="70" y="128"/>
                  <a:pt x="76" y="128"/>
                  <a:pt x="81" y="128"/>
                </a:cubicBezTo>
                <a:cubicBezTo>
                  <a:pt x="100" y="128"/>
                  <a:pt x="118" y="122"/>
                  <a:pt x="130" y="111"/>
                </a:cubicBezTo>
                <a:cubicBezTo>
                  <a:pt x="142" y="101"/>
                  <a:pt x="150" y="86"/>
                  <a:pt x="150" y="70"/>
                </a:cubicBezTo>
                <a:cubicBezTo>
                  <a:pt x="150" y="54"/>
                  <a:pt x="142" y="40"/>
                  <a:pt x="130" y="29"/>
                </a:cubicBezTo>
                <a:close/>
                <a:moveTo>
                  <a:pt x="54" y="67"/>
                </a:moveTo>
                <a:cubicBezTo>
                  <a:pt x="54" y="66"/>
                  <a:pt x="53" y="66"/>
                  <a:pt x="51" y="66"/>
                </a:cubicBezTo>
                <a:cubicBezTo>
                  <a:pt x="50" y="66"/>
                  <a:pt x="49" y="66"/>
                  <a:pt x="48" y="67"/>
                </a:cubicBezTo>
                <a:cubicBezTo>
                  <a:pt x="48" y="68"/>
                  <a:pt x="47" y="69"/>
                  <a:pt x="47" y="70"/>
                </a:cubicBezTo>
                <a:cubicBezTo>
                  <a:pt x="47" y="71"/>
                  <a:pt x="48" y="73"/>
                  <a:pt x="48" y="73"/>
                </a:cubicBezTo>
                <a:cubicBezTo>
                  <a:pt x="49" y="74"/>
                  <a:pt x="50" y="75"/>
                  <a:pt x="51" y="75"/>
                </a:cubicBezTo>
                <a:cubicBezTo>
                  <a:pt x="53" y="75"/>
                  <a:pt x="54" y="74"/>
                  <a:pt x="54" y="73"/>
                </a:cubicBezTo>
                <a:cubicBezTo>
                  <a:pt x="55" y="73"/>
                  <a:pt x="56" y="71"/>
                  <a:pt x="56" y="70"/>
                </a:cubicBezTo>
                <a:cubicBezTo>
                  <a:pt x="56" y="69"/>
                  <a:pt x="55" y="68"/>
                  <a:pt x="54" y="67"/>
                </a:cubicBezTo>
                <a:close/>
                <a:moveTo>
                  <a:pt x="81" y="58"/>
                </a:moveTo>
                <a:cubicBezTo>
                  <a:pt x="85" y="58"/>
                  <a:pt x="88" y="60"/>
                  <a:pt x="90" y="62"/>
                </a:cubicBezTo>
                <a:cubicBezTo>
                  <a:pt x="92" y="64"/>
                  <a:pt x="93" y="67"/>
                  <a:pt x="93" y="70"/>
                </a:cubicBezTo>
                <a:cubicBezTo>
                  <a:pt x="93" y="74"/>
                  <a:pt x="92" y="76"/>
                  <a:pt x="90" y="79"/>
                </a:cubicBezTo>
                <a:cubicBezTo>
                  <a:pt x="88" y="81"/>
                  <a:pt x="85" y="82"/>
                  <a:pt x="81" y="82"/>
                </a:cubicBezTo>
                <a:cubicBezTo>
                  <a:pt x="78" y="82"/>
                  <a:pt x="75" y="81"/>
                  <a:pt x="73" y="79"/>
                </a:cubicBezTo>
                <a:cubicBezTo>
                  <a:pt x="71" y="76"/>
                  <a:pt x="70" y="74"/>
                  <a:pt x="70" y="70"/>
                </a:cubicBezTo>
                <a:cubicBezTo>
                  <a:pt x="70" y="67"/>
                  <a:pt x="71" y="64"/>
                  <a:pt x="73" y="62"/>
                </a:cubicBezTo>
                <a:cubicBezTo>
                  <a:pt x="75" y="60"/>
                  <a:pt x="78" y="58"/>
                  <a:pt x="81" y="58"/>
                </a:cubicBezTo>
                <a:close/>
                <a:moveTo>
                  <a:pt x="84" y="67"/>
                </a:moveTo>
                <a:cubicBezTo>
                  <a:pt x="84" y="66"/>
                  <a:pt x="83" y="66"/>
                  <a:pt x="81" y="66"/>
                </a:cubicBezTo>
                <a:cubicBezTo>
                  <a:pt x="80" y="66"/>
                  <a:pt x="79" y="66"/>
                  <a:pt x="78" y="67"/>
                </a:cubicBezTo>
                <a:cubicBezTo>
                  <a:pt x="77" y="68"/>
                  <a:pt x="77" y="69"/>
                  <a:pt x="77" y="70"/>
                </a:cubicBezTo>
                <a:cubicBezTo>
                  <a:pt x="77" y="71"/>
                  <a:pt x="77" y="73"/>
                  <a:pt x="78" y="73"/>
                </a:cubicBezTo>
                <a:cubicBezTo>
                  <a:pt x="79" y="74"/>
                  <a:pt x="80" y="75"/>
                  <a:pt x="81" y="75"/>
                </a:cubicBezTo>
                <a:cubicBezTo>
                  <a:pt x="83" y="75"/>
                  <a:pt x="84" y="74"/>
                  <a:pt x="84" y="73"/>
                </a:cubicBezTo>
                <a:cubicBezTo>
                  <a:pt x="85" y="73"/>
                  <a:pt x="86" y="71"/>
                  <a:pt x="86" y="70"/>
                </a:cubicBezTo>
                <a:cubicBezTo>
                  <a:pt x="86" y="69"/>
                  <a:pt x="85" y="68"/>
                  <a:pt x="84" y="67"/>
                </a:cubicBezTo>
                <a:close/>
                <a:moveTo>
                  <a:pt x="111" y="58"/>
                </a:moveTo>
                <a:cubicBezTo>
                  <a:pt x="115" y="58"/>
                  <a:pt x="118" y="60"/>
                  <a:pt x="120" y="62"/>
                </a:cubicBezTo>
                <a:cubicBezTo>
                  <a:pt x="122" y="64"/>
                  <a:pt x="123" y="67"/>
                  <a:pt x="123" y="70"/>
                </a:cubicBezTo>
                <a:cubicBezTo>
                  <a:pt x="123" y="74"/>
                  <a:pt x="122" y="76"/>
                  <a:pt x="120" y="79"/>
                </a:cubicBezTo>
                <a:cubicBezTo>
                  <a:pt x="118" y="81"/>
                  <a:pt x="115" y="82"/>
                  <a:pt x="111" y="82"/>
                </a:cubicBezTo>
                <a:cubicBezTo>
                  <a:pt x="108" y="82"/>
                  <a:pt x="105" y="81"/>
                  <a:pt x="103" y="79"/>
                </a:cubicBezTo>
                <a:cubicBezTo>
                  <a:pt x="101" y="76"/>
                  <a:pt x="99" y="74"/>
                  <a:pt x="99" y="70"/>
                </a:cubicBezTo>
                <a:cubicBezTo>
                  <a:pt x="99" y="67"/>
                  <a:pt x="101" y="64"/>
                  <a:pt x="103" y="62"/>
                </a:cubicBezTo>
                <a:cubicBezTo>
                  <a:pt x="105" y="60"/>
                  <a:pt x="108" y="58"/>
                  <a:pt x="111" y="58"/>
                </a:cubicBezTo>
                <a:close/>
                <a:moveTo>
                  <a:pt x="114" y="67"/>
                </a:moveTo>
                <a:cubicBezTo>
                  <a:pt x="114" y="66"/>
                  <a:pt x="112" y="66"/>
                  <a:pt x="111" y="66"/>
                </a:cubicBezTo>
                <a:cubicBezTo>
                  <a:pt x="110" y="66"/>
                  <a:pt x="109" y="66"/>
                  <a:pt x="108" y="67"/>
                </a:cubicBezTo>
                <a:cubicBezTo>
                  <a:pt x="107" y="68"/>
                  <a:pt x="107" y="69"/>
                  <a:pt x="107" y="70"/>
                </a:cubicBezTo>
                <a:cubicBezTo>
                  <a:pt x="107" y="71"/>
                  <a:pt x="107" y="73"/>
                  <a:pt x="108" y="73"/>
                </a:cubicBezTo>
                <a:cubicBezTo>
                  <a:pt x="109" y="74"/>
                  <a:pt x="110" y="75"/>
                  <a:pt x="111" y="75"/>
                </a:cubicBezTo>
                <a:cubicBezTo>
                  <a:pt x="112" y="75"/>
                  <a:pt x="114" y="74"/>
                  <a:pt x="114" y="73"/>
                </a:cubicBezTo>
                <a:cubicBezTo>
                  <a:pt x="115" y="73"/>
                  <a:pt x="116" y="71"/>
                  <a:pt x="116" y="70"/>
                </a:cubicBezTo>
                <a:cubicBezTo>
                  <a:pt x="116" y="69"/>
                  <a:pt x="115" y="68"/>
                  <a:pt x="114" y="6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26" name="Freeform 3719"/>
          <p:cNvSpPr>
            <a:spLocks noEditPoints="1"/>
          </p:cNvSpPr>
          <p:nvPr/>
        </p:nvSpPr>
        <p:spPr bwMode="auto">
          <a:xfrm>
            <a:off x="5320864" y="1504051"/>
            <a:ext cx="209093" cy="225627"/>
          </a:xfrm>
          <a:custGeom>
            <a:avLst/>
            <a:gdLst>
              <a:gd name="T0" fmla="*/ 24 w 149"/>
              <a:gd name="T1" fmla="*/ 0 h 161"/>
              <a:gd name="T2" fmla="*/ 108 w 149"/>
              <a:gd name="T3" fmla="*/ 0 h 161"/>
              <a:gd name="T4" fmla="*/ 133 w 149"/>
              <a:gd name="T5" fmla="*/ 24 h 161"/>
              <a:gd name="T6" fmla="*/ 133 w 149"/>
              <a:gd name="T7" fmla="*/ 53 h 161"/>
              <a:gd name="T8" fmla="*/ 108 w 149"/>
              <a:gd name="T9" fmla="*/ 77 h 161"/>
              <a:gd name="T10" fmla="*/ 53 w 149"/>
              <a:gd name="T11" fmla="*/ 77 h 161"/>
              <a:gd name="T12" fmla="*/ 45 w 149"/>
              <a:gd name="T13" fmla="*/ 93 h 161"/>
              <a:gd name="T14" fmla="*/ 45 w 149"/>
              <a:gd name="T15" fmla="*/ 93 h 161"/>
              <a:gd name="T16" fmla="*/ 45 w 149"/>
              <a:gd name="T17" fmla="*/ 93 h 161"/>
              <a:gd name="T18" fmla="*/ 31 w 149"/>
              <a:gd name="T19" fmla="*/ 93 h 161"/>
              <a:gd name="T20" fmla="*/ 23 w 149"/>
              <a:gd name="T21" fmla="*/ 77 h 161"/>
              <a:gd name="T22" fmla="*/ 0 w 149"/>
              <a:gd name="T23" fmla="*/ 53 h 161"/>
              <a:gd name="T24" fmla="*/ 0 w 149"/>
              <a:gd name="T25" fmla="*/ 24 h 161"/>
              <a:gd name="T26" fmla="*/ 24 w 149"/>
              <a:gd name="T27" fmla="*/ 0 h 161"/>
              <a:gd name="T28" fmla="*/ 108 w 149"/>
              <a:gd name="T29" fmla="*/ 12 h 161"/>
              <a:gd name="T30" fmla="*/ 24 w 149"/>
              <a:gd name="T31" fmla="*/ 12 h 161"/>
              <a:gd name="T32" fmla="*/ 12 w 149"/>
              <a:gd name="T33" fmla="*/ 24 h 161"/>
              <a:gd name="T34" fmla="*/ 12 w 149"/>
              <a:gd name="T35" fmla="*/ 53 h 161"/>
              <a:gd name="T36" fmla="*/ 24 w 149"/>
              <a:gd name="T37" fmla="*/ 65 h 161"/>
              <a:gd name="T38" fmla="*/ 26 w 149"/>
              <a:gd name="T39" fmla="*/ 65 h 161"/>
              <a:gd name="T40" fmla="*/ 33 w 149"/>
              <a:gd name="T41" fmla="*/ 69 h 161"/>
              <a:gd name="T42" fmla="*/ 38 w 149"/>
              <a:gd name="T43" fmla="*/ 79 h 161"/>
              <a:gd name="T44" fmla="*/ 43 w 149"/>
              <a:gd name="T45" fmla="*/ 69 h 161"/>
              <a:gd name="T46" fmla="*/ 50 w 149"/>
              <a:gd name="T47" fmla="*/ 65 h 161"/>
              <a:gd name="T48" fmla="*/ 108 w 149"/>
              <a:gd name="T49" fmla="*/ 65 h 161"/>
              <a:gd name="T50" fmla="*/ 120 w 149"/>
              <a:gd name="T51" fmla="*/ 53 h 161"/>
              <a:gd name="T52" fmla="*/ 120 w 149"/>
              <a:gd name="T53" fmla="*/ 24 h 161"/>
              <a:gd name="T54" fmla="*/ 108 w 149"/>
              <a:gd name="T55" fmla="*/ 12 h 161"/>
              <a:gd name="T56" fmla="*/ 129 w 149"/>
              <a:gd name="T57" fmla="*/ 99 h 161"/>
              <a:gd name="T58" fmla="*/ 72 w 149"/>
              <a:gd name="T59" fmla="*/ 99 h 161"/>
              <a:gd name="T60" fmla="*/ 65 w 149"/>
              <a:gd name="T61" fmla="*/ 106 h 161"/>
              <a:gd name="T62" fmla="*/ 65 w 149"/>
              <a:gd name="T63" fmla="*/ 126 h 161"/>
              <a:gd name="T64" fmla="*/ 72 w 149"/>
              <a:gd name="T65" fmla="*/ 133 h 161"/>
              <a:gd name="T66" fmla="*/ 110 w 149"/>
              <a:gd name="T67" fmla="*/ 133 h 161"/>
              <a:gd name="T68" fmla="*/ 117 w 149"/>
              <a:gd name="T69" fmla="*/ 138 h 161"/>
              <a:gd name="T70" fmla="*/ 119 w 149"/>
              <a:gd name="T71" fmla="*/ 142 h 161"/>
              <a:gd name="T72" fmla="*/ 121 w 149"/>
              <a:gd name="T73" fmla="*/ 138 h 161"/>
              <a:gd name="T74" fmla="*/ 128 w 149"/>
              <a:gd name="T75" fmla="*/ 133 h 161"/>
              <a:gd name="T76" fmla="*/ 129 w 149"/>
              <a:gd name="T77" fmla="*/ 133 h 161"/>
              <a:gd name="T78" fmla="*/ 136 w 149"/>
              <a:gd name="T79" fmla="*/ 126 h 161"/>
              <a:gd name="T80" fmla="*/ 136 w 149"/>
              <a:gd name="T81" fmla="*/ 106 h 161"/>
              <a:gd name="T82" fmla="*/ 129 w 149"/>
              <a:gd name="T83" fmla="*/ 99 h 161"/>
              <a:gd name="T84" fmla="*/ 72 w 149"/>
              <a:gd name="T85" fmla="*/ 87 h 161"/>
              <a:gd name="T86" fmla="*/ 129 w 149"/>
              <a:gd name="T87" fmla="*/ 87 h 161"/>
              <a:gd name="T88" fmla="*/ 149 w 149"/>
              <a:gd name="T89" fmla="*/ 106 h 161"/>
              <a:gd name="T90" fmla="*/ 149 w 149"/>
              <a:gd name="T91" fmla="*/ 126 h 161"/>
              <a:gd name="T92" fmla="*/ 131 w 149"/>
              <a:gd name="T93" fmla="*/ 146 h 161"/>
              <a:gd name="T94" fmla="*/ 126 w 149"/>
              <a:gd name="T95" fmla="*/ 156 h 161"/>
              <a:gd name="T96" fmla="*/ 112 w 149"/>
              <a:gd name="T97" fmla="*/ 156 h 161"/>
              <a:gd name="T98" fmla="*/ 107 w 149"/>
              <a:gd name="T99" fmla="*/ 146 h 161"/>
              <a:gd name="T100" fmla="*/ 72 w 149"/>
              <a:gd name="T101" fmla="*/ 146 h 161"/>
              <a:gd name="T102" fmla="*/ 53 w 149"/>
              <a:gd name="T103" fmla="*/ 126 h 161"/>
              <a:gd name="T104" fmla="*/ 53 w 149"/>
              <a:gd name="T105" fmla="*/ 106 h 161"/>
              <a:gd name="T106" fmla="*/ 72 w 149"/>
              <a:gd name="T107" fmla="*/ 87 h 1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49" h="161">
                <a:moveTo>
                  <a:pt x="24" y="0"/>
                </a:moveTo>
                <a:cubicBezTo>
                  <a:pt x="108" y="0"/>
                  <a:pt x="108" y="0"/>
                  <a:pt x="108" y="0"/>
                </a:cubicBezTo>
                <a:cubicBezTo>
                  <a:pt x="121" y="0"/>
                  <a:pt x="133" y="11"/>
                  <a:pt x="133" y="24"/>
                </a:cubicBezTo>
                <a:cubicBezTo>
                  <a:pt x="133" y="53"/>
                  <a:pt x="133" y="53"/>
                  <a:pt x="133" y="53"/>
                </a:cubicBezTo>
                <a:cubicBezTo>
                  <a:pt x="133" y="66"/>
                  <a:pt x="121" y="77"/>
                  <a:pt x="108" y="77"/>
                </a:cubicBezTo>
                <a:cubicBezTo>
                  <a:pt x="53" y="77"/>
                  <a:pt x="53" y="77"/>
                  <a:pt x="53" y="77"/>
                </a:cubicBezTo>
                <a:cubicBezTo>
                  <a:pt x="45" y="93"/>
                  <a:pt x="45" y="93"/>
                  <a:pt x="45" y="93"/>
                </a:cubicBezTo>
                <a:cubicBezTo>
                  <a:pt x="45" y="93"/>
                  <a:pt x="45" y="93"/>
                  <a:pt x="45" y="93"/>
                </a:cubicBezTo>
                <a:cubicBezTo>
                  <a:pt x="45" y="93"/>
                  <a:pt x="45" y="93"/>
                  <a:pt x="45" y="93"/>
                </a:cubicBezTo>
                <a:cubicBezTo>
                  <a:pt x="42" y="99"/>
                  <a:pt x="34" y="99"/>
                  <a:pt x="31" y="93"/>
                </a:cubicBezTo>
                <a:cubicBezTo>
                  <a:pt x="23" y="77"/>
                  <a:pt x="23" y="77"/>
                  <a:pt x="23" y="77"/>
                </a:cubicBezTo>
                <a:cubicBezTo>
                  <a:pt x="10" y="77"/>
                  <a:pt x="0" y="66"/>
                  <a:pt x="0" y="53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11"/>
                  <a:pt x="11" y="0"/>
                  <a:pt x="24" y="0"/>
                </a:cubicBezTo>
                <a:close/>
                <a:moveTo>
                  <a:pt x="108" y="12"/>
                </a:moveTo>
                <a:cubicBezTo>
                  <a:pt x="24" y="12"/>
                  <a:pt x="24" y="12"/>
                  <a:pt x="24" y="12"/>
                </a:cubicBezTo>
                <a:cubicBezTo>
                  <a:pt x="17" y="12"/>
                  <a:pt x="12" y="18"/>
                  <a:pt x="12" y="24"/>
                </a:cubicBezTo>
                <a:cubicBezTo>
                  <a:pt x="12" y="53"/>
                  <a:pt x="12" y="53"/>
                  <a:pt x="12" y="53"/>
                </a:cubicBezTo>
                <a:cubicBezTo>
                  <a:pt x="12" y="60"/>
                  <a:pt x="17" y="65"/>
                  <a:pt x="24" y="65"/>
                </a:cubicBezTo>
                <a:cubicBezTo>
                  <a:pt x="26" y="65"/>
                  <a:pt x="26" y="65"/>
                  <a:pt x="26" y="65"/>
                </a:cubicBezTo>
                <a:cubicBezTo>
                  <a:pt x="29" y="65"/>
                  <a:pt x="32" y="67"/>
                  <a:pt x="33" y="69"/>
                </a:cubicBezTo>
                <a:cubicBezTo>
                  <a:pt x="38" y="79"/>
                  <a:pt x="38" y="79"/>
                  <a:pt x="38" y="79"/>
                </a:cubicBezTo>
                <a:cubicBezTo>
                  <a:pt x="43" y="69"/>
                  <a:pt x="43" y="69"/>
                  <a:pt x="43" y="69"/>
                </a:cubicBezTo>
                <a:cubicBezTo>
                  <a:pt x="44" y="67"/>
                  <a:pt x="47" y="65"/>
                  <a:pt x="50" y="65"/>
                </a:cubicBezTo>
                <a:cubicBezTo>
                  <a:pt x="108" y="65"/>
                  <a:pt x="108" y="65"/>
                  <a:pt x="108" y="65"/>
                </a:cubicBezTo>
                <a:cubicBezTo>
                  <a:pt x="115" y="65"/>
                  <a:pt x="120" y="60"/>
                  <a:pt x="120" y="53"/>
                </a:cubicBezTo>
                <a:cubicBezTo>
                  <a:pt x="120" y="24"/>
                  <a:pt x="120" y="24"/>
                  <a:pt x="120" y="24"/>
                </a:cubicBezTo>
                <a:cubicBezTo>
                  <a:pt x="120" y="18"/>
                  <a:pt x="115" y="12"/>
                  <a:pt x="108" y="12"/>
                </a:cubicBezTo>
                <a:close/>
                <a:moveTo>
                  <a:pt x="129" y="99"/>
                </a:moveTo>
                <a:cubicBezTo>
                  <a:pt x="72" y="99"/>
                  <a:pt x="72" y="99"/>
                  <a:pt x="72" y="99"/>
                </a:cubicBezTo>
                <a:cubicBezTo>
                  <a:pt x="68" y="99"/>
                  <a:pt x="65" y="102"/>
                  <a:pt x="65" y="106"/>
                </a:cubicBezTo>
                <a:cubicBezTo>
                  <a:pt x="65" y="126"/>
                  <a:pt x="65" y="126"/>
                  <a:pt x="65" y="126"/>
                </a:cubicBezTo>
                <a:cubicBezTo>
                  <a:pt x="65" y="130"/>
                  <a:pt x="68" y="133"/>
                  <a:pt x="72" y="133"/>
                </a:cubicBezTo>
                <a:cubicBezTo>
                  <a:pt x="110" y="133"/>
                  <a:pt x="110" y="133"/>
                  <a:pt x="110" y="133"/>
                </a:cubicBezTo>
                <a:cubicBezTo>
                  <a:pt x="113" y="133"/>
                  <a:pt x="115" y="135"/>
                  <a:pt x="117" y="138"/>
                </a:cubicBezTo>
                <a:cubicBezTo>
                  <a:pt x="119" y="142"/>
                  <a:pt x="119" y="142"/>
                  <a:pt x="119" y="142"/>
                </a:cubicBezTo>
                <a:cubicBezTo>
                  <a:pt x="121" y="138"/>
                  <a:pt x="121" y="138"/>
                  <a:pt x="121" y="138"/>
                </a:cubicBezTo>
                <a:cubicBezTo>
                  <a:pt x="122" y="135"/>
                  <a:pt x="125" y="133"/>
                  <a:pt x="128" y="133"/>
                </a:cubicBezTo>
                <a:cubicBezTo>
                  <a:pt x="129" y="133"/>
                  <a:pt x="129" y="133"/>
                  <a:pt x="129" y="133"/>
                </a:cubicBezTo>
                <a:cubicBezTo>
                  <a:pt x="133" y="133"/>
                  <a:pt x="136" y="130"/>
                  <a:pt x="136" y="126"/>
                </a:cubicBezTo>
                <a:cubicBezTo>
                  <a:pt x="136" y="106"/>
                  <a:pt x="136" y="106"/>
                  <a:pt x="136" y="106"/>
                </a:cubicBezTo>
                <a:cubicBezTo>
                  <a:pt x="136" y="102"/>
                  <a:pt x="133" y="99"/>
                  <a:pt x="129" y="99"/>
                </a:cubicBezTo>
                <a:close/>
                <a:moveTo>
                  <a:pt x="72" y="87"/>
                </a:moveTo>
                <a:cubicBezTo>
                  <a:pt x="129" y="87"/>
                  <a:pt x="129" y="87"/>
                  <a:pt x="129" y="87"/>
                </a:cubicBezTo>
                <a:cubicBezTo>
                  <a:pt x="140" y="87"/>
                  <a:pt x="149" y="95"/>
                  <a:pt x="149" y="106"/>
                </a:cubicBezTo>
                <a:cubicBezTo>
                  <a:pt x="149" y="126"/>
                  <a:pt x="149" y="126"/>
                  <a:pt x="149" y="126"/>
                </a:cubicBezTo>
                <a:cubicBezTo>
                  <a:pt x="149" y="136"/>
                  <a:pt x="141" y="145"/>
                  <a:pt x="131" y="146"/>
                </a:cubicBezTo>
                <a:cubicBezTo>
                  <a:pt x="126" y="156"/>
                  <a:pt x="126" y="156"/>
                  <a:pt x="126" y="156"/>
                </a:cubicBezTo>
                <a:cubicBezTo>
                  <a:pt x="123" y="161"/>
                  <a:pt x="115" y="161"/>
                  <a:pt x="112" y="156"/>
                </a:cubicBezTo>
                <a:cubicBezTo>
                  <a:pt x="107" y="146"/>
                  <a:pt x="107" y="146"/>
                  <a:pt x="107" y="146"/>
                </a:cubicBezTo>
                <a:cubicBezTo>
                  <a:pt x="72" y="146"/>
                  <a:pt x="72" y="146"/>
                  <a:pt x="72" y="146"/>
                </a:cubicBezTo>
                <a:cubicBezTo>
                  <a:pt x="62" y="146"/>
                  <a:pt x="53" y="137"/>
                  <a:pt x="53" y="126"/>
                </a:cubicBezTo>
                <a:cubicBezTo>
                  <a:pt x="53" y="106"/>
                  <a:pt x="53" y="106"/>
                  <a:pt x="53" y="106"/>
                </a:cubicBezTo>
                <a:cubicBezTo>
                  <a:pt x="53" y="95"/>
                  <a:pt x="62" y="87"/>
                  <a:pt x="72" y="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27" name="Freeform 3720"/>
          <p:cNvSpPr>
            <a:spLocks noEditPoints="1"/>
          </p:cNvSpPr>
          <p:nvPr/>
        </p:nvSpPr>
        <p:spPr bwMode="auto">
          <a:xfrm>
            <a:off x="1336249" y="1501091"/>
            <a:ext cx="218571" cy="227402"/>
          </a:xfrm>
          <a:custGeom>
            <a:avLst/>
            <a:gdLst>
              <a:gd name="T0" fmla="*/ 58 w 156"/>
              <a:gd name="T1" fmla="*/ 45 h 162"/>
              <a:gd name="T2" fmla="*/ 81 w 156"/>
              <a:gd name="T3" fmla="*/ 6 h 162"/>
              <a:gd name="T4" fmla="*/ 102 w 156"/>
              <a:gd name="T5" fmla="*/ 1 h 162"/>
              <a:gd name="T6" fmla="*/ 111 w 156"/>
              <a:gd name="T7" fmla="*/ 9 h 162"/>
              <a:gd name="T8" fmla="*/ 114 w 156"/>
              <a:gd name="T9" fmla="*/ 20 h 162"/>
              <a:gd name="T10" fmla="*/ 108 w 156"/>
              <a:gd name="T11" fmla="*/ 44 h 162"/>
              <a:gd name="T12" fmla="*/ 128 w 156"/>
              <a:gd name="T13" fmla="*/ 53 h 162"/>
              <a:gd name="T14" fmla="*/ 145 w 156"/>
              <a:gd name="T15" fmla="*/ 82 h 162"/>
              <a:gd name="T16" fmla="*/ 138 w 156"/>
              <a:gd name="T17" fmla="*/ 139 h 162"/>
              <a:gd name="T18" fmla="*/ 131 w 156"/>
              <a:gd name="T19" fmla="*/ 159 h 162"/>
              <a:gd name="T20" fmla="*/ 121 w 156"/>
              <a:gd name="T21" fmla="*/ 162 h 162"/>
              <a:gd name="T22" fmla="*/ 60 w 156"/>
              <a:gd name="T23" fmla="*/ 157 h 162"/>
              <a:gd name="T24" fmla="*/ 35 w 156"/>
              <a:gd name="T25" fmla="*/ 154 h 162"/>
              <a:gd name="T26" fmla="*/ 4 w 156"/>
              <a:gd name="T27" fmla="*/ 150 h 162"/>
              <a:gd name="T28" fmla="*/ 0 w 156"/>
              <a:gd name="T29" fmla="*/ 76 h 162"/>
              <a:gd name="T30" fmla="*/ 35 w 156"/>
              <a:gd name="T31" fmla="*/ 64 h 162"/>
              <a:gd name="T32" fmla="*/ 47 w 156"/>
              <a:gd name="T33" fmla="*/ 138 h 162"/>
              <a:gd name="T34" fmla="*/ 83 w 156"/>
              <a:gd name="T35" fmla="*/ 149 h 162"/>
              <a:gd name="T36" fmla="*/ 125 w 156"/>
              <a:gd name="T37" fmla="*/ 142 h 162"/>
              <a:gd name="T38" fmla="*/ 124 w 156"/>
              <a:gd name="T39" fmla="*/ 138 h 162"/>
              <a:gd name="T40" fmla="*/ 127 w 156"/>
              <a:gd name="T41" fmla="*/ 130 h 162"/>
              <a:gd name="T42" fmla="*/ 131 w 156"/>
              <a:gd name="T43" fmla="*/ 128 h 162"/>
              <a:gd name="T44" fmla="*/ 134 w 156"/>
              <a:gd name="T45" fmla="*/ 118 h 162"/>
              <a:gd name="T46" fmla="*/ 132 w 156"/>
              <a:gd name="T47" fmla="*/ 115 h 162"/>
              <a:gd name="T48" fmla="*/ 132 w 156"/>
              <a:gd name="T49" fmla="*/ 110 h 162"/>
              <a:gd name="T50" fmla="*/ 133 w 156"/>
              <a:gd name="T51" fmla="*/ 107 h 162"/>
              <a:gd name="T52" fmla="*/ 137 w 156"/>
              <a:gd name="T53" fmla="*/ 104 h 162"/>
              <a:gd name="T54" fmla="*/ 141 w 156"/>
              <a:gd name="T55" fmla="*/ 97 h 162"/>
              <a:gd name="T56" fmla="*/ 140 w 156"/>
              <a:gd name="T57" fmla="*/ 95 h 162"/>
              <a:gd name="T58" fmla="*/ 136 w 156"/>
              <a:gd name="T59" fmla="*/ 92 h 162"/>
              <a:gd name="T60" fmla="*/ 133 w 156"/>
              <a:gd name="T61" fmla="*/ 89 h 162"/>
              <a:gd name="T62" fmla="*/ 133 w 156"/>
              <a:gd name="T63" fmla="*/ 77 h 162"/>
              <a:gd name="T64" fmla="*/ 134 w 156"/>
              <a:gd name="T65" fmla="*/ 69 h 162"/>
              <a:gd name="T66" fmla="*/ 128 w 156"/>
              <a:gd name="T67" fmla="*/ 66 h 162"/>
              <a:gd name="T68" fmla="*/ 101 w 156"/>
              <a:gd name="T69" fmla="*/ 65 h 162"/>
              <a:gd name="T70" fmla="*/ 91 w 156"/>
              <a:gd name="T71" fmla="*/ 49 h 162"/>
              <a:gd name="T72" fmla="*/ 100 w 156"/>
              <a:gd name="T73" fmla="*/ 28 h 162"/>
              <a:gd name="T74" fmla="*/ 101 w 156"/>
              <a:gd name="T75" fmla="*/ 15 h 162"/>
              <a:gd name="T76" fmla="*/ 101 w 156"/>
              <a:gd name="T77" fmla="*/ 15 h 162"/>
              <a:gd name="T78" fmla="*/ 98 w 156"/>
              <a:gd name="T79" fmla="*/ 13 h 162"/>
              <a:gd name="T80" fmla="*/ 91 w 156"/>
              <a:gd name="T81" fmla="*/ 14 h 162"/>
              <a:gd name="T82" fmla="*/ 68 w 156"/>
              <a:gd name="T83" fmla="*/ 52 h 162"/>
              <a:gd name="T84" fmla="*/ 47 w 156"/>
              <a:gd name="T85" fmla="*/ 76 h 162"/>
              <a:gd name="T86" fmla="*/ 35 w 156"/>
              <a:gd name="T87" fmla="*/ 76 h 162"/>
              <a:gd name="T88" fmla="*/ 12 w 156"/>
              <a:gd name="T89" fmla="*/ 76 h 162"/>
              <a:gd name="T90" fmla="*/ 12 w 156"/>
              <a:gd name="T91" fmla="*/ 141 h 162"/>
              <a:gd name="T92" fmla="*/ 12 w 156"/>
              <a:gd name="T93" fmla="*/ 141 h 162"/>
              <a:gd name="T94" fmla="*/ 35 w 156"/>
              <a:gd name="T95" fmla="*/ 141 h 162"/>
              <a:gd name="T96" fmla="*/ 12 w 156"/>
              <a:gd name="T97" fmla="*/ 76 h 162"/>
              <a:gd name="T98" fmla="*/ 13 w 156"/>
              <a:gd name="T99" fmla="*/ 141 h 162"/>
              <a:gd name="T100" fmla="*/ 12 w 156"/>
              <a:gd name="T101" fmla="*/ 141 h 16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56" h="162">
                <a:moveTo>
                  <a:pt x="39" y="65"/>
                </a:moveTo>
                <a:cubicBezTo>
                  <a:pt x="46" y="58"/>
                  <a:pt x="52" y="52"/>
                  <a:pt x="58" y="45"/>
                </a:cubicBezTo>
                <a:cubicBezTo>
                  <a:pt x="65" y="37"/>
                  <a:pt x="70" y="28"/>
                  <a:pt x="74" y="18"/>
                </a:cubicBezTo>
                <a:cubicBezTo>
                  <a:pt x="76" y="14"/>
                  <a:pt x="78" y="9"/>
                  <a:pt x="81" y="6"/>
                </a:cubicBezTo>
                <a:cubicBezTo>
                  <a:pt x="85" y="2"/>
                  <a:pt x="89" y="0"/>
                  <a:pt x="95" y="0"/>
                </a:cubicBezTo>
                <a:cubicBezTo>
                  <a:pt x="98" y="0"/>
                  <a:pt x="100" y="0"/>
                  <a:pt x="102" y="1"/>
                </a:cubicBezTo>
                <a:cubicBezTo>
                  <a:pt x="102" y="1"/>
                  <a:pt x="102" y="1"/>
                  <a:pt x="102" y="1"/>
                </a:cubicBezTo>
                <a:cubicBezTo>
                  <a:pt x="106" y="2"/>
                  <a:pt x="109" y="5"/>
                  <a:pt x="111" y="9"/>
                </a:cubicBezTo>
                <a:cubicBezTo>
                  <a:pt x="111" y="9"/>
                  <a:pt x="111" y="9"/>
                  <a:pt x="111" y="9"/>
                </a:cubicBezTo>
                <a:cubicBezTo>
                  <a:pt x="113" y="12"/>
                  <a:pt x="114" y="16"/>
                  <a:pt x="114" y="20"/>
                </a:cubicBezTo>
                <a:cubicBezTo>
                  <a:pt x="114" y="24"/>
                  <a:pt x="114" y="28"/>
                  <a:pt x="112" y="32"/>
                </a:cubicBezTo>
                <a:cubicBezTo>
                  <a:pt x="111" y="36"/>
                  <a:pt x="109" y="40"/>
                  <a:pt x="108" y="44"/>
                </a:cubicBezTo>
                <a:cubicBezTo>
                  <a:pt x="106" y="47"/>
                  <a:pt x="105" y="50"/>
                  <a:pt x="103" y="53"/>
                </a:cubicBezTo>
                <a:cubicBezTo>
                  <a:pt x="128" y="53"/>
                  <a:pt x="128" y="53"/>
                  <a:pt x="128" y="53"/>
                </a:cubicBezTo>
                <a:cubicBezTo>
                  <a:pt x="128" y="53"/>
                  <a:pt x="128" y="53"/>
                  <a:pt x="128" y="53"/>
                </a:cubicBezTo>
                <a:cubicBezTo>
                  <a:pt x="143" y="53"/>
                  <a:pt x="152" y="69"/>
                  <a:pt x="145" y="82"/>
                </a:cubicBezTo>
                <a:cubicBezTo>
                  <a:pt x="155" y="89"/>
                  <a:pt x="156" y="105"/>
                  <a:pt x="146" y="113"/>
                </a:cubicBezTo>
                <a:cubicBezTo>
                  <a:pt x="151" y="122"/>
                  <a:pt x="148" y="135"/>
                  <a:pt x="138" y="139"/>
                </a:cubicBezTo>
                <a:cubicBezTo>
                  <a:pt x="138" y="141"/>
                  <a:pt x="139" y="143"/>
                  <a:pt x="139" y="144"/>
                </a:cubicBezTo>
                <a:cubicBezTo>
                  <a:pt x="139" y="150"/>
                  <a:pt x="136" y="155"/>
                  <a:pt x="131" y="159"/>
                </a:cubicBezTo>
                <a:cubicBezTo>
                  <a:pt x="131" y="159"/>
                  <a:pt x="131" y="159"/>
                  <a:pt x="131" y="159"/>
                </a:cubicBezTo>
                <a:cubicBezTo>
                  <a:pt x="128" y="161"/>
                  <a:pt x="125" y="162"/>
                  <a:pt x="121" y="162"/>
                </a:cubicBezTo>
                <a:cubicBezTo>
                  <a:pt x="83" y="162"/>
                  <a:pt x="83" y="162"/>
                  <a:pt x="83" y="162"/>
                </a:cubicBezTo>
                <a:cubicBezTo>
                  <a:pt x="75" y="162"/>
                  <a:pt x="67" y="160"/>
                  <a:pt x="60" y="157"/>
                </a:cubicBezTo>
                <a:cubicBezTo>
                  <a:pt x="54" y="155"/>
                  <a:pt x="48" y="153"/>
                  <a:pt x="43" y="150"/>
                </a:cubicBezTo>
                <a:cubicBezTo>
                  <a:pt x="41" y="152"/>
                  <a:pt x="38" y="154"/>
                  <a:pt x="35" y="154"/>
                </a:cubicBezTo>
                <a:cubicBezTo>
                  <a:pt x="12" y="154"/>
                  <a:pt x="12" y="154"/>
                  <a:pt x="12" y="154"/>
                </a:cubicBezTo>
                <a:cubicBezTo>
                  <a:pt x="9" y="154"/>
                  <a:pt x="6" y="152"/>
                  <a:pt x="4" y="150"/>
                </a:cubicBezTo>
                <a:cubicBezTo>
                  <a:pt x="1" y="148"/>
                  <a:pt x="0" y="145"/>
                  <a:pt x="0" y="141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0"/>
                  <a:pt x="6" y="64"/>
                  <a:pt x="12" y="64"/>
                </a:cubicBezTo>
                <a:cubicBezTo>
                  <a:pt x="35" y="64"/>
                  <a:pt x="35" y="64"/>
                  <a:pt x="35" y="64"/>
                </a:cubicBezTo>
                <a:cubicBezTo>
                  <a:pt x="36" y="64"/>
                  <a:pt x="38" y="64"/>
                  <a:pt x="39" y="65"/>
                </a:cubicBezTo>
                <a:close/>
                <a:moveTo>
                  <a:pt x="47" y="138"/>
                </a:moveTo>
                <a:cubicBezTo>
                  <a:pt x="52" y="141"/>
                  <a:pt x="58" y="144"/>
                  <a:pt x="64" y="145"/>
                </a:cubicBezTo>
                <a:cubicBezTo>
                  <a:pt x="70" y="148"/>
                  <a:pt x="77" y="149"/>
                  <a:pt x="83" y="149"/>
                </a:cubicBezTo>
                <a:cubicBezTo>
                  <a:pt x="121" y="149"/>
                  <a:pt x="121" y="149"/>
                  <a:pt x="121" y="149"/>
                </a:cubicBezTo>
                <a:cubicBezTo>
                  <a:pt x="125" y="149"/>
                  <a:pt x="127" y="145"/>
                  <a:pt x="125" y="142"/>
                </a:cubicBezTo>
                <a:cubicBezTo>
                  <a:pt x="125" y="142"/>
                  <a:pt x="125" y="142"/>
                  <a:pt x="125" y="142"/>
                </a:cubicBezTo>
                <a:cubicBezTo>
                  <a:pt x="124" y="141"/>
                  <a:pt x="124" y="139"/>
                  <a:pt x="124" y="138"/>
                </a:cubicBezTo>
                <a:cubicBezTo>
                  <a:pt x="124" y="136"/>
                  <a:pt x="124" y="135"/>
                  <a:pt x="124" y="133"/>
                </a:cubicBezTo>
                <a:cubicBezTo>
                  <a:pt x="125" y="132"/>
                  <a:pt x="126" y="131"/>
                  <a:pt x="127" y="130"/>
                </a:cubicBezTo>
                <a:cubicBezTo>
                  <a:pt x="128" y="129"/>
                  <a:pt x="130" y="128"/>
                  <a:pt x="131" y="128"/>
                </a:cubicBezTo>
                <a:cubicBezTo>
                  <a:pt x="131" y="128"/>
                  <a:pt x="131" y="128"/>
                  <a:pt x="131" y="128"/>
                </a:cubicBezTo>
                <a:cubicBezTo>
                  <a:pt x="131" y="128"/>
                  <a:pt x="131" y="128"/>
                  <a:pt x="131" y="128"/>
                </a:cubicBezTo>
                <a:cubicBezTo>
                  <a:pt x="136" y="128"/>
                  <a:pt x="137" y="121"/>
                  <a:pt x="134" y="118"/>
                </a:cubicBezTo>
                <a:cubicBezTo>
                  <a:pt x="133" y="117"/>
                  <a:pt x="132" y="116"/>
                  <a:pt x="132" y="115"/>
                </a:cubicBezTo>
                <a:cubicBezTo>
                  <a:pt x="132" y="115"/>
                  <a:pt x="132" y="115"/>
                  <a:pt x="132" y="115"/>
                </a:cubicBezTo>
                <a:cubicBezTo>
                  <a:pt x="132" y="115"/>
                  <a:pt x="132" y="115"/>
                  <a:pt x="132" y="115"/>
                </a:cubicBezTo>
                <a:cubicBezTo>
                  <a:pt x="132" y="113"/>
                  <a:pt x="131" y="112"/>
                  <a:pt x="132" y="110"/>
                </a:cubicBezTo>
                <a:cubicBezTo>
                  <a:pt x="132" y="109"/>
                  <a:pt x="133" y="108"/>
                  <a:pt x="133" y="107"/>
                </a:cubicBezTo>
                <a:cubicBezTo>
                  <a:pt x="133" y="107"/>
                  <a:pt x="133" y="107"/>
                  <a:pt x="133" y="107"/>
                </a:cubicBezTo>
                <a:cubicBezTo>
                  <a:pt x="134" y="106"/>
                  <a:pt x="135" y="105"/>
                  <a:pt x="136" y="104"/>
                </a:cubicBezTo>
                <a:cubicBezTo>
                  <a:pt x="137" y="104"/>
                  <a:pt x="137" y="104"/>
                  <a:pt x="137" y="104"/>
                </a:cubicBezTo>
                <a:cubicBezTo>
                  <a:pt x="139" y="103"/>
                  <a:pt x="140" y="102"/>
                  <a:pt x="140" y="100"/>
                </a:cubicBezTo>
                <a:cubicBezTo>
                  <a:pt x="140" y="99"/>
                  <a:pt x="141" y="98"/>
                  <a:pt x="141" y="97"/>
                </a:cubicBezTo>
                <a:cubicBezTo>
                  <a:pt x="140" y="97"/>
                  <a:pt x="140" y="96"/>
                  <a:pt x="140" y="95"/>
                </a:cubicBezTo>
                <a:cubicBezTo>
                  <a:pt x="140" y="95"/>
                  <a:pt x="140" y="95"/>
                  <a:pt x="140" y="95"/>
                </a:cubicBezTo>
                <a:cubicBezTo>
                  <a:pt x="139" y="93"/>
                  <a:pt x="138" y="92"/>
                  <a:pt x="137" y="92"/>
                </a:cubicBezTo>
                <a:cubicBezTo>
                  <a:pt x="136" y="92"/>
                  <a:pt x="136" y="92"/>
                  <a:pt x="136" y="92"/>
                </a:cubicBezTo>
                <a:cubicBezTo>
                  <a:pt x="135" y="91"/>
                  <a:pt x="134" y="91"/>
                  <a:pt x="133" y="90"/>
                </a:cubicBezTo>
                <a:cubicBezTo>
                  <a:pt x="133" y="89"/>
                  <a:pt x="133" y="89"/>
                  <a:pt x="133" y="89"/>
                </a:cubicBezTo>
                <a:cubicBezTo>
                  <a:pt x="129" y="86"/>
                  <a:pt x="129" y="80"/>
                  <a:pt x="133" y="77"/>
                </a:cubicBezTo>
                <a:cubicBezTo>
                  <a:pt x="133" y="77"/>
                  <a:pt x="133" y="77"/>
                  <a:pt x="133" y="77"/>
                </a:cubicBezTo>
                <a:cubicBezTo>
                  <a:pt x="134" y="76"/>
                  <a:pt x="135" y="74"/>
                  <a:pt x="135" y="72"/>
                </a:cubicBezTo>
                <a:cubicBezTo>
                  <a:pt x="135" y="71"/>
                  <a:pt x="134" y="70"/>
                  <a:pt x="134" y="69"/>
                </a:cubicBezTo>
                <a:cubicBezTo>
                  <a:pt x="134" y="68"/>
                  <a:pt x="133" y="68"/>
                  <a:pt x="133" y="67"/>
                </a:cubicBezTo>
                <a:cubicBezTo>
                  <a:pt x="132" y="66"/>
                  <a:pt x="130" y="66"/>
                  <a:pt x="128" y="66"/>
                </a:cubicBezTo>
                <a:cubicBezTo>
                  <a:pt x="128" y="65"/>
                  <a:pt x="128" y="65"/>
                  <a:pt x="128" y="65"/>
                </a:cubicBezTo>
                <a:cubicBezTo>
                  <a:pt x="101" y="65"/>
                  <a:pt x="101" y="65"/>
                  <a:pt x="101" y="65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93" y="66"/>
                  <a:pt x="88" y="57"/>
                  <a:pt x="91" y="49"/>
                </a:cubicBezTo>
                <a:cubicBezTo>
                  <a:pt x="93" y="46"/>
                  <a:pt x="95" y="43"/>
                  <a:pt x="96" y="39"/>
                </a:cubicBezTo>
                <a:cubicBezTo>
                  <a:pt x="98" y="35"/>
                  <a:pt x="99" y="32"/>
                  <a:pt x="100" y="28"/>
                </a:cubicBezTo>
                <a:cubicBezTo>
                  <a:pt x="101" y="26"/>
                  <a:pt x="102" y="23"/>
                  <a:pt x="102" y="20"/>
                </a:cubicBezTo>
                <a:cubicBezTo>
                  <a:pt x="102" y="18"/>
                  <a:pt x="101" y="16"/>
                  <a:pt x="101" y="15"/>
                </a:cubicBezTo>
                <a:cubicBezTo>
                  <a:pt x="101" y="15"/>
                  <a:pt x="101" y="15"/>
                  <a:pt x="101" y="15"/>
                </a:cubicBezTo>
                <a:cubicBezTo>
                  <a:pt x="101" y="15"/>
                  <a:pt x="101" y="15"/>
                  <a:pt x="101" y="15"/>
                </a:cubicBezTo>
                <a:cubicBezTo>
                  <a:pt x="100" y="14"/>
                  <a:pt x="99" y="13"/>
                  <a:pt x="98" y="13"/>
                </a:cubicBezTo>
                <a:cubicBezTo>
                  <a:pt x="98" y="13"/>
                  <a:pt x="98" y="13"/>
                  <a:pt x="98" y="13"/>
                </a:cubicBezTo>
                <a:cubicBezTo>
                  <a:pt x="97" y="12"/>
                  <a:pt x="96" y="12"/>
                  <a:pt x="95" y="12"/>
                </a:cubicBezTo>
                <a:cubicBezTo>
                  <a:pt x="93" y="12"/>
                  <a:pt x="92" y="13"/>
                  <a:pt x="91" y="14"/>
                </a:cubicBezTo>
                <a:cubicBezTo>
                  <a:pt x="89" y="16"/>
                  <a:pt x="87" y="19"/>
                  <a:pt x="86" y="23"/>
                </a:cubicBezTo>
                <a:cubicBezTo>
                  <a:pt x="81" y="34"/>
                  <a:pt x="75" y="44"/>
                  <a:pt x="68" y="52"/>
                </a:cubicBezTo>
                <a:cubicBezTo>
                  <a:pt x="61" y="60"/>
                  <a:pt x="54" y="67"/>
                  <a:pt x="47" y="74"/>
                </a:cubicBezTo>
                <a:cubicBezTo>
                  <a:pt x="47" y="75"/>
                  <a:pt x="47" y="76"/>
                  <a:pt x="47" y="76"/>
                </a:cubicBezTo>
                <a:cubicBezTo>
                  <a:pt x="47" y="138"/>
                  <a:pt x="47" y="138"/>
                  <a:pt x="47" y="138"/>
                </a:cubicBezTo>
                <a:close/>
                <a:moveTo>
                  <a:pt x="35" y="76"/>
                </a:moveTo>
                <a:cubicBezTo>
                  <a:pt x="35" y="76"/>
                  <a:pt x="35" y="76"/>
                  <a:pt x="35" y="76"/>
                </a:cubicBezTo>
                <a:close/>
                <a:moveTo>
                  <a:pt x="12" y="76"/>
                </a:moveTo>
                <a:cubicBezTo>
                  <a:pt x="12" y="141"/>
                  <a:pt x="12" y="141"/>
                  <a:pt x="12" y="141"/>
                </a:cubicBezTo>
                <a:cubicBezTo>
                  <a:pt x="12" y="141"/>
                  <a:pt x="12" y="141"/>
                  <a:pt x="12" y="141"/>
                </a:cubicBezTo>
                <a:cubicBezTo>
                  <a:pt x="12" y="141"/>
                  <a:pt x="12" y="141"/>
                  <a:pt x="12" y="141"/>
                </a:cubicBezTo>
                <a:cubicBezTo>
                  <a:pt x="12" y="141"/>
                  <a:pt x="12" y="141"/>
                  <a:pt x="12" y="141"/>
                </a:cubicBezTo>
                <a:cubicBezTo>
                  <a:pt x="13" y="141"/>
                  <a:pt x="13" y="141"/>
                  <a:pt x="13" y="141"/>
                </a:cubicBezTo>
                <a:cubicBezTo>
                  <a:pt x="35" y="141"/>
                  <a:pt x="35" y="141"/>
                  <a:pt x="35" y="141"/>
                </a:cubicBezTo>
                <a:cubicBezTo>
                  <a:pt x="35" y="76"/>
                  <a:pt x="35" y="76"/>
                  <a:pt x="35" y="76"/>
                </a:cubicBezTo>
                <a:cubicBezTo>
                  <a:pt x="35" y="76"/>
                  <a:pt x="14" y="76"/>
                  <a:pt x="12" y="76"/>
                </a:cubicBezTo>
                <a:close/>
                <a:moveTo>
                  <a:pt x="12" y="141"/>
                </a:moveTo>
                <a:cubicBezTo>
                  <a:pt x="13" y="141"/>
                  <a:pt x="13" y="141"/>
                  <a:pt x="13" y="141"/>
                </a:cubicBezTo>
                <a:cubicBezTo>
                  <a:pt x="13" y="141"/>
                  <a:pt x="13" y="141"/>
                  <a:pt x="13" y="141"/>
                </a:cubicBezTo>
                <a:cubicBezTo>
                  <a:pt x="12" y="141"/>
                  <a:pt x="12" y="141"/>
                  <a:pt x="12" y="141"/>
                </a:cubicBezTo>
                <a:cubicBezTo>
                  <a:pt x="12" y="141"/>
                  <a:pt x="12" y="141"/>
                  <a:pt x="12" y="14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28" name="Freeform 3721"/>
          <p:cNvSpPr>
            <a:spLocks noEditPoints="1"/>
          </p:cNvSpPr>
          <p:nvPr/>
        </p:nvSpPr>
        <p:spPr bwMode="auto">
          <a:xfrm>
            <a:off x="3304567" y="1930431"/>
            <a:ext cx="226863" cy="237470"/>
          </a:xfrm>
          <a:custGeom>
            <a:avLst/>
            <a:gdLst>
              <a:gd name="T0" fmla="*/ 90 w 162"/>
              <a:gd name="T1" fmla="*/ 120 h 169"/>
              <a:gd name="T2" fmla="*/ 94 w 162"/>
              <a:gd name="T3" fmla="*/ 141 h 169"/>
              <a:gd name="T4" fmla="*/ 72 w 162"/>
              <a:gd name="T5" fmla="*/ 145 h 169"/>
              <a:gd name="T6" fmla="*/ 69 w 162"/>
              <a:gd name="T7" fmla="*/ 123 h 169"/>
              <a:gd name="T8" fmla="*/ 150 w 162"/>
              <a:gd name="T9" fmla="*/ 58 h 169"/>
              <a:gd name="T10" fmla="*/ 130 w 162"/>
              <a:gd name="T11" fmla="*/ 19 h 169"/>
              <a:gd name="T12" fmla="*/ 122 w 162"/>
              <a:gd name="T13" fmla="*/ 38 h 169"/>
              <a:gd name="T14" fmla="*/ 47 w 162"/>
              <a:gd name="T15" fmla="*/ 19 h 169"/>
              <a:gd name="T16" fmla="*/ 35 w 162"/>
              <a:gd name="T17" fmla="*/ 32 h 169"/>
              <a:gd name="T18" fmla="*/ 19 w 162"/>
              <a:gd name="T19" fmla="*/ 25 h 169"/>
              <a:gd name="T20" fmla="*/ 150 w 162"/>
              <a:gd name="T21" fmla="*/ 71 h 169"/>
              <a:gd name="T22" fmla="*/ 19 w 162"/>
              <a:gd name="T23" fmla="*/ 151 h 169"/>
              <a:gd name="T24" fmla="*/ 144 w 162"/>
              <a:gd name="T25" fmla="*/ 151 h 169"/>
              <a:gd name="T26" fmla="*/ 33 w 162"/>
              <a:gd name="T27" fmla="*/ 7 h 169"/>
              <a:gd name="T28" fmla="*/ 41 w 162"/>
              <a:gd name="T29" fmla="*/ 0 h 169"/>
              <a:gd name="T30" fmla="*/ 116 w 162"/>
              <a:gd name="T31" fmla="*/ 7 h 169"/>
              <a:gd name="T32" fmla="*/ 128 w 162"/>
              <a:gd name="T33" fmla="*/ 6 h 169"/>
              <a:gd name="T34" fmla="*/ 153 w 162"/>
              <a:gd name="T35" fmla="*/ 16 h 169"/>
              <a:gd name="T36" fmla="*/ 153 w 162"/>
              <a:gd name="T37" fmla="*/ 159 h 169"/>
              <a:gd name="T38" fmla="*/ 10 w 162"/>
              <a:gd name="T39" fmla="*/ 159 h 169"/>
              <a:gd name="T40" fmla="*/ 10 w 162"/>
              <a:gd name="T41" fmla="*/ 16 h 169"/>
              <a:gd name="T42" fmla="*/ 54 w 162"/>
              <a:gd name="T43" fmla="*/ 28 h 169"/>
              <a:gd name="T44" fmla="*/ 41 w 162"/>
              <a:gd name="T45" fmla="*/ 49 h 169"/>
              <a:gd name="T46" fmla="*/ 28 w 162"/>
              <a:gd name="T47" fmla="*/ 28 h 169"/>
              <a:gd name="T48" fmla="*/ 41 w 162"/>
              <a:gd name="T49" fmla="*/ 41 h 169"/>
              <a:gd name="T50" fmla="*/ 131 w 162"/>
              <a:gd name="T51" fmla="*/ 32 h 169"/>
              <a:gd name="T52" fmla="*/ 134 w 162"/>
              <a:gd name="T53" fmla="*/ 44 h 169"/>
              <a:gd name="T54" fmla="*/ 105 w 162"/>
              <a:gd name="T55" fmla="*/ 32 h 169"/>
              <a:gd name="T56" fmla="*/ 115 w 162"/>
              <a:gd name="T57" fmla="*/ 39 h 169"/>
              <a:gd name="T58" fmla="*/ 131 w 162"/>
              <a:gd name="T59" fmla="*/ 32 h 169"/>
              <a:gd name="T60" fmla="*/ 50 w 162"/>
              <a:gd name="T61" fmla="*/ 80 h 169"/>
              <a:gd name="T62" fmla="*/ 54 w 162"/>
              <a:gd name="T63" fmla="*/ 101 h 169"/>
              <a:gd name="T64" fmla="*/ 32 w 162"/>
              <a:gd name="T65" fmla="*/ 105 h 169"/>
              <a:gd name="T66" fmla="*/ 29 w 162"/>
              <a:gd name="T67" fmla="*/ 83 h 169"/>
              <a:gd name="T68" fmla="*/ 36 w 162"/>
              <a:gd name="T69" fmla="*/ 87 h 169"/>
              <a:gd name="T70" fmla="*/ 47 w 162"/>
              <a:gd name="T71" fmla="*/ 87 h 169"/>
              <a:gd name="T72" fmla="*/ 90 w 162"/>
              <a:gd name="T73" fmla="*/ 80 h 169"/>
              <a:gd name="T74" fmla="*/ 94 w 162"/>
              <a:gd name="T75" fmla="*/ 101 h 169"/>
              <a:gd name="T76" fmla="*/ 72 w 162"/>
              <a:gd name="T77" fmla="*/ 105 h 169"/>
              <a:gd name="T78" fmla="*/ 69 w 162"/>
              <a:gd name="T79" fmla="*/ 83 h 169"/>
              <a:gd name="T80" fmla="*/ 76 w 162"/>
              <a:gd name="T81" fmla="*/ 87 h 169"/>
              <a:gd name="T82" fmla="*/ 87 w 162"/>
              <a:gd name="T83" fmla="*/ 87 h 169"/>
              <a:gd name="T84" fmla="*/ 130 w 162"/>
              <a:gd name="T85" fmla="*/ 80 h 169"/>
              <a:gd name="T86" fmla="*/ 134 w 162"/>
              <a:gd name="T87" fmla="*/ 101 h 169"/>
              <a:gd name="T88" fmla="*/ 112 w 162"/>
              <a:gd name="T89" fmla="*/ 105 h 169"/>
              <a:gd name="T90" fmla="*/ 109 w 162"/>
              <a:gd name="T91" fmla="*/ 83 h 169"/>
              <a:gd name="T92" fmla="*/ 116 w 162"/>
              <a:gd name="T93" fmla="*/ 87 h 169"/>
              <a:gd name="T94" fmla="*/ 126 w 162"/>
              <a:gd name="T95" fmla="*/ 87 h 169"/>
              <a:gd name="T96" fmla="*/ 50 w 162"/>
              <a:gd name="T97" fmla="*/ 120 h 169"/>
              <a:gd name="T98" fmla="*/ 54 w 162"/>
              <a:gd name="T99" fmla="*/ 141 h 169"/>
              <a:gd name="T100" fmla="*/ 32 w 162"/>
              <a:gd name="T101" fmla="*/ 145 h 169"/>
              <a:gd name="T102" fmla="*/ 29 w 162"/>
              <a:gd name="T103" fmla="*/ 123 h 169"/>
              <a:gd name="T104" fmla="*/ 36 w 162"/>
              <a:gd name="T105" fmla="*/ 127 h 169"/>
              <a:gd name="T106" fmla="*/ 47 w 162"/>
              <a:gd name="T107" fmla="*/ 127 h 169"/>
              <a:gd name="T108" fmla="*/ 76 w 162"/>
              <a:gd name="T109" fmla="*/ 137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62" h="169">
                <a:moveTo>
                  <a:pt x="72" y="120"/>
                </a:moveTo>
                <a:cubicBezTo>
                  <a:pt x="72" y="120"/>
                  <a:pt x="72" y="120"/>
                  <a:pt x="72" y="120"/>
                </a:cubicBezTo>
                <a:cubicBezTo>
                  <a:pt x="90" y="120"/>
                  <a:pt x="90" y="120"/>
                  <a:pt x="90" y="120"/>
                </a:cubicBezTo>
                <a:cubicBezTo>
                  <a:pt x="92" y="120"/>
                  <a:pt x="94" y="121"/>
                  <a:pt x="94" y="123"/>
                </a:cubicBezTo>
                <a:cubicBezTo>
                  <a:pt x="94" y="123"/>
                  <a:pt x="94" y="123"/>
                  <a:pt x="94" y="123"/>
                </a:cubicBezTo>
                <a:cubicBezTo>
                  <a:pt x="94" y="141"/>
                  <a:pt x="94" y="141"/>
                  <a:pt x="94" y="141"/>
                </a:cubicBezTo>
                <a:cubicBezTo>
                  <a:pt x="94" y="143"/>
                  <a:pt x="92" y="145"/>
                  <a:pt x="90" y="145"/>
                </a:cubicBezTo>
                <a:cubicBezTo>
                  <a:pt x="90" y="145"/>
                  <a:pt x="90" y="145"/>
                  <a:pt x="90" y="145"/>
                </a:cubicBezTo>
                <a:cubicBezTo>
                  <a:pt x="72" y="145"/>
                  <a:pt x="72" y="145"/>
                  <a:pt x="72" y="145"/>
                </a:cubicBezTo>
                <a:cubicBezTo>
                  <a:pt x="70" y="145"/>
                  <a:pt x="69" y="143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23"/>
                  <a:pt x="69" y="123"/>
                  <a:pt x="69" y="123"/>
                </a:cubicBezTo>
                <a:cubicBezTo>
                  <a:pt x="69" y="121"/>
                  <a:pt x="70" y="120"/>
                  <a:pt x="72" y="120"/>
                </a:cubicBezTo>
                <a:close/>
                <a:moveTo>
                  <a:pt x="13" y="58"/>
                </a:moveTo>
                <a:cubicBezTo>
                  <a:pt x="150" y="58"/>
                  <a:pt x="150" y="58"/>
                  <a:pt x="150" y="58"/>
                </a:cubicBezTo>
                <a:cubicBezTo>
                  <a:pt x="150" y="39"/>
                  <a:pt x="150" y="39"/>
                  <a:pt x="150" y="39"/>
                </a:cubicBezTo>
                <a:cubicBezTo>
                  <a:pt x="150" y="34"/>
                  <a:pt x="148" y="29"/>
                  <a:pt x="144" y="25"/>
                </a:cubicBezTo>
                <a:cubicBezTo>
                  <a:pt x="140" y="22"/>
                  <a:pt x="135" y="19"/>
                  <a:pt x="130" y="19"/>
                </a:cubicBezTo>
                <a:cubicBezTo>
                  <a:pt x="128" y="19"/>
                  <a:pt x="128" y="19"/>
                  <a:pt x="128" y="19"/>
                </a:cubicBezTo>
                <a:cubicBezTo>
                  <a:pt x="128" y="32"/>
                  <a:pt x="128" y="32"/>
                  <a:pt x="128" y="32"/>
                </a:cubicBezTo>
                <a:cubicBezTo>
                  <a:pt x="128" y="36"/>
                  <a:pt x="125" y="38"/>
                  <a:pt x="122" y="38"/>
                </a:cubicBezTo>
                <a:cubicBezTo>
                  <a:pt x="118" y="38"/>
                  <a:pt x="116" y="36"/>
                  <a:pt x="116" y="32"/>
                </a:cubicBezTo>
                <a:cubicBezTo>
                  <a:pt x="116" y="19"/>
                  <a:pt x="116" y="19"/>
                  <a:pt x="116" y="19"/>
                </a:cubicBezTo>
                <a:cubicBezTo>
                  <a:pt x="47" y="19"/>
                  <a:pt x="47" y="19"/>
                  <a:pt x="47" y="19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36"/>
                  <a:pt x="44" y="38"/>
                  <a:pt x="41" y="38"/>
                </a:cubicBezTo>
                <a:cubicBezTo>
                  <a:pt x="37" y="38"/>
                  <a:pt x="35" y="36"/>
                  <a:pt x="35" y="32"/>
                </a:cubicBezTo>
                <a:cubicBezTo>
                  <a:pt x="35" y="19"/>
                  <a:pt x="35" y="19"/>
                  <a:pt x="35" y="19"/>
                </a:cubicBezTo>
                <a:cubicBezTo>
                  <a:pt x="33" y="19"/>
                  <a:pt x="33" y="19"/>
                  <a:pt x="33" y="19"/>
                </a:cubicBezTo>
                <a:cubicBezTo>
                  <a:pt x="27" y="19"/>
                  <a:pt x="22" y="22"/>
                  <a:pt x="19" y="25"/>
                </a:cubicBezTo>
                <a:cubicBezTo>
                  <a:pt x="15" y="29"/>
                  <a:pt x="13" y="34"/>
                  <a:pt x="13" y="39"/>
                </a:cubicBezTo>
                <a:cubicBezTo>
                  <a:pt x="13" y="58"/>
                  <a:pt x="13" y="58"/>
                  <a:pt x="13" y="58"/>
                </a:cubicBezTo>
                <a:close/>
                <a:moveTo>
                  <a:pt x="150" y="71"/>
                </a:moveTo>
                <a:cubicBezTo>
                  <a:pt x="13" y="71"/>
                  <a:pt x="13" y="71"/>
                  <a:pt x="13" y="71"/>
                </a:cubicBezTo>
                <a:cubicBezTo>
                  <a:pt x="13" y="136"/>
                  <a:pt x="13" y="136"/>
                  <a:pt x="13" y="136"/>
                </a:cubicBezTo>
                <a:cubicBezTo>
                  <a:pt x="13" y="142"/>
                  <a:pt x="15" y="147"/>
                  <a:pt x="19" y="151"/>
                </a:cubicBezTo>
                <a:cubicBezTo>
                  <a:pt x="22" y="154"/>
                  <a:pt x="27" y="156"/>
                  <a:pt x="33" y="156"/>
                </a:cubicBezTo>
                <a:cubicBezTo>
                  <a:pt x="130" y="156"/>
                  <a:pt x="130" y="156"/>
                  <a:pt x="130" y="156"/>
                </a:cubicBezTo>
                <a:cubicBezTo>
                  <a:pt x="135" y="156"/>
                  <a:pt x="140" y="154"/>
                  <a:pt x="144" y="151"/>
                </a:cubicBezTo>
                <a:cubicBezTo>
                  <a:pt x="148" y="147"/>
                  <a:pt x="150" y="142"/>
                  <a:pt x="150" y="136"/>
                </a:cubicBezTo>
                <a:cubicBezTo>
                  <a:pt x="150" y="71"/>
                  <a:pt x="150" y="71"/>
                  <a:pt x="150" y="71"/>
                </a:cubicBezTo>
                <a:close/>
                <a:moveTo>
                  <a:pt x="33" y="7"/>
                </a:moveTo>
                <a:cubicBezTo>
                  <a:pt x="35" y="7"/>
                  <a:pt x="35" y="7"/>
                  <a:pt x="35" y="7"/>
                </a:cubicBezTo>
                <a:cubicBezTo>
                  <a:pt x="35" y="6"/>
                  <a:pt x="35" y="6"/>
                  <a:pt x="35" y="6"/>
                </a:cubicBezTo>
                <a:cubicBezTo>
                  <a:pt x="35" y="3"/>
                  <a:pt x="37" y="0"/>
                  <a:pt x="41" y="0"/>
                </a:cubicBezTo>
                <a:cubicBezTo>
                  <a:pt x="44" y="0"/>
                  <a:pt x="47" y="3"/>
                  <a:pt x="47" y="6"/>
                </a:cubicBezTo>
                <a:cubicBezTo>
                  <a:pt x="47" y="7"/>
                  <a:pt x="47" y="7"/>
                  <a:pt x="47" y="7"/>
                </a:cubicBezTo>
                <a:cubicBezTo>
                  <a:pt x="116" y="7"/>
                  <a:pt x="116" y="7"/>
                  <a:pt x="116" y="7"/>
                </a:cubicBezTo>
                <a:cubicBezTo>
                  <a:pt x="116" y="6"/>
                  <a:pt x="116" y="6"/>
                  <a:pt x="116" y="6"/>
                </a:cubicBezTo>
                <a:cubicBezTo>
                  <a:pt x="116" y="3"/>
                  <a:pt x="118" y="0"/>
                  <a:pt x="122" y="0"/>
                </a:cubicBezTo>
                <a:cubicBezTo>
                  <a:pt x="125" y="0"/>
                  <a:pt x="128" y="3"/>
                  <a:pt x="128" y="6"/>
                </a:cubicBezTo>
                <a:cubicBezTo>
                  <a:pt x="128" y="7"/>
                  <a:pt x="128" y="7"/>
                  <a:pt x="128" y="7"/>
                </a:cubicBezTo>
                <a:cubicBezTo>
                  <a:pt x="130" y="7"/>
                  <a:pt x="130" y="7"/>
                  <a:pt x="130" y="7"/>
                </a:cubicBezTo>
                <a:cubicBezTo>
                  <a:pt x="139" y="7"/>
                  <a:pt x="147" y="10"/>
                  <a:pt x="153" y="16"/>
                </a:cubicBezTo>
                <a:cubicBezTo>
                  <a:pt x="159" y="22"/>
                  <a:pt x="162" y="30"/>
                  <a:pt x="162" y="39"/>
                </a:cubicBezTo>
                <a:cubicBezTo>
                  <a:pt x="162" y="72"/>
                  <a:pt x="162" y="104"/>
                  <a:pt x="162" y="136"/>
                </a:cubicBezTo>
                <a:cubicBezTo>
                  <a:pt x="162" y="145"/>
                  <a:pt x="159" y="153"/>
                  <a:pt x="153" y="159"/>
                </a:cubicBezTo>
                <a:cubicBezTo>
                  <a:pt x="147" y="165"/>
                  <a:pt x="139" y="169"/>
                  <a:pt x="130" y="169"/>
                </a:cubicBezTo>
                <a:cubicBezTo>
                  <a:pt x="33" y="169"/>
                  <a:pt x="33" y="169"/>
                  <a:pt x="33" y="169"/>
                </a:cubicBezTo>
                <a:cubicBezTo>
                  <a:pt x="24" y="169"/>
                  <a:pt x="16" y="165"/>
                  <a:pt x="10" y="159"/>
                </a:cubicBezTo>
                <a:cubicBezTo>
                  <a:pt x="4" y="153"/>
                  <a:pt x="0" y="145"/>
                  <a:pt x="0" y="136"/>
                </a:cubicBezTo>
                <a:cubicBezTo>
                  <a:pt x="0" y="104"/>
                  <a:pt x="0" y="72"/>
                  <a:pt x="0" y="39"/>
                </a:cubicBezTo>
                <a:cubicBezTo>
                  <a:pt x="0" y="30"/>
                  <a:pt x="4" y="22"/>
                  <a:pt x="10" y="16"/>
                </a:cubicBezTo>
                <a:cubicBezTo>
                  <a:pt x="16" y="10"/>
                  <a:pt x="24" y="7"/>
                  <a:pt x="33" y="7"/>
                </a:cubicBezTo>
                <a:close/>
                <a:moveTo>
                  <a:pt x="50" y="32"/>
                </a:moveTo>
                <a:cubicBezTo>
                  <a:pt x="50" y="30"/>
                  <a:pt x="52" y="28"/>
                  <a:pt x="54" y="28"/>
                </a:cubicBezTo>
                <a:cubicBezTo>
                  <a:pt x="56" y="28"/>
                  <a:pt x="57" y="30"/>
                  <a:pt x="57" y="32"/>
                </a:cubicBezTo>
                <a:cubicBezTo>
                  <a:pt x="57" y="37"/>
                  <a:pt x="56" y="41"/>
                  <a:pt x="53" y="44"/>
                </a:cubicBezTo>
                <a:cubicBezTo>
                  <a:pt x="50" y="47"/>
                  <a:pt x="45" y="49"/>
                  <a:pt x="41" y="49"/>
                </a:cubicBezTo>
                <a:cubicBezTo>
                  <a:pt x="36" y="49"/>
                  <a:pt x="32" y="47"/>
                  <a:pt x="29" y="44"/>
                </a:cubicBezTo>
                <a:cubicBezTo>
                  <a:pt x="26" y="41"/>
                  <a:pt x="24" y="37"/>
                  <a:pt x="24" y="32"/>
                </a:cubicBezTo>
                <a:cubicBezTo>
                  <a:pt x="24" y="30"/>
                  <a:pt x="26" y="28"/>
                  <a:pt x="28" y="28"/>
                </a:cubicBezTo>
                <a:cubicBezTo>
                  <a:pt x="30" y="28"/>
                  <a:pt x="32" y="30"/>
                  <a:pt x="32" y="32"/>
                </a:cubicBezTo>
                <a:cubicBezTo>
                  <a:pt x="32" y="35"/>
                  <a:pt x="33" y="37"/>
                  <a:pt x="34" y="39"/>
                </a:cubicBezTo>
                <a:cubicBezTo>
                  <a:pt x="36" y="40"/>
                  <a:pt x="38" y="41"/>
                  <a:pt x="41" y="41"/>
                </a:cubicBezTo>
                <a:cubicBezTo>
                  <a:pt x="43" y="41"/>
                  <a:pt x="46" y="40"/>
                  <a:pt x="47" y="39"/>
                </a:cubicBezTo>
                <a:cubicBezTo>
                  <a:pt x="49" y="37"/>
                  <a:pt x="50" y="35"/>
                  <a:pt x="50" y="32"/>
                </a:cubicBezTo>
                <a:close/>
                <a:moveTo>
                  <a:pt x="131" y="32"/>
                </a:moveTo>
                <a:cubicBezTo>
                  <a:pt x="131" y="30"/>
                  <a:pt x="133" y="28"/>
                  <a:pt x="135" y="28"/>
                </a:cubicBezTo>
                <a:cubicBezTo>
                  <a:pt x="137" y="28"/>
                  <a:pt x="138" y="30"/>
                  <a:pt x="138" y="32"/>
                </a:cubicBezTo>
                <a:cubicBezTo>
                  <a:pt x="138" y="37"/>
                  <a:pt x="137" y="41"/>
                  <a:pt x="134" y="44"/>
                </a:cubicBezTo>
                <a:cubicBezTo>
                  <a:pt x="131" y="47"/>
                  <a:pt x="126" y="49"/>
                  <a:pt x="122" y="49"/>
                </a:cubicBezTo>
                <a:cubicBezTo>
                  <a:pt x="117" y="49"/>
                  <a:pt x="113" y="47"/>
                  <a:pt x="110" y="44"/>
                </a:cubicBezTo>
                <a:cubicBezTo>
                  <a:pt x="107" y="41"/>
                  <a:pt x="105" y="37"/>
                  <a:pt x="105" y="32"/>
                </a:cubicBezTo>
                <a:cubicBezTo>
                  <a:pt x="105" y="30"/>
                  <a:pt x="107" y="28"/>
                  <a:pt x="109" y="28"/>
                </a:cubicBezTo>
                <a:cubicBezTo>
                  <a:pt x="111" y="28"/>
                  <a:pt x="113" y="30"/>
                  <a:pt x="113" y="32"/>
                </a:cubicBezTo>
                <a:cubicBezTo>
                  <a:pt x="113" y="35"/>
                  <a:pt x="114" y="37"/>
                  <a:pt x="115" y="39"/>
                </a:cubicBezTo>
                <a:cubicBezTo>
                  <a:pt x="117" y="40"/>
                  <a:pt x="119" y="41"/>
                  <a:pt x="122" y="41"/>
                </a:cubicBezTo>
                <a:cubicBezTo>
                  <a:pt x="124" y="41"/>
                  <a:pt x="127" y="40"/>
                  <a:pt x="128" y="39"/>
                </a:cubicBezTo>
                <a:cubicBezTo>
                  <a:pt x="130" y="37"/>
                  <a:pt x="131" y="35"/>
                  <a:pt x="131" y="32"/>
                </a:cubicBezTo>
                <a:close/>
                <a:moveTo>
                  <a:pt x="32" y="80"/>
                </a:moveTo>
                <a:cubicBezTo>
                  <a:pt x="33" y="80"/>
                  <a:pt x="33" y="80"/>
                  <a:pt x="33" y="80"/>
                </a:cubicBezTo>
                <a:cubicBezTo>
                  <a:pt x="50" y="80"/>
                  <a:pt x="50" y="80"/>
                  <a:pt x="50" y="80"/>
                </a:cubicBezTo>
                <a:cubicBezTo>
                  <a:pt x="52" y="80"/>
                  <a:pt x="54" y="81"/>
                  <a:pt x="54" y="83"/>
                </a:cubicBezTo>
                <a:cubicBezTo>
                  <a:pt x="54" y="83"/>
                  <a:pt x="54" y="83"/>
                  <a:pt x="54" y="83"/>
                </a:cubicBezTo>
                <a:cubicBezTo>
                  <a:pt x="54" y="101"/>
                  <a:pt x="54" y="101"/>
                  <a:pt x="54" y="101"/>
                </a:cubicBezTo>
                <a:cubicBezTo>
                  <a:pt x="54" y="103"/>
                  <a:pt x="52" y="105"/>
                  <a:pt x="50" y="105"/>
                </a:cubicBezTo>
                <a:cubicBezTo>
                  <a:pt x="50" y="105"/>
                  <a:pt x="50" y="105"/>
                  <a:pt x="50" y="105"/>
                </a:cubicBezTo>
                <a:cubicBezTo>
                  <a:pt x="32" y="105"/>
                  <a:pt x="32" y="105"/>
                  <a:pt x="32" y="105"/>
                </a:cubicBezTo>
                <a:cubicBezTo>
                  <a:pt x="30" y="105"/>
                  <a:pt x="29" y="103"/>
                  <a:pt x="29" y="101"/>
                </a:cubicBezTo>
                <a:cubicBezTo>
                  <a:pt x="29" y="101"/>
                  <a:pt x="29" y="101"/>
                  <a:pt x="29" y="101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1"/>
                  <a:pt x="30" y="80"/>
                  <a:pt x="32" y="80"/>
                </a:cubicBezTo>
                <a:close/>
                <a:moveTo>
                  <a:pt x="47" y="87"/>
                </a:moveTo>
                <a:cubicBezTo>
                  <a:pt x="36" y="87"/>
                  <a:pt x="36" y="87"/>
                  <a:pt x="36" y="87"/>
                </a:cubicBezTo>
                <a:cubicBezTo>
                  <a:pt x="36" y="98"/>
                  <a:pt x="36" y="98"/>
                  <a:pt x="36" y="98"/>
                </a:cubicBezTo>
                <a:cubicBezTo>
                  <a:pt x="47" y="98"/>
                  <a:pt x="47" y="98"/>
                  <a:pt x="47" y="98"/>
                </a:cubicBezTo>
                <a:cubicBezTo>
                  <a:pt x="47" y="87"/>
                  <a:pt x="47" y="87"/>
                  <a:pt x="47" y="87"/>
                </a:cubicBezTo>
                <a:close/>
                <a:moveTo>
                  <a:pt x="72" y="80"/>
                </a:moveTo>
                <a:cubicBezTo>
                  <a:pt x="72" y="80"/>
                  <a:pt x="72" y="80"/>
                  <a:pt x="72" y="80"/>
                </a:cubicBezTo>
                <a:cubicBezTo>
                  <a:pt x="90" y="80"/>
                  <a:pt x="90" y="80"/>
                  <a:pt x="90" y="80"/>
                </a:cubicBezTo>
                <a:cubicBezTo>
                  <a:pt x="92" y="80"/>
                  <a:pt x="94" y="81"/>
                  <a:pt x="94" y="83"/>
                </a:cubicBezTo>
                <a:cubicBezTo>
                  <a:pt x="94" y="83"/>
                  <a:pt x="94" y="83"/>
                  <a:pt x="94" y="83"/>
                </a:cubicBezTo>
                <a:cubicBezTo>
                  <a:pt x="94" y="101"/>
                  <a:pt x="94" y="101"/>
                  <a:pt x="94" y="101"/>
                </a:cubicBezTo>
                <a:cubicBezTo>
                  <a:pt x="94" y="103"/>
                  <a:pt x="92" y="105"/>
                  <a:pt x="90" y="105"/>
                </a:cubicBezTo>
                <a:cubicBezTo>
                  <a:pt x="90" y="105"/>
                  <a:pt x="90" y="105"/>
                  <a:pt x="90" y="105"/>
                </a:cubicBezTo>
                <a:cubicBezTo>
                  <a:pt x="72" y="105"/>
                  <a:pt x="72" y="105"/>
                  <a:pt x="72" y="105"/>
                </a:cubicBezTo>
                <a:cubicBezTo>
                  <a:pt x="70" y="105"/>
                  <a:pt x="69" y="103"/>
                  <a:pt x="69" y="101"/>
                </a:cubicBezTo>
                <a:cubicBezTo>
                  <a:pt x="69" y="101"/>
                  <a:pt x="69" y="101"/>
                  <a:pt x="69" y="101"/>
                </a:cubicBezTo>
                <a:cubicBezTo>
                  <a:pt x="69" y="83"/>
                  <a:pt x="69" y="83"/>
                  <a:pt x="69" y="83"/>
                </a:cubicBezTo>
                <a:cubicBezTo>
                  <a:pt x="69" y="81"/>
                  <a:pt x="70" y="80"/>
                  <a:pt x="72" y="80"/>
                </a:cubicBezTo>
                <a:close/>
                <a:moveTo>
                  <a:pt x="87" y="87"/>
                </a:moveTo>
                <a:cubicBezTo>
                  <a:pt x="76" y="87"/>
                  <a:pt x="76" y="87"/>
                  <a:pt x="76" y="87"/>
                </a:cubicBezTo>
                <a:cubicBezTo>
                  <a:pt x="76" y="98"/>
                  <a:pt x="76" y="98"/>
                  <a:pt x="76" y="98"/>
                </a:cubicBezTo>
                <a:cubicBezTo>
                  <a:pt x="87" y="98"/>
                  <a:pt x="87" y="98"/>
                  <a:pt x="87" y="98"/>
                </a:cubicBezTo>
                <a:cubicBezTo>
                  <a:pt x="87" y="87"/>
                  <a:pt x="87" y="87"/>
                  <a:pt x="87" y="87"/>
                </a:cubicBezTo>
                <a:close/>
                <a:moveTo>
                  <a:pt x="112" y="80"/>
                </a:moveTo>
                <a:cubicBezTo>
                  <a:pt x="112" y="80"/>
                  <a:pt x="112" y="80"/>
                  <a:pt x="112" y="80"/>
                </a:cubicBezTo>
                <a:cubicBezTo>
                  <a:pt x="130" y="80"/>
                  <a:pt x="130" y="80"/>
                  <a:pt x="130" y="80"/>
                </a:cubicBezTo>
                <a:cubicBezTo>
                  <a:pt x="132" y="80"/>
                  <a:pt x="134" y="81"/>
                  <a:pt x="134" y="83"/>
                </a:cubicBezTo>
                <a:cubicBezTo>
                  <a:pt x="134" y="83"/>
                  <a:pt x="134" y="83"/>
                  <a:pt x="134" y="83"/>
                </a:cubicBezTo>
                <a:cubicBezTo>
                  <a:pt x="134" y="101"/>
                  <a:pt x="134" y="101"/>
                  <a:pt x="134" y="101"/>
                </a:cubicBezTo>
                <a:cubicBezTo>
                  <a:pt x="134" y="103"/>
                  <a:pt x="132" y="105"/>
                  <a:pt x="130" y="105"/>
                </a:cubicBezTo>
                <a:cubicBezTo>
                  <a:pt x="130" y="105"/>
                  <a:pt x="130" y="105"/>
                  <a:pt x="130" y="105"/>
                </a:cubicBezTo>
                <a:cubicBezTo>
                  <a:pt x="112" y="105"/>
                  <a:pt x="112" y="105"/>
                  <a:pt x="112" y="105"/>
                </a:cubicBezTo>
                <a:cubicBezTo>
                  <a:pt x="110" y="105"/>
                  <a:pt x="109" y="103"/>
                  <a:pt x="109" y="101"/>
                </a:cubicBezTo>
                <a:cubicBezTo>
                  <a:pt x="109" y="101"/>
                  <a:pt x="109" y="101"/>
                  <a:pt x="109" y="101"/>
                </a:cubicBezTo>
                <a:cubicBezTo>
                  <a:pt x="109" y="83"/>
                  <a:pt x="109" y="83"/>
                  <a:pt x="109" y="83"/>
                </a:cubicBezTo>
                <a:cubicBezTo>
                  <a:pt x="109" y="81"/>
                  <a:pt x="110" y="80"/>
                  <a:pt x="112" y="80"/>
                </a:cubicBezTo>
                <a:close/>
                <a:moveTo>
                  <a:pt x="126" y="87"/>
                </a:moveTo>
                <a:cubicBezTo>
                  <a:pt x="116" y="87"/>
                  <a:pt x="116" y="87"/>
                  <a:pt x="116" y="87"/>
                </a:cubicBezTo>
                <a:cubicBezTo>
                  <a:pt x="116" y="98"/>
                  <a:pt x="116" y="98"/>
                  <a:pt x="116" y="98"/>
                </a:cubicBezTo>
                <a:cubicBezTo>
                  <a:pt x="126" y="98"/>
                  <a:pt x="126" y="98"/>
                  <a:pt x="126" y="98"/>
                </a:cubicBezTo>
                <a:cubicBezTo>
                  <a:pt x="126" y="87"/>
                  <a:pt x="126" y="87"/>
                  <a:pt x="126" y="87"/>
                </a:cubicBezTo>
                <a:close/>
                <a:moveTo>
                  <a:pt x="32" y="120"/>
                </a:moveTo>
                <a:cubicBezTo>
                  <a:pt x="33" y="120"/>
                  <a:pt x="33" y="120"/>
                  <a:pt x="33" y="120"/>
                </a:cubicBezTo>
                <a:cubicBezTo>
                  <a:pt x="50" y="120"/>
                  <a:pt x="50" y="120"/>
                  <a:pt x="50" y="120"/>
                </a:cubicBezTo>
                <a:cubicBezTo>
                  <a:pt x="52" y="120"/>
                  <a:pt x="54" y="121"/>
                  <a:pt x="54" y="123"/>
                </a:cubicBezTo>
                <a:cubicBezTo>
                  <a:pt x="54" y="123"/>
                  <a:pt x="54" y="123"/>
                  <a:pt x="54" y="123"/>
                </a:cubicBezTo>
                <a:cubicBezTo>
                  <a:pt x="54" y="141"/>
                  <a:pt x="54" y="141"/>
                  <a:pt x="54" y="141"/>
                </a:cubicBezTo>
                <a:cubicBezTo>
                  <a:pt x="54" y="143"/>
                  <a:pt x="52" y="145"/>
                  <a:pt x="50" y="145"/>
                </a:cubicBezTo>
                <a:cubicBezTo>
                  <a:pt x="50" y="145"/>
                  <a:pt x="50" y="145"/>
                  <a:pt x="50" y="145"/>
                </a:cubicBezTo>
                <a:cubicBezTo>
                  <a:pt x="32" y="145"/>
                  <a:pt x="32" y="145"/>
                  <a:pt x="32" y="145"/>
                </a:cubicBezTo>
                <a:cubicBezTo>
                  <a:pt x="30" y="145"/>
                  <a:pt x="29" y="143"/>
                  <a:pt x="29" y="141"/>
                </a:cubicBezTo>
                <a:cubicBezTo>
                  <a:pt x="29" y="141"/>
                  <a:pt x="29" y="141"/>
                  <a:pt x="29" y="141"/>
                </a:cubicBezTo>
                <a:cubicBezTo>
                  <a:pt x="29" y="123"/>
                  <a:pt x="29" y="123"/>
                  <a:pt x="29" y="123"/>
                </a:cubicBezTo>
                <a:cubicBezTo>
                  <a:pt x="29" y="121"/>
                  <a:pt x="30" y="120"/>
                  <a:pt x="32" y="120"/>
                </a:cubicBezTo>
                <a:close/>
                <a:moveTo>
                  <a:pt x="47" y="127"/>
                </a:moveTo>
                <a:cubicBezTo>
                  <a:pt x="36" y="127"/>
                  <a:pt x="36" y="127"/>
                  <a:pt x="36" y="127"/>
                </a:cubicBezTo>
                <a:cubicBezTo>
                  <a:pt x="36" y="137"/>
                  <a:pt x="36" y="137"/>
                  <a:pt x="36" y="137"/>
                </a:cubicBezTo>
                <a:cubicBezTo>
                  <a:pt x="47" y="137"/>
                  <a:pt x="47" y="137"/>
                  <a:pt x="47" y="137"/>
                </a:cubicBezTo>
                <a:cubicBezTo>
                  <a:pt x="47" y="127"/>
                  <a:pt x="47" y="127"/>
                  <a:pt x="47" y="127"/>
                </a:cubicBezTo>
                <a:close/>
                <a:moveTo>
                  <a:pt x="87" y="127"/>
                </a:moveTo>
                <a:cubicBezTo>
                  <a:pt x="76" y="127"/>
                  <a:pt x="76" y="127"/>
                  <a:pt x="76" y="127"/>
                </a:cubicBezTo>
                <a:cubicBezTo>
                  <a:pt x="76" y="137"/>
                  <a:pt x="76" y="137"/>
                  <a:pt x="76" y="137"/>
                </a:cubicBezTo>
                <a:cubicBezTo>
                  <a:pt x="87" y="137"/>
                  <a:pt x="87" y="137"/>
                  <a:pt x="87" y="137"/>
                </a:cubicBezTo>
                <a:cubicBezTo>
                  <a:pt x="87" y="127"/>
                  <a:pt x="87" y="127"/>
                  <a:pt x="87" y="12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29" name="Freeform 3722"/>
          <p:cNvSpPr>
            <a:spLocks noEditPoints="1"/>
          </p:cNvSpPr>
          <p:nvPr/>
        </p:nvSpPr>
        <p:spPr bwMode="auto">
          <a:xfrm>
            <a:off x="4077559" y="1534844"/>
            <a:ext cx="244040" cy="182396"/>
          </a:xfrm>
          <a:custGeom>
            <a:avLst/>
            <a:gdLst>
              <a:gd name="T0" fmla="*/ 77 w 174"/>
              <a:gd name="T1" fmla="*/ 42 h 130"/>
              <a:gd name="T2" fmla="*/ 82 w 174"/>
              <a:gd name="T3" fmla="*/ 45 h 130"/>
              <a:gd name="T4" fmla="*/ 88 w 174"/>
              <a:gd name="T5" fmla="*/ 50 h 130"/>
              <a:gd name="T6" fmla="*/ 98 w 174"/>
              <a:gd name="T7" fmla="*/ 34 h 130"/>
              <a:gd name="T8" fmla="*/ 143 w 174"/>
              <a:gd name="T9" fmla="*/ 6 h 130"/>
              <a:gd name="T10" fmla="*/ 152 w 174"/>
              <a:gd name="T11" fmla="*/ 40 h 130"/>
              <a:gd name="T12" fmla="*/ 146 w 174"/>
              <a:gd name="T13" fmla="*/ 42 h 130"/>
              <a:gd name="T14" fmla="*/ 168 w 174"/>
              <a:gd name="T15" fmla="*/ 66 h 130"/>
              <a:gd name="T16" fmla="*/ 168 w 174"/>
              <a:gd name="T17" fmla="*/ 102 h 130"/>
              <a:gd name="T18" fmla="*/ 143 w 174"/>
              <a:gd name="T19" fmla="*/ 127 h 130"/>
              <a:gd name="T20" fmla="*/ 125 w 174"/>
              <a:gd name="T21" fmla="*/ 130 h 130"/>
              <a:gd name="T22" fmla="*/ 108 w 174"/>
              <a:gd name="T23" fmla="*/ 127 h 130"/>
              <a:gd name="T24" fmla="*/ 91 w 174"/>
              <a:gd name="T25" fmla="*/ 115 h 130"/>
              <a:gd name="T26" fmla="*/ 56 w 174"/>
              <a:gd name="T27" fmla="*/ 130 h 130"/>
              <a:gd name="T28" fmla="*/ 24 w 174"/>
              <a:gd name="T29" fmla="*/ 117 h 130"/>
              <a:gd name="T30" fmla="*/ 23 w 174"/>
              <a:gd name="T31" fmla="*/ 117 h 130"/>
              <a:gd name="T32" fmla="*/ 23 w 174"/>
              <a:gd name="T33" fmla="*/ 117 h 130"/>
              <a:gd name="T34" fmla="*/ 28 w 174"/>
              <a:gd name="T35" fmla="*/ 34 h 130"/>
              <a:gd name="T36" fmla="*/ 74 w 174"/>
              <a:gd name="T37" fmla="*/ 6 h 130"/>
              <a:gd name="T38" fmla="*/ 83 w 174"/>
              <a:gd name="T39" fmla="*/ 40 h 130"/>
              <a:gd name="T40" fmla="*/ 77 w 174"/>
              <a:gd name="T41" fmla="*/ 42 h 130"/>
              <a:gd name="T42" fmla="*/ 82 w 174"/>
              <a:gd name="T43" fmla="*/ 62 h 130"/>
              <a:gd name="T44" fmla="*/ 80 w 174"/>
              <a:gd name="T45" fmla="*/ 60 h 130"/>
              <a:gd name="T46" fmla="*/ 75 w 174"/>
              <a:gd name="T47" fmla="*/ 55 h 130"/>
              <a:gd name="T48" fmla="*/ 68 w 174"/>
              <a:gd name="T49" fmla="*/ 52 h 130"/>
              <a:gd name="T50" fmla="*/ 68 w 174"/>
              <a:gd name="T51" fmla="*/ 52 h 130"/>
              <a:gd name="T52" fmla="*/ 64 w 174"/>
              <a:gd name="T53" fmla="*/ 49 h 130"/>
              <a:gd name="T54" fmla="*/ 63 w 174"/>
              <a:gd name="T55" fmla="*/ 48 h 130"/>
              <a:gd name="T56" fmla="*/ 62 w 174"/>
              <a:gd name="T57" fmla="*/ 42 h 130"/>
              <a:gd name="T58" fmla="*/ 63 w 174"/>
              <a:gd name="T59" fmla="*/ 36 h 130"/>
              <a:gd name="T60" fmla="*/ 68 w 174"/>
              <a:gd name="T61" fmla="*/ 32 h 130"/>
              <a:gd name="T62" fmla="*/ 68 w 174"/>
              <a:gd name="T63" fmla="*/ 32 h 130"/>
              <a:gd name="T64" fmla="*/ 80 w 174"/>
              <a:gd name="T65" fmla="*/ 28 h 130"/>
              <a:gd name="T66" fmla="*/ 77 w 174"/>
              <a:gd name="T67" fmla="*/ 18 h 130"/>
              <a:gd name="T68" fmla="*/ 38 w 174"/>
              <a:gd name="T69" fmla="*/ 42 h 130"/>
              <a:gd name="T70" fmla="*/ 32 w 174"/>
              <a:gd name="T71" fmla="*/ 108 h 130"/>
              <a:gd name="T72" fmla="*/ 32 w 174"/>
              <a:gd name="T73" fmla="*/ 108 h 130"/>
              <a:gd name="T74" fmla="*/ 56 w 174"/>
              <a:gd name="T75" fmla="*/ 118 h 130"/>
              <a:gd name="T76" fmla="*/ 84 w 174"/>
              <a:gd name="T77" fmla="*/ 104 h 130"/>
              <a:gd name="T78" fmla="*/ 82 w 174"/>
              <a:gd name="T79" fmla="*/ 62 h 130"/>
              <a:gd name="T80" fmla="*/ 144 w 174"/>
              <a:gd name="T81" fmla="*/ 55 h 130"/>
              <a:gd name="T82" fmla="*/ 133 w 174"/>
              <a:gd name="T83" fmla="*/ 49 h 130"/>
              <a:gd name="T84" fmla="*/ 133 w 174"/>
              <a:gd name="T85" fmla="*/ 48 h 130"/>
              <a:gd name="T86" fmla="*/ 133 w 174"/>
              <a:gd name="T87" fmla="*/ 36 h 130"/>
              <a:gd name="T88" fmla="*/ 137 w 174"/>
              <a:gd name="T89" fmla="*/ 32 h 130"/>
              <a:gd name="T90" fmla="*/ 138 w 174"/>
              <a:gd name="T91" fmla="*/ 32 h 130"/>
              <a:gd name="T92" fmla="*/ 149 w 174"/>
              <a:gd name="T93" fmla="*/ 28 h 130"/>
              <a:gd name="T94" fmla="*/ 147 w 174"/>
              <a:gd name="T95" fmla="*/ 18 h 130"/>
              <a:gd name="T96" fmla="*/ 107 w 174"/>
              <a:gd name="T97" fmla="*/ 42 h 130"/>
              <a:gd name="T98" fmla="*/ 101 w 174"/>
              <a:gd name="T99" fmla="*/ 108 h 130"/>
              <a:gd name="T100" fmla="*/ 101 w 174"/>
              <a:gd name="T101" fmla="*/ 108 h 130"/>
              <a:gd name="T102" fmla="*/ 113 w 174"/>
              <a:gd name="T103" fmla="*/ 115 h 130"/>
              <a:gd name="T104" fmla="*/ 125 w 174"/>
              <a:gd name="T105" fmla="*/ 118 h 130"/>
              <a:gd name="T106" fmla="*/ 138 w 174"/>
              <a:gd name="T107" fmla="*/ 116 h 130"/>
              <a:gd name="T108" fmla="*/ 157 w 174"/>
              <a:gd name="T109" fmla="*/ 97 h 130"/>
              <a:gd name="T110" fmla="*/ 144 w 174"/>
              <a:gd name="T111" fmla="*/ 55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74" h="130">
                <a:moveTo>
                  <a:pt x="77" y="42"/>
                </a:moveTo>
                <a:cubicBezTo>
                  <a:pt x="78" y="43"/>
                  <a:pt x="80" y="44"/>
                  <a:pt x="82" y="45"/>
                </a:cubicBezTo>
                <a:cubicBezTo>
                  <a:pt x="84" y="46"/>
                  <a:pt x="86" y="48"/>
                  <a:pt x="88" y="50"/>
                </a:cubicBezTo>
                <a:cubicBezTo>
                  <a:pt x="90" y="44"/>
                  <a:pt x="94" y="39"/>
                  <a:pt x="98" y="34"/>
                </a:cubicBezTo>
                <a:cubicBezTo>
                  <a:pt x="109" y="21"/>
                  <a:pt x="125" y="11"/>
                  <a:pt x="143" y="6"/>
                </a:cubicBezTo>
                <a:cubicBezTo>
                  <a:pt x="165" y="0"/>
                  <a:pt x="174" y="34"/>
                  <a:pt x="152" y="40"/>
                </a:cubicBezTo>
                <a:cubicBezTo>
                  <a:pt x="151" y="40"/>
                  <a:pt x="148" y="41"/>
                  <a:pt x="146" y="42"/>
                </a:cubicBezTo>
                <a:cubicBezTo>
                  <a:pt x="156" y="47"/>
                  <a:pt x="164" y="56"/>
                  <a:pt x="168" y="66"/>
                </a:cubicBezTo>
                <a:cubicBezTo>
                  <a:pt x="173" y="77"/>
                  <a:pt x="173" y="90"/>
                  <a:pt x="168" y="102"/>
                </a:cubicBezTo>
                <a:cubicBezTo>
                  <a:pt x="164" y="113"/>
                  <a:pt x="154" y="122"/>
                  <a:pt x="143" y="127"/>
                </a:cubicBezTo>
                <a:cubicBezTo>
                  <a:pt x="137" y="129"/>
                  <a:pt x="132" y="130"/>
                  <a:pt x="125" y="130"/>
                </a:cubicBezTo>
                <a:cubicBezTo>
                  <a:pt x="119" y="130"/>
                  <a:pt x="113" y="129"/>
                  <a:pt x="108" y="127"/>
                </a:cubicBezTo>
                <a:cubicBezTo>
                  <a:pt x="101" y="124"/>
                  <a:pt x="95" y="120"/>
                  <a:pt x="91" y="115"/>
                </a:cubicBezTo>
                <a:cubicBezTo>
                  <a:pt x="82" y="125"/>
                  <a:pt x="69" y="130"/>
                  <a:pt x="56" y="130"/>
                </a:cubicBezTo>
                <a:cubicBezTo>
                  <a:pt x="44" y="130"/>
                  <a:pt x="32" y="126"/>
                  <a:pt x="24" y="117"/>
                </a:cubicBezTo>
                <a:cubicBezTo>
                  <a:pt x="23" y="117"/>
                  <a:pt x="23" y="117"/>
                  <a:pt x="23" y="117"/>
                </a:cubicBezTo>
                <a:cubicBezTo>
                  <a:pt x="23" y="117"/>
                  <a:pt x="23" y="117"/>
                  <a:pt x="23" y="117"/>
                </a:cubicBezTo>
                <a:cubicBezTo>
                  <a:pt x="0" y="94"/>
                  <a:pt x="10" y="57"/>
                  <a:pt x="28" y="34"/>
                </a:cubicBezTo>
                <a:cubicBezTo>
                  <a:pt x="40" y="21"/>
                  <a:pt x="56" y="11"/>
                  <a:pt x="74" y="6"/>
                </a:cubicBezTo>
                <a:cubicBezTo>
                  <a:pt x="96" y="0"/>
                  <a:pt x="105" y="34"/>
                  <a:pt x="83" y="40"/>
                </a:cubicBezTo>
                <a:cubicBezTo>
                  <a:pt x="82" y="40"/>
                  <a:pt x="79" y="41"/>
                  <a:pt x="77" y="42"/>
                </a:cubicBezTo>
                <a:close/>
                <a:moveTo>
                  <a:pt x="82" y="62"/>
                </a:moveTo>
                <a:cubicBezTo>
                  <a:pt x="82" y="61"/>
                  <a:pt x="81" y="61"/>
                  <a:pt x="80" y="60"/>
                </a:cubicBezTo>
                <a:cubicBezTo>
                  <a:pt x="79" y="58"/>
                  <a:pt x="77" y="57"/>
                  <a:pt x="75" y="55"/>
                </a:cubicBezTo>
                <a:cubicBezTo>
                  <a:pt x="73" y="54"/>
                  <a:pt x="71" y="53"/>
                  <a:pt x="68" y="52"/>
                </a:cubicBezTo>
                <a:cubicBezTo>
                  <a:pt x="68" y="52"/>
                  <a:pt x="68" y="52"/>
                  <a:pt x="68" y="52"/>
                </a:cubicBezTo>
                <a:cubicBezTo>
                  <a:pt x="66" y="51"/>
                  <a:pt x="65" y="50"/>
                  <a:pt x="64" y="49"/>
                </a:cubicBezTo>
                <a:cubicBezTo>
                  <a:pt x="63" y="48"/>
                  <a:pt x="63" y="48"/>
                  <a:pt x="63" y="48"/>
                </a:cubicBezTo>
                <a:cubicBezTo>
                  <a:pt x="62" y="46"/>
                  <a:pt x="62" y="44"/>
                  <a:pt x="62" y="42"/>
                </a:cubicBezTo>
                <a:cubicBezTo>
                  <a:pt x="62" y="40"/>
                  <a:pt x="62" y="38"/>
                  <a:pt x="63" y="36"/>
                </a:cubicBezTo>
                <a:cubicBezTo>
                  <a:pt x="64" y="35"/>
                  <a:pt x="66" y="33"/>
                  <a:pt x="68" y="32"/>
                </a:cubicBezTo>
                <a:cubicBezTo>
                  <a:pt x="68" y="32"/>
                  <a:pt x="68" y="32"/>
                  <a:pt x="68" y="32"/>
                </a:cubicBezTo>
                <a:cubicBezTo>
                  <a:pt x="72" y="31"/>
                  <a:pt x="76" y="29"/>
                  <a:pt x="80" y="28"/>
                </a:cubicBezTo>
                <a:cubicBezTo>
                  <a:pt x="86" y="26"/>
                  <a:pt x="83" y="16"/>
                  <a:pt x="77" y="18"/>
                </a:cubicBezTo>
                <a:cubicBezTo>
                  <a:pt x="62" y="22"/>
                  <a:pt x="48" y="31"/>
                  <a:pt x="38" y="42"/>
                </a:cubicBezTo>
                <a:cubicBezTo>
                  <a:pt x="24" y="59"/>
                  <a:pt x="14" y="89"/>
                  <a:pt x="32" y="108"/>
                </a:cubicBezTo>
                <a:cubicBezTo>
                  <a:pt x="32" y="108"/>
                  <a:pt x="32" y="108"/>
                  <a:pt x="32" y="108"/>
                </a:cubicBezTo>
                <a:cubicBezTo>
                  <a:pt x="39" y="114"/>
                  <a:pt x="47" y="118"/>
                  <a:pt x="56" y="118"/>
                </a:cubicBezTo>
                <a:cubicBezTo>
                  <a:pt x="67" y="118"/>
                  <a:pt x="77" y="113"/>
                  <a:pt x="84" y="104"/>
                </a:cubicBezTo>
                <a:cubicBezTo>
                  <a:pt x="77" y="91"/>
                  <a:pt x="78" y="76"/>
                  <a:pt x="82" y="62"/>
                </a:cubicBezTo>
                <a:close/>
                <a:moveTo>
                  <a:pt x="144" y="55"/>
                </a:moveTo>
                <a:cubicBezTo>
                  <a:pt x="140" y="53"/>
                  <a:pt x="135" y="52"/>
                  <a:pt x="133" y="49"/>
                </a:cubicBezTo>
                <a:cubicBezTo>
                  <a:pt x="133" y="48"/>
                  <a:pt x="133" y="48"/>
                  <a:pt x="133" y="48"/>
                </a:cubicBezTo>
                <a:cubicBezTo>
                  <a:pt x="130" y="45"/>
                  <a:pt x="130" y="40"/>
                  <a:pt x="133" y="36"/>
                </a:cubicBezTo>
                <a:cubicBezTo>
                  <a:pt x="134" y="35"/>
                  <a:pt x="135" y="33"/>
                  <a:pt x="137" y="32"/>
                </a:cubicBezTo>
                <a:cubicBezTo>
                  <a:pt x="138" y="32"/>
                  <a:pt x="138" y="32"/>
                  <a:pt x="138" y="32"/>
                </a:cubicBezTo>
                <a:cubicBezTo>
                  <a:pt x="141" y="31"/>
                  <a:pt x="145" y="29"/>
                  <a:pt x="149" y="28"/>
                </a:cubicBezTo>
                <a:cubicBezTo>
                  <a:pt x="155" y="26"/>
                  <a:pt x="153" y="16"/>
                  <a:pt x="147" y="18"/>
                </a:cubicBezTo>
                <a:cubicBezTo>
                  <a:pt x="131" y="22"/>
                  <a:pt x="117" y="31"/>
                  <a:pt x="107" y="42"/>
                </a:cubicBezTo>
                <a:cubicBezTo>
                  <a:pt x="93" y="59"/>
                  <a:pt x="83" y="89"/>
                  <a:pt x="101" y="108"/>
                </a:cubicBezTo>
                <a:cubicBezTo>
                  <a:pt x="101" y="108"/>
                  <a:pt x="101" y="108"/>
                  <a:pt x="101" y="108"/>
                </a:cubicBezTo>
                <a:cubicBezTo>
                  <a:pt x="105" y="111"/>
                  <a:pt x="108" y="114"/>
                  <a:pt x="113" y="115"/>
                </a:cubicBezTo>
                <a:cubicBezTo>
                  <a:pt x="117" y="117"/>
                  <a:pt x="121" y="118"/>
                  <a:pt x="125" y="118"/>
                </a:cubicBezTo>
                <a:cubicBezTo>
                  <a:pt x="130" y="118"/>
                  <a:pt x="134" y="117"/>
                  <a:pt x="138" y="116"/>
                </a:cubicBezTo>
                <a:cubicBezTo>
                  <a:pt x="147" y="112"/>
                  <a:pt x="153" y="105"/>
                  <a:pt x="157" y="97"/>
                </a:cubicBezTo>
                <a:cubicBezTo>
                  <a:pt x="163" y="82"/>
                  <a:pt x="158" y="64"/>
                  <a:pt x="144" y="5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30" name="Freeform 3723"/>
          <p:cNvSpPr>
            <a:spLocks noEditPoints="1"/>
          </p:cNvSpPr>
          <p:nvPr/>
        </p:nvSpPr>
        <p:spPr bwMode="auto">
          <a:xfrm>
            <a:off x="4937624" y="2022222"/>
            <a:ext cx="228048" cy="145680"/>
          </a:xfrm>
          <a:custGeom>
            <a:avLst/>
            <a:gdLst>
              <a:gd name="T0" fmla="*/ 82 w 163"/>
              <a:gd name="T1" fmla="*/ 0 h 104"/>
              <a:gd name="T2" fmla="*/ 162 w 163"/>
              <a:gd name="T3" fmla="*/ 49 h 104"/>
              <a:gd name="T4" fmla="*/ 162 w 163"/>
              <a:gd name="T5" fmla="*/ 55 h 104"/>
              <a:gd name="T6" fmla="*/ 162 w 163"/>
              <a:gd name="T7" fmla="*/ 55 h 104"/>
              <a:gd name="T8" fmla="*/ 162 w 163"/>
              <a:gd name="T9" fmla="*/ 55 h 104"/>
              <a:gd name="T10" fmla="*/ 82 w 163"/>
              <a:gd name="T11" fmla="*/ 104 h 104"/>
              <a:gd name="T12" fmla="*/ 1 w 163"/>
              <a:gd name="T13" fmla="*/ 55 h 104"/>
              <a:gd name="T14" fmla="*/ 1 w 163"/>
              <a:gd name="T15" fmla="*/ 49 h 104"/>
              <a:gd name="T16" fmla="*/ 1 w 163"/>
              <a:gd name="T17" fmla="*/ 49 h 104"/>
              <a:gd name="T18" fmla="*/ 1 w 163"/>
              <a:gd name="T19" fmla="*/ 49 h 104"/>
              <a:gd name="T20" fmla="*/ 82 w 163"/>
              <a:gd name="T21" fmla="*/ 0 h 104"/>
              <a:gd name="T22" fmla="*/ 82 w 163"/>
              <a:gd name="T23" fmla="*/ 15 h 104"/>
              <a:gd name="T24" fmla="*/ 118 w 163"/>
              <a:gd name="T25" fmla="*/ 52 h 104"/>
              <a:gd name="T26" fmla="*/ 82 w 163"/>
              <a:gd name="T27" fmla="*/ 89 h 104"/>
              <a:gd name="T28" fmla="*/ 45 w 163"/>
              <a:gd name="T29" fmla="*/ 52 h 104"/>
              <a:gd name="T30" fmla="*/ 82 w 163"/>
              <a:gd name="T31" fmla="*/ 15 h 104"/>
              <a:gd name="T32" fmla="*/ 82 w 163"/>
              <a:gd name="T33" fmla="*/ 28 h 104"/>
              <a:gd name="T34" fmla="*/ 57 w 163"/>
              <a:gd name="T35" fmla="*/ 52 h 104"/>
              <a:gd name="T36" fmla="*/ 82 w 163"/>
              <a:gd name="T37" fmla="*/ 76 h 104"/>
              <a:gd name="T38" fmla="*/ 106 w 163"/>
              <a:gd name="T39" fmla="*/ 52 h 104"/>
              <a:gd name="T40" fmla="*/ 82 w 163"/>
              <a:gd name="T41" fmla="*/ 28 h 104"/>
              <a:gd name="T42" fmla="*/ 93 w 163"/>
              <a:gd name="T43" fmla="*/ 52 h 104"/>
              <a:gd name="T44" fmla="*/ 97 w 163"/>
              <a:gd name="T45" fmla="*/ 48 h 104"/>
              <a:gd name="T46" fmla="*/ 101 w 163"/>
              <a:gd name="T47" fmla="*/ 52 h 104"/>
              <a:gd name="T48" fmla="*/ 82 w 163"/>
              <a:gd name="T49" fmla="*/ 71 h 104"/>
              <a:gd name="T50" fmla="*/ 78 w 163"/>
              <a:gd name="T51" fmla="*/ 67 h 104"/>
              <a:gd name="T52" fmla="*/ 82 w 163"/>
              <a:gd name="T53" fmla="*/ 64 h 104"/>
              <a:gd name="T54" fmla="*/ 93 w 163"/>
              <a:gd name="T55" fmla="*/ 55 h 104"/>
              <a:gd name="T56" fmla="*/ 93 w 163"/>
              <a:gd name="T57" fmla="*/ 54 h 104"/>
              <a:gd name="T58" fmla="*/ 93 w 163"/>
              <a:gd name="T59" fmla="*/ 52 h 104"/>
              <a:gd name="T60" fmla="*/ 71 w 163"/>
              <a:gd name="T61" fmla="*/ 48 h 104"/>
              <a:gd name="T62" fmla="*/ 66 w 163"/>
              <a:gd name="T63" fmla="*/ 50 h 104"/>
              <a:gd name="T64" fmla="*/ 64 w 163"/>
              <a:gd name="T65" fmla="*/ 45 h 104"/>
              <a:gd name="T66" fmla="*/ 74 w 163"/>
              <a:gd name="T67" fmla="*/ 35 h 104"/>
              <a:gd name="T68" fmla="*/ 79 w 163"/>
              <a:gd name="T69" fmla="*/ 37 h 104"/>
              <a:gd name="T70" fmla="*/ 77 w 163"/>
              <a:gd name="T71" fmla="*/ 41 h 104"/>
              <a:gd name="T72" fmla="*/ 71 w 163"/>
              <a:gd name="T73" fmla="*/ 48 h 104"/>
              <a:gd name="T74" fmla="*/ 82 w 163"/>
              <a:gd name="T75" fmla="*/ 13 h 104"/>
              <a:gd name="T76" fmla="*/ 14 w 163"/>
              <a:gd name="T77" fmla="*/ 52 h 104"/>
              <a:gd name="T78" fmla="*/ 82 w 163"/>
              <a:gd name="T79" fmla="*/ 91 h 104"/>
              <a:gd name="T80" fmla="*/ 149 w 163"/>
              <a:gd name="T81" fmla="*/ 52 h 104"/>
              <a:gd name="T82" fmla="*/ 82 w 163"/>
              <a:gd name="T83" fmla="*/ 13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63" h="104">
                <a:moveTo>
                  <a:pt x="82" y="0"/>
                </a:moveTo>
                <a:cubicBezTo>
                  <a:pt x="115" y="0"/>
                  <a:pt x="147" y="19"/>
                  <a:pt x="162" y="49"/>
                </a:cubicBezTo>
                <a:cubicBezTo>
                  <a:pt x="163" y="51"/>
                  <a:pt x="163" y="53"/>
                  <a:pt x="162" y="55"/>
                </a:cubicBezTo>
                <a:cubicBezTo>
                  <a:pt x="162" y="55"/>
                  <a:pt x="162" y="55"/>
                  <a:pt x="162" y="55"/>
                </a:cubicBezTo>
                <a:cubicBezTo>
                  <a:pt x="162" y="55"/>
                  <a:pt x="162" y="55"/>
                  <a:pt x="162" y="55"/>
                </a:cubicBezTo>
                <a:cubicBezTo>
                  <a:pt x="147" y="85"/>
                  <a:pt x="115" y="104"/>
                  <a:pt x="82" y="104"/>
                </a:cubicBezTo>
                <a:cubicBezTo>
                  <a:pt x="48" y="104"/>
                  <a:pt x="17" y="85"/>
                  <a:pt x="1" y="55"/>
                </a:cubicBezTo>
                <a:cubicBezTo>
                  <a:pt x="0" y="53"/>
                  <a:pt x="0" y="51"/>
                  <a:pt x="1" y="49"/>
                </a:cubicBezTo>
                <a:cubicBezTo>
                  <a:pt x="1" y="49"/>
                  <a:pt x="1" y="49"/>
                  <a:pt x="1" y="49"/>
                </a:cubicBezTo>
                <a:cubicBezTo>
                  <a:pt x="1" y="49"/>
                  <a:pt x="1" y="49"/>
                  <a:pt x="1" y="49"/>
                </a:cubicBezTo>
                <a:cubicBezTo>
                  <a:pt x="17" y="19"/>
                  <a:pt x="48" y="0"/>
                  <a:pt x="82" y="0"/>
                </a:cubicBezTo>
                <a:close/>
                <a:moveTo>
                  <a:pt x="82" y="15"/>
                </a:moveTo>
                <a:cubicBezTo>
                  <a:pt x="102" y="15"/>
                  <a:pt x="118" y="32"/>
                  <a:pt x="118" y="52"/>
                </a:cubicBezTo>
                <a:cubicBezTo>
                  <a:pt x="118" y="72"/>
                  <a:pt x="102" y="89"/>
                  <a:pt x="82" y="89"/>
                </a:cubicBezTo>
                <a:cubicBezTo>
                  <a:pt x="61" y="89"/>
                  <a:pt x="45" y="72"/>
                  <a:pt x="45" y="52"/>
                </a:cubicBezTo>
                <a:cubicBezTo>
                  <a:pt x="45" y="32"/>
                  <a:pt x="61" y="15"/>
                  <a:pt x="82" y="15"/>
                </a:cubicBezTo>
                <a:close/>
                <a:moveTo>
                  <a:pt x="82" y="28"/>
                </a:moveTo>
                <a:cubicBezTo>
                  <a:pt x="68" y="28"/>
                  <a:pt x="57" y="39"/>
                  <a:pt x="57" y="52"/>
                </a:cubicBezTo>
                <a:cubicBezTo>
                  <a:pt x="57" y="65"/>
                  <a:pt x="68" y="76"/>
                  <a:pt x="82" y="76"/>
                </a:cubicBezTo>
                <a:cubicBezTo>
                  <a:pt x="95" y="76"/>
                  <a:pt x="106" y="65"/>
                  <a:pt x="106" y="52"/>
                </a:cubicBezTo>
                <a:cubicBezTo>
                  <a:pt x="106" y="39"/>
                  <a:pt x="95" y="28"/>
                  <a:pt x="82" y="28"/>
                </a:cubicBezTo>
                <a:close/>
                <a:moveTo>
                  <a:pt x="93" y="52"/>
                </a:moveTo>
                <a:cubicBezTo>
                  <a:pt x="93" y="50"/>
                  <a:pt x="95" y="48"/>
                  <a:pt x="97" y="48"/>
                </a:cubicBezTo>
                <a:cubicBezTo>
                  <a:pt x="99" y="48"/>
                  <a:pt x="101" y="50"/>
                  <a:pt x="101" y="52"/>
                </a:cubicBezTo>
                <a:cubicBezTo>
                  <a:pt x="101" y="63"/>
                  <a:pt x="92" y="71"/>
                  <a:pt x="82" y="71"/>
                </a:cubicBezTo>
                <a:cubicBezTo>
                  <a:pt x="80" y="71"/>
                  <a:pt x="78" y="69"/>
                  <a:pt x="78" y="67"/>
                </a:cubicBezTo>
                <a:cubicBezTo>
                  <a:pt x="78" y="65"/>
                  <a:pt x="80" y="64"/>
                  <a:pt x="82" y="64"/>
                </a:cubicBezTo>
                <a:cubicBezTo>
                  <a:pt x="87" y="64"/>
                  <a:pt x="92" y="60"/>
                  <a:pt x="93" y="55"/>
                </a:cubicBezTo>
                <a:cubicBezTo>
                  <a:pt x="93" y="54"/>
                  <a:pt x="93" y="54"/>
                  <a:pt x="93" y="54"/>
                </a:cubicBezTo>
                <a:cubicBezTo>
                  <a:pt x="93" y="54"/>
                  <a:pt x="93" y="53"/>
                  <a:pt x="93" y="52"/>
                </a:cubicBezTo>
                <a:close/>
                <a:moveTo>
                  <a:pt x="71" y="48"/>
                </a:moveTo>
                <a:cubicBezTo>
                  <a:pt x="70" y="49"/>
                  <a:pt x="68" y="50"/>
                  <a:pt x="66" y="50"/>
                </a:cubicBezTo>
                <a:cubicBezTo>
                  <a:pt x="64" y="49"/>
                  <a:pt x="63" y="47"/>
                  <a:pt x="64" y="45"/>
                </a:cubicBezTo>
                <a:cubicBezTo>
                  <a:pt x="66" y="40"/>
                  <a:pt x="70" y="37"/>
                  <a:pt x="74" y="35"/>
                </a:cubicBezTo>
                <a:cubicBezTo>
                  <a:pt x="76" y="34"/>
                  <a:pt x="78" y="35"/>
                  <a:pt x="79" y="37"/>
                </a:cubicBezTo>
                <a:cubicBezTo>
                  <a:pt x="80" y="38"/>
                  <a:pt x="79" y="41"/>
                  <a:pt x="77" y="41"/>
                </a:cubicBezTo>
                <a:cubicBezTo>
                  <a:pt x="74" y="43"/>
                  <a:pt x="72" y="45"/>
                  <a:pt x="71" y="48"/>
                </a:cubicBezTo>
                <a:close/>
                <a:moveTo>
                  <a:pt x="82" y="13"/>
                </a:moveTo>
                <a:cubicBezTo>
                  <a:pt x="54" y="13"/>
                  <a:pt x="28" y="28"/>
                  <a:pt x="14" y="52"/>
                </a:cubicBezTo>
                <a:cubicBezTo>
                  <a:pt x="28" y="76"/>
                  <a:pt x="54" y="91"/>
                  <a:pt x="82" y="91"/>
                </a:cubicBezTo>
                <a:cubicBezTo>
                  <a:pt x="110" y="91"/>
                  <a:pt x="136" y="76"/>
                  <a:pt x="149" y="52"/>
                </a:cubicBezTo>
                <a:cubicBezTo>
                  <a:pt x="136" y="28"/>
                  <a:pt x="110" y="13"/>
                  <a:pt x="82" y="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31" name="Freeform 3724"/>
          <p:cNvSpPr>
            <a:spLocks noEditPoints="1"/>
          </p:cNvSpPr>
          <p:nvPr/>
        </p:nvSpPr>
        <p:spPr bwMode="auto">
          <a:xfrm>
            <a:off x="1348687" y="2395304"/>
            <a:ext cx="188954" cy="237470"/>
          </a:xfrm>
          <a:custGeom>
            <a:avLst/>
            <a:gdLst>
              <a:gd name="T0" fmla="*/ 98 w 135"/>
              <a:gd name="T1" fmla="*/ 152 h 169"/>
              <a:gd name="T2" fmla="*/ 101 w 135"/>
              <a:gd name="T3" fmla="*/ 151 h 169"/>
              <a:gd name="T4" fmla="*/ 118 w 135"/>
              <a:gd name="T5" fmla="*/ 129 h 169"/>
              <a:gd name="T6" fmla="*/ 110 w 135"/>
              <a:gd name="T7" fmla="*/ 86 h 169"/>
              <a:gd name="T8" fmla="*/ 99 w 135"/>
              <a:gd name="T9" fmla="*/ 47 h 169"/>
              <a:gd name="T10" fmla="*/ 91 w 135"/>
              <a:gd name="T11" fmla="*/ 74 h 169"/>
              <a:gd name="T12" fmla="*/ 75 w 135"/>
              <a:gd name="T13" fmla="*/ 91 h 169"/>
              <a:gd name="T14" fmla="*/ 65 w 135"/>
              <a:gd name="T15" fmla="*/ 91 h 169"/>
              <a:gd name="T16" fmla="*/ 56 w 135"/>
              <a:gd name="T17" fmla="*/ 86 h 169"/>
              <a:gd name="T18" fmla="*/ 50 w 135"/>
              <a:gd name="T19" fmla="*/ 61 h 169"/>
              <a:gd name="T20" fmla="*/ 43 w 135"/>
              <a:gd name="T21" fmla="*/ 24 h 169"/>
              <a:gd name="T22" fmla="*/ 26 w 135"/>
              <a:gd name="T23" fmla="*/ 82 h 169"/>
              <a:gd name="T24" fmla="*/ 16 w 135"/>
              <a:gd name="T25" fmla="*/ 106 h 169"/>
              <a:gd name="T26" fmla="*/ 31 w 135"/>
              <a:gd name="T27" fmla="*/ 150 h 169"/>
              <a:gd name="T28" fmla="*/ 34 w 135"/>
              <a:gd name="T29" fmla="*/ 152 h 169"/>
              <a:gd name="T30" fmla="*/ 37 w 135"/>
              <a:gd name="T31" fmla="*/ 129 h 169"/>
              <a:gd name="T32" fmla="*/ 50 w 135"/>
              <a:gd name="T33" fmla="*/ 113 h 169"/>
              <a:gd name="T34" fmla="*/ 65 w 135"/>
              <a:gd name="T35" fmla="*/ 107 h 169"/>
              <a:gd name="T36" fmla="*/ 72 w 135"/>
              <a:gd name="T37" fmla="*/ 113 h 169"/>
              <a:gd name="T38" fmla="*/ 69 w 135"/>
              <a:gd name="T39" fmla="*/ 119 h 169"/>
              <a:gd name="T40" fmla="*/ 67 w 135"/>
              <a:gd name="T41" fmla="*/ 121 h 169"/>
              <a:gd name="T42" fmla="*/ 66 w 135"/>
              <a:gd name="T43" fmla="*/ 127 h 169"/>
              <a:gd name="T44" fmla="*/ 78 w 135"/>
              <a:gd name="T45" fmla="*/ 137 h 169"/>
              <a:gd name="T46" fmla="*/ 98 w 135"/>
              <a:gd name="T47" fmla="*/ 152 h 169"/>
              <a:gd name="T48" fmla="*/ 108 w 135"/>
              <a:gd name="T49" fmla="*/ 161 h 169"/>
              <a:gd name="T50" fmla="*/ 93 w 135"/>
              <a:gd name="T51" fmla="*/ 168 h 169"/>
              <a:gd name="T52" fmla="*/ 90 w 135"/>
              <a:gd name="T53" fmla="*/ 168 h 169"/>
              <a:gd name="T54" fmla="*/ 85 w 135"/>
              <a:gd name="T55" fmla="*/ 161 h 169"/>
              <a:gd name="T56" fmla="*/ 77 w 135"/>
              <a:gd name="T57" fmla="*/ 149 h 169"/>
              <a:gd name="T58" fmla="*/ 54 w 135"/>
              <a:gd name="T59" fmla="*/ 128 h 169"/>
              <a:gd name="T60" fmla="*/ 53 w 135"/>
              <a:gd name="T61" fmla="*/ 126 h 169"/>
              <a:gd name="T62" fmla="*/ 49 w 135"/>
              <a:gd name="T63" fmla="*/ 134 h 169"/>
              <a:gd name="T64" fmla="*/ 50 w 135"/>
              <a:gd name="T65" fmla="*/ 158 h 169"/>
              <a:gd name="T66" fmla="*/ 51 w 135"/>
              <a:gd name="T67" fmla="*/ 163 h 169"/>
              <a:gd name="T68" fmla="*/ 44 w 135"/>
              <a:gd name="T69" fmla="*/ 168 h 169"/>
              <a:gd name="T70" fmla="*/ 25 w 135"/>
              <a:gd name="T71" fmla="*/ 161 h 169"/>
              <a:gd name="T72" fmla="*/ 4 w 135"/>
              <a:gd name="T73" fmla="*/ 104 h 169"/>
              <a:gd name="T74" fmla="*/ 16 w 135"/>
              <a:gd name="T75" fmla="*/ 75 h 169"/>
              <a:gd name="T76" fmla="*/ 28 w 135"/>
              <a:gd name="T77" fmla="*/ 9 h 169"/>
              <a:gd name="T78" fmla="*/ 28 w 135"/>
              <a:gd name="T79" fmla="*/ 9 h 169"/>
              <a:gd name="T80" fmla="*/ 29 w 135"/>
              <a:gd name="T81" fmla="*/ 4 h 169"/>
              <a:gd name="T82" fmla="*/ 38 w 135"/>
              <a:gd name="T83" fmla="*/ 3 h 169"/>
              <a:gd name="T84" fmla="*/ 62 w 135"/>
              <a:gd name="T85" fmla="*/ 65 h 169"/>
              <a:gd name="T86" fmla="*/ 65 w 135"/>
              <a:gd name="T87" fmla="*/ 76 h 169"/>
              <a:gd name="T88" fmla="*/ 68 w 135"/>
              <a:gd name="T89" fmla="*/ 78 h 169"/>
              <a:gd name="T90" fmla="*/ 73 w 135"/>
              <a:gd name="T91" fmla="*/ 79 h 169"/>
              <a:gd name="T92" fmla="*/ 79 w 135"/>
              <a:gd name="T93" fmla="*/ 72 h 169"/>
              <a:gd name="T94" fmla="*/ 104 w 135"/>
              <a:gd name="T95" fmla="*/ 28 h 169"/>
              <a:gd name="T96" fmla="*/ 108 w 135"/>
              <a:gd name="T97" fmla="*/ 27 h 169"/>
              <a:gd name="T98" fmla="*/ 113 w 135"/>
              <a:gd name="T99" fmla="*/ 34 h 169"/>
              <a:gd name="T100" fmla="*/ 121 w 135"/>
              <a:gd name="T101" fmla="*/ 79 h 169"/>
              <a:gd name="T102" fmla="*/ 130 w 135"/>
              <a:gd name="T103" fmla="*/ 133 h 169"/>
              <a:gd name="T104" fmla="*/ 108 w 135"/>
              <a:gd name="T105" fmla="*/ 161 h 16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35" h="169">
                <a:moveTo>
                  <a:pt x="98" y="152"/>
                </a:moveTo>
                <a:cubicBezTo>
                  <a:pt x="99" y="152"/>
                  <a:pt x="100" y="151"/>
                  <a:pt x="101" y="151"/>
                </a:cubicBezTo>
                <a:cubicBezTo>
                  <a:pt x="110" y="145"/>
                  <a:pt x="115" y="138"/>
                  <a:pt x="118" y="129"/>
                </a:cubicBezTo>
                <a:cubicBezTo>
                  <a:pt x="122" y="114"/>
                  <a:pt x="118" y="98"/>
                  <a:pt x="110" y="86"/>
                </a:cubicBezTo>
                <a:cubicBezTo>
                  <a:pt x="103" y="74"/>
                  <a:pt x="99" y="61"/>
                  <a:pt x="99" y="47"/>
                </a:cubicBezTo>
                <a:cubicBezTo>
                  <a:pt x="93" y="54"/>
                  <a:pt x="93" y="65"/>
                  <a:pt x="91" y="74"/>
                </a:cubicBezTo>
                <a:cubicBezTo>
                  <a:pt x="89" y="84"/>
                  <a:pt x="82" y="89"/>
                  <a:pt x="75" y="91"/>
                </a:cubicBezTo>
                <a:cubicBezTo>
                  <a:pt x="72" y="91"/>
                  <a:pt x="68" y="91"/>
                  <a:pt x="65" y="91"/>
                </a:cubicBezTo>
                <a:cubicBezTo>
                  <a:pt x="62" y="90"/>
                  <a:pt x="59" y="88"/>
                  <a:pt x="56" y="86"/>
                </a:cubicBezTo>
                <a:cubicBezTo>
                  <a:pt x="50" y="81"/>
                  <a:pt x="47" y="72"/>
                  <a:pt x="50" y="61"/>
                </a:cubicBezTo>
                <a:cubicBezTo>
                  <a:pt x="55" y="47"/>
                  <a:pt x="53" y="35"/>
                  <a:pt x="43" y="24"/>
                </a:cubicBezTo>
                <a:cubicBezTo>
                  <a:pt x="45" y="45"/>
                  <a:pt x="37" y="64"/>
                  <a:pt x="26" y="82"/>
                </a:cubicBezTo>
                <a:cubicBezTo>
                  <a:pt x="21" y="89"/>
                  <a:pt x="18" y="98"/>
                  <a:pt x="16" y="106"/>
                </a:cubicBezTo>
                <a:cubicBezTo>
                  <a:pt x="13" y="122"/>
                  <a:pt x="16" y="141"/>
                  <a:pt x="31" y="150"/>
                </a:cubicBezTo>
                <a:cubicBezTo>
                  <a:pt x="32" y="151"/>
                  <a:pt x="33" y="152"/>
                  <a:pt x="34" y="152"/>
                </a:cubicBezTo>
                <a:cubicBezTo>
                  <a:pt x="33" y="144"/>
                  <a:pt x="34" y="136"/>
                  <a:pt x="37" y="129"/>
                </a:cubicBezTo>
                <a:cubicBezTo>
                  <a:pt x="40" y="122"/>
                  <a:pt x="45" y="117"/>
                  <a:pt x="50" y="113"/>
                </a:cubicBezTo>
                <a:cubicBezTo>
                  <a:pt x="55" y="110"/>
                  <a:pt x="60" y="108"/>
                  <a:pt x="65" y="107"/>
                </a:cubicBezTo>
                <a:cubicBezTo>
                  <a:pt x="69" y="107"/>
                  <a:pt x="72" y="110"/>
                  <a:pt x="72" y="113"/>
                </a:cubicBezTo>
                <a:cubicBezTo>
                  <a:pt x="72" y="115"/>
                  <a:pt x="71" y="117"/>
                  <a:pt x="69" y="119"/>
                </a:cubicBezTo>
                <a:cubicBezTo>
                  <a:pt x="68" y="119"/>
                  <a:pt x="68" y="120"/>
                  <a:pt x="67" y="121"/>
                </a:cubicBezTo>
                <a:cubicBezTo>
                  <a:pt x="66" y="123"/>
                  <a:pt x="66" y="125"/>
                  <a:pt x="66" y="127"/>
                </a:cubicBezTo>
                <a:cubicBezTo>
                  <a:pt x="67" y="135"/>
                  <a:pt x="72" y="136"/>
                  <a:pt x="78" y="137"/>
                </a:cubicBezTo>
                <a:cubicBezTo>
                  <a:pt x="87" y="138"/>
                  <a:pt x="97" y="141"/>
                  <a:pt x="98" y="152"/>
                </a:cubicBezTo>
                <a:close/>
                <a:moveTo>
                  <a:pt x="108" y="161"/>
                </a:moveTo>
                <a:cubicBezTo>
                  <a:pt x="103" y="164"/>
                  <a:pt x="98" y="166"/>
                  <a:pt x="93" y="168"/>
                </a:cubicBezTo>
                <a:cubicBezTo>
                  <a:pt x="92" y="168"/>
                  <a:pt x="91" y="168"/>
                  <a:pt x="90" y="168"/>
                </a:cubicBezTo>
                <a:cubicBezTo>
                  <a:pt x="86" y="167"/>
                  <a:pt x="84" y="164"/>
                  <a:pt x="85" y="161"/>
                </a:cubicBezTo>
                <a:cubicBezTo>
                  <a:pt x="87" y="151"/>
                  <a:pt x="84" y="150"/>
                  <a:pt x="77" y="149"/>
                </a:cubicBezTo>
                <a:cubicBezTo>
                  <a:pt x="64" y="148"/>
                  <a:pt x="55" y="142"/>
                  <a:pt x="54" y="128"/>
                </a:cubicBezTo>
                <a:cubicBezTo>
                  <a:pt x="53" y="128"/>
                  <a:pt x="53" y="127"/>
                  <a:pt x="53" y="126"/>
                </a:cubicBezTo>
                <a:cubicBezTo>
                  <a:pt x="52" y="129"/>
                  <a:pt x="50" y="131"/>
                  <a:pt x="49" y="134"/>
                </a:cubicBezTo>
                <a:cubicBezTo>
                  <a:pt x="45" y="141"/>
                  <a:pt x="45" y="151"/>
                  <a:pt x="50" y="158"/>
                </a:cubicBezTo>
                <a:cubicBezTo>
                  <a:pt x="51" y="160"/>
                  <a:pt x="51" y="162"/>
                  <a:pt x="51" y="163"/>
                </a:cubicBezTo>
                <a:cubicBezTo>
                  <a:pt x="50" y="167"/>
                  <a:pt x="47" y="169"/>
                  <a:pt x="44" y="168"/>
                </a:cubicBezTo>
                <a:cubicBezTo>
                  <a:pt x="36" y="167"/>
                  <a:pt x="30" y="164"/>
                  <a:pt x="25" y="161"/>
                </a:cubicBezTo>
                <a:cubicBezTo>
                  <a:pt x="5" y="149"/>
                  <a:pt x="0" y="125"/>
                  <a:pt x="4" y="104"/>
                </a:cubicBezTo>
                <a:cubicBezTo>
                  <a:pt x="6" y="94"/>
                  <a:pt x="10" y="84"/>
                  <a:pt x="16" y="75"/>
                </a:cubicBezTo>
                <a:cubicBezTo>
                  <a:pt x="29" y="53"/>
                  <a:pt x="34" y="34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7"/>
                  <a:pt x="28" y="5"/>
                  <a:pt x="29" y="4"/>
                </a:cubicBezTo>
                <a:cubicBezTo>
                  <a:pt x="31" y="1"/>
                  <a:pt x="35" y="0"/>
                  <a:pt x="38" y="3"/>
                </a:cubicBezTo>
                <a:cubicBezTo>
                  <a:pt x="59" y="18"/>
                  <a:pt x="70" y="38"/>
                  <a:pt x="62" y="65"/>
                </a:cubicBezTo>
                <a:cubicBezTo>
                  <a:pt x="61" y="70"/>
                  <a:pt x="62" y="74"/>
                  <a:pt x="65" y="76"/>
                </a:cubicBezTo>
                <a:cubicBezTo>
                  <a:pt x="66" y="77"/>
                  <a:pt x="67" y="78"/>
                  <a:pt x="68" y="78"/>
                </a:cubicBezTo>
                <a:cubicBezTo>
                  <a:pt x="70" y="79"/>
                  <a:pt x="71" y="79"/>
                  <a:pt x="73" y="79"/>
                </a:cubicBezTo>
                <a:cubicBezTo>
                  <a:pt x="75" y="78"/>
                  <a:pt x="78" y="76"/>
                  <a:pt x="79" y="72"/>
                </a:cubicBezTo>
                <a:cubicBezTo>
                  <a:pt x="83" y="52"/>
                  <a:pt x="84" y="39"/>
                  <a:pt x="104" y="28"/>
                </a:cubicBezTo>
                <a:cubicBezTo>
                  <a:pt x="105" y="27"/>
                  <a:pt x="106" y="27"/>
                  <a:pt x="108" y="27"/>
                </a:cubicBezTo>
                <a:cubicBezTo>
                  <a:pt x="111" y="28"/>
                  <a:pt x="114" y="31"/>
                  <a:pt x="113" y="34"/>
                </a:cubicBezTo>
                <a:cubicBezTo>
                  <a:pt x="110" y="50"/>
                  <a:pt x="113" y="66"/>
                  <a:pt x="121" y="79"/>
                </a:cubicBezTo>
                <a:cubicBezTo>
                  <a:pt x="131" y="95"/>
                  <a:pt x="135" y="115"/>
                  <a:pt x="130" y="133"/>
                </a:cubicBezTo>
                <a:cubicBezTo>
                  <a:pt x="126" y="144"/>
                  <a:pt x="119" y="154"/>
                  <a:pt x="108" y="16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732" name="Freeform 3725"/>
          <p:cNvSpPr>
            <a:spLocks noEditPoints="1"/>
          </p:cNvSpPr>
          <p:nvPr/>
        </p:nvSpPr>
        <p:spPr bwMode="auto">
          <a:xfrm>
            <a:off x="4087628" y="2412477"/>
            <a:ext cx="233972" cy="223257"/>
          </a:xfrm>
          <a:custGeom>
            <a:avLst/>
            <a:gdLst>
              <a:gd name="T0" fmla="*/ 90 w 167"/>
              <a:gd name="T1" fmla="*/ 6 h 159"/>
              <a:gd name="T2" fmla="*/ 106 w 167"/>
              <a:gd name="T3" fmla="*/ 56 h 159"/>
              <a:gd name="T4" fmla="*/ 159 w 167"/>
              <a:gd name="T5" fmla="*/ 56 h 159"/>
              <a:gd name="T6" fmla="*/ 162 w 167"/>
              <a:gd name="T7" fmla="*/ 67 h 159"/>
              <a:gd name="T8" fmla="*/ 162 w 167"/>
              <a:gd name="T9" fmla="*/ 67 h 159"/>
              <a:gd name="T10" fmla="*/ 120 w 167"/>
              <a:gd name="T11" fmla="*/ 98 h 159"/>
              <a:gd name="T12" fmla="*/ 136 w 167"/>
              <a:gd name="T13" fmla="*/ 148 h 159"/>
              <a:gd name="T14" fmla="*/ 126 w 167"/>
              <a:gd name="T15" fmla="*/ 155 h 159"/>
              <a:gd name="T16" fmla="*/ 126 w 167"/>
              <a:gd name="T17" fmla="*/ 155 h 159"/>
              <a:gd name="T18" fmla="*/ 84 w 167"/>
              <a:gd name="T19" fmla="*/ 124 h 159"/>
              <a:gd name="T20" fmla="*/ 41 w 167"/>
              <a:gd name="T21" fmla="*/ 155 h 159"/>
              <a:gd name="T22" fmla="*/ 32 w 167"/>
              <a:gd name="T23" fmla="*/ 148 h 159"/>
              <a:gd name="T24" fmla="*/ 48 w 167"/>
              <a:gd name="T25" fmla="*/ 98 h 159"/>
              <a:gd name="T26" fmla="*/ 5 w 167"/>
              <a:gd name="T27" fmla="*/ 67 h 159"/>
              <a:gd name="T28" fmla="*/ 9 w 167"/>
              <a:gd name="T29" fmla="*/ 56 h 159"/>
              <a:gd name="T30" fmla="*/ 9 w 167"/>
              <a:gd name="T31" fmla="*/ 56 h 159"/>
              <a:gd name="T32" fmla="*/ 62 w 167"/>
              <a:gd name="T33" fmla="*/ 56 h 159"/>
              <a:gd name="T34" fmla="*/ 78 w 167"/>
              <a:gd name="T35" fmla="*/ 6 h 159"/>
              <a:gd name="T36" fmla="*/ 90 w 167"/>
              <a:gd name="T37" fmla="*/ 6 h 159"/>
              <a:gd name="T38" fmla="*/ 90 w 167"/>
              <a:gd name="T39" fmla="*/ 6 h 159"/>
              <a:gd name="T40" fmla="*/ 96 w 167"/>
              <a:gd name="T41" fmla="*/ 64 h 159"/>
              <a:gd name="T42" fmla="*/ 84 w 167"/>
              <a:gd name="T43" fmla="*/ 28 h 159"/>
              <a:gd name="T44" fmla="*/ 72 w 167"/>
              <a:gd name="T45" fmla="*/ 64 h 159"/>
              <a:gd name="T46" fmla="*/ 66 w 167"/>
              <a:gd name="T47" fmla="*/ 69 h 159"/>
              <a:gd name="T48" fmla="*/ 28 w 167"/>
              <a:gd name="T49" fmla="*/ 68 h 159"/>
              <a:gd name="T50" fmla="*/ 59 w 167"/>
              <a:gd name="T51" fmla="*/ 91 h 159"/>
              <a:gd name="T52" fmla="*/ 59 w 167"/>
              <a:gd name="T53" fmla="*/ 91 h 159"/>
              <a:gd name="T54" fmla="*/ 61 w 167"/>
              <a:gd name="T55" fmla="*/ 98 h 159"/>
              <a:gd name="T56" fmla="*/ 50 w 167"/>
              <a:gd name="T57" fmla="*/ 134 h 159"/>
              <a:gd name="T58" fmla="*/ 80 w 167"/>
              <a:gd name="T59" fmla="*/ 112 h 159"/>
              <a:gd name="T60" fmla="*/ 88 w 167"/>
              <a:gd name="T61" fmla="*/ 111 h 159"/>
              <a:gd name="T62" fmla="*/ 118 w 167"/>
              <a:gd name="T63" fmla="*/ 134 h 159"/>
              <a:gd name="T64" fmla="*/ 106 w 167"/>
              <a:gd name="T65" fmla="*/ 98 h 159"/>
              <a:gd name="T66" fmla="*/ 106 w 167"/>
              <a:gd name="T67" fmla="*/ 98 h 159"/>
              <a:gd name="T68" fmla="*/ 109 w 167"/>
              <a:gd name="T69" fmla="*/ 91 h 159"/>
              <a:gd name="T70" fmla="*/ 139 w 167"/>
              <a:gd name="T71" fmla="*/ 68 h 159"/>
              <a:gd name="T72" fmla="*/ 102 w 167"/>
              <a:gd name="T73" fmla="*/ 69 h 159"/>
              <a:gd name="T74" fmla="*/ 96 w 167"/>
              <a:gd name="T75" fmla="*/ 64 h 15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67" h="159">
                <a:moveTo>
                  <a:pt x="90" y="6"/>
                </a:moveTo>
                <a:cubicBezTo>
                  <a:pt x="106" y="56"/>
                  <a:pt x="106" y="56"/>
                  <a:pt x="106" y="56"/>
                </a:cubicBezTo>
                <a:cubicBezTo>
                  <a:pt x="159" y="56"/>
                  <a:pt x="159" y="56"/>
                  <a:pt x="159" y="56"/>
                </a:cubicBezTo>
                <a:cubicBezTo>
                  <a:pt x="165" y="56"/>
                  <a:pt x="167" y="64"/>
                  <a:pt x="162" y="67"/>
                </a:cubicBezTo>
                <a:cubicBezTo>
                  <a:pt x="162" y="67"/>
                  <a:pt x="162" y="67"/>
                  <a:pt x="162" y="67"/>
                </a:cubicBezTo>
                <a:cubicBezTo>
                  <a:pt x="120" y="98"/>
                  <a:pt x="120" y="98"/>
                  <a:pt x="120" y="98"/>
                </a:cubicBezTo>
                <a:cubicBezTo>
                  <a:pt x="136" y="148"/>
                  <a:pt x="136" y="148"/>
                  <a:pt x="136" y="148"/>
                </a:cubicBezTo>
                <a:cubicBezTo>
                  <a:pt x="138" y="154"/>
                  <a:pt x="131" y="159"/>
                  <a:pt x="126" y="155"/>
                </a:cubicBezTo>
                <a:cubicBezTo>
                  <a:pt x="126" y="155"/>
                  <a:pt x="126" y="155"/>
                  <a:pt x="126" y="155"/>
                </a:cubicBezTo>
                <a:cubicBezTo>
                  <a:pt x="84" y="124"/>
                  <a:pt x="84" y="124"/>
                  <a:pt x="84" y="124"/>
                </a:cubicBezTo>
                <a:cubicBezTo>
                  <a:pt x="41" y="155"/>
                  <a:pt x="41" y="155"/>
                  <a:pt x="41" y="155"/>
                </a:cubicBezTo>
                <a:cubicBezTo>
                  <a:pt x="36" y="159"/>
                  <a:pt x="30" y="154"/>
                  <a:pt x="32" y="148"/>
                </a:cubicBezTo>
                <a:cubicBezTo>
                  <a:pt x="48" y="98"/>
                  <a:pt x="48" y="98"/>
                  <a:pt x="48" y="98"/>
                </a:cubicBezTo>
                <a:cubicBezTo>
                  <a:pt x="5" y="67"/>
                  <a:pt x="5" y="67"/>
                  <a:pt x="5" y="67"/>
                </a:cubicBezTo>
                <a:cubicBezTo>
                  <a:pt x="0" y="64"/>
                  <a:pt x="3" y="56"/>
                  <a:pt x="9" y="56"/>
                </a:cubicBezTo>
                <a:cubicBezTo>
                  <a:pt x="9" y="56"/>
                  <a:pt x="9" y="56"/>
                  <a:pt x="9" y="56"/>
                </a:cubicBezTo>
                <a:cubicBezTo>
                  <a:pt x="62" y="56"/>
                  <a:pt x="62" y="56"/>
                  <a:pt x="62" y="56"/>
                </a:cubicBezTo>
                <a:cubicBezTo>
                  <a:pt x="78" y="6"/>
                  <a:pt x="78" y="6"/>
                  <a:pt x="78" y="6"/>
                </a:cubicBezTo>
                <a:cubicBezTo>
                  <a:pt x="80" y="0"/>
                  <a:pt x="88" y="0"/>
                  <a:pt x="90" y="6"/>
                </a:cubicBezTo>
                <a:cubicBezTo>
                  <a:pt x="90" y="6"/>
                  <a:pt x="90" y="6"/>
                  <a:pt x="90" y="6"/>
                </a:cubicBezTo>
                <a:close/>
                <a:moveTo>
                  <a:pt x="96" y="64"/>
                </a:moveTo>
                <a:cubicBezTo>
                  <a:pt x="84" y="28"/>
                  <a:pt x="84" y="28"/>
                  <a:pt x="84" y="28"/>
                </a:cubicBezTo>
                <a:cubicBezTo>
                  <a:pt x="72" y="64"/>
                  <a:pt x="72" y="64"/>
                  <a:pt x="72" y="64"/>
                </a:cubicBezTo>
                <a:cubicBezTo>
                  <a:pt x="72" y="67"/>
                  <a:pt x="69" y="69"/>
                  <a:pt x="66" y="69"/>
                </a:cubicBezTo>
                <a:cubicBezTo>
                  <a:pt x="28" y="68"/>
                  <a:pt x="28" y="68"/>
                  <a:pt x="28" y="68"/>
                </a:cubicBezTo>
                <a:cubicBezTo>
                  <a:pt x="59" y="91"/>
                  <a:pt x="59" y="91"/>
                  <a:pt x="59" y="91"/>
                </a:cubicBezTo>
                <a:cubicBezTo>
                  <a:pt x="59" y="91"/>
                  <a:pt x="59" y="91"/>
                  <a:pt x="59" y="91"/>
                </a:cubicBezTo>
                <a:cubicBezTo>
                  <a:pt x="61" y="92"/>
                  <a:pt x="62" y="95"/>
                  <a:pt x="61" y="98"/>
                </a:cubicBezTo>
                <a:cubicBezTo>
                  <a:pt x="50" y="134"/>
                  <a:pt x="50" y="134"/>
                  <a:pt x="50" y="134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82" y="110"/>
                  <a:pt x="85" y="110"/>
                  <a:pt x="88" y="111"/>
                </a:cubicBezTo>
                <a:cubicBezTo>
                  <a:pt x="118" y="134"/>
                  <a:pt x="118" y="134"/>
                  <a:pt x="118" y="134"/>
                </a:cubicBezTo>
                <a:cubicBezTo>
                  <a:pt x="106" y="98"/>
                  <a:pt x="106" y="98"/>
                  <a:pt x="106" y="98"/>
                </a:cubicBezTo>
                <a:cubicBezTo>
                  <a:pt x="106" y="98"/>
                  <a:pt x="106" y="98"/>
                  <a:pt x="106" y="98"/>
                </a:cubicBezTo>
                <a:cubicBezTo>
                  <a:pt x="106" y="95"/>
                  <a:pt x="106" y="92"/>
                  <a:pt x="109" y="91"/>
                </a:cubicBezTo>
                <a:cubicBezTo>
                  <a:pt x="139" y="68"/>
                  <a:pt x="139" y="68"/>
                  <a:pt x="139" y="68"/>
                </a:cubicBezTo>
                <a:cubicBezTo>
                  <a:pt x="102" y="69"/>
                  <a:pt x="102" y="69"/>
                  <a:pt x="102" y="69"/>
                </a:cubicBezTo>
                <a:cubicBezTo>
                  <a:pt x="99" y="69"/>
                  <a:pt x="97" y="67"/>
                  <a:pt x="96" y="6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09" name="Freeform 3801"/>
          <p:cNvSpPr>
            <a:spLocks noEditPoints="1"/>
          </p:cNvSpPr>
          <p:nvPr/>
        </p:nvSpPr>
        <p:spPr bwMode="auto">
          <a:xfrm>
            <a:off x="4510061" y="4217951"/>
            <a:ext cx="230475" cy="228864"/>
          </a:xfrm>
          <a:custGeom>
            <a:avLst/>
            <a:gdLst>
              <a:gd name="T0" fmla="*/ 62 w 125"/>
              <a:gd name="T1" fmla="*/ 0 h 124"/>
              <a:gd name="T2" fmla="*/ 106 w 125"/>
              <a:gd name="T3" fmla="*/ 18 h 124"/>
              <a:gd name="T4" fmla="*/ 107 w 125"/>
              <a:gd name="T5" fmla="*/ 18 h 124"/>
              <a:gd name="T6" fmla="*/ 125 w 125"/>
              <a:gd name="T7" fmla="*/ 62 h 124"/>
              <a:gd name="T8" fmla="*/ 122 w 125"/>
              <a:gd name="T9" fmla="*/ 81 h 124"/>
              <a:gd name="T10" fmla="*/ 114 w 125"/>
              <a:gd name="T11" fmla="*/ 98 h 124"/>
              <a:gd name="T12" fmla="*/ 114 w 125"/>
              <a:gd name="T13" fmla="*/ 120 h 124"/>
              <a:gd name="T14" fmla="*/ 109 w 125"/>
              <a:gd name="T15" fmla="*/ 124 h 124"/>
              <a:gd name="T16" fmla="*/ 109 w 125"/>
              <a:gd name="T17" fmla="*/ 124 h 124"/>
              <a:gd name="T18" fmla="*/ 62 w 125"/>
              <a:gd name="T19" fmla="*/ 124 h 124"/>
              <a:gd name="T20" fmla="*/ 18 w 125"/>
              <a:gd name="T21" fmla="*/ 106 h 124"/>
              <a:gd name="T22" fmla="*/ 18 w 125"/>
              <a:gd name="T23" fmla="*/ 106 h 124"/>
              <a:gd name="T24" fmla="*/ 18 w 125"/>
              <a:gd name="T25" fmla="*/ 106 h 124"/>
              <a:gd name="T26" fmla="*/ 0 w 125"/>
              <a:gd name="T27" fmla="*/ 62 h 124"/>
              <a:gd name="T28" fmla="*/ 18 w 125"/>
              <a:gd name="T29" fmla="*/ 18 h 124"/>
              <a:gd name="T30" fmla="*/ 18 w 125"/>
              <a:gd name="T31" fmla="*/ 18 h 124"/>
              <a:gd name="T32" fmla="*/ 62 w 125"/>
              <a:gd name="T33" fmla="*/ 0 h 124"/>
              <a:gd name="T34" fmla="*/ 31 w 125"/>
              <a:gd name="T35" fmla="*/ 50 h 124"/>
              <a:gd name="T36" fmla="*/ 29 w 125"/>
              <a:gd name="T37" fmla="*/ 47 h 124"/>
              <a:gd name="T38" fmla="*/ 31 w 125"/>
              <a:gd name="T39" fmla="*/ 44 h 124"/>
              <a:gd name="T40" fmla="*/ 93 w 125"/>
              <a:gd name="T41" fmla="*/ 44 h 124"/>
              <a:gd name="T42" fmla="*/ 96 w 125"/>
              <a:gd name="T43" fmla="*/ 47 h 124"/>
              <a:gd name="T44" fmla="*/ 93 w 125"/>
              <a:gd name="T45" fmla="*/ 50 h 124"/>
              <a:gd name="T46" fmla="*/ 31 w 125"/>
              <a:gd name="T47" fmla="*/ 50 h 124"/>
              <a:gd name="T48" fmla="*/ 31 w 125"/>
              <a:gd name="T49" fmla="*/ 65 h 124"/>
              <a:gd name="T50" fmla="*/ 29 w 125"/>
              <a:gd name="T51" fmla="*/ 62 h 124"/>
              <a:gd name="T52" fmla="*/ 31 w 125"/>
              <a:gd name="T53" fmla="*/ 59 h 124"/>
              <a:gd name="T54" fmla="*/ 93 w 125"/>
              <a:gd name="T55" fmla="*/ 59 h 124"/>
              <a:gd name="T56" fmla="*/ 96 w 125"/>
              <a:gd name="T57" fmla="*/ 62 h 124"/>
              <a:gd name="T58" fmla="*/ 93 w 125"/>
              <a:gd name="T59" fmla="*/ 65 h 124"/>
              <a:gd name="T60" fmla="*/ 31 w 125"/>
              <a:gd name="T61" fmla="*/ 65 h 124"/>
              <a:gd name="T62" fmla="*/ 31 w 125"/>
              <a:gd name="T63" fmla="*/ 80 h 124"/>
              <a:gd name="T64" fmla="*/ 29 w 125"/>
              <a:gd name="T65" fmla="*/ 78 h 124"/>
              <a:gd name="T66" fmla="*/ 31 w 125"/>
              <a:gd name="T67" fmla="*/ 75 h 124"/>
              <a:gd name="T68" fmla="*/ 93 w 125"/>
              <a:gd name="T69" fmla="*/ 75 h 124"/>
              <a:gd name="T70" fmla="*/ 96 w 125"/>
              <a:gd name="T71" fmla="*/ 78 h 124"/>
              <a:gd name="T72" fmla="*/ 93 w 125"/>
              <a:gd name="T73" fmla="*/ 80 h 124"/>
              <a:gd name="T74" fmla="*/ 31 w 125"/>
              <a:gd name="T75" fmla="*/ 80 h 124"/>
              <a:gd name="T76" fmla="*/ 100 w 125"/>
              <a:gd name="T77" fmla="*/ 25 h 124"/>
              <a:gd name="T78" fmla="*/ 62 w 125"/>
              <a:gd name="T79" fmla="*/ 10 h 124"/>
              <a:gd name="T80" fmla="*/ 25 w 125"/>
              <a:gd name="T81" fmla="*/ 25 h 124"/>
              <a:gd name="T82" fmla="*/ 25 w 125"/>
              <a:gd name="T83" fmla="*/ 25 h 124"/>
              <a:gd name="T84" fmla="*/ 25 w 125"/>
              <a:gd name="T85" fmla="*/ 25 h 124"/>
              <a:gd name="T86" fmla="*/ 10 w 125"/>
              <a:gd name="T87" fmla="*/ 62 h 124"/>
              <a:gd name="T88" fmla="*/ 25 w 125"/>
              <a:gd name="T89" fmla="*/ 99 h 124"/>
              <a:gd name="T90" fmla="*/ 25 w 125"/>
              <a:gd name="T91" fmla="*/ 99 h 124"/>
              <a:gd name="T92" fmla="*/ 62 w 125"/>
              <a:gd name="T93" fmla="*/ 115 h 124"/>
              <a:gd name="T94" fmla="*/ 104 w 125"/>
              <a:gd name="T95" fmla="*/ 115 h 124"/>
              <a:gd name="T96" fmla="*/ 104 w 125"/>
              <a:gd name="T97" fmla="*/ 96 h 124"/>
              <a:gd name="T98" fmla="*/ 104 w 125"/>
              <a:gd name="T99" fmla="*/ 96 h 124"/>
              <a:gd name="T100" fmla="*/ 105 w 125"/>
              <a:gd name="T101" fmla="*/ 93 h 124"/>
              <a:gd name="T102" fmla="*/ 113 w 125"/>
              <a:gd name="T103" fmla="*/ 79 h 124"/>
              <a:gd name="T104" fmla="*/ 115 w 125"/>
              <a:gd name="T105" fmla="*/ 62 h 124"/>
              <a:gd name="T106" fmla="*/ 100 w 125"/>
              <a:gd name="T107" fmla="*/ 25 h 124"/>
              <a:gd name="T108" fmla="*/ 100 w 125"/>
              <a:gd name="T109" fmla="*/ 25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25" h="124">
                <a:moveTo>
                  <a:pt x="62" y="0"/>
                </a:moveTo>
                <a:cubicBezTo>
                  <a:pt x="80" y="0"/>
                  <a:pt x="95" y="7"/>
                  <a:pt x="106" y="18"/>
                </a:cubicBezTo>
                <a:cubicBezTo>
                  <a:pt x="107" y="18"/>
                  <a:pt x="107" y="18"/>
                  <a:pt x="107" y="18"/>
                </a:cubicBezTo>
                <a:cubicBezTo>
                  <a:pt x="118" y="30"/>
                  <a:pt x="125" y="45"/>
                  <a:pt x="125" y="62"/>
                </a:cubicBezTo>
                <a:cubicBezTo>
                  <a:pt x="125" y="69"/>
                  <a:pt x="124" y="75"/>
                  <a:pt x="122" y="81"/>
                </a:cubicBezTo>
                <a:cubicBezTo>
                  <a:pt x="120" y="87"/>
                  <a:pt x="117" y="93"/>
                  <a:pt x="114" y="98"/>
                </a:cubicBezTo>
                <a:cubicBezTo>
                  <a:pt x="114" y="120"/>
                  <a:pt x="114" y="120"/>
                  <a:pt x="114" y="120"/>
                </a:cubicBezTo>
                <a:cubicBezTo>
                  <a:pt x="114" y="122"/>
                  <a:pt x="112" y="124"/>
                  <a:pt x="109" y="124"/>
                </a:cubicBezTo>
                <a:cubicBezTo>
                  <a:pt x="109" y="124"/>
                  <a:pt x="109" y="124"/>
                  <a:pt x="109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45" y="124"/>
                  <a:pt x="30" y="117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7" y="95"/>
                  <a:pt x="0" y="79"/>
                  <a:pt x="0" y="62"/>
                </a:cubicBezTo>
                <a:cubicBezTo>
                  <a:pt x="0" y="45"/>
                  <a:pt x="7" y="29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30" y="7"/>
                  <a:pt x="45" y="0"/>
                  <a:pt x="62" y="0"/>
                </a:cubicBezTo>
                <a:close/>
                <a:moveTo>
                  <a:pt x="31" y="50"/>
                </a:moveTo>
                <a:cubicBezTo>
                  <a:pt x="30" y="50"/>
                  <a:pt x="29" y="48"/>
                  <a:pt x="29" y="47"/>
                </a:cubicBezTo>
                <a:cubicBezTo>
                  <a:pt x="29" y="45"/>
                  <a:pt x="30" y="44"/>
                  <a:pt x="31" y="44"/>
                </a:cubicBezTo>
                <a:cubicBezTo>
                  <a:pt x="93" y="44"/>
                  <a:pt x="93" y="44"/>
                  <a:pt x="93" y="44"/>
                </a:cubicBezTo>
                <a:cubicBezTo>
                  <a:pt x="95" y="44"/>
                  <a:pt x="96" y="45"/>
                  <a:pt x="96" y="47"/>
                </a:cubicBezTo>
                <a:cubicBezTo>
                  <a:pt x="96" y="48"/>
                  <a:pt x="95" y="50"/>
                  <a:pt x="93" y="50"/>
                </a:cubicBezTo>
                <a:cubicBezTo>
                  <a:pt x="31" y="50"/>
                  <a:pt x="31" y="50"/>
                  <a:pt x="31" y="50"/>
                </a:cubicBezTo>
                <a:close/>
                <a:moveTo>
                  <a:pt x="31" y="65"/>
                </a:moveTo>
                <a:cubicBezTo>
                  <a:pt x="30" y="65"/>
                  <a:pt x="29" y="64"/>
                  <a:pt x="29" y="62"/>
                </a:cubicBezTo>
                <a:cubicBezTo>
                  <a:pt x="29" y="61"/>
                  <a:pt x="30" y="59"/>
                  <a:pt x="31" y="59"/>
                </a:cubicBezTo>
                <a:cubicBezTo>
                  <a:pt x="93" y="59"/>
                  <a:pt x="93" y="59"/>
                  <a:pt x="93" y="59"/>
                </a:cubicBezTo>
                <a:cubicBezTo>
                  <a:pt x="95" y="59"/>
                  <a:pt x="96" y="61"/>
                  <a:pt x="96" y="62"/>
                </a:cubicBezTo>
                <a:cubicBezTo>
                  <a:pt x="96" y="64"/>
                  <a:pt x="95" y="65"/>
                  <a:pt x="93" y="65"/>
                </a:cubicBezTo>
                <a:cubicBezTo>
                  <a:pt x="31" y="65"/>
                  <a:pt x="31" y="65"/>
                  <a:pt x="31" y="65"/>
                </a:cubicBezTo>
                <a:close/>
                <a:moveTo>
                  <a:pt x="31" y="80"/>
                </a:moveTo>
                <a:cubicBezTo>
                  <a:pt x="30" y="80"/>
                  <a:pt x="29" y="79"/>
                  <a:pt x="29" y="78"/>
                </a:cubicBezTo>
                <a:cubicBezTo>
                  <a:pt x="29" y="76"/>
                  <a:pt x="30" y="75"/>
                  <a:pt x="31" y="75"/>
                </a:cubicBezTo>
                <a:cubicBezTo>
                  <a:pt x="93" y="75"/>
                  <a:pt x="93" y="75"/>
                  <a:pt x="93" y="75"/>
                </a:cubicBezTo>
                <a:cubicBezTo>
                  <a:pt x="95" y="75"/>
                  <a:pt x="96" y="76"/>
                  <a:pt x="96" y="78"/>
                </a:cubicBezTo>
                <a:cubicBezTo>
                  <a:pt x="96" y="79"/>
                  <a:pt x="95" y="80"/>
                  <a:pt x="93" y="80"/>
                </a:cubicBezTo>
                <a:cubicBezTo>
                  <a:pt x="31" y="80"/>
                  <a:pt x="31" y="80"/>
                  <a:pt x="31" y="80"/>
                </a:cubicBezTo>
                <a:close/>
                <a:moveTo>
                  <a:pt x="100" y="25"/>
                </a:moveTo>
                <a:cubicBezTo>
                  <a:pt x="90" y="15"/>
                  <a:pt x="77" y="10"/>
                  <a:pt x="62" y="10"/>
                </a:cubicBezTo>
                <a:cubicBezTo>
                  <a:pt x="48" y="10"/>
                  <a:pt x="35" y="15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16" y="34"/>
                  <a:pt x="10" y="48"/>
                  <a:pt x="10" y="62"/>
                </a:cubicBezTo>
                <a:cubicBezTo>
                  <a:pt x="10" y="77"/>
                  <a:pt x="16" y="90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35" y="109"/>
                  <a:pt x="48" y="115"/>
                  <a:pt x="62" y="115"/>
                </a:cubicBezTo>
                <a:cubicBezTo>
                  <a:pt x="104" y="115"/>
                  <a:pt x="104" y="115"/>
                  <a:pt x="104" y="115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04" y="95"/>
                  <a:pt x="104" y="94"/>
                  <a:pt x="105" y="93"/>
                </a:cubicBezTo>
                <a:cubicBezTo>
                  <a:pt x="108" y="89"/>
                  <a:pt x="111" y="84"/>
                  <a:pt x="113" y="79"/>
                </a:cubicBezTo>
                <a:cubicBezTo>
                  <a:pt x="114" y="73"/>
                  <a:pt x="115" y="68"/>
                  <a:pt x="115" y="62"/>
                </a:cubicBezTo>
                <a:cubicBezTo>
                  <a:pt x="115" y="48"/>
                  <a:pt x="109" y="35"/>
                  <a:pt x="100" y="25"/>
                </a:cubicBezTo>
                <a:cubicBezTo>
                  <a:pt x="100" y="25"/>
                  <a:pt x="100" y="25"/>
                  <a:pt x="100" y="2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10" name="Freeform 3802"/>
          <p:cNvSpPr>
            <a:spLocks noEditPoints="1"/>
          </p:cNvSpPr>
          <p:nvPr/>
        </p:nvSpPr>
        <p:spPr bwMode="auto">
          <a:xfrm>
            <a:off x="6104695" y="4217951"/>
            <a:ext cx="228139" cy="228864"/>
          </a:xfrm>
          <a:custGeom>
            <a:avLst/>
            <a:gdLst>
              <a:gd name="T0" fmla="*/ 124 w 124"/>
              <a:gd name="T1" fmla="*/ 62 h 124"/>
              <a:gd name="T2" fmla="*/ 108 w 124"/>
              <a:gd name="T3" fmla="*/ 124 h 124"/>
              <a:gd name="T4" fmla="*/ 18 w 124"/>
              <a:gd name="T5" fmla="*/ 106 h 124"/>
              <a:gd name="T6" fmla="*/ 18 w 124"/>
              <a:gd name="T7" fmla="*/ 18 h 124"/>
              <a:gd name="T8" fmla="*/ 64 w 124"/>
              <a:gd name="T9" fmla="*/ 64 h 124"/>
              <a:gd name="T10" fmla="*/ 63 w 124"/>
              <a:gd name="T11" fmla="*/ 64 h 124"/>
              <a:gd name="T12" fmla="*/ 62 w 124"/>
              <a:gd name="T13" fmla="*/ 64 h 124"/>
              <a:gd name="T14" fmla="*/ 62 w 124"/>
              <a:gd name="T15" fmla="*/ 64 h 124"/>
              <a:gd name="T16" fmla="*/ 61 w 124"/>
              <a:gd name="T17" fmla="*/ 64 h 124"/>
              <a:gd name="T18" fmla="*/ 60 w 124"/>
              <a:gd name="T19" fmla="*/ 64 h 124"/>
              <a:gd name="T20" fmla="*/ 55 w 124"/>
              <a:gd name="T21" fmla="*/ 74 h 124"/>
              <a:gd name="T22" fmla="*/ 50 w 124"/>
              <a:gd name="T23" fmla="*/ 48 h 124"/>
              <a:gd name="T24" fmla="*/ 54 w 124"/>
              <a:gd name="T25" fmla="*/ 47 h 124"/>
              <a:gd name="T26" fmla="*/ 55 w 124"/>
              <a:gd name="T27" fmla="*/ 48 h 124"/>
              <a:gd name="T28" fmla="*/ 69 w 124"/>
              <a:gd name="T29" fmla="*/ 48 h 124"/>
              <a:gd name="T30" fmla="*/ 74 w 124"/>
              <a:gd name="T31" fmla="*/ 48 h 124"/>
              <a:gd name="T32" fmla="*/ 74 w 124"/>
              <a:gd name="T33" fmla="*/ 74 h 124"/>
              <a:gd name="T34" fmla="*/ 64 w 124"/>
              <a:gd name="T35" fmla="*/ 63 h 124"/>
              <a:gd name="T36" fmla="*/ 94 w 124"/>
              <a:gd name="T37" fmla="*/ 53 h 124"/>
              <a:gd name="T38" fmla="*/ 85 w 124"/>
              <a:gd name="T39" fmla="*/ 53 h 124"/>
              <a:gd name="T40" fmla="*/ 85 w 124"/>
              <a:gd name="T41" fmla="*/ 57 h 124"/>
              <a:gd name="T42" fmla="*/ 85 w 124"/>
              <a:gd name="T43" fmla="*/ 59 h 124"/>
              <a:gd name="T44" fmla="*/ 94 w 124"/>
              <a:gd name="T45" fmla="*/ 59 h 124"/>
              <a:gd name="T46" fmla="*/ 100 w 124"/>
              <a:gd name="T47" fmla="*/ 67 h 124"/>
              <a:gd name="T48" fmla="*/ 98 w 124"/>
              <a:gd name="T49" fmla="*/ 75 h 124"/>
              <a:gd name="T50" fmla="*/ 81 w 124"/>
              <a:gd name="T51" fmla="*/ 75 h 124"/>
              <a:gd name="T52" fmla="*/ 85 w 124"/>
              <a:gd name="T53" fmla="*/ 71 h 124"/>
              <a:gd name="T54" fmla="*/ 94 w 124"/>
              <a:gd name="T55" fmla="*/ 71 h 124"/>
              <a:gd name="T56" fmla="*/ 94 w 124"/>
              <a:gd name="T57" fmla="*/ 66 h 124"/>
              <a:gd name="T58" fmla="*/ 90 w 124"/>
              <a:gd name="T59" fmla="*/ 65 h 124"/>
              <a:gd name="T60" fmla="*/ 81 w 124"/>
              <a:gd name="T61" fmla="*/ 63 h 124"/>
              <a:gd name="T62" fmla="*/ 79 w 124"/>
              <a:gd name="T63" fmla="*/ 55 h 124"/>
              <a:gd name="T64" fmla="*/ 81 w 124"/>
              <a:gd name="T65" fmla="*/ 49 h 124"/>
              <a:gd name="T66" fmla="*/ 98 w 124"/>
              <a:gd name="T67" fmla="*/ 49 h 124"/>
              <a:gd name="T68" fmla="*/ 39 w 124"/>
              <a:gd name="T69" fmla="*/ 53 h 124"/>
              <a:gd name="T70" fmla="*/ 30 w 124"/>
              <a:gd name="T71" fmla="*/ 53 h 124"/>
              <a:gd name="T72" fmla="*/ 30 w 124"/>
              <a:gd name="T73" fmla="*/ 55 h 124"/>
              <a:gd name="T74" fmla="*/ 30 w 124"/>
              <a:gd name="T75" fmla="*/ 59 h 124"/>
              <a:gd name="T76" fmla="*/ 38 w 124"/>
              <a:gd name="T77" fmla="*/ 59 h 124"/>
              <a:gd name="T78" fmla="*/ 45 w 124"/>
              <a:gd name="T79" fmla="*/ 66 h 124"/>
              <a:gd name="T80" fmla="*/ 43 w 124"/>
              <a:gd name="T81" fmla="*/ 75 h 124"/>
              <a:gd name="T82" fmla="*/ 30 w 124"/>
              <a:gd name="T83" fmla="*/ 77 h 124"/>
              <a:gd name="T84" fmla="*/ 30 w 124"/>
              <a:gd name="T85" fmla="*/ 71 h 124"/>
              <a:gd name="T86" fmla="*/ 38 w 124"/>
              <a:gd name="T87" fmla="*/ 72 h 124"/>
              <a:gd name="T88" fmla="*/ 39 w 124"/>
              <a:gd name="T89" fmla="*/ 69 h 124"/>
              <a:gd name="T90" fmla="*/ 38 w 124"/>
              <a:gd name="T91" fmla="*/ 65 h 124"/>
              <a:gd name="T92" fmla="*/ 26 w 124"/>
              <a:gd name="T93" fmla="*/ 63 h 124"/>
              <a:gd name="T94" fmla="*/ 24 w 124"/>
              <a:gd name="T95" fmla="*/ 57 h 124"/>
              <a:gd name="T96" fmla="*/ 26 w 124"/>
              <a:gd name="T97" fmla="*/ 49 h 124"/>
              <a:gd name="T98" fmla="*/ 38 w 124"/>
              <a:gd name="T99" fmla="*/ 47 h 124"/>
              <a:gd name="T100" fmla="*/ 62 w 124"/>
              <a:gd name="T101" fmla="*/ 10 h 124"/>
              <a:gd name="T102" fmla="*/ 9 w 124"/>
              <a:gd name="T103" fmla="*/ 62 h 124"/>
              <a:gd name="T104" fmla="*/ 104 w 124"/>
              <a:gd name="T105" fmla="*/ 115 h 124"/>
              <a:gd name="T106" fmla="*/ 112 w 124"/>
              <a:gd name="T107" fmla="*/ 7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4" h="124">
                <a:moveTo>
                  <a:pt x="62" y="0"/>
                </a:moveTo>
                <a:cubicBezTo>
                  <a:pt x="79" y="0"/>
                  <a:pt x="95" y="7"/>
                  <a:pt x="106" y="18"/>
                </a:cubicBezTo>
                <a:cubicBezTo>
                  <a:pt x="106" y="18"/>
                  <a:pt x="106" y="18"/>
                  <a:pt x="106" y="18"/>
                </a:cubicBezTo>
                <a:cubicBezTo>
                  <a:pt x="117" y="30"/>
                  <a:pt x="124" y="45"/>
                  <a:pt x="124" y="62"/>
                </a:cubicBezTo>
                <a:cubicBezTo>
                  <a:pt x="124" y="69"/>
                  <a:pt x="123" y="75"/>
                  <a:pt x="121" y="81"/>
                </a:cubicBezTo>
                <a:cubicBezTo>
                  <a:pt x="119" y="87"/>
                  <a:pt x="117" y="93"/>
                  <a:pt x="113" y="98"/>
                </a:cubicBezTo>
                <a:cubicBezTo>
                  <a:pt x="113" y="120"/>
                  <a:pt x="113" y="120"/>
                  <a:pt x="113" y="120"/>
                </a:cubicBezTo>
                <a:cubicBezTo>
                  <a:pt x="113" y="122"/>
                  <a:pt x="111" y="124"/>
                  <a:pt x="108" y="124"/>
                </a:cubicBezTo>
                <a:cubicBezTo>
                  <a:pt x="108" y="124"/>
                  <a:pt x="108" y="124"/>
                  <a:pt x="108" y="124"/>
                </a:cubicBezTo>
                <a:cubicBezTo>
                  <a:pt x="62" y="124"/>
                  <a:pt x="62" y="124"/>
                  <a:pt x="62" y="124"/>
                </a:cubicBezTo>
                <a:cubicBezTo>
                  <a:pt x="45" y="124"/>
                  <a:pt x="29" y="117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7" y="95"/>
                  <a:pt x="0" y="79"/>
                  <a:pt x="0" y="62"/>
                </a:cubicBezTo>
                <a:cubicBezTo>
                  <a:pt x="0" y="45"/>
                  <a:pt x="7" y="29"/>
                  <a:pt x="18" y="18"/>
                </a:cubicBezTo>
                <a:cubicBezTo>
                  <a:pt x="18" y="18"/>
                  <a:pt x="18" y="18"/>
                  <a:pt x="18" y="18"/>
                </a:cubicBezTo>
                <a:cubicBezTo>
                  <a:pt x="29" y="7"/>
                  <a:pt x="45" y="0"/>
                  <a:pt x="62" y="0"/>
                </a:cubicBezTo>
                <a:close/>
                <a:moveTo>
                  <a:pt x="64" y="63"/>
                </a:moveTo>
                <a:cubicBezTo>
                  <a:pt x="64" y="64"/>
                  <a:pt x="64" y="64"/>
                  <a:pt x="64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62" y="64"/>
                  <a:pt x="62" y="64"/>
                  <a:pt x="62" y="64"/>
                </a:cubicBezTo>
                <a:cubicBezTo>
                  <a:pt x="62" y="64"/>
                  <a:pt x="61" y="64"/>
                  <a:pt x="61" y="64"/>
                </a:cubicBezTo>
                <a:cubicBezTo>
                  <a:pt x="61" y="64"/>
                  <a:pt x="61" y="64"/>
                  <a:pt x="61" y="64"/>
                </a:cubicBezTo>
                <a:cubicBezTo>
                  <a:pt x="61" y="64"/>
                  <a:pt x="61" y="64"/>
                  <a:pt x="61" y="64"/>
                </a:cubicBezTo>
                <a:cubicBezTo>
                  <a:pt x="61" y="64"/>
                  <a:pt x="61" y="64"/>
                  <a:pt x="61" y="64"/>
                </a:cubicBezTo>
                <a:cubicBezTo>
                  <a:pt x="60" y="64"/>
                  <a:pt x="60" y="64"/>
                  <a:pt x="60" y="64"/>
                </a:cubicBezTo>
                <a:cubicBezTo>
                  <a:pt x="60" y="64"/>
                  <a:pt x="60" y="64"/>
                  <a:pt x="60" y="64"/>
                </a:cubicBezTo>
                <a:cubicBezTo>
                  <a:pt x="60" y="64"/>
                  <a:pt x="60" y="64"/>
                  <a:pt x="60" y="64"/>
                </a:cubicBezTo>
                <a:cubicBezTo>
                  <a:pt x="60" y="64"/>
                  <a:pt x="60" y="64"/>
                  <a:pt x="60" y="64"/>
                </a:cubicBezTo>
                <a:cubicBezTo>
                  <a:pt x="60" y="64"/>
                  <a:pt x="60" y="64"/>
                  <a:pt x="60" y="64"/>
                </a:cubicBezTo>
                <a:cubicBezTo>
                  <a:pt x="60" y="63"/>
                  <a:pt x="60" y="63"/>
                  <a:pt x="60" y="63"/>
                </a:cubicBezTo>
                <a:cubicBezTo>
                  <a:pt x="55" y="58"/>
                  <a:pt x="55" y="58"/>
                  <a:pt x="55" y="58"/>
                </a:cubicBezTo>
                <a:cubicBezTo>
                  <a:pt x="55" y="74"/>
                  <a:pt x="55" y="74"/>
                  <a:pt x="55" y="74"/>
                </a:cubicBezTo>
                <a:cubicBezTo>
                  <a:pt x="55" y="76"/>
                  <a:pt x="54" y="77"/>
                  <a:pt x="52" y="77"/>
                </a:cubicBezTo>
                <a:cubicBezTo>
                  <a:pt x="51" y="77"/>
                  <a:pt x="49" y="76"/>
                  <a:pt x="49" y="74"/>
                </a:cubicBezTo>
                <a:cubicBezTo>
                  <a:pt x="49" y="50"/>
                  <a:pt x="49" y="50"/>
                  <a:pt x="49" y="50"/>
                </a:cubicBezTo>
                <a:cubicBezTo>
                  <a:pt x="49" y="49"/>
                  <a:pt x="50" y="49"/>
                  <a:pt x="50" y="48"/>
                </a:cubicBezTo>
                <a:cubicBezTo>
                  <a:pt x="50" y="48"/>
                  <a:pt x="50" y="48"/>
                  <a:pt x="50" y="48"/>
                </a:cubicBezTo>
                <a:cubicBezTo>
                  <a:pt x="50" y="48"/>
                  <a:pt x="50" y="48"/>
                  <a:pt x="50" y="48"/>
                </a:cubicBezTo>
                <a:cubicBezTo>
                  <a:pt x="51" y="47"/>
                  <a:pt x="52" y="47"/>
                  <a:pt x="52" y="47"/>
                </a:cubicBezTo>
                <a:cubicBezTo>
                  <a:pt x="53" y="47"/>
                  <a:pt x="53" y="47"/>
                  <a:pt x="54" y="47"/>
                </a:cubicBezTo>
                <a:cubicBezTo>
                  <a:pt x="54" y="48"/>
                  <a:pt x="54" y="48"/>
                  <a:pt x="54" y="48"/>
                </a:cubicBezTo>
                <a:cubicBezTo>
                  <a:pt x="54" y="48"/>
                  <a:pt x="54" y="48"/>
                  <a:pt x="54" y="48"/>
                </a:cubicBezTo>
                <a:cubicBezTo>
                  <a:pt x="55" y="48"/>
                  <a:pt x="55" y="48"/>
                  <a:pt x="55" y="48"/>
                </a:cubicBezTo>
                <a:cubicBezTo>
                  <a:pt x="55" y="48"/>
                  <a:pt x="55" y="48"/>
                  <a:pt x="55" y="48"/>
                </a:cubicBezTo>
                <a:cubicBezTo>
                  <a:pt x="62" y="57"/>
                  <a:pt x="62" y="57"/>
                  <a:pt x="62" y="57"/>
                </a:cubicBezTo>
                <a:cubicBezTo>
                  <a:pt x="69" y="48"/>
                  <a:pt x="69" y="48"/>
                  <a:pt x="69" y="48"/>
                </a:cubicBezTo>
                <a:cubicBezTo>
                  <a:pt x="69" y="48"/>
                  <a:pt x="69" y="48"/>
                  <a:pt x="69" y="48"/>
                </a:cubicBezTo>
                <a:cubicBezTo>
                  <a:pt x="69" y="48"/>
                  <a:pt x="69" y="48"/>
                  <a:pt x="69" y="48"/>
                </a:cubicBezTo>
                <a:cubicBezTo>
                  <a:pt x="70" y="48"/>
                  <a:pt x="70" y="48"/>
                  <a:pt x="70" y="48"/>
                </a:cubicBezTo>
                <a:cubicBezTo>
                  <a:pt x="70" y="47"/>
                  <a:pt x="70" y="47"/>
                  <a:pt x="70" y="47"/>
                </a:cubicBezTo>
                <a:cubicBezTo>
                  <a:pt x="70" y="47"/>
                  <a:pt x="71" y="47"/>
                  <a:pt x="72" y="47"/>
                </a:cubicBezTo>
                <a:cubicBezTo>
                  <a:pt x="72" y="47"/>
                  <a:pt x="73" y="47"/>
                  <a:pt x="74" y="48"/>
                </a:cubicBezTo>
                <a:cubicBezTo>
                  <a:pt x="74" y="48"/>
                  <a:pt x="74" y="48"/>
                  <a:pt x="74" y="48"/>
                </a:cubicBezTo>
                <a:cubicBezTo>
                  <a:pt x="74" y="48"/>
                  <a:pt x="74" y="48"/>
                  <a:pt x="74" y="48"/>
                </a:cubicBezTo>
                <a:cubicBezTo>
                  <a:pt x="74" y="49"/>
                  <a:pt x="74" y="49"/>
                  <a:pt x="74" y="50"/>
                </a:cubicBezTo>
                <a:cubicBezTo>
                  <a:pt x="74" y="74"/>
                  <a:pt x="74" y="74"/>
                  <a:pt x="74" y="74"/>
                </a:cubicBezTo>
                <a:cubicBezTo>
                  <a:pt x="74" y="76"/>
                  <a:pt x="73" y="77"/>
                  <a:pt x="72" y="77"/>
                </a:cubicBezTo>
                <a:cubicBezTo>
                  <a:pt x="70" y="77"/>
                  <a:pt x="69" y="76"/>
                  <a:pt x="69" y="74"/>
                </a:cubicBezTo>
                <a:cubicBezTo>
                  <a:pt x="69" y="58"/>
                  <a:pt x="69" y="58"/>
                  <a:pt x="69" y="58"/>
                </a:cubicBezTo>
                <a:cubicBezTo>
                  <a:pt x="64" y="63"/>
                  <a:pt x="64" y="63"/>
                  <a:pt x="64" y="63"/>
                </a:cubicBezTo>
                <a:close/>
                <a:moveTo>
                  <a:pt x="100" y="53"/>
                </a:moveTo>
                <a:cubicBezTo>
                  <a:pt x="100" y="55"/>
                  <a:pt x="99" y="56"/>
                  <a:pt x="97" y="56"/>
                </a:cubicBezTo>
                <a:cubicBezTo>
                  <a:pt x="96" y="56"/>
                  <a:pt x="94" y="55"/>
                  <a:pt x="94" y="53"/>
                </a:cubicBezTo>
                <a:cubicBezTo>
                  <a:pt x="94" y="53"/>
                  <a:pt x="94" y="53"/>
                  <a:pt x="94" y="53"/>
                </a:cubicBezTo>
                <a:cubicBezTo>
                  <a:pt x="94" y="53"/>
                  <a:pt x="94" y="53"/>
                  <a:pt x="94" y="53"/>
                </a:cubicBezTo>
                <a:cubicBezTo>
                  <a:pt x="90" y="53"/>
                  <a:pt x="90" y="53"/>
                  <a:pt x="90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5"/>
                  <a:pt x="85" y="55"/>
                  <a:pt x="85" y="55"/>
                </a:cubicBezTo>
                <a:cubicBezTo>
                  <a:pt x="85" y="55"/>
                  <a:pt x="85" y="55"/>
                  <a:pt x="85" y="55"/>
                </a:cubicBezTo>
                <a:cubicBezTo>
                  <a:pt x="85" y="57"/>
                  <a:pt x="85" y="57"/>
                  <a:pt x="85" y="57"/>
                </a:cubicBezTo>
                <a:cubicBezTo>
                  <a:pt x="85" y="57"/>
                  <a:pt x="85" y="57"/>
                  <a:pt x="85" y="57"/>
                </a:cubicBezTo>
                <a:cubicBezTo>
                  <a:pt x="85" y="59"/>
                  <a:pt x="85" y="59"/>
                  <a:pt x="85" y="59"/>
                </a:cubicBezTo>
                <a:cubicBezTo>
                  <a:pt x="85" y="59"/>
                  <a:pt x="85" y="59"/>
                  <a:pt x="85" y="59"/>
                </a:cubicBezTo>
                <a:cubicBezTo>
                  <a:pt x="85" y="59"/>
                  <a:pt x="85" y="59"/>
                  <a:pt x="85" y="59"/>
                </a:cubicBezTo>
                <a:cubicBezTo>
                  <a:pt x="85" y="59"/>
                  <a:pt x="85" y="59"/>
                  <a:pt x="85" y="59"/>
                </a:cubicBezTo>
                <a:cubicBezTo>
                  <a:pt x="90" y="59"/>
                  <a:pt x="90" y="59"/>
                  <a:pt x="90" y="59"/>
                </a:cubicBezTo>
                <a:cubicBezTo>
                  <a:pt x="94" y="59"/>
                  <a:pt x="94" y="59"/>
                  <a:pt x="94" y="59"/>
                </a:cubicBezTo>
                <a:cubicBezTo>
                  <a:pt x="94" y="59"/>
                  <a:pt x="94" y="59"/>
                  <a:pt x="94" y="59"/>
                </a:cubicBezTo>
                <a:cubicBezTo>
                  <a:pt x="96" y="59"/>
                  <a:pt x="97" y="60"/>
                  <a:pt x="98" y="61"/>
                </a:cubicBezTo>
                <a:cubicBezTo>
                  <a:pt x="98" y="61"/>
                  <a:pt x="98" y="61"/>
                  <a:pt x="98" y="61"/>
                </a:cubicBezTo>
                <a:cubicBezTo>
                  <a:pt x="99" y="62"/>
                  <a:pt x="100" y="64"/>
                  <a:pt x="100" y="66"/>
                </a:cubicBezTo>
                <a:cubicBezTo>
                  <a:pt x="100" y="67"/>
                  <a:pt x="100" y="67"/>
                  <a:pt x="100" y="67"/>
                </a:cubicBezTo>
                <a:cubicBezTo>
                  <a:pt x="100" y="67"/>
                  <a:pt x="100" y="67"/>
                  <a:pt x="100" y="67"/>
                </a:cubicBezTo>
                <a:cubicBezTo>
                  <a:pt x="100" y="71"/>
                  <a:pt x="100" y="71"/>
                  <a:pt x="100" y="71"/>
                </a:cubicBezTo>
                <a:cubicBezTo>
                  <a:pt x="100" y="73"/>
                  <a:pt x="99" y="74"/>
                  <a:pt x="98" y="75"/>
                </a:cubicBezTo>
                <a:cubicBezTo>
                  <a:pt x="98" y="75"/>
                  <a:pt x="98" y="75"/>
                  <a:pt x="98" y="75"/>
                </a:cubicBezTo>
                <a:cubicBezTo>
                  <a:pt x="97" y="77"/>
                  <a:pt x="95" y="77"/>
                  <a:pt x="94" y="77"/>
                </a:cubicBezTo>
                <a:cubicBezTo>
                  <a:pt x="90" y="77"/>
                  <a:pt x="90" y="77"/>
                  <a:pt x="90" y="77"/>
                </a:cubicBezTo>
                <a:cubicBezTo>
                  <a:pt x="85" y="77"/>
                  <a:pt x="85" y="77"/>
                  <a:pt x="85" y="77"/>
                </a:cubicBezTo>
                <a:cubicBezTo>
                  <a:pt x="84" y="77"/>
                  <a:pt x="82" y="77"/>
                  <a:pt x="81" y="75"/>
                </a:cubicBezTo>
                <a:cubicBezTo>
                  <a:pt x="80" y="74"/>
                  <a:pt x="79" y="73"/>
                  <a:pt x="79" y="71"/>
                </a:cubicBezTo>
                <a:cubicBezTo>
                  <a:pt x="79" y="69"/>
                  <a:pt x="80" y="68"/>
                  <a:pt x="82" y="68"/>
                </a:cubicBezTo>
                <a:cubicBezTo>
                  <a:pt x="84" y="68"/>
                  <a:pt x="85" y="69"/>
                  <a:pt x="85" y="71"/>
                </a:cubicBezTo>
                <a:cubicBezTo>
                  <a:pt x="85" y="71"/>
                  <a:pt x="85" y="71"/>
                  <a:pt x="85" y="71"/>
                </a:cubicBezTo>
                <a:cubicBezTo>
                  <a:pt x="85" y="72"/>
                  <a:pt x="85" y="72"/>
                  <a:pt x="85" y="72"/>
                </a:cubicBezTo>
                <a:cubicBezTo>
                  <a:pt x="90" y="72"/>
                  <a:pt x="90" y="72"/>
                  <a:pt x="90" y="72"/>
                </a:cubicBezTo>
                <a:cubicBezTo>
                  <a:pt x="94" y="72"/>
                  <a:pt x="94" y="72"/>
                  <a:pt x="94" y="72"/>
                </a:cubicBezTo>
                <a:cubicBezTo>
                  <a:pt x="94" y="72"/>
                  <a:pt x="94" y="72"/>
                  <a:pt x="94" y="71"/>
                </a:cubicBezTo>
                <a:cubicBezTo>
                  <a:pt x="94" y="71"/>
                  <a:pt x="94" y="71"/>
                  <a:pt x="94" y="71"/>
                </a:cubicBezTo>
                <a:cubicBezTo>
                  <a:pt x="94" y="69"/>
                  <a:pt x="94" y="69"/>
                  <a:pt x="94" y="69"/>
                </a:cubicBezTo>
                <a:cubicBezTo>
                  <a:pt x="94" y="69"/>
                  <a:pt x="94" y="69"/>
                  <a:pt x="94" y="69"/>
                </a:cubicBezTo>
                <a:cubicBezTo>
                  <a:pt x="94" y="66"/>
                  <a:pt x="94" y="66"/>
                  <a:pt x="94" y="66"/>
                </a:cubicBezTo>
                <a:cubicBezTo>
                  <a:pt x="94" y="65"/>
                  <a:pt x="94" y="65"/>
                  <a:pt x="94" y="65"/>
                </a:cubicBezTo>
                <a:cubicBezTo>
                  <a:pt x="94" y="65"/>
                  <a:pt x="94" y="65"/>
                  <a:pt x="94" y="65"/>
                </a:cubicBezTo>
                <a:cubicBezTo>
                  <a:pt x="94" y="65"/>
                  <a:pt x="94" y="65"/>
                  <a:pt x="94" y="65"/>
                </a:cubicBezTo>
                <a:cubicBezTo>
                  <a:pt x="90" y="65"/>
                  <a:pt x="90" y="65"/>
                  <a:pt x="90" y="65"/>
                </a:cubicBezTo>
                <a:cubicBezTo>
                  <a:pt x="85" y="65"/>
                  <a:pt x="85" y="65"/>
                  <a:pt x="85" y="65"/>
                </a:cubicBezTo>
                <a:cubicBezTo>
                  <a:pt x="85" y="65"/>
                  <a:pt x="85" y="65"/>
                  <a:pt x="85" y="65"/>
                </a:cubicBezTo>
                <a:cubicBezTo>
                  <a:pt x="84" y="65"/>
                  <a:pt x="82" y="64"/>
                  <a:pt x="81" y="63"/>
                </a:cubicBezTo>
                <a:cubicBezTo>
                  <a:pt x="81" y="63"/>
                  <a:pt x="81" y="63"/>
                  <a:pt x="81" y="63"/>
                </a:cubicBezTo>
                <a:cubicBezTo>
                  <a:pt x="80" y="62"/>
                  <a:pt x="79" y="60"/>
                  <a:pt x="79" y="59"/>
                </a:cubicBezTo>
                <a:cubicBezTo>
                  <a:pt x="79" y="57"/>
                  <a:pt x="79" y="57"/>
                  <a:pt x="79" y="57"/>
                </a:cubicBezTo>
                <a:cubicBezTo>
                  <a:pt x="79" y="57"/>
                  <a:pt x="79" y="57"/>
                  <a:pt x="79" y="57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3"/>
                  <a:pt x="79" y="53"/>
                  <a:pt x="79" y="53"/>
                </a:cubicBezTo>
                <a:cubicBezTo>
                  <a:pt x="79" y="52"/>
                  <a:pt x="80" y="50"/>
                  <a:pt x="81" y="49"/>
                </a:cubicBezTo>
                <a:cubicBezTo>
                  <a:pt x="81" y="49"/>
                  <a:pt x="81" y="49"/>
                  <a:pt x="81" y="49"/>
                </a:cubicBezTo>
                <a:cubicBezTo>
                  <a:pt x="82" y="48"/>
                  <a:pt x="84" y="47"/>
                  <a:pt x="85" y="47"/>
                </a:cubicBezTo>
                <a:cubicBezTo>
                  <a:pt x="90" y="47"/>
                  <a:pt x="90" y="47"/>
                  <a:pt x="90" y="47"/>
                </a:cubicBezTo>
                <a:cubicBezTo>
                  <a:pt x="94" y="47"/>
                  <a:pt x="94" y="47"/>
                  <a:pt x="94" y="47"/>
                </a:cubicBezTo>
                <a:cubicBezTo>
                  <a:pt x="95" y="47"/>
                  <a:pt x="97" y="48"/>
                  <a:pt x="98" y="49"/>
                </a:cubicBezTo>
                <a:cubicBezTo>
                  <a:pt x="99" y="50"/>
                  <a:pt x="100" y="52"/>
                  <a:pt x="100" y="53"/>
                </a:cubicBezTo>
                <a:close/>
                <a:moveTo>
                  <a:pt x="45" y="53"/>
                </a:moveTo>
                <a:cubicBezTo>
                  <a:pt x="45" y="55"/>
                  <a:pt x="43" y="56"/>
                  <a:pt x="42" y="56"/>
                </a:cubicBezTo>
                <a:cubicBezTo>
                  <a:pt x="40" y="56"/>
                  <a:pt x="39" y="55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9" y="53"/>
                  <a:pt x="39" y="53"/>
                  <a:pt x="38" y="53"/>
                </a:cubicBezTo>
                <a:cubicBezTo>
                  <a:pt x="34" y="53"/>
                  <a:pt x="34" y="53"/>
                  <a:pt x="34" y="53"/>
                </a:cubicBezTo>
                <a:cubicBezTo>
                  <a:pt x="30" y="53"/>
                  <a:pt x="30" y="53"/>
                  <a:pt x="30" y="53"/>
                </a:cubicBezTo>
                <a:cubicBezTo>
                  <a:pt x="30" y="53"/>
                  <a:pt x="30" y="53"/>
                  <a:pt x="30" y="53"/>
                </a:cubicBezTo>
                <a:cubicBezTo>
                  <a:pt x="30" y="53"/>
                  <a:pt x="30" y="53"/>
                  <a:pt x="30" y="53"/>
                </a:cubicBezTo>
                <a:cubicBezTo>
                  <a:pt x="30" y="55"/>
                  <a:pt x="30" y="55"/>
                  <a:pt x="30" y="55"/>
                </a:cubicBezTo>
                <a:cubicBezTo>
                  <a:pt x="30" y="55"/>
                  <a:pt x="30" y="55"/>
                  <a:pt x="30" y="55"/>
                </a:cubicBezTo>
                <a:cubicBezTo>
                  <a:pt x="30" y="57"/>
                  <a:pt x="30" y="57"/>
                  <a:pt x="30" y="57"/>
                </a:cubicBezTo>
                <a:cubicBezTo>
                  <a:pt x="30" y="57"/>
                  <a:pt x="30" y="57"/>
                  <a:pt x="30" y="57"/>
                </a:cubicBezTo>
                <a:cubicBezTo>
                  <a:pt x="30" y="59"/>
                  <a:pt x="30" y="59"/>
                  <a:pt x="30" y="59"/>
                </a:cubicBezTo>
                <a:cubicBezTo>
                  <a:pt x="30" y="59"/>
                  <a:pt x="30" y="59"/>
                  <a:pt x="30" y="59"/>
                </a:cubicBezTo>
                <a:cubicBezTo>
                  <a:pt x="30" y="59"/>
                  <a:pt x="30" y="59"/>
                  <a:pt x="30" y="59"/>
                </a:cubicBezTo>
                <a:cubicBezTo>
                  <a:pt x="30" y="59"/>
                  <a:pt x="30" y="59"/>
                  <a:pt x="30" y="59"/>
                </a:cubicBezTo>
                <a:cubicBezTo>
                  <a:pt x="34" y="59"/>
                  <a:pt x="34" y="59"/>
                  <a:pt x="34" y="59"/>
                </a:cubicBezTo>
                <a:cubicBezTo>
                  <a:pt x="38" y="59"/>
                  <a:pt x="38" y="59"/>
                  <a:pt x="38" y="59"/>
                </a:cubicBezTo>
                <a:cubicBezTo>
                  <a:pt x="39" y="59"/>
                  <a:pt x="39" y="59"/>
                  <a:pt x="39" y="59"/>
                </a:cubicBezTo>
                <a:cubicBezTo>
                  <a:pt x="40" y="59"/>
                  <a:pt x="42" y="60"/>
                  <a:pt x="43" y="61"/>
                </a:cubicBezTo>
                <a:cubicBezTo>
                  <a:pt x="43" y="61"/>
                  <a:pt x="43" y="61"/>
                  <a:pt x="43" y="61"/>
                </a:cubicBezTo>
                <a:cubicBezTo>
                  <a:pt x="44" y="62"/>
                  <a:pt x="45" y="64"/>
                  <a:pt x="45" y="66"/>
                </a:cubicBezTo>
                <a:cubicBezTo>
                  <a:pt x="45" y="67"/>
                  <a:pt x="45" y="67"/>
                  <a:pt x="45" y="67"/>
                </a:cubicBezTo>
                <a:cubicBezTo>
                  <a:pt x="45" y="67"/>
                  <a:pt x="45" y="67"/>
                  <a:pt x="45" y="67"/>
                </a:cubicBezTo>
                <a:cubicBezTo>
                  <a:pt x="45" y="71"/>
                  <a:pt x="45" y="71"/>
                  <a:pt x="45" y="71"/>
                </a:cubicBezTo>
                <a:cubicBezTo>
                  <a:pt x="45" y="73"/>
                  <a:pt x="44" y="74"/>
                  <a:pt x="43" y="75"/>
                </a:cubicBezTo>
                <a:cubicBezTo>
                  <a:pt x="43" y="75"/>
                  <a:pt x="43" y="75"/>
                  <a:pt x="43" y="75"/>
                </a:cubicBezTo>
                <a:cubicBezTo>
                  <a:pt x="42" y="77"/>
                  <a:pt x="40" y="77"/>
                  <a:pt x="38" y="77"/>
                </a:cubicBezTo>
                <a:cubicBezTo>
                  <a:pt x="34" y="77"/>
                  <a:pt x="34" y="77"/>
                  <a:pt x="34" y="77"/>
                </a:cubicBezTo>
                <a:cubicBezTo>
                  <a:pt x="30" y="77"/>
                  <a:pt x="30" y="77"/>
                  <a:pt x="30" y="77"/>
                </a:cubicBezTo>
                <a:cubicBezTo>
                  <a:pt x="28" y="77"/>
                  <a:pt x="27" y="77"/>
                  <a:pt x="26" y="75"/>
                </a:cubicBezTo>
                <a:cubicBezTo>
                  <a:pt x="25" y="74"/>
                  <a:pt x="24" y="73"/>
                  <a:pt x="24" y="71"/>
                </a:cubicBezTo>
                <a:cubicBezTo>
                  <a:pt x="24" y="69"/>
                  <a:pt x="25" y="68"/>
                  <a:pt x="27" y="68"/>
                </a:cubicBezTo>
                <a:cubicBezTo>
                  <a:pt x="28" y="68"/>
                  <a:pt x="30" y="69"/>
                  <a:pt x="30" y="71"/>
                </a:cubicBezTo>
                <a:cubicBezTo>
                  <a:pt x="30" y="71"/>
                  <a:pt x="30" y="71"/>
                  <a:pt x="30" y="71"/>
                </a:cubicBezTo>
                <a:cubicBezTo>
                  <a:pt x="30" y="72"/>
                  <a:pt x="30" y="72"/>
                  <a:pt x="30" y="72"/>
                </a:cubicBezTo>
                <a:cubicBezTo>
                  <a:pt x="34" y="72"/>
                  <a:pt x="34" y="72"/>
                  <a:pt x="34" y="72"/>
                </a:cubicBezTo>
                <a:cubicBezTo>
                  <a:pt x="38" y="72"/>
                  <a:pt x="38" y="72"/>
                  <a:pt x="38" y="72"/>
                </a:cubicBezTo>
                <a:cubicBezTo>
                  <a:pt x="39" y="72"/>
                  <a:pt x="39" y="72"/>
                  <a:pt x="39" y="71"/>
                </a:cubicBezTo>
                <a:cubicBezTo>
                  <a:pt x="39" y="71"/>
                  <a:pt x="39" y="71"/>
                  <a:pt x="39" y="71"/>
                </a:cubicBezTo>
                <a:cubicBezTo>
                  <a:pt x="39" y="69"/>
                  <a:pt x="39" y="69"/>
                  <a:pt x="39" y="69"/>
                </a:cubicBezTo>
                <a:cubicBezTo>
                  <a:pt x="39" y="69"/>
                  <a:pt x="39" y="69"/>
                  <a:pt x="39" y="69"/>
                </a:cubicBezTo>
                <a:cubicBezTo>
                  <a:pt x="39" y="66"/>
                  <a:pt x="39" y="66"/>
                  <a:pt x="39" y="66"/>
                </a:cubicBezTo>
                <a:cubicBezTo>
                  <a:pt x="39" y="65"/>
                  <a:pt x="39" y="65"/>
                  <a:pt x="39" y="65"/>
                </a:cubicBezTo>
                <a:cubicBezTo>
                  <a:pt x="39" y="65"/>
                  <a:pt x="39" y="65"/>
                  <a:pt x="39" y="65"/>
                </a:cubicBezTo>
                <a:cubicBezTo>
                  <a:pt x="39" y="65"/>
                  <a:pt x="39" y="65"/>
                  <a:pt x="38" y="65"/>
                </a:cubicBezTo>
                <a:cubicBezTo>
                  <a:pt x="34" y="65"/>
                  <a:pt x="34" y="65"/>
                  <a:pt x="34" y="65"/>
                </a:cubicBezTo>
                <a:cubicBezTo>
                  <a:pt x="30" y="65"/>
                  <a:pt x="30" y="65"/>
                  <a:pt x="30" y="65"/>
                </a:cubicBezTo>
                <a:cubicBezTo>
                  <a:pt x="30" y="65"/>
                  <a:pt x="30" y="65"/>
                  <a:pt x="30" y="65"/>
                </a:cubicBezTo>
                <a:cubicBezTo>
                  <a:pt x="28" y="65"/>
                  <a:pt x="27" y="64"/>
                  <a:pt x="26" y="63"/>
                </a:cubicBezTo>
                <a:cubicBezTo>
                  <a:pt x="26" y="63"/>
                  <a:pt x="26" y="63"/>
                  <a:pt x="26" y="63"/>
                </a:cubicBezTo>
                <a:cubicBezTo>
                  <a:pt x="25" y="62"/>
                  <a:pt x="24" y="60"/>
                  <a:pt x="24" y="59"/>
                </a:cubicBezTo>
                <a:cubicBezTo>
                  <a:pt x="24" y="57"/>
                  <a:pt x="24" y="57"/>
                  <a:pt x="24" y="57"/>
                </a:cubicBezTo>
                <a:cubicBezTo>
                  <a:pt x="24" y="57"/>
                  <a:pt x="24" y="57"/>
                  <a:pt x="24" y="57"/>
                </a:cubicBezTo>
                <a:cubicBezTo>
                  <a:pt x="24" y="55"/>
                  <a:pt x="24" y="55"/>
                  <a:pt x="24" y="55"/>
                </a:cubicBezTo>
                <a:cubicBezTo>
                  <a:pt x="24" y="55"/>
                  <a:pt x="24" y="55"/>
                  <a:pt x="24" y="55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2"/>
                  <a:pt x="25" y="50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7" y="48"/>
                  <a:pt x="28" y="47"/>
                  <a:pt x="30" y="47"/>
                </a:cubicBezTo>
                <a:cubicBezTo>
                  <a:pt x="34" y="47"/>
                  <a:pt x="34" y="47"/>
                  <a:pt x="34" y="47"/>
                </a:cubicBezTo>
                <a:cubicBezTo>
                  <a:pt x="38" y="47"/>
                  <a:pt x="38" y="47"/>
                  <a:pt x="38" y="47"/>
                </a:cubicBezTo>
                <a:cubicBezTo>
                  <a:pt x="40" y="47"/>
                  <a:pt x="42" y="48"/>
                  <a:pt x="43" y="49"/>
                </a:cubicBezTo>
                <a:cubicBezTo>
                  <a:pt x="44" y="50"/>
                  <a:pt x="45" y="52"/>
                  <a:pt x="45" y="53"/>
                </a:cubicBezTo>
                <a:close/>
                <a:moveTo>
                  <a:pt x="99" y="25"/>
                </a:moveTo>
                <a:cubicBezTo>
                  <a:pt x="90" y="15"/>
                  <a:pt x="76" y="10"/>
                  <a:pt x="62" y="10"/>
                </a:cubicBezTo>
                <a:cubicBezTo>
                  <a:pt x="47" y="10"/>
                  <a:pt x="34" y="15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15" y="34"/>
                  <a:pt x="9" y="48"/>
                  <a:pt x="9" y="62"/>
                </a:cubicBezTo>
                <a:cubicBezTo>
                  <a:pt x="9" y="77"/>
                  <a:pt x="15" y="90"/>
                  <a:pt x="25" y="99"/>
                </a:cubicBezTo>
                <a:cubicBezTo>
                  <a:pt x="25" y="99"/>
                  <a:pt x="25" y="99"/>
                  <a:pt x="25" y="99"/>
                </a:cubicBezTo>
                <a:cubicBezTo>
                  <a:pt x="34" y="109"/>
                  <a:pt x="47" y="115"/>
                  <a:pt x="62" y="115"/>
                </a:cubicBezTo>
                <a:cubicBezTo>
                  <a:pt x="104" y="115"/>
                  <a:pt x="104" y="115"/>
                  <a:pt x="104" y="115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04" y="96"/>
                  <a:pt x="104" y="96"/>
                  <a:pt x="104" y="96"/>
                </a:cubicBezTo>
                <a:cubicBezTo>
                  <a:pt x="104" y="95"/>
                  <a:pt x="104" y="94"/>
                  <a:pt x="104" y="93"/>
                </a:cubicBezTo>
                <a:cubicBezTo>
                  <a:pt x="108" y="89"/>
                  <a:pt x="110" y="84"/>
                  <a:pt x="112" y="79"/>
                </a:cubicBezTo>
                <a:cubicBezTo>
                  <a:pt x="114" y="73"/>
                  <a:pt x="115" y="68"/>
                  <a:pt x="115" y="62"/>
                </a:cubicBezTo>
                <a:cubicBezTo>
                  <a:pt x="115" y="48"/>
                  <a:pt x="109" y="35"/>
                  <a:pt x="99" y="25"/>
                </a:cubicBezTo>
                <a:cubicBezTo>
                  <a:pt x="99" y="25"/>
                  <a:pt x="99" y="25"/>
                  <a:pt x="99" y="2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11" name="Freeform 3803"/>
          <p:cNvSpPr>
            <a:spLocks noEditPoints="1"/>
          </p:cNvSpPr>
          <p:nvPr/>
        </p:nvSpPr>
        <p:spPr bwMode="auto">
          <a:xfrm>
            <a:off x="3306299" y="2844563"/>
            <a:ext cx="292765" cy="252218"/>
          </a:xfrm>
          <a:custGeom>
            <a:avLst/>
            <a:gdLst>
              <a:gd name="T0" fmla="*/ 54 w 159"/>
              <a:gd name="T1" fmla="*/ 34 h 137"/>
              <a:gd name="T2" fmla="*/ 79 w 159"/>
              <a:gd name="T3" fmla="*/ 16 h 137"/>
              <a:gd name="T4" fmla="*/ 51 w 159"/>
              <a:gd name="T5" fmla="*/ 29 h 137"/>
              <a:gd name="T6" fmla="*/ 26 w 159"/>
              <a:gd name="T7" fmla="*/ 41 h 137"/>
              <a:gd name="T8" fmla="*/ 23 w 159"/>
              <a:gd name="T9" fmla="*/ 41 h 137"/>
              <a:gd name="T10" fmla="*/ 6 w 159"/>
              <a:gd name="T11" fmla="*/ 49 h 137"/>
              <a:gd name="T12" fmla="*/ 0 w 159"/>
              <a:gd name="T13" fmla="*/ 113 h 137"/>
              <a:gd name="T14" fmla="*/ 7 w 159"/>
              <a:gd name="T15" fmla="*/ 130 h 137"/>
              <a:gd name="T16" fmla="*/ 23 w 159"/>
              <a:gd name="T17" fmla="*/ 137 h 137"/>
              <a:gd name="T18" fmla="*/ 116 w 159"/>
              <a:gd name="T19" fmla="*/ 130 h 137"/>
              <a:gd name="T20" fmla="*/ 123 w 159"/>
              <a:gd name="T21" fmla="*/ 113 h 137"/>
              <a:gd name="T22" fmla="*/ 119 w 159"/>
              <a:gd name="T23" fmla="*/ 65 h 137"/>
              <a:gd name="T24" fmla="*/ 114 w 159"/>
              <a:gd name="T25" fmla="*/ 70 h 137"/>
              <a:gd name="T26" fmla="*/ 110 w 159"/>
              <a:gd name="T27" fmla="*/ 123 h 137"/>
              <a:gd name="T28" fmla="*/ 100 w 159"/>
              <a:gd name="T29" fmla="*/ 128 h 137"/>
              <a:gd name="T30" fmla="*/ 13 w 159"/>
              <a:gd name="T31" fmla="*/ 123 h 137"/>
              <a:gd name="T32" fmla="*/ 9 w 159"/>
              <a:gd name="T33" fmla="*/ 113 h 137"/>
              <a:gd name="T34" fmla="*/ 13 w 159"/>
              <a:gd name="T35" fmla="*/ 55 h 137"/>
              <a:gd name="T36" fmla="*/ 23 w 159"/>
              <a:gd name="T37" fmla="*/ 51 h 137"/>
              <a:gd name="T38" fmla="*/ 100 w 159"/>
              <a:gd name="T39" fmla="*/ 46 h 137"/>
              <a:gd name="T40" fmla="*/ 95 w 159"/>
              <a:gd name="T41" fmla="*/ 41 h 137"/>
              <a:gd name="T42" fmla="*/ 51 w 159"/>
              <a:gd name="T43" fmla="*/ 38 h 137"/>
              <a:gd name="T44" fmla="*/ 107 w 159"/>
              <a:gd name="T45" fmla="*/ 28 h 137"/>
              <a:gd name="T46" fmla="*/ 113 w 159"/>
              <a:gd name="T47" fmla="*/ 41 h 137"/>
              <a:gd name="T48" fmla="*/ 123 w 159"/>
              <a:gd name="T49" fmla="*/ 46 h 137"/>
              <a:gd name="T50" fmla="*/ 130 w 159"/>
              <a:gd name="T51" fmla="*/ 47 h 137"/>
              <a:gd name="T52" fmla="*/ 147 w 159"/>
              <a:gd name="T53" fmla="*/ 14 h 137"/>
              <a:gd name="T54" fmla="*/ 110 w 159"/>
              <a:gd name="T55" fmla="*/ 10 h 137"/>
              <a:gd name="T56" fmla="*/ 159 w 159"/>
              <a:gd name="T57" fmla="*/ 28 h 137"/>
              <a:gd name="T58" fmla="*/ 124 w 159"/>
              <a:gd name="T59" fmla="*/ 52 h 137"/>
              <a:gd name="T60" fmla="*/ 111 w 159"/>
              <a:gd name="T61" fmla="*/ 57 h 137"/>
              <a:gd name="T62" fmla="*/ 107 w 159"/>
              <a:gd name="T63" fmla="*/ 54 h 137"/>
              <a:gd name="T64" fmla="*/ 101 w 159"/>
              <a:gd name="T65" fmla="*/ 28 h 137"/>
              <a:gd name="T66" fmla="*/ 101 w 159"/>
              <a:gd name="T67" fmla="*/ 60 h 137"/>
              <a:gd name="T68" fmla="*/ 22 w 159"/>
              <a:gd name="T69" fmla="*/ 60 h 137"/>
              <a:gd name="T70" fmla="*/ 19 w 159"/>
              <a:gd name="T71" fmla="*/ 63 h 137"/>
              <a:gd name="T72" fmla="*/ 22 w 159"/>
              <a:gd name="T73" fmla="*/ 84 h 137"/>
              <a:gd name="T74" fmla="*/ 101 w 159"/>
              <a:gd name="T75" fmla="*/ 84 h 137"/>
              <a:gd name="T76" fmla="*/ 104 w 159"/>
              <a:gd name="T77" fmla="*/ 81 h 137"/>
              <a:gd name="T78" fmla="*/ 101 w 159"/>
              <a:gd name="T79" fmla="*/ 60 h 137"/>
              <a:gd name="T80" fmla="*/ 72 w 159"/>
              <a:gd name="T81" fmla="*/ 66 h 137"/>
              <a:gd name="T82" fmla="*/ 72 w 159"/>
              <a:gd name="T83" fmla="*/ 78 h 137"/>
              <a:gd name="T84" fmla="*/ 25 w 159"/>
              <a:gd name="T85" fmla="*/ 78 h 137"/>
              <a:gd name="T86" fmla="*/ 82 w 159"/>
              <a:gd name="T87" fmla="*/ 66 h 137"/>
              <a:gd name="T88" fmla="*/ 98 w 159"/>
              <a:gd name="T89" fmla="*/ 78 h 137"/>
              <a:gd name="T90" fmla="*/ 82 w 159"/>
              <a:gd name="T91" fmla="*/ 78 h 137"/>
              <a:gd name="T92" fmla="*/ 82 w 159"/>
              <a:gd name="T93" fmla="*/ 66 h 137"/>
              <a:gd name="T94" fmla="*/ 24 w 159"/>
              <a:gd name="T95" fmla="*/ 93 h 137"/>
              <a:gd name="T96" fmla="*/ 19 w 159"/>
              <a:gd name="T97" fmla="*/ 105 h 137"/>
              <a:gd name="T98" fmla="*/ 24 w 159"/>
              <a:gd name="T99" fmla="*/ 118 h 137"/>
              <a:gd name="T100" fmla="*/ 49 w 159"/>
              <a:gd name="T101" fmla="*/ 118 h 137"/>
              <a:gd name="T102" fmla="*/ 49 w 159"/>
              <a:gd name="T103" fmla="*/ 118 h 137"/>
              <a:gd name="T104" fmla="*/ 49 w 159"/>
              <a:gd name="T105" fmla="*/ 93 h 137"/>
              <a:gd name="T106" fmla="*/ 37 w 159"/>
              <a:gd name="T107" fmla="*/ 88 h 137"/>
              <a:gd name="T108" fmla="*/ 28 w 159"/>
              <a:gd name="T109" fmla="*/ 97 h 137"/>
              <a:gd name="T110" fmla="*/ 45 w 159"/>
              <a:gd name="T111" fmla="*/ 97 h 137"/>
              <a:gd name="T112" fmla="*/ 48 w 159"/>
              <a:gd name="T113" fmla="*/ 105 h 137"/>
              <a:gd name="T114" fmla="*/ 45 w 159"/>
              <a:gd name="T115" fmla="*/ 114 h 137"/>
              <a:gd name="T116" fmla="*/ 28 w 159"/>
              <a:gd name="T117" fmla="*/ 114 h 137"/>
              <a:gd name="T118" fmla="*/ 25 w 159"/>
              <a:gd name="T119" fmla="*/ 105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59" h="137">
                <a:moveTo>
                  <a:pt x="51" y="38"/>
                </a:moveTo>
                <a:cubicBezTo>
                  <a:pt x="53" y="37"/>
                  <a:pt x="54" y="35"/>
                  <a:pt x="54" y="34"/>
                </a:cubicBezTo>
                <a:cubicBezTo>
                  <a:pt x="78" y="20"/>
                  <a:pt x="78" y="20"/>
                  <a:pt x="78" y="20"/>
                </a:cubicBezTo>
                <a:cubicBezTo>
                  <a:pt x="79" y="19"/>
                  <a:pt x="80" y="17"/>
                  <a:pt x="79" y="16"/>
                </a:cubicBezTo>
                <a:cubicBezTo>
                  <a:pt x="78" y="15"/>
                  <a:pt x="77" y="14"/>
                  <a:pt x="75" y="15"/>
                </a:cubicBezTo>
                <a:cubicBezTo>
                  <a:pt x="51" y="29"/>
                  <a:pt x="51" y="29"/>
                  <a:pt x="51" y="29"/>
                </a:cubicBezTo>
                <a:cubicBezTo>
                  <a:pt x="50" y="28"/>
                  <a:pt x="48" y="29"/>
                  <a:pt x="47" y="29"/>
                </a:cubicBezTo>
                <a:cubicBezTo>
                  <a:pt x="26" y="41"/>
                  <a:pt x="26" y="41"/>
                  <a:pt x="26" y="41"/>
                </a:cubicBezTo>
                <a:cubicBezTo>
                  <a:pt x="26" y="41"/>
                  <a:pt x="26" y="41"/>
                  <a:pt x="26" y="41"/>
                </a:cubicBezTo>
                <a:cubicBezTo>
                  <a:pt x="23" y="41"/>
                  <a:pt x="23" y="41"/>
                  <a:pt x="23" y="41"/>
                </a:cubicBezTo>
                <a:cubicBezTo>
                  <a:pt x="17" y="41"/>
                  <a:pt x="11" y="44"/>
                  <a:pt x="7" y="48"/>
                </a:cubicBezTo>
                <a:cubicBezTo>
                  <a:pt x="6" y="49"/>
                  <a:pt x="6" y="49"/>
                  <a:pt x="6" y="49"/>
                </a:cubicBezTo>
                <a:cubicBezTo>
                  <a:pt x="2" y="53"/>
                  <a:pt x="0" y="59"/>
                  <a:pt x="0" y="65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120"/>
                  <a:pt x="2" y="126"/>
                  <a:pt x="7" y="130"/>
                </a:cubicBezTo>
                <a:cubicBezTo>
                  <a:pt x="7" y="130"/>
                  <a:pt x="7" y="130"/>
                  <a:pt x="7" y="130"/>
                </a:cubicBezTo>
                <a:cubicBezTo>
                  <a:pt x="7" y="130"/>
                  <a:pt x="7" y="130"/>
                  <a:pt x="7" y="130"/>
                </a:cubicBezTo>
                <a:cubicBezTo>
                  <a:pt x="11" y="135"/>
                  <a:pt x="17" y="137"/>
                  <a:pt x="23" y="137"/>
                </a:cubicBezTo>
                <a:cubicBezTo>
                  <a:pt x="100" y="137"/>
                  <a:pt x="100" y="137"/>
                  <a:pt x="100" y="137"/>
                </a:cubicBezTo>
                <a:cubicBezTo>
                  <a:pt x="106" y="137"/>
                  <a:pt x="112" y="135"/>
                  <a:pt x="116" y="130"/>
                </a:cubicBezTo>
                <a:cubicBezTo>
                  <a:pt x="117" y="130"/>
                  <a:pt x="117" y="130"/>
                  <a:pt x="117" y="130"/>
                </a:cubicBezTo>
                <a:cubicBezTo>
                  <a:pt x="121" y="126"/>
                  <a:pt x="123" y="120"/>
                  <a:pt x="123" y="113"/>
                </a:cubicBezTo>
                <a:cubicBezTo>
                  <a:pt x="123" y="70"/>
                  <a:pt x="123" y="70"/>
                  <a:pt x="123" y="70"/>
                </a:cubicBezTo>
                <a:cubicBezTo>
                  <a:pt x="123" y="67"/>
                  <a:pt x="121" y="65"/>
                  <a:pt x="119" y="65"/>
                </a:cubicBezTo>
                <a:cubicBezTo>
                  <a:pt x="119" y="65"/>
                  <a:pt x="119" y="65"/>
                  <a:pt x="119" y="65"/>
                </a:cubicBezTo>
                <a:cubicBezTo>
                  <a:pt x="116" y="65"/>
                  <a:pt x="114" y="67"/>
                  <a:pt x="114" y="70"/>
                </a:cubicBezTo>
                <a:cubicBezTo>
                  <a:pt x="114" y="113"/>
                  <a:pt x="114" y="113"/>
                  <a:pt x="114" y="113"/>
                </a:cubicBezTo>
                <a:cubicBezTo>
                  <a:pt x="114" y="117"/>
                  <a:pt x="112" y="121"/>
                  <a:pt x="110" y="123"/>
                </a:cubicBezTo>
                <a:cubicBezTo>
                  <a:pt x="110" y="123"/>
                  <a:pt x="110" y="123"/>
                  <a:pt x="110" y="123"/>
                </a:cubicBezTo>
                <a:cubicBezTo>
                  <a:pt x="107" y="126"/>
                  <a:pt x="103" y="128"/>
                  <a:pt x="100" y="128"/>
                </a:cubicBezTo>
                <a:cubicBezTo>
                  <a:pt x="23" y="128"/>
                  <a:pt x="23" y="128"/>
                  <a:pt x="23" y="128"/>
                </a:cubicBezTo>
                <a:cubicBezTo>
                  <a:pt x="19" y="128"/>
                  <a:pt x="16" y="126"/>
                  <a:pt x="13" y="123"/>
                </a:cubicBezTo>
                <a:cubicBezTo>
                  <a:pt x="13" y="123"/>
                  <a:pt x="13" y="123"/>
                  <a:pt x="13" y="123"/>
                </a:cubicBezTo>
                <a:cubicBezTo>
                  <a:pt x="11" y="121"/>
                  <a:pt x="9" y="117"/>
                  <a:pt x="9" y="113"/>
                </a:cubicBezTo>
                <a:cubicBezTo>
                  <a:pt x="9" y="65"/>
                  <a:pt x="9" y="65"/>
                  <a:pt x="9" y="65"/>
                </a:cubicBezTo>
                <a:cubicBezTo>
                  <a:pt x="9" y="61"/>
                  <a:pt x="11" y="58"/>
                  <a:pt x="13" y="55"/>
                </a:cubicBezTo>
                <a:cubicBezTo>
                  <a:pt x="13" y="55"/>
                  <a:pt x="13" y="55"/>
                  <a:pt x="13" y="55"/>
                </a:cubicBezTo>
                <a:cubicBezTo>
                  <a:pt x="16" y="53"/>
                  <a:pt x="19" y="51"/>
                  <a:pt x="23" y="51"/>
                </a:cubicBezTo>
                <a:cubicBezTo>
                  <a:pt x="95" y="51"/>
                  <a:pt x="95" y="51"/>
                  <a:pt x="95" y="51"/>
                </a:cubicBezTo>
                <a:cubicBezTo>
                  <a:pt x="97" y="51"/>
                  <a:pt x="100" y="49"/>
                  <a:pt x="100" y="46"/>
                </a:cubicBezTo>
                <a:cubicBezTo>
                  <a:pt x="100" y="46"/>
                  <a:pt x="100" y="46"/>
                  <a:pt x="100" y="46"/>
                </a:cubicBezTo>
                <a:cubicBezTo>
                  <a:pt x="100" y="43"/>
                  <a:pt x="97" y="41"/>
                  <a:pt x="95" y="41"/>
                </a:cubicBezTo>
                <a:cubicBezTo>
                  <a:pt x="45" y="41"/>
                  <a:pt x="45" y="41"/>
                  <a:pt x="45" y="41"/>
                </a:cubicBezTo>
                <a:cubicBezTo>
                  <a:pt x="51" y="38"/>
                  <a:pt x="51" y="38"/>
                  <a:pt x="51" y="38"/>
                </a:cubicBezTo>
                <a:close/>
                <a:moveTo>
                  <a:pt x="113" y="14"/>
                </a:moveTo>
                <a:cubicBezTo>
                  <a:pt x="109" y="18"/>
                  <a:pt x="107" y="22"/>
                  <a:pt x="107" y="28"/>
                </a:cubicBezTo>
                <a:cubicBezTo>
                  <a:pt x="107" y="32"/>
                  <a:pt x="109" y="36"/>
                  <a:pt x="112" y="39"/>
                </a:cubicBezTo>
                <a:cubicBezTo>
                  <a:pt x="112" y="40"/>
                  <a:pt x="113" y="41"/>
                  <a:pt x="113" y="41"/>
                </a:cubicBezTo>
                <a:cubicBezTo>
                  <a:pt x="113" y="50"/>
                  <a:pt x="113" y="50"/>
                  <a:pt x="113" y="50"/>
                </a:cubicBezTo>
                <a:cubicBezTo>
                  <a:pt x="123" y="46"/>
                  <a:pt x="123" y="46"/>
                  <a:pt x="123" y="46"/>
                </a:cubicBezTo>
                <a:cubicBezTo>
                  <a:pt x="123" y="46"/>
                  <a:pt x="124" y="46"/>
                  <a:pt x="124" y="46"/>
                </a:cubicBezTo>
                <a:cubicBezTo>
                  <a:pt x="126" y="46"/>
                  <a:pt x="128" y="47"/>
                  <a:pt x="130" y="47"/>
                </a:cubicBezTo>
                <a:cubicBezTo>
                  <a:pt x="141" y="47"/>
                  <a:pt x="154" y="40"/>
                  <a:pt x="154" y="28"/>
                </a:cubicBezTo>
                <a:cubicBezTo>
                  <a:pt x="154" y="22"/>
                  <a:pt x="151" y="18"/>
                  <a:pt x="147" y="14"/>
                </a:cubicBezTo>
                <a:cubicBezTo>
                  <a:pt x="138" y="6"/>
                  <a:pt x="123" y="6"/>
                  <a:pt x="113" y="14"/>
                </a:cubicBezTo>
                <a:close/>
                <a:moveTo>
                  <a:pt x="110" y="10"/>
                </a:moveTo>
                <a:cubicBezTo>
                  <a:pt x="121" y="0"/>
                  <a:pt x="139" y="0"/>
                  <a:pt x="151" y="10"/>
                </a:cubicBezTo>
                <a:cubicBezTo>
                  <a:pt x="156" y="14"/>
                  <a:pt x="159" y="21"/>
                  <a:pt x="159" y="28"/>
                </a:cubicBezTo>
                <a:cubicBezTo>
                  <a:pt x="159" y="43"/>
                  <a:pt x="144" y="52"/>
                  <a:pt x="130" y="52"/>
                </a:cubicBezTo>
                <a:cubicBezTo>
                  <a:pt x="128" y="52"/>
                  <a:pt x="126" y="52"/>
                  <a:pt x="124" y="52"/>
                </a:cubicBezTo>
                <a:cubicBezTo>
                  <a:pt x="111" y="57"/>
                  <a:pt x="111" y="57"/>
                  <a:pt x="111" y="57"/>
                </a:cubicBezTo>
                <a:cubicBezTo>
                  <a:pt x="111" y="57"/>
                  <a:pt x="111" y="57"/>
                  <a:pt x="111" y="57"/>
                </a:cubicBezTo>
                <a:cubicBezTo>
                  <a:pt x="111" y="57"/>
                  <a:pt x="110" y="57"/>
                  <a:pt x="110" y="57"/>
                </a:cubicBezTo>
                <a:cubicBezTo>
                  <a:pt x="108" y="57"/>
                  <a:pt x="107" y="56"/>
                  <a:pt x="107" y="54"/>
                </a:cubicBezTo>
                <a:cubicBezTo>
                  <a:pt x="107" y="42"/>
                  <a:pt x="107" y="42"/>
                  <a:pt x="107" y="42"/>
                </a:cubicBezTo>
                <a:cubicBezTo>
                  <a:pt x="103" y="38"/>
                  <a:pt x="101" y="33"/>
                  <a:pt x="101" y="28"/>
                </a:cubicBezTo>
                <a:cubicBezTo>
                  <a:pt x="101" y="21"/>
                  <a:pt x="104" y="14"/>
                  <a:pt x="110" y="10"/>
                </a:cubicBezTo>
                <a:close/>
                <a:moveTo>
                  <a:pt x="101" y="60"/>
                </a:moveTo>
                <a:cubicBezTo>
                  <a:pt x="101" y="60"/>
                  <a:pt x="101" y="60"/>
                  <a:pt x="101" y="60"/>
                </a:cubicBezTo>
                <a:cubicBezTo>
                  <a:pt x="22" y="60"/>
                  <a:pt x="22" y="60"/>
                  <a:pt x="22" y="60"/>
                </a:cubicBezTo>
                <a:cubicBezTo>
                  <a:pt x="20" y="60"/>
                  <a:pt x="19" y="61"/>
                  <a:pt x="19" y="63"/>
                </a:cubicBezTo>
                <a:cubicBezTo>
                  <a:pt x="19" y="63"/>
                  <a:pt x="19" y="63"/>
                  <a:pt x="19" y="63"/>
                </a:cubicBezTo>
                <a:cubicBezTo>
                  <a:pt x="19" y="81"/>
                  <a:pt x="19" y="81"/>
                  <a:pt x="19" y="81"/>
                </a:cubicBezTo>
                <a:cubicBezTo>
                  <a:pt x="19" y="82"/>
                  <a:pt x="20" y="84"/>
                  <a:pt x="22" y="84"/>
                </a:cubicBezTo>
                <a:cubicBezTo>
                  <a:pt x="22" y="84"/>
                  <a:pt x="22" y="84"/>
                  <a:pt x="22" y="84"/>
                </a:cubicBezTo>
                <a:cubicBezTo>
                  <a:pt x="101" y="84"/>
                  <a:pt x="101" y="84"/>
                  <a:pt x="101" y="84"/>
                </a:cubicBezTo>
                <a:cubicBezTo>
                  <a:pt x="103" y="84"/>
                  <a:pt x="104" y="82"/>
                  <a:pt x="104" y="81"/>
                </a:cubicBezTo>
                <a:cubicBezTo>
                  <a:pt x="104" y="81"/>
                  <a:pt x="104" y="81"/>
                  <a:pt x="104" y="81"/>
                </a:cubicBezTo>
                <a:cubicBezTo>
                  <a:pt x="104" y="63"/>
                  <a:pt x="104" y="63"/>
                  <a:pt x="104" y="63"/>
                </a:cubicBezTo>
                <a:cubicBezTo>
                  <a:pt x="104" y="61"/>
                  <a:pt x="103" y="60"/>
                  <a:pt x="101" y="60"/>
                </a:cubicBezTo>
                <a:close/>
                <a:moveTo>
                  <a:pt x="25" y="66"/>
                </a:moveTo>
                <a:cubicBezTo>
                  <a:pt x="72" y="66"/>
                  <a:pt x="72" y="66"/>
                  <a:pt x="72" y="66"/>
                </a:cubicBezTo>
                <a:cubicBezTo>
                  <a:pt x="72" y="66"/>
                  <a:pt x="72" y="66"/>
                  <a:pt x="72" y="66"/>
                </a:cubicBezTo>
                <a:cubicBezTo>
                  <a:pt x="72" y="78"/>
                  <a:pt x="72" y="78"/>
                  <a:pt x="72" y="78"/>
                </a:cubicBezTo>
                <a:cubicBezTo>
                  <a:pt x="72" y="78"/>
                  <a:pt x="72" y="78"/>
                  <a:pt x="72" y="78"/>
                </a:cubicBezTo>
                <a:cubicBezTo>
                  <a:pt x="25" y="78"/>
                  <a:pt x="25" y="78"/>
                  <a:pt x="25" y="78"/>
                </a:cubicBezTo>
                <a:cubicBezTo>
                  <a:pt x="25" y="66"/>
                  <a:pt x="25" y="66"/>
                  <a:pt x="25" y="66"/>
                </a:cubicBezTo>
                <a:close/>
                <a:moveTo>
                  <a:pt x="82" y="66"/>
                </a:moveTo>
                <a:cubicBezTo>
                  <a:pt x="98" y="66"/>
                  <a:pt x="98" y="66"/>
                  <a:pt x="98" y="66"/>
                </a:cubicBezTo>
                <a:cubicBezTo>
                  <a:pt x="98" y="78"/>
                  <a:pt x="98" y="78"/>
                  <a:pt x="98" y="78"/>
                </a:cubicBezTo>
                <a:cubicBezTo>
                  <a:pt x="82" y="78"/>
                  <a:pt x="82" y="78"/>
                  <a:pt x="82" y="78"/>
                </a:cubicBezTo>
                <a:cubicBezTo>
                  <a:pt x="82" y="78"/>
                  <a:pt x="82" y="78"/>
                  <a:pt x="82" y="78"/>
                </a:cubicBezTo>
                <a:cubicBezTo>
                  <a:pt x="82" y="66"/>
                  <a:pt x="82" y="66"/>
                  <a:pt x="82" y="66"/>
                </a:cubicBezTo>
                <a:cubicBezTo>
                  <a:pt x="82" y="66"/>
                  <a:pt x="82" y="66"/>
                  <a:pt x="82" y="66"/>
                </a:cubicBezTo>
                <a:close/>
                <a:moveTo>
                  <a:pt x="37" y="88"/>
                </a:moveTo>
                <a:cubicBezTo>
                  <a:pt x="32" y="88"/>
                  <a:pt x="27" y="90"/>
                  <a:pt x="24" y="93"/>
                </a:cubicBezTo>
                <a:cubicBezTo>
                  <a:pt x="24" y="93"/>
                  <a:pt x="24" y="93"/>
                  <a:pt x="24" y="93"/>
                </a:cubicBezTo>
                <a:cubicBezTo>
                  <a:pt x="21" y="96"/>
                  <a:pt x="19" y="101"/>
                  <a:pt x="19" y="105"/>
                </a:cubicBezTo>
                <a:cubicBezTo>
                  <a:pt x="19" y="110"/>
                  <a:pt x="21" y="115"/>
                  <a:pt x="24" y="118"/>
                </a:cubicBezTo>
                <a:cubicBezTo>
                  <a:pt x="24" y="118"/>
                  <a:pt x="24" y="118"/>
                  <a:pt x="24" y="118"/>
                </a:cubicBezTo>
                <a:cubicBezTo>
                  <a:pt x="27" y="121"/>
                  <a:pt x="32" y="123"/>
                  <a:pt x="37" y="123"/>
                </a:cubicBezTo>
                <a:cubicBezTo>
                  <a:pt x="41" y="123"/>
                  <a:pt x="46" y="121"/>
                  <a:pt x="49" y="118"/>
                </a:cubicBezTo>
                <a:cubicBezTo>
                  <a:pt x="49" y="118"/>
                  <a:pt x="49" y="118"/>
                  <a:pt x="49" y="118"/>
                </a:cubicBezTo>
                <a:cubicBezTo>
                  <a:pt x="49" y="118"/>
                  <a:pt x="49" y="118"/>
                  <a:pt x="49" y="118"/>
                </a:cubicBezTo>
                <a:cubicBezTo>
                  <a:pt x="52" y="115"/>
                  <a:pt x="54" y="110"/>
                  <a:pt x="54" y="105"/>
                </a:cubicBezTo>
                <a:cubicBezTo>
                  <a:pt x="54" y="101"/>
                  <a:pt x="52" y="96"/>
                  <a:pt x="49" y="93"/>
                </a:cubicBezTo>
                <a:cubicBezTo>
                  <a:pt x="49" y="93"/>
                  <a:pt x="49" y="93"/>
                  <a:pt x="49" y="93"/>
                </a:cubicBezTo>
                <a:cubicBezTo>
                  <a:pt x="46" y="90"/>
                  <a:pt x="41" y="88"/>
                  <a:pt x="37" y="88"/>
                </a:cubicBezTo>
                <a:close/>
                <a:moveTo>
                  <a:pt x="28" y="97"/>
                </a:moveTo>
                <a:cubicBezTo>
                  <a:pt x="28" y="97"/>
                  <a:pt x="28" y="97"/>
                  <a:pt x="28" y="97"/>
                </a:cubicBezTo>
                <a:cubicBezTo>
                  <a:pt x="30" y="95"/>
                  <a:pt x="33" y="94"/>
                  <a:pt x="37" y="94"/>
                </a:cubicBezTo>
                <a:cubicBezTo>
                  <a:pt x="40" y="94"/>
                  <a:pt x="43" y="95"/>
                  <a:pt x="45" y="97"/>
                </a:cubicBezTo>
                <a:cubicBezTo>
                  <a:pt x="45" y="97"/>
                  <a:pt x="45" y="97"/>
                  <a:pt x="45" y="97"/>
                </a:cubicBezTo>
                <a:cubicBezTo>
                  <a:pt x="47" y="99"/>
                  <a:pt x="48" y="102"/>
                  <a:pt x="48" y="105"/>
                </a:cubicBezTo>
                <a:cubicBezTo>
                  <a:pt x="48" y="109"/>
                  <a:pt x="47" y="112"/>
                  <a:pt x="45" y="114"/>
                </a:cubicBezTo>
                <a:cubicBezTo>
                  <a:pt x="45" y="114"/>
                  <a:pt x="45" y="114"/>
                  <a:pt x="45" y="114"/>
                </a:cubicBezTo>
                <a:cubicBezTo>
                  <a:pt x="43" y="116"/>
                  <a:pt x="40" y="117"/>
                  <a:pt x="37" y="117"/>
                </a:cubicBezTo>
                <a:cubicBezTo>
                  <a:pt x="33" y="117"/>
                  <a:pt x="30" y="116"/>
                  <a:pt x="28" y="114"/>
                </a:cubicBezTo>
                <a:cubicBezTo>
                  <a:pt x="28" y="114"/>
                  <a:pt x="28" y="114"/>
                  <a:pt x="28" y="114"/>
                </a:cubicBezTo>
                <a:cubicBezTo>
                  <a:pt x="26" y="112"/>
                  <a:pt x="25" y="109"/>
                  <a:pt x="25" y="105"/>
                </a:cubicBezTo>
                <a:cubicBezTo>
                  <a:pt x="25" y="102"/>
                  <a:pt x="26" y="99"/>
                  <a:pt x="28" y="9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12" name="Freeform 3804"/>
          <p:cNvSpPr>
            <a:spLocks noEditPoints="1"/>
          </p:cNvSpPr>
          <p:nvPr/>
        </p:nvSpPr>
        <p:spPr bwMode="auto">
          <a:xfrm>
            <a:off x="3685490" y="3831208"/>
            <a:ext cx="229696" cy="199283"/>
          </a:xfrm>
          <a:custGeom>
            <a:avLst/>
            <a:gdLst>
              <a:gd name="T0" fmla="*/ 85 w 125"/>
              <a:gd name="T1" fmla="*/ 35 h 108"/>
              <a:gd name="T2" fmla="*/ 84 w 125"/>
              <a:gd name="T3" fmla="*/ 34 h 108"/>
              <a:gd name="T4" fmla="*/ 83 w 125"/>
              <a:gd name="T5" fmla="*/ 33 h 108"/>
              <a:gd name="T6" fmla="*/ 53 w 125"/>
              <a:gd name="T7" fmla="*/ 57 h 108"/>
              <a:gd name="T8" fmla="*/ 52 w 125"/>
              <a:gd name="T9" fmla="*/ 58 h 108"/>
              <a:gd name="T10" fmla="*/ 48 w 125"/>
              <a:gd name="T11" fmla="*/ 63 h 108"/>
              <a:gd name="T12" fmla="*/ 47 w 125"/>
              <a:gd name="T13" fmla="*/ 68 h 108"/>
              <a:gd name="T14" fmla="*/ 47 w 125"/>
              <a:gd name="T15" fmla="*/ 72 h 108"/>
              <a:gd name="T16" fmla="*/ 49 w 125"/>
              <a:gd name="T17" fmla="*/ 78 h 108"/>
              <a:gd name="T18" fmla="*/ 51 w 125"/>
              <a:gd name="T19" fmla="*/ 81 h 108"/>
              <a:gd name="T20" fmla="*/ 53 w 125"/>
              <a:gd name="T21" fmla="*/ 83 h 108"/>
              <a:gd name="T22" fmla="*/ 59 w 125"/>
              <a:gd name="T23" fmla="*/ 86 h 108"/>
              <a:gd name="T24" fmla="*/ 63 w 125"/>
              <a:gd name="T25" fmla="*/ 86 h 108"/>
              <a:gd name="T26" fmla="*/ 68 w 125"/>
              <a:gd name="T27" fmla="*/ 85 h 108"/>
              <a:gd name="T28" fmla="*/ 73 w 125"/>
              <a:gd name="T29" fmla="*/ 83 h 108"/>
              <a:gd name="T30" fmla="*/ 74 w 125"/>
              <a:gd name="T31" fmla="*/ 82 h 108"/>
              <a:gd name="T32" fmla="*/ 76 w 125"/>
              <a:gd name="T33" fmla="*/ 79 h 108"/>
              <a:gd name="T34" fmla="*/ 79 w 125"/>
              <a:gd name="T35" fmla="*/ 73 h 108"/>
              <a:gd name="T36" fmla="*/ 25 w 125"/>
              <a:gd name="T37" fmla="*/ 100 h 108"/>
              <a:gd name="T38" fmla="*/ 0 w 125"/>
              <a:gd name="T39" fmla="*/ 62 h 108"/>
              <a:gd name="T40" fmla="*/ 86 w 125"/>
              <a:gd name="T41" fmla="*/ 5 h 108"/>
              <a:gd name="T42" fmla="*/ 125 w 125"/>
              <a:gd name="T43" fmla="*/ 62 h 108"/>
              <a:gd name="T44" fmla="*/ 100 w 125"/>
              <a:gd name="T45" fmla="*/ 100 h 108"/>
              <a:gd name="T46" fmla="*/ 111 w 125"/>
              <a:gd name="T47" fmla="*/ 42 h 108"/>
              <a:gd name="T48" fmla="*/ 25 w 125"/>
              <a:gd name="T49" fmla="*/ 25 h 108"/>
              <a:gd name="T50" fmla="*/ 25 w 125"/>
              <a:gd name="T51" fmla="*/ 100 h 108"/>
              <a:gd name="T52" fmla="*/ 72 w 125"/>
              <a:gd name="T53" fmla="*/ 75 h 108"/>
              <a:gd name="T54" fmla="*/ 53 w 125"/>
              <a:gd name="T55" fmla="*/ 72 h 108"/>
              <a:gd name="T56" fmla="*/ 60 w 125"/>
              <a:gd name="T57" fmla="*/ 60 h 108"/>
              <a:gd name="T58" fmla="*/ 62 w 125"/>
              <a:gd name="T59" fmla="*/ 65 h 108"/>
              <a:gd name="T60" fmla="*/ 58 w 125"/>
              <a:gd name="T61" fmla="*/ 71 h 108"/>
              <a:gd name="T62" fmla="*/ 67 w 125"/>
              <a:gd name="T63" fmla="*/ 72 h 108"/>
              <a:gd name="T64" fmla="*/ 85 w 125"/>
              <a:gd name="T65" fmla="*/ 72 h 108"/>
              <a:gd name="T66" fmla="*/ 84 w 125"/>
              <a:gd name="T67" fmla="*/ 77 h 108"/>
              <a:gd name="T68" fmla="*/ 79 w 125"/>
              <a:gd name="T69" fmla="*/ 84 h 108"/>
              <a:gd name="T70" fmla="*/ 76 w 125"/>
              <a:gd name="T71" fmla="*/ 87 h 108"/>
              <a:gd name="T72" fmla="*/ 74 w 125"/>
              <a:gd name="T73" fmla="*/ 89 h 108"/>
              <a:gd name="T74" fmla="*/ 70 w 125"/>
              <a:gd name="T75" fmla="*/ 90 h 108"/>
              <a:gd name="T76" fmla="*/ 62 w 125"/>
              <a:gd name="T77" fmla="*/ 92 h 108"/>
              <a:gd name="T78" fmla="*/ 58 w 125"/>
              <a:gd name="T79" fmla="*/ 91 h 108"/>
              <a:gd name="T80" fmla="*/ 50 w 125"/>
              <a:gd name="T81" fmla="*/ 88 h 108"/>
              <a:gd name="T82" fmla="*/ 47 w 125"/>
              <a:gd name="T83" fmla="*/ 85 h 108"/>
              <a:gd name="T84" fmla="*/ 44 w 125"/>
              <a:gd name="T85" fmla="*/ 81 h 108"/>
              <a:gd name="T86" fmla="*/ 41 w 125"/>
              <a:gd name="T87" fmla="*/ 73 h 108"/>
              <a:gd name="T88" fmla="*/ 41 w 125"/>
              <a:gd name="T89" fmla="*/ 67 h 108"/>
              <a:gd name="T90" fmla="*/ 43 w 125"/>
              <a:gd name="T91" fmla="*/ 61 h 108"/>
              <a:gd name="T92" fmla="*/ 48 w 125"/>
              <a:gd name="T93" fmla="*/ 54 h 108"/>
              <a:gd name="T94" fmla="*/ 78 w 125"/>
              <a:gd name="T95" fmla="*/ 29 h 108"/>
              <a:gd name="T96" fmla="*/ 80 w 125"/>
              <a:gd name="T97" fmla="*/ 28 h 108"/>
              <a:gd name="T98" fmla="*/ 82 w 125"/>
              <a:gd name="T99" fmla="*/ 28 h 108"/>
              <a:gd name="T100" fmla="*/ 85 w 125"/>
              <a:gd name="T101" fmla="*/ 28 h 108"/>
              <a:gd name="T102" fmla="*/ 88 w 125"/>
              <a:gd name="T103" fmla="*/ 29 h 108"/>
              <a:gd name="T104" fmla="*/ 89 w 125"/>
              <a:gd name="T105" fmla="*/ 31 h 108"/>
              <a:gd name="T106" fmla="*/ 90 w 125"/>
              <a:gd name="T107" fmla="*/ 33 h 108"/>
              <a:gd name="T108" fmla="*/ 90 w 125"/>
              <a:gd name="T109" fmla="*/ 36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25" h="108">
                <a:moveTo>
                  <a:pt x="79" y="72"/>
                </a:moveTo>
                <a:cubicBezTo>
                  <a:pt x="79" y="72"/>
                  <a:pt x="79" y="72"/>
                  <a:pt x="79" y="72"/>
                </a:cubicBezTo>
                <a:cubicBezTo>
                  <a:pt x="85" y="35"/>
                  <a:pt x="85" y="35"/>
                  <a:pt x="85" y="35"/>
                </a:cubicBezTo>
                <a:cubicBezTo>
                  <a:pt x="85" y="35"/>
                  <a:pt x="85" y="35"/>
                  <a:pt x="85" y="35"/>
                </a:cubicBezTo>
                <a:cubicBezTo>
                  <a:pt x="85" y="35"/>
                  <a:pt x="85" y="35"/>
                  <a:pt x="85" y="35"/>
                </a:cubicBezTo>
                <a:cubicBezTo>
                  <a:pt x="84" y="34"/>
                  <a:pt x="84" y="34"/>
                  <a:pt x="84" y="34"/>
                </a:cubicBezTo>
                <a:cubicBezTo>
                  <a:pt x="84" y="34"/>
                  <a:pt x="84" y="34"/>
                  <a:pt x="84" y="34"/>
                </a:cubicBezTo>
                <a:cubicBezTo>
                  <a:pt x="84" y="34"/>
                  <a:pt x="84" y="34"/>
                  <a:pt x="84" y="34"/>
                </a:cubicBezTo>
                <a:cubicBezTo>
                  <a:pt x="84" y="33"/>
                  <a:pt x="84" y="33"/>
                  <a:pt x="84" y="33"/>
                </a:cubicBezTo>
                <a:cubicBezTo>
                  <a:pt x="83" y="33"/>
                  <a:pt x="83" y="33"/>
                  <a:pt x="83" y="33"/>
                </a:cubicBezTo>
                <a:cubicBezTo>
                  <a:pt x="83" y="33"/>
                  <a:pt x="83" y="33"/>
                  <a:pt x="83" y="33"/>
                </a:cubicBezTo>
                <a:cubicBezTo>
                  <a:pt x="83" y="33"/>
                  <a:pt x="83" y="33"/>
                  <a:pt x="83" y="33"/>
                </a:cubicBezTo>
                <a:cubicBezTo>
                  <a:pt x="82" y="33"/>
                  <a:pt x="82" y="33"/>
                  <a:pt x="82" y="33"/>
                </a:cubicBezTo>
                <a:cubicBezTo>
                  <a:pt x="82" y="33"/>
                  <a:pt x="82" y="33"/>
                  <a:pt x="82" y="33"/>
                </a:cubicBezTo>
                <a:cubicBezTo>
                  <a:pt x="81" y="34"/>
                  <a:pt x="81" y="34"/>
                  <a:pt x="81" y="34"/>
                </a:cubicBezTo>
                <a:cubicBezTo>
                  <a:pt x="53" y="57"/>
                  <a:pt x="53" y="57"/>
                  <a:pt x="53" y="57"/>
                </a:cubicBezTo>
                <a:cubicBezTo>
                  <a:pt x="53" y="57"/>
                  <a:pt x="53" y="57"/>
                  <a:pt x="53" y="57"/>
                </a:cubicBezTo>
                <a:cubicBezTo>
                  <a:pt x="53" y="57"/>
                  <a:pt x="53" y="57"/>
                  <a:pt x="53" y="57"/>
                </a:cubicBezTo>
                <a:cubicBezTo>
                  <a:pt x="53" y="57"/>
                  <a:pt x="52" y="57"/>
                  <a:pt x="52" y="58"/>
                </a:cubicBezTo>
                <a:cubicBezTo>
                  <a:pt x="52" y="58"/>
                  <a:pt x="52" y="58"/>
                  <a:pt x="52" y="58"/>
                </a:cubicBezTo>
                <a:cubicBezTo>
                  <a:pt x="51" y="58"/>
                  <a:pt x="51" y="59"/>
                  <a:pt x="51" y="59"/>
                </a:cubicBezTo>
                <a:cubicBezTo>
                  <a:pt x="50" y="59"/>
                  <a:pt x="50" y="60"/>
                  <a:pt x="50" y="60"/>
                </a:cubicBezTo>
                <a:cubicBezTo>
                  <a:pt x="49" y="61"/>
                  <a:pt x="49" y="61"/>
                  <a:pt x="49" y="62"/>
                </a:cubicBezTo>
                <a:cubicBezTo>
                  <a:pt x="48" y="62"/>
                  <a:pt x="48" y="63"/>
                  <a:pt x="48" y="63"/>
                </a:cubicBezTo>
                <a:cubicBezTo>
                  <a:pt x="48" y="64"/>
                  <a:pt x="47" y="64"/>
                  <a:pt x="47" y="65"/>
                </a:cubicBezTo>
                <a:cubicBezTo>
                  <a:pt x="47" y="65"/>
                  <a:pt x="47" y="66"/>
                  <a:pt x="47" y="66"/>
                </a:cubicBezTo>
                <a:cubicBezTo>
                  <a:pt x="47" y="67"/>
                  <a:pt x="47" y="67"/>
                  <a:pt x="47" y="68"/>
                </a:cubicBezTo>
                <a:cubicBezTo>
                  <a:pt x="47" y="68"/>
                  <a:pt x="47" y="68"/>
                  <a:pt x="47" y="68"/>
                </a:cubicBezTo>
                <a:cubicBezTo>
                  <a:pt x="47" y="68"/>
                  <a:pt x="46" y="69"/>
                  <a:pt x="46" y="69"/>
                </a:cubicBezTo>
                <a:cubicBezTo>
                  <a:pt x="46" y="70"/>
                  <a:pt x="46" y="70"/>
                  <a:pt x="46" y="70"/>
                </a:cubicBezTo>
                <a:cubicBezTo>
                  <a:pt x="46" y="70"/>
                  <a:pt x="46" y="70"/>
                  <a:pt x="46" y="71"/>
                </a:cubicBezTo>
                <a:cubicBezTo>
                  <a:pt x="47" y="71"/>
                  <a:pt x="47" y="72"/>
                  <a:pt x="47" y="72"/>
                </a:cubicBezTo>
                <a:cubicBezTo>
                  <a:pt x="47" y="73"/>
                  <a:pt x="47" y="73"/>
                  <a:pt x="47" y="74"/>
                </a:cubicBezTo>
                <a:cubicBezTo>
                  <a:pt x="47" y="75"/>
                  <a:pt x="47" y="75"/>
                  <a:pt x="47" y="75"/>
                </a:cubicBezTo>
                <a:cubicBezTo>
                  <a:pt x="48" y="76"/>
                  <a:pt x="48" y="76"/>
                  <a:pt x="48" y="77"/>
                </a:cubicBezTo>
                <a:cubicBezTo>
                  <a:pt x="48" y="77"/>
                  <a:pt x="49" y="78"/>
                  <a:pt x="49" y="78"/>
                </a:cubicBezTo>
                <a:cubicBezTo>
                  <a:pt x="49" y="78"/>
                  <a:pt x="49" y="78"/>
                  <a:pt x="49" y="78"/>
                </a:cubicBezTo>
                <a:cubicBezTo>
                  <a:pt x="49" y="79"/>
                  <a:pt x="49" y="79"/>
                  <a:pt x="50" y="80"/>
                </a:cubicBezTo>
                <a:cubicBezTo>
                  <a:pt x="50" y="80"/>
                  <a:pt x="50" y="80"/>
                  <a:pt x="51" y="81"/>
                </a:cubicBezTo>
                <a:cubicBezTo>
                  <a:pt x="51" y="81"/>
                  <a:pt x="51" y="81"/>
                  <a:pt x="51" y="81"/>
                </a:cubicBezTo>
                <a:cubicBezTo>
                  <a:pt x="51" y="81"/>
                  <a:pt x="52" y="82"/>
                  <a:pt x="52" y="82"/>
                </a:cubicBezTo>
                <a:cubicBezTo>
                  <a:pt x="52" y="82"/>
                  <a:pt x="52" y="82"/>
                  <a:pt x="52" y="82"/>
                </a:cubicBezTo>
                <a:cubicBezTo>
                  <a:pt x="52" y="82"/>
                  <a:pt x="52" y="82"/>
                  <a:pt x="52" y="82"/>
                </a:cubicBezTo>
                <a:cubicBezTo>
                  <a:pt x="52" y="82"/>
                  <a:pt x="53" y="83"/>
                  <a:pt x="53" y="83"/>
                </a:cubicBezTo>
                <a:cubicBezTo>
                  <a:pt x="54" y="83"/>
                  <a:pt x="54" y="84"/>
                  <a:pt x="55" y="84"/>
                </a:cubicBezTo>
                <a:cubicBezTo>
                  <a:pt x="55" y="84"/>
                  <a:pt x="56" y="84"/>
                  <a:pt x="56" y="85"/>
                </a:cubicBezTo>
                <a:cubicBezTo>
                  <a:pt x="57" y="85"/>
                  <a:pt x="57" y="85"/>
                  <a:pt x="58" y="85"/>
                </a:cubicBezTo>
                <a:cubicBezTo>
                  <a:pt x="58" y="85"/>
                  <a:pt x="59" y="86"/>
                  <a:pt x="59" y="86"/>
                </a:cubicBezTo>
                <a:cubicBezTo>
                  <a:pt x="60" y="86"/>
                  <a:pt x="60" y="86"/>
                  <a:pt x="61" y="86"/>
                </a:cubicBezTo>
                <a:cubicBezTo>
                  <a:pt x="61" y="86"/>
                  <a:pt x="61" y="86"/>
                  <a:pt x="61" y="86"/>
                </a:cubicBezTo>
                <a:cubicBezTo>
                  <a:pt x="61" y="86"/>
                  <a:pt x="62" y="86"/>
                  <a:pt x="62" y="86"/>
                </a:cubicBezTo>
                <a:cubicBezTo>
                  <a:pt x="63" y="86"/>
                  <a:pt x="63" y="86"/>
                  <a:pt x="63" y="86"/>
                </a:cubicBezTo>
                <a:cubicBezTo>
                  <a:pt x="63" y="86"/>
                  <a:pt x="63" y="86"/>
                  <a:pt x="64" y="86"/>
                </a:cubicBezTo>
                <a:cubicBezTo>
                  <a:pt x="64" y="86"/>
                  <a:pt x="65" y="86"/>
                  <a:pt x="65" y="86"/>
                </a:cubicBezTo>
                <a:cubicBezTo>
                  <a:pt x="66" y="86"/>
                  <a:pt x="66" y="86"/>
                  <a:pt x="67" y="85"/>
                </a:cubicBezTo>
                <a:cubicBezTo>
                  <a:pt x="68" y="85"/>
                  <a:pt x="68" y="85"/>
                  <a:pt x="68" y="85"/>
                </a:cubicBezTo>
                <a:cubicBezTo>
                  <a:pt x="69" y="85"/>
                  <a:pt x="69" y="85"/>
                  <a:pt x="70" y="84"/>
                </a:cubicBezTo>
                <a:cubicBezTo>
                  <a:pt x="70" y="84"/>
                  <a:pt x="71" y="84"/>
                  <a:pt x="71" y="84"/>
                </a:cubicBezTo>
                <a:cubicBezTo>
                  <a:pt x="71" y="84"/>
                  <a:pt x="71" y="84"/>
                  <a:pt x="71" y="84"/>
                </a:cubicBezTo>
                <a:cubicBezTo>
                  <a:pt x="72" y="83"/>
                  <a:pt x="72" y="83"/>
                  <a:pt x="73" y="83"/>
                </a:cubicBezTo>
                <a:cubicBezTo>
                  <a:pt x="73" y="83"/>
                  <a:pt x="73" y="83"/>
                  <a:pt x="73" y="83"/>
                </a:cubicBezTo>
                <a:cubicBezTo>
                  <a:pt x="73" y="82"/>
                  <a:pt x="73" y="82"/>
                  <a:pt x="74" y="82"/>
                </a:cubicBezTo>
                <a:cubicBezTo>
                  <a:pt x="74" y="82"/>
                  <a:pt x="74" y="82"/>
                  <a:pt x="74" y="82"/>
                </a:cubicBezTo>
                <a:cubicBezTo>
                  <a:pt x="74" y="82"/>
                  <a:pt x="74" y="82"/>
                  <a:pt x="74" y="82"/>
                </a:cubicBezTo>
                <a:cubicBezTo>
                  <a:pt x="74" y="81"/>
                  <a:pt x="75" y="81"/>
                  <a:pt x="75" y="81"/>
                </a:cubicBezTo>
                <a:cubicBezTo>
                  <a:pt x="75" y="81"/>
                  <a:pt x="75" y="81"/>
                  <a:pt x="75" y="81"/>
                </a:cubicBezTo>
                <a:cubicBezTo>
                  <a:pt x="75" y="81"/>
                  <a:pt x="75" y="81"/>
                  <a:pt x="75" y="81"/>
                </a:cubicBezTo>
                <a:cubicBezTo>
                  <a:pt x="75" y="80"/>
                  <a:pt x="76" y="80"/>
                  <a:pt x="76" y="79"/>
                </a:cubicBezTo>
                <a:cubicBezTo>
                  <a:pt x="76" y="79"/>
                  <a:pt x="77" y="78"/>
                  <a:pt x="77" y="78"/>
                </a:cubicBezTo>
                <a:cubicBezTo>
                  <a:pt x="77" y="77"/>
                  <a:pt x="77" y="77"/>
                  <a:pt x="78" y="76"/>
                </a:cubicBezTo>
                <a:cubicBezTo>
                  <a:pt x="78" y="76"/>
                  <a:pt x="78" y="75"/>
                  <a:pt x="78" y="75"/>
                </a:cubicBezTo>
                <a:cubicBezTo>
                  <a:pt x="78" y="74"/>
                  <a:pt x="78" y="74"/>
                  <a:pt x="79" y="73"/>
                </a:cubicBezTo>
                <a:cubicBezTo>
                  <a:pt x="79" y="73"/>
                  <a:pt x="79" y="73"/>
                  <a:pt x="79" y="73"/>
                </a:cubicBezTo>
                <a:cubicBezTo>
                  <a:pt x="79" y="73"/>
                  <a:pt x="79" y="72"/>
                  <a:pt x="79" y="72"/>
                </a:cubicBezTo>
                <a:cubicBezTo>
                  <a:pt x="79" y="72"/>
                  <a:pt x="79" y="72"/>
                  <a:pt x="79" y="72"/>
                </a:cubicBezTo>
                <a:close/>
                <a:moveTo>
                  <a:pt x="25" y="100"/>
                </a:moveTo>
                <a:cubicBezTo>
                  <a:pt x="27" y="101"/>
                  <a:pt x="27" y="104"/>
                  <a:pt x="25" y="106"/>
                </a:cubicBezTo>
                <a:cubicBezTo>
                  <a:pt x="23" y="108"/>
                  <a:pt x="20" y="108"/>
                  <a:pt x="18" y="106"/>
                </a:cubicBezTo>
                <a:cubicBezTo>
                  <a:pt x="13" y="101"/>
                  <a:pt x="8" y="94"/>
                  <a:pt x="5" y="86"/>
                </a:cubicBezTo>
                <a:cubicBezTo>
                  <a:pt x="2" y="79"/>
                  <a:pt x="0" y="71"/>
                  <a:pt x="0" y="62"/>
                </a:cubicBezTo>
                <a:cubicBezTo>
                  <a:pt x="0" y="54"/>
                  <a:pt x="2" y="46"/>
                  <a:pt x="5" y="38"/>
                </a:cubicBezTo>
                <a:cubicBezTo>
                  <a:pt x="8" y="31"/>
                  <a:pt x="13" y="24"/>
                  <a:pt x="18" y="18"/>
                </a:cubicBezTo>
                <a:cubicBezTo>
                  <a:pt x="30" y="7"/>
                  <a:pt x="45" y="0"/>
                  <a:pt x="62" y="0"/>
                </a:cubicBezTo>
                <a:cubicBezTo>
                  <a:pt x="71" y="0"/>
                  <a:pt x="79" y="2"/>
                  <a:pt x="86" y="5"/>
                </a:cubicBezTo>
                <a:cubicBezTo>
                  <a:pt x="94" y="8"/>
                  <a:pt x="101" y="13"/>
                  <a:pt x="106" y="18"/>
                </a:cubicBezTo>
                <a:cubicBezTo>
                  <a:pt x="112" y="24"/>
                  <a:pt x="117" y="31"/>
                  <a:pt x="120" y="38"/>
                </a:cubicBezTo>
                <a:cubicBezTo>
                  <a:pt x="120" y="39"/>
                  <a:pt x="120" y="39"/>
                  <a:pt x="120" y="39"/>
                </a:cubicBezTo>
                <a:cubicBezTo>
                  <a:pt x="123" y="46"/>
                  <a:pt x="125" y="54"/>
                  <a:pt x="125" y="62"/>
                </a:cubicBezTo>
                <a:cubicBezTo>
                  <a:pt x="125" y="71"/>
                  <a:pt x="123" y="79"/>
                  <a:pt x="120" y="86"/>
                </a:cubicBezTo>
                <a:cubicBezTo>
                  <a:pt x="117" y="94"/>
                  <a:pt x="112" y="101"/>
                  <a:pt x="106" y="106"/>
                </a:cubicBezTo>
                <a:cubicBezTo>
                  <a:pt x="105" y="108"/>
                  <a:pt x="102" y="108"/>
                  <a:pt x="100" y="106"/>
                </a:cubicBezTo>
                <a:cubicBezTo>
                  <a:pt x="98" y="104"/>
                  <a:pt x="98" y="101"/>
                  <a:pt x="100" y="100"/>
                </a:cubicBezTo>
                <a:cubicBezTo>
                  <a:pt x="105" y="95"/>
                  <a:pt x="108" y="89"/>
                  <a:pt x="111" y="82"/>
                </a:cubicBezTo>
                <a:cubicBezTo>
                  <a:pt x="114" y="76"/>
                  <a:pt x="115" y="69"/>
                  <a:pt x="115" y="62"/>
                </a:cubicBezTo>
                <a:cubicBezTo>
                  <a:pt x="115" y="55"/>
                  <a:pt x="114" y="48"/>
                  <a:pt x="111" y="42"/>
                </a:cubicBezTo>
                <a:cubicBezTo>
                  <a:pt x="111" y="42"/>
                  <a:pt x="111" y="42"/>
                  <a:pt x="111" y="42"/>
                </a:cubicBezTo>
                <a:cubicBezTo>
                  <a:pt x="108" y="36"/>
                  <a:pt x="105" y="30"/>
                  <a:pt x="100" y="25"/>
                </a:cubicBezTo>
                <a:cubicBezTo>
                  <a:pt x="95" y="20"/>
                  <a:pt x="89" y="16"/>
                  <a:pt x="83" y="14"/>
                </a:cubicBezTo>
                <a:cubicBezTo>
                  <a:pt x="76" y="11"/>
                  <a:pt x="70" y="10"/>
                  <a:pt x="62" y="10"/>
                </a:cubicBezTo>
                <a:cubicBezTo>
                  <a:pt x="48" y="10"/>
                  <a:pt x="35" y="15"/>
                  <a:pt x="25" y="25"/>
                </a:cubicBezTo>
                <a:cubicBezTo>
                  <a:pt x="20" y="30"/>
                  <a:pt x="16" y="36"/>
                  <a:pt x="14" y="42"/>
                </a:cubicBezTo>
                <a:cubicBezTo>
                  <a:pt x="11" y="48"/>
                  <a:pt x="10" y="55"/>
                  <a:pt x="10" y="62"/>
                </a:cubicBezTo>
                <a:cubicBezTo>
                  <a:pt x="10" y="69"/>
                  <a:pt x="11" y="76"/>
                  <a:pt x="14" y="82"/>
                </a:cubicBezTo>
                <a:cubicBezTo>
                  <a:pt x="16" y="89"/>
                  <a:pt x="20" y="95"/>
                  <a:pt x="25" y="100"/>
                </a:cubicBezTo>
                <a:close/>
                <a:moveTo>
                  <a:pt x="68" y="61"/>
                </a:moveTo>
                <a:cubicBezTo>
                  <a:pt x="71" y="62"/>
                  <a:pt x="72" y="64"/>
                  <a:pt x="73" y="67"/>
                </a:cubicBezTo>
                <a:cubicBezTo>
                  <a:pt x="73" y="67"/>
                  <a:pt x="73" y="67"/>
                  <a:pt x="73" y="67"/>
                </a:cubicBezTo>
                <a:cubicBezTo>
                  <a:pt x="74" y="70"/>
                  <a:pt x="73" y="73"/>
                  <a:pt x="72" y="75"/>
                </a:cubicBezTo>
                <a:cubicBezTo>
                  <a:pt x="70" y="78"/>
                  <a:pt x="68" y="79"/>
                  <a:pt x="65" y="80"/>
                </a:cubicBezTo>
                <a:cubicBezTo>
                  <a:pt x="65" y="80"/>
                  <a:pt x="65" y="80"/>
                  <a:pt x="65" y="80"/>
                </a:cubicBezTo>
                <a:cubicBezTo>
                  <a:pt x="63" y="81"/>
                  <a:pt x="60" y="80"/>
                  <a:pt x="57" y="79"/>
                </a:cubicBezTo>
                <a:cubicBezTo>
                  <a:pt x="55" y="77"/>
                  <a:pt x="53" y="75"/>
                  <a:pt x="53" y="72"/>
                </a:cubicBezTo>
                <a:cubicBezTo>
                  <a:pt x="53" y="72"/>
                  <a:pt x="53" y="72"/>
                  <a:pt x="53" y="72"/>
                </a:cubicBezTo>
                <a:cubicBezTo>
                  <a:pt x="52" y="70"/>
                  <a:pt x="52" y="67"/>
                  <a:pt x="54" y="64"/>
                </a:cubicBezTo>
                <a:cubicBezTo>
                  <a:pt x="55" y="62"/>
                  <a:pt x="57" y="60"/>
                  <a:pt x="60" y="60"/>
                </a:cubicBezTo>
                <a:cubicBezTo>
                  <a:pt x="60" y="60"/>
                  <a:pt x="60" y="60"/>
                  <a:pt x="60" y="60"/>
                </a:cubicBezTo>
                <a:cubicBezTo>
                  <a:pt x="63" y="59"/>
                  <a:pt x="65" y="59"/>
                  <a:pt x="68" y="61"/>
                </a:cubicBezTo>
                <a:close/>
                <a:moveTo>
                  <a:pt x="67" y="69"/>
                </a:moveTo>
                <a:cubicBezTo>
                  <a:pt x="67" y="67"/>
                  <a:pt x="66" y="66"/>
                  <a:pt x="65" y="66"/>
                </a:cubicBezTo>
                <a:cubicBezTo>
                  <a:pt x="64" y="65"/>
                  <a:pt x="63" y="65"/>
                  <a:pt x="62" y="65"/>
                </a:cubicBezTo>
                <a:cubicBezTo>
                  <a:pt x="61" y="65"/>
                  <a:pt x="61" y="65"/>
                  <a:pt x="61" y="65"/>
                </a:cubicBezTo>
                <a:cubicBezTo>
                  <a:pt x="60" y="65"/>
                  <a:pt x="59" y="66"/>
                  <a:pt x="59" y="67"/>
                </a:cubicBezTo>
                <a:cubicBezTo>
                  <a:pt x="58" y="69"/>
                  <a:pt x="58" y="70"/>
                  <a:pt x="58" y="71"/>
                </a:cubicBezTo>
                <a:cubicBezTo>
                  <a:pt x="58" y="71"/>
                  <a:pt x="58" y="71"/>
                  <a:pt x="58" y="71"/>
                </a:cubicBezTo>
                <a:cubicBezTo>
                  <a:pt x="58" y="72"/>
                  <a:pt x="59" y="73"/>
                  <a:pt x="60" y="74"/>
                </a:cubicBezTo>
                <a:cubicBezTo>
                  <a:pt x="61" y="75"/>
                  <a:pt x="63" y="75"/>
                  <a:pt x="64" y="74"/>
                </a:cubicBezTo>
                <a:cubicBezTo>
                  <a:pt x="64" y="74"/>
                  <a:pt x="64" y="74"/>
                  <a:pt x="64" y="74"/>
                </a:cubicBezTo>
                <a:cubicBezTo>
                  <a:pt x="65" y="74"/>
                  <a:pt x="66" y="73"/>
                  <a:pt x="67" y="72"/>
                </a:cubicBezTo>
                <a:cubicBezTo>
                  <a:pt x="68" y="71"/>
                  <a:pt x="68" y="70"/>
                  <a:pt x="67" y="69"/>
                </a:cubicBezTo>
                <a:cubicBezTo>
                  <a:pt x="67" y="69"/>
                  <a:pt x="67" y="69"/>
                  <a:pt x="67" y="69"/>
                </a:cubicBezTo>
                <a:close/>
                <a:moveTo>
                  <a:pt x="90" y="36"/>
                </a:moveTo>
                <a:cubicBezTo>
                  <a:pt x="85" y="72"/>
                  <a:pt x="85" y="72"/>
                  <a:pt x="85" y="72"/>
                </a:cubicBezTo>
                <a:cubicBezTo>
                  <a:pt x="84" y="73"/>
                  <a:pt x="84" y="74"/>
                  <a:pt x="84" y="74"/>
                </a:cubicBezTo>
                <a:cubicBezTo>
                  <a:pt x="84" y="75"/>
                  <a:pt x="84" y="75"/>
                  <a:pt x="84" y="75"/>
                </a:cubicBezTo>
                <a:cubicBezTo>
                  <a:pt x="84" y="75"/>
                  <a:pt x="84" y="75"/>
                  <a:pt x="84" y="75"/>
                </a:cubicBezTo>
                <a:cubicBezTo>
                  <a:pt x="84" y="75"/>
                  <a:pt x="84" y="76"/>
                  <a:pt x="84" y="77"/>
                </a:cubicBezTo>
                <a:cubicBezTo>
                  <a:pt x="83" y="77"/>
                  <a:pt x="83" y="78"/>
                  <a:pt x="83" y="79"/>
                </a:cubicBezTo>
                <a:cubicBezTo>
                  <a:pt x="82" y="79"/>
                  <a:pt x="82" y="80"/>
                  <a:pt x="82" y="81"/>
                </a:cubicBezTo>
                <a:cubicBezTo>
                  <a:pt x="81" y="81"/>
                  <a:pt x="81" y="82"/>
                  <a:pt x="81" y="83"/>
                </a:cubicBezTo>
                <a:cubicBezTo>
                  <a:pt x="80" y="83"/>
                  <a:pt x="80" y="84"/>
                  <a:pt x="79" y="84"/>
                </a:cubicBezTo>
                <a:cubicBezTo>
                  <a:pt x="79" y="84"/>
                  <a:pt x="79" y="84"/>
                  <a:pt x="79" y="84"/>
                </a:cubicBezTo>
                <a:cubicBezTo>
                  <a:pt x="79" y="85"/>
                  <a:pt x="78" y="85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7" y="86"/>
                  <a:pt x="77" y="87"/>
                  <a:pt x="76" y="87"/>
                </a:cubicBezTo>
                <a:cubicBezTo>
                  <a:pt x="76" y="87"/>
                  <a:pt x="76" y="87"/>
                  <a:pt x="76" y="87"/>
                </a:cubicBezTo>
                <a:cubicBezTo>
                  <a:pt x="76" y="87"/>
                  <a:pt x="76" y="87"/>
                  <a:pt x="76" y="87"/>
                </a:cubicBezTo>
                <a:cubicBezTo>
                  <a:pt x="76" y="87"/>
                  <a:pt x="76" y="87"/>
                  <a:pt x="76" y="87"/>
                </a:cubicBezTo>
                <a:cubicBezTo>
                  <a:pt x="75" y="88"/>
                  <a:pt x="75" y="88"/>
                  <a:pt x="74" y="89"/>
                </a:cubicBezTo>
                <a:cubicBezTo>
                  <a:pt x="74" y="89"/>
                  <a:pt x="74" y="89"/>
                  <a:pt x="74" y="89"/>
                </a:cubicBezTo>
                <a:cubicBezTo>
                  <a:pt x="74" y="89"/>
                  <a:pt x="74" y="89"/>
                  <a:pt x="74" y="89"/>
                </a:cubicBezTo>
                <a:cubicBezTo>
                  <a:pt x="74" y="89"/>
                  <a:pt x="73" y="89"/>
                  <a:pt x="72" y="90"/>
                </a:cubicBezTo>
                <a:cubicBezTo>
                  <a:pt x="72" y="90"/>
                  <a:pt x="71" y="90"/>
                  <a:pt x="70" y="90"/>
                </a:cubicBezTo>
                <a:cubicBezTo>
                  <a:pt x="70" y="91"/>
                  <a:pt x="69" y="91"/>
                  <a:pt x="68" y="91"/>
                </a:cubicBezTo>
                <a:cubicBezTo>
                  <a:pt x="68" y="91"/>
                  <a:pt x="67" y="91"/>
                  <a:pt x="66" y="91"/>
                </a:cubicBezTo>
                <a:cubicBezTo>
                  <a:pt x="66" y="92"/>
                  <a:pt x="65" y="92"/>
                  <a:pt x="64" y="92"/>
                </a:cubicBezTo>
                <a:cubicBezTo>
                  <a:pt x="64" y="92"/>
                  <a:pt x="63" y="92"/>
                  <a:pt x="62" y="92"/>
                </a:cubicBezTo>
                <a:cubicBezTo>
                  <a:pt x="62" y="92"/>
                  <a:pt x="62" y="92"/>
                  <a:pt x="62" y="92"/>
                </a:cubicBezTo>
                <a:cubicBezTo>
                  <a:pt x="62" y="92"/>
                  <a:pt x="61" y="92"/>
                  <a:pt x="60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59" y="92"/>
                  <a:pt x="59" y="91"/>
                  <a:pt x="58" y="91"/>
                </a:cubicBezTo>
                <a:cubicBezTo>
                  <a:pt x="57" y="91"/>
                  <a:pt x="57" y="91"/>
                  <a:pt x="56" y="91"/>
                </a:cubicBezTo>
                <a:cubicBezTo>
                  <a:pt x="55" y="90"/>
                  <a:pt x="54" y="90"/>
                  <a:pt x="54" y="90"/>
                </a:cubicBezTo>
                <a:cubicBezTo>
                  <a:pt x="53" y="90"/>
                  <a:pt x="52" y="89"/>
                  <a:pt x="52" y="89"/>
                </a:cubicBezTo>
                <a:cubicBezTo>
                  <a:pt x="51" y="88"/>
                  <a:pt x="50" y="88"/>
                  <a:pt x="50" y="88"/>
                </a:cubicBezTo>
                <a:cubicBezTo>
                  <a:pt x="49" y="87"/>
                  <a:pt x="49" y="87"/>
                  <a:pt x="48" y="86"/>
                </a:cubicBezTo>
                <a:cubicBezTo>
                  <a:pt x="48" y="86"/>
                  <a:pt x="48" y="86"/>
                  <a:pt x="48" y="86"/>
                </a:cubicBezTo>
                <a:cubicBezTo>
                  <a:pt x="48" y="86"/>
                  <a:pt x="47" y="85"/>
                  <a:pt x="47" y="85"/>
                </a:cubicBezTo>
                <a:cubicBezTo>
                  <a:pt x="47" y="85"/>
                  <a:pt x="47" y="85"/>
                  <a:pt x="47" y="85"/>
                </a:cubicBezTo>
                <a:cubicBezTo>
                  <a:pt x="46" y="84"/>
                  <a:pt x="46" y="84"/>
                  <a:pt x="45" y="83"/>
                </a:cubicBezTo>
                <a:cubicBezTo>
                  <a:pt x="45" y="82"/>
                  <a:pt x="44" y="82"/>
                  <a:pt x="44" y="81"/>
                </a:cubicBezTo>
                <a:cubicBezTo>
                  <a:pt x="44" y="81"/>
                  <a:pt x="44" y="81"/>
                  <a:pt x="44" y="81"/>
                </a:cubicBezTo>
                <a:cubicBezTo>
                  <a:pt x="44" y="81"/>
                  <a:pt x="44" y="81"/>
                  <a:pt x="44" y="81"/>
                </a:cubicBezTo>
                <a:cubicBezTo>
                  <a:pt x="44" y="81"/>
                  <a:pt x="43" y="80"/>
                  <a:pt x="43" y="79"/>
                </a:cubicBezTo>
                <a:cubicBezTo>
                  <a:pt x="43" y="79"/>
                  <a:pt x="42" y="78"/>
                  <a:pt x="42" y="77"/>
                </a:cubicBezTo>
                <a:cubicBezTo>
                  <a:pt x="42" y="77"/>
                  <a:pt x="42" y="76"/>
                  <a:pt x="41" y="75"/>
                </a:cubicBezTo>
                <a:cubicBezTo>
                  <a:pt x="41" y="75"/>
                  <a:pt x="41" y="74"/>
                  <a:pt x="41" y="73"/>
                </a:cubicBezTo>
                <a:cubicBezTo>
                  <a:pt x="41" y="73"/>
                  <a:pt x="41" y="72"/>
                  <a:pt x="41" y="71"/>
                </a:cubicBezTo>
                <a:cubicBezTo>
                  <a:pt x="41" y="71"/>
                  <a:pt x="41" y="70"/>
                  <a:pt x="41" y="69"/>
                </a:cubicBezTo>
                <a:cubicBezTo>
                  <a:pt x="41" y="69"/>
                  <a:pt x="41" y="69"/>
                  <a:pt x="41" y="69"/>
                </a:cubicBezTo>
                <a:cubicBezTo>
                  <a:pt x="41" y="69"/>
                  <a:pt x="41" y="68"/>
                  <a:pt x="41" y="67"/>
                </a:cubicBezTo>
                <a:cubicBezTo>
                  <a:pt x="41" y="67"/>
                  <a:pt x="41" y="67"/>
                  <a:pt x="41" y="67"/>
                </a:cubicBezTo>
                <a:cubicBezTo>
                  <a:pt x="41" y="66"/>
                  <a:pt x="41" y="66"/>
                  <a:pt x="41" y="65"/>
                </a:cubicBezTo>
                <a:cubicBezTo>
                  <a:pt x="41" y="64"/>
                  <a:pt x="42" y="64"/>
                  <a:pt x="42" y="63"/>
                </a:cubicBezTo>
                <a:cubicBezTo>
                  <a:pt x="42" y="62"/>
                  <a:pt x="42" y="61"/>
                  <a:pt x="43" y="61"/>
                </a:cubicBezTo>
                <a:cubicBezTo>
                  <a:pt x="43" y="60"/>
                  <a:pt x="43" y="59"/>
                  <a:pt x="44" y="59"/>
                </a:cubicBezTo>
                <a:cubicBezTo>
                  <a:pt x="44" y="58"/>
                  <a:pt x="44" y="58"/>
                  <a:pt x="45" y="57"/>
                </a:cubicBezTo>
                <a:cubicBezTo>
                  <a:pt x="45" y="56"/>
                  <a:pt x="46" y="56"/>
                  <a:pt x="46" y="55"/>
                </a:cubicBezTo>
                <a:cubicBezTo>
                  <a:pt x="47" y="55"/>
                  <a:pt x="47" y="54"/>
                  <a:pt x="48" y="54"/>
                </a:cubicBezTo>
                <a:cubicBezTo>
                  <a:pt x="48" y="54"/>
                  <a:pt x="48" y="54"/>
                  <a:pt x="48" y="54"/>
                </a:cubicBezTo>
                <a:cubicBezTo>
                  <a:pt x="48" y="53"/>
                  <a:pt x="49" y="53"/>
                  <a:pt x="49" y="52"/>
                </a:cubicBezTo>
                <a:cubicBezTo>
                  <a:pt x="49" y="52"/>
                  <a:pt x="49" y="52"/>
                  <a:pt x="49" y="52"/>
                </a:cubicBezTo>
                <a:cubicBezTo>
                  <a:pt x="78" y="29"/>
                  <a:pt x="78" y="29"/>
                  <a:pt x="78" y="29"/>
                </a:cubicBezTo>
                <a:cubicBezTo>
                  <a:pt x="78" y="29"/>
                  <a:pt x="78" y="29"/>
                  <a:pt x="78" y="29"/>
                </a:cubicBezTo>
                <a:cubicBezTo>
                  <a:pt x="79" y="28"/>
                  <a:pt x="79" y="28"/>
                  <a:pt x="79" y="28"/>
                </a:cubicBezTo>
                <a:cubicBezTo>
                  <a:pt x="79" y="28"/>
                  <a:pt x="79" y="28"/>
                  <a:pt x="79" y="28"/>
                </a:cubicBezTo>
                <a:cubicBezTo>
                  <a:pt x="79" y="28"/>
                  <a:pt x="79" y="28"/>
                  <a:pt x="80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0" y="28"/>
                  <a:pt x="80" y="28"/>
                  <a:pt x="80" y="28"/>
                </a:cubicBezTo>
                <a:cubicBezTo>
                  <a:pt x="81" y="28"/>
                  <a:pt x="81" y="28"/>
                  <a:pt x="81" y="28"/>
                </a:cubicBezTo>
                <a:cubicBezTo>
                  <a:pt x="82" y="28"/>
                  <a:pt x="82" y="28"/>
                  <a:pt x="82" y="28"/>
                </a:cubicBezTo>
                <a:cubicBezTo>
                  <a:pt x="82" y="27"/>
                  <a:pt x="82" y="27"/>
                  <a:pt x="82" y="27"/>
                </a:cubicBezTo>
                <a:cubicBezTo>
                  <a:pt x="83" y="28"/>
                  <a:pt x="83" y="28"/>
                  <a:pt x="83" y="28"/>
                </a:cubicBezTo>
                <a:cubicBezTo>
                  <a:pt x="83" y="27"/>
                  <a:pt x="84" y="28"/>
                  <a:pt x="84" y="28"/>
                </a:cubicBezTo>
                <a:cubicBezTo>
                  <a:pt x="85" y="28"/>
                  <a:pt x="85" y="28"/>
                  <a:pt x="85" y="28"/>
                </a:cubicBezTo>
                <a:cubicBezTo>
                  <a:pt x="85" y="28"/>
                  <a:pt x="85" y="28"/>
                  <a:pt x="85" y="28"/>
                </a:cubicBezTo>
                <a:cubicBezTo>
                  <a:pt x="86" y="28"/>
                  <a:pt x="86" y="28"/>
                  <a:pt x="86" y="28"/>
                </a:cubicBezTo>
                <a:cubicBezTo>
                  <a:pt x="86" y="28"/>
                  <a:pt x="87" y="29"/>
                  <a:pt x="87" y="29"/>
                </a:cubicBezTo>
                <a:cubicBezTo>
                  <a:pt x="88" y="29"/>
                  <a:pt x="88" y="29"/>
                  <a:pt x="88" y="29"/>
                </a:cubicBezTo>
                <a:cubicBezTo>
                  <a:pt x="88" y="29"/>
                  <a:pt x="88" y="29"/>
                  <a:pt x="88" y="29"/>
                </a:cubicBezTo>
                <a:cubicBezTo>
                  <a:pt x="88" y="29"/>
                  <a:pt x="88" y="29"/>
                  <a:pt x="88" y="30"/>
                </a:cubicBezTo>
                <a:cubicBezTo>
                  <a:pt x="89" y="30"/>
                  <a:pt x="89" y="30"/>
                  <a:pt x="89" y="30"/>
                </a:cubicBezTo>
                <a:cubicBezTo>
                  <a:pt x="89" y="30"/>
                  <a:pt x="89" y="31"/>
                  <a:pt x="89" y="31"/>
                </a:cubicBezTo>
                <a:cubicBezTo>
                  <a:pt x="89" y="31"/>
                  <a:pt x="89" y="31"/>
                  <a:pt x="89" y="31"/>
                </a:cubicBezTo>
                <a:cubicBezTo>
                  <a:pt x="90" y="32"/>
                  <a:pt x="90" y="32"/>
                  <a:pt x="90" y="32"/>
                </a:cubicBezTo>
                <a:cubicBezTo>
                  <a:pt x="90" y="33"/>
                  <a:pt x="90" y="33"/>
                  <a:pt x="90" y="33"/>
                </a:cubicBezTo>
                <a:cubicBezTo>
                  <a:pt x="90" y="33"/>
                  <a:pt x="90" y="33"/>
                  <a:pt x="90" y="33"/>
                </a:cubicBezTo>
                <a:cubicBezTo>
                  <a:pt x="90" y="34"/>
                  <a:pt x="90" y="34"/>
                  <a:pt x="90" y="34"/>
                </a:cubicBezTo>
                <a:cubicBezTo>
                  <a:pt x="90" y="35"/>
                  <a:pt x="90" y="35"/>
                  <a:pt x="90" y="35"/>
                </a:cubicBezTo>
                <a:cubicBezTo>
                  <a:pt x="90" y="36"/>
                  <a:pt x="90" y="36"/>
                  <a:pt x="90" y="36"/>
                </a:cubicBezTo>
                <a:cubicBezTo>
                  <a:pt x="90" y="36"/>
                  <a:pt x="90" y="36"/>
                  <a:pt x="90" y="36"/>
                </a:cubicBezTo>
                <a:cubicBezTo>
                  <a:pt x="90" y="36"/>
                  <a:pt x="90" y="36"/>
                  <a:pt x="90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13" name="Freeform 3805"/>
          <p:cNvSpPr>
            <a:spLocks noEditPoints="1"/>
          </p:cNvSpPr>
          <p:nvPr/>
        </p:nvSpPr>
        <p:spPr bwMode="auto">
          <a:xfrm>
            <a:off x="1332471" y="4221842"/>
            <a:ext cx="226581" cy="230422"/>
          </a:xfrm>
          <a:custGeom>
            <a:avLst/>
            <a:gdLst>
              <a:gd name="T0" fmla="*/ 63 w 123"/>
              <a:gd name="T1" fmla="*/ 33 h 125"/>
              <a:gd name="T2" fmla="*/ 91 w 123"/>
              <a:gd name="T3" fmla="*/ 61 h 125"/>
              <a:gd name="T4" fmla="*/ 98 w 123"/>
              <a:gd name="T5" fmla="*/ 54 h 125"/>
              <a:gd name="T6" fmla="*/ 70 w 123"/>
              <a:gd name="T7" fmla="*/ 26 h 125"/>
              <a:gd name="T8" fmla="*/ 63 w 123"/>
              <a:gd name="T9" fmla="*/ 33 h 125"/>
              <a:gd name="T10" fmla="*/ 87 w 123"/>
              <a:gd name="T11" fmla="*/ 65 h 125"/>
              <a:gd name="T12" fmla="*/ 59 w 123"/>
              <a:gd name="T13" fmla="*/ 37 h 125"/>
              <a:gd name="T14" fmla="*/ 22 w 123"/>
              <a:gd name="T15" fmla="*/ 73 h 125"/>
              <a:gd name="T16" fmla="*/ 50 w 123"/>
              <a:gd name="T17" fmla="*/ 102 h 125"/>
              <a:gd name="T18" fmla="*/ 87 w 123"/>
              <a:gd name="T19" fmla="*/ 65 h 125"/>
              <a:gd name="T20" fmla="*/ 75 w 123"/>
              <a:gd name="T21" fmla="*/ 7 h 125"/>
              <a:gd name="T22" fmla="*/ 94 w 123"/>
              <a:gd name="T23" fmla="*/ 0 h 125"/>
              <a:gd name="T24" fmla="*/ 123 w 123"/>
              <a:gd name="T25" fmla="*/ 30 h 125"/>
              <a:gd name="T26" fmla="*/ 115 w 123"/>
              <a:gd name="T27" fmla="*/ 51 h 125"/>
              <a:gd name="T28" fmla="*/ 55 w 123"/>
              <a:gd name="T29" fmla="*/ 111 h 125"/>
              <a:gd name="T30" fmla="*/ 38 w 123"/>
              <a:gd name="T31" fmla="*/ 119 h 125"/>
              <a:gd name="T32" fmla="*/ 23 w 123"/>
              <a:gd name="T33" fmla="*/ 117 h 125"/>
              <a:gd name="T34" fmla="*/ 22 w 123"/>
              <a:gd name="T35" fmla="*/ 119 h 125"/>
              <a:gd name="T36" fmla="*/ 22 w 123"/>
              <a:gd name="T37" fmla="*/ 119 h 125"/>
              <a:gd name="T38" fmla="*/ 22 w 123"/>
              <a:gd name="T39" fmla="*/ 119 h 125"/>
              <a:gd name="T40" fmla="*/ 2 w 123"/>
              <a:gd name="T41" fmla="*/ 115 h 125"/>
              <a:gd name="T42" fmla="*/ 5 w 123"/>
              <a:gd name="T43" fmla="*/ 102 h 125"/>
              <a:gd name="T44" fmla="*/ 5 w 123"/>
              <a:gd name="T45" fmla="*/ 102 h 125"/>
              <a:gd name="T46" fmla="*/ 5 w 123"/>
              <a:gd name="T47" fmla="*/ 102 h 125"/>
              <a:gd name="T48" fmla="*/ 6 w 123"/>
              <a:gd name="T49" fmla="*/ 100 h 125"/>
              <a:gd name="T50" fmla="*/ 5 w 123"/>
              <a:gd name="T51" fmla="*/ 85 h 125"/>
              <a:gd name="T52" fmla="*/ 13 w 123"/>
              <a:gd name="T53" fmla="*/ 69 h 125"/>
              <a:gd name="T54" fmla="*/ 71 w 123"/>
              <a:gd name="T55" fmla="*/ 11 h 125"/>
              <a:gd name="T56" fmla="*/ 66 w 123"/>
              <a:gd name="T57" fmla="*/ 7 h 125"/>
              <a:gd name="T58" fmla="*/ 34 w 123"/>
              <a:gd name="T59" fmla="*/ 39 h 125"/>
              <a:gd name="T60" fmla="*/ 30 w 123"/>
              <a:gd name="T61" fmla="*/ 39 h 125"/>
              <a:gd name="T62" fmla="*/ 30 w 123"/>
              <a:gd name="T63" fmla="*/ 35 h 125"/>
              <a:gd name="T64" fmla="*/ 64 w 123"/>
              <a:gd name="T65" fmla="*/ 1 h 125"/>
              <a:gd name="T66" fmla="*/ 68 w 123"/>
              <a:gd name="T67" fmla="*/ 1 h 125"/>
              <a:gd name="T68" fmla="*/ 75 w 123"/>
              <a:gd name="T69" fmla="*/ 7 h 125"/>
              <a:gd name="T70" fmla="*/ 94 w 123"/>
              <a:gd name="T71" fmla="*/ 10 h 125"/>
              <a:gd name="T72" fmla="*/ 80 w 123"/>
              <a:gd name="T73" fmla="*/ 16 h 125"/>
              <a:gd name="T74" fmla="*/ 79 w 123"/>
              <a:gd name="T75" fmla="*/ 16 h 125"/>
              <a:gd name="T76" fmla="*/ 74 w 123"/>
              <a:gd name="T77" fmla="*/ 22 h 125"/>
              <a:gd name="T78" fmla="*/ 102 w 123"/>
              <a:gd name="T79" fmla="*/ 50 h 125"/>
              <a:gd name="T80" fmla="*/ 108 w 123"/>
              <a:gd name="T81" fmla="*/ 44 h 125"/>
              <a:gd name="T82" fmla="*/ 114 w 123"/>
              <a:gd name="T83" fmla="*/ 30 h 125"/>
              <a:gd name="T84" fmla="*/ 94 w 123"/>
              <a:gd name="T85" fmla="*/ 10 h 125"/>
              <a:gd name="T86" fmla="*/ 18 w 123"/>
              <a:gd name="T87" fmla="*/ 78 h 125"/>
              <a:gd name="T88" fmla="*/ 14 w 123"/>
              <a:gd name="T89" fmla="*/ 87 h 125"/>
              <a:gd name="T90" fmla="*/ 16 w 123"/>
              <a:gd name="T91" fmla="*/ 99 h 125"/>
              <a:gd name="T92" fmla="*/ 16 w 123"/>
              <a:gd name="T93" fmla="*/ 105 h 125"/>
              <a:gd name="T94" fmla="*/ 12 w 123"/>
              <a:gd name="T95" fmla="*/ 109 h 125"/>
              <a:gd name="T96" fmla="*/ 12 w 123"/>
              <a:gd name="T97" fmla="*/ 109 h 125"/>
              <a:gd name="T98" fmla="*/ 15 w 123"/>
              <a:gd name="T99" fmla="*/ 112 h 125"/>
              <a:gd name="T100" fmla="*/ 15 w 123"/>
              <a:gd name="T101" fmla="*/ 112 h 125"/>
              <a:gd name="T102" fmla="*/ 19 w 123"/>
              <a:gd name="T103" fmla="*/ 108 h 125"/>
              <a:gd name="T104" fmla="*/ 25 w 123"/>
              <a:gd name="T105" fmla="*/ 107 h 125"/>
              <a:gd name="T106" fmla="*/ 37 w 123"/>
              <a:gd name="T107" fmla="*/ 109 h 125"/>
              <a:gd name="T108" fmla="*/ 46 w 123"/>
              <a:gd name="T109" fmla="*/ 106 h 125"/>
              <a:gd name="T110" fmla="*/ 18 w 123"/>
              <a:gd name="T111" fmla="*/ 78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3" h="125">
                <a:moveTo>
                  <a:pt x="63" y="33"/>
                </a:moveTo>
                <a:cubicBezTo>
                  <a:pt x="91" y="61"/>
                  <a:pt x="91" y="61"/>
                  <a:pt x="91" y="61"/>
                </a:cubicBezTo>
                <a:cubicBezTo>
                  <a:pt x="98" y="54"/>
                  <a:pt x="98" y="54"/>
                  <a:pt x="98" y="54"/>
                </a:cubicBezTo>
                <a:cubicBezTo>
                  <a:pt x="70" y="26"/>
                  <a:pt x="70" y="26"/>
                  <a:pt x="70" y="26"/>
                </a:cubicBezTo>
                <a:cubicBezTo>
                  <a:pt x="63" y="33"/>
                  <a:pt x="63" y="33"/>
                  <a:pt x="63" y="33"/>
                </a:cubicBezTo>
                <a:close/>
                <a:moveTo>
                  <a:pt x="87" y="65"/>
                </a:moveTo>
                <a:cubicBezTo>
                  <a:pt x="59" y="37"/>
                  <a:pt x="59" y="37"/>
                  <a:pt x="59" y="37"/>
                </a:cubicBezTo>
                <a:cubicBezTo>
                  <a:pt x="22" y="73"/>
                  <a:pt x="22" y="73"/>
                  <a:pt x="22" y="73"/>
                </a:cubicBezTo>
                <a:cubicBezTo>
                  <a:pt x="50" y="102"/>
                  <a:pt x="50" y="102"/>
                  <a:pt x="50" y="102"/>
                </a:cubicBezTo>
                <a:cubicBezTo>
                  <a:pt x="87" y="65"/>
                  <a:pt x="87" y="65"/>
                  <a:pt x="87" y="65"/>
                </a:cubicBezTo>
                <a:close/>
                <a:moveTo>
                  <a:pt x="75" y="7"/>
                </a:moveTo>
                <a:cubicBezTo>
                  <a:pt x="80" y="3"/>
                  <a:pt x="87" y="0"/>
                  <a:pt x="94" y="0"/>
                </a:cubicBezTo>
                <a:cubicBezTo>
                  <a:pt x="110" y="0"/>
                  <a:pt x="123" y="14"/>
                  <a:pt x="123" y="30"/>
                </a:cubicBezTo>
                <a:cubicBezTo>
                  <a:pt x="123" y="38"/>
                  <a:pt x="120" y="45"/>
                  <a:pt x="115" y="51"/>
                </a:cubicBezTo>
                <a:cubicBezTo>
                  <a:pt x="55" y="111"/>
                  <a:pt x="55" y="111"/>
                  <a:pt x="55" y="111"/>
                </a:cubicBezTo>
                <a:cubicBezTo>
                  <a:pt x="50" y="115"/>
                  <a:pt x="45" y="118"/>
                  <a:pt x="38" y="119"/>
                </a:cubicBezTo>
                <a:cubicBezTo>
                  <a:pt x="33" y="120"/>
                  <a:pt x="28" y="119"/>
                  <a:pt x="23" y="117"/>
                </a:cubicBezTo>
                <a:cubicBezTo>
                  <a:pt x="22" y="119"/>
                  <a:pt x="22" y="119"/>
                  <a:pt x="22" y="119"/>
                </a:cubicBezTo>
                <a:cubicBezTo>
                  <a:pt x="22" y="119"/>
                  <a:pt x="22" y="119"/>
                  <a:pt x="22" y="119"/>
                </a:cubicBezTo>
                <a:cubicBezTo>
                  <a:pt x="22" y="119"/>
                  <a:pt x="22" y="119"/>
                  <a:pt x="22" y="119"/>
                </a:cubicBezTo>
                <a:cubicBezTo>
                  <a:pt x="15" y="125"/>
                  <a:pt x="5" y="122"/>
                  <a:pt x="2" y="115"/>
                </a:cubicBezTo>
                <a:cubicBezTo>
                  <a:pt x="0" y="111"/>
                  <a:pt x="1" y="106"/>
                  <a:pt x="5" y="102"/>
                </a:cubicBezTo>
                <a:cubicBezTo>
                  <a:pt x="5" y="102"/>
                  <a:pt x="5" y="102"/>
                  <a:pt x="5" y="102"/>
                </a:cubicBezTo>
                <a:cubicBezTo>
                  <a:pt x="5" y="102"/>
                  <a:pt x="5" y="102"/>
                  <a:pt x="5" y="102"/>
                </a:cubicBezTo>
                <a:cubicBezTo>
                  <a:pt x="6" y="100"/>
                  <a:pt x="6" y="100"/>
                  <a:pt x="6" y="100"/>
                </a:cubicBezTo>
                <a:cubicBezTo>
                  <a:pt x="5" y="96"/>
                  <a:pt x="4" y="90"/>
                  <a:pt x="5" y="85"/>
                </a:cubicBezTo>
                <a:cubicBezTo>
                  <a:pt x="6" y="79"/>
                  <a:pt x="8" y="73"/>
                  <a:pt x="13" y="69"/>
                </a:cubicBezTo>
                <a:cubicBezTo>
                  <a:pt x="71" y="11"/>
                  <a:pt x="71" y="11"/>
                  <a:pt x="71" y="11"/>
                </a:cubicBezTo>
                <a:cubicBezTo>
                  <a:pt x="66" y="7"/>
                  <a:pt x="66" y="7"/>
                  <a:pt x="66" y="7"/>
                </a:cubicBezTo>
                <a:cubicBezTo>
                  <a:pt x="34" y="39"/>
                  <a:pt x="34" y="39"/>
                  <a:pt x="34" y="39"/>
                </a:cubicBezTo>
                <a:cubicBezTo>
                  <a:pt x="33" y="40"/>
                  <a:pt x="31" y="40"/>
                  <a:pt x="30" y="39"/>
                </a:cubicBezTo>
                <a:cubicBezTo>
                  <a:pt x="29" y="38"/>
                  <a:pt x="29" y="36"/>
                  <a:pt x="30" y="35"/>
                </a:cubicBezTo>
                <a:cubicBezTo>
                  <a:pt x="64" y="1"/>
                  <a:pt x="64" y="1"/>
                  <a:pt x="64" y="1"/>
                </a:cubicBezTo>
                <a:cubicBezTo>
                  <a:pt x="66" y="0"/>
                  <a:pt x="67" y="0"/>
                  <a:pt x="68" y="1"/>
                </a:cubicBezTo>
                <a:cubicBezTo>
                  <a:pt x="75" y="7"/>
                  <a:pt x="75" y="7"/>
                  <a:pt x="75" y="7"/>
                </a:cubicBezTo>
                <a:close/>
                <a:moveTo>
                  <a:pt x="94" y="10"/>
                </a:moveTo>
                <a:cubicBezTo>
                  <a:pt x="89" y="10"/>
                  <a:pt x="83" y="12"/>
                  <a:pt x="80" y="16"/>
                </a:cubicBezTo>
                <a:cubicBezTo>
                  <a:pt x="79" y="16"/>
                  <a:pt x="79" y="16"/>
                  <a:pt x="79" y="16"/>
                </a:cubicBezTo>
                <a:cubicBezTo>
                  <a:pt x="74" y="22"/>
                  <a:pt x="74" y="22"/>
                  <a:pt x="74" y="22"/>
                </a:cubicBezTo>
                <a:cubicBezTo>
                  <a:pt x="102" y="50"/>
                  <a:pt x="102" y="50"/>
                  <a:pt x="102" y="50"/>
                </a:cubicBezTo>
                <a:cubicBezTo>
                  <a:pt x="108" y="44"/>
                  <a:pt x="108" y="44"/>
                  <a:pt x="108" y="44"/>
                </a:cubicBezTo>
                <a:cubicBezTo>
                  <a:pt x="112" y="40"/>
                  <a:pt x="114" y="35"/>
                  <a:pt x="114" y="30"/>
                </a:cubicBezTo>
                <a:cubicBezTo>
                  <a:pt x="114" y="19"/>
                  <a:pt x="105" y="10"/>
                  <a:pt x="94" y="10"/>
                </a:cubicBezTo>
                <a:close/>
                <a:moveTo>
                  <a:pt x="18" y="78"/>
                </a:moveTo>
                <a:cubicBezTo>
                  <a:pt x="16" y="80"/>
                  <a:pt x="15" y="83"/>
                  <a:pt x="14" y="87"/>
                </a:cubicBezTo>
                <a:cubicBezTo>
                  <a:pt x="14" y="91"/>
                  <a:pt x="14" y="95"/>
                  <a:pt x="16" y="99"/>
                </a:cubicBezTo>
                <a:cubicBezTo>
                  <a:pt x="17" y="101"/>
                  <a:pt x="17" y="103"/>
                  <a:pt x="16" y="105"/>
                </a:cubicBezTo>
                <a:cubicBezTo>
                  <a:pt x="12" y="109"/>
                  <a:pt x="12" y="109"/>
                  <a:pt x="12" y="109"/>
                </a:cubicBezTo>
                <a:cubicBezTo>
                  <a:pt x="12" y="109"/>
                  <a:pt x="12" y="109"/>
                  <a:pt x="12" y="109"/>
                </a:cubicBezTo>
                <a:cubicBezTo>
                  <a:pt x="9" y="111"/>
                  <a:pt x="13" y="114"/>
                  <a:pt x="15" y="112"/>
                </a:cubicBezTo>
                <a:cubicBezTo>
                  <a:pt x="15" y="112"/>
                  <a:pt x="15" y="112"/>
                  <a:pt x="15" y="112"/>
                </a:cubicBezTo>
                <a:cubicBezTo>
                  <a:pt x="19" y="108"/>
                  <a:pt x="19" y="108"/>
                  <a:pt x="19" y="108"/>
                </a:cubicBezTo>
                <a:cubicBezTo>
                  <a:pt x="20" y="107"/>
                  <a:pt x="23" y="106"/>
                  <a:pt x="25" y="107"/>
                </a:cubicBezTo>
                <a:cubicBezTo>
                  <a:pt x="28" y="109"/>
                  <a:pt x="33" y="110"/>
                  <a:pt x="37" y="109"/>
                </a:cubicBezTo>
                <a:cubicBezTo>
                  <a:pt x="40" y="109"/>
                  <a:pt x="43" y="108"/>
                  <a:pt x="46" y="106"/>
                </a:cubicBezTo>
                <a:cubicBezTo>
                  <a:pt x="18" y="78"/>
                  <a:pt x="18" y="78"/>
                  <a:pt x="18" y="7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14" name="Freeform 3806"/>
          <p:cNvSpPr>
            <a:spLocks noEditPoints="1"/>
          </p:cNvSpPr>
          <p:nvPr/>
        </p:nvSpPr>
        <p:spPr bwMode="auto">
          <a:xfrm>
            <a:off x="916680" y="4216392"/>
            <a:ext cx="229696" cy="231978"/>
          </a:xfrm>
          <a:custGeom>
            <a:avLst/>
            <a:gdLst>
              <a:gd name="T0" fmla="*/ 90 w 125"/>
              <a:gd name="T1" fmla="*/ 61 h 126"/>
              <a:gd name="T2" fmla="*/ 48 w 125"/>
              <a:gd name="T3" fmla="*/ 29 h 126"/>
              <a:gd name="T4" fmla="*/ 28 w 125"/>
              <a:gd name="T5" fmla="*/ 49 h 126"/>
              <a:gd name="T6" fmla="*/ 60 w 125"/>
              <a:gd name="T7" fmla="*/ 91 h 126"/>
              <a:gd name="T8" fmla="*/ 90 w 125"/>
              <a:gd name="T9" fmla="*/ 61 h 126"/>
              <a:gd name="T10" fmla="*/ 48 w 125"/>
              <a:gd name="T11" fmla="*/ 22 h 126"/>
              <a:gd name="T12" fmla="*/ 51 w 125"/>
              <a:gd name="T13" fmla="*/ 19 h 126"/>
              <a:gd name="T14" fmla="*/ 52 w 125"/>
              <a:gd name="T15" fmla="*/ 17 h 126"/>
              <a:gd name="T16" fmla="*/ 48 w 125"/>
              <a:gd name="T17" fmla="*/ 13 h 126"/>
              <a:gd name="T18" fmla="*/ 12 w 125"/>
              <a:gd name="T19" fmla="*/ 49 h 126"/>
              <a:gd name="T20" fmla="*/ 16 w 125"/>
              <a:gd name="T21" fmla="*/ 53 h 126"/>
              <a:gd name="T22" fmla="*/ 21 w 125"/>
              <a:gd name="T23" fmla="*/ 48 h 126"/>
              <a:gd name="T24" fmla="*/ 21 w 125"/>
              <a:gd name="T25" fmla="*/ 48 h 126"/>
              <a:gd name="T26" fmla="*/ 48 w 125"/>
              <a:gd name="T27" fmla="*/ 22 h 126"/>
              <a:gd name="T28" fmla="*/ 61 w 125"/>
              <a:gd name="T29" fmla="*/ 98 h 126"/>
              <a:gd name="T30" fmla="*/ 61 w 125"/>
              <a:gd name="T31" fmla="*/ 99 h 126"/>
              <a:gd name="T32" fmla="*/ 61 w 125"/>
              <a:gd name="T33" fmla="*/ 99 h 126"/>
              <a:gd name="T34" fmla="*/ 58 w 125"/>
              <a:gd name="T35" fmla="*/ 101 h 126"/>
              <a:gd name="T36" fmla="*/ 62 w 125"/>
              <a:gd name="T37" fmla="*/ 105 h 126"/>
              <a:gd name="T38" fmla="*/ 104 w 125"/>
              <a:gd name="T39" fmla="*/ 63 h 126"/>
              <a:gd name="T40" fmla="*/ 100 w 125"/>
              <a:gd name="T41" fmla="*/ 59 h 126"/>
              <a:gd name="T42" fmla="*/ 99 w 125"/>
              <a:gd name="T43" fmla="*/ 60 h 126"/>
              <a:gd name="T44" fmla="*/ 99 w 125"/>
              <a:gd name="T45" fmla="*/ 60 h 126"/>
              <a:gd name="T46" fmla="*/ 99 w 125"/>
              <a:gd name="T47" fmla="*/ 60 h 126"/>
              <a:gd name="T48" fmla="*/ 98 w 125"/>
              <a:gd name="T49" fmla="*/ 62 h 126"/>
              <a:gd name="T50" fmla="*/ 97 w 125"/>
              <a:gd name="T51" fmla="*/ 62 h 126"/>
              <a:gd name="T52" fmla="*/ 61 w 125"/>
              <a:gd name="T53" fmla="*/ 98 h 126"/>
              <a:gd name="T54" fmla="*/ 58 w 125"/>
              <a:gd name="T55" fmla="*/ 24 h 126"/>
              <a:gd name="T56" fmla="*/ 94 w 125"/>
              <a:gd name="T57" fmla="*/ 52 h 126"/>
              <a:gd name="T58" fmla="*/ 96 w 125"/>
              <a:gd name="T59" fmla="*/ 49 h 126"/>
              <a:gd name="T60" fmla="*/ 97 w 125"/>
              <a:gd name="T61" fmla="*/ 49 h 126"/>
              <a:gd name="T62" fmla="*/ 103 w 125"/>
              <a:gd name="T63" fmla="*/ 49 h 126"/>
              <a:gd name="T64" fmla="*/ 114 w 125"/>
              <a:gd name="T65" fmla="*/ 60 h 126"/>
              <a:gd name="T66" fmla="*/ 114 w 125"/>
              <a:gd name="T67" fmla="*/ 60 h 126"/>
              <a:gd name="T68" fmla="*/ 114 w 125"/>
              <a:gd name="T69" fmla="*/ 67 h 126"/>
              <a:gd name="T70" fmla="*/ 93 w 125"/>
              <a:gd name="T71" fmla="*/ 88 h 126"/>
              <a:gd name="T72" fmla="*/ 123 w 125"/>
              <a:gd name="T73" fmla="*/ 117 h 126"/>
              <a:gd name="T74" fmla="*/ 123 w 125"/>
              <a:gd name="T75" fmla="*/ 124 h 126"/>
              <a:gd name="T76" fmla="*/ 116 w 125"/>
              <a:gd name="T77" fmla="*/ 124 h 126"/>
              <a:gd name="T78" fmla="*/ 87 w 125"/>
              <a:gd name="T79" fmla="*/ 94 h 126"/>
              <a:gd name="T80" fmla="*/ 66 w 125"/>
              <a:gd name="T81" fmla="*/ 115 h 126"/>
              <a:gd name="T82" fmla="*/ 66 w 125"/>
              <a:gd name="T83" fmla="*/ 115 h 126"/>
              <a:gd name="T84" fmla="*/ 66 w 125"/>
              <a:gd name="T85" fmla="*/ 115 h 126"/>
              <a:gd name="T86" fmla="*/ 59 w 125"/>
              <a:gd name="T87" fmla="*/ 115 h 126"/>
              <a:gd name="T88" fmla="*/ 48 w 125"/>
              <a:gd name="T89" fmla="*/ 105 h 126"/>
              <a:gd name="T90" fmla="*/ 48 w 125"/>
              <a:gd name="T91" fmla="*/ 104 h 126"/>
              <a:gd name="T92" fmla="*/ 48 w 125"/>
              <a:gd name="T93" fmla="*/ 98 h 126"/>
              <a:gd name="T94" fmla="*/ 51 w 125"/>
              <a:gd name="T95" fmla="*/ 95 h 126"/>
              <a:gd name="T96" fmla="*/ 24 w 125"/>
              <a:gd name="T97" fmla="*/ 59 h 126"/>
              <a:gd name="T98" fmla="*/ 19 w 125"/>
              <a:gd name="T99" fmla="*/ 63 h 126"/>
              <a:gd name="T100" fmla="*/ 19 w 125"/>
              <a:gd name="T101" fmla="*/ 64 h 126"/>
              <a:gd name="T102" fmla="*/ 19 w 125"/>
              <a:gd name="T103" fmla="*/ 64 h 126"/>
              <a:gd name="T104" fmla="*/ 12 w 125"/>
              <a:gd name="T105" fmla="*/ 64 h 126"/>
              <a:gd name="T106" fmla="*/ 2 w 125"/>
              <a:gd name="T107" fmla="*/ 53 h 126"/>
              <a:gd name="T108" fmla="*/ 1 w 125"/>
              <a:gd name="T109" fmla="*/ 53 h 126"/>
              <a:gd name="T110" fmla="*/ 1 w 125"/>
              <a:gd name="T111" fmla="*/ 46 h 126"/>
              <a:gd name="T112" fmla="*/ 45 w 125"/>
              <a:gd name="T113" fmla="*/ 2 h 126"/>
              <a:gd name="T114" fmla="*/ 52 w 125"/>
              <a:gd name="T115" fmla="*/ 2 h 126"/>
              <a:gd name="T116" fmla="*/ 63 w 125"/>
              <a:gd name="T117" fmla="*/ 13 h 126"/>
              <a:gd name="T118" fmla="*/ 63 w 125"/>
              <a:gd name="T119" fmla="*/ 13 h 126"/>
              <a:gd name="T120" fmla="*/ 63 w 125"/>
              <a:gd name="T121" fmla="*/ 20 h 126"/>
              <a:gd name="T122" fmla="*/ 58 w 125"/>
              <a:gd name="T123" fmla="*/ 24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5" h="126">
                <a:moveTo>
                  <a:pt x="90" y="61"/>
                </a:moveTo>
                <a:cubicBezTo>
                  <a:pt x="48" y="29"/>
                  <a:pt x="48" y="29"/>
                  <a:pt x="48" y="29"/>
                </a:cubicBezTo>
                <a:cubicBezTo>
                  <a:pt x="28" y="49"/>
                  <a:pt x="28" y="49"/>
                  <a:pt x="28" y="49"/>
                </a:cubicBezTo>
                <a:cubicBezTo>
                  <a:pt x="60" y="91"/>
                  <a:pt x="60" y="91"/>
                  <a:pt x="60" y="91"/>
                </a:cubicBezTo>
                <a:cubicBezTo>
                  <a:pt x="90" y="61"/>
                  <a:pt x="90" y="61"/>
                  <a:pt x="90" y="61"/>
                </a:cubicBezTo>
                <a:close/>
                <a:moveTo>
                  <a:pt x="48" y="22"/>
                </a:moveTo>
                <a:cubicBezTo>
                  <a:pt x="51" y="19"/>
                  <a:pt x="51" y="19"/>
                  <a:pt x="51" y="19"/>
                </a:cubicBezTo>
                <a:cubicBezTo>
                  <a:pt x="52" y="17"/>
                  <a:pt x="52" y="17"/>
                  <a:pt x="52" y="17"/>
                </a:cubicBezTo>
                <a:cubicBezTo>
                  <a:pt x="48" y="13"/>
                  <a:pt x="48" y="13"/>
                  <a:pt x="48" y="13"/>
                </a:cubicBezTo>
                <a:cubicBezTo>
                  <a:pt x="12" y="49"/>
                  <a:pt x="12" y="49"/>
                  <a:pt x="12" y="49"/>
                </a:cubicBezTo>
                <a:cubicBezTo>
                  <a:pt x="16" y="53"/>
                  <a:pt x="16" y="53"/>
                  <a:pt x="16" y="53"/>
                </a:cubicBezTo>
                <a:cubicBezTo>
                  <a:pt x="21" y="48"/>
                  <a:pt x="21" y="48"/>
                  <a:pt x="21" y="48"/>
                </a:cubicBezTo>
                <a:cubicBezTo>
                  <a:pt x="21" y="48"/>
                  <a:pt x="21" y="48"/>
                  <a:pt x="21" y="48"/>
                </a:cubicBezTo>
                <a:cubicBezTo>
                  <a:pt x="48" y="22"/>
                  <a:pt x="48" y="22"/>
                  <a:pt x="48" y="22"/>
                </a:cubicBezTo>
                <a:close/>
                <a:moveTo>
                  <a:pt x="61" y="98"/>
                </a:moveTo>
                <a:cubicBezTo>
                  <a:pt x="61" y="99"/>
                  <a:pt x="61" y="99"/>
                  <a:pt x="61" y="99"/>
                </a:cubicBezTo>
                <a:cubicBezTo>
                  <a:pt x="61" y="99"/>
                  <a:pt x="61" y="99"/>
                  <a:pt x="61" y="99"/>
                </a:cubicBezTo>
                <a:cubicBezTo>
                  <a:pt x="58" y="101"/>
                  <a:pt x="58" y="101"/>
                  <a:pt x="58" y="101"/>
                </a:cubicBezTo>
                <a:cubicBezTo>
                  <a:pt x="62" y="105"/>
                  <a:pt x="62" y="105"/>
                  <a:pt x="62" y="105"/>
                </a:cubicBezTo>
                <a:cubicBezTo>
                  <a:pt x="104" y="63"/>
                  <a:pt x="104" y="63"/>
                  <a:pt x="104" y="63"/>
                </a:cubicBezTo>
                <a:cubicBezTo>
                  <a:pt x="100" y="59"/>
                  <a:pt x="100" y="59"/>
                  <a:pt x="100" y="59"/>
                </a:cubicBezTo>
                <a:cubicBezTo>
                  <a:pt x="99" y="60"/>
                  <a:pt x="99" y="60"/>
                  <a:pt x="99" y="60"/>
                </a:cubicBezTo>
                <a:cubicBezTo>
                  <a:pt x="99" y="60"/>
                  <a:pt x="99" y="60"/>
                  <a:pt x="99" y="60"/>
                </a:cubicBezTo>
                <a:cubicBezTo>
                  <a:pt x="99" y="60"/>
                  <a:pt x="99" y="60"/>
                  <a:pt x="99" y="60"/>
                </a:cubicBezTo>
                <a:cubicBezTo>
                  <a:pt x="98" y="62"/>
                  <a:pt x="98" y="62"/>
                  <a:pt x="98" y="62"/>
                </a:cubicBezTo>
                <a:cubicBezTo>
                  <a:pt x="97" y="62"/>
                  <a:pt x="97" y="62"/>
                  <a:pt x="97" y="62"/>
                </a:cubicBezTo>
                <a:cubicBezTo>
                  <a:pt x="61" y="98"/>
                  <a:pt x="61" y="98"/>
                  <a:pt x="61" y="98"/>
                </a:cubicBezTo>
                <a:close/>
                <a:moveTo>
                  <a:pt x="58" y="24"/>
                </a:moveTo>
                <a:cubicBezTo>
                  <a:pt x="94" y="52"/>
                  <a:pt x="94" y="52"/>
                  <a:pt x="94" y="52"/>
                </a:cubicBezTo>
                <a:cubicBezTo>
                  <a:pt x="96" y="49"/>
                  <a:pt x="96" y="49"/>
                  <a:pt x="96" y="49"/>
                </a:cubicBezTo>
                <a:cubicBezTo>
                  <a:pt x="97" y="49"/>
                  <a:pt x="97" y="49"/>
                  <a:pt x="97" y="49"/>
                </a:cubicBezTo>
                <a:cubicBezTo>
                  <a:pt x="99" y="47"/>
                  <a:pt x="102" y="47"/>
                  <a:pt x="103" y="49"/>
                </a:cubicBezTo>
                <a:cubicBezTo>
                  <a:pt x="114" y="60"/>
                  <a:pt x="114" y="60"/>
                  <a:pt x="114" y="60"/>
                </a:cubicBezTo>
                <a:cubicBezTo>
                  <a:pt x="114" y="60"/>
                  <a:pt x="114" y="60"/>
                  <a:pt x="114" y="60"/>
                </a:cubicBezTo>
                <a:cubicBezTo>
                  <a:pt x="116" y="62"/>
                  <a:pt x="116" y="65"/>
                  <a:pt x="114" y="67"/>
                </a:cubicBezTo>
                <a:cubicBezTo>
                  <a:pt x="93" y="88"/>
                  <a:pt x="93" y="88"/>
                  <a:pt x="93" y="88"/>
                </a:cubicBezTo>
                <a:cubicBezTo>
                  <a:pt x="123" y="117"/>
                  <a:pt x="123" y="117"/>
                  <a:pt x="123" y="117"/>
                </a:cubicBezTo>
                <a:cubicBezTo>
                  <a:pt x="125" y="119"/>
                  <a:pt x="125" y="122"/>
                  <a:pt x="123" y="124"/>
                </a:cubicBezTo>
                <a:cubicBezTo>
                  <a:pt x="121" y="126"/>
                  <a:pt x="118" y="126"/>
                  <a:pt x="116" y="124"/>
                </a:cubicBezTo>
                <a:cubicBezTo>
                  <a:pt x="87" y="94"/>
                  <a:pt x="87" y="94"/>
                  <a:pt x="87" y="94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64" y="117"/>
                  <a:pt x="61" y="117"/>
                  <a:pt x="59" y="115"/>
                </a:cubicBezTo>
                <a:cubicBezTo>
                  <a:pt x="48" y="105"/>
                  <a:pt x="48" y="105"/>
                  <a:pt x="48" y="105"/>
                </a:cubicBezTo>
                <a:cubicBezTo>
                  <a:pt x="48" y="104"/>
                  <a:pt x="48" y="104"/>
                  <a:pt x="48" y="104"/>
                </a:cubicBezTo>
                <a:cubicBezTo>
                  <a:pt x="46" y="102"/>
                  <a:pt x="46" y="99"/>
                  <a:pt x="48" y="98"/>
                </a:cubicBezTo>
                <a:cubicBezTo>
                  <a:pt x="51" y="95"/>
                  <a:pt x="51" y="95"/>
                  <a:pt x="51" y="95"/>
                </a:cubicBezTo>
                <a:cubicBezTo>
                  <a:pt x="24" y="59"/>
                  <a:pt x="24" y="59"/>
                  <a:pt x="24" y="59"/>
                </a:cubicBezTo>
                <a:cubicBezTo>
                  <a:pt x="19" y="63"/>
                  <a:pt x="19" y="63"/>
                  <a:pt x="19" y="63"/>
                </a:cubicBezTo>
                <a:cubicBezTo>
                  <a:pt x="19" y="64"/>
                  <a:pt x="19" y="64"/>
                  <a:pt x="19" y="64"/>
                </a:cubicBezTo>
                <a:cubicBezTo>
                  <a:pt x="19" y="64"/>
                  <a:pt x="19" y="64"/>
                  <a:pt x="19" y="64"/>
                </a:cubicBezTo>
                <a:cubicBezTo>
                  <a:pt x="17" y="65"/>
                  <a:pt x="14" y="65"/>
                  <a:pt x="12" y="64"/>
                </a:cubicBezTo>
                <a:cubicBezTo>
                  <a:pt x="2" y="53"/>
                  <a:pt x="2" y="53"/>
                  <a:pt x="2" y="53"/>
                </a:cubicBezTo>
                <a:cubicBezTo>
                  <a:pt x="1" y="53"/>
                  <a:pt x="1" y="53"/>
                  <a:pt x="1" y="53"/>
                </a:cubicBezTo>
                <a:cubicBezTo>
                  <a:pt x="0" y="51"/>
                  <a:pt x="0" y="48"/>
                  <a:pt x="1" y="46"/>
                </a:cubicBezTo>
                <a:cubicBezTo>
                  <a:pt x="45" y="2"/>
                  <a:pt x="45" y="2"/>
                  <a:pt x="45" y="2"/>
                </a:cubicBezTo>
                <a:cubicBezTo>
                  <a:pt x="47" y="0"/>
                  <a:pt x="50" y="0"/>
                  <a:pt x="52" y="2"/>
                </a:cubicBezTo>
                <a:cubicBezTo>
                  <a:pt x="63" y="13"/>
                  <a:pt x="63" y="13"/>
                  <a:pt x="63" y="13"/>
                </a:cubicBezTo>
                <a:cubicBezTo>
                  <a:pt x="63" y="13"/>
                  <a:pt x="63" y="13"/>
                  <a:pt x="63" y="13"/>
                </a:cubicBezTo>
                <a:cubicBezTo>
                  <a:pt x="64" y="15"/>
                  <a:pt x="64" y="18"/>
                  <a:pt x="63" y="20"/>
                </a:cubicBezTo>
                <a:cubicBezTo>
                  <a:pt x="58" y="24"/>
                  <a:pt x="58" y="24"/>
                  <a:pt x="58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15" name="Freeform 3807"/>
          <p:cNvSpPr>
            <a:spLocks noEditPoints="1"/>
          </p:cNvSpPr>
          <p:nvPr/>
        </p:nvSpPr>
        <p:spPr bwMode="auto">
          <a:xfrm>
            <a:off x="3685490" y="2844563"/>
            <a:ext cx="288872" cy="252218"/>
          </a:xfrm>
          <a:custGeom>
            <a:avLst/>
            <a:gdLst>
              <a:gd name="T0" fmla="*/ 5 w 157"/>
              <a:gd name="T1" fmla="*/ 34 h 137"/>
              <a:gd name="T2" fmla="*/ 5 w 157"/>
              <a:gd name="T3" fmla="*/ 34 h 137"/>
              <a:gd name="T4" fmla="*/ 88 w 157"/>
              <a:gd name="T5" fmla="*/ 34 h 137"/>
              <a:gd name="T6" fmla="*/ 93 w 157"/>
              <a:gd name="T7" fmla="*/ 38 h 137"/>
              <a:gd name="T8" fmla="*/ 93 w 157"/>
              <a:gd name="T9" fmla="*/ 38 h 137"/>
              <a:gd name="T10" fmla="*/ 88 w 157"/>
              <a:gd name="T11" fmla="*/ 43 h 137"/>
              <a:gd name="T12" fmla="*/ 10 w 157"/>
              <a:gd name="T13" fmla="*/ 43 h 137"/>
              <a:gd name="T14" fmla="*/ 10 w 157"/>
              <a:gd name="T15" fmla="*/ 116 h 137"/>
              <a:gd name="T16" fmla="*/ 115 w 157"/>
              <a:gd name="T17" fmla="*/ 116 h 137"/>
              <a:gd name="T18" fmla="*/ 115 w 157"/>
              <a:gd name="T19" fmla="*/ 66 h 137"/>
              <a:gd name="T20" fmla="*/ 120 w 157"/>
              <a:gd name="T21" fmla="*/ 62 h 137"/>
              <a:gd name="T22" fmla="*/ 120 w 157"/>
              <a:gd name="T23" fmla="*/ 62 h 137"/>
              <a:gd name="T24" fmla="*/ 125 w 157"/>
              <a:gd name="T25" fmla="*/ 66 h 137"/>
              <a:gd name="T26" fmla="*/ 125 w 157"/>
              <a:gd name="T27" fmla="*/ 121 h 137"/>
              <a:gd name="T28" fmla="*/ 120 w 157"/>
              <a:gd name="T29" fmla="*/ 126 h 137"/>
              <a:gd name="T30" fmla="*/ 120 w 157"/>
              <a:gd name="T31" fmla="*/ 126 h 137"/>
              <a:gd name="T32" fmla="*/ 67 w 157"/>
              <a:gd name="T33" fmla="*/ 126 h 137"/>
              <a:gd name="T34" fmla="*/ 67 w 157"/>
              <a:gd name="T35" fmla="*/ 131 h 137"/>
              <a:gd name="T36" fmla="*/ 67 w 157"/>
              <a:gd name="T37" fmla="*/ 131 h 137"/>
              <a:gd name="T38" fmla="*/ 94 w 157"/>
              <a:gd name="T39" fmla="*/ 131 h 137"/>
              <a:gd name="T40" fmla="*/ 97 w 157"/>
              <a:gd name="T41" fmla="*/ 134 h 137"/>
              <a:gd name="T42" fmla="*/ 94 w 157"/>
              <a:gd name="T43" fmla="*/ 137 h 137"/>
              <a:gd name="T44" fmla="*/ 31 w 157"/>
              <a:gd name="T45" fmla="*/ 137 h 137"/>
              <a:gd name="T46" fmla="*/ 28 w 157"/>
              <a:gd name="T47" fmla="*/ 134 h 137"/>
              <a:gd name="T48" fmla="*/ 31 w 157"/>
              <a:gd name="T49" fmla="*/ 131 h 137"/>
              <a:gd name="T50" fmla="*/ 58 w 157"/>
              <a:gd name="T51" fmla="*/ 131 h 137"/>
              <a:gd name="T52" fmla="*/ 58 w 157"/>
              <a:gd name="T53" fmla="*/ 131 h 137"/>
              <a:gd name="T54" fmla="*/ 58 w 157"/>
              <a:gd name="T55" fmla="*/ 126 h 137"/>
              <a:gd name="T56" fmla="*/ 5 w 157"/>
              <a:gd name="T57" fmla="*/ 126 h 137"/>
              <a:gd name="T58" fmla="*/ 0 w 157"/>
              <a:gd name="T59" fmla="*/ 121 h 137"/>
              <a:gd name="T60" fmla="*/ 0 w 157"/>
              <a:gd name="T61" fmla="*/ 121 h 137"/>
              <a:gd name="T62" fmla="*/ 0 w 157"/>
              <a:gd name="T63" fmla="*/ 38 h 137"/>
              <a:gd name="T64" fmla="*/ 5 w 157"/>
              <a:gd name="T65" fmla="*/ 34 h 137"/>
              <a:gd name="T66" fmla="*/ 111 w 157"/>
              <a:gd name="T67" fmla="*/ 14 h 137"/>
              <a:gd name="T68" fmla="*/ 105 w 157"/>
              <a:gd name="T69" fmla="*/ 28 h 137"/>
              <a:gd name="T70" fmla="*/ 110 w 157"/>
              <a:gd name="T71" fmla="*/ 39 h 137"/>
              <a:gd name="T72" fmla="*/ 111 w 157"/>
              <a:gd name="T73" fmla="*/ 41 h 137"/>
              <a:gd name="T74" fmla="*/ 111 w 157"/>
              <a:gd name="T75" fmla="*/ 50 h 137"/>
              <a:gd name="T76" fmla="*/ 121 w 157"/>
              <a:gd name="T77" fmla="*/ 46 h 137"/>
              <a:gd name="T78" fmla="*/ 123 w 157"/>
              <a:gd name="T79" fmla="*/ 46 h 137"/>
              <a:gd name="T80" fmla="*/ 128 w 157"/>
              <a:gd name="T81" fmla="*/ 47 h 137"/>
              <a:gd name="T82" fmla="*/ 152 w 157"/>
              <a:gd name="T83" fmla="*/ 28 h 137"/>
              <a:gd name="T84" fmla="*/ 145 w 157"/>
              <a:gd name="T85" fmla="*/ 14 h 137"/>
              <a:gd name="T86" fmla="*/ 111 w 157"/>
              <a:gd name="T87" fmla="*/ 14 h 137"/>
              <a:gd name="T88" fmla="*/ 108 w 157"/>
              <a:gd name="T89" fmla="*/ 10 h 137"/>
              <a:gd name="T90" fmla="*/ 149 w 157"/>
              <a:gd name="T91" fmla="*/ 10 h 137"/>
              <a:gd name="T92" fmla="*/ 157 w 157"/>
              <a:gd name="T93" fmla="*/ 28 h 137"/>
              <a:gd name="T94" fmla="*/ 128 w 157"/>
              <a:gd name="T95" fmla="*/ 52 h 137"/>
              <a:gd name="T96" fmla="*/ 122 w 157"/>
              <a:gd name="T97" fmla="*/ 52 h 137"/>
              <a:gd name="T98" fmla="*/ 109 w 157"/>
              <a:gd name="T99" fmla="*/ 57 h 137"/>
              <a:gd name="T100" fmla="*/ 109 w 157"/>
              <a:gd name="T101" fmla="*/ 57 h 137"/>
              <a:gd name="T102" fmla="*/ 108 w 157"/>
              <a:gd name="T103" fmla="*/ 57 h 137"/>
              <a:gd name="T104" fmla="*/ 105 w 157"/>
              <a:gd name="T105" fmla="*/ 54 h 137"/>
              <a:gd name="T106" fmla="*/ 105 w 157"/>
              <a:gd name="T107" fmla="*/ 42 h 137"/>
              <a:gd name="T108" fmla="*/ 99 w 157"/>
              <a:gd name="T109" fmla="*/ 28 h 137"/>
              <a:gd name="T110" fmla="*/ 108 w 157"/>
              <a:gd name="T111" fmla="*/ 10 h 137"/>
              <a:gd name="T112" fmla="*/ 107 w 157"/>
              <a:gd name="T113" fmla="*/ 103 h 137"/>
              <a:gd name="T114" fmla="*/ 111 w 157"/>
              <a:gd name="T115" fmla="*/ 108 h 137"/>
              <a:gd name="T116" fmla="*/ 107 w 157"/>
              <a:gd name="T117" fmla="*/ 112 h 137"/>
              <a:gd name="T118" fmla="*/ 102 w 157"/>
              <a:gd name="T119" fmla="*/ 108 h 137"/>
              <a:gd name="T120" fmla="*/ 107 w 157"/>
              <a:gd name="T121" fmla="*/ 103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57" h="137">
                <a:moveTo>
                  <a:pt x="5" y="34"/>
                </a:moveTo>
                <a:cubicBezTo>
                  <a:pt x="5" y="34"/>
                  <a:pt x="5" y="34"/>
                  <a:pt x="5" y="34"/>
                </a:cubicBezTo>
                <a:cubicBezTo>
                  <a:pt x="88" y="34"/>
                  <a:pt x="88" y="34"/>
                  <a:pt x="88" y="34"/>
                </a:cubicBezTo>
                <a:cubicBezTo>
                  <a:pt x="91" y="34"/>
                  <a:pt x="93" y="36"/>
                  <a:pt x="93" y="38"/>
                </a:cubicBezTo>
                <a:cubicBezTo>
                  <a:pt x="93" y="38"/>
                  <a:pt x="93" y="38"/>
                  <a:pt x="93" y="38"/>
                </a:cubicBezTo>
                <a:cubicBezTo>
                  <a:pt x="93" y="41"/>
                  <a:pt x="91" y="43"/>
                  <a:pt x="88" y="43"/>
                </a:cubicBezTo>
                <a:cubicBezTo>
                  <a:pt x="10" y="43"/>
                  <a:pt x="10" y="43"/>
                  <a:pt x="10" y="43"/>
                </a:cubicBezTo>
                <a:cubicBezTo>
                  <a:pt x="10" y="67"/>
                  <a:pt x="10" y="92"/>
                  <a:pt x="10" y="116"/>
                </a:cubicBezTo>
                <a:cubicBezTo>
                  <a:pt x="45" y="116"/>
                  <a:pt x="80" y="116"/>
                  <a:pt x="115" y="116"/>
                </a:cubicBezTo>
                <a:cubicBezTo>
                  <a:pt x="115" y="66"/>
                  <a:pt x="115" y="66"/>
                  <a:pt x="115" y="66"/>
                </a:cubicBezTo>
                <a:cubicBezTo>
                  <a:pt x="115" y="64"/>
                  <a:pt x="117" y="62"/>
                  <a:pt x="120" y="62"/>
                </a:cubicBezTo>
                <a:cubicBezTo>
                  <a:pt x="120" y="62"/>
                  <a:pt x="120" y="62"/>
                  <a:pt x="120" y="62"/>
                </a:cubicBezTo>
                <a:cubicBezTo>
                  <a:pt x="123" y="62"/>
                  <a:pt x="125" y="64"/>
                  <a:pt x="125" y="66"/>
                </a:cubicBezTo>
                <a:cubicBezTo>
                  <a:pt x="125" y="121"/>
                  <a:pt x="125" y="121"/>
                  <a:pt x="125" y="121"/>
                </a:cubicBezTo>
                <a:cubicBezTo>
                  <a:pt x="125" y="124"/>
                  <a:pt x="123" y="126"/>
                  <a:pt x="120" y="126"/>
                </a:cubicBezTo>
                <a:cubicBezTo>
                  <a:pt x="120" y="126"/>
                  <a:pt x="120" y="126"/>
                  <a:pt x="120" y="126"/>
                </a:cubicBezTo>
                <a:cubicBezTo>
                  <a:pt x="67" y="126"/>
                  <a:pt x="67" y="126"/>
                  <a:pt x="67" y="126"/>
                </a:cubicBezTo>
                <a:cubicBezTo>
                  <a:pt x="67" y="131"/>
                  <a:pt x="67" y="131"/>
                  <a:pt x="67" y="131"/>
                </a:cubicBezTo>
                <a:cubicBezTo>
                  <a:pt x="67" y="131"/>
                  <a:pt x="67" y="131"/>
                  <a:pt x="67" y="131"/>
                </a:cubicBezTo>
                <a:cubicBezTo>
                  <a:pt x="94" y="131"/>
                  <a:pt x="94" y="131"/>
                  <a:pt x="94" y="131"/>
                </a:cubicBezTo>
                <a:cubicBezTo>
                  <a:pt x="95" y="131"/>
                  <a:pt x="97" y="133"/>
                  <a:pt x="97" y="134"/>
                </a:cubicBezTo>
                <a:cubicBezTo>
                  <a:pt x="97" y="136"/>
                  <a:pt x="95" y="137"/>
                  <a:pt x="94" y="137"/>
                </a:cubicBezTo>
                <a:cubicBezTo>
                  <a:pt x="31" y="137"/>
                  <a:pt x="31" y="137"/>
                  <a:pt x="31" y="137"/>
                </a:cubicBezTo>
                <a:cubicBezTo>
                  <a:pt x="30" y="137"/>
                  <a:pt x="28" y="136"/>
                  <a:pt x="28" y="134"/>
                </a:cubicBezTo>
                <a:cubicBezTo>
                  <a:pt x="28" y="133"/>
                  <a:pt x="30" y="131"/>
                  <a:pt x="31" y="131"/>
                </a:cubicBezTo>
                <a:cubicBezTo>
                  <a:pt x="58" y="131"/>
                  <a:pt x="58" y="131"/>
                  <a:pt x="58" y="131"/>
                </a:cubicBezTo>
                <a:cubicBezTo>
                  <a:pt x="58" y="131"/>
                  <a:pt x="58" y="131"/>
                  <a:pt x="58" y="131"/>
                </a:cubicBezTo>
                <a:cubicBezTo>
                  <a:pt x="58" y="126"/>
                  <a:pt x="58" y="126"/>
                  <a:pt x="58" y="126"/>
                </a:cubicBezTo>
                <a:cubicBezTo>
                  <a:pt x="5" y="126"/>
                  <a:pt x="5" y="126"/>
                  <a:pt x="5" y="126"/>
                </a:cubicBezTo>
                <a:cubicBezTo>
                  <a:pt x="2" y="126"/>
                  <a:pt x="0" y="124"/>
                  <a:pt x="0" y="121"/>
                </a:cubicBezTo>
                <a:cubicBezTo>
                  <a:pt x="0" y="121"/>
                  <a:pt x="0" y="121"/>
                  <a:pt x="0" y="121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36"/>
                  <a:pt x="2" y="34"/>
                  <a:pt x="5" y="34"/>
                </a:cubicBezTo>
                <a:close/>
                <a:moveTo>
                  <a:pt x="111" y="14"/>
                </a:moveTo>
                <a:cubicBezTo>
                  <a:pt x="107" y="18"/>
                  <a:pt x="105" y="22"/>
                  <a:pt x="105" y="28"/>
                </a:cubicBezTo>
                <a:cubicBezTo>
                  <a:pt x="105" y="32"/>
                  <a:pt x="107" y="36"/>
                  <a:pt x="110" y="39"/>
                </a:cubicBezTo>
                <a:cubicBezTo>
                  <a:pt x="110" y="40"/>
                  <a:pt x="111" y="41"/>
                  <a:pt x="111" y="41"/>
                </a:cubicBezTo>
                <a:cubicBezTo>
                  <a:pt x="111" y="50"/>
                  <a:pt x="111" y="50"/>
                  <a:pt x="111" y="50"/>
                </a:cubicBezTo>
                <a:cubicBezTo>
                  <a:pt x="121" y="46"/>
                  <a:pt x="121" y="46"/>
                  <a:pt x="121" y="46"/>
                </a:cubicBezTo>
                <a:cubicBezTo>
                  <a:pt x="121" y="46"/>
                  <a:pt x="122" y="46"/>
                  <a:pt x="123" y="46"/>
                </a:cubicBezTo>
                <a:cubicBezTo>
                  <a:pt x="124" y="46"/>
                  <a:pt x="126" y="47"/>
                  <a:pt x="128" y="47"/>
                </a:cubicBezTo>
                <a:cubicBezTo>
                  <a:pt x="139" y="47"/>
                  <a:pt x="152" y="40"/>
                  <a:pt x="152" y="28"/>
                </a:cubicBezTo>
                <a:cubicBezTo>
                  <a:pt x="152" y="22"/>
                  <a:pt x="149" y="18"/>
                  <a:pt x="145" y="14"/>
                </a:cubicBezTo>
                <a:cubicBezTo>
                  <a:pt x="136" y="6"/>
                  <a:pt x="121" y="6"/>
                  <a:pt x="111" y="14"/>
                </a:cubicBezTo>
                <a:close/>
                <a:moveTo>
                  <a:pt x="108" y="10"/>
                </a:moveTo>
                <a:cubicBezTo>
                  <a:pt x="119" y="0"/>
                  <a:pt x="137" y="0"/>
                  <a:pt x="149" y="10"/>
                </a:cubicBezTo>
                <a:cubicBezTo>
                  <a:pt x="154" y="14"/>
                  <a:pt x="157" y="21"/>
                  <a:pt x="157" y="28"/>
                </a:cubicBezTo>
                <a:cubicBezTo>
                  <a:pt x="157" y="43"/>
                  <a:pt x="142" y="52"/>
                  <a:pt x="128" y="52"/>
                </a:cubicBezTo>
                <a:cubicBezTo>
                  <a:pt x="126" y="52"/>
                  <a:pt x="124" y="52"/>
                  <a:pt x="122" y="52"/>
                </a:cubicBezTo>
                <a:cubicBezTo>
                  <a:pt x="109" y="57"/>
                  <a:pt x="109" y="57"/>
                  <a:pt x="109" y="57"/>
                </a:cubicBezTo>
                <a:cubicBezTo>
                  <a:pt x="109" y="57"/>
                  <a:pt x="109" y="57"/>
                  <a:pt x="109" y="57"/>
                </a:cubicBezTo>
                <a:cubicBezTo>
                  <a:pt x="109" y="57"/>
                  <a:pt x="108" y="57"/>
                  <a:pt x="108" y="57"/>
                </a:cubicBezTo>
                <a:cubicBezTo>
                  <a:pt x="106" y="57"/>
                  <a:pt x="105" y="56"/>
                  <a:pt x="105" y="54"/>
                </a:cubicBezTo>
                <a:cubicBezTo>
                  <a:pt x="105" y="42"/>
                  <a:pt x="105" y="42"/>
                  <a:pt x="105" y="42"/>
                </a:cubicBezTo>
                <a:cubicBezTo>
                  <a:pt x="101" y="38"/>
                  <a:pt x="99" y="33"/>
                  <a:pt x="99" y="28"/>
                </a:cubicBezTo>
                <a:cubicBezTo>
                  <a:pt x="99" y="21"/>
                  <a:pt x="102" y="14"/>
                  <a:pt x="108" y="10"/>
                </a:cubicBezTo>
                <a:close/>
                <a:moveTo>
                  <a:pt x="107" y="103"/>
                </a:moveTo>
                <a:cubicBezTo>
                  <a:pt x="109" y="103"/>
                  <a:pt x="111" y="105"/>
                  <a:pt x="111" y="108"/>
                </a:cubicBezTo>
                <a:cubicBezTo>
                  <a:pt x="111" y="110"/>
                  <a:pt x="109" y="112"/>
                  <a:pt x="107" y="112"/>
                </a:cubicBezTo>
                <a:cubicBezTo>
                  <a:pt x="104" y="112"/>
                  <a:pt x="102" y="110"/>
                  <a:pt x="102" y="108"/>
                </a:cubicBezTo>
                <a:cubicBezTo>
                  <a:pt x="102" y="105"/>
                  <a:pt x="104" y="103"/>
                  <a:pt x="107" y="10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16" name="Freeform 3808"/>
          <p:cNvSpPr>
            <a:spLocks noEditPoints="1"/>
          </p:cNvSpPr>
          <p:nvPr/>
        </p:nvSpPr>
        <p:spPr bwMode="auto">
          <a:xfrm>
            <a:off x="1735801" y="4212501"/>
            <a:ext cx="215681" cy="234313"/>
          </a:xfrm>
          <a:custGeom>
            <a:avLst/>
            <a:gdLst>
              <a:gd name="T0" fmla="*/ 5 w 117"/>
              <a:gd name="T1" fmla="*/ 39 h 127"/>
              <a:gd name="T2" fmla="*/ 117 w 117"/>
              <a:gd name="T3" fmla="*/ 44 h 127"/>
              <a:gd name="T4" fmla="*/ 117 w 117"/>
              <a:gd name="T5" fmla="*/ 65 h 127"/>
              <a:gd name="T6" fmla="*/ 112 w 117"/>
              <a:gd name="T7" fmla="*/ 70 h 127"/>
              <a:gd name="T8" fmla="*/ 112 w 117"/>
              <a:gd name="T9" fmla="*/ 123 h 127"/>
              <a:gd name="T10" fmla="*/ 107 w 117"/>
              <a:gd name="T11" fmla="*/ 127 h 127"/>
              <a:gd name="T12" fmla="*/ 6 w 117"/>
              <a:gd name="T13" fmla="*/ 123 h 127"/>
              <a:gd name="T14" fmla="*/ 6 w 117"/>
              <a:gd name="T15" fmla="*/ 70 h 127"/>
              <a:gd name="T16" fmla="*/ 0 w 117"/>
              <a:gd name="T17" fmla="*/ 65 h 127"/>
              <a:gd name="T18" fmla="*/ 0 w 117"/>
              <a:gd name="T19" fmla="*/ 44 h 127"/>
              <a:gd name="T20" fmla="*/ 68 w 117"/>
              <a:gd name="T21" fmla="*/ 118 h 127"/>
              <a:gd name="T22" fmla="*/ 49 w 117"/>
              <a:gd name="T23" fmla="*/ 70 h 127"/>
              <a:gd name="T24" fmla="*/ 68 w 117"/>
              <a:gd name="T25" fmla="*/ 118 h 127"/>
              <a:gd name="T26" fmla="*/ 44 w 117"/>
              <a:gd name="T27" fmla="*/ 70 h 127"/>
              <a:gd name="T28" fmla="*/ 15 w 117"/>
              <a:gd name="T29" fmla="*/ 118 h 127"/>
              <a:gd name="T30" fmla="*/ 74 w 117"/>
              <a:gd name="T31" fmla="*/ 70 h 127"/>
              <a:gd name="T32" fmla="*/ 102 w 117"/>
              <a:gd name="T33" fmla="*/ 118 h 127"/>
              <a:gd name="T34" fmla="*/ 74 w 117"/>
              <a:gd name="T35" fmla="*/ 70 h 127"/>
              <a:gd name="T36" fmla="*/ 65 w 117"/>
              <a:gd name="T37" fmla="*/ 12 h 127"/>
              <a:gd name="T38" fmla="*/ 81 w 117"/>
              <a:gd name="T39" fmla="*/ 0 h 127"/>
              <a:gd name="T40" fmla="*/ 99 w 117"/>
              <a:gd name="T41" fmla="*/ 17 h 127"/>
              <a:gd name="T42" fmla="*/ 81 w 117"/>
              <a:gd name="T43" fmla="*/ 34 h 127"/>
              <a:gd name="T44" fmla="*/ 36 w 117"/>
              <a:gd name="T45" fmla="*/ 34 h 127"/>
              <a:gd name="T46" fmla="*/ 24 w 117"/>
              <a:gd name="T47" fmla="*/ 29 h 127"/>
              <a:gd name="T48" fmla="*/ 24 w 117"/>
              <a:gd name="T49" fmla="*/ 5 h 127"/>
              <a:gd name="T50" fmla="*/ 48 w 117"/>
              <a:gd name="T51" fmla="*/ 5 h 127"/>
              <a:gd name="T52" fmla="*/ 59 w 117"/>
              <a:gd name="T53" fmla="*/ 10 h 127"/>
              <a:gd name="T54" fmla="*/ 59 w 117"/>
              <a:gd name="T55" fmla="*/ 16 h 127"/>
              <a:gd name="T56" fmla="*/ 52 w 117"/>
              <a:gd name="T57" fmla="*/ 22 h 127"/>
              <a:gd name="T58" fmla="*/ 59 w 117"/>
              <a:gd name="T59" fmla="*/ 29 h 127"/>
              <a:gd name="T60" fmla="*/ 63 w 117"/>
              <a:gd name="T61" fmla="*/ 27 h 127"/>
              <a:gd name="T62" fmla="*/ 63 w 117"/>
              <a:gd name="T63" fmla="*/ 18 h 127"/>
              <a:gd name="T64" fmla="*/ 71 w 117"/>
              <a:gd name="T65" fmla="*/ 22 h 127"/>
              <a:gd name="T66" fmla="*/ 81 w 117"/>
              <a:gd name="T67" fmla="*/ 29 h 127"/>
              <a:gd name="T68" fmla="*/ 89 w 117"/>
              <a:gd name="T69" fmla="*/ 25 h 127"/>
              <a:gd name="T70" fmla="*/ 89 w 117"/>
              <a:gd name="T71" fmla="*/ 9 h 127"/>
              <a:gd name="T72" fmla="*/ 73 w 117"/>
              <a:gd name="T73" fmla="*/ 9 h 127"/>
              <a:gd name="T74" fmla="*/ 70 w 117"/>
              <a:gd name="T75" fmla="*/ 18 h 127"/>
              <a:gd name="T76" fmla="*/ 47 w 117"/>
              <a:gd name="T77" fmla="*/ 22 h 127"/>
              <a:gd name="T78" fmla="*/ 47 w 117"/>
              <a:gd name="T79" fmla="*/ 17 h 127"/>
              <a:gd name="T80" fmla="*/ 36 w 117"/>
              <a:gd name="T81" fmla="*/ 6 h 127"/>
              <a:gd name="T82" fmla="*/ 25 w 117"/>
              <a:gd name="T83" fmla="*/ 17 h 127"/>
              <a:gd name="T84" fmla="*/ 36 w 117"/>
              <a:gd name="T85" fmla="*/ 29 h 127"/>
              <a:gd name="T86" fmla="*/ 49 w 117"/>
              <a:gd name="T87" fmla="*/ 29 h 127"/>
              <a:gd name="T88" fmla="*/ 10 w 117"/>
              <a:gd name="T89" fmla="*/ 48 h 127"/>
              <a:gd name="T90" fmla="*/ 107 w 117"/>
              <a:gd name="T91" fmla="*/ 61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17" h="127">
                <a:moveTo>
                  <a:pt x="5" y="39"/>
                </a:moveTo>
                <a:cubicBezTo>
                  <a:pt x="5" y="39"/>
                  <a:pt x="5" y="39"/>
                  <a:pt x="5" y="39"/>
                </a:cubicBezTo>
                <a:cubicBezTo>
                  <a:pt x="112" y="39"/>
                  <a:pt x="112" y="39"/>
                  <a:pt x="112" y="39"/>
                </a:cubicBezTo>
                <a:cubicBezTo>
                  <a:pt x="115" y="39"/>
                  <a:pt x="117" y="41"/>
                  <a:pt x="117" y="44"/>
                </a:cubicBezTo>
                <a:cubicBezTo>
                  <a:pt x="117" y="44"/>
                  <a:pt x="117" y="44"/>
                  <a:pt x="117" y="44"/>
                </a:cubicBezTo>
                <a:cubicBezTo>
                  <a:pt x="117" y="65"/>
                  <a:pt x="117" y="65"/>
                  <a:pt x="117" y="65"/>
                </a:cubicBezTo>
                <a:cubicBezTo>
                  <a:pt x="117" y="68"/>
                  <a:pt x="115" y="70"/>
                  <a:pt x="112" y="70"/>
                </a:cubicBezTo>
                <a:cubicBezTo>
                  <a:pt x="112" y="70"/>
                  <a:pt x="112" y="70"/>
                  <a:pt x="112" y="70"/>
                </a:cubicBezTo>
                <a:cubicBezTo>
                  <a:pt x="112" y="70"/>
                  <a:pt x="112" y="70"/>
                  <a:pt x="112" y="70"/>
                </a:cubicBezTo>
                <a:cubicBezTo>
                  <a:pt x="112" y="123"/>
                  <a:pt x="112" y="123"/>
                  <a:pt x="112" y="123"/>
                </a:cubicBezTo>
                <a:cubicBezTo>
                  <a:pt x="112" y="125"/>
                  <a:pt x="110" y="127"/>
                  <a:pt x="107" y="127"/>
                </a:cubicBezTo>
                <a:cubicBezTo>
                  <a:pt x="107" y="127"/>
                  <a:pt x="107" y="127"/>
                  <a:pt x="107" y="127"/>
                </a:cubicBezTo>
                <a:cubicBezTo>
                  <a:pt x="10" y="127"/>
                  <a:pt x="10" y="127"/>
                  <a:pt x="10" y="127"/>
                </a:cubicBezTo>
                <a:cubicBezTo>
                  <a:pt x="8" y="127"/>
                  <a:pt x="6" y="125"/>
                  <a:pt x="6" y="123"/>
                </a:cubicBezTo>
                <a:cubicBezTo>
                  <a:pt x="6" y="123"/>
                  <a:pt x="6" y="123"/>
                  <a:pt x="6" y="123"/>
                </a:cubicBezTo>
                <a:cubicBezTo>
                  <a:pt x="6" y="70"/>
                  <a:pt x="6" y="70"/>
                  <a:pt x="6" y="70"/>
                </a:cubicBezTo>
                <a:cubicBezTo>
                  <a:pt x="5" y="70"/>
                  <a:pt x="5" y="70"/>
                  <a:pt x="5" y="70"/>
                </a:cubicBezTo>
                <a:cubicBezTo>
                  <a:pt x="2" y="70"/>
                  <a:pt x="0" y="68"/>
                  <a:pt x="0" y="65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41"/>
                  <a:pt x="2" y="39"/>
                  <a:pt x="5" y="39"/>
                </a:cubicBezTo>
                <a:close/>
                <a:moveTo>
                  <a:pt x="68" y="118"/>
                </a:moveTo>
                <a:cubicBezTo>
                  <a:pt x="68" y="70"/>
                  <a:pt x="68" y="70"/>
                  <a:pt x="68" y="70"/>
                </a:cubicBezTo>
                <a:cubicBezTo>
                  <a:pt x="49" y="70"/>
                  <a:pt x="49" y="70"/>
                  <a:pt x="49" y="70"/>
                </a:cubicBezTo>
                <a:cubicBezTo>
                  <a:pt x="49" y="118"/>
                  <a:pt x="49" y="118"/>
                  <a:pt x="49" y="118"/>
                </a:cubicBezTo>
                <a:cubicBezTo>
                  <a:pt x="68" y="118"/>
                  <a:pt x="68" y="118"/>
                  <a:pt x="68" y="118"/>
                </a:cubicBezTo>
                <a:close/>
                <a:moveTo>
                  <a:pt x="44" y="118"/>
                </a:moveTo>
                <a:cubicBezTo>
                  <a:pt x="44" y="70"/>
                  <a:pt x="44" y="70"/>
                  <a:pt x="44" y="70"/>
                </a:cubicBezTo>
                <a:cubicBezTo>
                  <a:pt x="15" y="70"/>
                  <a:pt x="15" y="70"/>
                  <a:pt x="15" y="70"/>
                </a:cubicBezTo>
                <a:cubicBezTo>
                  <a:pt x="15" y="118"/>
                  <a:pt x="15" y="118"/>
                  <a:pt x="15" y="118"/>
                </a:cubicBezTo>
                <a:cubicBezTo>
                  <a:pt x="44" y="118"/>
                  <a:pt x="44" y="118"/>
                  <a:pt x="44" y="118"/>
                </a:cubicBezTo>
                <a:close/>
                <a:moveTo>
                  <a:pt x="74" y="70"/>
                </a:moveTo>
                <a:cubicBezTo>
                  <a:pt x="74" y="118"/>
                  <a:pt x="74" y="118"/>
                  <a:pt x="74" y="118"/>
                </a:cubicBezTo>
                <a:cubicBezTo>
                  <a:pt x="102" y="118"/>
                  <a:pt x="102" y="118"/>
                  <a:pt x="102" y="118"/>
                </a:cubicBezTo>
                <a:cubicBezTo>
                  <a:pt x="102" y="70"/>
                  <a:pt x="102" y="70"/>
                  <a:pt x="102" y="70"/>
                </a:cubicBezTo>
                <a:cubicBezTo>
                  <a:pt x="74" y="70"/>
                  <a:pt x="74" y="70"/>
                  <a:pt x="74" y="70"/>
                </a:cubicBezTo>
                <a:close/>
                <a:moveTo>
                  <a:pt x="59" y="10"/>
                </a:moveTo>
                <a:cubicBezTo>
                  <a:pt x="61" y="10"/>
                  <a:pt x="63" y="11"/>
                  <a:pt x="65" y="12"/>
                </a:cubicBezTo>
                <a:cubicBezTo>
                  <a:pt x="66" y="9"/>
                  <a:pt x="68" y="7"/>
                  <a:pt x="69" y="5"/>
                </a:cubicBezTo>
                <a:cubicBezTo>
                  <a:pt x="72" y="2"/>
                  <a:pt x="77" y="0"/>
                  <a:pt x="81" y="0"/>
                </a:cubicBezTo>
                <a:cubicBezTo>
                  <a:pt x="86" y="0"/>
                  <a:pt x="90" y="2"/>
                  <a:pt x="94" y="5"/>
                </a:cubicBezTo>
                <a:cubicBezTo>
                  <a:pt x="97" y="8"/>
                  <a:pt x="99" y="13"/>
                  <a:pt x="99" y="17"/>
                </a:cubicBezTo>
                <a:cubicBezTo>
                  <a:pt x="99" y="22"/>
                  <a:pt x="97" y="26"/>
                  <a:pt x="94" y="29"/>
                </a:cubicBezTo>
                <a:cubicBezTo>
                  <a:pt x="90" y="32"/>
                  <a:pt x="86" y="34"/>
                  <a:pt x="81" y="34"/>
                </a:cubicBezTo>
                <a:cubicBezTo>
                  <a:pt x="81" y="34"/>
                  <a:pt x="81" y="34"/>
                  <a:pt x="81" y="34"/>
                </a:cubicBezTo>
                <a:cubicBezTo>
                  <a:pt x="66" y="34"/>
                  <a:pt x="51" y="34"/>
                  <a:pt x="36" y="34"/>
                </a:cubicBezTo>
                <a:cubicBezTo>
                  <a:pt x="36" y="34"/>
                  <a:pt x="36" y="34"/>
                  <a:pt x="36" y="34"/>
                </a:cubicBezTo>
                <a:cubicBezTo>
                  <a:pt x="31" y="34"/>
                  <a:pt x="27" y="32"/>
                  <a:pt x="24" y="29"/>
                </a:cubicBezTo>
                <a:cubicBezTo>
                  <a:pt x="21" y="26"/>
                  <a:pt x="19" y="22"/>
                  <a:pt x="19" y="17"/>
                </a:cubicBezTo>
                <a:cubicBezTo>
                  <a:pt x="19" y="13"/>
                  <a:pt x="21" y="8"/>
                  <a:pt x="24" y="5"/>
                </a:cubicBezTo>
                <a:cubicBezTo>
                  <a:pt x="27" y="2"/>
                  <a:pt x="31" y="0"/>
                  <a:pt x="36" y="0"/>
                </a:cubicBezTo>
                <a:cubicBezTo>
                  <a:pt x="41" y="0"/>
                  <a:pt x="45" y="2"/>
                  <a:pt x="48" y="5"/>
                </a:cubicBezTo>
                <a:cubicBezTo>
                  <a:pt x="50" y="7"/>
                  <a:pt x="51" y="9"/>
                  <a:pt x="52" y="12"/>
                </a:cubicBezTo>
                <a:cubicBezTo>
                  <a:pt x="54" y="11"/>
                  <a:pt x="56" y="10"/>
                  <a:pt x="59" y="10"/>
                </a:cubicBezTo>
                <a:close/>
                <a:moveTo>
                  <a:pt x="63" y="18"/>
                </a:moveTo>
                <a:cubicBezTo>
                  <a:pt x="62" y="17"/>
                  <a:pt x="61" y="16"/>
                  <a:pt x="59" y="16"/>
                </a:cubicBezTo>
                <a:cubicBezTo>
                  <a:pt x="57" y="16"/>
                  <a:pt x="56" y="17"/>
                  <a:pt x="54" y="18"/>
                </a:cubicBezTo>
                <a:cubicBezTo>
                  <a:pt x="53" y="19"/>
                  <a:pt x="52" y="20"/>
                  <a:pt x="52" y="22"/>
                </a:cubicBezTo>
                <a:cubicBezTo>
                  <a:pt x="52" y="24"/>
                  <a:pt x="53" y="26"/>
                  <a:pt x="54" y="27"/>
                </a:cubicBezTo>
                <a:cubicBezTo>
                  <a:pt x="56" y="28"/>
                  <a:pt x="57" y="29"/>
                  <a:pt x="59" y="29"/>
                </a:cubicBezTo>
                <a:cubicBezTo>
                  <a:pt x="61" y="29"/>
                  <a:pt x="62" y="28"/>
                  <a:pt x="63" y="27"/>
                </a:cubicBezTo>
                <a:cubicBezTo>
                  <a:pt x="63" y="27"/>
                  <a:pt x="63" y="27"/>
                  <a:pt x="63" y="27"/>
                </a:cubicBezTo>
                <a:cubicBezTo>
                  <a:pt x="65" y="26"/>
                  <a:pt x="65" y="24"/>
                  <a:pt x="65" y="22"/>
                </a:cubicBezTo>
                <a:cubicBezTo>
                  <a:pt x="65" y="20"/>
                  <a:pt x="65" y="19"/>
                  <a:pt x="63" y="18"/>
                </a:cubicBezTo>
                <a:close/>
                <a:moveTo>
                  <a:pt x="70" y="18"/>
                </a:moveTo>
                <a:cubicBezTo>
                  <a:pt x="71" y="19"/>
                  <a:pt x="71" y="21"/>
                  <a:pt x="71" y="22"/>
                </a:cubicBezTo>
                <a:cubicBezTo>
                  <a:pt x="71" y="25"/>
                  <a:pt x="70" y="27"/>
                  <a:pt x="69" y="29"/>
                </a:cubicBezTo>
                <a:cubicBezTo>
                  <a:pt x="81" y="29"/>
                  <a:pt x="81" y="29"/>
                  <a:pt x="81" y="29"/>
                </a:cubicBezTo>
                <a:cubicBezTo>
                  <a:pt x="81" y="29"/>
                  <a:pt x="81" y="29"/>
                  <a:pt x="81" y="29"/>
                </a:cubicBezTo>
                <a:cubicBezTo>
                  <a:pt x="85" y="29"/>
                  <a:pt x="87" y="27"/>
                  <a:pt x="89" y="25"/>
                </a:cubicBezTo>
                <a:cubicBezTo>
                  <a:pt x="92" y="23"/>
                  <a:pt x="93" y="20"/>
                  <a:pt x="93" y="17"/>
                </a:cubicBezTo>
                <a:cubicBezTo>
                  <a:pt x="93" y="14"/>
                  <a:pt x="92" y="11"/>
                  <a:pt x="89" y="9"/>
                </a:cubicBezTo>
                <a:cubicBezTo>
                  <a:pt x="87" y="7"/>
                  <a:pt x="85" y="6"/>
                  <a:pt x="81" y="6"/>
                </a:cubicBezTo>
                <a:cubicBezTo>
                  <a:pt x="78" y="6"/>
                  <a:pt x="75" y="7"/>
                  <a:pt x="73" y="9"/>
                </a:cubicBezTo>
                <a:cubicBezTo>
                  <a:pt x="71" y="11"/>
                  <a:pt x="70" y="14"/>
                  <a:pt x="70" y="17"/>
                </a:cubicBezTo>
                <a:cubicBezTo>
                  <a:pt x="70" y="18"/>
                  <a:pt x="70" y="18"/>
                  <a:pt x="70" y="18"/>
                </a:cubicBezTo>
                <a:close/>
                <a:moveTo>
                  <a:pt x="49" y="29"/>
                </a:moveTo>
                <a:cubicBezTo>
                  <a:pt x="47" y="27"/>
                  <a:pt x="47" y="25"/>
                  <a:pt x="47" y="22"/>
                </a:cubicBezTo>
                <a:cubicBezTo>
                  <a:pt x="47" y="21"/>
                  <a:pt x="47" y="20"/>
                  <a:pt x="47" y="18"/>
                </a:cubicBezTo>
                <a:cubicBezTo>
                  <a:pt x="47" y="18"/>
                  <a:pt x="47" y="18"/>
                  <a:pt x="47" y="17"/>
                </a:cubicBezTo>
                <a:cubicBezTo>
                  <a:pt x="47" y="14"/>
                  <a:pt x="46" y="11"/>
                  <a:pt x="44" y="9"/>
                </a:cubicBezTo>
                <a:cubicBezTo>
                  <a:pt x="42" y="7"/>
                  <a:pt x="39" y="6"/>
                  <a:pt x="36" y="6"/>
                </a:cubicBezTo>
                <a:cubicBezTo>
                  <a:pt x="33" y="6"/>
                  <a:pt x="30" y="7"/>
                  <a:pt x="28" y="9"/>
                </a:cubicBezTo>
                <a:cubicBezTo>
                  <a:pt x="26" y="11"/>
                  <a:pt x="25" y="14"/>
                  <a:pt x="25" y="17"/>
                </a:cubicBezTo>
                <a:cubicBezTo>
                  <a:pt x="25" y="20"/>
                  <a:pt x="26" y="23"/>
                  <a:pt x="28" y="25"/>
                </a:cubicBezTo>
                <a:cubicBezTo>
                  <a:pt x="30" y="27"/>
                  <a:pt x="33" y="29"/>
                  <a:pt x="36" y="29"/>
                </a:cubicBezTo>
                <a:cubicBezTo>
                  <a:pt x="36" y="29"/>
                  <a:pt x="36" y="29"/>
                  <a:pt x="36" y="29"/>
                </a:cubicBezTo>
                <a:cubicBezTo>
                  <a:pt x="49" y="29"/>
                  <a:pt x="49" y="29"/>
                  <a:pt x="49" y="29"/>
                </a:cubicBezTo>
                <a:close/>
                <a:moveTo>
                  <a:pt x="107" y="48"/>
                </a:moveTo>
                <a:cubicBezTo>
                  <a:pt x="10" y="48"/>
                  <a:pt x="10" y="48"/>
                  <a:pt x="10" y="48"/>
                </a:cubicBezTo>
                <a:cubicBezTo>
                  <a:pt x="10" y="61"/>
                  <a:pt x="10" y="61"/>
                  <a:pt x="10" y="61"/>
                </a:cubicBezTo>
                <a:cubicBezTo>
                  <a:pt x="45" y="61"/>
                  <a:pt x="72" y="61"/>
                  <a:pt x="107" y="61"/>
                </a:cubicBezTo>
                <a:cubicBezTo>
                  <a:pt x="107" y="48"/>
                  <a:pt x="107" y="48"/>
                  <a:pt x="107" y="4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17" name="Freeform 3809"/>
          <p:cNvSpPr>
            <a:spLocks noEditPoints="1"/>
          </p:cNvSpPr>
          <p:nvPr/>
        </p:nvSpPr>
        <p:spPr bwMode="auto">
          <a:xfrm>
            <a:off x="4918842" y="3386364"/>
            <a:ext cx="215681" cy="230422"/>
          </a:xfrm>
          <a:custGeom>
            <a:avLst/>
            <a:gdLst>
              <a:gd name="T0" fmla="*/ 95 w 117"/>
              <a:gd name="T1" fmla="*/ 81 h 125"/>
              <a:gd name="T2" fmla="*/ 111 w 117"/>
              <a:gd name="T3" fmla="*/ 88 h 125"/>
              <a:gd name="T4" fmla="*/ 111 w 117"/>
              <a:gd name="T5" fmla="*/ 88 h 125"/>
              <a:gd name="T6" fmla="*/ 111 w 117"/>
              <a:gd name="T7" fmla="*/ 88 h 125"/>
              <a:gd name="T8" fmla="*/ 117 w 117"/>
              <a:gd name="T9" fmla="*/ 103 h 125"/>
              <a:gd name="T10" fmla="*/ 95 w 117"/>
              <a:gd name="T11" fmla="*/ 125 h 125"/>
              <a:gd name="T12" fmla="*/ 74 w 117"/>
              <a:gd name="T13" fmla="*/ 103 h 125"/>
              <a:gd name="T14" fmla="*/ 75 w 117"/>
              <a:gd name="T15" fmla="*/ 96 h 125"/>
              <a:gd name="T16" fmla="*/ 52 w 117"/>
              <a:gd name="T17" fmla="*/ 82 h 125"/>
              <a:gd name="T18" fmla="*/ 51 w 117"/>
              <a:gd name="T19" fmla="*/ 83 h 125"/>
              <a:gd name="T20" fmla="*/ 51 w 117"/>
              <a:gd name="T21" fmla="*/ 84 h 125"/>
              <a:gd name="T22" fmla="*/ 30 w 117"/>
              <a:gd name="T23" fmla="*/ 92 h 125"/>
              <a:gd name="T24" fmla="*/ 0 w 117"/>
              <a:gd name="T25" fmla="*/ 62 h 125"/>
              <a:gd name="T26" fmla="*/ 30 w 117"/>
              <a:gd name="T27" fmla="*/ 33 h 125"/>
              <a:gd name="T28" fmla="*/ 51 w 117"/>
              <a:gd name="T29" fmla="*/ 42 h 125"/>
              <a:gd name="T30" fmla="*/ 51 w 117"/>
              <a:gd name="T31" fmla="*/ 42 h 125"/>
              <a:gd name="T32" fmla="*/ 51 w 117"/>
              <a:gd name="T33" fmla="*/ 42 h 125"/>
              <a:gd name="T34" fmla="*/ 52 w 117"/>
              <a:gd name="T35" fmla="*/ 43 h 125"/>
              <a:gd name="T36" fmla="*/ 75 w 117"/>
              <a:gd name="T37" fmla="*/ 29 h 125"/>
              <a:gd name="T38" fmla="*/ 74 w 117"/>
              <a:gd name="T39" fmla="*/ 22 h 125"/>
              <a:gd name="T40" fmla="*/ 95 w 117"/>
              <a:gd name="T41" fmla="*/ 0 h 125"/>
              <a:gd name="T42" fmla="*/ 117 w 117"/>
              <a:gd name="T43" fmla="*/ 22 h 125"/>
              <a:gd name="T44" fmla="*/ 95 w 117"/>
              <a:gd name="T45" fmla="*/ 44 h 125"/>
              <a:gd name="T46" fmla="*/ 80 w 117"/>
              <a:gd name="T47" fmla="*/ 37 h 125"/>
              <a:gd name="T48" fmla="*/ 80 w 117"/>
              <a:gd name="T49" fmla="*/ 37 h 125"/>
              <a:gd name="T50" fmla="*/ 57 w 117"/>
              <a:gd name="T51" fmla="*/ 51 h 125"/>
              <a:gd name="T52" fmla="*/ 59 w 117"/>
              <a:gd name="T53" fmla="*/ 62 h 125"/>
              <a:gd name="T54" fmla="*/ 57 w 117"/>
              <a:gd name="T55" fmla="*/ 74 h 125"/>
              <a:gd name="T56" fmla="*/ 80 w 117"/>
              <a:gd name="T57" fmla="*/ 88 h 125"/>
              <a:gd name="T58" fmla="*/ 80 w 117"/>
              <a:gd name="T59" fmla="*/ 88 h 125"/>
              <a:gd name="T60" fmla="*/ 80 w 117"/>
              <a:gd name="T61" fmla="*/ 88 h 125"/>
              <a:gd name="T62" fmla="*/ 80 w 117"/>
              <a:gd name="T63" fmla="*/ 88 h 125"/>
              <a:gd name="T64" fmla="*/ 95 w 117"/>
              <a:gd name="T65" fmla="*/ 81 h 125"/>
              <a:gd name="T66" fmla="*/ 104 w 117"/>
              <a:gd name="T67" fmla="*/ 94 h 125"/>
              <a:gd name="T68" fmla="*/ 95 w 117"/>
              <a:gd name="T69" fmla="*/ 91 h 125"/>
              <a:gd name="T70" fmla="*/ 87 w 117"/>
              <a:gd name="T71" fmla="*/ 94 h 125"/>
              <a:gd name="T72" fmla="*/ 87 w 117"/>
              <a:gd name="T73" fmla="*/ 94 h 125"/>
              <a:gd name="T74" fmla="*/ 83 w 117"/>
              <a:gd name="T75" fmla="*/ 103 h 125"/>
              <a:gd name="T76" fmla="*/ 95 w 117"/>
              <a:gd name="T77" fmla="*/ 115 h 125"/>
              <a:gd name="T78" fmla="*/ 108 w 117"/>
              <a:gd name="T79" fmla="*/ 103 h 125"/>
              <a:gd name="T80" fmla="*/ 104 w 117"/>
              <a:gd name="T81" fmla="*/ 94 h 125"/>
              <a:gd name="T82" fmla="*/ 104 w 117"/>
              <a:gd name="T83" fmla="*/ 94 h 125"/>
              <a:gd name="T84" fmla="*/ 44 w 117"/>
              <a:gd name="T85" fmla="*/ 48 h 125"/>
              <a:gd name="T86" fmla="*/ 30 w 117"/>
              <a:gd name="T87" fmla="*/ 43 h 125"/>
              <a:gd name="T88" fmla="*/ 10 w 117"/>
              <a:gd name="T89" fmla="*/ 62 h 125"/>
              <a:gd name="T90" fmla="*/ 30 w 117"/>
              <a:gd name="T91" fmla="*/ 82 h 125"/>
              <a:gd name="T92" fmla="*/ 44 w 117"/>
              <a:gd name="T93" fmla="*/ 77 h 125"/>
              <a:gd name="T94" fmla="*/ 44 w 117"/>
              <a:gd name="T95" fmla="*/ 77 h 125"/>
              <a:gd name="T96" fmla="*/ 50 w 117"/>
              <a:gd name="T97" fmla="*/ 62 h 125"/>
              <a:gd name="T98" fmla="*/ 44 w 117"/>
              <a:gd name="T99" fmla="*/ 48 h 125"/>
              <a:gd name="T100" fmla="*/ 44 w 117"/>
              <a:gd name="T101" fmla="*/ 48 h 125"/>
              <a:gd name="T102" fmla="*/ 95 w 117"/>
              <a:gd name="T103" fmla="*/ 10 h 125"/>
              <a:gd name="T104" fmla="*/ 83 w 117"/>
              <a:gd name="T105" fmla="*/ 22 h 125"/>
              <a:gd name="T106" fmla="*/ 85 w 117"/>
              <a:gd name="T107" fmla="*/ 28 h 125"/>
              <a:gd name="T108" fmla="*/ 85 w 117"/>
              <a:gd name="T109" fmla="*/ 28 h 125"/>
              <a:gd name="T110" fmla="*/ 85 w 117"/>
              <a:gd name="T111" fmla="*/ 28 h 125"/>
              <a:gd name="T112" fmla="*/ 85 w 117"/>
              <a:gd name="T113" fmla="*/ 28 h 125"/>
              <a:gd name="T114" fmla="*/ 87 w 117"/>
              <a:gd name="T115" fmla="*/ 30 h 125"/>
              <a:gd name="T116" fmla="*/ 87 w 117"/>
              <a:gd name="T117" fmla="*/ 30 h 125"/>
              <a:gd name="T118" fmla="*/ 95 w 117"/>
              <a:gd name="T119" fmla="*/ 34 h 125"/>
              <a:gd name="T120" fmla="*/ 108 w 117"/>
              <a:gd name="T121" fmla="*/ 22 h 125"/>
              <a:gd name="T122" fmla="*/ 95 w 117"/>
              <a:gd name="T123" fmla="*/ 1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17" h="125">
                <a:moveTo>
                  <a:pt x="95" y="81"/>
                </a:moveTo>
                <a:cubicBezTo>
                  <a:pt x="101" y="81"/>
                  <a:pt x="107" y="84"/>
                  <a:pt x="111" y="88"/>
                </a:cubicBezTo>
                <a:cubicBezTo>
                  <a:pt x="111" y="88"/>
                  <a:pt x="111" y="88"/>
                  <a:pt x="111" y="88"/>
                </a:cubicBezTo>
                <a:cubicBezTo>
                  <a:pt x="111" y="88"/>
                  <a:pt x="111" y="88"/>
                  <a:pt x="111" y="88"/>
                </a:cubicBezTo>
                <a:cubicBezTo>
                  <a:pt x="115" y="92"/>
                  <a:pt x="117" y="97"/>
                  <a:pt x="117" y="103"/>
                </a:cubicBezTo>
                <a:cubicBezTo>
                  <a:pt x="117" y="115"/>
                  <a:pt x="107" y="125"/>
                  <a:pt x="95" y="125"/>
                </a:cubicBezTo>
                <a:cubicBezTo>
                  <a:pt x="84" y="125"/>
                  <a:pt x="74" y="115"/>
                  <a:pt x="74" y="103"/>
                </a:cubicBezTo>
                <a:cubicBezTo>
                  <a:pt x="74" y="101"/>
                  <a:pt x="74" y="98"/>
                  <a:pt x="75" y="96"/>
                </a:cubicBezTo>
                <a:cubicBezTo>
                  <a:pt x="52" y="82"/>
                  <a:pt x="52" y="82"/>
                  <a:pt x="52" y="82"/>
                </a:cubicBezTo>
                <a:cubicBezTo>
                  <a:pt x="52" y="83"/>
                  <a:pt x="51" y="83"/>
                  <a:pt x="51" y="83"/>
                </a:cubicBezTo>
                <a:cubicBezTo>
                  <a:pt x="51" y="84"/>
                  <a:pt x="51" y="84"/>
                  <a:pt x="51" y="84"/>
                </a:cubicBezTo>
                <a:cubicBezTo>
                  <a:pt x="45" y="89"/>
                  <a:pt x="38" y="92"/>
                  <a:pt x="30" y="92"/>
                </a:cubicBezTo>
                <a:cubicBezTo>
                  <a:pt x="14" y="92"/>
                  <a:pt x="0" y="79"/>
                  <a:pt x="0" y="62"/>
                </a:cubicBezTo>
                <a:cubicBezTo>
                  <a:pt x="0" y="46"/>
                  <a:pt x="14" y="33"/>
                  <a:pt x="30" y="33"/>
                </a:cubicBezTo>
                <a:cubicBezTo>
                  <a:pt x="38" y="33"/>
                  <a:pt x="45" y="36"/>
                  <a:pt x="51" y="42"/>
                </a:cubicBezTo>
                <a:cubicBezTo>
                  <a:pt x="51" y="42"/>
                  <a:pt x="51" y="42"/>
                  <a:pt x="51" y="42"/>
                </a:cubicBezTo>
                <a:cubicBezTo>
                  <a:pt x="51" y="42"/>
                  <a:pt x="51" y="42"/>
                  <a:pt x="51" y="42"/>
                </a:cubicBezTo>
                <a:cubicBezTo>
                  <a:pt x="51" y="42"/>
                  <a:pt x="52" y="42"/>
                  <a:pt x="52" y="43"/>
                </a:cubicBezTo>
                <a:cubicBezTo>
                  <a:pt x="75" y="29"/>
                  <a:pt x="75" y="29"/>
                  <a:pt x="75" y="29"/>
                </a:cubicBezTo>
                <a:cubicBezTo>
                  <a:pt x="74" y="27"/>
                  <a:pt x="74" y="24"/>
                  <a:pt x="74" y="22"/>
                </a:cubicBezTo>
                <a:cubicBezTo>
                  <a:pt x="74" y="10"/>
                  <a:pt x="84" y="0"/>
                  <a:pt x="95" y="0"/>
                </a:cubicBezTo>
                <a:cubicBezTo>
                  <a:pt x="107" y="0"/>
                  <a:pt x="117" y="10"/>
                  <a:pt x="117" y="22"/>
                </a:cubicBezTo>
                <a:cubicBezTo>
                  <a:pt x="117" y="34"/>
                  <a:pt x="107" y="44"/>
                  <a:pt x="95" y="44"/>
                </a:cubicBezTo>
                <a:cubicBezTo>
                  <a:pt x="89" y="44"/>
                  <a:pt x="84" y="41"/>
                  <a:pt x="80" y="37"/>
                </a:cubicBezTo>
                <a:cubicBezTo>
                  <a:pt x="80" y="37"/>
                  <a:pt x="80" y="37"/>
                  <a:pt x="80" y="37"/>
                </a:cubicBezTo>
                <a:cubicBezTo>
                  <a:pt x="57" y="51"/>
                  <a:pt x="57" y="51"/>
                  <a:pt x="57" y="51"/>
                </a:cubicBezTo>
                <a:cubicBezTo>
                  <a:pt x="59" y="54"/>
                  <a:pt x="59" y="58"/>
                  <a:pt x="59" y="62"/>
                </a:cubicBezTo>
                <a:cubicBezTo>
                  <a:pt x="59" y="67"/>
                  <a:pt x="59" y="71"/>
                  <a:pt x="57" y="74"/>
                </a:cubicBezTo>
                <a:cubicBezTo>
                  <a:pt x="80" y="88"/>
                  <a:pt x="80" y="88"/>
                  <a:pt x="80" y="88"/>
                </a:cubicBezTo>
                <a:cubicBezTo>
                  <a:pt x="80" y="88"/>
                  <a:pt x="80" y="88"/>
                  <a:pt x="80" y="88"/>
                </a:cubicBezTo>
                <a:cubicBezTo>
                  <a:pt x="80" y="88"/>
                  <a:pt x="80" y="88"/>
                  <a:pt x="80" y="88"/>
                </a:cubicBezTo>
                <a:cubicBezTo>
                  <a:pt x="80" y="88"/>
                  <a:pt x="80" y="88"/>
                  <a:pt x="80" y="88"/>
                </a:cubicBezTo>
                <a:cubicBezTo>
                  <a:pt x="84" y="84"/>
                  <a:pt x="90" y="81"/>
                  <a:pt x="95" y="81"/>
                </a:cubicBezTo>
                <a:close/>
                <a:moveTo>
                  <a:pt x="104" y="94"/>
                </a:moveTo>
                <a:cubicBezTo>
                  <a:pt x="102" y="92"/>
                  <a:pt x="99" y="91"/>
                  <a:pt x="95" y="91"/>
                </a:cubicBezTo>
                <a:cubicBezTo>
                  <a:pt x="92" y="91"/>
                  <a:pt x="89" y="92"/>
                  <a:pt x="87" y="94"/>
                </a:cubicBezTo>
                <a:cubicBezTo>
                  <a:pt x="87" y="94"/>
                  <a:pt x="87" y="94"/>
                  <a:pt x="87" y="94"/>
                </a:cubicBezTo>
                <a:cubicBezTo>
                  <a:pt x="85" y="97"/>
                  <a:pt x="83" y="100"/>
                  <a:pt x="83" y="103"/>
                </a:cubicBezTo>
                <a:cubicBezTo>
                  <a:pt x="83" y="110"/>
                  <a:pt x="89" y="115"/>
                  <a:pt x="95" y="115"/>
                </a:cubicBezTo>
                <a:cubicBezTo>
                  <a:pt x="102" y="115"/>
                  <a:pt x="108" y="110"/>
                  <a:pt x="108" y="103"/>
                </a:cubicBezTo>
                <a:cubicBezTo>
                  <a:pt x="108" y="100"/>
                  <a:pt x="106" y="97"/>
                  <a:pt x="104" y="94"/>
                </a:cubicBezTo>
                <a:cubicBezTo>
                  <a:pt x="104" y="94"/>
                  <a:pt x="104" y="94"/>
                  <a:pt x="104" y="94"/>
                </a:cubicBezTo>
                <a:close/>
                <a:moveTo>
                  <a:pt x="44" y="48"/>
                </a:moveTo>
                <a:cubicBezTo>
                  <a:pt x="40" y="45"/>
                  <a:pt x="35" y="43"/>
                  <a:pt x="30" y="43"/>
                </a:cubicBezTo>
                <a:cubicBezTo>
                  <a:pt x="19" y="43"/>
                  <a:pt x="10" y="51"/>
                  <a:pt x="10" y="62"/>
                </a:cubicBezTo>
                <a:cubicBezTo>
                  <a:pt x="10" y="73"/>
                  <a:pt x="19" y="82"/>
                  <a:pt x="30" y="82"/>
                </a:cubicBezTo>
                <a:cubicBezTo>
                  <a:pt x="35" y="82"/>
                  <a:pt x="40" y="80"/>
                  <a:pt x="44" y="77"/>
                </a:cubicBezTo>
                <a:cubicBezTo>
                  <a:pt x="44" y="77"/>
                  <a:pt x="44" y="77"/>
                  <a:pt x="44" y="77"/>
                </a:cubicBezTo>
                <a:cubicBezTo>
                  <a:pt x="48" y="73"/>
                  <a:pt x="50" y="68"/>
                  <a:pt x="50" y="62"/>
                </a:cubicBezTo>
                <a:cubicBezTo>
                  <a:pt x="50" y="57"/>
                  <a:pt x="48" y="52"/>
                  <a:pt x="44" y="48"/>
                </a:cubicBezTo>
                <a:cubicBezTo>
                  <a:pt x="44" y="48"/>
                  <a:pt x="44" y="48"/>
                  <a:pt x="44" y="48"/>
                </a:cubicBezTo>
                <a:close/>
                <a:moveTo>
                  <a:pt x="95" y="10"/>
                </a:moveTo>
                <a:cubicBezTo>
                  <a:pt x="89" y="10"/>
                  <a:pt x="83" y="15"/>
                  <a:pt x="83" y="22"/>
                </a:cubicBezTo>
                <a:cubicBezTo>
                  <a:pt x="83" y="24"/>
                  <a:pt x="84" y="26"/>
                  <a:pt x="85" y="28"/>
                </a:cubicBezTo>
                <a:cubicBezTo>
                  <a:pt x="85" y="28"/>
                  <a:pt x="85" y="28"/>
                  <a:pt x="85" y="28"/>
                </a:cubicBezTo>
                <a:cubicBezTo>
                  <a:pt x="85" y="28"/>
                  <a:pt x="85" y="28"/>
                  <a:pt x="85" y="28"/>
                </a:cubicBezTo>
                <a:cubicBezTo>
                  <a:pt x="85" y="28"/>
                  <a:pt x="85" y="28"/>
                  <a:pt x="85" y="28"/>
                </a:cubicBezTo>
                <a:cubicBezTo>
                  <a:pt x="86" y="29"/>
                  <a:pt x="86" y="30"/>
                  <a:pt x="87" y="30"/>
                </a:cubicBezTo>
                <a:cubicBezTo>
                  <a:pt x="87" y="30"/>
                  <a:pt x="87" y="30"/>
                  <a:pt x="87" y="30"/>
                </a:cubicBezTo>
                <a:cubicBezTo>
                  <a:pt x="89" y="33"/>
                  <a:pt x="92" y="34"/>
                  <a:pt x="95" y="34"/>
                </a:cubicBezTo>
                <a:cubicBezTo>
                  <a:pt x="102" y="34"/>
                  <a:pt x="108" y="29"/>
                  <a:pt x="108" y="22"/>
                </a:cubicBezTo>
                <a:cubicBezTo>
                  <a:pt x="108" y="15"/>
                  <a:pt x="102" y="10"/>
                  <a:pt x="95" y="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18" name="Freeform 3810"/>
          <p:cNvSpPr>
            <a:spLocks noEditPoints="1"/>
          </p:cNvSpPr>
          <p:nvPr/>
        </p:nvSpPr>
        <p:spPr bwMode="auto">
          <a:xfrm>
            <a:off x="4105173" y="2844563"/>
            <a:ext cx="303665" cy="252218"/>
          </a:xfrm>
          <a:custGeom>
            <a:avLst/>
            <a:gdLst>
              <a:gd name="T0" fmla="*/ 31 w 165"/>
              <a:gd name="T1" fmla="*/ 41 h 137"/>
              <a:gd name="T2" fmla="*/ 16 w 165"/>
              <a:gd name="T3" fmla="*/ 18 h 137"/>
              <a:gd name="T4" fmla="*/ 61 w 165"/>
              <a:gd name="T5" fmla="*/ 18 h 137"/>
              <a:gd name="T6" fmla="*/ 99 w 165"/>
              <a:gd name="T7" fmla="*/ 41 h 137"/>
              <a:gd name="T8" fmla="*/ 99 w 165"/>
              <a:gd name="T9" fmla="*/ 51 h 137"/>
              <a:gd name="T10" fmla="*/ 115 w 165"/>
              <a:gd name="T11" fmla="*/ 128 h 137"/>
              <a:gd name="T12" fmla="*/ 120 w 165"/>
              <a:gd name="T13" fmla="*/ 62 h 137"/>
              <a:gd name="T14" fmla="*/ 120 w 165"/>
              <a:gd name="T15" fmla="*/ 137 h 137"/>
              <a:gd name="T16" fmla="*/ 0 w 165"/>
              <a:gd name="T17" fmla="*/ 132 h 137"/>
              <a:gd name="T18" fmla="*/ 5 w 165"/>
              <a:gd name="T19" fmla="*/ 41 h 137"/>
              <a:gd name="T20" fmla="*/ 117 w 165"/>
              <a:gd name="T21" fmla="*/ 39 h 137"/>
              <a:gd name="T22" fmla="*/ 128 w 165"/>
              <a:gd name="T23" fmla="*/ 46 h 137"/>
              <a:gd name="T24" fmla="*/ 159 w 165"/>
              <a:gd name="T25" fmla="*/ 28 h 137"/>
              <a:gd name="T26" fmla="*/ 115 w 165"/>
              <a:gd name="T27" fmla="*/ 10 h 137"/>
              <a:gd name="T28" fmla="*/ 135 w 165"/>
              <a:gd name="T29" fmla="*/ 52 h 137"/>
              <a:gd name="T30" fmla="*/ 116 w 165"/>
              <a:gd name="T31" fmla="*/ 57 h 137"/>
              <a:gd name="T32" fmla="*/ 112 w 165"/>
              <a:gd name="T33" fmla="*/ 42 h 137"/>
              <a:gd name="T34" fmla="*/ 101 w 165"/>
              <a:gd name="T35" fmla="*/ 69 h 137"/>
              <a:gd name="T36" fmla="*/ 96 w 165"/>
              <a:gd name="T37" fmla="*/ 74 h 137"/>
              <a:gd name="T38" fmla="*/ 106 w 165"/>
              <a:gd name="T39" fmla="*/ 91 h 137"/>
              <a:gd name="T40" fmla="*/ 101 w 165"/>
              <a:gd name="T41" fmla="*/ 87 h 137"/>
              <a:gd name="T42" fmla="*/ 107 w 165"/>
              <a:gd name="T43" fmla="*/ 106 h 137"/>
              <a:gd name="T44" fmla="*/ 107 w 165"/>
              <a:gd name="T45" fmla="*/ 119 h 137"/>
              <a:gd name="T46" fmla="*/ 94 w 165"/>
              <a:gd name="T47" fmla="*/ 119 h 137"/>
              <a:gd name="T48" fmla="*/ 95 w 165"/>
              <a:gd name="T49" fmla="*/ 106 h 137"/>
              <a:gd name="T50" fmla="*/ 101 w 165"/>
              <a:gd name="T51" fmla="*/ 109 h 137"/>
              <a:gd name="T52" fmla="*/ 99 w 165"/>
              <a:gd name="T53" fmla="*/ 110 h 137"/>
              <a:gd name="T54" fmla="*/ 99 w 165"/>
              <a:gd name="T55" fmla="*/ 115 h 137"/>
              <a:gd name="T56" fmla="*/ 103 w 165"/>
              <a:gd name="T57" fmla="*/ 115 h 137"/>
              <a:gd name="T58" fmla="*/ 103 w 165"/>
              <a:gd name="T59" fmla="*/ 110 h 137"/>
              <a:gd name="T60" fmla="*/ 80 w 165"/>
              <a:gd name="T61" fmla="*/ 55 h 137"/>
              <a:gd name="T62" fmla="*/ 87 w 165"/>
              <a:gd name="T63" fmla="*/ 58 h 137"/>
              <a:gd name="T64" fmla="*/ 90 w 165"/>
              <a:gd name="T65" fmla="*/ 113 h 137"/>
              <a:gd name="T66" fmla="*/ 25 w 165"/>
              <a:gd name="T67" fmla="*/ 123 h 137"/>
              <a:gd name="T68" fmla="*/ 18 w 165"/>
              <a:gd name="T69" fmla="*/ 120 h 137"/>
              <a:gd name="T70" fmla="*/ 15 w 165"/>
              <a:gd name="T71" fmla="*/ 65 h 137"/>
              <a:gd name="T72" fmla="*/ 18 w 165"/>
              <a:gd name="T73" fmla="*/ 58 h 137"/>
              <a:gd name="T74" fmla="*/ 80 w 165"/>
              <a:gd name="T75" fmla="*/ 61 h 137"/>
              <a:gd name="T76" fmla="*/ 22 w 165"/>
              <a:gd name="T77" fmla="*/ 62 h 137"/>
              <a:gd name="T78" fmla="*/ 22 w 165"/>
              <a:gd name="T79" fmla="*/ 116 h 137"/>
              <a:gd name="T80" fmla="*/ 80 w 165"/>
              <a:gd name="T81" fmla="*/ 118 h 137"/>
              <a:gd name="T82" fmla="*/ 84 w 165"/>
              <a:gd name="T83" fmla="*/ 65 h 137"/>
              <a:gd name="T84" fmla="*/ 80 w 165"/>
              <a:gd name="T85" fmla="*/ 61 h 137"/>
              <a:gd name="T86" fmla="*/ 18 w 165"/>
              <a:gd name="T87" fmla="*/ 58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65" h="137">
                <a:moveTo>
                  <a:pt x="5" y="41"/>
                </a:moveTo>
                <a:cubicBezTo>
                  <a:pt x="5" y="41"/>
                  <a:pt x="5" y="41"/>
                  <a:pt x="5" y="41"/>
                </a:cubicBezTo>
                <a:cubicBezTo>
                  <a:pt x="31" y="41"/>
                  <a:pt x="31" y="41"/>
                  <a:pt x="31" y="41"/>
                </a:cubicBezTo>
                <a:cubicBezTo>
                  <a:pt x="12" y="22"/>
                  <a:pt x="12" y="22"/>
                  <a:pt x="12" y="22"/>
                </a:cubicBezTo>
                <a:cubicBezTo>
                  <a:pt x="11" y="21"/>
                  <a:pt x="11" y="19"/>
                  <a:pt x="12" y="18"/>
                </a:cubicBezTo>
                <a:cubicBezTo>
                  <a:pt x="13" y="17"/>
                  <a:pt x="15" y="17"/>
                  <a:pt x="16" y="18"/>
                </a:cubicBezTo>
                <a:cubicBezTo>
                  <a:pt x="37" y="39"/>
                  <a:pt x="37" y="39"/>
                  <a:pt x="37" y="39"/>
                </a:cubicBezTo>
                <a:cubicBezTo>
                  <a:pt x="57" y="18"/>
                  <a:pt x="57" y="18"/>
                  <a:pt x="57" y="18"/>
                </a:cubicBezTo>
                <a:cubicBezTo>
                  <a:pt x="58" y="17"/>
                  <a:pt x="60" y="17"/>
                  <a:pt x="61" y="18"/>
                </a:cubicBezTo>
                <a:cubicBezTo>
                  <a:pt x="62" y="19"/>
                  <a:pt x="62" y="21"/>
                  <a:pt x="61" y="22"/>
                </a:cubicBezTo>
                <a:cubicBezTo>
                  <a:pt x="42" y="41"/>
                  <a:pt x="42" y="41"/>
                  <a:pt x="42" y="41"/>
                </a:cubicBezTo>
                <a:cubicBezTo>
                  <a:pt x="99" y="41"/>
                  <a:pt x="99" y="41"/>
                  <a:pt x="99" y="41"/>
                </a:cubicBezTo>
                <a:cubicBezTo>
                  <a:pt x="102" y="41"/>
                  <a:pt x="104" y="44"/>
                  <a:pt x="104" y="46"/>
                </a:cubicBezTo>
                <a:cubicBezTo>
                  <a:pt x="104" y="46"/>
                  <a:pt x="104" y="46"/>
                  <a:pt x="104" y="46"/>
                </a:cubicBezTo>
                <a:cubicBezTo>
                  <a:pt x="104" y="49"/>
                  <a:pt x="102" y="51"/>
                  <a:pt x="99" y="51"/>
                </a:cubicBezTo>
                <a:cubicBezTo>
                  <a:pt x="9" y="51"/>
                  <a:pt x="9" y="51"/>
                  <a:pt x="9" y="51"/>
                </a:cubicBezTo>
                <a:cubicBezTo>
                  <a:pt x="9" y="128"/>
                  <a:pt x="9" y="128"/>
                  <a:pt x="9" y="128"/>
                </a:cubicBezTo>
                <a:cubicBezTo>
                  <a:pt x="115" y="128"/>
                  <a:pt x="115" y="128"/>
                  <a:pt x="115" y="128"/>
                </a:cubicBezTo>
                <a:cubicBezTo>
                  <a:pt x="115" y="66"/>
                  <a:pt x="115" y="66"/>
                  <a:pt x="115" y="66"/>
                </a:cubicBezTo>
                <a:cubicBezTo>
                  <a:pt x="115" y="64"/>
                  <a:pt x="117" y="62"/>
                  <a:pt x="120" y="62"/>
                </a:cubicBezTo>
                <a:cubicBezTo>
                  <a:pt x="120" y="62"/>
                  <a:pt x="120" y="62"/>
                  <a:pt x="120" y="62"/>
                </a:cubicBezTo>
                <a:cubicBezTo>
                  <a:pt x="122" y="62"/>
                  <a:pt x="124" y="64"/>
                  <a:pt x="124" y="66"/>
                </a:cubicBezTo>
                <a:cubicBezTo>
                  <a:pt x="124" y="132"/>
                  <a:pt x="124" y="132"/>
                  <a:pt x="124" y="132"/>
                </a:cubicBezTo>
                <a:cubicBezTo>
                  <a:pt x="124" y="135"/>
                  <a:pt x="122" y="137"/>
                  <a:pt x="120" y="137"/>
                </a:cubicBezTo>
                <a:cubicBezTo>
                  <a:pt x="119" y="137"/>
                  <a:pt x="119" y="137"/>
                  <a:pt x="119" y="137"/>
                </a:cubicBezTo>
                <a:cubicBezTo>
                  <a:pt x="5" y="137"/>
                  <a:pt x="5" y="137"/>
                  <a:pt x="5" y="137"/>
                </a:cubicBezTo>
                <a:cubicBezTo>
                  <a:pt x="2" y="137"/>
                  <a:pt x="0" y="135"/>
                  <a:pt x="0" y="132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2" y="41"/>
                  <a:pt x="5" y="41"/>
                </a:cubicBezTo>
                <a:close/>
                <a:moveTo>
                  <a:pt x="119" y="14"/>
                </a:moveTo>
                <a:cubicBezTo>
                  <a:pt x="115" y="18"/>
                  <a:pt x="112" y="22"/>
                  <a:pt x="112" y="28"/>
                </a:cubicBezTo>
                <a:cubicBezTo>
                  <a:pt x="112" y="32"/>
                  <a:pt x="114" y="36"/>
                  <a:pt x="117" y="39"/>
                </a:cubicBezTo>
                <a:cubicBezTo>
                  <a:pt x="118" y="40"/>
                  <a:pt x="118" y="41"/>
                  <a:pt x="118" y="41"/>
                </a:cubicBezTo>
                <a:cubicBezTo>
                  <a:pt x="118" y="50"/>
                  <a:pt x="118" y="50"/>
                  <a:pt x="118" y="50"/>
                </a:cubicBezTo>
                <a:cubicBezTo>
                  <a:pt x="128" y="46"/>
                  <a:pt x="128" y="46"/>
                  <a:pt x="128" y="46"/>
                </a:cubicBezTo>
                <a:cubicBezTo>
                  <a:pt x="129" y="46"/>
                  <a:pt x="129" y="46"/>
                  <a:pt x="130" y="46"/>
                </a:cubicBezTo>
                <a:cubicBezTo>
                  <a:pt x="132" y="46"/>
                  <a:pt x="134" y="47"/>
                  <a:pt x="135" y="47"/>
                </a:cubicBezTo>
                <a:cubicBezTo>
                  <a:pt x="146" y="47"/>
                  <a:pt x="159" y="40"/>
                  <a:pt x="159" y="28"/>
                </a:cubicBezTo>
                <a:cubicBezTo>
                  <a:pt x="159" y="22"/>
                  <a:pt x="156" y="18"/>
                  <a:pt x="152" y="14"/>
                </a:cubicBezTo>
                <a:cubicBezTo>
                  <a:pt x="143" y="6"/>
                  <a:pt x="128" y="6"/>
                  <a:pt x="119" y="14"/>
                </a:cubicBezTo>
                <a:close/>
                <a:moveTo>
                  <a:pt x="115" y="10"/>
                </a:moveTo>
                <a:cubicBezTo>
                  <a:pt x="126" y="0"/>
                  <a:pt x="145" y="0"/>
                  <a:pt x="156" y="10"/>
                </a:cubicBezTo>
                <a:cubicBezTo>
                  <a:pt x="161" y="14"/>
                  <a:pt x="165" y="21"/>
                  <a:pt x="165" y="28"/>
                </a:cubicBezTo>
                <a:cubicBezTo>
                  <a:pt x="165" y="43"/>
                  <a:pt x="149" y="52"/>
                  <a:pt x="135" y="52"/>
                </a:cubicBezTo>
                <a:cubicBezTo>
                  <a:pt x="133" y="52"/>
                  <a:pt x="131" y="52"/>
                  <a:pt x="129" y="52"/>
                </a:cubicBezTo>
                <a:cubicBezTo>
                  <a:pt x="116" y="57"/>
                  <a:pt x="116" y="57"/>
                  <a:pt x="116" y="57"/>
                </a:cubicBezTo>
                <a:cubicBezTo>
                  <a:pt x="116" y="57"/>
                  <a:pt x="116" y="57"/>
                  <a:pt x="116" y="57"/>
                </a:cubicBezTo>
                <a:cubicBezTo>
                  <a:pt x="116" y="57"/>
                  <a:pt x="116" y="57"/>
                  <a:pt x="115" y="57"/>
                </a:cubicBezTo>
                <a:cubicBezTo>
                  <a:pt x="114" y="57"/>
                  <a:pt x="112" y="56"/>
                  <a:pt x="112" y="54"/>
                </a:cubicBezTo>
                <a:cubicBezTo>
                  <a:pt x="112" y="42"/>
                  <a:pt x="112" y="42"/>
                  <a:pt x="112" y="42"/>
                </a:cubicBezTo>
                <a:cubicBezTo>
                  <a:pt x="108" y="38"/>
                  <a:pt x="106" y="33"/>
                  <a:pt x="106" y="28"/>
                </a:cubicBezTo>
                <a:cubicBezTo>
                  <a:pt x="106" y="21"/>
                  <a:pt x="110" y="14"/>
                  <a:pt x="115" y="10"/>
                </a:cubicBezTo>
                <a:close/>
                <a:moveTo>
                  <a:pt x="101" y="69"/>
                </a:moveTo>
                <a:cubicBezTo>
                  <a:pt x="104" y="69"/>
                  <a:pt x="106" y="71"/>
                  <a:pt x="106" y="74"/>
                </a:cubicBezTo>
                <a:cubicBezTo>
                  <a:pt x="106" y="77"/>
                  <a:pt x="104" y="79"/>
                  <a:pt x="101" y="79"/>
                </a:cubicBezTo>
                <a:cubicBezTo>
                  <a:pt x="98" y="79"/>
                  <a:pt x="96" y="77"/>
                  <a:pt x="96" y="74"/>
                </a:cubicBezTo>
                <a:cubicBezTo>
                  <a:pt x="96" y="71"/>
                  <a:pt x="98" y="69"/>
                  <a:pt x="101" y="69"/>
                </a:cubicBezTo>
                <a:close/>
                <a:moveTo>
                  <a:pt x="101" y="87"/>
                </a:moveTo>
                <a:cubicBezTo>
                  <a:pt x="104" y="87"/>
                  <a:pt x="106" y="89"/>
                  <a:pt x="106" y="91"/>
                </a:cubicBezTo>
                <a:cubicBezTo>
                  <a:pt x="106" y="94"/>
                  <a:pt x="104" y="96"/>
                  <a:pt x="101" y="96"/>
                </a:cubicBezTo>
                <a:cubicBezTo>
                  <a:pt x="98" y="96"/>
                  <a:pt x="96" y="94"/>
                  <a:pt x="96" y="91"/>
                </a:cubicBezTo>
                <a:cubicBezTo>
                  <a:pt x="96" y="89"/>
                  <a:pt x="98" y="87"/>
                  <a:pt x="101" y="87"/>
                </a:cubicBezTo>
                <a:close/>
                <a:moveTo>
                  <a:pt x="101" y="103"/>
                </a:moveTo>
                <a:cubicBezTo>
                  <a:pt x="103" y="103"/>
                  <a:pt x="106" y="104"/>
                  <a:pt x="107" y="106"/>
                </a:cubicBezTo>
                <a:cubicBezTo>
                  <a:pt x="107" y="106"/>
                  <a:pt x="107" y="106"/>
                  <a:pt x="107" y="106"/>
                </a:cubicBezTo>
                <a:cubicBezTo>
                  <a:pt x="109" y="108"/>
                  <a:pt x="110" y="110"/>
                  <a:pt x="110" y="112"/>
                </a:cubicBezTo>
                <a:cubicBezTo>
                  <a:pt x="110" y="115"/>
                  <a:pt x="109" y="117"/>
                  <a:pt x="107" y="119"/>
                </a:cubicBezTo>
                <a:cubicBezTo>
                  <a:pt x="107" y="119"/>
                  <a:pt x="107" y="119"/>
                  <a:pt x="107" y="119"/>
                </a:cubicBezTo>
                <a:cubicBezTo>
                  <a:pt x="105" y="120"/>
                  <a:pt x="103" y="121"/>
                  <a:pt x="101" y="121"/>
                </a:cubicBezTo>
                <a:cubicBezTo>
                  <a:pt x="98" y="121"/>
                  <a:pt x="96" y="120"/>
                  <a:pt x="95" y="119"/>
                </a:cubicBezTo>
                <a:cubicBezTo>
                  <a:pt x="94" y="119"/>
                  <a:pt x="94" y="119"/>
                  <a:pt x="94" y="119"/>
                </a:cubicBezTo>
                <a:cubicBezTo>
                  <a:pt x="93" y="117"/>
                  <a:pt x="92" y="115"/>
                  <a:pt x="92" y="112"/>
                </a:cubicBezTo>
                <a:cubicBezTo>
                  <a:pt x="92" y="110"/>
                  <a:pt x="93" y="108"/>
                  <a:pt x="95" y="106"/>
                </a:cubicBezTo>
                <a:cubicBezTo>
                  <a:pt x="95" y="106"/>
                  <a:pt x="95" y="106"/>
                  <a:pt x="95" y="106"/>
                </a:cubicBezTo>
                <a:cubicBezTo>
                  <a:pt x="96" y="105"/>
                  <a:pt x="98" y="103"/>
                  <a:pt x="101" y="103"/>
                </a:cubicBezTo>
                <a:close/>
                <a:moveTo>
                  <a:pt x="103" y="110"/>
                </a:moveTo>
                <a:cubicBezTo>
                  <a:pt x="103" y="110"/>
                  <a:pt x="102" y="109"/>
                  <a:pt x="101" y="109"/>
                </a:cubicBezTo>
                <a:cubicBezTo>
                  <a:pt x="100" y="109"/>
                  <a:pt x="99" y="110"/>
                  <a:pt x="99" y="110"/>
                </a:cubicBezTo>
                <a:cubicBezTo>
                  <a:pt x="99" y="110"/>
                  <a:pt x="99" y="110"/>
                  <a:pt x="99" y="110"/>
                </a:cubicBezTo>
                <a:cubicBezTo>
                  <a:pt x="99" y="110"/>
                  <a:pt x="99" y="110"/>
                  <a:pt x="99" y="110"/>
                </a:cubicBezTo>
                <a:cubicBezTo>
                  <a:pt x="98" y="111"/>
                  <a:pt x="98" y="112"/>
                  <a:pt x="98" y="112"/>
                </a:cubicBezTo>
                <a:cubicBezTo>
                  <a:pt x="98" y="113"/>
                  <a:pt x="98" y="114"/>
                  <a:pt x="99" y="115"/>
                </a:cubicBezTo>
                <a:cubicBezTo>
                  <a:pt x="99" y="115"/>
                  <a:pt x="99" y="115"/>
                  <a:pt x="99" y="115"/>
                </a:cubicBezTo>
                <a:cubicBezTo>
                  <a:pt x="99" y="115"/>
                  <a:pt x="100" y="116"/>
                  <a:pt x="101" y="116"/>
                </a:cubicBezTo>
                <a:cubicBezTo>
                  <a:pt x="102" y="116"/>
                  <a:pt x="102" y="115"/>
                  <a:pt x="103" y="115"/>
                </a:cubicBezTo>
                <a:cubicBezTo>
                  <a:pt x="103" y="115"/>
                  <a:pt x="103" y="115"/>
                  <a:pt x="103" y="115"/>
                </a:cubicBezTo>
                <a:cubicBezTo>
                  <a:pt x="104" y="114"/>
                  <a:pt x="104" y="113"/>
                  <a:pt x="104" y="112"/>
                </a:cubicBezTo>
                <a:cubicBezTo>
                  <a:pt x="104" y="112"/>
                  <a:pt x="104" y="111"/>
                  <a:pt x="103" y="110"/>
                </a:cubicBezTo>
                <a:cubicBezTo>
                  <a:pt x="103" y="110"/>
                  <a:pt x="103" y="110"/>
                  <a:pt x="103" y="110"/>
                </a:cubicBezTo>
                <a:cubicBezTo>
                  <a:pt x="103" y="110"/>
                  <a:pt x="103" y="110"/>
                  <a:pt x="103" y="110"/>
                </a:cubicBezTo>
                <a:close/>
                <a:moveTo>
                  <a:pt x="25" y="55"/>
                </a:moveTo>
                <a:cubicBezTo>
                  <a:pt x="80" y="55"/>
                  <a:pt x="80" y="55"/>
                  <a:pt x="80" y="55"/>
                </a:cubicBezTo>
                <a:cubicBezTo>
                  <a:pt x="83" y="55"/>
                  <a:pt x="85" y="56"/>
                  <a:pt x="87" y="58"/>
                </a:cubicBezTo>
                <a:cubicBezTo>
                  <a:pt x="87" y="58"/>
                  <a:pt x="87" y="58"/>
                  <a:pt x="87" y="58"/>
                </a:cubicBezTo>
                <a:cubicBezTo>
                  <a:pt x="87" y="58"/>
                  <a:pt x="87" y="58"/>
                  <a:pt x="87" y="58"/>
                </a:cubicBezTo>
                <a:cubicBezTo>
                  <a:pt x="87" y="58"/>
                  <a:pt x="87" y="58"/>
                  <a:pt x="87" y="58"/>
                </a:cubicBezTo>
                <a:cubicBezTo>
                  <a:pt x="89" y="60"/>
                  <a:pt x="90" y="63"/>
                  <a:pt x="90" y="65"/>
                </a:cubicBezTo>
                <a:cubicBezTo>
                  <a:pt x="90" y="113"/>
                  <a:pt x="90" y="113"/>
                  <a:pt x="90" y="113"/>
                </a:cubicBezTo>
                <a:cubicBezTo>
                  <a:pt x="90" y="116"/>
                  <a:pt x="89" y="119"/>
                  <a:pt x="87" y="120"/>
                </a:cubicBezTo>
                <a:cubicBezTo>
                  <a:pt x="85" y="122"/>
                  <a:pt x="83" y="123"/>
                  <a:pt x="80" y="123"/>
                </a:cubicBezTo>
                <a:cubicBezTo>
                  <a:pt x="25" y="123"/>
                  <a:pt x="25" y="123"/>
                  <a:pt x="25" y="123"/>
                </a:cubicBezTo>
                <a:cubicBezTo>
                  <a:pt x="22" y="123"/>
                  <a:pt x="20" y="122"/>
                  <a:pt x="18" y="121"/>
                </a:cubicBezTo>
                <a:cubicBezTo>
                  <a:pt x="18" y="120"/>
                  <a:pt x="18" y="120"/>
                  <a:pt x="18" y="120"/>
                </a:cubicBezTo>
                <a:cubicBezTo>
                  <a:pt x="18" y="120"/>
                  <a:pt x="18" y="120"/>
                  <a:pt x="18" y="120"/>
                </a:cubicBezTo>
                <a:cubicBezTo>
                  <a:pt x="18" y="120"/>
                  <a:pt x="18" y="120"/>
                  <a:pt x="18" y="120"/>
                </a:cubicBezTo>
                <a:cubicBezTo>
                  <a:pt x="16" y="119"/>
                  <a:pt x="15" y="116"/>
                  <a:pt x="15" y="113"/>
                </a:cubicBezTo>
                <a:cubicBezTo>
                  <a:pt x="15" y="65"/>
                  <a:pt x="15" y="65"/>
                  <a:pt x="15" y="65"/>
                </a:cubicBezTo>
                <a:cubicBezTo>
                  <a:pt x="15" y="63"/>
                  <a:pt x="16" y="60"/>
                  <a:pt x="18" y="58"/>
                </a:cubicBezTo>
                <a:cubicBezTo>
                  <a:pt x="18" y="58"/>
                  <a:pt x="18" y="58"/>
                  <a:pt x="18" y="58"/>
                </a:cubicBezTo>
                <a:cubicBezTo>
                  <a:pt x="18" y="58"/>
                  <a:pt x="18" y="58"/>
                  <a:pt x="18" y="58"/>
                </a:cubicBezTo>
                <a:cubicBezTo>
                  <a:pt x="18" y="58"/>
                  <a:pt x="18" y="58"/>
                  <a:pt x="18" y="58"/>
                </a:cubicBezTo>
                <a:cubicBezTo>
                  <a:pt x="20" y="56"/>
                  <a:pt x="22" y="55"/>
                  <a:pt x="25" y="55"/>
                </a:cubicBezTo>
                <a:close/>
                <a:moveTo>
                  <a:pt x="80" y="61"/>
                </a:moveTo>
                <a:cubicBezTo>
                  <a:pt x="25" y="61"/>
                  <a:pt x="25" y="61"/>
                  <a:pt x="25" y="61"/>
                </a:cubicBezTo>
                <a:cubicBezTo>
                  <a:pt x="24" y="61"/>
                  <a:pt x="23" y="61"/>
                  <a:pt x="22" y="62"/>
                </a:cubicBezTo>
                <a:cubicBezTo>
                  <a:pt x="22" y="62"/>
                  <a:pt x="22" y="62"/>
                  <a:pt x="22" y="62"/>
                </a:cubicBezTo>
                <a:cubicBezTo>
                  <a:pt x="21" y="63"/>
                  <a:pt x="21" y="64"/>
                  <a:pt x="21" y="65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1" y="115"/>
                  <a:pt x="21" y="116"/>
                  <a:pt x="22" y="116"/>
                </a:cubicBezTo>
                <a:cubicBezTo>
                  <a:pt x="22" y="116"/>
                  <a:pt x="22" y="116"/>
                  <a:pt x="22" y="116"/>
                </a:cubicBezTo>
                <a:cubicBezTo>
                  <a:pt x="23" y="117"/>
                  <a:pt x="24" y="118"/>
                  <a:pt x="25" y="118"/>
                </a:cubicBezTo>
                <a:cubicBezTo>
                  <a:pt x="80" y="118"/>
                  <a:pt x="80" y="118"/>
                  <a:pt x="80" y="118"/>
                </a:cubicBezTo>
                <a:cubicBezTo>
                  <a:pt x="81" y="118"/>
                  <a:pt x="82" y="117"/>
                  <a:pt x="83" y="116"/>
                </a:cubicBezTo>
                <a:cubicBezTo>
                  <a:pt x="84" y="116"/>
                  <a:pt x="84" y="115"/>
                  <a:pt x="84" y="113"/>
                </a:cubicBezTo>
                <a:cubicBezTo>
                  <a:pt x="84" y="65"/>
                  <a:pt x="84" y="65"/>
                  <a:pt x="84" y="65"/>
                </a:cubicBezTo>
                <a:cubicBezTo>
                  <a:pt x="84" y="64"/>
                  <a:pt x="84" y="63"/>
                  <a:pt x="83" y="62"/>
                </a:cubicBezTo>
                <a:cubicBezTo>
                  <a:pt x="83" y="62"/>
                  <a:pt x="83" y="62"/>
                  <a:pt x="83" y="62"/>
                </a:cubicBezTo>
                <a:cubicBezTo>
                  <a:pt x="82" y="61"/>
                  <a:pt x="81" y="61"/>
                  <a:pt x="80" y="61"/>
                </a:cubicBezTo>
                <a:close/>
                <a:moveTo>
                  <a:pt x="18" y="58"/>
                </a:moveTo>
                <a:cubicBezTo>
                  <a:pt x="19" y="57"/>
                  <a:pt x="21" y="57"/>
                  <a:pt x="22" y="58"/>
                </a:cubicBezTo>
                <a:cubicBezTo>
                  <a:pt x="18" y="58"/>
                  <a:pt x="18" y="58"/>
                  <a:pt x="18" y="5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19" name="Freeform 3811"/>
          <p:cNvSpPr>
            <a:spLocks noEditPoints="1"/>
          </p:cNvSpPr>
          <p:nvPr/>
        </p:nvSpPr>
        <p:spPr bwMode="auto">
          <a:xfrm>
            <a:off x="2492628" y="4232742"/>
            <a:ext cx="214902" cy="214073"/>
          </a:xfrm>
          <a:custGeom>
            <a:avLst/>
            <a:gdLst>
              <a:gd name="T0" fmla="*/ 96 w 117"/>
              <a:gd name="T1" fmla="*/ 96 h 116"/>
              <a:gd name="T2" fmla="*/ 59 w 117"/>
              <a:gd name="T3" fmla="*/ 92 h 116"/>
              <a:gd name="T4" fmla="*/ 28 w 117"/>
              <a:gd name="T5" fmla="*/ 46 h 116"/>
              <a:gd name="T6" fmla="*/ 89 w 117"/>
              <a:gd name="T7" fmla="*/ 46 h 116"/>
              <a:gd name="T8" fmla="*/ 89 w 117"/>
              <a:gd name="T9" fmla="*/ 71 h 116"/>
              <a:gd name="T10" fmla="*/ 60 w 117"/>
              <a:gd name="T11" fmla="*/ 71 h 116"/>
              <a:gd name="T12" fmla="*/ 57 w 117"/>
              <a:gd name="T13" fmla="*/ 69 h 116"/>
              <a:gd name="T14" fmla="*/ 49 w 117"/>
              <a:gd name="T15" fmla="*/ 52 h 116"/>
              <a:gd name="T16" fmla="*/ 64 w 117"/>
              <a:gd name="T17" fmla="*/ 44 h 116"/>
              <a:gd name="T18" fmla="*/ 68 w 117"/>
              <a:gd name="T19" fmla="*/ 51 h 116"/>
              <a:gd name="T20" fmla="*/ 61 w 117"/>
              <a:gd name="T21" fmla="*/ 60 h 116"/>
              <a:gd name="T22" fmla="*/ 57 w 117"/>
              <a:gd name="T23" fmla="*/ 67 h 116"/>
              <a:gd name="T24" fmla="*/ 59 w 117"/>
              <a:gd name="T25" fmla="*/ 55 h 116"/>
              <a:gd name="T26" fmla="*/ 62 w 117"/>
              <a:gd name="T27" fmla="*/ 51 h 116"/>
              <a:gd name="T28" fmla="*/ 61 w 117"/>
              <a:gd name="T29" fmla="*/ 49 h 116"/>
              <a:gd name="T30" fmla="*/ 61 w 117"/>
              <a:gd name="T31" fmla="*/ 20 h 116"/>
              <a:gd name="T32" fmla="*/ 56 w 117"/>
              <a:gd name="T33" fmla="*/ 10 h 116"/>
              <a:gd name="T34" fmla="*/ 49 w 117"/>
              <a:gd name="T35" fmla="*/ 8 h 116"/>
              <a:gd name="T36" fmla="*/ 57 w 117"/>
              <a:gd name="T37" fmla="*/ 1 h 116"/>
              <a:gd name="T38" fmla="*/ 57 w 117"/>
              <a:gd name="T39" fmla="*/ 1 h 116"/>
              <a:gd name="T40" fmla="*/ 60 w 117"/>
              <a:gd name="T41" fmla="*/ 1 h 116"/>
              <a:gd name="T42" fmla="*/ 60 w 117"/>
              <a:gd name="T43" fmla="*/ 1 h 116"/>
              <a:gd name="T44" fmla="*/ 61 w 117"/>
              <a:gd name="T45" fmla="*/ 1 h 116"/>
              <a:gd name="T46" fmla="*/ 64 w 117"/>
              <a:gd name="T47" fmla="*/ 12 h 116"/>
              <a:gd name="T48" fmla="*/ 20 w 117"/>
              <a:gd name="T49" fmla="*/ 55 h 116"/>
              <a:gd name="T50" fmla="*/ 10 w 117"/>
              <a:gd name="T51" fmla="*/ 61 h 116"/>
              <a:gd name="T52" fmla="*/ 8 w 117"/>
              <a:gd name="T53" fmla="*/ 67 h 116"/>
              <a:gd name="T54" fmla="*/ 1 w 117"/>
              <a:gd name="T55" fmla="*/ 60 h 116"/>
              <a:gd name="T56" fmla="*/ 1 w 117"/>
              <a:gd name="T57" fmla="*/ 60 h 116"/>
              <a:gd name="T58" fmla="*/ 1 w 117"/>
              <a:gd name="T59" fmla="*/ 57 h 116"/>
              <a:gd name="T60" fmla="*/ 1 w 117"/>
              <a:gd name="T61" fmla="*/ 56 h 116"/>
              <a:gd name="T62" fmla="*/ 1 w 117"/>
              <a:gd name="T63" fmla="*/ 56 h 116"/>
              <a:gd name="T64" fmla="*/ 12 w 117"/>
              <a:gd name="T65" fmla="*/ 53 h 116"/>
              <a:gd name="T66" fmla="*/ 56 w 117"/>
              <a:gd name="T67" fmla="*/ 97 h 116"/>
              <a:gd name="T68" fmla="*/ 61 w 117"/>
              <a:gd name="T69" fmla="*/ 107 h 116"/>
              <a:gd name="T70" fmla="*/ 68 w 117"/>
              <a:gd name="T71" fmla="*/ 109 h 116"/>
              <a:gd name="T72" fmla="*/ 60 w 117"/>
              <a:gd name="T73" fmla="*/ 116 h 116"/>
              <a:gd name="T74" fmla="*/ 60 w 117"/>
              <a:gd name="T75" fmla="*/ 116 h 116"/>
              <a:gd name="T76" fmla="*/ 57 w 117"/>
              <a:gd name="T77" fmla="*/ 116 h 116"/>
              <a:gd name="T78" fmla="*/ 57 w 117"/>
              <a:gd name="T79" fmla="*/ 116 h 116"/>
              <a:gd name="T80" fmla="*/ 56 w 117"/>
              <a:gd name="T81" fmla="*/ 116 h 116"/>
              <a:gd name="T82" fmla="*/ 54 w 117"/>
              <a:gd name="T83" fmla="*/ 104 h 116"/>
              <a:gd name="T84" fmla="*/ 97 w 117"/>
              <a:gd name="T85" fmla="*/ 61 h 116"/>
              <a:gd name="T86" fmla="*/ 107 w 117"/>
              <a:gd name="T87" fmla="*/ 55 h 116"/>
              <a:gd name="T88" fmla="*/ 109 w 117"/>
              <a:gd name="T89" fmla="*/ 49 h 116"/>
              <a:gd name="T90" fmla="*/ 116 w 117"/>
              <a:gd name="T91" fmla="*/ 56 h 116"/>
              <a:gd name="T92" fmla="*/ 116 w 117"/>
              <a:gd name="T93" fmla="*/ 57 h 116"/>
              <a:gd name="T94" fmla="*/ 116 w 117"/>
              <a:gd name="T95" fmla="*/ 60 h 116"/>
              <a:gd name="T96" fmla="*/ 116 w 117"/>
              <a:gd name="T97" fmla="*/ 60 h 116"/>
              <a:gd name="T98" fmla="*/ 116 w 117"/>
              <a:gd name="T99" fmla="*/ 60 h 116"/>
              <a:gd name="T100" fmla="*/ 105 w 117"/>
              <a:gd name="T101" fmla="*/ 63 h 116"/>
              <a:gd name="T102" fmla="*/ 68 w 117"/>
              <a:gd name="T103" fmla="*/ 36 h 116"/>
              <a:gd name="T104" fmla="*/ 35 w 117"/>
              <a:gd name="T105" fmla="*/ 58 h 116"/>
              <a:gd name="T106" fmla="*/ 80 w 117"/>
              <a:gd name="T107" fmla="*/ 67 h 116"/>
              <a:gd name="T108" fmla="*/ 80 w 117"/>
              <a:gd name="T109" fmla="*/ 49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17" h="116">
                <a:moveTo>
                  <a:pt x="85" y="78"/>
                </a:moveTo>
                <a:cubicBezTo>
                  <a:pt x="96" y="89"/>
                  <a:pt x="96" y="89"/>
                  <a:pt x="96" y="89"/>
                </a:cubicBezTo>
                <a:cubicBezTo>
                  <a:pt x="98" y="91"/>
                  <a:pt x="98" y="94"/>
                  <a:pt x="96" y="96"/>
                </a:cubicBezTo>
                <a:cubicBezTo>
                  <a:pt x="95" y="98"/>
                  <a:pt x="91" y="98"/>
                  <a:pt x="90" y="96"/>
                </a:cubicBezTo>
                <a:cubicBezTo>
                  <a:pt x="78" y="85"/>
                  <a:pt x="78" y="85"/>
                  <a:pt x="78" y="85"/>
                </a:cubicBezTo>
                <a:cubicBezTo>
                  <a:pt x="73" y="89"/>
                  <a:pt x="66" y="92"/>
                  <a:pt x="59" y="92"/>
                </a:cubicBezTo>
                <a:cubicBezTo>
                  <a:pt x="54" y="92"/>
                  <a:pt x="50" y="91"/>
                  <a:pt x="46" y="89"/>
                </a:cubicBezTo>
                <a:cubicBezTo>
                  <a:pt x="33" y="84"/>
                  <a:pt x="25" y="72"/>
                  <a:pt x="25" y="58"/>
                </a:cubicBezTo>
                <a:cubicBezTo>
                  <a:pt x="25" y="54"/>
                  <a:pt x="26" y="50"/>
                  <a:pt x="28" y="46"/>
                </a:cubicBezTo>
                <a:cubicBezTo>
                  <a:pt x="33" y="33"/>
                  <a:pt x="45" y="25"/>
                  <a:pt x="59" y="25"/>
                </a:cubicBezTo>
                <a:cubicBezTo>
                  <a:pt x="63" y="25"/>
                  <a:pt x="67" y="26"/>
                  <a:pt x="71" y="28"/>
                </a:cubicBezTo>
                <a:cubicBezTo>
                  <a:pt x="79" y="31"/>
                  <a:pt x="86" y="37"/>
                  <a:pt x="89" y="46"/>
                </a:cubicBezTo>
                <a:cubicBezTo>
                  <a:pt x="89" y="46"/>
                  <a:pt x="89" y="46"/>
                  <a:pt x="89" y="46"/>
                </a:cubicBezTo>
                <a:cubicBezTo>
                  <a:pt x="91" y="50"/>
                  <a:pt x="92" y="54"/>
                  <a:pt x="92" y="58"/>
                </a:cubicBezTo>
                <a:cubicBezTo>
                  <a:pt x="92" y="63"/>
                  <a:pt x="91" y="67"/>
                  <a:pt x="89" y="71"/>
                </a:cubicBezTo>
                <a:cubicBezTo>
                  <a:pt x="88" y="74"/>
                  <a:pt x="87" y="76"/>
                  <a:pt x="85" y="78"/>
                </a:cubicBezTo>
                <a:close/>
                <a:moveTo>
                  <a:pt x="57" y="69"/>
                </a:moveTo>
                <a:cubicBezTo>
                  <a:pt x="59" y="69"/>
                  <a:pt x="60" y="70"/>
                  <a:pt x="60" y="71"/>
                </a:cubicBezTo>
                <a:cubicBezTo>
                  <a:pt x="60" y="73"/>
                  <a:pt x="59" y="74"/>
                  <a:pt x="57" y="74"/>
                </a:cubicBezTo>
                <a:cubicBezTo>
                  <a:pt x="56" y="74"/>
                  <a:pt x="54" y="73"/>
                  <a:pt x="54" y="71"/>
                </a:cubicBezTo>
                <a:cubicBezTo>
                  <a:pt x="54" y="70"/>
                  <a:pt x="56" y="69"/>
                  <a:pt x="57" y="69"/>
                </a:cubicBezTo>
                <a:close/>
                <a:moveTo>
                  <a:pt x="55" y="52"/>
                </a:moveTo>
                <a:cubicBezTo>
                  <a:pt x="55" y="54"/>
                  <a:pt x="54" y="55"/>
                  <a:pt x="52" y="55"/>
                </a:cubicBezTo>
                <a:cubicBezTo>
                  <a:pt x="51" y="55"/>
                  <a:pt x="49" y="54"/>
                  <a:pt x="49" y="52"/>
                </a:cubicBezTo>
                <a:cubicBezTo>
                  <a:pt x="49" y="48"/>
                  <a:pt x="51" y="45"/>
                  <a:pt x="55" y="43"/>
                </a:cubicBezTo>
                <a:cubicBezTo>
                  <a:pt x="56" y="43"/>
                  <a:pt x="57" y="42"/>
                  <a:pt x="59" y="42"/>
                </a:cubicBezTo>
                <a:cubicBezTo>
                  <a:pt x="61" y="42"/>
                  <a:pt x="63" y="43"/>
                  <a:pt x="64" y="44"/>
                </a:cubicBezTo>
                <a:cubicBezTo>
                  <a:pt x="65" y="45"/>
                  <a:pt x="66" y="46"/>
                  <a:pt x="67" y="47"/>
                </a:cubicBezTo>
                <a:cubicBezTo>
                  <a:pt x="67" y="48"/>
                  <a:pt x="67" y="48"/>
                  <a:pt x="67" y="48"/>
                </a:cubicBezTo>
                <a:cubicBezTo>
                  <a:pt x="68" y="49"/>
                  <a:pt x="68" y="50"/>
                  <a:pt x="68" y="51"/>
                </a:cubicBezTo>
                <a:cubicBezTo>
                  <a:pt x="68" y="53"/>
                  <a:pt x="67" y="55"/>
                  <a:pt x="66" y="56"/>
                </a:cubicBezTo>
                <a:cubicBezTo>
                  <a:pt x="66" y="57"/>
                  <a:pt x="66" y="57"/>
                  <a:pt x="66" y="57"/>
                </a:cubicBezTo>
                <a:cubicBezTo>
                  <a:pt x="64" y="59"/>
                  <a:pt x="63" y="60"/>
                  <a:pt x="61" y="60"/>
                </a:cubicBezTo>
                <a:cubicBezTo>
                  <a:pt x="61" y="60"/>
                  <a:pt x="61" y="60"/>
                  <a:pt x="61" y="60"/>
                </a:cubicBezTo>
                <a:cubicBezTo>
                  <a:pt x="60" y="61"/>
                  <a:pt x="60" y="61"/>
                  <a:pt x="60" y="64"/>
                </a:cubicBezTo>
                <a:cubicBezTo>
                  <a:pt x="60" y="66"/>
                  <a:pt x="59" y="67"/>
                  <a:pt x="57" y="67"/>
                </a:cubicBezTo>
                <a:cubicBezTo>
                  <a:pt x="56" y="67"/>
                  <a:pt x="54" y="66"/>
                  <a:pt x="54" y="64"/>
                </a:cubicBezTo>
                <a:cubicBezTo>
                  <a:pt x="54" y="58"/>
                  <a:pt x="56" y="57"/>
                  <a:pt x="59" y="55"/>
                </a:cubicBezTo>
                <a:cubicBezTo>
                  <a:pt x="59" y="55"/>
                  <a:pt x="59" y="55"/>
                  <a:pt x="59" y="55"/>
                </a:cubicBezTo>
                <a:cubicBezTo>
                  <a:pt x="60" y="55"/>
                  <a:pt x="61" y="54"/>
                  <a:pt x="61" y="53"/>
                </a:cubicBezTo>
                <a:cubicBezTo>
                  <a:pt x="61" y="53"/>
                  <a:pt x="61" y="53"/>
                  <a:pt x="61" y="53"/>
                </a:cubicBezTo>
                <a:cubicBezTo>
                  <a:pt x="62" y="53"/>
                  <a:pt x="62" y="52"/>
                  <a:pt x="62" y="51"/>
                </a:cubicBezTo>
                <a:cubicBezTo>
                  <a:pt x="62" y="51"/>
                  <a:pt x="62" y="50"/>
                  <a:pt x="62" y="50"/>
                </a:cubicBezTo>
                <a:cubicBezTo>
                  <a:pt x="62" y="50"/>
                  <a:pt x="62" y="50"/>
                  <a:pt x="62" y="50"/>
                </a:cubicBezTo>
                <a:cubicBezTo>
                  <a:pt x="61" y="49"/>
                  <a:pt x="61" y="49"/>
                  <a:pt x="61" y="49"/>
                </a:cubicBezTo>
                <a:cubicBezTo>
                  <a:pt x="60" y="48"/>
                  <a:pt x="60" y="48"/>
                  <a:pt x="59" y="48"/>
                </a:cubicBezTo>
                <a:cubicBezTo>
                  <a:pt x="56" y="48"/>
                  <a:pt x="55" y="50"/>
                  <a:pt x="55" y="52"/>
                </a:cubicBezTo>
                <a:close/>
                <a:moveTo>
                  <a:pt x="61" y="20"/>
                </a:moveTo>
                <a:cubicBezTo>
                  <a:pt x="61" y="22"/>
                  <a:pt x="60" y="23"/>
                  <a:pt x="59" y="23"/>
                </a:cubicBezTo>
                <a:cubicBezTo>
                  <a:pt x="57" y="23"/>
                  <a:pt x="56" y="22"/>
                  <a:pt x="56" y="20"/>
                </a:cubicBezTo>
                <a:cubicBezTo>
                  <a:pt x="56" y="10"/>
                  <a:pt x="56" y="10"/>
                  <a:pt x="56" y="10"/>
                </a:cubicBezTo>
                <a:cubicBezTo>
                  <a:pt x="54" y="12"/>
                  <a:pt x="54" y="12"/>
                  <a:pt x="54" y="12"/>
                </a:cubicBezTo>
                <a:cubicBezTo>
                  <a:pt x="52" y="13"/>
                  <a:pt x="51" y="13"/>
                  <a:pt x="49" y="12"/>
                </a:cubicBezTo>
                <a:cubicBezTo>
                  <a:pt x="48" y="11"/>
                  <a:pt x="48" y="9"/>
                  <a:pt x="49" y="8"/>
                </a:cubicBezTo>
                <a:cubicBezTo>
                  <a:pt x="56" y="1"/>
                  <a:pt x="56" y="1"/>
                  <a:pt x="56" y="1"/>
                </a:cubicBezTo>
                <a:cubicBezTo>
                  <a:pt x="57" y="1"/>
                  <a:pt x="57" y="1"/>
                  <a:pt x="57" y="1"/>
                </a:cubicBezTo>
                <a:cubicBezTo>
                  <a:pt x="57" y="1"/>
                  <a:pt x="57" y="1"/>
                  <a:pt x="57" y="1"/>
                </a:cubicBezTo>
                <a:cubicBezTo>
                  <a:pt x="57" y="1"/>
                  <a:pt x="57" y="1"/>
                  <a:pt x="57" y="1"/>
                </a:cubicBezTo>
                <a:cubicBezTo>
                  <a:pt x="57" y="1"/>
                  <a:pt x="57" y="1"/>
                  <a:pt x="57" y="1"/>
                </a:cubicBezTo>
                <a:cubicBezTo>
                  <a:pt x="57" y="1"/>
                  <a:pt x="57" y="1"/>
                  <a:pt x="57" y="1"/>
                </a:cubicBezTo>
                <a:cubicBezTo>
                  <a:pt x="57" y="1"/>
                  <a:pt x="57" y="1"/>
                  <a:pt x="57" y="1"/>
                </a:cubicBezTo>
                <a:cubicBezTo>
                  <a:pt x="58" y="0"/>
                  <a:pt x="58" y="0"/>
                  <a:pt x="59" y="0"/>
                </a:cubicBezTo>
                <a:cubicBezTo>
                  <a:pt x="59" y="0"/>
                  <a:pt x="60" y="0"/>
                  <a:pt x="60" y="1"/>
                </a:cubicBezTo>
                <a:cubicBezTo>
                  <a:pt x="60" y="1"/>
                  <a:pt x="60" y="1"/>
                  <a:pt x="60" y="1"/>
                </a:cubicBezTo>
                <a:cubicBezTo>
                  <a:pt x="60" y="1"/>
                  <a:pt x="60" y="1"/>
                  <a:pt x="60" y="1"/>
                </a:cubicBezTo>
                <a:cubicBezTo>
                  <a:pt x="60" y="1"/>
                  <a:pt x="60" y="1"/>
                  <a:pt x="60" y="1"/>
                </a:cubicBezTo>
                <a:cubicBezTo>
                  <a:pt x="60" y="1"/>
                  <a:pt x="60" y="1"/>
                  <a:pt x="60" y="1"/>
                </a:cubicBezTo>
                <a:cubicBezTo>
                  <a:pt x="61" y="1"/>
                  <a:pt x="61" y="1"/>
                  <a:pt x="61" y="1"/>
                </a:cubicBezTo>
                <a:cubicBezTo>
                  <a:pt x="61" y="1"/>
                  <a:pt x="61" y="1"/>
                  <a:pt x="61" y="1"/>
                </a:cubicBezTo>
                <a:cubicBezTo>
                  <a:pt x="68" y="8"/>
                  <a:pt x="68" y="8"/>
                  <a:pt x="68" y="8"/>
                </a:cubicBezTo>
                <a:cubicBezTo>
                  <a:pt x="69" y="9"/>
                  <a:pt x="69" y="11"/>
                  <a:pt x="68" y="12"/>
                </a:cubicBezTo>
                <a:cubicBezTo>
                  <a:pt x="67" y="13"/>
                  <a:pt x="65" y="13"/>
                  <a:pt x="64" y="12"/>
                </a:cubicBezTo>
                <a:cubicBezTo>
                  <a:pt x="61" y="10"/>
                  <a:pt x="61" y="10"/>
                  <a:pt x="61" y="10"/>
                </a:cubicBezTo>
                <a:cubicBezTo>
                  <a:pt x="61" y="20"/>
                  <a:pt x="61" y="20"/>
                  <a:pt x="61" y="20"/>
                </a:cubicBezTo>
                <a:close/>
                <a:moveTo>
                  <a:pt x="20" y="55"/>
                </a:moveTo>
                <a:cubicBezTo>
                  <a:pt x="22" y="55"/>
                  <a:pt x="23" y="57"/>
                  <a:pt x="23" y="58"/>
                </a:cubicBezTo>
                <a:cubicBezTo>
                  <a:pt x="23" y="60"/>
                  <a:pt x="22" y="61"/>
                  <a:pt x="20" y="61"/>
                </a:cubicBezTo>
                <a:cubicBezTo>
                  <a:pt x="10" y="61"/>
                  <a:pt x="10" y="61"/>
                  <a:pt x="10" y="61"/>
                </a:cubicBezTo>
                <a:cubicBezTo>
                  <a:pt x="12" y="63"/>
                  <a:pt x="12" y="63"/>
                  <a:pt x="12" y="63"/>
                </a:cubicBezTo>
                <a:cubicBezTo>
                  <a:pt x="13" y="64"/>
                  <a:pt x="13" y="66"/>
                  <a:pt x="12" y="67"/>
                </a:cubicBezTo>
                <a:cubicBezTo>
                  <a:pt x="11" y="68"/>
                  <a:pt x="9" y="68"/>
                  <a:pt x="8" y="67"/>
                </a:cubicBezTo>
                <a:cubicBezTo>
                  <a:pt x="1" y="60"/>
                  <a:pt x="1" y="60"/>
                  <a:pt x="1" y="60"/>
                </a:cubicBezTo>
                <a:cubicBezTo>
                  <a:pt x="1" y="60"/>
                  <a:pt x="1" y="60"/>
                  <a:pt x="1" y="60"/>
                </a:cubicBezTo>
                <a:cubicBezTo>
                  <a:pt x="1" y="60"/>
                  <a:pt x="1" y="60"/>
                  <a:pt x="1" y="60"/>
                </a:cubicBezTo>
                <a:cubicBezTo>
                  <a:pt x="1" y="60"/>
                  <a:pt x="1" y="60"/>
                  <a:pt x="1" y="60"/>
                </a:cubicBezTo>
                <a:cubicBezTo>
                  <a:pt x="1" y="60"/>
                  <a:pt x="1" y="60"/>
                  <a:pt x="1" y="60"/>
                </a:cubicBezTo>
                <a:cubicBezTo>
                  <a:pt x="1" y="60"/>
                  <a:pt x="1" y="60"/>
                  <a:pt x="1" y="60"/>
                </a:cubicBezTo>
                <a:cubicBezTo>
                  <a:pt x="1" y="60"/>
                  <a:pt x="1" y="60"/>
                  <a:pt x="1" y="60"/>
                </a:cubicBezTo>
                <a:cubicBezTo>
                  <a:pt x="1" y="59"/>
                  <a:pt x="0" y="59"/>
                  <a:pt x="0" y="58"/>
                </a:cubicBezTo>
                <a:cubicBezTo>
                  <a:pt x="0" y="58"/>
                  <a:pt x="1" y="57"/>
                  <a:pt x="1" y="57"/>
                </a:cubicBezTo>
                <a:cubicBezTo>
                  <a:pt x="1" y="57"/>
                  <a:pt x="1" y="57"/>
                  <a:pt x="1" y="57"/>
                </a:cubicBezTo>
                <a:cubicBezTo>
                  <a:pt x="1" y="57"/>
                  <a:pt x="1" y="57"/>
                  <a:pt x="1" y="57"/>
                </a:cubicBezTo>
                <a:cubicBezTo>
                  <a:pt x="1" y="57"/>
                  <a:pt x="1" y="56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1" y="56"/>
                  <a:pt x="1" y="56"/>
                  <a:pt x="1" y="56"/>
                </a:cubicBezTo>
                <a:cubicBezTo>
                  <a:pt x="8" y="49"/>
                  <a:pt x="8" y="49"/>
                  <a:pt x="8" y="49"/>
                </a:cubicBezTo>
                <a:cubicBezTo>
                  <a:pt x="9" y="48"/>
                  <a:pt x="11" y="48"/>
                  <a:pt x="12" y="49"/>
                </a:cubicBezTo>
                <a:cubicBezTo>
                  <a:pt x="13" y="50"/>
                  <a:pt x="13" y="52"/>
                  <a:pt x="12" y="53"/>
                </a:cubicBezTo>
                <a:cubicBezTo>
                  <a:pt x="10" y="55"/>
                  <a:pt x="10" y="55"/>
                  <a:pt x="10" y="55"/>
                </a:cubicBezTo>
                <a:cubicBezTo>
                  <a:pt x="20" y="55"/>
                  <a:pt x="20" y="55"/>
                  <a:pt x="20" y="55"/>
                </a:cubicBezTo>
                <a:close/>
                <a:moveTo>
                  <a:pt x="56" y="97"/>
                </a:moveTo>
                <a:cubicBezTo>
                  <a:pt x="56" y="95"/>
                  <a:pt x="57" y="94"/>
                  <a:pt x="59" y="94"/>
                </a:cubicBezTo>
                <a:cubicBezTo>
                  <a:pt x="60" y="94"/>
                  <a:pt x="61" y="95"/>
                  <a:pt x="61" y="97"/>
                </a:cubicBezTo>
                <a:cubicBezTo>
                  <a:pt x="61" y="107"/>
                  <a:pt x="61" y="107"/>
                  <a:pt x="61" y="107"/>
                </a:cubicBezTo>
                <a:cubicBezTo>
                  <a:pt x="64" y="104"/>
                  <a:pt x="64" y="104"/>
                  <a:pt x="64" y="104"/>
                </a:cubicBezTo>
                <a:cubicBezTo>
                  <a:pt x="65" y="103"/>
                  <a:pt x="67" y="103"/>
                  <a:pt x="68" y="104"/>
                </a:cubicBezTo>
                <a:cubicBezTo>
                  <a:pt x="69" y="106"/>
                  <a:pt x="69" y="107"/>
                  <a:pt x="68" y="109"/>
                </a:cubicBezTo>
                <a:cubicBezTo>
                  <a:pt x="61" y="116"/>
                  <a:pt x="61" y="116"/>
                  <a:pt x="61" y="116"/>
                </a:cubicBezTo>
                <a:cubicBezTo>
                  <a:pt x="61" y="116"/>
                  <a:pt x="61" y="116"/>
                  <a:pt x="61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60" y="116"/>
                  <a:pt x="59" y="116"/>
                  <a:pt x="59" y="116"/>
                </a:cubicBezTo>
                <a:cubicBezTo>
                  <a:pt x="58" y="116"/>
                  <a:pt x="58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7" y="116"/>
                  <a:pt x="57" y="116"/>
                  <a:pt x="57" y="116"/>
                </a:cubicBezTo>
                <a:cubicBezTo>
                  <a:pt x="56" y="116"/>
                  <a:pt x="56" y="116"/>
                  <a:pt x="56" y="116"/>
                </a:cubicBezTo>
                <a:cubicBezTo>
                  <a:pt x="49" y="109"/>
                  <a:pt x="49" y="109"/>
                  <a:pt x="49" y="109"/>
                </a:cubicBezTo>
                <a:cubicBezTo>
                  <a:pt x="48" y="107"/>
                  <a:pt x="48" y="106"/>
                  <a:pt x="49" y="104"/>
                </a:cubicBezTo>
                <a:cubicBezTo>
                  <a:pt x="51" y="103"/>
                  <a:pt x="52" y="103"/>
                  <a:pt x="54" y="104"/>
                </a:cubicBezTo>
                <a:cubicBezTo>
                  <a:pt x="56" y="107"/>
                  <a:pt x="56" y="107"/>
                  <a:pt x="56" y="107"/>
                </a:cubicBezTo>
                <a:cubicBezTo>
                  <a:pt x="56" y="97"/>
                  <a:pt x="56" y="97"/>
                  <a:pt x="56" y="97"/>
                </a:cubicBezTo>
                <a:close/>
                <a:moveTo>
                  <a:pt x="97" y="61"/>
                </a:moveTo>
                <a:cubicBezTo>
                  <a:pt x="95" y="61"/>
                  <a:pt x="94" y="60"/>
                  <a:pt x="94" y="58"/>
                </a:cubicBezTo>
                <a:cubicBezTo>
                  <a:pt x="94" y="57"/>
                  <a:pt x="95" y="55"/>
                  <a:pt x="97" y="55"/>
                </a:cubicBezTo>
                <a:cubicBezTo>
                  <a:pt x="107" y="55"/>
                  <a:pt x="107" y="55"/>
                  <a:pt x="107" y="55"/>
                </a:cubicBezTo>
                <a:cubicBezTo>
                  <a:pt x="105" y="53"/>
                  <a:pt x="105" y="53"/>
                  <a:pt x="105" y="53"/>
                </a:cubicBezTo>
                <a:cubicBezTo>
                  <a:pt x="104" y="52"/>
                  <a:pt x="104" y="50"/>
                  <a:pt x="105" y="49"/>
                </a:cubicBezTo>
                <a:cubicBezTo>
                  <a:pt x="106" y="48"/>
                  <a:pt x="108" y="48"/>
                  <a:pt x="109" y="49"/>
                </a:cubicBezTo>
                <a:cubicBezTo>
                  <a:pt x="116" y="56"/>
                  <a:pt x="116" y="56"/>
                  <a:pt x="116" y="56"/>
                </a:cubicBezTo>
                <a:cubicBezTo>
                  <a:pt x="116" y="56"/>
                  <a:pt x="116" y="56"/>
                  <a:pt x="116" y="56"/>
                </a:cubicBezTo>
                <a:cubicBezTo>
                  <a:pt x="116" y="56"/>
                  <a:pt x="116" y="56"/>
                  <a:pt x="116" y="56"/>
                </a:cubicBezTo>
                <a:cubicBezTo>
                  <a:pt x="116" y="56"/>
                  <a:pt x="116" y="56"/>
                  <a:pt x="116" y="56"/>
                </a:cubicBezTo>
                <a:cubicBezTo>
                  <a:pt x="116" y="56"/>
                  <a:pt x="116" y="57"/>
                  <a:pt x="116" y="57"/>
                </a:cubicBezTo>
                <a:cubicBezTo>
                  <a:pt x="116" y="57"/>
                  <a:pt x="116" y="57"/>
                  <a:pt x="116" y="57"/>
                </a:cubicBezTo>
                <a:cubicBezTo>
                  <a:pt x="116" y="57"/>
                  <a:pt x="116" y="57"/>
                  <a:pt x="116" y="57"/>
                </a:cubicBezTo>
                <a:cubicBezTo>
                  <a:pt x="117" y="57"/>
                  <a:pt x="117" y="58"/>
                  <a:pt x="117" y="58"/>
                </a:cubicBezTo>
                <a:cubicBezTo>
                  <a:pt x="117" y="59"/>
                  <a:pt x="117" y="59"/>
                  <a:pt x="116" y="60"/>
                </a:cubicBezTo>
                <a:cubicBezTo>
                  <a:pt x="116" y="60"/>
                  <a:pt x="116" y="60"/>
                  <a:pt x="116" y="60"/>
                </a:cubicBezTo>
                <a:cubicBezTo>
                  <a:pt x="116" y="60"/>
                  <a:pt x="116" y="60"/>
                  <a:pt x="116" y="60"/>
                </a:cubicBezTo>
                <a:cubicBezTo>
                  <a:pt x="116" y="60"/>
                  <a:pt x="116" y="60"/>
                  <a:pt x="116" y="60"/>
                </a:cubicBezTo>
                <a:cubicBezTo>
                  <a:pt x="116" y="60"/>
                  <a:pt x="116" y="60"/>
                  <a:pt x="116" y="60"/>
                </a:cubicBezTo>
                <a:cubicBezTo>
                  <a:pt x="116" y="60"/>
                  <a:pt x="116" y="60"/>
                  <a:pt x="116" y="60"/>
                </a:cubicBezTo>
                <a:cubicBezTo>
                  <a:pt x="116" y="60"/>
                  <a:pt x="116" y="60"/>
                  <a:pt x="116" y="60"/>
                </a:cubicBezTo>
                <a:cubicBezTo>
                  <a:pt x="109" y="67"/>
                  <a:pt x="109" y="67"/>
                  <a:pt x="109" y="67"/>
                </a:cubicBezTo>
                <a:cubicBezTo>
                  <a:pt x="108" y="68"/>
                  <a:pt x="106" y="68"/>
                  <a:pt x="105" y="67"/>
                </a:cubicBezTo>
                <a:cubicBezTo>
                  <a:pt x="104" y="66"/>
                  <a:pt x="104" y="64"/>
                  <a:pt x="105" y="63"/>
                </a:cubicBezTo>
                <a:cubicBezTo>
                  <a:pt x="107" y="61"/>
                  <a:pt x="107" y="61"/>
                  <a:pt x="107" y="61"/>
                </a:cubicBezTo>
                <a:cubicBezTo>
                  <a:pt x="97" y="61"/>
                  <a:pt x="97" y="61"/>
                  <a:pt x="97" y="61"/>
                </a:cubicBezTo>
                <a:close/>
                <a:moveTo>
                  <a:pt x="68" y="36"/>
                </a:moveTo>
                <a:cubicBezTo>
                  <a:pt x="65" y="35"/>
                  <a:pt x="62" y="35"/>
                  <a:pt x="59" y="35"/>
                </a:cubicBezTo>
                <a:cubicBezTo>
                  <a:pt x="49" y="35"/>
                  <a:pt x="40" y="40"/>
                  <a:pt x="37" y="49"/>
                </a:cubicBezTo>
                <a:cubicBezTo>
                  <a:pt x="36" y="52"/>
                  <a:pt x="35" y="55"/>
                  <a:pt x="35" y="58"/>
                </a:cubicBezTo>
                <a:cubicBezTo>
                  <a:pt x="35" y="68"/>
                  <a:pt x="41" y="76"/>
                  <a:pt x="50" y="80"/>
                </a:cubicBezTo>
                <a:cubicBezTo>
                  <a:pt x="52" y="81"/>
                  <a:pt x="55" y="82"/>
                  <a:pt x="59" y="82"/>
                </a:cubicBezTo>
                <a:cubicBezTo>
                  <a:pt x="68" y="82"/>
                  <a:pt x="77" y="76"/>
                  <a:pt x="80" y="67"/>
                </a:cubicBezTo>
                <a:cubicBezTo>
                  <a:pt x="82" y="64"/>
                  <a:pt x="82" y="61"/>
                  <a:pt x="82" y="58"/>
                </a:cubicBezTo>
                <a:cubicBezTo>
                  <a:pt x="82" y="55"/>
                  <a:pt x="82" y="52"/>
                  <a:pt x="80" y="49"/>
                </a:cubicBezTo>
                <a:cubicBezTo>
                  <a:pt x="80" y="49"/>
                  <a:pt x="80" y="49"/>
                  <a:pt x="80" y="49"/>
                </a:cubicBezTo>
                <a:cubicBezTo>
                  <a:pt x="78" y="43"/>
                  <a:pt x="73" y="39"/>
                  <a:pt x="68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20" name="Freeform 3812"/>
          <p:cNvSpPr>
            <a:spLocks noEditPoints="1"/>
          </p:cNvSpPr>
          <p:nvPr/>
        </p:nvSpPr>
        <p:spPr bwMode="auto">
          <a:xfrm>
            <a:off x="4119967" y="3794622"/>
            <a:ext cx="200887" cy="235869"/>
          </a:xfrm>
          <a:custGeom>
            <a:avLst/>
            <a:gdLst>
              <a:gd name="T0" fmla="*/ 38 w 109"/>
              <a:gd name="T1" fmla="*/ 55 h 128"/>
              <a:gd name="T2" fmla="*/ 82 w 109"/>
              <a:gd name="T3" fmla="*/ 52 h 128"/>
              <a:gd name="T4" fmla="*/ 82 w 109"/>
              <a:gd name="T5" fmla="*/ 58 h 128"/>
              <a:gd name="T6" fmla="*/ 26 w 109"/>
              <a:gd name="T7" fmla="*/ 91 h 128"/>
              <a:gd name="T8" fmla="*/ 26 w 109"/>
              <a:gd name="T9" fmla="*/ 100 h 128"/>
              <a:gd name="T10" fmla="*/ 26 w 109"/>
              <a:gd name="T11" fmla="*/ 91 h 128"/>
              <a:gd name="T12" fmla="*/ 31 w 109"/>
              <a:gd name="T13" fmla="*/ 75 h 128"/>
              <a:gd name="T14" fmla="*/ 21 w 109"/>
              <a:gd name="T15" fmla="*/ 75 h 128"/>
              <a:gd name="T16" fmla="*/ 26 w 109"/>
              <a:gd name="T17" fmla="*/ 50 h 128"/>
              <a:gd name="T18" fmla="*/ 26 w 109"/>
              <a:gd name="T19" fmla="*/ 60 h 128"/>
              <a:gd name="T20" fmla="*/ 26 w 109"/>
              <a:gd name="T21" fmla="*/ 50 h 128"/>
              <a:gd name="T22" fmla="*/ 54 w 109"/>
              <a:gd name="T23" fmla="*/ 0 h 128"/>
              <a:gd name="T24" fmla="*/ 72 w 109"/>
              <a:gd name="T25" fmla="*/ 15 h 128"/>
              <a:gd name="T26" fmla="*/ 91 w 109"/>
              <a:gd name="T27" fmla="*/ 17 h 128"/>
              <a:gd name="T28" fmla="*/ 91 w 109"/>
              <a:gd name="T29" fmla="*/ 20 h 128"/>
              <a:gd name="T30" fmla="*/ 109 w 109"/>
              <a:gd name="T31" fmla="*/ 25 h 128"/>
              <a:gd name="T32" fmla="*/ 109 w 109"/>
              <a:gd name="T33" fmla="*/ 123 h 128"/>
              <a:gd name="T34" fmla="*/ 104 w 109"/>
              <a:gd name="T35" fmla="*/ 128 h 128"/>
              <a:gd name="T36" fmla="*/ 0 w 109"/>
              <a:gd name="T37" fmla="*/ 123 h 128"/>
              <a:gd name="T38" fmla="*/ 0 w 109"/>
              <a:gd name="T39" fmla="*/ 25 h 128"/>
              <a:gd name="T40" fmla="*/ 5 w 109"/>
              <a:gd name="T41" fmla="*/ 20 h 128"/>
              <a:gd name="T42" fmla="*/ 18 w 109"/>
              <a:gd name="T43" fmla="*/ 17 h 128"/>
              <a:gd name="T44" fmla="*/ 21 w 109"/>
              <a:gd name="T45" fmla="*/ 15 h 128"/>
              <a:gd name="T46" fmla="*/ 41 w 109"/>
              <a:gd name="T47" fmla="*/ 6 h 128"/>
              <a:gd name="T48" fmla="*/ 66 w 109"/>
              <a:gd name="T49" fmla="*/ 15 h 128"/>
              <a:gd name="T50" fmla="*/ 54 w 109"/>
              <a:gd name="T51" fmla="*/ 6 h 128"/>
              <a:gd name="T52" fmla="*/ 45 w 109"/>
              <a:gd name="T53" fmla="*/ 10 h 128"/>
              <a:gd name="T54" fmla="*/ 54 w 109"/>
              <a:gd name="T55" fmla="*/ 15 h 128"/>
              <a:gd name="T56" fmla="*/ 91 w 109"/>
              <a:gd name="T57" fmla="*/ 30 h 128"/>
              <a:gd name="T58" fmla="*/ 88 w 109"/>
              <a:gd name="T59" fmla="*/ 35 h 128"/>
              <a:gd name="T60" fmla="*/ 54 w 109"/>
              <a:gd name="T61" fmla="*/ 35 h 128"/>
              <a:gd name="T62" fmla="*/ 18 w 109"/>
              <a:gd name="T63" fmla="*/ 32 h 128"/>
              <a:gd name="T64" fmla="*/ 18 w 109"/>
              <a:gd name="T65" fmla="*/ 30 h 128"/>
              <a:gd name="T66" fmla="*/ 9 w 109"/>
              <a:gd name="T67" fmla="*/ 118 h 128"/>
              <a:gd name="T68" fmla="*/ 99 w 109"/>
              <a:gd name="T69" fmla="*/ 30 h 128"/>
              <a:gd name="T70" fmla="*/ 54 w 109"/>
              <a:gd name="T71" fmla="*/ 20 h 128"/>
              <a:gd name="T72" fmla="*/ 23 w 109"/>
              <a:gd name="T73" fmla="*/ 25 h 128"/>
              <a:gd name="T74" fmla="*/ 54 w 109"/>
              <a:gd name="T75" fmla="*/ 29 h 128"/>
              <a:gd name="T76" fmla="*/ 85 w 109"/>
              <a:gd name="T77" fmla="*/ 25 h 128"/>
              <a:gd name="T78" fmla="*/ 54 w 109"/>
              <a:gd name="T79" fmla="*/ 20 h 128"/>
              <a:gd name="T80" fmla="*/ 38 w 109"/>
              <a:gd name="T81" fmla="*/ 96 h 128"/>
              <a:gd name="T82" fmla="*/ 82 w 109"/>
              <a:gd name="T83" fmla="*/ 93 h 128"/>
              <a:gd name="T84" fmla="*/ 82 w 109"/>
              <a:gd name="T85" fmla="*/ 98 h 128"/>
              <a:gd name="T86" fmla="*/ 40 w 109"/>
              <a:gd name="T87" fmla="*/ 78 h 128"/>
              <a:gd name="T88" fmla="*/ 40 w 109"/>
              <a:gd name="T89" fmla="*/ 73 h 128"/>
              <a:gd name="T90" fmla="*/ 85 w 109"/>
              <a:gd name="T91" fmla="*/ 75 h 128"/>
              <a:gd name="T92" fmla="*/ 40 w 109"/>
              <a:gd name="T93" fmla="*/ 7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9" h="128">
                <a:moveTo>
                  <a:pt x="40" y="58"/>
                </a:moveTo>
                <a:cubicBezTo>
                  <a:pt x="39" y="58"/>
                  <a:pt x="38" y="57"/>
                  <a:pt x="38" y="55"/>
                </a:cubicBezTo>
                <a:cubicBezTo>
                  <a:pt x="38" y="54"/>
                  <a:pt x="39" y="52"/>
                  <a:pt x="40" y="52"/>
                </a:cubicBezTo>
                <a:cubicBezTo>
                  <a:pt x="82" y="52"/>
                  <a:pt x="82" y="52"/>
                  <a:pt x="82" y="52"/>
                </a:cubicBezTo>
                <a:cubicBezTo>
                  <a:pt x="84" y="52"/>
                  <a:pt x="85" y="54"/>
                  <a:pt x="85" y="55"/>
                </a:cubicBezTo>
                <a:cubicBezTo>
                  <a:pt x="85" y="57"/>
                  <a:pt x="84" y="58"/>
                  <a:pt x="82" y="58"/>
                </a:cubicBezTo>
                <a:cubicBezTo>
                  <a:pt x="40" y="58"/>
                  <a:pt x="40" y="58"/>
                  <a:pt x="40" y="58"/>
                </a:cubicBezTo>
                <a:close/>
                <a:moveTo>
                  <a:pt x="26" y="91"/>
                </a:moveTo>
                <a:cubicBezTo>
                  <a:pt x="29" y="91"/>
                  <a:pt x="31" y="93"/>
                  <a:pt x="31" y="96"/>
                </a:cubicBezTo>
                <a:cubicBezTo>
                  <a:pt x="31" y="98"/>
                  <a:pt x="29" y="100"/>
                  <a:pt x="26" y="100"/>
                </a:cubicBezTo>
                <a:cubicBezTo>
                  <a:pt x="23" y="100"/>
                  <a:pt x="21" y="98"/>
                  <a:pt x="21" y="96"/>
                </a:cubicBezTo>
                <a:cubicBezTo>
                  <a:pt x="21" y="93"/>
                  <a:pt x="23" y="91"/>
                  <a:pt x="26" y="91"/>
                </a:cubicBezTo>
                <a:close/>
                <a:moveTo>
                  <a:pt x="26" y="71"/>
                </a:moveTo>
                <a:cubicBezTo>
                  <a:pt x="29" y="71"/>
                  <a:pt x="31" y="73"/>
                  <a:pt x="31" y="75"/>
                </a:cubicBezTo>
                <a:cubicBezTo>
                  <a:pt x="31" y="78"/>
                  <a:pt x="29" y="80"/>
                  <a:pt x="26" y="80"/>
                </a:cubicBezTo>
                <a:cubicBezTo>
                  <a:pt x="23" y="80"/>
                  <a:pt x="21" y="78"/>
                  <a:pt x="21" y="75"/>
                </a:cubicBezTo>
                <a:cubicBezTo>
                  <a:pt x="21" y="73"/>
                  <a:pt x="23" y="71"/>
                  <a:pt x="26" y="71"/>
                </a:cubicBezTo>
                <a:close/>
                <a:moveTo>
                  <a:pt x="26" y="50"/>
                </a:moveTo>
                <a:cubicBezTo>
                  <a:pt x="29" y="50"/>
                  <a:pt x="31" y="53"/>
                  <a:pt x="31" y="55"/>
                </a:cubicBezTo>
                <a:cubicBezTo>
                  <a:pt x="31" y="58"/>
                  <a:pt x="29" y="60"/>
                  <a:pt x="26" y="60"/>
                </a:cubicBezTo>
                <a:cubicBezTo>
                  <a:pt x="23" y="60"/>
                  <a:pt x="21" y="58"/>
                  <a:pt x="21" y="55"/>
                </a:cubicBezTo>
                <a:cubicBezTo>
                  <a:pt x="21" y="53"/>
                  <a:pt x="23" y="50"/>
                  <a:pt x="26" y="50"/>
                </a:cubicBezTo>
                <a:close/>
                <a:moveTo>
                  <a:pt x="54" y="0"/>
                </a:moveTo>
                <a:cubicBezTo>
                  <a:pt x="54" y="0"/>
                  <a:pt x="54" y="0"/>
                  <a:pt x="54" y="0"/>
                </a:cubicBezTo>
                <a:cubicBezTo>
                  <a:pt x="59" y="0"/>
                  <a:pt x="64" y="2"/>
                  <a:pt x="67" y="6"/>
                </a:cubicBezTo>
                <a:cubicBezTo>
                  <a:pt x="70" y="8"/>
                  <a:pt x="72" y="11"/>
                  <a:pt x="72" y="15"/>
                </a:cubicBezTo>
                <a:cubicBezTo>
                  <a:pt x="88" y="15"/>
                  <a:pt x="88" y="15"/>
                  <a:pt x="88" y="15"/>
                </a:cubicBezTo>
                <a:cubicBezTo>
                  <a:pt x="89" y="15"/>
                  <a:pt x="91" y="16"/>
                  <a:pt x="91" y="17"/>
                </a:cubicBezTo>
                <a:cubicBezTo>
                  <a:pt x="91" y="18"/>
                  <a:pt x="91" y="18"/>
                  <a:pt x="91" y="18"/>
                </a:cubicBezTo>
                <a:cubicBezTo>
                  <a:pt x="91" y="20"/>
                  <a:pt x="91" y="20"/>
                  <a:pt x="91" y="20"/>
                </a:cubicBezTo>
                <a:cubicBezTo>
                  <a:pt x="104" y="20"/>
                  <a:pt x="104" y="20"/>
                  <a:pt x="104" y="20"/>
                </a:cubicBezTo>
                <a:cubicBezTo>
                  <a:pt x="106" y="20"/>
                  <a:pt x="109" y="22"/>
                  <a:pt x="109" y="25"/>
                </a:cubicBezTo>
                <a:cubicBezTo>
                  <a:pt x="109" y="25"/>
                  <a:pt x="109" y="25"/>
                  <a:pt x="109" y="25"/>
                </a:cubicBezTo>
                <a:cubicBezTo>
                  <a:pt x="109" y="123"/>
                  <a:pt x="109" y="123"/>
                  <a:pt x="109" y="123"/>
                </a:cubicBezTo>
                <a:cubicBezTo>
                  <a:pt x="109" y="126"/>
                  <a:pt x="106" y="128"/>
                  <a:pt x="104" y="128"/>
                </a:cubicBezTo>
                <a:cubicBezTo>
                  <a:pt x="104" y="128"/>
                  <a:pt x="104" y="128"/>
                  <a:pt x="104" y="128"/>
                </a:cubicBezTo>
                <a:cubicBezTo>
                  <a:pt x="4" y="128"/>
                  <a:pt x="4" y="128"/>
                  <a:pt x="4" y="128"/>
                </a:cubicBezTo>
                <a:cubicBezTo>
                  <a:pt x="2" y="128"/>
                  <a:pt x="0" y="126"/>
                  <a:pt x="0" y="123"/>
                </a:cubicBezTo>
                <a:cubicBezTo>
                  <a:pt x="0" y="123"/>
                  <a:pt x="0" y="123"/>
                  <a:pt x="0" y="123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2"/>
                  <a:pt x="2" y="20"/>
                  <a:pt x="4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18" y="20"/>
                  <a:pt x="18" y="20"/>
                  <a:pt x="18" y="20"/>
                </a:cubicBezTo>
                <a:cubicBezTo>
                  <a:pt x="18" y="17"/>
                  <a:pt x="18" y="17"/>
                  <a:pt x="18" y="17"/>
                </a:cubicBezTo>
                <a:cubicBezTo>
                  <a:pt x="18" y="16"/>
                  <a:pt x="19" y="15"/>
                  <a:pt x="20" y="15"/>
                </a:cubicBezTo>
                <a:cubicBezTo>
                  <a:pt x="21" y="15"/>
                  <a:pt x="21" y="15"/>
                  <a:pt x="21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7" y="11"/>
                  <a:pt x="38" y="8"/>
                  <a:pt x="41" y="6"/>
                </a:cubicBezTo>
                <a:cubicBezTo>
                  <a:pt x="44" y="2"/>
                  <a:pt x="49" y="0"/>
                  <a:pt x="54" y="0"/>
                </a:cubicBezTo>
                <a:close/>
                <a:moveTo>
                  <a:pt x="66" y="15"/>
                </a:moveTo>
                <a:cubicBezTo>
                  <a:pt x="66" y="13"/>
                  <a:pt x="65" y="11"/>
                  <a:pt x="63" y="10"/>
                </a:cubicBezTo>
                <a:cubicBezTo>
                  <a:pt x="61" y="7"/>
                  <a:pt x="58" y="6"/>
                  <a:pt x="54" y="6"/>
                </a:cubicBezTo>
                <a:cubicBezTo>
                  <a:pt x="54" y="6"/>
                  <a:pt x="54" y="6"/>
                  <a:pt x="54" y="6"/>
                </a:cubicBezTo>
                <a:cubicBezTo>
                  <a:pt x="51" y="6"/>
                  <a:pt x="47" y="7"/>
                  <a:pt x="45" y="10"/>
                </a:cubicBezTo>
                <a:cubicBezTo>
                  <a:pt x="44" y="11"/>
                  <a:pt x="42" y="13"/>
                  <a:pt x="42" y="15"/>
                </a:cubicBezTo>
                <a:cubicBezTo>
                  <a:pt x="54" y="15"/>
                  <a:pt x="54" y="15"/>
                  <a:pt x="54" y="15"/>
                </a:cubicBezTo>
                <a:cubicBezTo>
                  <a:pt x="66" y="15"/>
                  <a:pt x="66" y="15"/>
                  <a:pt x="66" y="15"/>
                </a:cubicBezTo>
                <a:close/>
                <a:moveTo>
                  <a:pt x="91" y="30"/>
                </a:moveTo>
                <a:cubicBezTo>
                  <a:pt x="91" y="32"/>
                  <a:pt x="91" y="32"/>
                  <a:pt x="91" y="32"/>
                </a:cubicBezTo>
                <a:cubicBezTo>
                  <a:pt x="91" y="34"/>
                  <a:pt x="89" y="35"/>
                  <a:pt x="88" y="35"/>
                </a:cubicBezTo>
                <a:cubicBezTo>
                  <a:pt x="88" y="35"/>
                  <a:pt x="88" y="35"/>
                  <a:pt x="88" y="35"/>
                </a:cubicBezTo>
                <a:cubicBezTo>
                  <a:pt x="54" y="35"/>
                  <a:pt x="54" y="35"/>
                  <a:pt x="54" y="35"/>
                </a:cubicBezTo>
                <a:cubicBezTo>
                  <a:pt x="20" y="35"/>
                  <a:pt x="20" y="35"/>
                  <a:pt x="20" y="35"/>
                </a:cubicBezTo>
                <a:cubicBezTo>
                  <a:pt x="19" y="35"/>
                  <a:pt x="18" y="34"/>
                  <a:pt x="18" y="32"/>
                </a:cubicBezTo>
                <a:cubicBezTo>
                  <a:pt x="18" y="32"/>
                  <a:pt x="18" y="32"/>
                  <a:pt x="18" y="32"/>
                </a:cubicBezTo>
                <a:cubicBezTo>
                  <a:pt x="18" y="30"/>
                  <a:pt x="18" y="30"/>
                  <a:pt x="18" y="30"/>
                </a:cubicBezTo>
                <a:cubicBezTo>
                  <a:pt x="9" y="30"/>
                  <a:pt x="9" y="30"/>
                  <a:pt x="9" y="30"/>
                </a:cubicBezTo>
                <a:cubicBezTo>
                  <a:pt x="9" y="118"/>
                  <a:pt x="9" y="118"/>
                  <a:pt x="9" y="118"/>
                </a:cubicBezTo>
                <a:cubicBezTo>
                  <a:pt x="99" y="118"/>
                  <a:pt x="99" y="118"/>
                  <a:pt x="99" y="118"/>
                </a:cubicBezTo>
                <a:cubicBezTo>
                  <a:pt x="99" y="30"/>
                  <a:pt x="99" y="30"/>
                  <a:pt x="99" y="30"/>
                </a:cubicBezTo>
                <a:cubicBezTo>
                  <a:pt x="91" y="30"/>
                  <a:pt x="91" y="30"/>
                  <a:pt x="91" y="30"/>
                </a:cubicBezTo>
                <a:close/>
                <a:moveTo>
                  <a:pt x="54" y="20"/>
                </a:moveTo>
                <a:cubicBezTo>
                  <a:pt x="23" y="20"/>
                  <a:pt x="23" y="20"/>
                  <a:pt x="23" y="20"/>
                </a:cubicBezTo>
                <a:cubicBezTo>
                  <a:pt x="23" y="25"/>
                  <a:pt x="23" y="25"/>
                  <a:pt x="23" y="25"/>
                </a:cubicBezTo>
                <a:cubicBezTo>
                  <a:pt x="23" y="29"/>
                  <a:pt x="23" y="29"/>
                  <a:pt x="23" y="29"/>
                </a:cubicBezTo>
                <a:cubicBezTo>
                  <a:pt x="54" y="29"/>
                  <a:pt x="54" y="29"/>
                  <a:pt x="54" y="29"/>
                </a:cubicBezTo>
                <a:cubicBezTo>
                  <a:pt x="85" y="29"/>
                  <a:pt x="85" y="29"/>
                  <a:pt x="85" y="29"/>
                </a:cubicBezTo>
                <a:cubicBezTo>
                  <a:pt x="85" y="25"/>
                  <a:pt x="85" y="25"/>
                  <a:pt x="85" y="25"/>
                </a:cubicBezTo>
                <a:cubicBezTo>
                  <a:pt x="85" y="20"/>
                  <a:pt x="85" y="20"/>
                  <a:pt x="85" y="20"/>
                </a:cubicBezTo>
                <a:cubicBezTo>
                  <a:pt x="54" y="20"/>
                  <a:pt x="54" y="20"/>
                  <a:pt x="54" y="20"/>
                </a:cubicBezTo>
                <a:close/>
                <a:moveTo>
                  <a:pt x="40" y="98"/>
                </a:moveTo>
                <a:cubicBezTo>
                  <a:pt x="39" y="98"/>
                  <a:pt x="38" y="97"/>
                  <a:pt x="38" y="96"/>
                </a:cubicBezTo>
                <a:cubicBezTo>
                  <a:pt x="38" y="94"/>
                  <a:pt x="39" y="93"/>
                  <a:pt x="40" y="93"/>
                </a:cubicBezTo>
                <a:cubicBezTo>
                  <a:pt x="82" y="93"/>
                  <a:pt x="82" y="93"/>
                  <a:pt x="82" y="93"/>
                </a:cubicBezTo>
                <a:cubicBezTo>
                  <a:pt x="84" y="93"/>
                  <a:pt x="85" y="94"/>
                  <a:pt x="85" y="96"/>
                </a:cubicBezTo>
                <a:cubicBezTo>
                  <a:pt x="85" y="97"/>
                  <a:pt x="84" y="98"/>
                  <a:pt x="82" y="98"/>
                </a:cubicBezTo>
                <a:cubicBezTo>
                  <a:pt x="40" y="98"/>
                  <a:pt x="40" y="98"/>
                  <a:pt x="40" y="98"/>
                </a:cubicBezTo>
                <a:close/>
                <a:moveTo>
                  <a:pt x="40" y="78"/>
                </a:moveTo>
                <a:cubicBezTo>
                  <a:pt x="39" y="78"/>
                  <a:pt x="38" y="77"/>
                  <a:pt x="38" y="75"/>
                </a:cubicBezTo>
                <a:cubicBezTo>
                  <a:pt x="38" y="74"/>
                  <a:pt x="39" y="73"/>
                  <a:pt x="40" y="73"/>
                </a:cubicBezTo>
                <a:cubicBezTo>
                  <a:pt x="82" y="73"/>
                  <a:pt x="82" y="73"/>
                  <a:pt x="82" y="73"/>
                </a:cubicBezTo>
                <a:cubicBezTo>
                  <a:pt x="84" y="73"/>
                  <a:pt x="85" y="74"/>
                  <a:pt x="85" y="75"/>
                </a:cubicBezTo>
                <a:cubicBezTo>
                  <a:pt x="85" y="77"/>
                  <a:pt x="84" y="78"/>
                  <a:pt x="82" y="78"/>
                </a:cubicBezTo>
                <a:cubicBezTo>
                  <a:pt x="40" y="78"/>
                  <a:pt x="40" y="78"/>
                  <a:pt x="40" y="7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21" name="Freeform 3813"/>
          <p:cNvSpPr>
            <a:spLocks noEditPoints="1"/>
          </p:cNvSpPr>
          <p:nvPr/>
        </p:nvSpPr>
        <p:spPr bwMode="auto">
          <a:xfrm>
            <a:off x="915125" y="2890491"/>
            <a:ext cx="233589" cy="206289"/>
          </a:xfrm>
          <a:custGeom>
            <a:avLst/>
            <a:gdLst>
              <a:gd name="T0" fmla="*/ 29 w 127"/>
              <a:gd name="T1" fmla="*/ 54 h 112"/>
              <a:gd name="T2" fmla="*/ 101 w 127"/>
              <a:gd name="T3" fmla="*/ 57 h 112"/>
              <a:gd name="T4" fmla="*/ 101 w 127"/>
              <a:gd name="T5" fmla="*/ 109 h 112"/>
              <a:gd name="T6" fmla="*/ 98 w 127"/>
              <a:gd name="T7" fmla="*/ 112 h 112"/>
              <a:gd name="T8" fmla="*/ 26 w 127"/>
              <a:gd name="T9" fmla="*/ 109 h 112"/>
              <a:gd name="T10" fmla="*/ 26 w 127"/>
              <a:gd name="T11" fmla="*/ 57 h 112"/>
              <a:gd name="T12" fmla="*/ 68 w 127"/>
              <a:gd name="T13" fmla="*/ 44 h 112"/>
              <a:gd name="T14" fmla="*/ 59 w 127"/>
              <a:gd name="T15" fmla="*/ 44 h 112"/>
              <a:gd name="T16" fmla="*/ 47 w 127"/>
              <a:gd name="T17" fmla="*/ 28 h 112"/>
              <a:gd name="T18" fmla="*/ 40 w 127"/>
              <a:gd name="T19" fmla="*/ 21 h 112"/>
              <a:gd name="T20" fmla="*/ 66 w 127"/>
              <a:gd name="T21" fmla="*/ 1 h 112"/>
              <a:gd name="T22" fmla="*/ 67 w 127"/>
              <a:gd name="T23" fmla="*/ 2 h 112"/>
              <a:gd name="T24" fmla="*/ 86 w 127"/>
              <a:gd name="T25" fmla="*/ 28 h 112"/>
              <a:gd name="T26" fmla="*/ 68 w 127"/>
              <a:gd name="T27" fmla="*/ 16 h 112"/>
              <a:gd name="T28" fmla="*/ 103 w 127"/>
              <a:gd name="T29" fmla="*/ 30 h 112"/>
              <a:gd name="T30" fmla="*/ 103 w 127"/>
              <a:gd name="T31" fmla="*/ 20 h 112"/>
              <a:gd name="T32" fmla="*/ 127 w 127"/>
              <a:gd name="T33" fmla="*/ 25 h 112"/>
              <a:gd name="T34" fmla="*/ 127 w 127"/>
              <a:gd name="T35" fmla="*/ 44 h 112"/>
              <a:gd name="T36" fmla="*/ 117 w 127"/>
              <a:gd name="T37" fmla="*/ 44 h 112"/>
              <a:gd name="T38" fmla="*/ 107 w 127"/>
              <a:gd name="T39" fmla="*/ 47 h 112"/>
              <a:gd name="T40" fmla="*/ 100 w 127"/>
              <a:gd name="T41" fmla="*/ 40 h 112"/>
              <a:gd name="T42" fmla="*/ 103 w 127"/>
              <a:gd name="T43" fmla="*/ 30 h 112"/>
              <a:gd name="T44" fmla="*/ 28 w 127"/>
              <a:gd name="T45" fmla="*/ 25 h 112"/>
              <a:gd name="T46" fmla="*/ 16 w 127"/>
              <a:gd name="T47" fmla="*/ 30 h 112"/>
              <a:gd name="T48" fmla="*/ 26 w 127"/>
              <a:gd name="T49" fmla="*/ 47 h 112"/>
              <a:gd name="T50" fmla="*/ 9 w 127"/>
              <a:gd name="T51" fmla="*/ 37 h 112"/>
              <a:gd name="T52" fmla="*/ 4 w 127"/>
              <a:gd name="T53" fmla="*/ 49 h 112"/>
              <a:gd name="T54" fmla="*/ 0 w 127"/>
              <a:gd name="T55" fmla="*/ 26 h 112"/>
              <a:gd name="T56" fmla="*/ 4 w 127"/>
              <a:gd name="T57" fmla="*/ 20 h 112"/>
              <a:gd name="T58" fmla="*/ 95 w 127"/>
              <a:gd name="T59" fmla="*/ 63 h 112"/>
              <a:gd name="T60" fmla="*/ 61 w 127"/>
              <a:gd name="T61" fmla="*/ 93 h 112"/>
              <a:gd name="T62" fmla="*/ 61 w 127"/>
              <a:gd name="T63" fmla="*/ 93 h 112"/>
              <a:gd name="T64" fmla="*/ 32 w 127"/>
              <a:gd name="T65" fmla="*/ 63 h 112"/>
              <a:gd name="T66" fmla="*/ 95 w 127"/>
              <a:gd name="T67" fmla="*/ 106 h 112"/>
              <a:gd name="T68" fmla="*/ 36 w 127"/>
              <a:gd name="T69" fmla="*/ 60 h 112"/>
              <a:gd name="T70" fmla="*/ 90 w 127"/>
              <a:gd name="T71" fmla="*/ 60 h 11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27" h="112">
                <a:moveTo>
                  <a:pt x="29" y="54"/>
                </a:moveTo>
                <a:cubicBezTo>
                  <a:pt x="29" y="54"/>
                  <a:pt x="29" y="54"/>
                  <a:pt x="29" y="54"/>
                </a:cubicBezTo>
                <a:cubicBezTo>
                  <a:pt x="98" y="54"/>
                  <a:pt x="98" y="54"/>
                  <a:pt x="98" y="54"/>
                </a:cubicBezTo>
                <a:cubicBezTo>
                  <a:pt x="99" y="54"/>
                  <a:pt x="101" y="55"/>
                  <a:pt x="101" y="57"/>
                </a:cubicBezTo>
                <a:cubicBezTo>
                  <a:pt x="101" y="57"/>
                  <a:pt x="101" y="57"/>
                  <a:pt x="101" y="57"/>
                </a:cubicBezTo>
                <a:cubicBezTo>
                  <a:pt x="101" y="109"/>
                  <a:pt x="101" y="109"/>
                  <a:pt x="101" y="109"/>
                </a:cubicBezTo>
                <a:cubicBezTo>
                  <a:pt x="101" y="111"/>
                  <a:pt x="99" y="112"/>
                  <a:pt x="98" y="112"/>
                </a:cubicBezTo>
                <a:cubicBezTo>
                  <a:pt x="98" y="112"/>
                  <a:pt x="98" y="112"/>
                  <a:pt x="98" y="112"/>
                </a:cubicBezTo>
                <a:cubicBezTo>
                  <a:pt x="29" y="112"/>
                  <a:pt x="29" y="112"/>
                  <a:pt x="29" y="112"/>
                </a:cubicBezTo>
                <a:cubicBezTo>
                  <a:pt x="27" y="112"/>
                  <a:pt x="26" y="111"/>
                  <a:pt x="26" y="109"/>
                </a:cubicBezTo>
                <a:cubicBezTo>
                  <a:pt x="26" y="109"/>
                  <a:pt x="26" y="109"/>
                  <a:pt x="26" y="109"/>
                </a:cubicBezTo>
                <a:cubicBezTo>
                  <a:pt x="26" y="57"/>
                  <a:pt x="26" y="57"/>
                  <a:pt x="26" y="57"/>
                </a:cubicBezTo>
                <a:cubicBezTo>
                  <a:pt x="26" y="55"/>
                  <a:pt x="27" y="54"/>
                  <a:pt x="29" y="54"/>
                </a:cubicBezTo>
                <a:close/>
                <a:moveTo>
                  <a:pt x="68" y="44"/>
                </a:moveTo>
                <a:cubicBezTo>
                  <a:pt x="68" y="47"/>
                  <a:pt x="66" y="49"/>
                  <a:pt x="63" y="49"/>
                </a:cubicBezTo>
                <a:cubicBezTo>
                  <a:pt x="61" y="49"/>
                  <a:pt x="59" y="47"/>
                  <a:pt x="59" y="44"/>
                </a:cubicBezTo>
                <a:cubicBezTo>
                  <a:pt x="59" y="16"/>
                  <a:pt x="59" y="16"/>
                  <a:pt x="59" y="16"/>
                </a:cubicBezTo>
                <a:cubicBezTo>
                  <a:pt x="47" y="28"/>
                  <a:pt x="47" y="28"/>
                  <a:pt x="47" y="28"/>
                </a:cubicBezTo>
                <a:cubicBezTo>
                  <a:pt x="45" y="30"/>
                  <a:pt x="42" y="30"/>
                  <a:pt x="40" y="28"/>
                </a:cubicBezTo>
                <a:cubicBezTo>
                  <a:pt x="38" y="26"/>
                  <a:pt x="38" y="23"/>
                  <a:pt x="40" y="21"/>
                </a:cubicBezTo>
                <a:cubicBezTo>
                  <a:pt x="60" y="1"/>
                  <a:pt x="60" y="1"/>
                  <a:pt x="60" y="1"/>
                </a:cubicBezTo>
                <a:cubicBezTo>
                  <a:pt x="62" y="0"/>
                  <a:pt x="64" y="0"/>
                  <a:pt x="66" y="1"/>
                </a:cubicBezTo>
                <a:cubicBezTo>
                  <a:pt x="67" y="1"/>
                  <a:pt x="67" y="1"/>
                  <a:pt x="67" y="1"/>
                </a:cubicBezTo>
                <a:cubicBezTo>
                  <a:pt x="67" y="2"/>
                  <a:pt x="67" y="2"/>
                  <a:pt x="67" y="2"/>
                </a:cubicBezTo>
                <a:cubicBezTo>
                  <a:pt x="86" y="21"/>
                  <a:pt x="86" y="21"/>
                  <a:pt x="86" y="21"/>
                </a:cubicBezTo>
                <a:cubicBezTo>
                  <a:pt x="88" y="23"/>
                  <a:pt x="88" y="26"/>
                  <a:pt x="86" y="28"/>
                </a:cubicBezTo>
                <a:cubicBezTo>
                  <a:pt x="85" y="30"/>
                  <a:pt x="81" y="30"/>
                  <a:pt x="80" y="28"/>
                </a:cubicBezTo>
                <a:cubicBezTo>
                  <a:pt x="68" y="16"/>
                  <a:pt x="68" y="16"/>
                  <a:pt x="68" y="16"/>
                </a:cubicBezTo>
                <a:cubicBezTo>
                  <a:pt x="68" y="44"/>
                  <a:pt x="68" y="44"/>
                  <a:pt x="68" y="44"/>
                </a:cubicBezTo>
                <a:close/>
                <a:moveTo>
                  <a:pt x="103" y="30"/>
                </a:moveTo>
                <a:cubicBezTo>
                  <a:pt x="101" y="30"/>
                  <a:pt x="99" y="28"/>
                  <a:pt x="99" y="25"/>
                </a:cubicBezTo>
                <a:cubicBezTo>
                  <a:pt x="99" y="22"/>
                  <a:pt x="101" y="20"/>
                  <a:pt x="103" y="20"/>
                </a:cubicBezTo>
                <a:cubicBezTo>
                  <a:pt x="122" y="20"/>
                  <a:pt x="122" y="20"/>
                  <a:pt x="122" y="20"/>
                </a:cubicBezTo>
                <a:cubicBezTo>
                  <a:pt x="125" y="20"/>
                  <a:pt x="127" y="22"/>
                  <a:pt x="127" y="25"/>
                </a:cubicBezTo>
                <a:cubicBezTo>
                  <a:pt x="127" y="26"/>
                  <a:pt x="127" y="26"/>
                  <a:pt x="127" y="26"/>
                </a:cubicBezTo>
                <a:cubicBezTo>
                  <a:pt x="127" y="44"/>
                  <a:pt x="127" y="44"/>
                  <a:pt x="127" y="44"/>
                </a:cubicBezTo>
                <a:cubicBezTo>
                  <a:pt x="127" y="47"/>
                  <a:pt x="125" y="49"/>
                  <a:pt x="122" y="49"/>
                </a:cubicBezTo>
                <a:cubicBezTo>
                  <a:pt x="119" y="49"/>
                  <a:pt x="117" y="47"/>
                  <a:pt x="117" y="44"/>
                </a:cubicBezTo>
                <a:cubicBezTo>
                  <a:pt x="117" y="37"/>
                  <a:pt x="117" y="37"/>
                  <a:pt x="117" y="37"/>
                </a:cubicBezTo>
                <a:cubicBezTo>
                  <a:pt x="107" y="47"/>
                  <a:pt x="107" y="47"/>
                  <a:pt x="107" y="47"/>
                </a:cubicBezTo>
                <a:cubicBezTo>
                  <a:pt x="105" y="49"/>
                  <a:pt x="102" y="49"/>
                  <a:pt x="100" y="47"/>
                </a:cubicBezTo>
                <a:cubicBezTo>
                  <a:pt x="98" y="45"/>
                  <a:pt x="98" y="42"/>
                  <a:pt x="100" y="40"/>
                </a:cubicBezTo>
                <a:cubicBezTo>
                  <a:pt x="111" y="30"/>
                  <a:pt x="111" y="30"/>
                  <a:pt x="111" y="30"/>
                </a:cubicBezTo>
                <a:cubicBezTo>
                  <a:pt x="103" y="30"/>
                  <a:pt x="103" y="30"/>
                  <a:pt x="103" y="30"/>
                </a:cubicBezTo>
                <a:close/>
                <a:moveTo>
                  <a:pt x="23" y="20"/>
                </a:moveTo>
                <a:cubicBezTo>
                  <a:pt x="26" y="20"/>
                  <a:pt x="28" y="22"/>
                  <a:pt x="28" y="25"/>
                </a:cubicBezTo>
                <a:cubicBezTo>
                  <a:pt x="28" y="28"/>
                  <a:pt x="26" y="30"/>
                  <a:pt x="23" y="30"/>
                </a:cubicBezTo>
                <a:cubicBezTo>
                  <a:pt x="16" y="30"/>
                  <a:pt x="16" y="30"/>
                  <a:pt x="16" y="30"/>
                </a:cubicBezTo>
                <a:cubicBezTo>
                  <a:pt x="26" y="40"/>
                  <a:pt x="26" y="40"/>
                  <a:pt x="26" y="40"/>
                </a:cubicBezTo>
                <a:cubicBezTo>
                  <a:pt x="28" y="42"/>
                  <a:pt x="28" y="45"/>
                  <a:pt x="26" y="47"/>
                </a:cubicBezTo>
                <a:cubicBezTo>
                  <a:pt x="25" y="49"/>
                  <a:pt x="22" y="49"/>
                  <a:pt x="20" y="47"/>
                </a:cubicBezTo>
                <a:cubicBezTo>
                  <a:pt x="9" y="37"/>
                  <a:pt x="9" y="37"/>
                  <a:pt x="9" y="37"/>
                </a:cubicBezTo>
                <a:cubicBezTo>
                  <a:pt x="9" y="44"/>
                  <a:pt x="9" y="44"/>
                  <a:pt x="9" y="44"/>
                </a:cubicBezTo>
                <a:cubicBezTo>
                  <a:pt x="9" y="47"/>
                  <a:pt x="7" y="49"/>
                  <a:pt x="4" y="49"/>
                </a:cubicBezTo>
                <a:cubicBezTo>
                  <a:pt x="2" y="49"/>
                  <a:pt x="0" y="47"/>
                  <a:pt x="0" y="44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2"/>
                  <a:pt x="2" y="20"/>
                  <a:pt x="4" y="20"/>
                </a:cubicBezTo>
                <a:cubicBezTo>
                  <a:pt x="23" y="20"/>
                  <a:pt x="23" y="20"/>
                  <a:pt x="23" y="20"/>
                </a:cubicBezTo>
                <a:close/>
                <a:moveTo>
                  <a:pt x="95" y="63"/>
                </a:moveTo>
                <a:cubicBezTo>
                  <a:pt x="85" y="73"/>
                  <a:pt x="75" y="83"/>
                  <a:pt x="65" y="93"/>
                </a:cubicBezTo>
                <a:cubicBezTo>
                  <a:pt x="64" y="94"/>
                  <a:pt x="62" y="94"/>
                  <a:pt x="61" y="93"/>
                </a:cubicBezTo>
                <a:cubicBezTo>
                  <a:pt x="61" y="93"/>
                  <a:pt x="61" y="93"/>
                  <a:pt x="61" y="93"/>
                </a:cubicBezTo>
                <a:cubicBezTo>
                  <a:pt x="61" y="93"/>
                  <a:pt x="61" y="93"/>
                  <a:pt x="61" y="93"/>
                </a:cubicBezTo>
                <a:cubicBezTo>
                  <a:pt x="56" y="87"/>
                  <a:pt x="56" y="87"/>
                  <a:pt x="56" y="87"/>
                </a:cubicBezTo>
                <a:cubicBezTo>
                  <a:pt x="48" y="79"/>
                  <a:pt x="40" y="71"/>
                  <a:pt x="32" y="63"/>
                </a:cubicBezTo>
                <a:cubicBezTo>
                  <a:pt x="32" y="106"/>
                  <a:pt x="32" y="106"/>
                  <a:pt x="32" y="106"/>
                </a:cubicBezTo>
                <a:cubicBezTo>
                  <a:pt x="95" y="106"/>
                  <a:pt x="95" y="106"/>
                  <a:pt x="95" y="106"/>
                </a:cubicBezTo>
                <a:cubicBezTo>
                  <a:pt x="95" y="63"/>
                  <a:pt x="95" y="63"/>
                  <a:pt x="95" y="63"/>
                </a:cubicBezTo>
                <a:close/>
                <a:moveTo>
                  <a:pt x="36" y="60"/>
                </a:moveTo>
                <a:cubicBezTo>
                  <a:pt x="45" y="69"/>
                  <a:pt x="54" y="78"/>
                  <a:pt x="63" y="86"/>
                </a:cubicBezTo>
                <a:cubicBezTo>
                  <a:pt x="72" y="78"/>
                  <a:pt x="81" y="69"/>
                  <a:pt x="90" y="60"/>
                </a:cubicBezTo>
                <a:cubicBezTo>
                  <a:pt x="36" y="60"/>
                  <a:pt x="36" y="60"/>
                  <a:pt x="36" y="6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22" name="Freeform 3814"/>
          <p:cNvSpPr>
            <a:spLocks noEditPoints="1"/>
          </p:cNvSpPr>
          <p:nvPr/>
        </p:nvSpPr>
        <p:spPr bwMode="auto">
          <a:xfrm>
            <a:off x="2483286" y="2857019"/>
            <a:ext cx="235925" cy="239762"/>
          </a:xfrm>
          <a:custGeom>
            <a:avLst/>
            <a:gdLst>
              <a:gd name="T0" fmla="*/ 59 w 128"/>
              <a:gd name="T1" fmla="*/ 125 h 130"/>
              <a:gd name="T2" fmla="*/ 41 w 128"/>
              <a:gd name="T3" fmla="*/ 113 h 130"/>
              <a:gd name="T4" fmla="*/ 67 w 128"/>
              <a:gd name="T5" fmla="*/ 87 h 130"/>
              <a:gd name="T6" fmla="*/ 87 w 128"/>
              <a:gd name="T7" fmla="*/ 107 h 130"/>
              <a:gd name="T8" fmla="*/ 68 w 128"/>
              <a:gd name="T9" fmla="*/ 102 h 130"/>
              <a:gd name="T10" fmla="*/ 83 w 128"/>
              <a:gd name="T11" fmla="*/ 17 h 130"/>
              <a:gd name="T12" fmla="*/ 103 w 128"/>
              <a:gd name="T13" fmla="*/ 32 h 130"/>
              <a:gd name="T14" fmla="*/ 107 w 128"/>
              <a:gd name="T15" fmla="*/ 52 h 130"/>
              <a:gd name="T16" fmla="*/ 108 w 128"/>
              <a:gd name="T17" fmla="*/ 63 h 130"/>
              <a:gd name="T18" fmla="*/ 103 w 128"/>
              <a:gd name="T19" fmla="*/ 68 h 130"/>
              <a:gd name="T20" fmla="*/ 99 w 128"/>
              <a:gd name="T21" fmla="*/ 70 h 130"/>
              <a:gd name="T22" fmla="*/ 64 w 128"/>
              <a:gd name="T23" fmla="*/ 72 h 130"/>
              <a:gd name="T24" fmla="*/ 28 w 128"/>
              <a:gd name="T25" fmla="*/ 70 h 130"/>
              <a:gd name="T26" fmla="*/ 24 w 128"/>
              <a:gd name="T27" fmla="*/ 68 h 130"/>
              <a:gd name="T28" fmla="*/ 19 w 128"/>
              <a:gd name="T29" fmla="*/ 63 h 130"/>
              <a:gd name="T30" fmla="*/ 21 w 128"/>
              <a:gd name="T31" fmla="*/ 52 h 130"/>
              <a:gd name="T32" fmla="*/ 28 w 128"/>
              <a:gd name="T33" fmla="*/ 20 h 130"/>
              <a:gd name="T34" fmla="*/ 64 w 128"/>
              <a:gd name="T35" fmla="*/ 0 h 130"/>
              <a:gd name="T36" fmla="*/ 72 w 128"/>
              <a:gd name="T37" fmla="*/ 54 h 130"/>
              <a:gd name="T38" fmla="*/ 76 w 128"/>
              <a:gd name="T39" fmla="*/ 61 h 130"/>
              <a:gd name="T40" fmla="*/ 83 w 128"/>
              <a:gd name="T41" fmla="*/ 54 h 130"/>
              <a:gd name="T42" fmla="*/ 54 w 128"/>
              <a:gd name="T43" fmla="*/ 37 h 130"/>
              <a:gd name="T44" fmla="*/ 44 w 128"/>
              <a:gd name="T45" fmla="*/ 61 h 130"/>
              <a:gd name="T46" fmla="*/ 53 w 128"/>
              <a:gd name="T47" fmla="*/ 52 h 130"/>
              <a:gd name="T48" fmla="*/ 64 w 128"/>
              <a:gd name="T49" fmla="*/ 67 h 130"/>
              <a:gd name="T50" fmla="*/ 64 w 128"/>
              <a:gd name="T51" fmla="*/ 6 h 130"/>
              <a:gd name="T52" fmla="*/ 33 w 128"/>
              <a:gd name="T53" fmla="*/ 67 h 130"/>
              <a:gd name="T54" fmla="*/ 38 w 128"/>
              <a:gd name="T55" fmla="*/ 61 h 130"/>
              <a:gd name="T56" fmla="*/ 33 w 128"/>
              <a:gd name="T57" fmla="*/ 46 h 130"/>
              <a:gd name="T58" fmla="*/ 26 w 128"/>
              <a:gd name="T59" fmla="*/ 54 h 130"/>
              <a:gd name="T60" fmla="*/ 30 w 128"/>
              <a:gd name="T61" fmla="*/ 63 h 130"/>
              <a:gd name="T62" fmla="*/ 33 w 128"/>
              <a:gd name="T63" fmla="*/ 57 h 130"/>
              <a:gd name="T64" fmla="*/ 42 w 128"/>
              <a:gd name="T65" fmla="*/ 22 h 130"/>
              <a:gd name="T66" fmla="*/ 30 w 128"/>
              <a:gd name="T67" fmla="*/ 32 h 130"/>
              <a:gd name="T68" fmla="*/ 39 w 128"/>
              <a:gd name="T69" fmla="*/ 41 h 130"/>
              <a:gd name="T70" fmla="*/ 44 w 128"/>
              <a:gd name="T71" fmla="*/ 23 h 130"/>
              <a:gd name="T72" fmla="*/ 95 w 128"/>
              <a:gd name="T73" fmla="*/ 56 h 130"/>
              <a:gd name="T74" fmla="*/ 102 w 128"/>
              <a:gd name="T75" fmla="*/ 63 h 130"/>
              <a:gd name="T76" fmla="*/ 101 w 128"/>
              <a:gd name="T77" fmla="*/ 54 h 130"/>
              <a:gd name="T78" fmla="*/ 94 w 128"/>
              <a:gd name="T79" fmla="*/ 46 h 130"/>
              <a:gd name="T80" fmla="*/ 89 w 128"/>
              <a:gd name="T81" fmla="*/ 61 h 130"/>
              <a:gd name="T82" fmla="*/ 94 w 128"/>
              <a:gd name="T83" fmla="*/ 67 h 130"/>
              <a:gd name="T84" fmla="*/ 84 w 128"/>
              <a:gd name="T85" fmla="*/ 41 h 130"/>
              <a:gd name="T86" fmla="*/ 95 w 128"/>
              <a:gd name="T87" fmla="*/ 39 h 130"/>
              <a:gd name="T88" fmla="*/ 95 w 128"/>
              <a:gd name="T89" fmla="*/ 25 h 130"/>
              <a:gd name="T90" fmla="*/ 83 w 128"/>
              <a:gd name="T91" fmla="*/ 23 h 130"/>
              <a:gd name="T92" fmla="*/ 5 w 128"/>
              <a:gd name="T93" fmla="*/ 87 h 130"/>
              <a:gd name="T94" fmla="*/ 1 w 128"/>
              <a:gd name="T95" fmla="*/ 105 h 130"/>
              <a:gd name="T96" fmla="*/ 19 w 128"/>
              <a:gd name="T97" fmla="*/ 101 h 130"/>
              <a:gd name="T98" fmla="*/ 28 w 128"/>
              <a:gd name="T99" fmla="*/ 83 h 130"/>
              <a:gd name="T100" fmla="*/ 5 w 128"/>
              <a:gd name="T101" fmla="*/ 78 h 130"/>
              <a:gd name="T102" fmla="*/ 122 w 128"/>
              <a:gd name="T103" fmla="*/ 78 h 130"/>
              <a:gd name="T104" fmla="*/ 99 w 128"/>
              <a:gd name="T105" fmla="*/ 83 h 130"/>
              <a:gd name="T106" fmla="*/ 108 w 128"/>
              <a:gd name="T107" fmla="*/ 101 h 130"/>
              <a:gd name="T108" fmla="*/ 126 w 128"/>
              <a:gd name="T109" fmla="*/ 105 h 130"/>
              <a:gd name="T110" fmla="*/ 122 w 128"/>
              <a:gd name="T111" fmla="*/ 87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8" h="130">
                <a:moveTo>
                  <a:pt x="68" y="125"/>
                </a:moveTo>
                <a:cubicBezTo>
                  <a:pt x="68" y="128"/>
                  <a:pt x="66" y="130"/>
                  <a:pt x="64" y="130"/>
                </a:cubicBezTo>
                <a:cubicBezTo>
                  <a:pt x="61" y="130"/>
                  <a:pt x="59" y="128"/>
                  <a:pt x="59" y="125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47" y="113"/>
                  <a:pt x="47" y="113"/>
                  <a:pt x="47" y="113"/>
                </a:cubicBezTo>
                <a:cubicBezTo>
                  <a:pt x="45" y="115"/>
                  <a:pt x="42" y="115"/>
                  <a:pt x="41" y="113"/>
                </a:cubicBezTo>
                <a:cubicBezTo>
                  <a:pt x="39" y="111"/>
                  <a:pt x="39" y="108"/>
                  <a:pt x="41" y="107"/>
                </a:cubicBezTo>
                <a:cubicBezTo>
                  <a:pt x="60" y="87"/>
                  <a:pt x="60" y="87"/>
                  <a:pt x="60" y="87"/>
                </a:cubicBezTo>
                <a:cubicBezTo>
                  <a:pt x="62" y="85"/>
                  <a:pt x="65" y="85"/>
                  <a:pt x="67" y="87"/>
                </a:cubicBezTo>
                <a:cubicBezTo>
                  <a:pt x="67" y="87"/>
                  <a:pt x="67" y="87"/>
                  <a:pt x="67" y="87"/>
                </a:cubicBezTo>
                <a:cubicBezTo>
                  <a:pt x="67" y="87"/>
                  <a:pt x="67" y="87"/>
                  <a:pt x="67" y="87"/>
                </a:cubicBezTo>
                <a:cubicBezTo>
                  <a:pt x="87" y="107"/>
                  <a:pt x="87" y="107"/>
                  <a:pt x="87" y="107"/>
                </a:cubicBezTo>
                <a:cubicBezTo>
                  <a:pt x="89" y="108"/>
                  <a:pt x="89" y="111"/>
                  <a:pt x="87" y="113"/>
                </a:cubicBezTo>
                <a:cubicBezTo>
                  <a:pt x="85" y="115"/>
                  <a:pt x="82" y="115"/>
                  <a:pt x="80" y="113"/>
                </a:cubicBezTo>
                <a:cubicBezTo>
                  <a:pt x="68" y="102"/>
                  <a:pt x="68" y="102"/>
                  <a:pt x="68" y="102"/>
                </a:cubicBezTo>
                <a:cubicBezTo>
                  <a:pt x="68" y="125"/>
                  <a:pt x="68" y="125"/>
                  <a:pt x="68" y="125"/>
                </a:cubicBezTo>
                <a:close/>
                <a:moveTo>
                  <a:pt x="64" y="0"/>
                </a:moveTo>
                <a:cubicBezTo>
                  <a:pt x="73" y="0"/>
                  <a:pt x="82" y="7"/>
                  <a:pt x="83" y="17"/>
                </a:cubicBezTo>
                <a:cubicBezTo>
                  <a:pt x="84" y="16"/>
                  <a:pt x="86" y="16"/>
                  <a:pt x="88" y="16"/>
                </a:cubicBezTo>
                <a:cubicBezTo>
                  <a:pt x="92" y="16"/>
                  <a:pt x="96" y="18"/>
                  <a:pt x="99" y="20"/>
                </a:cubicBezTo>
                <a:cubicBezTo>
                  <a:pt x="102" y="23"/>
                  <a:pt x="103" y="27"/>
                  <a:pt x="103" y="32"/>
                </a:cubicBezTo>
                <a:cubicBezTo>
                  <a:pt x="103" y="36"/>
                  <a:pt x="102" y="39"/>
                  <a:pt x="99" y="42"/>
                </a:cubicBezTo>
                <a:cubicBezTo>
                  <a:pt x="103" y="46"/>
                  <a:pt x="103" y="46"/>
                  <a:pt x="103" y="46"/>
                </a:cubicBezTo>
                <a:cubicBezTo>
                  <a:pt x="104" y="48"/>
                  <a:pt x="106" y="49"/>
                  <a:pt x="107" y="52"/>
                </a:cubicBezTo>
                <a:cubicBezTo>
                  <a:pt x="107" y="52"/>
                  <a:pt x="107" y="52"/>
                  <a:pt x="107" y="52"/>
                </a:cubicBezTo>
                <a:cubicBezTo>
                  <a:pt x="107" y="54"/>
                  <a:pt x="108" y="56"/>
                  <a:pt x="108" y="58"/>
                </a:cubicBezTo>
                <a:cubicBezTo>
                  <a:pt x="108" y="63"/>
                  <a:pt x="108" y="63"/>
                  <a:pt x="108" y="63"/>
                </a:cubicBezTo>
                <a:cubicBezTo>
                  <a:pt x="108" y="64"/>
                  <a:pt x="107" y="65"/>
                  <a:pt x="107" y="66"/>
                </a:cubicBezTo>
                <a:cubicBezTo>
                  <a:pt x="106" y="67"/>
                  <a:pt x="105" y="68"/>
                  <a:pt x="103" y="68"/>
                </a:cubicBezTo>
                <a:cubicBezTo>
                  <a:pt x="103" y="68"/>
                  <a:pt x="103" y="68"/>
                  <a:pt x="103" y="68"/>
                </a:cubicBezTo>
                <a:cubicBezTo>
                  <a:pt x="103" y="68"/>
                  <a:pt x="103" y="68"/>
                  <a:pt x="103" y="68"/>
                </a:cubicBezTo>
                <a:cubicBezTo>
                  <a:pt x="99" y="68"/>
                  <a:pt x="99" y="68"/>
                  <a:pt x="99" y="68"/>
                </a:cubicBezTo>
                <a:cubicBezTo>
                  <a:pt x="99" y="70"/>
                  <a:pt x="99" y="70"/>
                  <a:pt x="99" y="70"/>
                </a:cubicBezTo>
                <a:cubicBezTo>
                  <a:pt x="99" y="71"/>
                  <a:pt x="98" y="72"/>
                  <a:pt x="97" y="72"/>
                </a:cubicBezTo>
                <a:cubicBezTo>
                  <a:pt x="97" y="72"/>
                  <a:pt x="97" y="72"/>
                  <a:pt x="97" y="72"/>
                </a:cubicBezTo>
                <a:cubicBezTo>
                  <a:pt x="64" y="72"/>
                  <a:pt x="64" y="72"/>
                  <a:pt x="64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72"/>
                  <a:pt x="31" y="72"/>
                  <a:pt x="31" y="72"/>
                </a:cubicBezTo>
                <a:cubicBezTo>
                  <a:pt x="29" y="72"/>
                  <a:pt x="28" y="71"/>
                  <a:pt x="28" y="70"/>
                </a:cubicBezTo>
                <a:cubicBezTo>
                  <a:pt x="28" y="68"/>
                  <a:pt x="28" y="68"/>
                  <a:pt x="28" y="68"/>
                </a:cubicBezTo>
                <a:cubicBezTo>
                  <a:pt x="24" y="68"/>
                  <a:pt x="24" y="68"/>
                  <a:pt x="24" y="68"/>
                </a:cubicBezTo>
                <a:cubicBezTo>
                  <a:pt x="24" y="68"/>
                  <a:pt x="24" y="68"/>
                  <a:pt x="24" y="68"/>
                </a:cubicBezTo>
                <a:cubicBezTo>
                  <a:pt x="24" y="68"/>
                  <a:pt x="24" y="68"/>
                  <a:pt x="24" y="68"/>
                </a:cubicBezTo>
                <a:cubicBezTo>
                  <a:pt x="22" y="68"/>
                  <a:pt x="21" y="67"/>
                  <a:pt x="20" y="66"/>
                </a:cubicBezTo>
                <a:cubicBezTo>
                  <a:pt x="20" y="65"/>
                  <a:pt x="19" y="64"/>
                  <a:pt x="19" y="63"/>
                </a:cubicBezTo>
                <a:cubicBezTo>
                  <a:pt x="19" y="58"/>
                  <a:pt x="19" y="58"/>
                  <a:pt x="19" y="58"/>
                </a:cubicBezTo>
                <a:cubicBezTo>
                  <a:pt x="19" y="56"/>
                  <a:pt x="20" y="54"/>
                  <a:pt x="21" y="52"/>
                </a:cubicBezTo>
                <a:cubicBezTo>
                  <a:pt x="21" y="52"/>
                  <a:pt x="21" y="52"/>
                  <a:pt x="21" y="52"/>
                </a:cubicBezTo>
                <a:cubicBezTo>
                  <a:pt x="22" y="48"/>
                  <a:pt x="25" y="45"/>
                  <a:pt x="28" y="42"/>
                </a:cubicBezTo>
                <a:cubicBezTo>
                  <a:pt x="25" y="39"/>
                  <a:pt x="24" y="36"/>
                  <a:pt x="24" y="32"/>
                </a:cubicBezTo>
                <a:cubicBezTo>
                  <a:pt x="24" y="27"/>
                  <a:pt x="26" y="23"/>
                  <a:pt x="28" y="20"/>
                </a:cubicBezTo>
                <a:cubicBezTo>
                  <a:pt x="31" y="18"/>
                  <a:pt x="35" y="16"/>
                  <a:pt x="39" y="16"/>
                </a:cubicBezTo>
                <a:cubicBezTo>
                  <a:pt x="41" y="16"/>
                  <a:pt x="43" y="16"/>
                  <a:pt x="44" y="17"/>
                </a:cubicBezTo>
                <a:cubicBezTo>
                  <a:pt x="46" y="7"/>
                  <a:pt x="54" y="0"/>
                  <a:pt x="64" y="0"/>
                </a:cubicBezTo>
                <a:close/>
                <a:moveTo>
                  <a:pt x="64" y="67"/>
                </a:moveTo>
                <a:cubicBezTo>
                  <a:pt x="72" y="67"/>
                  <a:pt x="72" y="67"/>
                  <a:pt x="72" y="67"/>
                </a:cubicBezTo>
                <a:cubicBezTo>
                  <a:pt x="72" y="62"/>
                  <a:pt x="72" y="58"/>
                  <a:pt x="72" y="54"/>
                </a:cubicBezTo>
                <a:cubicBezTo>
                  <a:pt x="72" y="53"/>
                  <a:pt x="73" y="52"/>
                  <a:pt x="74" y="52"/>
                </a:cubicBezTo>
                <a:cubicBezTo>
                  <a:pt x="75" y="52"/>
                  <a:pt x="76" y="53"/>
                  <a:pt x="76" y="54"/>
                </a:cubicBezTo>
                <a:cubicBezTo>
                  <a:pt x="76" y="61"/>
                  <a:pt x="76" y="61"/>
                  <a:pt x="76" y="61"/>
                </a:cubicBezTo>
                <a:cubicBezTo>
                  <a:pt x="83" y="61"/>
                  <a:pt x="83" y="61"/>
                  <a:pt x="83" y="61"/>
                </a:cubicBezTo>
                <a:cubicBezTo>
                  <a:pt x="83" y="61"/>
                  <a:pt x="83" y="61"/>
                  <a:pt x="83" y="61"/>
                </a:cubicBezTo>
                <a:cubicBezTo>
                  <a:pt x="83" y="54"/>
                  <a:pt x="83" y="54"/>
                  <a:pt x="83" y="54"/>
                </a:cubicBezTo>
                <a:cubicBezTo>
                  <a:pt x="83" y="46"/>
                  <a:pt x="78" y="42"/>
                  <a:pt x="73" y="37"/>
                </a:cubicBezTo>
                <a:cubicBezTo>
                  <a:pt x="70" y="39"/>
                  <a:pt x="67" y="39"/>
                  <a:pt x="64" y="39"/>
                </a:cubicBezTo>
                <a:cubicBezTo>
                  <a:pt x="60" y="39"/>
                  <a:pt x="57" y="39"/>
                  <a:pt x="54" y="37"/>
                </a:cubicBezTo>
                <a:cubicBezTo>
                  <a:pt x="49" y="42"/>
                  <a:pt x="44" y="46"/>
                  <a:pt x="44" y="54"/>
                </a:cubicBezTo>
                <a:cubicBezTo>
                  <a:pt x="44" y="61"/>
                  <a:pt x="44" y="61"/>
                  <a:pt x="44" y="61"/>
                </a:cubicBezTo>
                <a:cubicBezTo>
                  <a:pt x="44" y="61"/>
                  <a:pt x="44" y="61"/>
                  <a:pt x="44" y="61"/>
                </a:cubicBezTo>
                <a:cubicBezTo>
                  <a:pt x="51" y="61"/>
                  <a:pt x="51" y="61"/>
                  <a:pt x="51" y="61"/>
                </a:cubicBezTo>
                <a:cubicBezTo>
                  <a:pt x="51" y="54"/>
                  <a:pt x="51" y="54"/>
                  <a:pt x="51" y="54"/>
                </a:cubicBezTo>
                <a:cubicBezTo>
                  <a:pt x="51" y="53"/>
                  <a:pt x="52" y="52"/>
                  <a:pt x="53" y="52"/>
                </a:cubicBezTo>
                <a:cubicBezTo>
                  <a:pt x="54" y="52"/>
                  <a:pt x="55" y="53"/>
                  <a:pt x="55" y="54"/>
                </a:cubicBezTo>
                <a:cubicBezTo>
                  <a:pt x="55" y="58"/>
                  <a:pt x="55" y="62"/>
                  <a:pt x="55" y="67"/>
                </a:cubicBezTo>
                <a:cubicBezTo>
                  <a:pt x="64" y="67"/>
                  <a:pt x="64" y="67"/>
                  <a:pt x="64" y="67"/>
                </a:cubicBezTo>
                <a:close/>
                <a:moveTo>
                  <a:pt x="64" y="34"/>
                </a:moveTo>
                <a:cubicBezTo>
                  <a:pt x="71" y="34"/>
                  <a:pt x="78" y="27"/>
                  <a:pt x="78" y="20"/>
                </a:cubicBezTo>
                <a:cubicBezTo>
                  <a:pt x="78" y="12"/>
                  <a:pt x="71" y="6"/>
                  <a:pt x="64" y="6"/>
                </a:cubicBezTo>
                <a:cubicBezTo>
                  <a:pt x="56" y="6"/>
                  <a:pt x="50" y="12"/>
                  <a:pt x="50" y="20"/>
                </a:cubicBezTo>
                <a:cubicBezTo>
                  <a:pt x="50" y="27"/>
                  <a:pt x="56" y="34"/>
                  <a:pt x="64" y="34"/>
                </a:cubicBezTo>
                <a:close/>
                <a:moveTo>
                  <a:pt x="33" y="67"/>
                </a:moveTo>
                <a:cubicBezTo>
                  <a:pt x="42" y="67"/>
                  <a:pt x="42" y="67"/>
                  <a:pt x="42" y="67"/>
                </a:cubicBezTo>
                <a:cubicBezTo>
                  <a:pt x="41" y="66"/>
                  <a:pt x="40" y="66"/>
                  <a:pt x="39" y="65"/>
                </a:cubicBezTo>
                <a:cubicBezTo>
                  <a:pt x="38" y="64"/>
                  <a:pt x="38" y="62"/>
                  <a:pt x="38" y="61"/>
                </a:cubicBezTo>
                <a:cubicBezTo>
                  <a:pt x="38" y="54"/>
                  <a:pt x="38" y="54"/>
                  <a:pt x="38" y="54"/>
                </a:cubicBezTo>
                <a:cubicBezTo>
                  <a:pt x="38" y="52"/>
                  <a:pt x="38" y="50"/>
                  <a:pt x="39" y="47"/>
                </a:cubicBezTo>
                <a:cubicBezTo>
                  <a:pt x="37" y="47"/>
                  <a:pt x="35" y="47"/>
                  <a:pt x="33" y="46"/>
                </a:cubicBezTo>
                <a:cubicBezTo>
                  <a:pt x="30" y="48"/>
                  <a:pt x="27" y="51"/>
                  <a:pt x="26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25" y="55"/>
                  <a:pt x="25" y="57"/>
                  <a:pt x="25" y="58"/>
                </a:cubicBezTo>
                <a:cubicBezTo>
                  <a:pt x="25" y="63"/>
                  <a:pt x="25" y="63"/>
                  <a:pt x="25" y="63"/>
                </a:cubicBezTo>
                <a:cubicBezTo>
                  <a:pt x="30" y="63"/>
                  <a:pt x="30" y="63"/>
                  <a:pt x="30" y="63"/>
                </a:cubicBezTo>
                <a:cubicBezTo>
                  <a:pt x="30" y="57"/>
                  <a:pt x="30" y="57"/>
                  <a:pt x="30" y="57"/>
                </a:cubicBezTo>
                <a:cubicBezTo>
                  <a:pt x="30" y="57"/>
                  <a:pt x="31" y="56"/>
                  <a:pt x="32" y="56"/>
                </a:cubicBezTo>
                <a:cubicBezTo>
                  <a:pt x="33" y="56"/>
                  <a:pt x="33" y="57"/>
                  <a:pt x="33" y="57"/>
                </a:cubicBezTo>
                <a:cubicBezTo>
                  <a:pt x="33" y="67"/>
                  <a:pt x="33" y="67"/>
                  <a:pt x="33" y="67"/>
                </a:cubicBezTo>
                <a:close/>
                <a:moveTo>
                  <a:pt x="44" y="23"/>
                </a:moveTo>
                <a:cubicBezTo>
                  <a:pt x="44" y="22"/>
                  <a:pt x="43" y="22"/>
                  <a:pt x="42" y="22"/>
                </a:cubicBezTo>
                <a:cubicBezTo>
                  <a:pt x="42" y="22"/>
                  <a:pt x="41" y="22"/>
                  <a:pt x="39" y="22"/>
                </a:cubicBezTo>
                <a:cubicBezTo>
                  <a:pt x="37" y="22"/>
                  <a:pt x="34" y="23"/>
                  <a:pt x="32" y="25"/>
                </a:cubicBezTo>
                <a:cubicBezTo>
                  <a:pt x="31" y="26"/>
                  <a:pt x="30" y="29"/>
                  <a:pt x="30" y="32"/>
                </a:cubicBezTo>
                <a:cubicBezTo>
                  <a:pt x="30" y="34"/>
                  <a:pt x="31" y="37"/>
                  <a:pt x="32" y="39"/>
                </a:cubicBezTo>
                <a:cubicBezTo>
                  <a:pt x="32" y="39"/>
                  <a:pt x="32" y="39"/>
                  <a:pt x="32" y="39"/>
                </a:cubicBezTo>
                <a:cubicBezTo>
                  <a:pt x="34" y="40"/>
                  <a:pt x="37" y="41"/>
                  <a:pt x="39" y="41"/>
                </a:cubicBezTo>
                <a:cubicBezTo>
                  <a:pt x="41" y="41"/>
                  <a:pt x="42" y="41"/>
                  <a:pt x="43" y="41"/>
                </a:cubicBezTo>
                <a:cubicBezTo>
                  <a:pt x="45" y="38"/>
                  <a:pt x="47" y="36"/>
                  <a:pt x="50" y="34"/>
                </a:cubicBezTo>
                <a:cubicBezTo>
                  <a:pt x="47" y="31"/>
                  <a:pt x="45" y="27"/>
                  <a:pt x="44" y="23"/>
                </a:cubicBezTo>
                <a:close/>
                <a:moveTo>
                  <a:pt x="94" y="67"/>
                </a:moveTo>
                <a:cubicBezTo>
                  <a:pt x="94" y="57"/>
                  <a:pt x="94" y="57"/>
                  <a:pt x="94" y="57"/>
                </a:cubicBezTo>
                <a:cubicBezTo>
                  <a:pt x="94" y="57"/>
                  <a:pt x="94" y="56"/>
                  <a:pt x="95" y="56"/>
                </a:cubicBezTo>
                <a:cubicBezTo>
                  <a:pt x="96" y="56"/>
                  <a:pt x="97" y="57"/>
                  <a:pt x="97" y="57"/>
                </a:cubicBezTo>
                <a:cubicBezTo>
                  <a:pt x="97" y="63"/>
                  <a:pt x="97" y="63"/>
                  <a:pt x="97" y="63"/>
                </a:cubicBezTo>
                <a:cubicBezTo>
                  <a:pt x="102" y="63"/>
                  <a:pt x="102" y="63"/>
                  <a:pt x="102" y="63"/>
                </a:cubicBezTo>
                <a:cubicBezTo>
                  <a:pt x="102" y="58"/>
                  <a:pt x="102" y="58"/>
                  <a:pt x="102" y="58"/>
                </a:cubicBezTo>
                <a:cubicBezTo>
                  <a:pt x="102" y="57"/>
                  <a:pt x="102" y="55"/>
                  <a:pt x="101" y="54"/>
                </a:cubicBezTo>
                <a:cubicBezTo>
                  <a:pt x="101" y="54"/>
                  <a:pt x="101" y="54"/>
                  <a:pt x="101" y="54"/>
                </a:cubicBezTo>
                <a:cubicBezTo>
                  <a:pt x="101" y="54"/>
                  <a:pt x="101" y="54"/>
                  <a:pt x="101" y="54"/>
                </a:cubicBezTo>
                <a:cubicBezTo>
                  <a:pt x="101" y="52"/>
                  <a:pt x="100" y="51"/>
                  <a:pt x="99" y="50"/>
                </a:cubicBezTo>
                <a:cubicBezTo>
                  <a:pt x="94" y="46"/>
                  <a:pt x="94" y="46"/>
                  <a:pt x="94" y="46"/>
                </a:cubicBezTo>
                <a:cubicBezTo>
                  <a:pt x="92" y="47"/>
                  <a:pt x="90" y="47"/>
                  <a:pt x="88" y="47"/>
                </a:cubicBezTo>
                <a:cubicBezTo>
                  <a:pt x="89" y="50"/>
                  <a:pt x="89" y="52"/>
                  <a:pt x="89" y="54"/>
                </a:cubicBezTo>
                <a:cubicBezTo>
                  <a:pt x="89" y="61"/>
                  <a:pt x="89" y="61"/>
                  <a:pt x="89" y="61"/>
                </a:cubicBezTo>
                <a:cubicBezTo>
                  <a:pt x="89" y="62"/>
                  <a:pt x="89" y="64"/>
                  <a:pt x="88" y="65"/>
                </a:cubicBezTo>
                <a:cubicBezTo>
                  <a:pt x="87" y="66"/>
                  <a:pt x="86" y="66"/>
                  <a:pt x="85" y="67"/>
                </a:cubicBezTo>
                <a:cubicBezTo>
                  <a:pt x="94" y="67"/>
                  <a:pt x="94" y="67"/>
                  <a:pt x="94" y="67"/>
                </a:cubicBezTo>
                <a:close/>
                <a:moveTo>
                  <a:pt x="83" y="23"/>
                </a:moveTo>
                <a:cubicBezTo>
                  <a:pt x="82" y="27"/>
                  <a:pt x="80" y="31"/>
                  <a:pt x="77" y="34"/>
                </a:cubicBezTo>
                <a:cubicBezTo>
                  <a:pt x="80" y="36"/>
                  <a:pt x="82" y="38"/>
                  <a:pt x="84" y="41"/>
                </a:cubicBezTo>
                <a:cubicBezTo>
                  <a:pt x="85" y="41"/>
                  <a:pt x="85" y="41"/>
                  <a:pt x="86" y="41"/>
                </a:cubicBezTo>
                <a:cubicBezTo>
                  <a:pt x="86" y="41"/>
                  <a:pt x="87" y="41"/>
                  <a:pt x="88" y="41"/>
                </a:cubicBezTo>
                <a:cubicBezTo>
                  <a:pt x="90" y="41"/>
                  <a:pt x="93" y="40"/>
                  <a:pt x="95" y="39"/>
                </a:cubicBezTo>
                <a:cubicBezTo>
                  <a:pt x="95" y="39"/>
                  <a:pt x="95" y="39"/>
                  <a:pt x="95" y="39"/>
                </a:cubicBezTo>
                <a:cubicBezTo>
                  <a:pt x="96" y="37"/>
                  <a:pt x="98" y="34"/>
                  <a:pt x="98" y="32"/>
                </a:cubicBezTo>
                <a:cubicBezTo>
                  <a:pt x="98" y="29"/>
                  <a:pt x="96" y="26"/>
                  <a:pt x="95" y="25"/>
                </a:cubicBezTo>
                <a:cubicBezTo>
                  <a:pt x="93" y="23"/>
                  <a:pt x="90" y="22"/>
                  <a:pt x="88" y="22"/>
                </a:cubicBezTo>
                <a:cubicBezTo>
                  <a:pt x="87" y="22"/>
                  <a:pt x="86" y="22"/>
                  <a:pt x="85" y="22"/>
                </a:cubicBezTo>
                <a:cubicBezTo>
                  <a:pt x="84" y="22"/>
                  <a:pt x="84" y="22"/>
                  <a:pt x="83" y="23"/>
                </a:cubicBezTo>
                <a:close/>
                <a:moveTo>
                  <a:pt x="5" y="78"/>
                </a:moveTo>
                <a:cubicBezTo>
                  <a:pt x="2" y="78"/>
                  <a:pt x="0" y="80"/>
                  <a:pt x="0" y="83"/>
                </a:cubicBezTo>
                <a:cubicBezTo>
                  <a:pt x="0" y="85"/>
                  <a:pt x="2" y="87"/>
                  <a:pt x="5" y="87"/>
                </a:cubicBezTo>
                <a:cubicBezTo>
                  <a:pt x="12" y="87"/>
                  <a:pt x="12" y="87"/>
                  <a:pt x="12" y="87"/>
                </a:cubicBezTo>
                <a:cubicBezTo>
                  <a:pt x="1" y="98"/>
                  <a:pt x="1" y="98"/>
                  <a:pt x="1" y="98"/>
                </a:cubicBezTo>
                <a:cubicBezTo>
                  <a:pt x="0" y="100"/>
                  <a:pt x="0" y="103"/>
                  <a:pt x="1" y="105"/>
                </a:cubicBezTo>
                <a:cubicBezTo>
                  <a:pt x="3" y="106"/>
                  <a:pt x="6" y="106"/>
                  <a:pt x="8" y="105"/>
                </a:cubicBezTo>
                <a:cubicBezTo>
                  <a:pt x="19" y="94"/>
                  <a:pt x="19" y="94"/>
                  <a:pt x="19" y="94"/>
                </a:cubicBezTo>
                <a:cubicBezTo>
                  <a:pt x="19" y="101"/>
                  <a:pt x="19" y="101"/>
                  <a:pt x="19" y="101"/>
                </a:cubicBezTo>
                <a:cubicBezTo>
                  <a:pt x="19" y="104"/>
                  <a:pt x="21" y="106"/>
                  <a:pt x="23" y="106"/>
                </a:cubicBezTo>
                <a:cubicBezTo>
                  <a:pt x="26" y="106"/>
                  <a:pt x="28" y="104"/>
                  <a:pt x="28" y="101"/>
                </a:cubicBezTo>
                <a:cubicBezTo>
                  <a:pt x="28" y="83"/>
                  <a:pt x="28" y="83"/>
                  <a:pt x="28" y="83"/>
                </a:cubicBezTo>
                <a:cubicBezTo>
                  <a:pt x="28" y="83"/>
                  <a:pt x="28" y="83"/>
                  <a:pt x="28" y="83"/>
                </a:cubicBezTo>
                <a:cubicBezTo>
                  <a:pt x="28" y="80"/>
                  <a:pt x="26" y="78"/>
                  <a:pt x="23" y="78"/>
                </a:cubicBezTo>
                <a:cubicBezTo>
                  <a:pt x="5" y="78"/>
                  <a:pt x="5" y="78"/>
                  <a:pt x="5" y="78"/>
                </a:cubicBezTo>
                <a:close/>
                <a:moveTo>
                  <a:pt x="122" y="87"/>
                </a:moveTo>
                <a:cubicBezTo>
                  <a:pt x="125" y="87"/>
                  <a:pt x="127" y="85"/>
                  <a:pt x="127" y="83"/>
                </a:cubicBezTo>
                <a:cubicBezTo>
                  <a:pt x="127" y="80"/>
                  <a:pt x="125" y="78"/>
                  <a:pt x="122" y="78"/>
                </a:cubicBezTo>
                <a:cubicBezTo>
                  <a:pt x="104" y="78"/>
                  <a:pt x="104" y="78"/>
                  <a:pt x="104" y="78"/>
                </a:cubicBezTo>
                <a:cubicBezTo>
                  <a:pt x="101" y="78"/>
                  <a:pt x="99" y="80"/>
                  <a:pt x="99" y="83"/>
                </a:cubicBezTo>
                <a:cubicBezTo>
                  <a:pt x="99" y="83"/>
                  <a:pt x="99" y="83"/>
                  <a:pt x="99" y="83"/>
                </a:cubicBezTo>
                <a:cubicBezTo>
                  <a:pt x="99" y="101"/>
                  <a:pt x="99" y="101"/>
                  <a:pt x="99" y="101"/>
                </a:cubicBezTo>
                <a:cubicBezTo>
                  <a:pt x="99" y="104"/>
                  <a:pt x="101" y="106"/>
                  <a:pt x="104" y="106"/>
                </a:cubicBezTo>
                <a:cubicBezTo>
                  <a:pt x="106" y="106"/>
                  <a:pt x="108" y="104"/>
                  <a:pt x="108" y="101"/>
                </a:cubicBezTo>
                <a:cubicBezTo>
                  <a:pt x="108" y="94"/>
                  <a:pt x="108" y="94"/>
                  <a:pt x="108" y="94"/>
                </a:cubicBezTo>
                <a:cubicBezTo>
                  <a:pt x="119" y="105"/>
                  <a:pt x="119" y="105"/>
                  <a:pt x="119" y="105"/>
                </a:cubicBezTo>
                <a:cubicBezTo>
                  <a:pt x="121" y="106"/>
                  <a:pt x="124" y="106"/>
                  <a:pt x="126" y="105"/>
                </a:cubicBezTo>
                <a:cubicBezTo>
                  <a:pt x="128" y="103"/>
                  <a:pt x="128" y="100"/>
                  <a:pt x="126" y="98"/>
                </a:cubicBezTo>
                <a:cubicBezTo>
                  <a:pt x="115" y="87"/>
                  <a:pt x="115" y="87"/>
                  <a:pt x="115" y="87"/>
                </a:cubicBezTo>
                <a:cubicBezTo>
                  <a:pt x="122" y="87"/>
                  <a:pt x="122" y="87"/>
                  <a:pt x="122" y="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23" name="Freeform 3815"/>
          <p:cNvSpPr>
            <a:spLocks noEditPoints="1"/>
          </p:cNvSpPr>
          <p:nvPr/>
        </p:nvSpPr>
        <p:spPr bwMode="auto">
          <a:xfrm>
            <a:off x="1728793" y="3800070"/>
            <a:ext cx="229696" cy="230422"/>
          </a:xfrm>
          <a:custGeom>
            <a:avLst/>
            <a:gdLst>
              <a:gd name="T0" fmla="*/ 87 w 125"/>
              <a:gd name="T1" fmla="*/ 38 h 125"/>
              <a:gd name="T2" fmla="*/ 98 w 125"/>
              <a:gd name="T3" fmla="*/ 65 h 125"/>
              <a:gd name="T4" fmla="*/ 106 w 125"/>
              <a:gd name="T5" fmla="*/ 74 h 125"/>
              <a:gd name="T6" fmla="*/ 106 w 125"/>
              <a:gd name="T7" fmla="*/ 89 h 125"/>
              <a:gd name="T8" fmla="*/ 102 w 125"/>
              <a:gd name="T9" fmla="*/ 91 h 125"/>
              <a:gd name="T10" fmla="*/ 96 w 125"/>
              <a:gd name="T11" fmla="*/ 95 h 125"/>
              <a:gd name="T12" fmla="*/ 30 w 125"/>
              <a:gd name="T13" fmla="*/ 95 h 125"/>
              <a:gd name="T14" fmla="*/ 27 w 125"/>
              <a:gd name="T15" fmla="*/ 91 h 125"/>
              <a:gd name="T16" fmla="*/ 23 w 125"/>
              <a:gd name="T17" fmla="*/ 91 h 125"/>
              <a:gd name="T18" fmla="*/ 18 w 125"/>
              <a:gd name="T19" fmla="*/ 81 h 125"/>
              <a:gd name="T20" fmla="*/ 27 w 125"/>
              <a:gd name="T21" fmla="*/ 65 h 125"/>
              <a:gd name="T22" fmla="*/ 39 w 125"/>
              <a:gd name="T23" fmla="*/ 38 h 125"/>
              <a:gd name="T24" fmla="*/ 115 w 125"/>
              <a:gd name="T25" fmla="*/ 65 h 125"/>
              <a:gd name="T26" fmla="*/ 109 w 125"/>
              <a:gd name="T27" fmla="*/ 60 h 125"/>
              <a:gd name="T28" fmla="*/ 100 w 125"/>
              <a:gd name="T29" fmla="*/ 25 h 125"/>
              <a:gd name="T30" fmla="*/ 63 w 125"/>
              <a:gd name="T31" fmla="*/ 19 h 125"/>
              <a:gd name="T32" fmla="*/ 25 w 125"/>
              <a:gd name="T33" fmla="*/ 25 h 125"/>
              <a:gd name="T34" fmla="*/ 16 w 125"/>
              <a:gd name="T35" fmla="*/ 60 h 125"/>
              <a:gd name="T36" fmla="*/ 10 w 125"/>
              <a:gd name="T37" fmla="*/ 65 h 125"/>
              <a:gd name="T38" fmla="*/ 60 w 125"/>
              <a:gd name="T39" fmla="*/ 115 h 125"/>
              <a:gd name="T40" fmla="*/ 66 w 125"/>
              <a:gd name="T41" fmla="*/ 109 h 125"/>
              <a:gd name="T42" fmla="*/ 100 w 125"/>
              <a:gd name="T43" fmla="*/ 100 h 125"/>
              <a:gd name="T44" fmla="*/ 107 w 125"/>
              <a:gd name="T45" fmla="*/ 18 h 125"/>
              <a:gd name="T46" fmla="*/ 107 w 125"/>
              <a:gd name="T47" fmla="*/ 18 h 125"/>
              <a:gd name="T48" fmla="*/ 107 w 125"/>
              <a:gd name="T49" fmla="*/ 106 h 125"/>
              <a:gd name="T50" fmla="*/ 63 w 125"/>
              <a:gd name="T51" fmla="*/ 125 h 125"/>
              <a:gd name="T52" fmla="*/ 19 w 125"/>
              <a:gd name="T53" fmla="*/ 106 h 125"/>
              <a:gd name="T54" fmla="*/ 19 w 125"/>
              <a:gd name="T55" fmla="*/ 18 h 125"/>
              <a:gd name="T56" fmla="*/ 19 w 125"/>
              <a:gd name="T57" fmla="*/ 18 h 125"/>
              <a:gd name="T58" fmla="*/ 72 w 125"/>
              <a:gd name="T59" fmla="*/ 89 h 125"/>
              <a:gd name="T60" fmla="*/ 75 w 125"/>
              <a:gd name="T61" fmla="*/ 76 h 125"/>
              <a:gd name="T62" fmla="*/ 83 w 125"/>
              <a:gd name="T63" fmla="*/ 83 h 125"/>
              <a:gd name="T64" fmla="*/ 63 w 125"/>
              <a:gd name="T65" fmla="*/ 62 h 125"/>
              <a:gd name="T66" fmla="*/ 43 w 125"/>
              <a:gd name="T67" fmla="*/ 83 h 125"/>
              <a:gd name="T68" fmla="*/ 50 w 125"/>
              <a:gd name="T69" fmla="*/ 76 h 125"/>
              <a:gd name="T70" fmla="*/ 54 w 125"/>
              <a:gd name="T71" fmla="*/ 89 h 125"/>
              <a:gd name="T72" fmla="*/ 77 w 125"/>
              <a:gd name="T73" fmla="*/ 42 h 125"/>
              <a:gd name="T74" fmla="*/ 63 w 125"/>
              <a:gd name="T75" fmla="*/ 56 h 125"/>
              <a:gd name="T76" fmla="*/ 38 w 125"/>
              <a:gd name="T77" fmla="*/ 87 h 125"/>
              <a:gd name="T78" fmla="*/ 38 w 125"/>
              <a:gd name="T79" fmla="*/ 70 h 125"/>
              <a:gd name="T80" fmla="*/ 25 w 125"/>
              <a:gd name="T81" fmla="*/ 76 h 125"/>
              <a:gd name="T82" fmla="*/ 24 w 125"/>
              <a:gd name="T83" fmla="*/ 85 h 125"/>
              <a:gd name="T84" fmla="*/ 31 w 125"/>
              <a:gd name="T85" fmla="*/ 78 h 125"/>
              <a:gd name="T86" fmla="*/ 43 w 125"/>
              <a:gd name="T87" fmla="*/ 45 h 125"/>
              <a:gd name="T88" fmla="*/ 32 w 125"/>
              <a:gd name="T89" fmla="*/ 47 h 125"/>
              <a:gd name="T90" fmla="*/ 32 w 125"/>
              <a:gd name="T91" fmla="*/ 61 h 125"/>
              <a:gd name="T92" fmla="*/ 49 w 125"/>
              <a:gd name="T93" fmla="*/ 56 h 125"/>
              <a:gd name="T94" fmla="*/ 93 w 125"/>
              <a:gd name="T95" fmla="*/ 80 h 125"/>
              <a:gd name="T96" fmla="*/ 96 w 125"/>
              <a:gd name="T97" fmla="*/ 85 h 125"/>
              <a:gd name="T98" fmla="*/ 100 w 125"/>
              <a:gd name="T99" fmla="*/ 76 h 125"/>
              <a:gd name="T100" fmla="*/ 98 w 125"/>
              <a:gd name="T101" fmla="*/ 72 h 125"/>
              <a:gd name="T102" fmla="*/ 88 w 125"/>
              <a:gd name="T103" fmla="*/ 77 h 125"/>
              <a:gd name="T104" fmla="*/ 84 w 125"/>
              <a:gd name="T105" fmla="*/ 89 h 125"/>
              <a:gd name="T106" fmla="*/ 76 w 125"/>
              <a:gd name="T107" fmla="*/ 56 h 125"/>
              <a:gd name="T108" fmla="*/ 87 w 125"/>
              <a:gd name="T109" fmla="*/ 64 h 125"/>
              <a:gd name="T110" fmla="*/ 97 w 125"/>
              <a:gd name="T111" fmla="*/ 54 h 125"/>
              <a:gd name="T112" fmla="*/ 84 w 125"/>
              <a:gd name="T113" fmla="*/ 44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25" h="125">
                <a:moveTo>
                  <a:pt x="63" y="22"/>
                </a:moveTo>
                <a:cubicBezTo>
                  <a:pt x="72" y="22"/>
                  <a:pt x="81" y="29"/>
                  <a:pt x="82" y="39"/>
                </a:cubicBezTo>
                <a:cubicBezTo>
                  <a:pt x="84" y="39"/>
                  <a:pt x="85" y="38"/>
                  <a:pt x="87" y="38"/>
                </a:cubicBezTo>
                <a:cubicBezTo>
                  <a:pt x="91" y="38"/>
                  <a:pt x="95" y="40"/>
                  <a:pt x="98" y="43"/>
                </a:cubicBezTo>
                <a:cubicBezTo>
                  <a:pt x="101" y="46"/>
                  <a:pt x="102" y="50"/>
                  <a:pt x="102" y="54"/>
                </a:cubicBezTo>
                <a:cubicBezTo>
                  <a:pt x="102" y="58"/>
                  <a:pt x="101" y="62"/>
                  <a:pt x="98" y="65"/>
                </a:cubicBezTo>
                <a:cubicBezTo>
                  <a:pt x="102" y="68"/>
                  <a:pt x="102" y="68"/>
                  <a:pt x="102" y="68"/>
                </a:cubicBezTo>
                <a:cubicBezTo>
                  <a:pt x="104" y="70"/>
                  <a:pt x="105" y="72"/>
                  <a:pt x="106" y="74"/>
                </a:cubicBezTo>
                <a:cubicBezTo>
                  <a:pt x="106" y="74"/>
                  <a:pt x="106" y="74"/>
                  <a:pt x="106" y="74"/>
                </a:cubicBezTo>
                <a:cubicBezTo>
                  <a:pt x="107" y="76"/>
                  <a:pt x="107" y="78"/>
                  <a:pt x="107" y="81"/>
                </a:cubicBezTo>
                <a:cubicBezTo>
                  <a:pt x="107" y="85"/>
                  <a:pt x="107" y="85"/>
                  <a:pt x="107" y="85"/>
                </a:cubicBezTo>
                <a:cubicBezTo>
                  <a:pt x="107" y="86"/>
                  <a:pt x="107" y="88"/>
                  <a:pt x="106" y="89"/>
                </a:cubicBezTo>
                <a:cubicBezTo>
                  <a:pt x="105" y="90"/>
                  <a:pt x="104" y="91"/>
                  <a:pt x="102" y="91"/>
                </a:cubicBezTo>
                <a:cubicBezTo>
                  <a:pt x="102" y="91"/>
                  <a:pt x="102" y="91"/>
                  <a:pt x="102" y="91"/>
                </a:cubicBezTo>
                <a:cubicBezTo>
                  <a:pt x="102" y="91"/>
                  <a:pt x="102" y="91"/>
                  <a:pt x="102" y="91"/>
                </a:cubicBezTo>
                <a:cubicBezTo>
                  <a:pt x="99" y="91"/>
                  <a:pt x="99" y="91"/>
                  <a:pt x="99" y="91"/>
                </a:cubicBezTo>
                <a:cubicBezTo>
                  <a:pt x="99" y="92"/>
                  <a:pt x="99" y="92"/>
                  <a:pt x="99" y="92"/>
                </a:cubicBezTo>
                <a:cubicBezTo>
                  <a:pt x="99" y="94"/>
                  <a:pt x="97" y="95"/>
                  <a:pt x="96" y="95"/>
                </a:cubicBezTo>
                <a:cubicBezTo>
                  <a:pt x="96" y="95"/>
                  <a:pt x="96" y="95"/>
                  <a:pt x="96" y="95"/>
                </a:cubicBezTo>
                <a:cubicBezTo>
                  <a:pt x="63" y="95"/>
                  <a:pt x="63" y="95"/>
                  <a:pt x="63" y="95"/>
                </a:cubicBezTo>
                <a:cubicBezTo>
                  <a:pt x="30" y="95"/>
                  <a:pt x="30" y="95"/>
                  <a:pt x="30" y="95"/>
                </a:cubicBezTo>
                <a:cubicBezTo>
                  <a:pt x="30" y="95"/>
                  <a:pt x="30" y="95"/>
                  <a:pt x="30" y="95"/>
                </a:cubicBezTo>
                <a:cubicBezTo>
                  <a:pt x="28" y="95"/>
                  <a:pt x="27" y="94"/>
                  <a:pt x="27" y="92"/>
                </a:cubicBezTo>
                <a:cubicBezTo>
                  <a:pt x="27" y="91"/>
                  <a:pt x="27" y="91"/>
                  <a:pt x="27" y="91"/>
                </a:cubicBezTo>
                <a:cubicBezTo>
                  <a:pt x="23" y="91"/>
                  <a:pt x="23" y="91"/>
                  <a:pt x="23" y="91"/>
                </a:cubicBezTo>
                <a:cubicBezTo>
                  <a:pt x="23" y="91"/>
                  <a:pt x="23" y="91"/>
                  <a:pt x="23" y="91"/>
                </a:cubicBezTo>
                <a:cubicBezTo>
                  <a:pt x="23" y="91"/>
                  <a:pt x="23" y="91"/>
                  <a:pt x="23" y="91"/>
                </a:cubicBezTo>
                <a:cubicBezTo>
                  <a:pt x="21" y="91"/>
                  <a:pt x="20" y="90"/>
                  <a:pt x="19" y="89"/>
                </a:cubicBezTo>
                <a:cubicBezTo>
                  <a:pt x="19" y="88"/>
                  <a:pt x="18" y="86"/>
                  <a:pt x="18" y="85"/>
                </a:cubicBezTo>
                <a:cubicBezTo>
                  <a:pt x="18" y="81"/>
                  <a:pt x="18" y="81"/>
                  <a:pt x="18" y="81"/>
                </a:cubicBezTo>
                <a:cubicBezTo>
                  <a:pt x="18" y="78"/>
                  <a:pt x="19" y="76"/>
                  <a:pt x="20" y="74"/>
                </a:cubicBezTo>
                <a:cubicBezTo>
                  <a:pt x="20" y="74"/>
                  <a:pt x="20" y="74"/>
                  <a:pt x="20" y="74"/>
                </a:cubicBezTo>
                <a:cubicBezTo>
                  <a:pt x="21" y="70"/>
                  <a:pt x="24" y="68"/>
                  <a:pt x="27" y="65"/>
                </a:cubicBezTo>
                <a:cubicBezTo>
                  <a:pt x="24" y="62"/>
                  <a:pt x="23" y="58"/>
                  <a:pt x="23" y="54"/>
                </a:cubicBezTo>
                <a:cubicBezTo>
                  <a:pt x="23" y="50"/>
                  <a:pt x="25" y="46"/>
                  <a:pt x="27" y="43"/>
                </a:cubicBezTo>
                <a:cubicBezTo>
                  <a:pt x="30" y="40"/>
                  <a:pt x="34" y="38"/>
                  <a:pt x="39" y="38"/>
                </a:cubicBezTo>
                <a:cubicBezTo>
                  <a:pt x="40" y="38"/>
                  <a:pt x="42" y="39"/>
                  <a:pt x="43" y="39"/>
                </a:cubicBezTo>
                <a:cubicBezTo>
                  <a:pt x="45" y="29"/>
                  <a:pt x="53" y="22"/>
                  <a:pt x="63" y="22"/>
                </a:cubicBezTo>
                <a:close/>
                <a:moveTo>
                  <a:pt x="115" y="65"/>
                </a:moveTo>
                <a:cubicBezTo>
                  <a:pt x="109" y="65"/>
                  <a:pt x="109" y="65"/>
                  <a:pt x="109" y="65"/>
                </a:cubicBezTo>
                <a:cubicBezTo>
                  <a:pt x="107" y="65"/>
                  <a:pt x="106" y="64"/>
                  <a:pt x="106" y="62"/>
                </a:cubicBezTo>
                <a:cubicBezTo>
                  <a:pt x="106" y="61"/>
                  <a:pt x="107" y="60"/>
                  <a:pt x="109" y="60"/>
                </a:cubicBezTo>
                <a:cubicBezTo>
                  <a:pt x="115" y="60"/>
                  <a:pt x="115" y="60"/>
                  <a:pt x="115" y="60"/>
                </a:cubicBezTo>
                <a:cubicBezTo>
                  <a:pt x="115" y="46"/>
                  <a:pt x="109" y="34"/>
                  <a:pt x="100" y="25"/>
                </a:cubicBezTo>
                <a:cubicBezTo>
                  <a:pt x="100" y="25"/>
                  <a:pt x="100" y="25"/>
                  <a:pt x="100" y="25"/>
                </a:cubicBezTo>
                <a:cubicBezTo>
                  <a:pt x="91" y="16"/>
                  <a:pt x="79" y="11"/>
                  <a:pt x="66" y="10"/>
                </a:cubicBezTo>
                <a:cubicBezTo>
                  <a:pt x="66" y="16"/>
                  <a:pt x="66" y="16"/>
                  <a:pt x="66" y="16"/>
                </a:cubicBezTo>
                <a:cubicBezTo>
                  <a:pt x="66" y="18"/>
                  <a:pt x="64" y="19"/>
                  <a:pt x="63" y="19"/>
                </a:cubicBezTo>
                <a:cubicBezTo>
                  <a:pt x="61" y="19"/>
                  <a:pt x="60" y="18"/>
                  <a:pt x="60" y="16"/>
                </a:cubicBezTo>
                <a:cubicBezTo>
                  <a:pt x="60" y="10"/>
                  <a:pt x="60" y="10"/>
                  <a:pt x="60" y="10"/>
                </a:cubicBezTo>
                <a:cubicBezTo>
                  <a:pt x="46" y="11"/>
                  <a:pt x="34" y="16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17" y="34"/>
                  <a:pt x="11" y="46"/>
                  <a:pt x="10" y="60"/>
                </a:cubicBezTo>
                <a:cubicBezTo>
                  <a:pt x="16" y="60"/>
                  <a:pt x="16" y="60"/>
                  <a:pt x="16" y="60"/>
                </a:cubicBezTo>
                <a:cubicBezTo>
                  <a:pt x="18" y="60"/>
                  <a:pt x="19" y="61"/>
                  <a:pt x="19" y="62"/>
                </a:cubicBezTo>
                <a:cubicBezTo>
                  <a:pt x="19" y="64"/>
                  <a:pt x="18" y="65"/>
                  <a:pt x="16" y="65"/>
                </a:cubicBezTo>
                <a:cubicBezTo>
                  <a:pt x="10" y="65"/>
                  <a:pt x="10" y="65"/>
                  <a:pt x="10" y="65"/>
                </a:cubicBezTo>
                <a:cubicBezTo>
                  <a:pt x="11" y="79"/>
                  <a:pt x="17" y="91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34" y="109"/>
                  <a:pt x="46" y="114"/>
                  <a:pt x="60" y="115"/>
                </a:cubicBezTo>
                <a:cubicBezTo>
                  <a:pt x="60" y="109"/>
                  <a:pt x="60" y="109"/>
                  <a:pt x="60" y="109"/>
                </a:cubicBezTo>
                <a:cubicBezTo>
                  <a:pt x="60" y="107"/>
                  <a:pt x="61" y="106"/>
                  <a:pt x="63" y="106"/>
                </a:cubicBezTo>
                <a:cubicBezTo>
                  <a:pt x="64" y="106"/>
                  <a:pt x="66" y="107"/>
                  <a:pt x="66" y="109"/>
                </a:cubicBezTo>
                <a:cubicBezTo>
                  <a:pt x="66" y="115"/>
                  <a:pt x="66" y="115"/>
                  <a:pt x="66" y="115"/>
                </a:cubicBezTo>
                <a:cubicBezTo>
                  <a:pt x="79" y="114"/>
                  <a:pt x="91" y="109"/>
                  <a:pt x="100" y="100"/>
                </a:cubicBezTo>
                <a:cubicBezTo>
                  <a:pt x="100" y="100"/>
                  <a:pt x="100" y="100"/>
                  <a:pt x="100" y="100"/>
                </a:cubicBezTo>
                <a:cubicBezTo>
                  <a:pt x="109" y="91"/>
                  <a:pt x="115" y="79"/>
                  <a:pt x="115" y="65"/>
                </a:cubicBezTo>
                <a:close/>
                <a:moveTo>
                  <a:pt x="63" y="0"/>
                </a:moveTo>
                <a:cubicBezTo>
                  <a:pt x="80" y="0"/>
                  <a:pt x="95" y="7"/>
                  <a:pt x="107" y="18"/>
                </a:cubicBezTo>
                <a:cubicBezTo>
                  <a:pt x="107" y="18"/>
                  <a:pt x="107" y="18"/>
                  <a:pt x="107" y="18"/>
                </a:cubicBezTo>
                <a:cubicBezTo>
                  <a:pt x="107" y="18"/>
                  <a:pt x="107" y="18"/>
                  <a:pt x="107" y="18"/>
                </a:cubicBezTo>
                <a:cubicBezTo>
                  <a:pt x="107" y="18"/>
                  <a:pt x="107" y="18"/>
                  <a:pt x="107" y="18"/>
                </a:cubicBezTo>
                <a:cubicBezTo>
                  <a:pt x="118" y="30"/>
                  <a:pt x="125" y="45"/>
                  <a:pt x="125" y="62"/>
                </a:cubicBezTo>
                <a:cubicBezTo>
                  <a:pt x="125" y="80"/>
                  <a:pt x="118" y="95"/>
                  <a:pt x="107" y="106"/>
                </a:cubicBezTo>
                <a:cubicBezTo>
                  <a:pt x="107" y="106"/>
                  <a:pt x="107" y="106"/>
                  <a:pt x="107" y="106"/>
                </a:cubicBezTo>
                <a:cubicBezTo>
                  <a:pt x="107" y="106"/>
                  <a:pt x="107" y="106"/>
                  <a:pt x="107" y="106"/>
                </a:cubicBezTo>
                <a:cubicBezTo>
                  <a:pt x="107" y="106"/>
                  <a:pt x="107" y="106"/>
                  <a:pt x="107" y="106"/>
                </a:cubicBezTo>
                <a:cubicBezTo>
                  <a:pt x="95" y="118"/>
                  <a:pt x="80" y="125"/>
                  <a:pt x="63" y="125"/>
                </a:cubicBezTo>
                <a:cubicBezTo>
                  <a:pt x="45" y="125"/>
                  <a:pt x="30" y="118"/>
                  <a:pt x="19" y="106"/>
                </a:cubicBezTo>
                <a:cubicBezTo>
                  <a:pt x="19" y="106"/>
                  <a:pt x="19" y="106"/>
                  <a:pt x="19" y="106"/>
                </a:cubicBezTo>
                <a:cubicBezTo>
                  <a:pt x="19" y="106"/>
                  <a:pt x="19" y="106"/>
                  <a:pt x="19" y="106"/>
                </a:cubicBezTo>
                <a:cubicBezTo>
                  <a:pt x="19" y="106"/>
                  <a:pt x="19" y="106"/>
                  <a:pt x="19" y="106"/>
                </a:cubicBezTo>
                <a:cubicBezTo>
                  <a:pt x="7" y="95"/>
                  <a:pt x="0" y="80"/>
                  <a:pt x="0" y="62"/>
                </a:cubicBezTo>
                <a:cubicBezTo>
                  <a:pt x="0" y="45"/>
                  <a:pt x="7" y="30"/>
                  <a:pt x="19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30" y="7"/>
                  <a:pt x="45" y="0"/>
                  <a:pt x="63" y="0"/>
                </a:cubicBezTo>
                <a:close/>
                <a:moveTo>
                  <a:pt x="63" y="89"/>
                </a:moveTo>
                <a:cubicBezTo>
                  <a:pt x="72" y="89"/>
                  <a:pt x="72" y="89"/>
                  <a:pt x="72" y="89"/>
                </a:cubicBezTo>
                <a:cubicBezTo>
                  <a:pt x="72" y="85"/>
                  <a:pt x="72" y="80"/>
                  <a:pt x="72" y="76"/>
                </a:cubicBezTo>
                <a:cubicBezTo>
                  <a:pt x="72" y="75"/>
                  <a:pt x="72" y="74"/>
                  <a:pt x="73" y="74"/>
                </a:cubicBezTo>
                <a:cubicBezTo>
                  <a:pt x="74" y="74"/>
                  <a:pt x="75" y="75"/>
                  <a:pt x="75" y="76"/>
                </a:cubicBezTo>
                <a:cubicBezTo>
                  <a:pt x="75" y="84"/>
                  <a:pt x="75" y="84"/>
                  <a:pt x="75" y="84"/>
                </a:cubicBezTo>
                <a:cubicBezTo>
                  <a:pt x="82" y="84"/>
                  <a:pt x="82" y="84"/>
                  <a:pt x="82" y="84"/>
                </a:cubicBezTo>
                <a:cubicBezTo>
                  <a:pt x="82" y="83"/>
                  <a:pt x="83" y="83"/>
                  <a:pt x="83" y="83"/>
                </a:cubicBezTo>
                <a:cubicBezTo>
                  <a:pt x="83" y="77"/>
                  <a:pt x="83" y="77"/>
                  <a:pt x="83" y="77"/>
                </a:cubicBezTo>
                <a:cubicBezTo>
                  <a:pt x="83" y="69"/>
                  <a:pt x="77" y="65"/>
                  <a:pt x="72" y="60"/>
                </a:cubicBezTo>
                <a:cubicBezTo>
                  <a:pt x="69" y="61"/>
                  <a:pt x="66" y="62"/>
                  <a:pt x="63" y="62"/>
                </a:cubicBezTo>
                <a:cubicBezTo>
                  <a:pt x="59" y="62"/>
                  <a:pt x="56" y="61"/>
                  <a:pt x="54" y="60"/>
                </a:cubicBezTo>
                <a:cubicBezTo>
                  <a:pt x="48" y="65"/>
                  <a:pt x="43" y="69"/>
                  <a:pt x="43" y="77"/>
                </a:cubicBezTo>
                <a:cubicBezTo>
                  <a:pt x="43" y="83"/>
                  <a:pt x="43" y="83"/>
                  <a:pt x="43" y="83"/>
                </a:cubicBezTo>
                <a:cubicBezTo>
                  <a:pt x="43" y="83"/>
                  <a:pt x="43" y="83"/>
                  <a:pt x="43" y="84"/>
                </a:cubicBezTo>
                <a:cubicBezTo>
                  <a:pt x="50" y="84"/>
                  <a:pt x="50" y="84"/>
                  <a:pt x="50" y="84"/>
                </a:cubicBezTo>
                <a:cubicBezTo>
                  <a:pt x="50" y="76"/>
                  <a:pt x="50" y="76"/>
                  <a:pt x="50" y="76"/>
                </a:cubicBezTo>
                <a:cubicBezTo>
                  <a:pt x="50" y="75"/>
                  <a:pt x="51" y="74"/>
                  <a:pt x="52" y="74"/>
                </a:cubicBezTo>
                <a:cubicBezTo>
                  <a:pt x="53" y="74"/>
                  <a:pt x="54" y="75"/>
                  <a:pt x="54" y="76"/>
                </a:cubicBezTo>
                <a:cubicBezTo>
                  <a:pt x="54" y="80"/>
                  <a:pt x="54" y="85"/>
                  <a:pt x="54" y="89"/>
                </a:cubicBezTo>
                <a:cubicBezTo>
                  <a:pt x="63" y="89"/>
                  <a:pt x="63" y="89"/>
                  <a:pt x="63" y="89"/>
                </a:cubicBezTo>
                <a:close/>
                <a:moveTo>
                  <a:pt x="63" y="56"/>
                </a:moveTo>
                <a:cubicBezTo>
                  <a:pt x="70" y="56"/>
                  <a:pt x="77" y="50"/>
                  <a:pt x="77" y="42"/>
                </a:cubicBezTo>
                <a:cubicBezTo>
                  <a:pt x="77" y="34"/>
                  <a:pt x="70" y="28"/>
                  <a:pt x="63" y="28"/>
                </a:cubicBezTo>
                <a:cubicBezTo>
                  <a:pt x="55" y="28"/>
                  <a:pt x="49" y="34"/>
                  <a:pt x="49" y="42"/>
                </a:cubicBezTo>
                <a:cubicBezTo>
                  <a:pt x="49" y="50"/>
                  <a:pt x="55" y="56"/>
                  <a:pt x="63" y="56"/>
                </a:cubicBezTo>
                <a:close/>
                <a:moveTo>
                  <a:pt x="33" y="89"/>
                </a:moveTo>
                <a:cubicBezTo>
                  <a:pt x="41" y="89"/>
                  <a:pt x="41" y="89"/>
                  <a:pt x="41" y="89"/>
                </a:cubicBezTo>
                <a:cubicBezTo>
                  <a:pt x="40" y="89"/>
                  <a:pt x="39" y="88"/>
                  <a:pt x="38" y="87"/>
                </a:cubicBezTo>
                <a:cubicBezTo>
                  <a:pt x="37" y="86"/>
                  <a:pt x="37" y="84"/>
                  <a:pt x="37" y="83"/>
                </a:cubicBezTo>
                <a:cubicBezTo>
                  <a:pt x="37" y="77"/>
                  <a:pt x="37" y="77"/>
                  <a:pt x="37" y="77"/>
                </a:cubicBezTo>
                <a:cubicBezTo>
                  <a:pt x="37" y="74"/>
                  <a:pt x="37" y="72"/>
                  <a:pt x="38" y="70"/>
                </a:cubicBezTo>
                <a:cubicBezTo>
                  <a:pt x="36" y="70"/>
                  <a:pt x="34" y="69"/>
                  <a:pt x="32" y="68"/>
                </a:cubicBezTo>
                <a:cubicBezTo>
                  <a:pt x="29" y="71"/>
                  <a:pt x="26" y="73"/>
                  <a:pt x="25" y="76"/>
                </a:cubicBezTo>
                <a:cubicBezTo>
                  <a:pt x="25" y="76"/>
                  <a:pt x="25" y="76"/>
                  <a:pt x="25" y="76"/>
                </a:cubicBezTo>
                <a:cubicBezTo>
                  <a:pt x="25" y="76"/>
                  <a:pt x="25" y="76"/>
                  <a:pt x="25" y="76"/>
                </a:cubicBezTo>
                <a:cubicBezTo>
                  <a:pt x="24" y="77"/>
                  <a:pt x="24" y="79"/>
                  <a:pt x="24" y="81"/>
                </a:cubicBezTo>
                <a:cubicBezTo>
                  <a:pt x="24" y="85"/>
                  <a:pt x="24" y="85"/>
                  <a:pt x="24" y="85"/>
                </a:cubicBezTo>
                <a:cubicBezTo>
                  <a:pt x="29" y="85"/>
                  <a:pt x="29" y="85"/>
                  <a:pt x="29" y="85"/>
                </a:cubicBezTo>
                <a:cubicBezTo>
                  <a:pt x="29" y="80"/>
                  <a:pt x="29" y="80"/>
                  <a:pt x="29" y="80"/>
                </a:cubicBezTo>
                <a:cubicBezTo>
                  <a:pt x="29" y="79"/>
                  <a:pt x="30" y="78"/>
                  <a:pt x="31" y="78"/>
                </a:cubicBezTo>
                <a:cubicBezTo>
                  <a:pt x="32" y="78"/>
                  <a:pt x="33" y="79"/>
                  <a:pt x="33" y="80"/>
                </a:cubicBezTo>
                <a:cubicBezTo>
                  <a:pt x="33" y="89"/>
                  <a:pt x="33" y="89"/>
                  <a:pt x="33" y="89"/>
                </a:cubicBezTo>
                <a:close/>
                <a:moveTo>
                  <a:pt x="43" y="45"/>
                </a:moveTo>
                <a:cubicBezTo>
                  <a:pt x="43" y="45"/>
                  <a:pt x="42" y="45"/>
                  <a:pt x="42" y="44"/>
                </a:cubicBezTo>
                <a:cubicBezTo>
                  <a:pt x="41" y="44"/>
                  <a:pt x="40" y="44"/>
                  <a:pt x="39" y="44"/>
                </a:cubicBezTo>
                <a:cubicBezTo>
                  <a:pt x="36" y="44"/>
                  <a:pt x="33" y="45"/>
                  <a:pt x="32" y="47"/>
                </a:cubicBezTo>
                <a:cubicBezTo>
                  <a:pt x="30" y="49"/>
                  <a:pt x="29" y="51"/>
                  <a:pt x="29" y="54"/>
                </a:cubicBezTo>
                <a:cubicBezTo>
                  <a:pt x="29" y="57"/>
                  <a:pt x="30" y="59"/>
                  <a:pt x="32" y="61"/>
                </a:cubicBezTo>
                <a:cubicBezTo>
                  <a:pt x="32" y="61"/>
                  <a:pt x="32" y="61"/>
                  <a:pt x="32" y="61"/>
                </a:cubicBezTo>
                <a:cubicBezTo>
                  <a:pt x="33" y="63"/>
                  <a:pt x="36" y="64"/>
                  <a:pt x="39" y="64"/>
                </a:cubicBezTo>
                <a:cubicBezTo>
                  <a:pt x="40" y="64"/>
                  <a:pt x="41" y="64"/>
                  <a:pt x="42" y="63"/>
                </a:cubicBezTo>
                <a:cubicBezTo>
                  <a:pt x="44" y="61"/>
                  <a:pt x="46" y="58"/>
                  <a:pt x="49" y="56"/>
                </a:cubicBezTo>
                <a:cubicBezTo>
                  <a:pt x="46" y="53"/>
                  <a:pt x="44" y="49"/>
                  <a:pt x="43" y="45"/>
                </a:cubicBezTo>
                <a:close/>
                <a:moveTo>
                  <a:pt x="93" y="89"/>
                </a:moveTo>
                <a:cubicBezTo>
                  <a:pt x="93" y="80"/>
                  <a:pt x="93" y="80"/>
                  <a:pt x="93" y="80"/>
                </a:cubicBezTo>
                <a:cubicBezTo>
                  <a:pt x="93" y="79"/>
                  <a:pt x="94" y="78"/>
                  <a:pt x="94" y="78"/>
                </a:cubicBezTo>
                <a:cubicBezTo>
                  <a:pt x="95" y="78"/>
                  <a:pt x="96" y="79"/>
                  <a:pt x="96" y="80"/>
                </a:cubicBezTo>
                <a:cubicBezTo>
                  <a:pt x="96" y="85"/>
                  <a:pt x="96" y="85"/>
                  <a:pt x="96" y="85"/>
                </a:cubicBezTo>
                <a:cubicBezTo>
                  <a:pt x="101" y="85"/>
                  <a:pt x="101" y="85"/>
                  <a:pt x="101" y="85"/>
                </a:cubicBezTo>
                <a:cubicBezTo>
                  <a:pt x="101" y="81"/>
                  <a:pt x="101" y="81"/>
                  <a:pt x="101" y="81"/>
                </a:cubicBezTo>
                <a:cubicBezTo>
                  <a:pt x="101" y="79"/>
                  <a:pt x="101" y="77"/>
                  <a:pt x="100" y="76"/>
                </a:cubicBezTo>
                <a:cubicBezTo>
                  <a:pt x="100" y="76"/>
                  <a:pt x="100" y="76"/>
                  <a:pt x="100" y="76"/>
                </a:cubicBezTo>
                <a:cubicBezTo>
                  <a:pt x="100" y="76"/>
                  <a:pt x="100" y="76"/>
                  <a:pt x="100" y="76"/>
                </a:cubicBezTo>
                <a:cubicBezTo>
                  <a:pt x="100" y="75"/>
                  <a:pt x="99" y="74"/>
                  <a:pt x="98" y="72"/>
                </a:cubicBezTo>
                <a:cubicBezTo>
                  <a:pt x="94" y="68"/>
                  <a:pt x="94" y="68"/>
                  <a:pt x="94" y="68"/>
                </a:cubicBezTo>
                <a:cubicBezTo>
                  <a:pt x="92" y="69"/>
                  <a:pt x="89" y="70"/>
                  <a:pt x="87" y="70"/>
                </a:cubicBezTo>
                <a:cubicBezTo>
                  <a:pt x="88" y="72"/>
                  <a:pt x="88" y="74"/>
                  <a:pt x="88" y="77"/>
                </a:cubicBezTo>
                <a:cubicBezTo>
                  <a:pt x="88" y="83"/>
                  <a:pt x="88" y="83"/>
                  <a:pt x="88" y="83"/>
                </a:cubicBezTo>
                <a:cubicBezTo>
                  <a:pt x="88" y="84"/>
                  <a:pt x="88" y="86"/>
                  <a:pt x="87" y="87"/>
                </a:cubicBezTo>
                <a:cubicBezTo>
                  <a:pt x="86" y="88"/>
                  <a:pt x="85" y="89"/>
                  <a:pt x="84" y="89"/>
                </a:cubicBezTo>
                <a:cubicBezTo>
                  <a:pt x="93" y="89"/>
                  <a:pt x="93" y="89"/>
                  <a:pt x="93" y="89"/>
                </a:cubicBezTo>
                <a:close/>
                <a:moveTo>
                  <a:pt x="82" y="45"/>
                </a:moveTo>
                <a:cubicBezTo>
                  <a:pt x="81" y="50"/>
                  <a:pt x="80" y="53"/>
                  <a:pt x="76" y="56"/>
                </a:cubicBezTo>
                <a:cubicBezTo>
                  <a:pt x="79" y="58"/>
                  <a:pt x="81" y="61"/>
                  <a:pt x="84" y="63"/>
                </a:cubicBezTo>
                <a:cubicBezTo>
                  <a:pt x="84" y="63"/>
                  <a:pt x="84" y="64"/>
                  <a:pt x="85" y="64"/>
                </a:cubicBezTo>
                <a:cubicBezTo>
                  <a:pt x="85" y="64"/>
                  <a:pt x="86" y="64"/>
                  <a:pt x="87" y="64"/>
                </a:cubicBezTo>
                <a:cubicBezTo>
                  <a:pt x="89" y="64"/>
                  <a:pt x="92" y="63"/>
                  <a:pt x="94" y="61"/>
                </a:cubicBezTo>
                <a:cubicBezTo>
                  <a:pt x="94" y="61"/>
                  <a:pt x="94" y="61"/>
                  <a:pt x="94" y="61"/>
                </a:cubicBezTo>
                <a:cubicBezTo>
                  <a:pt x="96" y="59"/>
                  <a:pt x="97" y="57"/>
                  <a:pt x="97" y="54"/>
                </a:cubicBezTo>
                <a:cubicBezTo>
                  <a:pt x="97" y="51"/>
                  <a:pt x="96" y="49"/>
                  <a:pt x="94" y="47"/>
                </a:cubicBezTo>
                <a:cubicBezTo>
                  <a:pt x="92" y="45"/>
                  <a:pt x="89" y="44"/>
                  <a:pt x="87" y="44"/>
                </a:cubicBezTo>
                <a:cubicBezTo>
                  <a:pt x="86" y="44"/>
                  <a:pt x="85" y="44"/>
                  <a:pt x="84" y="44"/>
                </a:cubicBezTo>
                <a:cubicBezTo>
                  <a:pt x="83" y="45"/>
                  <a:pt x="83" y="45"/>
                  <a:pt x="82" y="4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24" name="Freeform 3816"/>
          <p:cNvSpPr>
            <a:spLocks noEditPoints="1"/>
          </p:cNvSpPr>
          <p:nvPr/>
        </p:nvSpPr>
        <p:spPr bwMode="auto">
          <a:xfrm>
            <a:off x="6131947" y="2867918"/>
            <a:ext cx="230475" cy="231199"/>
          </a:xfrm>
          <a:custGeom>
            <a:avLst/>
            <a:gdLst>
              <a:gd name="T0" fmla="*/ 109 w 125"/>
              <a:gd name="T1" fmla="*/ 30 h 125"/>
              <a:gd name="T2" fmla="*/ 95 w 125"/>
              <a:gd name="T3" fmla="*/ 44 h 125"/>
              <a:gd name="T4" fmla="*/ 80 w 125"/>
              <a:gd name="T5" fmla="*/ 30 h 125"/>
              <a:gd name="T6" fmla="*/ 95 w 125"/>
              <a:gd name="T7" fmla="*/ 16 h 125"/>
              <a:gd name="T8" fmla="*/ 109 w 125"/>
              <a:gd name="T9" fmla="*/ 30 h 125"/>
              <a:gd name="T10" fmla="*/ 65 w 125"/>
              <a:gd name="T11" fmla="*/ 0 h 125"/>
              <a:gd name="T12" fmla="*/ 120 w 125"/>
              <a:gd name="T13" fmla="*/ 0 h 125"/>
              <a:gd name="T14" fmla="*/ 125 w 125"/>
              <a:gd name="T15" fmla="*/ 5 h 125"/>
              <a:gd name="T16" fmla="*/ 125 w 125"/>
              <a:gd name="T17" fmla="*/ 5 h 125"/>
              <a:gd name="T18" fmla="*/ 125 w 125"/>
              <a:gd name="T19" fmla="*/ 59 h 125"/>
              <a:gd name="T20" fmla="*/ 123 w 125"/>
              <a:gd name="T21" fmla="*/ 63 h 125"/>
              <a:gd name="T22" fmla="*/ 63 w 125"/>
              <a:gd name="T23" fmla="*/ 123 h 125"/>
              <a:gd name="T24" fmla="*/ 57 w 125"/>
              <a:gd name="T25" fmla="*/ 123 h 125"/>
              <a:gd name="T26" fmla="*/ 56 w 125"/>
              <a:gd name="T27" fmla="*/ 123 h 125"/>
              <a:gd name="T28" fmla="*/ 2 w 125"/>
              <a:gd name="T29" fmla="*/ 68 h 125"/>
              <a:gd name="T30" fmla="*/ 2 w 125"/>
              <a:gd name="T31" fmla="*/ 61 h 125"/>
              <a:gd name="T32" fmla="*/ 2 w 125"/>
              <a:gd name="T33" fmla="*/ 61 h 125"/>
              <a:gd name="T34" fmla="*/ 62 w 125"/>
              <a:gd name="T35" fmla="*/ 1 h 125"/>
              <a:gd name="T36" fmla="*/ 65 w 125"/>
              <a:gd name="T37" fmla="*/ 0 h 125"/>
              <a:gd name="T38" fmla="*/ 65 w 125"/>
              <a:gd name="T39" fmla="*/ 0 h 125"/>
              <a:gd name="T40" fmla="*/ 115 w 125"/>
              <a:gd name="T41" fmla="*/ 9 h 125"/>
              <a:gd name="T42" fmla="*/ 67 w 125"/>
              <a:gd name="T43" fmla="*/ 9 h 125"/>
              <a:gd name="T44" fmla="*/ 12 w 125"/>
              <a:gd name="T45" fmla="*/ 65 h 125"/>
              <a:gd name="T46" fmla="*/ 60 w 125"/>
              <a:gd name="T47" fmla="*/ 113 h 125"/>
              <a:gd name="T48" fmla="*/ 115 w 125"/>
              <a:gd name="T49" fmla="*/ 57 h 125"/>
              <a:gd name="T50" fmla="*/ 115 w 125"/>
              <a:gd name="T51" fmla="*/ 9 h 125"/>
              <a:gd name="T52" fmla="*/ 103 w 125"/>
              <a:gd name="T53" fmla="*/ 30 h 125"/>
              <a:gd name="T54" fmla="*/ 95 w 125"/>
              <a:gd name="T55" fmla="*/ 21 h 125"/>
              <a:gd name="T56" fmla="*/ 86 w 125"/>
              <a:gd name="T57" fmla="*/ 30 h 125"/>
              <a:gd name="T58" fmla="*/ 95 w 125"/>
              <a:gd name="T59" fmla="*/ 38 h 125"/>
              <a:gd name="T60" fmla="*/ 103 w 125"/>
              <a:gd name="T61" fmla="*/ 30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125" h="125">
                <a:moveTo>
                  <a:pt x="109" y="30"/>
                </a:moveTo>
                <a:cubicBezTo>
                  <a:pt x="109" y="38"/>
                  <a:pt x="103" y="44"/>
                  <a:pt x="95" y="44"/>
                </a:cubicBezTo>
                <a:cubicBezTo>
                  <a:pt x="87" y="44"/>
                  <a:pt x="80" y="38"/>
                  <a:pt x="80" y="30"/>
                </a:cubicBezTo>
                <a:cubicBezTo>
                  <a:pt x="80" y="22"/>
                  <a:pt x="87" y="16"/>
                  <a:pt x="95" y="16"/>
                </a:cubicBezTo>
                <a:cubicBezTo>
                  <a:pt x="103" y="16"/>
                  <a:pt x="109" y="22"/>
                  <a:pt x="109" y="30"/>
                </a:cubicBezTo>
                <a:close/>
                <a:moveTo>
                  <a:pt x="65" y="0"/>
                </a:moveTo>
                <a:cubicBezTo>
                  <a:pt x="120" y="0"/>
                  <a:pt x="120" y="0"/>
                  <a:pt x="120" y="0"/>
                </a:cubicBezTo>
                <a:cubicBezTo>
                  <a:pt x="123" y="0"/>
                  <a:pt x="125" y="2"/>
                  <a:pt x="125" y="5"/>
                </a:cubicBezTo>
                <a:cubicBezTo>
                  <a:pt x="125" y="5"/>
                  <a:pt x="125" y="5"/>
                  <a:pt x="125" y="5"/>
                </a:cubicBezTo>
                <a:cubicBezTo>
                  <a:pt x="125" y="59"/>
                  <a:pt x="125" y="59"/>
                  <a:pt x="125" y="59"/>
                </a:cubicBezTo>
                <a:cubicBezTo>
                  <a:pt x="125" y="61"/>
                  <a:pt x="124" y="62"/>
                  <a:pt x="123" y="63"/>
                </a:cubicBezTo>
                <a:cubicBezTo>
                  <a:pt x="63" y="123"/>
                  <a:pt x="63" y="123"/>
                  <a:pt x="63" y="123"/>
                </a:cubicBezTo>
                <a:cubicBezTo>
                  <a:pt x="61" y="125"/>
                  <a:pt x="58" y="125"/>
                  <a:pt x="57" y="123"/>
                </a:cubicBezTo>
                <a:cubicBezTo>
                  <a:pt x="56" y="123"/>
                  <a:pt x="56" y="123"/>
                  <a:pt x="56" y="123"/>
                </a:cubicBezTo>
                <a:cubicBezTo>
                  <a:pt x="2" y="68"/>
                  <a:pt x="2" y="68"/>
                  <a:pt x="2" y="68"/>
                </a:cubicBezTo>
                <a:cubicBezTo>
                  <a:pt x="0" y="66"/>
                  <a:pt x="0" y="63"/>
                  <a:pt x="2" y="61"/>
                </a:cubicBezTo>
                <a:cubicBezTo>
                  <a:pt x="2" y="61"/>
                  <a:pt x="2" y="61"/>
                  <a:pt x="2" y="61"/>
                </a:cubicBezTo>
                <a:cubicBezTo>
                  <a:pt x="62" y="1"/>
                  <a:pt x="62" y="1"/>
                  <a:pt x="62" y="1"/>
                </a:cubicBezTo>
                <a:cubicBezTo>
                  <a:pt x="63" y="0"/>
                  <a:pt x="64" y="0"/>
                  <a:pt x="65" y="0"/>
                </a:cubicBezTo>
                <a:cubicBezTo>
                  <a:pt x="65" y="0"/>
                  <a:pt x="65" y="0"/>
                  <a:pt x="65" y="0"/>
                </a:cubicBezTo>
                <a:close/>
                <a:moveTo>
                  <a:pt x="115" y="9"/>
                </a:moveTo>
                <a:cubicBezTo>
                  <a:pt x="67" y="9"/>
                  <a:pt x="67" y="9"/>
                  <a:pt x="67" y="9"/>
                </a:cubicBezTo>
                <a:cubicBezTo>
                  <a:pt x="12" y="65"/>
                  <a:pt x="12" y="65"/>
                  <a:pt x="12" y="65"/>
                </a:cubicBezTo>
                <a:cubicBezTo>
                  <a:pt x="60" y="113"/>
                  <a:pt x="60" y="113"/>
                  <a:pt x="60" y="113"/>
                </a:cubicBezTo>
                <a:cubicBezTo>
                  <a:pt x="115" y="57"/>
                  <a:pt x="115" y="57"/>
                  <a:pt x="115" y="57"/>
                </a:cubicBezTo>
                <a:cubicBezTo>
                  <a:pt x="115" y="9"/>
                  <a:pt x="115" y="9"/>
                  <a:pt x="115" y="9"/>
                </a:cubicBezTo>
                <a:close/>
                <a:moveTo>
                  <a:pt x="103" y="30"/>
                </a:moveTo>
                <a:cubicBezTo>
                  <a:pt x="103" y="25"/>
                  <a:pt x="99" y="21"/>
                  <a:pt x="95" y="21"/>
                </a:cubicBezTo>
                <a:cubicBezTo>
                  <a:pt x="90" y="21"/>
                  <a:pt x="86" y="25"/>
                  <a:pt x="86" y="30"/>
                </a:cubicBezTo>
                <a:cubicBezTo>
                  <a:pt x="86" y="35"/>
                  <a:pt x="90" y="38"/>
                  <a:pt x="95" y="38"/>
                </a:cubicBezTo>
                <a:cubicBezTo>
                  <a:pt x="99" y="38"/>
                  <a:pt x="103" y="35"/>
                  <a:pt x="103" y="3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25" name="Freeform 3817"/>
          <p:cNvSpPr>
            <a:spLocks noEditPoints="1"/>
          </p:cNvSpPr>
          <p:nvPr/>
        </p:nvSpPr>
        <p:spPr bwMode="auto">
          <a:xfrm>
            <a:off x="496999" y="2877258"/>
            <a:ext cx="217238" cy="221858"/>
          </a:xfrm>
          <a:custGeom>
            <a:avLst/>
            <a:gdLst>
              <a:gd name="T0" fmla="*/ 56 w 118"/>
              <a:gd name="T1" fmla="*/ 84 h 120"/>
              <a:gd name="T2" fmla="*/ 54 w 118"/>
              <a:gd name="T3" fmla="*/ 80 h 120"/>
              <a:gd name="T4" fmla="*/ 49 w 118"/>
              <a:gd name="T5" fmla="*/ 80 h 120"/>
              <a:gd name="T6" fmla="*/ 55 w 118"/>
              <a:gd name="T7" fmla="*/ 113 h 120"/>
              <a:gd name="T8" fmla="*/ 37 w 118"/>
              <a:gd name="T9" fmla="*/ 119 h 120"/>
              <a:gd name="T10" fmla="*/ 19 w 118"/>
              <a:gd name="T11" fmla="*/ 80 h 120"/>
              <a:gd name="T12" fmla="*/ 0 w 118"/>
              <a:gd name="T13" fmla="*/ 56 h 120"/>
              <a:gd name="T14" fmla="*/ 7 w 118"/>
              <a:gd name="T15" fmla="*/ 39 h 120"/>
              <a:gd name="T16" fmla="*/ 24 w 118"/>
              <a:gd name="T17" fmla="*/ 32 h 120"/>
              <a:gd name="T18" fmla="*/ 54 w 118"/>
              <a:gd name="T19" fmla="*/ 32 h 120"/>
              <a:gd name="T20" fmla="*/ 96 w 118"/>
              <a:gd name="T21" fmla="*/ 1 h 120"/>
              <a:gd name="T22" fmla="*/ 104 w 118"/>
              <a:gd name="T23" fmla="*/ 5 h 120"/>
              <a:gd name="T24" fmla="*/ 104 w 118"/>
              <a:gd name="T25" fmla="*/ 38 h 120"/>
              <a:gd name="T26" fmla="*/ 113 w 118"/>
              <a:gd name="T27" fmla="*/ 43 h 120"/>
              <a:gd name="T28" fmla="*/ 113 w 118"/>
              <a:gd name="T29" fmla="*/ 70 h 120"/>
              <a:gd name="T30" fmla="*/ 113 w 118"/>
              <a:gd name="T31" fmla="*/ 70 h 120"/>
              <a:gd name="T32" fmla="*/ 104 w 118"/>
              <a:gd name="T33" fmla="*/ 107 h 120"/>
              <a:gd name="T34" fmla="*/ 96 w 118"/>
              <a:gd name="T35" fmla="*/ 111 h 120"/>
              <a:gd name="T36" fmla="*/ 58 w 118"/>
              <a:gd name="T37" fmla="*/ 42 h 120"/>
              <a:gd name="T38" fmla="*/ 14 w 118"/>
              <a:gd name="T39" fmla="*/ 46 h 120"/>
              <a:gd name="T40" fmla="*/ 13 w 118"/>
              <a:gd name="T41" fmla="*/ 66 h 120"/>
              <a:gd name="T42" fmla="*/ 23 w 118"/>
              <a:gd name="T43" fmla="*/ 71 h 120"/>
              <a:gd name="T44" fmla="*/ 39 w 118"/>
              <a:gd name="T45" fmla="*/ 108 h 120"/>
              <a:gd name="T46" fmla="*/ 48 w 118"/>
              <a:gd name="T47" fmla="*/ 105 h 120"/>
              <a:gd name="T48" fmla="*/ 38 w 118"/>
              <a:gd name="T49" fmla="*/ 76 h 120"/>
              <a:gd name="T50" fmla="*/ 58 w 118"/>
              <a:gd name="T51" fmla="*/ 71 h 120"/>
              <a:gd name="T52" fmla="*/ 64 w 118"/>
              <a:gd name="T53" fmla="*/ 76 h 120"/>
              <a:gd name="T54" fmla="*/ 64 w 118"/>
              <a:gd name="T55" fmla="*/ 76 h 120"/>
              <a:gd name="T56" fmla="*/ 64 w 118"/>
              <a:gd name="T57" fmla="*/ 78 h 120"/>
              <a:gd name="T58" fmla="*/ 94 w 118"/>
              <a:gd name="T59" fmla="*/ 14 h 120"/>
              <a:gd name="T60" fmla="*/ 64 w 118"/>
              <a:gd name="T61" fmla="*/ 37 h 120"/>
              <a:gd name="T62" fmla="*/ 64 w 118"/>
              <a:gd name="T63" fmla="*/ 37 h 120"/>
              <a:gd name="T64" fmla="*/ 104 w 118"/>
              <a:gd name="T65" fmla="*/ 69 h 120"/>
              <a:gd name="T66" fmla="*/ 109 w 118"/>
              <a:gd name="T67" fmla="*/ 66 h 120"/>
              <a:gd name="T68" fmla="*/ 109 w 118"/>
              <a:gd name="T69" fmla="*/ 47 h 120"/>
              <a:gd name="T70" fmla="*/ 104 w 118"/>
              <a:gd name="T71" fmla="*/ 44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18" h="120">
                <a:moveTo>
                  <a:pt x="96" y="111"/>
                </a:moveTo>
                <a:cubicBezTo>
                  <a:pt x="56" y="84"/>
                  <a:pt x="56" y="84"/>
                  <a:pt x="56" y="84"/>
                </a:cubicBezTo>
                <a:cubicBezTo>
                  <a:pt x="55" y="84"/>
                  <a:pt x="54" y="82"/>
                  <a:pt x="54" y="80"/>
                </a:cubicBezTo>
                <a:cubicBezTo>
                  <a:pt x="54" y="80"/>
                  <a:pt x="54" y="80"/>
                  <a:pt x="54" y="80"/>
                </a:cubicBezTo>
                <a:cubicBezTo>
                  <a:pt x="54" y="80"/>
                  <a:pt x="54" y="80"/>
                  <a:pt x="54" y="80"/>
                </a:cubicBezTo>
                <a:cubicBezTo>
                  <a:pt x="49" y="80"/>
                  <a:pt x="49" y="80"/>
                  <a:pt x="49" y="80"/>
                </a:cubicBezTo>
                <a:cubicBezTo>
                  <a:pt x="58" y="107"/>
                  <a:pt x="58" y="107"/>
                  <a:pt x="58" y="107"/>
                </a:cubicBezTo>
                <a:cubicBezTo>
                  <a:pt x="59" y="109"/>
                  <a:pt x="58" y="112"/>
                  <a:pt x="55" y="113"/>
                </a:cubicBezTo>
                <a:cubicBezTo>
                  <a:pt x="46" y="116"/>
                  <a:pt x="46" y="116"/>
                  <a:pt x="46" y="116"/>
                </a:cubicBezTo>
                <a:cubicBezTo>
                  <a:pt x="37" y="119"/>
                  <a:pt x="37" y="119"/>
                  <a:pt x="37" y="119"/>
                </a:cubicBezTo>
                <a:cubicBezTo>
                  <a:pt x="35" y="120"/>
                  <a:pt x="32" y="119"/>
                  <a:pt x="31" y="116"/>
                </a:cubicBezTo>
                <a:cubicBezTo>
                  <a:pt x="19" y="80"/>
                  <a:pt x="19" y="80"/>
                  <a:pt x="19" y="80"/>
                </a:cubicBezTo>
                <a:cubicBezTo>
                  <a:pt x="14" y="79"/>
                  <a:pt x="10" y="76"/>
                  <a:pt x="6" y="72"/>
                </a:cubicBezTo>
                <a:cubicBezTo>
                  <a:pt x="3" y="68"/>
                  <a:pt x="0" y="62"/>
                  <a:pt x="0" y="56"/>
                </a:cubicBezTo>
                <a:cubicBezTo>
                  <a:pt x="0" y="50"/>
                  <a:pt x="3" y="44"/>
                  <a:pt x="7" y="39"/>
                </a:cubicBezTo>
                <a:cubicBezTo>
                  <a:pt x="7" y="39"/>
                  <a:pt x="7" y="39"/>
                  <a:pt x="7" y="39"/>
                </a:cubicBezTo>
                <a:cubicBezTo>
                  <a:pt x="7" y="39"/>
                  <a:pt x="7" y="39"/>
                  <a:pt x="7" y="39"/>
                </a:cubicBezTo>
                <a:cubicBezTo>
                  <a:pt x="12" y="35"/>
                  <a:pt x="18" y="32"/>
                  <a:pt x="24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4" y="30"/>
                  <a:pt x="55" y="29"/>
                  <a:pt x="56" y="28"/>
                </a:cubicBezTo>
                <a:cubicBezTo>
                  <a:pt x="96" y="1"/>
                  <a:pt x="96" y="1"/>
                  <a:pt x="96" y="1"/>
                </a:cubicBezTo>
                <a:cubicBezTo>
                  <a:pt x="99" y="0"/>
                  <a:pt x="102" y="0"/>
                  <a:pt x="103" y="3"/>
                </a:cubicBezTo>
                <a:cubicBezTo>
                  <a:pt x="104" y="3"/>
                  <a:pt x="104" y="4"/>
                  <a:pt x="104" y="5"/>
                </a:cubicBezTo>
                <a:cubicBezTo>
                  <a:pt x="104" y="5"/>
                  <a:pt x="104" y="5"/>
                  <a:pt x="104" y="5"/>
                </a:cubicBezTo>
                <a:cubicBezTo>
                  <a:pt x="104" y="38"/>
                  <a:pt x="104" y="38"/>
                  <a:pt x="104" y="38"/>
                </a:cubicBezTo>
                <a:cubicBezTo>
                  <a:pt x="107" y="39"/>
                  <a:pt x="110" y="40"/>
                  <a:pt x="112" y="43"/>
                </a:cubicBezTo>
                <a:cubicBezTo>
                  <a:pt x="113" y="43"/>
                  <a:pt x="113" y="43"/>
                  <a:pt x="113" y="43"/>
                </a:cubicBezTo>
                <a:cubicBezTo>
                  <a:pt x="116" y="46"/>
                  <a:pt x="118" y="51"/>
                  <a:pt x="118" y="56"/>
                </a:cubicBezTo>
                <a:cubicBezTo>
                  <a:pt x="118" y="62"/>
                  <a:pt x="116" y="66"/>
                  <a:pt x="113" y="70"/>
                </a:cubicBezTo>
                <a:cubicBezTo>
                  <a:pt x="113" y="70"/>
                  <a:pt x="113" y="70"/>
                  <a:pt x="113" y="70"/>
                </a:cubicBezTo>
                <a:cubicBezTo>
                  <a:pt x="113" y="70"/>
                  <a:pt x="113" y="70"/>
                  <a:pt x="113" y="70"/>
                </a:cubicBezTo>
                <a:cubicBezTo>
                  <a:pt x="110" y="72"/>
                  <a:pt x="107" y="74"/>
                  <a:pt x="104" y="75"/>
                </a:cubicBezTo>
                <a:cubicBezTo>
                  <a:pt x="104" y="107"/>
                  <a:pt x="104" y="107"/>
                  <a:pt x="104" y="107"/>
                </a:cubicBezTo>
                <a:cubicBezTo>
                  <a:pt x="104" y="110"/>
                  <a:pt x="102" y="112"/>
                  <a:pt x="99" y="112"/>
                </a:cubicBezTo>
                <a:cubicBezTo>
                  <a:pt x="98" y="112"/>
                  <a:pt x="97" y="112"/>
                  <a:pt x="96" y="111"/>
                </a:cubicBezTo>
                <a:close/>
                <a:moveTo>
                  <a:pt x="58" y="71"/>
                </a:moveTo>
                <a:cubicBezTo>
                  <a:pt x="58" y="42"/>
                  <a:pt x="58" y="42"/>
                  <a:pt x="58" y="42"/>
                </a:cubicBezTo>
                <a:cubicBezTo>
                  <a:pt x="24" y="42"/>
                  <a:pt x="24" y="42"/>
                  <a:pt x="24" y="42"/>
                </a:cubicBezTo>
                <a:cubicBezTo>
                  <a:pt x="20" y="42"/>
                  <a:pt x="17" y="43"/>
                  <a:pt x="14" y="46"/>
                </a:cubicBezTo>
                <a:cubicBezTo>
                  <a:pt x="11" y="49"/>
                  <a:pt x="10" y="52"/>
                  <a:pt x="10" y="56"/>
                </a:cubicBezTo>
                <a:cubicBezTo>
                  <a:pt x="10" y="60"/>
                  <a:pt x="11" y="63"/>
                  <a:pt x="13" y="66"/>
                </a:cubicBezTo>
                <a:cubicBezTo>
                  <a:pt x="16" y="69"/>
                  <a:pt x="19" y="70"/>
                  <a:pt x="23" y="71"/>
                </a:cubicBezTo>
                <a:cubicBezTo>
                  <a:pt x="23" y="71"/>
                  <a:pt x="23" y="71"/>
                  <a:pt x="23" y="71"/>
                </a:cubicBezTo>
                <a:cubicBezTo>
                  <a:pt x="25" y="71"/>
                  <a:pt x="26" y="72"/>
                  <a:pt x="27" y="74"/>
                </a:cubicBezTo>
                <a:cubicBezTo>
                  <a:pt x="39" y="108"/>
                  <a:pt x="39" y="108"/>
                  <a:pt x="39" y="108"/>
                </a:cubicBezTo>
                <a:cubicBezTo>
                  <a:pt x="43" y="107"/>
                  <a:pt x="43" y="107"/>
                  <a:pt x="43" y="107"/>
                </a:cubicBezTo>
                <a:cubicBezTo>
                  <a:pt x="48" y="105"/>
                  <a:pt x="48" y="105"/>
                  <a:pt x="48" y="105"/>
                </a:cubicBezTo>
                <a:cubicBezTo>
                  <a:pt x="38" y="78"/>
                  <a:pt x="38" y="78"/>
                  <a:pt x="38" y="78"/>
                </a:cubicBezTo>
                <a:cubicBezTo>
                  <a:pt x="38" y="77"/>
                  <a:pt x="38" y="76"/>
                  <a:pt x="38" y="76"/>
                </a:cubicBezTo>
                <a:cubicBezTo>
                  <a:pt x="38" y="73"/>
                  <a:pt x="40" y="71"/>
                  <a:pt x="42" y="71"/>
                </a:cubicBezTo>
                <a:cubicBezTo>
                  <a:pt x="58" y="71"/>
                  <a:pt x="58" y="71"/>
                  <a:pt x="58" y="71"/>
                </a:cubicBezTo>
                <a:close/>
                <a:moveTo>
                  <a:pt x="64" y="37"/>
                </a:moveTo>
                <a:cubicBezTo>
                  <a:pt x="64" y="76"/>
                  <a:pt x="64" y="76"/>
                  <a:pt x="64" y="76"/>
                </a:cubicBezTo>
                <a:cubicBezTo>
                  <a:pt x="64" y="76"/>
                  <a:pt x="64" y="76"/>
                  <a:pt x="64" y="76"/>
                </a:cubicBezTo>
                <a:cubicBezTo>
                  <a:pt x="64" y="76"/>
                  <a:pt x="64" y="76"/>
                  <a:pt x="64" y="76"/>
                </a:cubicBezTo>
                <a:cubicBezTo>
                  <a:pt x="64" y="76"/>
                  <a:pt x="64" y="76"/>
                  <a:pt x="64" y="76"/>
                </a:cubicBezTo>
                <a:cubicBezTo>
                  <a:pt x="64" y="78"/>
                  <a:pt x="64" y="78"/>
                  <a:pt x="64" y="78"/>
                </a:cubicBezTo>
                <a:cubicBezTo>
                  <a:pt x="94" y="98"/>
                  <a:pt x="94" y="98"/>
                  <a:pt x="94" y="98"/>
                </a:cubicBezTo>
                <a:cubicBezTo>
                  <a:pt x="94" y="14"/>
                  <a:pt x="94" y="14"/>
                  <a:pt x="94" y="14"/>
                </a:cubicBezTo>
                <a:cubicBezTo>
                  <a:pt x="64" y="35"/>
                  <a:pt x="64" y="35"/>
                  <a:pt x="64" y="35"/>
                </a:cubicBezTo>
                <a:cubicBezTo>
                  <a:pt x="64" y="37"/>
                  <a:pt x="64" y="37"/>
                  <a:pt x="64" y="37"/>
                </a:cubicBezTo>
                <a:cubicBezTo>
                  <a:pt x="64" y="37"/>
                  <a:pt x="64" y="37"/>
                  <a:pt x="64" y="37"/>
                </a:cubicBezTo>
                <a:cubicBezTo>
                  <a:pt x="64" y="37"/>
                  <a:pt x="64" y="37"/>
                  <a:pt x="64" y="37"/>
                </a:cubicBezTo>
                <a:close/>
                <a:moveTo>
                  <a:pt x="104" y="44"/>
                </a:moveTo>
                <a:cubicBezTo>
                  <a:pt x="104" y="69"/>
                  <a:pt x="104" y="69"/>
                  <a:pt x="104" y="69"/>
                </a:cubicBezTo>
                <a:cubicBezTo>
                  <a:pt x="106" y="68"/>
                  <a:pt x="107" y="67"/>
                  <a:pt x="109" y="66"/>
                </a:cubicBezTo>
                <a:cubicBezTo>
                  <a:pt x="109" y="66"/>
                  <a:pt x="109" y="66"/>
                  <a:pt x="109" y="66"/>
                </a:cubicBezTo>
                <a:cubicBezTo>
                  <a:pt x="111" y="63"/>
                  <a:pt x="113" y="60"/>
                  <a:pt x="113" y="56"/>
                </a:cubicBezTo>
                <a:cubicBezTo>
                  <a:pt x="113" y="53"/>
                  <a:pt x="111" y="49"/>
                  <a:pt x="109" y="47"/>
                </a:cubicBezTo>
                <a:cubicBezTo>
                  <a:pt x="108" y="47"/>
                  <a:pt x="108" y="47"/>
                  <a:pt x="108" y="47"/>
                </a:cubicBezTo>
                <a:cubicBezTo>
                  <a:pt x="107" y="45"/>
                  <a:pt x="106" y="44"/>
                  <a:pt x="104" y="4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26" name="Freeform 3818"/>
          <p:cNvSpPr>
            <a:spLocks noEditPoints="1"/>
          </p:cNvSpPr>
          <p:nvPr/>
        </p:nvSpPr>
        <p:spPr bwMode="auto">
          <a:xfrm>
            <a:off x="5326066" y="3386364"/>
            <a:ext cx="228139" cy="230422"/>
          </a:xfrm>
          <a:custGeom>
            <a:avLst/>
            <a:gdLst>
              <a:gd name="T0" fmla="*/ 4 w 124"/>
              <a:gd name="T1" fmla="*/ 0 h 125"/>
              <a:gd name="T2" fmla="*/ 124 w 124"/>
              <a:gd name="T3" fmla="*/ 5 h 125"/>
              <a:gd name="T4" fmla="*/ 124 w 124"/>
              <a:gd name="T5" fmla="*/ 120 h 125"/>
              <a:gd name="T6" fmla="*/ 119 w 124"/>
              <a:gd name="T7" fmla="*/ 125 h 125"/>
              <a:gd name="T8" fmla="*/ 0 w 124"/>
              <a:gd name="T9" fmla="*/ 120 h 125"/>
              <a:gd name="T10" fmla="*/ 0 w 124"/>
              <a:gd name="T11" fmla="*/ 5 h 125"/>
              <a:gd name="T12" fmla="*/ 65 w 124"/>
              <a:gd name="T13" fmla="*/ 10 h 125"/>
              <a:gd name="T14" fmla="*/ 114 w 124"/>
              <a:gd name="T15" fmla="*/ 60 h 125"/>
              <a:gd name="T16" fmla="*/ 65 w 124"/>
              <a:gd name="T17" fmla="*/ 10 h 125"/>
              <a:gd name="T18" fmla="*/ 65 w 124"/>
              <a:gd name="T19" fmla="*/ 115 h 125"/>
              <a:gd name="T20" fmla="*/ 114 w 124"/>
              <a:gd name="T21" fmla="*/ 65 h 125"/>
              <a:gd name="T22" fmla="*/ 59 w 124"/>
              <a:gd name="T23" fmla="*/ 115 h 125"/>
              <a:gd name="T24" fmla="*/ 9 w 124"/>
              <a:gd name="T25" fmla="*/ 65 h 125"/>
              <a:gd name="T26" fmla="*/ 59 w 124"/>
              <a:gd name="T27" fmla="*/ 115 h 125"/>
              <a:gd name="T28" fmla="*/ 59 w 124"/>
              <a:gd name="T29" fmla="*/ 10 h 125"/>
              <a:gd name="T30" fmla="*/ 9 w 124"/>
              <a:gd name="T31" fmla="*/ 60 h 125"/>
              <a:gd name="T32" fmla="*/ 40 w 124"/>
              <a:gd name="T33" fmla="*/ 80 h 125"/>
              <a:gd name="T34" fmla="*/ 44 w 124"/>
              <a:gd name="T35" fmla="*/ 84 h 125"/>
              <a:gd name="T36" fmla="*/ 44 w 124"/>
              <a:gd name="T37" fmla="*/ 98 h 125"/>
              <a:gd name="T38" fmla="*/ 40 w 124"/>
              <a:gd name="T39" fmla="*/ 102 h 125"/>
              <a:gd name="T40" fmla="*/ 26 w 124"/>
              <a:gd name="T41" fmla="*/ 102 h 125"/>
              <a:gd name="T42" fmla="*/ 22 w 124"/>
              <a:gd name="T43" fmla="*/ 98 h 125"/>
              <a:gd name="T44" fmla="*/ 22 w 124"/>
              <a:gd name="T45" fmla="*/ 84 h 125"/>
              <a:gd name="T46" fmla="*/ 26 w 124"/>
              <a:gd name="T47" fmla="*/ 80 h 125"/>
              <a:gd name="T48" fmla="*/ 40 w 124"/>
              <a:gd name="T49" fmla="*/ 80 h 125"/>
              <a:gd name="T50" fmla="*/ 33 w 124"/>
              <a:gd name="T51" fmla="*/ 18 h 125"/>
              <a:gd name="T52" fmla="*/ 36 w 124"/>
              <a:gd name="T53" fmla="*/ 31 h 125"/>
              <a:gd name="T54" fmla="*/ 48 w 124"/>
              <a:gd name="T55" fmla="*/ 34 h 125"/>
              <a:gd name="T56" fmla="*/ 36 w 124"/>
              <a:gd name="T57" fmla="*/ 37 h 125"/>
              <a:gd name="T58" fmla="*/ 33 w 124"/>
              <a:gd name="T59" fmla="*/ 49 h 125"/>
              <a:gd name="T60" fmla="*/ 30 w 124"/>
              <a:gd name="T61" fmla="*/ 37 h 125"/>
              <a:gd name="T62" fmla="*/ 18 w 124"/>
              <a:gd name="T63" fmla="*/ 34 h 125"/>
              <a:gd name="T64" fmla="*/ 30 w 124"/>
              <a:gd name="T65" fmla="*/ 31 h 125"/>
              <a:gd name="T66" fmla="*/ 103 w 124"/>
              <a:gd name="T67" fmla="*/ 94 h 125"/>
              <a:gd name="T68" fmla="*/ 103 w 124"/>
              <a:gd name="T69" fmla="*/ 100 h 125"/>
              <a:gd name="T70" fmla="*/ 75 w 124"/>
              <a:gd name="T71" fmla="*/ 97 h 125"/>
              <a:gd name="T72" fmla="*/ 103 w 124"/>
              <a:gd name="T73" fmla="*/ 94 h 125"/>
              <a:gd name="T74" fmla="*/ 106 w 124"/>
              <a:gd name="T75" fmla="*/ 85 h 125"/>
              <a:gd name="T76" fmla="*/ 78 w 124"/>
              <a:gd name="T77" fmla="*/ 88 h 125"/>
              <a:gd name="T78" fmla="*/ 78 w 124"/>
              <a:gd name="T79" fmla="*/ 83 h 125"/>
              <a:gd name="T80" fmla="*/ 103 w 124"/>
              <a:gd name="T81" fmla="*/ 31 h 125"/>
              <a:gd name="T82" fmla="*/ 103 w 124"/>
              <a:gd name="T83" fmla="*/ 37 h 125"/>
              <a:gd name="T84" fmla="*/ 75 w 124"/>
              <a:gd name="T85" fmla="*/ 34 h 125"/>
              <a:gd name="T86" fmla="*/ 103 w 124"/>
              <a:gd name="T87" fmla="*/ 31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24" h="125">
                <a:moveTo>
                  <a:pt x="4" y="0"/>
                </a:moveTo>
                <a:cubicBezTo>
                  <a:pt x="4" y="0"/>
                  <a:pt x="4" y="0"/>
                  <a:pt x="4" y="0"/>
                </a:cubicBezTo>
                <a:cubicBezTo>
                  <a:pt x="119" y="0"/>
                  <a:pt x="119" y="0"/>
                  <a:pt x="119" y="0"/>
                </a:cubicBezTo>
                <a:cubicBezTo>
                  <a:pt x="122" y="0"/>
                  <a:pt x="124" y="2"/>
                  <a:pt x="124" y="5"/>
                </a:cubicBezTo>
                <a:cubicBezTo>
                  <a:pt x="124" y="5"/>
                  <a:pt x="124" y="5"/>
                  <a:pt x="124" y="5"/>
                </a:cubicBezTo>
                <a:cubicBezTo>
                  <a:pt x="124" y="120"/>
                  <a:pt x="124" y="120"/>
                  <a:pt x="124" y="120"/>
                </a:cubicBezTo>
                <a:cubicBezTo>
                  <a:pt x="124" y="123"/>
                  <a:pt x="122" y="125"/>
                  <a:pt x="119" y="125"/>
                </a:cubicBezTo>
                <a:cubicBezTo>
                  <a:pt x="119" y="125"/>
                  <a:pt x="119" y="125"/>
                  <a:pt x="119" y="125"/>
                </a:cubicBezTo>
                <a:cubicBezTo>
                  <a:pt x="4" y="125"/>
                  <a:pt x="4" y="125"/>
                  <a:pt x="4" y="125"/>
                </a:cubicBezTo>
                <a:cubicBezTo>
                  <a:pt x="2" y="125"/>
                  <a:pt x="0" y="123"/>
                  <a:pt x="0" y="120"/>
                </a:cubicBezTo>
                <a:cubicBezTo>
                  <a:pt x="0" y="120"/>
                  <a:pt x="0" y="120"/>
                  <a:pt x="0" y="120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65" y="10"/>
                </a:moveTo>
                <a:cubicBezTo>
                  <a:pt x="65" y="60"/>
                  <a:pt x="65" y="60"/>
                  <a:pt x="65" y="60"/>
                </a:cubicBezTo>
                <a:cubicBezTo>
                  <a:pt x="114" y="60"/>
                  <a:pt x="114" y="60"/>
                  <a:pt x="114" y="60"/>
                </a:cubicBezTo>
                <a:cubicBezTo>
                  <a:pt x="114" y="10"/>
                  <a:pt x="114" y="10"/>
                  <a:pt x="114" y="10"/>
                </a:cubicBezTo>
                <a:cubicBezTo>
                  <a:pt x="65" y="10"/>
                  <a:pt x="65" y="10"/>
                  <a:pt x="65" y="10"/>
                </a:cubicBezTo>
                <a:close/>
                <a:moveTo>
                  <a:pt x="65" y="65"/>
                </a:moveTo>
                <a:cubicBezTo>
                  <a:pt x="65" y="115"/>
                  <a:pt x="65" y="115"/>
                  <a:pt x="65" y="115"/>
                </a:cubicBezTo>
                <a:cubicBezTo>
                  <a:pt x="114" y="115"/>
                  <a:pt x="114" y="115"/>
                  <a:pt x="114" y="115"/>
                </a:cubicBezTo>
                <a:cubicBezTo>
                  <a:pt x="114" y="65"/>
                  <a:pt x="114" y="65"/>
                  <a:pt x="114" y="65"/>
                </a:cubicBezTo>
                <a:cubicBezTo>
                  <a:pt x="65" y="65"/>
                  <a:pt x="65" y="65"/>
                  <a:pt x="65" y="65"/>
                </a:cubicBezTo>
                <a:close/>
                <a:moveTo>
                  <a:pt x="59" y="115"/>
                </a:moveTo>
                <a:cubicBezTo>
                  <a:pt x="59" y="65"/>
                  <a:pt x="59" y="65"/>
                  <a:pt x="59" y="65"/>
                </a:cubicBezTo>
                <a:cubicBezTo>
                  <a:pt x="9" y="65"/>
                  <a:pt x="9" y="65"/>
                  <a:pt x="9" y="65"/>
                </a:cubicBezTo>
                <a:cubicBezTo>
                  <a:pt x="9" y="115"/>
                  <a:pt x="9" y="115"/>
                  <a:pt x="9" y="115"/>
                </a:cubicBezTo>
                <a:cubicBezTo>
                  <a:pt x="59" y="115"/>
                  <a:pt x="59" y="115"/>
                  <a:pt x="59" y="115"/>
                </a:cubicBezTo>
                <a:close/>
                <a:moveTo>
                  <a:pt x="59" y="60"/>
                </a:moveTo>
                <a:cubicBezTo>
                  <a:pt x="59" y="10"/>
                  <a:pt x="59" y="10"/>
                  <a:pt x="59" y="10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60"/>
                  <a:pt x="9" y="60"/>
                  <a:pt x="9" y="60"/>
                </a:cubicBezTo>
                <a:cubicBezTo>
                  <a:pt x="59" y="60"/>
                  <a:pt x="59" y="60"/>
                  <a:pt x="59" y="60"/>
                </a:cubicBezTo>
                <a:close/>
                <a:moveTo>
                  <a:pt x="40" y="80"/>
                </a:moveTo>
                <a:cubicBezTo>
                  <a:pt x="41" y="79"/>
                  <a:pt x="43" y="79"/>
                  <a:pt x="44" y="80"/>
                </a:cubicBezTo>
                <a:cubicBezTo>
                  <a:pt x="45" y="81"/>
                  <a:pt x="45" y="83"/>
                  <a:pt x="44" y="84"/>
                </a:cubicBezTo>
                <a:cubicBezTo>
                  <a:pt x="37" y="91"/>
                  <a:pt x="37" y="91"/>
                  <a:pt x="37" y="91"/>
                </a:cubicBezTo>
                <a:cubicBezTo>
                  <a:pt x="44" y="98"/>
                  <a:pt x="44" y="98"/>
                  <a:pt x="44" y="98"/>
                </a:cubicBezTo>
                <a:cubicBezTo>
                  <a:pt x="45" y="99"/>
                  <a:pt x="45" y="101"/>
                  <a:pt x="44" y="102"/>
                </a:cubicBezTo>
                <a:cubicBezTo>
                  <a:pt x="43" y="103"/>
                  <a:pt x="41" y="103"/>
                  <a:pt x="40" y="102"/>
                </a:cubicBezTo>
                <a:cubicBezTo>
                  <a:pt x="33" y="95"/>
                  <a:pt x="33" y="95"/>
                  <a:pt x="33" y="95"/>
                </a:cubicBezTo>
                <a:cubicBezTo>
                  <a:pt x="26" y="102"/>
                  <a:pt x="26" y="102"/>
                  <a:pt x="26" y="102"/>
                </a:cubicBezTo>
                <a:cubicBezTo>
                  <a:pt x="25" y="103"/>
                  <a:pt x="23" y="103"/>
                  <a:pt x="22" y="102"/>
                </a:cubicBezTo>
                <a:cubicBezTo>
                  <a:pt x="21" y="101"/>
                  <a:pt x="21" y="99"/>
                  <a:pt x="22" y="98"/>
                </a:cubicBezTo>
                <a:cubicBezTo>
                  <a:pt x="29" y="91"/>
                  <a:pt x="29" y="91"/>
                  <a:pt x="29" y="91"/>
                </a:cubicBezTo>
                <a:cubicBezTo>
                  <a:pt x="22" y="84"/>
                  <a:pt x="22" y="84"/>
                  <a:pt x="22" y="84"/>
                </a:cubicBezTo>
                <a:cubicBezTo>
                  <a:pt x="21" y="83"/>
                  <a:pt x="21" y="81"/>
                  <a:pt x="22" y="80"/>
                </a:cubicBezTo>
                <a:cubicBezTo>
                  <a:pt x="23" y="79"/>
                  <a:pt x="25" y="79"/>
                  <a:pt x="26" y="80"/>
                </a:cubicBezTo>
                <a:cubicBezTo>
                  <a:pt x="33" y="87"/>
                  <a:pt x="33" y="87"/>
                  <a:pt x="33" y="87"/>
                </a:cubicBezTo>
                <a:cubicBezTo>
                  <a:pt x="40" y="80"/>
                  <a:pt x="40" y="80"/>
                  <a:pt x="40" y="80"/>
                </a:cubicBezTo>
                <a:close/>
                <a:moveTo>
                  <a:pt x="30" y="21"/>
                </a:moveTo>
                <a:cubicBezTo>
                  <a:pt x="30" y="20"/>
                  <a:pt x="31" y="18"/>
                  <a:pt x="33" y="18"/>
                </a:cubicBezTo>
                <a:cubicBezTo>
                  <a:pt x="35" y="18"/>
                  <a:pt x="36" y="20"/>
                  <a:pt x="36" y="21"/>
                </a:cubicBezTo>
                <a:cubicBezTo>
                  <a:pt x="36" y="31"/>
                  <a:pt x="36" y="31"/>
                  <a:pt x="36" y="31"/>
                </a:cubicBezTo>
                <a:cubicBezTo>
                  <a:pt x="46" y="31"/>
                  <a:pt x="46" y="31"/>
                  <a:pt x="46" y="31"/>
                </a:cubicBezTo>
                <a:cubicBezTo>
                  <a:pt x="47" y="31"/>
                  <a:pt x="48" y="32"/>
                  <a:pt x="48" y="34"/>
                </a:cubicBezTo>
                <a:cubicBezTo>
                  <a:pt x="48" y="35"/>
                  <a:pt x="47" y="37"/>
                  <a:pt x="46" y="37"/>
                </a:cubicBezTo>
                <a:cubicBezTo>
                  <a:pt x="36" y="37"/>
                  <a:pt x="36" y="37"/>
                  <a:pt x="36" y="37"/>
                </a:cubicBezTo>
                <a:cubicBezTo>
                  <a:pt x="36" y="46"/>
                  <a:pt x="36" y="46"/>
                  <a:pt x="36" y="46"/>
                </a:cubicBezTo>
                <a:cubicBezTo>
                  <a:pt x="36" y="48"/>
                  <a:pt x="35" y="49"/>
                  <a:pt x="33" y="49"/>
                </a:cubicBezTo>
                <a:cubicBezTo>
                  <a:pt x="31" y="49"/>
                  <a:pt x="30" y="48"/>
                  <a:pt x="30" y="46"/>
                </a:cubicBezTo>
                <a:cubicBezTo>
                  <a:pt x="30" y="37"/>
                  <a:pt x="30" y="37"/>
                  <a:pt x="30" y="37"/>
                </a:cubicBezTo>
                <a:cubicBezTo>
                  <a:pt x="21" y="37"/>
                  <a:pt x="21" y="37"/>
                  <a:pt x="21" y="37"/>
                </a:cubicBezTo>
                <a:cubicBezTo>
                  <a:pt x="19" y="37"/>
                  <a:pt x="18" y="35"/>
                  <a:pt x="18" y="34"/>
                </a:cubicBezTo>
                <a:cubicBezTo>
                  <a:pt x="18" y="32"/>
                  <a:pt x="19" y="31"/>
                  <a:pt x="21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21"/>
                  <a:pt x="30" y="21"/>
                  <a:pt x="30" y="21"/>
                </a:cubicBezTo>
                <a:close/>
                <a:moveTo>
                  <a:pt x="103" y="94"/>
                </a:moveTo>
                <a:cubicBezTo>
                  <a:pt x="105" y="94"/>
                  <a:pt x="106" y="95"/>
                  <a:pt x="106" y="97"/>
                </a:cubicBezTo>
                <a:cubicBezTo>
                  <a:pt x="106" y="99"/>
                  <a:pt x="105" y="100"/>
                  <a:pt x="103" y="100"/>
                </a:cubicBezTo>
                <a:cubicBezTo>
                  <a:pt x="82" y="100"/>
                  <a:pt x="99" y="100"/>
                  <a:pt x="78" y="100"/>
                </a:cubicBezTo>
                <a:cubicBezTo>
                  <a:pt x="76" y="100"/>
                  <a:pt x="75" y="99"/>
                  <a:pt x="75" y="97"/>
                </a:cubicBezTo>
                <a:cubicBezTo>
                  <a:pt x="75" y="95"/>
                  <a:pt x="76" y="94"/>
                  <a:pt x="78" y="94"/>
                </a:cubicBezTo>
                <a:cubicBezTo>
                  <a:pt x="99" y="94"/>
                  <a:pt x="82" y="94"/>
                  <a:pt x="103" y="94"/>
                </a:cubicBezTo>
                <a:close/>
                <a:moveTo>
                  <a:pt x="103" y="83"/>
                </a:moveTo>
                <a:cubicBezTo>
                  <a:pt x="105" y="83"/>
                  <a:pt x="106" y="84"/>
                  <a:pt x="106" y="85"/>
                </a:cubicBezTo>
                <a:cubicBezTo>
                  <a:pt x="106" y="87"/>
                  <a:pt x="105" y="88"/>
                  <a:pt x="103" y="88"/>
                </a:cubicBezTo>
                <a:cubicBezTo>
                  <a:pt x="82" y="88"/>
                  <a:pt x="99" y="88"/>
                  <a:pt x="78" y="88"/>
                </a:cubicBezTo>
                <a:cubicBezTo>
                  <a:pt x="76" y="88"/>
                  <a:pt x="75" y="87"/>
                  <a:pt x="75" y="85"/>
                </a:cubicBezTo>
                <a:cubicBezTo>
                  <a:pt x="75" y="84"/>
                  <a:pt x="76" y="83"/>
                  <a:pt x="78" y="83"/>
                </a:cubicBezTo>
                <a:cubicBezTo>
                  <a:pt x="99" y="83"/>
                  <a:pt x="82" y="83"/>
                  <a:pt x="103" y="83"/>
                </a:cubicBezTo>
                <a:close/>
                <a:moveTo>
                  <a:pt x="103" y="31"/>
                </a:moveTo>
                <a:cubicBezTo>
                  <a:pt x="105" y="31"/>
                  <a:pt x="106" y="32"/>
                  <a:pt x="106" y="34"/>
                </a:cubicBezTo>
                <a:cubicBezTo>
                  <a:pt x="106" y="35"/>
                  <a:pt x="105" y="37"/>
                  <a:pt x="103" y="37"/>
                </a:cubicBezTo>
                <a:cubicBezTo>
                  <a:pt x="82" y="37"/>
                  <a:pt x="99" y="37"/>
                  <a:pt x="78" y="37"/>
                </a:cubicBezTo>
                <a:cubicBezTo>
                  <a:pt x="76" y="37"/>
                  <a:pt x="75" y="35"/>
                  <a:pt x="75" y="34"/>
                </a:cubicBezTo>
                <a:cubicBezTo>
                  <a:pt x="75" y="32"/>
                  <a:pt x="76" y="31"/>
                  <a:pt x="78" y="31"/>
                </a:cubicBezTo>
                <a:cubicBezTo>
                  <a:pt x="99" y="31"/>
                  <a:pt x="82" y="31"/>
                  <a:pt x="103" y="3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27" name="Freeform 3819"/>
          <p:cNvSpPr>
            <a:spLocks noEditPoints="1"/>
          </p:cNvSpPr>
          <p:nvPr/>
        </p:nvSpPr>
        <p:spPr bwMode="auto">
          <a:xfrm>
            <a:off x="2098641" y="4232742"/>
            <a:ext cx="229696" cy="214073"/>
          </a:xfrm>
          <a:custGeom>
            <a:avLst/>
            <a:gdLst>
              <a:gd name="T0" fmla="*/ 76 w 125"/>
              <a:gd name="T1" fmla="*/ 1 h 116"/>
              <a:gd name="T2" fmla="*/ 89 w 125"/>
              <a:gd name="T3" fmla="*/ 6 h 116"/>
              <a:gd name="T4" fmla="*/ 122 w 125"/>
              <a:gd name="T5" fmla="*/ 43 h 116"/>
              <a:gd name="T6" fmla="*/ 125 w 125"/>
              <a:gd name="T7" fmla="*/ 106 h 116"/>
              <a:gd name="T8" fmla="*/ 34 w 125"/>
              <a:gd name="T9" fmla="*/ 116 h 116"/>
              <a:gd name="T10" fmla="*/ 24 w 125"/>
              <a:gd name="T11" fmla="*/ 94 h 116"/>
              <a:gd name="T12" fmla="*/ 0 w 125"/>
              <a:gd name="T13" fmla="*/ 48 h 116"/>
              <a:gd name="T14" fmla="*/ 5 w 125"/>
              <a:gd name="T15" fmla="*/ 42 h 116"/>
              <a:gd name="T16" fmla="*/ 34 w 125"/>
              <a:gd name="T17" fmla="*/ 50 h 116"/>
              <a:gd name="T18" fmla="*/ 34 w 125"/>
              <a:gd name="T19" fmla="*/ 50 h 116"/>
              <a:gd name="T20" fmla="*/ 34 w 125"/>
              <a:gd name="T21" fmla="*/ 50 h 116"/>
              <a:gd name="T22" fmla="*/ 34 w 125"/>
              <a:gd name="T23" fmla="*/ 50 h 116"/>
              <a:gd name="T24" fmla="*/ 34 w 125"/>
              <a:gd name="T25" fmla="*/ 50 h 116"/>
              <a:gd name="T26" fmla="*/ 34 w 125"/>
              <a:gd name="T27" fmla="*/ 50 h 116"/>
              <a:gd name="T28" fmla="*/ 34 w 125"/>
              <a:gd name="T29" fmla="*/ 50 h 116"/>
              <a:gd name="T30" fmla="*/ 34 w 125"/>
              <a:gd name="T31" fmla="*/ 50 h 116"/>
              <a:gd name="T32" fmla="*/ 34 w 125"/>
              <a:gd name="T33" fmla="*/ 50 h 116"/>
              <a:gd name="T34" fmla="*/ 34 w 125"/>
              <a:gd name="T35" fmla="*/ 93 h 116"/>
              <a:gd name="T36" fmla="*/ 115 w 125"/>
              <a:gd name="T37" fmla="*/ 107 h 116"/>
              <a:gd name="T38" fmla="*/ 115 w 125"/>
              <a:gd name="T39" fmla="*/ 50 h 116"/>
              <a:gd name="T40" fmla="*/ 40 w 125"/>
              <a:gd name="T41" fmla="*/ 64 h 116"/>
              <a:gd name="T42" fmla="*/ 61 w 125"/>
              <a:gd name="T43" fmla="*/ 67 h 116"/>
              <a:gd name="T44" fmla="*/ 58 w 125"/>
              <a:gd name="T45" fmla="*/ 88 h 116"/>
              <a:gd name="T46" fmla="*/ 37 w 125"/>
              <a:gd name="T47" fmla="*/ 85 h 116"/>
              <a:gd name="T48" fmla="*/ 40 w 125"/>
              <a:gd name="T49" fmla="*/ 64 h 116"/>
              <a:gd name="T50" fmla="*/ 43 w 125"/>
              <a:gd name="T51" fmla="*/ 82 h 116"/>
              <a:gd name="T52" fmla="*/ 37 w 125"/>
              <a:gd name="T53" fmla="*/ 96 h 116"/>
              <a:gd name="T54" fmla="*/ 43 w 125"/>
              <a:gd name="T55" fmla="*/ 102 h 116"/>
              <a:gd name="T56" fmla="*/ 37 w 125"/>
              <a:gd name="T57" fmla="*/ 96 h 116"/>
              <a:gd name="T58" fmla="*/ 70 w 125"/>
              <a:gd name="T59" fmla="*/ 96 h 116"/>
              <a:gd name="T60" fmla="*/ 64 w 125"/>
              <a:gd name="T61" fmla="*/ 102 h 116"/>
              <a:gd name="T62" fmla="*/ 94 w 125"/>
              <a:gd name="T63" fmla="*/ 94 h 116"/>
              <a:gd name="T64" fmla="*/ 94 w 125"/>
              <a:gd name="T65" fmla="*/ 105 h 116"/>
              <a:gd name="T66" fmla="*/ 45 w 125"/>
              <a:gd name="T67" fmla="*/ 96 h 116"/>
              <a:gd name="T68" fmla="*/ 51 w 125"/>
              <a:gd name="T69" fmla="*/ 102 h 116"/>
              <a:gd name="T70" fmla="*/ 45 w 125"/>
              <a:gd name="T71" fmla="*/ 96 h 116"/>
              <a:gd name="T72" fmla="*/ 78 w 125"/>
              <a:gd name="T73" fmla="*/ 96 h 116"/>
              <a:gd name="T74" fmla="*/ 72 w 125"/>
              <a:gd name="T75" fmla="*/ 102 h 116"/>
              <a:gd name="T76" fmla="*/ 102 w 125"/>
              <a:gd name="T77" fmla="*/ 94 h 116"/>
              <a:gd name="T78" fmla="*/ 102 w 125"/>
              <a:gd name="T79" fmla="*/ 105 h 116"/>
              <a:gd name="T80" fmla="*/ 53 w 125"/>
              <a:gd name="T81" fmla="*/ 96 h 116"/>
              <a:gd name="T82" fmla="*/ 59 w 125"/>
              <a:gd name="T83" fmla="*/ 102 h 116"/>
              <a:gd name="T84" fmla="*/ 53 w 125"/>
              <a:gd name="T85" fmla="*/ 96 h 116"/>
              <a:gd name="T86" fmla="*/ 86 w 125"/>
              <a:gd name="T87" fmla="*/ 96 h 116"/>
              <a:gd name="T88" fmla="*/ 80 w 125"/>
              <a:gd name="T89" fmla="*/ 102 h 116"/>
              <a:gd name="T90" fmla="*/ 110 w 125"/>
              <a:gd name="T91" fmla="*/ 94 h 116"/>
              <a:gd name="T92" fmla="*/ 110 w 125"/>
              <a:gd name="T93" fmla="*/ 105 h 116"/>
              <a:gd name="T94" fmla="*/ 80 w 125"/>
              <a:gd name="T95" fmla="*/ 10 h 116"/>
              <a:gd name="T96" fmla="*/ 80 w 125"/>
              <a:gd name="T97" fmla="*/ 10 h 116"/>
              <a:gd name="T98" fmla="*/ 80 w 125"/>
              <a:gd name="T99" fmla="*/ 10 h 116"/>
              <a:gd name="T100" fmla="*/ 10 w 125"/>
              <a:gd name="T101" fmla="*/ 50 h 116"/>
              <a:gd name="T102" fmla="*/ 10 w 125"/>
              <a:gd name="T103" fmla="*/ 50 h 116"/>
              <a:gd name="T104" fmla="*/ 24 w 125"/>
              <a:gd name="T105" fmla="*/ 50 h 116"/>
              <a:gd name="T106" fmla="*/ 81 w 125"/>
              <a:gd name="T107" fmla="*/ 10 h 116"/>
              <a:gd name="T108" fmla="*/ 80 w 125"/>
              <a:gd name="T109" fmla="*/ 10 h 116"/>
              <a:gd name="T110" fmla="*/ 10 w 125"/>
              <a:gd name="T111" fmla="*/ 50 h 11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5" h="116">
                <a:moveTo>
                  <a:pt x="5" y="42"/>
                </a:moveTo>
                <a:cubicBezTo>
                  <a:pt x="75" y="2"/>
                  <a:pt x="75" y="2"/>
                  <a:pt x="75" y="2"/>
                </a:cubicBezTo>
                <a:cubicBezTo>
                  <a:pt x="75" y="1"/>
                  <a:pt x="76" y="1"/>
                  <a:pt x="76" y="1"/>
                </a:cubicBezTo>
                <a:cubicBezTo>
                  <a:pt x="78" y="0"/>
                  <a:pt x="81" y="0"/>
                  <a:pt x="83" y="1"/>
                </a:cubicBezTo>
                <a:cubicBezTo>
                  <a:pt x="85" y="1"/>
                  <a:pt x="87" y="3"/>
                  <a:pt x="89" y="5"/>
                </a:cubicBezTo>
                <a:cubicBezTo>
                  <a:pt x="89" y="5"/>
                  <a:pt x="89" y="5"/>
                  <a:pt x="89" y="6"/>
                </a:cubicBezTo>
                <a:cubicBezTo>
                  <a:pt x="109" y="40"/>
                  <a:pt x="109" y="40"/>
                  <a:pt x="109" y="40"/>
                </a:cubicBezTo>
                <a:cubicBezTo>
                  <a:pt x="115" y="40"/>
                  <a:pt x="115" y="40"/>
                  <a:pt x="115" y="40"/>
                </a:cubicBezTo>
                <a:cubicBezTo>
                  <a:pt x="118" y="40"/>
                  <a:pt x="120" y="41"/>
                  <a:pt x="122" y="43"/>
                </a:cubicBezTo>
                <a:cubicBezTo>
                  <a:pt x="122" y="43"/>
                  <a:pt x="122" y="43"/>
                  <a:pt x="122" y="43"/>
                </a:cubicBezTo>
                <a:cubicBezTo>
                  <a:pt x="124" y="45"/>
                  <a:pt x="125" y="47"/>
                  <a:pt x="125" y="50"/>
                </a:cubicBezTo>
                <a:cubicBezTo>
                  <a:pt x="125" y="106"/>
                  <a:pt x="125" y="106"/>
                  <a:pt x="125" y="106"/>
                </a:cubicBezTo>
                <a:cubicBezTo>
                  <a:pt x="125" y="109"/>
                  <a:pt x="124" y="111"/>
                  <a:pt x="122" y="113"/>
                </a:cubicBezTo>
                <a:cubicBezTo>
                  <a:pt x="120" y="115"/>
                  <a:pt x="118" y="116"/>
                  <a:pt x="115" y="116"/>
                </a:cubicBezTo>
                <a:cubicBezTo>
                  <a:pt x="34" y="116"/>
                  <a:pt x="34" y="116"/>
                  <a:pt x="34" y="116"/>
                </a:cubicBezTo>
                <a:cubicBezTo>
                  <a:pt x="31" y="116"/>
                  <a:pt x="28" y="115"/>
                  <a:pt x="27" y="113"/>
                </a:cubicBezTo>
                <a:cubicBezTo>
                  <a:pt x="25" y="111"/>
                  <a:pt x="24" y="109"/>
                  <a:pt x="24" y="106"/>
                </a:cubicBezTo>
                <a:cubicBezTo>
                  <a:pt x="24" y="94"/>
                  <a:pt x="24" y="94"/>
                  <a:pt x="24" y="94"/>
                </a:cubicBezTo>
                <a:cubicBezTo>
                  <a:pt x="2" y="56"/>
                  <a:pt x="2" y="56"/>
                  <a:pt x="2" y="56"/>
                </a:cubicBezTo>
                <a:cubicBezTo>
                  <a:pt x="0" y="53"/>
                  <a:pt x="0" y="51"/>
                  <a:pt x="0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0" y="48"/>
                  <a:pt x="0" y="48"/>
                  <a:pt x="0" y="48"/>
                </a:cubicBezTo>
                <a:cubicBezTo>
                  <a:pt x="1" y="46"/>
                  <a:pt x="3" y="43"/>
                  <a:pt x="5" y="42"/>
                </a:cubicBezTo>
                <a:cubicBezTo>
                  <a:pt x="5" y="42"/>
                  <a:pt x="5" y="42"/>
                  <a:pt x="5" y="42"/>
                </a:cubicBezTo>
                <a:close/>
                <a:moveTo>
                  <a:pt x="106" y="50"/>
                </a:move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50"/>
                  <a:pt x="34" y="50"/>
                  <a:pt x="34" y="50"/>
                </a:cubicBezTo>
                <a:cubicBezTo>
                  <a:pt x="34" y="93"/>
                  <a:pt x="34" y="93"/>
                  <a:pt x="34" y="93"/>
                </a:cubicBezTo>
                <a:cubicBezTo>
                  <a:pt x="34" y="93"/>
                  <a:pt x="34" y="93"/>
                  <a:pt x="34" y="93"/>
                </a:cubicBezTo>
                <a:cubicBezTo>
                  <a:pt x="34" y="106"/>
                  <a:pt x="34" y="106"/>
                  <a:pt x="34" y="106"/>
                </a:cubicBezTo>
                <a:cubicBezTo>
                  <a:pt x="34" y="107"/>
                  <a:pt x="34" y="107"/>
                  <a:pt x="34" y="107"/>
                </a:cubicBezTo>
                <a:cubicBezTo>
                  <a:pt x="115" y="107"/>
                  <a:pt x="115" y="107"/>
                  <a:pt x="115" y="107"/>
                </a:cubicBezTo>
                <a:cubicBezTo>
                  <a:pt x="115" y="107"/>
                  <a:pt x="115" y="107"/>
                  <a:pt x="115" y="106"/>
                </a:cubicBezTo>
                <a:cubicBezTo>
                  <a:pt x="115" y="50"/>
                  <a:pt x="115" y="50"/>
                  <a:pt x="115" y="50"/>
                </a:cubicBezTo>
                <a:cubicBezTo>
                  <a:pt x="115" y="50"/>
                  <a:pt x="115" y="50"/>
                  <a:pt x="115" y="50"/>
                </a:cubicBezTo>
                <a:cubicBezTo>
                  <a:pt x="115" y="50"/>
                  <a:pt x="115" y="50"/>
                  <a:pt x="115" y="50"/>
                </a:cubicBezTo>
                <a:cubicBezTo>
                  <a:pt x="106" y="50"/>
                  <a:pt x="106" y="50"/>
                  <a:pt x="106" y="50"/>
                </a:cubicBezTo>
                <a:close/>
                <a:moveTo>
                  <a:pt x="40" y="64"/>
                </a:moveTo>
                <a:cubicBezTo>
                  <a:pt x="40" y="64"/>
                  <a:pt x="40" y="64"/>
                  <a:pt x="40" y="64"/>
                </a:cubicBezTo>
                <a:cubicBezTo>
                  <a:pt x="58" y="64"/>
                  <a:pt x="58" y="64"/>
                  <a:pt x="58" y="64"/>
                </a:cubicBezTo>
                <a:cubicBezTo>
                  <a:pt x="60" y="64"/>
                  <a:pt x="61" y="65"/>
                  <a:pt x="61" y="67"/>
                </a:cubicBezTo>
                <a:cubicBezTo>
                  <a:pt x="61" y="67"/>
                  <a:pt x="61" y="67"/>
                  <a:pt x="61" y="67"/>
                </a:cubicBezTo>
                <a:cubicBezTo>
                  <a:pt x="61" y="85"/>
                  <a:pt x="61" y="85"/>
                  <a:pt x="61" y="85"/>
                </a:cubicBezTo>
                <a:cubicBezTo>
                  <a:pt x="61" y="87"/>
                  <a:pt x="60" y="88"/>
                  <a:pt x="58" y="88"/>
                </a:cubicBezTo>
                <a:cubicBezTo>
                  <a:pt x="58" y="88"/>
                  <a:pt x="58" y="88"/>
                  <a:pt x="58" y="88"/>
                </a:cubicBezTo>
                <a:cubicBezTo>
                  <a:pt x="40" y="88"/>
                  <a:pt x="40" y="88"/>
                  <a:pt x="40" y="88"/>
                </a:cubicBezTo>
                <a:cubicBezTo>
                  <a:pt x="38" y="88"/>
                  <a:pt x="37" y="87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7" y="67"/>
                  <a:pt x="37" y="67"/>
                  <a:pt x="37" y="67"/>
                </a:cubicBezTo>
                <a:cubicBezTo>
                  <a:pt x="37" y="65"/>
                  <a:pt x="38" y="64"/>
                  <a:pt x="40" y="64"/>
                </a:cubicBezTo>
                <a:close/>
                <a:moveTo>
                  <a:pt x="55" y="70"/>
                </a:moveTo>
                <a:cubicBezTo>
                  <a:pt x="43" y="70"/>
                  <a:pt x="43" y="70"/>
                  <a:pt x="43" y="70"/>
                </a:cubicBezTo>
                <a:cubicBezTo>
                  <a:pt x="43" y="82"/>
                  <a:pt x="43" y="82"/>
                  <a:pt x="43" y="82"/>
                </a:cubicBezTo>
                <a:cubicBezTo>
                  <a:pt x="55" y="82"/>
                  <a:pt x="55" y="82"/>
                  <a:pt x="55" y="82"/>
                </a:cubicBezTo>
                <a:cubicBezTo>
                  <a:pt x="55" y="70"/>
                  <a:pt x="55" y="70"/>
                  <a:pt x="55" y="70"/>
                </a:cubicBezTo>
                <a:close/>
                <a:moveTo>
                  <a:pt x="37" y="96"/>
                </a:moveTo>
                <a:cubicBezTo>
                  <a:pt x="37" y="95"/>
                  <a:pt x="38" y="94"/>
                  <a:pt x="40" y="94"/>
                </a:cubicBezTo>
                <a:cubicBezTo>
                  <a:pt x="41" y="94"/>
                  <a:pt x="43" y="95"/>
                  <a:pt x="43" y="96"/>
                </a:cubicBezTo>
                <a:cubicBezTo>
                  <a:pt x="43" y="102"/>
                  <a:pt x="43" y="102"/>
                  <a:pt x="43" y="102"/>
                </a:cubicBezTo>
                <a:cubicBezTo>
                  <a:pt x="43" y="103"/>
                  <a:pt x="41" y="105"/>
                  <a:pt x="40" y="105"/>
                </a:cubicBezTo>
                <a:cubicBezTo>
                  <a:pt x="38" y="105"/>
                  <a:pt x="37" y="103"/>
                  <a:pt x="37" y="102"/>
                </a:cubicBezTo>
                <a:cubicBezTo>
                  <a:pt x="37" y="96"/>
                  <a:pt x="37" y="96"/>
                  <a:pt x="37" y="96"/>
                </a:cubicBezTo>
                <a:close/>
                <a:moveTo>
                  <a:pt x="64" y="96"/>
                </a:moveTo>
                <a:cubicBezTo>
                  <a:pt x="64" y="95"/>
                  <a:pt x="65" y="94"/>
                  <a:pt x="67" y="94"/>
                </a:cubicBezTo>
                <a:cubicBezTo>
                  <a:pt x="69" y="94"/>
                  <a:pt x="70" y="95"/>
                  <a:pt x="70" y="96"/>
                </a:cubicBezTo>
                <a:cubicBezTo>
                  <a:pt x="70" y="102"/>
                  <a:pt x="70" y="102"/>
                  <a:pt x="70" y="102"/>
                </a:cubicBezTo>
                <a:cubicBezTo>
                  <a:pt x="70" y="103"/>
                  <a:pt x="69" y="105"/>
                  <a:pt x="67" y="105"/>
                </a:cubicBezTo>
                <a:cubicBezTo>
                  <a:pt x="65" y="105"/>
                  <a:pt x="64" y="103"/>
                  <a:pt x="64" y="102"/>
                </a:cubicBezTo>
                <a:cubicBezTo>
                  <a:pt x="64" y="96"/>
                  <a:pt x="64" y="96"/>
                  <a:pt x="64" y="96"/>
                </a:cubicBezTo>
                <a:close/>
                <a:moveTo>
                  <a:pt x="91" y="96"/>
                </a:moveTo>
                <a:cubicBezTo>
                  <a:pt x="91" y="95"/>
                  <a:pt x="93" y="94"/>
                  <a:pt x="94" y="94"/>
                </a:cubicBezTo>
                <a:cubicBezTo>
                  <a:pt x="96" y="94"/>
                  <a:pt x="97" y="95"/>
                  <a:pt x="97" y="96"/>
                </a:cubicBezTo>
                <a:cubicBezTo>
                  <a:pt x="97" y="102"/>
                  <a:pt x="97" y="102"/>
                  <a:pt x="97" y="102"/>
                </a:cubicBezTo>
                <a:cubicBezTo>
                  <a:pt x="97" y="103"/>
                  <a:pt x="96" y="105"/>
                  <a:pt x="94" y="105"/>
                </a:cubicBezTo>
                <a:cubicBezTo>
                  <a:pt x="93" y="105"/>
                  <a:pt x="91" y="103"/>
                  <a:pt x="91" y="102"/>
                </a:cubicBezTo>
                <a:cubicBezTo>
                  <a:pt x="91" y="96"/>
                  <a:pt x="91" y="96"/>
                  <a:pt x="91" y="96"/>
                </a:cubicBezTo>
                <a:close/>
                <a:moveTo>
                  <a:pt x="45" y="96"/>
                </a:moveTo>
                <a:cubicBezTo>
                  <a:pt x="45" y="95"/>
                  <a:pt x="46" y="94"/>
                  <a:pt x="48" y="94"/>
                </a:cubicBezTo>
                <a:cubicBezTo>
                  <a:pt x="49" y="94"/>
                  <a:pt x="51" y="95"/>
                  <a:pt x="51" y="96"/>
                </a:cubicBezTo>
                <a:cubicBezTo>
                  <a:pt x="51" y="102"/>
                  <a:pt x="51" y="102"/>
                  <a:pt x="51" y="102"/>
                </a:cubicBezTo>
                <a:cubicBezTo>
                  <a:pt x="51" y="103"/>
                  <a:pt x="49" y="105"/>
                  <a:pt x="48" y="105"/>
                </a:cubicBezTo>
                <a:cubicBezTo>
                  <a:pt x="46" y="105"/>
                  <a:pt x="45" y="103"/>
                  <a:pt x="45" y="102"/>
                </a:cubicBezTo>
                <a:cubicBezTo>
                  <a:pt x="45" y="96"/>
                  <a:pt x="45" y="96"/>
                  <a:pt x="45" y="96"/>
                </a:cubicBezTo>
                <a:close/>
                <a:moveTo>
                  <a:pt x="72" y="96"/>
                </a:moveTo>
                <a:cubicBezTo>
                  <a:pt x="72" y="95"/>
                  <a:pt x="73" y="94"/>
                  <a:pt x="75" y="94"/>
                </a:cubicBezTo>
                <a:cubicBezTo>
                  <a:pt x="77" y="94"/>
                  <a:pt x="78" y="95"/>
                  <a:pt x="78" y="96"/>
                </a:cubicBezTo>
                <a:cubicBezTo>
                  <a:pt x="78" y="102"/>
                  <a:pt x="78" y="102"/>
                  <a:pt x="78" y="102"/>
                </a:cubicBezTo>
                <a:cubicBezTo>
                  <a:pt x="78" y="103"/>
                  <a:pt x="77" y="105"/>
                  <a:pt x="75" y="105"/>
                </a:cubicBezTo>
                <a:cubicBezTo>
                  <a:pt x="73" y="105"/>
                  <a:pt x="72" y="103"/>
                  <a:pt x="72" y="102"/>
                </a:cubicBezTo>
                <a:cubicBezTo>
                  <a:pt x="72" y="96"/>
                  <a:pt x="72" y="96"/>
                  <a:pt x="72" y="96"/>
                </a:cubicBezTo>
                <a:close/>
                <a:moveTo>
                  <a:pt x="99" y="96"/>
                </a:moveTo>
                <a:cubicBezTo>
                  <a:pt x="99" y="95"/>
                  <a:pt x="101" y="94"/>
                  <a:pt x="102" y="94"/>
                </a:cubicBezTo>
                <a:cubicBezTo>
                  <a:pt x="104" y="94"/>
                  <a:pt x="105" y="95"/>
                  <a:pt x="105" y="96"/>
                </a:cubicBezTo>
                <a:cubicBezTo>
                  <a:pt x="105" y="102"/>
                  <a:pt x="105" y="102"/>
                  <a:pt x="105" y="102"/>
                </a:cubicBezTo>
                <a:cubicBezTo>
                  <a:pt x="105" y="103"/>
                  <a:pt x="104" y="105"/>
                  <a:pt x="102" y="105"/>
                </a:cubicBezTo>
                <a:cubicBezTo>
                  <a:pt x="101" y="105"/>
                  <a:pt x="99" y="103"/>
                  <a:pt x="99" y="102"/>
                </a:cubicBezTo>
                <a:cubicBezTo>
                  <a:pt x="99" y="96"/>
                  <a:pt x="99" y="96"/>
                  <a:pt x="99" y="96"/>
                </a:cubicBezTo>
                <a:close/>
                <a:moveTo>
                  <a:pt x="53" y="96"/>
                </a:moveTo>
                <a:cubicBezTo>
                  <a:pt x="53" y="95"/>
                  <a:pt x="54" y="94"/>
                  <a:pt x="56" y="94"/>
                </a:cubicBezTo>
                <a:cubicBezTo>
                  <a:pt x="57" y="94"/>
                  <a:pt x="59" y="95"/>
                  <a:pt x="59" y="96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9" y="103"/>
                  <a:pt x="57" y="105"/>
                  <a:pt x="56" y="105"/>
                </a:cubicBezTo>
                <a:cubicBezTo>
                  <a:pt x="54" y="105"/>
                  <a:pt x="53" y="103"/>
                  <a:pt x="53" y="102"/>
                </a:cubicBezTo>
                <a:cubicBezTo>
                  <a:pt x="53" y="96"/>
                  <a:pt x="53" y="96"/>
                  <a:pt x="53" y="96"/>
                </a:cubicBezTo>
                <a:close/>
                <a:moveTo>
                  <a:pt x="80" y="96"/>
                </a:moveTo>
                <a:cubicBezTo>
                  <a:pt x="80" y="95"/>
                  <a:pt x="81" y="94"/>
                  <a:pt x="83" y="94"/>
                </a:cubicBezTo>
                <a:cubicBezTo>
                  <a:pt x="85" y="94"/>
                  <a:pt x="86" y="95"/>
                  <a:pt x="86" y="96"/>
                </a:cubicBezTo>
                <a:cubicBezTo>
                  <a:pt x="86" y="102"/>
                  <a:pt x="86" y="102"/>
                  <a:pt x="86" y="102"/>
                </a:cubicBezTo>
                <a:cubicBezTo>
                  <a:pt x="86" y="103"/>
                  <a:pt x="85" y="105"/>
                  <a:pt x="83" y="105"/>
                </a:cubicBezTo>
                <a:cubicBezTo>
                  <a:pt x="81" y="105"/>
                  <a:pt x="80" y="103"/>
                  <a:pt x="80" y="102"/>
                </a:cubicBezTo>
                <a:cubicBezTo>
                  <a:pt x="80" y="96"/>
                  <a:pt x="80" y="96"/>
                  <a:pt x="80" y="96"/>
                </a:cubicBezTo>
                <a:close/>
                <a:moveTo>
                  <a:pt x="107" y="96"/>
                </a:moveTo>
                <a:cubicBezTo>
                  <a:pt x="107" y="95"/>
                  <a:pt x="109" y="94"/>
                  <a:pt x="110" y="94"/>
                </a:cubicBezTo>
                <a:cubicBezTo>
                  <a:pt x="112" y="94"/>
                  <a:pt x="113" y="95"/>
                  <a:pt x="113" y="96"/>
                </a:cubicBezTo>
                <a:cubicBezTo>
                  <a:pt x="113" y="102"/>
                  <a:pt x="113" y="102"/>
                  <a:pt x="113" y="102"/>
                </a:cubicBezTo>
                <a:cubicBezTo>
                  <a:pt x="113" y="103"/>
                  <a:pt x="112" y="105"/>
                  <a:pt x="110" y="105"/>
                </a:cubicBezTo>
                <a:cubicBezTo>
                  <a:pt x="109" y="105"/>
                  <a:pt x="107" y="103"/>
                  <a:pt x="107" y="102"/>
                </a:cubicBezTo>
                <a:cubicBezTo>
                  <a:pt x="107" y="96"/>
                  <a:pt x="107" y="96"/>
                  <a:pt x="107" y="96"/>
                </a:cubicBezTo>
                <a:close/>
                <a:moveTo>
                  <a:pt x="80" y="10"/>
                </a:move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80" y="10"/>
                </a:move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10" y="51"/>
                  <a:pt x="10" y="51"/>
                </a:cubicBezTo>
                <a:cubicBezTo>
                  <a:pt x="24" y="75"/>
                  <a:pt x="24" y="75"/>
                  <a:pt x="24" y="75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45"/>
                  <a:pt x="28" y="40"/>
                  <a:pt x="34" y="40"/>
                </a:cubicBezTo>
                <a:cubicBezTo>
                  <a:pt x="98" y="40"/>
                  <a:pt x="98" y="40"/>
                  <a:pt x="98" y="40"/>
                </a:cubicBezTo>
                <a:cubicBezTo>
                  <a:pt x="81" y="10"/>
                  <a:pt x="81" y="10"/>
                  <a:pt x="81" y="10"/>
                </a:cubicBezTo>
                <a:cubicBezTo>
                  <a:pt x="81" y="10"/>
                  <a:pt x="81" y="10"/>
                  <a:pt x="81" y="10"/>
                </a:cubicBezTo>
                <a:cubicBezTo>
                  <a:pt x="81" y="10"/>
                  <a:pt x="80" y="10"/>
                  <a:pt x="80" y="10"/>
                </a:cubicBezTo>
                <a:cubicBezTo>
                  <a:pt x="80" y="10"/>
                  <a:pt x="80" y="10"/>
                  <a:pt x="80" y="10"/>
                </a:cubicBezTo>
                <a:close/>
                <a:moveTo>
                  <a:pt x="10" y="50"/>
                </a:move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10" y="50"/>
                  <a:pt x="10" y="50"/>
                </a:cubicBezTo>
                <a:cubicBezTo>
                  <a:pt x="10" y="50"/>
                  <a:pt x="10" y="50"/>
                  <a:pt x="10" y="5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28" name="Freeform 3820"/>
          <p:cNvSpPr>
            <a:spLocks noEditPoints="1"/>
          </p:cNvSpPr>
          <p:nvPr/>
        </p:nvSpPr>
        <p:spPr bwMode="auto">
          <a:xfrm>
            <a:off x="3685490" y="3405047"/>
            <a:ext cx="229696" cy="198504"/>
          </a:xfrm>
          <a:custGeom>
            <a:avLst/>
            <a:gdLst>
              <a:gd name="T0" fmla="*/ 99 w 125"/>
              <a:gd name="T1" fmla="*/ 59 h 108"/>
              <a:gd name="T2" fmla="*/ 102 w 125"/>
              <a:gd name="T3" fmla="*/ 80 h 108"/>
              <a:gd name="T4" fmla="*/ 99 w 125"/>
              <a:gd name="T5" fmla="*/ 83 h 108"/>
              <a:gd name="T6" fmla="*/ 68 w 125"/>
              <a:gd name="T7" fmla="*/ 80 h 108"/>
              <a:gd name="T8" fmla="*/ 68 w 125"/>
              <a:gd name="T9" fmla="*/ 62 h 108"/>
              <a:gd name="T10" fmla="*/ 73 w 125"/>
              <a:gd name="T11" fmla="*/ 62 h 108"/>
              <a:gd name="T12" fmla="*/ 96 w 125"/>
              <a:gd name="T13" fmla="*/ 77 h 108"/>
              <a:gd name="T14" fmla="*/ 109 w 125"/>
              <a:gd name="T15" fmla="*/ 60 h 108"/>
              <a:gd name="T16" fmla="*/ 115 w 125"/>
              <a:gd name="T17" fmla="*/ 60 h 108"/>
              <a:gd name="T18" fmla="*/ 112 w 125"/>
              <a:gd name="T19" fmla="*/ 108 h 108"/>
              <a:gd name="T20" fmla="*/ 13 w 125"/>
              <a:gd name="T21" fmla="*/ 108 h 108"/>
              <a:gd name="T22" fmla="*/ 10 w 125"/>
              <a:gd name="T23" fmla="*/ 105 h 108"/>
              <a:gd name="T24" fmla="*/ 13 w 125"/>
              <a:gd name="T25" fmla="*/ 57 h 108"/>
              <a:gd name="T26" fmla="*/ 16 w 125"/>
              <a:gd name="T27" fmla="*/ 103 h 108"/>
              <a:gd name="T28" fmla="*/ 109 w 125"/>
              <a:gd name="T29" fmla="*/ 60 h 108"/>
              <a:gd name="T30" fmla="*/ 13 w 125"/>
              <a:gd name="T31" fmla="*/ 15 h 108"/>
              <a:gd name="T32" fmla="*/ 10 w 125"/>
              <a:gd name="T33" fmla="*/ 3 h 108"/>
              <a:gd name="T34" fmla="*/ 13 w 125"/>
              <a:gd name="T35" fmla="*/ 0 h 108"/>
              <a:gd name="T36" fmla="*/ 115 w 125"/>
              <a:gd name="T37" fmla="*/ 3 h 108"/>
              <a:gd name="T38" fmla="*/ 115 w 125"/>
              <a:gd name="T39" fmla="*/ 12 h 108"/>
              <a:gd name="T40" fmla="*/ 109 w 125"/>
              <a:gd name="T41" fmla="*/ 12 h 108"/>
              <a:gd name="T42" fmla="*/ 16 w 125"/>
              <a:gd name="T43" fmla="*/ 5 h 108"/>
              <a:gd name="T44" fmla="*/ 0 w 125"/>
              <a:gd name="T45" fmla="*/ 19 h 108"/>
              <a:gd name="T46" fmla="*/ 10 w 125"/>
              <a:gd name="T47" fmla="*/ 19 h 108"/>
              <a:gd name="T48" fmla="*/ 5 w 125"/>
              <a:gd name="T49" fmla="*/ 53 h 108"/>
              <a:gd name="T50" fmla="*/ 0 w 125"/>
              <a:gd name="T51" fmla="*/ 19 h 108"/>
              <a:gd name="T52" fmla="*/ 21 w 125"/>
              <a:gd name="T53" fmla="*/ 14 h 108"/>
              <a:gd name="T54" fmla="*/ 26 w 125"/>
              <a:gd name="T55" fmla="*/ 48 h 108"/>
              <a:gd name="T56" fmla="*/ 17 w 125"/>
              <a:gd name="T57" fmla="*/ 48 h 108"/>
              <a:gd name="T58" fmla="*/ 33 w 125"/>
              <a:gd name="T59" fmla="*/ 19 h 108"/>
              <a:gd name="T60" fmla="*/ 43 w 125"/>
              <a:gd name="T61" fmla="*/ 19 h 108"/>
              <a:gd name="T62" fmla="*/ 38 w 125"/>
              <a:gd name="T63" fmla="*/ 53 h 108"/>
              <a:gd name="T64" fmla="*/ 33 w 125"/>
              <a:gd name="T65" fmla="*/ 19 h 108"/>
              <a:gd name="T66" fmla="*/ 54 w 125"/>
              <a:gd name="T67" fmla="*/ 14 h 108"/>
              <a:gd name="T68" fmla="*/ 59 w 125"/>
              <a:gd name="T69" fmla="*/ 48 h 108"/>
              <a:gd name="T70" fmla="*/ 49 w 125"/>
              <a:gd name="T71" fmla="*/ 48 h 108"/>
              <a:gd name="T72" fmla="*/ 66 w 125"/>
              <a:gd name="T73" fmla="*/ 19 h 108"/>
              <a:gd name="T74" fmla="*/ 75 w 125"/>
              <a:gd name="T75" fmla="*/ 19 h 108"/>
              <a:gd name="T76" fmla="*/ 71 w 125"/>
              <a:gd name="T77" fmla="*/ 53 h 108"/>
              <a:gd name="T78" fmla="*/ 66 w 125"/>
              <a:gd name="T79" fmla="*/ 19 h 108"/>
              <a:gd name="T80" fmla="*/ 87 w 125"/>
              <a:gd name="T81" fmla="*/ 14 h 108"/>
              <a:gd name="T82" fmla="*/ 92 w 125"/>
              <a:gd name="T83" fmla="*/ 48 h 108"/>
              <a:gd name="T84" fmla="*/ 82 w 125"/>
              <a:gd name="T85" fmla="*/ 48 h 108"/>
              <a:gd name="T86" fmla="*/ 99 w 125"/>
              <a:gd name="T87" fmla="*/ 19 h 108"/>
              <a:gd name="T88" fmla="*/ 108 w 125"/>
              <a:gd name="T89" fmla="*/ 19 h 108"/>
              <a:gd name="T90" fmla="*/ 103 w 125"/>
              <a:gd name="T91" fmla="*/ 53 h 108"/>
              <a:gd name="T92" fmla="*/ 99 w 125"/>
              <a:gd name="T93" fmla="*/ 19 h 108"/>
              <a:gd name="T94" fmla="*/ 120 w 125"/>
              <a:gd name="T95" fmla="*/ 14 h 108"/>
              <a:gd name="T96" fmla="*/ 125 w 125"/>
              <a:gd name="T97" fmla="*/ 48 h 108"/>
              <a:gd name="T98" fmla="*/ 115 w 125"/>
              <a:gd name="T99" fmla="*/ 48 h 108"/>
              <a:gd name="T100" fmla="*/ 52 w 125"/>
              <a:gd name="T101" fmla="*/ 62 h 108"/>
              <a:gd name="T102" fmla="*/ 58 w 125"/>
              <a:gd name="T103" fmla="*/ 62 h 108"/>
              <a:gd name="T104" fmla="*/ 55 w 125"/>
              <a:gd name="T105" fmla="*/ 98 h 108"/>
              <a:gd name="T106" fmla="*/ 26 w 125"/>
              <a:gd name="T107" fmla="*/ 98 h 108"/>
              <a:gd name="T108" fmla="*/ 23 w 125"/>
              <a:gd name="T109" fmla="*/ 95 h 108"/>
              <a:gd name="T110" fmla="*/ 26 w 125"/>
              <a:gd name="T111" fmla="*/ 59 h 108"/>
              <a:gd name="T112" fmla="*/ 29 w 125"/>
              <a:gd name="T113" fmla="*/ 92 h 108"/>
              <a:gd name="T114" fmla="*/ 52 w 125"/>
              <a:gd name="T115" fmla="*/ 62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5" h="108">
                <a:moveTo>
                  <a:pt x="96" y="62"/>
                </a:moveTo>
                <a:cubicBezTo>
                  <a:pt x="96" y="61"/>
                  <a:pt x="98" y="59"/>
                  <a:pt x="99" y="59"/>
                </a:cubicBezTo>
                <a:cubicBezTo>
                  <a:pt x="101" y="59"/>
                  <a:pt x="102" y="61"/>
                  <a:pt x="102" y="62"/>
                </a:cubicBezTo>
                <a:cubicBezTo>
                  <a:pt x="102" y="80"/>
                  <a:pt x="102" y="80"/>
                  <a:pt x="102" y="80"/>
                </a:cubicBezTo>
                <a:cubicBezTo>
                  <a:pt x="102" y="81"/>
                  <a:pt x="101" y="83"/>
                  <a:pt x="99" y="83"/>
                </a:cubicBezTo>
                <a:cubicBezTo>
                  <a:pt x="99" y="83"/>
                  <a:pt x="99" y="83"/>
                  <a:pt x="99" y="83"/>
                </a:cubicBezTo>
                <a:cubicBezTo>
                  <a:pt x="71" y="83"/>
                  <a:pt x="71" y="83"/>
                  <a:pt x="71" y="83"/>
                </a:cubicBezTo>
                <a:cubicBezTo>
                  <a:pt x="69" y="83"/>
                  <a:pt x="68" y="81"/>
                  <a:pt x="68" y="80"/>
                </a:cubicBezTo>
                <a:cubicBezTo>
                  <a:pt x="68" y="80"/>
                  <a:pt x="68" y="80"/>
                  <a:pt x="68" y="80"/>
                </a:cubicBezTo>
                <a:cubicBezTo>
                  <a:pt x="68" y="62"/>
                  <a:pt x="68" y="62"/>
                  <a:pt x="68" y="62"/>
                </a:cubicBezTo>
                <a:cubicBezTo>
                  <a:pt x="68" y="61"/>
                  <a:pt x="69" y="59"/>
                  <a:pt x="71" y="59"/>
                </a:cubicBezTo>
                <a:cubicBezTo>
                  <a:pt x="72" y="59"/>
                  <a:pt x="73" y="61"/>
                  <a:pt x="73" y="62"/>
                </a:cubicBezTo>
                <a:cubicBezTo>
                  <a:pt x="73" y="77"/>
                  <a:pt x="73" y="77"/>
                  <a:pt x="73" y="77"/>
                </a:cubicBezTo>
                <a:cubicBezTo>
                  <a:pt x="96" y="77"/>
                  <a:pt x="96" y="77"/>
                  <a:pt x="96" y="77"/>
                </a:cubicBezTo>
                <a:cubicBezTo>
                  <a:pt x="96" y="62"/>
                  <a:pt x="96" y="62"/>
                  <a:pt x="96" y="62"/>
                </a:cubicBezTo>
                <a:close/>
                <a:moveTo>
                  <a:pt x="109" y="60"/>
                </a:moveTo>
                <a:cubicBezTo>
                  <a:pt x="109" y="59"/>
                  <a:pt x="110" y="57"/>
                  <a:pt x="112" y="57"/>
                </a:cubicBezTo>
                <a:cubicBezTo>
                  <a:pt x="113" y="57"/>
                  <a:pt x="115" y="59"/>
                  <a:pt x="115" y="60"/>
                </a:cubicBezTo>
                <a:cubicBezTo>
                  <a:pt x="115" y="106"/>
                  <a:pt x="115" y="106"/>
                  <a:pt x="115" y="106"/>
                </a:cubicBezTo>
                <a:cubicBezTo>
                  <a:pt x="115" y="107"/>
                  <a:pt x="113" y="108"/>
                  <a:pt x="112" y="108"/>
                </a:cubicBezTo>
                <a:cubicBezTo>
                  <a:pt x="112" y="108"/>
                  <a:pt x="112" y="108"/>
                  <a:pt x="112" y="108"/>
                </a:cubicBezTo>
                <a:cubicBezTo>
                  <a:pt x="13" y="108"/>
                  <a:pt x="13" y="108"/>
                  <a:pt x="13" y="108"/>
                </a:cubicBezTo>
                <a:cubicBezTo>
                  <a:pt x="12" y="108"/>
                  <a:pt x="10" y="107"/>
                  <a:pt x="10" y="106"/>
                </a:cubicBezTo>
                <a:cubicBezTo>
                  <a:pt x="10" y="105"/>
                  <a:pt x="10" y="105"/>
                  <a:pt x="10" y="105"/>
                </a:cubicBezTo>
                <a:cubicBezTo>
                  <a:pt x="10" y="60"/>
                  <a:pt x="10" y="60"/>
                  <a:pt x="10" y="60"/>
                </a:cubicBezTo>
                <a:cubicBezTo>
                  <a:pt x="10" y="59"/>
                  <a:pt x="12" y="57"/>
                  <a:pt x="13" y="57"/>
                </a:cubicBezTo>
                <a:cubicBezTo>
                  <a:pt x="15" y="57"/>
                  <a:pt x="16" y="59"/>
                  <a:pt x="16" y="60"/>
                </a:cubicBezTo>
                <a:cubicBezTo>
                  <a:pt x="16" y="103"/>
                  <a:pt x="16" y="103"/>
                  <a:pt x="16" y="103"/>
                </a:cubicBezTo>
                <a:cubicBezTo>
                  <a:pt x="109" y="103"/>
                  <a:pt x="109" y="103"/>
                  <a:pt x="109" y="103"/>
                </a:cubicBezTo>
                <a:cubicBezTo>
                  <a:pt x="109" y="60"/>
                  <a:pt x="109" y="60"/>
                  <a:pt x="109" y="60"/>
                </a:cubicBezTo>
                <a:close/>
                <a:moveTo>
                  <a:pt x="16" y="12"/>
                </a:moveTo>
                <a:cubicBezTo>
                  <a:pt x="16" y="13"/>
                  <a:pt x="15" y="15"/>
                  <a:pt x="13" y="15"/>
                </a:cubicBezTo>
                <a:cubicBezTo>
                  <a:pt x="12" y="15"/>
                  <a:pt x="10" y="13"/>
                  <a:pt x="10" y="12"/>
                </a:cubicBezTo>
                <a:cubicBezTo>
                  <a:pt x="10" y="3"/>
                  <a:pt x="10" y="3"/>
                  <a:pt x="10" y="3"/>
                </a:cubicBezTo>
                <a:cubicBezTo>
                  <a:pt x="10" y="1"/>
                  <a:pt x="12" y="0"/>
                  <a:pt x="13" y="0"/>
                </a:cubicBezTo>
                <a:cubicBezTo>
                  <a:pt x="13" y="0"/>
                  <a:pt x="13" y="0"/>
                  <a:pt x="13" y="0"/>
                </a:cubicBezTo>
                <a:cubicBezTo>
                  <a:pt x="112" y="0"/>
                  <a:pt x="112" y="0"/>
                  <a:pt x="112" y="0"/>
                </a:cubicBezTo>
                <a:cubicBezTo>
                  <a:pt x="113" y="0"/>
                  <a:pt x="115" y="1"/>
                  <a:pt x="115" y="3"/>
                </a:cubicBezTo>
                <a:cubicBezTo>
                  <a:pt x="115" y="3"/>
                  <a:pt x="115" y="3"/>
                  <a:pt x="115" y="3"/>
                </a:cubicBezTo>
                <a:cubicBezTo>
                  <a:pt x="115" y="12"/>
                  <a:pt x="115" y="12"/>
                  <a:pt x="115" y="12"/>
                </a:cubicBezTo>
                <a:cubicBezTo>
                  <a:pt x="115" y="13"/>
                  <a:pt x="113" y="15"/>
                  <a:pt x="112" y="15"/>
                </a:cubicBezTo>
                <a:cubicBezTo>
                  <a:pt x="110" y="15"/>
                  <a:pt x="109" y="13"/>
                  <a:pt x="109" y="12"/>
                </a:cubicBezTo>
                <a:cubicBezTo>
                  <a:pt x="109" y="5"/>
                  <a:pt x="109" y="5"/>
                  <a:pt x="109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12"/>
                  <a:pt x="16" y="12"/>
                  <a:pt x="16" y="12"/>
                </a:cubicBezTo>
                <a:close/>
                <a:moveTo>
                  <a:pt x="0" y="19"/>
                </a:moveTo>
                <a:cubicBezTo>
                  <a:pt x="0" y="16"/>
                  <a:pt x="2" y="14"/>
                  <a:pt x="5" y="14"/>
                </a:cubicBezTo>
                <a:cubicBezTo>
                  <a:pt x="8" y="14"/>
                  <a:pt x="10" y="16"/>
                  <a:pt x="10" y="19"/>
                </a:cubicBezTo>
                <a:cubicBezTo>
                  <a:pt x="10" y="48"/>
                  <a:pt x="10" y="48"/>
                  <a:pt x="10" y="48"/>
                </a:cubicBezTo>
                <a:cubicBezTo>
                  <a:pt x="10" y="51"/>
                  <a:pt x="8" y="53"/>
                  <a:pt x="5" y="53"/>
                </a:cubicBezTo>
                <a:cubicBezTo>
                  <a:pt x="2" y="53"/>
                  <a:pt x="0" y="51"/>
                  <a:pt x="0" y="48"/>
                </a:cubicBezTo>
                <a:cubicBezTo>
                  <a:pt x="0" y="19"/>
                  <a:pt x="0" y="19"/>
                  <a:pt x="0" y="19"/>
                </a:cubicBezTo>
                <a:close/>
                <a:moveTo>
                  <a:pt x="17" y="19"/>
                </a:moveTo>
                <a:cubicBezTo>
                  <a:pt x="17" y="16"/>
                  <a:pt x="19" y="14"/>
                  <a:pt x="21" y="14"/>
                </a:cubicBezTo>
                <a:cubicBezTo>
                  <a:pt x="24" y="14"/>
                  <a:pt x="26" y="16"/>
                  <a:pt x="26" y="19"/>
                </a:cubicBezTo>
                <a:cubicBezTo>
                  <a:pt x="26" y="48"/>
                  <a:pt x="26" y="48"/>
                  <a:pt x="26" y="48"/>
                </a:cubicBezTo>
                <a:cubicBezTo>
                  <a:pt x="26" y="51"/>
                  <a:pt x="24" y="53"/>
                  <a:pt x="21" y="53"/>
                </a:cubicBezTo>
                <a:cubicBezTo>
                  <a:pt x="19" y="53"/>
                  <a:pt x="17" y="51"/>
                  <a:pt x="17" y="48"/>
                </a:cubicBezTo>
                <a:cubicBezTo>
                  <a:pt x="17" y="19"/>
                  <a:pt x="17" y="19"/>
                  <a:pt x="17" y="19"/>
                </a:cubicBezTo>
                <a:close/>
                <a:moveTo>
                  <a:pt x="33" y="19"/>
                </a:moveTo>
                <a:cubicBezTo>
                  <a:pt x="33" y="16"/>
                  <a:pt x="35" y="14"/>
                  <a:pt x="38" y="14"/>
                </a:cubicBezTo>
                <a:cubicBezTo>
                  <a:pt x="40" y="14"/>
                  <a:pt x="43" y="16"/>
                  <a:pt x="43" y="19"/>
                </a:cubicBezTo>
                <a:cubicBezTo>
                  <a:pt x="43" y="48"/>
                  <a:pt x="43" y="48"/>
                  <a:pt x="43" y="48"/>
                </a:cubicBezTo>
                <a:cubicBezTo>
                  <a:pt x="43" y="51"/>
                  <a:pt x="40" y="53"/>
                  <a:pt x="38" y="53"/>
                </a:cubicBezTo>
                <a:cubicBezTo>
                  <a:pt x="35" y="53"/>
                  <a:pt x="33" y="51"/>
                  <a:pt x="33" y="48"/>
                </a:cubicBezTo>
                <a:cubicBezTo>
                  <a:pt x="33" y="19"/>
                  <a:pt x="33" y="19"/>
                  <a:pt x="33" y="19"/>
                </a:cubicBezTo>
                <a:close/>
                <a:moveTo>
                  <a:pt x="49" y="19"/>
                </a:moveTo>
                <a:cubicBezTo>
                  <a:pt x="49" y="16"/>
                  <a:pt x="52" y="14"/>
                  <a:pt x="54" y="14"/>
                </a:cubicBezTo>
                <a:cubicBezTo>
                  <a:pt x="57" y="14"/>
                  <a:pt x="59" y="16"/>
                  <a:pt x="59" y="19"/>
                </a:cubicBezTo>
                <a:cubicBezTo>
                  <a:pt x="59" y="48"/>
                  <a:pt x="59" y="48"/>
                  <a:pt x="59" y="48"/>
                </a:cubicBezTo>
                <a:cubicBezTo>
                  <a:pt x="59" y="51"/>
                  <a:pt x="57" y="53"/>
                  <a:pt x="54" y="53"/>
                </a:cubicBezTo>
                <a:cubicBezTo>
                  <a:pt x="52" y="53"/>
                  <a:pt x="49" y="51"/>
                  <a:pt x="49" y="48"/>
                </a:cubicBezTo>
                <a:cubicBezTo>
                  <a:pt x="49" y="19"/>
                  <a:pt x="49" y="19"/>
                  <a:pt x="49" y="19"/>
                </a:cubicBezTo>
                <a:close/>
                <a:moveTo>
                  <a:pt x="66" y="19"/>
                </a:moveTo>
                <a:cubicBezTo>
                  <a:pt x="66" y="16"/>
                  <a:pt x="68" y="14"/>
                  <a:pt x="71" y="14"/>
                </a:cubicBezTo>
                <a:cubicBezTo>
                  <a:pt x="73" y="14"/>
                  <a:pt x="75" y="16"/>
                  <a:pt x="75" y="19"/>
                </a:cubicBezTo>
                <a:cubicBezTo>
                  <a:pt x="75" y="48"/>
                  <a:pt x="75" y="48"/>
                  <a:pt x="75" y="48"/>
                </a:cubicBezTo>
                <a:cubicBezTo>
                  <a:pt x="75" y="51"/>
                  <a:pt x="73" y="53"/>
                  <a:pt x="71" y="53"/>
                </a:cubicBezTo>
                <a:cubicBezTo>
                  <a:pt x="68" y="53"/>
                  <a:pt x="66" y="51"/>
                  <a:pt x="66" y="48"/>
                </a:cubicBezTo>
                <a:cubicBezTo>
                  <a:pt x="66" y="19"/>
                  <a:pt x="66" y="19"/>
                  <a:pt x="66" y="19"/>
                </a:cubicBezTo>
                <a:close/>
                <a:moveTo>
                  <a:pt x="82" y="19"/>
                </a:moveTo>
                <a:cubicBezTo>
                  <a:pt x="82" y="16"/>
                  <a:pt x="84" y="14"/>
                  <a:pt x="87" y="14"/>
                </a:cubicBezTo>
                <a:cubicBezTo>
                  <a:pt x="90" y="14"/>
                  <a:pt x="92" y="16"/>
                  <a:pt x="92" y="19"/>
                </a:cubicBezTo>
                <a:cubicBezTo>
                  <a:pt x="92" y="48"/>
                  <a:pt x="92" y="48"/>
                  <a:pt x="92" y="48"/>
                </a:cubicBezTo>
                <a:cubicBezTo>
                  <a:pt x="92" y="51"/>
                  <a:pt x="90" y="53"/>
                  <a:pt x="87" y="53"/>
                </a:cubicBezTo>
                <a:cubicBezTo>
                  <a:pt x="84" y="53"/>
                  <a:pt x="82" y="51"/>
                  <a:pt x="82" y="48"/>
                </a:cubicBezTo>
                <a:cubicBezTo>
                  <a:pt x="82" y="19"/>
                  <a:pt x="82" y="19"/>
                  <a:pt x="82" y="19"/>
                </a:cubicBezTo>
                <a:close/>
                <a:moveTo>
                  <a:pt x="99" y="19"/>
                </a:moveTo>
                <a:cubicBezTo>
                  <a:pt x="99" y="16"/>
                  <a:pt x="101" y="14"/>
                  <a:pt x="103" y="14"/>
                </a:cubicBezTo>
                <a:cubicBezTo>
                  <a:pt x="106" y="14"/>
                  <a:pt x="108" y="16"/>
                  <a:pt x="108" y="19"/>
                </a:cubicBezTo>
                <a:cubicBezTo>
                  <a:pt x="108" y="48"/>
                  <a:pt x="108" y="48"/>
                  <a:pt x="108" y="48"/>
                </a:cubicBezTo>
                <a:cubicBezTo>
                  <a:pt x="108" y="51"/>
                  <a:pt x="106" y="53"/>
                  <a:pt x="103" y="53"/>
                </a:cubicBezTo>
                <a:cubicBezTo>
                  <a:pt x="101" y="53"/>
                  <a:pt x="99" y="51"/>
                  <a:pt x="99" y="48"/>
                </a:cubicBezTo>
                <a:cubicBezTo>
                  <a:pt x="99" y="19"/>
                  <a:pt x="99" y="19"/>
                  <a:pt x="99" y="19"/>
                </a:cubicBezTo>
                <a:close/>
                <a:moveTo>
                  <a:pt x="115" y="19"/>
                </a:moveTo>
                <a:cubicBezTo>
                  <a:pt x="115" y="16"/>
                  <a:pt x="117" y="14"/>
                  <a:pt x="120" y="14"/>
                </a:cubicBezTo>
                <a:cubicBezTo>
                  <a:pt x="123" y="14"/>
                  <a:pt x="125" y="16"/>
                  <a:pt x="125" y="19"/>
                </a:cubicBezTo>
                <a:cubicBezTo>
                  <a:pt x="125" y="48"/>
                  <a:pt x="125" y="48"/>
                  <a:pt x="125" y="48"/>
                </a:cubicBezTo>
                <a:cubicBezTo>
                  <a:pt x="125" y="51"/>
                  <a:pt x="123" y="53"/>
                  <a:pt x="120" y="53"/>
                </a:cubicBezTo>
                <a:cubicBezTo>
                  <a:pt x="117" y="53"/>
                  <a:pt x="115" y="51"/>
                  <a:pt x="115" y="48"/>
                </a:cubicBezTo>
                <a:cubicBezTo>
                  <a:pt x="115" y="19"/>
                  <a:pt x="115" y="19"/>
                  <a:pt x="115" y="19"/>
                </a:cubicBezTo>
                <a:close/>
                <a:moveTo>
                  <a:pt x="52" y="62"/>
                </a:moveTo>
                <a:cubicBezTo>
                  <a:pt x="52" y="61"/>
                  <a:pt x="53" y="59"/>
                  <a:pt x="55" y="59"/>
                </a:cubicBezTo>
                <a:cubicBezTo>
                  <a:pt x="56" y="59"/>
                  <a:pt x="58" y="61"/>
                  <a:pt x="58" y="62"/>
                </a:cubicBezTo>
                <a:cubicBezTo>
                  <a:pt x="58" y="95"/>
                  <a:pt x="58" y="95"/>
                  <a:pt x="58" y="95"/>
                </a:cubicBezTo>
                <a:cubicBezTo>
                  <a:pt x="58" y="97"/>
                  <a:pt x="56" y="98"/>
                  <a:pt x="55" y="98"/>
                </a:cubicBezTo>
                <a:cubicBezTo>
                  <a:pt x="55" y="98"/>
                  <a:pt x="55" y="98"/>
                  <a:pt x="55" y="98"/>
                </a:cubicBezTo>
                <a:cubicBezTo>
                  <a:pt x="26" y="98"/>
                  <a:pt x="26" y="98"/>
                  <a:pt x="26" y="98"/>
                </a:cubicBezTo>
                <a:cubicBezTo>
                  <a:pt x="25" y="98"/>
                  <a:pt x="23" y="97"/>
                  <a:pt x="23" y="95"/>
                </a:cubicBezTo>
                <a:cubicBezTo>
                  <a:pt x="23" y="95"/>
                  <a:pt x="23" y="95"/>
                  <a:pt x="23" y="95"/>
                </a:cubicBezTo>
                <a:cubicBezTo>
                  <a:pt x="23" y="62"/>
                  <a:pt x="23" y="62"/>
                  <a:pt x="23" y="62"/>
                </a:cubicBezTo>
                <a:cubicBezTo>
                  <a:pt x="23" y="61"/>
                  <a:pt x="25" y="59"/>
                  <a:pt x="26" y="59"/>
                </a:cubicBezTo>
                <a:cubicBezTo>
                  <a:pt x="28" y="59"/>
                  <a:pt x="29" y="61"/>
                  <a:pt x="29" y="62"/>
                </a:cubicBezTo>
                <a:cubicBezTo>
                  <a:pt x="29" y="92"/>
                  <a:pt x="29" y="92"/>
                  <a:pt x="29" y="92"/>
                </a:cubicBezTo>
                <a:cubicBezTo>
                  <a:pt x="52" y="92"/>
                  <a:pt x="52" y="92"/>
                  <a:pt x="52" y="92"/>
                </a:cubicBezTo>
                <a:cubicBezTo>
                  <a:pt x="52" y="62"/>
                  <a:pt x="52" y="62"/>
                  <a:pt x="52" y="6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29" name="Freeform 3821"/>
          <p:cNvSpPr>
            <a:spLocks noEditPoints="1"/>
          </p:cNvSpPr>
          <p:nvPr/>
        </p:nvSpPr>
        <p:spPr bwMode="auto">
          <a:xfrm>
            <a:off x="916680" y="3408161"/>
            <a:ext cx="229696" cy="160361"/>
          </a:xfrm>
          <a:custGeom>
            <a:avLst/>
            <a:gdLst>
              <a:gd name="T0" fmla="*/ 97 w 125"/>
              <a:gd name="T1" fmla="*/ 44 h 87"/>
              <a:gd name="T2" fmla="*/ 87 w 125"/>
              <a:gd name="T3" fmla="*/ 52 h 87"/>
              <a:gd name="T4" fmla="*/ 98 w 125"/>
              <a:gd name="T5" fmla="*/ 58 h 87"/>
              <a:gd name="T6" fmla="*/ 81 w 125"/>
              <a:gd name="T7" fmla="*/ 55 h 87"/>
              <a:gd name="T8" fmla="*/ 84 w 125"/>
              <a:gd name="T9" fmla="*/ 30 h 87"/>
              <a:gd name="T10" fmla="*/ 98 w 125"/>
              <a:gd name="T11" fmla="*/ 35 h 87"/>
              <a:gd name="T12" fmla="*/ 5 w 125"/>
              <a:gd name="T13" fmla="*/ 0 h 87"/>
              <a:gd name="T14" fmla="*/ 102 w 125"/>
              <a:gd name="T15" fmla="*/ 3 h 87"/>
              <a:gd name="T16" fmla="*/ 102 w 125"/>
              <a:gd name="T17" fmla="*/ 85 h 87"/>
              <a:gd name="T18" fmla="*/ 5 w 125"/>
              <a:gd name="T19" fmla="*/ 87 h 87"/>
              <a:gd name="T20" fmla="*/ 0 w 125"/>
              <a:gd name="T21" fmla="*/ 44 h 87"/>
              <a:gd name="T22" fmla="*/ 10 w 125"/>
              <a:gd name="T23" fmla="*/ 10 h 87"/>
              <a:gd name="T24" fmla="*/ 95 w 125"/>
              <a:gd name="T25" fmla="*/ 78 h 87"/>
              <a:gd name="T26" fmla="*/ 10 w 125"/>
              <a:gd name="T27" fmla="*/ 10 h 87"/>
              <a:gd name="T28" fmla="*/ 36 w 125"/>
              <a:gd name="T29" fmla="*/ 54 h 87"/>
              <a:gd name="T30" fmla="*/ 57 w 125"/>
              <a:gd name="T31" fmla="*/ 54 h 87"/>
              <a:gd name="T32" fmla="*/ 51 w 125"/>
              <a:gd name="T33" fmla="*/ 52 h 87"/>
              <a:gd name="T34" fmla="*/ 47 w 125"/>
              <a:gd name="T35" fmla="*/ 41 h 87"/>
              <a:gd name="T36" fmla="*/ 47 w 125"/>
              <a:gd name="T37" fmla="*/ 41 h 87"/>
              <a:gd name="T38" fmla="*/ 29 w 125"/>
              <a:gd name="T39" fmla="*/ 36 h 87"/>
              <a:gd name="T40" fmla="*/ 28 w 125"/>
              <a:gd name="T41" fmla="*/ 35 h 87"/>
              <a:gd name="T42" fmla="*/ 20 w 125"/>
              <a:gd name="T43" fmla="*/ 35 h 87"/>
              <a:gd name="T44" fmla="*/ 20 w 125"/>
              <a:gd name="T45" fmla="*/ 37 h 87"/>
              <a:gd name="T46" fmla="*/ 20 w 125"/>
              <a:gd name="T47" fmla="*/ 39 h 87"/>
              <a:gd name="T48" fmla="*/ 21 w 125"/>
              <a:gd name="T49" fmla="*/ 41 h 87"/>
              <a:gd name="T50" fmla="*/ 29 w 125"/>
              <a:gd name="T51" fmla="*/ 41 h 87"/>
              <a:gd name="T52" fmla="*/ 34 w 125"/>
              <a:gd name="T53" fmla="*/ 48 h 87"/>
              <a:gd name="T54" fmla="*/ 33 w 125"/>
              <a:gd name="T55" fmla="*/ 56 h 87"/>
              <a:gd name="T56" fmla="*/ 21 w 125"/>
              <a:gd name="T57" fmla="*/ 58 h 87"/>
              <a:gd name="T58" fmla="*/ 17 w 125"/>
              <a:gd name="T59" fmla="*/ 49 h 87"/>
              <a:gd name="T60" fmla="*/ 21 w 125"/>
              <a:gd name="T61" fmla="*/ 52 h 87"/>
              <a:gd name="T62" fmla="*/ 29 w 125"/>
              <a:gd name="T63" fmla="*/ 52 h 87"/>
              <a:gd name="T64" fmla="*/ 29 w 125"/>
              <a:gd name="T65" fmla="*/ 50 h 87"/>
              <a:gd name="T66" fmla="*/ 28 w 125"/>
              <a:gd name="T67" fmla="*/ 47 h 87"/>
              <a:gd name="T68" fmla="*/ 20 w 125"/>
              <a:gd name="T69" fmla="*/ 47 h 87"/>
              <a:gd name="T70" fmla="*/ 15 w 125"/>
              <a:gd name="T71" fmla="*/ 39 h 87"/>
              <a:gd name="T72" fmla="*/ 15 w 125"/>
              <a:gd name="T73" fmla="*/ 37 h 87"/>
              <a:gd name="T74" fmla="*/ 16 w 125"/>
              <a:gd name="T75" fmla="*/ 31 h 87"/>
              <a:gd name="T76" fmla="*/ 24 w 125"/>
              <a:gd name="T77" fmla="*/ 30 h 87"/>
              <a:gd name="T78" fmla="*/ 33 w 125"/>
              <a:gd name="T79" fmla="*/ 31 h 87"/>
              <a:gd name="T80" fmla="*/ 80 w 125"/>
              <a:gd name="T81" fmla="*/ 55 h 87"/>
              <a:gd name="T82" fmla="*/ 60 w 125"/>
              <a:gd name="T83" fmla="*/ 55 h 87"/>
              <a:gd name="T84" fmla="*/ 63 w 125"/>
              <a:gd name="T85" fmla="*/ 30 h 87"/>
              <a:gd name="T86" fmla="*/ 77 w 125"/>
              <a:gd name="T87" fmla="*/ 52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25" h="87">
                <a:moveTo>
                  <a:pt x="87" y="41"/>
                </a:moveTo>
                <a:cubicBezTo>
                  <a:pt x="94" y="41"/>
                  <a:pt x="94" y="41"/>
                  <a:pt x="94" y="41"/>
                </a:cubicBezTo>
                <a:cubicBezTo>
                  <a:pt x="96" y="41"/>
                  <a:pt x="97" y="42"/>
                  <a:pt x="97" y="44"/>
                </a:cubicBezTo>
                <a:cubicBezTo>
                  <a:pt x="97" y="45"/>
                  <a:pt x="96" y="47"/>
                  <a:pt x="94" y="47"/>
                </a:cubicBezTo>
                <a:cubicBezTo>
                  <a:pt x="87" y="47"/>
                  <a:pt x="87" y="47"/>
                  <a:pt x="87" y="47"/>
                </a:cubicBezTo>
                <a:cubicBezTo>
                  <a:pt x="87" y="52"/>
                  <a:pt x="87" y="52"/>
                  <a:pt x="87" y="52"/>
                </a:cubicBezTo>
                <a:cubicBezTo>
                  <a:pt x="98" y="52"/>
                  <a:pt x="98" y="52"/>
                  <a:pt x="98" y="52"/>
                </a:cubicBezTo>
                <a:cubicBezTo>
                  <a:pt x="100" y="52"/>
                  <a:pt x="101" y="54"/>
                  <a:pt x="101" y="55"/>
                </a:cubicBezTo>
                <a:cubicBezTo>
                  <a:pt x="101" y="57"/>
                  <a:pt x="100" y="58"/>
                  <a:pt x="98" y="58"/>
                </a:cubicBezTo>
                <a:cubicBezTo>
                  <a:pt x="84" y="58"/>
                  <a:pt x="84" y="58"/>
                  <a:pt x="84" y="58"/>
                </a:cubicBezTo>
                <a:cubicBezTo>
                  <a:pt x="83" y="58"/>
                  <a:pt x="81" y="57"/>
                  <a:pt x="81" y="55"/>
                </a:cubicBezTo>
                <a:cubicBezTo>
                  <a:pt x="81" y="55"/>
                  <a:pt x="81" y="55"/>
                  <a:pt x="81" y="55"/>
                </a:cubicBezTo>
                <a:cubicBezTo>
                  <a:pt x="81" y="32"/>
                  <a:pt x="81" y="32"/>
                  <a:pt x="81" y="32"/>
                </a:cubicBezTo>
                <a:cubicBezTo>
                  <a:pt x="81" y="31"/>
                  <a:pt x="83" y="30"/>
                  <a:pt x="84" y="30"/>
                </a:cubicBezTo>
                <a:cubicBezTo>
                  <a:pt x="84" y="30"/>
                  <a:pt x="84" y="30"/>
                  <a:pt x="84" y="30"/>
                </a:cubicBezTo>
                <a:cubicBezTo>
                  <a:pt x="98" y="30"/>
                  <a:pt x="98" y="30"/>
                  <a:pt x="98" y="30"/>
                </a:cubicBezTo>
                <a:cubicBezTo>
                  <a:pt x="100" y="30"/>
                  <a:pt x="101" y="31"/>
                  <a:pt x="101" y="32"/>
                </a:cubicBezTo>
                <a:cubicBezTo>
                  <a:pt x="101" y="34"/>
                  <a:pt x="100" y="35"/>
                  <a:pt x="98" y="35"/>
                </a:cubicBezTo>
                <a:cubicBezTo>
                  <a:pt x="87" y="35"/>
                  <a:pt x="87" y="35"/>
                  <a:pt x="87" y="35"/>
                </a:cubicBezTo>
                <a:cubicBezTo>
                  <a:pt x="87" y="41"/>
                  <a:pt x="87" y="41"/>
                  <a:pt x="87" y="41"/>
                </a:cubicBezTo>
                <a:close/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100" y="0"/>
                  <a:pt x="102" y="1"/>
                  <a:pt x="102" y="3"/>
                </a:cubicBezTo>
                <a:cubicBezTo>
                  <a:pt x="124" y="41"/>
                  <a:pt x="124" y="41"/>
                  <a:pt x="124" y="41"/>
                </a:cubicBezTo>
                <a:cubicBezTo>
                  <a:pt x="125" y="43"/>
                  <a:pt x="125" y="45"/>
                  <a:pt x="124" y="46"/>
                </a:cubicBezTo>
                <a:cubicBezTo>
                  <a:pt x="102" y="85"/>
                  <a:pt x="102" y="85"/>
                  <a:pt x="102" y="85"/>
                </a:cubicBezTo>
                <a:cubicBezTo>
                  <a:pt x="101" y="86"/>
                  <a:pt x="100" y="87"/>
                  <a:pt x="98" y="87"/>
                </a:cubicBezTo>
                <a:cubicBezTo>
                  <a:pt x="98" y="87"/>
                  <a:pt x="98" y="87"/>
                  <a:pt x="98" y="87"/>
                </a:cubicBezTo>
                <a:cubicBezTo>
                  <a:pt x="5" y="87"/>
                  <a:pt x="5" y="87"/>
                  <a:pt x="5" y="87"/>
                </a:cubicBezTo>
                <a:cubicBezTo>
                  <a:pt x="2" y="87"/>
                  <a:pt x="0" y="85"/>
                  <a:pt x="0" y="83"/>
                </a:cubicBezTo>
                <a:cubicBezTo>
                  <a:pt x="0" y="82"/>
                  <a:pt x="0" y="82"/>
                  <a:pt x="0" y="82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10" y="10"/>
                </a:moveTo>
                <a:cubicBezTo>
                  <a:pt x="10" y="44"/>
                  <a:pt x="10" y="44"/>
                  <a:pt x="10" y="44"/>
                </a:cubicBezTo>
                <a:cubicBezTo>
                  <a:pt x="10" y="78"/>
                  <a:pt x="10" y="78"/>
                  <a:pt x="10" y="78"/>
                </a:cubicBezTo>
                <a:cubicBezTo>
                  <a:pt x="95" y="78"/>
                  <a:pt x="95" y="78"/>
                  <a:pt x="95" y="78"/>
                </a:cubicBezTo>
                <a:cubicBezTo>
                  <a:pt x="114" y="44"/>
                  <a:pt x="114" y="44"/>
                  <a:pt x="114" y="44"/>
                </a:cubicBezTo>
                <a:cubicBezTo>
                  <a:pt x="95" y="10"/>
                  <a:pt x="95" y="10"/>
                  <a:pt x="95" y="10"/>
                </a:cubicBezTo>
                <a:cubicBezTo>
                  <a:pt x="10" y="10"/>
                  <a:pt x="10" y="10"/>
                  <a:pt x="10" y="10"/>
                </a:cubicBezTo>
                <a:close/>
                <a:moveTo>
                  <a:pt x="41" y="56"/>
                </a:moveTo>
                <a:cubicBezTo>
                  <a:pt x="41" y="58"/>
                  <a:pt x="39" y="58"/>
                  <a:pt x="38" y="58"/>
                </a:cubicBezTo>
                <a:cubicBezTo>
                  <a:pt x="36" y="57"/>
                  <a:pt x="35" y="56"/>
                  <a:pt x="36" y="54"/>
                </a:cubicBezTo>
                <a:cubicBezTo>
                  <a:pt x="44" y="31"/>
                  <a:pt x="44" y="31"/>
                  <a:pt x="44" y="31"/>
                </a:cubicBezTo>
                <a:cubicBezTo>
                  <a:pt x="45" y="29"/>
                  <a:pt x="48" y="29"/>
                  <a:pt x="49" y="31"/>
                </a:cubicBezTo>
                <a:cubicBezTo>
                  <a:pt x="57" y="54"/>
                  <a:pt x="57" y="54"/>
                  <a:pt x="57" y="54"/>
                </a:cubicBezTo>
                <a:cubicBezTo>
                  <a:pt x="58" y="56"/>
                  <a:pt x="57" y="57"/>
                  <a:pt x="56" y="58"/>
                </a:cubicBezTo>
                <a:cubicBezTo>
                  <a:pt x="54" y="58"/>
                  <a:pt x="52" y="58"/>
                  <a:pt x="52" y="56"/>
                </a:cubicBezTo>
                <a:cubicBezTo>
                  <a:pt x="51" y="52"/>
                  <a:pt x="51" y="52"/>
                  <a:pt x="51" y="52"/>
                </a:cubicBezTo>
                <a:cubicBezTo>
                  <a:pt x="43" y="52"/>
                  <a:pt x="43" y="52"/>
                  <a:pt x="43" y="52"/>
                </a:cubicBezTo>
                <a:cubicBezTo>
                  <a:pt x="41" y="56"/>
                  <a:pt x="41" y="56"/>
                  <a:pt x="41" y="56"/>
                </a:cubicBezTo>
                <a:close/>
                <a:moveTo>
                  <a:pt x="47" y="41"/>
                </a:moveTo>
                <a:cubicBezTo>
                  <a:pt x="45" y="46"/>
                  <a:pt x="45" y="46"/>
                  <a:pt x="45" y="46"/>
                </a:cubicBezTo>
                <a:cubicBezTo>
                  <a:pt x="48" y="46"/>
                  <a:pt x="48" y="46"/>
                  <a:pt x="48" y="46"/>
                </a:cubicBezTo>
                <a:cubicBezTo>
                  <a:pt x="47" y="41"/>
                  <a:pt x="47" y="41"/>
                  <a:pt x="47" y="41"/>
                </a:cubicBezTo>
                <a:close/>
                <a:moveTo>
                  <a:pt x="34" y="36"/>
                </a:moveTo>
                <a:cubicBezTo>
                  <a:pt x="34" y="37"/>
                  <a:pt x="33" y="38"/>
                  <a:pt x="31" y="38"/>
                </a:cubicBezTo>
                <a:cubicBezTo>
                  <a:pt x="30" y="38"/>
                  <a:pt x="29" y="37"/>
                  <a:pt x="29" y="36"/>
                </a:cubicBezTo>
                <a:cubicBezTo>
                  <a:pt x="29" y="35"/>
                  <a:pt x="29" y="35"/>
                  <a:pt x="29" y="35"/>
                </a:cubicBezTo>
                <a:cubicBezTo>
                  <a:pt x="28" y="35"/>
                  <a:pt x="28" y="35"/>
                  <a:pt x="28" y="35"/>
                </a:cubicBezTo>
                <a:cubicBezTo>
                  <a:pt x="28" y="35"/>
                  <a:pt x="28" y="35"/>
                  <a:pt x="28" y="35"/>
                </a:cubicBezTo>
                <a:cubicBezTo>
                  <a:pt x="24" y="35"/>
                  <a:pt x="24" y="35"/>
                  <a:pt x="24" y="35"/>
                </a:cubicBezTo>
                <a:cubicBezTo>
                  <a:pt x="21" y="35"/>
                  <a:pt x="21" y="35"/>
                  <a:pt x="21" y="35"/>
                </a:cubicBezTo>
                <a:cubicBezTo>
                  <a:pt x="20" y="35"/>
                  <a:pt x="20" y="35"/>
                  <a:pt x="20" y="35"/>
                </a:cubicBezTo>
                <a:cubicBezTo>
                  <a:pt x="20" y="35"/>
                  <a:pt x="20" y="35"/>
                  <a:pt x="20" y="35"/>
                </a:cubicBezTo>
                <a:cubicBezTo>
                  <a:pt x="20" y="35"/>
                  <a:pt x="20" y="35"/>
                  <a:pt x="20" y="36"/>
                </a:cubicBezTo>
                <a:cubicBezTo>
                  <a:pt x="20" y="37"/>
                  <a:pt x="20" y="37"/>
                  <a:pt x="20" y="37"/>
                </a:cubicBezTo>
                <a:cubicBezTo>
                  <a:pt x="20" y="37"/>
                  <a:pt x="20" y="37"/>
                  <a:pt x="20" y="37"/>
                </a:cubicBezTo>
                <a:cubicBezTo>
                  <a:pt x="20" y="39"/>
                  <a:pt x="20" y="39"/>
                  <a:pt x="20" y="39"/>
                </a:cubicBezTo>
                <a:cubicBezTo>
                  <a:pt x="20" y="39"/>
                  <a:pt x="20" y="39"/>
                  <a:pt x="20" y="39"/>
                </a:cubicBezTo>
                <a:cubicBezTo>
                  <a:pt x="20" y="41"/>
                  <a:pt x="20" y="41"/>
                  <a:pt x="20" y="41"/>
                </a:cubicBezTo>
                <a:cubicBezTo>
                  <a:pt x="20" y="41"/>
                  <a:pt x="20" y="41"/>
                  <a:pt x="20" y="41"/>
                </a:cubicBezTo>
                <a:cubicBezTo>
                  <a:pt x="20" y="41"/>
                  <a:pt x="20" y="41"/>
                  <a:pt x="21" y="41"/>
                </a:cubicBezTo>
                <a:cubicBezTo>
                  <a:pt x="24" y="41"/>
                  <a:pt x="24" y="41"/>
                  <a:pt x="24" y="41"/>
                </a:cubicBezTo>
                <a:cubicBezTo>
                  <a:pt x="28" y="41"/>
                  <a:pt x="28" y="41"/>
                  <a:pt x="28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30" y="41"/>
                  <a:pt x="32" y="42"/>
                  <a:pt x="33" y="43"/>
                </a:cubicBezTo>
                <a:cubicBezTo>
                  <a:pt x="34" y="44"/>
                  <a:pt x="34" y="45"/>
                  <a:pt x="34" y="47"/>
                </a:cubicBezTo>
                <a:cubicBezTo>
                  <a:pt x="34" y="48"/>
                  <a:pt x="34" y="48"/>
                  <a:pt x="34" y="48"/>
                </a:cubicBezTo>
                <a:cubicBezTo>
                  <a:pt x="34" y="49"/>
                  <a:pt x="34" y="49"/>
                  <a:pt x="34" y="49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54"/>
                  <a:pt x="34" y="55"/>
                  <a:pt x="33" y="56"/>
                </a:cubicBezTo>
                <a:cubicBezTo>
                  <a:pt x="31" y="57"/>
                  <a:pt x="30" y="58"/>
                  <a:pt x="28" y="58"/>
                </a:cubicBezTo>
                <a:cubicBezTo>
                  <a:pt x="24" y="58"/>
                  <a:pt x="24" y="58"/>
                  <a:pt x="24" y="58"/>
                </a:cubicBezTo>
                <a:cubicBezTo>
                  <a:pt x="21" y="58"/>
                  <a:pt x="21" y="58"/>
                  <a:pt x="21" y="58"/>
                </a:cubicBezTo>
                <a:cubicBezTo>
                  <a:pt x="19" y="58"/>
                  <a:pt x="17" y="57"/>
                  <a:pt x="16" y="56"/>
                </a:cubicBezTo>
                <a:cubicBezTo>
                  <a:pt x="15" y="55"/>
                  <a:pt x="15" y="54"/>
                  <a:pt x="15" y="52"/>
                </a:cubicBezTo>
                <a:cubicBezTo>
                  <a:pt x="15" y="50"/>
                  <a:pt x="16" y="49"/>
                  <a:pt x="17" y="49"/>
                </a:cubicBezTo>
                <a:cubicBezTo>
                  <a:pt x="19" y="49"/>
                  <a:pt x="20" y="50"/>
                  <a:pt x="20" y="52"/>
                </a:cubicBezTo>
                <a:cubicBezTo>
                  <a:pt x="20" y="52"/>
                  <a:pt x="20" y="52"/>
                  <a:pt x="20" y="52"/>
                </a:cubicBezTo>
                <a:cubicBezTo>
                  <a:pt x="20" y="52"/>
                  <a:pt x="20" y="52"/>
                  <a:pt x="21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8" y="52"/>
                  <a:pt x="28" y="52"/>
                  <a:pt x="28" y="52"/>
                </a:cubicBezTo>
                <a:cubicBezTo>
                  <a:pt x="28" y="52"/>
                  <a:pt x="28" y="52"/>
                  <a:pt x="29" y="52"/>
                </a:cubicBezTo>
                <a:cubicBezTo>
                  <a:pt x="29" y="52"/>
                  <a:pt x="29" y="52"/>
                  <a:pt x="29" y="52"/>
                </a:cubicBezTo>
                <a:cubicBezTo>
                  <a:pt x="29" y="51"/>
                  <a:pt x="29" y="51"/>
                  <a:pt x="29" y="51"/>
                </a:cubicBezTo>
                <a:cubicBezTo>
                  <a:pt x="29" y="50"/>
                  <a:pt x="29" y="50"/>
                  <a:pt x="29" y="50"/>
                </a:cubicBezTo>
                <a:cubicBezTo>
                  <a:pt x="29" y="47"/>
                  <a:pt x="29" y="47"/>
                  <a:pt x="29" y="47"/>
                </a:cubicBezTo>
                <a:cubicBezTo>
                  <a:pt x="29" y="47"/>
                  <a:pt x="29" y="47"/>
                  <a:pt x="29" y="47"/>
                </a:cubicBezTo>
                <a:cubicBezTo>
                  <a:pt x="28" y="47"/>
                  <a:pt x="28" y="47"/>
                  <a:pt x="28" y="47"/>
                </a:cubicBezTo>
                <a:cubicBezTo>
                  <a:pt x="24" y="47"/>
                  <a:pt x="24" y="47"/>
                  <a:pt x="24" y="47"/>
                </a:cubicBezTo>
                <a:cubicBezTo>
                  <a:pt x="21" y="47"/>
                  <a:pt x="21" y="47"/>
                  <a:pt x="21" y="47"/>
                </a:cubicBezTo>
                <a:cubicBezTo>
                  <a:pt x="20" y="47"/>
                  <a:pt x="20" y="47"/>
                  <a:pt x="20" y="47"/>
                </a:cubicBezTo>
                <a:cubicBezTo>
                  <a:pt x="19" y="47"/>
                  <a:pt x="17" y="46"/>
                  <a:pt x="16" y="45"/>
                </a:cubicBezTo>
                <a:cubicBezTo>
                  <a:pt x="15" y="44"/>
                  <a:pt x="15" y="42"/>
                  <a:pt x="15" y="41"/>
                </a:cubicBezTo>
                <a:cubicBezTo>
                  <a:pt x="15" y="39"/>
                  <a:pt x="15" y="39"/>
                  <a:pt x="15" y="39"/>
                </a:cubicBezTo>
                <a:cubicBezTo>
                  <a:pt x="15" y="39"/>
                  <a:pt x="15" y="39"/>
                  <a:pt x="15" y="39"/>
                </a:cubicBezTo>
                <a:cubicBezTo>
                  <a:pt x="15" y="37"/>
                  <a:pt x="15" y="37"/>
                  <a:pt x="15" y="37"/>
                </a:cubicBezTo>
                <a:cubicBezTo>
                  <a:pt x="15" y="37"/>
                  <a:pt x="15" y="37"/>
                  <a:pt x="15" y="37"/>
                </a:cubicBezTo>
                <a:cubicBezTo>
                  <a:pt x="15" y="36"/>
                  <a:pt x="15" y="36"/>
                  <a:pt x="15" y="36"/>
                </a:cubicBezTo>
                <a:cubicBezTo>
                  <a:pt x="15" y="34"/>
                  <a:pt x="15" y="32"/>
                  <a:pt x="16" y="31"/>
                </a:cubicBezTo>
                <a:cubicBezTo>
                  <a:pt x="16" y="31"/>
                  <a:pt x="16" y="31"/>
                  <a:pt x="16" y="31"/>
                </a:cubicBezTo>
                <a:cubicBezTo>
                  <a:pt x="16" y="31"/>
                  <a:pt x="16" y="31"/>
                  <a:pt x="16" y="31"/>
                </a:cubicBezTo>
                <a:cubicBezTo>
                  <a:pt x="17" y="30"/>
                  <a:pt x="19" y="30"/>
                  <a:pt x="21" y="30"/>
                </a:cubicBezTo>
                <a:cubicBezTo>
                  <a:pt x="24" y="30"/>
                  <a:pt x="24" y="30"/>
                  <a:pt x="24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30" y="30"/>
                  <a:pt x="31" y="30"/>
                  <a:pt x="32" y="31"/>
                </a:cubicBezTo>
                <a:cubicBezTo>
                  <a:pt x="33" y="31"/>
                  <a:pt x="33" y="31"/>
                  <a:pt x="33" y="31"/>
                </a:cubicBezTo>
                <a:cubicBezTo>
                  <a:pt x="34" y="32"/>
                  <a:pt x="34" y="34"/>
                  <a:pt x="34" y="36"/>
                </a:cubicBezTo>
                <a:close/>
                <a:moveTo>
                  <a:pt x="77" y="52"/>
                </a:moveTo>
                <a:cubicBezTo>
                  <a:pt x="79" y="52"/>
                  <a:pt x="80" y="54"/>
                  <a:pt x="80" y="55"/>
                </a:cubicBezTo>
                <a:cubicBezTo>
                  <a:pt x="80" y="57"/>
                  <a:pt x="79" y="58"/>
                  <a:pt x="77" y="58"/>
                </a:cubicBezTo>
                <a:cubicBezTo>
                  <a:pt x="63" y="58"/>
                  <a:pt x="63" y="58"/>
                  <a:pt x="63" y="58"/>
                </a:cubicBezTo>
                <a:cubicBezTo>
                  <a:pt x="61" y="58"/>
                  <a:pt x="60" y="57"/>
                  <a:pt x="60" y="5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32"/>
                  <a:pt x="60" y="32"/>
                  <a:pt x="60" y="32"/>
                </a:cubicBezTo>
                <a:cubicBezTo>
                  <a:pt x="60" y="31"/>
                  <a:pt x="61" y="30"/>
                  <a:pt x="63" y="30"/>
                </a:cubicBezTo>
                <a:cubicBezTo>
                  <a:pt x="64" y="30"/>
                  <a:pt x="66" y="31"/>
                  <a:pt x="66" y="32"/>
                </a:cubicBezTo>
                <a:cubicBezTo>
                  <a:pt x="66" y="52"/>
                  <a:pt x="66" y="52"/>
                  <a:pt x="66" y="52"/>
                </a:cubicBezTo>
                <a:cubicBezTo>
                  <a:pt x="77" y="52"/>
                  <a:pt x="77" y="52"/>
                  <a:pt x="77" y="5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30" name="Freeform 3822"/>
          <p:cNvSpPr>
            <a:spLocks noEditPoints="1"/>
          </p:cNvSpPr>
          <p:nvPr/>
        </p:nvSpPr>
        <p:spPr bwMode="auto">
          <a:xfrm>
            <a:off x="491550" y="3375465"/>
            <a:ext cx="228139" cy="228085"/>
          </a:xfrm>
          <a:custGeom>
            <a:avLst/>
            <a:gdLst>
              <a:gd name="T0" fmla="*/ 77 w 124"/>
              <a:gd name="T1" fmla="*/ 9 h 124"/>
              <a:gd name="T2" fmla="*/ 98 w 124"/>
              <a:gd name="T3" fmla="*/ 14 h 124"/>
              <a:gd name="T4" fmla="*/ 101 w 124"/>
              <a:gd name="T5" fmla="*/ 23 h 124"/>
              <a:gd name="T6" fmla="*/ 110 w 124"/>
              <a:gd name="T7" fmla="*/ 26 h 124"/>
              <a:gd name="T8" fmla="*/ 115 w 124"/>
              <a:gd name="T9" fmla="*/ 48 h 124"/>
              <a:gd name="T10" fmla="*/ 124 w 124"/>
              <a:gd name="T11" fmla="*/ 62 h 124"/>
              <a:gd name="T12" fmla="*/ 115 w 124"/>
              <a:gd name="T13" fmla="*/ 76 h 124"/>
              <a:gd name="T14" fmla="*/ 116 w 124"/>
              <a:gd name="T15" fmla="*/ 93 h 124"/>
              <a:gd name="T16" fmla="*/ 101 w 124"/>
              <a:gd name="T17" fmla="*/ 101 h 124"/>
              <a:gd name="T18" fmla="*/ 86 w 124"/>
              <a:gd name="T19" fmla="*/ 117 h 124"/>
              <a:gd name="T20" fmla="*/ 76 w 124"/>
              <a:gd name="T21" fmla="*/ 115 h 124"/>
              <a:gd name="T22" fmla="*/ 55 w 124"/>
              <a:gd name="T23" fmla="*/ 121 h 124"/>
              <a:gd name="T24" fmla="*/ 48 w 124"/>
              <a:gd name="T25" fmla="*/ 115 h 124"/>
              <a:gd name="T26" fmla="*/ 31 w 124"/>
              <a:gd name="T27" fmla="*/ 116 h 124"/>
              <a:gd name="T28" fmla="*/ 23 w 124"/>
              <a:gd name="T29" fmla="*/ 100 h 124"/>
              <a:gd name="T30" fmla="*/ 8 w 124"/>
              <a:gd name="T31" fmla="*/ 93 h 124"/>
              <a:gd name="T32" fmla="*/ 9 w 124"/>
              <a:gd name="T33" fmla="*/ 76 h 124"/>
              <a:gd name="T34" fmla="*/ 3 w 124"/>
              <a:gd name="T35" fmla="*/ 55 h 124"/>
              <a:gd name="T36" fmla="*/ 9 w 124"/>
              <a:gd name="T37" fmla="*/ 48 h 124"/>
              <a:gd name="T38" fmla="*/ 7 w 124"/>
              <a:gd name="T39" fmla="*/ 38 h 124"/>
              <a:gd name="T40" fmla="*/ 14 w 124"/>
              <a:gd name="T41" fmla="*/ 26 h 124"/>
              <a:gd name="T42" fmla="*/ 26 w 124"/>
              <a:gd name="T43" fmla="*/ 14 h 124"/>
              <a:gd name="T44" fmla="*/ 38 w 124"/>
              <a:gd name="T45" fmla="*/ 7 h 124"/>
              <a:gd name="T46" fmla="*/ 55 w 124"/>
              <a:gd name="T47" fmla="*/ 2 h 124"/>
              <a:gd name="T48" fmla="*/ 42 w 124"/>
              <a:gd name="T49" fmla="*/ 47 h 124"/>
              <a:gd name="T50" fmla="*/ 30 w 124"/>
              <a:gd name="T51" fmla="*/ 60 h 124"/>
              <a:gd name="T52" fmla="*/ 27 w 124"/>
              <a:gd name="T53" fmla="*/ 47 h 124"/>
              <a:gd name="T54" fmla="*/ 39 w 124"/>
              <a:gd name="T55" fmla="*/ 74 h 124"/>
              <a:gd name="T56" fmla="*/ 67 w 124"/>
              <a:gd name="T57" fmla="*/ 71 h 124"/>
              <a:gd name="T58" fmla="*/ 49 w 124"/>
              <a:gd name="T59" fmla="*/ 74 h 124"/>
              <a:gd name="T60" fmla="*/ 70 w 124"/>
              <a:gd name="T61" fmla="*/ 50 h 124"/>
              <a:gd name="T62" fmla="*/ 63 w 124"/>
              <a:gd name="T63" fmla="*/ 62 h 124"/>
              <a:gd name="T64" fmla="*/ 84 w 124"/>
              <a:gd name="T65" fmla="*/ 75 h 124"/>
              <a:gd name="T66" fmla="*/ 79 w 124"/>
              <a:gd name="T67" fmla="*/ 49 h 124"/>
              <a:gd name="T68" fmla="*/ 84 w 124"/>
              <a:gd name="T69" fmla="*/ 57 h 124"/>
              <a:gd name="T70" fmla="*/ 89 w 124"/>
              <a:gd name="T71" fmla="*/ 56 h 124"/>
              <a:gd name="T72" fmla="*/ 89 w 124"/>
              <a:gd name="T73" fmla="*/ 57 h 124"/>
              <a:gd name="T74" fmla="*/ 95 w 124"/>
              <a:gd name="T75" fmla="*/ 75 h 124"/>
              <a:gd name="T76" fmla="*/ 70 w 124"/>
              <a:gd name="T77" fmla="*/ 16 h 124"/>
              <a:gd name="T78" fmla="*/ 62 w 124"/>
              <a:gd name="T79" fmla="*/ 9 h 124"/>
              <a:gd name="T80" fmla="*/ 36 w 124"/>
              <a:gd name="T81" fmla="*/ 16 h 124"/>
              <a:gd name="T82" fmla="*/ 33 w 124"/>
              <a:gd name="T83" fmla="*/ 26 h 124"/>
              <a:gd name="T84" fmla="*/ 17 w 124"/>
              <a:gd name="T85" fmla="*/ 35 h 124"/>
              <a:gd name="T86" fmla="*/ 19 w 124"/>
              <a:gd name="T87" fmla="*/ 45 h 124"/>
              <a:gd name="T88" fmla="*/ 10 w 124"/>
              <a:gd name="T89" fmla="*/ 61 h 124"/>
              <a:gd name="T90" fmla="*/ 10 w 124"/>
              <a:gd name="T91" fmla="*/ 62 h 124"/>
              <a:gd name="T92" fmla="*/ 17 w 124"/>
              <a:gd name="T93" fmla="*/ 88 h 124"/>
              <a:gd name="T94" fmla="*/ 26 w 124"/>
              <a:gd name="T95" fmla="*/ 91 h 124"/>
              <a:gd name="T96" fmla="*/ 36 w 124"/>
              <a:gd name="T97" fmla="*/ 107 h 124"/>
              <a:gd name="T98" fmla="*/ 51 w 124"/>
              <a:gd name="T99" fmla="*/ 105 h 124"/>
              <a:gd name="T100" fmla="*/ 62 w 124"/>
              <a:gd name="T101" fmla="*/ 114 h 124"/>
              <a:gd name="T102" fmla="*/ 70 w 124"/>
              <a:gd name="T103" fmla="*/ 108 h 124"/>
              <a:gd name="T104" fmla="*/ 89 w 124"/>
              <a:gd name="T105" fmla="*/ 107 h 124"/>
              <a:gd name="T106" fmla="*/ 98 w 124"/>
              <a:gd name="T107" fmla="*/ 91 h 124"/>
              <a:gd name="T108" fmla="*/ 106 w 124"/>
              <a:gd name="T109" fmla="*/ 78 h 124"/>
              <a:gd name="T110" fmla="*/ 114 w 124"/>
              <a:gd name="T111" fmla="*/ 63 h 124"/>
              <a:gd name="T112" fmla="*/ 115 w 124"/>
              <a:gd name="T113" fmla="*/ 61 h 124"/>
              <a:gd name="T114" fmla="*/ 106 w 124"/>
              <a:gd name="T115" fmla="*/ 50 h 124"/>
              <a:gd name="T116" fmla="*/ 107 w 124"/>
              <a:gd name="T117" fmla="*/ 35 h 124"/>
              <a:gd name="T118" fmla="*/ 92 w 124"/>
              <a:gd name="T119" fmla="*/ 26 h 124"/>
              <a:gd name="T120" fmla="*/ 79 w 124"/>
              <a:gd name="T121" fmla="*/ 18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24" h="124">
                <a:moveTo>
                  <a:pt x="69" y="2"/>
                </a:moveTo>
                <a:cubicBezTo>
                  <a:pt x="76" y="9"/>
                  <a:pt x="76" y="9"/>
                  <a:pt x="76" y="9"/>
                </a:cubicBezTo>
                <a:cubicBezTo>
                  <a:pt x="76" y="9"/>
                  <a:pt x="76" y="9"/>
                  <a:pt x="76" y="9"/>
                </a:cubicBezTo>
                <a:cubicBezTo>
                  <a:pt x="76" y="9"/>
                  <a:pt x="76" y="9"/>
                  <a:pt x="76" y="9"/>
                </a:cubicBezTo>
                <a:cubicBezTo>
                  <a:pt x="77" y="9"/>
                  <a:pt x="77" y="9"/>
                  <a:pt x="77" y="9"/>
                </a:cubicBezTo>
                <a:cubicBezTo>
                  <a:pt x="86" y="7"/>
                  <a:pt x="86" y="7"/>
                  <a:pt x="86" y="7"/>
                </a:cubicBezTo>
                <a:cubicBezTo>
                  <a:pt x="89" y="6"/>
                  <a:pt x="91" y="7"/>
                  <a:pt x="93" y="8"/>
                </a:cubicBezTo>
                <a:cubicBezTo>
                  <a:pt x="93" y="8"/>
                  <a:pt x="93" y="8"/>
                  <a:pt x="93" y="8"/>
                </a:cubicBezTo>
                <a:cubicBezTo>
                  <a:pt x="93" y="8"/>
                  <a:pt x="93" y="8"/>
                  <a:pt x="93" y="8"/>
                </a:cubicBezTo>
                <a:cubicBezTo>
                  <a:pt x="96" y="9"/>
                  <a:pt x="97" y="11"/>
                  <a:pt x="98" y="14"/>
                </a:cubicBezTo>
                <a:cubicBezTo>
                  <a:pt x="101" y="23"/>
                  <a:pt x="101" y="23"/>
                  <a:pt x="101" y="23"/>
                </a:cubicBezTo>
                <a:cubicBezTo>
                  <a:pt x="101" y="23"/>
                  <a:pt x="101" y="23"/>
                  <a:pt x="101" y="23"/>
                </a:cubicBezTo>
                <a:cubicBezTo>
                  <a:pt x="101" y="23"/>
                  <a:pt x="101" y="23"/>
                  <a:pt x="101" y="23"/>
                </a:cubicBezTo>
                <a:cubicBezTo>
                  <a:pt x="101" y="23"/>
                  <a:pt x="101" y="23"/>
                  <a:pt x="101" y="23"/>
                </a:cubicBezTo>
                <a:cubicBezTo>
                  <a:pt x="101" y="23"/>
                  <a:pt x="101" y="23"/>
                  <a:pt x="101" y="23"/>
                </a:cubicBezTo>
                <a:cubicBezTo>
                  <a:pt x="101" y="23"/>
                  <a:pt x="101" y="23"/>
                  <a:pt x="101" y="23"/>
                </a:cubicBezTo>
                <a:cubicBezTo>
                  <a:pt x="101" y="23"/>
                  <a:pt x="101" y="23"/>
                  <a:pt x="101" y="23"/>
                </a:cubicBezTo>
                <a:cubicBezTo>
                  <a:pt x="110" y="26"/>
                  <a:pt x="110" y="26"/>
                  <a:pt x="110" y="26"/>
                </a:cubicBezTo>
                <a:cubicBezTo>
                  <a:pt x="110" y="26"/>
                  <a:pt x="110" y="26"/>
                  <a:pt x="110" y="26"/>
                </a:cubicBezTo>
                <a:cubicBezTo>
                  <a:pt x="110" y="26"/>
                  <a:pt x="110" y="26"/>
                  <a:pt x="110" y="26"/>
                </a:cubicBezTo>
                <a:cubicBezTo>
                  <a:pt x="113" y="27"/>
                  <a:pt x="115" y="29"/>
                  <a:pt x="116" y="31"/>
                </a:cubicBezTo>
                <a:cubicBezTo>
                  <a:pt x="117" y="33"/>
                  <a:pt x="118" y="35"/>
                  <a:pt x="117" y="38"/>
                </a:cubicBezTo>
                <a:cubicBezTo>
                  <a:pt x="115" y="47"/>
                  <a:pt x="115" y="47"/>
                  <a:pt x="115" y="47"/>
                </a:cubicBezTo>
                <a:cubicBezTo>
                  <a:pt x="115" y="47"/>
                  <a:pt x="115" y="48"/>
                  <a:pt x="115" y="48"/>
                </a:cubicBezTo>
                <a:cubicBezTo>
                  <a:pt x="115" y="48"/>
                  <a:pt x="115" y="48"/>
                  <a:pt x="115" y="48"/>
                </a:cubicBezTo>
                <a:cubicBezTo>
                  <a:pt x="115" y="48"/>
                  <a:pt x="115" y="48"/>
                  <a:pt x="115" y="48"/>
                </a:cubicBezTo>
                <a:cubicBezTo>
                  <a:pt x="116" y="48"/>
                  <a:pt x="116" y="48"/>
                  <a:pt x="116" y="48"/>
                </a:cubicBezTo>
                <a:cubicBezTo>
                  <a:pt x="122" y="55"/>
                  <a:pt x="122" y="55"/>
                  <a:pt x="122" y="55"/>
                </a:cubicBezTo>
                <a:cubicBezTo>
                  <a:pt x="122" y="55"/>
                  <a:pt x="122" y="55"/>
                  <a:pt x="122" y="55"/>
                </a:cubicBezTo>
                <a:cubicBezTo>
                  <a:pt x="124" y="57"/>
                  <a:pt x="124" y="59"/>
                  <a:pt x="124" y="62"/>
                </a:cubicBezTo>
                <a:cubicBezTo>
                  <a:pt x="124" y="64"/>
                  <a:pt x="124" y="67"/>
                  <a:pt x="122" y="69"/>
                </a:cubicBezTo>
                <a:cubicBezTo>
                  <a:pt x="121" y="69"/>
                  <a:pt x="121" y="69"/>
                  <a:pt x="121" y="69"/>
                </a:cubicBezTo>
                <a:cubicBezTo>
                  <a:pt x="115" y="76"/>
                  <a:pt x="115" y="76"/>
                  <a:pt x="115" y="76"/>
                </a:cubicBezTo>
                <a:cubicBezTo>
                  <a:pt x="115" y="76"/>
                  <a:pt x="115" y="76"/>
                  <a:pt x="115" y="76"/>
                </a:cubicBezTo>
                <a:cubicBezTo>
                  <a:pt x="115" y="76"/>
                  <a:pt x="115" y="76"/>
                  <a:pt x="115" y="76"/>
                </a:cubicBezTo>
                <a:cubicBezTo>
                  <a:pt x="115" y="76"/>
                  <a:pt x="115" y="76"/>
                  <a:pt x="115" y="76"/>
                </a:cubicBezTo>
                <a:cubicBezTo>
                  <a:pt x="115" y="76"/>
                  <a:pt x="115" y="76"/>
                  <a:pt x="115" y="76"/>
                </a:cubicBezTo>
                <a:cubicBezTo>
                  <a:pt x="115" y="76"/>
                  <a:pt x="115" y="76"/>
                  <a:pt x="115" y="76"/>
                </a:cubicBezTo>
                <a:cubicBezTo>
                  <a:pt x="117" y="86"/>
                  <a:pt x="117" y="86"/>
                  <a:pt x="117" y="86"/>
                </a:cubicBezTo>
                <a:cubicBezTo>
                  <a:pt x="118" y="88"/>
                  <a:pt x="117" y="91"/>
                  <a:pt x="116" y="93"/>
                </a:cubicBezTo>
                <a:cubicBezTo>
                  <a:pt x="115" y="95"/>
                  <a:pt x="113" y="97"/>
                  <a:pt x="110" y="98"/>
                </a:cubicBezTo>
                <a:cubicBezTo>
                  <a:pt x="110" y="98"/>
                  <a:pt x="110" y="98"/>
                  <a:pt x="110" y="98"/>
                </a:cubicBezTo>
                <a:cubicBezTo>
                  <a:pt x="101" y="100"/>
                  <a:pt x="101" y="100"/>
                  <a:pt x="101" y="100"/>
                </a:cubicBezTo>
                <a:cubicBezTo>
                  <a:pt x="101" y="100"/>
                  <a:pt x="101" y="100"/>
                  <a:pt x="101" y="101"/>
                </a:cubicBezTo>
                <a:cubicBezTo>
                  <a:pt x="101" y="101"/>
                  <a:pt x="101" y="101"/>
                  <a:pt x="101" y="101"/>
                </a:cubicBezTo>
                <a:cubicBezTo>
                  <a:pt x="101" y="101"/>
                  <a:pt x="101" y="101"/>
                  <a:pt x="101" y="101"/>
                </a:cubicBezTo>
                <a:cubicBezTo>
                  <a:pt x="101" y="101"/>
                  <a:pt x="101" y="101"/>
                  <a:pt x="101" y="101"/>
                </a:cubicBezTo>
                <a:cubicBezTo>
                  <a:pt x="98" y="110"/>
                  <a:pt x="98" y="110"/>
                  <a:pt x="98" y="110"/>
                </a:cubicBezTo>
                <a:cubicBezTo>
                  <a:pt x="97" y="112"/>
                  <a:pt x="96" y="114"/>
                  <a:pt x="93" y="116"/>
                </a:cubicBezTo>
                <a:cubicBezTo>
                  <a:pt x="91" y="117"/>
                  <a:pt x="89" y="117"/>
                  <a:pt x="86" y="117"/>
                </a:cubicBezTo>
                <a:cubicBezTo>
                  <a:pt x="77" y="115"/>
                  <a:pt x="77" y="115"/>
                  <a:pt x="77" y="115"/>
                </a:cubicBezTo>
                <a:cubicBezTo>
                  <a:pt x="77" y="115"/>
                  <a:pt x="77" y="115"/>
                  <a:pt x="77" y="115"/>
                </a:cubicBezTo>
                <a:cubicBezTo>
                  <a:pt x="77" y="115"/>
                  <a:pt x="77" y="115"/>
                  <a:pt x="77" y="115"/>
                </a:cubicBezTo>
                <a:cubicBezTo>
                  <a:pt x="77" y="115"/>
                  <a:pt x="76" y="115"/>
                  <a:pt x="76" y="115"/>
                </a:cubicBezTo>
                <a:cubicBezTo>
                  <a:pt x="76" y="115"/>
                  <a:pt x="76" y="115"/>
                  <a:pt x="76" y="115"/>
                </a:cubicBezTo>
                <a:cubicBezTo>
                  <a:pt x="76" y="115"/>
                  <a:pt x="76" y="115"/>
                  <a:pt x="76" y="115"/>
                </a:cubicBezTo>
                <a:cubicBezTo>
                  <a:pt x="69" y="121"/>
                  <a:pt x="69" y="121"/>
                  <a:pt x="69" y="121"/>
                </a:cubicBezTo>
                <a:cubicBezTo>
                  <a:pt x="69" y="121"/>
                  <a:pt x="69" y="121"/>
                  <a:pt x="69" y="121"/>
                </a:cubicBezTo>
                <a:cubicBezTo>
                  <a:pt x="67" y="123"/>
                  <a:pt x="65" y="124"/>
                  <a:pt x="62" y="124"/>
                </a:cubicBezTo>
                <a:cubicBezTo>
                  <a:pt x="60" y="124"/>
                  <a:pt x="57" y="123"/>
                  <a:pt x="55" y="121"/>
                </a:cubicBezTo>
                <a:cubicBezTo>
                  <a:pt x="55" y="121"/>
                  <a:pt x="55" y="121"/>
                  <a:pt x="55" y="121"/>
                </a:cubicBezTo>
                <a:cubicBezTo>
                  <a:pt x="48" y="115"/>
                  <a:pt x="48" y="115"/>
                  <a:pt x="48" y="115"/>
                </a:cubicBezTo>
                <a:cubicBezTo>
                  <a:pt x="48" y="115"/>
                  <a:pt x="48" y="115"/>
                  <a:pt x="48" y="115"/>
                </a:cubicBezTo>
                <a:cubicBezTo>
                  <a:pt x="48" y="115"/>
                  <a:pt x="48" y="115"/>
                  <a:pt x="48" y="115"/>
                </a:cubicBezTo>
                <a:cubicBezTo>
                  <a:pt x="48" y="115"/>
                  <a:pt x="48" y="115"/>
                  <a:pt x="48" y="115"/>
                </a:cubicBezTo>
                <a:cubicBezTo>
                  <a:pt x="48" y="115"/>
                  <a:pt x="48" y="115"/>
                  <a:pt x="48" y="115"/>
                </a:cubicBezTo>
                <a:cubicBezTo>
                  <a:pt x="48" y="115"/>
                  <a:pt x="48" y="115"/>
                  <a:pt x="48" y="115"/>
                </a:cubicBezTo>
                <a:cubicBezTo>
                  <a:pt x="48" y="115"/>
                  <a:pt x="48" y="115"/>
                  <a:pt x="48" y="115"/>
                </a:cubicBezTo>
                <a:cubicBezTo>
                  <a:pt x="38" y="117"/>
                  <a:pt x="38" y="117"/>
                  <a:pt x="38" y="117"/>
                </a:cubicBezTo>
                <a:cubicBezTo>
                  <a:pt x="36" y="117"/>
                  <a:pt x="33" y="117"/>
                  <a:pt x="31" y="116"/>
                </a:cubicBezTo>
                <a:cubicBezTo>
                  <a:pt x="31" y="115"/>
                  <a:pt x="31" y="115"/>
                  <a:pt x="31" y="115"/>
                </a:cubicBezTo>
                <a:cubicBezTo>
                  <a:pt x="29" y="114"/>
                  <a:pt x="27" y="112"/>
                  <a:pt x="26" y="110"/>
                </a:cubicBezTo>
                <a:cubicBezTo>
                  <a:pt x="24" y="101"/>
                  <a:pt x="24" y="101"/>
                  <a:pt x="24" y="101"/>
                </a:cubicBezTo>
                <a:cubicBezTo>
                  <a:pt x="24" y="101"/>
                  <a:pt x="24" y="101"/>
                  <a:pt x="23" y="101"/>
                </a:cubicBezTo>
                <a:cubicBezTo>
                  <a:pt x="23" y="100"/>
                  <a:pt x="23" y="100"/>
                  <a:pt x="23" y="100"/>
                </a:cubicBezTo>
                <a:cubicBezTo>
                  <a:pt x="23" y="100"/>
                  <a:pt x="23" y="100"/>
                  <a:pt x="23" y="100"/>
                </a:cubicBezTo>
                <a:cubicBezTo>
                  <a:pt x="14" y="98"/>
                  <a:pt x="14" y="98"/>
                  <a:pt x="14" y="98"/>
                </a:cubicBezTo>
                <a:cubicBezTo>
                  <a:pt x="14" y="98"/>
                  <a:pt x="14" y="98"/>
                  <a:pt x="14" y="98"/>
                </a:cubicBezTo>
                <a:cubicBezTo>
                  <a:pt x="14" y="98"/>
                  <a:pt x="14" y="98"/>
                  <a:pt x="14" y="98"/>
                </a:cubicBezTo>
                <a:cubicBezTo>
                  <a:pt x="12" y="97"/>
                  <a:pt x="10" y="95"/>
                  <a:pt x="8" y="93"/>
                </a:cubicBezTo>
                <a:cubicBezTo>
                  <a:pt x="8" y="93"/>
                  <a:pt x="8" y="93"/>
                  <a:pt x="8" y="93"/>
                </a:cubicBezTo>
                <a:cubicBezTo>
                  <a:pt x="7" y="90"/>
                  <a:pt x="7" y="88"/>
                  <a:pt x="7" y="86"/>
                </a:cubicBezTo>
                <a:cubicBezTo>
                  <a:pt x="9" y="76"/>
                  <a:pt x="9" y="76"/>
                  <a:pt x="9" y="76"/>
                </a:cubicBezTo>
                <a:cubicBezTo>
                  <a:pt x="9" y="76"/>
                  <a:pt x="9" y="76"/>
                  <a:pt x="9" y="76"/>
                </a:cubicBezTo>
                <a:cubicBezTo>
                  <a:pt x="9" y="76"/>
                  <a:pt x="9" y="76"/>
                  <a:pt x="9" y="76"/>
                </a:cubicBezTo>
                <a:cubicBezTo>
                  <a:pt x="9" y="75"/>
                  <a:pt x="9" y="75"/>
                  <a:pt x="9" y="75"/>
                </a:cubicBezTo>
                <a:cubicBezTo>
                  <a:pt x="3" y="69"/>
                  <a:pt x="3" y="69"/>
                  <a:pt x="3" y="69"/>
                </a:cubicBezTo>
                <a:cubicBezTo>
                  <a:pt x="3" y="69"/>
                  <a:pt x="3" y="69"/>
                  <a:pt x="3" y="69"/>
                </a:cubicBezTo>
                <a:cubicBezTo>
                  <a:pt x="1" y="67"/>
                  <a:pt x="0" y="64"/>
                  <a:pt x="0" y="62"/>
                </a:cubicBezTo>
                <a:cubicBezTo>
                  <a:pt x="0" y="59"/>
                  <a:pt x="1" y="57"/>
                  <a:pt x="3" y="55"/>
                </a:cubicBezTo>
                <a:cubicBezTo>
                  <a:pt x="3" y="55"/>
                  <a:pt x="3" y="55"/>
                  <a:pt x="3" y="55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48"/>
                  <a:pt x="9" y="48"/>
                  <a:pt x="9" y="48"/>
                </a:cubicBezTo>
                <a:cubicBezTo>
                  <a:pt x="9" y="48"/>
                  <a:pt x="9" y="47"/>
                  <a:pt x="9" y="47"/>
                </a:cubicBezTo>
                <a:cubicBezTo>
                  <a:pt x="9" y="47"/>
                  <a:pt x="9" y="47"/>
                  <a:pt x="9" y="47"/>
                </a:cubicBezTo>
                <a:cubicBezTo>
                  <a:pt x="7" y="38"/>
                  <a:pt x="7" y="38"/>
                  <a:pt x="7" y="38"/>
                </a:cubicBezTo>
                <a:cubicBezTo>
                  <a:pt x="7" y="35"/>
                  <a:pt x="7" y="33"/>
                  <a:pt x="8" y="31"/>
                </a:cubicBezTo>
                <a:cubicBezTo>
                  <a:pt x="8" y="31"/>
                  <a:pt x="8" y="31"/>
                  <a:pt x="8" y="31"/>
                </a:cubicBezTo>
                <a:cubicBezTo>
                  <a:pt x="8" y="31"/>
                  <a:pt x="8" y="31"/>
                  <a:pt x="8" y="31"/>
                </a:cubicBezTo>
                <a:cubicBezTo>
                  <a:pt x="10" y="29"/>
                  <a:pt x="12" y="27"/>
                  <a:pt x="14" y="26"/>
                </a:cubicBezTo>
                <a:cubicBezTo>
                  <a:pt x="14" y="26"/>
                  <a:pt x="14" y="26"/>
                  <a:pt x="14" y="26"/>
                </a:cubicBezTo>
                <a:cubicBezTo>
                  <a:pt x="23" y="23"/>
                  <a:pt x="23" y="23"/>
                  <a:pt x="23" y="23"/>
                </a:cubicBezTo>
                <a:cubicBezTo>
                  <a:pt x="23" y="23"/>
                  <a:pt x="23" y="23"/>
                  <a:pt x="23" y="23"/>
                </a:cubicBezTo>
                <a:cubicBezTo>
                  <a:pt x="24" y="23"/>
                  <a:pt x="24" y="23"/>
                  <a:pt x="24" y="23"/>
                </a:cubicBezTo>
                <a:cubicBezTo>
                  <a:pt x="24" y="23"/>
                  <a:pt x="24" y="23"/>
                  <a:pt x="24" y="23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6" y="14"/>
                  <a:pt x="26" y="14"/>
                  <a:pt x="26" y="14"/>
                </a:cubicBezTo>
                <a:cubicBezTo>
                  <a:pt x="27" y="11"/>
                  <a:pt x="29" y="9"/>
                  <a:pt x="31" y="8"/>
                </a:cubicBezTo>
                <a:cubicBezTo>
                  <a:pt x="32" y="8"/>
                  <a:pt x="32" y="8"/>
                  <a:pt x="32" y="8"/>
                </a:cubicBezTo>
                <a:cubicBezTo>
                  <a:pt x="34" y="7"/>
                  <a:pt x="36" y="6"/>
                  <a:pt x="38" y="7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ubicBezTo>
                  <a:pt x="48" y="9"/>
                  <a:pt x="48" y="9"/>
                  <a:pt x="48" y="9"/>
                </a:cubicBezTo>
                <a:cubicBezTo>
                  <a:pt x="49" y="8"/>
                  <a:pt x="49" y="8"/>
                  <a:pt x="49" y="8"/>
                </a:cubicBezTo>
                <a:cubicBezTo>
                  <a:pt x="55" y="2"/>
                  <a:pt x="55" y="2"/>
                  <a:pt x="55" y="2"/>
                </a:cubicBezTo>
                <a:cubicBezTo>
                  <a:pt x="55" y="2"/>
                  <a:pt x="55" y="2"/>
                  <a:pt x="55" y="2"/>
                </a:cubicBezTo>
                <a:cubicBezTo>
                  <a:pt x="57" y="0"/>
                  <a:pt x="60" y="0"/>
                  <a:pt x="62" y="0"/>
                </a:cubicBezTo>
                <a:cubicBezTo>
                  <a:pt x="65" y="0"/>
                  <a:pt x="67" y="0"/>
                  <a:pt x="69" y="2"/>
                </a:cubicBezTo>
                <a:close/>
                <a:moveTo>
                  <a:pt x="39" y="50"/>
                </a:moveTo>
                <a:cubicBezTo>
                  <a:pt x="39" y="48"/>
                  <a:pt x="41" y="47"/>
                  <a:pt x="42" y="47"/>
                </a:cubicBezTo>
                <a:cubicBezTo>
                  <a:pt x="44" y="47"/>
                  <a:pt x="45" y="48"/>
                  <a:pt x="45" y="50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76"/>
                  <a:pt x="44" y="77"/>
                  <a:pt x="42" y="77"/>
                </a:cubicBezTo>
                <a:cubicBezTo>
                  <a:pt x="41" y="77"/>
                  <a:pt x="40" y="76"/>
                  <a:pt x="40" y="75"/>
                </a:cubicBezTo>
                <a:cubicBezTo>
                  <a:pt x="30" y="60"/>
                  <a:pt x="30" y="60"/>
                  <a:pt x="30" y="60"/>
                </a:cubicBezTo>
                <a:cubicBezTo>
                  <a:pt x="30" y="74"/>
                  <a:pt x="30" y="74"/>
                  <a:pt x="30" y="74"/>
                </a:cubicBezTo>
                <a:cubicBezTo>
                  <a:pt x="30" y="76"/>
                  <a:pt x="29" y="77"/>
                  <a:pt x="27" y="77"/>
                </a:cubicBezTo>
                <a:cubicBezTo>
                  <a:pt x="25" y="77"/>
                  <a:pt x="24" y="76"/>
                  <a:pt x="24" y="74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48"/>
                  <a:pt x="25" y="47"/>
                  <a:pt x="27" y="47"/>
                </a:cubicBezTo>
                <a:cubicBezTo>
                  <a:pt x="28" y="47"/>
                  <a:pt x="29" y="47"/>
                  <a:pt x="30" y="48"/>
                </a:cubicBezTo>
                <a:cubicBezTo>
                  <a:pt x="39" y="64"/>
                  <a:pt x="39" y="64"/>
                  <a:pt x="39" y="64"/>
                </a:cubicBezTo>
                <a:cubicBezTo>
                  <a:pt x="39" y="50"/>
                  <a:pt x="39" y="50"/>
                  <a:pt x="39" y="50"/>
                </a:cubicBezTo>
                <a:close/>
                <a:moveTo>
                  <a:pt x="40" y="75"/>
                </a:moveTo>
                <a:cubicBezTo>
                  <a:pt x="39" y="75"/>
                  <a:pt x="39" y="75"/>
                  <a:pt x="39" y="74"/>
                </a:cubicBezTo>
                <a:cubicBezTo>
                  <a:pt x="40" y="75"/>
                  <a:pt x="40" y="75"/>
                  <a:pt x="40" y="75"/>
                </a:cubicBezTo>
                <a:close/>
                <a:moveTo>
                  <a:pt x="30" y="48"/>
                </a:moveTo>
                <a:cubicBezTo>
                  <a:pt x="30" y="49"/>
                  <a:pt x="30" y="49"/>
                  <a:pt x="30" y="50"/>
                </a:cubicBezTo>
                <a:cubicBezTo>
                  <a:pt x="30" y="48"/>
                  <a:pt x="30" y="48"/>
                  <a:pt x="30" y="48"/>
                </a:cubicBezTo>
                <a:close/>
                <a:moveTo>
                  <a:pt x="67" y="71"/>
                </a:moveTo>
                <a:cubicBezTo>
                  <a:pt x="69" y="71"/>
                  <a:pt x="70" y="72"/>
                  <a:pt x="70" y="74"/>
                </a:cubicBezTo>
                <a:cubicBezTo>
                  <a:pt x="70" y="76"/>
                  <a:pt x="69" y="77"/>
                  <a:pt x="67" y="77"/>
                </a:cubicBezTo>
                <a:cubicBezTo>
                  <a:pt x="52" y="77"/>
                  <a:pt x="52" y="77"/>
                  <a:pt x="52" y="77"/>
                </a:cubicBezTo>
                <a:cubicBezTo>
                  <a:pt x="51" y="77"/>
                  <a:pt x="49" y="76"/>
                  <a:pt x="49" y="74"/>
                </a:cubicBezTo>
                <a:cubicBezTo>
                  <a:pt x="49" y="74"/>
                  <a:pt x="49" y="74"/>
                  <a:pt x="49" y="74"/>
                </a:cubicBezTo>
                <a:cubicBezTo>
                  <a:pt x="49" y="66"/>
                  <a:pt x="49" y="58"/>
                  <a:pt x="49" y="50"/>
                </a:cubicBezTo>
                <a:cubicBezTo>
                  <a:pt x="49" y="48"/>
                  <a:pt x="51" y="47"/>
                  <a:pt x="52" y="47"/>
                </a:cubicBezTo>
                <a:cubicBezTo>
                  <a:pt x="52" y="47"/>
                  <a:pt x="52" y="47"/>
                  <a:pt x="52" y="47"/>
                </a:cubicBezTo>
                <a:cubicBezTo>
                  <a:pt x="67" y="47"/>
                  <a:pt x="67" y="47"/>
                  <a:pt x="67" y="47"/>
                </a:cubicBezTo>
                <a:cubicBezTo>
                  <a:pt x="69" y="47"/>
                  <a:pt x="70" y="48"/>
                  <a:pt x="70" y="50"/>
                </a:cubicBezTo>
                <a:cubicBezTo>
                  <a:pt x="70" y="51"/>
                  <a:pt x="69" y="52"/>
                  <a:pt x="67" y="52"/>
                </a:cubicBezTo>
                <a:cubicBezTo>
                  <a:pt x="55" y="52"/>
                  <a:pt x="55" y="52"/>
                  <a:pt x="55" y="52"/>
                </a:cubicBezTo>
                <a:cubicBezTo>
                  <a:pt x="55" y="59"/>
                  <a:pt x="55" y="59"/>
                  <a:pt x="55" y="59"/>
                </a:cubicBezTo>
                <a:cubicBezTo>
                  <a:pt x="60" y="59"/>
                  <a:pt x="60" y="59"/>
                  <a:pt x="60" y="59"/>
                </a:cubicBezTo>
                <a:cubicBezTo>
                  <a:pt x="61" y="59"/>
                  <a:pt x="63" y="60"/>
                  <a:pt x="63" y="62"/>
                </a:cubicBezTo>
                <a:cubicBezTo>
                  <a:pt x="63" y="63"/>
                  <a:pt x="61" y="65"/>
                  <a:pt x="60" y="65"/>
                </a:cubicBezTo>
                <a:cubicBezTo>
                  <a:pt x="55" y="65"/>
                  <a:pt x="55" y="65"/>
                  <a:pt x="55" y="65"/>
                </a:cubicBezTo>
                <a:cubicBezTo>
                  <a:pt x="55" y="71"/>
                  <a:pt x="55" y="71"/>
                  <a:pt x="55" y="71"/>
                </a:cubicBezTo>
                <a:cubicBezTo>
                  <a:pt x="67" y="71"/>
                  <a:pt x="67" y="71"/>
                  <a:pt x="67" y="71"/>
                </a:cubicBezTo>
                <a:close/>
                <a:moveTo>
                  <a:pt x="84" y="75"/>
                </a:moveTo>
                <a:cubicBezTo>
                  <a:pt x="84" y="76"/>
                  <a:pt x="83" y="77"/>
                  <a:pt x="82" y="77"/>
                </a:cubicBezTo>
                <a:cubicBezTo>
                  <a:pt x="80" y="77"/>
                  <a:pt x="79" y="76"/>
                  <a:pt x="78" y="75"/>
                </a:cubicBezTo>
                <a:cubicBezTo>
                  <a:pt x="73" y="50"/>
                  <a:pt x="73" y="50"/>
                  <a:pt x="73" y="50"/>
                </a:cubicBezTo>
                <a:cubicBezTo>
                  <a:pt x="73" y="49"/>
                  <a:pt x="74" y="47"/>
                  <a:pt x="75" y="47"/>
                </a:cubicBezTo>
                <a:cubicBezTo>
                  <a:pt x="77" y="46"/>
                  <a:pt x="78" y="47"/>
                  <a:pt x="79" y="49"/>
                </a:cubicBezTo>
                <a:cubicBezTo>
                  <a:pt x="82" y="63"/>
                  <a:pt x="82" y="63"/>
                  <a:pt x="82" y="63"/>
                </a:cubicBezTo>
                <a:cubicBezTo>
                  <a:pt x="84" y="57"/>
                  <a:pt x="84" y="57"/>
                  <a:pt x="84" y="57"/>
                </a:cubicBezTo>
                <a:cubicBezTo>
                  <a:pt x="84" y="57"/>
                  <a:pt x="84" y="57"/>
                  <a:pt x="84" y="57"/>
                </a:cubicBezTo>
                <a:cubicBezTo>
                  <a:pt x="84" y="57"/>
                  <a:pt x="84" y="57"/>
                  <a:pt x="84" y="57"/>
                </a:cubicBezTo>
                <a:cubicBezTo>
                  <a:pt x="84" y="57"/>
                  <a:pt x="84" y="57"/>
                  <a:pt x="84" y="57"/>
                </a:cubicBezTo>
                <a:cubicBezTo>
                  <a:pt x="84" y="57"/>
                  <a:pt x="84" y="57"/>
                  <a:pt x="84" y="57"/>
                </a:cubicBezTo>
                <a:cubicBezTo>
                  <a:pt x="84" y="56"/>
                  <a:pt x="84" y="56"/>
                  <a:pt x="84" y="56"/>
                </a:cubicBezTo>
                <a:cubicBezTo>
                  <a:pt x="84" y="56"/>
                  <a:pt x="84" y="56"/>
                  <a:pt x="84" y="56"/>
                </a:cubicBezTo>
                <a:cubicBezTo>
                  <a:pt x="85" y="55"/>
                  <a:pt x="88" y="55"/>
                  <a:pt x="89" y="56"/>
                </a:cubicBezTo>
                <a:cubicBezTo>
                  <a:pt x="89" y="56"/>
                  <a:pt x="89" y="56"/>
                  <a:pt x="89" y="56"/>
                </a:cubicBezTo>
                <a:cubicBezTo>
                  <a:pt x="89" y="57"/>
                  <a:pt x="89" y="57"/>
                  <a:pt x="89" y="57"/>
                </a:cubicBezTo>
                <a:cubicBezTo>
                  <a:pt x="89" y="57"/>
                  <a:pt x="89" y="57"/>
                  <a:pt x="89" y="57"/>
                </a:cubicBezTo>
                <a:cubicBezTo>
                  <a:pt x="89" y="57"/>
                  <a:pt x="89" y="57"/>
                  <a:pt x="89" y="57"/>
                </a:cubicBezTo>
                <a:cubicBezTo>
                  <a:pt x="89" y="57"/>
                  <a:pt x="89" y="57"/>
                  <a:pt x="89" y="57"/>
                </a:cubicBezTo>
                <a:cubicBezTo>
                  <a:pt x="89" y="57"/>
                  <a:pt x="89" y="57"/>
                  <a:pt x="89" y="57"/>
                </a:cubicBezTo>
                <a:cubicBezTo>
                  <a:pt x="91" y="63"/>
                  <a:pt x="91" y="63"/>
                  <a:pt x="91" y="63"/>
                </a:cubicBezTo>
                <a:cubicBezTo>
                  <a:pt x="95" y="49"/>
                  <a:pt x="95" y="49"/>
                  <a:pt x="95" y="49"/>
                </a:cubicBezTo>
                <a:cubicBezTo>
                  <a:pt x="95" y="47"/>
                  <a:pt x="96" y="46"/>
                  <a:pt x="98" y="47"/>
                </a:cubicBezTo>
                <a:cubicBezTo>
                  <a:pt x="100" y="47"/>
                  <a:pt x="101" y="49"/>
                  <a:pt x="100" y="50"/>
                </a:cubicBezTo>
                <a:cubicBezTo>
                  <a:pt x="95" y="75"/>
                  <a:pt x="95" y="75"/>
                  <a:pt x="95" y="75"/>
                </a:cubicBezTo>
                <a:cubicBezTo>
                  <a:pt x="94" y="76"/>
                  <a:pt x="93" y="77"/>
                  <a:pt x="91" y="77"/>
                </a:cubicBezTo>
                <a:cubicBezTo>
                  <a:pt x="90" y="77"/>
                  <a:pt x="89" y="76"/>
                  <a:pt x="89" y="75"/>
                </a:cubicBezTo>
                <a:cubicBezTo>
                  <a:pt x="87" y="67"/>
                  <a:pt x="87" y="67"/>
                  <a:pt x="87" y="67"/>
                </a:cubicBezTo>
                <a:cubicBezTo>
                  <a:pt x="84" y="75"/>
                  <a:pt x="84" y="75"/>
                  <a:pt x="84" y="75"/>
                </a:cubicBezTo>
                <a:close/>
                <a:moveTo>
                  <a:pt x="70" y="16"/>
                </a:moveTo>
                <a:cubicBezTo>
                  <a:pt x="63" y="9"/>
                  <a:pt x="63" y="9"/>
                  <a:pt x="63" y="9"/>
                </a:cubicBezTo>
                <a:cubicBezTo>
                  <a:pt x="63" y="9"/>
                  <a:pt x="62" y="9"/>
                  <a:pt x="62" y="9"/>
                </a:cubicBezTo>
                <a:cubicBezTo>
                  <a:pt x="62" y="9"/>
                  <a:pt x="62" y="9"/>
                  <a:pt x="62" y="9"/>
                </a:cubicBezTo>
                <a:cubicBezTo>
                  <a:pt x="62" y="9"/>
                  <a:pt x="62" y="9"/>
                  <a:pt x="62" y="9"/>
                </a:cubicBezTo>
                <a:cubicBezTo>
                  <a:pt x="62" y="9"/>
                  <a:pt x="62" y="9"/>
                  <a:pt x="62" y="9"/>
                </a:cubicBezTo>
                <a:cubicBezTo>
                  <a:pt x="55" y="15"/>
                  <a:pt x="55" y="15"/>
                  <a:pt x="55" y="15"/>
                </a:cubicBezTo>
                <a:cubicBezTo>
                  <a:pt x="55" y="16"/>
                  <a:pt x="55" y="16"/>
                  <a:pt x="55" y="16"/>
                </a:cubicBezTo>
                <a:cubicBezTo>
                  <a:pt x="54" y="17"/>
                  <a:pt x="52" y="18"/>
                  <a:pt x="51" y="18"/>
                </a:cubicBezTo>
                <a:cubicBezTo>
                  <a:pt x="49" y="19"/>
                  <a:pt x="47" y="19"/>
                  <a:pt x="46" y="18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16"/>
                  <a:pt x="36" y="16"/>
                  <a:pt x="36" y="17"/>
                </a:cubicBezTo>
                <a:cubicBezTo>
                  <a:pt x="36" y="17"/>
                  <a:pt x="36" y="17"/>
                  <a:pt x="36" y="17"/>
                </a:cubicBezTo>
                <a:cubicBezTo>
                  <a:pt x="33" y="26"/>
                  <a:pt x="33" y="26"/>
                  <a:pt x="33" y="26"/>
                </a:cubicBezTo>
                <a:cubicBezTo>
                  <a:pt x="32" y="27"/>
                  <a:pt x="32" y="28"/>
                  <a:pt x="31" y="29"/>
                </a:cubicBezTo>
                <a:cubicBezTo>
                  <a:pt x="30" y="30"/>
                  <a:pt x="30" y="30"/>
                  <a:pt x="30" y="30"/>
                </a:cubicBezTo>
                <a:cubicBezTo>
                  <a:pt x="29" y="31"/>
                  <a:pt x="28" y="32"/>
                  <a:pt x="26" y="32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35"/>
                  <a:pt x="17" y="35"/>
                  <a:pt x="17" y="35"/>
                </a:cubicBezTo>
                <a:cubicBezTo>
                  <a:pt x="17" y="36"/>
                  <a:pt x="16" y="36"/>
                  <a:pt x="17" y="36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7"/>
                  <a:pt x="19" y="49"/>
                  <a:pt x="19" y="50"/>
                </a:cubicBezTo>
                <a:cubicBezTo>
                  <a:pt x="19" y="50"/>
                  <a:pt x="19" y="50"/>
                  <a:pt x="19" y="50"/>
                </a:cubicBezTo>
                <a:cubicBezTo>
                  <a:pt x="18" y="52"/>
                  <a:pt x="17" y="53"/>
                  <a:pt x="16" y="54"/>
                </a:cubicBezTo>
                <a:cubicBezTo>
                  <a:pt x="16" y="54"/>
                  <a:pt x="16" y="54"/>
                  <a:pt x="16" y="54"/>
                </a:cubicBezTo>
                <a:cubicBezTo>
                  <a:pt x="10" y="61"/>
                  <a:pt x="10" y="61"/>
                  <a:pt x="10" y="61"/>
                </a:cubicBezTo>
                <a:cubicBezTo>
                  <a:pt x="10" y="61"/>
                  <a:pt x="10" y="61"/>
                  <a:pt x="10" y="61"/>
                </a:cubicBezTo>
                <a:cubicBezTo>
                  <a:pt x="10" y="61"/>
                  <a:pt x="10" y="62"/>
                  <a:pt x="10" y="62"/>
                </a:cubicBezTo>
                <a:cubicBezTo>
                  <a:pt x="10" y="62"/>
                  <a:pt x="10" y="62"/>
                  <a:pt x="10" y="62"/>
                </a:cubicBezTo>
                <a:cubicBezTo>
                  <a:pt x="10" y="62"/>
                  <a:pt x="10" y="62"/>
                  <a:pt x="10" y="62"/>
                </a:cubicBezTo>
                <a:cubicBezTo>
                  <a:pt x="10" y="62"/>
                  <a:pt x="10" y="62"/>
                  <a:pt x="10" y="62"/>
                </a:cubicBezTo>
                <a:cubicBezTo>
                  <a:pt x="16" y="69"/>
                  <a:pt x="16" y="69"/>
                  <a:pt x="16" y="69"/>
                </a:cubicBezTo>
                <a:cubicBezTo>
                  <a:pt x="16" y="69"/>
                  <a:pt x="16" y="69"/>
                  <a:pt x="16" y="69"/>
                </a:cubicBezTo>
                <a:cubicBezTo>
                  <a:pt x="17" y="70"/>
                  <a:pt x="18" y="72"/>
                  <a:pt x="19" y="73"/>
                </a:cubicBezTo>
                <a:cubicBezTo>
                  <a:pt x="19" y="75"/>
                  <a:pt x="19" y="77"/>
                  <a:pt x="19" y="78"/>
                </a:cubicBezTo>
                <a:cubicBezTo>
                  <a:pt x="17" y="88"/>
                  <a:pt x="17" y="88"/>
                  <a:pt x="17" y="88"/>
                </a:cubicBezTo>
                <a:cubicBezTo>
                  <a:pt x="16" y="88"/>
                  <a:pt x="17" y="88"/>
                  <a:pt x="17" y="88"/>
                </a:cubicBezTo>
                <a:cubicBezTo>
                  <a:pt x="17" y="88"/>
                  <a:pt x="17" y="88"/>
                  <a:pt x="17" y="88"/>
                </a:cubicBezTo>
                <a:cubicBezTo>
                  <a:pt x="17" y="88"/>
                  <a:pt x="17" y="88"/>
                  <a:pt x="17" y="88"/>
                </a:cubicBezTo>
                <a:cubicBezTo>
                  <a:pt x="17" y="88"/>
                  <a:pt x="17" y="88"/>
                  <a:pt x="17" y="88"/>
                </a:cubicBezTo>
                <a:cubicBezTo>
                  <a:pt x="26" y="91"/>
                  <a:pt x="26" y="91"/>
                  <a:pt x="26" y="91"/>
                </a:cubicBezTo>
                <a:cubicBezTo>
                  <a:pt x="27" y="92"/>
                  <a:pt x="29" y="92"/>
                  <a:pt x="30" y="93"/>
                </a:cubicBezTo>
                <a:cubicBezTo>
                  <a:pt x="30" y="94"/>
                  <a:pt x="30" y="94"/>
                  <a:pt x="30" y="94"/>
                </a:cubicBezTo>
                <a:cubicBezTo>
                  <a:pt x="31" y="95"/>
                  <a:pt x="32" y="96"/>
                  <a:pt x="33" y="98"/>
                </a:cubicBezTo>
                <a:cubicBezTo>
                  <a:pt x="36" y="107"/>
                  <a:pt x="36" y="107"/>
                  <a:pt x="36" y="107"/>
                </a:cubicBezTo>
                <a:cubicBezTo>
                  <a:pt x="36" y="107"/>
                  <a:pt x="36" y="107"/>
                  <a:pt x="36" y="107"/>
                </a:cubicBezTo>
                <a:cubicBezTo>
                  <a:pt x="36" y="107"/>
                  <a:pt x="36" y="107"/>
                  <a:pt x="36" y="107"/>
                </a:cubicBezTo>
                <a:cubicBezTo>
                  <a:pt x="36" y="108"/>
                  <a:pt x="36" y="108"/>
                  <a:pt x="36" y="107"/>
                </a:cubicBezTo>
                <a:cubicBezTo>
                  <a:pt x="46" y="105"/>
                  <a:pt x="46" y="105"/>
                  <a:pt x="46" y="105"/>
                </a:cubicBezTo>
                <a:cubicBezTo>
                  <a:pt x="47" y="105"/>
                  <a:pt x="49" y="105"/>
                  <a:pt x="51" y="105"/>
                </a:cubicBezTo>
                <a:cubicBezTo>
                  <a:pt x="51" y="105"/>
                  <a:pt x="51" y="105"/>
                  <a:pt x="51" y="105"/>
                </a:cubicBezTo>
                <a:cubicBezTo>
                  <a:pt x="52" y="106"/>
                  <a:pt x="54" y="107"/>
                  <a:pt x="55" y="108"/>
                </a:cubicBezTo>
                <a:cubicBezTo>
                  <a:pt x="55" y="108"/>
                  <a:pt x="55" y="108"/>
                  <a:pt x="55" y="108"/>
                </a:cubicBezTo>
                <a:cubicBezTo>
                  <a:pt x="62" y="114"/>
                  <a:pt x="62" y="114"/>
                  <a:pt x="62" y="114"/>
                </a:cubicBezTo>
                <a:cubicBezTo>
                  <a:pt x="62" y="114"/>
                  <a:pt x="62" y="114"/>
                  <a:pt x="62" y="114"/>
                </a:cubicBezTo>
                <a:cubicBezTo>
                  <a:pt x="62" y="114"/>
                  <a:pt x="62" y="114"/>
                  <a:pt x="62" y="114"/>
                </a:cubicBezTo>
                <a:cubicBezTo>
                  <a:pt x="62" y="114"/>
                  <a:pt x="63" y="114"/>
                  <a:pt x="63" y="114"/>
                </a:cubicBezTo>
                <a:cubicBezTo>
                  <a:pt x="63" y="114"/>
                  <a:pt x="63" y="114"/>
                  <a:pt x="63" y="114"/>
                </a:cubicBezTo>
                <a:cubicBezTo>
                  <a:pt x="63" y="114"/>
                  <a:pt x="63" y="114"/>
                  <a:pt x="63" y="114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70" y="108"/>
                  <a:pt x="70" y="108"/>
                  <a:pt x="70" y="108"/>
                </a:cubicBezTo>
                <a:cubicBezTo>
                  <a:pt x="71" y="107"/>
                  <a:pt x="72" y="106"/>
                  <a:pt x="74" y="105"/>
                </a:cubicBezTo>
                <a:cubicBezTo>
                  <a:pt x="76" y="105"/>
                  <a:pt x="77" y="105"/>
                  <a:pt x="79" y="105"/>
                </a:cubicBezTo>
                <a:cubicBezTo>
                  <a:pt x="79" y="105"/>
                  <a:pt x="79" y="105"/>
                  <a:pt x="79" y="105"/>
                </a:cubicBezTo>
                <a:cubicBezTo>
                  <a:pt x="88" y="107"/>
                  <a:pt x="88" y="107"/>
                  <a:pt x="88" y="107"/>
                </a:cubicBezTo>
                <a:cubicBezTo>
                  <a:pt x="88" y="108"/>
                  <a:pt x="88" y="108"/>
                  <a:pt x="89" y="107"/>
                </a:cubicBezTo>
                <a:cubicBezTo>
                  <a:pt x="89" y="107"/>
                  <a:pt x="89" y="107"/>
                  <a:pt x="89" y="107"/>
                </a:cubicBezTo>
                <a:cubicBezTo>
                  <a:pt x="92" y="98"/>
                  <a:pt x="92" y="98"/>
                  <a:pt x="92" y="98"/>
                </a:cubicBezTo>
                <a:cubicBezTo>
                  <a:pt x="92" y="96"/>
                  <a:pt x="93" y="95"/>
                  <a:pt x="94" y="94"/>
                </a:cubicBezTo>
                <a:cubicBezTo>
                  <a:pt x="94" y="94"/>
                  <a:pt x="94" y="94"/>
                  <a:pt x="94" y="94"/>
                </a:cubicBezTo>
                <a:cubicBezTo>
                  <a:pt x="95" y="93"/>
                  <a:pt x="97" y="92"/>
                  <a:pt x="98" y="91"/>
                </a:cubicBezTo>
                <a:cubicBezTo>
                  <a:pt x="107" y="89"/>
                  <a:pt x="107" y="89"/>
                  <a:pt x="107" y="89"/>
                </a:cubicBezTo>
                <a:cubicBezTo>
                  <a:pt x="107" y="88"/>
                  <a:pt x="107" y="88"/>
                  <a:pt x="107" y="88"/>
                </a:cubicBezTo>
                <a:cubicBezTo>
                  <a:pt x="108" y="88"/>
                  <a:pt x="108" y="88"/>
                  <a:pt x="108" y="88"/>
                </a:cubicBezTo>
                <a:cubicBezTo>
                  <a:pt x="108" y="88"/>
                  <a:pt x="108" y="88"/>
                  <a:pt x="108" y="88"/>
                </a:cubicBezTo>
                <a:cubicBezTo>
                  <a:pt x="106" y="78"/>
                  <a:pt x="106" y="78"/>
                  <a:pt x="106" y="78"/>
                </a:cubicBezTo>
                <a:cubicBezTo>
                  <a:pt x="105" y="77"/>
                  <a:pt x="105" y="75"/>
                  <a:pt x="106" y="74"/>
                </a:cubicBezTo>
                <a:cubicBezTo>
                  <a:pt x="106" y="73"/>
                  <a:pt x="106" y="73"/>
                  <a:pt x="106" y="73"/>
                </a:cubicBezTo>
                <a:cubicBezTo>
                  <a:pt x="106" y="72"/>
                  <a:pt x="107" y="70"/>
                  <a:pt x="108" y="69"/>
                </a:cubicBezTo>
                <a:cubicBezTo>
                  <a:pt x="108" y="69"/>
                  <a:pt x="108" y="69"/>
                  <a:pt x="108" y="69"/>
                </a:cubicBezTo>
                <a:cubicBezTo>
                  <a:pt x="114" y="63"/>
                  <a:pt x="114" y="63"/>
                  <a:pt x="114" y="63"/>
                </a:cubicBezTo>
                <a:cubicBezTo>
                  <a:pt x="115" y="62"/>
                  <a:pt x="115" y="62"/>
                  <a:pt x="115" y="62"/>
                </a:cubicBezTo>
                <a:cubicBezTo>
                  <a:pt x="115" y="62"/>
                  <a:pt x="115" y="62"/>
                  <a:pt x="115" y="62"/>
                </a:cubicBezTo>
                <a:cubicBezTo>
                  <a:pt x="115" y="62"/>
                  <a:pt x="115" y="61"/>
                  <a:pt x="115" y="61"/>
                </a:cubicBezTo>
                <a:cubicBezTo>
                  <a:pt x="115" y="61"/>
                  <a:pt x="115" y="61"/>
                  <a:pt x="115" y="61"/>
                </a:cubicBezTo>
                <a:cubicBezTo>
                  <a:pt x="115" y="61"/>
                  <a:pt x="115" y="61"/>
                  <a:pt x="115" y="61"/>
                </a:cubicBezTo>
                <a:cubicBezTo>
                  <a:pt x="109" y="55"/>
                  <a:pt x="109" y="55"/>
                  <a:pt x="109" y="55"/>
                </a:cubicBezTo>
                <a:cubicBezTo>
                  <a:pt x="108" y="54"/>
                  <a:pt x="108" y="54"/>
                  <a:pt x="108" y="54"/>
                </a:cubicBezTo>
                <a:cubicBezTo>
                  <a:pt x="107" y="53"/>
                  <a:pt x="106" y="52"/>
                  <a:pt x="106" y="50"/>
                </a:cubicBezTo>
                <a:cubicBezTo>
                  <a:pt x="106" y="50"/>
                  <a:pt x="106" y="50"/>
                  <a:pt x="106" y="50"/>
                </a:cubicBezTo>
                <a:cubicBezTo>
                  <a:pt x="106" y="50"/>
                  <a:pt x="106" y="50"/>
                  <a:pt x="106" y="50"/>
                </a:cubicBezTo>
                <a:cubicBezTo>
                  <a:pt x="105" y="49"/>
                  <a:pt x="105" y="47"/>
                  <a:pt x="106" y="45"/>
                </a:cubicBezTo>
                <a:cubicBezTo>
                  <a:pt x="108" y="36"/>
                  <a:pt x="108" y="36"/>
                  <a:pt x="108" y="36"/>
                </a:cubicBezTo>
                <a:cubicBezTo>
                  <a:pt x="108" y="36"/>
                  <a:pt x="108" y="36"/>
                  <a:pt x="108" y="35"/>
                </a:cubicBezTo>
                <a:cubicBezTo>
                  <a:pt x="108" y="35"/>
                  <a:pt x="108" y="35"/>
                  <a:pt x="107" y="35"/>
                </a:cubicBezTo>
                <a:cubicBezTo>
                  <a:pt x="107" y="35"/>
                  <a:pt x="107" y="35"/>
                  <a:pt x="107" y="35"/>
                </a:cubicBezTo>
                <a:cubicBezTo>
                  <a:pt x="98" y="32"/>
                  <a:pt x="98" y="32"/>
                  <a:pt x="98" y="32"/>
                </a:cubicBezTo>
                <a:cubicBezTo>
                  <a:pt x="98" y="32"/>
                  <a:pt x="98" y="32"/>
                  <a:pt x="98" y="32"/>
                </a:cubicBezTo>
                <a:cubicBezTo>
                  <a:pt x="97" y="32"/>
                  <a:pt x="95" y="31"/>
                  <a:pt x="94" y="30"/>
                </a:cubicBezTo>
                <a:cubicBezTo>
                  <a:pt x="94" y="30"/>
                  <a:pt x="94" y="30"/>
                  <a:pt x="94" y="30"/>
                </a:cubicBezTo>
                <a:cubicBezTo>
                  <a:pt x="93" y="29"/>
                  <a:pt x="92" y="27"/>
                  <a:pt x="92" y="26"/>
                </a:cubicBezTo>
                <a:cubicBezTo>
                  <a:pt x="89" y="17"/>
                  <a:pt x="89" y="17"/>
                  <a:pt x="89" y="17"/>
                </a:cubicBezTo>
                <a:cubicBezTo>
                  <a:pt x="89" y="16"/>
                  <a:pt x="89" y="16"/>
                  <a:pt x="89" y="16"/>
                </a:cubicBezTo>
                <a:cubicBezTo>
                  <a:pt x="89" y="16"/>
                  <a:pt x="89" y="16"/>
                  <a:pt x="89" y="16"/>
                </a:cubicBezTo>
                <a:cubicBezTo>
                  <a:pt x="88" y="16"/>
                  <a:pt x="88" y="16"/>
                  <a:pt x="88" y="16"/>
                </a:cubicBezTo>
                <a:cubicBezTo>
                  <a:pt x="79" y="18"/>
                  <a:pt x="79" y="18"/>
                  <a:pt x="79" y="18"/>
                </a:cubicBezTo>
                <a:cubicBezTo>
                  <a:pt x="77" y="19"/>
                  <a:pt x="76" y="19"/>
                  <a:pt x="74" y="18"/>
                </a:cubicBezTo>
                <a:cubicBezTo>
                  <a:pt x="74" y="18"/>
                  <a:pt x="74" y="18"/>
                  <a:pt x="74" y="18"/>
                </a:cubicBezTo>
                <a:cubicBezTo>
                  <a:pt x="72" y="18"/>
                  <a:pt x="71" y="17"/>
                  <a:pt x="70" y="1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31" name="Freeform 3823"/>
          <p:cNvSpPr>
            <a:spLocks noEditPoints="1"/>
          </p:cNvSpPr>
          <p:nvPr/>
        </p:nvSpPr>
        <p:spPr bwMode="auto">
          <a:xfrm>
            <a:off x="1352715" y="3373131"/>
            <a:ext cx="187651" cy="232757"/>
          </a:xfrm>
          <a:custGeom>
            <a:avLst/>
            <a:gdLst>
              <a:gd name="T0" fmla="*/ 7 w 102"/>
              <a:gd name="T1" fmla="*/ 76 h 126"/>
              <a:gd name="T2" fmla="*/ 8 w 102"/>
              <a:gd name="T3" fmla="*/ 63 h 126"/>
              <a:gd name="T4" fmla="*/ 0 w 102"/>
              <a:gd name="T5" fmla="*/ 51 h 126"/>
              <a:gd name="T6" fmla="*/ 8 w 102"/>
              <a:gd name="T7" fmla="*/ 40 h 126"/>
              <a:gd name="T8" fmla="*/ 7 w 102"/>
              <a:gd name="T9" fmla="*/ 26 h 126"/>
              <a:gd name="T10" fmla="*/ 19 w 102"/>
              <a:gd name="T11" fmla="*/ 19 h 126"/>
              <a:gd name="T12" fmla="*/ 26 w 102"/>
              <a:gd name="T13" fmla="*/ 7 h 126"/>
              <a:gd name="T14" fmla="*/ 40 w 102"/>
              <a:gd name="T15" fmla="*/ 8 h 126"/>
              <a:gd name="T16" fmla="*/ 57 w 102"/>
              <a:gd name="T17" fmla="*/ 3 h 126"/>
              <a:gd name="T18" fmla="*/ 77 w 102"/>
              <a:gd name="T19" fmla="*/ 7 h 126"/>
              <a:gd name="T20" fmla="*/ 90 w 102"/>
              <a:gd name="T21" fmla="*/ 21 h 126"/>
              <a:gd name="T22" fmla="*/ 94 w 102"/>
              <a:gd name="T23" fmla="*/ 39 h 126"/>
              <a:gd name="T24" fmla="*/ 102 w 102"/>
              <a:gd name="T25" fmla="*/ 51 h 126"/>
              <a:gd name="T26" fmla="*/ 95 w 102"/>
              <a:gd name="T27" fmla="*/ 62 h 126"/>
              <a:gd name="T28" fmla="*/ 90 w 102"/>
              <a:gd name="T29" fmla="*/ 80 h 126"/>
              <a:gd name="T30" fmla="*/ 101 w 102"/>
              <a:gd name="T31" fmla="*/ 105 h 126"/>
              <a:gd name="T32" fmla="*/ 80 w 102"/>
              <a:gd name="T33" fmla="*/ 106 h 126"/>
              <a:gd name="T34" fmla="*/ 71 w 102"/>
              <a:gd name="T35" fmla="*/ 124 h 126"/>
              <a:gd name="T36" fmla="*/ 51 w 102"/>
              <a:gd name="T37" fmla="*/ 102 h 126"/>
              <a:gd name="T38" fmla="*/ 32 w 102"/>
              <a:gd name="T39" fmla="*/ 124 h 126"/>
              <a:gd name="T40" fmla="*/ 22 w 102"/>
              <a:gd name="T41" fmla="*/ 106 h 126"/>
              <a:gd name="T42" fmla="*/ 2 w 102"/>
              <a:gd name="T43" fmla="*/ 105 h 126"/>
              <a:gd name="T44" fmla="*/ 81 w 102"/>
              <a:gd name="T45" fmla="*/ 90 h 126"/>
              <a:gd name="T46" fmla="*/ 63 w 102"/>
              <a:gd name="T47" fmla="*/ 94 h 126"/>
              <a:gd name="T48" fmla="*/ 72 w 102"/>
              <a:gd name="T49" fmla="*/ 115 h 126"/>
              <a:gd name="T50" fmla="*/ 92 w 102"/>
              <a:gd name="T51" fmla="*/ 102 h 126"/>
              <a:gd name="T52" fmla="*/ 40 w 102"/>
              <a:gd name="T53" fmla="*/ 94 h 126"/>
              <a:gd name="T54" fmla="*/ 26 w 102"/>
              <a:gd name="T55" fmla="*/ 95 h 126"/>
              <a:gd name="T56" fmla="*/ 10 w 102"/>
              <a:gd name="T57" fmla="*/ 102 h 126"/>
              <a:gd name="T58" fmla="*/ 30 w 102"/>
              <a:gd name="T59" fmla="*/ 115 h 126"/>
              <a:gd name="T60" fmla="*/ 29 w 102"/>
              <a:gd name="T61" fmla="*/ 22 h 126"/>
              <a:gd name="T62" fmla="*/ 23 w 102"/>
              <a:gd name="T63" fmla="*/ 28 h 126"/>
              <a:gd name="T64" fmla="*/ 17 w 102"/>
              <a:gd name="T65" fmla="*/ 42 h 126"/>
              <a:gd name="T66" fmla="*/ 15 w 102"/>
              <a:gd name="T67" fmla="*/ 56 h 126"/>
              <a:gd name="T68" fmla="*/ 17 w 102"/>
              <a:gd name="T69" fmla="*/ 64 h 126"/>
              <a:gd name="T70" fmla="*/ 26 w 102"/>
              <a:gd name="T71" fmla="*/ 76 h 126"/>
              <a:gd name="T72" fmla="*/ 31 w 102"/>
              <a:gd name="T73" fmla="*/ 87 h 126"/>
              <a:gd name="T74" fmla="*/ 46 w 102"/>
              <a:gd name="T75" fmla="*/ 87 h 126"/>
              <a:gd name="T76" fmla="*/ 56 w 102"/>
              <a:gd name="T77" fmla="*/ 87 h 126"/>
              <a:gd name="T78" fmla="*/ 72 w 102"/>
              <a:gd name="T79" fmla="*/ 87 h 126"/>
              <a:gd name="T80" fmla="*/ 80 w 102"/>
              <a:gd name="T81" fmla="*/ 74 h 126"/>
              <a:gd name="T82" fmla="*/ 85 w 102"/>
              <a:gd name="T83" fmla="*/ 60 h 126"/>
              <a:gd name="T84" fmla="*/ 93 w 102"/>
              <a:gd name="T85" fmla="*/ 51 h 126"/>
              <a:gd name="T86" fmla="*/ 85 w 102"/>
              <a:gd name="T87" fmla="*/ 42 h 126"/>
              <a:gd name="T88" fmla="*/ 80 w 102"/>
              <a:gd name="T89" fmla="*/ 28 h 126"/>
              <a:gd name="T90" fmla="*/ 72 w 102"/>
              <a:gd name="T91" fmla="*/ 15 h 126"/>
              <a:gd name="T92" fmla="*/ 60 w 102"/>
              <a:gd name="T93" fmla="*/ 17 h 126"/>
              <a:gd name="T94" fmla="*/ 46 w 102"/>
              <a:gd name="T95" fmla="*/ 15 h 126"/>
              <a:gd name="T96" fmla="*/ 38 w 102"/>
              <a:gd name="T97" fmla="*/ 17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02" h="126">
                <a:moveTo>
                  <a:pt x="16" y="82"/>
                </a:moveTo>
                <a:cubicBezTo>
                  <a:pt x="13" y="80"/>
                  <a:pt x="13" y="80"/>
                  <a:pt x="13" y="80"/>
                </a:cubicBezTo>
                <a:cubicBezTo>
                  <a:pt x="10" y="80"/>
                  <a:pt x="8" y="78"/>
                  <a:pt x="7" y="76"/>
                </a:cubicBezTo>
                <a:cubicBezTo>
                  <a:pt x="7" y="76"/>
                  <a:pt x="7" y="76"/>
                  <a:pt x="7" y="76"/>
                </a:cubicBezTo>
                <a:cubicBezTo>
                  <a:pt x="6" y="74"/>
                  <a:pt x="6" y="72"/>
                  <a:pt x="6" y="70"/>
                </a:cubicBezTo>
                <a:cubicBezTo>
                  <a:pt x="8" y="63"/>
                  <a:pt x="8" y="63"/>
                  <a:pt x="8" y="63"/>
                </a:cubicBezTo>
                <a:cubicBezTo>
                  <a:pt x="8" y="63"/>
                  <a:pt x="8" y="63"/>
                  <a:pt x="8" y="63"/>
                </a:cubicBezTo>
                <a:cubicBezTo>
                  <a:pt x="3" y="57"/>
                  <a:pt x="3" y="57"/>
                  <a:pt x="3" y="57"/>
                </a:cubicBezTo>
                <a:cubicBezTo>
                  <a:pt x="1" y="55"/>
                  <a:pt x="0" y="53"/>
                  <a:pt x="0" y="51"/>
                </a:cubicBezTo>
                <a:cubicBezTo>
                  <a:pt x="0" y="49"/>
                  <a:pt x="1" y="46"/>
                  <a:pt x="3" y="45"/>
                </a:cubicBezTo>
                <a:cubicBezTo>
                  <a:pt x="3" y="45"/>
                  <a:pt x="3" y="45"/>
                  <a:pt x="3" y="45"/>
                </a:cubicBezTo>
                <a:cubicBezTo>
                  <a:pt x="8" y="40"/>
                  <a:pt x="8" y="40"/>
                  <a:pt x="8" y="40"/>
                </a:cubicBezTo>
                <a:cubicBezTo>
                  <a:pt x="8" y="39"/>
                  <a:pt x="8" y="39"/>
                  <a:pt x="8" y="39"/>
                </a:cubicBezTo>
                <a:cubicBezTo>
                  <a:pt x="6" y="32"/>
                  <a:pt x="6" y="32"/>
                  <a:pt x="6" y="32"/>
                </a:cubicBezTo>
                <a:cubicBezTo>
                  <a:pt x="6" y="30"/>
                  <a:pt x="6" y="28"/>
                  <a:pt x="7" y="26"/>
                </a:cubicBezTo>
                <a:cubicBezTo>
                  <a:pt x="8" y="24"/>
                  <a:pt x="10" y="22"/>
                  <a:pt x="13" y="21"/>
                </a:cubicBezTo>
                <a:cubicBezTo>
                  <a:pt x="13" y="21"/>
                  <a:pt x="13" y="21"/>
                  <a:pt x="13" y="21"/>
                </a:cubicBezTo>
                <a:cubicBezTo>
                  <a:pt x="19" y="19"/>
                  <a:pt x="19" y="19"/>
                  <a:pt x="19" y="19"/>
                </a:cubicBezTo>
                <a:cubicBezTo>
                  <a:pt x="22" y="12"/>
                  <a:pt x="22" y="12"/>
                  <a:pt x="22" y="12"/>
                </a:cubicBezTo>
                <a:cubicBezTo>
                  <a:pt x="22" y="10"/>
                  <a:pt x="24" y="8"/>
                  <a:pt x="26" y="7"/>
                </a:cubicBezTo>
                <a:cubicBezTo>
                  <a:pt x="26" y="7"/>
                  <a:pt x="26" y="7"/>
                  <a:pt x="26" y="7"/>
                </a:cubicBezTo>
                <a:cubicBezTo>
                  <a:pt x="28" y="6"/>
                  <a:pt x="30" y="6"/>
                  <a:pt x="32" y="6"/>
                </a:cubicBezTo>
                <a:cubicBezTo>
                  <a:pt x="39" y="8"/>
                  <a:pt x="39" y="8"/>
                  <a:pt x="39" y="8"/>
                </a:cubicBezTo>
                <a:cubicBezTo>
                  <a:pt x="40" y="8"/>
                  <a:pt x="40" y="8"/>
                  <a:pt x="40" y="8"/>
                </a:cubicBezTo>
                <a:cubicBezTo>
                  <a:pt x="45" y="3"/>
                  <a:pt x="45" y="3"/>
                  <a:pt x="45" y="3"/>
                </a:cubicBezTo>
                <a:cubicBezTo>
                  <a:pt x="47" y="1"/>
                  <a:pt x="49" y="0"/>
                  <a:pt x="51" y="0"/>
                </a:cubicBezTo>
                <a:cubicBezTo>
                  <a:pt x="54" y="0"/>
                  <a:pt x="56" y="1"/>
                  <a:pt x="57" y="3"/>
                </a:cubicBezTo>
                <a:cubicBezTo>
                  <a:pt x="63" y="8"/>
                  <a:pt x="63" y="8"/>
                  <a:pt x="63" y="8"/>
                </a:cubicBezTo>
                <a:cubicBezTo>
                  <a:pt x="70" y="6"/>
                  <a:pt x="70" y="6"/>
                  <a:pt x="70" y="6"/>
                </a:cubicBezTo>
                <a:cubicBezTo>
                  <a:pt x="72" y="5"/>
                  <a:pt x="75" y="6"/>
                  <a:pt x="77" y="7"/>
                </a:cubicBezTo>
                <a:cubicBezTo>
                  <a:pt x="79" y="8"/>
                  <a:pt x="80" y="10"/>
                  <a:pt x="81" y="12"/>
                </a:cubicBezTo>
                <a:cubicBezTo>
                  <a:pt x="83" y="19"/>
                  <a:pt x="83" y="19"/>
                  <a:pt x="83" y="19"/>
                </a:cubicBezTo>
                <a:cubicBezTo>
                  <a:pt x="90" y="21"/>
                  <a:pt x="90" y="21"/>
                  <a:pt x="90" y="21"/>
                </a:cubicBezTo>
                <a:cubicBezTo>
                  <a:pt x="92" y="22"/>
                  <a:pt x="94" y="24"/>
                  <a:pt x="95" y="26"/>
                </a:cubicBezTo>
                <a:cubicBezTo>
                  <a:pt x="96" y="28"/>
                  <a:pt x="97" y="30"/>
                  <a:pt x="96" y="32"/>
                </a:cubicBezTo>
                <a:cubicBezTo>
                  <a:pt x="94" y="39"/>
                  <a:pt x="94" y="39"/>
                  <a:pt x="94" y="39"/>
                </a:cubicBezTo>
                <a:cubicBezTo>
                  <a:pt x="95" y="39"/>
                  <a:pt x="95" y="39"/>
                  <a:pt x="95" y="39"/>
                </a:cubicBezTo>
                <a:cubicBezTo>
                  <a:pt x="100" y="45"/>
                  <a:pt x="100" y="45"/>
                  <a:pt x="100" y="45"/>
                </a:cubicBezTo>
                <a:cubicBezTo>
                  <a:pt x="101" y="46"/>
                  <a:pt x="102" y="49"/>
                  <a:pt x="102" y="51"/>
                </a:cubicBezTo>
                <a:cubicBezTo>
                  <a:pt x="102" y="53"/>
                  <a:pt x="101" y="55"/>
                  <a:pt x="100" y="57"/>
                </a:cubicBezTo>
                <a:cubicBezTo>
                  <a:pt x="99" y="57"/>
                  <a:pt x="99" y="57"/>
                  <a:pt x="99" y="57"/>
                </a:cubicBezTo>
                <a:cubicBezTo>
                  <a:pt x="95" y="62"/>
                  <a:pt x="95" y="62"/>
                  <a:pt x="95" y="62"/>
                </a:cubicBezTo>
                <a:cubicBezTo>
                  <a:pt x="96" y="70"/>
                  <a:pt x="96" y="70"/>
                  <a:pt x="96" y="70"/>
                </a:cubicBezTo>
                <a:cubicBezTo>
                  <a:pt x="97" y="72"/>
                  <a:pt x="96" y="74"/>
                  <a:pt x="95" y="76"/>
                </a:cubicBezTo>
                <a:cubicBezTo>
                  <a:pt x="94" y="78"/>
                  <a:pt x="92" y="80"/>
                  <a:pt x="90" y="80"/>
                </a:cubicBezTo>
                <a:cubicBezTo>
                  <a:pt x="90" y="81"/>
                  <a:pt x="90" y="81"/>
                  <a:pt x="90" y="81"/>
                </a:cubicBezTo>
                <a:cubicBezTo>
                  <a:pt x="86" y="82"/>
                  <a:pt x="86" y="82"/>
                  <a:pt x="86" y="82"/>
                </a:cubicBezTo>
                <a:cubicBezTo>
                  <a:pt x="101" y="105"/>
                  <a:pt x="101" y="105"/>
                  <a:pt x="101" y="105"/>
                </a:cubicBezTo>
                <a:cubicBezTo>
                  <a:pt x="102" y="107"/>
                  <a:pt x="101" y="108"/>
                  <a:pt x="100" y="109"/>
                </a:cubicBezTo>
                <a:cubicBezTo>
                  <a:pt x="99" y="110"/>
                  <a:pt x="98" y="110"/>
                  <a:pt x="98" y="110"/>
                </a:cubicBezTo>
                <a:cubicBezTo>
                  <a:pt x="80" y="106"/>
                  <a:pt x="80" y="106"/>
                  <a:pt x="80" y="106"/>
                </a:cubicBezTo>
                <a:cubicBezTo>
                  <a:pt x="76" y="123"/>
                  <a:pt x="76" y="123"/>
                  <a:pt x="76" y="123"/>
                </a:cubicBezTo>
                <a:cubicBezTo>
                  <a:pt x="76" y="125"/>
                  <a:pt x="74" y="126"/>
                  <a:pt x="73" y="125"/>
                </a:cubicBezTo>
                <a:cubicBezTo>
                  <a:pt x="72" y="125"/>
                  <a:pt x="71" y="125"/>
                  <a:pt x="71" y="124"/>
                </a:cubicBezTo>
                <a:cubicBezTo>
                  <a:pt x="71" y="124"/>
                  <a:pt x="71" y="124"/>
                  <a:pt x="71" y="124"/>
                </a:cubicBezTo>
                <a:cubicBezTo>
                  <a:pt x="56" y="100"/>
                  <a:pt x="56" y="100"/>
                  <a:pt x="56" y="100"/>
                </a:cubicBezTo>
                <a:cubicBezTo>
                  <a:pt x="55" y="101"/>
                  <a:pt x="53" y="102"/>
                  <a:pt x="51" y="102"/>
                </a:cubicBezTo>
                <a:cubicBezTo>
                  <a:pt x="50" y="102"/>
                  <a:pt x="48" y="101"/>
                  <a:pt x="46" y="100"/>
                </a:cubicBezTo>
                <a:cubicBezTo>
                  <a:pt x="32" y="124"/>
                  <a:pt x="32" y="124"/>
                  <a:pt x="32" y="124"/>
                </a:cubicBezTo>
                <a:cubicBezTo>
                  <a:pt x="32" y="124"/>
                  <a:pt x="32" y="124"/>
                  <a:pt x="32" y="124"/>
                </a:cubicBezTo>
                <a:cubicBezTo>
                  <a:pt x="31" y="125"/>
                  <a:pt x="31" y="125"/>
                  <a:pt x="30" y="125"/>
                </a:cubicBezTo>
                <a:cubicBezTo>
                  <a:pt x="28" y="126"/>
                  <a:pt x="27" y="125"/>
                  <a:pt x="26" y="123"/>
                </a:cubicBezTo>
                <a:cubicBezTo>
                  <a:pt x="22" y="106"/>
                  <a:pt x="22" y="106"/>
                  <a:pt x="22" y="106"/>
                </a:cubicBezTo>
                <a:cubicBezTo>
                  <a:pt x="5" y="110"/>
                  <a:pt x="5" y="110"/>
                  <a:pt x="5" y="110"/>
                </a:cubicBezTo>
                <a:cubicBezTo>
                  <a:pt x="4" y="110"/>
                  <a:pt x="3" y="110"/>
                  <a:pt x="2" y="109"/>
                </a:cubicBezTo>
                <a:cubicBezTo>
                  <a:pt x="1" y="108"/>
                  <a:pt x="1" y="107"/>
                  <a:pt x="2" y="105"/>
                </a:cubicBezTo>
                <a:cubicBezTo>
                  <a:pt x="16" y="82"/>
                  <a:pt x="16" y="82"/>
                  <a:pt x="16" y="82"/>
                </a:cubicBezTo>
                <a:close/>
                <a:moveTo>
                  <a:pt x="82" y="86"/>
                </a:moveTo>
                <a:cubicBezTo>
                  <a:pt x="81" y="90"/>
                  <a:pt x="81" y="90"/>
                  <a:pt x="81" y="90"/>
                </a:cubicBezTo>
                <a:cubicBezTo>
                  <a:pt x="80" y="92"/>
                  <a:pt x="79" y="94"/>
                  <a:pt x="77" y="95"/>
                </a:cubicBezTo>
                <a:cubicBezTo>
                  <a:pt x="75" y="96"/>
                  <a:pt x="72" y="96"/>
                  <a:pt x="70" y="96"/>
                </a:cubicBezTo>
                <a:cubicBezTo>
                  <a:pt x="63" y="94"/>
                  <a:pt x="63" y="94"/>
                  <a:pt x="63" y="94"/>
                </a:cubicBezTo>
                <a:cubicBezTo>
                  <a:pt x="63" y="94"/>
                  <a:pt x="63" y="94"/>
                  <a:pt x="63" y="94"/>
                </a:cubicBezTo>
                <a:cubicBezTo>
                  <a:pt x="60" y="97"/>
                  <a:pt x="60" y="97"/>
                  <a:pt x="60" y="97"/>
                </a:cubicBezTo>
                <a:cubicBezTo>
                  <a:pt x="72" y="115"/>
                  <a:pt x="72" y="115"/>
                  <a:pt x="72" y="115"/>
                </a:cubicBezTo>
                <a:cubicBezTo>
                  <a:pt x="75" y="101"/>
                  <a:pt x="75" y="101"/>
                  <a:pt x="75" y="101"/>
                </a:cubicBezTo>
                <a:cubicBezTo>
                  <a:pt x="76" y="100"/>
                  <a:pt x="77" y="99"/>
                  <a:pt x="79" y="99"/>
                </a:cubicBezTo>
                <a:cubicBezTo>
                  <a:pt x="92" y="102"/>
                  <a:pt x="92" y="102"/>
                  <a:pt x="92" y="102"/>
                </a:cubicBezTo>
                <a:cubicBezTo>
                  <a:pt x="82" y="86"/>
                  <a:pt x="82" y="86"/>
                  <a:pt x="82" y="86"/>
                </a:cubicBezTo>
                <a:close/>
                <a:moveTo>
                  <a:pt x="42" y="96"/>
                </a:moveTo>
                <a:cubicBezTo>
                  <a:pt x="40" y="94"/>
                  <a:pt x="40" y="94"/>
                  <a:pt x="40" y="94"/>
                </a:cubicBezTo>
                <a:cubicBezTo>
                  <a:pt x="32" y="96"/>
                  <a:pt x="32" y="96"/>
                  <a:pt x="32" y="96"/>
                </a:cubicBezTo>
                <a:cubicBezTo>
                  <a:pt x="30" y="96"/>
                  <a:pt x="28" y="96"/>
                  <a:pt x="26" y="95"/>
                </a:cubicBezTo>
                <a:cubicBezTo>
                  <a:pt x="26" y="95"/>
                  <a:pt x="26" y="95"/>
                  <a:pt x="26" y="95"/>
                </a:cubicBezTo>
                <a:cubicBezTo>
                  <a:pt x="24" y="94"/>
                  <a:pt x="22" y="92"/>
                  <a:pt x="22" y="90"/>
                </a:cubicBezTo>
                <a:cubicBezTo>
                  <a:pt x="20" y="86"/>
                  <a:pt x="20" y="86"/>
                  <a:pt x="20" y="86"/>
                </a:cubicBezTo>
                <a:cubicBezTo>
                  <a:pt x="10" y="102"/>
                  <a:pt x="10" y="102"/>
                  <a:pt x="10" y="102"/>
                </a:cubicBezTo>
                <a:cubicBezTo>
                  <a:pt x="24" y="99"/>
                  <a:pt x="24" y="99"/>
                  <a:pt x="24" y="99"/>
                </a:cubicBezTo>
                <a:cubicBezTo>
                  <a:pt x="25" y="99"/>
                  <a:pt x="27" y="100"/>
                  <a:pt x="27" y="101"/>
                </a:cubicBezTo>
                <a:cubicBezTo>
                  <a:pt x="30" y="115"/>
                  <a:pt x="30" y="115"/>
                  <a:pt x="30" y="115"/>
                </a:cubicBezTo>
                <a:cubicBezTo>
                  <a:pt x="42" y="96"/>
                  <a:pt x="42" y="96"/>
                  <a:pt x="42" y="96"/>
                </a:cubicBezTo>
                <a:close/>
                <a:moveTo>
                  <a:pt x="31" y="15"/>
                </a:moveTo>
                <a:cubicBezTo>
                  <a:pt x="29" y="22"/>
                  <a:pt x="29" y="22"/>
                  <a:pt x="29" y="22"/>
                </a:cubicBezTo>
                <a:cubicBezTo>
                  <a:pt x="28" y="24"/>
                  <a:pt x="28" y="25"/>
                  <a:pt x="27" y="26"/>
                </a:cubicBezTo>
                <a:cubicBezTo>
                  <a:pt x="26" y="26"/>
                  <a:pt x="26" y="26"/>
                  <a:pt x="26" y="26"/>
                </a:cubicBezTo>
                <a:cubicBezTo>
                  <a:pt x="25" y="27"/>
                  <a:pt x="24" y="28"/>
                  <a:pt x="23" y="28"/>
                </a:cubicBezTo>
                <a:cubicBezTo>
                  <a:pt x="16" y="30"/>
                  <a:pt x="16" y="30"/>
                  <a:pt x="16" y="30"/>
                </a:cubicBezTo>
                <a:cubicBezTo>
                  <a:pt x="17" y="37"/>
                  <a:pt x="17" y="37"/>
                  <a:pt x="17" y="37"/>
                </a:cubicBezTo>
                <a:cubicBezTo>
                  <a:pt x="18" y="39"/>
                  <a:pt x="18" y="40"/>
                  <a:pt x="17" y="42"/>
                </a:cubicBezTo>
                <a:cubicBezTo>
                  <a:pt x="17" y="43"/>
                  <a:pt x="16" y="45"/>
                  <a:pt x="15" y="46"/>
                </a:cubicBezTo>
                <a:cubicBezTo>
                  <a:pt x="10" y="51"/>
                  <a:pt x="10" y="51"/>
                  <a:pt x="10" y="51"/>
                </a:cubicBezTo>
                <a:cubicBezTo>
                  <a:pt x="15" y="56"/>
                  <a:pt x="15" y="56"/>
                  <a:pt x="15" y="56"/>
                </a:cubicBezTo>
                <a:cubicBezTo>
                  <a:pt x="15" y="56"/>
                  <a:pt x="15" y="56"/>
                  <a:pt x="15" y="56"/>
                </a:cubicBezTo>
                <a:cubicBezTo>
                  <a:pt x="16" y="57"/>
                  <a:pt x="17" y="59"/>
                  <a:pt x="17" y="60"/>
                </a:cubicBezTo>
                <a:cubicBezTo>
                  <a:pt x="18" y="62"/>
                  <a:pt x="18" y="63"/>
                  <a:pt x="17" y="64"/>
                </a:cubicBezTo>
                <a:cubicBezTo>
                  <a:pt x="16" y="71"/>
                  <a:pt x="16" y="71"/>
                  <a:pt x="16" y="71"/>
                </a:cubicBezTo>
                <a:cubicBezTo>
                  <a:pt x="23" y="74"/>
                  <a:pt x="23" y="74"/>
                  <a:pt x="23" y="74"/>
                </a:cubicBezTo>
                <a:cubicBezTo>
                  <a:pt x="24" y="74"/>
                  <a:pt x="25" y="75"/>
                  <a:pt x="26" y="76"/>
                </a:cubicBezTo>
                <a:cubicBezTo>
                  <a:pt x="26" y="76"/>
                  <a:pt x="26" y="76"/>
                  <a:pt x="26" y="76"/>
                </a:cubicBezTo>
                <a:cubicBezTo>
                  <a:pt x="27" y="77"/>
                  <a:pt x="28" y="78"/>
                  <a:pt x="29" y="80"/>
                </a:cubicBezTo>
                <a:cubicBezTo>
                  <a:pt x="31" y="87"/>
                  <a:pt x="31" y="87"/>
                  <a:pt x="31" y="87"/>
                </a:cubicBezTo>
                <a:cubicBezTo>
                  <a:pt x="38" y="85"/>
                  <a:pt x="38" y="85"/>
                  <a:pt x="38" y="85"/>
                </a:cubicBezTo>
                <a:cubicBezTo>
                  <a:pt x="39" y="85"/>
                  <a:pt x="41" y="85"/>
                  <a:pt x="42" y="85"/>
                </a:cubicBezTo>
                <a:cubicBezTo>
                  <a:pt x="44" y="85"/>
                  <a:pt x="45" y="86"/>
                  <a:pt x="46" y="87"/>
                </a:cubicBezTo>
                <a:cubicBezTo>
                  <a:pt x="51" y="92"/>
                  <a:pt x="51" y="92"/>
                  <a:pt x="51" y="92"/>
                </a:cubicBezTo>
                <a:cubicBezTo>
                  <a:pt x="56" y="87"/>
                  <a:pt x="56" y="87"/>
                  <a:pt x="56" y="87"/>
                </a:cubicBezTo>
                <a:cubicBezTo>
                  <a:pt x="56" y="87"/>
                  <a:pt x="56" y="87"/>
                  <a:pt x="56" y="87"/>
                </a:cubicBezTo>
                <a:cubicBezTo>
                  <a:pt x="58" y="86"/>
                  <a:pt x="59" y="85"/>
                  <a:pt x="60" y="85"/>
                </a:cubicBezTo>
                <a:cubicBezTo>
                  <a:pt x="62" y="85"/>
                  <a:pt x="63" y="85"/>
                  <a:pt x="65" y="85"/>
                </a:cubicBezTo>
                <a:cubicBezTo>
                  <a:pt x="72" y="87"/>
                  <a:pt x="72" y="87"/>
                  <a:pt x="72" y="87"/>
                </a:cubicBezTo>
                <a:cubicBezTo>
                  <a:pt x="74" y="80"/>
                  <a:pt x="74" y="80"/>
                  <a:pt x="74" y="80"/>
                </a:cubicBezTo>
                <a:cubicBezTo>
                  <a:pt x="74" y="78"/>
                  <a:pt x="75" y="77"/>
                  <a:pt x="76" y="76"/>
                </a:cubicBezTo>
                <a:cubicBezTo>
                  <a:pt x="77" y="75"/>
                  <a:pt x="78" y="74"/>
                  <a:pt x="80" y="74"/>
                </a:cubicBezTo>
                <a:cubicBezTo>
                  <a:pt x="87" y="72"/>
                  <a:pt x="87" y="72"/>
                  <a:pt x="87" y="72"/>
                </a:cubicBezTo>
                <a:cubicBezTo>
                  <a:pt x="85" y="64"/>
                  <a:pt x="85" y="64"/>
                  <a:pt x="85" y="64"/>
                </a:cubicBezTo>
                <a:cubicBezTo>
                  <a:pt x="85" y="63"/>
                  <a:pt x="85" y="62"/>
                  <a:pt x="85" y="60"/>
                </a:cubicBezTo>
                <a:cubicBezTo>
                  <a:pt x="85" y="60"/>
                  <a:pt x="85" y="60"/>
                  <a:pt x="85" y="60"/>
                </a:cubicBezTo>
                <a:cubicBezTo>
                  <a:pt x="86" y="59"/>
                  <a:pt x="86" y="57"/>
                  <a:pt x="87" y="56"/>
                </a:cubicBezTo>
                <a:cubicBezTo>
                  <a:pt x="93" y="51"/>
                  <a:pt x="93" y="51"/>
                  <a:pt x="93" y="51"/>
                </a:cubicBezTo>
                <a:cubicBezTo>
                  <a:pt x="88" y="46"/>
                  <a:pt x="88" y="46"/>
                  <a:pt x="88" y="46"/>
                </a:cubicBezTo>
                <a:cubicBezTo>
                  <a:pt x="87" y="46"/>
                  <a:pt x="87" y="46"/>
                  <a:pt x="87" y="46"/>
                </a:cubicBezTo>
                <a:cubicBezTo>
                  <a:pt x="86" y="45"/>
                  <a:pt x="86" y="43"/>
                  <a:pt x="85" y="42"/>
                </a:cubicBezTo>
                <a:cubicBezTo>
                  <a:pt x="85" y="40"/>
                  <a:pt x="85" y="39"/>
                  <a:pt x="85" y="37"/>
                </a:cubicBezTo>
                <a:cubicBezTo>
                  <a:pt x="87" y="31"/>
                  <a:pt x="87" y="31"/>
                  <a:pt x="87" y="31"/>
                </a:cubicBezTo>
                <a:cubicBezTo>
                  <a:pt x="80" y="28"/>
                  <a:pt x="80" y="28"/>
                  <a:pt x="80" y="28"/>
                </a:cubicBezTo>
                <a:cubicBezTo>
                  <a:pt x="78" y="28"/>
                  <a:pt x="77" y="27"/>
                  <a:pt x="76" y="26"/>
                </a:cubicBezTo>
                <a:cubicBezTo>
                  <a:pt x="75" y="25"/>
                  <a:pt x="74" y="24"/>
                  <a:pt x="74" y="22"/>
                </a:cubicBezTo>
                <a:cubicBezTo>
                  <a:pt x="72" y="15"/>
                  <a:pt x="72" y="15"/>
                  <a:pt x="72" y="15"/>
                </a:cubicBezTo>
                <a:cubicBezTo>
                  <a:pt x="65" y="17"/>
                  <a:pt x="65" y="17"/>
                  <a:pt x="65" y="17"/>
                </a:cubicBezTo>
                <a:cubicBezTo>
                  <a:pt x="63" y="17"/>
                  <a:pt x="62" y="17"/>
                  <a:pt x="61" y="17"/>
                </a:cubicBezTo>
                <a:cubicBezTo>
                  <a:pt x="60" y="17"/>
                  <a:pt x="60" y="17"/>
                  <a:pt x="60" y="17"/>
                </a:cubicBezTo>
                <a:cubicBezTo>
                  <a:pt x="59" y="17"/>
                  <a:pt x="58" y="16"/>
                  <a:pt x="56" y="15"/>
                </a:cubicBezTo>
                <a:cubicBezTo>
                  <a:pt x="52" y="10"/>
                  <a:pt x="52" y="10"/>
                  <a:pt x="52" y="10"/>
                </a:cubicBezTo>
                <a:cubicBezTo>
                  <a:pt x="46" y="15"/>
                  <a:pt x="46" y="15"/>
                  <a:pt x="46" y="15"/>
                </a:cubicBezTo>
                <a:cubicBezTo>
                  <a:pt x="46" y="15"/>
                  <a:pt x="46" y="15"/>
                  <a:pt x="46" y="15"/>
                </a:cubicBezTo>
                <a:cubicBezTo>
                  <a:pt x="45" y="16"/>
                  <a:pt x="44" y="17"/>
                  <a:pt x="42" y="17"/>
                </a:cubicBezTo>
                <a:cubicBezTo>
                  <a:pt x="41" y="17"/>
                  <a:pt x="39" y="17"/>
                  <a:pt x="38" y="17"/>
                </a:cubicBezTo>
                <a:cubicBezTo>
                  <a:pt x="31" y="15"/>
                  <a:pt x="31" y="15"/>
                  <a:pt x="31" y="1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32" name="Freeform 3824"/>
          <p:cNvSpPr>
            <a:spLocks noEditPoints="1"/>
          </p:cNvSpPr>
          <p:nvPr/>
        </p:nvSpPr>
        <p:spPr bwMode="auto">
          <a:xfrm>
            <a:off x="3685490" y="4271663"/>
            <a:ext cx="229696" cy="175150"/>
          </a:xfrm>
          <a:custGeom>
            <a:avLst/>
            <a:gdLst>
              <a:gd name="T0" fmla="*/ 50 w 125"/>
              <a:gd name="T1" fmla="*/ 0 h 95"/>
              <a:gd name="T2" fmla="*/ 57 w 125"/>
              <a:gd name="T3" fmla="*/ 8 h 95"/>
              <a:gd name="T4" fmla="*/ 68 w 125"/>
              <a:gd name="T5" fmla="*/ 8 h 95"/>
              <a:gd name="T6" fmla="*/ 75 w 125"/>
              <a:gd name="T7" fmla="*/ 0 h 95"/>
              <a:gd name="T8" fmla="*/ 94 w 125"/>
              <a:gd name="T9" fmla="*/ 0 h 95"/>
              <a:gd name="T10" fmla="*/ 123 w 125"/>
              <a:gd name="T11" fmla="*/ 28 h 95"/>
              <a:gd name="T12" fmla="*/ 123 w 125"/>
              <a:gd name="T13" fmla="*/ 35 h 95"/>
              <a:gd name="T14" fmla="*/ 99 w 125"/>
              <a:gd name="T15" fmla="*/ 53 h 95"/>
              <a:gd name="T16" fmla="*/ 98 w 125"/>
              <a:gd name="T17" fmla="*/ 52 h 95"/>
              <a:gd name="T18" fmla="*/ 94 w 125"/>
              <a:gd name="T19" fmla="*/ 95 h 95"/>
              <a:gd name="T20" fmla="*/ 31 w 125"/>
              <a:gd name="T21" fmla="*/ 95 h 95"/>
              <a:gd name="T22" fmla="*/ 27 w 125"/>
              <a:gd name="T23" fmla="*/ 91 h 95"/>
              <a:gd name="T24" fmla="*/ 26 w 125"/>
              <a:gd name="T25" fmla="*/ 53 h 95"/>
              <a:gd name="T26" fmla="*/ 2 w 125"/>
              <a:gd name="T27" fmla="*/ 35 h 95"/>
              <a:gd name="T28" fmla="*/ 2 w 125"/>
              <a:gd name="T29" fmla="*/ 28 h 95"/>
              <a:gd name="T30" fmla="*/ 31 w 125"/>
              <a:gd name="T31" fmla="*/ 0 h 95"/>
              <a:gd name="T32" fmla="*/ 45 w 125"/>
              <a:gd name="T33" fmla="*/ 59 h 95"/>
              <a:gd name="T34" fmla="*/ 39 w 125"/>
              <a:gd name="T35" fmla="*/ 57 h 95"/>
              <a:gd name="T36" fmla="*/ 52 w 125"/>
              <a:gd name="T37" fmla="*/ 31 h 95"/>
              <a:gd name="T38" fmla="*/ 62 w 125"/>
              <a:gd name="T39" fmla="*/ 57 h 95"/>
              <a:gd name="T40" fmla="*/ 57 w 125"/>
              <a:gd name="T41" fmla="*/ 59 h 95"/>
              <a:gd name="T42" fmla="*/ 46 w 125"/>
              <a:gd name="T43" fmla="*/ 55 h 95"/>
              <a:gd name="T44" fmla="*/ 51 w 125"/>
              <a:gd name="T45" fmla="*/ 42 h 95"/>
              <a:gd name="T46" fmla="*/ 53 w 125"/>
              <a:gd name="T47" fmla="*/ 49 h 95"/>
              <a:gd name="T48" fmla="*/ 68 w 125"/>
              <a:gd name="T49" fmla="*/ 31 h 95"/>
              <a:gd name="T50" fmla="*/ 79 w 125"/>
              <a:gd name="T51" fmla="*/ 31 h 95"/>
              <a:gd name="T52" fmla="*/ 86 w 125"/>
              <a:gd name="T53" fmla="*/ 37 h 95"/>
              <a:gd name="T54" fmla="*/ 84 w 125"/>
              <a:gd name="T55" fmla="*/ 59 h 95"/>
              <a:gd name="T56" fmla="*/ 68 w 125"/>
              <a:gd name="T57" fmla="*/ 61 h 95"/>
              <a:gd name="T58" fmla="*/ 65 w 125"/>
              <a:gd name="T59" fmla="*/ 58 h 95"/>
              <a:gd name="T60" fmla="*/ 68 w 125"/>
              <a:gd name="T61" fmla="*/ 31 h 95"/>
              <a:gd name="T62" fmla="*/ 70 w 125"/>
              <a:gd name="T63" fmla="*/ 37 h 95"/>
              <a:gd name="T64" fmla="*/ 79 w 125"/>
              <a:gd name="T65" fmla="*/ 55 h 95"/>
              <a:gd name="T66" fmla="*/ 80 w 125"/>
              <a:gd name="T67" fmla="*/ 55 h 95"/>
              <a:gd name="T68" fmla="*/ 80 w 125"/>
              <a:gd name="T69" fmla="*/ 37 h 95"/>
              <a:gd name="T70" fmla="*/ 47 w 125"/>
              <a:gd name="T71" fmla="*/ 10 h 95"/>
              <a:gd name="T72" fmla="*/ 12 w 125"/>
              <a:gd name="T73" fmla="*/ 31 h 95"/>
              <a:gd name="T74" fmla="*/ 28 w 125"/>
              <a:gd name="T75" fmla="*/ 38 h 95"/>
              <a:gd name="T76" fmla="*/ 36 w 125"/>
              <a:gd name="T77" fmla="*/ 41 h 95"/>
              <a:gd name="T78" fmla="*/ 89 w 125"/>
              <a:gd name="T79" fmla="*/ 86 h 95"/>
              <a:gd name="T80" fmla="*/ 89 w 125"/>
              <a:gd name="T81" fmla="*/ 41 h 95"/>
              <a:gd name="T82" fmla="*/ 97 w 125"/>
              <a:gd name="T83" fmla="*/ 38 h 95"/>
              <a:gd name="T84" fmla="*/ 113 w 125"/>
              <a:gd name="T85" fmla="*/ 31 h 95"/>
              <a:gd name="T86" fmla="*/ 78 w 125"/>
              <a:gd name="T87" fmla="*/ 10 h 95"/>
              <a:gd name="T88" fmla="*/ 62 w 125"/>
              <a:gd name="T89" fmla="*/ 19 h 95"/>
              <a:gd name="T90" fmla="*/ 47 w 125"/>
              <a:gd name="T91" fmla="*/ 10 h 9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5" h="95">
                <a:moveTo>
                  <a:pt x="31" y="0"/>
                </a:moveTo>
                <a:cubicBezTo>
                  <a:pt x="50" y="0"/>
                  <a:pt x="50" y="0"/>
                  <a:pt x="50" y="0"/>
                </a:cubicBezTo>
                <a:cubicBezTo>
                  <a:pt x="52" y="0"/>
                  <a:pt x="54" y="2"/>
                  <a:pt x="54" y="4"/>
                </a:cubicBezTo>
                <a:cubicBezTo>
                  <a:pt x="55" y="6"/>
                  <a:pt x="56" y="7"/>
                  <a:pt x="57" y="8"/>
                </a:cubicBezTo>
                <a:cubicBezTo>
                  <a:pt x="59" y="9"/>
                  <a:pt x="61" y="10"/>
                  <a:pt x="62" y="10"/>
                </a:cubicBezTo>
                <a:cubicBezTo>
                  <a:pt x="64" y="10"/>
                  <a:pt x="66" y="9"/>
                  <a:pt x="68" y="8"/>
                </a:cubicBezTo>
                <a:cubicBezTo>
                  <a:pt x="69" y="7"/>
                  <a:pt x="70" y="6"/>
                  <a:pt x="71" y="4"/>
                </a:cubicBezTo>
                <a:cubicBezTo>
                  <a:pt x="71" y="2"/>
                  <a:pt x="73" y="0"/>
                  <a:pt x="75" y="0"/>
                </a:cubicBezTo>
                <a:cubicBezTo>
                  <a:pt x="75" y="0"/>
                  <a:pt x="75" y="0"/>
                  <a:pt x="75" y="0"/>
                </a:cubicBezTo>
                <a:cubicBezTo>
                  <a:pt x="94" y="0"/>
                  <a:pt x="94" y="0"/>
                  <a:pt x="94" y="0"/>
                </a:cubicBezTo>
                <a:cubicBezTo>
                  <a:pt x="95" y="0"/>
                  <a:pt x="96" y="1"/>
                  <a:pt x="97" y="2"/>
                </a:cubicBezTo>
                <a:cubicBezTo>
                  <a:pt x="123" y="28"/>
                  <a:pt x="123" y="28"/>
                  <a:pt x="123" y="28"/>
                </a:cubicBezTo>
                <a:cubicBezTo>
                  <a:pt x="125" y="30"/>
                  <a:pt x="125" y="33"/>
                  <a:pt x="123" y="35"/>
                </a:cubicBezTo>
                <a:cubicBezTo>
                  <a:pt x="123" y="35"/>
                  <a:pt x="123" y="35"/>
                  <a:pt x="123" y="35"/>
                </a:cubicBezTo>
                <a:cubicBezTo>
                  <a:pt x="105" y="53"/>
                  <a:pt x="105" y="53"/>
                  <a:pt x="105" y="53"/>
                </a:cubicBezTo>
                <a:cubicBezTo>
                  <a:pt x="104" y="55"/>
                  <a:pt x="100" y="55"/>
                  <a:pt x="99" y="53"/>
                </a:cubicBezTo>
                <a:cubicBezTo>
                  <a:pt x="99" y="53"/>
                  <a:pt x="99" y="53"/>
                  <a:pt x="99" y="53"/>
                </a:cubicBezTo>
                <a:cubicBezTo>
                  <a:pt x="98" y="52"/>
                  <a:pt x="98" y="52"/>
                  <a:pt x="98" y="52"/>
                </a:cubicBezTo>
                <a:cubicBezTo>
                  <a:pt x="98" y="91"/>
                  <a:pt x="98" y="91"/>
                  <a:pt x="98" y="91"/>
                </a:cubicBezTo>
                <a:cubicBezTo>
                  <a:pt x="98" y="93"/>
                  <a:pt x="96" y="95"/>
                  <a:pt x="94" y="95"/>
                </a:cubicBezTo>
                <a:cubicBezTo>
                  <a:pt x="93" y="95"/>
                  <a:pt x="93" y="95"/>
                  <a:pt x="93" y="95"/>
                </a:cubicBezTo>
                <a:cubicBezTo>
                  <a:pt x="31" y="95"/>
                  <a:pt x="31" y="95"/>
                  <a:pt x="31" y="95"/>
                </a:cubicBezTo>
                <a:cubicBezTo>
                  <a:pt x="29" y="95"/>
                  <a:pt x="27" y="93"/>
                  <a:pt x="27" y="91"/>
                </a:cubicBezTo>
                <a:cubicBezTo>
                  <a:pt x="27" y="91"/>
                  <a:pt x="27" y="91"/>
                  <a:pt x="27" y="91"/>
                </a:cubicBezTo>
                <a:cubicBezTo>
                  <a:pt x="27" y="52"/>
                  <a:pt x="27" y="52"/>
                  <a:pt x="27" y="52"/>
                </a:cubicBezTo>
                <a:cubicBezTo>
                  <a:pt x="26" y="53"/>
                  <a:pt x="26" y="53"/>
                  <a:pt x="26" y="53"/>
                </a:cubicBezTo>
                <a:cubicBezTo>
                  <a:pt x="24" y="55"/>
                  <a:pt x="21" y="55"/>
                  <a:pt x="20" y="53"/>
                </a:cubicBezTo>
                <a:cubicBezTo>
                  <a:pt x="2" y="35"/>
                  <a:pt x="2" y="35"/>
                  <a:pt x="2" y="35"/>
                </a:cubicBezTo>
                <a:cubicBezTo>
                  <a:pt x="0" y="33"/>
                  <a:pt x="0" y="30"/>
                  <a:pt x="2" y="28"/>
                </a:cubicBezTo>
                <a:cubicBezTo>
                  <a:pt x="2" y="28"/>
                  <a:pt x="2" y="28"/>
                  <a:pt x="2" y="28"/>
                </a:cubicBezTo>
                <a:cubicBezTo>
                  <a:pt x="28" y="2"/>
                  <a:pt x="28" y="2"/>
                  <a:pt x="28" y="2"/>
                </a:cubicBezTo>
                <a:cubicBezTo>
                  <a:pt x="29" y="1"/>
                  <a:pt x="30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lose/>
                <a:moveTo>
                  <a:pt x="45" y="59"/>
                </a:moveTo>
                <a:cubicBezTo>
                  <a:pt x="44" y="61"/>
                  <a:pt x="43" y="61"/>
                  <a:pt x="41" y="61"/>
                </a:cubicBezTo>
                <a:cubicBezTo>
                  <a:pt x="40" y="60"/>
                  <a:pt x="39" y="59"/>
                  <a:pt x="39" y="57"/>
                </a:cubicBezTo>
                <a:cubicBezTo>
                  <a:pt x="48" y="33"/>
                  <a:pt x="48" y="33"/>
                  <a:pt x="48" y="33"/>
                </a:cubicBezTo>
                <a:cubicBezTo>
                  <a:pt x="49" y="31"/>
                  <a:pt x="50" y="30"/>
                  <a:pt x="52" y="31"/>
                </a:cubicBezTo>
                <a:cubicBezTo>
                  <a:pt x="53" y="31"/>
                  <a:pt x="53" y="32"/>
                  <a:pt x="54" y="33"/>
                </a:cubicBezTo>
                <a:cubicBezTo>
                  <a:pt x="62" y="57"/>
                  <a:pt x="62" y="57"/>
                  <a:pt x="62" y="57"/>
                </a:cubicBezTo>
                <a:cubicBezTo>
                  <a:pt x="63" y="59"/>
                  <a:pt x="62" y="60"/>
                  <a:pt x="60" y="61"/>
                </a:cubicBezTo>
                <a:cubicBezTo>
                  <a:pt x="59" y="61"/>
                  <a:pt x="57" y="61"/>
                  <a:pt x="57" y="59"/>
                </a:cubicBezTo>
                <a:cubicBezTo>
                  <a:pt x="55" y="55"/>
                  <a:pt x="55" y="55"/>
                  <a:pt x="55" y="55"/>
                </a:cubicBezTo>
                <a:cubicBezTo>
                  <a:pt x="46" y="55"/>
                  <a:pt x="46" y="55"/>
                  <a:pt x="46" y="55"/>
                </a:cubicBezTo>
                <a:cubicBezTo>
                  <a:pt x="45" y="59"/>
                  <a:pt x="45" y="59"/>
                  <a:pt x="45" y="59"/>
                </a:cubicBezTo>
                <a:close/>
                <a:moveTo>
                  <a:pt x="51" y="42"/>
                </a:moveTo>
                <a:cubicBezTo>
                  <a:pt x="48" y="49"/>
                  <a:pt x="48" y="49"/>
                  <a:pt x="48" y="49"/>
                </a:cubicBezTo>
                <a:cubicBezTo>
                  <a:pt x="53" y="49"/>
                  <a:pt x="53" y="49"/>
                  <a:pt x="53" y="49"/>
                </a:cubicBezTo>
                <a:cubicBezTo>
                  <a:pt x="51" y="42"/>
                  <a:pt x="51" y="42"/>
                  <a:pt x="51" y="42"/>
                </a:cubicBezTo>
                <a:close/>
                <a:moveTo>
                  <a:pt x="68" y="31"/>
                </a:moveTo>
                <a:cubicBezTo>
                  <a:pt x="68" y="31"/>
                  <a:pt x="68" y="31"/>
                  <a:pt x="68" y="31"/>
                </a:cubicBezTo>
                <a:cubicBezTo>
                  <a:pt x="79" y="31"/>
                  <a:pt x="79" y="31"/>
                  <a:pt x="79" y="31"/>
                </a:cubicBezTo>
                <a:cubicBezTo>
                  <a:pt x="81" y="31"/>
                  <a:pt x="83" y="31"/>
                  <a:pt x="84" y="33"/>
                </a:cubicBezTo>
                <a:cubicBezTo>
                  <a:pt x="85" y="34"/>
                  <a:pt x="86" y="35"/>
                  <a:pt x="86" y="37"/>
                </a:cubicBezTo>
                <a:cubicBezTo>
                  <a:pt x="86" y="55"/>
                  <a:pt x="86" y="55"/>
                  <a:pt x="86" y="55"/>
                </a:cubicBezTo>
                <a:cubicBezTo>
                  <a:pt x="86" y="57"/>
                  <a:pt x="85" y="58"/>
                  <a:pt x="84" y="59"/>
                </a:cubicBezTo>
                <a:cubicBezTo>
                  <a:pt x="83" y="60"/>
                  <a:pt x="81" y="61"/>
                  <a:pt x="79" y="61"/>
                </a:cubicBezTo>
                <a:cubicBezTo>
                  <a:pt x="68" y="61"/>
                  <a:pt x="68" y="61"/>
                  <a:pt x="68" y="61"/>
                </a:cubicBezTo>
                <a:cubicBezTo>
                  <a:pt x="66" y="61"/>
                  <a:pt x="65" y="60"/>
                  <a:pt x="65" y="58"/>
                </a:cubicBezTo>
                <a:cubicBezTo>
                  <a:pt x="65" y="58"/>
                  <a:pt x="65" y="58"/>
                  <a:pt x="65" y="58"/>
                </a:cubicBezTo>
                <a:cubicBezTo>
                  <a:pt x="65" y="34"/>
                  <a:pt x="65" y="34"/>
                  <a:pt x="65" y="34"/>
                </a:cubicBezTo>
                <a:cubicBezTo>
                  <a:pt x="65" y="32"/>
                  <a:pt x="66" y="31"/>
                  <a:pt x="68" y="31"/>
                </a:cubicBezTo>
                <a:close/>
                <a:moveTo>
                  <a:pt x="79" y="37"/>
                </a:moveTo>
                <a:cubicBezTo>
                  <a:pt x="70" y="37"/>
                  <a:pt x="70" y="37"/>
                  <a:pt x="70" y="37"/>
                </a:cubicBezTo>
                <a:cubicBezTo>
                  <a:pt x="70" y="55"/>
                  <a:pt x="70" y="55"/>
                  <a:pt x="70" y="55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55"/>
                  <a:pt x="80" y="55"/>
                  <a:pt x="80" y="55"/>
                </a:cubicBezTo>
                <a:cubicBezTo>
                  <a:pt x="80" y="55"/>
                  <a:pt x="80" y="55"/>
                  <a:pt x="80" y="55"/>
                </a:cubicBezTo>
                <a:cubicBezTo>
                  <a:pt x="80" y="37"/>
                  <a:pt x="80" y="37"/>
                  <a:pt x="80" y="37"/>
                </a:cubicBezTo>
                <a:cubicBezTo>
                  <a:pt x="80" y="37"/>
                  <a:pt x="80" y="37"/>
                  <a:pt x="80" y="37"/>
                </a:cubicBezTo>
                <a:cubicBezTo>
                  <a:pt x="80" y="37"/>
                  <a:pt x="79" y="37"/>
                  <a:pt x="79" y="37"/>
                </a:cubicBezTo>
                <a:close/>
                <a:moveTo>
                  <a:pt x="47" y="10"/>
                </a:moveTo>
                <a:cubicBezTo>
                  <a:pt x="33" y="10"/>
                  <a:pt x="33" y="10"/>
                  <a:pt x="33" y="10"/>
                </a:cubicBezTo>
                <a:cubicBezTo>
                  <a:pt x="12" y="31"/>
                  <a:pt x="12" y="31"/>
                  <a:pt x="12" y="31"/>
                </a:cubicBezTo>
                <a:cubicBezTo>
                  <a:pt x="23" y="43"/>
                  <a:pt x="23" y="43"/>
                  <a:pt x="23" y="43"/>
                </a:cubicBezTo>
                <a:cubicBezTo>
                  <a:pt x="28" y="38"/>
                  <a:pt x="28" y="38"/>
                  <a:pt x="28" y="38"/>
                </a:cubicBezTo>
                <a:cubicBezTo>
                  <a:pt x="29" y="37"/>
                  <a:pt x="30" y="36"/>
                  <a:pt x="31" y="36"/>
                </a:cubicBezTo>
                <a:cubicBezTo>
                  <a:pt x="34" y="36"/>
                  <a:pt x="36" y="38"/>
                  <a:pt x="36" y="41"/>
                </a:cubicBezTo>
                <a:cubicBezTo>
                  <a:pt x="36" y="86"/>
                  <a:pt x="36" y="86"/>
                  <a:pt x="36" y="86"/>
                </a:cubicBezTo>
                <a:cubicBezTo>
                  <a:pt x="89" y="86"/>
                  <a:pt x="89" y="86"/>
                  <a:pt x="89" y="86"/>
                </a:cubicBezTo>
                <a:cubicBezTo>
                  <a:pt x="89" y="41"/>
                  <a:pt x="89" y="41"/>
                  <a:pt x="89" y="41"/>
                </a:cubicBezTo>
                <a:cubicBezTo>
                  <a:pt x="89" y="41"/>
                  <a:pt x="89" y="41"/>
                  <a:pt x="89" y="41"/>
                </a:cubicBezTo>
                <a:cubicBezTo>
                  <a:pt x="89" y="40"/>
                  <a:pt x="89" y="38"/>
                  <a:pt x="90" y="38"/>
                </a:cubicBezTo>
                <a:cubicBezTo>
                  <a:pt x="92" y="36"/>
                  <a:pt x="95" y="36"/>
                  <a:pt x="97" y="38"/>
                </a:cubicBezTo>
                <a:cubicBezTo>
                  <a:pt x="102" y="43"/>
                  <a:pt x="102" y="43"/>
                  <a:pt x="102" y="43"/>
                </a:cubicBezTo>
                <a:cubicBezTo>
                  <a:pt x="113" y="31"/>
                  <a:pt x="113" y="31"/>
                  <a:pt x="113" y="31"/>
                </a:cubicBezTo>
                <a:cubicBezTo>
                  <a:pt x="92" y="10"/>
                  <a:pt x="92" y="10"/>
                  <a:pt x="92" y="10"/>
                </a:cubicBezTo>
                <a:cubicBezTo>
                  <a:pt x="78" y="10"/>
                  <a:pt x="78" y="10"/>
                  <a:pt x="78" y="10"/>
                </a:cubicBezTo>
                <a:cubicBezTo>
                  <a:pt x="77" y="12"/>
                  <a:pt x="75" y="14"/>
                  <a:pt x="73" y="16"/>
                </a:cubicBezTo>
                <a:cubicBezTo>
                  <a:pt x="70" y="18"/>
                  <a:pt x="67" y="19"/>
                  <a:pt x="62" y="19"/>
                </a:cubicBezTo>
                <a:cubicBezTo>
                  <a:pt x="58" y="19"/>
                  <a:pt x="55" y="18"/>
                  <a:pt x="52" y="16"/>
                </a:cubicBezTo>
                <a:cubicBezTo>
                  <a:pt x="50" y="14"/>
                  <a:pt x="48" y="12"/>
                  <a:pt x="47" y="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33" name="Freeform 3825"/>
          <p:cNvSpPr>
            <a:spLocks noEditPoints="1"/>
          </p:cNvSpPr>
          <p:nvPr/>
        </p:nvSpPr>
        <p:spPr bwMode="auto">
          <a:xfrm>
            <a:off x="4145660" y="4217951"/>
            <a:ext cx="147162" cy="230422"/>
          </a:xfrm>
          <a:custGeom>
            <a:avLst/>
            <a:gdLst>
              <a:gd name="T0" fmla="*/ 20 w 80"/>
              <a:gd name="T1" fmla="*/ 30 h 125"/>
              <a:gd name="T2" fmla="*/ 41 w 80"/>
              <a:gd name="T3" fmla="*/ 30 h 125"/>
              <a:gd name="T4" fmla="*/ 48 w 80"/>
              <a:gd name="T5" fmla="*/ 15 h 125"/>
              <a:gd name="T6" fmla="*/ 46 w 80"/>
              <a:gd name="T7" fmla="*/ 10 h 125"/>
              <a:gd name="T8" fmla="*/ 15 w 80"/>
              <a:gd name="T9" fmla="*/ 10 h 125"/>
              <a:gd name="T10" fmla="*/ 13 w 80"/>
              <a:gd name="T11" fmla="*/ 15 h 125"/>
              <a:gd name="T12" fmla="*/ 20 w 80"/>
              <a:gd name="T13" fmla="*/ 30 h 125"/>
              <a:gd name="T14" fmla="*/ 51 w 80"/>
              <a:gd name="T15" fmla="*/ 36 h 125"/>
              <a:gd name="T16" fmla="*/ 79 w 80"/>
              <a:gd name="T17" fmla="*/ 65 h 125"/>
              <a:gd name="T18" fmla="*/ 79 w 80"/>
              <a:gd name="T19" fmla="*/ 69 h 125"/>
              <a:gd name="T20" fmla="*/ 68 w 80"/>
              <a:gd name="T21" fmla="*/ 81 h 125"/>
              <a:gd name="T22" fmla="*/ 64 w 80"/>
              <a:gd name="T23" fmla="*/ 81 h 125"/>
              <a:gd name="T24" fmla="*/ 64 w 80"/>
              <a:gd name="T25" fmla="*/ 80 h 125"/>
              <a:gd name="T26" fmla="*/ 57 w 80"/>
              <a:gd name="T27" fmla="*/ 73 h 125"/>
              <a:gd name="T28" fmla="*/ 61 w 80"/>
              <a:gd name="T29" fmla="*/ 93 h 125"/>
              <a:gd name="T30" fmla="*/ 59 w 80"/>
              <a:gd name="T31" fmla="*/ 98 h 125"/>
              <a:gd name="T32" fmla="*/ 34 w 80"/>
              <a:gd name="T33" fmla="*/ 123 h 125"/>
              <a:gd name="T34" fmla="*/ 27 w 80"/>
              <a:gd name="T35" fmla="*/ 123 h 125"/>
              <a:gd name="T36" fmla="*/ 27 w 80"/>
              <a:gd name="T37" fmla="*/ 123 h 125"/>
              <a:gd name="T38" fmla="*/ 2 w 80"/>
              <a:gd name="T39" fmla="*/ 98 h 125"/>
              <a:gd name="T40" fmla="*/ 0 w 80"/>
              <a:gd name="T41" fmla="*/ 93 h 125"/>
              <a:gd name="T42" fmla="*/ 11 w 80"/>
              <a:gd name="T43" fmla="*/ 33 h 125"/>
              <a:gd name="T44" fmla="*/ 4 w 80"/>
              <a:gd name="T45" fmla="*/ 17 h 125"/>
              <a:gd name="T46" fmla="*/ 3 w 80"/>
              <a:gd name="T47" fmla="*/ 13 h 125"/>
              <a:gd name="T48" fmla="*/ 3 w 80"/>
              <a:gd name="T49" fmla="*/ 13 h 125"/>
              <a:gd name="T50" fmla="*/ 7 w 80"/>
              <a:gd name="T51" fmla="*/ 3 h 125"/>
              <a:gd name="T52" fmla="*/ 12 w 80"/>
              <a:gd name="T53" fmla="*/ 0 h 125"/>
              <a:gd name="T54" fmla="*/ 12 w 80"/>
              <a:gd name="T55" fmla="*/ 0 h 125"/>
              <a:gd name="T56" fmla="*/ 49 w 80"/>
              <a:gd name="T57" fmla="*/ 0 h 125"/>
              <a:gd name="T58" fmla="*/ 54 w 80"/>
              <a:gd name="T59" fmla="*/ 3 h 125"/>
              <a:gd name="T60" fmla="*/ 57 w 80"/>
              <a:gd name="T61" fmla="*/ 13 h 125"/>
              <a:gd name="T62" fmla="*/ 57 w 80"/>
              <a:gd name="T63" fmla="*/ 17 h 125"/>
              <a:gd name="T64" fmla="*/ 50 w 80"/>
              <a:gd name="T65" fmla="*/ 33 h 125"/>
              <a:gd name="T66" fmla="*/ 51 w 80"/>
              <a:gd name="T67" fmla="*/ 36 h 125"/>
              <a:gd name="T68" fmla="*/ 41 w 80"/>
              <a:gd name="T69" fmla="*/ 36 h 125"/>
              <a:gd name="T70" fmla="*/ 20 w 80"/>
              <a:gd name="T71" fmla="*/ 36 h 125"/>
              <a:gd name="T72" fmla="*/ 10 w 80"/>
              <a:gd name="T73" fmla="*/ 93 h 125"/>
              <a:gd name="T74" fmla="*/ 30 w 80"/>
              <a:gd name="T75" fmla="*/ 113 h 125"/>
              <a:gd name="T76" fmla="*/ 51 w 80"/>
              <a:gd name="T77" fmla="*/ 93 h 125"/>
              <a:gd name="T78" fmla="*/ 41 w 80"/>
              <a:gd name="T79" fmla="*/ 36 h 125"/>
              <a:gd name="T80" fmla="*/ 52 w 80"/>
              <a:gd name="T81" fmla="*/ 46 h 125"/>
              <a:gd name="T82" fmla="*/ 55 w 80"/>
              <a:gd name="T83" fmla="*/ 64 h 125"/>
              <a:gd name="T84" fmla="*/ 66 w 80"/>
              <a:gd name="T85" fmla="*/ 74 h 125"/>
              <a:gd name="T86" fmla="*/ 73 w 80"/>
              <a:gd name="T87" fmla="*/ 67 h 125"/>
              <a:gd name="T88" fmla="*/ 52 w 80"/>
              <a:gd name="T89" fmla="*/ 46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0" h="125">
                <a:moveTo>
                  <a:pt x="20" y="30"/>
                </a:moveTo>
                <a:cubicBezTo>
                  <a:pt x="41" y="30"/>
                  <a:pt x="41" y="30"/>
                  <a:pt x="41" y="30"/>
                </a:cubicBezTo>
                <a:cubicBezTo>
                  <a:pt x="48" y="15"/>
                  <a:pt x="48" y="15"/>
                  <a:pt x="48" y="15"/>
                </a:cubicBezTo>
                <a:cubicBezTo>
                  <a:pt x="46" y="10"/>
                  <a:pt x="46" y="10"/>
                  <a:pt x="46" y="10"/>
                </a:cubicBezTo>
                <a:cubicBezTo>
                  <a:pt x="15" y="10"/>
                  <a:pt x="15" y="10"/>
                  <a:pt x="15" y="10"/>
                </a:cubicBezTo>
                <a:cubicBezTo>
                  <a:pt x="13" y="15"/>
                  <a:pt x="13" y="15"/>
                  <a:pt x="13" y="15"/>
                </a:cubicBezTo>
                <a:cubicBezTo>
                  <a:pt x="20" y="30"/>
                  <a:pt x="20" y="30"/>
                  <a:pt x="20" y="30"/>
                </a:cubicBezTo>
                <a:close/>
                <a:moveTo>
                  <a:pt x="51" y="36"/>
                </a:moveTo>
                <a:cubicBezTo>
                  <a:pt x="79" y="65"/>
                  <a:pt x="79" y="65"/>
                  <a:pt x="79" y="65"/>
                </a:cubicBezTo>
                <a:cubicBezTo>
                  <a:pt x="80" y="66"/>
                  <a:pt x="80" y="68"/>
                  <a:pt x="79" y="69"/>
                </a:cubicBezTo>
                <a:cubicBezTo>
                  <a:pt x="68" y="81"/>
                  <a:pt x="68" y="81"/>
                  <a:pt x="68" y="81"/>
                </a:cubicBezTo>
                <a:cubicBezTo>
                  <a:pt x="67" y="82"/>
                  <a:pt x="65" y="82"/>
                  <a:pt x="64" y="81"/>
                </a:cubicBezTo>
                <a:cubicBezTo>
                  <a:pt x="64" y="80"/>
                  <a:pt x="64" y="80"/>
                  <a:pt x="64" y="80"/>
                </a:cubicBezTo>
                <a:cubicBezTo>
                  <a:pt x="57" y="73"/>
                  <a:pt x="57" y="73"/>
                  <a:pt x="57" y="73"/>
                </a:cubicBezTo>
                <a:cubicBezTo>
                  <a:pt x="61" y="93"/>
                  <a:pt x="61" y="93"/>
                  <a:pt x="61" y="93"/>
                </a:cubicBezTo>
                <a:cubicBezTo>
                  <a:pt x="61" y="95"/>
                  <a:pt x="60" y="97"/>
                  <a:pt x="59" y="98"/>
                </a:cubicBezTo>
                <a:cubicBezTo>
                  <a:pt x="34" y="123"/>
                  <a:pt x="34" y="123"/>
                  <a:pt x="34" y="123"/>
                </a:cubicBezTo>
                <a:cubicBezTo>
                  <a:pt x="32" y="125"/>
                  <a:pt x="29" y="125"/>
                  <a:pt x="27" y="123"/>
                </a:cubicBezTo>
                <a:cubicBezTo>
                  <a:pt x="27" y="123"/>
                  <a:pt x="27" y="123"/>
                  <a:pt x="27" y="123"/>
                </a:cubicBezTo>
                <a:cubicBezTo>
                  <a:pt x="2" y="98"/>
                  <a:pt x="2" y="98"/>
                  <a:pt x="2" y="98"/>
                </a:cubicBezTo>
                <a:cubicBezTo>
                  <a:pt x="0" y="96"/>
                  <a:pt x="0" y="95"/>
                  <a:pt x="0" y="93"/>
                </a:cubicBezTo>
                <a:cubicBezTo>
                  <a:pt x="11" y="33"/>
                  <a:pt x="11" y="33"/>
                  <a:pt x="11" y="33"/>
                </a:cubicBezTo>
                <a:cubicBezTo>
                  <a:pt x="4" y="17"/>
                  <a:pt x="4" y="17"/>
                  <a:pt x="4" y="17"/>
                </a:cubicBezTo>
                <a:cubicBezTo>
                  <a:pt x="3" y="15"/>
                  <a:pt x="3" y="14"/>
                  <a:pt x="3" y="13"/>
                </a:cubicBezTo>
                <a:cubicBezTo>
                  <a:pt x="3" y="13"/>
                  <a:pt x="3" y="13"/>
                  <a:pt x="3" y="13"/>
                </a:cubicBezTo>
                <a:cubicBezTo>
                  <a:pt x="7" y="3"/>
                  <a:pt x="7" y="3"/>
                  <a:pt x="7" y="3"/>
                </a:cubicBezTo>
                <a:cubicBezTo>
                  <a:pt x="8" y="1"/>
                  <a:pt x="10" y="0"/>
                  <a:pt x="1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51" y="0"/>
                  <a:pt x="53" y="1"/>
                  <a:pt x="54" y="3"/>
                </a:cubicBezTo>
                <a:cubicBezTo>
                  <a:pt x="57" y="13"/>
                  <a:pt x="57" y="13"/>
                  <a:pt x="57" y="13"/>
                </a:cubicBezTo>
                <a:cubicBezTo>
                  <a:pt x="58" y="14"/>
                  <a:pt x="58" y="16"/>
                  <a:pt x="57" y="17"/>
                </a:cubicBezTo>
                <a:cubicBezTo>
                  <a:pt x="50" y="33"/>
                  <a:pt x="50" y="33"/>
                  <a:pt x="50" y="33"/>
                </a:cubicBezTo>
                <a:cubicBezTo>
                  <a:pt x="51" y="36"/>
                  <a:pt x="51" y="36"/>
                  <a:pt x="51" y="36"/>
                </a:cubicBezTo>
                <a:close/>
                <a:moveTo>
                  <a:pt x="41" y="36"/>
                </a:moveTo>
                <a:cubicBezTo>
                  <a:pt x="20" y="36"/>
                  <a:pt x="20" y="36"/>
                  <a:pt x="20" y="36"/>
                </a:cubicBezTo>
                <a:cubicBezTo>
                  <a:pt x="10" y="93"/>
                  <a:pt x="10" y="93"/>
                  <a:pt x="10" y="93"/>
                </a:cubicBezTo>
                <a:cubicBezTo>
                  <a:pt x="30" y="113"/>
                  <a:pt x="30" y="113"/>
                  <a:pt x="30" y="113"/>
                </a:cubicBezTo>
                <a:cubicBezTo>
                  <a:pt x="51" y="93"/>
                  <a:pt x="51" y="93"/>
                  <a:pt x="51" y="93"/>
                </a:cubicBezTo>
                <a:cubicBezTo>
                  <a:pt x="41" y="36"/>
                  <a:pt x="41" y="36"/>
                  <a:pt x="41" y="36"/>
                </a:cubicBezTo>
                <a:close/>
                <a:moveTo>
                  <a:pt x="52" y="46"/>
                </a:moveTo>
                <a:cubicBezTo>
                  <a:pt x="55" y="64"/>
                  <a:pt x="55" y="64"/>
                  <a:pt x="55" y="64"/>
                </a:cubicBezTo>
                <a:cubicBezTo>
                  <a:pt x="66" y="74"/>
                  <a:pt x="66" y="74"/>
                  <a:pt x="66" y="74"/>
                </a:cubicBezTo>
                <a:cubicBezTo>
                  <a:pt x="73" y="67"/>
                  <a:pt x="73" y="67"/>
                  <a:pt x="73" y="67"/>
                </a:cubicBezTo>
                <a:cubicBezTo>
                  <a:pt x="52" y="46"/>
                  <a:pt x="52" y="46"/>
                  <a:pt x="52" y="4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34" name="Freeform 3826"/>
          <p:cNvSpPr>
            <a:spLocks noEditPoints="1"/>
          </p:cNvSpPr>
          <p:nvPr/>
        </p:nvSpPr>
        <p:spPr bwMode="auto">
          <a:xfrm>
            <a:off x="1321570" y="3779830"/>
            <a:ext cx="250719" cy="250661"/>
          </a:xfrm>
          <a:custGeom>
            <a:avLst/>
            <a:gdLst>
              <a:gd name="T0" fmla="*/ 81 w 136"/>
              <a:gd name="T1" fmla="*/ 55 h 136"/>
              <a:gd name="T2" fmla="*/ 77 w 136"/>
              <a:gd name="T3" fmla="*/ 50 h 136"/>
              <a:gd name="T4" fmla="*/ 71 w 136"/>
              <a:gd name="T5" fmla="*/ 49 h 136"/>
              <a:gd name="T6" fmla="*/ 75 w 136"/>
              <a:gd name="T7" fmla="*/ 65 h 136"/>
              <a:gd name="T8" fmla="*/ 82 w 136"/>
              <a:gd name="T9" fmla="*/ 67 h 136"/>
              <a:gd name="T10" fmla="*/ 84 w 136"/>
              <a:gd name="T11" fmla="*/ 76 h 136"/>
              <a:gd name="T12" fmla="*/ 84 w 136"/>
              <a:gd name="T13" fmla="*/ 83 h 136"/>
              <a:gd name="T14" fmla="*/ 75 w 136"/>
              <a:gd name="T15" fmla="*/ 92 h 136"/>
              <a:gd name="T16" fmla="*/ 71 w 136"/>
              <a:gd name="T17" fmla="*/ 94 h 136"/>
              <a:gd name="T18" fmla="*/ 65 w 136"/>
              <a:gd name="T19" fmla="*/ 94 h 136"/>
              <a:gd name="T20" fmla="*/ 61 w 136"/>
              <a:gd name="T21" fmla="*/ 92 h 136"/>
              <a:gd name="T22" fmla="*/ 52 w 136"/>
              <a:gd name="T23" fmla="*/ 83 h 136"/>
              <a:gd name="T24" fmla="*/ 58 w 136"/>
              <a:gd name="T25" fmla="*/ 83 h 136"/>
              <a:gd name="T26" fmla="*/ 61 w 136"/>
              <a:gd name="T27" fmla="*/ 86 h 136"/>
              <a:gd name="T28" fmla="*/ 65 w 136"/>
              <a:gd name="T29" fmla="*/ 71 h 136"/>
              <a:gd name="T30" fmla="*/ 61 w 136"/>
              <a:gd name="T31" fmla="*/ 71 h 136"/>
              <a:gd name="T32" fmla="*/ 52 w 136"/>
              <a:gd name="T33" fmla="*/ 62 h 136"/>
              <a:gd name="T34" fmla="*/ 52 w 136"/>
              <a:gd name="T35" fmla="*/ 59 h 136"/>
              <a:gd name="T36" fmla="*/ 52 w 136"/>
              <a:gd name="T37" fmla="*/ 55 h 136"/>
              <a:gd name="T38" fmla="*/ 55 w 136"/>
              <a:gd name="T39" fmla="*/ 46 h 136"/>
              <a:gd name="T40" fmla="*/ 65 w 136"/>
              <a:gd name="T41" fmla="*/ 44 h 136"/>
              <a:gd name="T42" fmla="*/ 68 w 136"/>
              <a:gd name="T43" fmla="*/ 38 h 136"/>
              <a:gd name="T44" fmla="*/ 71 w 136"/>
              <a:gd name="T45" fmla="*/ 44 h 136"/>
              <a:gd name="T46" fmla="*/ 82 w 136"/>
              <a:gd name="T47" fmla="*/ 46 h 136"/>
              <a:gd name="T48" fmla="*/ 68 w 136"/>
              <a:gd name="T49" fmla="*/ 18 h 136"/>
              <a:gd name="T50" fmla="*/ 118 w 136"/>
              <a:gd name="T51" fmla="*/ 68 h 136"/>
              <a:gd name="T52" fmla="*/ 68 w 136"/>
              <a:gd name="T53" fmla="*/ 117 h 136"/>
              <a:gd name="T54" fmla="*/ 19 w 136"/>
              <a:gd name="T55" fmla="*/ 68 h 136"/>
              <a:gd name="T56" fmla="*/ 68 w 136"/>
              <a:gd name="T57" fmla="*/ 18 h 136"/>
              <a:gd name="T58" fmla="*/ 116 w 136"/>
              <a:gd name="T59" fmla="*/ 20 h 136"/>
              <a:gd name="T60" fmla="*/ 116 w 136"/>
              <a:gd name="T61" fmla="*/ 20 h 136"/>
              <a:gd name="T62" fmla="*/ 116 w 136"/>
              <a:gd name="T63" fmla="*/ 116 h 136"/>
              <a:gd name="T64" fmla="*/ 116 w 136"/>
              <a:gd name="T65" fmla="*/ 116 h 136"/>
              <a:gd name="T66" fmla="*/ 20 w 136"/>
              <a:gd name="T67" fmla="*/ 116 h 136"/>
              <a:gd name="T68" fmla="*/ 20 w 136"/>
              <a:gd name="T69" fmla="*/ 116 h 136"/>
              <a:gd name="T70" fmla="*/ 20 w 136"/>
              <a:gd name="T71" fmla="*/ 20 h 136"/>
              <a:gd name="T72" fmla="*/ 20 w 136"/>
              <a:gd name="T73" fmla="*/ 20 h 136"/>
              <a:gd name="T74" fmla="*/ 110 w 136"/>
              <a:gd name="T75" fmla="*/ 26 h 136"/>
              <a:gd name="T76" fmla="*/ 27 w 136"/>
              <a:gd name="T77" fmla="*/ 26 h 136"/>
              <a:gd name="T78" fmla="*/ 27 w 136"/>
              <a:gd name="T79" fmla="*/ 109 h 136"/>
              <a:gd name="T80" fmla="*/ 110 w 136"/>
              <a:gd name="T81" fmla="*/ 109 h 136"/>
              <a:gd name="T82" fmla="*/ 110 w 136"/>
              <a:gd name="T83" fmla="*/ 26 h 136"/>
              <a:gd name="T84" fmla="*/ 68 w 136"/>
              <a:gd name="T85" fmla="*/ 24 h 136"/>
              <a:gd name="T86" fmla="*/ 24 w 136"/>
              <a:gd name="T87" fmla="*/ 68 h 136"/>
              <a:gd name="T88" fmla="*/ 68 w 136"/>
              <a:gd name="T89" fmla="*/ 112 h 136"/>
              <a:gd name="T90" fmla="*/ 112 w 136"/>
              <a:gd name="T91" fmla="*/ 68 h 136"/>
              <a:gd name="T92" fmla="*/ 65 w 136"/>
              <a:gd name="T93" fmla="*/ 49 h 136"/>
              <a:gd name="T94" fmla="*/ 59 w 136"/>
              <a:gd name="T95" fmla="*/ 50 h 136"/>
              <a:gd name="T96" fmla="*/ 58 w 136"/>
              <a:gd name="T97" fmla="*/ 55 h 136"/>
              <a:gd name="T98" fmla="*/ 58 w 136"/>
              <a:gd name="T99" fmla="*/ 59 h 136"/>
              <a:gd name="T100" fmla="*/ 58 w 136"/>
              <a:gd name="T101" fmla="*/ 62 h 136"/>
              <a:gd name="T102" fmla="*/ 61 w 136"/>
              <a:gd name="T103" fmla="*/ 65 h 136"/>
              <a:gd name="T104" fmla="*/ 65 w 136"/>
              <a:gd name="T105" fmla="*/ 49 h 136"/>
              <a:gd name="T106" fmla="*/ 75 w 136"/>
              <a:gd name="T107" fmla="*/ 86 h 136"/>
              <a:gd name="T108" fmla="*/ 78 w 136"/>
              <a:gd name="T109" fmla="*/ 83 h 136"/>
              <a:gd name="T110" fmla="*/ 78 w 136"/>
              <a:gd name="T111" fmla="*/ 80 h 136"/>
              <a:gd name="T112" fmla="*/ 77 w 136"/>
              <a:gd name="T113" fmla="*/ 71 h 136"/>
              <a:gd name="T114" fmla="*/ 71 w 136"/>
              <a:gd name="T115" fmla="*/ 71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36" h="136">
                <a:moveTo>
                  <a:pt x="84" y="52"/>
                </a:moveTo>
                <a:cubicBezTo>
                  <a:pt x="84" y="54"/>
                  <a:pt x="83" y="55"/>
                  <a:pt x="81" y="55"/>
                </a:cubicBezTo>
                <a:cubicBezTo>
                  <a:pt x="80" y="55"/>
                  <a:pt x="78" y="54"/>
                  <a:pt x="78" y="52"/>
                </a:cubicBezTo>
                <a:cubicBezTo>
                  <a:pt x="78" y="52"/>
                  <a:pt x="78" y="51"/>
                  <a:pt x="77" y="50"/>
                </a:cubicBezTo>
                <a:cubicBezTo>
                  <a:pt x="77" y="50"/>
                  <a:pt x="76" y="49"/>
                  <a:pt x="75" y="49"/>
                </a:cubicBezTo>
                <a:cubicBezTo>
                  <a:pt x="71" y="49"/>
                  <a:pt x="71" y="49"/>
                  <a:pt x="71" y="49"/>
                </a:cubicBezTo>
                <a:cubicBezTo>
                  <a:pt x="71" y="65"/>
                  <a:pt x="71" y="65"/>
                  <a:pt x="71" y="65"/>
                </a:cubicBezTo>
                <a:cubicBezTo>
                  <a:pt x="75" y="65"/>
                  <a:pt x="75" y="65"/>
                  <a:pt x="75" y="65"/>
                </a:cubicBezTo>
                <a:cubicBezTo>
                  <a:pt x="76" y="65"/>
                  <a:pt x="76" y="65"/>
                  <a:pt x="76" y="65"/>
                </a:cubicBezTo>
                <a:cubicBezTo>
                  <a:pt x="78" y="65"/>
                  <a:pt x="80" y="66"/>
                  <a:pt x="82" y="67"/>
                </a:cubicBezTo>
                <a:cubicBezTo>
                  <a:pt x="83" y="69"/>
                  <a:pt x="84" y="71"/>
                  <a:pt x="84" y="74"/>
                </a:cubicBezTo>
                <a:cubicBezTo>
                  <a:pt x="84" y="76"/>
                  <a:pt x="84" y="76"/>
                  <a:pt x="84" y="76"/>
                </a:cubicBezTo>
                <a:cubicBezTo>
                  <a:pt x="84" y="77"/>
                  <a:pt x="84" y="77"/>
                  <a:pt x="84" y="77"/>
                </a:cubicBezTo>
                <a:cubicBezTo>
                  <a:pt x="84" y="83"/>
                  <a:pt x="84" y="83"/>
                  <a:pt x="84" y="83"/>
                </a:cubicBezTo>
                <a:cubicBezTo>
                  <a:pt x="84" y="85"/>
                  <a:pt x="83" y="88"/>
                  <a:pt x="82" y="89"/>
                </a:cubicBezTo>
                <a:cubicBezTo>
                  <a:pt x="80" y="91"/>
                  <a:pt x="78" y="92"/>
                  <a:pt x="75" y="92"/>
                </a:cubicBezTo>
                <a:cubicBezTo>
                  <a:pt x="71" y="92"/>
                  <a:pt x="71" y="92"/>
                  <a:pt x="71" y="92"/>
                </a:cubicBezTo>
                <a:cubicBezTo>
                  <a:pt x="71" y="94"/>
                  <a:pt x="71" y="94"/>
                  <a:pt x="71" y="94"/>
                </a:cubicBezTo>
                <a:cubicBezTo>
                  <a:pt x="71" y="96"/>
                  <a:pt x="70" y="97"/>
                  <a:pt x="68" y="97"/>
                </a:cubicBezTo>
                <a:cubicBezTo>
                  <a:pt x="67" y="97"/>
                  <a:pt x="65" y="96"/>
                  <a:pt x="65" y="94"/>
                </a:cubicBezTo>
                <a:cubicBezTo>
                  <a:pt x="65" y="92"/>
                  <a:pt x="65" y="92"/>
                  <a:pt x="65" y="92"/>
                </a:cubicBezTo>
                <a:cubicBezTo>
                  <a:pt x="61" y="92"/>
                  <a:pt x="61" y="92"/>
                  <a:pt x="61" y="92"/>
                </a:cubicBezTo>
                <a:cubicBezTo>
                  <a:pt x="59" y="92"/>
                  <a:pt x="57" y="91"/>
                  <a:pt x="55" y="89"/>
                </a:cubicBezTo>
                <a:cubicBezTo>
                  <a:pt x="53" y="88"/>
                  <a:pt x="52" y="85"/>
                  <a:pt x="52" y="83"/>
                </a:cubicBezTo>
                <a:cubicBezTo>
                  <a:pt x="52" y="81"/>
                  <a:pt x="54" y="80"/>
                  <a:pt x="55" y="80"/>
                </a:cubicBezTo>
                <a:cubicBezTo>
                  <a:pt x="57" y="80"/>
                  <a:pt x="58" y="81"/>
                  <a:pt x="58" y="83"/>
                </a:cubicBezTo>
                <a:cubicBezTo>
                  <a:pt x="58" y="84"/>
                  <a:pt x="58" y="85"/>
                  <a:pt x="59" y="85"/>
                </a:cubicBezTo>
                <a:cubicBezTo>
                  <a:pt x="60" y="86"/>
                  <a:pt x="60" y="86"/>
                  <a:pt x="61" y="86"/>
                </a:cubicBezTo>
                <a:cubicBezTo>
                  <a:pt x="65" y="86"/>
                  <a:pt x="65" y="86"/>
                  <a:pt x="65" y="86"/>
                </a:cubicBezTo>
                <a:cubicBezTo>
                  <a:pt x="65" y="71"/>
                  <a:pt x="65" y="71"/>
                  <a:pt x="65" y="71"/>
                </a:cubicBezTo>
                <a:cubicBezTo>
                  <a:pt x="61" y="71"/>
                  <a:pt x="61" y="71"/>
                  <a:pt x="61" y="71"/>
                </a:cubicBezTo>
                <a:cubicBezTo>
                  <a:pt x="61" y="71"/>
                  <a:pt x="61" y="71"/>
                  <a:pt x="61" y="71"/>
                </a:cubicBezTo>
                <a:cubicBezTo>
                  <a:pt x="59" y="71"/>
                  <a:pt x="56" y="70"/>
                  <a:pt x="55" y="68"/>
                </a:cubicBezTo>
                <a:cubicBezTo>
                  <a:pt x="53" y="66"/>
                  <a:pt x="52" y="64"/>
                  <a:pt x="52" y="62"/>
                </a:cubicBezTo>
                <a:cubicBezTo>
                  <a:pt x="52" y="59"/>
                  <a:pt x="52" y="59"/>
                  <a:pt x="52" y="59"/>
                </a:cubicBezTo>
                <a:cubicBezTo>
                  <a:pt x="52" y="59"/>
                  <a:pt x="52" y="59"/>
                  <a:pt x="52" y="59"/>
                </a:cubicBezTo>
                <a:cubicBezTo>
                  <a:pt x="52" y="55"/>
                  <a:pt x="52" y="55"/>
                  <a:pt x="52" y="55"/>
                </a:cubicBezTo>
                <a:cubicBezTo>
                  <a:pt x="52" y="55"/>
                  <a:pt x="52" y="55"/>
                  <a:pt x="52" y="55"/>
                </a:cubicBezTo>
                <a:cubicBezTo>
                  <a:pt x="52" y="52"/>
                  <a:pt x="52" y="52"/>
                  <a:pt x="52" y="52"/>
                </a:cubicBezTo>
                <a:cubicBezTo>
                  <a:pt x="52" y="50"/>
                  <a:pt x="53" y="48"/>
                  <a:pt x="55" y="46"/>
                </a:cubicBezTo>
                <a:cubicBezTo>
                  <a:pt x="57" y="45"/>
                  <a:pt x="59" y="44"/>
                  <a:pt x="61" y="44"/>
                </a:cubicBezTo>
                <a:cubicBezTo>
                  <a:pt x="65" y="44"/>
                  <a:pt x="65" y="44"/>
                  <a:pt x="65" y="44"/>
                </a:cubicBezTo>
                <a:cubicBezTo>
                  <a:pt x="65" y="41"/>
                  <a:pt x="65" y="41"/>
                  <a:pt x="65" y="41"/>
                </a:cubicBezTo>
                <a:cubicBezTo>
                  <a:pt x="65" y="40"/>
                  <a:pt x="67" y="38"/>
                  <a:pt x="68" y="38"/>
                </a:cubicBezTo>
                <a:cubicBezTo>
                  <a:pt x="70" y="38"/>
                  <a:pt x="71" y="40"/>
                  <a:pt x="71" y="41"/>
                </a:cubicBezTo>
                <a:cubicBezTo>
                  <a:pt x="71" y="44"/>
                  <a:pt x="71" y="44"/>
                  <a:pt x="71" y="44"/>
                </a:cubicBezTo>
                <a:cubicBezTo>
                  <a:pt x="75" y="44"/>
                  <a:pt x="75" y="44"/>
                  <a:pt x="75" y="44"/>
                </a:cubicBezTo>
                <a:cubicBezTo>
                  <a:pt x="78" y="44"/>
                  <a:pt x="80" y="45"/>
                  <a:pt x="82" y="46"/>
                </a:cubicBezTo>
                <a:cubicBezTo>
                  <a:pt x="83" y="48"/>
                  <a:pt x="84" y="50"/>
                  <a:pt x="84" y="52"/>
                </a:cubicBezTo>
                <a:close/>
                <a:moveTo>
                  <a:pt x="68" y="18"/>
                </a:moveTo>
                <a:cubicBezTo>
                  <a:pt x="82" y="18"/>
                  <a:pt x="94" y="24"/>
                  <a:pt x="103" y="33"/>
                </a:cubicBezTo>
                <a:cubicBezTo>
                  <a:pt x="112" y="42"/>
                  <a:pt x="118" y="54"/>
                  <a:pt x="118" y="68"/>
                </a:cubicBezTo>
                <a:cubicBezTo>
                  <a:pt x="118" y="81"/>
                  <a:pt x="112" y="94"/>
                  <a:pt x="103" y="103"/>
                </a:cubicBezTo>
                <a:cubicBezTo>
                  <a:pt x="94" y="112"/>
                  <a:pt x="82" y="117"/>
                  <a:pt x="68" y="117"/>
                </a:cubicBezTo>
                <a:cubicBezTo>
                  <a:pt x="55" y="117"/>
                  <a:pt x="42" y="112"/>
                  <a:pt x="33" y="103"/>
                </a:cubicBezTo>
                <a:cubicBezTo>
                  <a:pt x="24" y="94"/>
                  <a:pt x="19" y="81"/>
                  <a:pt x="19" y="68"/>
                </a:cubicBezTo>
                <a:cubicBezTo>
                  <a:pt x="19" y="54"/>
                  <a:pt x="24" y="42"/>
                  <a:pt x="33" y="33"/>
                </a:cubicBezTo>
                <a:cubicBezTo>
                  <a:pt x="42" y="24"/>
                  <a:pt x="55" y="18"/>
                  <a:pt x="68" y="18"/>
                </a:cubicBezTo>
                <a:close/>
                <a:moveTo>
                  <a:pt x="68" y="0"/>
                </a:moveTo>
                <a:cubicBezTo>
                  <a:pt x="87" y="0"/>
                  <a:pt x="104" y="7"/>
                  <a:pt x="116" y="20"/>
                </a:cubicBezTo>
                <a:cubicBezTo>
                  <a:pt x="116" y="20"/>
                  <a:pt x="116" y="20"/>
                  <a:pt x="116" y="20"/>
                </a:cubicBezTo>
                <a:cubicBezTo>
                  <a:pt x="116" y="20"/>
                  <a:pt x="116" y="20"/>
                  <a:pt x="116" y="20"/>
                </a:cubicBezTo>
                <a:cubicBezTo>
                  <a:pt x="129" y="32"/>
                  <a:pt x="136" y="49"/>
                  <a:pt x="136" y="68"/>
                </a:cubicBezTo>
                <a:cubicBezTo>
                  <a:pt x="136" y="86"/>
                  <a:pt x="129" y="103"/>
                  <a:pt x="116" y="116"/>
                </a:cubicBezTo>
                <a:cubicBezTo>
                  <a:pt x="116" y="116"/>
                  <a:pt x="116" y="116"/>
                  <a:pt x="116" y="116"/>
                </a:cubicBezTo>
                <a:cubicBezTo>
                  <a:pt x="116" y="116"/>
                  <a:pt x="116" y="116"/>
                  <a:pt x="116" y="116"/>
                </a:cubicBezTo>
                <a:cubicBezTo>
                  <a:pt x="104" y="128"/>
                  <a:pt x="87" y="136"/>
                  <a:pt x="68" y="136"/>
                </a:cubicBezTo>
                <a:cubicBezTo>
                  <a:pt x="49" y="136"/>
                  <a:pt x="32" y="128"/>
                  <a:pt x="20" y="116"/>
                </a:cubicBezTo>
                <a:cubicBezTo>
                  <a:pt x="20" y="116"/>
                  <a:pt x="20" y="116"/>
                  <a:pt x="20" y="116"/>
                </a:cubicBezTo>
                <a:cubicBezTo>
                  <a:pt x="20" y="116"/>
                  <a:pt x="20" y="116"/>
                  <a:pt x="20" y="116"/>
                </a:cubicBezTo>
                <a:cubicBezTo>
                  <a:pt x="8" y="103"/>
                  <a:pt x="0" y="86"/>
                  <a:pt x="0" y="68"/>
                </a:cubicBezTo>
                <a:cubicBezTo>
                  <a:pt x="0" y="49"/>
                  <a:pt x="8" y="32"/>
                  <a:pt x="20" y="20"/>
                </a:cubicBezTo>
                <a:cubicBezTo>
                  <a:pt x="20" y="20"/>
                  <a:pt x="20" y="20"/>
                  <a:pt x="20" y="20"/>
                </a:cubicBezTo>
                <a:cubicBezTo>
                  <a:pt x="20" y="20"/>
                  <a:pt x="20" y="20"/>
                  <a:pt x="20" y="20"/>
                </a:cubicBezTo>
                <a:cubicBezTo>
                  <a:pt x="33" y="7"/>
                  <a:pt x="50" y="0"/>
                  <a:pt x="68" y="0"/>
                </a:cubicBezTo>
                <a:close/>
                <a:moveTo>
                  <a:pt x="110" y="26"/>
                </a:moveTo>
                <a:cubicBezTo>
                  <a:pt x="99" y="16"/>
                  <a:pt x="84" y="9"/>
                  <a:pt x="68" y="9"/>
                </a:cubicBezTo>
                <a:cubicBezTo>
                  <a:pt x="52" y="9"/>
                  <a:pt x="37" y="16"/>
                  <a:pt x="27" y="26"/>
                </a:cubicBezTo>
                <a:cubicBezTo>
                  <a:pt x="16" y="37"/>
                  <a:pt x="10" y="52"/>
                  <a:pt x="10" y="68"/>
                </a:cubicBezTo>
                <a:cubicBezTo>
                  <a:pt x="10" y="84"/>
                  <a:pt x="16" y="98"/>
                  <a:pt x="27" y="109"/>
                </a:cubicBezTo>
                <a:cubicBezTo>
                  <a:pt x="37" y="120"/>
                  <a:pt x="52" y="126"/>
                  <a:pt x="68" y="126"/>
                </a:cubicBezTo>
                <a:cubicBezTo>
                  <a:pt x="84" y="126"/>
                  <a:pt x="99" y="120"/>
                  <a:pt x="110" y="109"/>
                </a:cubicBezTo>
                <a:cubicBezTo>
                  <a:pt x="120" y="98"/>
                  <a:pt x="127" y="84"/>
                  <a:pt x="127" y="68"/>
                </a:cubicBezTo>
                <a:cubicBezTo>
                  <a:pt x="127" y="52"/>
                  <a:pt x="120" y="37"/>
                  <a:pt x="110" y="26"/>
                </a:cubicBezTo>
                <a:close/>
                <a:moveTo>
                  <a:pt x="99" y="37"/>
                </a:moveTo>
                <a:cubicBezTo>
                  <a:pt x="91" y="29"/>
                  <a:pt x="80" y="24"/>
                  <a:pt x="68" y="24"/>
                </a:cubicBezTo>
                <a:cubicBezTo>
                  <a:pt x="56" y="24"/>
                  <a:pt x="45" y="29"/>
                  <a:pt x="37" y="37"/>
                </a:cubicBezTo>
                <a:cubicBezTo>
                  <a:pt x="29" y="45"/>
                  <a:pt x="24" y="56"/>
                  <a:pt x="24" y="68"/>
                </a:cubicBezTo>
                <a:cubicBezTo>
                  <a:pt x="24" y="80"/>
                  <a:pt x="29" y="91"/>
                  <a:pt x="37" y="99"/>
                </a:cubicBezTo>
                <a:cubicBezTo>
                  <a:pt x="45" y="107"/>
                  <a:pt x="56" y="112"/>
                  <a:pt x="68" y="112"/>
                </a:cubicBezTo>
                <a:cubicBezTo>
                  <a:pt x="80" y="112"/>
                  <a:pt x="91" y="107"/>
                  <a:pt x="99" y="99"/>
                </a:cubicBezTo>
                <a:cubicBezTo>
                  <a:pt x="107" y="91"/>
                  <a:pt x="112" y="80"/>
                  <a:pt x="112" y="68"/>
                </a:cubicBezTo>
                <a:cubicBezTo>
                  <a:pt x="112" y="56"/>
                  <a:pt x="107" y="45"/>
                  <a:pt x="99" y="37"/>
                </a:cubicBezTo>
                <a:close/>
                <a:moveTo>
                  <a:pt x="65" y="49"/>
                </a:moveTo>
                <a:cubicBezTo>
                  <a:pt x="61" y="49"/>
                  <a:pt x="61" y="49"/>
                  <a:pt x="61" y="49"/>
                </a:cubicBezTo>
                <a:cubicBezTo>
                  <a:pt x="60" y="49"/>
                  <a:pt x="60" y="50"/>
                  <a:pt x="59" y="50"/>
                </a:cubicBezTo>
                <a:cubicBezTo>
                  <a:pt x="58" y="51"/>
                  <a:pt x="58" y="52"/>
                  <a:pt x="58" y="52"/>
                </a:cubicBezTo>
                <a:cubicBezTo>
                  <a:pt x="58" y="55"/>
                  <a:pt x="58" y="55"/>
                  <a:pt x="58" y="55"/>
                </a:cubicBezTo>
                <a:cubicBezTo>
                  <a:pt x="58" y="55"/>
                  <a:pt x="58" y="55"/>
                  <a:pt x="58" y="55"/>
                </a:cubicBezTo>
                <a:cubicBezTo>
                  <a:pt x="58" y="59"/>
                  <a:pt x="58" y="59"/>
                  <a:pt x="58" y="59"/>
                </a:cubicBezTo>
                <a:cubicBezTo>
                  <a:pt x="58" y="59"/>
                  <a:pt x="58" y="59"/>
                  <a:pt x="58" y="59"/>
                </a:cubicBezTo>
                <a:cubicBezTo>
                  <a:pt x="58" y="62"/>
                  <a:pt x="58" y="62"/>
                  <a:pt x="58" y="62"/>
                </a:cubicBezTo>
                <a:cubicBezTo>
                  <a:pt x="58" y="63"/>
                  <a:pt x="58" y="63"/>
                  <a:pt x="59" y="64"/>
                </a:cubicBezTo>
                <a:cubicBezTo>
                  <a:pt x="60" y="64"/>
                  <a:pt x="60" y="65"/>
                  <a:pt x="61" y="65"/>
                </a:cubicBezTo>
                <a:cubicBezTo>
                  <a:pt x="65" y="65"/>
                  <a:pt x="65" y="65"/>
                  <a:pt x="65" y="65"/>
                </a:cubicBezTo>
                <a:cubicBezTo>
                  <a:pt x="65" y="49"/>
                  <a:pt x="65" y="49"/>
                  <a:pt x="65" y="49"/>
                </a:cubicBezTo>
                <a:close/>
                <a:moveTo>
                  <a:pt x="71" y="86"/>
                </a:moveTo>
                <a:cubicBezTo>
                  <a:pt x="75" y="86"/>
                  <a:pt x="75" y="86"/>
                  <a:pt x="75" y="86"/>
                </a:cubicBezTo>
                <a:cubicBezTo>
                  <a:pt x="76" y="86"/>
                  <a:pt x="77" y="86"/>
                  <a:pt x="77" y="85"/>
                </a:cubicBezTo>
                <a:cubicBezTo>
                  <a:pt x="78" y="85"/>
                  <a:pt x="78" y="84"/>
                  <a:pt x="78" y="83"/>
                </a:cubicBezTo>
                <a:cubicBezTo>
                  <a:pt x="78" y="80"/>
                  <a:pt x="78" y="80"/>
                  <a:pt x="78" y="80"/>
                </a:cubicBezTo>
                <a:cubicBezTo>
                  <a:pt x="78" y="80"/>
                  <a:pt x="78" y="80"/>
                  <a:pt x="78" y="80"/>
                </a:cubicBezTo>
                <a:cubicBezTo>
                  <a:pt x="78" y="74"/>
                  <a:pt x="78" y="74"/>
                  <a:pt x="78" y="74"/>
                </a:cubicBezTo>
                <a:cubicBezTo>
                  <a:pt x="78" y="73"/>
                  <a:pt x="78" y="72"/>
                  <a:pt x="77" y="71"/>
                </a:cubicBezTo>
                <a:cubicBezTo>
                  <a:pt x="77" y="71"/>
                  <a:pt x="76" y="71"/>
                  <a:pt x="75" y="71"/>
                </a:cubicBezTo>
                <a:cubicBezTo>
                  <a:pt x="71" y="71"/>
                  <a:pt x="71" y="71"/>
                  <a:pt x="71" y="71"/>
                </a:cubicBezTo>
                <a:cubicBezTo>
                  <a:pt x="71" y="86"/>
                  <a:pt x="71" y="86"/>
                  <a:pt x="71" y="8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35" name="Freeform 3827"/>
          <p:cNvSpPr>
            <a:spLocks noEditPoints="1"/>
          </p:cNvSpPr>
          <p:nvPr/>
        </p:nvSpPr>
        <p:spPr bwMode="auto">
          <a:xfrm>
            <a:off x="5314385" y="3779830"/>
            <a:ext cx="250719" cy="250661"/>
          </a:xfrm>
          <a:custGeom>
            <a:avLst/>
            <a:gdLst>
              <a:gd name="T0" fmla="*/ 136 w 136"/>
              <a:gd name="T1" fmla="*/ 68 h 136"/>
              <a:gd name="T2" fmla="*/ 0 w 136"/>
              <a:gd name="T3" fmla="*/ 68 h 136"/>
              <a:gd name="T4" fmla="*/ 48 w 136"/>
              <a:gd name="T5" fmla="*/ 52 h 136"/>
              <a:gd name="T6" fmla="*/ 44 w 136"/>
              <a:gd name="T7" fmla="*/ 56 h 136"/>
              <a:gd name="T8" fmla="*/ 34 w 136"/>
              <a:gd name="T9" fmla="*/ 42 h 136"/>
              <a:gd name="T10" fmla="*/ 48 w 136"/>
              <a:gd name="T11" fmla="*/ 52 h 136"/>
              <a:gd name="T12" fmla="*/ 39 w 136"/>
              <a:gd name="T13" fmla="*/ 76 h 136"/>
              <a:gd name="T14" fmla="*/ 23 w 136"/>
              <a:gd name="T15" fmla="*/ 79 h 136"/>
              <a:gd name="T16" fmla="*/ 23 w 136"/>
              <a:gd name="T17" fmla="*/ 74 h 136"/>
              <a:gd name="T18" fmla="*/ 100 w 136"/>
              <a:gd name="T19" fmla="*/ 79 h 136"/>
              <a:gd name="T20" fmla="*/ 100 w 136"/>
              <a:gd name="T21" fmla="*/ 74 h 136"/>
              <a:gd name="T22" fmla="*/ 117 w 136"/>
              <a:gd name="T23" fmla="*/ 76 h 136"/>
              <a:gd name="T24" fmla="*/ 100 w 136"/>
              <a:gd name="T25" fmla="*/ 79 h 136"/>
              <a:gd name="T26" fmla="*/ 89 w 136"/>
              <a:gd name="T27" fmla="*/ 56 h 136"/>
              <a:gd name="T28" fmla="*/ 99 w 136"/>
              <a:gd name="T29" fmla="*/ 42 h 136"/>
              <a:gd name="T30" fmla="*/ 103 w 136"/>
              <a:gd name="T31" fmla="*/ 46 h 136"/>
              <a:gd name="T32" fmla="*/ 71 w 136"/>
              <a:gd name="T33" fmla="*/ 45 h 136"/>
              <a:gd name="T34" fmla="*/ 66 w 136"/>
              <a:gd name="T35" fmla="*/ 45 h 136"/>
              <a:gd name="T36" fmla="*/ 68 w 136"/>
              <a:gd name="T37" fmla="*/ 28 h 136"/>
              <a:gd name="T38" fmla="*/ 71 w 136"/>
              <a:gd name="T39" fmla="*/ 45 h 136"/>
              <a:gd name="T40" fmla="*/ 93 w 136"/>
              <a:gd name="T41" fmla="*/ 76 h 136"/>
              <a:gd name="T42" fmla="*/ 91 w 136"/>
              <a:gd name="T43" fmla="*/ 80 h 136"/>
              <a:gd name="T44" fmla="*/ 83 w 136"/>
              <a:gd name="T45" fmla="*/ 80 h 136"/>
              <a:gd name="T46" fmla="*/ 80 w 136"/>
              <a:gd name="T47" fmla="*/ 105 h 136"/>
              <a:gd name="T48" fmla="*/ 57 w 136"/>
              <a:gd name="T49" fmla="*/ 105 h 136"/>
              <a:gd name="T50" fmla="*/ 54 w 136"/>
              <a:gd name="T51" fmla="*/ 102 h 136"/>
              <a:gd name="T52" fmla="*/ 46 w 136"/>
              <a:gd name="T53" fmla="*/ 80 h 136"/>
              <a:gd name="T54" fmla="*/ 44 w 136"/>
              <a:gd name="T55" fmla="*/ 76 h 136"/>
              <a:gd name="T56" fmla="*/ 66 w 136"/>
              <a:gd name="T57" fmla="*/ 53 h 136"/>
              <a:gd name="T58" fmla="*/ 84 w 136"/>
              <a:gd name="T59" fmla="*/ 75 h 136"/>
              <a:gd name="T60" fmla="*/ 53 w 136"/>
              <a:gd name="T61" fmla="*/ 75 h 136"/>
              <a:gd name="T62" fmla="*/ 57 w 136"/>
              <a:gd name="T63" fmla="*/ 75 h 136"/>
              <a:gd name="T64" fmla="*/ 59 w 136"/>
              <a:gd name="T65" fmla="*/ 99 h 136"/>
              <a:gd name="T66" fmla="*/ 77 w 136"/>
              <a:gd name="T67" fmla="*/ 78 h 136"/>
              <a:gd name="T68" fmla="*/ 80 w 136"/>
              <a:gd name="T69" fmla="*/ 75 h 136"/>
              <a:gd name="T70" fmla="*/ 68 w 136"/>
              <a:gd name="T71" fmla="*/ 9 h 136"/>
              <a:gd name="T72" fmla="*/ 68 w 136"/>
              <a:gd name="T73" fmla="*/ 126 h 136"/>
              <a:gd name="T74" fmla="*/ 68 w 136"/>
              <a:gd name="T75" fmla="*/ 9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6" h="136">
                <a:moveTo>
                  <a:pt x="68" y="0"/>
                </a:moveTo>
                <a:cubicBezTo>
                  <a:pt x="105" y="0"/>
                  <a:pt x="136" y="30"/>
                  <a:pt x="136" y="68"/>
                </a:cubicBezTo>
                <a:cubicBezTo>
                  <a:pt x="136" y="105"/>
                  <a:pt x="105" y="136"/>
                  <a:pt x="68" y="136"/>
                </a:cubicBezTo>
                <a:cubicBezTo>
                  <a:pt x="30" y="136"/>
                  <a:pt x="0" y="105"/>
                  <a:pt x="0" y="68"/>
                </a:cubicBezTo>
                <a:cubicBezTo>
                  <a:pt x="0" y="30"/>
                  <a:pt x="30" y="0"/>
                  <a:pt x="68" y="0"/>
                </a:cubicBezTo>
                <a:close/>
                <a:moveTo>
                  <a:pt x="48" y="52"/>
                </a:moveTo>
                <a:cubicBezTo>
                  <a:pt x="49" y="53"/>
                  <a:pt x="49" y="55"/>
                  <a:pt x="48" y="56"/>
                </a:cubicBezTo>
                <a:cubicBezTo>
                  <a:pt x="47" y="57"/>
                  <a:pt x="45" y="57"/>
                  <a:pt x="44" y="56"/>
                </a:cubicBezTo>
                <a:cubicBezTo>
                  <a:pt x="34" y="46"/>
                  <a:pt x="34" y="46"/>
                  <a:pt x="34" y="46"/>
                </a:cubicBezTo>
                <a:cubicBezTo>
                  <a:pt x="33" y="45"/>
                  <a:pt x="33" y="43"/>
                  <a:pt x="34" y="42"/>
                </a:cubicBezTo>
                <a:cubicBezTo>
                  <a:pt x="35" y="41"/>
                  <a:pt x="37" y="41"/>
                  <a:pt x="38" y="42"/>
                </a:cubicBezTo>
                <a:cubicBezTo>
                  <a:pt x="48" y="52"/>
                  <a:pt x="48" y="52"/>
                  <a:pt x="48" y="52"/>
                </a:cubicBezTo>
                <a:close/>
                <a:moveTo>
                  <a:pt x="37" y="74"/>
                </a:moveTo>
                <a:cubicBezTo>
                  <a:pt x="38" y="74"/>
                  <a:pt x="39" y="75"/>
                  <a:pt x="39" y="76"/>
                </a:cubicBezTo>
                <a:cubicBezTo>
                  <a:pt x="39" y="78"/>
                  <a:pt x="38" y="79"/>
                  <a:pt x="37" y="79"/>
                </a:cubicBezTo>
                <a:cubicBezTo>
                  <a:pt x="23" y="79"/>
                  <a:pt x="23" y="79"/>
                  <a:pt x="23" y="79"/>
                </a:cubicBezTo>
                <a:cubicBezTo>
                  <a:pt x="21" y="79"/>
                  <a:pt x="20" y="78"/>
                  <a:pt x="20" y="76"/>
                </a:cubicBezTo>
                <a:cubicBezTo>
                  <a:pt x="20" y="75"/>
                  <a:pt x="21" y="74"/>
                  <a:pt x="23" y="74"/>
                </a:cubicBezTo>
                <a:cubicBezTo>
                  <a:pt x="37" y="74"/>
                  <a:pt x="37" y="74"/>
                  <a:pt x="37" y="74"/>
                </a:cubicBezTo>
                <a:close/>
                <a:moveTo>
                  <a:pt x="100" y="79"/>
                </a:moveTo>
                <a:cubicBezTo>
                  <a:pt x="99" y="79"/>
                  <a:pt x="97" y="78"/>
                  <a:pt x="97" y="76"/>
                </a:cubicBezTo>
                <a:cubicBezTo>
                  <a:pt x="97" y="75"/>
                  <a:pt x="99" y="74"/>
                  <a:pt x="100" y="74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6" y="74"/>
                  <a:pt x="117" y="75"/>
                  <a:pt x="117" y="76"/>
                </a:cubicBezTo>
                <a:cubicBezTo>
                  <a:pt x="117" y="78"/>
                  <a:pt x="116" y="79"/>
                  <a:pt x="114" y="79"/>
                </a:cubicBezTo>
                <a:cubicBezTo>
                  <a:pt x="100" y="79"/>
                  <a:pt x="100" y="79"/>
                  <a:pt x="100" y="79"/>
                </a:cubicBezTo>
                <a:close/>
                <a:moveTo>
                  <a:pt x="93" y="56"/>
                </a:moveTo>
                <a:cubicBezTo>
                  <a:pt x="92" y="57"/>
                  <a:pt x="90" y="57"/>
                  <a:pt x="89" y="56"/>
                </a:cubicBezTo>
                <a:cubicBezTo>
                  <a:pt x="88" y="55"/>
                  <a:pt x="88" y="53"/>
                  <a:pt x="89" y="52"/>
                </a:cubicBezTo>
                <a:cubicBezTo>
                  <a:pt x="99" y="42"/>
                  <a:pt x="99" y="42"/>
                  <a:pt x="99" y="42"/>
                </a:cubicBezTo>
                <a:cubicBezTo>
                  <a:pt x="100" y="41"/>
                  <a:pt x="102" y="41"/>
                  <a:pt x="103" y="42"/>
                </a:cubicBezTo>
                <a:cubicBezTo>
                  <a:pt x="104" y="43"/>
                  <a:pt x="104" y="45"/>
                  <a:pt x="103" y="46"/>
                </a:cubicBezTo>
                <a:cubicBezTo>
                  <a:pt x="93" y="56"/>
                  <a:pt x="93" y="56"/>
                  <a:pt x="93" y="56"/>
                </a:cubicBezTo>
                <a:close/>
                <a:moveTo>
                  <a:pt x="71" y="45"/>
                </a:moveTo>
                <a:cubicBezTo>
                  <a:pt x="71" y="46"/>
                  <a:pt x="70" y="47"/>
                  <a:pt x="68" y="47"/>
                </a:cubicBezTo>
                <a:cubicBezTo>
                  <a:pt x="67" y="47"/>
                  <a:pt x="66" y="46"/>
                  <a:pt x="66" y="45"/>
                </a:cubicBezTo>
                <a:cubicBezTo>
                  <a:pt x="66" y="31"/>
                  <a:pt x="66" y="31"/>
                  <a:pt x="66" y="31"/>
                </a:cubicBezTo>
                <a:cubicBezTo>
                  <a:pt x="66" y="29"/>
                  <a:pt x="67" y="28"/>
                  <a:pt x="68" y="28"/>
                </a:cubicBezTo>
                <a:cubicBezTo>
                  <a:pt x="70" y="28"/>
                  <a:pt x="71" y="29"/>
                  <a:pt x="71" y="31"/>
                </a:cubicBezTo>
                <a:cubicBezTo>
                  <a:pt x="71" y="45"/>
                  <a:pt x="71" y="45"/>
                  <a:pt x="71" y="45"/>
                </a:cubicBezTo>
                <a:close/>
                <a:moveTo>
                  <a:pt x="70" y="53"/>
                </a:moveTo>
                <a:cubicBezTo>
                  <a:pt x="93" y="76"/>
                  <a:pt x="93" y="76"/>
                  <a:pt x="93" y="76"/>
                </a:cubicBezTo>
                <a:cubicBezTo>
                  <a:pt x="94" y="77"/>
                  <a:pt x="94" y="78"/>
                  <a:pt x="93" y="80"/>
                </a:cubicBezTo>
                <a:cubicBezTo>
                  <a:pt x="93" y="80"/>
                  <a:pt x="92" y="80"/>
                  <a:pt x="91" y="80"/>
                </a:cubicBezTo>
                <a:cubicBezTo>
                  <a:pt x="91" y="80"/>
                  <a:pt x="91" y="80"/>
                  <a:pt x="91" y="80"/>
                </a:cubicBezTo>
                <a:cubicBezTo>
                  <a:pt x="83" y="80"/>
                  <a:pt x="83" y="80"/>
                  <a:pt x="83" y="80"/>
                </a:cubicBezTo>
                <a:cubicBezTo>
                  <a:pt x="83" y="102"/>
                  <a:pt x="83" y="102"/>
                  <a:pt x="83" y="102"/>
                </a:cubicBezTo>
                <a:cubicBezTo>
                  <a:pt x="83" y="104"/>
                  <a:pt x="82" y="105"/>
                  <a:pt x="80" y="105"/>
                </a:cubicBezTo>
                <a:cubicBezTo>
                  <a:pt x="80" y="105"/>
                  <a:pt x="80" y="105"/>
                  <a:pt x="80" y="105"/>
                </a:cubicBezTo>
                <a:cubicBezTo>
                  <a:pt x="57" y="105"/>
                  <a:pt x="57" y="105"/>
                  <a:pt x="57" y="105"/>
                </a:cubicBezTo>
                <a:cubicBezTo>
                  <a:pt x="55" y="105"/>
                  <a:pt x="54" y="104"/>
                  <a:pt x="54" y="102"/>
                </a:cubicBezTo>
                <a:cubicBezTo>
                  <a:pt x="54" y="102"/>
                  <a:pt x="54" y="102"/>
                  <a:pt x="54" y="102"/>
                </a:cubicBezTo>
                <a:cubicBezTo>
                  <a:pt x="54" y="80"/>
                  <a:pt x="54" y="80"/>
                  <a:pt x="54" y="80"/>
                </a:cubicBezTo>
                <a:cubicBezTo>
                  <a:pt x="46" y="80"/>
                  <a:pt x="46" y="80"/>
                  <a:pt x="46" y="80"/>
                </a:cubicBezTo>
                <a:cubicBezTo>
                  <a:pt x="44" y="80"/>
                  <a:pt x="43" y="79"/>
                  <a:pt x="43" y="78"/>
                </a:cubicBezTo>
                <a:cubicBezTo>
                  <a:pt x="43" y="77"/>
                  <a:pt x="43" y="76"/>
                  <a:pt x="44" y="76"/>
                </a:cubicBezTo>
                <a:cubicBezTo>
                  <a:pt x="44" y="75"/>
                  <a:pt x="44" y="75"/>
                  <a:pt x="44" y="75"/>
                </a:cubicBezTo>
                <a:cubicBezTo>
                  <a:pt x="66" y="53"/>
                  <a:pt x="66" y="53"/>
                  <a:pt x="66" y="53"/>
                </a:cubicBezTo>
                <a:cubicBezTo>
                  <a:pt x="68" y="52"/>
                  <a:pt x="69" y="52"/>
                  <a:pt x="70" y="53"/>
                </a:cubicBezTo>
                <a:close/>
                <a:moveTo>
                  <a:pt x="84" y="75"/>
                </a:moveTo>
                <a:cubicBezTo>
                  <a:pt x="68" y="59"/>
                  <a:pt x="68" y="59"/>
                  <a:pt x="68" y="59"/>
                </a:cubicBezTo>
                <a:cubicBezTo>
                  <a:pt x="53" y="75"/>
                  <a:pt x="53" y="75"/>
                  <a:pt x="53" y="75"/>
                </a:cubicBezTo>
                <a:cubicBezTo>
                  <a:pt x="57" y="75"/>
                  <a:pt x="57" y="75"/>
                  <a:pt x="57" y="75"/>
                </a:cubicBezTo>
                <a:cubicBezTo>
                  <a:pt x="57" y="75"/>
                  <a:pt x="57" y="75"/>
                  <a:pt x="57" y="75"/>
                </a:cubicBezTo>
                <a:cubicBezTo>
                  <a:pt x="58" y="75"/>
                  <a:pt x="59" y="76"/>
                  <a:pt x="59" y="78"/>
                </a:cubicBezTo>
                <a:cubicBezTo>
                  <a:pt x="59" y="99"/>
                  <a:pt x="59" y="99"/>
                  <a:pt x="59" y="99"/>
                </a:cubicBezTo>
                <a:cubicBezTo>
                  <a:pt x="77" y="99"/>
                  <a:pt x="77" y="99"/>
                  <a:pt x="77" y="99"/>
                </a:cubicBezTo>
                <a:cubicBezTo>
                  <a:pt x="77" y="78"/>
                  <a:pt x="77" y="78"/>
                  <a:pt x="77" y="78"/>
                </a:cubicBezTo>
                <a:cubicBezTo>
                  <a:pt x="77" y="78"/>
                  <a:pt x="77" y="78"/>
                  <a:pt x="77" y="78"/>
                </a:cubicBezTo>
                <a:cubicBezTo>
                  <a:pt x="77" y="76"/>
                  <a:pt x="79" y="75"/>
                  <a:pt x="80" y="75"/>
                </a:cubicBezTo>
                <a:cubicBezTo>
                  <a:pt x="84" y="75"/>
                  <a:pt x="84" y="75"/>
                  <a:pt x="84" y="75"/>
                </a:cubicBezTo>
                <a:close/>
                <a:moveTo>
                  <a:pt x="68" y="9"/>
                </a:moveTo>
                <a:cubicBezTo>
                  <a:pt x="36" y="9"/>
                  <a:pt x="9" y="36"/>
                  <a:pt x="9" y="68"/>
                </a:cubicBezTo>
                <a:cubicBezTo>
                  <a:pt x="9" y="100"/>
                  <a:pt x="36" y="126"/>
                  <a:pt x="68" y="126"/>
                </a:cubicBezTo>
                <a:cubicBezTo>
                  <a:pt x="100" y="126"/>
                  <a:pt x="126" y="100"/>
                  <a:pt x="126" y="68"/>
                </a:cubicBezTo>
                <a:cubicBezTo>
                  <a:pt x="126" y="36"/>
                  <a:pt x="100" y="9"/>
                  <a:pt x="68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36" name="Freeform 3828"/>
          <p:cNvSpPr>
            <a:spLocks noEditPoints="1"/>
          </p:cNvSpPr>
          <p:nvPr/>
        </p:nvSpPr>
        <p:spPr bwMode="auto">
          <a:xfrm>
            <a:off x="489213" y="3813303"/>
            <a:ext cx="232032" cy="217188"/>
          </a:xfrm>
          <a:custGeom>
            <a:avLst/>
            <a:gdLst>
              <a:gd name="T0" fmla="*/ 96 w 126"/>
              <a:gd name="T1" fmla="*/ 15 h 118"/>
              <a:gd name="T2" fmla="*/ 125 w 126"/>
              <a:gd name="T3" fmla="*/ 37 h 118"/>
              <a:gd name="T4" fmla="*/ 109 w 126"/>
              <a:gd name="T5" fmla="*/ 51 h 118"/>
              <a:gd name="T6" fmla="*/ 115 w 126"/>
              <a:gd name="T7" fmla="*/ 76 h 118"/>
              <a:gd name="T8" fmla="*/ 63 w 126"/>
              <a:gd name="T9" fmla="*/ 115 h 118"/>
              <a:gd name="T10" fmla="*/ 31 w 126"/>
              <a:gd name="T11" fmla="*/ 106 h 118"/>
              <a:gd name="T12" fmla="*/ 26 w 126"/>
              <a:gd name="T13" fmla="*/ 89 h 118"/>
              <a:gd name="T14" fmla="*/ 39 w 126"/>
              <a:gd name="T15" fmla="*/ 88 h 118"/>
              <a:gd name="T16" fmla="*/ 43 w 126"/>
              <a:gd name="T17" fmla="*/ 74 h 118"/>
              <a:gd name="T18" fmla="*/ 29 w 126"/>
              <a:gd name="T19" fmla="*/ 71 h 118"/>
              <a:gd name="T20" fmla="*/ 19 w 126"/>
              <a:gd name="T21" fmla="*/ 82 h 118"/>
              <a:gd name="T22" fmla="*/ 4 w 126"/>
              <a:gd name="T23" fmla="*/ 60 h 118"/>
              <a:gd name="T24" fmla="*/ 13 w 126"/>
              <a:gd name="T25" fmla="*/ 28 h 118"/>
              <a:gd name="T26" fmla="*/ 32 w 126"/>
              <a:gd name="T27" fmla="*/ 23 h 118"/>
              <a:gd name="T28" fmla="*/ 32 w 126"/>
              <a:gd name="T29" fmla="*/ 31 h 118"/>
              <a:gd name="T30" fmla="*/ 39 w 126"/>
              <a:gd name="T31" fmla="*/ 39 h 118"/>
              <a:gd name="T32" fmla="*/ 51 w 126"/>
              <a:gd name="T33" fmla="*/ 32 h 118"/>
              <a:gd name="T34" fmla="*/ 47 w 126"/>
              <a:gd name="T35" fmla="*/ 22 h 118"/>
              <a:gd name="T36" fmla="*/ 40 w 126"/>
              <a:gd name="T37" fmla="*/ 14 h 118"/>
              <a:gd name="T38" fmla="*/ 54 w 126"/>
              <a:gd name="T39" fmla="*/ 4 h 118"/>
              <a:gd name="T40" fmla="*/ 86 w 126"/>
              <a:gd name="T41" fmla="*/ 13 h 118"/>
              <a:gd name="T42" fmla="*/ 78 w 126"/>
              <a:gd name="T43" fmla="*/ 17 h 118"/>
              <a:gd name="T44" fmla="*/ 70 w 126"/>
              <a:gd name="T45" fmla="*/ 11 h 118"/>
              <a:gd name="T46" fmla="*/ 59 w 126"/>
              <a:gd name="T47" fmla="*/ 12 h 118"/>
              <a:gd name="T48" fmla="*/ 58 w 126"/>
              <a:gd name="T49" fmla="*/ 20 h 118"/>
              <a:gd name="T50" fmla="*/ 51 w 126"/>
              <a:gd name="T51" fmla="*/ 47 h 118"/>
              <a:gd name="T52" fmla="*/ 25 w 126"/>
              <a:gd name="T53" fmla="*/ 40 h 118"/>
              <a:gd name="T54" fmla="*/ 17 w 126"/>
              <a:gd name="T55" fmla="*/ 36 h 118"/>
              <a:gd name="T56" fmla="*/ 12 w 126"/>
              <a:gd name="T57" fmla="*/ 55 h 118"/>
              <a:gd name="T58" fmla="*/ 25 w 126"/>
              <a:gd name="T59" fmla="*/ 63 h 118"/>
              <a:gd name="T60" fmla="*/ 51 w 126"/>
              <a:gd name="T61" fmla="*/ 70 h 118"/>
              <a:gd name="T62" fmla="*/ 53 w 126"/>
              <a:gd name="T63" fmla="*/ 84 h 118"/>
              <a:gd name="T64" fmla="*/ 39 w 126"/>
              <a:gd name="T65" fmla="*/ 101 h 118"/>
              <a:gd name="T66" fmla="*/ 47 w 126"/>
              <a:gd name="T67" fmla="*/ 108 h 118"/>
              <a:gd name="T68" fmla="*/ 100 w 126"/>
              <a:gd name="T69" fmla="*/ 82 h 118"/>
              <a:gd name="T70" fmla="*/ 106 w 126"/>
              <a:gd name="T71" fmla="*/ 74 h 118"/>
              <a:gd name="T72" fmla="*/ 96 w 126"/>
              <a:gd name="T73" fmla="*/ 48 h 118"/>
              <a:gd name="T74" fmla="*/ 106 w 126"/>
              <a:gd name="T75" fmla="*/ 42 h 118"/>
              <a:gd name="T76" fmla="*/ 116 w 126"/>
              <a:gd name="T77" fmla="*/ 34 h 118"/>
              <a:gd name="T78" fmla="*/ 101 w 126"/>
              <a:gd name="T79" fmla="*/ 23 h 118"/>
              <a:gd name="T80" fmla="*/ 96 w 126"/>
              <a:gd name="T81" fmla="*/ 31 h 118"/>
              <a:gd name="T82" fmla="*/ 87 w 126"/>
              <a:gd name="T83" fmla="*/ 33 h 118"/>
              <a:gd name="T84" fmla="*/ 86 w 126"/>
              <a:gd name="T85" fmla="*/ 13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6" h="118">
                <a:moveTo>
                  <a:pt x="86" y="13"/>
                </a:moveTo>
                <a:cubicBezTo>
                  <a:pt x="91" y="20"/>
                  <a:pt x="91" y="20"/>
                  <a:pt x="91" y="20"/>
                </a:cubicBezTo>
                <a:cubicBezTo>
                  <a:pt x="92" y="18"/>
                  <a:pt x="94" y="16"/>
                  <a:pt x="96" y="15"/>
                </a:cubicBezTo>
                <a:cubicBezTo>
                  <a:pt x="101" y="12"/>
                  <a:pt x="106" y="12"/>
                  <a:pt x="111" y="13"/>
                </a:cubicBezTo>
                <a:cubicBezTo>
                  <a:pt x="116" y="14"/>
                  <a:pt x="120" y="17"/>
                  <a:pt x="123" y="22"/>
                </a:cubicBezTo>
                <a:cubicBezTo>
                  <a:pt x="126" y="27"/>
                  <a:pt x="126" y="32"/>
                  <a:pt x="125" y="37"/>
                </a:cubicBezTo>
                <a:cubicBezTo>
                  <a:pt x="124" y="42"/>
                  <a:pt x="120" y="46"/>
                  <a:pt x="116" y="49"/>
                </a:cubicBezTo>
                <a:cubicBezTo>
                  <a:pt x="115" y="49"/>
                  <a:pt x="115" y="49"/>
                  <a:pt x="115" y="49"/>
                </a:cubicBezTo>
                <a:cubicBezTo>
                  <a:pt x="113" y="50"/>
                  <a:pt x="111" y="51"/>
                  <a:pt x="109" y="51"/>
                </a:cubicBezTo>
                <a:cubicBezTo>
                  <a:pt x="113" y="58"/>
                  <a:pt x="113" y="58"/>
                  <a:pt x="113" y="58"/>
                </a:cubicBezTo>
                <a:cubicBezTo>
                  <a:pt x="113" y="58"/>
                  <a:pt x="113" y="59"/>
                  <a:pt x="113" y="59"/>
                </a:cubicBezTo>
                <a:cubicBezTo>
                  <a:pt x="116" y="64"/>
                  <a:pt x="117" y="71"/>
                  <a:pt x="115" y="76"/>
                </a:cubicBezTo>
                <a:cubicBezTo>
                  <a:pt x="114" y="82"/>
                  <a:pt x="110" y="87"/>
                  <a:pt x="105" y="90"/>
                </a:cubicBezTo>
                <a:cubicBezTo>
                  <a:pt x="105" y="90"/>
                  <a:pt x="104" y="91"/>
                  <a:pt x="104" y="91"/>
                </a:cubicBezTo>
                <a:cubicBezTo>
                  <a:pt x="63" y="115"/>
                  <a:pt x="63" y="115"/>
                  <a:pt x="63" y="115"/>
                </a:cubicBezTo>
                <a:cubicBezTo>
                  <a:pt x="62" y="115"/>
                  <a:pt x="62" y="115"/>
                  <a:pt x="62" y="115"/>
                </a:cubicBezTo>
                <a:cubicBezTo>
                  <a:pt x="57" y="118"/>
                  <a:pt x="51" y="118"/>
                  <a:pt x="45" y="117"/>
                </a:cubicBezTo>
                <a:cubicBezTo>
                  <a:pt x="39" y="115"/>
                  <a:pt x="34" y="112"/>
                  <a:pt x="31" y="106"/>
                </a:cubicBezTo>
                <a:cubicBezTo>
                  <a:pt x="31" y="106"/>
                  <a:pt x="31" y="106"/>
                  <a:pt x="31" y="106"/>
                </a:cubicBezTo>
                <a:cubicBezTo>
                  <a:pt x="24" y="95"/>
                  <a:pt x="24" y="95"/>
                  <a:pt x="24" y="95"/>
                </a:cubicBezTo>
                <a:cubicBezTo>
                  <a:pt x="23" y="93"/>
                  <a:pt x="24" y="90"/>
                  <a:pt x="26" y="89"/>
                </a:cubicBezTo>
                <a:cubicBezTo>
                  <a:pt x="28" y="88"/>
                  <a:pt x="29" y="88"/>
                  <a:pt x="31" y="89"/>
                </a:cubicBezTo>
                <a:cubicBezTo>
                  <a:pt x="32" y="89"/>
                  <a:pt x="33" y="90"/>
                  <a:pt x="35" y="90"/>
                </a:cubicBezTo>
                <a:cubicBezTo>
                  <a:pt x="36" y="90"/>
                  <a:pt x="37" y="89"/>
                  <a:pt x="39" y="88"/>
                </a:cubicBezTo>
                <a:cubicBezTo>
                  <a:pt x="41" y="87"/>
                  <a:pt x="43" y="84"/>
                  <a:pt x="43" y="82"/>
                </a:cubicBezTo>
                <a:cubicBezTo>
                  <a:pt x="44" y="79"/>
                  <a:pt x="44" y="77"/>
                  <a:pt x="43" y="74"/>
                </a:cubicBezTo>
                <a:cubicBezTo>
                  <a:pt x="43" y="74"/>
                  <a:pt x="43" y="74"/>
                  <a:pt x="43" y="74"/>
                </a:cubicBezTo>
                <a:cubicBezTo>
                  <a:pt x="42" y="72"/>
                  <a:pt x="39" y="71"/>
                  <a:pt x="36" y="70"/>
                </a:cubicBezTo>
                <a:cubicBezTo>
                  <a:pt x="34" y="70"/>
                  <a:pt x="31" y="70"/>
                  <a:pt x="29" y="71"/>
                </a:cubicBezTo>
                <a:cubicBezTo>
                  <a:pt x="29" y="71"/>
                  <a:pt x="29" y="71"/>
                  <a:pt x="29" y="71"/>
                </a:cubicBezTo>
                <a:cubicBezTo>
                  <a:pt x="27" y="72"/>
                  <a:pt x="26" y="73"/>
                  <a:pt x="26" y="74"/>
                </a:cubicBezTo>
                <a:cubicBezTo>
                  <a:pt x="25" y="75"/>
                  <a:pt x="25" y="76"/>
                  <a:pt x="24" y="78"/>
                </a:cubicBezTo>
                <a:cubicBezTo>
                  <a:pt x="24" y="81"/>
                  <a:pt x="22" y="83"/>
                  <a:pt x="19" y="82"/>
                </a:cubicBezTo>
                <a:cubicBezTo>
                  <a:pt x="18" y="82"/>
                  <a:pt x="16" y="81"/>
                  <a:pt x="16" y="80"/>
                </a:cubicBezTo>
                <a:cubicBezTo>
                  <a:pt x="16" y="80"/>
                  <a:pt x="16" y="80"/>
                  <a:pt x="16" y="80"/>
                </a:cubicBezTo>
                <a:cubicBezTo>
                  <a:pt x="4" y="60"/>
                  <a:pt x="4" y="60"/>
                  <a:pt x="4" y="60"/>
                </a:cubicBezTo>
                <a:cubicBezTo>
                  <a:pt x="4" y="60"/>
                  <a:pt x="4" y="60"/>
                  <a:pt x="4" y="60"/>
                </a:cubicBezTo>
                <a:cubicBezTo>
                  <a:pt x="1" y="54"/>
                  <a:pt x="0" y="48"/>
                  <a:pt x="2" y="42"/>
                </a:cubicBezTo>
                <a:cubicBezTo>
                  <a:pt x="3" y="37"/>
                  <a:pt x="7" y="31"/>
                  <a:pt x="13" y="28"/>
                </a:cubicBezTo>
                <a:cubicBezTo>
                  <a:pt x="13" y="28"/>
                  <a:pt x="13" y="28"/>
                  <a:pt x="13" y="28"/>
                </a:cubicBezTo>
                <a:cubicBezTo>
                  <a:pt x="25" y="21"/>
                  <a:pt x="25" y="21"/>
                  <a:pt x="25" y="21"/>
                </a:cubicBezTo>
                <a:cubicBezTo>
                  <a:pt x="27" y="20"/>
                  <a:pt x="30" y="20"/>
                  <a:pt x="32" y="23"/>
                </a:cubicBezTo>
                <a:cubicBezTo>
                  <a:pt x="32" y="24"/>
                  <a:pt x="32" y="25"/>
                  <a:pt x="32" y="27"/>
                </a:cubicBezTo>
                <a:cubicBezTo>
                  <a:pt x="32" y="27"/>
                  <a:pt x="32" y="27"/>
                  <a:pt x="32" y="27"/>
                </a:cubicBezTo>
                <a:cubicBezTo>
                  <a:pt x="32" y="28"/>
                  <a:pt x="31" y="29"/>
                  <a:pt x="32" y="31"/>
                </a:cubicBezTo>
                <a:cubicBezTo>
                  <a:pt x="32" y="32"/>
                  <a:pt x="32" y="33"/>
                  <a:pt x="33" y="34"/>
                </a:cubicBezTo>
                <a:cubicBezTo>
                  <a:pt x="33" y="35"/>
                  <a:pt x="33" y="35"/>
                  <a:pt x="33" y="35"/>
                </a:cubicBezTo>
                <a:cubicBezTo>
                  <a:pt x="34" y="37"/>
                  <a:pt x="37" y="39"/>
                  <a:pt x="39" y="39"/>
                </a:cubicBezTo>
                <a:cubicBezTo>
                  <a:pt x="41" y="40"/>
                  <a:pt x="44" y="40"/>
                  <a:pt x="46" y="39"/>
                </a:cubicBezTo>
                <a:cubicBezTo>
                  <a:pt x="46" y="38"/>
                  <a:pt x="47" y="38"/>
                  <a:pt x="47" y="38"/>
                </a:cubicBezTo>
                <a:cubicBezTo>
                  <a:pt x="49" y="37"/>
                  <a:pt x="50" y="35"/>
                  <a:pt x="51" y="32"/>
                </a:cubicBezTo>
                <a:cubicBezTo>
                  <a:pt x="52" y="30"/>
                  <a:pt x="51" y="27"/>
                  <a:pt x="50" y="25"/>
                </a:cubicBezTo>
                <a:cubicBezTo>
                  <a:pt x="50" y="25"/>
                  <a:pt x="50" y="25"/>
                  <a:pt x="50" y="25"/>
                </a:cubicBezTo>
                <a:cubicBezTo>
                  <a:pt x="49" y="23"/>
                  <a:pt x="48" y="22"/>
                  <a:pt x="47" y="22"/>
                </a:cubicBezTo>
                <a:cubicBezTo>
                  <a:pt x="47" y="22"/>
                  <a:pt x="47" y="22"/>
                  <a:pt x="47" y="22"/>
                </a:cubicBezTo>
                <a:cubicBezTo>
                  <a:pt x="46" y="21"/>
                  <a:pt x="45" y="20"/>
                  <a:pt x="43" y="20"/>
                </a:cubicBezTo>
                <a:cubicBezTo>
                  <a:pt x="41" y="19"/>
                  <a:pt x="39" y="17"/>
                  <a:pt x="40" y="14"/>
                </a:cubicBezTo>
                <a:cubicBezTo>
                  <a:pt x="40" y="13"/>
                  <a:pt x="41" y="12"/>
                  <a:pt x="42" y="11"/>
                </a:cubicBezTo>
                <a:cubicBezTo>
                  <a:pt x="54" y="4"/>
                  <a:pt x="54" y="4"/>
                  <a:pt x="54" y="4"/>
                </a:cubicBezTo>
                <a:cubicBezTo>
                  <a:pt x="54" y="4"/>
                  <a:pt x="54" y="4"/>
                  <a:pt x="54" y="4"/>
                </a:cubicBezTo>
                <a:cubicBezTo>
                  <a:pt x="60" y="1"/>
                  <a:pt x="66" y="0"/>
                  <a:pt x="72" y="2"/>
                </a:cubicBezTo>
                <a:cubicBezTo>
                  <a:pt x="78" y="3"/>
                  <a:pt x="83" y="7"/>
                  <a:pt x="86" y="13"/>
                </a:cubicBezTo>
                <a:cubicBezTo>
                  <a:pt x="86" y="13"/>
                  <a:pt x="86" y="13"/>
                  <a:pt x="86" y="13"/>
                </a:cubicBezTo>
                <a:close/>
                <a:moveTo>
                  <a:pt x="87" y="33"/>
                </a:move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ubicBezTo>
                  <a:pt x="76" y="14"/>
                  <a:pt x="73" y="12"/>
                  <a:pt x="70" y="11"/>
                </a:cubicBezTo>
                <a:cubicBezTo>
                  <a:pt x="66" y="10"/>
                  <a:pt x="63" y="10"/>
                  <a:pt x="59" y="12"/>
                </a:cubicBezTo>
                <a:cubicBezTo>
                  <a:pt x="59" y="12"/>
                  <a:pt x="59" y="12"/>
                  <a:pt x="59" y="12"/>
                </a:cubicBezTo>
                <a:cubicBezTo>
                  <a:pt x="59" y="12"/>
                  <a:pt x="59" y="12"/>
                  <a:pt x="59" y="12"/>
                </a:cubicBezTo>
                <a:cubicBezTo>
                  <a:pt x="54" y="15"/>
                  <a:pt x="54" y="15"/>
                  <a:pt x="54" y="15"/>
                </a:cubicBezTo>
                <a:cubicBezTo>
                  <a:pt x="56" y="16"/>
                  <a:pt x="57" y="18"/>
                  <a:pt x="58" y="20"/>
                </a:cubicBezTo>
                <a:cubicBezTo>
                  <a:pt x="58" y="20"/>
                  <a:pt x="58" y="20"/>
                  <a:pt x="58" y="20"/>
                </a:cubicBezTo>
                <a:cubicBezTo>
                  <a:pt x="61" y="25"/>
                  <a:pt x="62" y="30"/>
                  <a:pt x="60" y="35"/>
                </a:cubicBezTo>
                <a:cubicBezTo>
                  <a:pt x="59" y="40"/>
                  <a:pt x="56" y="44"/>
                  <a:pt x="51" y="47"/>
                </a:cubicBezTo>
                <a:cubicBezTo>
                  <a:pt x="51" y="47"/>
                  <a:pt x="51" y="47"/>
                  <a:pt x="51" y="47"/>
                </a:cubicBezTo>
                <a:cubicBezTo>
                  <a:pt x="47" y="49"/>
                  <a:pt x="41" y="50"/>
                  <a:pt x="36" y="49"/>
                </a:cubicBezTo>
                <a:cubicBezTo>
                  <a:pt x="32" y="47"/>
                  <a:pt x="27" y="44"/>
                  <a:pt x="25" y="40"/>
                </a:cubicBezTo>
                <a:cubicBezTo>
                  <a:pt x="25" y="40"/>
                  <a:pt x="25" y="40"/>
                  <a:pt x="25" y="40"/>
                </a:cubicBezTo>
                <a:cubicBezTo>
                  <a:pt x="23" y="38"/>
                  <a:pt x="23" y="36"/>
                  <a:pt x="22" y="34"/>
                </a:cubicBezTo>
                <a:cubicBezTo>
                  <a:pt x="18" y="36"/>
                  <a:pt x="18" y="36"/>
                  <a:pt x="18" y="36"/>
                </a:cubicBezTo>
                <a:cubicBezTo>
                  <a:pt x="17" y="36"/>
                  <a:pt x="17" y="36"/>
                  <a:pt x="17" y="36"/>
                </a:cubicBezTo>
                <a:cubicBezTo>
                  <a:pt x="14" y="38"/>
                  <a:pt x="12" y="41"/>
                  <a:pt x="11" y="45"/>
                </a:cubicBezTo>
                <a:cubicBezTo>
                  <a:pt x="10" y="48"/>
                  <a:pt x="10" y="52"/>
                  <a:pt x="12" y="55"/>
                </a:cubicBezTo>
                <a:cubicBezTo>
                  <a:pt x="12" y="55"/>
                  <a:pt x="12" y="55"/>
                  <a:pt x="12" y="55"/>
                </a:cubicBezTo>
                <a:cubicBezTo>
                  <a:pt x="19" y="67"/>
                  <a:pt x="19" y="67"/>
                  <a:pt x="19" y="67"/>
                </a:cubicBezTo>
                <a:cubicBezTo>
                  <a:pt x="20" y="65"/>
                  <a:pt x="22" y="64"/>
                  <a:pt x="24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8" y="60"/>
                  <a:pt x="34" y="60"/>
                  <a:pt x="39" y="61"/>
                </a:cubicBezTo>
                <a:cubicBezTo>
                  <a:pt x="44" y="62"/>
                  <a:pt x="48" y="65"/>
                  <a:pt x="51" y="70"/>
                </a:cubicBezTo>
                <a:cubicBezTo>
                  <a:pt x="51" y="70"/>
                  <a:pt x="51" y="70"/>
                  <a:pt x="51" y="70"/>
                </a:cubicBezTo>
                <a:cubicBezTo>
                  <a:pt x="51" y="70"/>
                  <a:pt x="51" y="70"/>
                  <a:pt x="51" y="70"/>
                </a:cubicBezTo>
                <a:cubicBezTo>
                  <a:pt x="51" y="70"/>
                  <a:pt x="51" y="70"/>
                  <a:pt x="51" y="70"/>
                </a:cubicBezTo>
                <a:cubicBezTo>
                  <a:pt x="54" y="74"/>
                  <a:pt x="54" y="79"/>
                  <a:pt x="53" y="84"/>
                </a:cubicBezTo>
                <a:cubicBezTo>
                  <a:pt x="51" y="89"/>
                  <a:pt x="48" y="94"/>
                  <a:pt x="44" y="96"/>
                </a:cubicBezTo>
                <a:cubicBezTo>
                  <a:pt x="42" y="98"/>
                  <a:pt x="40" y="98"/>
                  <a:pt x="38" y="99"/>
                </a:cubicBezTo>
                <a:cubicBezTo>
                  <a:pt x="39" y="101"/>
                  <a:pt x="39" y="101"/>
                  <a:pt x="39" y="101"/>
                </a:cubicBezTo>
                <a:cubicBezTo>
                  <a:pt x="39" y="101"/>
                  <a:pt x="39" y="101"/>
                  <a:pt x="39" y="101"/>
                </a:cubicBezTo>
                <a:cubicBezTo>
                  <a:pt x="39" y="101"/>
                  <a:pt x="39" y="101"/>
                  <a:pt x="39" y="101"/>
                </a:cubicBezTo>
                <a:cubicBezTo>
                  <a:pt x="41" y="105"/>
                  <a:pt x="44" y="107"/>
                  <a:pt x="47" y="108"/>
                </a:cubicBezTo>
                <a:cubicBezTo>
                  <a:pt x="51" y="109"/>
                  <a:pt x="54" y="108"/>
                  <a:pt x="58" y="106"/>
                </a:cubicBezTo>
                <a:cubicBezTo>
                  <a:pt x="58" y="106"/>
                  <a:pt x="58" y="106"/>
                  <a:pt x="58" y="106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3" y="80"/>
                  <a:pt x="105" y="77"/>
                  <a:pt x="106" y="74"/>
                </a:cubicBezTo>
                <a:cubicBezTo>
                  <a:pt x="107" y="70"/>
                  <a:pt x="107" y="67"/>
                  <a:pt x="105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96" y="48"/>
                  <a:pt x="96" y="48"/>
                  <a:pt x="96" y="48"/>
                </a:cubicBezTo>
                <a:cubicBezTo>
                  <a:pt x="95" y="46"/>
                  <a:pt x="95" y="45"/>
                  <a:pt x="95" y="43"/>
                </a:cubicBezTo>
                <a:cubicBezTo>
                  <a:pt x="97" y="41"/>
                  <a:pt x="99" y="40"/>
                  <a:pt x="102" y="41"/>
                </a:cubicBezTo>
                <a:cubicBezTo>
                  <a:pt x="103" y="42"/>
                  <a:pt x="105" y="42"/>
                  <a:pt x="106" y="42"/>
                </a:cubicBezTo>
                <a:cubicBezTo>
                  <a:pt x="108" y="42"/>
                  <a:pt x="109" y="41"/>
                  <a:pt x="111" y="41"/>
                </a:cubicBezTo>
                <a:cubicBezTo>
                  <a:pt x="111" y="40"/>
                  <a:pt x="111" y="40"/>
                  <a:pt x="111" y="40"/>
                </a:cubicBezTo>
                <a:cubicBezTo>
                  <a:pt x="113" y="39"/>
                  <a:pt x="115" y="37"/>
                  <a:pt x="116" y="34"/>
                </a:cubicBezTo>
                <a:cubicBezTo>
                  <a:pt x="116" y="32"/>
                  <a:pt x="116" y="29"/>
                  <a:pt x="115" y="27"/>
                </a:cubicBezTo>
                <a:cubicBezTo>
                  <a:pt x="113" y="25"/>
                  <a:pt x="111" y="23"/>
                  <a:pt x="109" y="22"/>
                </a:cubicBezTo>
                <a:cubicBezTo>
                  <a:pt x="106" y="22"/>
                  <a:pt x="103" y="22"/>
                  <a:pt x="101" y="23"/>
                </a:cubicBezTo>
                <a:cubicBezTo>
                  <a:pt x="100" y="24"/>
                  <a:pt x="98" y="25"/>
                  <a:pt x="98" y="27"/>
                </a:cubicBezTo>
                <a:cubicBezTo>
                  <a:pt x="98" y="27"/>
                  <a:pt x="98" y="27"/>
                  <a:pt x="98" y="27"/>
                </a:cubicBezTo>
                <a:cubicBezTo>
                  <a:pt x="97" y="28"/>
                  <a:pt x="96" y="29"/>
                  <a:pt x="96" y="31"/>
                </a:cubicBezTo>
                <a:cubicBezTo>
                  <a:pt x="96" y="31"/>
                  <a:pt x="96" y="31"/>
                  <a:pt x="96" y="31"/>
                </a:cubicBezTo>
                <a:cubicBezTo>
                  <a:pt x="96" y="33"/>
                  <a:pt x="95" y="34"/>
                  <a:pt x="94" y="35"/>
                </a:cubicBezTo>
                <a:cubicBezTo>
                  <a:pt x="91" y="36"/>
                  <a:pt x="89" y="35"/>
                  <a:pt x="87" y="33"/>
                </a:cubicBezTo>
                <a:close/>
                <a:moveTo>
                  <a:pt x="86" y="13"/>
                </a:moveTo>
                <a:cubicBezTo>
                  <a:pt x="87" y="14"/>
                  <a:pt x="87" y="16"/>
                  <a:pt x="86" y="17"/>
                </a:cubicBezTo>
                <a:cubicBezTo>
                  <a:pt x="86" y="13"/>
                  <a:pt x="86" y="13"/>
                  <a:pt x="86" y="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37" name="Freeform 3829"/>
          <p:cNvSpPr>
            <a:spLocks noEditPoints="1"/>
          </p:cNvSpPr>
          <p:nvPr/>
        </p:nvSpPr>
        <p:spPr bwMode="auto">
          <a:xfrm>
            <a:off x="1726457" y="3373131"/>
            <a:ext cx="204780" cy="230422"/>
          </a:xfrm>
          <a:custGeom>
            <a:avLst/>
            <a:gdLst>
              <a:gd name="T0" fmla="*/ 73 w 111"/>
              <a:gd name="T1" fmla="*/ 75 h 125"/>
              <a:gd name="T2" fmla="*/ 80 w 111"/>
              <a:gd name="T3" fmla="*/ 76 h 125"/>
              <a:gd name="T4" fmla="*/ 87 w 111"/>
              <a:gd name="T5" fmla="*/ 75 h 125"/>
              <a:gd name="T6" fmla="*/ 93 w 111"/>
              <a:gd name="T7" fmla="*/ 71 h 125"/>
              <a:gd name="T8" fmla="*/ 97 w 111"/>
              <a:gd name="T9" fmla="*/ 65 h 125"/>
              <a:gd name="T10" fmla="*/ 98 w 111"/>
              <a:gd name="T11" fmla="*/ 58 h 125"/>
              <a:gd name="T12" fmla="*/ 97 w 111"/>
              <a:gd name="T13" fmla="*/ 51 h 125"/>
              <a:gd name="T14" fmla="*/ 109 w 111"/>
              <a:gd name="T15" fmla="*/ 36 h 125"/>
              <a:gd name="T16" fmla="*/ 107 w 111"/>
              <a:gd name="T17" fmla="*/ 28 h 125"/>
              <a:gd name="T18" fmla="*/ 90 w 111"/>
              <a:gd name="T19" fmla="*/ 24 h 125"/>
              <a:gd name="T20" fmla="*/ 65 w 111"/>
              <a:gd name="T21" fmla="*/ 12 h 125"/>
              <a:gd name="T22" fmla="*/ 49 w 111"/>
              <a:gd name="T23" fmla="*/ 2 h 125"/>
              <a:gd name="T24" fmla="*/ 49 w 111"/>
              <a:gd name="T25" fmla="*/ 2 h 125"/>
              <a:gd name="T26" fmla="*/ 36 w 111"/>
              <a:gd name="T27" fmla="*/ 15 h 125"/>
              <a:gd name="T28" fmla="*/ 24 w 111"/>
              <a:gd name="T29" fmla="*/ 33 h 125"/>
              <a:gd name="T30" fmla="*/ 13 w 111"/>
              <a:gd name="T31" fmla="*/ 58 h 125"/>
              <a:gd name="T32" fmla="*/ 10 w 111"/>
              <a:gd name="T33" fmla="*/ 58 h 125"/>
              <a:gd name="T34" fmla="*/ 0 w 111"/>
              <a:gd name="T35" fmla="*/ 68 h 125"/>
              <a:gd name="T36" fmla="*/ 10 w 111"/>
              <a:gd name="T37" fmla="*/ 78 h 125"/>
              <a:gd name="T38" fmla="*/ 13 w 111"/>
              <a:gd name="T39" fmla="*/ 78 h 125"/>
              <a:gd name="T40" fmla="*/ 38 w 111"/>
              <a:gd name="T41" fmla="*/ 106 h 125"/>
              <a:gd name="T42" fmla="*/ 22 w 111"/>
              <a:gd name="T43" fmla="*/ 124 h 125"/>
              <a:gd name="T44" fmla="*/ 25 w 111"/>
              <a:gd name="T45" fmla="*/ 125 h 125"/>
              <a:gd name="T46" fmla="*/ 90 w 111"/>
              <a:gd name="T47" fmla="*/ 125 h 125"/>
              <a:gd name="T48" fmla="*/ 90 w 111"/>
              <a:gd name="T49" fmla="*/ 125 h 125"/>
              <a:gd name="T50" fmla="*/ 93 w 111"/>
              <a:gd name="T51" fmla="*/ 117 h 125"/>
              <a:gd name="T52" fmla="*/ 58 w 111"/>
              <a:gd name="T53" fmla="*/ 101 h 125"/>
              <a:gd name="T54" fmla="*/ 20 w 111"/>
              <a:gd name="T55" fmla="*/ 71 h 125"/>
              <a:gd name="T56" fmla="*/ 20 w 111"/>
              <a:gd name="T57" fmla="*/ 68 h 125"/>
              <a:gd name="T58" fmla="*/ 20 w 111"/>
              <a:gd name="T59" fmla="*/ 65 h 125"/>
              <a:gd name="T60" fmla="*/ 44 w 111"/>
              <a:gd name="T61" fmla="*/ 52 h 125"/>
              <a:gd name="T62" fmla="*/ 50 w 111"/>
              <a:gd name="T63" fmla="*/ 85 h 125"/>
              <a:gd name="T64" fmla="*/ 58 w 111"/>
              <a:gd name="T65" fmla="*/ 87 h 125"/>
              <a:gd name="T66" fmla="*/ 71 w 111"/>
              <a:gd name="T67" fmla="*/ 74 h 125"/>
              <a:gd name="T68" fmla="*/ 49 w 111"/>
              <a:gd name="T69" fmla="*/ 45 h 125"/>
              <a:gd name="T70" fmla="*/ 41 w 111"/>
              <a:gd name="T71" fmla="*/ 37 h 125"/>
              <a:gd name="T72" fmla="*/ 41 w 111"/>
              <a:gd name="T73" fmla="*/ 37 h 125"/>
              <a:gd name="T74" fmla="*/ 35 w 111"/>
              <a:gd name="T75" fmla="*/ 30 h 125"/>
              <a:gd name="T76" fmla="*/ 43 w 111"/>
              <a:gd name="T77" fmla="*/ 21 h 125"/>
              <a:gd name="T78" fmla="*/ 59 w 111"/>
              <a:gd name="T79" fmla="*/ 19 h 125"/>
              <a:gd name="T80" fmla="*/ 53 w 111"/>
              <a:gd name="T81" fmla="*/ 49 h 125"/>
              <a:gd name="T82" fmla="*/ 88 w 111"/>
              <a:gd name="T83" fmla="*/ 34 h 125"/>
              <a:gd name="T84" fmla="*/ 96 w 111"/>
              <a:gd name="T85" fmla="*/ 35 h 125"/>
              <a:gd name="T86" fmla="*/ 58 w 111"/>
              <a:gd name="T87" fmla="*/ 74 h 125"/>
              <a:gd name="T88" fmla="*/ 53 w 111"/>
              <a:gd name="T89" fmla="*/ 49 h 125"/>
              <a:gd name="T90" fmla="*/ 42 w 111"/>
              <a:gd name="T91" fmla="*/ 114 h 125"/>
              <a:gd name="T92" fmla="*/ 73 w 111"/>
              <a:gd name="T93" fmla="*/ 114 h 125"/>
              <a:gd name="T94" fmla="*/ 33 w 111"/>
              <a:gd name="T95" fmla="*/ 120 h 125"/>
              <a:gd name="T96" fmla="*/ 84 w 111"/>
              <a:gd name="T97" fmla="*/ 62 h 125"/>
              <a:gd name="T98" fmla="*/ 93 w 111"/>
              <a:gd name="T99" fmla="*/ 58 h 125"/>
              <a:gd name="T100" fmla="*/ 92 w 111"/>
              <a:gd name="T101" fmla="*/ 63 h 125"/>
              <a:gd name="T102" fmla="*/ 89 w 111"/>
              <a:gd name="T103" fmla="*/ 67 h 125"/>
              <a:gd name="T104" fmla="*/ 85 w 111"/>
              <a:gd name="T105" fmla="*/ 70 h 125"/>
              <a:gd name="T106" fmla="*/ 76 w 111"/>
              <a:gd name="T107" fmla="*/ 70 h 125"/>
              <a:gd name="T108" fmla="*/ 7 w 111"/>
              <a:gd name="T109" fmla="*/ 65 h 125"/>
              <a:gd name="T110" fmla="*/ 13 w 111"/>
              <a:gd name="T111" fmla="*/ 65 h 125"/>
              <a:gd name="T112" fmla="*/ 13 w 111"/>
              <a:gd name="T113" fmla="*/ 71 h 125"/>
              <a:gd name="T114" fmla="*/ 7 w 111"/>
              <a:gd name="T115" fmla="*/ 71 h 125"/>
              <a:gd name="T116" fmla="*/ 7 w 111"/>
              <a:gd name="T117" fmla="*/ 6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11" h="125">
                <a:moveTo>
                  <a:pt x="71" y="74"/>
                </a:moveTo>
                <a:cubicBezTo>
                  <a:pt x="72" y="74"/>
                  <a:pt x="73" y="75"/>
                  <a:pt x="73" y="75"/>
                </a:cubicBezTo>
                <a:cubicBezTo>
                  <a:pt x="73" y="75"/>
                  <a:pt x="73" y="75"/>
                  <a:pt x="73" y="75"/>
                </a:cubicBezTo>
                <a:cubicBezTo>
                  <a:pt x="76" y="76"/>
                  <a:pt x="78" y="76"/>
                  <a:pt x="80" y="76"/>
                </a:cubicBezTo>
                <a:cubicBezTo>
                  <a:pt x="83" y="76"/>
                  <a:pt x="85" y="76"/>
                  <a:pt x="87" y="75"/>
                </a:cubicBezTo>
                <a:cubicBezTo>
                  <a:pt x="87" y="75"/>
                  <a:pt x="87" y="75"/>
                  <a:pt x="87" y="75"/>
                </a:cubicBezTo>
                <a:cubicBezTo>
                  <a:pt x="89" y="74"/>
                  <a:pt x="91" y="73"/>
                  <a:pt x="93" y="71"/>
                </a:cubicBezTo>
                <a:cubicBezTo>
                  <a:pt x="93" y="71"/>
                  <a:pt x="93" y="71"/>
                  <a:pt x="93" y="71"/>
                </a:cubicBezTo>
                <a:cubicBezTo>
                  <a:pt x="93" y="71"/>
                  <a:pt x="93" y="71"/>
                  <a:pt x="93" y="71"/>
                </a:cubicBezTo>
                <a:cubicBezTo>
                  <a:pt x="95" y="69"/>
                  <a:pt x="96" y="67"/>
                  <a:pt x="97" y="65"/>
                </a:cubicBezTo>
                <a:cubicBezTo>
                  <a:pt x="97" y="65"/>
                  <a:pt x="97" y="65"/>
                  <a:pt x="97" y="65"/>
                </a:cubicBezTo>
                <a:cubicBezTo>
                  <a:pt x="98" y="63"/>
                  <a:pt x="98" y="60"/>
                  <a:pt x="98" y="58"/>
                </a:cubicBezTo>
                <a:cubicBezTo>
                  <a:pt x="98" y="56"/>
                  <a:pt x="98" y="53"/>
                  <a:pt x="97" y="51"/>
                </a:cubicBezTo>
                <a:cubicBezTo>
                  <a:pt x="97" y="51"/>
                  <a:pt x="97" y="51"/>
                  <a:pt x="97" y="51"/>
                </a:cubicBezTo>
                <a:cubicBezTo>
                  <a:pt x="97" y="50"/>
                  <a:pt x="96" y="50"/>
                  <a:pt x="96" y="49"/>
                </a:cubicBezTo>
                <a:cubicBezTo>
                  <a:pt x="109" y="36"/>
                  <a:pt x="109" y="36"/>
                  <a:pt x="109" y="36"/>
                </a:cubicBezTo>
                <a:cubicBezTo>
                  <a:pt x="111" y="34"/>
                  <a:pt x="111" y="31"/>
                  <a:pt x="109" y="29"/>
                </a:cubicBezTo>
                <a:cubicBezTo>
                  <a:pt x="109" y="28"/>
                  <a:pt x="108" y="28"/>
                  <a:pt x="107" y="28"/>
                </a:cubicBezTo>
                <a:cubicBezTo>
                  <a:pt x="90" y="24"/>
                  <a:pt x="90" y="24"/>
                  <a:pt x="90" y="24"/>
                </a:cubicBezTo>
                <a:cubicBezTo>
                  <a:pt x="90" y="24"/>
                  <a:pt x="90" y="24"/>
                  <a:pt x="90" y="24"/>
                </a:cubicBezTo>
                <a:cubicBezTo>
                  <a:pt x="74" y="21"/>
                  <a:pt x="74" y="21"/>
                  <a:pt x="74" y="21"/>
                </a:cubicBezTo>
                <a:cubicBezTo>
                  <a:pt x="65" y="12"/>
                  <a:pt x="65" y="12"/>
                  <a:pt x="65" y="12"/>
                </a:cubicBezTo>
                <a:cubicBezTo>
                  <a:pt x="55" y="2"/>
                  <a:pt x="55" y="2"/>
                  <a:pt x="55" y="2"/>
                </a:cubicBezTo>
                <a:cubicBezTo>
                  <a:pt x="54" y="0"/>
                  <a:pt x="51" y="0"/>
                  <a:pt x="49" y="2"/>
                </a:cubicBezTo>
                <a:cubicBezTo>
                  <a:pt x="49" y="2"/>
                  <a:pt x="49" y="2"/>
                  <a:pt x="49" y="2"/>
                </a:cubicBezTo>
                <a:cubicBezTo>
                  <a:pt x="49" y="2"/>
                  <a:pt x="49" y="2"/>
                  <a:pt x="49" y="2"/>
                </a:cubicBezTo>
                <a:cubicBezTo>
                  <a:pt x="37" y="14"/>
                  <a:pt x="37" y="14"/>
                  <a:pt x="37" y="14"/>
                </a:cubicBezTo>
                <a:cubicBezTo>
                  <a:pt x="36" y="15"/>
                  <a:pt x="36" y="15"/>
                  <a:pt x="36" y="15"/>
                </a:cubicBezTo>
                <a:cubicBezTo>
                  <a:pt x="24" y="27"/>
                  <a:pt x="24" y="27"/>
                  <a:pt x="24" y="27"/>
                </a:cubicBezTo>
                <a:cubicBezTo>
                  <a:pt x="23" y="28"/>
                  <a:pt x="23" y="31"/>
                  <a:pt x="24" y="33"/>
                </a:cubicBezTo>
                <a:cubicBezTo>
                  <a:pt x="31" y="40"/>
                  <a:pt x="31" y="40"/>
                  <a:pt x="31" y="40"/>
                </a:cubicBezTo>
                <a:cubicBezTo>
                  <a:pt x="13" y="58"/>
                  <a:pt x="13" y="58"/>
                  <a:pt x="13" y="58"/>
                </a:cubicBezTo>
                <a:cubicBezTo>
                  <a:pt x="13" y="58"/>
                  <a:pt x="13" y="58"/>
                  <a:pt x="13" y="58"/>
                </a:cubicBezTo>
                <a:cubicBezTo>
                  <a:pt x="12" y="58"/>
                  <a:pt x="11" y="58"/>
                  <a:pt x="10" y="58"/>
                </a:cubicBezTo>
                <a:cubicBezTo>
                  <a:pt x="7" y="58"/>
                  <a:pt x="5" y="59"/>
                  <a:pt x="3" y="61"/>
                </a:cubicBezTo>
                <a:cubicBezTo>
                  <a:pt x="1" y="63"/>
                  <a:pt x="0" y="65"/>
                  <a:pt x="0" y="68"/>
                </a:cubicBezTo>
                <a:cubicBezTo>
                  <a:pt x="0" y="71"/>
                  <a:pt x="1" y="73"/>
                  <a:pt x="3" y="75"/>
                </a:cubicBezTo>
                <a:cubicBezTo>
                  <a:pt x="5" y="77"/>
                  <a:pt x="7" y="78"/>
                  <a:pt x="10" y="78"/>
                </a:cubicBezTo>
                <a:cubicBezTo>
                  <a:pt x="11" y="78"/>
                  <a:pt x="12" y="78"/>
                  <a:pt x="13" y="77"/>
                </a:cubicBezTo>
                <a:cubicBezTo>
                  <a:pt x="13" y="78"/>
                  <a:pt x="13" y="78"/>
                  <a:pt x="13" y="78"/>
                </a:cubicBezTo>
                <a:cubicBezTo>
                  <a:pt x="40" y="105"/>
                  <a:pt x="40" y="105"/>
                  <a:pt x="40" y="105"/>
                </a:cubicBezTo>
                <a:cubicBezTo>
                  <a:pt x="39" y="105"/>
                  <a:pt x="39" y="105"/>
                  <a:pt x="38" y="106"/>
                </a:cubicBezTo>
                <a:cubicBezTo>
                  <a:pt x="32" y="108"/>
                  <a:pt x="26" y="112"/>
                  <a:pt x="22" y="117"/>
                </a:cubicBezTo>
                <a:cubicBezTo>
                  <a:pt x="20" y="119"/>
                  <a:pt x="20" y="122"/>
                  <a:pt x="22" y="124"/>
                </a:cubicBezTo>
                <a:cubicBezTo>
                  <a:pt x="23" y="125"/>
                  <a:pt x="24" y="125"/>
                  <a:pt x="25" y="125"/>
                </a:cubicBezTo>
                <a:cubicBezTo>
                  <a:pt x="25" y="125"/>
                  <a:pt x="25" y="125"/>
                  <a:pt x="25" y="125"/>
                </a:cubicBezTo>
                <a:cubicBezTo>
                  <a:pt x="25" y="125"/>
                  <a:pt x="25" y="125"/>
                  <a:pt x="25" y="125"/>
                </a:cubicBezTo>
                <a:cubicBezTo>
                  <a:pt x="90" y="125"/>
                  <a:pt x="90" y="125"/>
                  <a:pt x="90" y="125"/>
                </a:cubicBezTo>
                <a:cubicBezTo>
                  <a:pt x="90" y="125"/>
                  <a:pt x="90" y="125"/>
                  <a:pt x="90" y="125"/>
                </a:cubicBezTo>
                <a:cubicBezTo>
                  <a:pt x="90" y="125"/>
                  <a:pt x="90" y="125"/>
                  <a:pt x="90" y="125"/>
                </a:cubicBezTo>
                <a:cubicBezTo>
                  <a:pt x="91" y="125"/>
                  <a:pt x="92" y="125"/>
                  <a:pt x="93" y="124"/>
                </a:cubicBezTo>
                <a:cubicBezTo>
                  <a:pt x="95" y="122"/>
                  <a:pt x="95" y="119"/>
                  <a:pt x="93" y="117"/>
                </a:cubicBezTo>
                <a:cubicBezTo>
                  <a:pt x="89" y="112"/>
                  <a:pt x="83" y="108"/>
                  <a:pt x="77" y="106"/>
                </a:cubicBezTo>
                <a:cubicBezTo>
                  <a:pt x="71" y="103"/>
                  <a:pt x="64" y="101"/>
                  <a:pt x="58" y="101"/>
                </a:cubicBezTo>
                <a:cubicBezTo>
                  <a:pt x="55" y="101"/>
                  <a:pt x="53" y="102"/>
                  <a:pt x="51" y="102"/>
                </a:cubicBezTo>
                <a:cubicBezTo>
                  <a:pt x="20" y="71"/>
                  <a:pt x="20" y="71"/>
                  <a:pt x="20" y="71"/>
                </a:cubicBezTo>
                <a:cubicBezTo>
                  <a:pt x="20" y="71"/>
                  <a:pt x="20" y="71"/>
                  <a:pt x="20" y="71"/>
                </a:cubicBezTo>
                <a:cubicBezTo>
                  <a:pt x="20" y="70"/>
                  <a:pt x="20" y="69"/>
                  <a:pt x="20" y="68"/>
                </a:cubicBezTo>
                <a:cubicBezTo>
                  <a:pt x="20" y="67"/>
                  <a:pt x="20" y="66"/>
                  <a:pt x="20" y="65"/>
                </a:cubicBezTo>
                <a:cubicBezTo>
                  <a:pt x="20" y="65"/>
                  <a:pt x="20" y="65"/>
                  <a:pt x="20" y="65"/>
                </a:cubicBezTo>
                <a:cubicBezTo>
                  <a:pt x="38" y="47"/>
                  <a:pt x="38" y="47"/>
                  <a:pt x="38" y="47"/>
                </a:cubicBezTo>
                <a:cubicBezTo>
                  <a:pt x="44" y="52"/>
                  <a:pt x="44" y="52"/>
                  <a:pt x="44" y="52"/>
                </a:cubicBezTo>
                <a:cubicBezTo>
                  <a:pt x="47" y="68"/>
                  <a:pt x="47" y="68"/>
                  <a:pt x="47" y="68"/>
                </a:cubicBezTo>
                <a:cubicBezTo>
                  <a:pt x="50" y="85"/>
                  <a:pt x="50" y="85"/>
                  <a:pt x="50" y="85"/>
                </a:cubicBezTo>
                <a:cubicBezTo>
                  <a:pt x="50" y="87"/>
                  <a:pt x="53" y="89"/>
                  <a:pt x="55" y="88"/>
                </a:cubicBezTo>
                <a:cubicBezTo>
                  <a:pt x="56" y="88"/>
                  <a:pt x="57" y="88"/>
                  <a:pt x="58" y="87"/>
                </a:cubicBezTo>
                <a:cubicBezTo>
                  <a:pt x="58" y="87"/>
                  <a:pt x="58" y="87"/>
                  <a:pt x="58" y="87"/>
                </a:cubicBezTo>
                <a:cubicBezTo>
                  <a:pt x="71" y="74"/>
                  <a:pt x="71" y="74"/>
                  <a:pt x="71" y="74"/>
                </a:cubicBezTo>
                <a:close/>
                <a:moveTo>
                  <a:pt x="67" y="27"/>
                </a:moveTo>
                <a:cubicBezTo>
                  <a:pt x="49" y="45"/>
                  <a:pt x="49" y="45"/>
                  <a:pt x="49" y="45"/>
                </a:cubicBezTo>
                <a:cubicBezTo>
                  <a:pt x="41" y="37"/>
                  <a:pt x="41" y="37"/>
                  <a:pt x="41" y="37"/>
                </a:cubicBezTo>
                <a:cubicBezTo>
                  <a:pt x="41" y="37"/>
                  <a:pt x="41" y="37"/>
                  <a:pt x="41" y="37"/>
                </a:cubicBezTo>
                <a:cubicBezTo>
                  <a:pt x="41" y="37"/>
                  <a:pt x="41" y="37"/>
                  <a:pt x="41" y="37"/>
                </a:cubicBezTo>
                <a:cubicBezTo>
                  <a:pt x="41" y="37"/>
                  <a:pt x="41" y="37"/>
                  <a:pt x="41" y="37"/>
                </a:cubicBezTo>
                <a:cubicBezTo>
                  <a:pt x="41" y="36"/>
                  <a:pt x="41" y="36"/>
                  <a:pt x="41" y="36"/>
                </a:cubicBezTo>
                <a:cubicBezTo>
                  <a:pt x="35" y="30"/>
                  <a:pt x="35" y="30"/>
                  <a:pt x="35" y="30"/>
                </a:cubicBezTo>
                <a:cubicBezTo>
                  <a:pt x="43" y="21"/>
                  <a:pt x="43" y="21"/>
                  <a:pt x="43" y="21"/>
                </a:cubicBezTo>
                <a:cubicBezTo>
                  <a:pt x="43" y="21"/>
                  <a:pt x="43" y="21"/>
                  <a:pt x="43" y="21"/>
                </a:cubicBezTo>
                <a:cubicBezTo>
                  <a:pt x="52" y="13"/>
                  <a:pt x="52" y="13"/>
                  <a:pt x="52" y="13"/>
                </a:cubicBezTo>
                <a:cubicBezTo>
                  <a:pt x="59" y="19"/>
                  <a:pt x="59" y="19"/>
                  <a:pt x="59" y="19"/>
                </a:cubicBezTo>
                <a:cubicBezTo>
                  <a:pt x="67" y="27"/>
                  <a:pt x="67" y="27"/>
                  <a:pt x="67" y="27"/>
                </a:cubicBezTo>
                <a:close/>
                <a:moveTo>
                  <a:pt x="53" y="49"/>
                </a:moveTo>
                <a:cubicBezTo>
                  <a:pt x="71" y="31"/>
                  <a:pt x="71" y="31"/>
                  <a:pt x="71" y="31"/>
                </a:cubicBezTo>
                <a:cubicBezTo>
                  <a:pt x="88" y="34"/>
                  <a:pt x="88" y="34"/>
                  <a:pt x="88" y="34"/>
                </a:cubicBezTo>
                <a:cubicBezTo>
                  <a:pt x="88" y="34"/>
                  <a:pt x="88" y="34"/>
                  <a:pt x="88" y="34"/>
                </a:cubicBezTo>
                <a:cubicBezTo>
                  <a:pt x="96" y="35"/>
                  <a:pt x="96" y="35"/>
                  <a:pt x="96" y="35"/>
                </a:cubicBezTo>
                <a:cubicBezTo>
                  <a:pt x="77" y="55"/>
                  <a:pt x="77" y="55"/>
                  <a:pt x="77" y="55"/>
                </a:cubicBezTo>
                <a:cubicBezTo>
                  <a:pt x="58" y="74"/>
                  <a:pt x="58" y="74"/>
                  <a:pt x="58" y="74"/>
                </a:cubicBezTo>
                <a:cubicBezTo>
                  <a:pt x="56" y="66"/>
                  <a:pt x="56" y="66"/>
                  <a:pt x="56" y="66"/>
                </a:cubicBezTo>
                <a:cubicBezTo>
                  <a:pt x="53" y="49"/>
                  <a:pt x="53" y="49"/>
                  <a:pt x="53" y="49"/>
                </a:cubicBezTo>
                <a:close/>
                <a:moveTo>
                  <a:pt x="33" y="120"/>
                </a:moveTo>
                <a:cubicBezTo>
                  <a:pt x="36" y="118"/>
                  <a:pt x="39" y="116"/>
                  <a:pt x="42" y="114"/>
                </a:cubicBezTo>
                <a:cubicBezTo>
                  <a:pt x="47" y="112"/>
                  <a:pt x="52" y="111"/>
                  <a:pt x="58" y="111"/>
                </a:cubicBezTo>
                <a:cubicBezTo>
                  <a:pt x="63" y="111"/>
                  <a:pt x="69" y="112"/>
                  <a:pt x="73" y="114"/>
                </a:cubicBezTo>
                <a:cubicBezTo>
                  <a:pt x="76" y="116"/>
                  <a:pt x="79" y="118"/>
                  <a:pt x="82" y="120"/>
                </a:cubicBezTo>
                <a:cubicBezTo>
                  <a:pt x="33" y="120"/>
                  <a:pt x="33" y="120"/>
                  <a:pt x="33" y="120"/>
                </a:cubicBezTo>
                <a:close/>
                <a:moveTo>
                  <a:pt x="75" y="70"/>
                </a:moveTo>
                <a:cubicBezTo>
                  <a:pt x="84" y="62"/>
                  <a:pt x="84" y="62"/>
                  <a:pt x="84" y="62"/>
                </a:cubicBezTo>
                <a:cubicBezTo>
                  <a:pt x="92" y="53"/>
                  <a:pt x="92" y="53"/>
                  <a:pt x="92" y="53"/>
                </a:cubicBezTo>
                <a:cubicBezTo>
                  <a:pt x="92" y="55"/>
                  <a:pt x="93" y="56"/>
                  <a:pt x="93" y="58"/>
                </a:cubicBezTo>
                <a:cubicBezTo>
                  <a:pt x="93" y="60"/>
                  <a:pt x="92" y="61"/>
                  <a:pt x="92" y="63"/>
                </a:cubicBezTo>
                <a:cubicBezTo>
                  <a:pt x="92" y="63"/>
                  <a:pt x="92" y="63"/>
                  <a:pt x="92" y="63"/>
                </a:cubicBezTo>
                <a:cubicBezTo>
                  <a:pt x="91" y="64"/>
                  <a:pt x="90" y="66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8" y="68"/>
                  <a:pt x="86" y="69"/>
                  <a:pt x="85" y="70"/>
                </a:cubicBezTo>
                <a:cubicBezTo>
                  <a:pt x="85" y="70"/>
                  <a:pt x="85" y="70"/>
                  <a:pt x="85" y="70"/>
                </a:cubicBezTo>
                <a:cubicBezTo>
                  <a:pt x="83" y="70"/>
                  <a:pt x="82" y="71"/>
                  <a:pt x="80" y="71"/>
                </a:cubicBezTo>
                <a:cubicBezTo>
                  <a:pt x="79" y="71"/>
                  <a:pt x="77" y="70"/>
                  <a:pt x="76" y="70"/>
                </a:cubicBezTo>
                <a:cubicBezTo>
                  <a:pt x="75" y="70"/>
                  <a:pt x="75" y="70"/>
                  <a:pt x="75" y="70"/>
                </a:cubicBezTo>
                <a:close/>
                <a:moveTo>
                  <a:pt x="7" y="65"/>
                </a:moveTo>
                <a:cubicBezTo>
                  <a:pt x="8" y="64"/>
                  <a:pt x="9" y="64"/>
                  <a:pt x="10" y="64"/>
                </a:cubicBezTo>
                <a:cubicBezTo>
                  <a:pt x="11" y="64"/>
                  <a:pt x="12" y="64"/>
                  <a:pt x="13" y="65"/>
                </a:cubicBezTo>
                <a:cubicBezTo>
                  <a:pt x="14" y="66"/>
                  <a:pt x="14" y="67"/>
                  <a:pt x="14" y="68"/>
                </a:cubicBezTo>
                <a:cubicBezTo>
                  <a:pt x="14" y="69"/>
                  <a:pt x="14" y="70"/>
                  <a:pt x="13" y="71"/>
                </a:cubicBezTo>
                <a:cubicBezTo>
                  <a:pt x="12" y="71"/>
                  <a:pt x="11" y="72"/>
                  <a:pt x="10" y="72"/>
                </a:cubicBezTo>
                <a:cubicBezTo>
                  <a:pt x="9" y="72"/>
                  <a:pt x="8" y="71"/>
                  <a:pt x="7" y="71"/>
                </a:cubicBezTo>
                <a:cubicBezTo>
                  <a:pt x="6" y="70"/>
                  <a:pt x="6" y="69"/>
                  <a:pt x="6" y="68"/>
                </a:cubicBezTo>
                <a:cubicBezTo>
                  <a:pt x="6" y="67"/>
                  <a:pt x="6" y="66"/>
                  <a:pt x="7" y="6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38" name="Freeform 3830"/>
          <p:cNvSpPr>
            <a:spLocks noEditPoints="1"/>
          </p:cNvSpPr>
          <p:nvPr/>
        </p:nvSpPr>
        <p:spPr bwMode="auto">
          <a:xfrm>
            <a:off x="2098641" y="3395706"/>
            <a:ext cx="229696" cy="207846"/>
          </a:xfrm>
          <a:custGeom>
            <a:avLst/>
            <a:gdLst>
              <a:gd name="T0" fmla="*/ 82 w 125"/>
              <a:gd name="T1" fmla="*/ 77 h 113"/>
              <a:gd name="T2" fmla="*/ 82 w 125"/>
              <a:gd name="T3" fmla="*/ 69 h 113"/>
              <a:gd name="T4" fmla="*/ 78 w 125"/>
              <a:gd name="T5" fmla="*/ 53 h 113"/>
              <a:gd name="T6" fmla="*/ 63 w 125"/>
              <a:gd name="T7" fmla="*/ 45 h 113"/>
              <a:gd name="T8" fmla="*/ 82 w 125"/>
              <a:gd name="T9" fmla="*/ 49 h 113"/>
              <a:gd name="T10" fmla="*/ 88 w 125"/>
              <a:gd name="T11" fmla="*/ 70 h 113"/>
              <a:gd name="T12" fmla="*/ 63 w 125"/>
              <a:gd name="T13" fmla="*/ 0 h 113"/>
              <a:gd name="T14" fmla="*/ 75 w 125"/>
              <a:gd name="T15" fmla="*/ 13 h 113"/>
              <a:gd name="T16" fmla="*/ 120 w 125"/>
              <a:gd name="T17" fmla="*/ 19 h 113"/>
              <a:gd name="T18" fmla="*/ 120 w 125"/>
              <a:gd name="T19" fmla="*/ 29 h 113"/>
              <a:gd name="T20" fmla="*/ 117 w 125"/>
              <a:gd name="T21" fmla="*/ 104 h 113"/>
              <a:gd name="T22" fmla="*/ 125 w 125"/>
              <a:gd name="T23" fmla="*/ 109 h 113"/>
              <a:gd name="T24" fmla="*/ 5 w 125"/>
              <a:gd name="T25" fmla="*/ 113 h 113"/>
              <a:gd name="T26" fmla="*/ 5 w 125"/>
              <a:gd name="T27" fmla="*/ 104 h 113"/>
              <a:gd name="T28" fmla="*/ 9 w 125"/>
              <a:gd name="T29" fmla="*/ 29 h 113"/>
              <a:gd name="T30" fmla="*/ 0 w 125"/>
              <a:gd name="T31" fmla="*/ 24 h 113"/>
              <a:gd name="T32" fmla="*/ 52 w 125"/>
              <a:gd name="T33" fmla="*/ 19 h 113"/>
              <a:gd name="T34" fmla="*/ 54 w 125"/>
              <a:gd name="T35" fmla="*/ 4 h 113"/>
              <a:gd name="T36" fmla="*/ 67 w 125"/>
              <a:gd name="T37" fmla="*/ 8 h 113"/>
              <a:gd name="T38" fmla="*/ 58 w 125"/>
              <a:gd name="T39" fmla="*/ 8 h 113"/>
              <a:gd name="T40" fmla="*/ 58 w 125"/>
              <a:gd name="T41" fmla="*/ 17 h 113"/>
              <a:gd name="T42" fmla="*/ 63 w 125"/>
              <a:gd name="T43" fmla="*/ 19 h 113"/>
              <a:gd name="T44" fmla="*/ 67 w 125"/>
              <a:gd name="T45" fmla="*/ 17 h 113"/>
              <a:gd name="T46" fmla="*/ 67 w 125"/>
              <a:gd name="T47" fmla="*/ 8 h 113"/>
              <a:gd name="T48" fmla="*/ 14 w 125"/>
              <a:gd name="T49" fmla="*/ 104 h 113"/>
              <a:gd name="T50" fmla="*/ 111 w 125"/>
              <a:gd name="T51" fmla="*/ 29 h 113"/>
              <a:gd name="T52" fmla="*/ 62 w 125"/>
              <a:gd name="T53" fmla="*/ 67 h 113"/>
              <a:gd name="T54" fmla="*/ 78 w 125"/>
              <a:gd name="T55" fmla="*/ 79 h 113"/>
              <a:gd name="T56" fmla="*/ 78 w 125"/>
              <a:gd name="T57" fmla="*/ 79 h 113"/>
              <a:gd name="T58" fmla="*/ 70 w 125"/>
              <a:gd name="T59" fmla="*/ 88 h 113"/>
              <a:gd name="T60" fmla="*/ 43 w 125"/>
              <a:gd name="T61" fmla="*/ 84 h 113"/>
              <a:gd name="T62" fmla="*/ 43 w 125"/>
              <a:gd name="T63" fmla="*/ 53 h 113"/>
              <a:gd name="T64" fmla="*/ 62 w 125"/>
              <a:gd name="T65" fmla="*/ 49 h 113"/>
              <a:gd name="T66" fmla="*/ 62 w 125"/>
              <a:gd name="T67" fmla="*/ 67 h 113"/>
              <a:gd name="T68" fmla="*/ 58 w 125"/>
              <a:gd name="T69" fmla="*/ 71 h 113"/>
              <a:gd name="T70" fmla="*/ 56 w 125"/>
              <a:gd name="T71" fmla="*/ 52 h 113"/>
              <a:gd name="T72" fmla="*/ 42 w 125"/>
              <a:gd name="T73" fmla="*/ 68 h 113"/>
              <a:gd name="T74" fmla="*/ 59 w 125"/>
              <a:gd name="T75" fmla="*/ 85 h 113"/>
              <a:gd name="T76" fmla="*/ 67 w 125"/>
              <a:gd name="T77" fmla="*/ 83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5" h="113">
                <a:moveTo>
                  <a:pt x="86" y="76"/>
                </a:moveTo>
                <a:cubicBezTo>
                  <a:pt x="85" y="77"/>
                  <a:pt x="83" y="77"/>
                  <a:pt x="82" y="77"/>
                </a:cubicBezTo>
                <a:cubicBezTo>
                  <a:pt x="80" y="76"/>
                  <a:pt x="80" y="74"/>
                  <a:pt x="81" y="73"/>
                </a:cubicBezTo>
                <a:cubicBezTo>
                  <a:pt x="81" y="71"/>
                  <a:pt x="82" y="70"/>
                  <a:pt x="82" y="69"/>
                </a:cubicBezTo>
                <a:cubicBezTo>
                  <a:pt x="83" y="67"/>
                  <a:pt x="83" y="66"/>
                  <a:pt x="83" y="65"/>
                </a:cubicBezTo>
                <a:cubicBezTo>
                  <a:pt x="83" y="60"/>
                  <a:pt x="81" y="56"/>
                  <a:pt x="78" y="53"/>
                </a:cubicBezTo>
                <a:cubicBezTo>
                  <a:pt x="75" y="50"/>
                  <a:pt x="71" y="48"/>
                  <a:pt x="66" y="48"/>
                </a:cubicBezTo>
                <a:cubicBezTo>
                  <a:pt x="65" y="48"/>
                  <a:pt x="63" y="47"/>
                  <a:pt x="63" y="45"/>
                </a:cubicBezTo>
                <a:cubicBezTo>
                  <a:pt x="63" y="44"/>
                  <a:pt x="65" y="42"/>
                  <a:pt x="66" y="42"/>
                </a:cubicBezTo>
                <a:cubicBezTo>
                  <a:pt x="72" y="42"/>
                  <a:pt x="78" y="45"/>
                  <a:pt x="82" y="49"/>
                </a:cubicBezTo>
                <a:cubicBezTo>
                  <a:pt x="86" y="53"/>
                  <a:pt x="88" y="58"/>
                  <a:pt x="88" y="65"/>
                </a:cubicBezTo>
                <a:cubicBezTo>
                  <a:pt x="88" y="66"/>
                  <a:pt x="88" y="68"/>
                  <a:pt x="88" y="70"/>
                </a:cubicBezTo>
                <a:cubicBezTo>
                  <a:pt x="87" y="72"/>
                  <a:pt x="86" y="74"/>
                  <a:pt x="86" y="76"/>
                </a:cubicBezTo>
                <a:close/>
                <a:moveTo>
                  <a:pt x="63" y="0"/>
                </a:moveTo>
                <a:cubicBezTo>
                  <a:pt x="66" y="0"/>
                  <a:pt x="69" y="1"/>
                  <a:pt x="71" y="4"/>
                </a:cubicBezTo>
                <a:cubicBezTo>
                  <a:pt x="74" y="6"/>
                  <a:pt x="75" y="9"/>
                  <a:pt x="75" y="13"/>
                </a:cubicBezTo>
                <a:cubicBezTo>
                  <a:pt x="75" y="15"/>
                  <a:pt x="74" y="17"/>
                  <a:pt x="73" y="19"/>
                </a:cubicBezTo>
                <a:cubicBezTo>
                  <a:pt x="120" y="19"/>
                  <a:pt x="120" y="19"/>
                  <a:pt x="120" y="19"/>
                </a:cubicBezTo>
                <a:cubicBezTo>
                  <a:pt x="123" y="19"/>
                  <a:pt x="125" y="22"/>
                  <a:pt x="125" y="24"/>
                </a:cubicBezTo>
                <a:cubicBezTo>
                  <a:pt x="125" y="27"/>
                  <a:pt x="123" y="29"/>
                  <a:pt x="120" y="29"/>
                </a:cubicBezTo>
                <a:cubicBezTo>
                  <a:pt x="117" y="29"/>
                  <a:pt x="117" y="29"/>
                  <a:pt x="117" y="29"/>
                </a:cubicBezTo>
                <a:cubicBezTo>
                  <a:pt x="117" y="104"/>
                  <a:pt x="117" y="104"/>
                  <a:pt x="117" y="104"/>
                </a:cubicBezTo>
                <a:cubicBezTo>
                  <a:pt x="120" y="104"/>
                  <a:pt x="120" y="104"/>
                  <a:pt x="120" y="104"/>
                </a:cubicBezTo>
                <a:cubicBezTo>
                  <a:pt x="123" y="104"/>
                  <a:pt x="125" y="106"/>
                  <a:pt x="125" y="109"/>
                </a:cubicBezTo>
                <a:cubicBezTo>
                  <a:pt x="125" y="111"/>
                  <a:pt x="123" y="113"/>
                  <a:pt x="120" y="113"/>
                </a:cubicBezTo>
                <a:cubicBezTo>
                  <a:pt x="5" y="113"/>
                  <a:pt x="5" y="113"/>
                  <a:pt x="5" y="113"/>
                </a:cubicBezTo>
                <a:cubicBezTo>
                  <a:pt x="2" y="113"/>
                  <a:pt x="0" y="111"/>
                  <a:pt x="0" y="109"/>
                </a:cubicBezTo>
                <a:cubicBezTo>
                  <a:pt x="0" y="106"/>
                  <a:pt x="2" y="104"/>
                  <a:pt x="5" y="104"/>
                </a:cubicBezTo>
                <a:cubicBezTo>
                  <a:pt x="9" y="104"/>
                  <a:pt x="9" y="104"/>
                  <a:pt x="9" y="104"/>
                </a:cubicBezTo>
                <a:cubicBezTo>
                  <a:pt x="9" y="29"/>
                  <a:pt x="9" y="29"/>
                  <a:pt x="9" y="29"/>
                </a:cubicBezTo>
                <a:cubicBezTo>
                  <a:pt x="5" y="29"/>
                  <a:pt x="5" y="29"/>
                  <a:pt x="5" y="29"/>
                </a:cubicBezTo>
                <a:cubicBezTo>
                  <a:pt x="2" y="29"/>
                  <a:pt x="0" y="27"/>
                  <a:pt x="0" y="24"/>
                </a:cubicBezTo>
                <a:cubicBezTo>
                  <a:pt x="0" y="22"/>
                  <a:pt x="2" y="19"/>
                  <a:pt x="5" y="19"/>
                </a:cubicBezTo>
                <a:cubicBezTo>
                  <a:pt x="52" y="19"/>
                  <a:pt x="52" y="19"/>
                  <a:pt x="52" y="19"/>
                </a:cubicBezTo>
                <a:cubicBezTo>
                  <a:pt x="51" y="17"/>
                  <a:pt x="50" y="15"/>
                  <a:pt x="50" y="13"/>
                </a:cubicBezTo>
                <a:cubicBezTo>
                  <a:pt x="50" y="9"/>
                  <a:pt x="51" y="6"/>
                  <a:pt x="54" y="4"/>
                </a:cubicBezTo>
                <a:cubicBezTo>
                  <a:pt x="56" y="1"/>
                  <a:pt x="59" y="0"/>
                  <a:pt x="63" y="0"/>
                </a:cubicBezTo>
                <a:close/>
                <a:moveTo>
                  <a:pt x="67" y="8"/>
                </a:moveTo>
                <a:cubicBezTo>
                  <a:pt x="66" y="7"/>
                  <a:pt x="64" y="6"/>
                  <a:pt x="63" y="6"/>
                </a:cubicBezTo>
                <a:cubicBezTo>
                  <a:pt x="61" y="6"/>
                  <a:pt x="59" y="7"/>
                  <a:pt x="58" y="8"/>
                </a:cubicBezTo>
                <a:cubicBezTo>
                  <a:pt x="56" y="9"/>
                  <a:pt x="56" y="11"/>
                  <a:pt x="56" y="13"/>
                </a:cubicBezTo>
                <a:cubicBezTo>
                  <a:pt x="56" y="14"/>
                  <a:pt x="56" y="16"/>
                  <a:pt x="58" y="17"/>
                </a:cubicBezTo>
                <a:cubicBezTo>
                  <a:pt x="59" y="19"/>
                  <a:pt x="61" y="19"/>
                  <a:pt x="62" y="19"/>
                </a:cubicBezTo>
                <a:cubicBezTo>
                  <a:pt x="63" y="19"/>
                  <a:pt x="63" y="19"/>
                  <a:pt x="63" y="19"/>
                </a:cubicBezTo>
                <a:cubicBezTo>
                  <a:pt x="63" y="19"/>
                  <a:pt x="63" y="19"/>
                  <a:pt x="63" y="19"/>
                </a:cubicBezTo>
                <a:cubicBezTo>
                  <a:pt x="64" y="19"/>
                  <a:pt x="66" y="19"/>
                  <a:pt x="67" y="17"/>
                </a:cubicBezTo>
                <a:cubicBezTo>
                  <a:pt x="69" y="16"/>
                  <a:pt x="69" y="14"/>
                  <a:pt x="69" y="13"/>
                </a:cubicBezTo>
                <a:cubicBezTo>
                  <a:pt x="69" y="11"/>
                  <a:pt x="69" y="9"/>
                  <a:pt x="67" y="8"/>
                </a:cubicBezTo>
                <a:close/>
                <a:moveTo>
                  <a:pt x="14" y="29"/>
                </a:moveTo>
                <a:cubicBezTo>
                  <a:pt x="14" y="104"/>
                  <a:pt x="14" y="104"/>
                  <a:pt x="14" y="104"/>
                </a:cubicBezTo>
                <a:cubicBezTo>
                  <a:pt x="111" y="104"/>
                  <a:pt x="111" y="104"/>
                  <a:pt x="111" y="104"/>
                </a:cubicBezTo>
                <a:cubicBezTo>
                  <a:pt x="111" y="29"/>
                  <a:pt x="111" y="29"/>
                  <a:pt x="111" y="29"/>
                </a:cubicBezTo>
                <a:cubicBezTo>
                  <a:pt x="14" y="29"/>
                  <a:pt x="14" y="29"/>
                  <a:pt x="14" y="29"/>
                </a:cubicBezTo>
                <a:close/>
                <a:moveTo>
                  <a:pt x="62" y="67"/>
                </a:moveTo>
                <a:cubicBezTo>
                  <a:pt x="77" y="75"/>
                  <a:pt x="77" y="75"/>
                  <a:pt x="77" y="75"/>
                </a:cubicBezTo>
                <a:cubicBezTo>
                  <a:pt x="78" y="76"/>
                  <a:pt x="79" y="78"/>
                  <a:pt x="78" y="79"/>
                </a:cubicBezTo>
                <a:cubicBezTo>
                  <a:pt x="78" y="79"/>
                  <a:pt x="78" y="79"/>
                  <a:pt x="78" y="79"/>
                </a:cubicBezTo>
                <a:cubicBezTo>
                  <a:pt x="78" y="79"/>
                  <a:pt x="78" y="79"/>
                  <a:pt x="78" y="79"/>
                </a:cubicBezTo>
                <a:cubicBezTo>
                  <a:pt x="76" y="83"/>
                  <a:pt x="73" y="86"/>
                  <a:pt x="70" y="87"/>
                </a:cubicBezTo>
                <a:cubicBezTo>
                  <a:pt x="70" y="88"/>
                  <a:pt x="70" y="88"/>
                  <a:pt x="70" y="88"/>
                </a:cubicBezTo>
                <a:cubicBezTo>
                  <a:pt x="66" y="89"/>
                  <a:pt x="63" y="90"/>
                  <a:pt x="59" y="90"/>
                </a:cubicBezTo>
                <a:cubicBezTo>
                  <a:pt x="53" y="90"/>
                  <a:pt x="47" y="88"/>
                  <a:pt x="43" y="84"/>
                </a:cubicBezTo>
                <a:cubicBezTo>
                  <a:pt x="39" y="80"/>
                  <a:pt x="37" y="74"/>
                  <a:pt x="37" y="68"/>
                </a:cubicBezTo>
                <a:cubicBezTo>
                  <a:pt x="37" y="62"/>
                  <a:pt x="39" y="57"/>
                  <a:pt x="43" y="53"/>
                </a:cubicBezTo>
                <a:cubicBezTo>
                  <a:pt x="47" y="49"/>
                  <a:pt x="53" y="46"/>
                  <a:pt x="59" y="46"/>
                </a:cubicBezTo>
                <a:cubicBezTo>
                  <a:pt x="60" y="46"/>
                  <a:pt x="62" y="47"/>
                  <a:pt x="62" y="49"/>
                </a:cubicBezTo>
                <a:cubicBezTo>
                  <a:pt x="62" y="49"/>
                  <a:pt x="62" y="49"/>
                  <a:pt x="62" y="49"/>
                </a:cubicBezTo>
                <a:cubicBezTo>
                  <a:pt x="62" y="67"/>
                  <a:pt x="62" y="67"/>
                  <a:pt x="62" y="67"/>
                </a:cubicBezTo>
                <a:close/>
                <a:moveTo>
                  <a:pt x="71" y="79"/>
                </a:moveTo>
                <a:cubicBezTo>
                  <a:pt x="58" y="71"/>
                  <a:pt x="58" y="71"/>
                  <a:pt x="58" y="71"/>
                </a:cubicBezTo>
                <a:cubicBezTo>
                  <a:pt x="57" y="71"/>
                  <a:pt x="56" y="69"/>
                  <a:pt x="56" y="68"/>
                </a:cubicBezTo>
                <a:cubicBezTo>
                  <a:pt x="56" y="52"/>
                  <a:pt x="56" y="52"/>
                  <a:pt x="56" y="52"/>
                </a:cubicBezTo>
                <a:cubicBezTo>
                  <a:pt x="52" y="53"/>
                  <a:pt x="49" y="54"/>
                  <a:pt x="47" y="57"/>
                </a:cubicBezTo>
                <a:cubicBezTo>
                  <a:pt x="44" y="60"/>
                  <a:pt x="42" y="64"/>
                  <a:pt x="42" y="68"/>
                </a:cubicBezTo>
                <a:cubicBezTo>
                  <a:pt x="42" y="73"/>
                  <a:pt x="44" y="77"/>
                  <a:pt x="47" y="80"/>
                </a:cubicBezTo>
                <a:cubicBezTo>
                  <a:pt x="50" y="83"/>
                  <a:pt x="54" y="85"/>
                  <a:pt x="59" y="85"/>
                </a:cubicBezTo>
                <a:cubicBezTo>
                  <a:pt x="62" y="85"/>
                  <a:pt x="64" y="84"/>
                  <a:pt x="67" y="83"/>
                </a:cubicBezTo>
                <a:cubicBezTo>
                  <a:pt x="67" y="83"/>
                  <a:pt x="67" y="83"/>
                  <a:pt x="67" y="83"/>
                </a:cubicBezTo>
                <a:cubicBezTo>
                  <a:pt x="69" y="82"/>
                  <a:pt x="70" y="80"/>
                  <a:pt x="71" y="7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39" name="Freeform 3831"/>
          <p:cNvSpPr>
            <a:spLocks noEditPoints="1"/>
          </p:cNvSpPr>
          <p:nvPr/>
        </p:nvSpPr>
        <p:spPr bwMode="auto">
          <a:xfrm>
            <a:off x="2484844" y="3417502"/>
            <a:ext cx="230475" cy="186050"/>
          </a:xfrm>
          <a:custGeom>
            <a:avLst/>
            <a:gdLst>
              <a:gd name="T0" fmla="*/ 39 w 125"/>
              <a:gd name="T1" fmla="*/ 27 h 101"/>
              <a:gd name="T2" fmla="*/ 66 w 125"/>
              <a:gd name="T3" fmla="*/ 33 h 101"/>
              <a:gd name="T4" fmla="*/ 32 w 125"/>
              <a:gd name="T5" fmla="*/ 6 h 101"/>
              <a:gd name="T6" fmla="*/ 40 w 125"/>
              <a:gd name="T7" fmla="*/ 0 h 101"/>
              <a:gd name="T8" fmla="*/ 48 w 125"/>
              <a:gd name="T9" fmla="*/ 6 h 101"/>
              <a:gd name="T10" fmla="*/ 56 w 125"/>
              <a:gd name="T11" fmla="*/ 0 h 101"/>
              <a:gd name="T12" fmla="*/ 64 w 125"/>
              <a:gd name="T13" fmla="*/ 6 h 101"/>
              <a:gd name="T14" fmla="*/ 72 w 125"/>
              <a:gd name="T15" fmla="*/ 0 h 101"/>
              <a:gd name="T16" fmla="*/ 80 w 125"/>
              <a:gd name="T17" fmla="*/ 6 h 101"/>
              <a:gd name="T18" fmla="*/ 88 w 125"/>
              <a:gd name="T19" fmla="*/ 0 h 101"/>
              <a:gd name="T20" fmla="*/ 96 w 125"/>
              <a:gd name="T21" fmla="*/ 6 h 101"/>
              <a:gd name="T22" fmla="*/ 104 w 125"/>
              <a:gd name="T23" fmla="*/ 0 h 101"/>
              <a:gd name="T24" fmla="*/ 112 w 125"/>
              <a:gd name="T25" fmla="*/ 6 h 101"/>
              <a:gd name="T26" fmla="*/ 125 w 125"/>
              <a:gd name="T27" fmla="*/ 5 h 101"/>
              <a:gd name="T28" fmla="*/ 120 w 125"/>
              <a:gd name="T29" fmla="*/ 101 h 101"/>
              <a:gd name="T30" fmla="*/ 24 w 125"/>
              <a:gd name="T31" fmla="*/ 101 h 101"/>
              <a:gd name="T32" fmla="*/ 4 w 125"/>
              <a:gd name="T33" fmla="*/ 30 h 101"/>
              <a:gd name="T34" fmla="*/ 24 w 125"/>
              <a:gd name="T35" fmla="*/ 0 h 101"/>
              <a:gd name="T36" fmla="*/ 35 w 125"/>
              <a:gd name="T37" fmla="*/ 17 h 101"/>
              <a:gd name="T38" fmla="*/ 29 w 125"/>
              <a:gd name="T39" fmla="*/ 29 h 101"/>
              <a:gd name="T40" fmla="*/ 115 w 125"/>
              <a:gd name="T41" fmla="*/ 17 h 101"/>
              <a:gd name="T42" fmla="*/ 100 w 125"/>
              <a:gd name="T43" fmla="*/ 16 h 101"/>
              <a:gd name="T44" fmla="*/ 93 w 125"/>
              <a:gd name="T45" fmla="*/ 17 h 101"/>
              <a:gd name="T46" fmla="*/ 83 w 125"/>
              <a:gd name="T47" fmla="*/ 17 h 101"/>
              <a:gd name="T48" fmla="*/ 72 w 125"/>
              <a:gd name="T49" fmla="*/ 12 h 101"/>
              <a:gd name="T50" fmla="*/ 67 w 125"/>
              <a:gd name="T51" fmla="*/ 17 h 101"/>
              <a:gd name="T52" fmla="*/ 51 w 125"/>
              <a:gd name="T53" fmla="*/ 16 h 101"/>
              <a:gd name="T54" fmla="*/ 44 w 125"/>
              <a:gd name="T55" fmla="*/ 17 h 101"/>
              <a:gd name="T56" fmla="*/ 19 w 125"/>
              <a:gd name="T57" fmla="*/ 64 h 101"/>
              <a:gd name="T58" fmla="*/ 19 w 125"/>
              <a:gd name="T59" fmla="*/ 64 h 101"/>
              <a:gd name="T60" fmla="*/ 105 w 125"/>
              <a:gd name="T61" fmla="*/ 27 h 101"/>
              <a:gd name="T62" fmla="*/ 108 w 125"/>
              <a:gd name="T63" fmla="*/ 61 h 101"/>
              <a:gd name="T64" fmla="*/ 78 w 125"/>
              <a:gd name="T65" fmla="*/ 63 h 101"/>
              <a:gd name="T66" fmla="*/ 75 w 125"/>
              <a:gd name="T67" fmla="*/ 30 h 101"/>
              <a:gd name="T68" fmla="*/ 81 w 125"/>
              <a:gd name="T69" fmla="*/ 33 h 101"/>
              <a:gd name="T70" fmla="*/ 102 w 125"/>
              <a:gd name="T71" fmla="*/ 33 h 101"/>
              <a:gd name="T72" fmla="*/ 39 w 125"/>
              <a:gd name="T73" fmla="*/ 37 h 101"/>
              <a:gd name="T74" fmla="*/ 66 w 125"/>
              <a:gd name="T75" fmla="*/ 43 h 101"/>
              <a:gd name="T76" fmla="*/ 36 w 125"/>
              <a:gd name="T77" fmla="*/ 50 h 101"/>
              <a:gd name="T78" fmla="*/ 68 w 125"/>
              <a:gd name="T79" fmla="*/ 50 h 101"/>
              <a:gd name="T80" fmla="*/ 39 w 125"/>
              <a:gd name="T81" fmla="*/ 63 h 101"/>
              <a:gd name="T82" fmla="*/ 66 w 125"/>
              <a:gd name="T83" fmla="*/ 58 h 101"/>
              <a:gd name="T84" fmla="*/ 39 w 125"/>
              <a:gd name="T85" fmla="*/ 63 h 101"/>
              <a:gd name="T86" fmla="*/ 78 w 125"/>
              <a:gd name="T87" fmla="*/ 68 h 101"/>
              <a:gd name="T88" fmla="*/ 105 w 125"/>
              <a:gd name="T89" fmla="*/ 74 h 101"/>
              <a:gd name="T90" fmla="*/ 36 w 125"/>
              <a:gd name="T91" fmla="*/ 71 h 101"/>
              <a:gd name="T92" fmla="*/ 68 w 125"/>
              <a:gd name="T93" fmla="*/ 71 h 101"/>
              <a:gd name="T94" fmla="*/ 78 w 125"/>
              <a:gd name="T95" fmla="*/ 84 h 101"/>
              <a:gd name="T96" fmla="*/ 105 w 125"/>
              <a:gd name="T97" fmla="*/ 78 h 101"/>
              <a:gd name="T98" fmla="*/ 78 w 125"/>
              <a:gd name="T99" fmla="*/ 84 h 101"/>
              <a:gd name="T100" fmla="*/ 39 w 125"/>
              <a:gd name="T101" fmla="*/ 78 h 101"/>
              <a:gd name="T102" fmla="*/ 66 w 125"/>
              <a:gd name="T103" fmla="*/ 84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5" h="101">
                <a:moveTo>
                  <a:pt x="39" y="33"/>
                </a:moveTo>
                <a:cubicBezTo>
                  <a:pt x="37" y="33"/>
                  <a:pt x="36" y="31"/>
                  <a:pt x="36" y="30"/>
                </a:cubicBezTo>
                <a:cubicBezTo>
                  <a:pt x="36" y="28"/>
                  <a:pt x="37" y="27"/>
                  <a:pt x="39" y="27"/>
                </a:cubicBezTo>
                <a:cubicBezTo>
                  <a:pt x="66" y="27"/>
                  <a:pt x="66" y="27"/>
                  <a:pt x="66" y="27"/>
                </a:cubicBezTo>
                <a:cubicBezTo>
                  <a:pt x="67" y="27"/>
                  <a:pt x="68" y="28"/>
                  <a:pt x="68" y="30"/>
                </a:cubicBezTo>
                <a:cubicBezTo>
                  <a:pt x="68" y="31"/>
                  <a:pt x="67" y="33"/>
                  <a:pt x="66" y="33"/>
                </a:cubicBezTo>
                <a:cubicBezTo>
                  <a:pt x="39" y="33"/>
                  <a:pt x="39" y="33"/>
                  <a:pt x="39" y="33"/>
                </a:cubicBezTo>
                <a:close/>
                <a:moveTo>
                  <a:pt x="27" y="2"/>
                </a:moveTo>
                <a:cubicBezTo>
                  <a:pt x="32" y="6"/>
                  <a:pt x="32" y="6"/>
                  <a:pt x="32" y="6"/>
                </a:cubicBezTo>
                <a:cubicBezTo>
                  <a:pt x="36" y="2"/>
                  <a:pt x="36" y="2"/>
                  <a:pt x="36" y="2"/>
                </a:cubicBezTo>
                <a:cubicBezTo>
                  <a:pt x="37" y="1"/>
                  <a:pt x="38" y="0"/>
                  <a:pt x="40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0" y="0"/>
                  <a:pt x="40" y="0"/>
                  <a:pt x="40" y="0"/>
                </a:cubicBezTo>
                <a:cubicBezTo>
                  <a:pt x="41" y="0"/>
                  <a:pt x="43" y="1"/>
                  <a:pt x="44" y="2"/>
                </a:cubicBezTo>
                <a:cubicBezTo>
                  <a:pt x="48" y="6"/>
                  <a:pt x="48" y="6"/>
                  <a:pt x="48" y="6"/>
                </a:cubicBezTo>
                <a:cubicBezTo>
                  <a:pt x="52" y="2"/>
                  <a:pt x="52" y="2"/>
                  <a:pt x="52" y="2"/>
                </a:cubicBezTo>
                <a:cubicBezTo>
                  <a:pt x="53" y="1"/>
                  <a:pt x="54" y="0"/>
                  <a:pt x="5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56" y="0"/>
                  <a:pt x="56" y="0"/>
                  <a:pt x="56" y="0"/>
                </a:cubicBezTo>
                <a:cubicBezTo>
                  <a:pt x="57" y="0"/>
                  <a:pt x="59" y="1"/>
                  <a:pt x="60" y="2"/>
                </a:cubicBezTo>
                <a:cubicBezTo>
                  <a:pt x="64" y="6"/>
                  <a:pt x="64" y="6"/>
                  <a:pt x="64" y="6"/>
                </a:cubicBezTo>
                <a:cubicBezTo>
                  <a:pt x="68" y="2"/>
                  <a:pt x="68" y="2"/>
                  <a:pt x="68" y="2"/>
                </a:cubicBezTo>
                <a:cubicBezTo>
                  <a:pt x="69" y="1"/>
                  <a:pt x="71" y="0"/>
                  <a:pt x="72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72" y="0"/>
                  <a:pt x="72" y="0"/>
                  <a:pt x="72" y="0"/>
                </a:cubicBezTo>
                <a:cubicBezTo>
                  <a:pt x="74" y="0"/>
                  <a:pt x="75" y="1"/>
                  <a:pt x="76" y="2"/>
                </a:cubicBezTo>
                <a:cubicBezTo>
                  <a:pt x="80" y="6"/>
                  <a:pt x="80" y="6"/>
                  <a:pt x="80" y="6"/>
                </a:cubicBezTo>
                <a:cubicBezTo>
                  <a:pt x="84" y="2"/>
                  <a:pt x="84" y="2"/>
                  <a:pt x="84" y="2"/>
                </a:cubicBezTo>
                <a:cubicBezTo>
                  <a:pt x="85" y="1"/>
                  <a:pt x="87" y="0"/>
                  <a:pt x="88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88" y="0"/>
                  <a:pt x="88" y="0"/>
                  <a:pt x="88" y="0"/>
                </a:cubicBezTo>
                <a:cubicBezTo>
                  <a:pt x="90" y="0"/>
                  <a:pt x="91" y="1"/>
                  <a:pt x="92" y="2"/>
                </a:cubicBezTo>
                <a:cubicBezTo>
                  <a:pt x="96" y="6"/>
                  <a:pt x="96" y="6"/>
                  <a:pt x="96" y="6"/>
                </a:cubicBezTo>
                <a:cubicBezTo>
                  <a:pt x="101" y="2"/>
                  <a:pt x="101" y="2"/>
                  <a:pt x="101" y="2"/>
                </a:cubicBezTo>
                <a:cubicBezTo>
                  <a:pt x="101" y="1"/>
                  <a:pt x="103" y="0"/>
                  <a:pt x="10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4" y="0"/>
                  <a:pt x="104" y="0"/>
                  <a:pt x="104" y="0"/>
                </a:cubicBezTo>
                <a:cubicBezTo>
                  <a:pt x="106" y="0"/>
                  <a:pt x="107" y="1"/>
                  <a:pt x="108" y="2"/>
                </a:cubicBezTo>
                <a:cubicBezTo>
                  <a:pt x="112" y="6"/>
                  <a:pt x="112" y="6"/>
                  <a:pt x="112" y="6"/>
                </a:cubicBezTo>
                <a:cubicBezTo>
                  <a:pt x="117" y="2"/>
                  <a:pt x="117" y="2"/>
                  <a:pt x="117" y="2"/>
                </a:cubicBezTo>
                <a:cubicBezTo>
                  <a:pt x="118" y="0"/>
                  <a:pt x="122" y="0"/>
                  <a:pt x="123" y="2"/>
                </a:cubicBezTo>
                <a:cubicBezTo>
                  <a:pt x="124" y="3"/>
                  <a:pt x="125" y="4"/>
                  <a:pt x="125" y="5"/>
                </a:cubicBezTo>
                <a:cubicBezTo>
                  <a:pt x="125" y="5"/>
                  <a:pt x="125" y="5"/>
                  <a:pt x="125" y="5"/>
                </a:cubicBezTo>
                <a:cubicBezTo>
                  <a:pt x="125" y="97"/>
                  <a:pt x="125" y="97"/>
                  <a:pt x="125" y="97"/>
                </a:cubicBezTo>
                <a:cubicBezTo>
                  <a:pt x="125" y="99"/>
                  <a:pt x="123" y="101"/>
                  <a:pt x="120" y="101"/>
                </a:cubicBezTo>
                <a:cubicBezTo>
                  <a:pt x="120" y="101"/>
                  <a:pt x="120" y="101"/>
                  <a:pt x="120" y="101"/>
                </a:cubicBezTo>
                <a:cubicBezTo>
                  <a:pt x="24" y="101"/>
                  <a:pt x="24" y="101"/>
                  <a:pt x="24" y="101"/>
                </a:cubicBezTo>
                <a:cubicBezTo>
                  <a:pt x="24" y="101"/>
                  <a:pt x="24" y="101"/>
                  <a:pt x="24" y="101"/>
                </a:cubicBezTo>
                <a:cubicBezTo>
                  <a:pt x="22" y="101"/>
                  <a:pt x="20" y="100"/>
                  <a:pt x="19" y="98"/>
                </a:cubicBezTo>
                <a:cubicBezTo>
                  <a:pt x="1" y="36"/>
                  <a:pt x="1" y="36"/>
                  <a:pt x="1" y="36"/>
                </a:cubicBezTo>
                <a:cubicBezTo>
                  <a:pt x="0" y="33"/>
                  <a:pt x="1" y="31"/>
                  <a:pt x="4" y="30"/>
                </a:cubicBezTo>
                <a:cubicBezTo>
                  <a:pt x="19" y="25"/>
                  <a:pt x="19" y="25"/>
                  <a:pt x="19" y="25"/>
                </a:cubicBezTo>
                <a:cubicBezTo>
                  <a:pt x="19" y="5"/>
                  <a:pt x="19" y="5"/>
                  <a:pt x="19" y="5"/>
                </a:cubicBezTo>
                <a:cubicBezTo>
                  <a:pt x="19" y="3"/>
                  <a:pt x="21" y="0"/>
                  <a:pt x="24" y="0"/>
                </a:cubicBezTo>
                <a:cubicBezTo>
                  <a:pt x="25" y="0"/>
                  <a:pt x="27" y="1"/>
                  <a:pt x="27" y="2"/>
                </a:cubicBezTo>
                <a:close/>
                <a:moveTo>
                  <a:pt x="35" y="16"/>
                </a:moveTo>
                <a:cubicBezTo>
                  <a:pt x="35" y="17"/>
                  <a:pt x="35" y="17"/>
                  <a:pt x="35" y="17"/>
                </a:cubicBezTo>
                <a:cubicBezTo>
                  <a:pt x="35" y="17"/>
                  <a:pt x="35" y="17"/>
                  <a:pt x="35" y="17"/>
                </a:cubicBezTo>
                <a:cubicBezTo>
                  <a:pt x="33" y="18"/>
                  <a:pt x="31" y="18"/>
                  <a:pt x="29" y="17"/>
                </a:cubicBezTo>
                <a:cubicBezTo>
                  <a:pt x="29" y="29"/>
                  <a:pt x="29" y="29"/>
                  <a:pt x="29" y="29"/>
                </a:cubicBezTo>
                <a:cubicBezTo>
                  <a:pt x="29" y="92"/>
                  <a:pt x="29" y="92"/>
                  <a:pt x="29" y="92"/>
                </a:cubicBezTo>
                <a:cubicBezTo>
                  <a:pt x="115" y="92"/>
                  <a:pt x="115" y="92"/>
                  <a:pt x="115" y="92"/>
                </a:cubicBezTo>
                <a:cubicBezTo>
                  <a:pt x="115" y="17"/>
                  <a:pt x="115" y="17"/>
                  <a:pt x="115" y="17"/>
                </a:cubicBezTo>
                <a:cubicBezTo>
                  <a:pt x="113" y="18"/>
                  <a:pt x="111" y="18"/>
                  <a:pt x="109" y="17"/>
                </a:cubicBezTo>
                <a:cubicBezTo>
                  <a:pt x="104" y="12"/>
                  <a:pt x="104" y="12"/>
                  <a:pt x="104" y="12"/>
                </a:cubicBezTo>
                <a:cubicBezTo>
                  <a:pt x="100" y="16"/>
                  <a:pt x="100" y="16"/>
                  <a:pt x="100" y="16"/>
                </a:cubicBezTo>
                <a:cubicBezTo>
                  <a:pt x="99" y="17"/>
                  <a:pt x="99" y="17"/>
                  <a:pt x="99" y="17"/>
                </a:cubicBezTo>
                <a:cubicBezTo>
                  <a:pt x="99" y="17"/>
                  <a:pt x="99" y="17"/>
                  <a:pt x="99" y="17"/>
                </a:cubicBezTo>
                <a:cubicBezTo>
                  <a:pt x="98" y="18"/>
                  <a:pt x="95" y="18"/>
                  <a:pt x="93" y="17"/>
                </a:cubicBezTo>
                <a:cubicBezTo>
                  <a:pt x="88" y="12"/>
                  <a:pt x="88" y="12"/>
                  <a:pt x="88" y="12"/>
                </a:cubicBezTo>
                <a:cubicBezTo>
                  <a:pt x="83" y="16"/>
                  <a:pt x="83" y="16"/>
                  <a:pt x="83" y="16"/>
                </a:cubicBezTo>
                <a:cubicBezTo>
                  <a:pt x="83" y="17"/>
                  <a:pt x="83" y="17"/>
                  <a:pt x="83" y="17"/>
                </a:cubicBezTo>
                <a:cubicBezTo>
                  <a:pt x="83" y="17"/>
                  <a:pt x="83" y="17"/>
                  <a:pt x="83" y="17"/>
                </a:cubicBezTo>
                <a:cubicBezTo>
                  <a:pt x="81" y="18"/>
                  <a:pt x="78" y="18"/>
                  <a:pt x="77" y="17"/>
                </a:cubicBezTo>
                <a:cubicBezTo>
                  <a:pt x="72" y="12"/>
                  <a:pt x="72" y="12"/>
                  <a:pt x="72" y="12"/>
                </a:cubicBezTo>
                <a:cubicBezTo>
                  <a:pt x="67" y="16"/>
                  <a:pt x="67" y="16"/>
                  <a:pt x="67" y="16"/>
                </a:cubicBezTo>
                <a:cubicBezTo>
                  <a:pt x="67" y="17"/>
                  <a:pt x="67" y="17"/>
                  <a:pt x="67" y="17"/>
                </a:cubicBezTo>
                <a:cubicBezTo>
                  <a:pt x="67" y="17"/>
                  <a:pt x="67" y="17"/>
                  <a:pt x="67" y="17"/>
                </a:cubicBezTo>
                <a:cubicBezTo>
                  <a:pt x="65" y="18"/>
                  <a:pt x="62" y="18"/>
                  <a:pt x="61" y="17"/>
                </a:cubicBezTo>
                <a:cubicBezTo>
                  <a:pt x="56" y="12"/>
                  <a:pt x="56" y="12"/>
                  <a:pt x="56" y="12"/>
                </a:cubicBezTo>
                <a:cubicBezTo>
                  <a:pt x="51" y="16"/>
                  <a:pt x="51" y="16"/>
                  <a:pt x="51" y="16"/>
                </a:cubicBezTo>
                <a:cubicBezTo>
                  <a:pt x="51" y="17"/>
                  <a:pt x="51" y="17"/>
                  <a:pt x="51" y="17"/>
                </a:cubicBezTo>
                <a:cubicBezTo>
                  <a:pt x="51" y="17"/>
                  <a:pt x="51" y="17"/>
                  <a:pt x="51" y="17"/>
                </a:cubicBezTo>
                <a:cubicBezTo>
                  <a:pt x="49" y="18"/>
                  <a:pt x="46" y="18"/>
                  <a:pt x="44" y="17"/>
                </a:cubicBezTo>
                <a:cubicBezTo>
                  <a:pt x="40" y="12"/>
                  <a:pt x="40" y="12"/>
                  <a:pt x="40" y="12"/>
                </a:cubicBezTo>
                <a:cubicBezTo>
                  <a:pt x="35" y="16"/>
                  <a:pt x="35" y="16"/>
                  <a:pt x="35" y="16"/>
                </a:cubicBezTo>
                <a:close/>
                <a:moveTo>
                  <a:pt x="19" y="64"/>
                </a:moveTo>
                <a:cubicBezTo>
                  <a:pt x="19" y="35"/>
                  <a:pt x="19" y="35"/>
                  <a:pt x="19" y="35"/>
                </a:cubicBezTo>
                <a:cubicBezTo>
                  <a:pt x="11" y="38"/>
                  <a:pt x="11" y="38"/>
                  <a:pt x="11" y="38"/>
                </a:cubicBezTo>
                <a:cubicBezTo>
                  <a:pt x="19" y="64"/>
                  <a:pt x="19" y="64"/>
                  <a:pt x="19" y="64"/>
                </a:cubicBezTo>
                <a:close/>
                <a:moveTo>
                  <a:pt x="78" y="27"/>
                </a:moveTo>
                <a:cubicBezTo>
                  <a:pt x="78" y="27"/>
                  <a:pt x="78" y="27"/>
                  <a:pt x="78" y="27"/>
                </a:cubicBezTo>
                <a:cubicBezTo>
                  <a:pt x="105" y="27"/>
                  <a:pt x="105" y="27"/>
                  <a:pt x="105" y="27"/>
                </a:cubicBezTo>
                <a:cubicBezTo>
                  <a:pt x="107" y="27"/>
                  <a:pt x="108" y="28"/>
                  <a:pt x="108" y="30"/>
                </a:cubicBezTo>
                <a:cubicBezTo>
                  <a:pt x="108" y="30"/>
                  <a:pt x="108" y="30"/>
                  <a:pt x="108" y="30"/>
                </a:cubicBezTo>
                <a:cubicBezTo>
                  <a:pt x="108" y="61"/>
                  <a:pt x="108" y="61"/>
                  <a:pt x="108" y="61"/>
                </a:cubicBezTo>
                <a:cubicBezTo>
                  <a:pt x="108" y="62"/>
                  <a:pt x="107" y="63"/>
                  <a:pt x="105" y="63"/>
                </a:cubicBezTo>
                <a:cubicBezTo>
                  <a:pt x="105" y="63"/>
                  <a:pt x="105" y="63"/>
                  <a:pt x="105" y="63"/>
                </a:cubicBezTo>
                <a:cubicBezTo>
                  <a:pt x="78" y="63"/>
                  <a:pt x="78" y="63"/>
                  <a:pt x="78" y="63"/>
                </a:cubicBezTo>
                <a:cubicBezTo>
                  <a:pt x="77" y="63"/>
                  <a:pt x="75" y="62"/>
                  <a:pt x="75" y="61"/>
                </a:cubicBezTo>
                <a:cubicBezTo>
                  <a:pt x="75" y="61"/>
                  <a:pt x="75" y="61"/>
                  <a:pt x="75" y="61"/>
                </a:cubicBezTo>
                <a:cubicBezTo>
                  <a:pt x="75" y="30"/>
                  <a:pt x="75" y="30"/>
                  <a:pt x="75" y="30"/>
                </a:cubicBezTo>
                <a:cubicBezTo>
                  <a:pt x="75" y="28"/>
                  <a:pt x="77" y="27"/>
                  <a:pt x="78" y="27"/>
                </a:cubicBezTo>
                <a:close/>
                <a:moveTo>
                  <a:pt x="102" y="33"/>
                </a:moveTo>
                <a:cubicBezTo>
                  <a:pt x="81" y="33"/>
                  <a:pt x="81" y="33"/>
                  <a:pt x="81" y="33"/>
                </a:cubicBezTo>
                <a:cubicBezTo>
                  <a:pt x="81" y="58"/>
                  <a:pt x="81" y="58"/>
                  <a:pt x="81" y="58"/>
                </a:cubicBezTo>
                <a:cubicBezTo>
                  <a:pt x="102" y="58"/>
                  <a:pt x="102" y="58"/>
                  <a:pt x="102" y="58"/>
                </a:cubicBezTo>
                <a:cubicBezTo>
                  <a:pt x="102" y="33"/>
                  <a:pt x="102" y="33"/>
                  <a:pt x="102" y="33"/>
                </a:cubicBezTo>
                <a:close/>
                <a:moveTo>
                  <a:pt x="39" y="43"/>
                </a:moveTo>
                <a:cubicBezTo>
                  <a:pt x="37" y="43"/>
                  <a:pt x="36" y="42"/>
                  <a:pt x="36" y="40"/>
                </a:cubicBezTo>
                <a:cubicBezTo>
                  <a:pt x="36" y="38"/>
                  <a:pt x="37" y="37"/>
                  <a:pt x="39" y="37"/>
                </a:cubicBezTo>
                <a:cubicBezTo>
                  <a:pt x="66" y="37"/>
                  <a:pt x="66" y="37"/>
                  <a:pt x="66" y="37"/>
                </a:cubicBezTo>
                <a:cubicBezTo>
                  <a:pt x="67" y="37"/>
                  <a:pt x="68" y="38"/>
                  <a:pt x="68" y="40"/>
                </a:cubicBezTo>
                <a:cubicBezTo>
                  <a:pt x="68" y="42"/>
                  <a:pt x="67" y="43"/>
                  <a:pt x="66" y="43"/>
                </a:cubicBezTo>
                <a:cubicBezTo>
                  <a:pt x="39" y="43"/>
                  <a:pt x="39" y="43"/>
                  <a:pt x="39" y="43"/>
                </a:cubicBezTo>
                <a:close/>
                <a:moveTo>
                  <a:pt x="39" y="53"/>
                </a:moveTo>
                <a:cubicBezTo>
                  <a:pt x="37" y="53"/>
                  <a:pt x="36" y="52"/>
                  <a:pt x="36" y="50"/>
                </a:cubicBezTo>
                <a:cubicBezTo>
                  <a:pt x="36" y="49"/>
                  <a:pt x="37" y="47"/>
                  <a:pt x="39" y="47"/>
                </a:cubicBezTo>
                <a:cubicBezTo>
                  <a:pt x="66" y="47"/>
                  <a:pt x="66" y="47"/>
                  <a:pt x="66" y="47"/>
                </a:cubicBezTo>
                <a:cubicBezTo>
                  <a:pt x="67" y="47"/>
                  <a:pt x="68" y="49"/>
                  <a:pt x="68" y="50"/>
                </a:cubicBezTo>
                <a:cubicBezTo>
                  <a:pt x="68" y="52"/>
                  <a:pt x="67" y="53"/>
                  <a:pt x="66" y="53"/>
                </a:cubicBezTo>
                <a:cubicBezTo>
                  <a:pt x="39" y="53"/>
                  <a:pt x="39" y="53"/>
                  <a:pt x="39" y="53"/>
                </a:cubicBezTo>
                <a:close/>
                <a:moveTo>
                  <a:pt x="39" y="63"/>
                </a:moveTo>
                <a:cubicBezTo>
                  <a:pt x="37" y="63"/>
                  <a:pt x="36" y="62"/>
                  <a:pt x="36" y="61"/>
                </a:cubicBezTo>
                <a:cubicBezTo>
                  <a:pt x="36" y="59"/>
                  <a:pt x="37" y="58"/>
                  <a:pt x="39" y="58"/>
                </a:cubicBezTo>
                <a:cubicBezTo>
                  <a:pt x="66" y="58"/>
                  <a:pt x="66" y="58"/>
                  <a:pt x="66" y="58"/>
                </a:cubicBezTo>
                <a:cubicBezTo>
                  <a:pt x="67" y="58"/>
                  <a:pt x="68" y="59"/>
                  <a:pt x="68" y="61"/>
                </a:cubicBezTo>
                <a:cubicBezTo>
                  <a:pt x="68" y="62"/>
                  <a:pt x="67" y="63"/>
                  <a:pt x="66" y="63"/>
                </a:cubicBezTo>
                <a:cubicBezTo>
                  <a:pt x="39" y="63"/>
                  <a:pt x="39" y="63"/>
                  <a:pt x="39" y="63"/>
                </a:cubicBezTo>
                <a:close/>
                <a:moveTo>
                  <a:pt x="78" y="74"/>
                </a:moveTo>
                <a:cubicBezTo>
                  <a:pt x="77" y="74"/>
                  <a:pt x="75" y="72"/>
                  <a:pt x="75" y="71"/>
                </a:cubicBezTo>
                <a:cubicBezTo>
                  <a:pt x="75" y="69"/>
                  <a:pt x="77" y="68"/>
                  <a:pt x="78" y="68"/>
                </a:cubicBezTo>
                <a:cubicBezTo>
                  <a:pt x="105" y="68"/>
                  <a:pt x="105" y="68"/>
                  <a:pt x="105" y="68"/>
                </a:cubicBezTo>
                <a:cubicBezTo>
                  <a:pt x="107" y="68"/>
                  <a:pt x="108" y="69"/>
                  <a:pt x="108" y="71"/>
                </a:cubicBezTo>
                <a:cubicBezTo>
                  <a:pt x="108" y="72"/>
                  <a:pt x="107" y="74"/>
                  <a:pt x="105" y="74"/>
                </a:cubicBezTo>
                <a:cubicBezTo>
                  <a:pt x="78" y="74"/>
                  <a:pt x="78" y="74"/>
                  <a:pt x="78" y="74"/>
                </a:cubicBezTo>
                <a:close/>
                <a:moveTo>
                  <a:pt x="39" y="74"/>
                </a:moveTo>
                <a:cubicBezTo>
                  <a:pt x="37" y="74"/>
                  <a:pt x="36" y="72"/>
                  <a:pt x="36" y="71"/>
                </a:cubicBezTo>
                <a:cubicBezTo>
                  <a:pt x="36" y="69"/>
                  <a:pt x="37" y="68"/>
                  <a:pt x="39" y="68"/>
                </a:cubicBezTo>
                <a:cubicBezTo>
                  <a:pt x="66" y="68"/>
                  <a:pt x="66" y="68"/>
                  <a:pt x="66" y="68"/>
                </a:cubicBezTo>
                <a:cubicBezTo>
                  <a:pt x="67" y="68"/>
                  <a:pt x="68" y="69"/>
                  <a:pt x="68" y="71"/>
                </a:cubicBezTo>
                <a:cubicBezTo>
                  <a:pt x="68" y="72"/>
                  <a:pt x="67" y="74"/>
                  <a:pt x="66" y="74"/>
                </a:cubicBezTo>
                <a:cubicBezTo>
                  <a:pt x="39" y="74"/>
                  <a:pt x="39" y="74"/>
                  <a:pt x="39" y="74"/>
                </a:cubicBezTo>
                <a:close/>
                <a:moveTo>
                  <a:pt x="78" y="84"/>
                </a:moveTo>
                <a:cubicBezTo>
                  <a:pt x="77" y="84"/>
                  <a:pt x="75" y="83"/>
                  <a:pt x="75" y="81"/>
                </a:cubicBezTo>
                <a:cubicBezTo>
                  <a:pt x="75" y="80"/>
                  <a:pt x="77" y="78"/>
                  <a:pt x="78" y="78"/>
                </a:cubicBezTo>
                <a:cubicBezTo>
                  <a:pt x="105" y="78"/>
                  <a:pt x="105" y="78"/>
                  <a:pt x="105" y="78"/>
                </a:cubicBezTo>
                <a:cubicBezTo>
                  <a:pt x="107" y="78"/>
                  <a:pt x="108" y="80"/>
                  <a:pt x="108" y="81"/>
                </a:cubicBezTo>
                <a:cubicBezTo>
                  <a:pt x="108" y="83"/>
                  <a:pt x="107" y="84"/>
                  <a:pt x="105" y="84"/>
                </a:cubicBezTo>
                <a:cubicBezTo>
                  <a:pt x="78" y="84"/>
                  <a:pt x="78" y="84"/>
                  <a:pt x="78" y="84"/>
                </a:cubicBezTo>
                <a:close/>
                <a:moveTo>
                  <a:pt x="39" y="84"/>
                </a:moveTo>
                <a:cubicBezTo>
                  <a:pt x="37" y="84"/>
                  <a:pt x="36" y="83"/>
                  <a:pt x="36" y="81"/>
                </a:cubicBezTo>
                <a:cubicBezTo>
                  <a:pt x="36" y="80"/>
                  <a:pt x="37" y="78"/>
                  <a:pt x="39" y="78"/>
                </a:cubicBezTo>
                <a:cubicBezTo>
                  <a:pt x="66" y="78"/>
                  <a:pt x="66" y="78"/>
                  <a:pt x="66" y="78"/>
                </a:cubicBezTo>
                <a:cubicBezTo>
                  <a:pt x="67" y="78"/>
                  <a:pt x="68" y="80"/>
                  <a:pt x="68" y="81"/>
                </a:cubicBezTo>
                <a:cubicBezTo>
                  <a:pt x="68" y="83"/>
                  <a:pt x="67" y="84"/>
                  <a:pt x="66" y="84"/>
                </a:cubicBezTo>
                <a:cubicBezTo>
                  <a:pt x="39" y="84"/>
                  <a:pt x="39" y="84"/>
                  <a:pt x="39" y="8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40" name="Freeform 3832"/>
          <p:cNvSpPr>
            <a:spLocks noEditPoints="1"/>
          </p:cNvSpPr>
          <p:nvPr/>
        </p:nvSpPr>
        <p:spPr bwMode="auto">
          <a:xfrm>
            <a:off x="2100200" y="2870253"/>
            <a:ext cx="226581" cy="226529"/>
          </a:xfrm>
          <a:custGeom>
            <a:avLst/>
            <a:gdLst>
              <a:gd name="T0" fmla="*/ 102 w 123"/>
              <a:gd name="T1" fmla="*/ 1 h 123"/>
              <a:gd name="T2" fmla="*/ 107 w 123"/>
              <a:gd name="T3" fmla="*/ 3 h 123"/>
              <a:gd name="T4" fmla="*/ 107 w 123"/>
              <a:gd name="T5" fmla="*/ 3 h 123"/>
              <a:gd name="T6" fmla="*/ 121 w 123"/>
              <a:gd name="T7" fmla="*/ 17 h 123"/>
              <a:gd name="T8" fmla="*/ 121 w 123"/>
              <a:gd name="T9" fmla="*/ 17 h 123"/>
              <a:gd name="T10" fmla="*/ 122 w 123"/>
              <a:gd name="T11" fmla="*/ 21 h 123"/>
              <a:gd name="T12" fmla="*/ 106 w 123"/>
              <a:gd name="T13" fmla="*/ 37 h 123"/>
              <a:gd name="T14" fmla="*/ 95 w 123"/>
              <a:gd name="T15" fmla="*/ 36 h 123"/>
              <a:gd name="T16" fmla="*/ 98 w 123"/>
              <a:gd name="T17" fmla="*/ 63 h 123"/>
              <a:gd name="T18" fmla="*/ 87 w 123"/>
              <a:gd name="T19" fmla="*/ 90 h 123"/>
              <a:gd name="T20" fmla="*/ 34 w 123"/>
              <a:gd name="T21" fmla="*/ 89 h 123"/>
              <a:gd name="T22" fmla="*/ 34 w 123"/>
              <a:gd name="T23" fmla="*/ 36 h 123"/>
              <a:gd name="T24" fmla="*/ 61 w 123"/>
              <a:gd name="T25" fmla="*/ 25 h 123"/>
              <a:gd name="T26" fmla="*/ 88 w 123"/>
              <a:gd name="T27" fmla="*/ 29 h 123"/>
              <a:gd name="T28" fmla="*/ 86 w 123"/>
              <a:gd name="T29" fmla="*/ 17 h 123"/>
              <a:gd name="T30" fmla="*/ 112 w 123"/>
              <a:gd name="T31" fmla="*/ 42 h 123"/>
              <a:gd name="T32" fmla="*/ 120 w 123"/>
              <a:gd name="T33" fmla="*/ 54 h 123"/>
              <a:gd name="T34" fmla="*/ 103 w 123"/>
              <a:gd name="T35" fmla="*/ 106 h 123"/>
              <a:gd name="T36" fmla="*/ 18 w 123"/>
              <a:gd name="T37" fmla="*/ 106 h 123"/>
              <a:gd name="T38" fmla="*/ 18 w 123"/>
              <a:gd name="T39" fmla="*/ 20 h 123"/>
              <a:gd name="T40" fmla="*/ 69 w 123"/>
              <a:gd name="T41" fmla="*/ 3 h 123"/>
              <a:gd name="T42" fmla="*/ 81 w 123"/>
              <a:gd name="T43" fmla="*/ 11 h 123"/>
              <a:gd name="T44" fmla="*/ 68 w 123"/>
              <a:gd name="T45" fmla="*/ 13 h 123"/>
              <a:gd name="T46" fmla="*/ 25 w 123"/>
              <a:gd name="T47" fmla="*/ 27 h 123"/>
              <a:gd name="T48" fmla="*/ 25 w 123"/>
              <a:gd name="T49" fmla="*/ 99 h 123"/>
              <a:gd name="T50" fmla="*/ 96 w 123"/>
              <a:gd name="T51" fmla="*/ 99 h 123"/>
              <a:gd name="T52" fmla="*/ 111 w 123"/>
              <a:gd name="T53" fmla="*/ 55 h 123"/>
              <a:gd name="T54" fmla="*/ 61 w 123"/>
              <a:gd name="T55" fmla="*/ 46 h 123"/>
              <a:gd name="T56" fmla="*/ 79 w 123"/>
              <a:gd name="T57" fmla="*/ 37 h 123"/>
              <a:gd name="T58" fmla="*/ 38 w 123"/>
              <a:gd name="T59" fmla="*/ 40 h 123"/>
              <a:gd name="T60" fmla="*/ 38 w 123"/>
              <a:gd name="T61" fmla="*/ 40 h 123"/>
              <a:gd name="T62" fmla="*/ 38 w 123"/>
              <a:gd name="T63" fmla="*/ 85 h 123"/>
              <a:gd name="T64" fmla="*/ 83 w 123"/>
              <a:gd name="T65" fmla="*/ 86 h 123"/>
              <a:gd name="T66" fmla="*/ 92 w 123"/>
              <a:gd name="T67" fmla="*/ 63 h 123"/>
              <a:gd name="T68" fmla="*/ 76 w 123"/>
              <a:gd name="T69" fmla="*/ 55 h 123"/>
              <a:gd name="T70" fmla="*/ 73 w 123"/>
              <a:gd name="T71" fmla="*/ 75 h 123"/>
              <a:gd name="T72" fmla="*/ 61 w 123"/>
              <a:gd name="T73" fmla="*/ 80 h 123"/>
              <a:gd name="T74" fmla="*/ 48 w 123"/>
              <a:gd name="T75" fmla="*/ 75 h 123"/>
              <a:gd name="T76" fmla="*/ 48 w 123"/>
              <a:gd name="T77" fmla="*/ 51 h 123"/>
              <a:gd name="T78" fmla="*/ 61 w 123"/>
              <a:gd name="T79" fmla="*/ 46 h 123"/>
              <a:gd name="T80" fmla="*/ 61 w 123"/>
              <a:gd name="T81" fmla="*/ 51 h 123"/>
              <a:gd name="T82" fmla="*/ 52 w 123"/>
              <a:gd name="T83" fmla="*/ 55 h 123"/>
              <a:gd name="T84" fmla="*/ 52 w 123"/>
              <a:gd name="T85" fmla="*/ 71 h 123"/>
              <a:gd name="T86" fmla="*/ 69 w 123"/>
              <a:gd name="T87" fmla="*/ 71 h 123"/>
              <a:gd name="T88" fmla="*/ 72 w 123"/>
              <a:gd name="T89" fmla="*/ 63 h 123"/>
              <a:gd name="T90" fmla="*/ 64 w 123"/>
              <a:gd name="T91" fmla="*/ 66 h 123"/>
              <a:gd name="T92" fmla="*/ 57 w 123"/>
              <a:gd name="T93" fmla="*/ 60 h 123"/>
              <a:gd name="T94" fmla="*/ 103 w 123"/>
              <a:gd name="T95" fmla="*/ 9 h 123"/>
              <a:gd name="T96" fmla="*/ 93 w 123"/>
              <a:gd name="T97" fmla="*/ 26 h 123"/>
              <a:gd name="T98" fmla="*/ 103 w 123"/>
              <a:gd name="T99" fmla="*/ 9 h 123"/>
              <a:gd name="T100" fmla="*/ 97 w 123"/>
              <a:gd name="T101" fmla="*/ 30 h 123"/>
              <a:gd name="T102" fmla="*/ 114 w 123"/>
              <a:gd name="T103" fmla="*/ 21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3" h="123">
                <a:moveTo>
                  <a:pt x="86" y="17"/>
                </a:moveTo>
                <a:cubicBezTo>
                  <a:pt x="102" y="1"/>
                  <a:pt x="102" y="1"/>
                  <a:pt x="102" y="1"/>
                </a:cubicBezTo>
                <a:cubicBezTo>
                  <a:pt x="103" y="0"/>
                  <a:pt x="105" y="0"/>
                  <a:pt x="106" y="1"/>
                </a:cubicBezTo>
                <a:cubicBezTo>
                  <a:pt x="106" y="2"/>
                  <a:pt x="107" y="2"/>
                  <a:pt x="107" y="3"/>
                </a:cubicBezTo>
                <a:cubicBezTo>
                  <a:pt x="107" y="3"/>
                  <a:pt x="107" y="3"/>
                  <a:pt x="107" y="3"/>
                </a:cubicBezTo>
                <a:cubicBezTo>
                  <a:pt x="107" y="3"/>
                  <a:pt x="107" y="3"/>
                  <a:pt x="107" y="3"/>
                </a:cubicBezTo>
                <a:cubicBezTo>
                  <a:pt x="110" y="14"/>
                  <a:pt x="110" y="14"/>
                  <a:pt x="110" y="14"/>
                </a:cubicBezTo>
                <a:cubicBezTo>
                  <a:pt x="121" y="17"/>
                  <a:pt x="121" y="17"/>
                  <a:pt x="121" y="17"/>
                </a:cubicBezTo>
                <a:cubicBezTo>
                  <a:pt x="121" y="17"/>
                  <a:pt x="121" y="17"/>
                  <a:pt x="121" y="17"/>
                </a:cubicBezTo>
                <a:cubicBezTo>
                  <a:pt x="121" y="17"/>
                  <a:pt x="121" y="17"/>
                  <a:pt x="121" y="17"/>
                </a:cubicBezTo>
                <a:cubicBezTo>
                  <a:pt x="121" y="17"/>
                  <a:pt x="122" y="17"/>
                  <a:pt x="122" y="17"/>
                </a:cubicBezTo>
                <a:cubicBezTo>
                  <a:pt x="123" y="19"/>
                  <a:pt x="123" y="20"/>
                  <a:pt x="122" y="21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6" y="38"/>
                  <a:pt x="105" y="38"/>
                  <a:pt x="104" y="38"/>
                </a:cubicBezTo>
                <a:cubicBezTo>
                  <a:pt x="95" y="36"/>
                  <a:pt x="95" y="36"/>
                  <a:pt x="95" y="36"/>
                </a:cubicBezTo>
                <a:cubicBezTo>
                  <a:pt x="90" y="40"/>
                  <a:pt x="90" y="40"/>
                  <a:pt x="90" y="40"/>
                </a:cubicBezTo>
                <a:cubicBezTo>
                  <a:pt x="95" y="46"/>
                  <a:pt x="98" y="54"/>
                  <a:pt x="98" y="63"/>
                </a:cubicBezTo>
                <a:cubicBezTo>
                  <a:pt x="98" y="73"/>
                  <a:pt x="94" y="83"/>
                  <a:pt x="87" y="89"/>
                </a:cubicBezTo>
                <a:cubicBezTo>
                  <a:pt x="87" y="90"/>
                  <a:pt x="87" y="90"/>
                  <a:pt x="87" y="90"/>
                </a:cubicBezTo>
                <a:cubicBezTo>
                  <a:pt x="80" y="96"/>
                  <a:pt x="71" y="100"/>
                  <a:pt x="61" y="100"/>
                </a:cubicBezTo>
                <a:cubicBezTo>
                  <a:pt x="50" y="100"/>
                  <a:pt x="41" y="96"/>
                  <a:pt x="34" y="89"/>
                </a:cubicBezTo>
                <a:cubicBezTo>
                  <a:pt x="27" y="83"/>
                  <a:pt x="23" y="73"/>
                  <a:pt x="23" y="63"/>
                </a:cubicBezTo>
                <a:cubicBezTo>
                  <a:pt x="23" y="53"/>
                  <a:pt x="27" y="43"/>
                  <a:pt x="34" y="36"/>
                </a:cubicBezTo>
                <a:cubicBezTo>
                  <a:pt x="34" y="36"/>
                  <a:pt x="34" y="36"/>
                  <a:pt x="34" y="36"/>
                </a:cubicBezTo>
                <a:cubicBezTo>
                  <a:pt x="41" y="30"/>
                  <a:pt x="50" y="25"/>
                  <a:pt x="61" y="25"/>
                </a:cubicBezTo>
                <a:cubicBezTo>
                  <a:pt x="69" y="25"/>
                  <a:pt x="77" y="28"/>
                  <a:pt x="83" y="33"/>
                </a:cubicBezTo>
                <a:cubicBezTo>
                  <a:pt x="88" y="29"/>
                  <a:pt x="88" y="29"/>
                  <a:pt x="88" y="29"/>
                </a:cubicBezTo>
                <a:cubicBezTo>
                  <a:pt x="86" y="20"/>
                  <a:pt x="86" y="20"/>
                  <a:pt x="86" y="20"/>
                </a:cubicBezTo>
                <a:cubicBezTo>
                  <a:pt x="85" y="19"/>
                  <a:pt x="86" y="18"/>
                  <a:pt x="86" y="17"/>
                </a:cubicBezTo>
                <a:close/>
                <a:moveTo>
                  <a:pt x="109" y="48"/>
                </a:moveTo>
                <a:cubicBezTo>
                  <a:pt x="108" y="46"/>
                  <a:pt x="110" y="43"/>
                  <a:pt x="112" y="42"/>
                </a:cubicBezTo>
                <a:cubicBezTo>
                  <a:pt x="115" y="41"/>
                  <a:pt x="117" y="43"/>
                  <a:pt x="118" y="45"/>
                </a:cubicBezTo>
                <a:cubicBezTo>
                  <a:pt x="119" y="48"/>
                  <a:pt x="120" y="51"/>
                  <a:pt x="120" y="54"/>
                </a:cubicBezTo>
                <a:cubicBezTo>
                  <a:pt x="121" y="57"/>
                  <a:pt x="121" y="60"/>
                  <a:pt x="121" y="63"/>
                </a:cubicBezTo>
                <a:cubicBezTo>
                  <a:pt x="121" y="80"/>
                  <a:pt x="114" y="95"/>
                  <a:pt x="103" y="106"/>
                </a:cubicBezTo>
                <a:cubicBezTo>
                  <a:pt x="92" y="116"/>
                  <a:pt x="77" y="123"/>
                  <a:pt x="61" y="123"/>
                </a:cubicBezTo>
                <a:cubicBezTo>
                  <a:pt x="44" y="123"/>
                  <a:pt x="29" y="116"/>
                  <a:pt x="18" y="106"/>
                </a:cubicBezTo>
                <a:cubicBezTo>
                  <a:pt x="7" y="95"/>
                  <a:pt x="0" y="80"/>
                  <a:pt x="0" y="63"/>
                </a:cubicBezTo>
                <a:cubicBezTo>
                  <a:pt x="0" y="46"/>
                  <a:pt x="7" y="31"/>
                  <a:pt x="18" y="20"/>
                </a:cubicBezTo>
                <a:cubicBezTo>
                  <a:pt x="29" y="9"/>
                  <a:pt x="44" y="3"/>
                  <a:pt x="61" y="3"/>
                </a:cubicBezTo>
                <a:cubicBezTo>
                  <a:pt x="64" y="3"/>
                  <a:pt x="66" y="3"/>
                  <a:pt x="69" y="3"/>
                </a:cubicBezTo>
                <a:cubicBezTo>
                  <a:pt x="72" y="4"/>
                  <a:pt x="75" y="4"/>
                  <a:pt x="78" y="5"/>
                </a:cubicBezTo>
                <a:cubicBezTo>
                  <a:pt x="81" y="6"/>
                  <a:pt x="82" y="9"/>
                  <a:pt x="81" y="11"/>
                </a:cubicBezTo>
                <a:cubicBezTo>
                  <a:pt x="80" y="14"/>
                  <a:pt x="78" y="15"/>
                  <a:pt x="75" y="14"/>
                </a:cubicBezTo>
                <a:cubicBezTo>
                  <a:pt x="73" y="14"/>
                  <a:pt x="70" y="13"/>
                  <a:pt x="68" y="13"/>
                </a:cubicBezTo>
                <a:cubicBezTo>
                  <a:pt x="66" y="12"/>
                  <a:pt x="63" y="12"/>
                  <a:pt x="61" y="12"/>
                </a:cubicBezTo>
                <a:cubicBezTo>
                  <a:pt x="47" y="12"/>
                  <a:pt x="34" y="18"/>
                  <a:pt x="25" y="27"/>
                </a:cubicBezTo>
                <a:cubicBezTo>
                  <a:pt x="15" y="36"/>
                  <a:pt x="10" y="49"/>
                  <a:pt x="10" y="63"/>
                </a:cubicBezTo>
                <a:cubicBezTo>
                  <a:pt x="10" y="77"/>
                  <a:pt x="15" y="90"/>
                  <a:pt x="25" y="99"/>
                </a:cubicBezTo>
                <a:cubicBezTo>
                  <a:pt x="34" y="108"/>
                  <a:pt x="47" y="114"/>
                  <a:pt x="61" y="114"/>
                </a:cubicBezTo>
                <a:cubicBezTo>
                  <a:pt x="75" y="114"/>
                  <a:pt x="87" y="108"/>
                  <a:pt x="96" y="99"/>
                </a:cubicBezTo>
                <a:cubicBezTo>
                  <a:pt x="106" y="90"/>
                  <a:pt x="111" y="77"/>
                  <a:pt x="111" y="63"/>
                </a:cubicBezTo>
                <a:cubicBezTo>
                  <a:pt x="111" y="60"/>
                  <a:pt x="111" y="58"/>
                  <a:pt x="111" y="55"/>
                </a:cubicBezTo>
                <a:cubicBezTo>
                  <a:pt x="110" y="53"/>
                  <a:pt x="110" y="51"/>
                  <a:pt x="109" y="48"/>
                </a:cubicBezTo>
                <a:close/>
                <a:moveTo>
                  <a:pt x="61" y="46"/>
                </a:moveTo>
                <a:cubicBezTo>
                  <a:pt x="64" y="46"/>
                  <a:pt x="66" y="46"/>
                  <a:pt x="69" y="48"/>
                </a:cubicBezTo>
                <a:cubicBezTo>
                  <a:pt x="79" y="37"/>
                  <a:pt x="79" y="37"/>
                  <a:pt x="79" y="37"/>
                </a:cubicBezTo>
                <a:cubicBezTo>
                  <a:pt x="74" y="33"/>
                  <a:pt x="68" y="31"/>
                  <a:pt x="61" y="31"/>
                </a:cubicBezTo>
                <a:cubicBezTo>
                  <a:pt x="52" y="31"/>
                  <a:pt x="44" y="35"/>
                  <a:pt x="38" y="40"/>
                </a:cubicBezTo>
                <a:cubicBezTo>
                  <a:pt x="38" y="40"/>
                  <a:pt x="38" y="40"/>
                  <a:pt x="38" y="40"/>
                </a:cubicBezTo>
                <a:cubicBezTo>
                  <a:pt x="38" y="40"/>
                  <a:pt x="38" y="40"/>
                  <a:pt x="38" y="40"/>
                </a:cubicBezTo>
                <a:cubicBezTo>
                  <a:pt x="32" y="46"/>
                  <a:pt x="29" y="54"/>
                  <a:pt x="29" y="63"/>
                </a:cubicBezTo>
                <a:cubicBezTo>
                  <a:pt x="29" y="72"/>
                  <a:pt x="32" y="80"/>
                  <a:pt x="38" y="85"/>
                </a:cubicBezTo>
                <a:cubicBezTo>
                  <a:pt x="44" y="91"/>
                  <a:pt x="52" y="95"/>
                  <a:pt x="61" y="95"/>
                </a:cubicBezTo>
                <a:cubicBezTo>
                  <a:pt x="69" y="95"/>
                  <a:pt x="77" y="91"/>
                  <a:pt x="83" y="86"/>
                </a:cubicBezTo>
                <a:cubicBezTo>
                  <a:pt x="83" y="85"/>
                  <a:pt x="83" y="85"/>
                  <a:pt x="83" y="85"/>
                </a:cubicBezTo>
                <a:cubicBezTo>
                  <a:pt x="89" y="80"/>
                  <a:pt x="92" y="72"/>
                  <a:pt x="92" y="63"/>
                </a:cubicBezTo>
                <a:cubicBezTo>
                  <a:pt x="92" y="56"/>
                  <a:pt x="90" y="49"/>
                  <a:pt x="86" y="44"/>
                </a:cubicBezTo>
                <a:cubicBezTo>
                  <a:pt x="76" y="55"/>
                  <a:pt x="76" y="55"/>
                  <a:pt x="76" y="55"/>
                </a:cubicBezTo>
                <a:cubicBezTo>
                  <a:pt x="77" y="57"/>
                  <a:pt x="78" y="60"/>
                  <a:pt x="78" y="63"/>
                </a:cubicBezTo>
                <a:cubicBezTo>
                  <a:pt x="78" y="68"/>
                  <a:pt x="76" y="72"/>
                  <a:pt x="73" y="75"/>
                </a:cubicBezTo>
                <a:cubicBezTo>
                  <a:pt x="73" y="75"/>
                  <a:pt x="73" y="75"/>
                  <a:pt x="73" y="75"/>
                </a:cubicBezTo>
                <a:cubicBezTo>
                  <a:pt x="70" y="78"/>
                  <a:pt x="65" y="80"/>
                  <a:pt x="61" y="80"/>
                </a:cubicBezTo>
                <a:cubicBezTo>
                  <a:pt x="56" y="80"/>
                  <a:pt x="51" y="78"/>
                  <a:pt x="48" y="75"/>
                </a:cubicBezTo>
                <a:cubicBezTo>
                  <a:pt x="48" y="75"/>
                  <a:pt x="48" y="75"/>
                  <a:pt x="48" y="75"/>
                </a:cubicBezTo>
                <a:cubicBezTo>
                  <a:pt x="45" y="72"/>
                  <a:pt x="43" y="68"/>
                  <a:pt x="43" y="63"/>
                </a:cubicBezTo>
                <a:cubicBezTo>
                  <a:pt x="43" y="58"/>
                  <a:pt x="45" y="54"/>
                  <a:pt x="48" y="51"/>
                </a:cubicBezTo>
                <a:cubicBezTo>
                  <a:pt x="48" y="51"/>
                  <a:pt x="48" y="51"/>
                  <a:pt x="48" y="51"/>
                </a:cubicBezTo>
                <a:cubicBezTo>
                  <a:pt x="51" y="48"/>
                  <a:pt x="56" y="46"/>
                  <a:pt x="61" y="46"/>
                </a:cubicBezTo>
                <a:close/>
                <a:moveTo>
                  <a:pt x="65" y="52"/>
                </a:moveTo>
                <a:cubicBezTo>
                  <a:pt x="63" y="52"/>
                  <a:pt x="62" y="51"/>
                  <a:pt x="61" y="51"/>
                </a:cubicBezTo>
                <a:cubicBezTo>
                  <a:pt x="57" y="51"/>
                  <a:pt x="54" y="53"/>
                  <a:pt x="52" y="55"/>
                </a:cubicBezTo>
                <a:cubicBezTo>
                  <a:pt x="52" y="55"/>
                  <a:pt x="52" y="55"/>
                  <a:pt x="52" y="55"/>
                </a:cubicBezTo>
                <a:cubicBezTo>
                  <a:pt x="50" y="57"/>
                  <a:pt x="49" y="60"/>
                  <a:pt x="49" y="63"/>
                </a:cubicBezTo>
                <a:cubicBezTo>
                  <a:pt x="49" y="66"/>
                  <a:pt x="50" y="69"/>
                  <a:pt x="52" y="71"/>
                </a:cubicBezTo>
                <a:cubicBezTo>
                  <a:pt x="54" y="73"/>
                  <a:pt x="57" y="74"/>
                  <a:pt x="61" y="74"/>
                </a:cubicBezTo>
                <a:cubicBezTo>
                  <a:pt x="64" y="74"/>
                  <a:pt x="67" y="73"/>
                  <a:pt x="69" y="71"/>
                </a:cubicBezTo>
                <a:cubicBezTo>
                  <a:pt x="69" y="71"/>
                  <a:pt x="69" y="71"/>
                  <a:pt x="69" y="71"/>
                </a:cubicBezTo>
                <a:cubicBezTo>
                  <a:pt x="71" y="69"/>
                  <a:pt x="72" y="66"/>
                  <a:pt x="72" y="63"/>
                </a:cubicBezTo>
                <a:cubicBezTo>
                  <a:pt x="72" y="62"/>
                  <a:pt x="72" y="60"/>
                  <a:pt x="71" y="59"/>
                </a:cubicBezTo>
                <a:cubicBezTo>
                  <a:pt x="64" y="66"/>
                  <a:pt x="64" y="66"/>
                  <a:pt x="64" y="66"/>
                </a:cubicBezTo>
                <a:cubicBezTo>
                  <a:pt x="62" y="68"/>
                  <a:pt x="59" y="68"/>
                  <a:pt x="57" y="66"/>
                </a:cubicBezTo>
                <a:cubicBezTo>
                  <a:pt x="55" y="64"/>
                  <a:pt x="55" y="61"/>
                  <a:pt x="57" y="60"/>
                </a:cubicBezTo>
                <a:cubicBezTo>
                  <a:pt x="65" y="52"/>
                  <a:pt x="65" y="52"/>
                  <a:pt x="65" y="52"/>
                </a:cubicBezTo>
                <a:close/>
                <a:moveTo>
                  <a:pt x="103" y="9"/>
                </a:moveTo>
                <a:cubicBezTo>
                  <a:pt x="92" y="20"/>
                  <a:pt x="92" y="20"/>
                  <a:pt x="92" y="20"/>
                </a:cubicBezTo>
                <a:cubicBezTo>
                  <a:pt x="93" y="26"/>
                  <a:pt x="93" y="26"/>
                  <a:pt x="93" y="26"/>
                </a:cubicBezTo>
                <a:cubicBezTo>
                  <a:pt x="104" y="15"/>
                  <a:pt x="104" y="15"/>
                  <a:pt x="104" y="15"/>
                </a:cubicBezTo>
                <a:cubicBezTo>
                  <a:pt x="103" y="9"/>
                  <a:pt x="103" y="9"/>
                  <a:pt x="103" y="9"/>
                </a:cubicBezTo>
                <a:close/>
                <a:moveTo>
                  <a:pt x="108" y="19"/>
                </a:moveTo>
                <a:cubicBezTo>
                  <a:pt x="97" y="30"/>
                  <a:pt x="97" y="30"/>
                  <a:pt x="97" y="30"/>
                </a:cubicBezTo>
                <a:cubicBezTo>
                  <a:pt x="103" y="32"/>
                  <a:pt x="103" y="32"/>
                  <a:pt x="103" y="32"/>
                </a:cubicBezTo>
                <a:cubicBezTo>
                  <a:pt x="114" y="21"/>
                  <a:pt x="114" y="21"/>
                  <a:pt x="114" y="21"/>
                </a:cubicBezTo>
                <a:cubicBezTo>
                  <a:pt x="108" y="19"/>
                  <a:pt x="108" y="19"/>
                  <a:pt x="108" y="1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41" name="Freeform 3833"/>
          <p:cNvSpPr>
            <a:spLocks noEditPoints="1"/>
          </p:cNvSpPr>
          <p:nvPr/>
        </p:nvSpPr>
        <p:spPr bwMode="auto">
          <a:xfrm>
            <a:off x="2908417" y="2875701"/>
            <a:ext cx="217238" cy="221080"/>
          </a:xfrm>
          <a:custGeom>
            <a:avLst/>
            <a:gdLst>
              <a:gd name="T0" fmla="*/ 78 w 118"/>
              <a:gd name="T1" fmla="*/ 112 h 120"/>
              <a:gd name="T2" fmla="*/ 59 w 118"/>
              <a:gd name="T3" fmla="*/ 120 h 120"/>
              <a:gd name="T4" fmla="*/ 41 w 118"/>
              <a:gd name="T5" fmla="*/ 112 h 120"/>
              <a:gd name="T6" fmla="*/ 31 w 118"/>
              <a:gd name="T7" fmla="*/ 87 h 120"/>
              <a:gd name="T8" fmla="*/ 59 w 118"/>
              <a:gd name="T9" fmla="*/ 19 h 120"/>
              <a:gd name="T10" fmla="*/ 88 w 118"/>
              <a:gd name="T11" fmla="*/ 87 h 120"/>
              <a:gd name="T12" fmla="*/ 62 w 118"/>
              <a:gd name="T13" fmla="*/ 53 h 120"/>
              <a:gd name="T14" fmla="*/ 77 w 118"/>
              <a:gd name="T15" fmla="*/ 56 h 120"/>
              <a:gd name="T16" fmla="*/ 70 w 118"/>
              <a:gd name="T17" fmla="*/ 58 h 120"/>
              <a:gd name="T18" fmla="*/ 61 w 118"/>
              <a:gd name="T19" fmla="*/ 60 h 120"/>
              <a:gd name="T20" fmla="*/ 51 w 118"/>
              <a:gd name="T21" fmla="*/ 58 h 120"/>
              <a:gd name="T22" fmla="*/ 41 w 118"/>
              <a:gd name="T23" fmla="*/ 60 h 120"/>
              <a:gd name="T24" fmla="*/ 51 w 118"/>
              <a:gd name="T25" fmla="*/ 52 h 120"/>
              <a:gd name="T26" fmla="*/ 62 w 118"/>
              <a:gd name="T27" fmla="*/ 12 h 120"/>
              <a:gd name="T28" fmla="*/ 56 w 118"/>
              <a:gd name="T29" fmla="*/ 3 h 120"/>
              <a:gd name="T30" fmla="*/ 62 w 118"/>
              <a:gd name="T31" fmla="*/ 12 h 120"/>
              <a:gd name="T32" fmla="*/ 80 w 118"/>
              <a:gd name="T33" fmla="*/ 17 h 120"/>
              <a:gd name="T34" fmla="*/ 90 w 118"/>
              <a:gd name="T35" fmla="*/ 12 h 120"/>
              <a:gd name="T36" fmla="*/ 97 w 118"/>
              <a:gd name="T37" fmla="*/ 37 h 120"/>
              <a:gd name="T38" fmla="*/ 110 w 118"/>
              <a:gd name="T39" fmla="*/ 29 h 120"/>
              <a:gd name="T40" fmla="*/ 106 w 118"/>
              <a:gd name="T41" fmla="*/ 62 h 120"/>
              <a:gd name="T42" fmla="*/ 115 w 118"/>
              <a:gd name="T43" fmla="*/ 56 h 120"/>
              <a:gd name="T44" fmla="*/ 106 w 118"/>
              <a:gd name="T45" fmla="*/ 62 h 120"/>
              <a:gd name="T46" fmla="*/ 101 w 118"/>
              <a:gd name="T47" fmla="*/ 80 h 120"/>
              <a:gd name="T48" fmla="*/ 106 w 118"/>
              <a:gd name="T49" fmla="*/ 89 h 120"/>
              <a:gd name="T50" fmla="*/ 21 w 118"/>
              <a:gd name="T51" fmla="*/ 81 h 120"/>
              <a:gd name="T52" fmla="*/ 8 w 118"/>
              <a:gd name="T53" fmla="*/ 88 h 120"/>
              <a:gd name="T54" fmla="*/ 12 w 118"/>
              <a:gd name="T55" fmla="*/ 56 h 120"/>
              <a:gd name="T56" fmla="*/ 3 w 118"/>
              <a:gd name="T57" fmla="*/ 62 h 120"/>
              <a:gd name="T58" fmla="*/ 12 w 118"/>
              <a:gd name="T59" fmla="*/ 56 h 120"/>
              <a:gd name="T60" fmla="*/ 17 w 118"/>
              <a:gd name="T61" fmla="*/ 38 h 120"/>
              <a:gd name="T62" fmla="*/ 12 w 118"/>
              <a:gd name="T63" fmla="*/ 28 h 120"/>
              <a:gd name="T64" fmla="*/ 37 w 118"/>
              <a:gd name="T65" fmla="*/ 21 h 120"/>
              <a:gd name="T66" fmla="*/ 30 w 118"/>
              <a:gd name="T67" fmla="*/ 8 h 120"/>
              <a:gd name="T68" fmla="*/ 75 w 118"/>
              <a:gd name="T69" fmla="*/ 85 h 120"/>
              <a:gd name="T70" fmla="*/ 90 w 118"/>
              <a:gd name="T71" fmla="*/ 59 h 120"/>
              <a:gd name="T72" fmla="*/ 38 w 118"/>
              <a:gd name="T73" fmla="*/ 37 h 120"/>
              <a:gd name="T74" fmla="*/ 43 w 118"/>
              <a:gd name="T75" fmla="*/ 85 h 120"/>
              <a:gd name="T76" fmla="*/ 75 w 118"/>
              <a:gd name="T77" fmla="*/ 85 h 120"/>
              <a:gd name="T78" fmla="*/ 51 w 118"/>
              <a:gd name="T79" fmla="*/ 102 h 120"/>
              <a:gd name="T80" fmla="*/ 57 w 118"/>
              <a:gd name="T81" fmla="*/ 110 h 120"/>
              <a:gd name="T82" fmla="*/ 62 w 118"/>
              <a:gd name="T83" fmla="*/ 110 h 120"/>
              <a:gd name="T84" fmla="*/ 63 w 118"/>
              <a:gd name="T85" fmla="*/ 107 h 120"/>
              <a:gd name="T86" fmla="*/ 73 w 118"/>
              <a:gd name="T87" fmla="*/ 97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18" h="120">
                <a:moveTo>
                  <a:pt x="82" y="92"/>
                </a:moveTo>
                <a:cubicBezTo>
                  <a:pt x="82" y="107"/>
                  <a:pt x="82" y="107"/>
                  <a:pt x="82" y="107"/>
                </a:cubicBezTo>
                <a:cubicBezTo>
                  <a:pt x="82" y="110"/>
                  <a:pt x="80" y="112"/>
                  <a:pt x="78" y="112"/>
                </a:cubicBezTo>
                <a:cubicBezTo>
                  <a:pt x="71" y="112"/>
                  <a:pt x="71" y="112"/>
                  <a:pt x="71" y="112"/>
                </a:cubicBezTo>
                <a:cubicBezTo>
                  <a:pt x="71" y="114"/>
                  <a:pt x="70" y="115"/>
                  <a:pt x="68" y="116"/>
                </a:cubicBezTo>
                <a:cubicBezTo>
                  <a:pt x="66" y="119"/>
                  <a:pt x="63" y="120"/>
                  <a:pt x="59" y="120"/>
                </a:cubicBezTo>
                <a:cubicBezTo>
                  <a:pt x="56" y="120"/>
                  <a:pt x="52" y="119"/>
                  <a:pt x="50" y="116"/>
                </a:cubicBezTo>
                <a:cubicBezTo>
                  <a:pt x="49" y="115"/>
                  <a:pt x="48" y="114"/>
                  <a:pt x="47" y="112"/>
                </a:cubicBezTo>
                <a:cubicBezTo>
                  <a:pt x="41" y="112"/>
                  <a:pt x="41" y="112"/>
                  <a:pt x="41" y="112"/>
                </a:cubicBezTo>
                <a:cubicBezTo>
                  <a:pt x="38" y="112"/>
                  <a:pt x="36" y="110"/>
                  <a:pt x="36" y="107"/>
                </a:cubicBezTo>
                <a:cubicBezTo>
                  <a:pt x="36" y="92"/>
                  <a:pt x="36" y="92"/>
                  <a:pt x="36" y="92"/>
                </a:cubicBezTo>
                <a:cubicBezTo>
                  <a:pt x="34" y="90"/>
                  <a:pt x="32" y="89"/>
                  <a:pt x="31" y="87"/>
                </a:cubicBezTo>
                <a:cubicBezTo>
                  <a:pt x="23" y="80"/>
                  <a:pt x="19" y="70"/>
                  <a:pt x="19" y="59"/>
                </a:cubicBezTo>
                <a:cubicBezTo>
                  <a:pt x="19" y="48"/>
                  <a:pt x="23" y="38"/>
                  <a:pt x="31" y="30"/>
                </a:cubicBezTo>
                <a:cubicBezTo>
                  <a:pt x="38" y="23"/>
                  <a:pt x="48" y="19"/>
                  <a:pt x="59" y="19"/>
                </a:cubicBezTo>
                <a:cubicBezTo>
                  <a:pt x="70" y="19"/>
                  <a:pt x="80" y="23"/>
                  <a:pt x="88" y="30"/>
                </a:cubicBezTo>
                <a:cubicBezTo>
                  <a:pt x="95" y="38"/>
                  <a:pt x="99" y="48"/>
                  <a:pt x="99" y="59"/>
                </a:cubicBezTo>
                <a:cubicBezTo>
                  <a:pt x="99" y="70"/>
                  <a:pt x="95" y="80"/>
                  <a:pt x="88" y="87"/>
                </a:cubicBezTo>
                <a:cubicBezTo>
                  <a:pt x="86" y="89"/>
                  <a:pt x="84" y="90"/>
                  <a:pt x="82" y="92"/>
                </a:cubicBezTo>
                <a:close/>
                <a:moveTo>
                  <a:pt x="59" y="54"/>
                </a:moveTo>
                <a:cubicBezTo>
                  <a:pt x="60" y="54"/>
                  <a:pt x="61" y="53"/>
                  <a:pt x="62" y="53"/>
                </a:cubicBezTo>
                <a:cubicBezTo>
                  <a:pt x="63" y="52"/>
                  <a:pt x="65" y="52"/>
                  <a:pt x="67" y="52"/>
                </a:cubicBezTo>
                <a:cubicBezTo>
                  <a:pt x="69" y="52"/>
                  <a:pt x="71" y="52"/>
                  <a:pt x="73" y="53"/>
                </a:cubicBezTo>
                <a:cubicBezTo>
                  <a:pt x="74" y="54"/>
                  <a:pt x="76" y="55"/>
                  <a:pt x="77" y="56"/>
                </a:cubicBezTo>
                <a:cubicBezTo>
                  <a:pt x="78" y="57"/>
                  <a:pt x="78" y="59"/>
                  <a:pt x="77" y="60"/>
                </a:cubicBezTo>
                <a:cubicBezTo>
                  <a:pt x="76" y="61"/>
                  <a:pt x="74" y="61"/>
                  <a:pt x="73" y="60"/>
                </a:cubicBezTo>
                <a:cubicBezTo>
                  <a:pt x="72" y="59"/>
                  <a:pt x="71" y="59"/>
                  <a:pt x="70" y="58"/>
                </a:cubicBezTo>
                <a:cubicBezTo>
                  <a:pt x="69" y="58"/>
                  <a:pt x="68" y="58"/>
                  <a:pt x="67" y="58"/>
                </a:cubicBezTo>
                <a:cubicBezTo>
                  <a:pt x="66" y="58"/>
                  <a:pt x="65" y="58"/>
                  <a:pt x="64" y="58"/>
                </a:cubicBezTo>
                <a:cubicBezTo>
                  <a:pt x="63" y="59"/>
                  <a:pt x="62" y="59"/>
                  <a:pt x="61" y="60"/>
                </a:cubicBezTo>
                <a:cubicBezTo>
                  <a:pt x="60" y="61"/>
                  <a:pt x="58" y="61"/>
                  <a:pt x="57" y="60"/>
                </a:cubicBezTo>
                <a:cubicBezTo>
                  <a:pt x="56" y="59"/>
                  <a:pt x="55" y="59"/>
                  <a:pt x="54" y="58"/>
                </a:cubicBezTo>
                <a:cubicBezTo>
                  <a:pt x="53" y="58"/>
                  <a:pt x="52" y="58"/>
                  <a:pt x="51" y="58"/>
                </a:cubicBezTo>
                <a:cubicBezTo>
                  <a:pt x="50" y="58"/>
                  <a:pt x="49" y="58"/>
                  <a:pt x="48" y="58"/>
                </a:cubicBezTo>
                <a:cubicBezTo>
                  <a:pt x="47" y="59"/>
                  <a:pt x="46" y="59"/>
                  <a:pt x="45" y="60"/>
                </a:cubicBezTo>
                <a:cubicBezTo>
                  <a:pt x="44" y="61"/>
                  <a:pt x="42" y="61"/>
                  <a:pt x="41" y="60"/>
                </a:cubicBezTo>
                <a:cubicBezTo>
                  <a:pt x="40" y="59"/>
                  <a:pt x="40" y="57"/>
                  <a:pt x="41" y="56"/>
                </a:cubicBezTo>
                <a:cubicBezTo>
                  <a:pt x="42" y="55"/>
                  <a:pt x="44" y="54"/>
                  <a:pt x="46" y="53"/>
                </a:cubicBezTo>
                <a:cubicBezTo>
                  <a:pt x="47" y="52"/>
                  <a:pt x="49" y="52"/>
                  <a:pt x="51" y="52"/>
                </a:cubicBezTo>
                <a:cubicBezTo>
                  <a:pt x="53" y="52"/>
                  <a:pt x="55" y="52"/>
                  <a:pt x="57" y="53"/>
                </a:cubicBezTo>
                <a:cubicBezTo>
                  <a:pt x="57" y="53"/>
                  <a:pt x="58" y="54"/>
                  <a:pt x="59" y="54"/>
                </a:cubicBezTo>
                <a:close/>
                <a:moveTo>
                  <a:pt x="62" y="12"/>
                </a:moveTo>
                <a:cubicBezTo>
                  <a:pt x="62" y="14"/>
                  <a:pt x="61" y="15"/>
                  <a:pt x="59" y="15"/>
                </a:cubicBezTo>
                <a:cubicBezTo>
                  <a:pt x="58" y="15"/>
                  <a:pt x="56" y="14"/>
                  <a:pt x="56" y="12"/>
                </a:cubicBezTo>
                <a:cubicBezTo>
                  <a:pt x="56" y="3"/>
                  <a:pt x="56" y="3"/>
                  <a:pt x="56" y="3"/>
                </a:cubicBezTo>
                <a:cubicBezTo>
                  <a:pt x="56" y="1"/>
                  <a:pt x="58" y="0"/>
                  <a:pt x="59" y="0"/>
                </a:cubicBezTo>
                <a:cubicBezTo>
                  <a:pt x="61" y="0"/>
                  <a:pt x="62" y="1"/>
                  <a:pt x="62" y="3"/>
                </a:cubicBezTo>
                <a:cubicBezTo>
                  <a:pt x="62" y="12"/>
                  <a:pt x="62" y="12"/>
                  <a:pt x="62" y="12"/>
                </a:cubicBezTo>
                <a:close/>
                <a:moveTo>
                  <a:pt x="85" y="20"/>
                </a:moveTo>
                <a:cubicBezTo>
                  <a:pt x="84" y="21"/>
                  <a:pt x="82" y="22"/>
                  <a:pt x="81" y="21"/>
                </a:cubicBezTo>
                <a:cubicBezTo>
                  <a:pt x="80" y="20"/>
                  <a:pt x="79" y="18"/>
                  <a:pt x="80" y="17"/>
                </a:cubicBezTo>
                <a:cubicBezTo>
                  <a:pt x="85" y="9"/>
                  <a:pt x="85" y="9"/>
                  <a:pt x="85" y="9"/>
                </a:cubicBezTo>
                <a:cubicBezTo>
                  <a:pt x="85" y="8"/>
                  <a:pt x="87" y="7"/>
                  <a:pt x="89" y="8"/>
                </a:cubicBezTo>
                <a:cubicBezTo>
                  <a:pt x="90" y="9"/>
                  <a:pt x="90" y="10"/>
                  <a:pt x="90" y="12"/>
                </a:cubicBezTo>
                <a:cubicBezTo>
                  <a:pt x="85" y="20"/>
                  <a:pt x="85" y="20"/>
                  <a:pt x="85" y="20"/>
                </a:cubicBezTo>
                <a:close/>
                <a:moveTo>
                  <a:pt x="101" y="38"/>
                </a:moveTo>
                <a:cubicBezTo>
                  <a:pt x="100" y="39"/>
                  <a:pt x="98" y="38"/>
                  <a:pt x="97" y="37"/>
                </a:cubicBezTo>
                <a:cubicBezTo>
                  <a:pt x="96" y="36"/>
                  <a:pt x="97" y="34"/>
                  <a:pt x="98" y="33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8" y="28"/>
                  <a:pt x="109" y="28"/>
                  <a:pt x="110" y="29"/>
                </a:cubicBezTo>
                <a:cubicBezTo>
                  <a:pt x="111" y="31"/>
                  <a:pt x="110" y="33"/>
                  <a:pt x="109" y="33"/>
                </a:cubicBezTo>
                <a:cubicBezTo>
                  <a:pt x="101" y="38"/>
                  <a:pt x="101" y="38"/>
                  <a:pt x="101" y="38"/>
                </a:cubicBezTo>
                <a:close/>
                <a:moveTo>
                  <a:pt x="106" y="62"/>
                </a:moveTo>
                <a:cubicBezTo>
                  <a:pt x="104" y="62"/>
                  <a:pt x="103" y="61"/>
                  <a:pt x="103" y="59"/>
                </a:cubicBezTo>
                <a:cubicBezTo>
                  <a:pt x="103" y="57"/>
                  <a:pt x="104" y="56"/>
                  <a:pt x="106" y="56"/>
                </a:cubicBezTo>
                <a:cubicBezTo>
                  <a:pt x="115" y="56"/>
                  <a:pt x="115" y="56"/>
                  <a:pt x="115" y="56"/>
                </a:cubicBezTo>
                <a:cubicBezTo>
                  <a:pt x="117" y="56"/>
                  <a:pt x="118" y="57"/>
                  <a:pt x="118" y="59"/>
                </a:cubicBezTo>
                <a:cubicBezTo>
                  <a:pt x="118" y="61"/>
                  <a:pt x="117" y="62"/>
                  <a:pt x="115" y="62"/>
                </a:cubicBezTo>
                <a:cubicBezTo>
                  <a:pt x="106" y="62"/>
                  <a:pt x="106" y="62"/>
                  <a:pt x="106" y="62"/>
                </a:cubicBezTo>
                <a:close/>
                <a:moveTo>
                  <a:pt x="98" y="85"/>
                </a:moveTo>
                <a:cubicBezTo>
                  <a:pt x="97" y="84"/>
                  <a:pt x="96" y="82"/>
                  <a:pt x="97" y="81"/>
                </a:cubicBezTo>
                <a:cubicBezTo>
                  <a:pt x="98" y="80"/>
                  <a:pt x="100" y="79"/>
                  <a:pt x="101" y="80"/>
                </a:cubicBezTo>
                <a:cubicBezTo>
                  <a:pt x="109" y="84"/>
                  <a:pt x="109" y="84"/>
                  <a:pt x="109" y="84"/>
                </a:cubicBezTo>
                <a:cubicBezTo>
                  <a:pt x="110" y="85"/>
                  <a:pt x="111" y="87"/>
                  <a:pt x="110" y="88"/>
                </a:cubicBezTo>
                <a:cubicBezTo>
                  <a:pt x="109" y="90"/>
                  <a:pt x="108" y="90"/>
                  <a:pt x="106" y="89"/>
                </a:cubicBezTo>
                <a:cubicBezTo>
                  <a:pt x="98" y="85"/>
                  <a:pt x="98" y="85"/>
                  <a:pt x="98" y="85"/>
                </a:cubicBezTo>
                <a:close/>
                <a:moveTo>
                  <a:pt x="17" y="80"/>
                </a:moveTo>
                <a:cubicBezTo>
                  <a:pt x="19" y="79"/>
                  <a:pt x="20" y="80"/>
                  <a:pt x="21" y="81"/>
                </a:cubicBezTo>
                <a:cubicBezTo>
                  <a:pt x="22" y="82"/>
                  <a:pt x="21" y="84"/>
                  <a:pt x="20" y="85"/>
                </a:cubicBezTo>
                <a:cubicBezTo>
                  <a:pt x="12" y="89"/>
                  <a:pt x="12" y="89"/>
                  <a:pt x="12" y="89"/>
                </a:cubicBezTo>
                <a:cubicBezTo>
                  <a:pt x="11" y="90"/>
                  <a:pt x="9" y="90"/>
                  <a:pt x="8" y="88"/>
                </a:cubicBezTo>
                <a:cubicBezTo>
                  <a:pt x="7" y="87"/>
                  <a:pt x="8" y="85"/>
                  <a:pt x="9" y="84"/>
                </a:cubicBezTo>
                <a:cubicBezTo>
                  <a:pt x="17" y="80"/>
                  <a:pt x="17" y="80"/>
                  <a:pt x="17" y="80"/>
                </a:cubicBezTo>
                <a:close/>
                <a:moveTo>
                  <a:pt x="12" y="56"/>
                </a:moveTo>
                <a:cubicBezTo>
                  <a:pt x="14" y="56"/>
                  <a:pt x="15" y="57"/>
                  <a:pt x="15" y="59"/>
                </a:cubicBezTo>
                <a:cubicBezTo>
                  <a:pt x="15" y="61"/>
                  <a:pt x="14" y="62"/>
                  <a:pt x="12" y="62"/>
                </a:cubicBezTo>
                <a:cubicBezTo>
                  <a:pt x="3" y="62"/>
                  <a:pt x="3" y="62"/>
                  <a:pt x="3" y="62"/>
                </a:cubicBezTo>
                <a:cubicBezTo>
                  <a:pt x="2" y="62"/>
                  <a:pt x="0" y="61"/>
                  <a:pt x="0" y="59"/>
                </a:cubicBezTo>
                <a:cubicBezTo>
                  <a:pt x="0" y="57"/>
                  <a:pt x="2" y="56"/>
                  <a:pt x="3" y="56"/>
                </a:cubicBezTo>
                <a:cubicBezTo>
                  <a:pt x="12" y="56"/>
                  <a:pt x="12" y="56"/>
                  <a:pt x="12" y="56"/>
                </a:cubicBezTo>
                <a:close/>
                <a:moveTo>
                  <a:pt x="20" y="33"/>
                </a:moveTo>
                <a:cubicBezTo>
                  <a:pt x="21" y="34"/>
                  <a:pt x="22" y="36"/>
                  <a:pt x="21" y="37"/>
                </a:cubicBezTo>
                <a:cubicBezTo>
                  <a:pt x="20" y="38"/>
                  <a:pt x="19" y="39"/>
                  <a:pt x="17" y="38"/>
                </a:cubicBezTo>
                <a:cubicBezTo>
                  <a:pt x="9" y="33"/>
                  <a:pt x="9" y="33"/>
                  <a:pt x="9" y="33"/>
                </a:cubicBezTo>
                <a:cubicBezTo>
                  <a:pt x="8" y="33"/>
                  <a:pt x="7" y="31"/>
                  <a:pt x="8" y="29"/>
                </a:cubicBezTo>
                <a:cubicBezTo>
                  <a:pt x="9" y="28"/>
                  <a:pt x="11" y="28"/>
                  <a:pt x="12" y="28"/>
                </a:cubicBezTo>
                <a:cubicBezTo>
                  <a:pt x="20" y="33"/>
                  <a:pt x="20" y="33"/>
                  <a:pt x="20" y="33"/>
                </a:cubicBezTo>
                <a:close/>
                <a:moveTo>
                  <a:pt x="38" y="17"/>
                </a:moveTo>
                <a:cubicBezTo>
                  <a:pt x="39" y="18"/>
                  <a:pt x="39" y="20"/>
                  <a:pt x="37" y="21"/>
                </a:cubicBezTo>
                <a:cubicBezTo>
                  <a:pt x="36" y="22"/>
                  <a:pt x="34" y="21"/>
                  <a:pt x="33" y="20"/>
                </a:cubicBezTo>
                <a:cubicBezTo>
                  <a:pt x="29" y="12"/>
                  <a:pt x="29" y="12"/>
                  <a:pt x="29" y="12"/>
                </a:cubicBezTo>
                <a:cubicBezTo>
                  <a:pt x="28" y="10"/>
                  <a:pt x="28" y="9"/>
                  <a:pt x="30" y="8"/>
                </a:cubicBezTo>
                <a:cubicBezTo>
                  <a:pt x="31" y="7"/>
                  <a:pt x="33" y="8"/>
                  <a:pt x="34" y="9"/>
                </a:cubicBezTo>
                <a:cubicBezTo>
                  <a:pt x="38" y="17"/>
                  <a:pt x="38" y="17"/>
                  <a:pt x="38" y="17"/>
                </a:cubicBezTo>
                <a:close/>
                <a:moveTo>
                  <a:pt x="75" y="85"/>
                </a:moveTo>
                <a:cubicBezTo>
                  <a:pt x="75" y="85"/>
                  <a:pt x="75" y="85"/>
                  <a:pt x="75" y="85"/>
                </a:cubicBezTo>
                <a:cubicBezTo>
                  <a:pt x="77" y="84"/>
                  <a:pt x="79" y="82"/>
                  <a:pt x="81" y="81"/>
                </a:cubicBezTo>
                <a:cubicBezTo>
                  <a:pt x="87" y="75"/>
                  <a:pt x="90" y="67"/>
                  <a:pt x="90" y="59"/>
                </a:cubicBezTo>
                <a:cubicBezTo>
                  <a:pt x="90" y="51"/>
                  <a:pt x="87" y="43"/>
                  <a:pt x="81" y="37"/>
                </a:cubicBezTo>
                <a:cubicBezTo>
                  <a:pt x="75" y="32"/>
                  <a:pt x="67" y="28"/>
                  <a:pt x="59" y="28"/>
                </a:cubicBezTo>
                <a:cubicBezTo>
                  <a:pt x="51" y="28"/>
                  <a:pt x="43" y="32"/>
                  <a:pt x="38" y="37"/>
                </a:cubicBezTo>
                <a:cubicBezTo>
                  <a:pt x="32" y="43"/>
                  <a:pt x="29" y="51"/>
                  <a:pt x="29" y="59"/>
                </a:cubicBezTo>
                <a:cubicBezTo>
                  <a:pt x="29" y="67"/>
                  <a:pt x="32" y="75"/>
                  <a:pt x="38" y="81"/>
                </a:cubicBezTo>
                <a:cubicBezTo>
                  <a:pt x="39" y="82"/>
                  <a:pt x="41" y="84"/>
                  <a:pt x="43" y="85"/>
                </a:cubicBezTo>
                <a:cubicBezTo>
                  <a:pt x="43" y="85"/>
                  <a:pt x="43" y="85"/>
                  <a:pt x="43" y="85"/>
                </a:cubicBezTo>
                <a:cubicBezTo>
                  <a:pt x="48" y="88"/>
                  <a:pt x="54" y="90"/>
                  <a:pt x="59" y="90"/>
                </a:cubicBezTo>
                <a:cubicBezTo>
                  <a:pt x="65" y="90"/>
                  <a:pt x="70" y="88"/>
                  <a:pt x="75" y="85"/>
                </a:cubicBezTo>
                <a:close/>
                <a:moveTo>
                  <a:pt x="46" y="97"/>
                </a:moveTo>
                <a:cubicBezTo>
                  <a:pt x="46" y="102"/>
                  <a:pt x="46" y="102"/>
                  <a:pt x="46" y="102"/>
                </a:cubicBezTo>
                <a:cubicBezTo>
                  <a:pt x="51" y="102"/>
                  <a:pt x="51" y="102"/>
                  <a:pt x="51" y="102"/>
                </a:cubicBezTo>
                <a:cubicBezTo>
                  <a:pt x="54" y="102"/>
                  <a:pt x="56" y="104"/>
                  <a:pt x="56" y="107"/>
                </a:cubicBezTo>
                <a:cubicBezTo>
                  <a:pt x="56" y="107"/>
                  <a:pt x="56" y="107"/>
                  <a:pt x="56" y="107"/>
                </a:cubicBezTo>
                <a:cubicBezTo>
                  <a:pt x="56" y="108"/>
                  <a:pt x="56" y="109"/>
                  <a:pt x="57" y="110"/>
                </a:cubicBezTo>
                <a:cubicBezTo>
                  <a:pt x="57" y="110"/>
                  <a:pt x="57" y="110"/>
                  <a:pt x="57" y="110"/>
                </a:cubicBezTo>
                <a:cubicBezTo>
                  <a:pt x="57" y="110"/>
                  <a:pt x="58" y="111"/>
                  <a:pt x="59" y="111"/>
                </a:cubicBezTo>
                <a:cubicBezTo>
                  <a:pt x="60" y="111"/>
                  <a:pt x="61" y="110"/>
                  <a:pt x="62" y="110"/>
                </a:cubicBezTo>
                <a:cubicBezTo>
                  <a:pt x="62" y="110"/>
                  <a:pt x="62" y="110"/>
                  <a:pt x="62" y="110"/>
                </a:cubicBezTo>
                <a:cubicBezTo>
                  <a:pt x="62" y="109"/>
                  <a:pt x="63" y="108"/>
                  <a:pt x="63" y="107"/>
                </a:cubicBezTo>
                <a:cubicBezTo>
                  <a:pt x="63" y="107"/>
                  <a:pt x="63" y="107"/>
                  <a:pt x="63" y="107"/>
                </a:cubicBezTo>
                <a:cubicBezTo>
                  <a:pt x="63" y="104"/>
                  <a:pt x="65" y="102"/>
                  <a:pt x="67" y="102"/>
                </a:cubicBezTo>
                <a:cubicBezTo>
                  <a:pt x="73" y="102"/>
                  <a:pt x="73" y="102"/>
                  <a:pt x="73" y="102"/>
                </a:cubicBezTo>
                <a:cubicBezTo>
                  <a:pt x="73" y="97"/>
                  <a:pt x="73" y="97"/>
                  <a:pt x="73" y="97"/>
                </a:cubicBezTo>
                <a:cubicBezTo>
                  <a:pt x="68" y="98"/>
                  <a:pt x="64" y="99"/>
                  <a:pt x="59" y="99"/>
                </a:cubicBezTo>
                <a:cubicBezTo>
                  <a:pt x="54" y="99"/>
                  <a:pt x="50" y="98"/>
                  <a:pt x="46" y="9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42" name="Freeform 3834"/>
          <p:cNvSpPr>
            <a:spLocks noEditPoints="1"/>
          </p:cNvSpPr>
          <p:nvPr/>
        </p:nvSpPr>
        <p:spPr bwMode="auto">
          <a:xfrm>
            <a:off x="2902968" y="3417502"/>
            <a:ext cx="228139" cy="186050"/>
          </a:xfrm>
          <a:custGeom>
            <a:avLst/>
            <a:gdLst>
              <a:gd name="T0" fmla="*/ 13 w 124"/>
              <a:gd name="T1" fmla="*/ 66 h 101"/>
              <a:gd name="T2" fmla="*/ 21 w 124"/>
              <a:gd name="T3" fmla="*/ 80 h 101"/>
              <a:gd name="T4" fmla="*/ 31 w 124"/>
              <a:gd name="T5" fmla="*/ 80 h 101"/>
              <a:gd name="T6" fmla="*/ 26 w 124"/>
              <a:gd name="T7" fmla="*/ 56 h 101"/>
              <a:gd name="T8" fmla="*/ 50 w 124"/>
              <a:gd name="T9" fmla="*/ 66 h 101"/>
              <a:gd name="T10" fmla="*/ 57 w 124"/>
              <a:gd name="T11" fmla="*/ 80 h 101"/>
              <a:gd name="T12" fmla="*/ 67 w 124"/>
              <a:gd name="T13" fmla="*/ 80 h 101"/>
              <a:gd name="T14" fmla="*/ 75 w 124"/>
              <a:gd name="T15" fmla="*/ 69 h 101"/>
              <a:gd name="T16" fmla="*/ 80 w 124"/>
              <a:gd name="T17" fmla="*/ 66 h 101"/>
              <a:gd name="T18" fmla="*/ 81 w 124"/>
              <a:gd name="T19" fmla="*/ 62 h 101"/>
              <a:gd name="T20" fmla="*/ 115 w 124"/>
              <a:gd name="T21" fmla="*/ 60 h 101"/>
              <a:gd name="T22" fmla="*/ 9 w 124"/>
              <a:gd name="T23" fmla="*/ 60 h 101"/>
              <a:gd name="T24" fmla="*/ 44 w 124"/>
              <a:gd name="T25" fmla="*/ 65 h 101"/>
              <a:gd name="T26" fmla="*/ 80 w 124"/>
              <a:gd name="T27" fmla="*/ 72 h 101"/>
              <a:gd name="T28" fmla="*/ 75 w 124"/>
              <a:gd name="T29" fmla="*/ 82 h 101"/>
              <a:gd name="T30" fmla="*/ 80 w 124"/>
              <a:gd name="T31" fmla="*/ 85 h 101"/>
              <a:gd name="T32" fmla="*/ 83 w 124"/>
              <a:gd name="T33" fmla="*/ 79 h 101"/>
              <a:gd name="T34" fmla="*/ 47 w 124"/>
              <a:gd name="T35" fmla="*/ 79 h 101"/>
              <a:gd name="T36" fmla="*/ 39 w 124"/>
              <a:gd name="T37" fmla="*/ 82 h 101"/>
              <a:gd name="T38" fmla="*/ 43 w 124"/>
              <a:gd name="T39" fmla="*/ 84 h 101"/>
              <a:gd name="T40" fmla="*/ 49 w 124"/>
              <a:gd name="T41" fmla="*/ 82 h 101"/>
              <a:gd name="T42" fmla="*/ 90 w 124"/>
              <a:gd name="T43" fmla="*/ 87 h 101"/>
              <a:gd name="T44" fmla="*/ 78 w 124"/>
              <a:gd name="T45" fmla="*/ 91 h 101"/>
              <a:gd name="T46" fmla="*/ 77 w 124"/>
              <a:gd name="T47" fmla="*/ 90 h 101"/>
              <a:gd name="T48" fmla="*/ 74 w 124"/>
              <a:gd name="T49" fmla="*/ 88 h 101"/>
              <a:gd name="T50" fmla="*/ 62 w 124"/>
              <a:gd name="T51" fmla="*/ 87 h 101"/>
              <a:gd name="T52" fmla="*/ 46 w 124"/>
              <a:gd name="T53" fmla="*/ 90 h 101"/>
              <a:gd name="T54" fmla="*/ 41 w 124"/>
              <a:gd name="T55" fmla="*/ 90 h 101"/>
              <a:gd name="T56" fmla="*/ 37 w 124"/>
              <a:gd name="T57" fmla="*/ 88 h 101"/>
              <a:gd name="T58" fmla="*/ 35 w 124"/>
              <a:gd name="T59" fmla="*/ 87 h 101"/>
              <a:gd name="T60" fmla="*/ 13 w 124"/>
              <a:gd name="T61" fmla="*/ 88 h 101"/>
              <a:gd name="T62" fmla="*/ 8 w 124"/>
              <a:gd name="T63" fmla="*/ 94 h 101"/>
              <a:gd name="T64" fmla="*/ 41 w 124"/>
              <a:gd name="T65" fmla="*/ 96 h 101"/>
              <a:gd name="T66" fmla="*/ 77 w 124"/>
              <a:gd name="T67" fmla="*/ 96 h 101"/>
              <a:gd name="T68" fmla="*/ 117 w 124"/>
              <a:gd name="T69" fmla="*/ 96 h 101"/>
              <a:gd name="T70" fmla="*/ 116 w 124"/>
              <a:gd name="T71" fmla="*/ 92 h 101"/>
              <a:gd name="T72" fmla="*/ 113 w 124"/>
              <a:gd name="T73" fmla="*/ 89 h 101"/>
              <a:gd name="T74" fmla="*/ 110 w 124"/>
              <a:gd name="T75" fmla="*/ 88 h 101"/>
              <a:gd name="T76" fmla="*/ 111 w 124"/>
              <a:gd name="T77" fmla="*/ 82 h 101"/>
              <a:gd name="T78" fmla="*/ 116 w 124"/>
              <a:gd name="T79" fmla="*/ 84 h 101"/>
              <a:gd name="T80" fmla="*/ 121 w 124"/>
              <a:gd name="T81" fmla="*/ 89 h 101"/>
              <a:gd name="T82" fmla="*/ 122 w 124"/>
              <a:gd name="T83" fmla="*/ 93 h 101"/>
              <a:gd name="T84" fmla="*/ 122 w 124"/>
              <a:gd name="T85" fmla="*/ 98 h 101"/>
              <a:gd name="T86" fmla="*/ 99 w 124"/>
              <a:gd name="T87" fmla="*/ 101 h 101"/>
              <a:gd name="T88" fmla="*/ 62 w 124"/>
              <a:gd name="T89" fmla="*/ 101 h 101"/>
              <a:gd name="T90" fmla="*/ 26 w 124"/>
              <a:gd name="T91" fmla="*/ 101 h 101"/>
              <a:gd name="T92" fmla="*/ 2 w 124"/>
              <a:gd name="T93" fmla="*/ 99 h 101"/>
              <a:gd name="T94" fmla="*/ 2 w 124"/>
              <a:gd name="T95" fmla="*/ 92 h 101"/>
              <a:gd name="T96" fmla="*/ 10 w 124"/>
              <a:gd name="T97" fmla="*/ 83 h 101"/>
              <a:gd name="T98" fmla="*/ 8 w 124"/>
              <a:gd name="T99" fmla="*/ 74 h 101"/>
              <a:gd name="T100" fmla="*/ 0 w 124"/>
              <a:gd name="T101" fmla="*/ 69 h 101"/>
              <a:gd name="T102" fmla="*/ 5 w 124"/>
              <a:gd name="T103" fmla="*/ 0 h 101"/>
              <a:gd name="T104" fmla="*/ 124 w 124"/>
              <a:gd name="T105" fmla="*/ 5 h 101"/>
              <a:gd name="T106" fmla="*/ 120 w 124"/>
              <a:gd name="T107" fmla="*/ 74 h 101"/>
              <a:gd name="T108" fmla="*/ 116 w 124"/>
              <a:gd name="T109" fmla="*/ 74 h 101"/>
              <a:gd name="T110" fmla="*/ 99 w 124"/>
              <a:gd name="T111" fmla="*/ 56 h 101"/>
              <a:gd name="T112" fmla="*/ 86 w 124"/>
              <a:gd name="T113" fmla="*/ 69 h 101"/>
              <a:gd name="T114" fmla="*/ 94 w 124"/>
              <a:gd name="T115" fmla="*/ 80 h 101"/>
              <a:gd name="T116" fmla="*/ 104 w 124"/>
              <a:gd name="T117" fmla="*/ 80 h 101"/>
              <a:gd name="T118" fmla="*/ 99 w 124"/>
              <a:gd name="T119" fmla="*/ 56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4" h="101">
                <a:moveTo>
                  <a:pt x="26" y="56"/>
                </a:moveTo>
                <a:cubicBezTo>
                  <a:pt x="21" y="56"/>
                  <a:pt x="16" y="59"/>
                  <a:pt x="14" y="64"/>
                </a:cubicBezTo>
                <a:cubicBezTo>
                  <a:pt x="14" y="65"/>
                  <a:pt x="14" y="65"/>
                  <a:pt x="13" y="66"/>
                </a:cubicBezTo>
                <a:cubicBezTo>
                  <a:pt x="13" y="67"/>
                  <a:pt x="13" y="68"/>
                  <a:pt x="13" y="69"/>
                </a:cubicBezTo>
                <a:cubicBezTo>
                  <a:pt x="13" y="71"/>
                  <a:pt x="14" y="74"/>
                  <a:pt x="15" y="76"/>
                </a:cubicBezTo>
                <a:cubicBezTo>
                  <a:pt x="17" y="78"/>
                  <a:pt x="19" y="79"/>
                  <a:pt x="21" y="80"/>
                </a:cubicBezTo>
                <a:cubicBezTo>
                  <a:pt x="21" y="80"/>
                  <a:pt x="21" y="80"/>
                  <a:pt x="21" y="80"/>
                </a:cubicBezTo>
                <a:cubicBezTo>
                  <a:pt x="22" y="81"/>
                  <a:pt x="24" y="81"/>
                  <a:pt x="26" y="81"/>
                </a:cubicBezTo>
                <a:cubicBezTo>
                  <a:pt x="27" y="81"/>
                  <a:pt x="29" y="81"/>
                  <a:pt x="31" y="80"/>
                </a:cubicBezTo>
                <a:cubicBezTo>
                  <a:pt x="33" y="79"/>
                  <a:pt x="35" y="78"/>
                  <a:pt x="36" y="76"/>
                </a:cubicBezTo>
                <a:cubicBezTo>
                  <a:pt x="38" y="74"/>
                  <a:pt x="38" y="71"/>
                  <a:pt x="38" y="69"/>
                </a:cubicBezTo>
                <a:cubicBezTo>
                  <a:pt x="38" y="62"/>
                  <a:pt x="33" y="56"/>
                  <a:pt x="26" y="56"/>
                </a:cubicBezTo>
                <a:close/>
                <a:moveTo>
                  <a:pt x="62" y="56"/>
                </a:moveTo>
                <a:cubicBezTo>
                  <a:pt x="57" y="56"/>
                  <a:pt x="52" y="59"/>
                  <a:pt x="50" y="64"/>
                </a:cubicBezTo>
                <a:cubicBezTo>
                  <a:pt x="50" y="65"/>
                  <a:pt x="50" y="65"/>
                  <a:pt x="50" y="66"/>
                </a:cubicBezTo>
                <a:cubicBezTo>
                  <a:pt x="50" y="67"/>
                  <a:pt x="49" y="68"/>
                  <a:pt x="49" y="69"/>
                </a:cubicBezTo>
                <a:cubicBezTo>
                  <a:pt x="49" y="71"/>
                  <a:pt x="50" y="74"/>
                  <a:pt x="52" y="76"/>
                </a:cubicBezTo>
                <a:cubicBezTo>
                  <a:pt x="53" y="78"/>
                  <a:pt x="55" y="79"/>
                  <a:pt x="57" y="80"/>
                </a:cubicBezTo>
                <a:cubicBezTo>
                  <a:pt x="57" y="80"/>
                  <a:pt x="57" y="80"/>
                  <a:pt x="57" y="80"/>
                </a:cubicBezTo>
                <a:cubicBezTo>
                  <a:pt x="59" y="81"/>
                  <a:pt x="60" y="81"/>
                  <a:pt x="62" y="81"/>
                </a:cubicBezTo>
                <a:cubicBezTo>
                  <a:pt x="64" y="81"/>
                  <a:pt x="66" y="81"/>
                  <a:pt x="67" y="80"/>
                </a:cubicBezTo>
                <a:cubicBezTo>
                  <a:pt x="67" y="80"/>
                  <a:pt x="67" y="80"/>
                  <a:pt x="67" y="80"/>
                </a:cubicBezTo>
                <a:cubicBezTo>
                  <a:pt x="70" y="79"/>
                  <a:pt x="71" y="78"/>
                  <a:pt x="73" y="76"/>
                </a:cubicBezTo>
                <a:cubicBezTo>
                  <a:pt x="74" y="74"/>
                  <a:pt x="75" y="71"/>
                  <a:pt x="75" y="69"/>
                </a:cubicBezTo>
                <a:cubicBezTo>
                  <a:pt x="75" y="62"/>
                  <a:pt x="69" y="56"/>
                  <a:pt x="62" y="56"/>
                </a:cubicBezTo>
                <a:close/>
                <a:moveTo>
                  <a:pt x="62" y="50"/>
                </a:moveTo>
                <a:cubicBezTo>
                  <a:pt x="71" y="50"/>
                  <a:pt x="79" y="57"/>
                  <a:pt x="80" y="66"/>
                </a:cubicBezTo>
                <a:cubicBezTo>
                  <a:pt x="80" y="65"/>
                  <a:pt x="80" y="65"/>
                  <a:pt x="80" y="65"/>
                </a:cubicBezTo>
                <a:cubicBezTo>
                  <a:pt x="80" y="65"/>
                  <a:pt x="80" y="65"/>
                  <a:pt x="80" y="65"/>
                </a:cubicBezTo>
                <a:cubicBezTo>
                  <a:pt x="81" y="64"/>
                  <a:pt x="81" y="63"/>
                  <a:pt x="81" y="62"/>
                </a:cubicBezTo>
                <a:cubicBezTo>
                  <a:pt x="84" y="55"/>
                  <a:pt x="91" y="50"/>
                  <a:pt x="99" y="50"/>
                </a:cubicBezTo>
                <a:cubicBezTo>
                  <a:pt x="104" y="50"/>
                  <a:pt x="108" y="52"/>
                  <a:pt x="112" y="56"/>
                </a:cubicBezTo>
                <a:cubicBezTo>
                  <a:pt x="113" y="57"/>
                  <a:pt x="114" y="58"/>
                  <a:pt x="115" y="60"/>
                </a:cubicBezTo>
                <a:cubicBezTo>
                  <a:pt x="115" y="10"/>
                  <a:pt x="115" y="10"/>
                  <a:pt x="115" y="10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60"/>
                  <a:pt x="9" y="60"/>
                  <a:pt x="9" y="60"/>
                </a:cubicBezTo>
                <a:cubicBezTo>
                  <a:pt x="13" y="54"/>
                  <a:pt x="19" y="50"/>
                  <a:pt x="26" y="50"/>
                </a:cubicBezTo>
                <a:cubicBezTo>
                  <a:pt x="35" y="50"/>
                  <a:pt x="43" y="57"/>
                  <a:pt x="44" y="66"/>
                </a:cubicBezTo>
                <a:cubicBezTo>
                  <a:pt x="44" y="65"/>
                  <a:pt x="44" y="65"/>
                  <a:pt x="44" y="65"/>
                </a:cubicBezTo>
                <a:cubicBezTo>
                  <a:pt x="44" y="64"/>
                  <a:pt x="45" y="63"/>
                  <a:pt x="45" y="62"/>
                </a:cubicBezTo>
                <a:cubicBezTo>
                  <a:pt x="48" y="55"/>
                  <a:pt x="55" y="50"/>
                  <a:pt x="62" y="50"/>
                </a:cubicBezTo>
                <a:close/>
                <a:moveTo>
                  <a:pt x="80" y="72"/>
                </a:moveTo>
                <a:cubicBezTo>
                  <a:pt x="80" y="74"/>
                  <a:pt x="79" y="77"/>
                  <a:pt x="77" y="79"/>
                </a:cubicBezTo>
                <a:cubicBezTo>
                  <a:pt x="77" y="80"/>
                  <a:pt x="76" y="81"/>
                  <a:pt x="75" y="82"/>
                </a:cubicBezTo>
                <a:cubicBezTo>
                  <a:pt x="75" y="82"/>
                  <a:pt x="75" y="82"/>
                  <a:pt x="75" y="82"/>
                </a:cubicBezTo>
                <a:cubicBezTo>
                  <a:pt x="75" y="82"/>
                  <a:pt x="75" y="82"/>
                  <a:pt x="75" y="82"/>
                </a:cubicBezTo>
                <a:cubicBezTo>
                  <a:pt x="77" y="83"/>
                  <a:pt x="78" y="83"/>
                  <a:pt x="79" y="84"/>
                </a:cubicBezTo>
                <a:cubicBezTo>
                  <a:pt x="80" y="84"/>
                  <a:pt x="80" y="84"/>
                  <a:pt x="80" y="85"/>
                </a:cubicBezTo>
                <a:cubicBezTo>
                  <a:pt x="81" y="84"/>
                  <a:pt x="82" y="83"/>
                  <a:pt x="83" y="83"/>
                </a:cubicBezTo>
                <a:cubicBezTo>
                  <a:pt x="84" y="82"/>
                  <a:pt x="85" y="82"/>
                  <a:pt x="86" y="82"/>
                </a:cubicBezTo>
                <a:cubicBezTo>
                  <a:pt x="85" y="81"/>
                  <a:pt x="84" y="80"/>
                  <a:pt x="83" y="79"/>
                </a:cubicBezTo>
                <a:cubicBezTo>
                  <a:pt x="82" y="77"/>
                  <a:pt x="81" y="74"/>
                  <a:pt x="80" y="72"/>
                </a:cubicBezTo>
                <a:close/>
                <a:moveTo>
                  <a:pt x="49" y="82"/>
                </a:moveTo>
                <a:cubicBezTo>
                  <a:pt x="48" y="81"/>
                  <a:pt x="48" y="80"/>
                  <a:pt x="47" y="79"/>
                </a:cubicBezTo>
                <a:cubicBezTo>
                  <a:pt x="45" y="77"/>
                  <a:pt x="44" y="74"/>
                  <a:pt x="44" y="72"/>
                </a:cubicBezTo>
                <a:cubicBezTo>
                  <a:pt x="44" y="74"/>
                  <a:pt x="43" y="77"/>
                  <a:pt x="41" y="79"/>
                </a:cubicBezTo>
                <a:cubicBezTo>
                  <a:pt x="40" y="80"/>
                  <a:pt x="40" y="81"/>
                  <a:pt x="39" y="82"/>
                </a:cubicBezTo>
                <a:cubicBezTo>
                  <a:pt x="39" y="82"/>
                  <a:pt x="39" y="82"/>
                  <a:pt x="39" y="82"/>
                </a:cubicBezTo>
                <a:cubicBezTo>
                  <a:pt x="39" y="82"/>
                  <a:pt x="39" y="82"/>
                  <a:pt x="39" y="82"/>
                </a:cubicBezTo>
                <a:cubicBezTo>
                  <a:pt x="40" y="83"/>
                  <a:pt x="42" y="83"/>
                  <a:pt x="43" y="84"/>
                </a:cubicBezTo>
                <a:cubicBezTo>
                  <a:pt x="43" y="84"/>
                  <a:pt x="44" y="84"/>
                  <a:pt x="44" y="85"/>
                </a:cubicBezTo>
                <a:cubicBezTo>
                  <a:pt x="45" y="84"/>
                  <a:pt x="46" y="83"/>
                  <a:pt x="47" y="83"/>
                </a:cubicBezTo>
                <a:cubicBezTo>
                  <a:pt x="48" y="82"/>
                  <a:pt x="49" y="82"/>
                  <a:pt x="49" y="82"/>
                </a:cubicBezTo>
                <a:close/>
                <a:moveTo>
                  <a:pt x="107" y="87"/>
                </a:moveTo>
                <a:cubicBezTo>
                  <a:pt x="99" y="87"/>
                  <a:pt x="99" y="87"/>
                  <a:pt x="99" y="87"/>
                </a:cubicBezTo>
                <a:cubicBezTo>
                  <a:pt x="90" y="87"/>
                  <a:pt x="90" y="87"/>
                  <a:pt x="90" y="87"/>
                </a:cubicBezTo>
                <a:cubicBezTo>
                  <a:pt x="88" y="87"/>
                  <a:pt x="87" y="87"/>
                  <a:pt x="86" y="88"/>
                </a:cubicBezTo>
                <a:cubicBezTo>
                  <a:pt x="85" y="89"/>
                  <a:pt x="83" y="89"/>
                  <a:pt x="83" y="90"/>
                </a:cubicBezTo>
                <a:cubicBezTo>
                  <a:pt x="82" y="92"/>
                  <a:pt x="80" y="92"/>
                  <a:pt x="78" y="91"/>
                </a:cubicBezTo>
                <a:cubicBezTo>
                  <a:pt x="78" y="91"/>
                  <a:pt x="78" y="91"/>
                  <a:pt x="78" y="90"/>
                </a:cubicBezTo>
                <a:cubicBezTo>
                  <a:pt x="78" y="90"/>
                  <a:pt x="78" y="90"/>
                  <a:pt x="77" y="90"/>
                </a:cubicBezTo>
                <a:cubicBezTo>
                  <a:pt x="77" y="90"/>
                  <a:pt x="77" y="90"/>
                  <a:pt x="77" y="90"/>
                </a:cubicBezTo>
                <a:cubicBezTo>
                  <a:pt x="77" y="89"/>
                  <a:pt x="77" y="89"/>
                  <a:pt x="76" y="89"/>
                </a:cubicBezTo>
                <a:cubicBezTo>
                  <a:pt x="75" y="88"/>
                  <a:pt x="75" y="88"/>
                  <a:pt x="74" y="88"/>
                </a:cubicBezTo>
                <a:cubicBezTo>
                  <a:pt x="74" y="88"/>
                  <a:pt x="74" y="88"/>
                  <a:pt x="74" y="88"/>
                </a:cubicBezTo>
                <a:cubicBezTo>
                  <a:pt x="74" y="88"/>
                  <a:pt x="74" y="88"/>
                  <a:pt x="74" y="88"/>
                </a:cubicBezTo>
                <a:cubicBezTo>
                  <a:pt x="73" y="87"/>
                  <a:pt x="72" y="87"/>
                  <a:pt x="71" y="87"/>
                </a:cubicBezTo>
                <a:cubicBezTo>
                  <a:pt x="62" y="87"/>
                  <a:pt x="62" y="87"/>
                  <a:pt x="62" y="87"/>
                </a:cubicBezTo>
                <a:cubicBezTo>
                  <a:pt x="53" y="87"/>
                  <a:pt x="53" y="87"/>
                  <a:pt x="53" y="87"/>
                </a:cubicBezTo>
                <a:cubicBezTo>
                  <a:pt x="52" y="87"/>
                  <a:pt x="51" y="87"/>
                  <a:pt x="49" y="88"/>
                </a:cubicBezTo>
                <a:cubicBezTo>
                  <a:pt x="48" y="89"/>
                  <a:pt x="47" y="89"/>
                  <a:pt x="46" y="90"/>
                </a:cubicBezTo>
                <a:cubicBezTo>
                  <a:pt x="45" y="92"/>
                  <a:pt x="43" y="92"/>
                  <a:pt x="42" y="91"/>
                </a:cubicBezTo>
                <a:cubicBezTo>
                  <a:pt x="42" y="91"/>
                  <a:pt x="42" y="91"/>
                  <a:pt x="42" y="90"/>
                </a:cubicBezTo>
                <a:cubicBezTo>
                  <a:pt x="41" y="90"/>
                  <a:pt x="41" y="90"/>
                  <a:pt x="41" y="90"/>
                </a:cubicBezTo>
                <a:cubicBezTo>
                  <a:pt x="41" y="90"/>
                  <a:pt x="41" y="90"/>
                  <a:pt x="41" y="90"/>
                </a:cubicBezTo>
                <a:cubicBezTo>
                  <a:pt x="41" y="89"/>
                  <a:pt x="40" y="89"/>
                  <a:pt x="40" y="89"/>
                </a:cubicBezTo>
                <a:cubicBezTo>
                  <a:pt x="39" y="88"/>
                  <a:pt x="38" y="88"/>
                  <a:pt x="37" y="88"/>
                </a:cubicBezTo>
                <a:cubicBezTo>
                  <a:pt x="37" y="88"/>
                  <a:pt x="37" y="88"/>
                  <a:pt x="37" y="88"/>
                </a:cubicBezTo>
                <a:cubicBezTo>
                  <a:pt x="37" y="88"/>
                  <a:pt x="37" y="88"/>
                  <a:pt x="37" y="88"/>
                </a:cubicBezTo>
                <a:cubicBezTo>
                  <a:pt x="36" y="87"/>
                  <a:pt x="36" y="87"/>
                  <a:pt x="35" y="87"/>
                </a:cubicBezTo>
                <a:cubicBezTo>
                  <a:pt x="26" y="87"/>
                  <a:pt x="26" y="87"/>
                  <a:pt x="26" y="87"/>
                </a:cubicBezTo>
                <a:cubicBezTo>
                  <a:pt x="17" y="87"/>
                  <a:pt x="17" y="87"/>
                  <a:pt x="17" y="87"/>
                </a:cubicBezTo>
                <a:cubicBezTo>
                  <a:pt x="15" y="87"/>
                  <a:pt x="14" y="88"/>
                  <a:pt x="13" y="88"/>
                </a:cubicBezTo>
                <a:cubicBezTo>
                  <a:pt x="11" y="89"/>
                  <a:pt x="10" y="90"/>
                  <a:pt x="9" y="91"/>
                </a:cubicBezTo>
                <a:cubicBezTo>
                  <a:pt x="9" y="92"/>
                  <a:pt x="8" y="93"/>
                  <a:pt x="8" y="94"/>
                </a:cubicBezTo>
                <a:cubicBezTo>
                  <a:pt x="8" y="94"/>
                  <a:pt x="8" y="94"/>
                  <a:pt x="8" y="94"/>
                </a:cubicBezTo>
                <a:cubicBezTo>
                  <a:pt x="8" y="95"/>
                  <a:pt x="8" y="95"/>
                  <a:pt x="8" y="96"/>
                </a:cubicBezTo>
                <a:cubicBezTo>
                  <a:pt x="26" y="96"/>
                  <a:pt x="26" y="96"/>
                  <a:pt x="26" y="96"/>
                </a:cubicBezTo>
                <a:cubicBezTo>
                  <a:pt x="41" y="96"/>
                  <a:pt x="41" y="96"/>
                  <a:pt x="41" y="96"/>
                </a:cubicBezTo>
                <a:cubicBezTo>
                  <a:pt x="47" y="96"/>
                  <a:pt x="47" y="96"/>
                  <a:pt x="47" y="96"/>
                </a:cubicBezTo>
                <a:cubicBezTo>
                  <a:pt x="62" y="96"/>
                  <a:pt x="62" y="96"/>
                  <a:pt x="62" y="96"/>
                </a:cubicBezTo>
                <a:cubicBezTo>
                  <a:pt x="77" y="96"/>
                  <a:pt x="77" y="96"/>
                  <a:pt x="77" y="96"/>
                </a:cubicBezTo>
                <a:cubicBezTo>
                  <a:pt x="83" y="96"/>
                  <a:pt x="83" y="96"/>
                  <a:pt x="83" y="96"/>
                </a:cubicBezTo>
                <a:cubicBezTo>
                  <a:pt x="99" y="96"/>
                  <a:pt x="99" y="96"/>
                  <a:pt x="99" y="96"/>
                </a:cubicBezTo>
                <a:cubicBezTo>
                  <a:pt x="117" y="96"/>
                  <a:pt x="117" y="96"/>
                  <a:pt x="117" y="96"/>
                </a:cubicBezTo>
                <a:cubicBezTo>
                  <a:pt x="117" y="95"/>
                  <a:pt x="117" y="95"/>
                  <a:pt x="116" y="94"/>
                </a:cubicBezTo>
                <a:cubicBezTo>
                  <a:pt x="116" y="94"/>
                  <a:pt x="116" y="94"/>
                  <a:pt x="116" y="94"/>
                </a:cubicBezTo>
                <a:cubicBezTo>
                  <a:pt x="116" y="94"/>
                  <a:pt x="116" y="93"/>
                  <a:pt x="116" y="92"/>
                </a:cubicBezTo>
                <a:cubicBezTo>
                  <a:pt x="115" y="91"/>
                  <a:pt x="115" y="91"/>
                  <a:pt x="114" y="90"/>
                </a:cubicBezTo>
                <a:cubicBezTo>
                  <a:pt x="114" y="90"/>
                  <a:pt x="114" y="90"/>
                  <a:pt x="114" y="90"/>
                </a:cubicBezTo>
                <a:cubicBezTo>
                  <a:pt x="114" y="90"/>
                  <a:pt x="113" y="89"/>
                  <a:pt x="113" y="89"/>
                </a:cubicBezTo>
                <a:cubicBezTo>
                  <a:pt x="112" y="89"/>
                  <a:pt x="112" y="89"/>
                  <a:pt x="112" y="89"/>
                </a:cubicBezTo>
                <a:cubicBezTo>
                  <a:pt x="112" y="88"/>
                  <a:pt x="111" y="88"/>
                  <a:pt x="110" y="88"/>
                </a:cubicBezTo>
                <a:cubicBezTo>
                  <a:pt x="110" y="88"/>
                  <a:pt x="110" y="88"/>
                  <a:pt x="110" y="88"/>
                </a:cubicBezTo>
                <a:cubicBezTo>
                  <a:pt x="110" y="88"/>
                  <a:pt x="110" y="88"/>
                  <a:pt x="110" y="88"/>
                </a:cubicBezTo>
                <a:cubicBezTo>
                  <a:pt x="109" y="87"/>
                  <a:pt x="108" y="87"/>
                  <a:pt x="107" y="87"/>
                </a:cubicBezTo>
                <a:close/>
                <a:moveTo>
                  <a:pt x="111" y="82"/>
                </a:moveTo>
                <a:cubicBezTo>
                  <a:pt x="112" y="82"/>
                  <a:pt x="112" y="82"/>
                  <a:pt x="112" y="82"/>
                </a:cubicBezTo>
                <a:cubicBezTo>
                  <a:pt x="112" y="82"/>
                  <a:pt x="112" y="82"/>
                  <a:pt x="112" y="82"/>
                </a:cubicBezTo>
                <a:cubicBezTo>
                  <a:pt x="113" y="82"/>
                  <a:pt x="114" y="83"/>
                  <a:pt x="116" y="84"/>
                </a:cubicBezTo>
                <a:cubicBezTo>
                  <a:pt x="116" y="84"/>
                  <a:pt x="116" y="84"/>
                  <a:pt x="116" y="84"/>
                </a:cubicBezTo>
                <a:cubicBezTo>
                  <a:pt x="117" y="85"/>
                  <a:pt x="118" y="86"/>
                  <a:pt x="119" y="86"/>
                </a:cubicBezTo>
                <a:cubicBezTo>
                  <a:pt x="119" y="87"/>
                  <a:pt x="120" y="88"/>
                  <a:pt x="121" y="89"/>
                </a:cubicBezTo>
                <a:cubicBezTo>
                  <a:pt x="121" y="91"/>
                  <a:pt x="122" y="92"/>
                  <a:pt x="122" y="93"/>
                </a:cubicBezTo>
                <a:cubicBezTo>
                  <a:pt x="122" y="93"/>
                  <a:pt x="122" y="93"/>
                  <a:pt x="122" y="93"/>
                </a:cubicBezTo>
                <a:cubicBezTo>
                  <a:pt x="122" y="93"/>
                  <a:pt x="122" y="93"/>
                  <a:pt x="122" y="93"/>
                </a:cubicBezTo>
                <a:cubicBezTo>
                  <a:pt x="122" y="94"/>
                  <a:pt x="122" y="95"/>
                  <a:pt x="122" y="97"/>
                </a:cubicBezTo>
                <a:cubicBezTo>
                  <a:pt x="122" y="98"/>
                  <a:pt x="122" y="98"/>
                  <a:pt x="122" y="98"/>
                </a:cubicBezTo>
                <a:cubicBezTo>
                  <a:pt x="122" y="98"/>
                  <a:pt x="122" y="98"/>
                  <a:pt x="122" y="98"/>
                </a:cubicBezTo>
                <a:cubicBezTo>
                  <a:pt x="122" y="99"/>
                  <a:pt x="122" y="99"/>
                  <a:pt x="122" y="99"/>
                </a:cubicBezTo>
                <a:cubicBezTo>
                  <a:pt x="122" y="100"/>
                  <a:pt x="121" y="101"/>
                  <a:pt x="120" y="101"/>
                </a:cubicBezTo>
                <a:cubicBezTo>
                  <a:pt x="99" y="101"/>
                  <a:pt x="99" y="101"/>
                  <a:pt x="99" y="101"/>
                </a:cubicBezTo>
                <a:cubicBezTo>
                  <a:pt x="83" y="101"/>
                  <a:pt x="83" y="101"/>
                  <a:pt x="83" y="101"/>
                </a:cubicBezTo>
                <a:cubicBezTo>
                  <a:pt x="77" y="101"/>
                  <a:pt x="77" y="101"/>
                  <a:pt x="77" y="101"/>
                </a:cubicBezTo>
                <a:cubicBezTo>
                  <a:pt x="62" y="101"/>
                  <a:pt x="62" y="101"/>
                  <a:pt x="62" y="101"/>
                </a:cubicBezTo>
                <a:cubicBezTo>
                  <a:pt x="47" y="101"/>
                  <a:pt x="47" y="101"/>
                  <a:pt x="47" y="101"/>
                </a:cubicBezTo>
                <a:cubicBezTo>
                  <a:pt x="41" y="101"/>
                  <a:pt x="41" y="101"/>
                  <a:pt x="41" y="101"/>
                </a:cubicBezTo>
                <a:cubicBezTo>
                  <a:pt x="26" y="101"/>
                  <a:pt x="26" y="101"/>
                  <a:pt x="26" y="101"/>
                </a:cubicBezTo>
                <a:cubicBezTo>
                  <a:pt x="5" y="101"/>
                  <a:pt x="5" y="101"/>
                  <a:pt x="5" y="101"/>
                </a:cubicBezTo>
                <a:cubicBezTo>
                  <a:pt x="5" y="101"/>
                  <a:pt x="5" y="101"/>
                  <a:pt x="5" y="101"/>
                </a:cubicBezTo>
                <a:cubicBezTo>
                  <a:pt x="3" y="101"/>
                  <a:pt x="2" y="100"/>
                  <a:pt x="2" y="99"/>
                </a:cubicBezTo>
                <a:cubicBezTo>
                  <a:pt x="2" y="98"/>
                  <a:pt x="2" y="98"/>
                  <a:pt x="2" y="98"/>
                </a:cubicBezTo>
                <a:cubicBezTo>
                  <a:pt x="2" y="97"/>
                  <a:pt x="2" y="97"/>
                  <a:pt x="2" y="97"/>
                </a:cubicBezTo>
                <a:cubicBezTo>
                  <a:pt x="2" y="95"/>
                  <a:pt x="2" y="94"/>
                  <a:pt x="2" y="92"/>
                </a:cubicBezTo>
                <a:cubicBezTo>
                  <a:pt x="2" y="92"/>
                  <a:pt x="2" y="92"/>
                  <a:pt x="2" y="92"/>
                </a:cubicBezTo>
                <a:cubicBezTo>
                  <a:pt x="3" y="91"/>
                  <a:pt x="4" y="89"/>
                  <a:pt x="4" y="88"/>
                </a:cubicBezTo>
                <a:cubicBezTo>
                  <a:pt x="6" y="86"/>
                  <a:pt x="8" y="84"/>
                  <a:pt x="10" y="83"/>
                </a:cubicBezTo>
                <a:cubicBezTo>
                  <a:pt x="11" y="83"/>
                  <a:pt x="12" y="82"/>
                  <a:pt x="13" y="82"/>
                </a:cubicBezTo>
                <a:cubicBezTo>
                  <a:pt x="12" y="81"/>
                  <a:pt x="11" y="80"/>
                  <a:pt x="10" y="79"/>
                </a:cubicBezTo>
                <a:cubicBezTo>
                  <a:pt x="10" y="77"/>
                  <a:pt x="9" y="76"/>
                  <a:pt x="8" y="74"/>
                </a:cubicBezTo>
                <a:cubicBezTo>
                  <a:pt x="8" y="74"/>
                  <a:pt x="8" y="74"/>
                  <a:pt x="7" y="74"/>
                </a:cubicBezTo>
                <a:cubicBezTo>
                  <a:pt x="5" y="74"/>
                  <a:pt x="5" y="74"/>
                  <a:pt x="5" y="74"/>
                </a:cubicBezTo>
                <a:cubicBezTo>
                  <a:pt x="2" y="74"/>
                  <a:pt x="0" y="72"/>
                  <a:pt x="0" y="69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22" y="0"/>
                  <a:pt x="124" y="2"/>
                  <a:pt x="124" y="5"/>
                </a:cubicBezTo>
                <a:cubicBezTo>
                  <a:pt x="124" y="5"/>
                  <a:pt x="124" y="5"/>
                  <a:pt x="124" y="5"/>
                </a:cubicBezTo>
                <a:cubicBezTo>
                  <a:pt x="124" y="69"/>
                  <a:pt x="124" y="69"/>
                  <a:pt x="124" y="69"/>
                </a:cubicBezTo>
                <a:cubicBezTo>
                  <a:pt x="124" y="72"/>
                  <a:pt x="122" y="74"/>
                  <a:pt x="120" y="74"/>
                </a:cubicBezTo>
                <a:cubicBezTo>
                  <a:pt x="120" y="74"/>
                  <a:pt x="120" y="74"/>
                  <a:pt x="120" y="74"/>
                </a:cubicBezTo>
                <a:cubicBezTo>
                  <a:pt x="116" y="74"/>
                  <a:pt x="116" y="74"/>
                  <a:pt x="116" y="74"/>
                </a:cubicBezTo>
                <a:cubicBezTo>
                  <a:pt x="116" y="74"/>
                  <a:pt x="116" y="74"/>
                  <a:pt x="116" y="74"/>
                </a:cubicBezTo>
                <a:cubicBezTo>
                  <a:pt x="116" y="76"/>
                  <a:pt x="115" y="77"/>
                  <a:pt x="114" y="79"/>
                </a:cubicBezTo>
                <a:cubicBezTo>
                  <a:pt x="113" y="80"/>
                  <a:pt x="112" y="81"/>
                  <a:pt x="111" y="82"/>
                </a:cubicBezTo>
                <a:close/>
                <a:moveTo>
                  <a:pt x="99" y="56"/>
                </a:moveTo>
                <a:cubicBezTo>
                  <a:pt x="93" y="56"/>
                  <a:pt x="87" y="60"/>
                  <a:pt x="86" y="66"/>
                </a:cubicBezTo>
                <a:cubicBezTo>
                  <a:pt x="86" y="66"/>
                  <a:pt x="86" y="66"/>
                  <a:pt x="86" y="66"/>
                </a:cubicBezTo>
                <a:cubicBezTo>
                  <a:pt x="86" y="67"/>
                  <a:pt x="86" y="68"/>
                  <a:pt x="86" y="69"/>
                </a:cubicBezTo>
                <a:cubicBezTo>
                  <a:pt x="86" y="71"/>
                  <a:pt x="87" y="74"/>
                  <a:pt x="88" y="76"/>
                </a:cubicBezTo>
                <a:cubicBezTo>
                  <a:pt x="89" y="78"/>
                  <a:pt x="91" y="79"/>
                  <a:pt x="94" y="80"/>
                </a:cubicBezTo>
                <a:cubicBezTo>
                  <a:pt x="94" y="80"/>
                  <a:pt x="94" y="80"/>
                  <a:pt x="94" y="80"/>
                </a:cubicBezTo>
                <a:cubicBezTo>
                  <a:pt x="95" y="81"/>
                  <a:pt x="97" y="81"/>
                  <a:pt x="98" y="81"/>
                </a:cubicBezTo>
                <a:cubicBezTo>
                  <a:pt x="100" y="81"/>
                  <a:pt x="102" y="81"/>
                  <a:pt x="103" y="80"/>
                </a:cubicBezTo>
                <a:cubicBezTo>
                  <a:pt x="104" y="80"/>
                  <a:pt x="104" y="80"/>
                  <a:pt x="104" y="80"/>
                </a:cubicBezTo>
                <a:cubicBezTo>
                  <a:pt x="106" y="79"/>
                  <a:pt x="108" y="78"/>
                  <a:pt x="109" y="76"/>
                </a:cubicBezTo>
                <a:cubicBezTo>
                  <a:pt x="110" y="74"/>
                  <a:pt x="111" y="71"/>
                  <a:pt x="111" y="69"/>
                </a:cubicBezTo>
                <a:cubicBezTo>
                  <a:pt x="111" y="62"/>
                  <a:pt x="105" y="56"/>
                  <a:pt x="99" y="5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43" name="Freeform 3835"/>
          <p:cNvSpPr>
            <a:spLocks noEditPoints="1"/>
          </p:cNvSpPr>
          <p:nvPr/>
        </p:nvSpPr>
        <p:spPr bwMode="auto">
          <a:xfrm>
            <a:off x="2499638" y="3800070"/>
            <a:ext cx="200887" cy="230422"/>
          </a:xfrm>
          <a:custGeom>
            <a:avLst/>
            <a:gdLst>
              <a:gd name="T0" fmla="*/ 95 w 109"/>
              <a:gd name="T1" fmla="*/ 104 h 125"/>
              <a:gd name="T2" fmla="*/ 59 w 109"/>
              <a:gd name="T3" fmla="*/ 111 h 125"/>
              <a:gd name="T4" fmla="*/ 82 w 109"/>
              <a:gd name="T5" fmla="*/ 65 h 125"/>
              <a:gd name="T6" fmla="*/ 78 w 109"/>
              <a:gd name="T7" fmla="*/ 69 h 125"/>
              <a:gd name="T8" fmla="*/ 73 w 109"/>
              <a:gd name="T9" fmla="*/ 92 h 125"/>
              <a:gd name="T10" fmla="*/ 59 w 109"/>
              <a:gd name="T11" fmla="*/ 88 h 125"/>
              <a:gd name="T12" fmla="*/ 59 w 109"/>
              <a:gd name="T13" fmla="*/ 88 h 125"/>
              <a:gd name="T14" fmla="*/ 105 w 109"/>
              <a:gd name="T15" fmla="*/ 121 h 125"/>
              <a:gd name="T16" fmla="*/ 67 w 109"/>
              <a:gd name="T17" fmla="*/ 10 h 125"/>
              <a:gd name="T18" fmla="*/ 99 w 109"/>
              <a:gd name="T19" fmla="*/ 114 h 125"/>
              <a:gd name="T20" fmla="*/ 72 w 109"/>
              <a:gd name="T21" fmla="*/ 32 h 125"/>
              <a:gd name="T22" fmla="*/ 83 w 109"/>
              <a:gd name="T23" fmla="*/ 49 h 125"/>
              <a:gd name="T24" fmla="*/ 83 w 109"/>
              <a:gd name="T25" fmla="*/ 49 h 125"/>
              <a:gd name="T26" fmla="*/ 83 w 109"/>
              <a:gd name="T27" fmla="*/ 49 h 125"/>
              <a:gd name="T28" fmla="*/ 84 w 109"/>
              <a:gd name="T29" fmla="*/ 50 h 125"/>
              <a:gd name="T30" fmla="*/ 84 w 109"/>
              <a:gd name="T31" fmla="*/ 50 h 125"/>
              <a:gd name="T32" fmla="*/ 84 w 109"/>
              <a:gd name="T33" fmla="*/ 50 h 125"/>
              <a:gd name="T34" fmla="*/ 84 w 109"/>
              <a:gd name="T35" fmla="*/ 50 h 125"/>
              <a:gd name="T36" fmla="*/ 85 w 109"/>
              <a:gd name="T37" fmla="*/ 50 h 125"/>
              <a:gd name="T38" fmla="*/ 85 w 109"/>
              <a:gd name="T39" fmla="*/ 51 h 125"/>
              <a:gd name="T40" fmla="*/ 85 w 109"/>
              <a:gd name="T41" fmla="*/ 51 h 125"/>
              <a:gd name="T42" fmla="*/ 85 w 109"/>
              <a:gd name="T43" fmla="*/ 51 h 125"/>
              <a:gd name="T44" fmla="*/ 85 w 109"/>
              <a:gd name="T45" fmla="*/ 52 h 125"/>
              <a:gd name="T46" fmla="*/ 85 w 109"/>
              <a:gd name="T47" fmla="*/ 52 h 125"/>
              <a:gd name="T48" fmla="*/ 85 w 109"/>
              <a:gd name="T49" fmla="*/ 52 h 125"/>
              <a:gd name="T50" fmla="*/ 85 w 109"/>
              <a:gd name="T51" fmla="*/ 53 h 125"/>
              <a:gd name="T52" fmla="*/ 85 w 109"/>
              <a:gd name="T53" fmla="*/ 53 h 125"/>
              <a:gd name="T54" fmla="*/ 85 w 109"/>
              <a:gd name="T55" fmla="*/ 53 h 125"/>
              <a:gd name="T56" fmla="*/ 85 w 109"/>
              <a:gd name="T57" fmla="*/ 54 h 125"/>
              <a:gd name="T58" fmla="*/ 85 w 109"/>
              <a:gd name="T59" fmla="*/ 54 h 125"/>
              <a:gd name="T60" fmla="*/ 84 w 109"/>
              <a:gd name="T61" fmla="*/ 54 h 125"/>
              <a:gd name="T62" fmla="*/ 84 w 109"/>
              <a:gd name="T63" fmla="*/ 54 h 125"/>
              <a:gd name="T64" fmla="*/ 84 w 109"/>
              <a:gd name="T65" fmla="*/ 55 h 125"/>
              <a:gd name="T66" fmla="*/ 84 w 109"/>
              <a:gd name="T67" fmla="*/ 55 h 125"/>
              <a:gd name="T68" fmla="*/ 83 w 109"/>
              <a:gd name="T69" fmla="*/ 55 h 125"/>
              <a:gd name="T70" fmla="*/ 83 w 109"/>
              <a:gd name="T71" fmla="*/ 55 h 125"/>
              <a:gd name="T72" fmla="*/ 82 w 109"/>
              <a:gd name="T73" fmla="*/ 55 h 125"/>
              <a:gd name="T74" fmla="*/ 26 w 109"/>
              <a:gd name="T75" fmla="*/ 55 h 125"/>
              <a:gd name="T76" fmla="*/ 26 w 109"/>
              <a:gd name="T77" fmla="*/ 55 h 125"/>
              <a:gd name="T78" fmla="*/ 26 w 109"/>
              <a:gd name="T79" fmla="*/ 55 h 125"/>
              <a:gd name="T80" fmla="*/ 25 w 109"/>
              <a:gd name="T81" fmla="*/ 55 h 125"/>
              <a:gd name="T82" fmla="*/ 25 w 109"/>
              <a:gd name="T83" fmla="*/ 54 h 125"/>
              <a:gd name="T84" fmla="*/ 25 w 109"/>
              <a:gd name="T85" fmla="*/ 54 h 125"/>
              <a:gd name="T86" fmla="*/ 25 w 109"/>
              <a:gd name="T87" fmla="*/ 54 h 125"/>
              <a:gd name="T88" fmla="*/ 24 w 109"/>
              <a:gd name="T89" fmla="*/ 54 h 125"/>
              <a:gd name="T90" fmla="*/ 24 w 109"/>
              <a:gd name="T91" fmla="*/ 53 h 125"/>
              <a:gd name="T92" fmla="*/ 24 w 109"/>
              <a:gd name="T93" fmla="*/ 53 h 125"/>
              <a:gd name="T94" fmla="*/ 24 w 109"/>
              <a:gd name="T95" fmla="*/ 53 h 125"/>
              <a:gd name="T96" fmla="*/ 24 w 109"/>
              <a:gd name="T97" fmla="*/ 52 h 125"/>
              <a:gd name="T98" fmla="*/ 24 w 109"/>
              <a:gd name="T99" fmla="*/ 52 h 125"/>
              <a:gd name="T100" fmla="*/ 24 w 109"/>
              <a:gd name="T101" fmla="*/ 52 h 125"/>
              <a:gd name="T102" fmla="*/ 24 w 109"/>
              <a:gd name="T103" fmla="*/ 51 h 125"/>
              <a:gd name="T104" fmla="*/ 24 w 109"/>
              <a:gd name="T105" fmla="*/ 51 h 125"/>
              <a:gd name="T106" fmla="*/ 24 w 109"/>
              <a:gd name="T107" fmla="*/ 51 h 125"/>
              <a:gd name="T108" fmla="*/ 24 w 109"/>
              <a:gd name="T109" fmla="*/ 50 h 125"/>
              <a:gd name="T110" fmla="*/ 25 w 109"/>
              <a:gd name="T111" fmla="*/ 50 h 125"/>
              <a:gd name="T112" fmla="*/ 25 w 109"/>
              <a:gd name="T113" fmla="*/ 50 h 125"/>
              <a:gd name="T114" fmla="*/ 25 w 109"/>
              <a:gd name="T115" fmla="*/ 50 h 125"/>
              <a:gd name="T116" fmla="*/ 25 w 109"/>
              <a:gd name="T117" fmla="*/ 50 h 125"/>
              <a:gd name="T118" fmla="*/ 26 w 109"/>
              <a:gd name="T119" fmla="*/ 49 h 125"/>
              <a:gd name="T120" fmla="*/ 26 w 109"/>
              <a:gd name="T121" fmla="*/ 49 h 125"/>
              <a:gd name="T122" fmla="*/ 26 w 109"/>
              <a:gd name="T123" fmla="*/ 49 h 125"/>
              <a:gd name="T124" fmla="*/ 27 w 109"/>
              <a:gd name="T125" fmla="*/ 3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9" h="125">
                <a:moveTo>
                  <a:pt x="27" y="75"/>
                </a:moveTo>
                <a:cubicBezTo>
                  <a:pt x="25" y="75"/>
                  <a:pt x="24" y="74"/>
                  <a:pt x="24" y="72"/>
                </a:cubicBezTo>
                <a:cubicBezTo>
                  <a:pt x="24" y="71"/>
                  <a:pt x="25" y="70"/>
                  <a:pt x="27" y="70"/>
                </a:cubicBezTo>
                <a:cubicBezTo>
                  <a:pt x="45" y="70"/>
                  <a:pt x="45" y="70"/>
                  <a:pt x="45" y="70"/>
                </a:cubicBezTo>
                <a:cubicBezTo>
                  <a:pt x="47" y="70"/>
                  <a:pt x="48" y="71"/>
                  <a:pt x="48" y="72"/>
                </a:cubicBezTo>
                <a:cubicBezTo>
                  <a:pt x="48" y="74"/>
                  <a:pt x="47" y="75"/>
                  <a:pt x="45" y="75"/>
                </a:cubicBezTo>
                <a:cubicBezTo>
                  <a:pt x="27" y="75"/>
                  <a:pt x="27" y="75"/>
                  <a:pt x="27" y="75"/>
                </a:cubicBezTo>
                <a:close/>
                <a:moveTo>
                  <a:pt x="86" y="83"/>
                </a:moveTo>
                <a:cubicBezTo>
                  <a:pt x="96" y="100"/>
                  <a:pt x="96" y="100"/>
                  <a:pt x="96" y="100"/>
                </a:cubicBezTo>
                <a:cubicBezTo>
                  <a:pt x="97" y="102"/>
                  <a:pt x="97" y="104"/>
                  <a:pt x="95" y="104"/>
                </a:cubicBezTo>
                <a:cubicBezTo>
                  <a:pt x="94" y="105"/>
                  <a:pt x="94" y="105"/>
                  <a:pt x="93" y="105"/>
                </a:cubicBezTo>
                <a:cubicBezTo>
                  <a:pt x="93" y="105"/>
                  <a:pt x="93" y="105"/>
                  <a:pt x="93" y="105"/>
                </a:cubicBezTo>
                <a:cubicBezTo>
                  <a:pt x="85" y="103"/>
                  <a:pt x="85" y="103"/>
                  <a:pt x="85" y="103"/>
                </a:cubicBezTo>
                <a:cubicBezTo>
                  <a:pt x="83" y="111"/>
                  <a:pt x="83" y="111"/>
                  <a:pt x="83" y="111"/>
                </a:cubicBezTo>
                <a:cubicBezTo>
                  <a:pt x="82" y="112"/>
                  <a:pt x="81" y="113"/>
                  <a:pt x="79" y="113"/>
                </a:cubicBezTo>
                <a:cubicBezTo>
                  <a:pt x="78" y="112"/>
                  <a:pt x="78" y="112"/>
                  <a:pt x="77" y="111"/>
                </a:cubicBezTo>
                <a:cubicBezTo>
                  <a:pt x="71" y="100"/>
                  <a:pt x="71" y="100"/>
                  <a:pt x="71" y="100"/>
                </a:cubicBezTo>
                <a:cubicBezTo>
                  <a:pt x="64" y="111"/>
                  <a:pt x="64" y="111"/>
                  <a:pt x="64" y="111"/>
                </a:cubicBezTo>
                <a:cubicBezTo>
                  <a:pt x="63" y="113"/>
                  <a:pt x="62" y="113"/>
                  <a:pt x="60" y="112"/>
                </a:cubicBezTo>
                <a:cubicBezTo>
                  <a:pt x="60" y="112"/>
                  <a:pt x="59" y="111"/>
                  <a:pt x="59" y="111"/>
                </a:cubicBezTo>
                <a:cubicBezTo>
                  <a:pt x="59" y="111"/>
                  <a:pt x="59" y="111"/>
                  <a:pt x="59" y="111"/>
                </a:cubicBezTo>
                <a:cubicBezTo>
                  <a:pt x="57" y="103"/>
                  <a:pt x="57" y="103"/>
                  <a:pt x="57" y="103"/>
                </a:cubicBezTo>
                <a:cubicBezTo>
                  <a:pt x="49" y="105"/>
                  <a:pt x="49" y="105"/>
                  <a:pt x="49" y="105"/>
                </a:cubicBezTo>
                <a:cubicBezTo>
                  <a:pt x="47" y="105"/>
                  <a:pt x="46" y="104"/>
                  <a:pt x="45" y="103"/>
                </a:cubicBezTo>
                <a:cubicBezTo>
                  <a:pt x="45" y="102"/>
                  <a:pt x="45" y="101"/>
                  <a:pt x="46" y="100"/>
                </a:cubicBezTo>
                <a:cubicBezTo>
                  <a:pt x="56" y="83"/>
                  <a:pt x="56" y="83"/>
                  <a:pt x="56" y="83"/>
                </a:cubicBezTo>
                <a:cubicBezTo>
                  <a:pt x="55" y="81"/>
                  <a:pt x="55" y="79"/>
                  <a:pt x="55" y="76"/>
                </a:cubicBezTo>
                <a:cubicBezTo>
                  <a:pt x="55" y="72"/>
                  <a:pt x="56" y="68"/>
                  <a:pt x="59" y="65"/>
                </a:cubicBezTo>
                <a:cubicBezTo>
                  <a:pt x="62" y="62"/>
                  <a:pt x="66" y="60"/>
                  <a:pt x="71" y="60"/>
                </a:cubicBezTo>
                <a:cubicBezTo>
                  <a:pt x="75" y="60"/>
                  <a:pt x="79" y="62"/>
                  <a:pt x="82" y="65"/>
                </a:cubicBezTo>
                <a:cubicBezTo>
                  <a:pt x="85" y="68"/>
                  <a:pt x="87" y="72"/>
                  <a:pt x="87" y="76"/>
                </a:cubicBezTo>
                <a:cubicBezTo>
                  <a:pt x="87" y="79"/>
                  <a:pt x="87" y="81"/>
                  <a:pt x="86" y="83"/>
                </a:cubicBezTo>
                <a:close/>
                <a:moveTo>
                  <a:pt x="62" y="82"/>
                </a:moveTo>
                <a:cubicBezTo>
                  <a:pt x="62" y="82"/>
                  <a:pt x="62" y="82"/>
                  <a:pt x="62" y="82"/>
                </a:cubicBezTo>
                <a:cubicBezTo>
                  <a:pt x="62" y="82"/>
                  <a:pt x="62" y="82"/>
                  <a:pt x="62" y="82"/>
                </a:cubicBezTo>
                <a:cubicBezTo>
                  <a:pt x="66" y="88"/>
                  <a:pt x="74" y="88"/>
                  <a:pt x="78" y="84"/>
                </a:cubicBezTo>
                <a:cubicBezTo>
                  <a:pt x="78" y="84"/>
                  <a:pt x="78" y="84"/>
                  <a:pt x="78" y="84"/>
                </a:cubicBezTo>
                <a:cubicBezTo>
                  <a:pt x="78" y="84"/>
                  <a:pt x="78" y="84"/>
                  <a:pt x="78" y="84"/>
                </a:cubicBezTo>
                <a:cubicBezTo>
                  <a:pt x="80" y="82"/>
                  <a:pt x="81" y="79"/>
                  <a:pt x="81" y="76"/>
                </a:cubicBezTo>
                <a:cubicBezTo>
                  <a:pt x="81" y="74"/>
                  <a:pt x="80" y="71"/>
                  <a:pt x="78" y="69"/>
                </a:cubicBezTo>
                <a:cubicBezTo>
                  <a:pt x="76" y="67"/>
                  <a:pt x="74" y="66"/>
                  <a:pt x="71" y="66"/>
                </a:cubicBezTo>
                <a:cubicBezTo>
                  <a:pt x="68" y="66"/>
                  <a:pt x="65" y="67"/>
                  <a:pt x="63" y="69"/>
                </a:cubicBezTo>
                <a:cubicBezTo>
                  <a:pt x="62" y="71"/>
                  <a:pt x="60" y="74"/>
                  <a:pt x="60" y="76"/>
                </a:cubicBezTo>
                <a:cubicBezTo>
                  <a:pt x="60" y="79"/>
                  <a:pt x="61" y="80"/>
                  <a:pt x="62" y="82"/>
                </a:cubicBezTo>
                <a:close/>
                <a:moveTo>
                  <a:pt x="82" y="88"/>
                </a:moveTo>
                <a:cubicBezTo>
                  <a:pt x="82" y="88"/>
                  <a:pt x="82" y="88"/>
                  <a:pt x="82" y="88"/>
                </a:cubicBezTo>
                <a:cubicBezTo>
                  <a:pt x="80" y="90"/>
                  <a:pt x="77" y="92"/>
                  <a:pt x="74" y="92"/>
                </a:cubicBezTo>
                <a:cubicBezTo>
                  <a:pt x="74" y="92"/>
                  <a:pt x="74" y="92"/>
                  <a:pt x="74" y="92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3"/>
                  <a:pt x="73" y="93"/>
                  <a:pt x="73" y="93"/>
                </a:cubicBezTo>
                <a:cubicBezTo>
                  <a:pt x="79" y="102"/>
                  <a:pt x="79" y="102"/>
                  <a:pt x="79" y="102"/>
                </a:cubicBezTo>
                <a:cubicBezTo>
                  <a:pt x="80" y="98"/>
                  <a:pt x="80" y="98"/>
                  <a:pt x="80" y="98"/>
                </a:cubicBezTo>
                <a:cubicBezTo>
                  <a:pt x="80" y="97"/>
                  <a:pt x="82" y="96"/>
                  <a:pt x="84" y="96"/>
                </a:cubicBezTo>
                <a:cubicBezTo>
                  <a:pt x="88" y="97"/>
                  <a:pt x="88" y="97"/>
                  <a:pt x="88" y="97"/>
                </a:cubicBezTo>
                <a:cubicBezTo>
                  <a:pt x="82" y="88"/>
                  <a:pt x="82" y="88"/>
                  <a:pt x="82" y="88"/>
                </a:cubicBezTo>
                <a:close/>
                <a:moveTo>
                  <a:pt x="59" y="88"/>
                </a:moveTo>
                <a:cubicBezTo>
                  <a:pt x="59" y="88"/>
                  <a:pt x="59" y="88"/>
                  <a:pt x="59" y="88"/>
                </a:cubicBezTo>
                <a:cubicBezTo>
                  <a:pt x="54" y="97"/>
                  <a:pt x="54" y="97"/>
                  <a:pt x="54" y="97"/>
                </a:cubicBezTo>
                <a:cubicBezTo>
                  <a:pt x="58" y="96"/>
                  <a:pt x="58" y="96"/>
                  <a:pt x="58" y="96"/>
                </a:cubicBezTo>
                <a:cubicBezTo>
                  <a:pt x="58" y="96"/>
                  <a:pt x="58" y="96"/>
                  <a:pt x="58" y="96"/>
                </a:cubicBezTo>
                <a:cubicBezTo>
                  <a:pt x="60" y="96"/>
                  <a:pt x="61" y="97"/>
                  <a:pt x="62" y="98"/>
                </a:cubicBezTo>
                <a:cubicBezTo>
                  <a:pt x="63" y="102"/>
                  <a:pt x="63" y="102"/>
                  <a:pt x="63" y="102"/>
                </a:cubicBezTo>
                <a:cubicBezTo>
                  <a:pt x="68" y="93"/>
                  <a:pt x="68" y="93"/>
                  <a:pt x="68" y="93"/>
                </a:cubicBezTo>
                <a:cubicBezTo>
                  <a:pt x="69" y="92"/>
                  <a:pt x="69" y="92"/>
                  <a:pt x="69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8" y="92"/>
                  <a:pt x="68" y="92"/>
                  <a:pt x="68" y="92"/>
                </a:cubicBezTo>
                <a:cubicBezTo>
                  <a:pt x="65" y="92"/>
                  <a:pt x="62" y="90"/>
                  <a:pt x="59" y="88"/>
                </a:cubicBezTo>
                <a:close/>
                <a:moveTo>
                  <a:pt x="13" y="0"/>
                </a:moveTo>
                <a:cubicBezTo>
                  <a:pt x="70" y="0"/>
                  <a:pt x="70" y="0"/>
                  <a:pt x="70" y="0"/>
                </a:cubicBezTo>
                <a:cubicBezTo>
                  <a:pt x="71" y="0"/>
                  <a:pt x="72" y="1"/>
                  <a:pt x="73" y="2"/>
                </a:cubicBezTo>
                <a:cubicBezTo>
                  <a:pt x="108" y="36"/>
                  <a:pt x="108" y="36"/>
                  <a:pt x="108" y="36"/>
                </a:cubicBezTo>
                <a:cubicBezTo>
                  <a:pt x="109" y="37"/>
                  <a:pt x="109" y="38"/>
                  <a:pt x="109" y="40"/>
                </a:cubicBezTo>
                <a:cubicBezTo>
                  <a:pt x="109" y="40"/>
                  <a:pt x="109" y="40"/>
                  <a:pt x="109" y="40"/>
                </a:cubicBezTo>
                <a:cubicBezTo>
                  <a:pt x="109" y="112"/>
                  <a:pt x="109" y="112"/>
                  <a:pt x="109" y="112"/>
                </a:cubicBezTo>
                <a:cubicBezTo>
                  <a:pt x="109" y="115"/>
                  <a:pt x="108" y="119"/>
                  <a:pt x="105" y="121"/>
                </a:cubicBezTo>
                <a:cubicBezTo>
                  <a:pt x="105" y="121"/>
                  <a:pt x="105" y="121"/>
                  <a:pt x="105" y="121"/>
                </a:cubicBezTo>
                <a:cubicBezTo>
                  <a:pt x="105" y="121"/>
                  <a:pt x="105" y="121"/>
                  <a:pt x="105" y="121"/>
                </a:cubicBezTo>
                <a:cubicBezTo>
                  <a:pt x="103" y="123"/>
                  <a:pt x="100" y="125"/>
                  <a:pt x="96" y="125"/>
                </a:cubicBezTo>
                <a:cubicBezTo>
                  <a:pt x="13" y="125"/>
                  <a:pt x="13" y="125"/>
                  <a:pt x="13" y="125"/>
                </a:cubicBezTo>
                <a:cubicBezTo>
                  <a:pt x="9" y="125"/>
                  <a:pt x="6" y="123"/>
                  <a:pt x="4" y="121"/>
                </a:cubicBezTo>
                <a:cubicBezTo>
                  <a:pt x="4" y="121"/>
                  <a:pt x="4" y="121"/>
                  <a:pt x="4" y="121"/>
                </a:cubicBezTo>
                <a:cubicBezTo>
                  <a:pt x="4" y="121"/>
                  <a:pt x="4" y="121"/>
                  <a:pt x="4" y="121"/>
                </a:cubicBezTo>
                <a:cubicBezTo>
                  <a:pt x="2" y="119"/>
                  <a:pt x="0" y="115"/>
                  <a:pt x="0" y="112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2" y="6"/>
                  <a:pt x="4" y="4"/>
                </a:cubicBezTo>
                <a:cubicBezTo>
                  <a:pt x="6" y="2"/>
                  <a:pt x="9" y="0"/>
                  <a:pt x="13" y="0"/>
                </a:cubicBezTo>
                <a:close/>
                <a:moveTo>
                  <a:pt x="67" y="10"/>
                </a:moveTo>
                <a:cubicBezTo>
                  <a:pt x="13" y="10"/>
                  <a:pt x="13" y="10"/>
                  <a:pt x="13" y="10"/>
                </a:cubicBezTo>
                <a:cubicBezTo>
                  <a:pt x="12" y="10"/>
                  <a:pt x="11" y="10"/>
                  <a:pt x="11" y="11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112"/>
                  <a:pt x="10" y="112"/>
                  <a:pt x="10" y="112"/>
                </a:cubicBezTo>
                <a:cubicBezTo>
                  <a:pt x="10" y="113"/>
                  <a:pt x="10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5"/>
                  <a:pt x="12" y="115"/>
                  <a:pt x="13" y="115"/>
                </a:cubicBezTo>
                <a:cubicBezTo>
                  <a:pt x="96" y="115"/>
                  <a:pt x="96" y="115"/>
                  <a:pt x="96" y="115"/>
                </a:cubicBezTo>
                <a:cubicBezTo>
                  <a:pt x="97" y="115"/>
                  <a:pt x="98" y="115"/>
                  <a:pt x="99" y="114"/>
                </a:cubicBezTo>
                <a:cubicBezTo>
                  <a:pt x="99" y="114"/>
                  <a:pt x="99" y="114"/>
                  <a:pt x="99" y="114"/>
                </a:cubicBezTo>
                <a:cubicBezTo>
                  <a:pt x="99" y="114"/>
                  <a:pt x="99" y="113"/>
                  <a:pt x="99" y="112"/>
                </a:cubicBezTo>
                <a:cubicBezTo>
                  <a:pt x="99" y="42"/>
                  <a:pt x="99" y="42"/>
                  <a:pt x="99" y="42"/>
                </a:cubicBezTo>
                <a:cubicBezTo>
                  <a:pt x="78" y="42"/>
                  <a:pt x="78" y="42"/>
                  <a:pt x="78" y="42"/>
                </a:cubicBezTo>
                <a:cubicBezTo>
                  <a:pt x="75" y="42"/>
                  <a:pt x="72" y="41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68" y="37"/>
                  <a:pt x="67" y="34"/>
                  <a:pt x="67" y="32"/>
                </a:cubicBezTo>
                <a:cubicBezTo>
                  <a:pt x="67" y="10"/>
                  <a:pt x="67" y="10"/>
                  <a:pt x="67" y="10"/>
                </a:cubicBezTo>
                <a:close/>
                <a:moveTo>
                  <a:pt x="95" y="37"/>
                </a:moveTo>
                <a:cubicBezTo>
                  <a:pt x="72" y="15"/>
                  <a:pt x="72" y="15"/>
                  <a:pt x="72" y="15"/>
                </a:cubicBezTo>
                <a:cubicBezTo>
                  <a:pt x="72" y="32"/>
                  <a:pt x="72" y="32"/>
                  <a:pt x="72" y="32"/>
                </a:cubicBezTo>
                <a:cubicBezTo>
                  <a:pt x="72" y="33"/>
                  <a:pt x="73" y="34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6"/>
                  <a:pt x="76" y="37"/>
                  <a:pt x="78" y="37"/>
                </a:cubicBezTo>
                <a:cubicBezTo>
                  <a:pt x="95" y="37"/>
                  <a:pt x="95" y="37"/>
                  <a:pt x="95" y="37"/>
                </a:cubicBezTo>
                <a:close/>
                <a:moveTo>
                  <a:pt x="27" y="49"/>
                </a:moveTo>
                <a:cubicBezTo>
                  <a:pt x="27" y="49"/>
                  <a:pt x="27" y="49"/>
                  <a:pt x="27" y="49"/>
                </a:cubicBezTo>
                <a:cubicBezTo>
                  <a:pt x="82" y="49"/>
                  <a:pt x="82" y="49"/>
                  <a:pt x="82" y="49"/>
                </a:cubicBezTo>
                <a:cubicBezTo>
                  <a:pt x="82" y="49"/>
                  <a:pt x="82" y="49"/>
                  <a:pt x="82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3" y="49"/>
                  <a:pt x="83" y="49"/>
                  <a:pt x="83" y="49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0"/>
                  <a:pt x="85" y="50"/>
                  <a:pt x="85" y="50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1"/>
                  <a:pt x="85" y="51"/>
                  <a:pt x="85" y="51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2"/>
                  <a:pt x="85" y="52"/>
                  <a:pt x="85" y="52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3"/>
                  <a:pt x="85" y="53"/>
                  <a:pt x="85" y="53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4" y="55"/>
                  <a:pt x="84" y="55"/>
                  <a:pt x="84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3" y="55"/>
                  <a:pt x="83" y="55"/>
                  <a:pt x="83" y="55"/>
                </a:cubicBezTo>
                <a:cubicBezTo>
                  <a:pt x="82" y="55"/>
                  <a:pt x="82" y="55"/>
                  <a:pt x="82" y="55"/>
                </a:cubicBezTo>
                <a:cubicBezTo>
                  <a:pt x="82" y="55"/>
                  <a:pt x="82" y="55"/>
                  <a:pt x="82" y="55"/>
                </a:cubicBezTo>
                <a:cubicBezTo>
                  <a:pt x="27" y="55"/>
                  <a:pt x="27" y="55"/>
                  <a:pt x="27" y="55"/>
                </a:cubicBezTo>
                <a:cubicBezTo>
                  <a:pt x="27" y="55"/>
                  <a:pt x="27" y="55"/>
                  <a:pt x="27" y="55"/>
                </a:cubicBezTo>
                <a:cubicBezTo>
                  <a:pt x="27" y="55"/>
                  <a:pt x="27" y="55"/>
                  <a:pt x="27" y="55"/>
                </a:cubicBezTo>
                <a:cubicBezTo>
                  <a:pt x="27" y="55"/>
                  <a:pt x="27" y="55"/>
                  <a:pt x="27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6" y="55"/>
                  <a:pt x="26" y="55"/>
                  <a:pt x="26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5"/>
                  <a:pt x="25" y="55"/>
                  <a:pt x="25" y="55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5" y="54"/>
                  <a:pt x="25" y="54"/>
                  <a:pt x="25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4"/>
                  <a:pt x="24" y="54"/>
                  <a:pt x="24" y="54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3"/>
                  <a:pt x="24" y="53"/>
                  <a:pt x="24" y="53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2"/>
                  <a:pt x="24" y="52"/>
                  <a:pt x="24" y="52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1"/>
                  <a:pt x="24" y="51"/>
                  <a:pt x="24" y="51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5" y="50"/>
                  <a:pt x="25" y="50"/>
                  <a:pt x="25" y="50"/>
                </a:cubicBezTo>
                <a:cubicBezTo>
                  <a:pt x="26" y="50"/>
                  <a:pt x="26" y="50"/>
                  <a:pt x="26" y="50"/>
                </a:cubicBezTo>
                <a:cubicBezTo>
                  <a:pt x="26" y="50"/>
                  <a:pt x="26" y="50"/>
                  <a:pt x="26" y="50"/>
                </a:cubicBezTo>
                <a:cubicBezTo>
                  <a:pt x="26" y="50"/>
                  <a:pt x="26" y="50"/>
                  <a:pt x="26" y="50"/>
                </a:cubicBezTo>
                <a:cubicBezTo>
                  <a:pt x="26" y="50"/>
                  <a:pt x="26" y="50"/>
                  <a:pt x="26" y="50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6" y="49"/>
                  <a:pt x="26" y="49"/>
                  <a:pt x="26" y="49"/>
                </a:cubicBezTo>
                <a:cubicBezTo>
                  <a:pt x="27" y="49"/>
                  <a:pt x="27" y="49"/>
                  <a:pt x="27" y="49"/>
                </a:cubicBezTo>
                <a:cubicBezTo>
                  <a:pt x="27" y="49"/>
                  <a:pt x="27" y="49"/>
                  <a:pt x="27" y="49"/>
                </a:cubicBezTo>
                <a:cubicBezTo>
                  <a:pt x="27" y="49"/>
                  <a:pt x="27" y="49"/>
                  <a:pt x="27" y="49"/>
                </a:cubicBezTo>
                <a:close/>
                <a:moveTo>
                  <a:pt x="27" y="35"/>
                </a:moveTo>
                <a:cubicBezTo>
                  <a:pt x="25" y="35"/>
                  <a:pt x="24" y="34"/>
                  <a:pt x="24" y="32"/>
                </a:cubicBezTo>
                <a:cubicBezTo>
                  <a:pt x="24" y="30"/>
                  <a:pt x="25" y="29"/>
                  <a:pt x="27" y="29"/>
                </a:cubicBezTo>
                <a:cubicBezTo>
                  <a:pt x="57" y="29"/>
                  <a:pt x="57" y="29"/>
                  <a:pt x="57" y="29"/>
                </a:cubicBezTo>
                <a:cubicBezTo>
                  <a:pt x="59" y="29"/>
                  <a:pt x="60" y="30"/>
                  <a:pt x="60" y="32"/>
                </a:cubicBezTo>
                <a:cubicBezTo>
                  <a:pt x="60" y="34"/>
                  <a:pt x="59" y="35"/>
                  <a:pt x="57" y="35"/>
                </a:cubicBezTo>
                <a:cubicBezTo>
                  <a:pt x="27" y="35"/>
                  <a:pt x="27" y="35"/>
                  <a:pt x="27" y="3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44" name="Freeform 3836"/>
          <p:cNvSpPr>
            <a:spLocks noEditPoints="1"/>
          </p:cNvSpPr>
          <p:nvPr/>
        </p:nvSpPr>
        <p:spPr bwMode="auto">
          <a:xfrm>
            <a:off x="4926626" y="3800070"/>
            <a:ext cx="200108" cy="230422"/>
          </a:xfrm>
          <a:custGeom>
            <a:avLst/>
            <a:gdLst>
              <a:gd name="T0" fmla="*/ 73 w 109"/>
              <a:gd name="T1" fmla="*/ 2 h 125"/>
              <a:gd name="T2" fmla="*/ 109 w 109"/>
              <a:gd name="T3" fmla="*/ 40 h 125"/>
              <a:gd name="T4" fmla="*/ 105 w 109"/>
              <a:gd name="T5" fmla="*/ 121 h 125"/>
              <a:gd name="T6" fmla="*/ 13 w 109"/>
              <a:gd name="T7" fmla="*/ 125 h 125"/>
              <a:gd name="T8" fmla="*/ 4 w 109"/>
              <a:gd name="T9" fmla="*/ 121 h 125"/>
              <a:gd name="T10" fmla="*/ 4 w 109"/>
              <a:gd name="T11" fmla="*/ 4 h 125"/>
              <a:gd name="T12" fmla="*/ 32 w 109"/>
              <a:gd name="T13" fmla="*/ 59 h 125"/>
              <a:gd name="T14" fmla="*/ 35 w 109"/>
              <a:gd name="T15" fmla="*/ 72 h 125"/>
              <a:gd name="T16" fmla="*/ 22 w 109"/>
              <a:gd name="T17" fmla="*/ 75 h 125"/>
              <a:gd name="T18" fmla="*/ 19 w 109"/>
              <a:gd name="T19" fmla="*/ 61 h 125"/>
              <a:gd name="T20" fmla="*/ 20 w 109"/>
              <a:gd name="T21" fmla="*/ 52 h 125"/>
              <a:gd name="T22" fmla="*/ 27 w 109"/>
              <a:gd name="T23" fmla="*/ 46 h 125"/>
              <a:gd name="T24" fmla="*/ 27 w 109"/>
              <a:gd name="T25" fmla="*/ 53 h 125"/>
              <a:gd name="T26" fmla="*/ 25 w 109"/>
              <a:gd name="T27" fmla="*/ 55 h 125"/>
              <a:gd name="T28" fmla="*/ 74 w 109"/>
              <a:gd name="T29" fmla="*/ 83 h 125"/>
              <a:gd name="T30" fmla="*/ 70 w 109"/>
              <a:gd name="T31" fmla="*/ 95 h 125"/>
              <a:gd name="T32" fmla="*/ 63 w 109"/>
              <a:gd name="T33" fmla="*/ 96 h 125"/>
              <a:gd name="T34" fmla="*/ 66 w 109"/>
              <a:gd name="T35" fmla="*/ 91 h 125"/>
              <a:gd name="T36" fmla="*/ 68 w 109"/>
              <a:gd name="T37" fmla="*/ 87 h 125"/>
              <a:gd name="T38" fmla="*/ 58 w 109"/>
              <a:gd name="T39" fmla="*/ 83 h 125"/>
              <a:gd name="T40" fmla="*/ 61 w 109"/>
              <a:gd name="T41" fmla="*/ 69 h 125"/>
              <a:gd name="T42" fmla="*/ 74 w 109"/>
              <a:gd name="T43" fmla="*/ 72 h 125"/>
              <a:gd name="T44" fmla="*/ 74 w 109"/>
              <a:gd name="T45" fmla="*/ 83 h 125"/>
              <a:gd name="T46" fmla="*/ 93 w 109"/>
              <a:gd name="T47" fmla="*/ 88 h 125"/>
              <a:gd name="T48" fmla="*/ 89 w 109"/>
              <a:gd name="T49" fmla="*/ 95 h 125"/>
              <a:gd name="T50" fmla="*/ 83 w 109"/>
              <a:gd name="T51" fmla="*/ 92 h 125"/>
              <a:gd name="T52" fmla="*/ 85 w 109"/>
              <a:gd name="T53" fmla="*/ 91 h 125"/>
              <a:gd name="T54" fmla="*/ 87 w 109"/>
              <a:gd name="T55" fmla="*/ 86 h 125"/>
              <a:gd name="T56" fmla="*/ 77 w 109"/>
              <a:gd name="T57" fmla="*/ 83 h 125"/>
              <a:gd name="T58" fmla="*/ 80 w 109"/>
              <a:gd name="T59" fmla="*/ 69 h 125"/>
              <a:gd name="T60" fmla="*/ 93 w 109"/>
              <a:gd name="T61" fmla="*/ 72 h 125"/>
              <a:gd name="T62" fmla="*/ 37 w 109"/>
              <a:gd name="T63" fmla="*/ 61 h 125"/>
              <a:gd name="T64" fmla="*/ 42 w 109"/>
              <a:gd name="T65" fmla="*/ 49 h 125"/>
              <a:gd name="T66" fmla="*/ 49 w 109"/>
              <a:gd name="T67" fmla="*/ 48 h 125"/>
              <a:gd name="T68" fmla="*/ 46 w 109"/>
              <a:gd name="T69" fmla="*/ 53 h 125"/>
              <a:gd name="T70" fmla="*/ 51 w 109"/>
              <a:gd name="T71" fmla="*/ 59 h 125"/>
              <a:gd name="T72" fmla="*/ 54 w 109"/>
              <a:gd name="T73" fmla="*/ 72 h 125"/>
              <a:gd name="T74" fmla="*/ 40 w 109"/>
              <a:gd name="T75" fmla="*/ 75 h 125"/>
              <a:gd name="T76" fmla="*/ 37 w 109"/>
              <a:gd name="T77" fmla="*/ 61 h 125"/>
              <a:gd name="T78" fmla="*/ 13 w 109"/>
              <a:gd name="T79" fmla="*/ 10 h 125"/>
              <a:gd name="T80" fmla="*/ 10 w 109"/>
              <a:gd name="T81" fmla="*/ 112 h 125"/>
              <a:gd name="T82" fmla="*/ 13 w 109"/>
              <a:gd name="T83" fmla="*/ 115 h 125"/>
              <a:gd name="T84" fmla="*/ 99 w 109"/>
              <a:gd name="T85" fmla="*/ 114 h 125"/>
              <a:gd name="T86" fmla="*/ 78 w 109"/>
              <a:gd name="T87" fmla="*/ 42 h 125"/>
              <a:gd name="T88" fmla="*/ 67 w 109"/>
              <a:gd name="T89" fmla="*/ 32 h 125"/>
              <a:gd name="T90" fmla="*/ 73 w 109"/>
              <a:gd name="T91" fmla="*/ 15 h 125"/>
              <a:gd name="T92" fmla="*/ 74 w 109"/>
              <a:gd name="T93" fmla="*/ 35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09" h="125">
                <a:moveTo>
                  <a:pt x="13" y="0"/>
                </a:moveTo>
                <a:cubicBezTo>
                  <a:pt x="70" y="0"/>
                  <a:pt x="70" y="0"/>
                  <a:pt x="70" y="0"/>
                </a:cubicBezTo>
                <a:cubicBezTo>
                  <a:pt x="71" y="0"/>
                  <a:pt x="72" y="1"/>
                  <a:pt x="73" y="2"/>
                </a:cubicBezTo>
                <a:cubicBezTo>
                  <a:pt x="108" y="36"/>
                  <a:pt x="108" y="36"/>
                  <a:pt x="108" y="36"/>
                </a:cubicBezTo>
                <a:cubicBezTo>
                  <a:pt x="109" y="37"/>
                  <a:pt x="109" y="38"/>
                  <a:pt x="109" y="40"/>
                </a:cubicBezTo>
                <a:cubicBezTo>
                  <a:pt x="109" y="40"/>
                  <a:pt x="109" y="40"/>
                  <a:pt x="109" y="40"/>
                </a:cubicBezTo>
                <a:cubicBezTo>
                  <a:pt x="109" y="112"/>
                  <a:pt x="109" y="112"/>
                  <a:pt x="109" y="112"/>
                </a:cubicBezTo>
                <a:cubicBezTo>
                  <a:pt x="109" y="115"/>
                  <a:pt x="108" y="119"/>
                  <a:pt x="105" y="121"/>
                </a:cubicBezTo>
                <a:cubicBezTo>
                  <a:pt x="105" y="121"/>
                  <a:pt x="105" y="121"/>
                  <a:pt x="105" y="121"/>
                </a:cubicBezTo>
                <a:cubicBezTo>
                  <a:pt x="105" y="121"/>
                  <a:pt x="105" y="121"/>
                  <a:pt x="105" y="121"/>
                </a:cubicBezTo>
                <a:cubicBezTo>
                  <a:pt x="103" y="123"/>
                  <a:pt x="100" y="125"/>
                  <a:pt x="96" y="125"/>
                </a:cubicBezTo>
                <a:cubicBezTo>
                  <a:pt x="13" y="125"/>
                  <a:pt x="13" y="125"/>
                  <a:pt x="13" y="125"/>
                </a:cubicBezTo>
                <a:cubicBezTo>
                  <a:pt x="10" y="125"/>
                  <a:pt x="6" y="123"/>
                  <a:pt x="4" y="121"/>
                </a:cubicBezTo>
                <a:cubicBezTo>
                  <a:pt x="4" y="121"/>
                  <a:pt x="4" y="121"/>
                  <a:pt x="4" y="121"/>
                </a:cubicBezTo>
                <a:cubicBezTo>
                  <a:pt x="4" y="121"/>
                  <a:pt x="4" y="121"/>
                  <a:pt x="4" y="121"/>
                </a:cubicBezTo>
                <a:cubicBezTo>
                  <a:pt x="2" y="119"/>
                  <a:pt x="0" y="115"/>
                  <a:pt x="0" y="112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9"/>
                  <a:pt x="2" y="6"/>
                  <a:pt x="4" y="4"/>
                </a:cubicBezTo>
                <a:cubicBezTo>
                  <a:pt x="6" y="2"/>
                  <a:pt x="10" y="0"/>
                  <a:pt x="13" y="0"/>
                </a:cubicBezTo>
                <a:close/>
                <a:moveTo>
                  <a:pt x="25" y="59"/>
                </a:moveTo>
                <a:cubicBezTo>
                  <a:pt x="32" y="59"/>
                  <a:pt x="32" y="59"/>
                  <a:pt x="32" y="59"/>
                </a:cubicBezTo>
                <a:cubicBezTo>
                  <a:pt x="34" y="59"/>
                  <a:pt x="35" y="60"/>
                  <a:pt x="35" y="61"/>
                </a:cubicBezTo>
                <a:cubicBezTo>
                  <a:pt x="35" y="62"/>
                  <a:pt x="35" y="62"/>
                  <a:pt x="35" y="62"/>
                </a:cubicBezTo>
                <a:cubicBezTo>
                  <a:pt x="35" y="72"/>
                  <a:pt x="35" y="72"/>
                  <a:pt x="35" y="72"/>
                </a:cubicBezTo>
                <a:cubicBezTo>
                  <a:pt x="35" y="74"/>
                  <a:pt x="34" y="75"/>
                  <a:pt x="32" y="75"/>
                </a:cubicBezTo>
                <a:cubicBezTo>
                  <a:pt x="32" y="75"/>
                  <a:pt x="32" y="75"/>
                  <a:pt x="32" y="75"/>
                </a:cubicBezTo>
                <a:cubicBezTo>
                  <a:pt x="22" y="75"/>
                  <a:pt x="22" y="75"/>
                  <a:pt x="22" y="75"/>
                </a:cubicBezTo>
                <a:cubicBezTo>
                  <a:pt x="20" y="75"/>
                  <a:pt x="19" y="74"/>
                  <a:pt x="19" y="72"/>
                </a:cubicBezTo>
                <a:cubicBezTo>
                  <a:pt x="19" y="72"/>
                  <a:pt x="19" y="72"/>
                  <a:pt x="19" y="72"/>
                </a:cubicBezTo>
                <a:cubicBezTo>
                  <a:pt x="19" y="68"/>
                  <a:pt x="19" y="65"/>
                  <a:pt x="19" y="61"/>
                </a:cubicBezTo>
                <a:cubicBezTo>
                  <a:pt x="19" y="61"/>
                  <a:pt x="19" y="61"/>
                  <a:pt x="19" y="61"/>
                </a:cubicBezTo>
                <a:cubicBezTo>
                  <a:pt x="19" y="61"/>
                  <a:pt x="19" y="61"/>
                  <a:pt x="19" y="61"/>
                </a:cubicBezTo>
                <a:cubicBezTo>
                  <a:pt x="19" y="57"/>
                  <a:pt x="19" y="54"/>
                  <a:pt x="20" y="52"/>
                </a:cubicBezTo>
                <a:cubicBezTo>
                  <a:pt x="21" y="51"/>
                  <a:pt x="22" y="50"/>
                  <a:pt x="23" y="49"/>
                </a:cubicBezTo>
                <a:cubicBezTo>
                  <a:pt x="23" y="49"/>
                  <a:pt x="23" y="49"/>
                  <a:pt x="23" y="49"/>
                </a:cubicBezTo>
                <a:cubicBezTo>
                  <a:pt x="24" y="48"/>
                  <a:pt x="25" y="47"/>
                  <a:pt x="27" y="46"/>
                </a:cubicBezTo>
                <a:cubicBezTo>
                  <a:pt x="28" y="46"/>
                  <a:pt x="30" y="46"/>
                  <a:pt x="31" y="48"/>
                </a:cubicBezTo>
                <a:cubicBezTo>
                  <a:pt x="31" y="49"/>
                  <a:pt x="31" y="51"/>
                  <a:pt x="29" y="52"/>
                </a:cubicBezTo>
                <a:cubicBezTo>
                  <a:pt x="28" y="52"/>
                  <a:pt x="27" y="53"/>
                  <a:pt x="27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6" y="54"/>
                  <a:pt x="26" y="54"/>
                  <a:pt x="25" y="55"/>
                </a:cubicBezTo>
                <a:cubicBezTo>
                  <a:pt x="25" y="56"/>
                  <a:pt x="25" y="57"/>
                  <a:pt x="25" y="59"/>
                </a:cubicBezTo>
                <a:close/>
                <a:moveTo>
                  <a:pt x="74" y="83"/>
                </a:moveTo>
                <a:cubicBezTo>
                  <a:pt x="74" y="83"/>
                  <a:pt x="74" y="83"/>
                  <a:pt x="74" y="83"/>
                </a:cubicBezTo>
                <a:cubicBezTo>
                  <a:pt x="74" y="85"/>
                  <a:pt x="74" y="86"/>
                  <a:pt x="74" y="88"/>
                </a:cubicBezTo>
                <a:cubicBezTo>
                  <a:pt x="74" y="89"/>
                  <a:pt x="73" y="91"/>
                  <a:pt x="73" y="92"/>
                </a:cubicBezTo>
                <a:cubicBezTo>
                  <a:pt x="72" y="93"/>
                  <a:pt x="71" y="94"/>
                  <a:pt x="70" y="95"/>
                </a:cubicBezTo>
                <a:cubicBezTo>
                  <a:pt x="70" y="95"/>
                  <a:pt x="70" y="95"/>
                  <a:pt x="70" y="95"/>
                </a:cubicBezTo>
                <a:cubicBezTo>
                  <a:pt x="69" y="96"/>
                  <a:pt x="68" y="97"/>
                  <a:pt x="66" y="98"/>
                </a:cubicBezTo>
                <a:cubicBezTo>
                  <a:pt x="65" y="98"/>
                  <a:pt x="63" y="98"/>
                  <a:pt x="63" y="96"/>
                </a:cubicBezTo>
                <a:cubicBezTo>
                  <a:pt x="62" y="95"/>
                  <a:pt x="63" y="93"/>
                  <a:pt x="64" y="92"/>
                </a:cubicBezTo>
                <a:cubicBezTo>
                  <a:pt x="65" y="92"/>
                  <a:pt x="66" y="92"/>
                  <a:pt x="66" y="91"/>
                </a:cubicBezTo>
                <a:cubicBezTo>
                  <a:pt x="66" y="91"/>
                  <a:pt x="66" y="91"/>
                  <a:pt x="66" y="91"/>
                </a:cubicBezTo>
                <a:cubicBezTo>
                  <a:pt x="66" y="91"/>
                  <a:pt x="66" y="91"/>
                  <a:pt x="66" y="91"/>
                </a:cubicBezTo>
                <a:cubicBezTo>
                  <a:pt x="67" y="90"/>
                  <a:pt x="67" y="90"/>
                  <a:pt x="68" y="89"/>
                </a:cubicBezTo>
                <a:cubicBezTo>
                  <a:pt x="68" y="89"/>
                  <a:pt x="68" y="88"/>
                  <a:pt x="68" y="87"/>
                </a:cubicBezTo>
                <a:cubicBezTo>
                  <a:pt x="68" y="86"/>
                  <a:pt x="69" y="86"/>
                  <a:pt x="69" y="86"/>
                </a:cubicBezTo>
                <a:cubicBezTo>
                  <a:pt x="61" y="86"/>
                  <a:pt x="61" y="86"/>
                  <a:pt x="61" y="86"/>
                </a:cubicBezTo>
                <a:cubicBezTo>
                  <a:pt x="59" y="86"/>
                  <a:pt x="58" y="84"/>
                  <a:pt x="58" y="83"/>
                </a:cubicBezTo>
                <a:cubicBezTo>
                  <a:pt x="58" y="83"/>
                  <a:pt x="58" y="83"/>
                  <a:pt x="58" y="83"/>
                </a:cubicBezTo>
                <a:cubicBezTo>
                  <a:pt x="58" y="72"/>
                  <a:pt x="58" y="72"/>
                  <a:pt x="58" y="72"/>
                </a:cubicBezTo>
                <a:cubicBezTo>
                  <a:pt x="58" y="70"/>
                  <a:pt x="59" y="69"/>
                  <a:pt x="61" y="69"/>
                </a:cubicBezTo>
                <a:cubicBezTo>
                  <a:pt x="61" y="69"/>
                  <a:pt x="61" y="69"/>
                  <a:pt x="61" y="69"/>
                </a:cubicBezTo>
                <a:cubicBezTo>
                  <a:pt x="72" y="69"/>
                  <a:pt x="72" y="69"/>
                  <a:pt x="72" y="69"/>
                </a:cubicBezTo>
                <a:cubicBezTo>
                  <a:pt x="73" y="69"/>
                  <a:pt x="74" y="70"/>
                  <a:pt x="74" y="72"/>
                </a:cubicBezTo>
                <a:cubicBezTo>
                  <a:pt x="74" y="72"/>
                  <a:pt x="74" y="72"/>
                  <a:pt x="74" y="72"/>
                </a:cubicBezTo>
                <a:cubicBezTo>
                  <a:pt x="74" y="76"/>
                  <a:pt x="74" y="79"/>
                  <a:pt x="74" y="83"/>
                </a:cubicBezTo>
                <a:cubicBezTo>
                  <a:pt x="74" y="83"/>
                  <a:pt x="74" y="83"/>
                  <a:pt x="74" y="83"/>
                </a:cubicBezTo>
                <a:close/>
                <a:moveTo>
                  <a:pt x="93" y="83"/>
                </a:moveTo>
                <a:cubicBezTo>
                  <a:pt x="93" y="83"/>
                  <a:pt x="93" y="83"/>
                  <a:pt x="93" y="83"/>
                </a:cubicBezTo>
                <a:cubicBezTo>
                  <a:pt x="93" y="85"/>
                  <a:pt x="93" y="86"/>
                  <a:pt x="93" y="88"/>
                </a:cubicBezTo>
                <a:cubicBezTo>
                  <a:pt x="93" y="89"/>
                  <a:pt x="92" y="91"/>
                  <a:pt x="92" y="92"/>
                </a:cubicBezTo>
                <a:cubicBezTo>
                  <a:pt x="91" y="93"/>
                  <a:pt x="90" y="94"/>
                  <a:pt x="89" y="95"/>
                </a:cubicBezTo>
                <a:cubicBezTo>
                  <a:pt x="89" y="95"/>
                  <a:pt x="89" y="95"/>
                  <a:pt x="89" y="95"/>
                </a:cubicBezTo>
                <a:cubicBezTo>
                  <a:pt x="88" y="96"/>
                  <a:pt x="87" y="97"/>
                  <a:pt x="85" y="98"/>
                </a:cubicBezTo>
                <a:cubicBezTo>
                  <a:pt x="84" y="98"/>
                  <a:pt x="82" y="98"/>
                  <a:pt x="81" y="96"/>
                </a:cubicBezTo>
                <a:cubicBezTo>
                  <a:pt x="81" y="95"/>
                  <a:pt x="81" y="93"/>
                  <a:pt x="83" y="92"/>
                </a:cubicBezTo>
                <a:cubicBezTo>
                  <a:pt x="84" y="92"/>
                  <a:pt x="84" y="92"/>
                  <a:pt x="85" y="91"/>
                </a:cubicBezTo>
                <a:cubicBezTo>
                  <a:pt x="85" y="91"/>
                  <a:pt x="85" y="91"/>
                  <a:pt x="85" y="91"/>
                </a:cubicBezTo>
                <a:cubicBezTo>
                  <a:pt x="85" y="91"/>
                  <a:pt x="85" y="91"/>
                  <a:pt x="85" y="91"/>
                </a:cubicBezTo>
                <a:cubicBezTo>
                  <a:pt x="86" y="90"/>
                  <a:pt x="86" y="90"/>
                  <a:pt x="87" y="89"/>
                </a:cubicBezTo>
                <a:cubicBezTo>
                  <a:pt x="87" y="89"/>
                  <a:pt x="87" y="88"/>
                  <a:pt x="87" y="87"/>
                </a:cubicBezTo>
                <a:cubicBezTo>
                  <a:pt x="87" y="86"/>
                  <a:pt x="87" y="86"/>
                  <a:pt x="87" y="86"/>
                </a:cubicBezTo>
                <a:cubicBezTo>
                  <a:pt x="80" y="86"/>
                  <a:pt x="80" y="86"/>
                  <a:pt x="80" y="86"/>
                </a:cubicBezTo>
                <a:cubicBezTo>
                  <a:pt x="78" y="86"/>
                  <a:pt x="77" y="84"/>
                  <a:pt x="77" y="83"/>
                </a:cubicBezTo>
                <a:cubicBezTo>
                  <a:pt x="77" y="83"/>
                  <a:pt x="77" y="83"/>
                  <a:pt x="77" y="83"/>
                </a:cubicBezTo>
                <a:cubicBezTo>
                  <a:pt x="77" y="72"/>
                  <a:pt x="77" y="72"/>
                  <a:pt x="77" y="72"/>
                </a:cubicBezTo>
                <a:cubicBezTo>
                  <a:pt x="77" y="70"/>
                  <a:pt x="78" y="69"/>
                  <a:pt x="80" y="69"/>
                </a:cubicBezTo>
                <a:cubicBezTo>
                  <a:pt x="80" y="69"/>
                  <a:pt x="80" y="69"/>
                  <a:pt x="80" y="69"/>
                </a:cubicBezTo>
                <a:cubicBezTo>
                  <a:pt x="90" y="69"/>
                  <a:pt x="90" y="69"/>
                  <a:pt x="90" y="69"/>
                </a:cubicBezTo>
                <a:cubicBezTo>
                  <a:pt x="92" y="69"/>
                  <a:pt x="93" y="70"/>
                  <a:pt x="93" y="72"/>
                </a:cubicBezTo>
                <a:cubicBezTo>
                  <a:pt x="93" y="72"/>
                  <a:pt x="93" y="72"/>
                  <a:pt x="93" y="72"/>
                </a:cubicBezTo>
                <a:cubicBezTo>
                  <a:pt x="93" y="76"/>
                  <a:pt x="93" y="79"/>
                  <a:pt x="93" y="83"/>
                </a:cubicBezTo>
                <a:cubicBezTo>
                  <a:pt x="93" y="83"/>
                  <a:pt x="93" y="83"/>
                  <a:pt x="93" y="83"/>
                </a:cubicBezTo>
                <a:close/>
                <a:moveTo>
                  <a:pt x="37" y="61"/>
                </a:moveTo>
                <a:cubicBezTo>
                  <a:pt x="37" y="61"/>
                  <a:pt x="37" y="61"/>
                  <a:pt x="37" y="61"/>
                </a:cubicBezTo>
                <a:cubicBezTo>
                  <a:pt x="37" y="57"/>
                  <a:pt x="38" y="54"/>
                  <a:pt x="39" y="52"/>
                </a:cubicBezTo>
                <a:cubicBezTo>
                  <a:pt x="40" y="51"/>
                  <a:pt x="41" y="50"/>
                  <a:pt x="42" y="49"/>
                </a:cubicBezTo>
                <a:cubicBezTo>
                  <a:pt x="42" y="49"/>
                  <a:pt x="42" y="49"/>
                  <a:pt x="42" y="49"/>
                </a:cubicBezTo>
                <a:cubicBezTo>
                  <a:pt x="43" y="48"/>
                  <a:pt x="44" y="47"/>
                  <a:pt x="46" y="46"/>
                </a:cubicBezTo>
                <a:cubicBezTo>
                  <a:pt x="47" y="46"/>
                  <a:pt x="49" y="46"/>
                  <a:pt x="49" y="48"/>
                </a:cubicBezTo>
                <a:cubicBezTo>
                  <a:pt x="50" y="49"/>
                  <a:pt x="49" y="51"/>
                  <a:pt x="48" y="52"/>
                </a:cubicBezTo>
                <a:cubicBezTo>
                  <a:pt x="47" y="52"/>
                  <a:pt x="46" y="53"/>
                  <a:pt x="46" y="53"/>
                </a:cubicBezTo>
                <a:cubicBezTo>
                  <a:pt x="46" y="53"/>
                  <a:pt x="46" y="53"/>
                  <a:pt x="46" y="53"/>
                </a:cubicBezTo>
                <a:cubicBezTo>
                  <a:pt x="45" y="54"/>
                  <a:pt x="44" y="54"/>
                  <a:pt x="44" y="55"/>
                </a:cubicBezTo>
                <a:cubicBezTo>
                  <a:pt x="44" y="56"/>
                  <a:pt x="43" y="57"/>
                  <a:pt x="43" y="59"/>
                </a:cubicBezTo>
                <a:cubicBezTo>
                  <a:pt x="51" y="59"/>
                  <a:pt x="51" y="59"/>
                  <a:pt x="51" y="59"/>
                </a:cubicBezTo>
                <a:cubicBezTo>
                  <a:pt x="53" y="59"/>
                  <a:pt x="54" y="60"/>
                  <a:pt x="54" y="61"/>
                </a:cubicBezTo>
                <a:cubicBezTo>
                  <a:pt x="54" y="62"/>
                  <a:pt x="54" y="62"/>
                  <a:pt x="54" y="62"/>
                </a:cubicBezTo>
                <a:cubicBezTo>
                  <a:pt x="54" y="72"/>
                  <a:pt x="54" y="72"/>
                  <a:pt x="54" y="72"/>
                </a:cubicBezTo>
                <a:cubicBezTo>
                  <a:pt x="54" y="74"/>
                  <a:pt x="53" y="75"/>
                  <a:pt x="51" y="75"/>
                </a:cubicBezTo>
                <a:cubicBezTo>
                  <a:pt x="51" y="75"/>
                  <a:pt x="51" y="75"/>
                  <a:pt x="51" y="75"/>
                </a:cubicBezTo>
                <a:cubicBezTo>
                  <a:pt x="40" y="75"/>
                  <a:pt x="40" y="75"/>
                  <a:pt x="40" y="75"/>
                </a:cubicBezTo>
                <a:cubicBezTo>
                  <a:pt x="39" y="75"/>
                  <a:pt x="37" y="74"/>
                  <a:pt x="37" y="72"/>
                </a:cubicBezTo>
                <a:cubicBezTo>
                  <a:pt x="37" y="72"/>
                  <a:pt x="37" y="72"/>
                  <a:pt x="37" y="72"/>
                </a:cubicBezTo>
                <a:cubicBezTo>
                  <a:pt x="37" y="68"/>
                  <a:pt x="37" y="65"/>
                  <a:pt x="37" y="61"/>
                </a:cubicBezTo>
                <a:cubicBezTo>
                  <a:pt x="37" y="61"/>
                  <a:pt x="37" y="61"/>
                  <a:pt x="37" y="61"/>
                </a:cubicBezTo>
                <a:close/>
                <a:moveTo>
                  <a:pt x="67" y="10"/>
                </a:moveTo>
                <a:cubicBezTo>
                  <a:pt x="13" y="10"/>
                  <a:pt x="13" y="10"/>
                  <a:pt x="13" y="10"/>
                </a:cubicBezTo>
                <a:cubicBezTo>
                  <a:pt x="12" y="10"/>
                  <a:pt x="11" y="10"/>
                  <a:pt x="11" y="11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112"/>
                  <a:pt x="10" y="112"/>
                  <a:pt x="10" y="112"/>
                </a:cubicBezTo>
                <a:cubicBezTo>
                  <a:pt x="10" y="113"/>
                  <a:pt x="10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5"/>
                  <a:pt x="12" y="115"/>
                  <a:pt x="13" y="115"/>
                </a:cubicBezTo>
                <a:cubicBezTo>
                  <a:pt x="96" y="115"/>
                  <a:pt x="96" y="115"/>
                  <a:pt x="96" y="115"/>
                </a:cubicBezTo>
                <a:cubicBezTo>
                  <a:pt x="97" y="115"/>
                  <a:pt x="98" y="115"/>
                  <a:pt x="99" y="114"/>
                </a:cubicBezTo>
                <a:cubicBezTo>
                  <a:pt x="99" y="114"/>
                  <a:pt x="99" y="114"/>
                  <a:pt x="99" y="114"/>
                </a:cubicBezTo>
                <a:cubicBezTo>
                  <a:pt x="99" y="114"/>
                  <a:pt x="100" y="113"/>
                  <a:pt x="100" y="112"/>
                </a:cubicBezTo>
                <a:cubicBezTo>
                  <a:pt x="100" y="42"/>
                  <a:pt x="100" y="42"/>
                  <a:pt x="100" y="42"/>
                </a:cubicBezTo>
                <a:cubicBezTo>
                  <a:pt x="78" y="42"/>
                  <a:pt x="78" y="42"/>
                  <a:pt x="78" y="42"/>
                </a:cubicBezTo>
                <a:cubicBezTo>
                  <a:pt x="75" y="42"/>
                  <a:pt x="72" y="41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68" y="37"/>
                  <a:pt x="67" y="34"/>
                  <a:pt x="67" y="32"/>
                </a:cubicBezTo>
                <a:cubicBezTo>
                  <a:pt x="67" y="10"/>
                  <a:pt x="67" y="10"/>
                  <a:pt x="67" y="10"/>
                </a:cubicBezTo>
                <a:close/>
                <a:moveTo>
                  <a:pt x="95" y="37"/>
                </a:moveTo>
                <a:cubicBezTo>
                  <a:pt x="73" y="15"/>
                  <a:pt x="73" y="15"/>
                  <a:pt x="73" y="15"/>
                </a:cubicBezTo>
                <a:cubicBezTo>
                  <a:pt x="73" y="32"/>
                  <a:pt x="73" y="32"/>
                  <a:pt x="73" y="32"/>
                </a:cubicBezTo>
                <a:cubicBezTo>
                  <a:pt x="73" y="33"/>
                  <a:pt x="73" y="34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6"/>
                  <a:pt x="76" y="37"/>
                  <a:pt x="78" y="37"/>
                </a:cubicBezTo>
                <a:cubicBezTo>
                  <a:pt x="95" y="37"/>
                  <a:pt x="95" y="37"/>
                  <a:pt x="95" y="3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45" name="Freeform 3837"/>
          <p:cNvSpPr>
            <a:spLocks noEditPoints="1"/>
          </p:cNvSpPr>
          <p:nvPr/>
        </p:nvSpPr>
        <p:spPr bwMode="auto">
          <a:xfrm>
            <a:off x="4913392" y="4207051"/>
            <a:ext cx="228139" cy="239762"/>
          </a:xfrm>
          <a:custGeom>
            <a:avLst/>
            <a:gdLst>
              <a:gd name="T0" fmla="*/ 106 w 124"/>
              <a:gd name="T1" fmla="*/ 18 h 130"/>
              <a:gd name="T2" fmla="*/ 109 w 124"/>
              <a:gd name="T3" fmla="*/ 102 h 130"/>
              <a:gd name="T4" fmla="*/ 114 w 124"/>
              <a:gd name="T5" fmla="*/ 65 h 130"/>
              <a:gd name="T6" fmla="*/ 93 w 124"/>
              <a:gd name="T7" fmla="*/ 87 h 130"/>
              <a:gd name="T8" fmla="*/ 90 w 124"/>
              <a:gd name="T9" fmla="*/ 65 h 130"/>
              <a:gd name="T10" fmla="*/ 36 w 124"/>
              <a:gd name="T11" fmla="*/ 86 h 130"/>
              <a:gd name="T12" fmla="*/ 27 w 124"/>
              <a:gd name="T13" fmla="*/ 65 h 130"/>
              <a:gd name="T14" fmla="*/ 22 w 124"/>
              <a:gd name="T15" fmla="*/ 96 h 130"/>
              <a:gd name="T16" fmla="*/ 0 w 124"/>
              <a:gd name="T17" fmla="*/ 62 h 130"/>
              <a:gd name="T18" fmla="*/ 62 w 124"/>
              <a:gd name="T19" fmla="*/ 0 h 130"/>
              <a:gd name="T20" fmla="*/ 81 w 124"/>
              <a:gd name="T21" fmla="*/ 126 h 130"/>
              <a:gd name="T22" fmla="*/ 76 w 124"/>
              <a:gd name="T23" fmla="*/ 130 h 130"/>
              <a:gd name="T24" fmla="*/ 43 w 124"/>
              <a:gd name="T25" fmla="*/ 126 h 130"/>
              <a:gd name="T26" fmla="*/ 43 w 124"/>
              <a:gd name="T27" fmla="*/ 113 h 130"/>
              <a:gd name="T28" fmla="*/ 24 w 124"/>
              <a:gd name="T29" fmla="*/ 108 h 130"/>
              <a:gd name="T30" fmla="*/ 58 w 124"/>
              <a:gd name="T31" fmla="*/ 71 h 130"/>
              <a:gd name="T32" fmla="*/ 65 w 124"/>
              <a:gd name="T33" fmla="*/ 71 h 130"/>
              <a:gd name="T34" fmla="*/ 99 w 124"/>
              <a:gd name="T35" fmla="*/ 111 h 130"/>
              <a:gd name="T36" fmla="*/ 95 w 124"/>
              <a:gd name="T37" fmla="*/ 113 h 130"/>
              <a:gd name="T38" fmla="*/ 71 w 124"/>
              <a:gd name="T39" fmla="*/ 121 h 130"/>
              <a:gd name="T40" fmla="*/ 71 w 124"/>
              <a:gd name="T41" fmla="*/ 108 h 130"/>
              <a:gd name="T42" fmla="*/ 84 w 124"/>
              <a:gd name="T43" fmla="*/ 103 h 130"/>
              <a:gd name="T44" fmla="*/ 40 w 124"/>
              <a:gd name="T45" fmla="*/ 103 h 130"/>
              <a:gd name="T46" fmla="*/ 48 w 124"/>
              <a:gd name="T47" fmla="*/ 103 h 130"/>
              <a:gd name="T48" fmla="*/ 52 w 124"/>
              <a:gd name="T49" fmla="*/ 121 h 130"/>
              <a:gd name="T50" fmla="*/ 99 w 124"/>
              <a:gd name="T51" fmla="*/ 25 h 130"/>
              <a:gd name="T52" fmla="*/ 90 w 124"/>
              <a:gd name="T53" fmla="*/ 28 h 130"/>
              <a:gd name="T54" fmla="*/ 114 w 124"/>
              <a:gd name="T55" fmla="*/ 59 h 130"/>
              <a:gd name="T56" fmla="*/ 93 w 124"/>
              <a:gd name="T57" fmla="*/ 20 h 130"/>
              <a:gd name="T58" fmla="*/ 87 w 124"/>
              <a:gd name="T59" fmla="*/ 20 h 130"/>
              <a:gd name="T60" fmla="*/ 93 w 124"/>
              <a:gd name="T61" fmla="*/ 20 h 130"/>
              <a:gd name="T62" fmla="*/ 65 w 124"/>
              <a:gd name="T63" fmla="*/ 10 h 130"/>
              <a:gd name="T64" fmla="*/ 81 w 124"/>
              <a:gd name="T65" fmla="*/ 26 h 130"/>
              <a:gd name="T66" fmla="*/ 82 w 124"/>
              <a:gd name="T67" fmla="*/ 23 h 130"/>
              <a:gd name="T68" fmla="*/ 59 w 124"/>
              <a:gd name="T69" fmla="*/ 10 h 130"/>
              <a:gd name="T70" fmla="*/ 42 w 124"/>
              <a:gd name="T71" fmla="*/ 23 h 130"/>
              <a:gd name="T72" fmla="*/ 43 w 124"/>
              <a:gd name="T73" fmla="*/ 26 h 130"/>
              <a:gd name="T74" fmla="*/ 59 w 124"/>
              <a:gd name="T75" fmla="*/ 10 h 130"/>
              <a:gd name="T76" fmla="*/ 30 w 124"/>
              <a:gd name="T77" fmla="*/ 20 h 130"/>
              <a:gd name="T78" fmla="*/ 37 w 124"/>
              <a:gd name="T79" fmla="*/ 20 h 130"/>
              <a:gd name="T80" fmla="*/ 26 w 124"/>
              <a:gd name="T81" fmla="*/ 24 h 130"/>
              <a:gd name="T82" fmla="*/ 9 w 124"/>
              <a:gd name="T83" fmla="*/ 59 h 130"/>
              <a:gd name="T84" fmla="*/ 33 w 124"/>
              <a:gd name="T85" fmla="*/ 28 h 130"/>
              <a:gd name="T86" fmla="*/ 85 w 124"/>
              <a:gd name="T87" fmla="*/ 31 h 130"/>
              <a:gd name="T88" fmla="*/ 65 w 124"/>
              <a:gd name="T89" fmla="*/ 36 h 130"/>
              <a:gd name="T90" fmla="*/ 90 w 124"/>
              <a:gd name="T91" fmla="*/ 59 h 130"/>
              <a:gd name="T92" fmla="*/ 59 w 124"/>
              <a:gd name="T93" fmla="*/ 36 h 130"/>
              <a:gd name="T94" fmla="*/ 38 w 124"/>
              <a:gd name="T95" fmla="*/ 31 h 130"/>
              <a:gd name="T96" fmla="*/ 59 w 124"/>
              <a:gd name="T97" fmla="*/ 59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4" h="130">
                <a:moveTo>
                  <a:pt x="62" y="0"/>
                </a:moveTo>
                <a:cubicBezTo>
                  <a:pt x="79" y="0"/>
                  <a:pt x="95" y="7"/>
                  <a:pt x="106" y="18"/>
                </a:cubicBezTo>
                <a:cubicBezTo>
                  <a:pt x="117" y="29"/>
                  <a:pt x="124" y="45"/>
                  <a:pt x="124" y="62"/>
                </a:cubicBezTo>
                <a:cubicBezTo>
                  <a:pt x="124" y="78"/>
                  <a:pt x="118" y="92"/>
                  <a:pt x="109" y="102"/>
                </a:cubicBezTo>
                <a:cubicBezTo>
                  <a:pt x="105" y="107"/>
                  <a:pt x="98" y="101"/>
                  <a:pt x="102" y="96"/>
                </a:cubicBezTo>
                <a:cubicBezTo>
                  <a:pt x="109" y="88"/>
                  <a:pt x="114" y="77"/>
                  <a:pt x="114" y="65"/>
                </a:cubicBezTo>
                <a:cubicBezTo>
                  <a:pt x="96" y="65"/>
                  <a:pt x="96" y="65"/>
                  <a:pt x="96" y="65"/>
                </a:cubicBezTo>
                <a:cubicBezTo>
                  <a:pt x="96" y="73"/>
                  <a:pt x="95" y="80"/>
                  <a:pt x="93" y="87"/>
                </a:cubicBezTo>
                <a:cubicBezTo>
                  <a:pt x="92" y="92"/>
                  <a:pt x="87" y="90"/>
                  <a:pt x="87" y="86"/>
                </a:cubicBezTo>
                <a:cubicBezTo>
                  <a:pt x="89" y="80"/>
                  <a:pt x="90" y="73"/>
                  <a:pt x="90" y="65"/>
                </a:cubicBezTo>
                <a:cubicBezTo>
                  <a:pt x="67" y="65"/>
                  <a:pt x="57" y="65"/>
                  <a:pt x="33" y="65"/>
                </a:cubicBezTo>
                <a:cubicBezTo>
                  <a:pt x="33" y="73"/>
                  <a:pt x="34" y="80"/>
                  <a:pt x="36" y="86"/>
                </a:cubicBezTo>
                <a:cubicBezTo>
                  <a:pt x="37" y="90"/>
                  <a:pt x="31" y="91"/>
                  <a:pt x="30" y="87"/>
                </a:cubicBezTo>
                <a:cubicBezTo>
                  <a:pt x="29" y="80"/>
                  <a:pt x="28" y="73"/>
                  <a:pt x="27" y="65"/>
                </a:cubicBezTo>
                <a:cubicBezTo>
                  <a:pt x="9" y="65"/>
                  <a:pt x="9" y="65"/>
                  <a:pt x="9" y="65"/>
                </a:cubicBezTo>
                <a:cubicBezTo>
                  <a:pt x="10" y="77"/>
                  <a:pt x="14" y="88"/>
                  <a:pt x="22" y="96"/>
                </a:cubicBezTo>
                <a:cubicBezTo>
                  <a:pt x="26" y="101"/>
                  <a:pt x="18" y="107"/>
                  <a:pt x="14" y="102"/>
                </a:cubicBezTo>
                <a:cubicBezTo>
                  <a:pt x="5" y="92"/>
                  <a:pt x="0" y="78"/>
                  <a:pt x="0" y="62"/>
                </a:cubicBezTo>
                <a:cubicBezTo>
                  <a:pt x="0" y="45"/>
                  <a:pt x="6" y="29"/>
                  <a:pt x="18" y="18"/>
                </a:cubicBezTo>
                <a:cubicBezTo>
                  <a:pt x="29" y="7"/>
                  <a:pt x="45" y="0"/>
                  <a:pt x="62" y="0"/>
                </a:cubicBezTo>
                <a:close/>
                <a:moveTo>
                  <a:pt x="81" y="113"/>
                </a:moveTo>
                <a:cubicBezTo>
                  <a:pt x="81" y="126"/>
                  <a:pt x="81" y="126"/>
                  <a:pt x="81" y="126"/>
                </a:cubicBezTo>
                <a:cubicBezTo>
                  <a:pt x="81" y="128"/>
                  <a:pt x="79" y="130"/>
                  <a:pt x="76" y="130"/>
                </a:cubicBezTo>
                <a:cubicBezTo>
                  <a:pt x="76" y="130"/>
                  <a:pt x="76" y="130"/>
                  <a:pt x="76" y="130"/>
                </a:cubicBezTo>
                <a:cubicBezTo>
                  <a:pt x="48" y="130"/>
                  <a:pt x="48" y="130"/>
                  <a:pt x="48" y="130"/>
                </a:cubicBezTo>
                <a:cubicBezTo>
                  <a:pt x="45" y="130"/>
                  <a:pt x="43" y="128"/>
                  <a:pt x="43" y="126"/>
                </a:cubicBezTo>
                <a:cubicBezTo>
                  <a:pt x="43" y="126"/>
                  <a:pt x="43" y="126"/>
                  <a:pt x="43" y="126"/>
                </a:cubicBezTo>
                <a:cubicBezTo>
                  <a:pt x="43" y="113"/>
                  <a:pt x="43" y="113"/>
                  <a:pt x="43" y="113"/>
                </a:cubicBezTo>
                <a:cubicBezTo>
                  <a:pt x="28" y="113"/>
                  <a:pt x="28" y="113"/>
                  <a:pt x="28" y="113"/>
                </a:cubicBezTo>
                <a:cubicBezTo>
                  <a:pt x="26" y="113"/>
                  <a:pt x="24" y="111"/>
                  <a:pt x="24" y="108"/>
                </a:cubicBezTo>
                <a:cubicBezTo>
                  <a:pt x="24" y="107"/>
                  <a:pt x="24" y="105"/>
                  <a:pt x="25" y="105"/>
                </a:cubicBezTo>
                <a:cubicBezTo>
                  <a:pt x="58" y="71"/>
                  <a:pt x="58" y="71"/>
                  <a:pt x="58" y="71"/>
                </a:cubicBezTo>
                <a:cubicBezTo>
                  <a:pt x="60" y="69"/>
                  <a:pt x="63" y="69"/>
                  <a:pt x="65" y="71"/>
                </a:cubicBezTo>
                <a:cubicBezTo>
                  <a:pt x="65" y="71"/>
                  <a:pt x="65" y="71"/>
                  <a:pt x="65" y="71"/>
                </a:cubicBezTo>
                <a:cubicBezTo>
                  <a:pt x="99" y="105"/>
                  <a:pt x="99" y="105"/>
                  <a:pt x="99" y="105"/>
                </a:cubicBezTo>
                <a:cubicBezTo>
                  <a:pt x="100" y="106"/>
                  <a:pt x="100" y="109"/>
                  <a:pt x="99" y="111"/>
                </a:cubicBezTo>
                <a:cubicBezTo>
                  <a:pt x="98" y="112"/>
                  <a:pt x="96" y="113"/>
                  <a:pt x="95" y="113"/>
                </a:cubicBezTo>
                <a:cubicBezTo>
                  <a:pt x="95" y="113"/>
                  <a:pt x="95" y="113"/>
                  <a:pt x="95" y="113"/>
                </a:cubicBezTo>
                <a:cubicBezTo>
                  <a:pt x="81" y="113"/>
                  <a:pt x="81" y="113"/>
                  <a:pt x="81" y="113"/>
                </a:cubicBezTo>
                <a:close/>
                <a:moveTo>
                  <a:pt x="71" y="121"/>
                </a:moveTo>
                <a:cubicBezTo>
                  <a:pt x="71" y="108"/>
                  <a:pt x="71" y="108"/>
                  <a:pt x="71" y="108"/>
                </a:cubicBezTo>
                <a:cubicBezTo>
                  <a:pt x="71" y="108"/>
                  <a:pt x="71" y="108"/>
                  <a:pt x="71" y="108"/>
                </a:cubicBezTo>
                <a:cubicBezTo>
                  <a:pt x="71" y="105"/>
                  <a:pt x="73" y="103"/>
                  <a:pt x="76" y="103"/>
                </a:cubicBezTo>
                <a:cubicBezTo>
                  <a:pt x="84" y="103"/>
                  <a:pt x="84" y="103"/>
                  <a:pt x="84" y="103"/>
                </a:cubicBezTo>
                <a:cubicBezTo>
                  <a:pt x="62" y="81"/>
                  <a:pt x="62" y="81"/>
                  <a:pt x="62" y="81"/>
                </a:cubicBezTo>
                <a:cubicBezTo>
                  <a:pt x="40" y="103"/>
                  <a:pt x="40" y="103"/>
                  <a:pt x="40" y="103"/>
                </a:cubicBezTo>
                <a:cubicBezTo>
                  <a:pt x="47" y="103"/>
                  <a:pt x="47" y="103"/>
                  <a:pt x="47" y="103"/>
                </a:cubicBezTo>
                <a:cubicBezTo>
                  <a:pt x="48" y="103"/>
                  <a:pt x="48" y="103"/>
                  <a:pt x="48" y="103"/>
                </a:cubicBezTo>
                <a:cubicBezTo>
                  <a:pt x="50" y="103"/>
                  <a:pt x="52" y="105"/>
                  <a:pt x="52" y="108"/>
                </a:cubicBezTo>
                <a:cubicBezTo>
                  <a:pt x="52" y="121"/>
                  <a:pt x="52" y="121"/>
                  <a:pt x="52" y="121"/>
                </a:cubicBezTo>
                <a:cubicBezTo>
                  <a:pt x="71" y="121"/>
                  <a:pt x="71" y="121"/>
                  <a:pt x="71" y="121"/>
                </a:cubicBezTo>
                <a:close/>
                <a:moveTo>
                  <a:pt x="99" y="25"/>
                </a:moveTo>
                <a:cubicBezTo>
                  <a:pt x="99" y="25"/>
                  <a:pt x="98" y="24"/>
                  <a:pt x="98" y="24"/>
                </a:cubicBezTo>
                <a:cubicBezTo>
                  <a:pt x="95" y="25"/>
                  <a:pt x="93" y="27"/>
                  <a:pt x="90" y="28"/>
                </a:cubicBezTo>
                <a:cubicBezTo>
                  <a:pt x="94" y="37"/>
                  <a:pt x="96" y="48"/>
                  <a:pt x="96" y="59"/>
                </a:cubicBezTo>
                <a:cubicBezTo>
                  <a:pt x="114" y="59"/>
                  <a:pt x="114" y="59"/>
                  <a:pt x="114" y="59"/>
                </a:cubicBezTo>
                <a:cubicBezTo>
                  <a:pt x="114" y="46"/>
                  <a:pt x="108" y="34"/>
                  <a:pt x="99" y="25"/>
                </a:cubicBezTo>
                <a:close/>
                <a:moveTo>
                  <a:pt x="93" y="20"/>
                </a:moveTo>
                <a:cubicBezTo>
                  <a:pt x="90" y="17"/>
                  <a:pt x="86" y="15"/>
                  <a:pt x="82" y="14"/>
                </a:cubicBezTo>
                <a:cubicBezTo>
                  <a:pt x="84" y="16"/>
                  <a:pt x="85" y="18"/>
                  <a:pt x="87" y="20"/>
                </a:cubicBezTo>
                <a:cubicBezTo>
                  <a:pt x="87" y="21"/>
                  <a:pt x="88" y="22"/>
                  <a:pt x="88" y="23"/>
                </a:cubicBezTo>
                <a:cubicBezTo>
                  <a:pt x="90" y="22"/>
                  <a:pt x="92" y="21"/>
                  <a:pt x="93" y="20"/>
                </a:cubicBezTo>
                <a:close/>
                <a:moveTo>
                  <a:pt x="70" y="10"/>
                </a:moveTo>
                <a:cubicBezTo>
                  <a:pt x="69" y="10"/>
                  <a:pt x="67" y="10"/>
                  <a:pt x="65" y="10"/>
                </a:cubicBezTo>
                <a:cubicBezTo>
                  <a:pt x="65" y="30"/>
                  <a:pt x="65" y="30"/>
                  <a:pt x="65" y="30"/>
                </a:cubicBezTo>
                <a:cubicBezTo>
                  <a:pt x="70" y="30"/>
                  <a:pt x="76" y="28"/>
                  <a:pt x="81" y="26"/>
                </a:cubicBezTo>
                <a:cubicBezTo>
                  <a:pt x="82" y="26"/>
                  <a:pt x="82" y="26"/>
                  <a:pt x="83" y="26"/>
                </a:cubicBezTo>
                <a:cubicBezTo>
                  <a:pt x="83" y="25"/>
                  <a:pt x="82" y="24"/>
                  <a:pt x="82" y="23"/>
                </a:cubicBezTo>
                <a:cubicBezTo>
                  <a:pt x="78" y="17"/>
                  <a:pt x="75" y="13"/>
                  <a:pt x="70" y="10"/>
                </a:cubicBezTo>
                <a:close/>
                <a:moveTo>
                  <a:pt x="59" y="10"/>
                </a:moveTo>
                <a:cubicBezTo>
                  <a:pt x="57" y="10"/>
                  <a:pt x="55" y="10"/>
                  <a:pt x="53" y="10"/>
                </a:cubicBezTo>
                <a:cubicBezTo>
                  <a:pt x="49" y="13"/>
                  <a:pt x="45" y="17"/>
                  <a:pt x="42" y="23"/>
                </a:cubicBezTo>
                <a:cubicBezTo>
                  <a:pt x="41" y="24"/>
                  <a:pt x="41" y="25"/>
                  <a:pt x="41" y="26"/>
                </a:cubicBezTo>
                <a:cubicBezTo>
                  <a:pt x="41" y="26"/>
                  <a:pt x="42" y="26"/>
                  <a:pt x="43" y="26"/>
                </a:cubicBezTo>
                <a:cubicBezTo>
                  <a:pt x="48" y="28"/>
                  <a:pt x="53" y="30"/>
                  <a:pt x="59" y="30"/>
                </a:cubicBezTo>
                <a:cubicBezTo>
                  <a:pt x="59" y="10"/>
                  <a:pt x="59" y="10"/>
                  <a:pt x="59" y="10"/>
                </a:cubicBezTo>
                <a:close/>
                <a:moveTo>
                  <a:pt x="41" y="14"/>
                </a:moveTo>
                <a:cubicBezTo>
                  <a:pt x="37" y="15"/>
                  <a:pt x="34" y="17"/>
                  <a:pt x="30" y="20"/>
                </a:cubicBezTo>
                <a:cubicBezTo>
                  <a:pt x="32" y="21"/>
                  <a:pt x="34" y="22"/>
                  <a:pt x="35" y="23"/>
                </a:cubicBezTo>
                <a:cubicBezTo>
                  <a:pt x="36" y="22"/>
                  <a:pt x="36" y="21"/>
                  <a:pt x="37" y="20"/>
                </a:cubicBezTo>
                <a:cubicBezTo>
                  <a:pt x="38" y="18"/>
                  <a:pt x="40" y="16"/>
                  <a:pt x="41" y="14"/>
                </a:cubicBezTo>
                <a:close/>
                <a:moveTo>
                  <a:pt x="26" y="24"/>
                </a:moveTo>
                <a:cubicBezTo>
                  <a:pt x="25" y="24"/>
                  <a:pt x="25" y="25"/>
                  <a:pt x="25" y="25"/>
                </a:cubicBezTo>
                <a:cubicBezTo>
                  <a:pt x="16" y="34"/>
                  <a:pt x="10" y="46"/>
                  <a:pt x="9" y="59"/>
                </a:cubicBezTo>
                <a:cubicBezTo>
                  <a:pt x="27" y="59"/>
                  <a:pt x="27" y="59"/>
                  <a:pt x="27" y="59"/>
                </a:cubicBezTo>
                <a:cubicBezTo>
                  <a:pt x="28" y="48"/>
                  <a:pt x="30" y="37"/>
                  <a:pt x="33" y="28"/>
                </a:cubicBezTo>
                <a:cubicBezTo>
                  <a:pt x="31" y="27"/>
                  <a:pt x="28" y="25"/>
                  <a:pt x="26" y="24"/>
                </a:cubicBezTo>
                <a:close/>
                <a:moveTo>
                  <a:pt x="85" y="31"/>
                </a:moveTo>
                <a:cubicBezTo>
                  <a:pt x="84" y="31"/>
                  <a:pt x="84" y="32"/>
                  <a:pt x="83" y="32"/>
                </a:cubicBezTo>
                <a:cubicBezTo>
                  <a:pt x="77" y="34"/>
                  <a:pt x="71" y="35"/>
                  <a:pt x="65" y="36"/>
                </a:cubicBezTo>
                <a:cubicBezTo>
                  <a:pt x="65" y="59"/>
                  <a:pt x="65" y="59"/>
                  <a:pt x="65" y="59"/>
                </a:cubicBezTo>
                <a:cubicBezTo>
                  <a:pt x="90" y="59"/>
                  <a:pt x="90" y="59"/>
                  <a:pt x="90" y="59"/>
                </a:cubicBezTo>
                <a:cubicBezTo>
                  <a:pt x="90" y="49"/>
                  <a:pt x="88" y="39"/>
                  <a:pt x="85" y="31"/>
                </a:cubicBezTo>
                <a:close/>
                <a:moveTo>
                  <a:pt x="59" y="36"/>
                </a:moveTo>
                <a:cubicBezTo>
                  <a:pt x="53" y="35"/>
                  <a:pt x="46" y="34"/>
                  <a:pt x="41" y="32"/>
                </a:cubicBezTo>
                <a:cubicBezTo>
                  <a:pt x="40" y="32"/>
                  <a:pt x="39" y="31"/>
                  <a:pt x="38" y="31"/>
                </a:cubicBezTo>
                <a:cubicBezTo>
                  <a:pt x="35" y="39"/>
                  <a:pt x="33" y="49"/>
                  <a:pt x="33" y="59"/>
                </a:cubicBezTo>
                <a:cubicBezTo>
                  <a:pt x="59" y="59"/>
                  <a:pt x="59" y="59"/>
                  <a:pt x="59" y="59"/>
                </a:cubicBezTo>
                <a:cubicBezTo>
                  <a:pt x="59" y="36"/>
                  <a:pt x="59" y="36"/>
                  <a:pt x="59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46" name="Freeform 3838"/>
          <p:cNvSpPr>
            <a:spLocks noEditPoints="1"/>
          </p:cNvSpPr>
          <p:nvPr/>
        </p:nvSpPr>
        <p:spPr bwMode="auto">
          <a:xfrm>
            <a:off x="6146742" y="3386364"/>
            <a:ext cx="200887" cy="230422"/>
          </a:xfrm>
          <a:custGeom>
            <a:avLst/>
            <a:gdLst>
              <a:gd name="T0" fmla="*/ 13 w 109"/>
              <a:gd name="T1" fmla="*/ 0 h 125"/>
              <a:gd name="T2" fmla="*/ 70 w 109"/>
              <a:gd name="T3" fmla="*/ 0 h 125"/>
              <a:gd name="T4" fmla="*/ 73 w 109"/>
              <a:gd name="T5" fmla="*/ 2 h 125"/>
              <a:gd name="T6" fmla="*/ 108 w 109"/>
              <a:gd name="T7" fmla="*/ 36 h 125"/>
              <a:gd name="T8" fmla="*/ 109 w 109"/>
              <a:gd name="T9" fmla="*/ 40 h 125"/>
              <a:gd name="T10" fmla="*/ 109 w 109"/>
              <a:gd name="T11" fmla="*/ 40 h 125"/>
              <a:gd name="T12" fmla="*/ 109 w 109"/>
              <a:gd name="T13" fmla="*/ 112 h 125"/>
              <a:gd name="T14" fmla="*/ 105 w 109"/>
              <a:gd name="T15" fmla="*/ 121 h 125"/>
              <a:gd name="T16" fmla="*/ 105 w 109"/>
              <a:gd name="T17" fmla="*/ 121 h 125"/>
              <a:gd name="T18" fmla="*/ 105 w 109"/>
              <a:gd name="T19" fmla="*/ 121 h 125"/>
              <a:gd name="T20" fmla="*/ 96 w 109"/>
              <a:gd name="T21" fmla="*/ 125 h 125"/>
              <a:gd name="T22" fmla="*/ 13 w 109"/>
              <a:gd name="T23" fmla="*/ 125 h 125"/>
              <a:gd name="T24" fmla="*/ 4 w 109"/>
              <a:gd name="T25" fmla="*/ 121 h 125"/>
              <a:gd name="T26" fmla="*/ 4 w 109"/>
              <a:gd name="T27" fmla="*/ 121 h 125"/>
              <a:gd name="T28" fmla="*/ 4 w 109"/>
              <a:gd name="T29" fmla="*/ 121 h 125"/>
              <a:gd name="T30" fmla="*/ 0 w 109"/>
              <a:gd name="T31" fmla="*/ 112 h 125"/>
              <a:gd name="T32" fmla="*/ 0 w 109"/>
              <a:gd name="T33" fmla="*/ 13 h 125"/>
              <a:gd name="T34" fmla="*/ 4 w 109"/>
              <a:gd name="T35" fmla="*/ 4 h 125"/>
              <a:gd name="T36" fmla="*/ 13 w 109"/>
              <a:gd name="T37" fmla="*/ 0 h 125"/>
              <a:gd name="T38" fmla="*/ 24 w 109"/>
              <a:gd name="T39" fmla="*/ 92 h 125"/>
              <a:gd name="T40" fmla="*/ 20 w 109"/>
              <a:gd name="T41" fmla="*/ 92 h 125"/>
              <a:gd name="T42" fmla="*/ 20 w 109"/>
              <a:gd name="T43" fmla="*/ 88 h 125"/>
              <a:gd name="T44" fmla="*/ 44 w 109"/>
              <a:gd name="T45" fmla="*/ 64 h 125"/>
              <a:gd name="T46" fmla="*/ 49 w 109"/>
              <a:gd name="T47" fmla="*/ 64 h 125"/>
              <a:gd name="T48" fmla="*/ 49 w 109"/>
              <a:gd name="T49" fmla="*/ 64 h 125"/>
              <a:gd name="T50" fmla="*/ 63 w 109"/>
              <a:gd name="T51" fmla="*/ 78 h 125"/>
              <a:gd name="T52" fmla="*/ 85 w 109"/>
              <a:gd name="T53" fmla="*/ 56 h 125"/>
              <a:gd name="T54" fmla="*/ 89 w 109"/>
              <a:gd name="T55" fmla="*/ 56 h 125"/>
              <a:gd name="T56" fmla="*/ 89 w 109"/>
              <a:gd name="T57" fmla="*/ 60 h 125"/>
              <a:gd name="T58" fmla="*/ 65 w 109"/>
              <a:gd name="T59" fmla="*/ 84 h 125"/>
              <a:gd name="T60" fmla="*/ 61 w 109"/>
              <a:gd name="T61" fmla="*/ 84 h 125"/>
              <a:gd name="T62" fmla="*/ 60 w 109"/>
              <a:gd name="T63" fmla="*/ 84 h 125"/>
              <a:gd name="T64" fmla="*/ 46 w 109"/>
              <a:gd name="T65" fmla="*/ 70 h 125"/>
              <a:gd name="T66" fmla="*/ 24 w 109"/>
              <a:gd name="T67" fmla="*/ 92 h 125"/>
              <a:gd name="T68" fmla="*/ 99 w 109"/>
              <a:gd name="T69" fmla="*/ 43 h 125"/>
              <a:gd name="T70" fmla="*/ 78 w 109"/>
              <a:gd name="T71" fmla="*/ 43 h 125"/>
              <a:gd name="T72" fmla="*/ 70 w 109"/>
              <a:gd name="T73" fmla="*/ 39 h 125"/>
              <a:gd name="T74" fmla="*/ 70 w 109"/>
              <a:gd name="T75" fmla="*/ 39 h 125"/>
              <a:gd name="T76" fmla="*/ 67 w 109"/>
              <a:gd name="T77" fmla="*/ 32 h 125"/>
              <a:gd name="T78" fmla="*/ 67 w 109"/>
              <a:gd name="T79" fmla="*/ 10 h 125"/>
              <a:gd name="T80" fmla="*/ 13 w 109"/>
              <a:gd name="T81" fmla="*/ 10 h 125"/>
              <a:gd name="T82" fmla="*/ 11 w 109"/>
              <a:gd name="T83" fmla="*/ 11 h 125"/>
              <a:gd name="T84" fmla="*/ 10 w 109"/>
              <a:gd name="T85" fmla="*/ 13 h 125"/>
              <a:gd name="T86" fmla="*/ 10 w 109"/>
              <a:gd name="T87" fmla="*/ 112 h 125"/>
              <a:gd name="T88" fmla="*/ 11 w 109"/>
              <a:gd name="T89" fmla="*/ 114 h 125"/>
              <a:gd name="T90" fmla="*/ 11 w 109"/>
              <a:gd name="T91" fmla="*/ 114 h 125"/>
              <a:gd name="T92" fmla="*/ 13 w 109"/>
              <a:gd name="T93" fmla="*/ 115 h 125"/>
              <a:gd name="T94" fmla="*/ 96 w 109"/>
              <a:gd name="T95" fmla="*/ 115 h 125"/>
              <a:gd name="T96" fmla="*/ 99 w 109"/>
              <a:gd name="T97" fmla="*/ 114 h 125"/>
              <a:gd name="T98" fmla="*/ 99 w 109"/>
              <a:gd name="T99" fmla="*/ 114 h 125"/>
              <a:gd name="T100" fmla="*/ 99 w 109"/>
              <a:gd name="T101" fmla="*/ 112 h 125"/>
              <a:gd name="T102" fmla="*/ 99 w 109"/>
              <a:gd name="T103" fmla="*/ 43 h 125"/>
              <a:gd name="T104" fmla="*/ 95 w 109"/>
              <a:gd name="T105" fmla="*/ 37 h 125"/>
              <a:gd name="T106" fmla="*/ 73 w 109"/>
              <a:gd name="T107" fmla="*/ 15 h 125"/>
              <a:gd name="T108" fmla="*/ 73 w 109"/>
              <a:gd name="T109" fmla="*/ 32 h 125"/>
              <a:gd name="T110" fmla="*/ 74 w 109"/>
              <a:gd name="T111" fmla="*/ 35 h 125"/>
              <a:gd name="T112" fmla="*/ 74 w 109"/>
              <a:gd name="T113" fmla="*/ 35 h 125"/>
              <a:gd name="T114" fmla="*/ 78 w 109"/>
              <a:gd name="T115" fmla="*/ 37 h 125"/>
              <a:gd name="T116" fmla="*/ 95 w 109"/>
              <a:gd name="T117" fmla="*/ 37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09" h="125">
                <a:moveTo>
                  <a:pt x="13" y="0"/>
                </a:moveTo>
                <a:cubicBezTo>
                  <a:pt x="70" y="0"/>
                  <a:pt x="70" y="0"/>
                  <a:pt x="70" y="0"/>
                </a:cubicBezTo>
                <a:cubicBezTo>
                  <a:pt x="71" y="0"/>
                  <a:pt x="72" y="1"/>
                  <a:pt x="73" y="2"/>
                </a:cubicBezTo>
                <a:cubicBezTo>
                  <a:pt x="108" y="36"/>
                  <a:pt x="108" y="36"/>
                  <a:pt x="108" y="36"/>
                </a:cubicBezTo>
                <a:cubicBezTo>
                  <a:pt x="109" y="37"/>
                  <a:pt x="109" y="38"/>
                  <a:pt x="109" y="40"/>
                </a:cubicBezTo>
                <a:cubicBezTo>
                  <a:pt x="109" y="40"/>
                  <a:pt x="109" y="40"/>
                  <a:pt x="109" y="40"/>
                </a:cubicBezTo>
                <a:cubicBezTo>
                  <a:pt x="109" y="112"/>
                  <a:pt x="109" y="112"/>
                  <a:pt x="109" y="112"/>
                </a:cubicBezTo>
                <a:cubicBezTo>
                  <a:pt x="109" y="115"/>
                  <a:pt x="108" y="119"/>
                  <a:pt x="105" y="121"/>
                </a:cubicBezTo>
                <a:cubicBezTo>
                  <a:pt x="105" y="121"/>
                  <a:pt x="105" y="121"/>
                  <a:pt x="105" y="121"/>
                </a:cubicBezTo>
                <a:cubicBezTo>
                  <a:pt x="105" y="121"/>
                  <a:pt x="105" y="121"/>
                  <a:pt x="105" y="121"/>
                </a:cubicBezTo>
                <a:cubicBezTo>
                  <a:pt x="103" y="123"/>
                  <a:pt x="100" y="125"/>
                  <a:pt x="96" y="125"/>
                </a:cubicBezTo>
                <a:cubicBezTo>
                  <a:pt x="13" y="125"/>
                  <a:pt x="13" y="125"/>
                  <a:pt x="13" y="125"/>
                </a:cubicBezTo>
                <a:cubicBezTo>
                  <a:pt x="9" y="125"/>
                  <a:pt x="6" y="123"/>
                  <a:pt x="4" y="121"/>
                </a:cubicBezTo>
                <a:cubicBezTo>
                  <a:pt x="4" y="121"/>
                  <a:pt x="4" y="121"/>
                  <a:pt x="4" y="121"/>
                </a:cubicBezTo>
                <a:cubicBezTo>
                  <a:pt x="4" y="121"/>
                  <a:pt x="4" y="121"/>
                  <a:pt x="4" y="121"/>
                </a:cubicBezTo>
                <a:cubicBezTo>
                  <a:pt x="2" y="119"/>
                  <a:pt x="0" y="115"/>
                  <a:pt x="0" y="112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0"/>
                  <a:pt x="2" y="6"/>
                  <a:pt x="4" y="4"/>
                </a:cubicBezTo>
                <a:cubicBezTo>
                  <a:pt x="6" y="2"/>
                  <a:pt x="9" y="0"/>
                  <a:pt x="13" y="0"/>
                </a:cubicBezTo>
                <a:close/>
                <a:moveTo>
                  <a:pt x="24" y="92"/>
                </a:moveTo>
                <a:cubicBezTo>
                  <a:pt x="23" y="93"/>
                  <a:pt x="21" y="93"/>
                  <a:pt x="20" y="92"/>
                </a:cubicBezTo>
                <a:cubicBezTo>
                  <a:pt x="19" y="91"/>
                  <a:pt x="19" y="89"/>
                  <a:pt x="20" y="88"/>
                </a:cubicBezTo>
                <a:cubicBezTo>
                  <a:pt x="44" y="64"/>
                  <a:pt x="44" y="64"/>
                  <a:pt x="44" y="64"/>
                </a:cubicBezTo>
                <a:cubicBezTo>
                  <a:pt x="46" y="63"/>
                  <a:pt x="47" y="63"/>
                  <a:pt x="49" y="64"/>
                </a:cubicBezTo>
                <a:cubicBezTo>
                  <a:pt x="49" y="64"/>
                  <a:pt x="49" y="64"/>
                  <a:pt x="49" y="64"/>
                </a:cubicBezTo>
                <a:cubicBezTo>
                  <a:pt x="63" y="78"/>
                  <a:pt x="63" y="78"/>
                  <a:pt x="63" y="78"/>
                </a:cubicBezTo>
                <a:cubicBezTo>
                  <a:pt x="85" y="56"/>
                  <a:pt x="85" y="56"/>
                  <a:pt x="85" y="56"/>
                </a:cubicBezTo>
                <a:cubicBezTo>
                  <a:pt x="86" y="55"/>
                  <a:pt x="88" y="55"/>
                  <a:pt x="89" y="56"/>
                </a:cubicBezTo>
                <a:cubicBezTo>
                  <a:pt x="90" y="57"/>
                  <a:pt x="90" y="59"/>
                  <a:pt x="89" y="60"/>
                </a:cubicBezTo>
                <a:cubicBezTo>
                  <a:pt x="65" y="84"/>
                  <a:pt x="65" y="84"/>
                  <a:pt x="65" y="84"/>
                </a:cubicBezTo>
                <a:cubicBezTo>
                  <a:pt x="64" y="86"/>
                  <a:pt x="62" y="86"/>
                  <a:pt x="61" y="84"/>
                </a:cubicBezTo>
                <a:cubicBezTo>
                  <a:pt x="60" y="84"/>
                  <a:pt x="60" y="84"/>
                  <a:pt x="60" y="84"/>
                </a:cubicBezTo>
                <a:cubicBezTo>
                  <a:pt x="46" y="70"/>
                  <a:pt x="46" y="70"/>
                  <a:pt x="46" y="70"/>
                </a:cubicBezTo>
                <a:cubicBezTo>
                  <a:pt x="24" y="92"/>
                  <a:pt x="24" y="92"/>
                  <a:pt x="24" y="92"/>
                </a:cubicBezTo>
                <a:close/>
                <a:moveTo>
                  <a:pt x="99" y="43"/>
                </a:moveTo>
                <a:cubicBezTo>
                  <a:pt x="78" y="43"/>
                  <a:pt x="78" y="43"/>
                  <a:pt x="78" y="43"/>
                </a:cubicBezTo>
                <a:cubicBezTo>
                  <a:pt x="75" y="43"/>
                  <a:pt x="72" y="41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68" y="37"/>
                  <a:pt x="67" y="35"/>
                  <a:pt x="67" y="32"/>
                </a:cubicBezTo>
                <a:cubicBezTo>
                  <a:pt x="67" y="10"/>
                  <a:pt x="67" y="10"/>
                  <a:pt x="67" y="10"/>
                </a:cubicBezTo>
                <a:cubicBezTo>
                  <a:pt x="13" y="10"/>
                  <a:pt x="13" y="10"/>
                  <a:pt x="13" y="10"/>
                </a:cubicBezTo>
                <a:cubicBezTo>
                  <a:pt x="12" y="10"/>
                  <a:pt x="11" y="10"/>
                  <a:pt x="11" y="11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112"/>
                  <a:pt x="10" y="112"/>
                  <a:pt x="10" y="112"/>
                </a:cubicBezTo>
                <a:cubicBezTo>
                  <a:pt x="10" y="113"/>
                  <a:pt x="10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5"/>
                  <a:pt x="12" y="115"/>
                  <a:pt x="13" y="115"/>
                </a:cubicBezTo>
                <a:cubicBezTo>
                  <a:pt x="96" y="115"/>
                  <a:pt x="96" y="115"/>
                  <a:pt x="96" y="115"/>
                </a:cubicBezTo>
                <a:cubicBezTo>
                  <a:pt x="97" y="115"/>
                  <a:pt x="98" y="115"/>
                  <a:pt x="99" y="114"/>
                </a:cubicBezTo>
                <a:cubicBezTo>
                  <a:pt x="99" y="114"/>
                  <a:pt x="99" y="114"/>
                  <a:pt x="99" y="114"/>
                </a:cubicBezTo>
                <a:cubicBezTo>
                  <a:pt x="99" y="114"/>
                  <a:pt x="99" y="113"/>
                  <a:pt x="99" y="112"/>
                </a:cubicBezTo>
                <a:cubicBezTo>
                  <a:pt x="99" y="43"/>
                  <a:pt x="99" y="43"/>
                  <a:pt x="99" y="43"/>
                </a:cubicBezTo>
                <a:close/>
                <a:moveTo>
                  <a:pt x="95" y="37"/>
                </a:moveTo>
                <a:cubicBezTo>
                  <a:pt x="73" y="15"/>
                  <a:pt x="73" y="15"/>
                  <a:pt x="73" y="15"/>
                </a:cubicBezTo>
                <a:cubicBezTo>
                  <a:pt x="73" y="32"/>
                  <a:pt x="73" y="32"/>
                  <a:pt x="73" y="32"/>
                </a:cubicBezTo>
                <a:cubicBezTo>
                  <a:pt x="73" y="33"/>
                  <a:pt x="73" y="34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6"/>
                  <a:pt x="76" y="37"/>
                  <a:pt x="78" y="37"/>
                </a:cubicBezTo>
                <a:cubicBezTo>
                  <a:pt x="95" y="37"/>
                  <a:pt x="95" y="37"/>
                  <a:pt x="95" y="3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47" name="Freeform 3839"/>
          <p:cNvSpPr>
            <a:spLocks noEditPoints="1"/>
          </p:cNvSpPr>
          <p:nvPr/>
        </p:nvSpPr>
        <p:spPr bwMode="auto">
          <a:xfrm>
            <a:off x="4503052" y="2871809"/>
            <a:ext cx="242932" cy="210182"/>
          </a:xfrm>
          <a:custGeom>
            <a:avLst/>
            <a:gdLst>
              <a:gd name="T0" fmla="*/ 76 w 132"/>
              <a:gd name="T1" fmla="*/ 78 h 114"/>
              <a:gd name="T2" fmla="*/ 75 w 132"/>
              <a:gd name="T3" fmla="*/ 84 h 114"/>
              <a:gd name="T4" fmla="*/ 23 w 132"/>
              <a:gd name="T5" fmla="*/ 112 h 114"/>
              <a:gd name="T6" fmla="*/ 8 w 132"/>
              <a:gd name="T7" fmla="*/ 104 h 114"/>
              <a:gd name="T8" fmla="*/ 2 w 132"/>
              <a:gd name="T9" fmla="*/ 94 h 114"/>
              <a:gd name="T10" fmla="*/ 4 w 132"/>
              <a:gd name="T11" fmla="*/ 93 h 114"/>
              <a:gd name="T12" fmla="*/ 16 w 132"/>
              <a:gd name="T13" fmla="*/ 91 h 114"/>
              <a:gd name="T14" fmla="*/ 11 w 132"/>
              <a:gd name="T15" fmla="*/ 74 h 114"/>
              <a:gd name="T16" fmla="*/ 16 w 132"/>
              <a:gd name="T17" fmla="*/ 73 h 114"/>
              <a:gd name="T18" fmla="*/ 17 w 132"/>
              <a:gd name="T19" fmla="*/ 73 h 114"/>
              <a:gd name="T20" fmla="*/ 17 w 132"/>
              <a:gd name="T21" fmla="*/ 74 h 114"/>
              <a:gd name="T22" fmla="*/ 25 w 132"/>
              <a:gd name="T23" fmla="*/ 76 h 114"/>
              <a:gd name="T24" fmla="*/ 27 w 132"/>
              <a:gd name="T25" fmla="*/ 67 h 114"/>
              <a:gd name="T26" fmla="*/ 32 w 132"/>
              <a:gd name="T27" fmla="*/ 60 h 114"/>
              <a:gd name="T28" fmla="*/ 40 w 132"/>
              <a:gd name="T29" fmla="*/ 55 h 114"/>
              <a:gd name="T30" fmla="*/ 50 w 132"/>
              <a:gd name="T31" fmla="*/ 53 h 114"/>
              <a:gd name="T32" fmla="*/ 60 w 132"/>
              <a:gd name="T33" fmla="*/ 55 h 114"/>
              <a:gd name="T34" fmla="*/ 63 w 132"/>
              <a:gd name="T35" fmla="*/ 57 h 114"/>
              <a:gd name="T36" fmla="*/ 82 w 132"/>
              <a:gd name="T37" fmla="*/ 60 h 114"/>
              <a:gd name="T38" fmla="*/ 76 w 132"/>
              <a:gd name="T39" fmla="*/ 75 h 114"/>
              <a:gd name="T40" fmla="*/ 86 w 132"/>
              <a:gd name="T41" fmla="*/ 14 h 114"/>
              <a:gd name="T42" fmla="*/ 84 w 132"/>
              <a:gd name="T43" fmla="*/ 39 h 114"/>
              <a:gd name="T44" fmla="*/ 85 w 132"/>
              <a:gd name="T45" fmla="*/ 50 h 114"/>
              <a:gd name="T46" fmla="*/ 97 w 132"/>
              <a:gd name="T47" fmla="*/ 46 h 114"/>
              <a:gd name="T48" fmla="*/ 126 w 132"/>
              <a:gd name="T49" fmla="*/ 27 h 114"/>
              <a:gd name="T50" fmla="*/ 86 w 132"/>
              <a:gd name="T51" fmla="*/ 14 h 114"/>
              <a:gd name="T52" fmla="*/ 123 w 132"/>
              <a:gd name="T53" fmla="*/ 9 h 114"/>
              <a:gd name="T54" fmla="*/ 103 w 132"/>
              <a:gd name="T55" fmla="*/ 52 h 114"/>
              <a:gd name="T56" fmla="*/ 84 w 132"/>
              <a:gd name="T57" fmla="*/ 57 h 114"/>
              <a:gd name="T58" fmla="*/ 83 w 132"/>
              <a:gd name="T59" fmla="*/ 57 h 114"/>
              <a:gd name="T60" fmla="*/ 80 w 132"/>
              <a:gd name="T61" fmla="*/ 42 h 114"/>
              <a:gd name="T62" fmla="*/ 82 w 132"/>
              <a:gd name="T63" fmla="*/ 9 h 114"/>
              <a:gd name="T64" fmla="*/ 66 w 132"/>
              <a:gd name="T65" fmla="*/ 73 h 114"/>
              <a:gd name="T66" fmla="*/ 50 w 132"/>
              <a:gd name="T67" fmla="*/ 73 h 114"/>
              <a:gd name="T68" fmla="*/ 58 w 132"/>
              <a:gd name="T69" fmla="*/ 71 h 114"/>
              <a:gd name="T70" fmla="*/ 58 w 132"/>
              <a:gd name="T71" fmla="*/ 75 h 114"/>
              <a:gd name="T72" fmla="*/ 58 w 132"/>
              <a:gd name="T73" fmla="*/ 71 h 114"/>
              <a:gd name="T74" fmla="*/ 75 w 132"/>
              <a:gd name="T75" fmla="*/ 62 h 114"/>
              <a:gd name="T76" fmla="*/ 73 w 132"/>
              <a:gd name="T77" fmla="*/ 67 h 114"/>
              <a:gd name="T78" fmla="*/ 18 w 132"/>
              <a:gd name="T79" fmla="*/ 104 h 114"/>
              <a:gd name="T80" fmla="*/ 49 w 132"/>
              <a:gd name="T81" fmla="*/ 104 h 114"/>
              <a:gd name="T82" fmla="*/ 70 w 132"/>
              <a:gd name="T83" fmla="*/ 81 h 114"/>
              <a:gd name="T84" fmla="*/ 69 w 132"/>
              <a:gd name="T85" fmla="*/ 74 h 114"/>
              <a:gd name="T86" fmla="*/ 64 w 132"/>
              <a:gd name="T87" fmla="*/ 64 h 114"/>
              <a:gd name="T88" fmla="*/ 58 w 132"/>
              <a:gd name="T89" fmla="*/ 60 h 114"/>
              <a:gd name="T90" fmla="*/ 54 w 132"/>
              <a:gd name="T91" fmla="*/ 59 h 114"/>
              <a:gd name="T92" fmla="*/ 46 w 132"/>
              <a:gd name="T93" fmla="*/ 59 h 114"/>
              <a:gd name="T94" fmla="*/ 43 w 132"/>
              <a:gd name="T95" fmla="*/ 60 h 114"/>
              <a:gd name="T96" fmla="*/ 36 w 132"/>
              <a:gd name="T97" fmla="*/ 64 h 114"/>
              <a:gd name="T98" fmla="*/ 33 w 132"/>
              <a:gd name="T99" fmla="*/ 70 h 114"/>
              <a:gd name="T100" fmla="*/ 30 w 132"/>
              <a:gd name="T101" fmla="*/ 79 h 114"/>
              <a:gd name="T102" fmla="*/ 20 w 132"/>
              <a:gd name="T103" fmla="*/ 82 h 114"/>
              <a:gd name="T104" fmla="*/ 18 w 132"/>
              <a:gd name="T105" fmla="*/ 83 h 114"/>
              <a:gd name="T106" fmla="*/ 22 w 132"/>
              <a:gd name="T107" fmla="*/ 90 h 114"/>
              <a:gd name="T108" fmla="*/ 22 w 132"/>
              <a:gd name="T109" fmla="*/ 94 h 114"/>
              <a:gd name="T110" fmla="*/ 11 w 132"/>
              <a:gd name="T111" fmla="*/ 99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32" h="114">
                <a:moveTo>
                  <a:pt x="75" y="76"/>
                </a:moveTo>
                <a:cubicBezTo>
                  <a:pt x="75" y="77"/>
                  <a:pt x="76" y="77"/>
                  <a:pt x="76" y="78"/>
                </a:cubicBezTo>
                <a:cubicBezTo>
                  <a:pt x="76" y="79"/>
                  <a:pt x="75" y="80"/>
                  <a:pt x="75" y="81"/>
                </a:cubicBezTo>
                <a:cubicBezTo>
                  <a:pt x="75" y="82"/>
                  <a:pt x="75" y="83"/>
                  <a:pt x="75" y="84"/>
                </a:cubicBezTo>
                <a:cubicBezTo>
                  <a:pt x="72" y="96"/>
                  <a:pt x="63" y="105"/>
                  <a:pt x="52" y="110"/>
                </a:cubicBezTo>
                <a:cubicBezTo>
                  <a:pt x="43" y="113"/>
                  <a:pt x="33" y="114"/>
                  <a:pt x="23" y="112"/>
                </a:cubicBezTo>
                <a:cubicBezTo>
                  <a:pt x="21" y="111"/>
                  <a:pt x="18" y="110"/>
                  <a:pt x="16" y="109"/>
                </a:cubicBezTo>
                <a:cubicBezTo>
                  <a:pt x="13" y="108"/>
                  <a:pt x="11" y="106"/>
                  <a:pt x="8" y="104"/>
                </a:cubicBezTo>
                <a:cubicBezTo>
                  <a:pt x="6" y="103"/>
                  <a:pt x="4" y="100"/>
                  <a:pt x="2" y="98"/>
                </a:cubicBezTo>
                <a:cubicBezTo>
                  <a:pt x="0" y="97"/>
                  <a:pt x="1" y="95"/>
                  <a:pt x="2" y="94"/>
                </a:cubicBezTo>
                <a:cubicBezTo>
                  <a:pt x="2" y="94"/>
                  <a:pt x="3" y="93"/>
                  <a:pt x="4" y="93"/>
                </a:cubicBezTo>
                <a:cubicBezTo>
                  <a:pt x="4" y="93"/>
                  <a:pt x="4" y="93"/>
                  <a:pt x="4" y="93"/>
                </a:cubicBezTo>
                <a:cubicBezTo>
                  <a:pt x="7" y="94"/>
                  <a:pt x="10" y="94"/>
                  <a:pt x="12" y="93"/>
                </a:cubicBezTo>
                <a:cubicBezTo>
                  <a:pt x="14" y="92"/>
                  <a:pt x="15" y="92"/>
                  <a:pt x="16" y="91"/>
                </a:cubicBezTo>
                <a:cubicBezTo>
                  <a:pt x="14" y="89"/>
                  <a:pt x="13" y="87"/>
                  <a:pt x="12" y="85"/>
                </a:cubicBezTo>
                <a:cubicBezTo>
                  <a:pt x="11" y="81"/>
                  <a:pt x="11" y="78"/>
                  <a:pt x="11" y="74"/>
                </a:cubicBezTo>
                <a:cubicBezTo>
                  <a:pt x="11" y="73"/>
                  <a:pt x="12" y="72"/>
                  <a:pt x="14" y="72"/>
                </a:cubicBezTo>
                <a:cubicBezTo>
                  <a:pt x="15" y="72"/>
                  <a:pt x="16" y="72"/>
                  <a:pt x="16" y="73"/>
                </a:cubicBezTo>
                <a:cubicBezTo>
                  <a:pt x="17" y="73"/>
                  <a:pt x="17" y="73"/>
                  <a:pt x="17" y="73"/>
                </a:cubicBezTo>
                <a:cubicBezTo>
                  <a:pt x="17" y="73"/>
                  <a:pt x="17" y="73"/>
                  <a:pt x="17" y="73"/>
                </a:cubicBezTo>
                <a:cubicBezTo>
                  <a:pt x="17" y="74"/>
                  <a:pt x="17" y="74"/>
                  <a:pt x="17" y="74"/>
                </a:cubicBezTo>
                <a:cubicBezTo>
                  <a:pt x="17" y="74"/>
                  <a:pt x="17" y="74"/>
                  <a:pt x="17" y="74"/>
                </a:cubicBezTo>
                <a:cubicBezTo>
                  <a:pt x="18" y="75"/>
                  <a:pt x="20" y="76"/>
                  <a:pt x="21" y="76"/>
                </a:cubicBezTo>
                <a:cubicBezTo>
                  <a:pt x="23" y="76"/>
                  <a:pt x="24" y="76"/>
                  <a:pt x="25" y="76"/>
                </a:cubicBezTo>
                <a:cubicBezTo>
                  <a:pt x="25" y="76"/>
                  <a:pt x="25" y="76"/>
                  <a:pt x="25" y="76"/>
                </a:cubicBezTo>
                <a:cubicBezTo>
                  <a:pt x="26" y="73"/>
                  <a:pt x="26" y="71"/>
                  <a:pt x="27" y="67"/>
                </a:cubicBezTo>
                <a:cubicBezTo>
                  <a:pt x="28" y="66"/>
                  <a:pt x="29" y="65"/>
                  <a:pt x="30" y="64"/>
                </a:cubicBezTo>
                <a:cubicBezTo>
                  <a:pt x="30" y="62"/>
                  <a:pt x="31" y="61"/>
                  <a:pt x="32" y="60"/>
                </a:cubicBezTo>
                <a:cubicBezTo>
                  <a:pt x="35" y="58"/>
                  <a:pt x="37" y="56"/>
                  <a:pt x="40" y="55"/>
                </a:cubicBezTo>
                <a:cubicBezTo>
                  <a:pt x="40" y="55"/>
                  <a:pt x="40" y="55"/>
                  <a:pt x="40" y="55"/>
                </a:cubicBezTo>
                <a:cubicBezTo>
                  <a:pt x="42" y="54"/>
                  <a:pt x="44" y="54"/>
                  <a:pt x="45" y="53"/>
                </a:cubicBezTo>
                <a:cubicBezTo>
                  <a:pt x="47" y="53"/>
                  <a:pt x="49" y="53"/>
                  <a:pt x="50" y="53"/>
                </a:cubicBezTo>
                <a:cubicBezTo>
                  <a:pt x="52" y="53"/>
                  <a:pt x="54" y="53"/>
                  <a:pt x="55" y="53"/>
                </a:cubicBezTo>
                <a:cubicBezTo>
                  <a:pt x="57" y="54"/>
                  <a:pt x="59" y="54"/>
                  <a:pt x="60" y="55"/>
                </a:cubicBezTo>
                <a:cubicBezTo>
                  <a:pt x="60" y="55"/>
                  <a:pt x="60" y="55"/>
                  <a:pt x="60" y="55"/>
                </a:cubicBezTo>
                <a:cubicBezTo>
                  <a:pt x="61" y="55"/>
                  <a:pt x="62" y="56"/>
                  <a:pt x="63" y="57"/>
                </a:cubicBezTo>
                <a:cubicBezTo>
                  <a:pt x="79" y="57"/>
                  <a:pt x="79" y="57"/>
                  <a:pt x="79" y="57"/>
                </a:cubicBezTo>
                <a:cubicBezTo>
                  <a:pt x="81" y="57"/>
                  <a:pt x="82" y="58"/>
                  <a:pt x="82" y="60"/>
                </a:cubicBezTo>
                <a:cubicBezTo>
                  <a:pt x="82" y="60"/>
                  <a:pt x="82" y="61"/>
                  <a:pt x="82" y="61"/>
                </a:cubicBezTo>
                <a:cubicBezTo>
                  <a:pt x="76" y="75"/>
                  <a:pt x="76" y="75"/>
                  <a:pt x="76" y="75"/>
                </a:cubicBezTo>
                <a:cubicBezTo>
                  <a:pt x="76" y="76"/>
                  <a:pt x="76" y="76"/>
                  <a:pt x="75" y="76"/>
                </a:cubicBezTo>
                <a:close/>
                <a:moveTo>
                  <a:pt x="86" y="14"/>
                </a:moveTo>
                <a:cubicBezTo>
                  <a:pt x="82" y="17"/>
                  <a:pt x="79" y="22"/>
                  <a:pt x="79" y="27"/>
                </a:cubicBezTo>
                <a:cubicBezTo>
                  <a:pt x="79" y="32"/>
                  <a:pt x="81" y="36"/>
                  <a:pt x="84" y="39"/>
                </a:cubicBezTo>
                <a:cubicBezTo>
                  <a:pt x="85" y="39"/>
                  <a:pt x="85" y="40"/>
                  <a:pt x="85" y="41"/>
                </a:cubicBezTo>
                <a:cubicBezTo>
                  <a:pt x="85" y="50"/>
                  <a:pt x="85" y="50"/>
                  <a:pt x="85" y="50"/>
                </a:cubicBezTo>
                <a:cubicBezTo>
                  <a:pt x="95" y="46"/>
                  <a:pt x="95" y="46"/>
                  <a:pt x="95" y="46"/>
                </a:cubicBezTo>
                <a:cubicBezTo>
                  <a:pt x="96" y="45"/>
                  <a:pt x="97" y="45"/>
                  <a:pt x="97" y="46"/>
                </a:cubicBezTo>
                <a:cubicBezTo>
                  <a:pt x="99" y="46"/>
                  <a:pt x="101" y="46"/>
                  <a:pt x="103" y="46"/>
                </a:cubicBezTo>
                <a:cubicBezTo>
                  <a:pt x="114" y="46"/>
                  <a:pt x="126" y="39"/>
                  <a:pt x="126" y="27"/>
                </a:cubicBezTo>
                <a:cubicBezTo>
                  <a:pt x="126" y="22"/>
                  <a:pt x="124" y="17"/>
                  <a:pt x="120" y="14"/>
                </a:cubicBezTo>
                <a:cubicBezTo>
                  <a:pt x="110" y="6"/>
                  <a:pt x="95" y="6"/>
                  <a:pt x="86" y="14"/>
                </a:cubicBezTo>
                <a:close/>
                <a:moveTo>
                  <a:pt x="82" y="9"/>
                </a:moveTo>
                <a:cubicBezTo>
                  <a:pt x="94" y="0"/>
                  <a:pt x="112" y="0"/>
                  <a:pt x="123" y="9"/>
                </a:cubicBezTo>
                <a:cubicBezTo>
                  <a:pt x="129" y="14"/>
                  <a:pt x="132" y="20"/>
                  <a:pt x="132" y="27"/>
                </a:cubicBezTo>
                <a:cubicBezTo>
                  <a:pt x="132" y="42"/>
                  <a:pt x="117" y="52"/>
                  <a:pt x="103" y="52"/>
                </a:cubicBezTo>
                <a:cubicBezTo>
                  <a:pt x="101" y="52"/>
                  <a:pt x="99" y="52"/>
                  <a:pt x="97" y="51"/>
                </a:cubicBezTo>
                <a:cubicBezTo>
                  <a:pt x="84" y="57"/>
                  <a:pt x="84" y="57"/>
                  <a:pt x="84" y="57"/>
                </a:cubicBezTo>
                <a:cubicBezTo>
                  <a:pt x="84" y="57"/>
                  <a:pt x="84" y="57"/>
                  <a:pt x="84" y="57"/>
                </a:cubicBezTo>
                <a:cubicBezTo>
                  <a:pt x="83" y="57"/>
                  <a:pt x="83" y="57"/>
                  <a:pt x="83" y="57"/>
                </a:cubicBezTo>
                <a:cubicBezTo>
                  <a:pt x="81" y="57"/>
                  <a:pt x="80" y="56"/>
                  <a:pt x="80" y="54"/>
                </a:cubicBezTo>
                <a:cubicBezTo>
                  <a:pt x="80" y="42"/>
                  <a:pt x="80" y="42"/>
                  <a:pt x="80" y="42"/>
                </a:cubicBezTo>
                <a:cubicBezTo>
                  <a:pt x="76" y="38"/>
                  <a:pt x="74" y="33"/>
                  <a:pt x="74" y="27"/>
                </a:cubicBezTo>
                <a:cubicBezTo>
                  <a:pt x="74" y="20"/>
                  <a:pt x="77" y="14"/>
                  <a:pt x="82" y="9"/>
                </a:cubicBezTo>
                <a:close/>
                <a:moveTo>
                  <a:pt x="58" y="65"/>
                </a:moveTo>
                <a:cubicBezTo>
                  <a:pt x="62" y="65"/>
                  <a:pt x="66" y="69"/>
                  <a:pt x="66" y="73"/>
                </a:cubicBezTo>
                <a:cubicBezTo>
                  <a:pt x="66" y="77"/>
                  <a:pt x="62" y="81"/>
                  <a:pt x="58" y="81"/>
                </a:cubicBezTo>
                <a:cubicBezTo>
                  <a:pt x="54" y="81"/>
                  <a:pt x="50" y="77"/>
                  <a:pt x="50" y="73"/>
                </a:cubicBezTo>
                <a:cubicBezTo>
                  <a:pt x="50" y="69"/>
                  <a:pt x="54" y="65"/>
                  <a:pt x="58" y="65"/>
                </a:cubicBezTo>
                <a:close/>
                <a:moveTo>
                  <a:pt x="58" y="71"/>
                </a:moveTo>
                <a:cubicBezTo>
                  <a:pt x="57" y="71"/>
                  <a:pt x="56" y="72"/>
                  <a:pt x="56" y="73"/>
                </a:cubicBezTo>
                <a:cubicBezTo>
                  <a:pt x="56" y="74"/>
                  <a:pt x="57" y="75"/>
                  <a:pt x="58" y="75"/>
                </a:cubicBezTo>
                <a:cubicBezTo>
                  <a:pt x="59" y="75"/>
                  <a:pt x="60" y="74"/>
                  <a:pt x="60" y="73"/>
                </a:cubicBezTo>
                <a:cubicBezTo>
                  <a:pt x="60" y="72"/>
                  <a:pt x="59" y="71"/>
                  <a:pt x="58" y="71"/>
                </a:cubicBezTo>
                <a:close/>
                <a:moveTo>
                  <a:pt x="73" y="67"/>
                </a:moveTo>
                <a:cubicBezTo>
                  <a:pt x="75" y="62"/>
                  <a:pt x="75" y="62"/>
                  <a:pt x="75" y="62"/>
                </a:cubicBezTo>
                <a:cubicBezTo>
                  <a:pt x="70" y="62"/>
                  <a:pt x="70" y="62"/>
                  <a:pt x="70" y="62"/>
                </a:cubicBezTo>
                <a:cubicBezTo>
                  <a:pt x="71" y="64"/>
                  <a:pt x="72" y="65"/>
                  <a:pt x="73" y="67"/>
                </a:cubicBezTo>
                <a:close/>
                <a:moveTo>
                  <a:pt x="12" y="100"/>
                </a:moveTo>
                <a:cubicBezTo>
                  <a:pt x="14" y="101"/>
                  <a:pt x="16" y="103"/>
                  <a:pt x="18" y="104"/>
                </a:cubicBezTo>
                <a:cubicBezTo>
                  <a:pt x="20" y="105"/>
                  <a:pt x="23" y="106"/>
                  <a:pt x="25" y="106"/>
                </a:cubicBezTo>
                <a:cubicBezTo>
                  <a:pt x="33" y="108"/>
                  <a:pt x="42" y="107"/>
                  <a:pt x="49" y="104"/>
                </a:cubicBezTo>
                <a:cubicBezTo>
                  <a:pt x="59" y="100"/>
                  <a:pt x="67" y="93"/>
                  <a:pt x="69" y="83"/>
                </a:cubicBezTo>
                <a:cubicBezTo>
                  <a:pt x="69" y="82"/>
                  <a:pt x="70" y="81"/>
                  <a:pt x="70" y="81"/>
                </a:cubicBezTo>
                <a:cubicBezTo>
                  <a:pt x="70" y="80"/>
                  <a:pt x="70" y="79"/>
                  <a:pt x="70" y="78"/>
                </a:cubicBezTo>
                <a:cubicBezTo>
                  <a:pt x="70" y="77"/>
                  <a:pt x="70" y="76"/>
                  <a:pt x="69" y="74"/>
                </a:cubicBezTo>
                <a:cubicBezTo>
                  <a:pt x="69" y="73"/>
                  <a:pt x="69" y="72"/>
                  <a:pt x="68" y="71"/>
                </a:cubicBezTo>
                <a:cubicBezTo>
                  <a:pt x="67" y="68"/>
                  <a:pt x="66" y="66"/>
                  <a:pt x="64" y="64"/>
                </a:cubicBezTo>
                <a:cubicBezTo>
                  <a:pt x="63" y="63"/>
                  <a:pt x="62" y="63"/>
                  <a:pt x="61" y="62"/>
                </a:cubicBezTo>
                <a:cubicBezTo>
                  <a:pt x="60" y="61"/>
                  <a:pt x="59" y="61"/>
                  <a:pt x="58" y="60"/>
                </a:cubicBezTo>
                <a:cubicBezTo>
                  <a:pt x="58" y="60"/>
                  <a:pt x="58" y="60"/>
                  <a:pt x="58" y="60"/>
                </a:cubicBezTo>
                <a:cubicBezTo>
                  <a:pt x="57" y="60"/>
                  <a:pt x="55" y="59"/>
                  <a:pt x="54" y="59"/>
                </a:cubicBezTo>
                <a:cubicBezTo>
                  <a:pt x="53" y="59"/>
                  <a:pt x="52" y="59"/>
                  <a:pt x="50" y="59"/>
                </a:cubicBezTo>
                <a:cubicBezTo>
                  <a:pt x="49" y="59"/>
                  <a:pt x="48" y="59"/>
                  <a:pt x="46" y="59"/>
                </a:cubicBezTo>
                <a:cubicBezTo>
                  <a:pt x="45" y="59"/>
                  <a:pt x="44" y="60"/>
                  <a:pt x="43" y="60"/>
                </a:cubicBezTo>
                <a:cubicBezTo>
                  <a:pt x="43" y="60"/>
                  <a:pt x="43" y="60"/>
                  <a:pt x="43" y="60"/>
                </a:cubicBezTo>
                <a:cubicBezTo>
                  <a:pt x="43" y="60"/>
                  <a:pt x="43" y="60"/>
                  <a:pt x="43" y="60"/>
                </a:cubicBezTo>
                <a:cubicBezTo>
                  <a:pt x="40" y="61"/>
                  <a:pt x="38" y="63"/>
                  <a:pt x="36" y="64"/>
                </a:cubicBezTo>
                <a:cubicBezTo>
                  <a:pt x="36" y="65"/>
                  <a:pt x="35" y="66"/>
                  <a:pt x="34" y="67"/>
                </a:cubicBezTo>
                <a:cubicBezTo>
                  <a:pt x="34" y="68"/>
                  <a:pt x="33" y="69"/>
                  <a:pt x="33" y="70"/>
                </a:cubicBezTo>
                <a:cubicBezTo>
                  <a:pt x="31" y="72"/>
                  <a:pt x="31" y="74"/>
                  <a:pt x="31" y="77"/>
                </a:cubicBezTo>
                <a:cubicBezTo>
                  <a:pt x="31" y="78"/>
                  <a:pt x="31" y="78"/>
                  <a:pt x="30" y="79"/>
                </a:cubicBezTo>
                <a:cubicBezTo>
                  <a:pt x="30" y="80"/>
                  <a:pt x="30" y="81"/>
                  <a:pt x="29" y="81"/>
                </a:cubicBezTo>
                <a:cubicBezTo>
                  <a:pt x="26" y="82"/>
                  <a:pt x="23" y="82"/>
                  <a:pt x="20" y="82"/>
                </a:cubicBezTo>
                <a:cubicBezTo>
                  <a:pt x="19" y="82"/>
                  <a:pt x="18" y="81"/>
                  <a:pt x="17" y="81"/>
                </a:cubicBezTo>
                <a:cubicBezTo>
                  <a:pt x="17" y="82"/>
                  <a:pt x="17" y="82"/>
                  <a:pt x="18" y="83"/>
                </a:cubicBezTo>
                <a:cubicBezTo>
                  <a:pt x="19" y="85"/>
                  <a:pt x="20" y="88"/>
                  <a:pt x="22" y="90"/>
                </a:cubicBezTo>
                <a:cubicBezTo>
                  <a:pt x="22" y="90"/>
                  <a:pt x="22" y="90"/>
                  <a:pt x="22" y="90"/>
                </a:cubicBezTo>
                <a:cubicBezTo>
                  <a:pt x="22" y="90"/>
                  <a:pt x="22" y="90"/>
                  <a:pt x="22" y="90"/>
                </a:cubicBezTo>
                <a:cubicBezTo>
                  <a:pt x="23" y="91"/>
                  <a:pt x="23" y="93"/>
                  <a:pt x="22" y="94"/>
                </a:cubicBezTo>
                <a:cubicBezTo>
                  <a:pt x="19" y="96"/>
                  <a:pt x="17" y="97"/>
                  <a:pt x="14" y="98"/>
                </a:cubicBezTo>
                <a:cubicBezTo>
                  <a:pt x="13" y="99"/>
                  <a:pt x="12" y="99"/>
                  <a:pt x="11" y="99"/>
                </a:cubicBezTo>
                <a:cubicBezTo>
                  <a:pt x="11" y="99"/>
                  <a:pt x="11" y="100"/>
                  <a:pt x="12" y="10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48" name="Freeform 3840"/>
          <p:cNvSpPr>
            <a:spLocks noEditPoints="1"/>
          </p:cNvSpPr>
          <p:nvPr/>
        </p:nvSpPr>
        <p:spPr bwMode="auto">
          <a:xfrm>
            <a:off x="1334805" y="2857019"/>
            <a:ext cx="224246" cy="239762"/>
          </a:xfrm>
          <a:custGeom>
            <a:avLst/>
            <a:gdLst>
              <a:gd name="T0" fmla="*/ 68 w 122"/>
              <a:gd name="T1" fmla="*/ 94 h 130"/>
              <a:gd name="T2" fmla="*/ 71 w 122"/>
              <a:gd name="T3" fmla="*/ 113 h 130"/>
              <a:gd name="T4" fmla="*/ 63 w 122"/>
              <a:gd name="T5" fmla="*/ 123 h 130"/>
              <a:gd name="T6" fmla="*/ 56 w 122"/>
              <a:gd name="T7" fmla="*/ 123 h 130"/>
              <a:gd name="T8" fmla="*/ 51 w 122"/>
              <a:gd name="T9" fmla="*/ 130 h 130"/>
              <a:gd name="T10" fmla="*/ 15 w 122"/>
              <a:gd name="T11" fmla="*/ 125 h 130"/>
              <a:gd name="T12" fmla="*/ 8 w 122"/>
              <a:gd name="T13" fmla="*/ 123 h 130"/>
              <a:gd name="T14" fmla="*/ 2 w 122"/>
              <a:gd name="T15" fmla="*/ 119 h 130"/>
              <a:gd name="T16" fmla="*/ 0 w 122"/>
              <a:gd name="T17" fmla="*/ 105 h 130"/>
              <a:gd name="T18" fmla="*/ 16 w 122"/>
              <a:gd name="T19" fmla="*/ 78 h 130"/>
              <a:gd name="T20" fmla="*/ 35 w 122"/>
              <a:gd name="T21" fmla="*/ 32 h 130"/>
              <a:gd name="T22" fmla="*/ 55 w 122"/>
              <a:gd name="T23" fmla="*/ 78 h 130"/>
              <a:gd name="T24" fmla="*/ 22 w 122"/>
              <a:gd name="T25" fmla="*/ 101 h 130"/>
              <a:gd name="T26" fmla="*/ 25 w 122"/>
              <a:gd name="T27" fmla="*/ 118 h 130"/>
              <a:gd name="T28" fmla="*/ 46 w 122"/>
              <a:gd name="T29" fmla="*/ 121 h 130"/>
              <a:gd name="T30" fmla="*/ 46 w 122"/>
              <a:gd name="T31" fmla="*/ 104 h 130"/>
              <a:gd name="T32" fmla="*/ 52 w 122"/>
              <a:gd name="T33" fmla="*/ 104 h 130"/>
              <a:gd name="T34" fmla="*/ 53 w 122"/>
              <a:gd name="T35" fmla="*/ 113 h 130"/>
              <a:gd name="T36" fmla="*/ 61 w 122"/>
              <a:gd name="T37" fmla="*/ 113 h 130"/>
              <a:gd name="T38" fmla="*/ 59 w 122"/>
              <a:gd name="T39" fmla="*/ 98 h 130"/>
              <a:gd name="T40" fmla="*/ 35 w 122"/>
              <a:gd name="T41" fmla="*/ 86 h 130"/>
              <a:gd name="T42" fmla="*/ 11 w 122"/>
              <a:gd name="T43" fmla="*/ 98 h 130"/>
              <a:gd name="T44" fmla="*/ 10 w 122"/>
              <a:gd name="T45" fmla="*/ 113 h 130"/>
              <a:gd name="T46" fmla="*/ 18 w 122"/>
              <a:gd name="T47" fmla="*/ 113 h 130"/>
              <a:gd name="T48" fmla="*/ 19 w 122"/>
              <a:gd name="T49" fmla="*/ 104 h 130"/>
              <a:gd name="T50" fmla="*/ 70 w 122"/>
              <a:gd name="T51" fmla="*/ 28 h 130"/>
              <a:gd name="T52" fmla="*/ 75 w 122"/>
              <a:gd name="T53" fmla="*/ 41 h 130"/>
              <a:gd name="T54" fmla="*/ 86 w 122"/>
              <a:gd name="T55" fmla="*/ 46 h 130"/>
              <a:gd name="T56" fmla="*/ 93 w 122"/>
              <a:gd name="T57" fmla="*/ 47 h 130"/>
              <a:gd name="T58" fmla="*/ 110 w 122"/>
              <a:gd name="T59" fmla="*/ 14 h 130"/>
              <a:gd name="T60" fmla="*/ 73 w 122"/>
              <a:gd name="T61" fmla="*/ 10 h 130"/>
              <a:gd name="T62" fmla="*/ 122 w 122"/>
              <a:gd name="T63" fmla="*/ 28 h 130"/>
              <a:gd name="T64" fmla="*/ 87 w 122"/>
              <a:gd name="T65" fmla="*/ 52 h 130"/>
              <a:gd name="T66" fmla="*/ 74 w 122"/>
              <a:gd name="T67" fmla="*/ 57 h 130"/>
              <a:gd name="T68" fmla="*/ 70 w 122"/>
              <a:gd name="T69" fmla="*/ 55 h 130"/>
              <a:gd name="T70" fmla="*/ 64 w 122"/>
              <a:gd name="T71" fmla="*/ 28 h 130"/>
              <a:gd name="T72" fmla="*/ 18 w 122"/>
              <a:gd name="T73" fmla="*/ 59 h 130"/>
              <a:gd name="T74" fmla="*/ 53 w 122"/>
              <a:gd name="T75" fmla="*/ 59 h 130"/>
              <a:gd name="T76" fmla="*/ 18 w 122"/>
              <a:gd name="T77" fmla="*/ 59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22" h="130">
                <a:moveTo>
                  <a:pt x="55" y="78"/>
                </a:moveTo>
                <a:cubicBezTo>
                  <a:pt x="60" y="83"/>
                  <a:pt x="66" y="87"/>
                  <a:pt x="68" y="94"/>
                </a:cubicBezTo>
                <a:cubicBezTo>
                  <a:pt x="70" y="98"/>
                  <a:pt x="71" y="101"/>
                  <a:pt x="71" y="105"/>
                </a:cubicBezTo>
                <a:cubicBezTo>
                  <a:pt x="71" y="113"/>
                  <a:pt x="71" y="113"/>
                  <a:pt x="71" y="113"/>
                </a:cubicBezTo>
                <a:cubicBezTo>
                  <a:pt x="71" y="116"/>
                  <a:pt x="70" y="118"/>
                  <a:pt x="69" y="119"/>
                </a:cubicBezTo>
                <a:cubicBezTo>
                  <a:pt x="67" y="121"/>
                  <a:pt x="65" y="123"/>
                  <a:pt x="63" y="123"/>
                </a:cubicBezTo>
                <a:cubicBezTo>
                  <a:pt x="63" y="123"/>
                  <a:pt x="63" y="123"/>
                  <a:pt x="62" y="123"/>
                </a:cubicBezTo>
                <a:cubicBezTo>
                  <a:pt x="56" y="123"/>
                  <a:pt x="56" y="123"/>
                  <a:pt x="56" y="123"/>
                </a:cubicBezTo>
                <a:cubicBezTo>
                  <a:pt x="56" y="125"/>
                  <a:pt x="56" y="125"/>
                  <a:pt x="56" y="125"/>
                </a:cubicBezTo>
                <a:cubicBezTo>
                  <a:pt x="56" y="128"/>
                  <a:pt x="54" y="130"/>
                  <a:pt x="51" y="130"/>
                </a:cubicBezTo>
                <a:cubicBezTo>
                  <a:pt x="20" y="130"/>
                  <a:pt x="20" y="130"/>
                  <a:pt x="20" y="130"/>
                </a:cubicBezTo>
                <a:cubicBezTo>
                  <a:pt x="17" y="130"/>
                  <a:pt x="15" y="128"/>
                  <a:pt x="15" y="125"/>
                </a:cubicBezTo>
                <a:cubicBezTo>
                  <a:pt x="15" y="123"/>
                  <a:pt x="15" y="123"/>
                  <a:pt x="15" y="123"/>
                </a:cubicBezTo>
                <a:cubicBezTo>
                  <a:pt x="8" y="123"/>
                  <a:pt x="8" y="123"/>
                  <a:pt x="8" y="123"/>
                </a:cubicBezTo>
                <a:cubicBezTo>
                  <a:pt x="8" y="123"/>
                  <a:pt x="8" y="123"/>
                  <a:pt x="7" y="123"/>
                </a:cubicBezTo>
                <a:cubicBezTo>
                  <a:pt x="5" y="123"/>
                  <a:pt x="3" y="121"/>
                  <a:pt x="2" y="119"/>
                </a:cubicBezTo>
                <a:cubicBezTo>
                  <a:pt x="1" y="118"/>
                  <a:pt x="0" y="116"/>
                  <a:pt x="0" y="113"/>
                </a:cubicBezTo>
                <a:cubicBezTo>
                  <a:pt x="0" y="105"/>
                  <a:pt x="0" y="105"/>
                  <a:pt x="0" y="105"/>
                </a:cubicBezTo>
                <a:cubicBezTo>
                  <a:pt x="0" y="101"/>
                  <a:pt x="1" y="98"/>
                  <a:pt x="2" y="94"/>
                </a:cubicBezTo>
                <a:cubicBezTo>
                  <a:pt x="5" y="87"/>
                  <a:pt x="11" y="83"/>
                  <a:pt x="16" y="78"/>
                </a:cubicBezTo>
                <a:cubicBezTo>
                  <a:pt x="11" y="73"/>
                  <a:pt x="8" y="66"/>
                  <a:pt x="8" y="59"/>
                </a:cubicBezTo>
                <a:cubicBezTo>
                  <a:pt x="8" y="44"/>
                  <a:pt x="20" y="32"/>
                  <a:pt x="35" y="32"/>
                </a:cubicBezTo>
                <a:cubicBezTo>
                  <a:pt x="50" y="32"/>
                  <a:pt x="63" y="44"/>
                  <a:pt x="63" y="59"/>
                </a:cubicBezTo>
                <a:cubicBezTo>
                  <a:pt x="63" y="66"/>
                  <a:pt x="60" y="72"/>
                  <a:pt x="55" y="78"/>
                </a:cubicBezTo>
                <a:close/>
                <a:moveTo>
                  <a:pt x="19" y="104"/>
                </a:moveTo>
                <a:cubicBezTo>
                  <a:pt x="19" y="102"/>
                  <a:pt x="20" y="101"/>
                  <a:pt x="22" y="101"/>
                </a:cubicBezTo>
                <a:cubicBezTo>
                  <a:pt x="23" y="101"/>
                  <a:pt x="25" y="102"/>
                  <a:pt x="25" y="104"/>
                </a:cubicBezTo>
                <a:cubicBezTo>
                  <a:pt x="25" y="118"/>
                  <a:pt x="25" y="118"/>
                  <a:pt x="25" y="118"/>
                </a:cubicBezTo>
                <a:cubicBezTo>
                  <a:pt x="25" y="121"/>
                  <a:pt x="25" y="121"/>
                  <a:pt x="25" y="121"/>
                </a:cubicBezTo>
                <a:cubicBezTo>
                  <a:pt x="46" y="121"/>
                  <a:pt x="46" y="121"/>
                  <a:pt x="46" y="121"/>
                </a:cubicBezTo>
                <a:cubicBezTo>
                  <a:pt x="46" y="118"/>
                  <a:pt x="46" y="118"/>
                  <a:pt x="46" y="118"/>
                </a:cubicBezTo>
                <a:cubicBezTo>
                  <a:pt x="46" y="104"/>
                  <a:pt x="46" y="104"/>
                  <a:pt x="46" y="104"/>
                </a:cubicBezTo>
                <a:cubicBezTo>
                  <a:pt x="46" y="102"/>
                  <a:pt x="48" y="101"/>
                  <a:pt x="49" y="101"/>
                </a:cubicBezTo>
                <a:cubicBezTo>
                  <a:pt x="51" y="101"/>
                  <a:pt x="52" y="102"/>
                  <a:pt x="52" y="104"/>
                </a:cubicBezTo>
                <a:cubicBezTo>
                  <a:pt x="52" y="113"/>
                  <a:pt x="52" y="113"/>
                  <a:pt x="52" y="113"/>
                </a:cubicBezTo>
                <a:cubicBezTo>
                  <a:pt x="53" y="113"/>
                  <a:pt x="53" y="113"/>
                  <a:pt x="53" y="113"/>
                </a:cubicBezTo>
                <a:cubicBezTo>
                  <a:pt x="56" y="113"/>
                  <a:pt x="56" y="113"/>
                  <a:pt x="56" y="113"/>
                </a:cubicBezTo>
                <a:cubicBezTo>
                  <a:pt x="61" y="113"/>
                  <a:pt x="61" y="113"/>
                  <a:pt x="61" y="113"/>
                </a:cubicBezTo>
                <a:cubicBezTo>
                  <a:pt x="61" y="105"/>
                  <a:pt x="61" y="105"/>
                  <a:pt x="61" y="105"/>
                </a:cubicBezTo>
                <a:cubicBezTo>
                  <a:pt x="61" y="103"/>
                  <a:pt x="60" y="100"/>
                  <a:pt x="59" y="98"/>
                </a:cubicBezTo>
                <a:cubicBezTo>
                  <a:pt x="57" y="92"/>
                  <a:pt x="51" y="87"/>
                  <a:pt x="47" y="83"/>
                </a:cubicBezTo>
                <a:cubicBezTo>
                  <a:pt x="44" y="85"/>
                  <a:pt x="40" y="86"/>
                  <a:pt x="35" y="86"/>
                </a:cubicBezTo>
                <a:cubicBezTo>
                  <a:pt x="31" y="86"/>
                  <a:pt x="27" y="85"/>
                  <a:pt x="23" y="83"/>
                </a:cubicBezTo>
                <a:cubicBezTo>
                  <a:pt x="19" y="87"/>
                  <a:pt x="14" y="92"/>
                  <a:pt x="11" y="98"/>
                </a:cubicBezTo>
                <a:cubicBezTo>
                  <a:pt x="10" y="100"/>
                  <a:pt x="10" y="103"/>
                  <a:pt x="10" y="105"/>
                </a:cubicBezTo>
                <a:cubicBezTo>
                  <a:pt x="10" y="113"/>
                  <a:pt x="10" y="113"/>
                  <a:pt x="10" y="113"/>
                </a:cubicBezTo>
                <a:cubicBezTo>
                  <a:pt x="15" y="113"/>
                  <a:pt x="15" y="113"/>
                  <a:pt x="15" y="113"/>
                </a:cubicBezTo>
                <a:cubicBezTo>
                  <a:pt x="18" y="113"/>
                  <a:pt x="18" y="113"/>
                  <a:pt x="18" y="113"/>
                </a:cubicBezTo>
                <a:cubicBezTo>
                  <a:pt x="19" y="113"/>
                  <a:pt x="19" y="113"/>
                  <a:pt x="19" y="113"/>
                </a:cubicBezTo>
                <a:cubicBezTo>
                  <a:pt x="19" y="104"/>
                  <a:pt x="19" y="104"/>
                  <a:pt x="19" y="104"/>
                </a:cubicBezTo>
                <a:close/>
                <a:moveTo>
                  <a:pt x="76" y="14"/>
                </a:moveTo>
                <a:cubicBezTo>
                  <a:pt x="72" y="18"/>
                  <a:pt x="70" y="22"/>
                  <a:pt x="70" y="28"/>
                </a:cubicBezTo>
                <a:cubicBezTo>
                  <a:pt x="70" y="32"/>
                  <a:pt x="72" y="36"/>
                  <a:pt x="75" y="39"/>
                </a:cubicBezTo>
                <a:cubicBezTo>
                  <a:pt x="75" y="40"/>
                  <a:pt x="75" y="41"/>
                  <a:pt x="75" y="41"/>
                </a:cubicBezTo>
                <a:cubicBezTo>
                  <a:pt x="76" y="50"/>
                  <a:pt x="76" y="50"/>
                  <a:pt x="76" y="50"/>
                </a:cubicBezTo>
                <a:cubicBezTo>
                  <a:pt x="86" y="46"/>
                  <a:pt x="86" y="46"/>
                  <a:pt x="86" y="46"/>
                </a:cubicBezTo>
                <a:cubicBezTo>
                  <a:pt x="86" y="46"/>
                  <a:pt x="87" y="46"/>
                  <a:pt x="87" y="46"/>
                </a:cubicBezTo>
                <a:cubicBezTo>
                  <a:pt x="89" y="47"/>
                  <a:pt x="91" y="47"/>
                  <a:pt x="93" y="47"/>
                </a:cubicBezTo>
                <a:cubicBezTo>
                  <a:pt x="104" y="47"/>
                  <a:pt x="116" y="40"/>
                  <a:pt x="116" y="28"/>
                </a:cubicBezTo>
                <a:cubicBezTo>
                  <a:pt x="116" y="22"/>
                  <a:pt x="114" y="18"/>
                  <a:pt x="110" y="14"/>
                </a:cubicBezTo>
                <a:cubicBezTo>
                  <a:pt x="101" y="7"/>
                  <a:pt x="86" y="7"/>
                  <a:pt x="76" y="14"/>
                </a:cubicBezTo>
                <a:close/>
                <a:moveTo>
                  <a:pt x="73" y="10"/>
                </a:moveTo>
                <a:cubicBezTo>
                  <a:pt x="84" y="0"/>
                  <a:pt x="102" y="0"/>
                  <a:pt x="113" y="10"/>
                </a:cubicBezTo>
                <a:cubicBezTo>
                  <a:pt x="119" y="14"/>
                  <a:pt x="122" y="21"/>
                  <a:pt x="122" y="28"/>
                </a:cubicBezTo>
                <a:cubicBezTo>
                  <a:pt x="122" y="43"/>
                  <a:pt x="107" y="52"/>
                  <a:pt x="93" y="52"/>
                </a:cubicBezTo>
                <a:cubicBezTo>
                  <a:pt x="91" y="52"/>
                  <a:pt x="89" y="52"/>
                  <a:pt x="87" y="52"/>
                </a:cubicBezTo>
                <a:cubicBezTo>
                  <a:pt x="74" y="57"/>
                  <a:pt x="74" y="57"/>
                  <a:pt x="74" y="57"/>
                </a:cubicBezTo>
                <a:cubicBezTo>
                  <a:pt x="74" y="57"/>
                  <a:pt x="74" y="57"/>
                  <a:pt x="74" y="57"/>
                </a:cubicBezTo>
                <a:cubicBezTo>
                  <a:pt x="74" y="57"/>
                  <a:pt x="73" y="57"/>
                  <a:pt x="73" y="57"/>
                </a:cubicBezTo>
                <a:cubicBezTo>
                  <a:pt x="71" y="57"/>
                  <a:pt x="70" y="56"/>
                  <a:pt x="70" y="55"/>
                </a:cubicBezTo>
                <a:cubicBezTo>
                  <a:pt x="70" y="43"/>
                  <a:pt x="70" y="43"/>
                  <a:pt x="70" y="43"/>
                </a:cubicBezTo>
                <a:cubicBezTo>
                  <a:pt x="66" y="38"/>
                  <a:pt x="64" y="33"/>
                  <a:pt x="64" y="28"/>
                </a:cubicBezTo>
                <a:cubicBezTo>
                  <a:pt x="64" y="21"/>
                  <a:pt x="67" y="14"/>
                  <a:pt x="73" y="10"/>
                </a:cubicBezTo>
                <a:close/>
                <a:moveTo>
                  <a:pt x="18" y="59"/>
                </a:moveTo>
                <a:cubicBezTo>
                  <a:pt x="18" y="69"/>
                  <a:pt x="26" y="76"/>
                  <a:pt x="35" y="76"/>
                </a:cubicBezTo>
                <a:cubicBezTo>
                  <a:pt x="45" y="76"/>
                  <a:pt x="53" y="69"/>
                  <a:pt x="53" y="59"/>
                </a:cubicBezTo>
                <a:cubicBezTo>
                  <a:pt x="53" y="49"/>
                  <a:pt x="45" y="41"/>
                  <a:pt x="35" y="41"/>
                </a:cubicBezTo>
                <a:cubicBezTo>
                  <a:pt x="26" y="41"/>
                  <a:pt x="18" y="49"/>
                  <a:pt x="18" y="5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49" name="Freeform 3841"/>
          <p:cNvSpPr>
            <a:spLocks noEditPoints="1"/>
          </p:cNvSpPr>
          <p:nvPr/>
        </p:nvSpPr>
        <p:spPr bwMode="auto">
          <a:xfrm>
            <a:off x="3304739" y="3373131"/>
            <a:ext cx="231254" cy="232757"/>
          </a:xfrm>
          <a:custGeom>
            <a:avLst/>
            <a:gdLst>
              <a:gd name="T0" fmla="*/ 16 w 126"/>
              <a:gd name="T1" fmla="*/ 92 h 126"/>
              <a:gd name="T2" fmla="*/ 9 w 126"/>
              <a:gd name="T3" fmla="*/ 103 h 126"/>
              <a:gd name="T4" fmla="*/ 5 w 126"/>
              <a:gd name="T5" fmla="*/ 99 h 126"/>
              <a:gd name="T6" fmla="*/ 101 w 126"/>
              <a:gd name="T7" fmla="*/ 43 h 126"/>
              <a:gd name="T8" fmla="*/ 65 w 126"/>
              <a:gd name="T9" fmla="*/ 43 h 126"/>
              <a:gd name="T10" fmla="*/ 101 w 126"/>
              <a:gd name="T11" fmla="*/ 43 h 126"/>
              <a:gd name="T12" fmla="*/ 71 w 126"/>
              <a:gd name="T13" fmla="*/ 43 h 126"/>
              <a:gd name="T14" fmla="*/ 95 w 126"/>
              <a:gd name="T15" fmla="*/ 43 h 126"/>
              <a:gd name="T16" fmla="*/ 17 w 126"/>
              <a:gd name="T17" fmla="*/ 82 h 126"/>
              <a:gd name="T18" fmla="*/ 19 w 126"/>
              <a:gd name="T19" fmla="*/ 67 h 126"/>
              <a:gd name="T20" fmla="*/ 11 w 126"/>
              <a:gd name="T21" fmla="*/ 72 h 126"/>
              <a:gd name="T22" fmla="*/ 4 w 126"/>
              <a:gd name="T23" fmla="*/ 70 h 126"/>
              <a:gd name="T24" fmla="*/ 9 w 126"/>
              <a:gd name="T25" fmla="*/ 34 h 126"/>
              <a:gd name="T26" fmla="*/ 9 w 126"/>
              <a:gd name="T27" fmla="*/ 34 h 126"/>
              <a:gd name="T28" fmla="*/ 40 w 126"/>
              <a:gd name="T29" fmla="*/ 25 h 126"/>
              <a:gd name="T30" fmla="*/ 41 w 126"/>
              <a:gd name="T31" fmla="*/ 25 h 126"/>
              <a:gd name="T32" fmla="*/ 77 w 126"/>
              <a:gd name="T33" fmla="*/ 4 h 126"/>
              <a:gd name="T34" fmla="*/ 122 w 126"/>
              <a:gd name="T35" fmla="*/ 7 h 126"/>
              <a:gd name="T36" fmla="*/ 122 w 126"/>
              <a:gd name="T37" fmla="*/ 7 h 126"/>
              <a:gd name="T38" fmla="*/ 101 w 126"/>
              <a:gd name="T39" fmla="*/ 85 h 126"/>
              <a:gd name="T40" fmla="*/ 100 w 126"/>
              <a:gd name="T41" fmla="*/ 86 h 126"/>
              <a:gd name="T42" fmla="*/ 92 w 126"/>
              <a:gd name="T43" fmla="*/ 116 h 126"/>
              <a:gd name="T44" fmla="*/ 75 w 126"/>
              <a:gd name="T45" fmla="*/ 125 h 126"/>
              <a:gd name="T46" fmla="*/ 53 w 126"/>
              <a:gd name="T47" fmla="*/ 116 h 126"/>
              <a:gd name="T48" fmla="*/ 58 w 126"/>
              <a:gd name="T49" fmla="*/ 108 h 126"/>
              <a:gd name="T50" fmla="*/ 55 w 126"/>
              <a:gd name="T51" fmla="*/ 108 h 126"/>
              <a:gd name="T52" fmla="*/ 40 w 126"/>
              <a:gd name="T53" fmla="*/ 107 h 126"/>
              <a:gd name="T54" fmla="*/ 19 w 126"/>
              <a:gd name="T55" fmla="*/ 86 h 126"/>
              <a:gd name="T56" fmla="*/ 27 w 126"/>
              <a:gd name="T57" fmla="*/ 72 h 126"/>
              <a:gd name="T58" fmla="*/ 45 w 126"/>
              <a:gd name="T59" fmla="*/ 99 h 126"/>
              <a:gd name="T60" fmla="*/ 63 w 126"/>
              <a:gd name="T61" fmla="*/ 96 h 126"/>
              <a:gd name="T62" fmla="*/ 70 w 126"/>
              <a:gd name="T63" fmla="*/ 101 h 126"/>
              <a:gd name="T64" fmla="*/ 65 w 126"/>
              <a:gd name="T65" fmla="*/ 115 h 126"/>
              <a:gd name="T66" fmla="*/ 85 w 126"/>
              <a:gd name="T67" fmla="*/ 110 h 126"/>
              <a:gd name="T68" fmla="*/ 91 w 126"/>
              <a:gd name="T69" fmla="*/ 98 h 126"/>
              <a:gd name="T70" fmla="*/ 90 w 126"/>
              <a:gd name="T71" fmla="*/ 86 h 126"/>
              <a:gd name="T72" fmla="*/ 93 w 126"/>
              <a:gd name="T73" fmla="*/ 79 h 126"/>
              <a:gd name="T74" fmla="*/ 94 w 126"/>
              <a:gd name="T75" fmla="*/ 78 h 126"/>
              <a:gd name="T76" fmla="*/ 113 w 126"/>
              <a:gd name="T77" fmla="*/ 12 h 126"/>
              <a:gd name="T78" fmla="*/ 48 w 126"/>
              <a:gd name="T79" fmla="*/ 31 h 126"/>
              <a:gd name="T80" fmla="*/ 46 w 126"/>
              <a:gd name="T81" fmla="*/ 33 h 126"/>
              <a:gd name="T82" fmla="*/ 45 w 126"/>
              <a:gd name="T83" fmla="*/ 34 h 126"/>
              <a:gd name="T84" fmla="*/ 27 w 126"/>
              <a:gd name="T85" fmla="*/ 34 h 126"/>
              <a:gd name="T86" fmla="*/ 16 w 126"/>
              <a:gd name="T87" fmla="*/ 40 h 126"/>
              <a:gd name="T88" fmla="*/ 10 w 126"/>
              <a:gd name="T89" fmla="*/ 60 h 126"/>
              <a:gd name="T90" fmla="*/ 25 w 126"/>
              <a:gd name="T91" fmla="*/ 56 h 126"/>
              <a:gd name="T92" fmla="*/ 29 w 126"/>
              <a:gd name="T93" fmla="*/ 62 h 126"/>
              <a:gd name="T94" fmla="*/ 29 w 126"/>
              <a:gd name="T95" fmla="*/ 110 h 126"/>
              <a:gd name="T96" fmla="*/ 33 w 126"/>
              <a:gd name="T97" fmla="*/ 114 h 126"/>
              <a:gd name="T98" fmla="*/ 22 w 126"/>
              <a:gd name="T99" fmla="*/ 121 h 126"/>
              <a:gd name="T100" fmla="*/ 29 w 126"/>
              <a:gd name="T101" fmla="*/ 110 h 126"/>
              <a:gd name="T102" fmla="*/ 25 w 126"/>
              <a:gd name="T103" fmla="*/ 101 h 126"/>
              <a:gd name="T104" fmla="*/ 8 w 126"/>
              <a:gd name="T105" fmla="*/ 121 h 126"/>
              <a:gd name="T106" fmla="*/ 4 w 126"/>
              <a:gd name="T107" fmla="*/ 117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26" h="126">
                <a:moveTo>
                  <a:pt x="12" y="92"/>
                </a:moveTo>
                <a:cubicBezTo>
                  <a:pt x="13" y="91"/>
                  <a:pt x="15" y="91"/>
                  <a:pt x="16" y="92"/>
                </a:cubicBezTo>
                <a:cubicBezTo>
                  <a:pt x="17" y="93"/>
                  <a:pt x="17" y="95"/>
                  <a:pt x="16" y="96"/>
                </a:cubicBezTo>
                <a:cubicBezTo>
                  <a:pt x="9" y="103"/>
                  <a:pt x="9" y="103"/>
                  <a:pt x="9" y="103"/>
                </a:cubicBezTo>
                <a:cubicBezTo>
                  <a:pt x="7" y="105"/>
                  <a:pt x="6" y="105"/>
                  <a:pt x="5" y="103"/>
                </a:cubicBezTo>
                <a:cubicBezTo>
                  <a:pt x="3" y="102"/>
                  <a:pt x="3" y="101"/>
                  <a:pt x="5" y="99"/>
                </a:cubicBezTo>
                <a:cubicBezTo>
                  <a:pt x="12" y="92"/>
                  <a:pt x="12" y="92"/>
                  <a:pt x="12" y="92"/>
                </a:cubicBezTo>
                <a:close/>
                <a:moveTo>
                  <a:pt x="101" y="43"/>
                </a:moveTo>
                <a:cubicBezTo>
                  <a:pt x="101" y="52"/>
                  <a:pt x="93" y="60"/>
                  <a:pt x="83" y="60"/>
                </a:cubicBezTo>
                <a:cubicBezTo>
                  <a:pt x="73" y="60"/>
                  <a:pt x="65" y="52"/>
                  <a:pt x="65" y="43"/>
                </a:cubicBezTo>
                <a:cubicBezTo>
                  <a:pt x="65" y="33"/>
                  <a:pt x="73" y="25"/>
                  <a:pt x="83" y="25"/>
                </a:cubicBezTo>
                <a:cubicBezTo>
                  <a:pt x="93" y="25"/>
                  <a:pt x="101" y="33"/>
                  <a:pt x="101" y="43"/>
                </a:cubicBezTo>
                <a:close/>
                <a:moveTo>
                  <a:pt x="83" y="30"/>
                </a:moveTo>
                <a:cubicBezTo>
                  <a:pt x="76" y="30"/>
                  <a:pt x="71" y="36"/>
                  <a:pt x="71" y="43"/>
                </a:cubicBezTo>
                <a:cubicBezTo>
                  <a:pt x="71" y="49"/>
                  <a:pt x="76" y="55"/>
                  <a:pt x="83" y="55"/>
                </a:cubicBezTo>
                <a:cubicBezTo>
                  <a:pt x="90" y="55"/>
                  <a:pt x="95" y="49"/>
                  <a:pt x="95" y="43"/>
                </a:cubicBezTo>
                <a:cubicBezTo>
                  <a:pt x="95" y="36"/>
                  <a:pt x="90" y="30"/>
                  <a:pt x="83" y="30"/>
                </a:cubicBezTo>
                <a:close/>
                <a:moveTo>
                  <a:pt x="17" y="82"/>
                </a:moveTo>
                <a:cubicBezTo>
                  <a:pt x="17" y="78"/>
                  <a:pt x="18" y="75"/>
                  <a:pt x="18" y="71"/>
                </a:cubicBezTo>
                <a:cubicBezTo>
                  <a:pt x="18" y="70"/>
                  <a:pt x="18" y="68"/>
                  <a:pt x="19" y="67"/>
                </a:cubicBezTo>
                <a:cubicBezTo>
                  <a:pt x="18" y="67"/>
                  <a:pt x="18" y="67"/>
                  <a:pt x="18" y="67"/>
                </a:cubicBezTo>
                <a:cubicBezTo>
                  <a:pt x="15" y="68"/>
                  <a:pt x="13" y="70"/>
                  <a:pt x="11" y="72"/>
                </a:cubicBezTo>
                <a:cubicBezTo>
                  <a:pt x="9" y="73"/>
                  <a:pt x="6" y="73"/>
                  <a:pt x="4" y="71"/>
                </a:cubicBezTo>
                <a:cubicBezTo>
                  <a:pt x="4" y="71"/>
                  <a:pt x="4" y="70"/>
                  <a:pt x="4" y="70"/>
                </a:cubicBezTo>
                <a:cubicBezTo>
                  <a:pt x="1" y="64"/>
                  <a:pt x="0" y="57"/>
                  <a:pt x="1" y="51"/>
                </a:cubicBezTo>
                <a:cubicBezTo>
                  <a:pt x="2" y="45"/>
                  <a:pt x="5" y="39"/>
                  <a:pt x="9" y="34"/>
                </a:cubicBezTo>
                <a:cubicBezTo>
                  <a:pt x="9" y="34"/>
                  <a:pt x="9" y="34"/>
                  <a:pt x="9" y="34"/>
                </a:cubicBezTo>
                <a:cubicBezTo>
                  <a:pt x="9" y="34"/>
                  <a:pt x="9" y="34"/>
                  <a:pt x="9" y="34"/>
                </a:cubicBezTo>
                <a:cubicBezTo>
                  <a:pt x="14" y="29"/>
                  <a:pt x="19" y="26"/>
                  <a:pt x="25" y="25"/>
                </a:cubicBezTo>
                <a:cubicBezTo>
                  <a:pt x="30" y="24"/>
                  <a:pt x="35" y="24"/>
                  <a:pt x="40" y="25"/>
                </a:cubicBezTo>
                <a:cubicBezTo>
                  <a:pt x="41" y="25"/>
                  <a:pt x="41" y="25"/>
                  <a:pt x="41" y="25"/>
                </a:cubicBezTo>
                <a:cubicBezTo>
                  <a:pt x="41" y="25"/>
                  <a:pt x="41" y="25"/>
                  <a:pt x="41" y="25"/>
                </a:cubicBezTo>
                <a:cubicBezTo>
                  <a:pt x="41" y="25"/>
                  <a:pt x="41" y="25"/>
                  <a:pt x="41" y="25"/>
                </a:cubicBezTo>
                <a:cubicBezTo>
                  <a:pt x="51" y="14"/>
                  <a:pt x="64" y="7"/>
                  <a:pt x="77" y="4"/>
                </a:cubicBezTo>
                <a:cubicBezTo>
                  <a:pt x="91" y="0"/>
                  <a:pt x="105" y="0"/>
                  <a:pt x="119" y="4"/>
                </a:cubicBezTo>
                <a:cubicBezTo>
                  <a:pt x="120" y="4"/>
                  <a:pt x="122" y="5"/>
                  <a:pt x="122" y="7"/>
                </a:cubicBezTo>
                <a:cubicBezTo>
                  <a:pt x="122" y="7"/>
                  <a:pt x="122" y="7"/>
                  <a:pt x="122" y="7"/>
                </a:cubicBezTo>
                <a:cubicBezTo>
                  <a:pt x="122" y="7"/>
                  <a:pt x="122" y="7"/>
                  <a:pt x="122" y="7"/>
                </a:cubicBezTo>
                <a:cubicBezTo>
                  <a:pt x="126" y="21"/>
                  <a:pt x="126" y="35"/>
                  <a:pt x="122" y="49"/>
                </a:cubicBezTo>
                <a:cubicBezTo>
                  <a:pt x="118" y="62"/>
                  <a:pt x="111" y="74"/>
                  <a:pt x="101" y="85"/>
                </a:cubicBezTo>
                <a:cubicBezTo>
                  <a:pt x="101" y="85"/>
                  <a:pt x="101" y="85"/>
                  <a:pt x="101" y="85"/>
                </a:cubicBezTo>
                <a:cubicBezTo>
                  <a:pt x="100" y="86"/>
                  <a:pt x="100" y="86"/>
                  <a:pt x="100" y="86"/>
                </a:cubicBezTo>
                <a:cubicBezTo>
                  <a:pt x="101" y="91"/>
                  <a:pt x="102" y="96"/>
                  <a:pt x="101" y="100"/>
                </a:cubicBezTo>
                <a:cubicBezTo>
                  <a:pt x="99" y="106"/>
                  <a:pt x="96" y="112"/>
                  <a:pt x="92" y="116"/>
                </a:cubicBezTo>
                <a:cubicBezTo>
                  <a:pt x="92" y="116"/>
                  <a:pt x="92" y="116"/>
                  <a:pt x="92" y="116"/>
                </a:cubicBezTo>
                <a:cubicBezTo>
                  <a:pt x="87" y="121"/>
                  <a:pt x="81" y="124"/>
                  <a:pt x="75" y="125"/>
                </a:cubicBezTo>
                <a:cubicBezTo>
                  <a:pt x="68" y="126"/>
                  <a:pt x="61" y="125"/>
                  <a:pt x="55" y="122"/>
                </a:cubicBezTo>
                <a:cubicBezTo>
                  <a:pt x="53" y="121"/>
                  <a:pt x="52" y="118"/>
                  <a:pt x="53" y="116"/>
                </a:cubicBezTo>
                <a:cubicBezTo>
                  <a:pt x="54" y="115"/>
                  <a:pt x="54" y="115"/>
                  <a:pt x="54" y="115"/>
                </a:cubicBezTo>
                <a:cubicBezTo>
                  <a:pt x="56" y="113"/>
                  <a:pt x="57" y="110"/>
                  <a:pt x="58" y="108"/>
                </a:cubicBezTo>
                <a:cubicBezTo>
                  <a:pt x="59" y="107"/>
                  <a:pt x="59" y="107"/>
                  <a:pt x="59" y="107"/>
                </a:cubicBezTo>
                <a:cubicBezTo>
                  <a:pt x="57" y="107"/>
                  <a:pt x="56" y="107"/>
                  <a:pt x="55" y="108"/>
                </a:cubicBezTo>
                <a:cubicBezTo>
                  <a:pt x="51" y="108"/>
                  <a:pt x="47" y="108"/>
                  <a:pt x="43" y="108"/>
                </a:cubicBezTo>
                <a:cubicBezTo>
                  <a:pt x="42" y="108"/>
                  <a:pt x="41" y="108"/>
                  <a:pt x="40" y="107"/>
                </a:cubicBezTo>
                <a:cubicBezTo>
                  <a:pt x="40" y="107"/>
                  <a:pt x="40" y="107"/>
                  <a:pt x="40" y="107"/>
                </a:cubicBezTo>
                <a:cubicBezTo>
                  <a:pt x="19" y="86"/>
                  <a:pt x="19" y="86"/>
                  <a:pt x="19" y="86"/>
                </a:cubicBezTo>
                <a:cubicBezTo>
                  <a:pt x="18" y="85"/>
                  <a:pt x="17" y="83"/>
                  <a:pt x="17" y="82"/>
                </a:cubicBezTo>
                <a:close/>
                <a:moveTo>
                  <a:pt x="27" y="72"/>
                </a:moveTo>
                <a:cubicBezTo>
                  <a:pt x="27" y="75"/>
                  <a:pt x="27" y="78"/>
                  <a:pt x="27" y="80"/>
                </a:cubicBezTo>
                <a:cubicBezTo>
                  <a:pt x="45" y="99"/>
                  <a:pt x="45" y="99"/>
                  <a:pt x="45" y="99"/>
                </a:cubicBezTo>
                <a:cubicBezTo>
                  <a:pt x="48" y="99"/>
                  <a:pt x="51" y="99"/>
                  <a:pt x="54" y="98"/>
                </a:cubicBezTo>
                <a:cubicBezTo>
                  <a:pt x="57" y="98"/>
                  <a:pt x="60" y="97"/>
                  <a:pt x="63" y="96"/>
                </a:cubicBezTo>
                <a:cubicBezTo>
                  <a:pt x="64" y="96"/>
                  <a:pt x="64" y="96"/>
                  <a:pt x="65" y="96"/>
                </a:cubicBezTo>
                <a:cubicBezTo>
                  <a:pt x="68" y="96"/>
                  <a:pt x="70" y="98"/>
                  <a:pt x="70" y="101"/>
                </a:cubicBezTo>
                <a:cubicBezTo>
                  <a:pt x="69" y="105"/>
                  <a:pt x="69" y="108"/>
                  <a:pt x="67" y="112"/>
                </a:cubicBezTo>
                <a:cubicBezTo>
                  <a:pt x="67" y="113"/>
                  <a:pt x="66" y="114"/>
                  <a:pt x="65" y="115"/>
                </a:cubicBezTo>
                <a:cubicBezTo>
                  <a:pt x="68" y="116"/>
                  <a:pt x="71" y="116"/>
                  <a:pt x="73" y="116"/>
                </a:cubicBezTo>
                <a:cubicBezTo>
                  <a:pt x="78" y="115"/>
                  <a:pt x="82" y="113"/>
                  <a:pt x="85" y="110"/>
                </a:cubicBezTo>
                <a:cubicBezTo>
                  <a:pt x="85" y="109"/>
                  <a:pt x="85" y="109"/>
                  <a:pt x="85" y="109"/>
                </a:cubicBezTo>
                <a:cubicBezTo>
                  <a:pt x="88" y="106"/>
                  <a:pt x="90" y="102"/>
                  <a:pt x="91" y="98"/>
                </a:cubicBezTo>
                <a:cubicBezTo>
                  <a:pt x="92" y="94"/>
                  <a:pt x="92" y="90"/>
                  <a:pt x="90" y="86"/>
                </a:cubicBezTo>
                <a:cubicBezTo>
                  <a:pt x="90" y="86"/>
                  <a:pt x="90" y="86"/>
                  <a:pt x="90" y="86"/>
                </a:cubicBezTo>
                <a:cubicBezTo>
                  <a:pt x="90" y="84"/>
                  <a:pt x="90" y="82"/>
                  <a:pt x="91" y="81"/>
                </a:cubicBezTo>
                <a:cubicBezTo>
                  <a:pt x="93" y="79"/>
                  <a:pt x="93" y="79"/>
                  <a:pt x="93" y="79"/>
                </a:cubicBezTo>
                <a:cubicBezTo>
                  <a:pt x="94" y="78"/>
                  <a:pt x="94" y="78"/>
                  <a:pt x="94" y="78"/>
                </a:cubicBezTo>
                <a:cubicBezTo>
                  <a:pt x="94" y="78"/>
                  <a:pt x="94" y="78"/>
                  <a:pt x="94" y="78"/>
                </a:cubicBezTo>
                <a:cubicBezTo>
                  <a:pt x="104" y="69"/>
                  <a:pt x="110" y="58"/>
                  <a:pt x="113" y="46"/>
                </a:cubicBezTo>
                <a:cubicBezTo>
                  <a:pt x="116" y="35"/>
                  <a:pt x="116" y="23"/>
                  <a:pt x="113" y="12"/>
                </a:cubicBezTo>
                <a:cubicBezTo>
                  <a:pt x="102" y="10"/>
                  <a:pt x="90" y="10"/>
                  <a:pt x="79" y="13"/>
                </a:cubicBezTo>
                <a:cubicBezTo>
                  <a:pt x="68" y="16"/>
                  <a:pt x="57" y="22"/>
                  <a:pt x="48" y="31"/>
                </a:cubicBezTo>
                <a:cubicBezTo>
                  <a:pt x="48" y="31"/>
                  <a:pt x="48" y="31"/>
                  <a:pt x="48" y="31"/>
                </a:cubicBezTo>
                <a:cubicBezTo>
                  <a:pt x="46" y="33"/>
                  <a:pt x="46" y="33"/>
                  <a:pt x="46" y="33"/>
                </a:cubicBezTo>
                <a:cubicBezTo>
                  <a:pt x="46" y="33"/>
                  <a:pt x="46" y="33"/>
                  <a:pt x="46" y="33"/>
                </a:cubicBezTo>
                <a:cubicBezTo>
                  <a:pt x="45" y="34"/>
                  <a:pt x="45" y="34"/>
                  <a:pt x="45" y="34"/>
                </a:cubicBezTo>
                <a:cubicBezTo>
                  <a:pt x="44" y="36"/>
                  <a:pt x="42" y="36"/>
                  <a:pt x="40" y="35"/>
                </a:cubicBezTo>
                <a:cubicBezTo>
                  <a:pt x="36" y="34"/>
                  <a:pt x="31" y="34"/>
                  <a:pt x="27" y="34"/>
                </a:cubicBezTo>
                <a:cubicBezTo>
                  <a:pt x="23" y="35"/>
                  <a:pt x="19" y="37"/>
                  <a:pt x="16" y="40"/>
                </a:cubicBezTo>
                <a:cubicBezTo>
                  <a:pt x="16" y="40"/>
                  <a:pt x="16" y="40"/>
                  <a:pt x="16" y="40"/>
                </a:cubicBezTo>
                <a:cubicBezTo>
                  <a:pt x="13" y="44"/>
                  <a:pt x="11" y="48"/>
                  <a:pt x="10" y="52"/>
                </a:cubicBezTo>
                <a:cubicBezTo>
                  <a:pt x="10" y="55"/>
                  <a:pt x="10" y="58"/>
                  <a:pt x="10" y="60"/>
                </a:cubicBezTo>
                <a:cubicBezTo>
                  <a:pt x="11" y="60"/>
                  <a:pt x="13" y="59"/>
                  <a:pt x="14" y="59"/>
                </a:cubicBezTo>
                <a:cubicBezTo>
                  <a:pt x="17" y="57"/>
                  <a:pt x="21" y="56"/>
                  <a:pt x="25" y="56"/>
                </a:cubicBezTo>
                <a:cubicBezTo>
                  <a:pt x="25" y="56"/>
                  <a:pt x="26" y="56"/>
                  <a:pt x="26" y="56"/>
                </a:cubicBezTo>
                <a:cubicBezTo>
                  <a:pt x="29" y="57"/>
                  <a:pt x="30" y="60"/>
                  <a:pt x="29" y="62"/>
                </a:cubicBezTo>
                <a:cubicBezTo>
                  <a:pt x="29" y="65"/>
                  <a:pt x="28" y="69"/>
                  <a:pt x="27" y="72"/>
                </a:cubicBezTo>
                <a:close/>
                <a:moveTo>
                  <a:pt x="29" y="110"/>
                </a:moveTo>
                <a:cubicBezTo>
                  <a:pt x="30" y="109"/>
                  <a:pt x="32" y="109"/>
                  <a:pt x="33" y="110"/>
                </a:cubicBezTo>
                <a:cubicBezTo>
                  <a:pt x="35" y="111"/>
                  <a:pt x="35" y="113"/>
                  <a:pt x="33" y="114"/>
                </a:cubicBezTo>
                <a:cubicBezTo>
                  <a:pt x="26" y="121"/>
                  <a:pt x="26" y="121"/>
                  <a:pt x="26" y="121"/>
                </a:cubicBezTo>
                <a:cubicBezTo>
                  <a:pt x="25" y="122"/>
                  <a:pt x="23" y="122"/>
                  <a:pt x="22" y="121"/>
                </a:cubicBezTo>
                <a:cubicBezTo>
                  <a:pt x="21" y="120"/>
                  <a:pt x="21" y="118"/>
                  <a:pt x="22" y="117"/>
                </a:cubicBezTo>
                <a:cubicBezTo>
                  <a:pt x="29" y="110"/>
                  <a:pt x="29" y="110"/>
                  <a:pt x="29" y="110"/>
                </a:cubicBezTo>
                <a:close/>
                <a:moveTo>
                  <a:pt x="21" y="101"/>
                </a:moveTo>
                <a:cubicBezTo>
                  <a:pt x="22" y="100"/>
                  <a:pt x="23" y="100"/>
                  <a:pt x="25" y="101"/>
                </a:cubicBezTo>
                <a:cubicBezTo>
                  <a:pt x="26" y="102"/>
                  <a:pt x="26" y="104"/>
                  <a:pt x="25" y="105"/>
                </a:cubicBezTo>
                <a:cubicBezTo>
                  <a:pt x="8" y="121"/>
                  <a:pt x="8" y="121"/>
                  <a:pt x="8" y="121"/>
                </a:cubicBezTo>
                <a:cubicBezTo>
                  <a:pt x="7" y="122"/>
                  <a:pt x="5" y="122"/>
                  <a:pt x="4" y="121"/>
                </a:cubicBezTo>
                <a:cubicBezTo>
                  <a:pt x="3" y="120"/>
                  <a:pt x="3" y="118"/>
                  <a:pt x="4" y="117"/>
                </a:cubicBezTo>
                <a:cubicBezTo>
                  <a:pt x="21" y="101"/>
                  <a:pt x="21" y="101"/>
                  <a:pt x="21" y="10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50" name="Freeform 3842"/>
          <p:cNvSpPr>
            <a:spLocks noEditPoints="1"/>
          </p:cNvSpPr>
          <p:nvPr/>
        </p:nvSpPr>
        <p:spPr bwMode="auto">
          <a:xfrm>
            <a:off x="2098641" y="3800070"/>
            <a:ext cx="229696" cy="230422"/>
          </a:xfrm>
          <a:custGeom>
            <a:avLst/>
            <a:gdLst>
              <a:gd name="T0" fmla="*/ 15 w 125"/>
              <a:gd name="T1" fmla="*/ 110 h 125"/>
              <a:gd name="T2" fmla="*/ 0 w 125"/>
              <a:gd name="T3" fmla="*/ 74 h 125"/>
              <a:gd name="T4" fmla="*/ 15 w 125"/>
              <a:gd name="T5" fmla="*/ 39 h 125"/>
              <a:gd name="T6" fmla="*/ 15 w 125"/>
              <a:gd name="T7" fmla="*/ 39 h 125"/>
              <a:gd name="T8" fmla="*/ 15 w 125"/>
              <a:gd name="T9" fmla="*/ 39 h 125"/>
              <a:gd name="T10" fmla="*/ 52 w 125"/>
              <a:gd name="T11" fmla="*/ 2 h 125"/>
              <a:gd name="T12" fmla="*/ 59 w 125"/>
              <a:gd name="T13" fmla="*/ 2 h 125"/>
              <a:gd name="T14" fmla="*/ 77 w 125"/>
              <a:gd name="T15" fmla="*/ 20 h 125"/>
              <a:gd name="T16" fmla="*/ 77 w 125"/>
              <a:gd name="T17" fmla="*/ 27 h 125"/>
              <a:gd name="T18" fmla="*/ 77 w 125"/>
              <a:gd name="T19" fmla="*/ 27 h 125"/>
              <a:gd name="T20" fmla="*/ 40 w 125"/>
              <a:gd name="T21" fmla="*/ 64 h 125"/>
              <a:gd name="T22" fmla="*/ 40 w 125"/>
              <a:gd name="T23" fmla="*/ 64 h 125"/>
              <a:gd name="T24" fmla="*/ 36 w 125"/>
              <a:gd name="T25" fmla="*/ 74 h 125"/>
              <a:gd name="T26" fmla="*/ 40 w 125"/>
              <a:gd name="T27" fmla="*/ 85 h 125"/>
              <a:gd name="T28" fmla="*/ 51 w 125"/>
              <a:gd name="T29" fmla="*/ 89 h 125"/>
              <a:gd name="T30" fmla="*/ 61 w 125"/>
              <a:gd name="T31" fmla="*/ 85 h 125"/>
              <a:gd name="T32" fmla="*/ 98 w 125"/>
              <a:gd name="T33" fmla="*/ 48 h 125"/>
              <a:gd name="T34" fmla="*/ 105 w 125"/>
              <a:gd name="T35" fmla="*/ 48 h 125"/>
              <a:gd name="T36" fmla="*/ 105 w 125"/>
              <a:gd name="T37" fmla="*/ 48 h 125"/>
              <a:gd name="T38" fmla="*/ 123 w 125"/>
              <a:gd name="T39" fmla="*/ 66 h 125"/>
              <a:gd name="T40" fmla="*/ 123 w 125"/>
              <a:gd name="T41" fmla="*/ 73 h 125"/>
              <a:gd name="T42" fmla="*/ 123 w 125"/>
              <a:gd name="T43" fmla="*/ 73 h 125"/>
              <a:gd name="T44" fmla="*/ 86 w 125"/>
              <a:gd name="T45" fmla="*/ 110 h 125"/>
              <a:gd name="T46" fmla="*/ 51 w 125"/>
              <a:gd name="T47" fmla="*/ 125 h 125"/>
              <a:gd name="T48" fmla="*/ 15 w 125"/>
              <a:gd name="T49" fmla="*/ 110 h 125"/>
              <a:gd name="T50" fmla="*/ 50 w 125"/>
              <a:gd name="T51" fmla="*/ 40 h 125"/>
              <a:gd name="T52" fmla="*/ 39 w 125"/>
              <a:gd name="T53" fmla="*/ 28 h 125"/>
              <a:gd name="T54" fmla="*/ 22 w 125"/>
              <a:gd name="T55" fmla="*/ 45 h 125"/>
              <a:gd name="T56" fmla="*/ 22 w 125"/>
              <a:gd name="T57" fmla="*/ 45 h 125"/>
              <a:gd name="T58" fmla="*/ 10 w 125"/>
              <a:gd name="T59" fmla="*/ 74 h 125"/>
              <a:gd name="T60" fmla="*/ 22 w 125"/>
              <a:gd name="T61" fmla="*/ 103 h 125"/>
              <a:gd name="T62" fmla="*/ 51 w 125"/>
              <a:gd name="T63" fmla="*/ 115 h 125"/>
              <a:gd name="T64" fmla="*/ 80 w 125"/>
              <a:gd name="T65" fmla="*/ 103 h 125"/>
              <a:gd name="T66" fmla="*/ 96 w 125"/>
              <a:gd name="T67" fmla="*/ 86 h 125"/>
              <a:gd name="T68" fmla="*/ 85 w 125"/>
              <a:gd name="T69" fmla="*/ 75 h 125"/>
              <a:gd name="T70" fmla="*/ 68 w 125"/>
              <a:gd name="T71" fmla="*/ 92 h 125"/>
              <a:gd name="T72" fmla="*/ 51 w 125"/>
              <a:gd name="T73" fmla="*/ 99 h 125"/>
              <a:gd name="T74" fmla="*/ 33 w 125"/>
              <a:gd name="T75" fmla="*/ 92 h 125"/>
              <a:gd name="T76" fmla="*/ 26 w 125"/>
              <a:gd name="T77" fmla="*/ 74 h 125"/>
              <a:gd name="T78" fmla="*/ 33 w 125"/>
              <a:gd name="T79" fmla="*/ 57 h 125"/>
              <a:gd name="T80" fmla="*/ 33 w 125"/>
              <a:gd name="T81" fmla="*/ 57 h 125"/>
              <a:gd name="T82" fmla="*/ 50 w 125"/>
              <a:gd name="T83" fmla="*/ 40 h 125"/>
              <a:gd name="T84" fmla="*/ 43 w 125"/>
              <a:gd name="T85" fmla="*/ 24 h 125"/>
              <a:gd name="T86" fmla="*/ 54 w 125"/>
              <a:gd name="T87" fmla="*/ 36 h 125"/>
              <a:gd name="T88" fmla="*/ 67 w 125"/>
              <a:gd name="T89" fmla="*/ 23 h 125"/>
              <a:gd name="T90" fmla="*/ 55 w 125"/>
              <a:gd name="T91" fmla="*/ 12 h 125"/>
              <a:gd name="T92" fmla="*/ 43 w 125"/>
              <a:gd name="T93" fmla="*/ 24 h 125"/>
              <a:gd name="T94" fmla="*/ 101 w 125"/>
              <a:gd name="T95" fmla="*/ 82 h 125"/>
              <a:gd name="T96" fmla="*/ 113 w 125"/>
              <a:gd name="T97" fmla="*/ 70 h 125"/>
              <a:gd name="T98" fmla="*/ 102 w 125"/>
              <a:gd name="T99" fmla="*/ 58 h 125"/>
              <a:gd name="T100" fmla="*/ 89 w 125"/>
              <a:gd name="T101" fmla="*/ 71 h 125"/>
              <a:gd name="T102" fmla="*/ 101 w 125"/>
              <a:gd name="T103" fmla="*/ 82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5" h="125">
                <a:moveTo>
                  <a:pt x="15" y="110"/>
                </a:moveTo>
                <a:cubicBezTo>
                  <a:pt x="5" y="100"/>
                  <a:pt x="0" y="87"/>
                  <a:pt x="0" y="74"/>
                </a:cubicBezTo>
                <a:cubicBezTo>
                  <a:pt x="0" y="61"/>
                  <a:pt x="5" y="48"/>
                  <a:pt x="15" y="39"/>
                </a:cubicBezTo>
                <a:cubicBezTo>
                  <a:pt x="15" y="39"/>
                  <a:pt x="15" y="39"/>
                  <a:pt x="15" y="39"/>
                </a:cubicBezTo>
                <a:cubicBezTo>
                  <a:pt x="15" y="39"/>
                  <a:pt x="15" y="39"/>
                  <a:pt x="15" y="39"/>
                </a:cubicBezTo>
                <a:cubicBezTo>
                  <a:pt x="52" y="2"/>
                  <a:pt x="52" y="2"/>
                  <a:pt x="52" y="2"/>
                </a:cubicBezTo>
                <a:cubicBezTo>
                  <a:pt x="54" y="0"/>
                  <a:pt x="57" y="0"/>
                  <a:pt x="59" y="2"/>
                </a:cubicBezTo>
                <a:cubicBezTo>
                  <a:pt x="77" y="20"/>
                  <a:pt x="77" y="20"/>
                  <a:pt x="77" y="20"/>
                </a:cubicBezTo>
                <a:cubicBezTo>
                  <a:pt x="79" y="22"/>
                  <a:pt x="79" y="25"/>
                  <a:pt x="77" y="27"/>
                </a:cubicBezTo>
                <a:cubicBezTo>
                  <a:pt x="77" y="27"/>
                  <a:pt x="77" y="27"/>
                  <a:pt x="77" y="27"/>
                </a:cubicBezTo>
                <a:cubicBezTo>
                  <a:pt x="40" y="64"/>
                  <a:pt x="40" y="64"/>
                  <a:pt x="40" y="64"/>
                </a:cubicBezTo>
                <a:cubicBezTo>
                  <a:pt x="40" y="64"/>
                  <a:pt x="40" y="64"/>
                  <a:pt x="40" y="64"/>
                </a:cubicBezTo>
                <a:cubicBezTo>
                  <a:pt x="37" y="67"/>
                  <a:pt x="36" y="71"/>
                  <a:pt x="36" y="74"/>
                </a:cubicBezTo>
                <a:cubicBezTo>
                  <a:pt x="36" y="78"/>
                  <a:pt x="37" y="82"/>
                  <a:pt x="40" y="85"/>
                </a:cubicBezTo>
                <a:cubicBezTo>
                  <a:pt x="43" y="88"/>
                  <a:pt x="47" y="89"/>
                  <a:pt x="51" y="89"/>
                </a:cubicBezTo>
                <a:cubicBezTo>
                  <a:pt x="54" y="89"/>
                  <a:pt x="58" y="88"/>
                  <a:pt x="61" y="85"/>
                </a:cubicBezTo>
                <a:cubicBezTo>
                  <a:pt x="98" y="48"/>
                  <a:pt x="98" y="48"/>
                  <a:pt x="98" y="48"/>
                </a:cubicBezTo>
                <a:cubicBezTo>
                  <a:pt x="100" y="46"/>
                  <a:pt x="103" y="46"/>
                  <a:pt x="105" y="48"/>
                </a:cubicBezTo>
                <a:cubicBezTo>
                  <a:pt x="105" y="48"/>
                  <a:pt x="105" y="48"/>
                  <a:pt x="105" y="48"/>
                </a:cubicBezTo>
                <a:cubicBezTo>
                  <a:pt x="123" y="66"/>
                  <a:pt x="123" y="66"/>
                  <a:pt x="123" y="66"/>
                </a:cubicBezTo>
                <a:cubicBezTo>
                  <a:pt x="125" y="68"/>
                  <a:pt x="125" y="71"/>
                  <a:pt x="123" y="73"/>
                </a:cubicBezTo>
                <a:cubicBezTo>
                  <a:pt x="123" y="73"/>
                  <a:pt x="123" y="73"/>
                  <a:pt x="123" y="73"/>
                </a:cubicBezTo>
                <a:cubicBezTo>
                  <a:pt x="86" y="110"/>
                  <a:pt x="86" y="110"/>
                  <a:pt x="86" y="110"/>
                </a:cubicBezTo>
                <a:cubicBezTo>
                  <a:pt x="77" y="120"/>
                  <a:pt x="64" y="125"/>
                  <a:pt x="51" y="125"/>
                </a:cubicBezTo>
                <a:cubicBezTo>
                  <a:pt x="38" y="125"/>
                  <a:pt x="25" y="120"/>
                  <a:pt x="15" y="110"/>
                </a:cubicBezTo>
                <a:close/>
                <a:moveTo>
                  <a:pt x="50" y="40"/>
                </a:moveTo>
                <a:cubicBezTo>
                  <a:pt x="39" y="28"/>
                  <a:pt x="39" y="28"/>
                  <a:pt x="39" y="28"/>
                </a:cubicBezTo>
                <a:cubicBezTo>
                  <a:pt x="22" y="45"/>
                  <a:pt x="22" y="45"/>
                  <a:pt x="22" y="45"/>
                </a:cubicBezTo>
                <a:cubicBezTo>
                  <a:pt x="22" y="45"/>
                  <a:pt x="22" y="45"/>
                  <a:pt x="22" y="45"/>
                </a:cubicBezTo>
                <a:cubicBezTo>
                  <a:pt x="14" y="53"/>
                  <a:pt x="10" y="64"/>
                  <a:pt x="10" y="74"/>
                </a:cubicBezTo>
                <a:cubicBezTo>
                  <a:pt x="10" y="85"/>
                  <a:pt x="14" y="95"/>
                  <a:pt x="22" y="103"/>
                </a:cubicBezTo>
                <a:cubicBezTo>
                  <a:pt x="30" y="111"/>
                  <a:pt x="40" y="115"/>
                  <a:pt x="51" y="115"/>
                </a:cubicBezTo>
                <a:cubicBezTo>
                  <a:pt x="61" y="115"/>
                  <a:pt x="72" y="111"/>
                  <a:pt x="80" y="103"/>
                </a:cubicBezTo>
                <a:cubicBezTo>
                  <a:pt x="96" y="86"/>
                  <a:pt x="96" y="86"/>
                  <a:pt x="96" y="86"/>
                </a:cubicBezTo>
                <a:cubicBezTo>
                  <a:pt x="85" y="75"/>
                  <a:pt x="85" y="75"/>
                  <a:pt x="85" y="75"/>
                </a:cubicBezTo>
                <a:cubicBezTo>
                  <a:pt x="68" y="92"/>
                  <a:pt x="68" y="92"/>
                  <a:pt x="68" y="92"/>
                </a:cubicBezTo>
                <a:cubicBezTo>
                  <a:pt x="63" y="96"/>
                  <a:pt x="57" y="99"/>
                  <a:pt x="51" y="99"/>
                </a:cubicBezTo>
                <a:cubicBezTo>
                  <a:pt x="44" y="99"/>
                  <a:pt x="38" y="96"/>
                  <a:pt x="33" y="92"/>
                </a:cubicBezTo>
                <a:cubicBezTo>
                  <a:pt x="29" y="87"/>
                  <a:pt x="26" y="81"/>
                  <a:pt x="26" y="74"/>
                </a:cubicBezTo>
                <a:cubicBezTo>
                  <a:pt x="26" y="68"/>
                  <a:pt x="29" y="62"/>
                  <a:pt x="33" y="57"/>
                </a:cubicBezTo>
                <a:cubicBezTo>
                  <a:pt x="33" y="57"/>
                  <a:pt x="33" y="57"/>
                  <a:pt x="33" y="57"/>
                </a:cubicBezTo>
                <a:cubicBezTo>
                  <a:pt x="50" y="40"/>
                  <a:pt x="50" y="40"/>
                  <a:pt x="50" y="40"/>
                </a:cubicBezTo>
                <a:close/>
                <a:moveTo>
                  <a:pt x="43" y="24"/>
                </a:moveTo>
                <a:cubicBezTo>
                  <a:pt x="54" y="36"/>
                  <a:pt x="54" y="36"/>
                  <a:pt x="54" y="36"/>
                </a:cubicBezTo>
                <a:cubicBezTo>
                  <a:pt x="67" y="23"/>
                  <a:pt x="67" y="23"/>
                  <a:pt x="67" y="23"/>
                </a:cubicBezTo>
                <a:cubicBezTo>
                  <a:pt x="55" y="12"/>
                  <a:pt x="55" y="12"/>
                  <a:pt x="55" y="12"/>
                </a:cubicBezTo>
                <a:cubicBezTo>
                  <a:pt x="43" y="24"/>
                  <a:pt x="43" y="24"/>
                  <a:pt x="43" y="24"/>
                </a:cubicBezTo>
                <a:close/>
                <a:moveTo>
                  <a:pt x="101" y="82"/>
                </a:moveTo>
                <a:cubicBezTo>
                  <a:pt x="113" y="70"/>
                  <a:pt x="113" y="70"/>
                  <a:pt x="113" y="70"/>
                </a:cubicBezTo>
                <a:cubicBezTo>
                  <a:pt x="102" y="58"/>
                  <a:pt x="102" y="58"/>
                  <a:pt x="102" y="58"/>
                </a:cubicBezTo>
                <a:cubicBezTo>
                  <a:pt x="89" y="71"/>
                  <a:pt x="89" y="71"/>
                  <a:pt x="89" y="71"/>
                </a:cubicBezTo>
                <a:cubicBezTo>
                  <a:pt x="101" y="82"/>
                  <a:pt x="101" y="82"/>
                  <a:pt x="101" y="8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51" name="Freeform 3843"/>
          <p:cNvSpPr>
            <a:spLocks noEditPoints="1"/>
          </p:cNvSpPr>
          <p:nvPr/>
        </p:nvSpPr>
        <p:spPr bwMode="auto">
          <a:xfrm>
            <a:off x="4510061" y="3800070"/>
            <a:ext cx="230475" cy="230422"/>
          </a:xfrm>
          <a:custGeom>
            <a:avLst/>
            <a:gdLst>
              <a:gd name="T0" fmla="*/ 106 w 125"/>
              <a:gd name="T1" fmla="*/ 18 h 125"/>
              <a:gd name="T2" fmla="*/ 125 w 125"/>
              <a:gd name="T3" fmla="*/ 62 h 125"/>
              <a:gd name="T4" fmla="*/ 106 w 125"/>
              <a:gd name="T5" fmla="*/ 107 h 125"/>
              <a:gd name="T6" fmla="*/ 18 w 125"/>
              <a:gd name="T7" fmla="*/ 106 h 125"/>
              <a:gd name="T8" fmla="*/ 0 w 125"/>
              <a:gd name="T9" fmla="*/ 62 h 125"/>
              <a:gd name="T10" fmla="*/ 19 w 125"/>
              <a:gd name="T11" fmla="*/ 18 h 125"/>
              <a:gd name="T12" fmla="*/ 54 w 125"/>
              <a:gd name="T13" fmla="*/ 10 h 125"/>
              <a:gd name="T14" fmla="*/ 47 w 125"/>
              <a:gd name="T15" fmla="*/ 30 h 125"/>
              <a:gd name="T16" fmla="*/ 47 w 125"/>
              <a:gd name="T17" fmla="*/ 39 h 125"/>
              <a:gd name="T18" fmla="*/ 58 w 125"/>
              <a:gd name="T19" fmla="*/ 43 h 125"/>
              <a:gd name="T20" fmla="*/ 67 w 125"/>
              <a:gd name="T21" fmla="*/ 58 h 125"/>
              <a:gd name="T22" fmla="*/ 67 w 125"/>
              <a:gd name="T23" fmla="*/ 58 h 125"/>
              <a:gd name="T24" fmla="*/ 57 w 125"/>
              <a:gd name="T25" fmla="*/ 77 h 125"/>
              <a:gd name="T26" fmla="*/ 58 w 125"/>
              <a:gd name="T27" fmla="*/ 89 h 125"/>
              <a:gd name="T28" fmla="*/ 58 w 125"/>
              <a:gd name="T29" fmla="*/ 98 h 125"/>
              <a:gd name="T30" fmla="*/ 29 w 125"/>
              <a:gd name="T31" fmla="*/ 83 h 125"/>
              <a:gd name="T32" fmla="*/ 15 w 125"/>
              <a:gd name="T33" fmla="*/ 67 h 125"/>
              <a:gd name="T34" fmla="*/ 18 w 125"/>
              <a:gd name="T35" fmla="*/ 53 h 125"/>
              <a:gd name="T36" fmla="*/ 10 w 125"/>
              <a:gd name="T37" fmla="*/ 54 h 125"/>
              <a:gd name="T38" fmla="*/ 25 w 125"/>
              <a:gd name="T39" fmla="*/ 100 h 125"/>
              <a:gd name="T40" fmla="*/ 25 w 125"/>
              <a:gd name="T41" fmla="*/ 100 h 125"/>
              <a:gd name="T42" fmla="*/ 59 w 125"/>
              <a:gd name="T43" fmla="*/ 109 h 125"/>
              <a:gd name="T44" fmla="*/ 99 w 125"/>
              <a:gd name="T45" fmla="*/ 100 h 125"/>
              <a:gd name="T46" fmla="*/ 107 w 125"/>
              <a:gd name="T47" fmla="*/ 91 h 125"/>
              <a:gd name="T48" fmla="*/ 94 w 125"/>
              <a:gd name="T49" fmla="*/ 95 h 125"/>
              <a:gd name="T50" fmla="*/ 94 w 125"/>
              <a:gd name="T51" fmla="*/ 95 h 125"/>
              <a:gd name="T52" fmla="*/ 93 w 125"/>
              <a:gd name="T53" fmla="*/ 94 h 125"/>
              <a:gd name="T54" fmla="*/ 89 w 125"/>
              <a:gd name="T55" fmla="*/ 58 h 125"/>
              <a:gd name="T56" fmla="*/ 76 w 125"/>
              <a:gd name="T57" fmla="*/ 49 h 125"/>
              <a:gd name="T58" fmla="*/ 82 w 125"/>
              <a:gd name="T59" fmla="*/ 30 h 125"/>
              <a:gd name="T60" fmla="*/ 71 w 125"/>
              <a:gd name="T61" fmla="*/ 24 h 125"/>
              <a:gd name="T62" fmla="*/ 70 w 125"/>
              <a:gd name="T63" fmla="*/ 21 h 125"/>
              <a:gd name="T64" fmla="*/ 63 w 125"/>
              <a:gd name="T65" fmla="*/ 10 h 125"/>
              <a:gd name="T66" fmla="*/ 54 w 125"/>
              <a:gd name="T67" fmla="*/ 10 h 125"/>
              <a:gd name="T68" fmla="*/ 12 w 125"/>
              <a:gd name="T69" fmla="*/ 48 h 125"/>
              <a:gd name="T70" fmla="*/ 22 w 125"/>
              <a:gd name="T71" fmla="*/ 57 h 125"/>
              <a:gd name="T72" fmla="*/ 28 w 125"/>
              <a:gd name="T73" fmla="*/ 75 h 125"/>
              <a:gd name="T74" fmla="*/ 44 w 125"/>
              <a:gd name="T75" fmla="*/ 94 h 125"/>
              <a:gd name="T76" fmla="*/ 52 w 125"/>
              <a:gd name="T77" fmla="*/ 89 h 125"/>
              <a:gd name="T78" fmla="*/ 52 w 125"/>
              <a:gd name="T79" fmla="*/ 78 h 125"/>
              <a:gd name="T80" fmla="*/ 62 w 125"/>
              <a:gd name="T81" fmla="*/ 57 h 125"/>
              <a:gd name="T82" fmla="*/ 61 w 125"/>
              <a:gd name="T83" fmla="*/ 52 h 125"/>
              <a:gd name="T84" fmla="*/ 47 w 125"/>
              <a:gd name="T85" fmla="*/ 45 h 125"/>
              <a:gd name="T86" fmla="*/ 32 w 125"/>
              <a:gd name="T87" fmla="*/ 39 h 125"/>
              <a:gd name="T88" fmla="*/ 48 w 125"/>
              <a:gd name="T89" fmla="*/ 13 h 125"/>
              <a:gd name="T90" fmla="*/ 25 w 125"/>
              <a:gd name="T91" fmla="*/ 25 h 125"/>
              <a:gd name="T92" fmla="*/ 12 w 125"/>
              <a:gd name="T93" fmla="*/ 48 h 125"/>
              <a:gd name="T94" fmla="*/ 60 w 125"/>
              <a:gd name="T95" fmla="*/ 114 h 125"/>
              <a:gd name="T96" fmla="*/ 62 w 125"/>
              <a:gd name="T97" fmla="*/ 115 h 125"/>
              <a:gd name="T98" fmla="*/ 113 w 125"/>
              <a:gd name="T99" fmla="*/ 74 h 125"/>
              <a:gd name="T100" fmla="*/ 115 w 125"/>
              <a:gd name="T101" fmla="*/ 62 h 125"/>
              <a:gd name="T102" fmla="*/ 100 w 125"/>
              <a:gd name="T103" fmla="*/ 25 h 125"/>
              <a:gd name="T104" fmla="*/ 71 w 125"/>
              <a:gd name="T105" fmla="*/ 10 h 125"/>
              <a:gd name="T106" fmla="*/ 76 w 125"/>
              <a:gd name="T107" fmla="*/ 21 h 125"/>
              <a:gd name="T108" fmla="*/ 76 w 125"/>
              <a:gd name="T109" fmla="*/ 22 h 125"/>
              <a:gd name="T110" fmla="*/ 88 w 125"/>
              <a:gd name="T111" fmla="*/ 27 h 125"/>
              <a:gd name="T112" fmla="*/ 81 w 125"/>
              <a:gd name="T113" fmla="*/ 46 h 125"/>
              <a:gd name="T114" fmla="*/ 90 w 125"/>
              <a:gd name="T115" fmla="*/ 53 h 125"/>
              <a:gd name="T116" fmla="*/ 97 w 125"/>
              <a:gd name="T117" fmla="*/ 90 h 125"/>
              <a:gd name="T118" fmla="*/ 104 w 125"/>
              <a:gd name="T119" fmla="*/ 86 h 125"/>
              <a:gd name="T120" fmla="*/ 82 w 125"/>
              <a:gd name="T121" fmla="*/ 29 h 125"/>
              <a:gd name="T122" fmla="*/ 82 w 125"/>
              <a:gd name="T123" fmla="*/ 29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5" h="125">
                <a:moveTo>
                  <a:pt x="62" y="0"/>
                </a:moveTo>
                <a:cubicBezTo>
                  <a:pt x="80" y="0"/>
                  <a:pt x="95" y="7"/>
                  <a:pt x="106" y="18"/>
                </a:cubicBezTo>
                <a:cubicBezTo>
                  <a:pt x="106" y="18"/>
                  <a:pt x="106" y="18"/>
                  <a:pt x="106" y="18"/>
                </a:cubicBezTo>
                <a:cubicBezTo>
                  <a:pt x="118" y="30"/>
                  <a:pt x="125" y="45"/>
                  <a:pt x="125" y="62"/>
                </a:cubicBezTo>
                <a:cubicBezTo>
                  <a:pt x="125" y="80"/>
                  <a:pt x="118" y="95"/>
                  <a:pt x="106" y="106"/>
                </a:cubicBezTo>
                <a:cubicBezTo>
                  <a:pt x="106" y="107"/>
                  <a:pt x="106" y="107"/>
                  <a:pt x="106" y="107"/>
                </a:cubicBezTo>
                <a:cubicBezTo>
                  <a:pt x="95" y="118"/>
                  <a:pt x="79" y="125"/>
                  <a:pt x="62" y="125"/>
                </a:cubicBezTo>
                <a:cubicBezTo>
                  <a:pt x="45" y="125"/>
                  <a:pt x="30" y="118"/>
                  <a:pt x="18" y="106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7" y="95"/>
                  <a:pt x="0" y="80"/>
                  <a:pt x="0" y="62"/>
                </a:cubicBezTo>
                <a:cubicBezTo>
                  <a:pt x="0" y="45"/>
                  <a:pt x="7" y="30"/>
                  <a:pt x="18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30" y="7"/>
                  <a:pt x="45" y="0"/>
                  <a:pt x="62" y="0"/>
                </a:cubicBezTo>
                <a:close/>
                <a:moveTo>
                  <a:pt x="54" y="10"/>
                </a:moveTo>
                <a:cubicBezTo>
                  <a:pt x="54" y="11"/>
                  <a:pt x="54" y="12"/>
                  <a:pt x="53" y="14"/>
                </a:cubicBezTo>
                <a:cubicBezTo>
                  <a:pt x="52" y="20"/>
                  <a:pt x="51" y="27"/>
                  <a:pt x="47" y="30"/>
                </a:cubicBezTo>
                <a:cubicBezTo>
                  <a:pt x="46" y="32"/>
                  <a:pt x="38" y="38"/>
                  <a:pt x="38" y="39"/>
                </a:cubicBezTo>
                <a:cubicBezTo>
                  <a:pt x="38" y="39"/>
                  <a:pt x="40" y="39"/>
                  <a:pt x="47" y="39"/>
                </a:cubicBezTo>
                <a:cubicBezTo>
                  <a:pt x="47" y="39"/>
                  <a:pt x="47" y="39"/>
                  <a:pt x="47" y="39"/>
                </a:cubicBezTo>
                <a:cubicBezTo>
                  <a:pt x="50" y="39"/>
                  <a:pt x="55" y="41"/>
                  <a:pt x="58" y="43"/>
                </a:cubicBezTo>
                <a:cubicBezTo>
                  <a:pt x="61" y="44"/>
                  <a:pt x="64" y="46"/>
                  <a:pt x="65" y="49"/>
                </a:cubicBezTo>
                <a:cubicBezTo>
                  <a:pt x="67" y="52"/>
                  <a:pt x="68" y="55"/>
                  <a:pt x="67" y="58"/>
                </a:cubicBezTo>
                <a:cubicBezTo>
                  <a:pt x="67" y="58"/>
                  <a:pt x="67" y="58"/>
                  <a:pt x="67" y="58"/>
                </a:cubicBezTo>
                <a:cubicBezTo>
                  <a:pt x="67" y="58"/>
                  <a:pt x="67" y="58"/>
                  <a:pt x="67" y="58"/>
                </a:cubicBezTo>
                <a:cubicBezTo>
                  <a:pt x="67" y="60"/>
                  <a:pt x="66" y="63"/>
                  <a:pt x="64" y="65"/>
                </a:cubicBezTo>
                <a:cubicBezTo>
                  <a:pt x="57" y="73"/>
                  <a:pt x="57" y="74"/>
                  <a:pt x="57" y="77"/>
                </a:cubicBezTo>
                <a:cubicBezTo>
                  <a:pt x="57" y="79"/>
                  <a:pt x="58" y="81"/>
                  <a:pt x="58" y="84"/>
                </a:cubicBezTo>
                <a:cubicBezTo>
                  <a:pt x="58" y="86"/>
                  <a:pt x="58" y="88"/>
                  <a:pt x="58" y="89"/>
                </a:cubicBezTo>
                <a:cubicBezTo>
                  <a:pt x="58" y="93"/>
                  <a:pt x="58" y="96"/>
                  <a:pt x="58" y="98"/>
                </a:cubicBezTo>
                <a:cubicBezTo>
                  <a:pt x="58" y="98"/>
                  <a:pt x="58" y="98"/>
                  <a:pt x="58" y="98"/>
                </a:cubicBezTo>
                <a:cubicBezTo>
                  <a:pt x="56" y="112"/>
                  <a:pt x="44" y="102"/>
                  <a:pt x="40" y="98"/>
                </a:cubicBezTo>
                <a:cubicBezTo>
                  <a:pt x="35" y="92"/>
                  <a:pt x="31" y="86"/>
                  <a:pt x="29" y="83"/>
                </a:cubicBezTo>
                <a:cubicBezTo>
                  <a:pt x="29" y="82"/>
                  <a:pt x="27" y="81"/>
                  <a:pt x="25" y="80"/>
                </a:cubicBezTo>
                <a:cubicBezTo>
                  <a:pt x="21" y="77"/>
                  <a:pt x="16" y="75"/>
                  <a:pt x="15" y="67"/>
                </a:cubicBezTo>
                <a:cubicBezTo>
                  <a:pt x="15" y="62"/>
                  <a:pt x="16" y="58"/>
                  <a:pt x="17" y="55"/>
                </a:cubicBezTo>
                <a:cubicBezTo>
                  <a:pt x="17" y="54"/>
                  <a:pt x="18" y="54"/>
                  <a:pt x="18" y="53"/>
                </a:cubicBezTo>
                <a:cubicBezTo>
                  <a:pt x="17" y="53"/>
                  <a:pt x="15" y="53"/>
                  <a:pt x="13" y="54"/>
                </a:cubicBezTo>
                <a:cubicBezTo>
                  <a:pt x="12" y="54"/>
                  <a:pt x="11" y="54"/>
                  <a:pt x="10" y="54"/>
                </a:cubicBezTo>
                <a:cubicBezTo>
                  <a:pt x="10" y="57"/>
                  <a:pt x="10" y="60"/>
                  <a:pt x="10" y="62"/>
                </a:cubicBezTo>
                <a:cubicBezTo>
                  <a:pt x="10" y="77"/>
                  <a:pt x="16" y="9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25" y="100"/>
                  <a:pt x="25" y="100"/>
                  <a:pt x="25" y="100"/>
                </a:cubicBezTo>
                <a:cubicBezTo>
                  <a:pt x="31" y="105"/>
                  <a:pt x="38" y="110"/>
                  <a:pt x="45" y="112"/>
                </a:cubicBezTo>
                <a:cubicBezTo>
                  <a:pt x="50" y="111"/>
                  <a:pt x="54" y="109"/>
                  <a:pt x="59" y="109"/>
                </a:cubicBezTo>
                <a:cubicBezTo>
                  <a:pt x="68" y="107"/>
                  <a:pt x="78" y="105"/>
                  <a:pt x="88" y="108"/>
                </a:cubicBezTo>
                <a:cubicBezTo>
                  <a:pt x="92" y="106"/>
                  <a:pt x="96" y="103"/>
                  <a:pt x="99" y="100"/>
                </a:cubicBezTo>
                <a:cubicBezTo>
                  <a:pt x="100" y="100"/>
                  <a:pt x="100" y="100"/>
                  <a:pt x="100" y="100"/>
                </a:cubicBezTo>
                <a:cubicBezTo>
                  <a:pt x="102" y="97"/>
                  <a:pt x="105" y="94"/>
                  <a:pt x="107" y="91"/>
                </a:cubicBezTo>
                <a:cubicBezTo>
                  <a:pt x="105" y="93"/>
                  <a:pt x="103" y="94"/>
                  <a:pt x="101" y="95"/>
                </a:cubicBezTo>
                <a:cubicBezTo>
                  <a:pt x="98" y="96"/>
                  <a:pt x="96" y="96"/>
                  <a:pt x="94" y="95"/>
                </a:cubicBezTo>
                <a:cubicBezTo>
                  <a:pt x="94" y="95"/>
                  <a:pt x="94" y="95"/>
                  <a:pt x="94" y="95"/>
                </a:cubicBezTo>
                <a:cubicBezTo>
                  <a:pt x="94" y="95"/>
                  <a:pt x="94" y="95"/>
                  <a:pt x="94" y="95"/>
                </a:cubicBezTo>
                <a:cubicBezTo>
                  <a:pt x="94" y="95"/>
                  <a:pt x="93" y="95"/>
                  <a:pt x="93" y="94"/>
                </a:cubicBezTo>
                <a:cubicBezTo>
                  <a:pt x="93" y="94"/>
                  <a:pt x="93" y="94"/>
                  <a:pt x="93" y="94"/>
                </a:cubicBezTo>
                <a:cubicBezTo>
                  <a:pt x="89" y="89"/>
                  <a:pt x="91" y="83"/>
                  <a:pt x="93" y="76"/>
                </a:cubicBezTo>
                <a:cubicBezTo>
                  <a:pt x="95" y="69"/>
                  <a:pt x="98" y="61"/>
                  <a:pt x="89" y="58"/>
                </a:cubicBezTo>
                <a:cubicBezTo>
                  <a:pt x="87" y="58"/>
                  <a:pt x="86" y="57"/>
                  <a:pt x="85" y="56"/>
                </a:cubicBezTo>
                <a:cubicBezTo>
                  <a:pt x="81" y="55"/>
                  <a:pt x="78" y="52"/>
                  <a:pt x="76" y="49"/>
                </a:cubicBezTo>
                <a:cubicBezTo>
                  <a:pt x="72" y="42"/>
                  <a:pt x="75" y="38"/>
                  <a:pt x="80" y="32"/>
                </a:cubicBezTo>
                <a:cubicBezTo>
                  <a:pt x="80" y="31"/>
                  <a:pt x="81" y="31"/>
                  <a:pt x="82" y="30"/>
                </a:cubicBezTo>
                <a:cubicBezTo>
                  <a:pt x="78" y="30"/>
                  <a:pt x="73" y="30"/>
                  <a:pt x="71" y="24"/>
                </a:cubicBezTo>
                <a:cubicBezTo>
                  <a:pt x="71" y="24"/>
                  <a:pt x="71" y="24"/>
                  <a:pt x="71" y="24"/>
                </a:cubicBezTo>
                <a:cubicBezTo>
                  <a:pt x="71" y="24"/>
                  <a:pt x="71" y="24"/>
                  <a:pt x="71" y="24"/>
                </a:cubicBezTo>
                <a:cubicBezTo>
                  <a:pt x="70" y="23"/>
                  <a:pt x="70" y="22"/>
                  <a:pt x="70" y="21"/>
                </a:cubicBezTo>
                <a:cubicBezTo>
                  <a:pt x="70" y="21"/>
                  <a:pt x="70" y="21"/>
                  <a:pt x="70" y="21"/>
                </a:cubicBezTo>
                <a:cubicBezTo>
                  <a:pt x="69" y="16"/>
                  <a:pt x="66" y="14"/>
                  <a:pt x="63" y="10"/>
                </a:cubicBezTo>
                <a:cubicBezTo>
                  <a:pt x="62" y="10"/>
                  <a:pt x="62" y="10"/>
                  <a:pt x="62" y="10"/>
                </a:cubicBezTo>
                <a:cubicBezTo>
                  <a:pt x="60" y="10"/>
                  <a:pt x="57" y="10"/>
                  <a:pt x="54" y="10"/>
                </a:cubicBezTo>
                <a:close/>
                <a:moveTo>
                  <a:pt x="12" y="48"/>
                </a:moveTo>
                <a:cubicBezTo>
                  <a:pt x="12" y="48"/>
                  <a:pt x="12" y="48"/>
                  <a:pt x="12" y="48"/>
                </a:cubicBezTo>
                <a:cubicBezTo>
                  <a:pt x="15" y="48"/>
                  <a:pt x="17" y="47"/>
                  <a:pt x="20" y="48"/>
                </a:cubicBezTo>
                <a:cubicBezTo>
                  <a:pt x="24" y="49"/>
                  <a:pt x="24" y="52"/>
                  <a:pt x="22" y="57"/>
                </a:cubicBezTo>
                <a:cubicBezTo>
                  <a:pt x="22" y="59"/>
                  <a:pt x="21" y="62"/>
                  <a:pt x="21" y="67"/>
                </a:cubicBezTo>
                <a:cubicBezTo>
                  <a:pt x="21" y="71"/>
                  <a:pt x="25" y="73"/>
                  <a:pt x="28" y="75"/>
                </a:cubicBezTo>
                <a:cubicBezTo>
                  <a:pt x="31" y="76"/>
                  <a:pt x="33" y="77"/>
                  <a:pt x="35" y="80"/>
                </a:cubicBezTo>
                <a:cubicBezTo>
                  <a:pt x="36" y="83"/>
                  <a:pt x="40" y="89"/>
                  <a:pt x="44" y="94"/>
                </a:cubicBezTo>
                <a:cubicBezTo>
                  <a:pt x="45" y="95"/>
                  <a:pt x="51" y="103"/>
                  <a:pt x="52" y="97"/>
                </a:cubicBezTo>
                <a:cubicBezTo>
                  <a:pt x="52" y="95"/>
                  <a:pt x="52" y="92"/>
                  <a:pt x="52" y="89"/>
                </a:cubicBezTo>
                <a:cubicBezTo>
                  <a:pt x="52" y="88"/>
                  <a:pt x="52" y="86"/>
                  <a:pt x="52" y="84"/>
                </a:cubicBezTo>
                <a:cubicBezTo>
                  <a:pt x="52" y="82"/>
                  <a:pt x="52" y="80"/>
                  <a:pt x="52" y="78"/>
                </a:cubicBezTo>
                <a:cubicBezTo>
                  <a:pt x="51" y="72"/>
                  <a:pt x="51" y="71"/>
                  <a:pt x="59" y="61"/>
                </a:cubicBezTo>
                <a:cubicBezTo>
                  <a:pt x="61" y="60"/>
                  <a:pt x="61" y="58"/>
                  <a:pt x="62" y="57"/>
                </a:cubicBezTo>
                <a:cubicBezTo>
                  <a:pt x="62" y="57"/>
                  <a:pt x="62" y="57"/>
                  <a:pt x="62" y="57"/>
                </a:cubicBezTo>
                <a:cubicBezTo>
                  <a:pt x="62" y="55"/>
                  <a:pt x="62" y="54"/>
                  <a:pt x="61" y="52"/>
                </a:cubicBezTo>
                <a:cubicBezTo>
                  <a:pt x="60" y="50"/>
                  <a:pt x="58" y="49"/>
                  <a:pt x="56" y="48"/>
                </a:cubicBezTo>
                <a:cubicBezTo>
                  <a:pt x="53" y="46"/>
                  <a:pt x="49" y="45"/>
                  <a:pt x="47" y="45"/>
                </a:cubicBezTo>
                <a:cubicBezTo>
                  <a:pt x="47" y="45"/>
                  <a:pt x="47" y="45"/>
                  <a:pt x="47" y="45"/>
                </a:cubicBezTo>
                <a:cubicBezTo>
                  <a:pt x="35" y="45"/>
                  <a:pt x="32" y="45"/>
                  <a:pt x="32" y="39"/>
                </a:cubicBezTo>
                <a:cubicBezTo>
                  <a:pt x="32" y="34"/>
                  <a:pt x="40" y="30"/>
                  <a:pt x="43" y="26"/>
                </a:cubicBezTo>
                <a:cubicBezTo>
                  <a:pt x="46" y="24"/>
                  <a:pt x="47" y="18"/>
                  <a:pt x="48" y="13"/>
                </a:cubicBezTo>
                <a:cubicBezTo>
                  <a:pt x="48" y="12"/>
                  <a:pt x="48" y="12"/>
                  <a:pt x="48" y="12"/>
                </a:cubicBezTo>
                <a:cubicBezTo>
                  <a:pt x="39" y="14"/>
                  <a:pt x="32" y="19"/>
                  <a:pt x="25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19" y="32"/>
                  <a:pt x="14" y="39"/>
                  <a:pt x="12" y="48"/>
                </a:cubicBezTo>
                <a:close/>
                <a:moveTo>
                  <a:pt x="79" y="112"/>
                </a:moveTo>
                <a:cubicBezTo>
                  <a:pt x="73" y="112"/>
                  <a:pt x="66" y="113"/>
                  <a:pt x="60" y="114"/>
                </a:cubicBezTo>
                <a:cubicBezTo>
                  <a:pt x="59" y="114"/>
                  <a:pt x="58" y="115"/>
                  <a:pt x="57" y="115"/>
                </a:cubicBezTo>
                <a:cubicBezTo>
                  <a:pt x="59" y="115"/>
                  <a:pt x="61" y="115"/>
                  <a:pt x="62" y="115"/>
                </a:cubicBezTo>
                <a:cubicBezTo>
                  <a:pt x="68" y="115"/>
                  <a:pt x="74" y="114"/>
                  <a:pt x="79" y="112"/>
                </a:cubicBezTo>
                <a:close/>
                <a:moveTo>
                  <a:pt x="113" y="74"/>
                </a:moveTo>
                <a:cubicBezTo>
                  <a:pt x="113" y="73"/>
                  <a:pt x="114" y="73"/>
                  <a:pt x="114" y="73"/>
                </a:cubicBezTo>
                <a:cubicBezTo>
                  <a:pt x="115" y="69"/>
                  <a:pt x="115" y="66"/>
                  <a:pt x="115" y="62"/>
                </a:cubicBezTo>
                <a:cubicBezTo>
                  <a:pt x="115" y="48"/>
                  <a:pt x="109" y="35"/>
                  <a:pt x="100" y="25"/>
                </a:cubicBezTo>
                <a:cubicBezTo>
                  <a:pt x="100" y="25"/>
                  <a:pt x="100" y="25"/>
                  <a:pt x="100" y="25"/>
                </a:cubicBezTo>
                <a:cubicBezTo>
                  <a:pt x="100" y="25"/>
                  <a:pt x="100" y="25"/>
                  <a:pt x="100" y="25"/>
                </a:cubicBezTo>
                <a:cubicBezTo>
                  <a:pt x="92" y="18"/>
                  <a:pt x="82" y="12"/>
                  <a:pt x="71" y="10"/>
                </a:cubicBezTo>
                <a:cubicBezTo>
                  <a:pt x="73" y="13"/>
                  <a:pt x="75" y="16"/>
                  <a:pt x="76" y="20"/>
                </a:cubicBezTo>
                <a:cubicBezTo>
                  <a:pt x="76" y="21"/>
                  <a:pt x="76" y="21"/>
                  <a:pt x="76" y="21"/>
                </a:cubicBezTo>
                <a:cubicBezTo>
                  <a:pt x="76" y="21"/>
                  <a:pt x="76" y="22"/>
                  <a:pt x="76" y="22"/>
                </a:cubicBezTo>
                <a:cubicBezTo>
                  <a:pt x="76" y="22"/>
                  <a:pt x="76" y="22"/>
                  <a:pt x="76" y="22"/>
                </a:cubicBezTo>
                <a:cubicBezTo>
                  <a:pt x="77" y="25"/>
                  <a:pt x="79" y="24"/>
                  <a:pt x="81" y="24"/>
                </a:cubicBezTo>
                <a:cubicBezTo>
                  <a:pt x="84" y="24"/>
                  <a:pt x="87" y="24"/>
                  <a:pt x="88" y="27"/>
                </a:cubicBezTo>
                <a:cubicBezTo>
                  <a:pt x="89" y="31"/>
                  <a:pt x="86" y="33"/>
                  <a:pt x="84" y="36"/>
                </a:cubicBezTo>
                <a:cubicBezTo>
                  <a:pt x="81" y="40"/>
                  <a:pt x="78" y="41"/>
                  <a:pt x="81" y="46"/>
                </a:cubicBezTo>
                <a:cubicBezTo>
                  <a:pt x="82" y="48"/>
                  <a:pt x="85" y="50"/>
                  <a:pt x="87" y="51"/>
                </a:cubicBezTo>
                <a:cubicBezTo>
                  <a:pt x="88" y="52"/>
                  <a:pt x="89" y="52"/>
                  <a:pt x="90" y="53"/>
                </a:cubicBezTo>
                <a:cubicBezTo>
                  <a:pt x="105" y="57"/>
                  <a:pt x="102" y="68"/>
                  <a:pt x="99" y="78"/>
                </a:cubicBezTo>
                <a:cubicBezTo>
                  <a:pt x="97" y="83"/>
                  <a:pt x="95" y="88"/>
                  <a:pt x="97" y="90"/>
                </a:cubicBezTo>
                <a:cubicBezTo>
                  <a:pt x="98" y="90"/>
                  <a:pt x="98" y="90"/>
                  <a:pt x="98" y="90"/>
                </a:cubicBezTo>
                <a:cubicBezTo>
                  <a:pt x="100" y="89"/>
                  <a:pt x="102" y="88"/>
                  <a:pt x="104" y="86"/>
                </a:cubicBezTo>
                <a:cubicBezTo>
                  <a:pt x="107" y="83"/>
                  <a:pt x="110" y="79"/>
                  <a:pt x="113" y="74"/>
                </a:cubicBezTo>
                <a:close/>
                <a:moveTo>
                  <a:pt x="82" y="29"/>
                </a:moveTo>
                <a:cubicBezTo>
                  <a:pt x="82" y="29"/>
                  <a:pt x="82" y="29"/>
                  <a:pt x="82" y="29"/>
                </a:cubicBezTo>
                <a:cubicBezTo>
                  <a:pt x="82" y="28"/>
                  <a:pt x="82" y="29"/>
                  <a:pt x="82" y="2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52" name="Freeform 3844"/>
          <p:cNvSpPr>
            <a:spLocks noEditPoints="1"/>
          </p:cNvSpPr>
          <p:nvPr/>
        </p:nvSpPr>
        <p:spPr bwMode="auto">
          <a:xfrm>
            <a:off x="5693578" y="3833544"/>
            <a:ext cx="281864" cy="196947"/>
          </a:xfrm>
          <a:custGeom>
            <a:avLst/>
            <a:gdLst>
              <a:gd name="T0" fmla="*/ 19 w 153"/>
              <a:gd name="T1" fmla="*/ 0 h 107"/>
              <a:gd name="T2" fmla="*/ 139 w 153"/>
              <a:gd name="T3" fmla="*/ 5 h 107"/>
              <a:gd name="T4" fmla="*/ 139 w 153"/>
              <a:gd name="T5" fmla="*/ 88 h 107"/>
              <a:gd name="T6" fmla="*/ 134 w 153"/>
              <a:gd name="T7" fmla="*/ 93 h 107"/>
              <a:gd name="T8" fmla="*/ 14 w 153"/>
              <a:gd name="T9" fmla="*/ 88 h 107"/>
              <a:gd name="T10" fmla="*/ 14 w 153"/>
              <a:gd name="T11" fmla="*/ 5 h 107"/>
              <a:gd name="T12" fmla="*/ 36 w 153"/>
              <a:gd name="T13" fmla="*/ 60 h 107"/>
              <a:gd name="T14" fmla="*/ 49 w 153"/>
              <a:gd name="T15" fmla="*/ 60 h 107"/>
              <a:gd name="T16" fmla="*/ 52 w 153"/>
              <a:gd name="T17" fmla="*/ 63 h 107"/>
              <a:gd name="T18" fmla="*/ 49 w 153"/>
              <a:gd name="T19" fmla="*/ 78 h 107"/>
              <a:gd name="T20" fmla="*/ 36 w 153"/>
              <a:gd name="T21" fmla="*/ 78 h 107"/>
              <a:gd name="T22" fmla="*/ 34 w 153"/>
              <a:gd name="T23" fmla="*/ 76 h 107"/>
              <a:gd name="T24" fmla="*/ 36 w 153"/>
              <a:gd name="T25" fmla="*/ 60 h 107"/>
              <a:gd name="T26" fmla="*/ 59 w 153"/>
              <a:gd name="T27" fmla="*/ 47 h 107"/>
              <a:gd name="T28" fmla="*/ 74 w 153"/>
              <a:gd name="T29" fmla="*/ 50 h 107"/>
              <a:gd name="T30" fmla="*/ 74 w 153"/>
              <a:gd name="T31" fmla="*/ 76 h 107"/>
              <a:gd name="T32" fmla="*/ 71 w 153"/>
              <a:gd name="T33" fmla="*/ 78 h 107"/>
              <a:gd name="T34" fmla="*/ 56 w 153"/>
              <a:gd name="T35" fmla="*/ 76 h 107"/>
              <a:gd name="T36" fmla="*/ 56 w 153"/>
              <a:gd name="T37" fmla="*/ 50 h 107"/>
              <a:gd name="T38" fmla="*/ 68 w 153"/>
              <a:gd name="T39" fmla="*/ 53 h 107"/>
              <a:gd name="T40" fmla="*/ 62 w 153"/>
              <a:gd name="T41" fmla="*/ 73 h 107"/>
              <a:gd name="T42" fmla="*/ 68 w 153"/>
              <a:gd name="T43" fmla="*/ 53 h 107"/>
              <a:gd name="T44" fmla="*/ 82 w 153"/>
              <a:gd name="T45" fmla="*/ 35 h 107"/>
              <a:gd name="T46" fmla="*/ 97 w 153"/>
              <a:gd name="T47" fmla="*/ 38 h 107"/>
              <a:gd name="T48" fmla="*/ 97 w 153"/>
              <a:gd name="T49" fmla="*/ 76 h 107"/>
              <a:gd name="T50" fmla="*/ 94 w 153"/>
              <a:gd name="T51" fmla="*/ 78 h 107"/>
              <a:gd name="T52" fmla="*/ 79 w 153"/>
              <a:gd name="T53" fmla="*/ 76 h 107"/>
              <a:gd name="T54" fmla="*/ 79 w 153"/>
              <a:gd name="T55" fmla="*/ 38 h 107"/>
              <a:gd name="T56" fmla="*/ 91 w 153"/>
              <a:gd name="T57" fmla="*/ 41 h 107"/>
              <a:gd name="T58" fmla="*/ 84 w 153"/>
              <a:gd name="T59" fmla="*/ 73 h 107"/>
              <a:gd name="T60" fmla="*/ 91 w 153"/>
              <a:gd name="T61" fmla="*/ 41 h 107"/>
              <a:gd name="T62" fmla="*/ 104 w 153"/>
              <a:gd name="T63" fmla="*/ 22 h 107"/>
              <a:gd name="T64" fmla="*/ 119 w 153"/>
              <a:gd name="T65" fmla="*/ 25 h 107"/>
              <a:gd name="T66" fmla="*/ 119 w 153"/>
              <a:gd name="T67" fmla="*/ 76 h 107"/>
              <a:gd name="T68" fmla="*/ 116 w 153"/>
              <a:gd name="T69" fmla="*/ 78 h 107"/>
              <a:gd name="T70" fmla="*/ 101 w 153"/>
              <a:gd name="T71" fmla="*/ 76 h 107"/>
              <a:gd name="T72" fmla="*/ 101 w 153"/>
              <a:gd name="T73" fmla="*/ 25 h 107"/>
              <a:gd name="T74" fmla="*/ 113 w 153"/>
              <a:gd name="T75" fmla="*/ 28 h 107"/>
              <a:gd name="T76" fmla="*/ 107 w 153"/>
              <a:gd name="T77" fmla="*/ 73 h 107"/>
              <a:gd name="T78" fmla="*/ 113 w 153"/>
              <a:gd name="T79" fmla="*/ 28 h 107"/>
              <a:gd name="T80" fmla="*/ 39 w 153"/>
              <a:gd name="T81" fmla="*/ 65 h 107"/>
              <a:gd name="T82" fmla="*/ 46 w 153"/>
              <a:gd name="T83" fmla="*/ 73 h 107"/>
              <a:gd name="T84" fmla="*/ 5 w 153"/>
              <a:gd name="T85" fmla="*/ 107 h 107"/>
              <a:gd name="T86" fmla="*/ 5 w 153"/>
              <a:gd name="T87" fmla="*/ 97 h 107"/>
              <a:gd name="T88" fmla="*/ 153 w 153"/>
              <a:gd name="T89" fmla="*/ 102 h 107"/>
              <a:gd name="T90" fmla="*/ 5 w 153"/>
              <a:gd name="T91" fmla="*/ 107 h 107"/>
              <a:gd name="T92" fmla="*/ 24 w 153"/>
              <a:gd name="T93" fmla="*/ 9 h 107"/>
              <a:gd name="T94" fmla="*/ 129 w 153"/>
              <a:gd name="T95" fmla="*/ 83 h 10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53" h="107">
                <a:moveTo>
                  <a:pt x="19" y="0"/>
                </a:moveTo>
                <a:cubicBezTo>
                  <a:pt x="19" y="0"/>
                  <a:pt x="19" y="0"/>
                  <a:pt x="19" y="0"/>
                </a:cubicBezTo>
                <a:cubicBezTo>
                  <a:pt x="134" y="0"/>
                  <a:pt x="134" y="0"/>
                  <a:pt x="134" y="0"/>
                </a:cubicBezTo>
                <a:cubicBezTo>
                  <a:pt x="136" y="0"/>
                  <a:pt x="139" y="2"/>
                  <a:pt x="139" y="5"/>
                </a:cubicBezTo>
                <a:cubicBezTo>
                  <a:pt x="139" y="5"/>
                  <a:pt x="139" y="5"/>
                  <a:pt x="139" y="5"/>
                </a:cubicBezTo>
                <a:cubicBezTo>
                  <a:pt x="139" y="88"/>
                  <a:pt x="139" y="88"/>
                  <a:pt x="139" y="88"/>
                </a:cubicBezTo>
                <a:cubicBezTo>
                  <a:pt x="139" y="91"/>
                  <a:pt x="136" y="93"/>
                  <a:pt x="134" y="93"/>
                </a:cubicBezTo>
                <a:cubicBezTo>
                  <a:pt x="134" y="93"/>
                  <a:pt x="134" y="93"/>
                  <a:pt x="134" y="93"/>
                </a:cubicBezTo>
                <a:cubicBezTo>
                  <a:pt x="19" y="93"/>
                  <a:pt x="19" y="93"/>
                  <a:pt x="19" y="93"/>
                </a:cubicBezTo>
                <a:cubicBezTo>
                  <a:pt x="16" y="93"/>
                  <a:pt x="14" y="91"/>
                  <a:pt x="14" y="88"/>
                </a:cubicBezTo>
                <a:cubicBezTo>
                  <a:pt x="14" y="88"/>
                  <a:pt x="14" y="88"/>
                  <a:pt x="14" y="88"/>
                </a:cubicBezTo>
                <a:cubicBezTo>
                  <a:pt x="14" y="5"/>
                  <a:pt x="14" y="5"/>
                  <a:pt x="14" y="5"/>
                </a:cubicBezTo>
                <a:cubicBezTo>
                  <a:pt x="14" y="2"/>
                  <a:pt x="16" y="0"/>
                  <a:pt x="19" y="0"/>
                </a:cubicBezTo>
                <a:close/>
                <a:moveTo>
                  <a:pt x="36" y="60"/>
                </a:moveTo>
                <a:cubicBezTo>
                  <a:pt x="37" y="60"/>
                  <a:pt x="37" y="60"/>
                  <a:pt x="37" y="60"/>
                </a:cubicBezTo>
                <a:cubicBezTo>
                  <a:pt x="49" y="60"/>
                  <a:pt x="49" y="60"/>
                  <a:pt x="49" y="60"/>
                </a:cubicBezTo>
                <a:cubicBezTo>
                  <a:pt x="50" y="60"/>
                  <a:pt x="52" y="61"/>
                  <a:pt x="52" y="63"/>
                </a:cubicBezTo>
                <a:cubicBezTo>
                  <a:pt x="52" y="63"/>
                  <a:pt x="52" y="63"/>
                  <a:pt x="52" y="63"/>
                </a:cubicBezTo>
                <a:cubicBezTo>
                  <a:pt x="52" y="76"/>
                  <a:pt x="52" y="76"/>
                  <a:pt x="52" y="76"/>
                </a:cubicBezTo>
                <a:cubicBezTo>
                  <a:pt x="52" y="77"/>
                  <a:pt x="50" y="78"/>
                  <a:pt x="49" y="78"/>
                </a:cubicBezTo>
                <a:cubicBezTo>
                  <a:pt x="49" y="78"/>
                  <a:pt x="49" y="78"/>
                  <a:pt x="49" y="78"/>
                </a:cubicBezTo>
                <a:cubicBezTo>
                  <a:pt x="36" y="78"/>
                  <a:pt x="36" y="78"/>
                  <a:pt x="36" y="78"/>
                </a:cubicBezTo>
                <a:cubicBezTo>
                  <a:pt x="35" y="78"/>
                  <a:pt x="34" y="77"/>
                  <a:pt x="34" y="76"/>
                </a:cubicBezTo>
                <a:cubicBezTo>
                  <a:pt x="34" y="76"/>
                  <a:pt x="34" y="76"/>
                  <a:pt x="34" y="76"/>
                </a:cubicBezTo>
                <a:cubicBezTo>
                  <a:pt x="34" y="63"/>
                  <a:pt x="34" y="63"/>
                  <a:pt x="34" y="63"/>
                </a:cubicBezTo>
                <a:cubicBezTo>
                  <a:pt x="34" y="61"/>
                  <a:pt x="35" y="60"/>
                  <a:pt x="36" y="60"/>
                </a:cubicBezTo>
                <a:close/>
                <a:moveTo>
                  <a:pt x="59" y="47"/>
                </a:moveTo>
                <a:cubicBezTo>
                  <a:pt x="59" y="47"/>
                  <a:pt x="59" y="47"/>
                  <a:pt x="59" y="47"/>
                </a:cubicBezTo>
                <a:cubicBezTo>
                  <a:pt x="71" y="47"/>
                  <a:pt x="71" y="47"/>
                  <a:pt x="71" y="47"/>
                </a:cubicBezTo>
                <a:cubicBezTo>
                  <a:pt x="73" y="47"/>
                  <a:pt x="74" y="49"/>
                  <a:pt x="74" y="50"/>
                </a:cubicBezTo>
                <a:cubicBezTo>
                  <a:pt x="74" y="50"/>
                  <a:pt x="74" y="50"/>
                  <a:pt x="74" y="50"/>
                </a:cubicBezTo>
                <a:cubicBezTo>
                  <a:pt x="74" y="76"/>
                  <a:pt x="74" y="76"/>
                  <a:pt x="74" y="76"/>
                </a:cubicBezTo>
                <a:cubicBezTo>
                  <a:pt x="74" y="77"/>
                  <a:pt x="73" y="78"/>
                  <a:pt x="71" y="78"/>
                </a:cubicBezTo>
                <a:cubicBezTo>
                  <a:pt x="71" y="78"/>
                  <a:pt x="71" y="78"/>
                  <a:pt x="71" y="78"/>
                </a:cubicBezTo>
                <a:cubicBezTo>
                  <a:pt x="59" y="78"/>
                  <a:pt x="59" y="78"/>
                  <a:pt x="59" y="78"/>
                </a:cubicBezTo>
                <a:cubicBezTo>
                  <a:pt x="57" y="78"/>
                  <a:pt x="56" y="77"/>
                  <a:pt x="56" y="76"/>
                </a:cubicBezTo>
                <a:cubicBezTo>
                  <a:pt x="56" y="76"/>
                  <a:pt x="56" y="76"/>
                  <a:pt x="56" y="76"/>
                </a:cubicBezTo>
                <a:cubicBezTo>
                  <a:pt x="56" y="50"/>
                  <a:pt x="56" y="50"/>
                  <a:pt x="56" y="50"/>
                </a:cubicBezTo>
                <a:cubicBezTo>
                  <a:pt x="56" y="49"/>
                  <a:pt x="57" y="47"/>
                  <a:pt x="59" y="47"/>
                </a:cubicBezTo>
                <a:close/>
                <a:moveTo>
                  <a:pt x="68" y="53"/>
                </a:moveTo>
                <a:cubicBezTo>
                  <a:pt x="62" y="53"/>
                  <a:pt x="62" y="53"/>
                  <a:pt x="62" y="53"/>
                </a:cubicBezTo>
                <a:cubicBezTo>
                  <a:pt x="62" y="73"/>
                  <a:pt x="62" y="73"/>
                  <a:pt x="62" y="73"/>
                </a:cubicBezTo>
                <a:cubicBezTo>
                  <a:pt x="68" y="73"/>
                  <a:pt x="68" y="73"/>
                  <a:pt x="68" y="73"/>
                </a:cubicBezTo>
                <a:cubicBezTo>
                  <a:pt x="68" y="53"/>
                  <a:pt x="68" y="53"/>
                  <a:pt x="68" y="53"/>
                </a:cubicBezTo>
                <a:close/>
                <a:moveTo>
                  <a:pt x="82" y="35"/>
                </a:moveTo>
                <a:cubicBezTo>
                  <a:pt x="82" y="35"/>
                  <a:pt x="82" y="35"/>
                  <a:pt x="82" y="35"/>
                </a:cubicBezTo>
                <a:cubicBezTo>
                  <a:pt x="94" y="35"/>
                  <a:pt x="94" y="35"/>
                  <a:pt x="94" y="35"/>
                </a:cubicBezTo>
                <a:cubicBezTo>
                  <a:pt x="95" y="35"/>
                  <a:pt x="97" y="36"/>
                  <a:pt x="97" y="38"/>
                </a:cubicBezTo>
                <a:cubicBezTo>
                  <a:pt x="97" y="38"/>
                  <a:pt x="97" y="38"/>
                  <a:pt x="97" y="38"/>
                </a:cubicBezTo>
                <a:cubicBezTo>
                  <a:pt x="97" y="76"/>
                  <a:pt x="97" y="76"/>
                  <a:pt x="97" y="76"/>
                </a:cubicBezTo>
                <a:cubicBezTo>
                  <a:pt x="97" y="77"/>
                  <a:pt x="95" y="78"/>
                  <a:pt x="94" y="78"/>
                </a:cubicBezTo>
                <a:cubicBezTo>
                  <a:pt x="94" y="78"/>
                  <a:pt x="94" y="78"/>
                  <a:pt x="94" y="78"/>
                </a:cubicBezTo>
                <a:cubicBezTo>
                  <a:pt x="82" y="78"/>
                  <a:pt x="82" y="78"/>
                  <a:pt x="82" y="78"/>
                </a:cubicBezTo>
                <a:cubicBezTo>
                  <a:pt x="80" y="78"/>
                  <a:pt x="79" y="77"/>
                  <a:pt x="79" y="76"/>
                </a:cubicBezTo>
                <a:cubicBezTo>
                  <a:pt x="79" y="76"/>
                  <a:pt x="79" y="76"/>
                  <a:pt x="79" y="76"/>
                </a:cubicBezTo>
                <a:cubicBezTo>
                  <a:pt x="79" y="38"/>
                  <a:pt x="79" y="38"/>
                  <a:pt x="79" y="38"/>
                </a:cubicBezTo>
                <a:cubicBezTo>
                  <a:pt x="79" y="36"/>
                  <a:pt x="80" y="35"/>
                  <a:pt x="82" y="35"/>
                </a:cubicBezTo>
                <a:close/>
                <a:moveTo>
                  <a:pt x="91" y="41"/>
                </a:moveTo>
                <a:cubicBezTo>
                  <a:pt x="84" y="41"/>
                  <a:pt x="84" y="41"/>
                  <a:pt x="84" y="41"/>
                </a:cubicBezTo>
                <a:cubicBezTo>
                  <a:pt x="84" y="73"/>
                  <a:pt x="84" y="73"/>
                  <a:pt x="84" y="73"/>
                </a:cubicBezTo>
                <a:cubicBezTo>
                  <a:pt x="91" y="73"/>
                  <a:pt x="91" y="73"/>
                  <a:pt x="91" y="73"/>
                </a:cubicBezTo>
                <a:cubicBezTo>
                  <a:pt x="91" y="41"/>
                  <a:pt x="91" y="41"/>
                  <a:pt x="91" y="41"/>
                </a:cubicBezTo>
                <a:close/>
                <a:moveTo>
                  <a:pt x="104" y="22"/>
                </a:moveTo>
                <a:cubicBezTo>
                  <a:pt x="104" y="22"/>
                  <a:pt x="104" y="22"/>
                  <a:pt x="104" y="22"/>
                </a:cubicBezTo>
                <a:cubicBezTo>
                  <a:pt x="116" y="22"/>
                  <a:pt x="116" y="22"/>
                  <a:pt x="116" y="22"/>
                </a:cubicBezTo>
                <a:cubicBezTo>
                  <a:pt x="118" y="22"/>
                  <a:pt x="119" y="24"/>
                  <a:pt x="119" y="25"/>
                </a:cubicBezTo>
                <a:cubicBezTo>
                  <a:pt x="119" y="25"/>
                  <a:pt x="119" y="25"/>
                  <a:pt x="119" y="25"/>
                </a:cubicBezTo>
                <a:cubicBezTo>
                  <a:pt x="119" y="76"/>
                  <a:pt x="119" y="76"/>
                  <a:pt x="119" y="76"/>
                </a:cubicBezTo>
                <a:cubicBezTo>
                  <a:pt x="119" y="77"/>
                  <a:pt x="118" y="78"/>
                  <a:pt x="116" y="78"/>
                </a:cubicBezTo>
                <a:cubicBezTo>
                  <a:pt x="116" y="78"/>
                  <a:pt x="116" y="78"/>
                  <a:pt x="116" y="78"/>
                </a:cubicBezTo>
                <a:cubicBezTo>
                  <a:pt x="104" y="78"/>
                  <a:pt x="104" y="78"/>
                  <a:pt x="104" y="78"/>
                </a:cubicBezTo>
                <a:cubicBezTo>
                  <a:pt x="102" y="78"/>
                  <a:pt x="101" y="77"/>
                  <a:pt x="101" y="76"/>
                </a:cubicBezTo>
                <a:cubicBezTo>
                  <a:pt x="101" y="76"/>
                  <a:pt x="101" y="76"/>
                  <a:pt x="101" y="76"/>
                </a:cubicBezTo>
                <a:cubicBezTo>
                  <a:pt x="101" y="25"/>
                  <a:pt x="101" y="25"/>
                  <a:pt x="101" y="25"/>
                </a:cubicBezTo>
                <a:cubicBezTo>
                  <a:pt x="101" y="24"/>
                  <a:pt x="102" y="22"/>
                  <a:pt x="104" y="22"/>
                </a:cubicBezTo>
                <a:close/>
                <a:moveTo>
                  <a:pt x="113" y="28"/>
                </a:moveTo>
                <a:cubicBezTo>
                  <a:pt x="107" y="28"/>
                  <a:pt x="107" y="28"/>
                  <a:pt x="107" y="28"/>
                </a:cubicBezTo>
                <a:cubicBezTo>
                  <a:pt x="107" y="73"/>
                  <a:pt x="107" y="73"/>
                  <a:pt x="107" y="73"/>
                </a:cubicBezTo>
                <a:cubicBezTo>
                  <a:pt x="113" y="73"/>
                  <a:pt x="113" y="73"/>
                  <a:pt x="113" y="73"/>
                </a:cubicBezTo>
                <a:cubicBezTo>
                  <a:pt x="113" y="28"/>
                  <a:pt x="113" y="28"/>
                  <a:pt x="113" y="28"/>
                </a:cubicBezTo>
                <a:close/>
                <a:moveTo>
                  <a:pt x="46" y="65"/>
                </a:moveTo>
                <a:cubicBezTo>
                  <a:pt x="39" y="65"/>
                  <a:pt x="39" y="65"/>
                  <a:pt x="39" y="65"/>
                </a:cubicBezTo>
                <a:cubicBezTo>
                  <a:pt x="39" y="73"/>
                  <a:pt x="39" y="73"/>
                  <a:pt x="39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65"/>
                  <a:pt x="46" y="65"/>
                  <a:pt x="46" y="65"/>
                </a:cubicBezTo>
                <a:close/>
                <a:moveTo>
                  <a:pt x="5" y="107"/>
                </a:moveTo>
                <a:cubicBezTo>
                  <a:pt x="2" y="107"/>
                  <a:pt x="0" y="105"/>
                  <a:pt x="0" y="102"/>
                </a:cubicBezTo>
                <a:cubicBezTo>
                  <a:pt x="0" y="99"/>
                  <a:pt x="2" y="97"/>
                  <a:pt x="5" y="97"/>
                </a:cubicBezTo>
                <a:cubicBezTo>
                  <a:pt x="148" y="97"/>
                  <a:pt x="148" y="97"/>
                  <a:pt x="148" y="97"/>
                </a:cubicBezTo>
                <a:cubicBezTo>
                  <a:pt x="150" y="97"/>
                  <a:pt x="153" y="99"/>
                  <a:pt x="153" y="102"/>
                </a:cubicBezTo>
                <a:cubicBezTo>
                  <a:pt x="153" y="105"/>
                  <a:pt x="150" y="107"/>
                  <a:pt x="148" y="107"/>
                </a:cubicBezTo>
                <a:cubicBezTo>
                  <a:pt x="5" y="107"/>
                  <a:pt x="5" y="107"/>
                  <a:pt x="5" y="107"/>
                </a:cubicBezTo>
                <a:close/>
                <a:moveTo>
                  <a:pt x="129" y="9"/>
                </a:moveTo>
                <a:cubicBezTo>
                  <a:pt x="24" y="9"/>
                  <a:pt x="24" y="9"/>
                  <a:pt x="24" y="9"/>
                </a:cubicBezTo>
                <a:cubicBezTo>
                  <a:pt x="24" y="83"/>
                  <a:pt x="24" y="83"/>
                  <a:pt x="24" y="83"/>
                </a:cubicBezTo>
                <a:cubicBezTo>
                  <a:pt x="129" y="83"/>
                  <a:pt x="129" y="83"/>
                  <a:pt x="129" y="83"/>
                </a:cubicBezTo>
                <a:cubicBezTo>
                  <a:pt x="129" y="9"/>
                  <a:pt x="129" y="9"/>
                  <a:pt x="129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53" name="Freeform 3845"/>
          <p:cNvSpPr>
            <a:spLocks noEditPoints="1"/>
          </p:cNvSpPr>
          <p:nvPr/>
        </p:nvSpPr>
        <p:spPr bwMode="auto">
          <a:xfrm>
            <a:off x="5686571" y="2925522"/>
            <a:ext cx="230475" cy="171259"/>
          </a:xfrm>
          <a:custGeom>
            <a:avLst/>
            <a:gdLst>
              <a:gd name="T0" fmla="*/ 102 w 125"/>
              <a:gd name="T1" fmla="*/ 75 h 93"/>
              <a:gd name="T2" fmla="*/ 93 w 125"/>
              <a:gd name="T3" fmla="*/ 75 h 93"/>
              <a:gd name="T4" fmla="*/ 23 w 125"/>
              <a:gd name="T5" fmla="*/ 53 h 93"/>
              <a:gd name="T6" fmla="*/ 18 w 125"/>
              <a:gd name="T7" fmla="*/ 51 h 93"/>
              <a:gd name="T8" fmla="*/ 30 w 125"/>
              <a:gd name="T9" fmla="*/ 25 h 93"/>
              <a:gd name="T10" fmla="*/ 40 w 125"/>
              <a:gd name="T11" fmla="*/ 51 h 93"/>
              <a:gd name="T12" fmla="*/ 35 w 125"/>
              <a:gd name="T13" fmla="*/ 53 h 93"/>
              <a:gd name="T14" fmla="*/ 25 w 125"/>
              <a:gd name="T15" fmla="*/ 49 h 93"/>
              <a:gd name="T16" fmla="*/ 29 w 125"/>
              <a:gd name="T17" fmla="*/ 37 h 93"/>
              <a:gd name="T18" fmla="*/ 31 w 125"/>
              <a:gd name="T19" fmla="*/ 43 h 93"/>
              <a:gd name="T20" fmla="*/ 46 w 125"/>
              <a:gd name="T21" fmla="*/ 25 h 93"/>
              <a:gd name="T22" fmla="*/ 58 w 125"/>
              <a:gd name="T23" fmla="*/ 25 h 93"/>
              <a:gd name="T24" fmla="*/ 64 w 125"/>
              <a:gd name="T25" fmla="*/ 31 h 93"/>
              <a:gd name="T26" fmla="*/ 62 w 125"/>
              <a:gd name="T27" fmla="*/ 53 h 93"/>
              <a:gd name="T28" fmla="*/ 46 w 125"/>
              <a:gd name="T29" fmla="*/ 55 h 93"/>
              <a:gd name="T30" fmla="*/ 43 w 125"/>
              <a:gd name="T31" fmla="*/ 52 h 93"/>
              <a:gd name="T32" fmla="*/ 46 w 125"/>
              <a:gd name="T33" fmla="*/ 25 h 93"/>
              <a:gd name="T34" fmla="*/ 49 w 125"/>
              <a:gd name="T35" fmla="*/ 31 h 93"/>
              <a:gd name="T36" fmla="*/ 58 w 125"/>
              <a:gd name="T37" fmla="*/ 50 h 93"/>
              <a:gd name="T38" fmla="*/ 58 w 125"/>
              <a:gd name="T39" fmla="*/ 49 h 93"/>
              <a:gd name="T40" fmla="*/ 58 w 125"/>
              <a:gd name="T41" fmla="*/ 31 h 93"/>
              <a:gd name="T42" fmla="*/ 84 w 125"/>
              <a:gd name="T43" fmla="*/ 49 h 93"/>
              <a:gd name="T44" fmla="*/ 103 w 125"/>
              <a:gd name="T45" fmla="*/ 33 h 93"/>
              <a:gd name="T46" fmla="*/ 84 w 125"/>
              <a:gd name="T47" fmla="*/ 49 h 93"/>
              <a:gd name="T48" fmla="*/ 84 w 125"/>
              <a:gd name="T49" fmla="*/ 54 h 93"/>
              <a:gd name="T50" fmla="*/ 89 w 125"/>
              <a:gd name="T51" fmla="*/ 75 h 93"/>
              <a:gd name="T52" fmla="*/ 91 w 125"/>
              <a:gd name="T53" fmla="*/ 81 h 93"/>
              <a:gd name="T54" fmla="*/ 98 w 125"/>
              <a:gd name="T55" fmla="*/ 84 h 93"/>
              <a:gd name="T56" fmla="*/ 104 w 125"/>
              <a:gd name="T57" fmla="*/ 81 h 93"/>
              <a:gd name="T58" fmla="*/ 107 w 125"/>
              <a:gd name="T59" fmla="*/ 75 h 93"/>
              <a:gd name="T60" fmla="*/ 115 w 125"/>
              <a:gd name="T61" fmla="*/ 70 h 93"/>
              <a:gd name="T62" fmla="*/ 114 w 125"/>
              <a:gd name="T63" fmla="*/ 54 h 93"/>
              <a:gd name="T64" fmla="*/ 111 w 125"/>
              <a:gd name="T65" fmla="*/ 88 h 93"/>
              <a:gd name="T66" fmla="*/ 98 w 125"/>
              <a:gd name="T67" fmla="*/ 93 h 93"/>
              <a:gd name="T68" fmla="*/ 84 w 125"/>
              <a:gd name="T69" fmla="*/ 88 h 93"/>
              <a:gd name="T70" fmla="*/ 79 w 125"/>
              <a:gd name="T71" fmla="*/ 79 h 93"/>
              <a:gd name="T72" fmla="*/ 47 w 125"/>
              <a:gd name="T73" fmla="*/ 88 h 93"/>
              <a:gd name="T74" fmla="*/ 20 w 125"/>
              <a:gd name="T75" fmla="*/ 88 h 93"/>
              <a:gd name="T76" fmla="*/ 5 w 125"/>
              <a:gd name="T77" fmla="*/ 79 h 93"/>
              <a:gd name="T78" fmla="*/ 0 w 125"/>
              <a:gd name="T79" fmla="*/ 74 h 93"/>
              <a:gd name="T80" fmla="*/ 5 w 125"/>
              <a:gd name="T81" fmla="*/ 0 h 93"/>
              <a:gd name="T82" fmla="*/ 80 w 125"/>
              <a:gd name="T83" fmla="*/ 0 h 93"/>
              <a:gd name="T84" fmla="*/ 84 w 125"/>
              <a:gd name="T85" fmla="*/ 5 h 93"/>
              <a:gd name="T86" fmla="*/ 106 w 125"/>
              <a:gd name="T87" fmla="*/ 23 h 93"/>
              <a:gd name="T88" fmla="*/ 124 w 125"/>
              <a:gd name="T89" fmla="*/ 54 h 93"/>
              <a:gd name="T90" fmla="*/ 125 w 125"/>
              <a:gd name="T91" fmla="*/ 56 h 93"/>
              <a:gd name="T92" fmla="*/ 120 w 125"/>
              <a:gd name="T93" fmla="*/ 79 h 93"/>
              <a:gd name="T94" fmla="*/ 116 w 125"/>
              <a:gd name="T95" fmla="*/ 79 h 93"/>
              <a:gd name="T96" fmla="*/ 10 w 125"/>
              <a:gd name="T97" fmla="*/ 9 h 93"/>
              <a:gd name="T98" fmla="*/ 19 w 125"/>
              <a:gd name="T99" fmla="*/ 70 h 93"/>
              <a:gd name="T100" fmla="*/ 24 w 125"/>
              <a:gd name="T101" fmla="*/ 75 h 93"/>
              <a:gd name="T102" fmla="*/ 33 w 125"/>
              <a:gd name="T103" fmla="*/ 84 h 93"/>
              <a:gd name="T104" fmla="*/ 42 w 125"/>
              <a:gd name="T105" fmla="*/ 75 h 93"/>
              <a:gd name="T106" fmla="*/ 47 w 125"/>
              <a:gd name="T107" fmla="*/ 70 h 93"/>
              <a:gd name="T108" fmla="*/ 75 w 125"/>
              <a:gd name="T109" fmla="*/ 28 h 93"/>
              <a:gd name="T110" fmla="*/ 75 w 125"/>
              <a:gd name="T111" fmla="*/ 9 h 93"/>
              <a:gd name="T112" fmla="*/ 38 w 125"/>
              <a:gd name="T113" fmla="*/ 75 h 93"/>
              <a:gd name="T114" fmla="*/ 29 w 125"/>
              <a:gd name="T115" fmla="*/ 75 h 9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5" h="93">
                <a:moveTo>
                  <a:pt x="98" y="70"/>
                </a:moveTo>
                <a:cubicBezTo>
                  <a:pt x="100" y="70"/>
                  <a:pt x="102" y="72"/>
                  <a:pt x="102" y="75"/>
                </a:cubicBezTo>
                <a:cubicBezTo>
                  <a:pt x="102" y="77"/>
                  <a:pt x="100" y="79"/>
                  <a:pt x="98" y="79"/>
                </a:cubicBezTo>
                <a:cubicBezTo>
                  <a:pt x="95" y="79"/>
                  <a:pt x="93" y="77"/>
                  <a:pt x="93" y="75"/>
                </a:cubicBezTo>
                <a:cubicBezTo>
                  <a:pt x="93" y="72"/>
                  <a:pt x="95" y="70"/>
                  <a:pt x="98" y="70"/>
                </a:cubicBezTo>
                <a:close/>
                <a:moveTo>
                  <a:pt x="23" y="53"/>
                </a:moveTo>
                <a:cubicBezTo>
                  <a:pt x="23" y="55"/>
                  <a:pt x="21" y="56"/>
                  <a:pt x="19" y="55"/>
                </a:cubicBezTo>
                <a:cubicBezTo>
                  <a:pt x="18" y="55"/>
                  <a:pt x="17" y="53"/>
                  <a:pt x="18" y="51"/>
                </a:cubicBezTo>
                <a:cubicBezTo>
                  <a:pt x="26" y="27"/>
                  <a:pt x="26" y="27"/>
                  <a:pt x="26" y="27"/>
                </a:cubicBezTo>
                <a:cubicBezTo>
                  <a:pt x="27" y="25"/>
                  <a:pt x="28" y="25"/>
                  <a:pt x="30" y="25"/>
                </a:cubicBezTo>
                <a:cubicBezTo>
                  <a:pt x="31" y="26"/>
                  <a:pt x="31" y="26"/>
                  <a:pt x="32" y="27"/>
                </a:cubicBezTo>
                <a:cubicBezTo>
                  <a:pt x="40" y="51"/>
                  <a:pt x="40" y="51"/>
                  <a:pt x="40" y="51"/>
                </a:cubicBezTo>
                <a:cubicBezTo>
                  <a:pt x="41" y="53"/>
                  <a:pt x="40" y="55"/>
                  <a:pt x="39" y="55"/>
                </a:cubicBezTo>
                <a:cubicBezTo>
                  <a:pt x="37" y="56"/>
                  <a:pt x="36" y="55"/>
                  <a:pt x="35" y="53"/>
                </a:cubicBezTo>
                <a:cubicBezTo>
                  <a:pt x="33" y="49"/>
                  <a:pt x="33" y="49"/>
                  <a:pt x="33" y="49"/>
                </a:cubicBezTo>
                <a:cubicBezTo>
                  <a:pt x="25" y="49"/>
                  <a:pt x="25" y="49"/>
                  <a:pt x="25" y="49"/>
                </a:cubicBezTo>
                <a:cubicBezTo>
                  <a:pt x="23" y="53"/>
                  <a:pt x="23" y="53"/>
                  <a:pt x="23" y="53"/>
                </a:cubicBezTo>
                <a:close/>
                <a:moveTo>
                  <a:pt x="29" y="37"/>
                </a:moveTo>
                <a:cubicBezTo>
                  <a:pt x="27" y="43"/>
                  <a:pt x="27" y="43"/>
                  <a:pt x="27" y="43"/>
                </a:cubicBezTo>
                <a:cubicBezTo>
                  <a:pt x="31" y="43"/>
                  <a:pt x="31" y="43"/>
                  <a:pt x="31" y="43"/>
                </a:cubicBezTo>
                <a:cubicBezTo>
                  <a:pt x="29" y="37"/>
                  <a:pt x="29" y="37"/>
                  <a:pt x="29" y="37"/>
                </a:cubicBezTo>
                <a:close/>
                <a:moveTo>
                  <a:pt x="46" y="25"/>
                </a:moveTo>
                <a:cubicBezTo>
                  <a:pt x="46" y="25"/>
                  <a:pt x="46" y="25"/>
                  <a:pt x="46" y="25"/>
                </a:cubicBezTo>
                <a:cubicBezTo>
                  <a:pt x="58" y="25"/>
                  <a:pt x="58" y="25"/>
                  <a:pt x="58" y="25"/>
                </a:cubicBezTo>
                <a:cubicBezTo>
                  <a:pt x="59" y="25"/>
                  <a:pt x="61" y="26"/>
                  <a:pt x="62" y="27"/>
                </a:cubicBezTo>
                <a:cubicBezTo>
                  <a:pt x="63" y="28"/>
                  <a:pt x="64" y="30"/>
                  <a:pt x="64" y="31"/>
                </a:cubicBezTo>
                <a:cubicBezTo>
                  <a:pt x="64" y="49"/>
                  <a:pt x="64" y="49"/>
                  <a:pt x="64" y="49"/>
                </a:cubicBezTo>
                <a:cubicBezTo>
                  <a:pt x="64" y="51"/>
                  <a:pt x="63" y="52"/>
                  <a:pt x="62" y="53"/>
                </a:cubicBezTo>
                <a:cubicBezTo>
                  <a:pt x="61" y="55"/>
                  <a:pt x="59" y="55"/>
                  <a:pt x="58" y="55"/>
                </a:cubicBezTo>
                <a:cubicBezTo>
                  <a:pt x="46" y="55"/>
                  <a:pt x="46" y="55"/>
                  <a:pt x="46" y="55"/>
                </a:cubicBezTo>
                <a:cubicBezTo>
                  <a:pt x="44" y="55"/>
                  <a:pt x="43" y="54"/>
                  <a:pt x="43" y="52"/>
                </a:cubicBezTo>
                <a:cubicBezTo>
                  <a:pt x="43" y="52"/>
                  <a:pt x="43" y="52"/>
                  <a:pt x="43" y="52"/>
                </a:cubicBezTo>
                <a:cubicBezTo>
                  <a:pt x="43" y="28"/>
                  <a:pt x="43" y="28"/>
                  <a:pt x="43" y="28"/>
                </a:cubicBezTo>
                <a:cubicBezTo>
                  <a:pt x="43" y="26"/>
                  <a:pt x="44" y="25"/>
                  <a:pt x="46" y="25"/>
                </a:cubicBezTo>
                <a:close/>
                <a:moveTo>
                  <a:pt x="58" y="31"/>
                </a:moveTo>
                <a:cubicBezTo>
                  <a:pt x="49" y="31"/>
                  <a:pt x="49" y="31"/>
                  <a:pt x="49" y="31"/>
                </a:cubicBezTo>
                <a:cubicBezTo>
                  <a:pt x="49" y="50"/>
                  <a:pt x="49" y="50"/>
                  <a:pt x="49" y="50"/>
                </a:cubicBezTo>
                <a:cubicBezTo>
                  <a:pt x="58" y="50"/>
                  <a:pt x="58" y="50"/>
                  <a:pt x="58" y="50"/>
                </a:cubicBezTo>
                <a:cubicBezTo>
                  <a:pt x="58" y="50"/>
                  <a:pt x="58" y="50"/>
                  <a:pt x="58" y="49"/>
                </a:cubicBezTo>
                <a:cubicBezTo>
                  <a:pt x="58" y="49"/>
                  <a:pt x="58" y="49"/>
                  <a:pt x="58" y="49"/>
                </a:cubicBezTo>
                <a:cubicBezTo>
                  <a:pt x="58" y="31"/>
                  <a:pt x="58" y="31"/>
                  <a:pt x="58" y="31"/>
                </a:cubicBezTo>
                <a:cubicBezTo>
                  <a:pt x="58" y="31"/>
                  <a:pt x="58" y="31"/>
                  <a:pt x="58" y="31"/>
                </a:cubicBezTo>
                <a:cubicBezTo>
                  <a:pt x="58" y="31"/>
                  <a:pt x="58" y="31"/>
                  <a:pt x="58" y="31"/>
                </a:cubicBezTo>
                <a:close/>
                <a:moveTo>
                  <a:pt x="84" y="49"/>
                </a:moveTo>
                <a:cubicBezTo>
                  <a:pt x="111" y="49"/>
                  <a:pt x="111" y="49"/>
                  <a:pt x="111" y="49"/>
                </a:cubicBezTo>
                <a:cubicBezTo>
                  <a:pt x="103" y="33"/>
                  <a:pt x="103" y="33"/>
                  <a:pt x="103" y="33"/>
                </a:cubicBezTo>
                <a:cubicBezTo>
                  <a:pt x="84" y="33"/>
                  <a:pt x="84" y="33"/>
                  <a:pt x="84" y="33"/>
                </a:cubicBezTo>
                <a:cubicBezTo>
                  <a:pt x="84" y="49"/>
                  <a:pt x="84" y="49"/>
                  <a:pt x="84" y="49"/>
                </a:cubicBezTo>
                <a:close/>
                <a:moveTo>
                  <a:pt x="114" y="54"/>
                </a:moveTo>
                <a:cubicBezTo>
                  <a:pt x="84" y="54"/>
                  <a:pt x="84" y="54"/>
                  <a:pt x="84" y="54"/>
                </a:cubicBezTo>
                <a:cubicBezTo>
                  <a:pt x="84" y="70"/>
                  <a:pt x="84" y="70"/>
                  <a:pt x="84" y="70"/>
                </a:cubicBezTo>
                <a:cubicBezTo>
                  <a:pt x="87" y="70"/>
                  <a:pt x="89" y="72"/>
                  <a:pt x="89" y="75"/>
                </a:cubicBezTo>
                <a:cubicBezTo>
                  <a:pt x="89" y="77"/>
                  <a:pt x="90" y="79"/>
                  <a:pt x="91" y="81"/>
                </a:cubicBezTo>
                <a:cubicBezTo>
                  <a:pt x="91" y="81"/>
                  <a:pt x="91" y="81"/>
                  <a:pt x="91" y="81"/>
                </a:cubicBezTo>
                <a:cubicBezTo>
                  <a:pt x="91" y="81"/>
                  <a:pt x="91" y="81"/>
                  <a:pt x="91" y="81"/>
                </a:cubicBezTo>
                <a:cubicBezTo>
                  <a:pt x="93" y="83"/>
                  <a:pt x="95" y="84"/>
                  <a:pt x="98" y="84"/>
                </a:cubicBezTo>
                <a:cubicBezTo>
                  <a:pt x="100" y="84"/>
                  <a:pt x="102" y="83"/>
                  <a:pt x="104" y="81"/>
                </a:cubicBezTo>
                <a:cubicBezTo>
                  <a:pt x="104" y="81"/>
                  <a:pt x="104" y="81"/>
                  <a:pt x="104" y="81"/>
                </a:cubicBezTo>
                <a:cubicBezTo>
                  <a:pt x="106" y="79"/>
                  <a:pt x="107" y="77"/>
                  <a:pt x="107" y="75"/>
                </a:cubicBezTo>
                <a:cubicBezTo>
                  <a:pt x="107" y="75"/>
                  <a:pt x="107" y="75"/>
                  <a:pt x="107" y="75"/>
                </a:cubicBezTo>
                <a:cubicBezTo>
                  <a:pt x="107" y="72"/>
                  <a:pt x="109" y="70"/>
                  <a:pt x="111" y="70"/>
                </a:cubicBezTo>
                <a:cubicBezTo>
                  <a:pt x="115" y="70"/>
                  <a:pt x="115" y="70"/>
                  <a:pt x="115" y="70"/>
                </a:cubicBezTo>
                <a:cubicBezTo>
                  <a:pt x="115" y="57"/>
                  <a:pt x="115" y="57"/>
                  <a:pt x="115" y="57"/>
                </a:cubicBezTo>
                <a:cubicBezTo>
                  <a:pt x="114" y="54"/>
                  <a:pt x="114" y="54"/>
                  <a:pt x="114" y="54"/>
                </a:cubicBezTo>
                <a:close/>
                <a:moveTo>
                  <a:pt x="116" y="79"/>
                </a:moveTo>
                <a:cubicBezTo>
                  <a:pt x="115" y="83"/>
                  <a:pt x="113" y="85"/>
                  <a:pt x="111" y="88"/>
                </a:cubicBezTo>
                <a:cubicBezTo>
                  <a:pt x="111" y="88"/>
                  <a:pt x="111" y="88"/>
                  <a:pt x="111" y="88"/>
                </a:cubicBezTo>
                <a:cubicBezTo>
                  <a:pt x="107" y="91"/>
                  <a:pt x="103" y="93"/>
                  <a:pt x="98" y="93"/>
                </a:cubicBezTo>
                <a:cubicBezTo>
                  <a:pt x="92" y="93"/>
                  <a:pt x="88" y="91"/>
                  <a:pt x="84" y="88"/>
                </a:cubicBezTo>
                <a:cubicBezTo>
                  <a:pt x="84" y="88"/>
                  <a:pt x="84" y="88"/>
                  <a:pt x="84" y="88"/>
                </a:cubicBezTo>
                <a:cubicBezTo>
                  <a:pt x="82" y="85"/>
                  <a:pt x="80" y="83"/>
                  <a:pt x="80" y="79"/>
                </a:cubicBezTo>
                <a:cubicBezTo>
                  <a:pt x="79" y="79"/>
                  <a:pt x="79" y="79"/>
                  <a:pt x="79" y="79"/>
                </a:cubicBezTo>
                <a:cubicBezTo>
                  <a:pt x="51" y="79"/>
                  <a:pt x="51" y="79"/>
                  <a:pt x="51" y="79"/>
                </a:cubicBezTo>
                <a:cubicBezTo>
                  <a:pt x="51" y="83"/>
                  <a:pt x="49" y="85"/>
                  <a:pt x="47" y="88"/>
                </a:cubicBezTo>
                <a:cubicBezTo>
                  <a:pt x="43" y="91"/>
                  <a:pt x="39" y="93"/>
                  <a:pt x="33" y="93"/>
                </a:cubicBezTo>
                <a:cubicBezTo>
                  <a:pt x="28" y="93"/>
                  <a:pt x="24" y="91"/>
                  <a:pt x="20" y="88"/>
                </a:cubicBezTo>
                <a:cubicBezTo>
                  <a:pt x="18" y="85"/>
                  <a:pt x="16" y="83"/>
                  <a:pt x="15" y="79"/>
                </a:cubicBezTo>
                <a:cubicBezTo>
                  <a:pt x="5" y="79"/>
                  <a:pt x="5" y="79"/>
                  <a:pt x="5" y="79"/>
                </a:cubicBezTo>
                <a:cubicBezTo>
                  <a:pt x="2" y="79"/>
                  <a:pt x="0" y="77"/>
                  <a:pt x="0" y="75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2" y="0"/>
                  <a:pt x="84" y="2"/>
                  <a:pt x="84" y="5"/>
                </a:cubicBezTo>
                <a:cubicBezTo>
                  <a:pt x="84" y="5"/>
                  <a:pt x="84" y="5"/>
                  <a:pt x="84" y="5"/>
                </a:cubicBezTo>
                <a:cubicBezTo>
                  <a:pt x="84" y="23"/>
                  <a:pt x="84" y="23"/>
                  <a:pt x="84" y="23"/>
                </a:cubicBezTo>
                <a:cubicBezTo>
                  <a:pt x="106" y="23"/>
                  <a:pt x="106" y="23"/>
                  <a:pt x="106" y="23"/>
                </a:cubicBezTo>
                <a:cubicBezTo>
                  <a:pt x="108" y="23"/>
                  <a:pt x="110" y="25"/>
                  <a:pt x="110" y="27"/>
                </a:cubicBezTo>
                <a:cubicBezTo>
                  <a:pt x="124" y="54"/>
                  <a:pt x="124" y="54"/>
                  <a:pt x="124" y="54"/>
                </a:cubicBezTo>
                <a:cubicBezTo>
                  <a:pt x="125" y="55"/>
                  <a:pt x="125" y="55"/>
                  <a:pt x="125" y="56"/>
                </a:cubicBezTo>
                <a:cubicBezTo>
                  <a:pt x="125" y="56"/>
                  <a:pt x="125" y="56"/>
                  <a:pt x="125" y="56"/>
                </a:cubicBezTo>
                <a:cubicBezTo>
                  <a:pt x="125" y="75"/>
                  <a:pt x="125" y="75"/>
                  <a:pt x="125" y="75"/>
                </a:cubicBezTo>
                <a:cubicBezTo>
                  <a:pt x="125" y="77"/>
                  <a:pt x="123" y="79"/>
                  <a:pt x="120" y="79"/>
                </a:cubicBezTo>
                <a:cubicBezTo>
                  <a:pt x="120" y="79"/>
                  <a:pt x="120" y="79"/>
                  <a:pt x="120" y="79"/>
                </a:cubicBezTo>
                <a:cubicBezTo>
                  <a:pt x="116" y="79"/>
                  <a:pt x="116" y="79"/>
                  <a:pt x="116" y="79"/>
                </a:cubicBezTo>
                <a:close/>
                <a:moveTo>
                  <a:pt x="75" y="9"/>
                </a:moveTo>
                <a:cubicBezTo>
                  <a:pt x="10" y="9"/>
                  <a:pt x="10" y="9"/>
                  <a:pt x="10" y="9"/>
                </a:cubicBezTo>
                <a:cubicBezTo>
                  <a:pt x="10" y="70"/>
                  <a:pt x="10" y="70"/>
                  <a:pt x="10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19" y="70"/>
                  <a:pt x="19" y="70"/>
                  <a:pt x="19" y="70"/>
                </a:cubicBezTo>
                <a:cubicBezTo>
                  <a:pt x="22" y="70"/>
                  <a:pt x="24" y="72"/>
                  <a:pt x="24" y="75"/>
                </a:cubicBezTo>
                <a:cubicBezTo>
                  <a:pt x="24" y="77"/>
                  <a:pt x="25" y="79"/>
                  <a:pt x="27" y="81"/>
                </a:cubicBezTo>
                <a:cubicBezTo>
                  <a:pt x="29" y="83"/>
                  <a:pt x="31" y="84"/>
                  <a:pt x="33" y="84"/>
                </a:cubicBezTo>
                <a:cubicBezTo>
                  <a:pt x="36" y="84"/>
                  <a:pt x="38" y="83"/>
                  <a:pt x="40" y="81"/>
                </a:cubicBezTo>
                <a:cubicBezTo>
                  <a:pt x="41" y="79"/>
                  <a:pt x="42" y="77"/>
                  <a:pt x="42" y="75"/>
                </a:cubicBezTo>
                <a:cubicBezTo>
                  <a:pt x="42" y="75"/>
                  <a:pt x="42" y="75"/>
                  <a:pt x="42" y="75"/>
                </a:cubicBezTo>
                <a:cubicBezTo>
                  <a:pt x="42" y="72"/>
                  <a:pt x="45" y="70"/>
                  <a:pt x="47" y="70"/>
                </a:cubicBezTo>
                <a:cubicBezTo>
                  <a:pt x="75" y="70"/>
                  <a:pt x="75" y="70"/>
                  <a:pt x="75" y="70"/>
                </a:cubicBezTo>
                <a:cubicBezTo>
                  <a:pt x="75" y="28"/>
                  <a:pt x="75" y="28"/>
                  <a:pt x="75" y="28"/>
                </a:cubicBezTo>
                <a:cubicBezTo>
                  <a:pt x="75" y="28"/>
                  <a:pt x="75" y="28"/>
                  <a:pt x="75" y="28"/>
                </a:cubicBezTo>
                <a:cubicBezTo>
                  <a:pt x="75" y="9"/>
                  <a:pt x="75" y="9"/>
                  <a:pt x="75" y="9"/>
                </a:cubicBezTo>
                <a:close/>
                <a:moveTo>
                  <a:pt x="33" y="70"/>
                </a:moveTo>
                <a:cubicBezTo>
                  <a:pt x="36" y="70"/>
                  <a:pt x="38" y="72"/>
                  <a:pt x="38" y="75"/>
                </a:cubicBezTo>
                <a:cubicBezTo>
                  <a:pt x="38" y="77"/>
                  <a:pt x="36" y="79"/>
                  <a:pt x="33" y="79"/>
                </a:cubicBezTo>
                <a:cubicBezTo>
                  <a:pt x="31" y="79"/>
                  <a:pt x="29" y="77"/>
                  <a:pt x="29" y="75"/>
                </a:cubicBezTo>
                <a:cubicBezTo>
                  <a:pt x="29" y="72"/>
                  <a:pt x="31" y="70"/>
                  <a:pt x="33" y="7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54" name="Freeform 3846"/>
          <p:cNvSpPr>
            <a:spLocks noEditPoints="1"/>
          </p:cNvSpPr>
          <p:nvPr/>
        </p:nvSpPr>
        <p:spPr bwMode="auto">
          <a:xfrm>
            <a:off x="6185671" y="3803963"/>
            <a:ext cx="123024" cy="226529"/>
          </a:xfrm>
          <a:custGeom>
            <a:avLst/>
            <a:gdLst>
              <a:gd name="T0" fmla="*/ 10 w 67"/>
              <a:gd name="T1" fmla="*/ 0 h 123"/>
              <a:gd name="T2" fmla="*/ 23 w 67"/>
              <a:gd name="T3" fmla="*/ 0 h 123"/>
              <a:gd name="T4" fmla="*/ 26 w 67"/>
              <a:gd name="T5" fmla="*/ 3 h 123"/>
              <a:gd name="T6" fmla="*/ 45 w 67"/>
              <a:gd name="T7" fmla="*/ 6 h 123"/>
              <a:gd name="T8" fmla="*/ 55 w 67"/>
              <a:gd name="T9" fmla="*/ 11 h 123"/>
              <a:gd name="T10" fmla="*/ 55 w 67"/>
              <a:gd name="T11" fmla="*/ 30 h 123"/>
              <a:gd name="T12" fmla="*/ 45 w 67"/>
              <a:gd name="T13" fmla="*/ 35 h 123"/>
              <a:gd name="T14" fmla="*/ 45 w 67"/>
              <a:gd name="T15" fmla="*/ 35 h 123"/>
              <a:gd name="T16" fmla="*/ 39 w 67"/>
              <a:gd name="T17" fmla="*/ 37 h 123"/>
              <a:gd name="T18" fmla="*/ 37 w 67"/>
              <a:gd name="T19" fmla="*/ 42 h 123"/>
              <a:gd name="T20" fmla="*/ 67 w 67"/>
              <a:gd name="T21" fmla="*/ 75 h 123"/>
              <a:gd name="T22" fmla="*/ 57 w 67"/>
              <a:gd name="T23" fmla="*/ 113 h 123"/>
              <a:gd name="T24" fmla="*/ 34 w 67"/>
              <a:gd name="T25" fmla="*/ 123 h 123"/>
              <a:gd name="T26" fmla="*/ 0 w 67"/>
              <a:gd name="T27" fmla="*/ 89 h 123"/>
              <a:gd name="T28" fmla="*/ 10 w 67"/>
              <a:gd name="T29" fmla="*/ 52 h 123"/>
              <a:gd name="T30" fmla="*/ 35 w 67"/>
              <a:gd name="T31" fmla="*/ 33 h 123"/>
              <a:gd name="T32" fmla="*/ 45 w 67"/>
              <a:gd name="T33" fmla="*/ 29 h 123"/>
              <a:gd name="T34" fmla="*/ 45 w 67"/>
              <a:gd name="T35" fmla="*/ 29 h 123"/>
              <a:gd name="T36" fmla="*/ 51 w 67"/>
              <a:gd name="T37" fmla="*/ 26 h 123"/>
              <a:gd name="T38" fmla="*/ 51 w 67"/>
              <a:gd name="T39" fmla="*/ 26 h 123"/>
              <a:gd name="T40" fmla="*/ 51 w 67"/>
              <a:gd name="T41" fmla="*/ 15 h 123"/>
              <a:gd name="T42" fmla="*/ 45 w 67"/>
              <a:gd name="T43" fmla="*/ 12 h 123"/>
              <a:gd name="T44" fmla="*/ 26 w 67"/>
              <a:gd name="T45" fmla="*/ 15 h 123"/>
              <a:gd name="T46" fmla="*/ 23 w 67"/>
              <a:gd name="T47" fmla="*/ 18 h 123"/>
              <a:gd name="T48" fmla="*/ 10 w 67"/>
              <a:gd name="T49" fmla="*/ 18 h 123"/>
              <a:gd name="T50" fmla="*/ 7 w 67"/>
              <a:gd name="T51" fmla="*/ 15 h 123"/>
              <a:gd name="T52" fmla="*/ 7 w 67"/>
              <a:gd name="T53" fmla="*/ 3 h 123"/>
              <a:gd name="T54" fmla="*/ 36 w 67"/>
              <a:gd name="T55" fmla="*/ 52 h 123"/>
              <a:gd name="T56" fmla="*/ 40 w 67"/>
              <a:gd name="T57" fmla="*/ 61 h 123"/>
              <a:gd name="T58" fmla="*/ 40 w 67"/>
              <a:gd name="T59" fmla="*/ 61 h 123"/>
              <a:gd name="T60" fmla="*/ 43 w 67"/>
              <a:gd name="T61" fmla="*/ 67 h 123"/>
              <a:gd name="T62" fmla="*/ 40 w 67"/>
              <a:gd name="T63" fmla="*/ 80 h 123"/>
              <a:gd name="T64" fmla="*/ 40 w 67"/>
              <a:gd name="T65" fmla="*/ 80 h 123"/>
              <a:gd name="T66" fmla="*/ 34 w 67"/>
              <a:gd name="T67" fmla="*/ 82 h 123"/>
              <a:gd name="T68" fmla="*/ 27 w 67"/>
              <a:gd name="T69" fmla="*/ 80 h 123"/>
              <a:gd name="T70" fmla="*/ 27 w 67"/>
              <a:gd name="T71" fmla="*/ 80 h 123"/>
              <a:gd name="T72" fmla="*/ 24 w 67"/>
              <a:gd name="T73" fmla="*/ 73 h 123"/>
              <a:gd name="T74" fmla="*/ 27 w 67"/>
              <a:gd name="T75" fmla="*/ 61 h 123"/>
              <a:gd name="T76" fmla="*/ 27 w 67"/>
              <a:gd name="T77" fmla="*/ 61 h 123"/>
              <a:gd name="T78" fmla="*/ 31 w 67"/>
              <a:gd name="T79" fmla="*/ 58 h 123"/>
              <a:gd name="T80" fmla="*/ 17 w 67"/>
              <a:gd name="T81" fmla="*/ 59 h 123"/>
              <a:gd name="T82" fmla="*/ 10 w 67"/>
              <a:gd name="T83" fmla="*/ 89 h 123"/>
              <a:gd name="T84" fmla="*/ 34 w 67"/>
              <a:gd name="T85" fmla="*/ 113 h 123"/>
              <a:gd name="T86" fmla="*/ 50 w 67"/>
              <a:gd name="T87" fmla="*/ 106 h 123"/>
              <a:gd name="T88" fmla="*/ 57 w 67"/>
              <a:gd name="T89" fmla="*/ 75 h 123"/>
              <a:gd name="T90" fmla="*/ 36 w 67"/>
              <a:gd name="T91" fmla="*/ 52 h 123"/>
              <a:gd name="T92" fmla="*/ 34 w 67"/>
              <a:gd name="T93" fmla="*/ 64 h 123"/>
              <a:gd name="T94" fmla="*/ 31 w 67"/>
              <a:gd name="T95" fmla="*/ 65 h 123"/>
              <a:gd name="T96" fmla="*/ 30 w 67"/>
              <a:gd name="T97" fmla="*/ 73 h 123"/>
              <a:gd name="T98" fmla="*/ 31 w 67"/>
              <a:gd name="T99" fmla="*/ 76 h 123"/>
              <a:gd name="T100" fmla="*/ 34 w 67"/>
              <a:gd name="T101" fmla="*/ 77 h 123"/>
              <a:gd name="T102" fmla="*/ 36 w 67"/>
              <a:gd name="T103" fmla="*/ 76 h 123"/>
              <a:gd name="T104" fmla="*/ 37 w 67"/>
              <a:gd name="T105" fmla="*/ 67 h 123"/>
              <a:gd name="T106" fmla="*/ 36 w 67"/>
              <a:gd name="T107" fmla="*/ 65 h 123"/>
              <a:gd name="T108" fmla="*/ 16 w 67"/>
              <a:gd name="T109" fmla="*/ 6 h 123"/>
              <a:gd name="T110" fmla="*/ 13 w 67"/>
              <a:gd name="T111" fmla="*/ 9 h 123"/>
              <a:gd name="T112" fmla="*/ 16 w 67"/>
              <a:gd name="T113" fmla="*/ 13 h 123"/>
              <a:gd name="T114" fmla="*/ 20 w 67"/>
              <a:gd name="T115" fmla="*/ 9 h 123"/>
              <a:gd name="T116" fmla="*/ 20 w 67"/>
              <a:gd name="T117" fmla="*/ 9 h 123"/>
              <a:gd name="T118" fmla="*/ 16 w 67"/>
              <a:gd name="T119" fmla="*/ 6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67" h="123">
                <a:moveTo>
                  <a:pt x="10" y="0"/>
                </a:moveTo>
                <a:cubicBezTo>
                  <a:pt x="10" y="0"/>
                  <a:pt x="10" y="0"/>
                  <a:pt x="10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25" y="0"/>
                  <a:pt x="26" y="1"/>
                  <a:pt x="26" y="3"/>
                </a:cubicBezTo>
                <a:cubicBezTo>
                  <a:pt x="26" y="3"/>
                  <a:pt x="26" y="3"/>
                  <a:pt x="26" y="3"/>
                </a:cubicBezTo>
                <a:cubicBezTo>
                  <a:pt x="26" y="6"/>
                  <a:pt x="26" y="6"/>
                  <a:pt x="26" y="6"/>
                </a:cubicBezTo>
                <a:cubicBezTo>
                  <a:pt x="45" y="6"/>
                  <a:pt x="45" y="6"/>
                  <a:pt x="45" y="6"/>
                </a:cubicBezTo>
                <a:cubicBezTo>
                  <a:pt x="49" y="6"/>
                  <a:pt x="52" y="8"/>
                  <a:pt x="55" y="10"/>
                </a:cubicBezTo>
                <a:cubicBezTo>
                  <a:pt x="55" y="11"/>
                  <a:pt x="55" y="11"/>
                  <a:pt x="55" y="11"/>
                </a:cubicBezTo>
                <a:cubicBezTo>
                  <a:pt x="58" y="13"/>
                  <a:pt x="59" y="17"/>
                  <a:pt x="59" y="20"/>
                </a:cubicBezTo>
                <a:cubicBezTo>
                  <a:pt x="59" y="24"/>
                  <a:pt x="57" y="28"/>
                  <a:pt x="55" y="30"/>
                </a:cubicBezTo>
                <a:cubicBezTo>
                  <a:pt x="55" y="30"/>
                  <a:pt x="55" y="30"/>
                  <a:pt x="55" y="30"/>
                </a:cubicBezTo>
                <a:cubicBezTo>
                  <a:pt x="52" y="33"/>
                  <a:pt x="49" y="35"/>
                  <a:pt x="45" y="35"/>
                </a:cubicBezTo>
                <a:cubicBezTo>
                  <a:pt x="45" y="35"/>
                  <a:pt x="45" y="35"/>
                  <a:pt x="45" y="35"/>
                </a:cubicBezTo>
                <a:cubicBezTo>
                  <a:pt x="45" y="35"/>
                  <a:pt x="45" y="35"/>
                  <a:pt x="45" y="35"/>
                </a:cubicBezTo>
                <a:cubicBezTo>
                  <a:pt x="45" y="35"/>
                  <a:pt x="45" y="35"/>
                  <a:pt x="45" y="35"/>
                </a:cubicBezTo>
                <a:cubicBezTo>
                  <a:pt x="42" y="35"/>
                  <a:pt x="40" y="36"/>
                  <a:pt x="39" y="37"/>
                </a:cubicBezTo>
                <a:cubicBezTo>
                  <a:pt x="39" y="37"/>
                  <a:pt x="39" y="37"/>
                  <a:pt x="39" y="37"/>
                </a:cubicBezTo>
                <a:cubicBezTo>
                  <a:pt x="38" y="39"/>
                  <a:pt x="37" y="40"/>
                  <a:pt x="37" y="42"/>
                </a:cubicBezTo>
                <a:cubicBezTo>
                  <a:pt x="45" y="43"/>
                  <a:pt x="52" y="46"/>
                  <a:pt x="57" y="52"/>
                </a:cubicBezTo>
                <a:cubicBezTo>
                  <a:pt x="63" y="58"/>
                  <a:pt x="67" y="66"/>
                  <a:pt x="67" y="75"/>
                </a:cubicBezTo>
                <a:cubicBezTo>
                  <a:pt x="67" y="89"/>
                  <a:pt x="67" y="89"/>
                  <a:pt x="67" y="89"/>
                </a:cubicBezTo>
                <a:cubicBezTo>
                  <a:pt x="67" y="98"/>
                  <a:pt x="63" y="107"/>
                  <a:pt x="57" y="113"/>
                </a:cubicBezTo>
                <a:cubicBezTo>
                  <a:pt x="51" y="119"/>
                  <a:pt x="43" y="123"/>
                  <a:pt x="34" y="123"/>
                </a:cubicBezTo>
                <a:cubicBezTo>
                  <a:pt x="34" y="123"/>
                  <a:pt x="34" y="123"/>
                  <a:pt x="34" y="123"/>
                </a:cubicBezTo>
                <a:cubicBezTo>
                  <a:pt x="24" y="123"/>
                  <a:pt x="16" y="119"/>
                  <a:pt x="10" y="113"/>
                </a:cubicBezTo>
                <a:cubicBezTo>
                  <a:pt x="4" y="107"/>
                  <a:pt x="0" y="98"/>
                  <a:pt x="0" y="89"/>
                </a:cubicBezTo>
                <a:cubicBezTo>
                  <a:pt x="0" y="75"/>
                  <a:pt x="0" y="75"/>
                  <a:pt x="0" y="75"/>
                </a:cubicBezTo>
                <a:cubicBezTo>
                  <a:pt x="0" y="66"/>
                  <a:pt x="4" y="58"/>
                  <a:pt x="10" y="52"/>
                </a:cubicBezTo>
                <a:cubicBezTo>
                  <a:pt x="15" y="46"/>
                  <a:pt x="23" y="43"/>
                  <a:pt x="31" y="42"/>
                </a:cubicBezTo>
                <a:cubicBezTo>
                  <a:pt x="31" y="39"/>
                  <a:pt x="32" y="36"/>
                  <a:pt x="35" y="33"/>
                </a:cubicBezTo>
                <a:cubicBezTo>
                  <a:pt x="35" y="33"/>
                  <a:pt x="35" y="33"/>
                  <a:pt x="35" y="33"/>
                </a:cubicBezTo>
                <a:cubicBezTo>
                  <a:pt x="37" y="30"/>
                  <a:pt x="41" y="29"/>
                  <a:pt x="45" y="29"/>
                </a:cubicBezTo>
                <a:cubicBezTo>
                  <a:pt x="45" y="29"/>
                  <a:pt x="45" y="29"/>
                  <a:pt x="45" y="29"/>
                </a:cubicBezTo>
                <a:cubicBezTo>
                  <a:pt x="45" y="29"/>
                  <a:pt x="45" y="29"/>
                  <a:pt x="45" y="29"/>
                </a:cubicBezTo>
                <a:cubicBezTo>
                  <a:pt x="45" y="29"/>
                  <a:pt x="45" y="29"/>
                  <a:pt x="45" y="29"/>
                </a:cubicBezTo>
                <a:cubicBezTo>
                  <a:pt x="47" y="29"/>
                  <a:pt x="49" y="28"/>
                  <a:pt x="51" y="26"/>
                </a:cubicBezTo>
                <a:cubicBezTo>
                  <a:pt x="51" y="26"/>
                  <a:pt x="51" y="26"/>
                  <a:pt x="51" y="26"/>
                </a:cubicBezTo>
                <a:cubicBezTo>
                  <a:pt x="51" y="26"/>
                  <a:pt x="51" y="26"/>
                  <a:pt x="51" y="26"/>
                </a:cubicBezTo>
                <a:cubicBezTo>
                  <a:pt x="52" y="25"/>
                  <a:pt x="53" y="23"/>
                  <a:pt x="53" y="20"/>
                </a:cubicBezTo>
                <a:cubicBezTo>
                  <a:pt x="53" y="18"/>
                  <a:pt x="52" y="16"/>
                  <a:pt x="51" y="15"/>
                </a:cubicBezTo>
                <a:cubicBezTo>
                  <a:pt x="51" y="15"/>
                  <a:pt x="51" y="15"/>
                  <a:pt x="51" y="15"/>
                </a:cubicBezTo>
                <a:cubicBezTo>
                  <a:pt x="49" y="13"/>
                  <a:pt x="47" y="12"/>
                  <a:pt x="45" y="12"/>
                </a:cubicBezTo>
                <a:cubicBezTo>
                  <a:pt x="26" y="12"/>
                  <a:pt x="26" y="12"/>
                  <a:pt x="26" y="12"/>
                </a:cubicBezTo>
                <a:cubicBezTo>
                  <a:pt x="26" y="15"/>
                  <a:pt x="26" y="15"/>
                  <a:pt x="26" y="15"/>
                </a:cubicBezTo>
                <a:cubicBezTo>
                  <a:pt x="26" y="17"/>
                  <a:pt x="25" y="18"/>
                  <a:pt x="23" y="18"/>
                </a:cubicBezTo>
                <a:cubicBezTo>
                  <a:pt x="23" y="18"/>
                  <a:pt x="23" y="18"/>
                  <a:pt x="23" y="18"/>
                </a:cubicBezTo>
                <a:cubicBezTo>
                  <a:pt x="16" y="18"/>
                  <a:pt x="16" y="18"/>
                  <a:pt x="16" y="18"/>
                </a:cubicBezTo>
                <a:cubicBezTo>
                  <a:pt x="10" y="18"/>
                  <a:pt x="10" y="18"/>
                  <a:pt x="10" y="18"/>
                </a:cubicBezTo>
                <a:cubicBezTo>
                  <a:pt x="8" y="18"/>
                  <a:pt x="7" y="17"/>
                  <a:pt x="7" y="15"/>
                </a:cubicBezTo>
                <a:cubicBezTo>
                  <a:pt x="7" y="15"/>
                  <a:pt x="7" y="15"/>
                  <a:pt x="7" y="15"/>
                </a:cubicBezTo>
                <a:cubicBezTo>
                  <a:pt x="7" y="9"/>
                  <a:pt x="7" y="9"/>
                  <a:pt x="7" y="9"/>
                </a:cubicBezTo>
                <a:cubicBezTo>
                  <a:pt x="7" y="3"/>
                  <a:pt x="7" y="3"/>
                  <a:pt x="7" y="3"/>
                </a:cubicBezTo>
                <a:cubicBezTo>
                  <a:pt x="7" y="1"/>
                  <a:pt x="8" y="0"/>
                  <a:pt x="10" y="0"/>
                </a:cubicBezTo>
                <a:close/>
                <a:moveTo>
                  <a:pt x="36" y="52"/>
                </a:moveTo>
                <a:cubicBezTo>
                  <a:pt x="36" y="58"/>
                  <a:pt x="36" y="58"/>
                  <a:pt x="36" y="58"/>
                </a:cubicBezTo>
                <a:cubicBezTo>
                  <a:pt x="38" y="59"/>
                  <a:pt x="39" y="60"/>
                  <a:pt x="40" y="61"/>
                </a:cubicBezTo>
                <a:cubicBezTo>
                  <a:pt x="40" y="61"/>
                  <a:pt x="40" y="61"/>
                  <a:pt x="40" y="61"/>
                </a:cubicBezTo>
                <a:cubicBezTo>
                  <a:pt x="40" y="61"/>
                  <a:pt x="40" y="61"/>
                  <a:pt x="40" y="61"/>
                </a:cubicBezTo>
                <a:cubicBezTo>
                  <a:pt x="40" y="61"/>
                  <a:pt x="40" y="61"/>
                  <a:pt x="40" y="61"/>
                </a:cubicBezTo>
                <a:cubicBezTo>
                  <a:pt x="42" y="62"/>
                  <a:pt x="43" y="65"/>
                  <a:pt x="43" y="67"/>
                </a:cubicBezTo>
                <a:cubicBezTo>
                  <a:pt x="43" y="73"/>
                  <a:pt x="43" y="73"/>
                  <a:pt x="43" y="73"/>
                </a:cubicBezTo>
                <a:cubicBezTo>
                  <a:pt x="43" y="76"/>
                  <a:pt x="42" y="78"/>
                  <a:pt x="40" y="80"/>
                </a:cubicBezTo>
                <a:cubicBezTo>
                  <a:pt x="40" y="80"/>
                  <a:pt x="40" y="80"/>
                  <a:pt x="40" y="80"/>
                </a:cubicBezTo>
                <a:cubicBezTo>
                  <a:pt x="40" y="80"/>
                  <a:pt x="40" y="80"/>
                  <a:pt x="40" y="80"/>
                </a:cubicBezTo>
                <a:cubicBezTo>
                  <a:pt x="40" y="80"/>
                  <a:pt x="40" y="80"/>
                  <a:pt x="40" y="80"/>
                </a:cubicBezTo>
                <a:cubicBezTo>
                  <a:pt x="38" y="81"/>
                  <a:pt x="36" y="82"/>
                  <a:pt x="34" y="82"/>
                </a:cubicBezTo>
                <a:cubicBezTo>
                  <a:pt x="34" y="82"/>
                  <a:pt x="34" y="82"/>
                  <a:pt x="34" y="82"/>
                </a:cubicBezTo>
                <a:cubicBezTo>
                  <a:pt x="31" y="82"/>
                  <a:pt x="29" y="81"/>
                  <a:pt x="27" y="80"/>
                </a:cubicBezTo>
                <a:cubicBezTo>
                  <a:pt x="27" y="80"/>
                  <a:pt x="27" y="80"/>
                  <a:pt x="27" y="80"/>
                </a:cubicBezTo>
                <a:cubicBezTo>
                  <a:pt x="27" y="80"/>
                  <a:pt x="27" y="80"/>
                  <a:pt x="27" y="80"/>
                </a:cubicBezTo>
                <a:cubicBezTo>
                  <a:pt x="27" y="80"/>
                  <a:pt x="27" y="80"/>
                  <a:pt x="27" y="80"/>
                </a:cubicBezTo>
                <a:cubicBezTo>
                  <a:pt x="25" y="78"/>
                  <a:pt x="24" y="76"/>
                  <a:pt x="24" y="73"/>
                </a:cubicBezTo>
                <a:cubicBezTo>
                  <a:pt x="24" y="67"/>
                  <a:pt x="24" y="67"/>
                  <a:pt x="24" y="67"/>
                </a:cubicBezTo>
                <a:cubicBezTo>
                  <a:pt x="24" y="65"/>
                  <a:pt x="25" y="62"/>
                  <a:pt x="27" y="61"/>
                </a:cubicBezTo>
                <a:cubicBezTo>
                  <a:pt x="27" y="61"/>
                  <a:pt x="27" y="61"/>
                  <a:pt x="27" y="61"/>
                </a:cubicBezTo>
                <a:cubicBezTo>
                  <a:pt x="27" y="61"/>
                  <a:pt x="27" y="61"/>
                  <a:pt x="27" y="61"/>
                </a:cubicBezTo>
                <a:cubicBezTo>
                  <a:pt x="27" y="61"/>
                  <a:pt x="27" y="61"/>
                  <a:pt x="27" y="61"/>
                </a:cubicBezTo>
                <a:cubicBezTo>
                  <a:pt x="28" y="60"/>
                  <a:pt x="29" y="59"/>
                  <a:pt x="31" y="58"/>
                </a:cubicBezTo>
                <a:cubicBezTo>
                  <a:pt x="31" y="52"/>
                  <a:pt x="31" y="52"/>
                  <a:pt x="31" y="52"/>
                </a:cubicBezTo>
                <a:cubicBezTo>
                  <a:pt x="25" y="52"/>
                  <a:pt x="20" y="55"/>
                  <a:pt x="17" y="59"/>
                </a:cubicBezTo>
                <a:cubicBezTo>
                  <a:pt x="12" y="63"/>
                  <a:pt x="10" y="69"/>
                  <a:pt x="10" y="75"/>
                </a:cubicBezTo>
                <a:cubicBezTo>
                  <a:pt x="10" y="89"/>
                  <a:pt x="10" y="89"/>
                  <a:pt x="10" y="89"/>
                </a:cubicBezTo>
                <a:cubicBezTo>
                  <a:pt x="10" y="96"/>
                  <a:pt x="12" y="102"/>
                  <a:pt x="17" y="106"/>
                </a:cubicBezTo>
                <a:cubicBezTo>
                  <a:pt x="21" y="110"/>
                  <a:pt x="27" y="113"/>
                  <a:pt x="34" y="113"/>
                </a:cubicBezTo>
                <a:cubicBezTo>
                  <a:pt x="34" y="113"/>
                  <a:pt x="34" y="113"/>
                  <a:pt x="34" y="113"/>
                </a:cubicBezTo>
                <a:cubicBezTo>
                  <a:pt x="40" y="113"/>
                  <a:pt x="46" y="110"/>
                  <a:pt x="50" y="106"/>
                </a:cubicBezTo>
                <a:cubicBezTo>
                  <a:pt x="55" y="102"/>
                  <a:pt x="57" y="96"/>
                  <a:pt x="57" y="89"/>
                </a:cubicBezTo>
                <a:cubicBezTo>
                  <a:pt x="57" y="75"/>
                  <a:pt x="57" y="75"/>
                  <a:pt x="57" y="75"/>
                </a:cubicBezTo>
                <a:cubicBezTo>
                  <a:pt x="57" y="69"/>
                  <a:pt x="55" y="63"/>
                  <a:pt x="50" y="59"/>
                </a:cubicBezTo>
                <a:cubicBezTo>
                  <a:pt x="47" y="55"/>
                  <a:pt x="42" y="52"/>
                  <a:pt x="36" y="52"/>
                </a:cubicBezTo>
                <a:close/>
                <a:moveTo>
                  <a:pt x="34" y="64"/>
                </a:moveTo>
                <a:cubicBezTo>
                  <a:pt x="34" y="64"/>
                  <a:pt x="34" y="64"/>
                  <a:pt x="34" y="64"/>
                </a:cubicBezTo>
                <a:cubicBezTo>
                  <a:pt x="33" y="64"/>
                  <a:pt x="32" y="64"/>
                  <a:pt x="31" y="65"/>
                </a:cubicBezTo>
                <a:cubicBezTo>
                  <a:pt x="31" y="65"/>
                  <a:pt x="31" y="65"/>
                  <a:pt x="31" y="65"/>
                </a:cubicBezTo>
                <a:cubicBezTo>
                  <a:pt x="30" y="65"/>
                  <a:pt x="30" y="66"/>
                  <a:pt x="30" y="67"/>
                </a:cubicBezTo>
                <a:cubicBezTo>
                  <a:pt x="30" y="73"/>
                  <a:pt x="30" y="73"/>
                  <a:pt x="30" y="73"/>
                </a:cubicBezTo>
                <a:cubicBezTo>
                  <a:pt x="30" y="74"/>
                  <a:pt x="30" y="75"/>
                  <a:pt x="31" y="76"/>
                </a:cubicBezTo>
                <a:cubicBezTo>
                  <a:pt x="31" y="76"/>
                  <a:pt x="31" y="76"/>
                  <a:pt x="31" y="76"/>
                </a:cubicBezTo>
                <a:cubicBezTo>
                  <a:pt x="32" y="76"/>
                  <a:pt x="33" y="77"/>
                  <a:pt x="34" y="77"/>
                </a:cubicBezTo>
                <a:cubicBezTo>
                  <a:pt x="34" y="77"/>
                  <a:pt x="34" y="77"/>
                  <a:pt x="34" y="77"/>
                </a:cubicBezTo>
                <a:cubicBezTo>
                  <a:pt x="35" y="77"/>
                  <a:pt x="35" y="76"/>
                  <a:pt x="36" y="76"/>
                </a:cubicBezTo>
                <a:cubicBezTo>
                  <a:pt x="36" y="76"/>
                  <a:pt x="36" y="76"/>
                  <a:pt x="36" y="76"/>
                </a:cubicBezTo>
                <a:cubicBezTo>
                  <a:pt x="37" y="75"/>
                  <a:pt x="37" y="74"/>
                  <a:pt x="37" y="73"/>
                </a:cubicBezTo>
                <a:cubicBezTo>
                  <a:pt x="37" y="67"/>
                  <a:pt x="37" y="67"/>
                  <a:pt x="37" y="67"/>
                </a:cubicBezTo>
                <a:cubicBezTo>
                  <a:pt x="37" y="66"/>
                  <a:pt x="37" y="65"/>
                  <a:pt x="36" y="65"/>
                </a:cubicBezTo>
                <a:cubicBezTo>
                  <a:pt x="36" y="65"/>
                  <a:pt x="36" y="65"/>
                  <a:pt x="36" y="65"/>
                </a:cubicBezTo>
                <a:cubicBezTo>
                  <a:pt x="35" y="64"/>
                  <a:pt x="35" y="64"/>
                  <a:pt x="34" y="64"/>
                </a:cubicBezTo>
                <a:close/>
                <a:moveTo>
                  <a:pt x="16" y="6"/>
                </a:moveTo>
                <a:cubicBezTo>
                  <a:pt x="13" y="6"/>
                  <a:pt x="13" y="6"/>
                  <a:pt x="13" y="6"/>
                </a:cubicBezTo>
                <a:cubicBezTo>
                  <a:pt x="13" y="9"/>
                  <a:pt x="13" y="9"/>
                  <a:pt x="13" y="9"/>
                </a:cubicBezTo>
                <a:cubicBezTo>
                  <a:pt x="13" y="13"/>
                  <a:pt x="13" y="13"/>
                  <a:pt x="13" y="13"/>
                </a:cubicBezTo>
                <a:cubicBezTo>
                  <a:pt x="16" y="13"/>
                  <a:pt x="16" y="13"/>
                  <a:pt x="16" y="13"/>
                </a:cubicBezTo>
                <a:cubicBezTo>
                  <a:pt x="20" y="13"/>
                  <a:pt x="20" y="13"/>
                  <a:pt x="20" y="13"/>
                </a:cubicBezTo>
                <a:cubicBezTo>
                  <a:pt x="20" y="9"/>
                  <a:pt x="20" y="9"/>
                  <a:pt x="20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20" y="9"/>
                  <a:pt x="20" y="9"/>
                  <a:pt x="20" y="9"/>
                </a:cubicBezTo>
                <a:cubicBezTo>
                  <a:pt x="20" y="6"/>
                  <a:pt x="20" y="6"/>
                  <a:pt x="20" y="6"/>
                </a:cubicBezTo>
                <a:cubicBezTo>
                  <a:pt x="16" y="6"/>
                  <a:pt x="16" y="6"/>
                  <a:pt x="16" y="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55" name="Freeform 3847"/>
          <p:cNvSpPr>
            <a:spLocks noEditPoints="1"/>
          </p:cNvSpPr>
          <p:nvPr/>
        </p:nvSpPr>
        <p:spPr bwMode="auto">
          <a:xfrm>
            <a:off x="2895959" y="3785280"/>
            <a:ext cx="244490" cy="245211"/>
          </a:xfrm>
          <a:custGeom>
            <a:avLst/>
            <a:gdLst>
              <a:gd name="T0" fmla="*/ 32 w 133"/>
              <a:gd name="T1" fmla="*/ 30 h 133"/>
              <a:gd name="T2" fmla="*/ 40 w 133"/>
              <a:gd name="T3" fmla="*/ 17 h 133"/>
              <a:gd name="T4" fmla="*/ 12 w 133"/>
              <a:gd name="T5" fmla="*/ 36 h 133"/>
              <a:gd name="T6" fmla="*/ 59 w 133"/>
              <a:gd name="T7" fmla="*/ 36 h 133"/>
              <a:gd name="T8" fmla="*/ 51 w 133"/>
              <a:gd name="T9" fmla="*/ 36 h 133"/>
              <a:gd name="T10" fmla="*/ 47 w 133"/>
              <a:gd name="T11" fmla="*/ 32 h 133"/>
              <a:gd name="T12" fmla="*/ 44 w 133"/>
              <a:gd name="T13" fmla="*/ 21 h 133"/>
              <a:gd name="T14" fmla="*/ 104 w 133"/>
              <a:gd name="T15" fmla="*/ 67 h 133"/>
              <a:gd name="T16" fmla="*/ 131 w 133"/>
              <a:gd name="T17" fmla="*/ 101 h 133"/>
              <a:gd name="T18" fmla="*/ 94 w 133"/>
              <a:gd name="T19" fmla="*/ 131 h 133"/>
              <a:gd name="T20" fmla="*/ 67 w 133"/>
              <a:gd name="T21" fmla="*/ 104 h 133"/>
              <a:gd name="T22" fmla="*/ 36 w 133"/>
              <a:gd name="T23" fmla="*/ 133 h 133"/>
              <a:gd name="T24" fmla="*/ 0 w 133"/>
              <a:gd name="T25" fmla="*/ 128 h 133"/>
              <a:gd name="T26" fmla="*/ 2 w 133"/>
              <a:gd name="T27" fmla="*/ 93 h 133"/>
              <a:gd name="T28" fmla="*/ 2 w 133"/>
              <a:gd name="T29" fmla="*/ 39 h 133"/>
              <a:gd name="T30" fmla="*/ 32 w 133"/>
              <a:gd name="T31" fmla="*/ 2 h 133"/>
              <a:gd name="T32" fmla="*/ 66 w 133"/>
              <a:gd name="T33" fmla="*/ 29 h 133"/>
              <a:gd name="T34" fmla="*/ 109 w 133"/>
              <a:gd name="T35" fmla="*/ 5 h 133"/>
              <a:gd name="T36" fmla="*/ 128 w 133"/>
              <a:gd name="T37" fmla="*/ 43 h 133"/>
              <a:gd name="T38" fmla="*/ 73 w 133"/>
              <a:gd name="T39" fmla="*/ 98 h 133"/>
              <a:gd name="T40" fmla="*/ 120 w 133"/>
              <a:gd name="T41" fmla="*/ 98 h 133"/>
              <a:gd name="T42" fmla="*/ 108 w 133"/>
              <a:gd name="T43" fmla="*/ 102 h 133"/>
              <a:gd name="T44" fmla="*/ 104 w 133"/>
              <a:gd name="T45" fmla="*/ 98 h 133"/>
              <a:gd name="T46" fmla="*/ 105 w 133"/>
              <a:gd name="T47" fmla="*/ 83 h 133"/>
              <a:gd name="T48" fmla="*/ 97 w 133"/>
              <a:gd name="T49" fmla="*/ 87 h 133"/>
              <a:gd name="T50" fmla="*/ 101 w 133"/>
              <a:gd name="T51" fmla="*/ 79 h 133"/>
              <a:gd name="T52" fmla="*/ 73 w 133"/>
              <a:gd name="T53" fmla="*/ 98 h 133"/>
              <a:gd name="T54" fmla="*/ 101 w 133"/>
              <a:gd name="T55" fmla="*/ 41 h 133"/>
              <a:gd name="T56" fmla="*/ 18 w 133"/>
              <a:gd name="T57" fmla="*/ 106 h 133"/>
              <a:gd name="T58" fmla="*/ 107 w 133"/>
              <a:gd name="T59" fmla="*/ 39 h 133"/>
              <a:gd name="T60" fmla="*/ 107 w 133"/>
              <a:gd name="T61" fmla="*/ 39 h 133"/>
              <a:gd name="T62" fmla="*/ 107 w 133"/>
              <a:gd name="T63" fmla="*/ 39 h 133"/>
              <a:gd name="T64" fmla="*/ 121 w 133"/>
              <a:gd name="T65" fmla="*/ 36 h 133"/>
              <a:gd name="T66" fmla="*/ 103 w 133"/>
              <a:gd name="T67" fmla="*/ 12 h 133"/>
              <a:gd name="T68" fmla="*/ 88 w 133"/>
              <a:gd name="T69" fmla="*/ 20 h 133"/>
              <a:gd name="T70" fmla="*/ 94 w 133"/>
              <a:gd name="T71" fmla="*/ 26 h 133"/>
              <a:gd name="T72" fmla="*/ 94 w 133"/>
              <a:gd name="T73" fmla="*/ 26 h 133"/>
              <a:gd name="T74" fmla="*/ 94 w 133"/>
              <a:gd name="T75" fmla="*/ 26 h 133"/>
              <a:gd name="T76" fmla="*/ 107 w 133"/>
              <a:gd name="T77" fmla="*/ 39 h 133"/>
              <a:gd name="T78" fmla="*/ 107 w 133"/>
              <a:gd name="T79" fmla="*/ 39 h 133"/>
              <a:gd name="T80" fmla="*/ 31 w 133"/>
              <a:gd name="T81" fmla="*/ 119 h 133"/>
              <a:gd name="T82" fmla="*/ 109 w 133"/>
              <a:gd name="T83" fmla="*/ 49 h 133"/>
              <a:gd name="T84" fmla="*/ 14 w 133"/>
              <a:gd name="T85" fmla="*/ 102 h 133"/>
              <a:gd name="T86" fmla="*/ 84 w 133"/>
              <a:gd name="T87" fmla="*/ 24 h 133"/>
              <a:gd name="T88" fmla="*/ 14 w 133"/>
              <a:gd name="T89" fmla="*/ 102 h 133"/>
              <a:gd name="T90" fmla="*/ 10 w 133"/>
              <a:gd name="T91" fmla="*/ 123 h 133"/>
              <a:gd name="T92" fmla="*/ 10 w 133"/>
              <a:gd name="T93" fmla="*/ 105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3" h="133">
                <a:moveTo>
                  <a:pt x="36" y="30"/>
                </a:moveTo>
                <a:cubicBezTo>
                  <a:pt x="35" y="31"/>
                  <a:pt x="33" y="31"/>
                  <a:pt x="32" y="30"/>
                </a:cubicBezTo>
                <a:cubicBezTo>
                  <a:pt x="30" y="28"/>
                  <a:pt x="30" y="27"/>
                  <a:pt x="32" y="25"/>
                </a:cubicBezTo>
                <a:cubicBezTo>
                  <a:pt x="40" y="17"/>
                  <a:pt x="40" y="17"/>
                  <a:pt x="40" y="17"/>
                </a:cubicBezTo>
                <a:cubicBezTo>
                  <a:pt x="35" y="13"/>
                  <a:pt x="35" y="13"/>
                  <a:pt x="35" y="13"/>
                </a:cubicBezTo>
                <a:cubicBezTo>
                  <a:pt x="12" y="36"/>
                  <a:pt x="12" y="36"/>
                  <a:pt x="12" y="36"/>
                </a:cubicBezTo>
                <a:cubicBezTo>
                  <a:pt x="35" y="60"/>
                  <a:pt x="35" y="60"/>
                  <a:pt x="35" y="60"/>
                </a:cubicBezTo>
                <a:cubicBezTo>
                  <a:pt x="59" y="36"/>
                  <a:pt x="59" y="36"/>
                  <a:pt x="59" y="36"/>
                </a:cubicBezTo>
                <a:cubicBezTo>
                  <a:pt x="55" y="32"/>
                  <a:pt x="55" y="32"/>
                  <a:pt x="55" y="32"/>
                </a:cubicBezTo>
                <a:cubicBezTo>
                  <a:pt x="51" y="36"/>
                  <a:pt x="51" y="36"/>
                  <a:pt x="51" y="36"/>
                </a:cubicBezTo>
                <a:cubicBezTo>
                  <a:pt x="50" y="37"/>
                  <a:pt x="48" y="37"/>
                  <a:pt x="47" y="36"/>
                </a:cubicBezTo>
                <a:cubicBezTo>
                  <a:pt x="45" y="35"/>
                  <a:pt x="45" y="33"/>
                  <a:pt x="47" y="32"/>
                </a:cubicBezTo>
                <a:cubicBezTo>
                  <a:pt x="51" y="28"/>
                  <a:pt x="51" y="28"/>
                  <a:pt x="51" y="28"/>
                </a:cubicBezTo>
                <a:cubicBezTo>
                  <a:pt x="44" y="21"/>
                  <a:pt x="44" y="21"/>
                  <a:pt x="44" y="21"/>
                </a:cubicBezTo>
                <a:cubicBezTo>
                  <a:pt x="36" y="30"/>
                  <a:pt x="36" y="30"/>
                  <a:pt x="36" y="30"/>
                </a:cubicBezTo>
                <a:close/>
                <a:moveTo>
                  <a:pt x="104" y="67"/>
                </a:moveTo>
                <a:cubicBezTo>
                  <a:pt x="131" y="94"/>
                  <a:pt x="131" y="94"/>
                  <a:pt x="131" y="94"/>
                </a:cubicBezTo>
                <a:cubicBezTo>
                  <a:pt x="132" y="96"/>
                  <a:pt x="132" y="99"/>
                  <a:pt x="131" y="101"/>
                </a:cubicBezTo>
                <a:cubicBezTo>
                  <a:pt x="100" y="131"/>
                  <a:pt x="100" y="131"/>
                  <a:pt x="100" y="131"/>
                </a:cubicBezTo>
                <a:cubicBezTo>
                  <a:pt x="98" y="133"/>
                  <a:pt x="95" y="133"/>
                  <a:pt x="94" y="131"/>
                </a:cubicBezTo>
                <a:cubicBezTo>
                  <a:pt x="93" y="131"/>
                  <a:pt x="93" y="131"/>
                  <a:pt x="93" y="131"/>
                </a:cubicBezTo>
                <a:cubicBezTo>
                  <a:pt x="67" y="104"/>
                  <a:pt x="67" y="104"/>
                  <a:pt x="67" y="104"/>
                </a:cubicBezTo>
                <a:cubicBezTo>
                  <a:pt x="40" y="131"/>
                  <a:pt x="40" y="131"/>
                  <a:pt x="40" y="131"/>
                </a:cubicBezTo>
                <a:cubicBezTo>
                  <a:pt x="39" y="132"/>
                  <a:pt x="38" y="133"/>
                  <a:pt x="36" y="133"/>
                </a:cubicBezTo>
                <a:cubicBezTo>
                  <a:pt x="5" y="133"/>
                  <a:pt x="5" y="133"/>
                  <a:pt x="5" y="133"/>
                </a:cubicBezTo>
                <a:cubicBezTo>
                  <a:pt x="2" y="133"/>
                  <a:pt x="0" y="130"/>
                  <a:pt x="0" y="128"/>
                </a:cubicBezTo>
                <a:cubicBezTo>
                  <a:pt x="0" y="117"/>
                  <a:pt x="0" y="107"/>
                  <a:pt x="0" y="97"/>
                </a:cubicBezTo>
                <a:cubicBezTo>
                  <a:pt x="0" y="95"/>
                  <a:pt x="1" y="94"/>
                  <a:pt x="2" y="93"/>
                </a:cubicBezTo>
                <a:cubicBezTo>
                  <a:pt x="29" y="66"/>
                  <a:pt x="29" y="66"/>
                  <a:pt x="29" y="66"/>
                </a:cubicBezTo>
                <a:cubicBezTo>
                  <a:pt x="2" y="39"/>
                  <a:pt x="2" y="39"/>
                  <a:pt x="2" y="39"/>
                </a:cubicBezTo>
                <a:cubicBezTo>
                  <a:pt x="0" y="38"/>
                  <a:pt x="0" y="35"/>
                  <a:pt x="2" y="33"/>
                </a:cubicBezTo>
                <a:cubicBezTo>
                  <a:pt x="32" y="2"/>
                  <a:pt x="32" y="2"/>
                  <a:pt x="32" y="2"/>
                </a:cubicBezTo>
                <a:cubicBezTo>
                  <a:pt x="34" y="0"/>
                  <a:pt x="37" y="0"/>
                  <a:pt x="39" y="2"/>
                </a:cubicBezTo>
                <a:cubicBezTo>
                  <a:pt x="66" y="29"/>
                  <a:pt x="66" y="29"/>
                  <a:pt x="66" y="29"/>
                </a:cubicBezTo>
                <a:cubicBezTo>
                  <a:pt x="90" y="5"/>
                  <a:pt x="90" y="5"/>
                  <a:pt x="90" y="5"/>
                </a:cubicBezTo>
                <a:cubicBezTo>
                  <a:pt x="96" y="0"/>
                  <a:pt x="104" y="0"/>
                  <a:pt x="109" y="5"/>
                </a:cubicBezTo>
                <a:cubicBezTo>
                  <a:pt x="115" y="11"/>
                  <a:pt x="128" y="21"/>
                  <a:pt x="131" y="28"/>
                </a:cubicBezTo>
                <a:cubicBezTo>
                  <a:pt x="133" y="33"/>
                  <a:pt x="132" y="39"/>
                  <a:pt x="128" y="43"/>
                </a:cubicBezTo>
                <a:cubicBezTo>
                  <a:pt x="104" y="67"/>
                  <a:pt x="104" y="67"/>
                  <a:pt x="104" y="67"/>
                </a:cubicBezTo>
                <a:close/>
                <a:moveTo>
                  <a:pt x="73" y="98"/>
                </a:moveTo>
                <a:cubicBezTo>
                  <a:pt x="97" y="121"/>
                  <a:pt x="97" y="121"/>
                  <a:pt x="97" y="121"/>
                </a:cubicBezTo>
                <a:cubicBezTo>
                  <a:pt x="120" y="98"/>
                  <a:pt x="120" y="98"/>
                  <a:pt x="120" y="98"/>
                </a:cubicBezTo>
                <a:cubicBezTo>
                  <a:pt x="116" y="93"/>
                  <a:pt x="116" y="93"/>
                  <a:pt x="116" y="93"/>
                </a:cubicBezTo>
                <a:cubicBezTo>
                  <a:pt x="108" y="102"/>
                  <a:pt x="108" y="102"/>
                  <a:pt x="108" y="102"/>
                </a:cubicBezTo>
                <a:cubicBezTo>
                  <a:pt x="107" y="103"/>
                  <a:pt x="105" y="103"/>
                  <a:pt x="104" y="102"/>
                </a:cubicBezTo>
                <a:cubicBezTo>
                  <a:pt x="103" y="101"/>
                  <a:pt x="103" y="99"/>
                  <a:pt x="104" y="98"/>
                </a:cubicBezTo>
                <a:cubicBezTo>
                  <a:pt x="112" y="89"/>
                  <a:pt x="112" y="89"/>
                  <a:pt x="112" y="89"/>
                </a:cubicBezTo>
                <a:cubicBezTo>
                  <a:pt x="105" y="83"/>
                  <a:pt x="105" y="83"/>
                  <a:pt x="105" y="83"/>
                </a:cubicBezTo>
                <a:cubicBezTo>
                  <a:pt x="101" y="87"/>
                  <a:pt x="101" y="87"/>
                  <a:pt x="101" y="87"/>
                </a:cubicBezTo>
                <a:cubicBezTo>
                  <a:pt x="100" y="88"/>
                  <a:pt x="98" y="88"/>
                  <a:pt x="97" y="87"/>
                </a:cubicBezTo>
                <a:cubicBezTo>
                  <a:pt x="96" y="86"/>
                  <a:pt x="96" y="84"/>
                  <a:pt x="97" y="83"/>
                </a:cubicBezTo>
                <a:cubicBezTo>
                  <a:pt x="101" y="79"/>
                  <a:pt x="101" y="79"/>
                  <a:pt x="101" y="79"/>
                </a:cubicBezTo>
                <a:cubicBezTo>
                  <a:pt x="97" y="74"/>
                  <a:pt x="97" y="74"/>
                  <a:pt x="97" y="74"/>
                </a:cubicBezTo>
                <a:cubicBezTo>
                  <a:pt x="73" y="98"/>
                  <a:pt x="73" y="98"/>
                  <a:pt x="73" y="98"/>
                </a:cubicBezTo>
                <a:close/>
                <a:moveTo>
                  <a:pt x="27" y="115"/>
                </a:moveTo>
                <a:cubicBezTo>
                  <a:pt x="52" y="90"/>
                  <a:pt x="77" y="66"/>
                  <a:pt x="101" y="41"/>
                </a:cubicBezTo>
                <a:cubicBezTo>
                  <a:pt x="98" y="38"/>
                  <a:pt x="95" y="35"/>
                  <a:pt x="92" y="32"/>
                </a:cubicBezTo>
                <a:cubicBezTo>
                  <a:pt x="18" y="106"/>
                  <a:pt x="18" y="106"/>
                  <a:pt x="18" y="106"/>
                </a:cubicBezTo>
                <a:cubicBezTo>
                  <a:pt x="27" y="115"/>
                  <a:pt x="27" y="115"/>
                  <a:pt x="27" y="115"/>
                </a:cubicBezTo>
                <a:close/>
                <a:moveTo>
                  <a:pt x="107" y="39"/>
                </a:moveTo>
                <a:cubicBezTo>
                  <a:pt x="107" y="39"/>
                  <a:pt x="107" y="39"/>
                  <a:pt x="107" y="39"/>
                </a:cubicBezTo>
                <a:cubicBezTo>
                  <a:pt x="107" y="39"/>
                  <a:pt x="107" y="39"/>
                  <a:pt x="107" y="39"/>
                </a:cubicBezTo>
                <a:cubicBezTo>
                  <a:pt x="107" y="39"/>
                  <a:pt x="107" y="39"/>
                  <a:pt x="107" y="39"/>
                </a:cubicBezTo>
                <a:cubicBezTo>
                  <a:pt x="107" y="39"/>
                  <a:pt x="107" y="39"/>
                  <a:pt x="107" y="39"/>
                </a:cubicBezTo>
                <a:cubicBezTo>
                  <a:pt x="113" y="45"/>
                  <a:pt x="113" y="45"/>
                  <a:pt x="113" y="45"/>
                </a:cubicBezTo>
                <a:cubicBezTo>
                  <a:pt x="121" y="36"/>
                  <a:pt x="121" y="36"/>
                  <a:pt x="121" y="36"/>
                </a:cubicBezTo>
                <a:cubicBezTo>
                  <a:pt x="123" y="35"/>
                  <a:pt x="123" y="32"/>
                  <a:pt x="121" y="30"/>
                </a:cubicBezTo>
                <a:cubicBezTo>
                  <a:pt x="115" y="24"/>
                  <a:pt x="109" y="18"/>
                  <a:pt x="103" y="12"/>
                </a:cubicBezTo>
                <a:cubicBezTo>
                  <a:pt x="101" y="10"/>
                  <a:pt x="99" y="10"/>
                  <a:pt x="97" y="12"/>
                </a:cubicBezTo>
                <a:cubicBezTo>
                  <a:pt x="88" y="20"/>
                  <a:pt x="88" y="20"/>
                  <a:pt x="88" y="20"/>
                </a:cubicBezTo>
                <a:cubicBezTo>
                  <a:pt x="94" y="26"/>
                  <a:pt x="94" y="26"/>
                  <a:pt x="94" y="26"/>
                </a:cubicBezTo>
                <a:cubicBezTo>
                  <a:pt x="94" y="26"/>
                  <a:pt x="94" y="26"/>
                  <a:pt x="94" y="26"/>
                </a:cubicBezTo>
                <a:cubicBezTo>
                  <a:pt x="94" y="26"/>
                  <a:pt x="94" y="26"/>
                  <a:pt x="94" y="26"/>
                </a:cubicBezTo>
                <a:cubicBezTo>
                  <a:pt x="94" y="26"/>
                  <a:pt x="94" y="26"/>
                  <a:pt x="94" y="26"/>
                </a:cubicBezTo>
                <a:cubicBezTo>
                  <a:pt x="94" y="26"/>
                  <a:pt x="94" y="26"/>
                  <a:pt x="94" y="26"/>
                </a:cubicBezTo>
                <a:cubicBezTo>
                  <a:pt x="94" y="26"/>
                  <a:pt x="94" y="26"/>
                  <a:pt x="94" y="26"/>
                </a:cubicBezTo>
                <a:cubicBezTo>
                  <a:pt x="94" y="26"/>
                  <a:pt x="94" y="26"/>
                  <a:pt x="94" y="26"/>
                </a:cubicBezTo>
                <a:cubicBezTo>
                  <a:pt x="107" y="39"/>
                  <a:pt x="107" y="39"/>
                  <a:pt x="107" y="39"/>
                </a:cubicBezTo>
                <a:cubicBezTo>
                  <a:pt x="107" y="39"/>
                  <a:pt x="107" y="39"/>
                  <a:pt x="107" y="39"/>
                </a:cubicBezTo>
                <a:cubicBezTo>
                  <a:pt x="107" y="39"/>
                  <a:pt x="107" y="39"/>
                  <a:pt x="107" y="39"/>
                </a:cubicBezTo>
                <a:close/>
                <a:moveTo>
                  <a:pt x="105" y="45"/>
                </a:moveTo>
                <a:cubicBezTo>
                  <a:pt x="81" y="70"/>
                  <a:pt x="56" y="94"/>
                  <a:pt x="31" y="119"/>
                </a:cubicBezTo>
                <a:cubicBezTo>
                  <a:pt x="35" y="122"/>
                  <a:pt x="35" y="122"/>
                  <a:pt x="35" y="122"/>
                </a:cubicBezTo>
                <a:cubicBezTo>
                  <a:pt x="109" y="49"/>
                  <a:pt x="109" y="49"/>
                  <a:pt x="109" y="49"/>
                </a:cubicBezTo>
                <a:cubicBezTo>
                  <a:pt x="105" y="45"/>
                  <a:pt x="105" y="45"/>
                  <a:pt x="105" y="45"/>
                </a:cubicBezTo>
                <a:close/>
                <a:moveTo>
                  <a:pt x="14" y="102"/>
                </a:moveTo>
                <a:cubicBezTo>
                  <a:pt x="88" y="28"/>
                  <a:pt x="88" y="28"/>
                  <a:pt x="88" y="28"/>
                </a:cubicBezTo>
                <a:cubicBezTo>
                  <a:pt x="84" y="24"/>
                  <a:pt x="84" y="24"/>
                  <a:pt x="84" y="24"/>
                </a:cubicBezTo>
                <a:cubicBezTo>
                  <a:pt x="10" y="98"/>
                  <a:pt x="10" y="98"/>
                  <a:pt x="10" y="98"/>
                </a:cubicBezTo>
                <a:cubicBezTo>
                  <a:pt x="14" y="102"/>
                  <a:pt x="14" y="102"/>
                  <a:pt x="14" y="102"/>
                </a:cubicBezTo>
                <a:close/>
                <a:moveTo>
                  <a:pt x="10" y="105"/>
                </a:moveTo>
                <a:cubicBezTo>
                  <a:pt x="10" y="111"/>
                  <a:pt x="10" y="117"/>
                  <a:pt x="10" y="123"/>
                </a:cubicBezTo>
                <a:cubicBezTo>
                  <a:pt x="27" y="123"/>
                  <a:pt x="27" y="123"/>
                  <a:pt x="27" y="123"/>
                </a:cubicBezTo>
                <a:cubicBezTo>
                  <a:pt x="10" y="105"/>
                  <a:pt x="10" y="105"/>
                  <a:pt x="10" y="10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56" name="Freeform 3848"/>
          <p:cNvSpPr>
            <a:spLocks noEditPoints="1"/>
          </p:cNvSpPr>
          <p:nvPr/>
        </p:nvSpPr>
        <p:spPr bwMode="auto">
          <a:xfrm>
            <a:off x="5338521" y="4225734"/>
            <a:ext cx="202444" cy="221080"/>
          </a:xfrm>
          <a:custGeom>
            <a:avLst/>
            <a:gdLst>
              <a:gd name="T0" fmla="*/ 48 w 110"/>
              <a:gd name="T1" fmla="*/ 118 h 120"/>
              <a:gd name="T2" fmla="*/ 42 w 110"/>
              <a:gd name="T3" fmla="*/ 118 h 120"/>
              <a:gd name="T4" fmla="*/ 4 w 110"/>
              <a:gd name="T5" fmla="*/ 99 h 120"/>
              <a:gd name="T6" fmla="*/ 0 w 110"/>
              <a:gd name="T7" fmla="*/ 94 h 120"/>
              <a:gd name="T8" fmla="*/ 11 w 110"/>
              <a:gd name="T9" fmla="*/ 28 h 120"/>
              <a:gd name="T10" fmla="*/ 21 w 110"/>
              <a:gd name="T11" fmla="*/ 6 h 120"/>
              <a:gd name="T12" fmla="*/ 23 w 110"/>
              <a:gd name="T13" fmla="*/ 2 h 120"/>
              <a:gd name="T14" fmla="*/ 44 w 110"/>
              <a:gd name="T15" fmla="*/ 0 h 120"/>
              <a:gd name="T16" fmla="*/ 36 w 110"/>
              <a:gd name="T17" fmla="*/ 22 h 120"/>
              <a:gd name="T18" fmla="*/ 36 w 110"/>
              <a:gd name="T19" fmla="*/ 22 h 120"/>
              <a:gd name="T20" fmla="*/ 99 w 110"/>
              <a:gd name="T21" fmla="*/ 28 h 120"/>
              <a:gd name="T22" fmla="*/ 110 w 110"/>
              <a:gd name="T23" fmla="*/ 94 h 120"/>
              <a:gd name="T24" fmla="*/ 105 w 110"/>
              <a:gd name="T25" fmla="*/ 99 h 120"/>
              <a:gd name="T26" fmla="*/ 67 w 110"/>
              <a:gd name="T27" fmla="*/ 118 h 120"/>
              <a:gd name="T28" fmla="*/ 61 w 110"/>
              <a:gd name="T29" fmla="*/ 118 h 120"/>
              <a:gd name="T30" fmla="*/ 48 w 110"/>
              <a:gd name="T31" fmla="*/ 99 h 120"/>
              <a:gd name="T32" fmla="*/ 11 w 110"/>
              <a:gd name="T33" fmla="*/ 38 h 120"/>
              <a:gd name="T34" fmla="*/ 10 w 110"/>
              <a:gd name="T35" fmla="*/ 38 h 120"/>
              <a:gd name="T36" fmla="*/ 9 w 110"/>
              <a:gd name="T37" fmla="*/ 90 h 120"/>
              <a:gd name="T38" fmla="*/ 100 w 110"/>
              <a:gd name="T39" fmla="*/ 39 h 120"/>
              <a:gd name="T40" fmla="*/ 36 w 110"/>
              <a:gd name="T41" fmla="*/ 38 h 120"/>
              <a:gd name="T42" fmla="*/ 39 w 110"/>
              <a:gd name="T43" fmla="*/ 64 h 120"/>
              <a:gd name="T44" fmla="*/ 21 w 110"/>
              <a:gd name="T45" fmla="*/ 71 h 120"/>
              <a:gd name="T46" fmla="*/ 18 w 110"/>
              <a:gd name="T47" fmla="*/ 64 h 120"/>
              <a:gd name="T48" fmla="*/ 21 w 110"/>
              <a:gd name="T49" fmla="*/ 56 h 120"/>
              <a:gd name="T50" fmla="*/ 44 w 110"/>
              <a:gd name="T51" fmla="*/ 5 h 120"/>
              <a:gd name="T52" fmla="*/ 27 w 110"/>
              <a:gd name="T53" fmla="*/ 6 h 120"/>
              <a:gd name="T54" fmla="*/ 27 w 110"/>
              <a:gd name="T55" fmla="*/ 6 h 120"/>
              <a:gd name="T56" fmla="*/ 27 w 110"/>
              <a:gd name="T57" fmla="*/ 58 h 120"/>
              <a:gd name="T58" fmla="*/ 24 w 110"/>
              <a:gd name="T59" fmla="*/ 64 h 120"/>
              <a:gd name="T60" fmla="*/ 32 w 110"/>
              <a:gd name="T61" fmla="*/ 67 h 120"/>
              <a:gd name="T62" fmla="*/ 31 w 110"/>
              <a:gd name="T63" fmla="*/ 60 h 120"/>
              <a:gd name="T64" fmla="*/ 30 w 110"/>
              <a:gd name="T65" fmla="*/ 58 h 120"/>
              <a:gd name="T66" fmla="*/ 32 w 110"/>
              <a:gd name="T67" fmla="*/ 18 h 120"/>
              <a:gd name="T68" fmla="*/ 44 w 110"/>
              <a:gd name="T69" fmla="*/ 16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0" h="120">
                <a:moveTo>
                  <a:pt x="48" y="99"/>
                </a:moveTo>
                <a:cubicBezTo>
                  <a:pt x="48" y="118"/>
                  <a:pt x="48" y="118"/>
                  <a:pt x="48" y="118"/>
                </a:cubicBezTo>
                <a:cubicBezTo>
                  <a:pt x="48" y="119"/>
                  <a:pt x="47" y="120"/>
                  <a:pt x="45" y="120"/>
                </a:cubicBezTo>
                <a:cubicBezTo>
                  <a:pt x="44" y="120"/>
                  <a:pt x="42" y="119"/>
                  <a:pt x="42" y="118"/>
                </a:cubicBezTo>
                <a:cubicBezTo>
                  <a:pt x="42" y="99"/>
                  <a:pt x="42" y="99"/>
                  <a:pt x="42" y="99"/>
                </a:cubicBezTo>
                <a:cubicBezTo>
                  <a:pt x="4" y="99"/>
                  <a:pt x="4" y="99"/>
                  <a:pt x="4" y="99"/>
                </a:cubicBezTo>
                <a:cubicBezTo>
                  <a:pt x="2" y="99"/>
                  <a:pt x="0" y="97"/>
                  <a:pt x="0" y="94"/>
                </a:cubicBezTo>
                <a:cubicBezTo>
                  <a:pt x="0" y="94"/>
                  <a:pt x="0" y="94"/>
                  <a:pt x="0" y="94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33"/>
                  <a:pt x="5" y="28"/>
                  <a:pt x="11" y="28"/>
                </a:cubicBezTo>
                <a:cubicBezTo>
                  <a:pt x="21" y="28"/>
                  <a:pt x="21" y="28"/>
                  <a:pt x="21" y="28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4"/>
                  <a:pt x="22" y="3"/>
                  <a:pt x="23" y="2"/>
                </a:cubicBezTo>
                <a:cubicBezTo>
                  <a:pt x="23" y="2"/>
                  <a:pt x="23" y="2"/>
                  <a:pt x="23" y="2"/>
                </a:cubicBezTo>
                <a:cubicBezTo>
                  <a:pt x="24" y="0"/>
                  <a:pt x="26" y="0"/>
                  <a:pt x="27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59" y="0"/>
                  <a:pt x="59" y="22"/>
                  <a:pt x="44" y="22"/>
                </a:cubicBezTo>
                <a:cubicBezTo>
                  <a:pt x="36" y="22"/>
                  <a:pt x="36" y="22"/>
                  <a:pt x="36" y="22"/>
                </a:cubicBezTo>
                <a:cubicBezTo>
                  <a:pt x="36" y="22"/>
                  <a:pt x="36" y="22"/>
                  <a:pt x="36" y="22"/>
                </a:cubicBezTo>
                <a:cubicBezTo>
                  <a:pt x="36" y="22"/>
                  <a:pt x="36" y="22"/>
                  <a:pt x="36" y="22"/>
                </a:cubicBezTo>
                <a:cubicBezTo>
                  <a:pt x="36" y="28"/>
                  <a:pt x="36" y="28"/>
                  <a:pt x="36" y="28"/>
                </a:cubicBezTo>
                <a:cubicBezTo>
                  <a:pt x="99" y="28"/>
                  <a:pt x="99" y="28"/>
                  <a:pt x="99" y="28"/>
                </a:cubicBezTo>
                <a:cubicBezTo>
                  <a:pt x="105" y="28"/>
                  <a:pt x="110" y="33"/>
                  <a:pt x="110" y="39"/>
                </a:cubicBezTo>
                <a:cubicBezTo>
                  <a:pt x="110" y="94"/>
                  <a:pt x="110" y="94"/>
                  <a:pt x="110" y="94"/>
                </a:cubicBezTo>
                <a:cubicBezTo>
                  <a:pt x="110" y="97"/>
                  <a:pt x="108" y="99"/>
                  <a:pt x="105" y="99"/>
                </a:cubicBezTo>
                <a:cubicBezTo>
                  <a:pt x="105" y="99"/>
                  <a:pt x="105" y="99"/>
                  <a:pt x="105" y="99"/>
                </a:cubicBezTo>
                <a:cubicBezTo>
                  <a:pt x="67" y="99"/>
                  <a:pt x="67" y="99"/>
                  <a:pt x="67" y="99"/>
                </a:cubicBezTo>
                <a:cubicBezTo>
                  <a:pt x="67" y="118"/>
                  <a:pt x="67" y="118"/>
                  <a:pt x="67" y="118"/>
                </a:cubicBezTo>
                <a:cubicBezTo>
                  <a:pt x="67" y="119"/>
                  <a:pt x="66" y="120"/>
                  <a:pt x="64" y="120"/>
                </a:cubicBezTo>
                <a:cubicBezTo>
                  <a:pt x="63" y="120"/>
                  <a:pt x="61" y="119"/>
                  <a:pt x="61" y="118"/>
                </a:cubicBezTo>
                <a:cubicBezTo>
                  <a:pt x="61" y="99"/>
                  <a:pt x="61" y="99"/>
                  <a:pt x="61" y="99"/>
                </a:cubicBezTo>
                <a:cubicBezTo>
                  <a:pt x="48" y="99"/>
                  <a:pt x="48" y="99"/>
                  <a:pt x="48" y="99"/>
                </a:cubicBezTo>
                <a:close/>
                <a:moveTo>
                  <a:pt x="21" y="38"/>
                </a:moveTo>
                <a:cubicBezTo>
                  <a:pt x="11" y="38"/>
                  <a:pt x="11" y="38"/>
                  <a:pt x="11" y="38"/>
                </a:cubicBezTo>
                <a:cubicBezTo>
                  <a:pt x="10" y="38"/>
                  <a:pt x="10" y="38"/>
                  <a:pt x="10" y="38"/>
                </a:cubicBezTo>
                <a:cubicBezTo>
                  <a:pt x="10" y="38"/>
                  <a:pt x="10" y="38"/>
                  <a:pt x="10" y="38"/>
                </a:cubicBezTo>
                <a:cubicBezTo>
                  <a:pt x="9" y="39"/>
                  <a:pt x="9" y="39"/>
                  <a:pt x="9" y="39"/>
                </a:cubicBezTo>
                <a:cubicBezTo>
                  <a:pt x="9" y="90"/>
                  <a:pt x="9" y="90"/>
                  <a:pt x="9" y="90"/>
                </a:cubicBezTo>
                <a:cubicBezTo>
                  <a:pt x="100" y="90"/>
                  <a:pt x="100" y="90"/>
                  <a:pt x="100" y="90"/>
                </a:cubicBezTo>
                <a:cubicBezTo>
                  <a:pt x="100" y="39"/>
                  <a:pt x="100" y="39"/>
                  <a:pt x="100" y="39"/>
                </a:cubicBezTo>
                <a:cubicBezTo>
                  <a:pt x="100" y="39"/>
                  <a:pt x="100" y="38"/>
                  <a:pt x="99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36" y="56"/>
                  <a:pt x="36" y="56"/>
                  <a:pt x="36" y="56"/>
                </a:cubicBezTo>
                <a:cubicBezTo>
                  <a:pt x="38" y="58"/>
                  <a:pt x="39" y="61"/>
                  <a:pt x="39" y="64"/>
                </a:cubicBezTo>
                <a:cubicBezTo>
                  <a:pt x="39" y="67"/>
                  <a:pt x="38" y="69"/>
                  <a:pt x="36" y="71"/>
                </a:cubicBezTo>
                <a:cubicBezTo>
                  <a:pt x="32" y="75"/>
                  <a:pt x="25" y="75"/>
                  <a:pt x="21" y="71"/>
                </a:cubicBezTo>
                <a:cubicBezTo>
                  <a:pt x="21" y="71"/>
                  <a:pt x="21" y="71"/>
                  <a:pt x="21" y="71"/>
                </a:cubicBezTo>
                <a:cubicBezTo>
                  <a:pt x="19" y="69"/>
                  <a:pt x="18" y="67"/>
                  <a:pt x="18" y="64"/>
                </a:cubicBezTo>
                <a:cubicBezTo>
                  <a:pt x="18" y="62"/>
                  <a:pt x="19" y="61"/>
                  <a:pt x="19" y="59"/>
                </a:cubicBezTo>
                <a:cubicBezTo>
                  <a:pt x="20" y="58"/>
                  <a:pt x="20" y="57"/>
                  <a:pt x="21" y="56"/>
                </a:cubicBezTo>
                <a:cubicBezTo>
                  <a:pt x="21" y="38"/>
                  <a:pt x="21" y="38"/>
                  <a:pt x="21" y="38"/>
                </a:cubicBezTo>
                <a:close/>
                <a:moveTo>
                  <a:pt x="44" y="5"/>
                </a:moveTo>
                <a:cubicBezTo>
                  <a:pt x="27" y="5"/>
                  <a:pt x="27" y="5"/>
                  <a:pt x="27" y="5"/>
                </a:cubicBezTo>
                <a:cubicBezTo>
                  <a:pt x="27" y="5"/>
                  <a:pt x="27" y="6"/>
                  <a:pt x="27" y="6"/>
                </a:cubicBezTo>
                <a:cubicBezTo>
                  <a:pt x="27" y="6"/>
                  <a:pt x="27" y="6"/>
                  <a:pt x="27" y="6"/>
                </a:cubicBezTo>
                <a:cubicBezTo>
                  <a:pt x="27" y="6"/>
                  <a:pt x="27" y="6"/>
                  <a:pt x="27" y="6"/>
                </a:cubicBezTo>
                <a:cubicBezTo>
                  <a:pt x="27" y="6"/>
                  <a:pt x="27" y="6"/>
                  <a:pt x="27" y="6"/>
                </a:cubicBezTo>
                <a:cubicBezTo>
                  <a:pt x="27" y="58"/>
                  <a:pt x="27" y="58"/>
                  <a:pt x="27" y="58"/>
                </a:cubicBezTo>
                <a:cubicBezTo>
                  <a:pt x="27" y="59"/>
                  <a:pt x="26" y="60"/>
                  <a:pt x="26" y="60"/>
                </a:cubicBezTo>
                <a:cubicBezTo>
                  <a:pt x="25" y="61"/>
                  <a:pt x="24" y="62"/>
                  <a:pt x="24" y="64"/>
                </a:cubicBezTo>
                <a:cubicBezTo>
                  <a:pt x="24" y="65"/>
                  <a:pt x="24" y="66"/>
                  <a:pt x="25" y="67"/>
                </a:cubicBezTo>
                <a:cubicBezTo>
                  <a:pt x="27" y="69"/>
                  <a:pt x="30" y="69"/>
                  <a:pt x="32" y="67"/>
                </a:cubicBezTo>
                <a:cubicBezTo>
                  <a:pt x="33" y="66"/>
                  <a:pt x="33" y="65"/>
                  <a:pt x="33" y="64"/>
                </a:cubicBezTo>
                <a:cubicBezTo>
                  <a:pt x="33" y="62"/>
                  <a:pt x="33" y="61"/>
                  <a:pt x="31" y="60"/>
                </a:cubicBezTo>
                <a:cubicBezTo>
                  <a:pt x="31" y="59"/>
                  <a:pt x="30" y="59"/>
                  <a:pt x="30" y="58"/>
                </a:cubicBezTo>
                <a:cubicBezTo>
                  <a:pt x="30" y="58"/>
                  <a:pt x="30" y="58"/>
                  <a:pt x="30" y="58"/>
                </a:cubicBezTo>
                <a:cubicBezTo>
                  <a:pt x="30" y="22"/>
                  <a:pt x="30" y="22"/>
                  <a:pt x="30" y="22"/>
                </a:cubicBezTo>
                <a:cubicBezTo>
                  <a:pt x="30" y="20"/>
                  <a:pt x="31" y="19"/>
                  <a:pt x="32" y="18"/>
                </a:cubicBezTo>
                <a:cubicBezTo>
                  <a:pt x="33" y="17"/>
                  <a:pt x="35" y="16"/>
                  <a:pt x="36" y="16"/>
                </a:cubicBezTo>
                <a:cubicBezTo>
                  <a:pt x="44" y="16"/>
                  <a:pt x="44" y="16"/>
                  <a:pt x="44" y="16"/>
                </a:cubicBezTo>
                <a:cubicBezTo>
                  <a:pt x="51" y="16"/>
                  <a:pt x="51" y="5"/>
                  <a:pt x="44" y="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57" name="Freeform 3849"/>
          <p:cNvSpPr>
            <a:spLocks noEditPoints="1"/>
          </p:cNvSpPr>
          <p:nvPr/>
        </p:nvSpPr>
        <p:spPr bwMode="auto">
          <a:xfrm>
            <a:off x="4534198" y="3386364"/>
            <a:ext cx="183757" cy="230422"/>
          </a:xfrm>
          <a:custGeom>
            <a:avLst/>
            <a:gdLst>
              <a:gd name="T0" fmla="*/ 8 w 100"/>
              <a:gd name="T1" fmla="*/ 85 h 125"/>
              <a:gd name="T2" fmla="*/ 7 w 100"/>
              <a:gd name="T3" fmla="*/ 84 h 125"/>
              <a:gd name="T4" fmla="*/ 6 w 100"/>
              <a:gd name="T5" fmla="*/ 75 h 125"/>
              <a:gd name="T6" fmla="*/ 5 w 100"/>
              <a:gd name="T7" fmla="*/ 67 h 125"/>
              <a:gd name="T8" fmla="*/ 2 w 100"/>
              <a:gd name="T9" fmla="*/ 66 h 125"/>
              <a:gd name="T10" fmla="*/ 0 w 100"/>
              <a:gd name="T11" fmla="*/ 61 h 125"/>
              <a:gd name="T12" fmla="*/ 5 w 100"/>
              <a:gd name="T13" fmla="*/ 52 h 125"/>
              <a:gd name="T14" fmla="*/ 8 w 100"/>
              <a:gd name="T15" fmla="*/ 47 h 125"/>
              <a:gd name="T16" fmla="*/ 9 w 100"/>
              <a:gd name="T17" fmla="*/ 45 h 125"/>
              <a:gd name="T18" fmla="*/ 9 w 100"/>
              <a:gd name="T19" fmla="*/ 41 h 125"/>
              <a:gd name="T20" fmla="*/ 8 w 100"/>
              <a:gd name="T21" fmla="*/ 38 h 125"/>
              <a:gd name="T22" fmla="*/ 11 w 100"/>
              <a:gd name="T23" fmla="*/ 23 h 125"/>
              <a:gd name="T24" fmla="*/ 55 w 100"/>
              <a:gd name="T25" fmla="*/ 0 h 125"/>
              <a:gd name="T26" fmla="*/ 97 w 100"/>
              <a:gd name="T27" fmla="*/ 33 h 125"/>
              <a:gd name="T28" fmla="*/ 80 w 100"/>
              <a:gd name="T29" fmla="*/ 85 h 125"/>
              <a:gd name="T30" fmla="*/ 79 w 100"/>
              <a:gd name="T31" fmla="*/ 90 h 125"/>
              <a:gd name="T32" fmla="*/ 86 w 100"/>
              <a:gd name="T33" fmla="*/ 119 h 125"/>
              <a:gd name="T34" fmla="*/ 77 w 100"/>
              <a:gd name="T35" fmla="*/ 121 h 125"/>
              <a:gd name="T36" fmla="*/ 69 w 100"/>
              <a:gd name="T37" fmla="*/ 91 h 125"/>
              <a:gd name="T38" fmla="*/ 72 w 100"/>
              <a:gd name="T39" fmla="*/ 78 h 125"/>
              <a:gd name="T40" fmla="*/ 88 w 100"/>
              <a:gd name="T41" fmla="*/ 36 h 125"/>
              <a:gd name="T42" fmla="*/ 54 w 100"/>
              <a:gd name="T43" fmla="*/ 10 h 125"/>
              <a:gd name="T44" fmla="*/ 20 w 100"/>
              <a:gd name="T45" fmla="*/ 27 h 125"/>
              <a:gd name="T46" fmla="*/ 17 w 100"/>
              <a:gd name="T47" fmla="*/ 35 h 125"/>
              <a:gd name="T48" fmla="*/ 18 w 100"/>
              <a:gd name="T49" fmla="*/ 40 h 125"/>
              <a:gd name="T50" fmla="*/ 19 w 100"/>
              <a:gd name="T51" fmla="*/ 46 h 125"/>
              <a:gd name="T52" fmla="*/ 16 w 100"/>
              <a:gd name="T53" fmla="*/ 52 h 125"/>
              <a:gd name="T54" fmla="*/ 13 w 100"/>
              <a:gd name="T55" fmla="*/ 57 h 125"/>
              <a:gd name="T56" fmla="*/ 11 w 100"/>
              <a:gd name="T57" fmla="*/ 59 h 125"/>
              <a:gd name="T58" fmla="*/ 13 w 100"/>
              <a:gd name="T59" fmla="*/ 60 h 125"/>
              <a:gd name="T60" fmla="*/ 14 w 100"/>
              <a:gd name="T61" fmla="*/ 70 h 125"/>
              <a:gd name="T62" fmla="*/ 15 w 100"/>
              <a:gd name="T63" fmla="*/ 72 h 125"/>
              <a:gd name="T64" fmla="*/ 15 w 100"/>
              <a:gd name="T65" fmla="*/ 77 h 125"/>
              <a:gd name="T66" fmla="*/ 15 w 100"/>
              <a:gd name="T67" fmla="*/ 79 h 125"/>
              <a:gd name="T68" fmla="*/ 17 w 100"/>
              <a:gd name="T69" fmla="*/ 81 h 125"/>
              <a:gd name="T70" fmla="*/ 17 w 100"/>
              <a:gd name="T71" fmla="*/ 90 h 125"/>
              <a:gd name="T72" fmla="*/ 27 w 100"/>
              <a:gd name="T73" fmla="*/ 92 h 125"/>
              <a:gd name="T74" fmla="*/ 43 w 100"/>
              <a:gd name="T75" fmla="*/ 120 h 125"/>
              <a:gd name="T76" fmla="*/ 34 w 100"/>
              <a:gd name="T77" fmla="*/ 120 h 125"/>
              <a:gd name="T78" fmla="*/ 27 w 100"/>
              <a:gd name="T79" fmla="*/ 102 h 125"/>
              <a:gd name="T80" fmla="*/ 8 w 100"/>
              <a:gd name="T81" fmla="*/ 94 h 125"/>
              <a:gd name="T82" fmla="*/ 8 w 100"/>
              <a:gd name="T83" fmla="*/ 89 h 125"/>
              <a:gd name="T84" fmla="*/ 59 w 100"/>
              <a:gd name="T85" fmla="*/ 27 h 125"/>
              <a:gd name="T86" fmla="*/ 56 w 100"/>
              <a:gd name="T87" fmla="*/ 54 h 125"/>
              <a:gd name="T88" fmla="*/ 43 w 100"/>
              <a:gd name="T89" fmla="*/ 54 h 125"/>
              <a:gd name="T90" fmla="*/ 39 w 100"/>
              <a:gd name="T91" fmla="*/ 27 h 125"/>
              <a:gd name="T92" fmla="*/ 51 w 100"/>
              <a:gd name="T93" fmla="*/ 53 h 125"/>
              <a:gd name="T94" fmla="*/ 45 w 100"/>
              <a:gd name="T95" fmla="*/ 27 h 125"/>
              <a:gd name="T96" fmla="*/ 48 w 100"/>
              <a:gd name="T97" fmla="*/ 53 h 125"/>
              <a:gd name="T98" fmla="*/ 49 w 100"/>
              <a:gd name="T99" fmla="*/ 62 h 125"/>
              <a:gd name="T100" fmla="*/ 54 w 100"/>
              <a:gd name="T101" fmla="*/ 64 h 125"/>
              <a:gd name="T102" fmla="*/ 54 w 100"/>
              <a:gd name="T103" fmla="*/ 74 h 125"/>
              <a:gd name="T104" fmla="*/ 49 w 100"/>
              <a:gd name="T105" fmla="*/ 76 h 125"/>
              <a:gd name="T106" fmla="*/ 44 w 100"/>
              <a:gd name="T107" fmla="*/ 73 h 125"/>
              <a:gd name="T108" fmla="*/ 45 w 100"/>
              <a:gd name="T109" fmla="*/ 64 h 125"/>
              <a:gd name="T110" fmla="*/ 49 w 100"/>
              <a:gd name="T111" fmla="*/ 62 h 125"/>
              <a:gd name="T112" fmla="*/ 49 w 100"/>
              <a:gd name="T113" fmla="*/ 68 h 125"/>
              <a:gd name="T114" fmla="*/ 49 w 100"/>
              <a:gd name="T115" fmla="*/ 68 h 125"/>
              <a:gd name="T116" fmla="*/ 48 w 100"/>
              <a:gd name="T117" fmla="*/ 69 h 125"/>
              <a:gd name="T118" fmla="*/ 49 w 100"/>
              <a:gd name="T119" fmla="*/ 70 h 125"/>
              <a:gd name="T120" fmla="*/ 50 w 100"/>
              <a:gd name="T121" fmla="*/ 70 h 125"/>
              <a:gd name="T122" fmla="*/ 50 w 100"/>
              <a:gd name="T123" fmla="*/ 70 h 125"/>
              <a:gd name="T124" fmla="*/ 50 w 100"/>
              <a:gd name="T125" fmla="*/ 68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0" h="125">
                <a:moveTo>
                  <a:pt x="9" y="86"/>
                </a:moveTo>
                <a:cubicBezTo>
                  <a:pt x="8" y="85"/>
                  <a:pt x="8" y="85"/>
                  <a:pt x="8" y="85"/>
                </a:cubicBezTo>
                <a:cubicBezTo>
                  <a:pt x="8" y="85"/>
                  <a:pt x="8" y="85"/>
                  <a:pt x="8" y="85"/>
                </a:cubicBezTo>
                <a:cubicBezTo>
                  <a:pt x="8" y="84"/>
                  <a:pt x="7" y="84"/>
                  <a:pt x="7" y="84"/>
                </a:cubicBezTo>
                <a:cubicBezTo>
                  <a:pt x="6" y="82"/>
                  <a:pt x="5" y="80"/>
                  <a:pt x="5" y="79"/>
                </a:cubicBezTo>
                <a:cubicBezTo>
                  <a:pt x="5" y="77"/>
                  <a:pt x="5" y="76"/>
                  <a:pt x="6" y="75"/>
                </a:cubicBezTo>
                <a:cubicBezTo>
                  <a:pt x="5" y="74"/>
                  <a:pt x="4" y="72"/>
                  <a:pt x="4" y="70"/>
                </a:cubicBezTo>
                <a:cubicBezTo>
                  <a:pt x="4" y="69"/>
                  <a:pt x="4" y="68"/>
                  <a:pt x="5" y="67"/>
                </a:cubicBezTo>
                <a:cubicBezTo>
                  <a:pt x="4" y="67"/>
                  <a:pt x="3" y="66"/>
                  <a:pt x="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5"/>
                  <a:pt x="0" y="63"/>
                  <a:pt x="0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58"/>
                  <a:pt x="3" y="54"/>
                  <a:pt x="5" y="52"/>
                </a:cubicBezTo>
                <a:cubicBezTo>
                  <a:pt x="5" y="51"/>
                  <a:pt x="5" y="51"/>
                  <a:pt x="5" y="51"/>
                </a:cubicBezTo>
                <a:cubicBezTo>
                  <a:pt x="6" y="50"/>
                  <a:pt x="7" y="48"/>
                  <a:pt x="8" y="47"/>
                </a:cubicBezTo>
                <a:cubicBezTo>
                  <a:pt x="8" y="47"/>
                  <a:pt x="8" y="47"/>
                  <a:pt x="8" y="47"/>
                </a:cubicBezTo>
                <a:cubicBezTo>
                  <a:pt x="8" y="47"/>
                  <a:pt x="9" y="46"/>
                  <a:pt x="9" y="45"/>
                </a:cubicBezTo>
                <a:cubicBezTo>
                  <a:pt x="9" y="45"/>
                  <a:pt x="9" y="44"/>
                  <a:pt x="9" y="43"/>
                </a:cubicBezTo>
                <a:cubicBezTo>
                  <a:pt x="9" y="42"/>
                  <a:pt x="9" y="42"/>
                  <a:pt x="9" y="41"/>
                </a:cubicBezTo>
                <a:cubicBezTo>
                  <a:pt x="9" y="40"/>
                  <a:pt x="9" y="40"/>
                  <a:pt x="9" y="39"/>
                </a:cubicBezTo>
                <a:cubicBezTo>
                  <a:pt x="8" y="39"/>
                  <a:pt x="8" y="38"/>
                  <a:pt x="8" y="38"/>
                </a:cubicBezTo>
                <a:cubicBezTo>
                  <a:pt x="8" y="36"/>
                  <a:pt x="8" y="32"/>
                  <a:pt x="9" y="30"/>
                </a:cubicBezTo>
                <a:cubicBezTo>
                  <a:pt x="9" y="28"/>
                  <a:pt x="10" y="25"/>
                  <a:pt x="11" y="23"/>
                </a:cubicBezTo>
                <a:cubicBezTo>
                  <a:pt x="14" y="15"/>
                  <a:pt x="20" y="9"/>
                  <a:pt x="27" y="5"/>
                </a:cubicBezTo>
                <a:cubicBezTo>
                  <a:pt x="36" y="1"/>
                  <a:pt x="45" y="0"/>
                  <a:pt x="55" y="0"/>
                </a:cubicBezTo>
                <a:cubicBezTo>
                  <a:pt x="64" y="1"/>
                  <a:pt x="73" y="4"/>
                  <a:pt x="81" y="9"/>
                </a:cubicBezTo>
                <a:cubicBezTo>
                  <a:pt x="89" y="15"/>
                  <a:pt x="94" y="24"/>
                  <a:pt x="97" y="33"/>
                </a:cubicBezTo>
                <a:cubicBezTo>
                  <a:pt x="100" y="43"/>
                  <a:pt x="99" y="52"/>
                  <a:pt x="95" y="62"/>
                </a:cubicBezTo>
                <a:cubicBezTo>
                  <a:pt x="92" y="70"/>
                  <a:pt x="86" y="78"/>
                  <a:pt x="80" y="85"/>
                </a:cubicBezTo>
                <a:cubicBezTo>
                  <a:pt x="79" y="85"/>
                  <a:pt x="79" y="86"/>
                  <a:pt x="78" y="86"/>
                </a:cubicBezTo>
                <a:cubicBezTo>
                  <a:pt x="78" y="87"/>
                  <a:pt x="78" y="89"/>
                  <a:pt x="79" y="90"/>
                </a:cubicBezTo>
                <a:cubicBezTo>
                  <a:pt x="79" y="95"/>
                  <a:pt x="80" y="100"/>
                  <a:pt x="82" y="104"/>
                </a:cubicBezTo>
                <a:cubicBezTo>
                  <a:pt x="83" y="109"/>
                  <a:pt x="84" y="114"/>
                  <a:pt x="86" y="119"/>
                </a:cubicBezTo>
                <a:cubicBezTo>
                  <a:pt x="87" y="121"/>
                  <a:pt x="85" y="124"/>
                  <a:pt x="83" y="125"/>
                </a:cubicBezTo>
                <a:cubicBezTo>
                  <a:pt x="80" y="125"/>
                  <a:pt x="77" y="124"/>
                  <a:pt x="77" y="121"/>
                </a:cubicBezTo>
                <a:cubicBezTo>
                  <a:pt x="75" y="117"/>
                  <a:pt x="74" y="112"/>
                  <a:pt x="72" y="107"/>
                </a:cubicBezTo>
                <a:cubicBezTo>
                  <a:pt x="71" y="102"/>
                  <a:pt x="70" y="97"/>
                  <a:pt x="69" y="91"/>
                </a:cubicBezTo>
                <a:cubicBezTo>
                  <a:pt x="69" y="89"/>
                  <a:pt x="69" y="86"/>
                  <a:pt x="69" y="84"/>
                </a:cubicBezTo>
                <a:cubicBezTo>
                  <a:pt x="70" y="82"/>
                  <a:pt x="71" y="80"/>
                  <a:pt x="72" y="78"/>
                </a:cubicBezTo>
                <a:cubicBezTo>
                  <a:pt x="78" y="72"/>
                  <a:pt x="83" y="66"/>
                  <a:pt x="87" y="58"/>
                </a:cubicBezTo>
                <a:cubicBezTo>
                  <a:pt x="90" y="51"/>
                  <a:pt x="90" y="43"/>
                  <a:pt x="88" y="36"/>
                </a:cubicBezTo>
                <a:cubicBezTo>
                  <a:pt x="86" y="28"/>
                  <a:pt x="81" y="22"/>
                  <a:pt x="75" y="17"/>
                </a:cubicBezTo>
                <a:cubicBezTo>
                  <a:pt x="69" y="12"/>
                  <a:pt x="62" y="10"/>
                  <a:pt x="54" y="10"/>
                </a:cubicBezTo>
                <a:cubicBezTo>
                  <a:pt x="47" y="10"/>
                  <a:pt x="39" y="10"/>
                  <a:pt x="32" y="14"/>
                </a:cubicBezTo>
                <a:cubicBezTo>
                  <a:pt x="26" y="17"/>
                  <a:pt x="22" y="21"/>
                  <a:pt x="20" y="27"/>
                </a:cubicBezTo>
                <a:cubicBezTo>
                  <a:pt x="19" y="28"/>
                  <a:pt x="18" y="30"/>
                  <a:pt x="18" y="32"/>
                </a:cubicBezTo>
                <a:cubicBezTo>
                  <a:pt x="18" y="33"/>
                  <a:pt x="17" y="34"/>
                  <a:pt x="17" y="35"/>
                </a:cubicBezTo>
                <a:cubicBezTo>
                  <a:pt x="18" y="36"/>
                  <a:pt x="18" y="36"/>
                  <a:pt x="18" y="37"/>
                </a:cubicBezTo>
                <a:cubicBezTo>
                  <a:pt x="18" y="38"/>
                  <a:pt x="18" y="39"/>
                  <a:pt x="18" y="40"/>
                </a:cubicBezTo>
                <a:cubicBezTo>
                  <a:pt x="19" y="41"/>
                  <a:pt x="19" y="42"/>
                  <a:pt x="19" y="43"/>
                </a:cubicBezTo>
                <a:cubicBezTo>
                  <a:pt x="19" y="44"/>
                  <a:pt x="19" y="45"/>
                  <a:pt x="19" y="46"/>
                </a:cubicBezTo>
                <a:cubicBezTo>
                  <a:pt x="18" y="48"/>
                  <a:pt x="17" y="50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5" y="54"/>
                  <a:pt x="14" y="55"/>
                  <a:pt x="13" y="57"/>
                </a:cubicBezTo>
                <a:cubicBezTo>
                  <a:pt x="13" y="57"/>
                  <a:pt x="13" y="57"/>
                  <a:pt x="13" y="57"/>
                </a:cubicBezTo>
                <a:cubicBezTo>
                  <a:pt x="12" y="58"/>
                  <a:pt x="12" y="58"/>
                  <a:pt x="12" y="58"/>
                </a:cubicBezTo>
                <a:cubicBezTo>
                  <a:pt x="12" y="58"/>
                  <a:pt x="12" y="58"/>
                  <a:pt x="11" y="59"/>
                </a:cubicBezTo>
                <a:cubicBezTo>
                  <a:pt x="12" y="59"/>
                  <a:pt x="12" y="59"/>
                  <a:pt x="13" y="59"/>
                </a:cubicBezTo>
                <a:cubicBezTo>
                  <a:pt x="13" y="60"/>
                  <a:pt x="13" y="60"/>
                  <a:pt x="13" y="60"/>
                </a:cubicBezTo>
                <a:cubicBezTo>
                  <a:pt x="18" y="62"/>
                  <a:pt x="16" y="66"/>
                  <a:pt x="14" y="70"/>
                </a:cubicBezTo>
                <a:cubicBezTo>
                  <a:pt x="14" y="70"/>
                  <a:pt x="14" y="70"/>
                  <a:pt x="14" y="70"/>
                </a:cubicBezTo>
                <a:cubicBezTo>
                  <a:pt x="14" y="71"/>
                  <a:pt x="14" y="70"/>
                  <a:pt x="14" y="70"/>
                </a:cubicBezTo>
                <a:cubicBezTo>
                  <a:pt x="14" y="71"/>
                  <a:pt x="15" y="71"/>
                  <a:pt x="15" y="72"/>
                </a:cubicBezTo>
                <a:cubicBezTo>
                  <a:pt x="15" y="73"/>
                  <a:pt x="15" y="73"/>
                  <a:pt x="16" y="74"/>
                </a:cubicBezTo>
                <a:cubicBezTo>
                  <a:pt x="16" y="75"/>
                  <a:pt x="16" y="76"/>
                  <a:pt x="15" y="77"/>
                </a:cubicBezTo>
                <a:cubicBezTo>
                  <a:pt x="15" y="77"/>
                  <a:pt x="15" y="78"/>
                  <a:pt x="15" y="78"/>
                </a:cubicBezTo>
                <a:cubicBezTo>
                  <a:pt x="15" y="78"/>
                  <a:pt x="15" y="78"/>
                  <a:pt x="15" y="79"/>
                </a:cubicBezTo>
                <a:cubicBezTo>
                  <a:pt x="15" y="79"/>
                  <a:pt x="15" y="79"/>
                  <a:pt x="15" y="79"/>
                </a:cubicBezTo>
                <a:cubicBezTo>
                  <a:pt x="16" y="79"/>
                  <a:pt x="16" y="80"/>
                  <a:pt x="17" y="81"/>
                </a:cubicBezTo>
                <a:cubicBezTo>
                  <a:pt x="19" y="84"/>
                  <a:pt x="19" y="86"/>
                  <a:pt x="17" y="90"/>
                </a:cubicBezTo>
                <a:cubicBezTo>
                  <a:pt x="17" y="90"/>
                  <a:pt x="17" y="90"/>
                  <a:pt x="17" y="90"/>
                </a:cubicBezTo>
                <a:cubicBezTo>
                  <a:pt x="17" y="90"/>
                  <a:pt x="17" y="90"/>
                  <a:pt x="17" y="90"/>
                </a:cubicBezTo>
                <a:cubicBezTo>
                  <a:pt x="21" y="92"/>
                  <a:pt x="23" y="92"/>
                  <a:pt x="27" y="92"/>
                </a:cubicBezTo>
                <a:cubicBezTo>
                  <a:pt x="39" y="93"/>
                  <a:pt x="42" y="98"/>
                  <a:pt x="43" y="110"/>
                </a:cubicBezTo>
                <a:cubicBezTo>
                  <a:pt x="43" y="113"/>
                  <a:pt x="43" y="117"/>
                  <a:pt x="43" y="120"/>
                </a:cubicBezTo>
                <a:cubicBezTo>
                  <a:pt x="43" y="123"/>
                  <a:pt x="41" y="125"/>
                  <a:pt x="39" y="125"/>
                </a:cubicBezTo>
                <a:cubicBezTo>
                  <a:pt x="36" y="125"/>
                  <a:pt x="34" y="123"/>
                  <a:pt x="34" y="120"/>
                </a:cubicBezTo>
                <a:cubicBezTo>
                  <a:pt x="34" y="117"/>
                  <a:pt x="34" y="114"/>
                  <a:pt x="34" y="111"/>
                </a:cubicBezTo>
                <a:cubicBezTo>
                  <a:pt x="33" y="105"/>
                  <a:pt x="33" y="102"/>
                  <a:pt x="27" y="102"/>
                </a:cubicBezTo>
                <a:cubicBezTo>
                  <a:pt x="21" y="102"/>
                  <a:pt x="17" y="101"/>
                  <a:pt x="12" y="98"/>
                </a:cubicBezTo>
                <a:cubicBezTo>
                  <a:pt x="11" y="97"/>
                  <a:pt x="9" y="96"/>
                  <a:pt x="8" y="94"/>
                </a:cubicBezTo>
                <a:cubicBezTo>
                  <a:pt x="8" y="93"/>
                  <a:pt x="7" y="91"/>
                  <a:pt x="8" y="89"/>
                </a:cubicBezTo>
                <a:cubicBezTo>
                  <a:pt x="8" y="89"/>
                  <a:pt x="8" y="89"/>
                  <a:pt x="8" y="89"/>
                </a:cubicBezTo>
                <a:cubicBezTo>
                  <a:pt x="8" y="88"/>
                  <a:pt x="8" y="87"/>
                  <a:pt x="9" y="86"/>
                </a:cubicBezTo>
                <a:close/>
                <a:moveTo>
                  <a:pt x="59" y="27"/>
                </a:moveTo>
                <a:cubicBezTo>
                  <a:pt x="56" y="54"/>
                  <a:pt x="56" y="54"/>
                  <a:pt x="56" y="54"/>
                </a:cubicBezTo>
                <a:cubicBezTo>
                  <a:pt x="56" y="54"/>
                  <a:pt x="56" y="54"/>
                  <a:pt x="56" y="54"/>
                </a:cubicBezTo>
                <a:cubicBezTo>
                  <a:pt x="56" y="54"/>
                  <a:pt x="56" y="54"/>
                  <a:pt x="56" y="54"/>
                </a:cubicBezTo>
                <a:cubicBezTo>
                  <a:pt x="55" y="62"/>
                  <a:pt x="44" y="62"/>
                  <a:pt x="43" y="54"/>
                </a:cubicBezTo>
                <a:cubicBezTo>
                  <a:pt x="43" y="53"/>
                  <a:pt x="43" y="53"/>
                  <a:pt x="43" y="53"/>
                </a:cubicBezTo>
                <a:cubicBezTo>
                  <a:pt x="39" y="27"/>
                  <a:pt x="39" y="27"/>
                  <a:pt x="39" y="27"/>
                </a:cubicBezTo>
                <a:cubicBezTo>
                  <a:pt x="38" y="18"/>
                  <a:pt x="61" y="18"/>
                  <a:pt x="59" y="27"/>
                </a:cubicBezTo>
                <a:close/>
                <a:moveTo>
                  <a:pt x="51" y="53"/>
                </a:moveTo>
                <a:cubicBezTo>
                  <a:pt x="54" y="27"/>
                  <a:pt x="54" y="27"/>
                  <a:pt x="54" y="27"/>
                </a:cubicBezTo>
                <a:cubicBezTo>
                  <a:pt x="54" y="26"/>
                  <a:pt x="45" y="26"/>
                  <a:pt x="45" y="27"/>
                </a:cubicBezTo>
                <a:cubicBezTo>
                  <a:pt x="48" y="53"/>
                  <a:pt x="48" y="53"/>
                  <a:pt x="48" y="53"/>
                </a:cubicBezTo>
                <a:cubicBezTo>
                  <a:pt x="48" y="53"/>
                  <a:pt x="48" y="53"/>
                  <a:pt x="48" y="53"/>
                </a:cubicBezTo>
                <a:cubicBezTo>
                  <a:pt x="49" y="55"/>
                  <a:pt x="50" y="55"/>
                  <a:pt x="51" y="53"/>
                </a:cubicBezTo>
                <a:close/>
                <a:moveTo>
                  <a:pt x="49" y="62"/>
                </a:moveTo>
                <a:cubicBezTo>
                  <a:pt x="51" y="62"/>
                  <a:pt x="53" y="63"/>
                  <a:pt x="54" y="64"/>
                </a:cubicBezTo>
                <a:cubicBezTo>
                  <a:pt x="54" y="64"/>
                  <a:pt x="54" y="64"/>
                  <a:pt x="54" y="64"/>
                </a:cubicBezTo>
                <a:cubicBezTo>
                  <a:pt x="56" y="65"/>
                  <a:pt x="56" y="67"/>
                  <a:pt x="56" y="69"/>
                </a:cubicBezTo>
                <a:cubicBezTo>
                  <a:pt x="56" y="71"/>
                  <a:pt x="56" y="72"/>
                  <a:pt x="54" y="74"/>
                </a:cubicBezTo>
                <a:cubicBezTo>
                  <a:pt x="54" y="74"/>
                  <a:pt x="54" y="74"/>
                  <a:pt x="54" y="74"/>
                </a:cubicBezTo>
                <a:cubicBezTo>
                  <a:pt x="53" y="75"/>
                  <a:pt x="51" y="76"/>
                  <a:pt x="49" y="76"/>
                </a:cubicBezTo>
                <a:cubicBezTo>
                  <a:pt x="48" y="76"/>
                  <a:pt x="46" y="75"/>
                  <a:pt x="45" y="74"/>
                </a:cubicBezTo>
                <a:cubicBezTo>
                  <a:pt x="44" y="73"/>
                  <a:pt x="44" y="73"/>
                  <a:pt x="44" y="73"/>
                </a:cubicBezTo>
                <a:cubicBezTo>
                  <a:pt x="43" y="72"/>
                  <a:pt x="43" y="71"/>
                  <a:pt x="43" y="69"/>
                </a:cubicBezTo>
                <a:cubicBezTo>
                  <a:pt x="43" y="67"/>
                  <a:pt x="43" y="65"/>
                  <a:pt x="45" y="64"/>
                </a:cubicBezTo>
                <a:cubicBezTo>
                  <a:pt x="45" y="64"/>
                  <a:pt x="45" y="64"/>
                  <a:pt x="45" y="64"/>
                </a:cubicBezTo>
                <a:cubicBezTo>
                  <a:pt x="46" y="63"/>
                  <a:pt x="48" y="62"/>
                  <a:pt x="49" y="62"/>
                </a:cubicBezTo>
                <a:close/>
                <a:moveTo>
                  <a:pt x="50" y="68"/>
                </a:moveTo>
                <a:cubicBezTo>
                  <a:pt x="50" y="68"/>
                  <a:pt x="50" y="68"/>
                  <a:pt x="49" y="68"/>
                </a:cubicBezTo>
                <a:cubicBezTo>
                  <a:pt x="49" y="68"/>
                  <a:pt x="49" y="68"/>
                  <a:pt x="49" y="68"/>
                </a:cubicBezTo>
                <a:cubicBezTo>
                  <a:pt x="49" y="68"/>
                  <a:pt x="49" y="68"/>
                  <a:pt x="49" y="68"/>
                </a:cubicBezTo>
                <a:cubicBezTo>
                  <a:pt x="49" y="68"/>
                  <a:pt x="49" y="68"/>
                  <a:pt x="49" y="68"/>
                </a:cubicBezTo>
                <a:cubicBezTo>
                  <a:pt x="48" y="68"/>
                  <a:pt x="48" y="68"/>
                  <a:pt x="48" y="69"/>
                </a:cubicBezTo>
                <a:cubicBezTo>
                  <a:pt x="48" y="69"/>
                  <a:pt x="48" y="69"/>
                  <a:pt x="49" y="69"/>
                </a:cubicBezTo>
                <a:cubicBezTo>
                  <a:pt x="49" y="70"/>
                  <a:pt x="49" y="70"/>
                  <a:pt x="49" y="70"/>
                </a:cubicBezTo>
                <a:cubicBezTo>
                  <a:pt x="49" y="70"/>
                  <a:pt x="49" y="70"/>
                  <a:pt x="49" y="70"/>
                </a:cubicBezTo>
                <a:cubicBezTo>
                  <a:pt x="50" y="70"/>
                  <a:pt x="50" y="70"/>
                  <a:pt x="50" y="70"/>
                </a:cubicBezTo>
                <a:cubicBezTo>
                  <a:pt x="50" y="70"/>
                  <a:pt x="50" y="70"/>
                  <a:pt x="50" y="70"/>
                </a:cubicBezTo>
                <a:cubicBezTo>
                  <a:pt x="50" y="70"/>
                  <a:pt x="50" y="70"/>
                  <a:pt x="50" y="70"/>
                </a:cubicBezTo>
                <a:cubicBezTo>
                  <a:pt x="50" y="69"/>
                  <a:pt x="51" y="69"/>
                  <a:pt x="51" y="69"/>
                </a:cubicBezTo>
                <a:cubicBezTo>
                  <a:pt x="51" y="68"/>
                  <a:pt x="50" y="68"/>
                  <a:pt x="50" y="68"/>
                </a:cubicBezTo>
                <a:cubicBezTo>
                  <a:pt x="50" y="68"/>
                  <a:pt x="50" y="68"/>
                  <a:pt x="50" y="6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58" name="Freeform 3850"/>
          <p:cNvSpPr>
            <a:spLocks noEditPoints="1"/>
          </p:cNvSpPr>
          <p:nvPr/>
        </p:nvSpPr>
        <p:spPr bwMode="auto">
          <a:xfrm>
            <a:off x="3328098" y="3800070"/>
            <a:ext cx="184536" cy="230422"/>
          </a:xfrm>
          <a:custGeom>
            <a:avLst/>
            <a:gdLst>
              <a:gd name="T0" fmla="*/ 7 w 100"/>
              <a:gd name="T1" fmla="*/ 84 h 125"/>
              <a:gd name="T2" fmla="*/ 5 w 100"/>
              <a:gd name="T3" fmla="*/ 67 h 125"/>
              <a:gd name="T4" fmla="*/ 0 w 100"/>
              <a:gd name="T5" fmla="*/ 61 h 125"/>
              <a:gd name="T6" fmla="*/ 8 w 100"/>
              <a:gd name="T7" fmla="*/ 47 h 125"/>
              <a:gd name="T8" fmla="*/ 9 w 100"/>
              <a:gd name="T9" fmla="*/ 41 h 125"/>
              <a:gd name="T10" fmla="*/ 11 w 100"/>
              <a:gd name="T11" fmla="*/ 23 h 125"/>
              <a:gd name="T12" fmla="*/ 97 w 100"/>
              <a:gd name="T13" fmla="*/ 33 h 125"/>
              <a:gd name="T14" fmla="*/ 79 w 100"/>
              <a:gd name="T15" fmla="*/ 90 h 125"/>
              <a:gd name="T16" fmla="*/ 77 w 100"/>
              <a:gd name="T17" fmla="*/ 121 h 125"/>
              <a:gd name="T18" fmla="*/ 72 w 100"/>
              <a:gd name="T19" fmla="*/ 78 h 125"/>
              <a:gd name="T20" fmla="*/ 54 w 100"/>
              <a:gd name="T21" fmla="*/ 10 h 125"/>
              <a:gd name="T22" fmla="*/ 17 w 100"/>
              <a:gd name="T23" fmla="*/ 35 h 125"/>
              <a:gd name="T24" fmla="*/ 19 w 100"/>
              <a:gd name="T25" fmla="*/ 46 h 125"/>
              <a:gd name="T26" fmla="*/ 13 w 100"/>
              <a:gd name="T27" fmla="*/ 57 h 125"/>
              <a:gd name="T28" fmla="*/ 13 w 100"/>
              <a:gd name="T29" fmla="*/ 60 h 125"/>
              <a:gd name="T30" fmla="*/ 15 w 100"/>
              <a:gd name="T31" fmla="*/ 72 h 125"/>
              <a:gd name="T32" fmla="*/ 15 w 100"/>
              <a:gd name="T33" fmla="*/ 79 h 125"/>
              <a:gd name="T34" fmla="*/ 17 w 100"/>
              <a:gd name="T35" fmla="*/ 90 h 125"/>
              <a:gd name="T36" fmla="*/ 43 w 100"/>
              <a:gd name="T37" fmla="*/ 120 h 125"/>
              <a:gd name="T38" fmla="*/ 27 w 100"/>
              <a:gd name="T39" fmla="*/ 102 h 125"/>
              <a:gd name="T40" fmla="*/ 8 w 100"/>
              <a:gd name="T41" fmla="*/ 89 h 125"/>
              <a:gd name="T42" fmla="*/ 71 w 100"/>
              <a:gd name="T43" fmla="*/ 27 h 125"/>
              <a:gd name="T44" fmla="*/ 78 w 100"/>
              <a:gd name="T45" fmla="*/ 40 h 125"/>
              <a:gd name="T46" fmla="*/ 74 w 100"/>
              <a:gd name="T47" fmla="*/ 49 h 125"/>
              <a:gd name="T48" fmla="*/ 75 w 100"/>
              <a:gd name="T49" fmla="*/ 64 h 125"/>
              <a:gd name="T50" fmla="*/ 60 w 100"/>
              <a:gd name="T51" fmla="*/ 66 h 125"/>
              <a:gd name="T52" fmla="*/ 57 w 100"/>
              <a:gd name="T53" fmla="*/ 74 h 125"/>
              <a:gd name="T54" fmla="*/ 39 w 100"/>
              <a:gd name="T55" fmla="*/ 63 h 125"/>
              <a:gd name="T56" fmla="*/ 26 w 100"/>
              <a:gd name="T57" fmla="*/ 56 h 125"/>
              <a:gd name="T58" fmla="*/ 31 w 100"/>
              <a:gd name="T59" fmla="*/ 42 h 125"/>
              <a:gd name="T60" fmla="*/ 35 w 100"/>
              <a:gd name="T61" fmla="*/ 27 h 125"/>
              <a:gd name="T62" fmla="*/ 45 w 100"/>
              <a:gd name="T63" fmla="*/ 21 h 125"/>
              <a:gd name="T64" fmla="*/ 60 w 100"/>
              <a:gd name="T65" fmla="*/ 21 h 125"/>
              <a:gd name="T66" fmla="*/ 55 w 100"/>
              <a:gd name="T67" fmla="*/ 28 h 125"/>
              <a:gd name="T68" fmla="*/ 49 w 100"/>
              <a:gd name="T69" fmla="*/ 31 h 125"/>
              <a:gd name="T70" fmla="*/ 34 w 100"/>
              <a:gd name="T71" fmla="*/ 33 h 125"/>
              <a:gd name="T72" fmla="*/ 37 w 100"/>
              <a:gd name="T73" fmla="*/ 50 h 125"/>
              <a:gd name="T74" fmla="*/ 34 w 100"/>
              <a:gd name="T75" fmla="*/ 59 h 125"/>
              <a:gd name="T76" fmla="*/ 49 w 100"/>
              <a:gd name="T77" fmla="*/ 61 h 125"/>
              <a:gd name="T78" fmla="*/ 55 w 100"/>
              <a:gd name="T79" fmla="*/ 68 h 125"/>
              <a:gd name="T80" fmla="*/ 64 w 100"/>
              <a:gd name="T81" fmla="*/ 57 h 125"/>
              <a:gd name="T82" fmla="*/ 69 w 100"/>
              <a:gd name="T83" fmla="*/ 54 h 125"/>
              <a:gd name="T84" fmla="*/ 69 w 100"/>
              <a:gd name="T85" fmla="*/ 38 h 125"/>
              <a:gd name="T86" fmla="*/ 68 w 100"/>
              <a:gd name="T87" fmla="*/ 35 h 125"/>
              <a:gd name="T88" fmla="*/ 60 w 100"/>
              <a:gd name="T89" fmla="*/ 39 h 125"/>
              <a:gd name="T90" fmla="*/ 53 w 100"/>
              <a:gd name="T91" fmla="*/ 56 h 125"/>
              <a:gd name="T92" fmla="*/ 43 w 100"/>
              <a:gd name="T93" fmla="*/ 46 h 125"/>
              <a:gd name="T94" fmla="*/ 55 w 100"/>
              <a:gd name="T95" fmla="*/ 43 h 125"/>
              <a:gd name="T96" fmla="*/ 49 w 100"/>
              <a:gd name="T97" fmla="*/ 46 h 125"/>
              <a:gd name="T98" fmla="*/ 53 w 100"/>
              <a:gd name="T99" fmla="*/ 50 h 125"/>
              <a:gd name="T100" fmla="*/ 55 w 100"/>
              <a:gd name="T101" fmla="*/ 43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00" h="125">
                <a:moveTo>
                  <a:pt x="9" y="86"/>
                </a:moveTo>
                <a:cubicBezTo>
                  <a:pt x="9" y="85"/>
                  <a:pt x="8" y="85"/>
                  <a:pt x="8" y="85"/>
                </a:cubicBezTo>
                <a:cubicBezTo>
                  <a:pt x="8" y="85"/>
                  <a:pt x="8" y="85"/>
                  <a:pt x="8" y="85"/>
                </a:cubicBezTo>
                <a:cubicBezTo>
                  <a:pt x="8" y="84"/>
                  <a:pt x="7" y="84"/>
                  <a:pt x="7" y="84"/>
                </a:cubicBezTo>
                <a:cubicBezTo>
                  <a:pt x="6" y="82"/>
                  <a:pt x="5" y="80"/>
                  <a:pt x="5" y="79"/>
                </a:cubicBezTo>
                <a:cubicBezTo>
                  <a:pt x="5" y="77"/>
                  <a:pt x="5" y="76"/>
                  <a:pt x="6" y="75"/>
                </a:cubicBezTo>
                <a:cubicBezTo>
                  <a:pt x="5" y="74"/>
                  <a:pt x="4" y="72"/>
                  <a:pt x="4" y="70"/>
                </a:cubicBezTo>
                <a:cubicBezTo>
                  <a:pt x="4" y="69"/>
                  <a:pt x="4" y="68"/>
                  <a:pt x="5" y="67"/>
                </a:cubicBezTo>
                <a:cubicBezTo>
                  <a:pt x="4" y="67"/>
                  <a:pt x="3" y="66"/>
                  <a:pt x="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1" y="64"/>
                  <a:pt x="0" y="63"/>
                  <a:pt x="0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58"/>
                  <a:pt x="3" y="54"/>
                  <a:pt x="5" y="52"/>
                </a:cubicBezTo>
                <a:cubicBezTo>
                  <a:pt x="5" y="51"/>
                  <a:pt x="5" y="51"/>
                  <a:pt x="5" y="51"/>
                </a:cubicBezTo>
                <a:cubicBezTo>
                  <a:pt x="6" y="50"/>
                  <a:pt x="7" y="48"/>
                  <a:pt x="8" y="47"/>
                </a:cubicBezTo>
                <a:cubicBezTo>
                  <a:pt x="8" y="47"/>
                  <a:pt x="8" y="47"/>
                  <a:pt x="8" y="47"/>
                </a:cubicBezTo>
                <a:cubicBezTo>
                  <a:pt x="8" y="47"/>
                  <a:pt x="9" y="46"/>
                  <a:pt x="9" y="45"/>
                </a:cubicBezTo>
                <a:cubicBezTo>
                  <a:pt x="9" y="45"/>
                  <a:pt x="9" y="44"/>
                  <a:pt x="9" y="43"/>
                </a:cubicBezTo>
                <a:cubicBezTo>
                  <a:pt x="9" y="42"/>
                  <a:pt x="9" y="42"/>
                  <a:pt x="9" y="41"/>
                </a:cubicBezTo>
                <a:cubicBezTo>
                  <a:pt x="9" y="40"/>
                  <a:pt x="9" y="40"/>
                  <a:pt x="9" y="39"/>
                </a:cubicBezTo>
                <a:cubicBezTo>
                  <a:pt x="9" y="39"/>
                  <a:pt x="8" y="38"/>
                  <a:pt x="8" y="38"/>
                </a:cubicBezTo>
                <a:cubicBezTo>
                  <a:pt x="8" y="36"/>
                  <a:pt x="8" y="32"/>
                  <a:pt x="9" y="30"/>
                </a:cubicBezTo>
                <a:cubicBezTo>
                  <a:pt x="9" y="28"/>
                  <a:pt x="10" y="25"/>
                  <a:pt x="11" y="23"/>
                </a:cubicBezTo>
                <a:cubicBezTo>
                  <a:pt x="14" y="15"/>
                  <a:pt x="20" y="9"/>
                  <a:pt x="27" y="5"/>
                </a:cubicBezTo>
                <a:cubicBezTo>
                  <a:pt x="36" y="1"/>
                  <a:pt x="45" y="0"/>
                  <a:pt x="55" y="0"/>
                </a:cubicBezTo>
                <a:cubicBezTo>
                  <a:pt x="64" y="1"/>
                  <a:pt x="73" y="4"/>
                  <a:pt x="81" y="9"/>
                </a:cubicBezTo>
                <a:cubicBezTo>
                  <a:pt x="89" y="15"/>
                  <a:pt x="94" y="23"/>
                  <a:pt x="97" y="33"/>
                </a:cubicBezTo>
                <a:cubicBezTo>
                  <a:pt x="100" y="43"/>
                  <a:pt x="99" y="52"/>
                  <a:pt x="95" y="62"/>
                </a:cubicBezTo>
                <a:cubicBezTo>
                  <a:pt x="92" y="70"/>
                  <a:pt x="86" y="78"/>
                  <a:pt x="80" y="85"/>
                </a:cubicBezTo>
                <a:cubicBezTo>
                  <a:pt x="79" y="85"/>
                  <a:pt x="79" y="86"/>
                  <a:pt x="78" y="86"/>
                </a:cubicBezTo>
                <a:cubicBezTo>
                  <a:pt x="78" y="87"/>
                  <a:pt x="79" y="89"/>
                  <a:pt x="79" y="90"/>
                </a:cubicBezTo>
                <a:cubicBezTo>
                  <a:pt x="79" y="95"/>
                  <a:pt x="80" y="100"/>
                  <a:pt x="82" y="104"/>
                </a:cubicBezTo>
                <a:cubicBezTo>
                  <a:pt x="83" y="109"/>
                  <a:pt x="84" y="114"/>
                  <a:pt x="86" y="118"/>
                </a:cubicBezTo>
                <a:cubicBezTo>
                  <a:pt x="87" y="121"/>
                  <a:pt x="85" y="124"/>
                  <a:pt x="83" y="124"/>
                </a:cubicBezTo>
                <a:cubicBezTo>
                  <a:pt x="80" y="125"/>
                  <a:pt x="77" y="124"/>
                  <a:pt x="77" y="121"/>
                </a:cubicBezTo>
                <a:cubicBezTo>
                  <a:pt x="75" y="116"/>
                  <a:pt x="74" y="112"/>
                  <a:pt x="72" y="107"/>
                </a:cubicBezTo>
                <a:cubicBezTo>
                  <a:pt x="71" y="102"/>
                  <a:pt x="70" y="97"/>
                  <a:pt x="69" y="91"/>
                </a:cubicBezTo>
                <a:cubicBezTo>
                  <a:pt x="69" y="89"/>
                  <a:pt x="69" y="86"/>
                  <a:pt x="69" y="84"/>
                </a:cubicBezTo>
                <a:cubicBezTo>
                  <a:pt x="70" y="82"/>
                  <a:pt x="71" y="80"/>
                  <a:pt x="72" y="78"/>
                </a:cubicBezTo>
                <a:cubicBezTo>
                  <a:pt x="78" y="72"/>
                  <a:pt x="83" y="65"/>
                  <a:pt x="87" y="58"/>
                </a:cubicBezTo>
                <a:cubicBezTo>
                  <a:pt x="90" y="51"/>
                  <a:pt x="90" y="43"/>
                  <a:pt x="88" y="36"/>
                </a:cubicBezTo>
                <a:cubicBezTo>
                  <a:pt x="86" y="28"/>
                  <a:pt x="82" y="22"/>
                  <a:pt x="75" y="17"/>
                </a:cubicBezTo>
                <a:cubicBezTo>
                  <a:pt x="69" y="12"/>
                  <a:pt x="62" y="10"/>
                  <a:pt x="54" y="10"/>
                </a:cubicBezTo>
                <a:cubicBezTo>
                  <a:pt x="47" y="9"/>
                  <a:pt x="39" y="10"/>
                  <a:pt x="32" y="14"/>
                </a:cubicBezTo>
                <a:cubicBezTo>
                  <a:pt x="26" y="17"/>
                  <a:pt x="22" y="21"/>
                  <a:pt x="20" y="26"/>
                </a:cubicBezTo>
                <a:cubicBezTo>
                  <a:pt x="19" y="28"/>
                  <a:pt x="18" y="30"/>
                  <a:pt x="18" y="32"/>
                </a:cubicBezTo>
                <a:cubicBezTo>
                  <a:pt x="18" y="33"/>
                  <a:pt x="18" y="34"/>
                  <a:pt x="17" y="35"/>
                </a:cubicBezTo>
                <a:cubicBezTo>
                  <a:pt x="18" y="36"/>
                  <a:pt x="18" y="36"/>
                  <a:pt x="18" y="37"/>
                </a:cubicBezTo>
                <a:cubicBezTo>
                  <a:pt x="18" y="38"/>
                  <a:pt x="18" y="39"/>
                  <a:pt x="18" y="40"/>
                </a:cubicBezTo>
                <a:cubicBezTo>
                  <a:pt x="19" y="41"/>
                  <a:pt x="19" y="42"/>
                  <a:pt x="19" y="43"/>
                </a:cubicBezTo>
                <a:cubicBezTo>
                  <a:pt x="19" y="44"/>
                  <a:pt x="19" y="45"/>
                  <a:pt x="19" y="46"/>
                </a:cubicBezTo>
                <a:cubicBezTo>
                  <a:pt x="18" y="48"/>
                  <a:pt x="17" y="50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5" y="54"/>
                  <a:pt x="14" y="55"/>
                  <a:pt x="13" y="57"/>
                </a:cubicBezTo>
                <a:cubicBezTo>
                  <a:pt x="13" y="57"/>
                  <a:pt x="13" y="57"/>
                  <a:pt x="13" y="57"/>
                </a:cubicBezTo>
                <a:cubicBezTo>
                  <a:pt x="12" y="58"/>
                  <a:pt x="12" y="58"/>
                  <a:pt x="12" y="58"/>
                </a:cubicBezTo>
                <a:cubicBezTo>
                  <a:pt x="12" y="58"/>
                  <a:pt x="12" y="58"/>
                  <a:pt x="11" y="59"/>
                </a:cubicBezTo>
                <a:cubicBezTo>
                  <a:pt x="12" y="59"/>
                  <a:pt x="12" y="59"/>
                  <a:pt x="13" y="59"/>
                </a:cubicBezTo>
                <a:cubicBezTo>
                  <a:pt x="13" y="60"/>
                  <a:pt x="13" y="60"/>
                  <a:pt x="13" y="60"/>
                </a:cubicBezTo>
                <a:cubicBezTo>
                  <a:pt x="18" y="62"/>
                  <a:pt x="16" y="66"/>
                  <a:pt x="14" y="70"/>
                </a:cubicBezTo>
                <a:cubicBezTo>
                  <a:pt x="14" y="70"/>
                  <a:pt x="14" y="70"/>
                  <a:pt x="14" y="70"/>
                </a:cubicBezTo>
                <a:cubicBezTo>
                  <a:pt x="14" y="71"/>
                  <a:pt x="14" y="70"/>
                  <a:pt x="14" y="70"/>
                </a:cubicBezTo>
                <a:cubicBezTo>
                  <a:pt x="14" y="71"/>
                  <a:pt x="15" y="71"/>
                  <a:pt x="15" y="72"/>
                </a:cubicBezTo>
                <a:cubicBezTo>
                  <a:pt x="15" y="73"/>
                  <a:pt x="15" y="73"/>
                  <a:pt x="16" y="74"/>
                </a:cubicBezTo>
                <a:cubicBezTo>
                  <a:pt x="16" y="75"/>
                  <a:pt x="16" y="76"/>
                  <a:pt x="15" y="77"/>
                </a:cubicBezTo>
                <a:cubicBezTo>
                  <a:pt x="15" y="77"/>
                  <a:pt x="15" y="78"/>
                  <a:pt x="15" y="78"/>
                </a:cubicBezTo>
                <a:cubicBezTo>
                  <a:pt x="15" y="78"/>
                  <a:pt x="15" y="78"/>
                  <a:pt x="15" y="79"/>
                </a:cubicBezTo>
                <a:cubicBezTo>
                  <a:pt x="15" y="79"/>
                  <a:pt x="15" y="79"/>
                  <a:pt x="15" y="79"/>
                </a:cubicBezTo>
                <a:cubicBezTo>
                  <a:pt x="16" y="79"/>
                  <a:pt x="16" y="80"/>
                  <a:pt x="17" y="81"/>
                </a:cubicBezTo>
                <a:cubicBezTo>
                  <a:pt x="19" y="84"/>
                  <a:pt x="19" y="86"/>
                  <a:pt x="18" y="89"/>
                </a:cubicBezTo>
                <a:cubicBezTo>
                  <a:pt x="17" y="90"/>
                  <a:pt x="17" y="90"/>
                  <a:pt x="17" y="90"/>
                </a:cubicBezTo>
                <a:cubicBezTo>
                  <a:pt x="17" y="90"/>
                  <a:pt x="17" y="90"/>
                  <a:pt x="18" y="90"/>
                </a:cubicBezTo>
                <a:cubicBezTo>
                  <a:pt x="21" y="92"/>
                  <a:pt x="23" y="92"/>
                  <a:pt x="27" y="92"/>
                </a:cubicBezTo>
                <a:cubicBezTo>
                  <a:pt x="39" y="93"/>
                  <a:pt x="42" y="97"/>
                  <a:pt x="43" y="110"/>
                </a:cubicBezTo>
                <a:cubicBezTo>
                  <a:pt x="43" y="113"/>
                  <a:pt x="44" y="117"/>
                  <a:pt x="43" y="120"/>
                </a:cubicBezTo>
                <a:cubicBezTo>
                  <a:pt x="43" y="123"/>
                  <a:pt x="41" y="125"/>
                  <a:pt x="39" y="125"/>
                </a:cubicBezTo>
                <a:cubicBezTo>
                  <a:pt x="36" y="125"/>
                  <a:pt x="34" y="123"/>
                  <a:pt x="34" y="120"/>
                </a:cubicBezTo>
                <a:cubicBezTo>
                  <a:pt x="34" y="117"/>
                  <a:pt x="34" y="114"/>
                  <a:pt x="34" y="111"/>
                </a:cubicBezTo>
                <a:cubicBezTo>
                  <a:pt x="33" y="105"/>
                  <a:pt x="33" y="102"/>
                  <a:pt x="27" y="102"/>
                </a:cubicBezTo>
                <a:cubicBezTo>
                  <a:pt x="21" y="102"/>
                  <a:pt x="17" y="101"/>
                  <a:pt x="12" y="98"/>
                </a:cubicBezTo>
                <a:cubicBezTo>
                  <a:pt x="11" y="97"/>
                  <a:pt x="9" y="96"/>
                  <a:pt x="8" y="94"/>
                </a:cubicBezTo>
                <a:cubicBezTo>
                  <a:pt x="8" y="93"/>
                  <a:pt x="7" y="91"/>
                  <a:pt x="8" y="89"/>
                </a:cubicBezTo>
                <a:cubicBezTo>
                  <a:pt x="8" y="89"/>
                  <a:pt x="8" y="89"/>
                  <a:pt x="8" y="89"/>
                </a:cubicBezTo>
                <a:cubicBezTo>
                  <a:pt x="8" y="88"/>
                  <a:pt x="8" y="87"/>
                  <a:pt x="9" y="86"/>
                </a:cubicBezTo>
                <a:close/>
                <a:moveTo>
                  <a:pt x="60" y="26"/>
                </a:moveTo>
                <a:cubicBezTo>
                  <a:pt x="63" y="27"/>
                  <a:pt x="65" y="28"/>
                  <a:pt x="67" y="29"/>
                </a:cubicBezTo>
                <a:cubicBezTo>
                  <a:pt x="71" y="27"/>
                  <a:pt x="71" y="27"/>
                  <a:pt x="71" y="27"/>
                </a:cubicBezTo>
                <a:cubicBezTo>
                  <a:pt x="72" y="26"/>
                  <a:pt x="74" y="27"/>
                  <a:pt x="75" y="28"/>
                </a:cubicBezTo>
                <a:cubicBezTo>
                  <a:pt x="75" y="28"/>
                  <a:pt x="75" y="28"/>
                  <a:pt x="75" y="28"/>
                </a:cubicBezTo>
                <a:cubicBezTo>
                  <a:pt x="79" y="36"/>
                  <a:pt x="79" y="36"/>
                  <a:pt x="79" y="36"/>
                </a:cubicBezTo>
                <a:cubicBezTo>
                  <a:pt x="80" y="37"/>
                  <a:pt x="80" y="39"/>
                  <a:pt x="78" y="40"/>
                </a:cubicBezTo>
                <a:cubicBezTo>
                  <a:pt x="78" y="40"/>
                  <a:pt x="78" y="40"/>
                  <a:pt x="78" y="40"/>
                </a:cubicBezTo>
                <a:cubicBezTo>
                  <a:pt x="74" y="42"/>
                  <a:pt x="74" y="42"/>
                  <a:pt x="74" y="42"/>
                </a:cubicBezTo>
                <a:cubicBezTo>
                  <a:pt x="74" y="43"/>
                  <a:pt x="74" y="43"/>
                  <a:pt x="74" y="43"/>
                </a:cubicBezTo>
                <a:cubicBezTo>
                  <a:pt x="74" y="45"/>
                  <a:pt x="74" y="47"/>
                  <a:pt x="74" y="49"/>
                </a:cubicBezTo>
                <a:cubicBezTo>
                  <a:pt x="74" y="50"/>
                  <a:pt x="74" y="50"/>
                  <a:pt x="74" y="50"/>
                </a:cubicBezTo>
                <a:cubicBezTo>
                  <a:pt x="78" y="52"/>
                  <a:pt x="78" y="52"/>
                  <a:pt x="78" y="52"/>
                </a:cubicBezTo>
                <a:cubicBezTo>
                  <a:pt x="80" y="53"/>
                  <a:pt x="80" y="55"/>
                  <a:pt x="79" y="56"/>
                </a:cubicBezTo>
                <a:cubicBezTo>
                  <a:pt x="75" y="64"/>
                  <a:pt x="75" y="64"/>
                  <a:pt x="75" y="64"/>
                </a:cubicBezTo>
                <a:cubicBezTo>
                  <a:pt x="74" y="65"/>
                  <a:pt x="72" y="66"/>
                  <a:pt x="71" y="65"/>
                </a:cubicBezTo>
                <a:cubicBezTo>
                  <a:pt x="71" y="65"/>
                  <a:pt x="71" y="65"/>
                  <a:pt x="71" y="65"/>
                </a:cubicBezTo>
                <a:cubicBezTo>
                  <a:pt x="67" y="63"/>
                  <a:pt x="67" y="63"/>
                  <a:pt x="67" y="63"/>
                </a:cubicBezTo>
                <a:cubicBezTo>
                  <a:pt x="65" y="64"/>
                  <a:pt x="63" y="66"/>
                  <a:pt x="60" y="66"/>
                </a:cubicBezTo>
                <a:cubicBezTo>
                  <a:pt x="60" y="71"/>
                  <a:pt x="60" y="71"/>
                  <a:pt x="60" y="71"/>
                </a:cubicBezTo>
                <a:cubicBezTo>
                  <a:pt x="60" y="73"/>
                  <a:pt x="59" y="74"/>
                  <a:pt x="57" y="74"/>
                </a:cubicBezTo>
                <a:cubicBezTo>
                  <a:pt x="57" y="74"/>
                  <a:pt x="57" y="74"/>
                  <a:pt x="57" y="74"/>
                </a:cubicBezTo>
                <a:cubicBezTo>
                  <a:pt x="57" y="74"/>
                  <a:pt x="57" y="74"/>
                  <a:pt x="57" y="74"/>
                </a:cubicBezTo>
                <a:cubicBezTo>
                  <a:pt x="48" y="74"/>
                  <a:pt x="48" y="74"/>
                  <a:pt x="48" y="74"/>
                </a:cubicBezTo>
                <a:cubicBezTo>
                  <a:pt x="46" y="74"/>
                  <a:pt x="45" y="73"/>
                  <a:pt x="45" y="71"/>
                </a:cubicBezTo>
                <a:cubicBezTo>
                  <a:pt x="45" y="66"/>
                  <a:pt x="45" y="66"/>
                  <a:pt x="45" y="66"/>
                </a:cubicBezTo>
                <a:cubicBezTo>
                  <a:pt x="43" y="65"/>
                  <a:pt x="41" y="64"/>
                  <a:pt x="39" y="63"/>
                </a:cubicBezTo>
                <a:cubicBezTo>
                  <a:pt x="35" y="65"/>
                  <a:pt x="35" y="65"/>
                  <a:pt x="35" y="65"/>
                </a:cubicBezTo>
                <a:cubicBezTo>
                  <a:pt x="33" y="66"/>
                  <a:pt x="32" y="65"/>
                  <a:pt x="31" y="64"/>
                </a:cubicBezTo>
                <a:cubicBezTo>
                  <a:pt x="31" y="64"/>
                  <a:pt x="31" y="64"/>
                  <a:pt x="31" y="64"/>
                </a:cubicBezTo>
                <a:cubicBezTo>
                  <a:pt x="26" y="56"/>
                  <a:pt x="26" y="56"/>
                  <a:pt x="26" y="56"/>
                </a:cubicBezTo>
                <a:cubicBezTo>
                  <a:pt x="25" y="55"/>
                  <a:pt x="26" y="53"/>
                  <a:pt x="27" y="52"/>
                </a:cubicBezTo>
                <a:cubicBezTo>
                  <a:pt x="27" y="52"/>
                  <a:pt x="27" y="52"/>
                  <a:pt x="27" y="52"/>
                </a:cubicBezTo>
                <a:cubicBezTo>
                  <a:pt x="31" y="50"/>
                  <a:pt x="31" y="50"/>
                  <a:pt x="31" y="50"/>
                </a:cubicBezTo>
                <a:cubicBezTo>
                  <a:pt x="31" y="47"/>
                  <a:pt x="31" y="45"/>
                  <a:pt x="31" y="42"/>
                </a:cubicBezTo>
                <a:cubicBezTo>
                  <a:pt x="27" y="40"/>
                  <a:pt x="27" y="40"/>
                  <a:pt x="27" y="40"/>
                </a:cubicBezTo>
                <a:cubicBezTo>
                  <a:pt x="26" y="39"/>
                  <a:pt x="25" y="37"/>
                  <a:pt x="26" y="36"/>
                </a:cubicBezTo>
                <a:cubicBezTo>
                  <a:pt x="31" y="28"/>
                  <a:pt x="31" y="28"/>
                  <a:pt x="31" y="28"/>
                </a:cubicBezTo>
                <a:cubicBezTo>
                  <a:pt x="32" y="27"/>
                  <a:pt x="33" y="26"/>
                  <a:pt x="35" y="27"/>
                </a:cubicBezTo>
                <a:cubicBezTo>
                  <a:pt x="35" y="27"/>
                  <a:pt x="35" y="27"/>
                  <a:pt x="35" y="27"/>
                </a:cubicBezTo>
                <a:cubicBezTo>
                  <a:pt x="39" y="29"/>
                  <a:pt x="39" y="29"/>
                  <a:pt x="39" y="29"/>
                </a:cubicBezTo>
                <a:cubicBezTo>
                  <a:pt x="41" y="28"/>
                  <a:pt x="43" y="27"/>
                  <a:pt x="45" y="26"/>
                </a:cubicBezTo>
                <a:cubicBezTo>
                  <a:pt x="45" y="21"/>
                  <a:pt x="45" y="21"/>
                  <a:pt x="45" y="21"/>
                </a:cubicBezTo>
                <a:cubicBezTo>
                  <a:pt x="45" y="19"/>
                  <a:pt x="46" y="18"/>
                  <a:pt x="48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57" y="18"/>
                  <a:pt x="57" y="18"/>
                  <a:pt x="57" y="18"/>
                </a:cubicBezTo>
                <a:cubicBezTo>
                  <a:pt x="59" y="18"/>
                  <a:pt x="60" y="19"/>
                  <a:pt x="60" y="21"/>
                </a:cubicBezTo>
                <a:cubicBezTo>
                  <a:pt x="60" y="26"/>
                  <a:pt x="60" y="26"/>
                  <a:pt x="60" y="26"/>
                </a:cubicBezTo>
                <a:close/>
                <a:moveTo>
                  <a:pt x="57" y="31"/>
                </a:moveTo>
                <a:cubicBezTo>
                  <a:pt x="57" y="31"/>
                  <a:pt x="57" y="31"/>
                  <a:pt x="57" y="31"/>
                </a:cubicBezTo>
                <a:cubicBezTo>
                  <a:pt x="55" y="30"/>
                  <a:pt x="55" y="29"/>
                  <a:pt x="55" y="28"/>
                </a:cubicBezTo>
                <a:cubicBezTo>
                  <a:pt x="55" y="24"/>
                  <a:pt x="55" y="24"/>
                  <a:pt x="55" y="24"/>
                </a:cubicBezTo>
                <a:cubicBezTo>
                  <a:pt x="51" y="24"/>
                  <a:pt x="51" y="24"/>
                  <a:pt x="51" y="24"/>
                </a:cubicBezTo>
                <a:cubicBezTo>
                  <a:pt x="51" y="28"/>
                  <a:pt x="51" y="28"/>
                  <a:pt x="51" y="28"/>
                </a:cubicBezTo>
                <a:cubicBezTo>
                  <a:pt x="51" y="29"/>
                  <a:pt x="50" y="30"/>
                  <a:pt x="49" y="31"/>
                </a:cubicBezTo>
                <a:cubicBezTo>
                  <a:pt x="46" y="31"/>
                  <a:pt x="43" y="33"/>
                  <a:pt x="41" y="35"/>
                </a:cubicBezTo>
                <a:cubicBezTo>
                  <a:pt x="41" y="35"/>
                  <a:pt x="41" y="35"/>
                  <a:pt x="41" y="35"/>
                </a:cubicBezTo>
                <a:cubicBezTo>
                  <a:pt x="40" y="36"/>
                  <a:pt x="39" y="36"/>
                  <a:pt x="38" y="35"/>
                </a:cubicBezTo>
                <a:cubicBezTo>
                  <a:pt x="34" y="33"/>
                  <a:pt x="34" y="33"/>
                  <a:pt x="34" y="33"/>
                </a:cubicBezTo>
                <a:cubicBezTo>
                  <a:pt x="32" y="36"/>
                  <a:pt x="32" y="36"/>
                  <a:pt x="32" y="36"/>
                </a:cubicBezTo>
                <a:cubicBezTo>
                  <a:pt x="36" y="38"/>
                  <a:pt x="36" y="38"/>
                  <a:pt x="36" y="38"/>
                </a:cubicBezTo>
                <a:cubicBezTo>
                  <a:pt x="37" y="39"/>
                  <a:pt x="38" y="40"/>
                  <a:pt x="37" y="42"/>
                </a:cubicBezTo>
                <a:cubicBezTo>
                  <a:pt x="37" y="45"/>
                  <a:pt x="37" y="48"/>
                  <a:pt x="37" y="50"/>
                </a:cubicBezTo>
                <a:cubicBezTo>
                  <a:pt x="37" y="50"/>
                  <a:pt x="37" y="50"/>
                  <a:pt x="37" y="50"/>
                </a:cubicBezTo>
                <a:cubicBezTo>
                  <a:pt x="38" y="52"/>
                  <a:pt x="37" y="53"/>
                  <a:pt x="36" y="54"/>
                </a:cubicBezTo>
                <a:cubicBezTo>
                  <a:pt x="32" y="56"/>
                  <a:pt x="32" y="56"/>
                  <a:pt x="32" y="56"/>
                </a:cubicBezTo>
                <a:cubicBezTo>
                  <a:pt x="34" y="59"/>
                  <a:pt x="34" y="59"/>
                  <a:pt x="34" y="59"/>
                </a:cubicBezTo>
                <a:cubicBezTo>
                  <a:pt x="38" y="57"/>
                  <a:pt x="38" y="57"/>
                  <a:pt x="38" y="57"/>
                </a:cubicBezTo>
                <a:cubicBezTo>
                  <a:pt x="38" y="57"/>
                  <a:pt x="38" y="57"/>
                  <a:pt x="38" y="57"/>
                </a:cubicBezTo>
                <a:cubicBezTo>
                  <a:pt x="39" y="56"/>
                  <a:pt x="40" y="56"/>
                  <a:pt x="41" y="57"/>
                </a:cubicBezTo>
                <a:cubicBezTo>
                  <a:pt x="43" y="59"/>
                  <a:pt x="46" y="61"/>
                  <a:pt x="49" y="61"/>
                </a:cubicBezTo>
                <a:cubicBezTo>
                  <a:pt x="49" y="61"/>
                  <a:pt x="49" y="61"/>
                  <a:pt x="49" y="61"/>
                </a:cubicBezTo>
                <a:cubicBezTo>
                  <a:pt x="50" y="62"/>
                  <a:pt x="51" y="63"/>
                  <a:pt x="51" y="64"/>
                </a:cubicBezTo>
                <a:cubicBezTo>
                  <a:pt x="51" y="68"/>
                  <a:pt x="51" y="68"/>
                  <a:pt x="51" y="68"/>
                </a:cubicBezTo>
                <a:cubicBezTo>
                  <a:pt x="55" y="68"/>
                  <a:pt x="55" y="68"/>
                  <a:pt x="55" y="68"/>
                </a:cubicBezTo>
                <a:cubicBezTo>
                  <a:pt x="55" y="64"/>
                  <a:pt x="55" y="64"/>
                  <a:pt x="55" y="64"/>
                </a:cubicBezTo>
                <a:cubicBezTo>
                  <a:pt x="54" y="63"/>
                  <a:pt x="55" y="62"/>
                  <a:pt x="57" y="61"/>
                </a:cubicBezTo>
                <a:cubicBezTo>
                  <a:pt x="59" y="61"/>
                  <a:pt x="62" y="59"/>
                  <a:pt x="64" y="57"/>
                </a:cubicBezTo>
                <a:cubicBezTo>
                  <a:pt x="64" y="57"/>
                  <a:pt x="64" y="57"/>
                  <a:pt x="64" y="57"/>
                </a:cubicBezTo>
                <a:cubicBezTo>
                  <a:pt x="65" y="56"/>
                  <a:pt x="66" y="56"/>
                  <a:pt x="68" y="57"/>
                </a:cubicBezTo>
                <a:cubicBezTo>
                  <a:pt x="71" y="59"/>
                  <a:pt x="71" y="59"/>
                  <a:pt x="71" y="59"/>
                </a:cubicBezTo>
                <a:cubicBezTo>
                  <a:pt x="73" y="56"/>
                  <a:pt x="73" y="56"/>
                  <a:pt x="73" y="56"/>
                </a:cubicBezTo>
                <a:cubicBezTo>
                  <a:pt x="69" y="54"/>
                  <a:pt x="69" y="54"/>
                  <a:pt x="69" y="54"/>
                </a:cubicBezTo>
                <a:cubicBezTo>
                  <a:pt x="68" y="53"/>
                  <a:pt x="68" y="52"/>
                  <a:pt x="68" y="50"/>
                </a:cubicBezTo>
                <a:cubicBezTo>
                  <a:pt x="69" y="48"/>
                  <a:pt x="69" y="45"/>
                  <a:pt x="68" y="42"/>
                </a:cubicBezTo>
                <a:cubicBezTo>
                  <a:pt x="68" y="42"/>
                  <a:pt x="68" y="42"/>
                  <a:pt x="68" y="42"/>
                </a:cubicBezTo>
                <a:cubicBezTo>
                  <a:pt x="68" y="41"/>
                  <a:pt x="68" y="39"/>
                  <a:pt x="69" y="38"/>
                </a:cubicBezTo>
                <a:cubicBezTo>
                  <a:pt x="73" y="36"/>
                  <a:pt x="73" y="36"/>
                  <a:pt x="73" y="36"/>
                </a:cubicBezTo>
                <a:cubicBezTo>
                  <a:pt x="71" y="33"/>
                  <a:pt x="71" y="33"/>
                  <a:pt x="71" y="33"/>
                </a:cubicBezTo>
                <a:cubicBezTo>
                  <a:pt x="68" y="35"/>
                  <a:pt x="68" y="35"/>
                  <a:pt x="68" y="35"/>
                </a:cubicBezTo>
                <a:cubicBezTo>
                  <a:pt x="68" y="35"/>
                  <a:pt x="68" y="35"/>
                  <a:pt x="68" y="35"/>
                </a:cubicBezTo>
                <a:cubicBezTo>
                  <a:pt x="66" y="36"/>
                  <a:pt x="65" y="36"/>
                  <a:pt x="64" y="35"/>
                </a:cubicBezTo>
                <a:cubicBezTo>
                  <a:pt x="62" y="33"/>
                  <a:pt x="60" y="31"/>
                  <a:pt x="57" y="31"/>
                </a:cubicBezTo>
                <a:close/>
                <a:moveTo>
                  <a:pt x="53" y="36"/>
                </a:moveTo>
                <a:cubicBezTo>
                  <a:pt x="55" y="36"/>
                  <a:pt x="58" y="38"/>
                  <a:pt x="60" y="39"/>
                </a:cubicBezTo>
                <a:cubicBezTo>
                  <a:pt x="61" y="41"/>
                  <a:pt x="62" y="43"/>
                  <a:pt x="62" y="46"/>
                </a:cubicBezTo>
                <a:cubicBezTo>
                  <a:pt x="62" y="46"/>
                  <a:pt x="62" y="46"/>
                  <a:pt x="62" y="46"/>
                </a:cubicBezTo>
                <a:cubicBezTo>
                  <a:pt x="62" y="49"/>
                  <a:pt x="61" y="51"/>
                  <a:pt x="60" y="53"/>
                </a:cubicBezTo>
                <a:cubicBezTo>
                  <a:pt x="58" y="55"/>
                  <a:pt x="55" y="56"/>
                  <a:pt x="53" y="56"/>
                </a:cubicBezTo>
                <a:cubicBezTo>
                  <a:pt x="52" y="56"/>
                  <a:pt x="52" y="56"/>
                  <a:pt x="52" y="56"/>
                </a:cubicBezTo>
                <a:cubicBezTo>
                  <a:pt x="50" y="56"/>
                  <a:pt x="48" y="55"/>
                  <a:pt x="46" y="53"/>
                </a:cubicBezTo>
                <a:cubicBezTo>
                  <a:pt x="44" y="51"/>
                  <a:pt x="43" y="49"/>
                  <a:pt x="43" y="46"/>
                </a:cubicBezTo>
                <a:cubicBezTo>
                  <a:pt x="43" y="46"/>
                  <a:pt x="43" y="46"/>
                  <a:pt x="43" y="46"/>
                </a:cubicBezTo>
                <a:cubicBezTo>
                  <a:pt x="43" y="43"/>
                  <a:pt x="44" y="41"/>
                  <a:pt x="46" y="39"/>
                </a:cubicBezTo>
                <a:cubicBezTo>
                  <a:pt x="48" y="37"/>
                  <a:pt x="50" y="36"/>
                  <a:pt x="53" y="36"/>
                </a:cubicBezTo>
                <a:cubicBezTo>
                  <a:pt x="53" y="36"/>
                  <a:pt x="53" y="36"/>
                  <a:pt x="53" y="36"/>
                </a:cubicBezTo>
                <a:close/>
                <a:moveTo>
                  <a:pt x="55" y="43"/>
                </a:moveTo>
                <a:cubicBezTo>
                  <a:pt x="55" y="43"/>
                  <a:pt x="54" y="42"/>
                  <a:pt x="53" y="42"/>
                </a:cubicBezTo>
                <a:cubicBezTo>
                  <a:pt x="53" y="42"/>
                  <a:pt x="53" y="42"/>
                  <a:pt x="53" y="42"/>
                </a:cubicBezTo>
                <a:cubicBezTo>
                  <a:pt x="52" y="42"/>
                  <a:pt x="51" y="43"/>
                  <a:pt x="50" y="43"/>
                </a:cubicBezTo>
                <a:cubicBezTo>
                  <a:pt x="49" y="44"/>
                  <a:pt x="49" y="45"/>
                  <a:pt x="49" y="46"/>
                </a:cubicBezTo>
                <a:cubicBezTo>
                  <a:pt x="49" y="46"/>
                  <a:pt x="49" y="46"/>
                  <a:pt x="49" y="46"/>
                </a:cubicBezTo>
                <a:cubicBezTo>
                  <a:pt x="49" y="47"/>
                  <a:pt x="49" y="48"/>
                  <a:pt x="50" y="49"/>
                </a:cubicBezTo>
                <a:cubicBezTo>
                  <a:pt x="51" y="49"/>
                  <a:pt x="52" y="50"/>
                  <a:pt x="53" y="50"/>
                </a:cubicBezTo>
                <a:cubicBezTo>
                  <a:pt x="53" y="50"/>
                  <a:pt x="53" y="50"/>
                  <a:pt x="53" y="50"/>
                </a:cubicBezTo>
                <a:cubicBezTo>
                  <a:pt x="54" y="50"/>
                  <a:pt x="55" y="49"/>
                  <a:pt x="55" y="49"/>
                </a:cubicBezTo>
                <a:cubicBezTo>
                  <a:pt x="56" y="48"/>
                  <a:pt x="57" y="47"/>
                  <a:pt x="57" y="46"/>
                </a:cubicBezTo>
                <a:cubicBezTo>
                  <a:pt x="57" y="46"/>
                  <a:pt x="57" y="46"/>
                  <a:pt x="57" y="46"/>
                </a:cubicBezTo>
                <a:cubicBezTo>
                  <a:pt x="57" y="45"/>
                  <a:pt x="56" y="44"/>
                  <a:pt x="55" y="4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59" name="Freeform 3851"/>
          <p:cNvSpPr>
            <a:spLocks noEditPoints="1"/>
          </p:cNvSpPr>
          <p:nvPr/>
        </p:nvSpPr>
        <p:spPr bwMode="auto">
          <a:xfrm>
            <a:off x="4913392" y="2875701"/>
            <a:ext cx="228139" cy="221080"/>
          </a:xfrm>
          <a:custGeom>
            <a:avLst/>
            <a:gdLst>
              <a:gd name="T0" fmla="*/ 39 w 124"/>
              <a:gd name="T1" fmla="*/ 60 h 120"/>
              <a:gd name="T2" fmla="*/ 53 w 124"/>
              <a:gd name="T3" fmla="*/ 36 h 120"/>
              <a:gd name="T4" fmla="*/ 56 w 124"/>
              <a:gd name="T5" fmla="*/ 62 h 120"/>
              <a:gd name="T6" fmla="*/ 44 w 124"/>
              <a:gd name="T7" fmla="*/ 62 h 120"/>
              <a:gd name="T8" fmla="*/ 85 w 124"/>
              <a:gd name="T9" fmla="*/ 117 h 120"/>
              <a:gd name="T10" fmla="*/ 38 w 124"/>
              <a:gd name="T11" fmla="*/ 117 h 120"/>
              <a:gd name="T12" fmla="*/ 36 w 124"/>
              <a:gd name="T13" fmla="*/ 120 h 120"/>
              <a:gd name="T14" fmla="*/ 20 w 124"/>
              <a:gd name="T15" fmla="*/ 117 h 120"/>
              <a:gd name="T16" fmla="*/ 5 w 124"/>
              <a:gd name="T17" fmla="*/ 99 h 120"/>
              <a:gd name="T18" fmla="*/ 20 w 124"/>
              <a:gd name="T19" fmla="*/ 89 h 120"/>
              <a:gd name="T20" fmla="*/ 0 w 124"/>
              <a:gd name="T21" fmla="*/ 79 h 120"/>
              <a:gd name="T22" fmla="*/ 5 w 124"/>
              <a:gd name="T23" fmla="*/ 6 h 120"/>
              <a:gd name="T24" fmla="*/ 21 w 124"/>
              <a:gd name="T25" fmla="*/ 2 h 120"/>
              <a:gd name="T26" fmla="*/ 27 w 124"/>
              <a:gd name="T27" fmla="*/ 6 h 120"/>
              <a:gd name="T28" fmla="*/ 62 w 124"/>
              <a:gd name="T29" fmla="*/ 0 h 120"/>
              <a:gd name="T30" fmla="*/ 97 w 124"/>
              <a:gd name="T31" fmla="*/ 6 h 120"/>
              <a:gd name="T32" fmla="*/ 103 w 124"/>
              <a:gd name="T33" fmla="*/ 2 h 120"/>
              <a:gd name="T34" fmla="*/ 124 w 124"/>
              <a:gd name="T35" fmla="*/ 11 h 120"/>
              <a:gd name="T36" fmla="*/ 119 w 124"/>
              <a:gd name="T37" fmla="*/ 83 h 120"/>
              <a:gd name="T38" fmla="*/ 103 w 124"/>
              <a:gd name="T39" fmla="*/ 89 h 120"/>
              <a:gd name="T40" fmla="*/ 119 w 124"/>
              <a:gd name="T41" fmla="*/ 99 h 120"/>
              <a:gd name="T42" fmla="*/ 103 w 124"/>
              <a:gd name="T43" fmla="*/ 117 h 120"/>
              <a:gd name="T44" fmla="*/ 88 w 124"/>
              <a:gd name="T45" fmla="*/ 120 h 120"/>
              <a:gd name="T46" fmla="*/ 85 w 124"/>
              <a:gd name="T47" fmla="*/ 83 h 120"/>
              <a:gd name="T48" fmla="*/ 85 w 124"/>
              <a:gd name="T49" fmla="*/ 89 h 120"/>
              <a:gd name="T50" fmla="*/ 33 w 124"/>
              <a:gd name="T51" fmla="*/ 83 h 120"/>
              <a:gd name="T52" fmla="*/ 91 w 124"/>
              <a:gd name="T53" fmla="*/ 89 h 120"/>
              <a:gd name="T54" fmla="*/ 91 w 124"/>
              <a:gd name="T55" fmla="*/ 83 h 120"/>
              <a:gd name="T56" fmla="*/ 91 w 124"/>
              <a:gd name="T57" fmla="*/ 99 h 120"/>
              <a:gd name="T58" fmla="*/ 98 w 124"/>
              <a:gd name="T59" fmla="*/ 99 h 120"/>
              <a:gd name="T60" fmla="*/ 26 w 124"/>
              <a:gd name="T61" fmla="*/ 114 h 120"/>
              <a:gd name="T62" fmla="*/ 114 w 124"/>
              <a:gd name="T63" fmla="*/ 16 h 120"/>
              <a:gd name="T64" fmla="*/ 100 w 124"/>
              <a:gd name="T65" fmla="*/ 26 h 120"/>
              <a:gd name="T66" fmla="*/ 65 w 124"/>
              <a:gd name="T67" fmla="*/ 16 h 120"/>
              <a:gd name="T68" fmla="*/ 59 w 124"/>
              <a:gd name="T69" fmla="*/ 23 h 120"/>
              <a:gd name="T70" fmla="*/ 27 w 124"/>
              <a:gd name="T71" fmla="*/ 23 h 120"/>
              <a:gd name="T72" fmla="*/ 21 w 124"/>
              <a:gd name="T73" fmla="*/ 16 h 120"/>
              <a:gd name="T74" fmla="*/ 114 w 124"/>
              <a:gd name="T75" fmla="*/ 74 h 120"/>
              <a:gd name="T76" fmla="*/ 48 w 124"/>
              <a:gd name="T77" fmla="*/ 52 h 120"/>
              <a:gd name="T78" fmla="*/ 67 w 124"/>
              <a:gd name="T79" fmla="*/ 34 h 120"/>
              <a:gd name="T80" fmla="*/ 83 w 124"/>
              <a:gd name="T81" fmla="*/ 35 h 120"/>
              <a:gd name="T82" fmla="*/ 83 w 124"/>
              <a:gd name="T83" fmla="*/ 62 h 120"/>
              <a:gd name="T84" fmla="*/ 64 w 124"/>
              <a:gd name="T85" fmla="*/ 61 h 120"/>
              <a:gd name="T86" fmla="*/ 67 w 124"/>
              <a:gd name="T87" fmla="*/ 34 h 120"/>
              <a:gd name="T88" fmla="*/ 70 w 124"/>
              <a:gd name="T89" fmla="*/ 58 h 120"/>
              <a:gd name="T90" fmla="*/ 79 w 124"/>
              <a:gd name="T91" fmla="*/ 58 h 120"/>
              <a:gd name="T92" fmla="*/ 79 w 124"/>
              <a:gd name="T93" fmla="*/ 39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24" h="120">
                <a:moveTo>
                  <a:pt x="44" y="62"/>
                </a:moveTo>
                <a:cubicBezTo>
                  <a:pt x="44" y="63"/>
                  <a:pt x="42" y="64"/>
                  <a:pt x="41" y="64"/>
                </a:cubicBezTo>
                <a:cubicBezTo>
                  <a:pt x="39" y="63"/>
                  <a:pt x="38" y="62"/>
                  <a:pt x="39" y="60"/>
                </a:cubicBezTo>
                <a:cubicBezTo>
                  <a:pt x="47" y="36"/>
                  <a:pt x="47" y="36"/>
                  <a:pt x="47" y="36"/>
                </a:cubicBezTo>
                <a:cubicBezTo>
                  <a:pt x="48" y="34"/>
                  <a:pt x="50" y="33"/>
                  <a:pt x="51" y="34"/>
                </a:cubicBezTo>
                <a:cubicBezTo>
                  <a:pt x="52" y="34"/>
                  <a:pt x="53" y="35"/>
                  <a:pt x="53" y="36"/>
                </a:cubicBezTo>
                <a:cubicBezTo>
                  <a:pt x="61" y="60"/>
                  <a:pt x="61" y="60"/>
                  <a:pt x="61" y="60"/>
                </a:cubicBezTo>
                <a:cubicBezTo>
                  <a:pt x="62" y="62"/>
                  <a:pt x="61" y="63"/>
                  <a:pt x="60" y="64"/>
                </a:cubicBezTo>
                <a:cubicBezTo>
                  <a:pt x="58" y="64"/>
                  <a:pt x="57" y="63"/>
                  <a:pt x="56" y="62"/>
                </a:cubicBezTo>
                <a:cubicBezTo>
                  <a:pt x="55" y="58"/>
                  <a:pt x="55" y="58"/>
                  <a:pt x="55" y="58"/>
                </a:cubicBezTo>
                <a:cubicBezTo>
                  <a:pt x="46" y="58"/>
                  <a:pt x="46" y="58"/>
                  <a:pt x="46" y="58"/>
                </a:cubicBezTo>
                <a:cubicBezTo>
                  <a:pt x="44" y="62"/>
                  <a:pt x="44" y="62"/>
                  <a:pt x="44" y="62"/>
                </a:cubicBezTo>
                <a:close/>
                <a:moveTo>
                  <a:pt x="88" y="120"/>
                </a:moveTo>
                <a:cubicBezTo>
                  <a:pt x="86" y="120"/>
                  <a:pt x="85" y="119"/>
                  <a:pt x="85" y="117"/>
                </a:cubicBezTo>
                <a:cubicBezTo>
                  <a:pt x="85" y="117"/>
                  <a:pt x="85" y="117"/>
                  <a:pt x="85" y="117"/>
                </a:cubicBezTo>
                <a:cubicBezTo>
                  <a:pt x="85" y="99"/>
                  <a:pt x="85" y="99"/>
                  <a:pt x="85" y="99"/>
                </a:cubicBezTo>
                <a:cubicBezTo>
                  <a:pt x="38" y="99"/>
                  <a:pt x="38" y="99"/>
                  <a:pt x="38" y="99"/>
                </a:cubicBezTo>
                <a:cubicBezTo>
                  <a:pt x="38" y="117"/>
                  <a:pt x="38" y="117"/>
                  <a:pt x="38" y="117"/>
                </a:cubicBezTo>
                <a:cubicBezTo>
                  <a:pt x="38" y="117"/>
                  <a:pt x="38" y="117"/>
                  <a:pt x="38" y="117"/>
                </a:cubicBezTo>
                <a:cubicBezTo>
                  <a:pt x="38" y="119"/>
                  <a:pt x="37" y="120"/>
                  <a:pt x="36" y="120"/>
                </a:cubicBezTo>
                <a:cubicBezTo>
                  <a:pt x="36" y="120"/>
                  <a:pt x="36" y="120"/>
                  <a:pt x="36" y="120"/>
                </a:cubicBezTo>
                <a:cubicBezTo>
                  <a:pt x="23" y="120"/>
                  <a:pt x="23" y="120"/>
                  <a:pt x="23" y="120"/>
                </a:cubicBezTo>
                <a:cubicBezTo>
                  <a:pt x="23" y="120"/>
                  <a:pt x="23" y="120"/>
                  <a:pt x="23" y="120"/>
                </a:cubicBezTo>
                <a:cubicBezTo>
                  <a:pt x="21" y="120"/>
                  <a:pt x="20" y="119"/>
                  <a:pt x="20" y="117"/>
                </a:cubicBezTo>
                <a:cubicBezTo>
                  <a:pt x="20" y="117"/>
                  <a:pt x="20" y="117"/>
                  <a:pt x="20" y="117"/>
                </a:cubicBezTo>
                <a:cubicBezTo>
                  <a:pt x="20" y="99"/>
                  <a:pt x="20" y="99"/>
                  <a:pt x="20" y="99"/>
                </a:cubicBezTo>
                <a:cubicBezTo>
                  <a:pt x="5" y="99"/>
                  <a:pt x="5" y="99"/>
                  <a:pt x="5" y="99"/>
                </a:cubicBezTo>
                <a:cubicBezTo>
                  <a:pt x="2" y="99"/>
                  <a:pt x="0" y="97"/>
                  <a:pt x="0" y="94"/>
                </a:cubicBezTo>
                <a:cubicBezTo>
                  <a:pt x="0" y="91"/>
                  <a:pt x="2" y="89"/>
                  <a:pt x="5" y="89"/>
                </a:cubicBezTo>
                <a:cubicBezTo>
                  <a:pt x="20" y="89"/>
                  <a:pt x="20" y="89"/>
                  <a:pt x="20" y="89"/>
                </a:cubicBezTo>
                <a:cubicBezTo>
                  <a:pt x="20" y="83"/>
                  <a:pt x="20" y="83"/>
                  <a:pt x="20" y="83"/>
                </a:cubicBezTo>
                <a:cubicBezTo>
                  <a:pt x="5" y="83"/>
                  <a:pt x="5" y="83"/>
                  <a:pt x="5" y="83"/>
                </a:cubicBezTo>
                <a:cubicBezTo>
                  <a:pt x="2" y="83"/>
                  <a:pt x="0" y="81"/>
                  <a:pt x="0" y="79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8"/>
                  <a:pt x="2" y="6"/>
                  <a:pt x="5" y="6"/>
                </a:cubicBezTo>
                <a:cubicBezTo>
                  <a:pt x="5" y="6"/>
                  <a:pt x="5" y="6"/>
                  <a:pt x="5" y="6"/>
                </a:cubicBezTo>
                <a:cubicBezTo>
                  <a:pt x="21" y="6"/>
                  <a:pt x="21" y="6"/>
                  <a:pt x="21" y="6"/>
                </a:cubicBezTo>
                <a:cubicBezTo>
                  <a:pt x="21" y="2"/>
                  <a:pt x="21" y="2"/>
                  <a:pt x="21" y="2"/>
                </a:cubicBezTo>
                <a:cubicBezTo>
                  <a:pt x="21" y="1"/>
                  <a:pt x="22" y="0"/>
                  <a:pt x="24" y="0"/>
                </a:cubicBezTo>
                <a:cubicBezTo>
                  <a:pt x="25" y="0"/>
                  <a:pt x="27" y="1"/>
                  <a:pt x="27" y="2"/>
                </a:cubicBezTo>
                <a:cubicBezTo>
                  <a:pt x="27" y="6"/>
                  <a:pt x="27" y="6"/>
                  <a:pt x="27" y="6"/>
                </a:cubicBezTo>
                <a:cubicBezTo>
                  <a:pt x="59" y="6"/>
                  <a:pt x="59" y="6"/>
                  <a:pt x="59" y="6"/>
                </a:cubicBezTo>
                <a:cubicBezTo>
                  <a:pt x="59" y="2"/>
                  <a:pt x="59" y="2"/>
                  <a:pt x="59" y="2"/>
                </a:cubicBezTo>
                <a:cubicBezTo>
                  <a:pt x="59" y="1"/>
                  <a:pt x="60" y="0"/>
                  <a:pt x="62" y="0"/>
                </a:cubicBezTo>
                <a:cubicBezTo>
                  <a:pt x="63" y="0"/>
                  <a:pt x="65" y="1"/>
                  <a:pt x="65" y="2"/>
                </a:cubicBezTo>
                <a:cubicBezTo>
                  <a:pt x="65" y="6"/>
                  <a:pt x="65" y="6"/>
                  <a:pt x="65" y="6"/>
                </a:cubicBezTo>
                <a:cubicBezTo>
                  <a:pt x="97" y="6"/>
                  <a:pt x="97" y="6"/>
                  <a:pt x="97" y="6"/>
                </a:cubicBezTo>
                <a:cubicBezTo>
                  <a:pt x="97" y="2"/>
                  <a:pt x="97" y="2"/>
                  <a:pt x="97" y="2"/>
                </a:cubicBezTo>
                <a:cubicBezTo>
                  <a:pt x="97" y="1"/>
                  <a:pt x="98" y="0"/>
                  <a:pt x="100" y="0"/>
                </a:cubicBezTo>
                <a:cubicBezTo>
                  <a:pt x="101" y="0"/>
                  <a:pt x="103" y="1"/>
                  <a:pt x="103" y="2"/>
                </a:cubicBezTo>
                <a:cubicBezTo>
                  <a:pt x="103" y="6"/>
                  <a:pt x="103" y="6"/>
                  <a:pt x="103" y="6"/>
                </a:cubicBezTo>
                <a:cubicBezTo>
                  <a:pt x="119" y="6"/>
                  <a:pt x="119" y="6"/>
                  <a:pt x="119" y="6"/>
                </a:cubicBezTo>
                <a:cubicBezTo>
                  <a:pt x="122" y="6"/>
                  <a:pt x="124" y="8"/>
                  <a:pt x="124" y="11"/>
                </a:cubicBezTo>
                <a:cubicBezTo>
                  <a:pt x="124" y="11"/>
                  <a:pt x="124" y="11"/>
                  <a:pt x="124" y="11"/>
                </a:cubicBezTo>
                <a:cubicBezTo>
                  <a:pt x="124" y="79"/>
                  <a:pt x="124" y="79"/>
                  <a:pt x="124" y="79"/>
                </a:cubicBezTo>
                <a:cubicBezTo>
                  <a:pt x="124" y="81"/>
                  <a:pt x="122" y="83"/>
                  <a:pt x="119" y="83"/>
                </a:cubicBezTo>
                <a:cubicBezTo>
                  <a:pt x="119" y="83"/>
                  <a:pt x="119" y="83"/>
                  <a:pt x="119" y="83"/>
                </a:cubicBezTo>
                <a:cubicBezTo>
                  <a:pt x="103" y="83"/>
                  <a:pt x="103" y="83"/>
                  <a:pt x="103" y="83"/>
                </a:cubicBezTo>
                <a:cubicBezTo>
                  <a:pt x="103" y="89"/>
                  <a:pt x="103" y="89"/>
                  <a:pt x="103" y="89"/>
                </a:cubicBezTo>
                <a:cubicBezTo>
                  <a:pt x="119" y="89"/>
                  <a:pt x="119" y="89"/>
                  <a:pt x="119" y="89"/>
                </a:cubicBezTo>
                <a:cubicBezTo>
                  <a:pt x="122" y="89"/>
                  <a:pt x="124" y="91"/>
                  <a:pt x="124" y="94"/>
                </a:cubicBezTo>
                <a:cubicBezTo>
                  <a:pt x="124" y="97"/>
                  <a:pt x="122" y="99"/>
                  <a:pt x="119" y="99"/>
                </a:cubicBezTo>
                <a:cubicBezTo>
                  <a:pt x="103" y="99"/>
                  <a:pt x="103" y="99"/>
                  <a:pt x="103" y="99"/>
                </a:cubicBezTo>
                <a:cubicBezTo>
                  <a:pt x="103" y="117"/>
                  <a:pt x="103" y="117"/>
                  <a:pt x="103" y="117"/>
                </a:cubicBezTo>
                <a:cubicBezTo>
                  <a:pt x="103" y="117"/>
                  <a:pt x="103" y="117"/>
                  <a:pt x="103" y="117"/>
                </a:cubicBezTo>
                <a:cubicBezTo>
                  <a:pt x="103" y="119"/>
                  <a:pt x="102" y="120"/>
                  <a:pt x="100" y="120"/>
                </a:cubicBezTo>
                <a:cubicBezTo>
                  <a:pt x="100" y="120"/>
                  <a:pt x="100" y="120"/>
                  <a:pt x="100" y="120"/>
                </a:cubicBezTo>
                <a:cubicBezTo>
                  <a:pt x="88" y="120"/>
                  <a:pt x="88" y="120"/>
                  <a:pt x="88" y="120"/>
                </a:cubicBezTo>
                <a:cubicBezTo>
                  <a:pt x="88" y="120"/>
                  <a:pt x="88" y="120"/>
                  <a:pt x="88" y="120"/>
                </a:cubicBezTo>
                <a:close/>
                <a:moveTo>
                  <a:pt x="85" y="89"/>
                </a:moveTo>
                <a:cubicBezTo>
                  <a:pt x="85" y="83"/>
                  <a:pt x="85" y="83"/>
                  <a:pt x="85" y="83"/>
                </a:cubicBezTo>
                <a:cubicBezTo>
                  <a:pt x="38" y="83"/>
                  <a:pt x="38" y="83"/>
                  <a:pt x="38" y="83"/>
                </a:cubicBezTo>
                <a:cubicBezTo>
                  <a:pt x="38" y="89"/>
                  <a:pt x="38" y="89"/>
                  <a:pt x="38" y="89"/>
                </a:cubicBezTo>
                <a:cubicBezTo>
                  <a:pt x="85" y="89"/>
                  <a:pt x="85" y="89"/>
                  <a:pt x="85" y="89"/>
                </a:cubicBezTo>
                <a:close/>
                <a:moveTo>
                  <a:pt x="26" y="89"/>
                </a:moveTo>
                <a:cubicBezTo>
                  <a:pt x="33" y="89"/>
                  <a:pt x="33" y="89"/>
                  <a:pt x="33" y="89"/>
                </a:cubicBezTo>
                <a:cubicBezTo>
                  <a:pt x="33" y="83"/>
                  <a:pt x="33" y="83"/>
                  <a:pt x="33" y="83"/>
                </a:cubicBezTo>
                <a:cubicBezTo>
                  <a:pt x="26" y="83"/>
                  <a:pt x="26" y="83"/>
                  <a:pt x="26" y="83"/>
                </a:cubicBezTo>
                <a:cubicBezTo>
                  <a:pt x="26" y="89"/>
                  <a:pt x="26" y="89"/>
                  <a:pt x="26" y="89"/>
                </a:cubicBezTo>
                <a:close/>
                <a:moveTo>
                  <a:pt x="91" y="89"/>
                </a:moveTo>
                <a:cubicBezTo>
                  <a:pt x="98" y="89"/>
                  <a:pt x="98" y="89"/>
                  <a:pt x="98" y="89"/>
                </a:cubicBezTo>
                <a:cubicBezTo>
                  <a:pt x="98" y="83"/>
                  <a:pt x="98" y="83"/>
                  <a:pt x="98" y="83"/>
                </a:cubicBezTo>
                <a:cubicBezTo>
                  <a:pt x="91" y="83"/>
                  <a:pt x="91" y="83"/>
                  <a:pt x="91" y="83"/>
                </a:cubicBezTo>
                <a:cubicBezTo>
                  <a:pt x="91" y="89"/>
                  <a:pt x="91" y="89"/>
                  <a:pt x="91" y="89"/>
                </a:cubicBezTo>
                <a:close/>
                <a:moveTo>
                  <a:pt x="98" y="99"/>
                </a:moveTo>
                <a:cubicBezTo>
                  <a:pt x="91" y="99"/>
                  <a:pt x="91" y="99"/>
                  <a:pt x="91" y="99"/>
                </a:cubicBezTo>
                <a:cubicBezTo>
                  <a:pt x="91" y="114"/>
                  <a:pt x="91" y="114"/>
                  <a:pt x="91" y="114"/>
                </a:cubicBezTo>
                <a:cubicBezTo>
                  <a:pt x="98" y="114"/>
                  <a:pt x="98" y="114"/>
                  <a:pt x="98" y="114"/>
                </a:cubicBezTo>
                <a:cubicBezTo>
                  <a:pt x="98" y="99"/>
                  <a:pt x="98" y="99"/>
                  <a:pt x="98" y="99"/>
                </a:cubicBezTo>
                <a:close/>
                <a:moveTo>
                  <a:pt x="33" y="99"/>
                </a:moveTo>
                <a:cubicBezTo>
                  <a:pt x="26" y="99"/>
                  <a:pt x="26" y="99"/>
                  <a:pt x="26" y="99"/>
                </a:cubicBezTo>
                <a:cubicBezTo>
                  <a:pt x="26" y="114"/>
                  <a:pt x="26" y="114"/>
                  <a:pt x="26" y="114"/>
                </a:cubicBezTo>
                <a:cubicBezTo>
                  <a:pt x="33" y="114"/>
                  <a:pt x="33" y="114"/>
                  <a:pt x="33" y="114"/>
                </a:cubicBezTo>
                <a:cubicBezTo>
                  <a:pt x="33" y="99"/>
                  <a:pt x="33" y="99"/>
                  <a:pt x="33" y="99"/>
                </a:cubicBezTo>
                <a:close/>
                <a:moveTo>
                  <a:pt x="114" y="16"/>
                </a:moveTo>
                <a:cubicBezTo>
                  <a:pt x="103" y="16"/>
                  <a:pt x="103" y="16"/>
                  <a:pt x="103" y="16"/>
                </a:cubicBezTo>
                <a:cubicBezTo>
                  <a:pt x="103" y="23"/>
                  <a:pt x="103" y="23"/>
                  <a:pt x="103" y="23"/>
                </a:cubicBezTo>
                <a:cubicBezTo>
                  <a:pt x="103" y="25"/>
                  <a:pt x="101" y="26"/>
                  <a:pt x="100" y="26"/>
                </a:cubicBezTo>
                <a:cubicBezTo>
                  <a:pt x="98" y="26"/>
                  <a:pt x="97" y="25"/>
                  <a:pt x="97" y="23"/>
                </a:cubicBezTo>
                <a:cubicBezTo>
                  <a:pt x="97" y="16"/>
                  <a:pt x="97" y="16"/>
                  <a:pt x="97" y="16"/>
                </a:cubicBezTo>
                <a:cubicBezTo>
                  <a:pt x="65" y="16"/>
                  <a:pt x="65" y="16"/>
                  <a:pt x="65" y="16"/>
                </a:cubicBezTo>
                <a:cubicBezTo>
                  <a:pt x="65" y="23"/>
                  <a:pt x="65" y="23"/>
                  <a:pt x="65" y="23"/>
                </a:cubicBezTo>
                <a:cubicBezTo>
                  <a:pt x="65" y="25"/>
                  <a:pt x="63" y="26"/>
                  <a:pt x="62" y="26"/>
                </a:cubicBezTo>
                <a:cubicBezTo>
                  <a:pt x="60" y="26"/>
                  <a:pt x="59" y="25"/>
                  <a:pt x="59" y="23"/>
                </a:cubicBezTo>
                <a:cubicBezTo>
                  <a:pt x="59" y="16"/>
                  <a:pt x="59" y="16"/>
                  <a:pt x="59" y="16"/>
                </a:cubicBezTo>
                <a:cubicBezTo>
                  <a:pt x="27" y="16"/>
                  <a:pt x="27" y="16"/>
                  <a:pt x="27" y="16"/>
                </a:cubicBezTo>
                <a:cubicBezTo>
                  <a:pt x="27" y="23"/>
                  <a:pt x="27" y="23"/>
                  <a:pt x="27" y="23"/>
                </a:cubicBezTo>
                <a:cubicBezTo>
                  <a:pt x="27" y="25"/>
                  <a:pt x="25" y="26"/>
                  <a:pt x="24" y="26"/>
                </a:cubicBezTo>
                <a:cubicBezTo>
                  <a:pt x="22" y="26"/>
                  <a:pt x="21" y="25"/>
                  <a:pt x="21" y="23"/>
                </a:cubicBezTo>
                <a:cubicBezTo>
                  <a:pt x="21" y="16"/>
                  <a:pt x="21" y="16"/>
                  <a:pt x="21" y="16"/>
                </a:cubicBezTo>
                <a:cubicBezTo>
                  <a:pt x="9" y="16"/>
                  <a:pt x="9" y="16"/>
                  <a:pt x="9" y="16"/>
                </a:cubicBezTo>
                <a:cubicBezTo>
                  <a:pt x="9" y="74"/>
                  <a:pt x="9" y="74"/>
                  <a:pt x="9" y="74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4" y="16"/>
                  <a:pt x="114" y="16"/>
                  <a:pt x="114" y="16"/>
                </a:cubicBezTo>
                <a:close/>
                <a:moveTo>
                  <a:pt x="50" y="45"/>
                </a:moveTo>
                <a:cubicBezTo>
                  <a:pt x="48" y="52"/>
                  <a:pt x="48" y="52"/>
                  <a:pt x="48" y="52"/>
                </a:cubicBezTo>
                <a:cubicBezTo>
                  <a:pt x="53" y="52"/>
                  <a:pt x="53" y="52"/>
                  <a:pt x="53" y="52"/>
                </a:cubicBezTo>
                <a:cubicBezTo>
                  <a:pt x="50" y="45"/>
                  <a:pt x="50" y="45"/>
                  <a:pt x="50" y="45"/>
                </a:cubicBezTo>
                <a:close/>
                <a:moveTo>
                  <a:pt x="67" y="34"/>
                </a:moveTo>
                <a:cubicBezTo>
                  <a:pt x="67" y="34"/>
                  <a:pt x="67" y="34"/>
                  <a:pt x="67" y="34"/>
                </a:cubicBezTo>
                <a:cubicBezTo>
                  <a:pt x="79" y="34"/>
                  <a:pt x="79" y="34"/>
                  <a:pt x="79" y="34"/>
                </a:cubicBezTo>
                <a:cubicBezTo>
                  <a:pt x="80" y="34"/>
                  <a:pt x="82" y="34"/>
                  <a:pt x="83" y="35"/>
                </a:cubicBezTo>
                <a:cubicBezTo>
                  <a:pt x="84" y="37"/>
                  <a:pt x="85" y="38"/>
                  <a:pt x="85" y="40"/>
                </a:cubicBezTo>
                <a:cubicBezTo>
                  <a:pt x="85" y="58"/>
                  <a:pt x="85" y="58"/>
                  <a:pt x="85" y="58"/>
                </a:cubicBezTo>
                <a:cubicBezTo>
                  <a:pt x="85" y="59"/>
                  <a:pt x="84" y="61"/>
                  <a:pt x="83" y="62"/>
                </a:cubicBezTo>
                <a:cubicBezTo>
                  <a:pt x="82" y="63"/>
                  <a:pt x="80" y="64"/>
                  <a:pt x="79" y="64"/>
                </a:cubicBezTo>
                <a:cubicBezTo>
                  <a:pt x="67" y="64"/>
                  <a:pt x="67" y="64"/>
                  <a:pt x="67" y="64"/>
                </a:cubicBezTo>
                <a:cubicBezTo>
                  <a:pt x="65" y="64"/>
                  <a:pt x="64" y="63"/>
                  <a:pt x="64" y="61"/>
                </a:cubicBezTo>
                <a:cubicBezTo>
                  <a:pt x="64" y="61"/>
                  <a:pt x="64" y="61"/>
                  <a:pt x="64" y="61"/>
                </a:cubicBezTo>
                <a:cubicBezTo>
                  <a:pt x="64" y="37"/>
                  <a:pt x="64" y="37"/>
                  <a:pt x="64" y="37"/>
                </a:cubicBezTo>
                <a:cubicBezTo>
                  <a:pt x="64" y="35"/>
                  <a:pt x="65" y="34"/>
                  <a:pt x="67" y="34"/>
                </a:cubicBezTo>
                <a:close/>
                <a:moveTo>
                  <a:pt x="79" y="39"/>
                </a:moveTo>
                <a:cubicBezTo>
                  <a:pt x="70" y="39"/>
                  <a:pt x="70" y="39"/>
                  <a:pt x="70" y="39"/>
                </a:cubicBezTo>
                <a:cubicBezTo>
                  <a:pt x="70" y="58"/>
                  <a:pt x="70" y="58"/>
                  <a:pt x="70" y="58"/>
                </a:cubicBezTo>
                <a:cubicBezTo>
                  <a:pt x="79" y="58"/>
                  <a:pt x="79" y="58"/>
                  <a:pt x="79" y="58"/>
                </a:cubicBezTo>
                <a:cubicBezTo>
                  <a:pt x="79" y="58"/>
                  <a:pt x="79" y="58"/>
                  <a:pt x="79" y="58"/>
                </a:cubicBezTo>
                <a:cubicBezTo>
                  <a:pt x="79" y="58"/>
                  <a:pt x="79" y="58"/>
                  <a:pt x="79" y="58"/>
                </a:cubicBezTo>
                <a:cubicBezTo>
                  <a:pt x="79" y="40"/>
                  <a:pt x="79" y="40"/>
                  <a:pt x="79" y="40"/>
                </a:cubicBezTo>
                <a:cubicBezTo>
                  <a:pt x="79" y="40"/>
                  <a:pt x="79" y="40"/>
                  <a:pt x="79" y="40"/>
                </a:cubicBezTo>
                <a:cubicBezTo>
                  <a:pt x="79" y="39"/>
                  <a:pt x="79" y="39"/>
                  <a:pt x="79" y="3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60" name="Freeform 3852"/>
          <p:cNvSpPr>
            <a:spLocks noEditPoints="1"/>
          </p:cNvSpPr>
          <p:nvPr/>
        </p:nvSpPr>
        <p:spPr bwMode="auto">
          <a:xfrm>
            <a:off x="2902968" y="4243639"/>
            <a:ext cx="228139" cy="203176"/>
          </a:xfrm>
          <a:custGeom>
            <a:avLst/>
            <a:gdLst>
              <a:gd name="T0" fmla="*/ 41 w 124"/>
              <a:gd name="T1" fmla="*/ 79 h 110"/>
              <a:gd name="T2" fmla="*/ 48 w 124"/>
              <a:gd name="T3" fmla="*/ 51 h 110"/>
              <a:gd name="T4" fmla="*/ 53 w 124"/>
              <a:gd name="T5" fmla="*/ 51 h 110"/>
              <a:gd name="T6" fmla="*/ 60 w 124"/>
              <a:gd name="T7" fmla="*/ 79 h 110"/>
              <a:gd name="T8" fmla="*/ 55 w 124"/>
              <a:gd name="T9" fmla="*/ 73 h 110"/>
              <a:gd name="T10" fmla="*/ 45 w 124"/>
              <a:gd name="T11" fmla="*/ 77 h 110"/>
              <a:gd name="T12" fmla="*/ 5 w 124"/>
              <a:gd name="T13" fmla="*/ 0 h 110"/>
              <a:gd name="T14" fmla="*/ 124 w 124"/>
              <a:gd name="T15" fmla="*/ 5 h 110"/>
              <a:gd name="T16" fmla="*/ 124 w 124"/>
              <a:gd name="T17" fmla="*/ 106 h 110"/>
              <a:gd name="T18" fmla="*/ 120 w 124"/>
              <a:gd name="T19" fmla="*/ 110 h 110"/>
              <a:gd name="T20" fmla="*/ 0 w 124"/>
              <a:gd name="T21" fmla="*/ 106 h 110"/>
              <a:gd name="T22" fmla="*/ 0 w 124"/>
              <a:gd name="T23" fmla="*/ 5 h 110"/>
              <a:gd name="T24" fmla="*/ 107 w 124"/>
              <a:gd name="T25" fmla="*/ 15 h 110"/>
              <a:gd name="T26" fmla="*/ 107 w 124"/>
              <a:gd name="T27" fmla="*/ 25 h 110"/>
              <a:gd name="T28" fmla="*/ 107 w 124"/>
              <a:gd name="T29" fmla="*/ 15 h 110"/>
              <a:gd name="T30" fmla="*/ 100 w 124"/>
              <a:gd name="T31" fmla="*/ 20 h 110"/>
              <a:gd name="T32" fmla="*/ 91 w 124"/>
              <a:gd name="T33" fmla="*/ 20 h 110"/>
              <a:gd name="T34" fmla="*/ 84 w 124"/>
              <a:gd name="T35" fmla="*/ 15 h 110"/>
              <a:gd name="T36" fmla="*/ 84 w 124"/>
              <a:gd name="T37" fmla="*/ 25 h 110"/>
              <a:gd name="T38" fmla="*/ 84 w 124"/>
              <a:gd name="T39" fmla="*/ 15 h 110"/>
              <a:gd name="T40" fmla="*/ 115 w 124"/>
              <a:gd name="T41" fmla="*/ 30 h 110"/>
              <a:gd name="T42" fmla="*/ 9 w 124"/>
              <a:gd name="T43" fmla="*/ 10 h 110"/>
              <a:gd name="T44" fmla="*/ 115 w 124"/>
              <a:gd name="T45" fmla="*/ 35 h 110"/>
              <a:gd name="T46" fmla="*/ 9 w 124"/>
              <a:gd name="T47" fmla="*/ 101 h 110"/>
              <a:gd name="T48" fmla="*/ 115 w 124"/>
              <a:gd name="T49" fmla="*/ 35 h 110"/>
              <a:gd name="T50" fmla="*/ 48 w 124"/>
              <a:gd name="T51" fmla="*/ 67 h 110"/>
              <a:gd name="T52" fmla="*/ 51 w 124"/>
              <a:gd name="T53" fmla="*/ 60 h 110"/>
              <a:gd name="T54" fmla="*/ 67 w 124"/>
              <a:gd name="T55" fmla="*/ 49 h 110"/>
              <a:gd name="T56" fmla="*/ 83 w 124"/>
              <a:gd name="T57" fmla="*/ 51 h 110"/>
              <a:gd name="T58" fmla="*/ 85 w 124"/>
              <a:gd name="T59" fmla="*/ 73 h 110"/>
              <a:gd name="T60" fmla="*/ 79 w 124"/>
              <a:gd name="T61" fmla="*/ 79 h 110"/>
              <a:gd name="T62" fmla="*/ 64 w 124"/>
              <a:gd name="T63" fmla="*/ 76 h 110"/>
              <a:gd name="T64" fmla="*/ 64 w 124"/>
              <a:gd name="T65" fmla="*/ 52 h 110"/>
              <a:gd name="T66" fmla="*/ 79 w 124"/>
              <a:gd name="T67" fmla="*/ 55 h 110"/>
              <a:gd name="T68" fmla="*/ 70 w 124"/>
              <a:gd name="T69" fmla="*/ 73 h 110"/>
              <a:gd name="T70" fmla="*/ 79 w 124"/>
              <a:gd name="T71" fmla="*/ 73 h 110"/>
              <a:gd name="T72" fmla="*/ 80 w 124"/>
              <a:gd name="T73" fmla="*/ 55 h 110"/>
              <a:gd name="T74" fmla="*/ 79 w 124"/>
              <a:gd name="T75" fmla="*/ 5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4" h="110">
                <a:moveTo>
                  <a:pt x="45" y="77"/>
                </a:moveTo>
                <a:cubicBezTo>
                  <a:pt x="44" y="79"/>
                  <a:pt x="42" y="80"/>
                  <a:pt x="41" y="79"/>
                </a:cubicBezTo>
                <a:cubicBezTo>
                  <a:pt x="39" y="79"/>
                  <a:pt x="39" y="77"/>
                  <a:pt x="39" y="75"/>
                </a:cubicBezTo>
                <a:cubicBezTo>
                  <a:pt x="48" y="51"/>
                  <a:pt x="48" y="51"/>
                  <a:pt x="48" y="51"/>
                </a:cubicBezTo>
                <a:cubicBezTo>
                  <a:pt x="48" y="49"/>
                  <a:pt x="50" y="49"/>
                  <a:pt x="51" y="49"/>
                </a:cubicBezTo>
                <a:cubicBezTo>
                  <a:pt x="52" y="49"/>
                  <a:pt x="53" y="50"/>
                  <a:pt x="53" y="51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77"/>
                  <a:pt x="62" y="79"/>
                  <a:pt x="60" y="79"/>
                </a:cubicBezTo>
                <a:cubicBezTo>
                  <a:pt x="59" y="80"/>
                  <a:pt x="57" y="79"/>
                  <a:pt x="56" y="77"/>
                </a:cubicBezTo>
                <a:cubicBezTo>
                  <a:pt x="55" y="73"/>
                  <a:pt x="55" y="73"/>
                  <a:pt x="55" y="73"/>
                </a:cubicBezTo>
                <a:cubicBezTo>
                  <a:pt x="46" y="73"/>
                  <a:pt x="46" y="73"/>
                  <a:pt x="46" y="73"/>
                </a:cubicBezTo>
                <a:cubicBezTo>
                  <a:pt x="45" y="77"/>
                  <a:pt x="45" y="77"/>
                  <a:pt x="45" y="77"/>
                </a:cubicBezTo>
                <a:close/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22" y="0"/>
                  <a:pt x="124" y="3"/>
                  <a:pt x="124" y="5"/>
                </a:cubicBezTo>
                <a:cubicBezTo>
                  <a:pt x="124" y="5"/>
                  <a:pt x="124" y="5"/>
                  <a:pt x="124" y="5"/>
                </a:cubicBezTo>
                <a:cubicBezTo>
                  <a:pt x="124" y="106"/>
                  <a:pt x="124" y="106"/>
                  <a:pt x="124" y="106"/>
                </a:cubicBezTo>
                <a:cubicBezTo>
                  <a:pt x="124" y="108"/>
                  <a:pt x="122" y="110"/>
                  <a:pt x="120" y="110"/>
                </a:cubicBezTo>
                <a:cubicBezTo>
                  <a:pt x="120" y="110"/>
                  <a:pt x="120" y="110"/>
                  <a:pt x="120" y="110"/>
                </a:cubicBezTo>
                <a:cubicBezTo>
                  <a:pt x="5" y="110"/>
                  <a:pt x="5" y="110"/>
                  <a:pt x="5" y="110"/>
                </a:cubicBezTo>
                <a:cubicBezTo>
                  <a:pt x="2" y="110"/>
                  <a:pt x="0" y="108"/>
                  <a:pt x="0" y="10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lose/>
                <a:moveTo>
                  <a:pt x="107" y="15"/>
                </a:moveTo>
                <a:cubicBezTo>
                  <a:pt x="110" y="15"/>
                  <a:pt x="112" y="17"/>
                  <a:pt x="112" y="20"/>
                </a:cubicBezTo>
                <a:cubicBezTo>
                  <a:pt x="112" y="22"/>
                  <a:pt x="110" y="25"/>
                  <a:pt x="107" y="25"/>
                </a:cubicBezTo>
                <a:cubicBezTo>
                  <a:pt x="105" y="25"/>
                  <a:pt x="102" y="22"/>
                  <a:pt x="102" y="20"/>
                </a:cubicBezTo>
                <a:cubicBezTo>
                  <a:pt x="102" y="17"/>
                  <a:pt x="105" y="15"/>
                  <a:pt x="107" y="15"/>
                </a:cubicBezTo>
                <a:close/>
                <a:moveTo>
                  <a:pt x="96" y="15"/>
                </a:moveTo>
                <a:cubicBezTo>
                  <a:pt x="98" y="15"/>
                  <a:pt x="100" y="17"/>
                  <a:pt x="100" y="20"/>
                </a:cubicBezTo>
                <a:cubicBezTo>
                  <a:pt x="100" y="22"/>
                  <a:pt x="98" y="25"/>
                  <a:pt x="96" y="25"/>
                </a:cubicBezTo>
                <a:cubicBezTo>
                  <a:pt x="93" y="25"/>
                  <a:pt x="91" y="22"/>
                  <a:pt x="91" y="20"/>
                </a:cubicBezTo>
                <a:cubicBezTo>
                  <a:pt x="91" y="17"/>
                  <a:pt x="93" y="15"/>
                  <a:pt x="96" y="15"/>
                </a:cubicBezTo>
                <a:close/>
                <a:moveTo>
                  <a:pt x="84" y="15"/>
                </a:moveTo>
                <a:cubicBezTo>
                  <a:pt x="86" y="15"/>
                  <a:pt x="89" y="17"/>
                  <a:pt x="89" y="20"/>
                </a:cubicBezTo>
                <a:cubicBezTo>
                  <a:pt x="89" y="22"/>
                  <a:pt x="86" y="25"/>
                  <a:pt x="84" y="25"/>
                </a:cubicBezTo>
                <a:cubicBezTo>
                  <a:pt x="81" y="25"/>
                  <a:pt x="79" y="22"/>
                  <a:pt x="79" y="20"/>
                </a:cubicBezTo>
                <a:cubicBezTo>
                  <a:pt x="79" y="17"/>
                  <a:pt x="81" y="15"/>
                  <a:pt x="84" y="15"/>
                </a:cubicBezTo>
                <a:close/>
                <a:moveTo>
                  <a:pt x="9" y="30"/>
                </a:moveTo>
                <a:cubicBezTo>
                  <a:pt x="115" y="30"/>
                  <a:pt x="115" y="30"/>
                  <a:pt x="115" y="30"/>
                </a:cubicBezTo>
                <a:cubicBezTo>
                  <a:pt x="115" y="10"/>
                  <a:pt x="115" y="10"/>
                  <a:pt x="115" y="10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30"/>
                  <a:pt x="9" y="30"/>
                  <a:pt x="9" y="30"/>
                </a:cubicBezTo>
                <a:close/>
                <a:moveTo>
                  <a:pt x="115" y="35"/>
                </a:moveTo>
                <a:cubicBezTo>
                  <a:pt x="9" y="35"/>
                  <a:pt x="9" y="35"/>
                  <a:pt x="9" y="35"/>
                </a:cubicBezTo>
                <a:cubicBezTo>
                  <a:pt x="9" y="101"/>
                  <a:pt x="9" y="101"/>
                  <a:pt x="9" y="101"/>
                </a:cubicBezTo>
                <a:cubicBezTo>
                  <a:pt x="115" y="101"/>
                  <a:pt x="115" y="101"/>
                  <a:pt x="115" y="101"/>
                </a:cubicBezTo>
                <a:cubicBezTo>
                  <a:pt x="115" y="35"/>
                  <a:pt x="115" y="35"/>
                  <a:pt x="115" y="35"/>
                </a:cubicBezTo>
                <a:close/>
                <a:moveTo>
                  <a:pt x="51" y="60"/>
                </a:moveTo>
                <a:cubicBezTo>
                  <a:pt x="48" y="67"/>
                  <a:pt x="48" y="67"/>
                  <a:pt x="48" y="67"/>
                </a:cubicBezTo>
                <a:cubicBezTo>
                  <a:pt x="53" y="67"/>
                  <a:pt x="53" y="67"/>
                  <a:pt x="53" y="67"/>
                </a:cubicBezTo>
                <a:cubicBezTo>
                  <a:pt x="51" y="60"/>
                  <a:pt x="51" y="60"/>
                  <a:pt x="51" y="60"/>
                </a:cubicBezTo>
                <a:close/>
                <a:moveTo>
                  <a:pt x="67" y="49"/>
                </a:moveTo>
                <a:cubicBezTo>
                  <a:pt x="67" y="49"/>
                  <a:pt x="67" y="49"/>
                  <a:pt x="67" y="49"/>
                </a:cubicBezTo>
                <a:cubicBezTo>
                  <a:pt x="79" y="49"/>
                  <a:pt x="79" y="49"/>
                  <a:pt x="79" y="49"/>
                </a:cubicBezTo>
                <a:cubicBezTo>
                  <a:pt x="81" y="49"/>
                  <a:pt x="82" y="50"/>
                  <a:pt x="83" y="51"/>
                </a:cubicBezTo>
                <a:cubicBezTo>
                  <a:pt x="85" y="52"/>
                  <a:pt x="85" y="53"/>
                  <a:pt x="85" y="55"/>
                </a:cubicBezTo>
                <a:cubicBezTo>
                  <a:pt x="85" y="73"/>
                  <a:pt x="85" y="73"/>
                  <a:pt x="85" y="73"/>
                </a:cubicBezTo>
                <a:cubicBezTo>
                  <a:pt x="85" y="75"/>
                  <a:pt x="85" y="76"/>
                  <a:pt x="83" y="77"/>
                </a:cubicBezTo>
                <a:cubicBezTo>
                  <a:pt x="82" y="79"/>
                  <a:pt x="81" y="79"/>
                  <a:pt x="79" y="79"/>
                </a:cubicBezTo>
                <a:cubicBezTo>
                  <a:pt x="67" y="79"/>
                  <a:pt x="67" y="79"/>
                  <a:pt x="67" y="79"/>
                </a:cubicBezTo>
                <a:cubicBezTo>
                  <a:pt x="66" y="79"/>
                  <a:pt x="64" y="78"/>
                  <a:pt x="64" y="76"/>
                </a:cubicBezTo>
                <a:cubicBezTo>
                  <a:pt x="64" y="76"/>
                  <a:pt x="64" y="76"/>
                  <a:pt x="64" y="76"/>
                </a:cubicBezTo>
                <a:cubicBezTo>
                  <a:pt x="64" y="52"/>
                  <a:pt x="64" y="52"/>
                  <a:pt x="64" y="52"/>
                </a:cubicBezTo>
                <a:cubicBezTo>
                  <a:pt x="64" y="50"/>
                  <a:pt x="66" y="49"/>
                  <a:pt x="67" y="49"/>
                </a:cubicBezTo>
                <a:close/>
                <a:moveTo>
                  <a:pt x="79" y="55"/>
                </a:moveTo>
                <a:cubicBezTo>
                  <a:pt x="70" y="55"/>
                  <a:pt x="70" y="55"/>
                  <a:pt x="70" y="55"/>
                </a:cubicBezTo>
                <a:cubicBezTo>
                  <a:pt x="70" y="73"/>
                  <a:pt x="70" y="73"/>
                  <a:pt x="70" y="73"/>
                </a:cubicBezTo>
                <a:cubicBezTo>
                  <a:pt x="79" y="73"/>
                  <a:pt x="79" y="73"/>
                  <a:pt x="79" y="73"/>
                </a:cubicBezTo>
                <a:cubicBezTo>
                  <a:pt x="79" y="73"/>
                  <a:pt x="79" y="73"/>
                  <a:pt x="79" y="73"/>
                </a:cubicBezTo>
                <a:cubicBezTo>
                  <a:pt x="79" y="73"/>
                  <a:pt x="80" y="73"/>
                  <a:pt x="80" y="73"/>
                </a:cubicBezTo>
                <a:cubicBezTo>
                  <a:pt x="80" y="55"/>
                  <a:pt x="80" y="55"/>
                  <a:pt x="80" y="55"/>
                </a:cubicBezTo>
                <a:cubicBezTo>
                  <a:pt x="80" y="55"/>
                  <a:pt x="79" y="55"/>
                  <a:pt x="79" y="55"/>
                </a:cubicBezTo>
                <a:cubicBezTo>
                  <a:pt x="79" y="55"/>
                  <a:pt x="79" y="55"/>
                  <a:pt x="79" y="5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61" name="Freeform 3853"/>
          <p:cNvSpPr>
            <a:spLocks noEditPoints="1"/>
          </p:cNvSpPr>
          <p:nvPr/>
        </p:nvSpPr>
        <p:spPr bwMode="auto">
          <a:xfrm>
            <a:off x="491550" y="4243639"/>
            <a:ext cx="228139" cy="203176"/>
          </a:xfrm>
          <a:custGeom>
            <a:avLst/>
            <a:gdLst>
              <a:gd name="T0" fmla="*/ 5 w 124"/>
              <a:gd name="T1" fmla="*/ 0 h 110"/>
              <a:gd name="T2" fmla="*/ 124 w 124"/>
              <a:gd name="T3" fmla="*/ 5 h 110"/>
              <a:gd name="T4" fmla="*/ 124 w 124"/>
              <a:gd name="T5" fmla="*/ 106 h 110"/>
              <a:gd name="T6" fmla="*/ 120 w 124"/>
              <a:gd name="T7" fmla="*/ 110 h 110"/>
              <a:gd name="T8" fmla="*/ 0 w 124"/>
              <a:gd name="T9" fmla="*/ 106 h 110"/>
              <a:gd name="T10" fmla="*/ 0 w 124"/>
              <a:gd name="T11" fmla="*/ 5 h 110"/>
              <a:gd name="T12" fmla="*/ 69 w 124"/>
              <a:gd name="T13" fmla="*/ 46 h 110"/>
              <a:gd name="T14" fmla="*/ 94 w 124"/>
              <a:gd name="T15" fmla="*/ 46 h 110"/>
              <a:gd name="T16" fmla="*/ 97 w 124"/>
              <a:gd name="T17" fmla="*/ 49 h 110"/>
              <a:gd name="T18" fmla="*/ 94 w 124"/>
              <a:gd name="T19" fmla="*/ 77 h 110"/>
              <a:gd name="T20" fmla="*/ 69 w 124"/>
              <a:gd name="T21" fmla="*/ 77 h 110"/>
              <a:gd name="T22" fmla="*/ 66 w 124"/>
              <a:gd name="T23" fmla="*/ 74 h 110"/>
              <a:gd name="T24" fmla="*/ 69 w 124"/>
              <a:gd name="T25" fmla="*/ 46 h 110"/>
              <a:gd name="T26" fmla="*/ 72 w 124"/>
              <a:gd name="T27" fmla="*/ 52 h 110"/>
              <a:gd name="T28" fmla="*/ 92 w 124"/>
              <a:gd name="T29" fmla="*/ 72 h 110"/>
              <a:gd name="T30" fmla="*/ 59 w 124"/>
              <a:gd name="T31" fmla="*/ 46 h 110"/>
              <a:gd name="T32" fmla="*/ 59 w 124"/>
              <a:gd name="T33" fmla="*/ 52 h 110"/>
              <a:gd name="T34" fmla="*/ 27 w 124"/>
              <a:gd name="T35" fmla="*/ 49 h 110"/>
              <a:gd name="T36" fmla="*/ 59 w 124"/>
              <a:gd name="T37" fmla="*/ 46 h 110"/>
              <a:gd name="T38" fmla="*/ 62 w 124"/>
              <a:gd name="T39" fmla="*/ 62 h 110"/>
              <a:gd name="T40" fmla="*/ 30 w 124"/>
              <a:gd name="T41" fmla="*/ 65 h 110"/>
              <a:gd name="T42" fmla="*/ 30 w 124"/>
              <a:gd name="T43" fmla="*/ 59 h 110"/>
              <a:gd name="T44" fmla="*/ 59 w 124"/>
              <a:gd name="T45" fmla="*/ 72 h 110"/>
              <a:gd name="T46" fmla="*/ 59 w 124"/>
              <a:gd name="T47" fmla="*/ 77 h 110"/>
              <a:gd name="T48" fmla="*/ 27 w 124"/>
              <a:gd name="T49" fmla="*/ 74 h 110"/>
              <a:gd name="T50" fmla="*/ 59 w 124"/>
              <a:gd name="T51" fmla="*/ 72 h 110"/>
              <a:gd name="T52" fmla="*/ 97 w 124"/>
              <a:gd name="T53" fmla="*/ 87 h 110"/>
              <a:gd name="T54" fmla="*/ 30 w 124"/>
              <a:gd name="T55" fmla="*/ 90 h 110"/>
              <a:gd name="T56" fmla="*/ 30 w 124"/>
              <a:gd name="T57" fmla="*/ 84 h 110"/>
              <a:gd name="T58" fmla="*/ 107 w 124"/>
              <a:gd name="T59" fmla="*/ 15 h 110"/>
              <a:gd name="T60" fmla="*/ 107 w 124"/>
              <a:gd name="T61" fmla="*/ 25 h 110"/>
              <a:gd name="T62" fmla="*/ 107 w 124"/>
              <a:gd name="T63" fmla="*/ 15 h 110"/>
              <a:gd name="T64" fmla="*/ 100 w 124"/>
              <a:gd name="T65" fmla="*/ 20 h 110"/>
              <a:gd name="T66" fmla="*/ 91 w 124"/>
              <a:gd name="T67" fmla="*/ 20 h 110"/>
              <a:gd name="T68" fmla="*/ 84 w 124"/>
              <a:gd name="T69" fmla="*/ 15 h 110"/>
              <a:gd name="T70" fmla="*/ 84 w 124"/>
              <a:gd name="T71" fmla="*/ 25 h 110"/>
              <a:gd name="T72" fmla="*/ 84 w 124"/>
              <a:gd name="T73" fmla="*/ 15 h 110"/>
              <a:gd name="T74" fmla="*/ 115 w 124"/>
              <a:gd name="T75" fmla="*/ 30 h 110"/>
              <a:gd name="T76" fmla="*/ 10 w 124"/>
              <a:gd name="T77" fmla="*/ 10 h 110"/>
              <a:gd name="T78" fmla="*/ 115 w 124"/>
              <a:gd name="T79" fmla="*/ 35 h 110"/>
              <a:gd name="T80" fmla="*/ 10 w 124"/>
              <a:gd name="T81" fmla="*/ 101 h 110"/>
              <a:gd name="T82" fmla="*/ 115 w 124"/>
              <a:gd name="T83" fmla="*/ 35 h 11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24" h="110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20" y="0"/>
                  <a:pt x="120" y="0"/>
                  <a:pt x="120" y="0"/>
                </a:cubicBezTo>
                <a:cubicBezTo>
                  <a:pt x="122" y="0"/>
                  <a:pt x="124" y="3"/>
                  <a:pt x="124" y="5"/>
                </a:cubicBezTo>
                <a:cubicBezTo>
                  <a:pt x="124" y="5"/>
                  <a:pt x="124" y="5"/>
                  <a:pt x="124" y="5"/>
                </a:cubicBezTo>
                <a:cubicBezTo>
                  <a:pt x="124" y="106"/>
                  <a:pt x="124" y="106"/>
                  <a:pt x="124" y="106"/>
                </a:cubicBezTo>
                <a:cubicBezTo>
                  <a:pt x="124" y="108"/>
                  <a:pt x="122" y="110"/>
                  <a:pt x="120" y="110"/>
                </a:cubicBezTo>
                <a:cubicBezTo>
                  <a:pt x="120" y="110"/>
                  <a:pt x="120" y="110"/>
                  <a:pt x="120" y="110"/>
                </a:cubicBezTo>
                <a:cubicBezTo>
                  <a:pt x="5" y="110"/>
                  <a:pt x="5" y="110"/>
                  <a:pt x="5" y="110"/>
                </a:cubicBezTo>
                <a:cubicBezTo>
                  <a:pt x="2" y="110"/>
                  <a:pt x="0" y="108"/>
                  <a:pt x="0" y="106"/>
                </a:cubicBezTo>
                <a:cubicBezTo>
                  <a:pt x="0" y="106"/>
                  <a:pt x="0" y="106"/>
                  <a:pt x="0" y="106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lose/>
                <a:moveTo>
                  <a:pt x="69" y="46"/>
                </a:moveTo>
                <a:cubicBezTo>
                  <a:pt x="69" y="46"/>
                  <a:pt x="69" y="46"/>
                  <a:pt x="69" y="46"/>
                </a:cubicBezTo>
                <a:cubicBezTo>
                  <a:pt x="94" y="46"/>
                  <a:pt x="94" y="46"/>
                  <a:pt x="94" y="46"/>
                </a:cubicBezTo>
                <a:cubicBezTo>
                  <a:pt x="96" y="46"/>
                  <a:pt x="97" y="48"/>
                  <a:pt x="97" y="49"/>
                </a:cubicBezTo>
                <a:cubicBezTo>
                  <a:pt x="97" y="49"/>
                  <a:pt x="97" y="49"/>
                  <a:pt x="97" y="49"/>
                </a:cubicBezTo>
                <a:cubicBezTo>
                  <a:pt x="97" y="74"/>
                  <a:pt x="97" y="74"/>
                  <a:pt x="97" y="74"/>
                </a:cubicBezTo>
                <a:cubicBezTo>
                  <a:pt x="97" y="76"/>
                  <a:pt x="96" y="77"/>
                  <a:pt x="94" y="77"/>
                </a:cubicBezTo>
                <a:cubicBezTo>
                  <a:pt x="94" y="77"/>
                  <a:pt x="94" y="77"/>
                  <a:pt x="94" y="77"/>
                </a:cubicBezTo>
                <a:cubicBezTo>
                  <a:pt x="69" y="77"/>
                  <a:pt x="69" y="77"/>
                  <a:pt x="69" y="77"/>
                </a:cubicBezTo>
                <a:cubicBezTo>
                  <a:pt x="68" y="77"/>
                  <a:pt x="66" y="76"/>
                  <a:pt x="66" y="74"/>
                </a:cubicBezTo>
                <a:cubicBezTo>
                  <a:pt x="66" y="74"/>
                  <a:pt x="66" y="74"/>
                  <a:pt x="66" y="74"/>
                </a:cubicBezTo>
                <a:cubicBezTo>
                  <a:pt x="66" y="49"/>
                  <a:pt x="66" y="49"/>
                  <a:pt x="66" y="49"/>
                </a:cubicBezTo>
                <a:cubicBezTo>
                  <a:pt x="66" y="48"/>
                  <a:pt x="68" y="46"/>
                  <a:pt x="69" y="46"/>
                </a:cubicBezTo>
                <a:close/>
                <a:moveTo>
                  <a:pt x="92" y="52"/>
                </a:moveTo>
                <a:cubicBezTo>
                  <a:pt x="72" y="52"/>
                  <a:pt x="72" y="52"/>
                  <a:pt x="72" y="52"/>
                </a:cubicBezTo>
                <a:cubicBezTo>
                  <a:pt x="72" y="72"/>
                  <a:pt x="72" y="72"/>
                  <a:pt x="72" y="72"/>
                </a:cubicBezTo>
                <a:cubicBezTo>
                  <a:pt x="92" y="72"/>
                  <a:pt x="92" y="72"/>
                  <a:pt x="92" y="72"/>
                </a:cubicBezTo>
                <a:cubicBezTo>
                  <a:pt x="92" y="52"/>
                  <a:pt x="92" y="52"/>
                  <a:pt x="92" y="52"/>
                </a:cubicBezTo>
                <a:close/>
                <a:moveTo>
                  <a:pt x="59" y="46"/>
                </a:moveTo>
                <a:cubicBezTo>
                  <a:pt x="61" y="46"/>
                  <a:pt x="62" y="48"/>
                  <a:pt x="62" y="49"/>
                </a:cubicBezTo>
                <a:cubicBezTo>
                  <a:pt x="62" y="51"/>
                  <a:pt x="61" y="52"/>
                  <a:pt x="59" y="52"/>
                </a:cubicBezTo>
                <a:cubicBezTo>
                  <a:pt x="30" y="52"/>
                  <a:pt x="30" y="52"/>
                  <a:pt x="30" y="52"/>
                </a:cubicBezTo>
                <a:cubicBezTo>
                  <a:pt x="28" y="52"/>
                  <a:pt x="27" y="51"/>
                  <a:pt x="27" y="49"/>
                </a:cubicBezTo>
                <a:cubicBezTo>
                  <a:pt x="27" y="48"/>
                  <a:pt x="28" y="46"/>
                  <a:pt x="30" y="46"/>
                </a:cubicBezTo>
                <a:cubicBezTo>
                  <a:pt x="59" y="46"/>
                  <a:pt x="59" y="46"/>
                  <a:pt x="59" y="46"/>
                </a:cubicBezTo>
                <a:close/>
                <a:moveTo>
                  <a:pt x="59" y="59"/>
                </a:moveTo>
                <a:cubicBezTo>
                  <a:pt x="61" y="59"/>
                  <a:pt x="62" y="60"/>
                  <a:pt x="62" y="62"/>
                </a:cubicBezTo>
                <a:cubicBezTo>
                  <a:pt x="62" y="63"/>
                  <a:pt x="61" y="65"/>
                  <a:pt x="59" y="65"/>
                </a:cubicBezTo>
                <a:cubicBezTo>
                  <a:pt x="30" y="65"/>
                  <a:pt x="30" y="65"/>
                  <a:pt x="30" y="65"/>
                </a:cubicBezTo>
                <a:cubicBezTo>
                  <a:pt x="28" y="65"/>
                  <a:pt x="27" y="63"/>
                  <a:pt x="27" y="62"/>
                </a:cubicBezTo>
                <a:cubicBezTo>
                  <a:pt x="27" y="60"/>
                  <a:pt x="28" y="59"/>
                  <a:pt x="30" y="59"/>
                </a:cubicBezTo>
                <a:cubicBezTo>
                  <a:pt x="59" y="59"/>
                  <a:pt x="59" y="59"/>
                  <a:pt x="59" y="59"/>
                </a:cubicBezTo>
                <a:close/>
                <a:moveTo>
                  <a:pt x="59" y="72"/>
                </a:moveTo>
                <a:cubicBezTo>
                  <a:pt x="61" y="72"/>
                  <a:pt x="62" y="73"/>
                  <a:pt x="62" y="74"/>
                </a:cubicBezTo>
                <a:cubicBezTo>
                  <a:pt x="62" y="76"/>
                  <a:pt x="61" y="77"/>
                  <a:pt x="59" y="77"/>
                </a:cubicBezTo>
                <a:cubicBezTo>
                  <a:pt x="30" y="77"/>
                  <a:pt x="30" y="77"/>
                  <a:pt x="30" y="77"/>
                </a:cubicBezTo>
                <a:cubicBezTo>
                  <a:pt x="28" y="77"/>
                  <a:pt x="27" y="76"/>
                  <a:pt x="27" y="74"/>
                </a:cubicBezTo>
                <a:cubicBezTo>
                  <a:pt x="27" y="73"/>
                  <a:pt x="28" y="72"/>
                  <a:pt x="30" y="72"/>
                </a:cubicBezTo>
                <a:cubicBezTo>
                  <a:pt x="59" y="72"/>
                  <a:pt x="59" y="72"/>
                  <a:pt x="59" y="72"/>
                </a:cubicBezTo>
                <a:close/>
                <a:moveTo>
                  <a:pt x="94" y="84"/>
                </a:moveTo>
                <a:cubicBezTo>
                  <a:pt x="96" y="84"/>
                  <a:pt x="97" y="86"/>
                  <a:pt x="97" y="87"/>
                </a:cubicBezTo>
                <a:cubicBezTo>
                  <a:pt x="97" y="89"/>
                  <a:pt x="96" y="90"/>
                  <a:pt x="94" y="90"/>
                </a:cubicBezTo>
                <a:cubicBezTo>
                  <a:pt x="30" y="90"/>
                  <a:pt x="30" y="90"/>
                  <a:pt x="30" y="90"/>
                </a:cubicBezTo>
                <a:cubicBezTo>
                  <a:pt x="28" y="90"/>
                  <a:pt x="27" y="89"/>
                  <a:pt x="27" y="87"/>
                </a:cubicBezTo>
                <a:cubicBezTo>
                  <a:pt x="27" y="86"/>
                  <a:pt x="28" y="84"/>
                  <a:pt x="30" y="84"/>
                </a:cubicBezTo>
                <a:cubicBezTo>
                  <a:pt x="94" y="84"/>
                  <a:pt x="94" y="84"/>
                  <a:pt x="94" y="84"/>
                </a:cubicBezTo>
                <a:close/>
                <a:moveTo>
                  <a:pt x="107" y="15"/>
                </a:moveTo>
                <a:cubicBezTo>
                  <a:pt x="110" y="15"/>
                  <a:pt x="112" y="17"/>
                  <a:pt x="112" y="20"/>
                </a:cubicBezTo>
                <a:cubicBezTo>
                  <a:pt x="112" y="22"/>
                  <a:pt x="110" y="25"/>
                  <a:pt x="107" y="25"/>
                </a:cubicBezTo>
                <a:cubicBezTo>
                  <a:pt x="105" y="25"/>
                  <a:pt x="103" y="22"/>
                  <a:pt x="103" y="20"/>
                </a:cubicBezTo>
                <a:cubicBezTo>
                  <a:pt x="103" y="17"/>
                  <a:pt x="105" y="15"/>
                  <a:pt x="107" y="15"/>
                </a:cubicBezTo>
                <a:close/>
                <a:moveTo>
                  <a:pt x="96" y="15"/>
                </a:moveTo>
                <a:cubicBezTo>
                  <a:pt x="98" y="15"/>
                  <a:pt x="100" y="17"/>
                  <a:pt x="100" y="20"/>
                </a:cubicBezTo>
                <a:cubicBezTo>
                  <a:pt x="100" y="22"/>
                  <a:pt x="98" y="25"/>
                  <a:pt x="96" y="25"/>
                </a:cubicBezTo>
                <a:cubicBezTo>
                  <a:pt x="93" y="25"/>
                  <a:pt x="91" y="22"/>
                  <a:pt x="91" y="20"/>
                </a:cubicBezTo>
                <a:cubicBezTo>
                  <a:pt x="91" y="17"/>
                  <a:pt x="93" y="15"/>
                  <a:pt x="96" y="15"/>
                </a:cubicBezTo>
                <a:close/>
                <a:moveTo>
                  <a:pt x="84" y="15"/>
                </a:moveTo>
                <a:cubicBezTo>
                  <a:pt x="87" y="15"/>
                  <a:pt x="89" y="17"/>
                  <a:pt x="89" y="20"/>
                </a:cubicBezTo>
                <a:cubicBezTo>
                  <a:pt x="89" y="22"/>
                  <a:pt x="87" y="25"/>
                  <a:pt x="84" y="25"/>
                </a:cubicBezTo>
                <a:cubicBezTo>
                  <a:pt x="81" y="25"/>
                  <a:pt x="79" y="22"/>
                  <a:pt x="79" y="20"/>
                </a:cubicBezTo>
                <a:cubicBezTo>
                  <a:pt x="79" y="17"/>
                  <a:pt x="81" y="15"/>
                  <a:pt x="84" y="15"/>
                </a:cubicBezTo>
                <a:close/>
                <a:moveTo>
                  <a:pt x="10" y="30"/>
                </a:moveTo>
                <a:cubicBezTo>
                  <a:pt x="115" y="30"/>
                  <a:pt x="115" y="30"/>
                  <a:pt x="115" y="30"/>
                </a:cubicBezTo>
                <a:cubicBezTo>
                  <a:pt x="115" y="10"/>
                  <a:pt x="115" y="10"/>
                  <a:pt x="115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30"/>
                  <a:pt x="10" y="30"/>
                  <a:pt x="10" y="30"/>
                </a:cubicBezTo>
                <a:close/>
                <a:moveTo>
                  <a:pt x="115" y="35"/>
                </a:moveTo>
                <a:cubicBezTo>
                  <a:pt x="10" y="35"/>
                  <a:pt x="10" y="35"/>
                  <a:pt x="10" y="35"/>
                </a:cubicBezTo>
                <a:cubicBezTo>
                  <a:pt x="10" y="101"/>
                  <a:pt x="10" y="101"/>
                  <a:pt x="10" y="101"/>
                </a:cubicBezTo>
                <a:cubicBezTo>
                  <a:pt x="115" y="101"/>
                  <a:pt x="115" y="101"/>
                  <a:pt x="115" y="101"/>
                </a:cubicBezTo>
                <a:cubicBezTo>
                  <a:pt x="115" y="35"/>
                  <a:pt x="115" y="35"/>
                  <a:pt x="115" y="3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62" name="Freeform 3854"/>
          <p:cNvSpPr>
            <a:spLocks noEditPoints="1"/>
          </p:cNvSpPr>
          <p:nvPr/>
        </p:nvSpPr>
        <p:spPr bwMode="auto">
          <a:xfrm>
            <a:off x="5369666" y="2875701"/>
            <a:ext cx="140154" cy="221080"/>
          </a:xfrm>
          <a:custGeom>
            <a:avLst/>
            <a:gdLst>
              <a:gd name="T0" fmla="*/ 17 w 76"/>
              <a:gd name="T1" fmla="*/ 64 h 120"/>
              <a:gd name="T2" fmla="*/ 23 w 76"/>
              <a:gd name="T3" fmla="*/ 36 h 120"/>
              <a:gd name="T4" fmla="*/ 29 w 76"/>
              <a:gd name="T5" fmla="*/ 36 h 120"/>
              <a:gd name="T6" fmla="*/ 36 w 76"/>
              <a:gd name="T7" fmla="*/ 64 h 120"/>
              <a:gd name="T8" fmla="*/ 31 w 76"/>
              <a:gd name="T9" fmla="*/ 58 h 120"/>
              <a:gd name="T10" fmla="*/ 20 w 76"/>
              <a:gd name="T11" fmla="*/ 62 h 120"/>
              <a:gd name="T12" fmla="*/ 19 w 76"/>
              <a:gd name="T13" fmla="*/ 0 h 120"/>
              <a:gd name="T14" fmla="*/ 21 w 76"/>
              <a:gd name="T15" fmla="*/ 3 h 120"/>
              <a:gd name="T16" fmla="*/ 54 w 76"/>
              <a:gd name="T17" fmla="*/ 2 h 120"/>
              <a:gd name="T18" fmla="*/ 60 w 76"/>
              <a:gd name="T19" fmla="*/ 2 h 120"/>
              <a:gd name="T20" fmla="*/ 71 w 76"/>
              <a:gd name="T21" fmla="*/ 3 h 120"/>
              <a:gd name="T22" fmla="*/ 76 w 76"/>
              <a:gd name="T23" fmla="*/ 7 h 120"/>
              <a:gd name="T24" fmla="*/ 71 w 76"/>
              <a:gd name="T25" fmla="*/ 98 h 120"/>
              <a:gd name="T26" fmla="*/ 55 w 76"/>
              <a:gd name="T27" fmla="*/ 98 h 120"/>
              <a:gd name="T28" fmla="*/ 60 w 76"/>
              <a:gd name="T29" fmla="*/ 106 h 120"/>
              <a:gd name="T30" fmla="*/ 63 w 76"/>
              <a:gd name="T31" fmla="*/ 109 h 120"/>
              <a:gd name="T32" fmla="*/ 63 w 76"/>
              <a:gd name="T33" fmla="*/ 117 h 120"/>
              <a:gd name="T34" fmla="*/ 16 w 76"/>
              <a:gd name="T35" fmla="*/ 120 h 120"/>
              <a:gd name="T36" fmla="*/ 13 w 76"/>
              <a:gd name="T37" fmla="*/ 117 h 120"/>
              <a:gd name="T38" fmla="*/ 13 w 76"/>
              <a:gd name="T39" fmla="*/ 109 h 120"/>
              <a:gd name="T40" fmla="*/ 20 w 76"/>
              <a:gd name="T41" fmla="*/ 106 h 120"/>
              <a:gd name="T42" fmla="*/ 5 w 76"/>
              <a:gd name="T43" fmla="*/ 98 h 120"/>
              <a:gd name="T44" fmla="*/ 0 w 76"/>
              <a:gd name="T45" fmla="*/ 93 h 120"/>
              <a:gd name="T46" fmla="*/ 5 w 76"/>
              <a:gd name="T47" fmla="*/ 3 h 120"/>
              <a:gd name="T48" fmla="*/ 16 w 76"/>
              <a:gd name="T49" fmla="*/ 3 h 120"/>
              <a:gd name="T50" fmla="*/ 21 w 76"/>
              <a:gd name="T51" fmla="*/ 12 h 120"/>
              <a:gd name="T52" fmla="*/ 19 w 76"/>
              <a:gd name="T53" fmla="*/ 18 h 120"/>
              <a:gd name="T54" fmla="*/ 16 w 76"/>
              <a:gd name="T55" fmla="*/ 12 h 120"/>
              <a:gd name="T56" fmla="*/ 9 w 76"/>
              <a:gd name="T57" fmla="*/ 88 h 120"/>
              <a:gd name="T58" fmla="*/ 66 w 76"/>
              <a:gd name="T59" fmla="*/ 12 h 120"/>
              <a:gd name="T60" fmla="*/ 60 w 76"/>
              <a:gd name="T61" fmla="*/ 16 h 120"/>
              <a:gd name="T62" fmla="*/ 54 w 76"/>
              <a:gd name="T63" fmla="*/ 16 h 120"/>
              <a:gd name="T64" fmla="*/ 21 w 76"/>
              <a:gd name="T65" fmla="*/ 12 h 120"/>
              <a:gd name="T66" fmla="*/ 26 w 76"/>
              <a:gd name="T67" fmla="*/ 98 h 120"/>
              <a:gd name="T68" fmla="*/ 50 w 76"/>
              <a:gd name="T69" fmla="*/ 106 h 120"/>
              <a:gd name="T70" fmla="*/ 19 w 76"/>
              <a:gd name="T71" fmla="*/ 114 h 120"/>
              <a:gd name="T72" fmla="*/ 57 w 76"/>
              <a:gd name="T73" fmla="*/ 112 h 120"/>
              <a:gd name="T74" fmla="*/ 19 w 76"/>
              <a:gd name="T75" fmla="*/ 114 h 120"/>
              <a:gd name="T76" fmla="*/ 24 w 76"/>
              <a:gd name="T77" fmla="*/ 52 h 120"/>
              <a:gd name="T78" fmla="*/ 26 w 76"/>
              <a:gd name="T79" fmla="*/ 45 h 120"/>
              <a:gd name="T80" fmla="*/ 43 w 76"/>
              <a:gd name="T81" fmla="*/ 34 h 120"/>
              <a:gd name="T82" fmla="*/ 59 w 76"/>
              <a:gd name="T83" fmla="*/ 35 h 120"/>
              <a:gd name="T84" fmla="*/ 61 w 76"/>
              <a:gd name="T85" fmla="*/ 58 h 120"/>
              <a:gd name="T86" fmla="*/ 55 w 76"/>
              <a:gd name="T87" fmla="*/ 64 h 120"/>
              <a:gd name="T88" fmla="*/ 40 w 76"/>
              <a:gd name="T89" fmla="*/ 61 h 120"/>
              <a:gd name="T90" fmla="*/ 40 w 76"/>
              <a:gd name="T91" fmla="*/ 37 h 120"/>
              <a:gd name="T92" fmla="*/ 55 w 76"/>
              <a:gd name="T93" fmla="*/ 39 h 120"/>
              <a:gd name="T94" fmla="*/ 46 w 76"/>
              <a:gd name="T95" fmla="*/ 58 h 120"/>
              <a:gd name="T96" fmla="*/ 55 w 76"/>
              <a:gd name="T97" fmla="*/ 58 h 120"/>
              <a:gd name="T98" fmla="*/ 55 w 76"/>
              <a:gd name="T99" fmla="*/ 40 h 120"/>
              <a:gd name="T100" fmla="*/ 55 w 76"/>
              <a:gd name="T101" fmla="*/ 39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76" h="120">
                <a:moveTo>
                  <a:pt x="20" y="62"/>
                </a:moveTo>
                <a:cubicBezTo>
                  <a:pt x="20" y="63"/>
                  <a:pt x="18" y="64"/>
                  <a:pt x="17" y="64"/>
                </a:cubicBezTo>
                <a:cubicBezTo>
                  <a:pt x="15" y="63"/>
                  <a:pt x="14" y="62"/>
                  <a:pt x="15" y="60"/>
                </a:cubicBezTo>
                <a:cubicBezTo>
                  <a:pt x="23" y="36"/>
                  <a:pt x="23" y="36"/>
                  <a:pt x="23" y="36"/>
                </a:cubicBezTo>
                <a:cubicBezTo>
                  <a:pt x="24" y="34"/>
                  <a:pt x="26" y="33"/>
                  <a:pt x="27" y="34"/>
                </a:cubicBezTo>
                <a:cubicBezTo>
                  <a:pt x="28" y="34"/>
                  <a:pt x="29" y="35"/>
                  <a:pt x="29" y="36"/>
                </a:cubicBezTo>
                <a:cubicBezTo>
                  <a:pt x="38" y="60"/>
                  <a:pt x="38" y="60"/>
                  <a:pt x="38" y="60"/>
                </a:cubicBezTo>
                <a:cubicBezTo>
                  <a:pt x="38" y="62"/>
                  <a:pt x="37" y="63"/>
                  <a:pt x="36" y="64"/>
                </a:cubicBezTo>
                <a:cubicBezTo>
                  <a:pt x="34" y="64"/>
                  <a:pt x="33" y="63"/>
                  <a:pt x="32" y="62"/>
                </a:cubicBezTo>
                <a:cubicBezTo>
                  <a:pt x="31" y="58"/>
                  <a:pt x="31" y="58"/>
                  <a:pt x="31" y="58"/>
                </a:cubicBezTo>
                <a:cubicBezTo>
                  <a:pt x="22" y="58"/>
                  <a:pt x="22" y="58"/>
                  <a:pt x="22" y="58"/>
                </a:cubicBezTo>
                <a:cubicBezTo>
                  <a:pt x="20" y="62"/>
                  <a:pt x="20" y="62"/>
                  <a:pt x="20" y="62"/>
                </a:cubicBezTo>
                <a:close/>
                <a:moveTo>
                  <a:pt x="16" y="2"/>
                </a:moveTo>
                <a:cubicBezTo>
                  <a:pt x="16" y="1"/>
                  <a:pt x="17" y="0"/>
                  <a:pt x="19" y="0"/>
                </a:cubicBezTo>
                <a:cubicBezTo>
                  <a:pt x="20" y="0"/>
                  <a:pt x="21" y="1"/>
                  <a:pt x="21" y="2"/>
                </a:cubicBezTo>
                <a:cubicBezTo>
                  <a:pt x="21" y="3"/>
                  <a:pt x="21" y="3"/>
                  <a:pt x="21" y="3"/>
                </a:cubicBezTo>
                <a:cubicBezTo>
                  <a:pt x="54" y="3"/>
                  <a:pt x="54" y="3"/>
                  <a:pt x="54" y="3"/>
                </a:cubicBezTo>
                <a:cubicBezTo>
                  <a:pt x="54" y="2"/>
                  <a:pt x="54" y="2"/>
                  <a:pt x="54" y="2"/>
                </a:cubicBezTo>
                <a:cubicBezTo>
                  <a:pt x="54" y="1"/>
                  <a:pt x="55" y="0"/>
                  <a:pt x="57" y="0"/>
                </a:cubicBezTo>
                <a:cubicBezTo>
                  <a:pt x="59" y="0"/>
                  <a:pt x="60" y="1"/>
                  <a:pt x="60" y="2"/>
                </a:cubicBezTo>
                <a:cubicBezTo>
                  <a:pt x="60" y="3"/>
                  <a:pt x="60" y="3"/>
                  <a:pt x="60" y="3"/>
                </a:cubicBezTo>
                <a:cubicBezTo>
                  <a:pt x="71" y="3"/>
                  <a:pt x="71" y="3"/>
                  <a:pt x="71" y="3"/>
                </a:cubicBezTo>
                <a:cubicBezTo>
                  <a:pt x="74" y="3"/>
                  <a:pt x="76" y="5"/>
                  <a:pt x="76" y="7"/>
                </a:cubicBezTo>
                <a:cubicBezTo>
                  <a:pt x="76" y="7"/>
                  <a:pt x="76" y="7"/>
                  <a:pt x="76" y="7"/>
                </a:cubicBezTo>
                <a:cubicBezTo>
                  <a:pt x="76" y="93"/>
                  <a:pt x="76" y="93"/>
                  <a:pt x="76" y="93"/>
                </a:cubicBezTo>
                <a:cubicBezTo>
                  <a:pt x="76" y="95"/>
                  <a:pt x="74" y="98"/>
                  <a:pt x="71" y="98"/>
                </a:cubicBezTo>
                <a:cubicBezTo>
                  <a:pt x="71" y="98"/>
                  <a:pt x="71" y="98"/>
                  <a:pt x="71" y="98"/>
                </a:cubicBezTo>
                <a:cubicBezTo>
                  <a:pt x="55" y="98"/>
                  <a:pt x="55" y="98"/>
                  <a:pt x="55" y="98"/>
                </a:cubicBezTo>
                <a:cubicBezTo>
                  <a:pt x="55" y="106"/>
                  <a:pt x="55" y="106"/>
                  <a:pt x="55" y="106"/>
                </a:cubicBezTo>
                <a:cubicBezTo>
                  <a:pt x="60" y="106"/>
                  <a:pt x="60" y="106"/>
                  <a:pt x="60" y="106"/>
                </a:cubicBezTo>
                <a:cubicBezTo>
                  <a:pt x="60" y="106"/>
                  <a:pt x="60" y="106"/>
                  <a:pt x="60" y="106"/>
                </a:cubicBezTo>
                <a:cubicBezTo>
                  <a:pt x="61" y="106"/>
                  <a:pt x="63" y="107"/>
                  <a:pt x="63" y="109"/>
                </a:cubicBezTo>
                <a:cubicBezTo>
                  <a:pt x="63" y="117"/>
                  <a:pt x="63" y="117"/>
                  <a:pt x="63" y="117"/>
                </a:cubicBezTo>
                <a:cubicBezTo>
                  <a:pt x="63" y="117"/>
                  <a:pt x="63" y="117"/>
                  <a:pt x="63" y="117"/>
                </a:cubicBezTo>
                <a:cubicBezTo>
                  <a:pt x="63" y="119"/>
                  <a:pt x="61" y="120"/>
                  <a:pt x="60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6" y="120"/>
                  <a:pt x="16" y="120"/>
                  <a:pt x="16" y="120"/>
                </a:cubicBezTo>
                <a:cubicBezTo>
                  <a:pt x="14" y="120"/>
                  <a:pt x="13" y="119"/>
                  <a:pt x="13" y="117"/>
                </a:cubicBezTo>
                <a:cubicBezTo>
                  <a:pt x="13" y="109"/>
                  <a:pt x="13" y="109"/>
                  <a:pt x="13" y="109"/>
                </a:cubicBezTo>
                <a:cubicBezTo>
                  <a:pt x="13" y="109"/>
                  <a:pt x="13" y="109"/>
                  <a:pt x="13" y="109"/>
                </a:cubicBezTo>
                <a:cubicBezTo>
                  <a:pt x="13" y="107"/>
                  <a:pt x="14" y="106"/>
                  <a:pt x="16" y="106"/>
                </a:cubicBezTo>
                <a:cubicBezTo>
                  <a:pt x="20" y="106"/>
                  <a:pt x="20" y="106"/>
                  <a:pt x="20" y="106"/>
                </a:cubicBezTo>
                <a:cubicBezTo>
                  <a:pt x="20" y="98"/>
                  <a:pt x="20" y="98"/>
                  <a:pt x="20" y="98"/>
                </a:cubicBezTo>
                <a:cubicBezTo>
                  <a:pt x="5" y="98"/>
                  <a:pt x="5" y="98"/>
                  <a:pt x="5" y="98"/>
                </a:cubicBezTo>
                <a:cubicBezTo>
                  <a:pt x="2" y="98"/>
                  <a:pt x="0" y="95"/>
                  <a:pt x="0" y="93"/>
                </a:cubicBezTo>
                <a:cubicBezTo>
                  <a:pt x="0" y="93"/>
                  <a:pt x="0" y="93"/>
                  <a:pt x="0" y="93"/>
                </a:cubicBezTo>
                <a:cubicBezTo>
                  <a:pt x="0" y="7"/>
                  <a:pt x="0" y="7"/>
                  <a:pt x="0" y="7"/>
                </a:cubicBezTo>
                <a:cubicBezTo>
                  <a:pt x="0" y="5"/>
                  <a:pt x="2" y="3"/>
                  <a:pt x="5" y="3"/>
                </a:cubicBezTo>
                <a:cubicBezTo>
                  <a:pt x="5" y="3"/>
                  <a:pt x="5" y="3"/>
                  <a:pt x="5" y="3"/>
                </a:cubicBezTo>
                <a:cubicBezTo>
                  <a:pt x="16" y="3"/>
                  <a:pt x="16" y="3"/>
                  <a:pt x="16" y="3"/>
                </a:cubicBezTo>
                <a:cubicBezTo>
                  <a:pt x="16" y="2"/>
                  <a:pt x="16" y="2"/>
                  <a:pt x="16" y="2"/>
                </a:cubicBezTo>
                <a:close/>
                <a:moveTo>
                  <a:pt x="21" y="12"/>
                </a:moveTo>
                <a:cubicBezTo>
                  <a:pt x="21" y="16"/>
                  <a:pt x="21" y="16"/>
                  <a:pt x="21" y="16"/>
                </a:cubicBezTo>
                <a:cubicBezTo>
                  <a:pt x="21" y="17"/>
                  <a:pt x="20" y="18"/>
                  <a:pt x="19" y="18"/>
                </a:cubicBezTo>
                <a:cubicBezTo>
                  <a:pt x="17" y="18"/>
                  <a:pt x="16" y="17"/>
                  <a:pt x="16" y="16"/>
                </a:cubicBezTo>
                <a:cubicBezTo>
                  <a:pt x="16" y="12"/>
                  <a:pt x="16" y="12"/>
                  <a:pt x="16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9" y="88"/>
                  <a:pt x="9" y="88"/>
                  <a:pt x="9" y="88"/>
                </a:cubicBezTo>
                <a:cubicBezTo>
                  <a:pt x="66" y="88"/>
                  <a:pt x="66" y="88"/>
                  <a:pt x="66" y="88"/>
                </a:cubicBezTo>
                <a:cubicBezTo>
                  <a:pt x="66" y="12"/>
                  <a:pt x="66" y="12"/>
                  <a:pt x="66" y="12"/>
                </a:cubicBezTo>
                <a:cubicBezTo>
                  <a:pt x="60" y="12"/>
                  <a:pt x="60" y="12"/>
                  <a:pt x="60" y="12"/>
                </a:cubicBezTo>
                <a:cubicBezTo>
                  <a:pt x="60" y="16"/>
                  <a:pt x="60" y="16"/>
                  <a:pt x="60" y="16"/>
                </a:cubicBezTo>
                <a:cubicBezTo>
                  <a:pt x="60" y="17"/>
                  <a:pt x="59" y="18"/>
                  <a:pt x="57" y="18"/>
                </a:cubicBezTo>
                <a:cubicBezTo>
                  <a:pt x="55" y="18"/>
                  <a:pt x="54" y="17"/>
                  <a:pt x="54" y="16"/>
                </a:cubicBezTo>
                <a:cubicBezTo>
                  <a:pt x="54" y="12"/>
                  <a:pt x="54" y="12"/>
                  <a:pt x="54" y="12"/>
                </a:cubicBezTo>
                <a:cubicBezTo>
                  <a:pt x="21" y="12"/>
                  <a:pt x="21" y="12"/>
                  <a:pt x="21" y="12"/>
                </a:cubicBezTo>
                <a:close/>
                <a:moveTo>
                  <a:pt x="50" y="98"/>
                </a:moveTo>
                <a:cubicBezTo>
                  <a:pt x="26" y="98"/>
                  <a:pt x="26" y="98"/>
                  <a:pt x="26" y="98"/>
                </a:cubicBezTo>
                <a:cubicBezTo>
                  <a:pt x="26" y="106"/>
                  <a:pt x="26" y="106"/>
                  <a:pt x="26" y="106"/>
                </a:cubicBezTo>
                <a:cubicBezTo>
                  <a:pt x="50" y="106"/>
                  <a:pt x="50" y="106"/>
                  <a:pt x="50" y="106"/>
                </a:cubicBezTo>
                <a:cubicBezTo>
                  <a:pt x="50" y="98"/>
                  <a:pt x="50" y="98"/>
                  <a:pt x="50" y="98"/>
                </a:cubicBezTo>
                <a:close/>
                <a:moveTo>
                  <a:pt x="19" y="114"/>
                </a:moveTo>
                <a:cubicBezTo>
                  <a:pt x="57" y="114"/>
                  <a:pt x="57" y="114"/>
                  <a:pt x="57" y="114"/>
                </a:cubicBezTo>
                <a:cubicBezTo>
                  <a:pt x="57" y="112"/>
                  <a:pt x="57" y="112"/>
                  <a:pt x="57" y="112"/>
                </a:cubicBezTo>
                <a:cubicBezTo>
                  <a:pt x="44" y="112"/>
                  <a:pt x="31" y="112"/>
                  <a:pt x="19" y="112"/>
                </a:cubicBezTo>
                <a:cubicBezTo>
                  <a:pt x="19" y="114"/>
                  <a:pt x="19" y="114"/>
                  <a:pt x="19" y="114"/>
                </a:cubicBezTo>
                <a:close/>
                <a:moveTo>
                  <a:pt x="26" y="45"/>
                </a:moveTo>
                <a:cubicBezTo>
                  <a:pt x="24" y="52"/>
                  <a:pt x="24" y="52"/>
                  <a:pt x="24" y="52"/>
                </a:cubicBezTo>
                <a:cubicBezTo>
                  <a:pt x="29" y="52"/>
                  <a:pt x="29" y="52"/>
                  <a:pt x="29" y="52"/>
                </a:cubicBezTo>
                <a:cubicBezTo>
                  <a:pt x="26" y="45"/>
                  <a:pt x="26" y="45"/>
                  <a:pt x="26" y="45"/>
                </a:cubicBezTo>
                <a:close/>
                <a:moveTo>
                  <a:pt x="43" y="34"/>
                </a:moveTo>
                <a:cubicBezTo>
                  <a:pt x="43" y="34"/>
                  <a:pt x="43" y="34"/>
                  <a:pt x="43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6" y="34"/>
                  <a:pt x="58" y="34"/>
                  <a:pt x="59" y="35"/>
                </a:cubicBezTo>
                <a:cubicBezTo>
                  <a:pt x="60" y="37"/>
                  <a:pt x="61" y="38"/>
                  <a:pt x="61" y="40"/>
                </a:cubicBezTo>
                <a:cubicBezTo>
                  <a:pt x="61" y="58"/>
                  <a:pt x="61" y="58"/>
                  <a:pt x="61" y="58"/>
                </a:cubicBezTo>
                <a:cubicBezTo>
                  <a:pt x="61" y="59"/>
                  <a:pt x="60" y="61"/>
                  <a:pt x="59" y="62"/>
                </a:cubicBezTo>
                <a:cubicBezTo>
                  <a:pt x="58" y="63"/>
                  <a:pt x="56" y="64"/>
                  <a:pt x="55" y="64"/>
                </a:cubicBezTo>
                <a:cubicBezTo>
                  <a:pt x="43" y="64"/>
                  <a:pt x="43" y="64"/>
                  <a:pt x="43" y="64"/>
                </a:cubicBezTo>
                <a:cubicBezTo>
                  <a:pt x="41" y="64"/>
                  <a:pt x="40" y="63"/>
                  <a:pt x="40" y="61"/>
                </a:cubicBezTo>
                <a:cubicBezTo>
                  <a:pt x="40" y="61"/>
                  <a:pt x="40" y="61"/>
                  <a:pt x="40" y="61"/>
                </a:cubicBezTo>
                <a:cubicBezTo>
                  <a:pt x="40" y="37"/>
                  <a:pt x="40" y="37"/>
                  <a:pt x="40" y="37"/>
                </a:cubicBezTo>
                <a:cubicBezTo>
                  <a:pt x="40" y="35"/>
                  <a:pt x="41" y="34"/>
                  <a:pt x="43" y="34"/>
                </a:cubicBezTo>
                <a:close/>
                <a:moveTo>
                  <a:pt x="55" y="39"/>
                </a:moveTo>
                <a:cubicBezTo>
                  <a:pt x="46" y="39"/>
                  <a:pt x="46" y="39"/>
                  <a:pt x="46" y="39"/>
                </a:cubicBezTo>
                <a:cubicBezTo>
                  <a:pt x="46" y="58"/>
                  <a:pt x="46" y="58"/>
                  <a:pt x="46" y="58"/>
                </a:cubicBezTo>
                <a:cubicBezTo>
                  <a:pt x="55" y="58"/>
                  <a:pt x="55" y="58"/>
                  <a:pt x="55" y="58"/>
                </a:cubicBezTo>
                <a:cubicBezTo>
                  <a:pt x="55" y="58"/>
                  <a:pt x="55" y="58"/>
                  <a:pt x="55" y="58"/>
                </a:cubicBezTo>
                <a:cubicBezTo>
                  <a:pt x="55" y="58"/>
                  <a:pt x="55" y="58"/>
                  <a:pt x="55" y="58"/>
                </a:cubicBezTo>
                <a:cubicBezTo>
                  <a:pt x="55" y="40"/>
                  <a:pt x="55" y="40"/>
                  <a:pt x="55" y="40"/>
                </a:cubicBezTo>
                <a:cubicBezTo>
                  <a:pt x="55" y="40"/>
                  <a:pt x="55" y="40"/>
                  <a:pt x="55" y="40"/>
                </a:cubicBezTo>
                <a:cubicBezTo>
                  <a:pt x="55" y="39"/>
                  <a:pt x="55" y="39"/>
                  <a:pt x="55" y="3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72" name="Freeform 3864"/>
          <p:cNvSpPr>
            <a:spLocks noEditPoints="1"/>
          </p:cNvSpPr>
          <p:nvPr/>
        </p:nvSpPr>
        <p:spPr bwMode="auto">
          <a:xfrm>
            <a:off x="1696868" y="2850011"/>
            <a:ext cx="228917" cy="246769"/>
          </a:xfrm>
          <a:custGeom>
            <a:avLst/>
            <a:gdLst>
              <a:gd name="T0" fmla="*/ 28 w 124"/>
              <a:gd name="T1" fmla="*/ 41 h 134"/>
              <a:gd name="T2" fmla="*/ 54 w 124"/>
              <a:gd name="T3" fmla="*/ 3 h 134"/>
              <a:gd name="T4" fmla="*/ 74 w 124"/>
              <a:gd name="T5" fmla="*/ 11 h 134"/>
              <a:gd name="T6" fmla="*/ 120 w 124"/>
              <a:gd name="T7" fmla="*/ 41 h 134"/>
              <a:gd name="T8" fmla="*/ 124 w 124"/>
              <a:gd name="T9" fmla="*/ 129 h 134"/>
              <a:gd name="T10" fmla="*/ 5 w 124"/>
              <a:gd name="T11" fmla="*/ 134 h 134"/>
              <a:gd name="T12" fmla="*/ 0 w 124"/>
              <a:gd name="T13" fmla="*/ 46 h 134"/>
              <a:gd name="T14" fmla="*/ 58 w 124"/>
              <a:gd name="T15" fmla="*/ 15 h 134"/>
              <a:gd name="T16" fmla="*/ 58 w 124"/>
              <a:gd name="T17" fmla="*/ 15 h 134"/>
              <a:gd name="T18" fmla="*/ 66 w 124"/>
              <a:gd name="T19" fmla="*/ 15 h 134"/>
              <a:gd name="T20" fmla="*/ 66 w 124"/>
              <a:gd name="T21" fmla="*/ 15 h 134"/>
              <a:gd name="T22" fmla="*/ 66 w 124"/>
              <a:gd name="T23" fmla="*/ 15 h 134"/>
              <a:gd name="T24" fmla="*/ 66 w 124"/>
              <a:gd name="T25" fmla="*/ 7 h 134"/>
              <a:gd name="T26" fmla="*/ 56 w 124"/>
              <a:gd name="T27" fmla="*/ 11 h 134"/>
              <a:gd name="T28" fmla="*/ 36 w 124"/>
              <a:gd name="T29" fmla="*/ 41 h 134"/>
              <a:gd name="T30" fmla="*/ 62 w 124"/>
              <a:gd name="T31" fmla="*/ 23 h 134"/>
              <a:gd name="T32" fmla="*/ 71 w 124"/>
              <a:gd name="T33" fmla="*/ 102 h 134"/>
              <a:gd name="T34" fmla="*/ 78 w 124"/>
              <a:gd name="T35" fmla="*/ 100 h 134"/>
              <a:gd name="T36" fmla="*/ 76 w 124"/>
              <a:gd name="T37" fmla="*/ 93 h 134"/>
              <a:gd name="T38" fmla="*/ 72 w 124"/>
              <a:gd name="T39" fmla="*/ 93 h 134"/>
              <a:gd name="T40" fmla="*/ 68 w 124"/>
              <a:gd name="T41" fmla="*/ 99 h 134"/>
              <a:gd name="T42" fmla="*/ 84 w 124"/>
              <a:gd name="T43" fmla="*/ 94 h 134"/>
              <a:gd name="T44" fmla="*/ 83 w 124"/>
              <a:gd name="T45" fmla="*/ 103 h 134"/>
              <a:gd name="T46" fmla="*/ 76 w 124"/>
              <a:gd name="T47" fmla="*/ 108 h 134"/>
              <a:gd name="T48" fmla="*/ 68 w 124"/>
              <a:gd name="T49" fmla="*/ 107 h 134"/>
              <a:gd name="T50" fmla="*/ 56 w 124"/>
              <a:gd name="T51" fmla="*/ 87 h 134"/>
              <a:gd name="T52" fmla="*/ 34 w 124"/>
              <a:gd name="T53" fmla="*/ 102 h 134"/>
              <a:gd name="T54" fmla="*/ 34 w 124"/>
              <a:gd name="T55" fmla="*/ 111 h 134"/>
              <a:gd name="T56" fmla="*/ 27 w 124"/>
              <a:gd name="T57" fmla="*/ 116 h 134"/>
              <a:gd name="T58" fmla="*/ 13 w 124"/>
              <a:gd name="T59" fmla="*/ 108 h 134"/>
              <a:gd name="T60" fmla="*/ 21 w 124"/>
              <a:gd name="T61" fmla="*/ 95 h 134"/>
              <a:gd name="T62" fmla="*/ 42 w 124"/>
              <a:gd name="T63" fmla="*/ 80 h 134"/>
              <a:gd name="T64" fmla="*/ 43 w 124"/>
              <a:gd name="T65" fmla="*/ 71 h 134"/>
              <a:gd name="T66" fmla="*/ 63 w 124"/>
              <a:gd name="T67" fmla="*/ 74 h 134"/>
              <a:gd name="T68" fmla="*/ 70 w 124"/>
              <a:gd name="T69" fmla="*/ 87 h 134"/>
              <a:gd name="T70" fmla="*/ 90 w 124"/>
              <a:gd name="T71" fmla="*/ 74 h 134"/>
              <a:gd name="T72" fmla="*/ 98 w 124"/>
              <a:gd name="T73" fmla="*/ 60 h 134"/>
              <a:gd name="T74" fmla="*/ 110 w 124"/>
              <a:gd name="T75" fmla="*/ 76 h 134"/>
              <a:gd name="T76" fmla="*/ 97 w 124"/>
              <a:gd name="T77" fmla="*/ 81 h 134"/>
              <a:gd name="T78" fmla="*/ 71 w 124"/>
              <a:gd name="T79" fmla="*/ 102 h 134"/>
              <a:gd name="T80" fmla="*/ 69 w 124"/>
              <a:gd name="T81" fmla="*/ 95 h 134"/>
              <a:gd name="T82" fmla="*/ 54 w 124"/>
              <a:gd name="T83" fmla="*/ 82 h 134"/>
              <a:gd name="T84" fmla="*/ 55 w 124"/>
              <a:gd name="T85" fmla="*/ 72 h 134"/>
              <a:gd name="T86" fmla="*/ 48 w 124"/>
              <a:gd name="T87" fmla="*/ 74 h 134"/>
              <a:gd name="T88" fmla="*/ 21 w 124"/>
              <a:gd name="T89" fmla="*/ 110 h 134"/>
              <a:gd name="T90" fmla="*/ 25 w 124"/>
              <a:gd name="T91" fmla="*/ 110 h 134"/>
              <a:gd name="T92" fmla="*/ 29 w 124"/>
              <a:gd name="T93" fmla="*/ 104 h 134"/>
              <a:gd name="T94" fmla="*/ 23 w 124"/>
              <a:gd name="T95" fmla="*/ 100 h 134"/>
              <a:gd name="T96" fmla="*/ 95 w 124"/>
              <a:gd name="T97" fmla="*/ 72 h 134"/>
              <a:gd name="T98" fmla="*/ 105 w 124"/>
              <a:gd name="T99" fmla="*/ 73 h 134"/>
              <a:gd name="T100" fmla="*/ 95 w 124"/>
              <a:gd name="T101" fmla="*/ 72 h 134"/>
              <a:gd name="T102" fmla="*/ 115 w 124"/>
              <a:gd name="T103" fmla="*/ 51 h 134"/>
              <a:gd name="T104" fmla="*/ 115 w 124"/>
              <a:gd name="T105" fmla="*/ 125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4" h="134">
                <a:moveTo>
                  <a:pt x="5" y="41"/>
                </a:moveTo>
                <a:cubicBezTo>
                  <a:pt x="5" y="41"/>
                  <a:pt x="5" y="41"/>
                  <a:pt x="5" y="41"/>
                </a:cubicBezTo>
                <a:cubicBezTo>
                  <a:pt x="28" y="41"/>
                  <a:pt x="28" y="41"/>
                  <a:pt x="28" y="41"/>
                </a:cubicBezTo>
                <a:cubicBezTo>
                  <a:pt x="52" y="17"/>
                  <a:pt x="52" y="17"/>
                  <a:pt x="52" y="17"/>
                </a:cubicBezTo>
                <a:cubicBezTo>
                  <a:pt x="51" y="15"/>
                  <a:pt x="51" y="13"/>
                  <a:pt x="51" y="11"/>
                </a:cubicBezTo>
                <a:cubicBezTo>
                  <a:pt x="51" y="8"/>
                  <a:pt x="52" y="5"/>
                  <a:pt x="54" y="3"/>
                </a:cubicBezTo>
                <a:cubicBezTo>
                  <a:pt x="56" y="1"/>
                  <a:pt x="59" y="0"/>
                  <a:pt x="62" y="0"/>
                </a:cubicBezTo>
                <a:cubicBezTo>
                  <a:pt x="65" y="0"/>
                  <a:pt x="68" y="1"/>
                  <a:pt x="70" y="3"/>
                </a:cubicBezTo>
                <a:cubicBezTo>
                  <a:pt x="72" y="5"/>
                  <a:pt x="74" y="8"/>
                  <a:pt x="74" y="11"/>
                </a:cubicBezTo>
                <a:cubicBezTo>
                  <a:pt x="74" y="13"/>
                  <a:pt x="73" y="15"/>
                  <a:pt x="72" y="17"/>
                </a:cubicBezTo>
                <a:cubicBezTo>
                  <a:pt x="97" y="41"/>
                  <a:pt x="97" y="41"/>
                  <a:pt x="97" y="41"/>
                </a:cubicBezTo>
                <a:cubicBezTo>
                  <a:pt x="120" y="41"/>
                  <a:pt x="120" y="41"/>
                  <a:pt x="120" y="41"/>
                </a:cubicBezTo>
                <a:cubicBezTo>
                  <a:pt x="122" y="41"/>
                  <a:pt x="124" y="44"/>
                  <a:pt x="124" y="46"/>
                </a:cubicBezTo>
                <a:cubicBezTo>
                  <a:pt x="124" y="46"/>
                  <a:pt x="124" y="46"/>
                  <a:pt x="124" y="46"/>
                </a:cubicBezTo>
                <a:cubicBezTo>
                  <a:pt x="124" y="129"/>
                  <a:pt x="124" y="129"/>
                  <a:pt x="124" y="129"/>
                </a:cubicBezTo>
                <a:cubicBezTo>
                  <a:pt x="124" y="132"/>
                  <a:pt x="122" y="134"/>
                  <a:pt x="120" y="134"/>
                </a:cubicBezTo>
                <a:cubicBezTo>
                  <a:pt x="120" y="134"/>
                  <a:pt x="120" y="134"/>
                  <a:pt x="120" y="134"/>
                </a:cubicBezTo>
                <a:cubicBezTo>
                  <a:pt x="5" y="134"/>
                  <a:pt x="5" y="134"/>
                  <a:pt x="5" y="134"/>
                </a:cubicBezTo>
                <a:cubicBezTo>
                  <a:pt x="2" y="134"/>
                  <a:pt x="0" y="132"/>
                  <a:pt x="0" y="129"/>
                </a:cubicBezTo>
                <a:cubicBezTo>
                  <a:pt x="0" y="129"/>
                  <a:pt x="0" y="129"/>
                  <a:pt x="0" y="129"/>
                </a:cubicBezTo>
                <a:cubicBezTo>
                  <a:pt x="0" y="46"/>
                  <a:pt x="0" y="46"/>
                  <a:pt x="0" y="46"/>
                </a:cubicBezTo>
                <a:cubicBezTo>
                  <a:pt x="0" y="44"/>
                  <a:pt x="2" y="41"/>
                  <a:pt x="5" y="41"/>
                </a:cubicBezTo>
                <a:close/>
                <a:moveTo>
                  <a:pt x="58" y="15"/>
                </a:move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ubicBezTo>
                  <a:pt x="58" y="15"/>
                  <a:pt x="58" y="15"/>
                  <a:pt x="58" y="15"/>
                </a:cubicBezTo>
                <a:cubicBezTo>
                  <a:pt x="59" y="16"/>
                  <a:pt x="61" y="17"/>
                  <a:pt x="62" y="17"/>
                </a:cubicBezTo>
                <a:cubicBezTo>
                  <a:pt x="64" y="17"/>
                  <a:pt x="65" y="16"/>
                  <a:pt x="66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6" y="15"/>
                  <a:pt x="66" y="15"/>
                  <a:pt x="66" y="15"/>
                </a:cubicBezTo>
                <a:cubicBezTo>
                  <a:pt x="67" y="14"/>
                  <a:pt x="68" y="13"/>
                  <a:pt x="68" y="11"/>
                </a:cubicBezTo>
                <a:cubicBezTo>
                  <a:pt x="68" y="10"/>
                  <a:pt x="67" y="8"/>
                  <a:pt x="66" y="7"/>
                </a:cubicBezTo>
                <a:cubicBezTo>
                  <a:pt x="65" y="6"/>
                  <a:pt x="64" y="5"/>
                  <a:pt x="62" y="5"/>
                </a:cubicBezTo>
                <a:cubicBezTo>
                  <a:pt x="61" y="5"/>
                  <a:pt x="59" y="6"/>
                  <a:pt x="58" y="7"/>
                </a:cubicBezTo>
                <a:cubicBezTo>
                  <a:pt x="57" y="8"/>
                  <a:pt x="56" y="10"/>
                  <a:pt x="56" y="11"/>
                </a:cubicBezTo>
                <a:cubicBezTo>
                  <a:pt x="56" y="13"/>
                  <a:pt x="57" y="14"/>
                  <a:pt x="58" y="15"/>
                </a:cubicBezTo>
                <a:close/>
                <a:moveTo>
                  <a:pt x="56" y="21"/>
                </a:moveTo>
                <a:cubicBezTo>
                  <a:pt x="36" y="41"/>
                  <a:pt x="36" y="41"/>
                  <a:pt x="36" y="41"/>
                </a:cubicBezTo>
                <a:cubicBezTo>
                  <a:pt x="88" y="41"/>
                  <a:pt x="88" y="41"/>
                  <a:pt x="88" y="41"/>
                </a:cubicBezTo>
                <a:cubicBezTo>
                  <a:pt x="68" y="21"/>
                  <a:pt x="68" y="21"/>
                  <a:pt x="68" y="21"/>
                </a:cubicBezTo>
                <a:cubicBezTo>
                  <a:pt x="66" y="22"/>
                  <a:pt x="64" y="23"/>
                  <a:pt x="62" y="23"/>
                </a:cubicBezTo>
                <a:cubicBezTo>
                  <a:pt x="60" y="23"/>
                  <a:pt x="58" y="22"/>
                  <a:pt x="56" y="21"/>
                </a:cubicBezTo>
                <a:close/>
                <a:moveTo>
                  <a:pt x="71" y="102"/>
                </a:moveTo>
                <a:cubicBezTo>
                  <a:pt x="71" y="102"/>
                  <a:pt x="71" y="102"/>
                  <a:pt x="71" y="102"/>
                </a:cubicBezTo>
                <a:cubicBezTo>
                  <a:pt x="72" y="103"/>
                  <a:pt x="73" y="103"/>
                  <a:pt x="75" y="103"/>
                </a:cubicBezTo>
                <a:cubicBezTo>
                  <a:pt x="75" y="103"/>
                  <a:pt x="75" y="103"/>
                  <a:pt x="75" y="103"/>
                </a:cubicBezTo>
                <a:cubicBezTo>
                  <a:pt x="76" y="102"/>
                  <a:pt x="77" y="101"/>
                  <a:pt x="78" y="100"/>
                </a:cubicBezTo>
                <a:cubicBezTo>
                  <a:pt x="78" y="100"/>
                  <a:pt x="78" y="100"/>
                  <a:pt x="78" y="100"/>
                </a:cubicBezTo>
                <a:cubicBezTo>
                  <a:pt x="79" y="99"/>
                  <a:pt x="79" y="97"/>
                  <a:pt x="78" y="96"/>
                </a:cubicBezTo>
                <a:cubicBezTo>
                  <a:pt x="78" y="95"/>
                  <a:pt x="77" y="94"/>
                  <a:pt x="76" y="93"/>
                </a:cubicBezTo>
                <a:cubicBezTo>
                  <a:pt x="76" y="93"/>
                  <a:pt x="76" y="93"/>
                  <a:pt x="76" y="93"/>
                </a:cubicBezTo>
                <a:cubicBezTo>
                  <a:pt x="75" y="92"/>
                  <a:pt x="73" y="92"/>
                  <a:pt x="72" y="92"/>
                </a:cubicBezTo>
                <a:cubicBezTo>
                  <a:pt x="72" y="93"/>
                  <a:pt x="72" y="93"/>
                  <a:pt x="72" y="93"/>
                </a:cubicBezTo>
                <a:cubicBezTo>
                  <a:pt x="71" y="93"/>
                  <a:pt x="70" y="94"/>
                  <a:pt x="69" y="95"/>
                </a:cubicBezTo>
                <a:cubicBezTo>
                  <a:pt x="69" y="95"/>
                  <a:pt x="69" y="95"/>
                  <a:pt x="69" y="95"/>
                </a:cubicBezTo>
                <a:cubicBezTo>
                  <a:pt x="68" y="96"/>
                  <a:pt x="68" y="98"/>
                  <a:pt x="68" y="99"/>
                </a:cubicBezTo>
                <a:cubicBezTo>
                  <a:pt x="69" y="100"/>
                  <a:pt x="69" y="101"/>
                  <a:pt x="71" y="102"/>
                </a:cubicBezTo>
                <a:close/>
                <a:moveTo>
                  <a:pt x="97" y="81"/>
                </a:moveTo>
                <a:cubicBezTo>
                  <a:pt x="84" y="94"/>
                  <a:pt x="84" y="94"/>
                  <a:pt x="84" y="94"/>
                </a:cubicBezTo>
                <a:cubicBezTo>
                  <a:pt x="84" y="95"/>
                  <a:pt x="84" y="95"/>
                  <a:pt x="84" y="95"/>
                </a:cubicBezTo>
                <a:cubicBezTo>
                  <a:pt x="85" y="97"/>
                  <a:pt x="84" y="100"/>
                  <a:pt x="83" y="103"/>
                </a:cubicBezTo>
                <a:cubicBezTo>
                  <a:pt x="83" y="103"/>
                  <a:pt x="83" y="103"/>
                  <a:pt x="83" y="103"/>
                </a:cubicBezTo>
                <a:cubicBezTo>
                  <a:pt x="83" y="103"/>
                  <a:pt x="83" y="103"/>
                  <a:pt x="83" y="103"/>
                </a:cubicBezTo>
                <a:cubicBezTo>
                  <a:pt x="81" y="106"/>
                  <a:pt x="79" y="107"/>
                  <a:pt x="76" y="108"/>
                </a:cubicBezTo>
                <a:cubicBezTo>
                  <a:pt x="76" y="108"/>
                  <a:pt x="76" y="108"/>
                  <a:pt x="76" y="108"/>
                </a:cubicBezTo>
                <a:cubicBezTo>
                  <a:pt x="73" y="109"/>
                  <a:pt x="70" y="109"/>
                  <a:pt x="68" y="107"/>
                </a:cubicBezTo>
                <a:cubicBezTo>
                  <a:pt x="68" y="107"/>
                  <a:pt x="68" y="107"/>
                  <a:pt x="68" y="107"/>
                </a:cubicBezTo>
                <a:cubicBezTo>
                  <a:pt x="68" y="107"/>
                  <a:pt x="68" y="107"/>
                  <a:pt x="68" y="107"/>
                </a:cubicBezTo>
                <a:cubicBezTo>
                  <a:pt x="65" y="106"/>
                  <a:pt x="63" y="103"/>
                  <a:pt x="63" y="100"/>
                </a:cubicBezTo>
                <a:cubicBezTo>
                  <a:pt x="62" y="98"/>
                  <a:pt x="62" y="96"/>
                  <a:pt x="63" y="94"/>
                </a:cubicBezTo>
                <a:cubicBezTo>
                  <a:pt x="56" y="87"/>
                  <a:pt x="56" y="87"/>
                  <a:pt x="56" y="87"/>
                </a:cubicBezTo>
                <a:cubicBezTo>
                  <a:pt x="55" y="87"/>
                  <a:pt x="55" y="87"/>
                  <a:pt x="55" y="87"/>
                </a:cubicBezTo>
                <a:cubicBezTo>
                  <a:pt x="53" y="88"/>
                  <a:pt x="51" y="88"/>
                  <a:pt x="49" y="87"/>
                </a:cubicBezTo>
                <a:cubicBezTo>
                  <a:pt x="34" y="102"/>
                  <a:pt x="34" y="102"/>
                  <a:pt x="34" y="102"/>
                </a:cubicBezTo>
                <a:cubicBezTo>
                  <a:pt x="35" y="102"/>
                  <a:pt x="35" y="102"/>
                  <a:pt x="35" y="102"/>
                </a:cubicBezTo>
                <a:cubicBezTo>
                  <a:pt x="35" y="105"/>
                  <a:pt x="35" y="108"/>
                  <a:pt x="34" y="111"/>
                </a:cubicBezTo>
                <a:cubicBezTo>
                  <a:pt x="34" y="111"/>
                  <a:pt x="34" y="111"/>
                  <a:pt x="34" y="111"/>
                </a:cubicBezTo>
                <a:cubicBezTo>
                  <a:pt x="34" y="111"/>
                  <a:pt x="34" y="111"/>
                  <a:pt x="34" y="111"/>
                </a:cubicBezTo>
                <a:cubicBezTo>
                  <a:pt x="32" y="113"/>
                  <a:pt x="30" y="115"/>
                  <a:pt x="27" y="116"/>
                </a:cubicBezTo>
                <a:cubicBezTo>
                  <a:pt x="27" y="116"/>
                  <a:pt x="27" y="116"/>
                  <a:pt x="27" y="116"/>
                </a:cubicBezTo>
                <a:cubicBezTo>
                  <a:pt x="24" y="116"/>
                  <a:pt x="21" y="116"/>
                  <a:pt x="19" y="115"/>
                </a:cubicBezTo>
                <a:cubicBezTo>
                  <a:pt x="18" y="115"/>
                  <a:pt x="18" y="115"/>
                  <a:pt x="18" y="115"/>
                </a:cubicBezTo>
                <a:cubicBezTo>
                  <a:pt x="16" y="113"/>
                  <a:pt x="14" y="111"/>
                  <a:pt x="13" y="108"/>
                </a:cubicBezTo>
                <a:cubicBezTo>
                  <a:pt x="13" y="105"/>
                  <a:pt x="13" y="102"/>
                  <a:pt x="15" y="100"/>
                </a:cubicBezTo>
                <a:cubicBezTo>
                  <a:pt x="16" y="97"/>
                  <a:pt x="19" y="95"/>
                  <a:pt x="21" y="95"/>
                </a:cubicBezTo>
                <a:cubicBezTo>
                  <a:pt x="21" y="95"/>
                  <a:pt x="21" y="95"/>
                  <a:pt x="21" y="95"/>
                </a:cubicBezTo>
                <a:cubicBezTo>
                  <a:pt x="23" y="94"/>
                  <a:pt x="26" y="94"/>
                  <a:pt x="28" y="95"/>
                </a:cubicBezTo>
                <a:cubicBezTo>
                  <a:pt x="42" y="80"/>
                  <a:pt x="42" y="80"/>
                  <a:pt x="42" y="80"/>
                </a:cubicBezTo>
                <a:cubicBezTo>
                  <a:pt x="42" y="80"/>
                  <a:pt x="42" y="80"/>
                  <a:pt x="42" y="80"/>
                </a:cubicBezTo>
                <a:cubicBezTo>
                  <a:pt x="41" y="77"/>
                  <a:pt x="41" y="74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3" y="71"/>
                  <a:pt x="43" y="71"/>
                  <a:pt x="43" y="71"/>
                </a:cubicBezTo>
                <a:cubicBezTo>
                  <a:pt x="44" y="69"/>
                  <a:pt x="47" y="67"/>
                  <a:pt x="50" y="66"/>
                </a:cubicBezTo>
                <a:cubicBezTo>
                  <a:pt x="52" y="65"/>
                  <a:pt x="55" y="66"/>
                  <a:pt x="58" y="67"/>
                </a:cubicBezTo>
                <a:cubicBezTo>
                  <a:pt x="61" y="69"/>
                  <a:pt x="62" y="71"/>
                  <a:pt x="63" y="74"/>
                </a:cubicBezTo>
                <a:cubicBezTo>
                  <a:pt x="64" y="76"/>
                  <a:pt x="64" y="78"/>
                  <a:pt x="63" y="80"/>
                </a:cubicBezTo>
                <a:cubicBezTo>
                  <a:pt x="70" y="87"/>
                  <a:pt x="70" y="87"/>
                  <a:pt x="70" y="87"/>
                </a:cubicBezTo>
                <a:cubicBezTo>
                  <a:pt x="70" y="87"/>
                  <a:pt x="70" y="87"/>
                  <a:pt x="70" y="87"/>
                </a:cubicBezTo>
                <a:cubicBezTo>
                  <a:pt x="71" y="87"/>
                  <a:pt x="71" y="87"/>
                  <a:pt x="71" y="87"/>
                </a:cubicBezTo>
                <a:cubicBezTo>
                  <a:pt x="73" y="86"/>
                  <a:pt x="75" y="86"/>
                  <a:pt x="77" y="87"/>
                </a:cubicBezTo>
                <a:cubicBezTo>
                  <a:pt x="90" y="74"/>
                  <a:pt x="90" y="74"/>
                  <a:pt x="90" y="74"/>
                </a:cubicBezTo>
                <a:cubicBezTo>
                  <a:pt x="90" y="73"/>
                  <a:pt x="90" y="73"/>
                  <a:pt x="90" y="73"/>
                </a:cubicBezTo>
                <a:cubicBezTo>
                  <a:pt x="90" y="73"/>
                  <a:pt x="90" y="73"/>
                  <a:pt x="90" y="73"/>
                </a:cubicBezTo>
                <a:cubicBezTo>
                  <a:pt x="88" y="67"/>
                  <a:pt x="92" y="61"/>
                  <a:pt x="98" y="60"/>
                </a:cubicBezTo>
                <a:cubicBezTo>
                  <a:pt x="103" y="58"/>
                  <a:pt x="109" y="62"/>
                  <a:pt x="111" y="68"/>
                </a:cubicBezTo>
                <a:cubicBezTo>
                  <a:pt x="112" y="70"/>
                  <a:pt x="111" y="73"/>
                  <a:pt x="110" y="76"/>
                </a:cubicBezTo>
                <a:cubicBezTo>
                  <a:pt x="110" y="76"/>
                  <a:pt x="110" y="76"/>
                  <a:pt x="110" y="76"/>
                </a:cubicBezTo>
                <a:cubicBezTo>
                  <a:pt x="110" y="76"/>
                  <a:pt x="110" y="76"/>
                  <a:pt x="110" y="76"/>
                </a:cubicBezTo>
                <a:cubicBezTo>
                  <a:pt x="108" y="79"/>
                  <a:pt x="106" y="80"/>
                  <a:pt x="103" y="81"/>
                </a:cubicBezTo>
                <a:cubicBezTo>
                  <a:pt x="101" y="82"/>
                  <a:pt x="99" y="82"/>
                  <a:pt x="97" y="81"/>
                </a:cubicBezTo>
                <a:close/>
                <a:moveTo>
                  <a:pt x="71" y="102"/>
                </a:moveTo>
                <a:cubicBezTo>
                  <a:pt x="71" y="102"/>
                  <a:pt x="71" y="102"/>
                  <a:pt x="71" y="102"/>
                </a:cubicBezTo>
                <a:cubicBezTo>
                  <a:pt x="71" y="102"/>
                  <a:pt x="71" y="102"/>
                  <a:pt x="71" y="102"/>
                </a:cubicBezTo>
                <a:close/>
                <a:moveTo>
                  <a:pt x="69" y="95"/>
                </a:moveTo>
                <a:cubicBezTo>
                  <a:pt x="69" y="95"/>
                  <a:pt x="69" y="95"/>
                  <a:pt x="69" y="95"/>
                </a:cubicBezTo>
                <a:cubicBezTo>
                  <a:pt x="69" y="95"/>
                  <a:pt x="69" y="95"/>
                  <a:pt x="69" y="95"/>
                </a:cubicBezTo>
                <a:close/>
                <a:moveTo>
                  <a:pt x="47" y="78"/>
                </a:moveTo>
                <a:cubicBezTo>
                  <a:pt x="48" y="79"/>
                  <a:pt x="49" y="81"/>
                  <a:pt x="50" y="81"/>
                </a:cubicBezTo>
                <a:cubicBezTo>
                  <a:pt x="51" y="82"/>
                  <a:pt x="53" y="82"/>
                  <a:pt x="54" y="82"/>
                </a:cubicBezTo>
                <a:cubicBezTo>
                  <a:pt x="55" y="81"/>
                  <a:pt x="56" y="81"/>
                  <a:pt x="57" y="79"/>
                </a:cubicBezTo>
                <a:cubicBezTo>
                  <a:pt x="58" y="78"/>
                  <a:pt x="58" y="77"/>
                  <a:pt x="57" y="75"/>
                </a:cubicBezTo>
                <a:cubicBezTo>
                  <a:pt x="57" y="74"/>
                  <a:pt x="56" y="73"/>
                  <a:pt x="55" y="72"/>
                </a:cubicBezTo>
                <a:cubicBezTo>
                  <a:pt x="54" y="72"/>
                  <a:pt x="52" y="71"/>
                  <a:pt x="51" y="72"/>
                </a:cubicBezTo>
                <a:cubicBezTo>
                  <a:pt x="50" y="72"/>
                  <a:pt x="49" y="73"/>
                  <a:pt x="48" y="74"/>
                </a:cubicBezTo>
                <a:cubicBezTo>
                  <a:pt x="48" y="74"/>
                  <a:pt x="48" y="74"/>
                  <a:pt x="48" y="74"/>
                </a:cubicBezTo>
                <a:cubicBezTo>
                  <a:pt x="47" y="75"/>
                  <a:pt x="47" y="77"/>
                  <a:pt x="47" y="78"/>
                </a:cubicBezTo>
                <a:close/>
                <a:moveTo>
                  <a:pt x="19" y="107"/>
                </a:moveTo>
                <a:cubicBezTo>
                  <a:pt x="19" y="108"/>
                  <a:pt x="20" y="109"/>
                  <a:pt x="21" y="110"/>
                </a:cubicBezTo>
                <a:cubicBezTo>
                  <a:pt x="21" y="110"/>
                  <a:pt x="21" y="110"/>
                  <a:pt x="21" y="110"/>
                </a:cubicBezTo>
                <a:cubicBezTo>
                  <a:pt x="23" y="110"/>
                  <a:pt x="24" y="111"/>
                  <a:pt x="25" y="110"/>
                </a:cubicBezTo>
                <a:cubicBezTo>
                  <a:pt x="25" y="110"/>
                  <a:pt x="25" y="110"/>
                  <a:pt x="25" y="110"/>
                </a:cubicBezTo>
                <a:cubicBezTo>
                  <a:pt x="27" y="110"/>
                  <a:pt x="28" y="109"/>
                  <a:pt x="29" y="108"/>
                </a:cubicBezTo>
                <a:cubicBezTo>
                  <a:pt x="29" y="108"/>
                  <a:pt x="29" y="108"/>
                  <a:pt x="29" y="108"/>
                </a:cubicBezTo>
                <a:cubicBezTo>
                  <a:pt x="29" y="107"/>
                  <a:pt x="29" y="105"/>
                  <a:pt x="29" y="104"/>
                </a:cubicBezTo>
                <a:cubicBezTo>
                  <a:pt x="29" y="103"/>
                  <a:pt x="28" y="101"/>
                  <a:pt x="27" y="101"/>
                </a:cubicBezTo>
                <a:cubicBezTo>
                  <a:pt x="25" y="100"/>
                  <a:pt x="24" y="100"/>
                  <a:pt x="23" y="100"/>
                </a:cubicBezTo>
                <a:cubicBezTo>
                  <a:pt x="23" y="100"/>
                  <a:pt x="23" y="100"/>
                  <a:pt x="23" y="100"/>
                </a:cubicBezTo>
                <a:cubicBezTo>
                  <a:pt x="21" y="100"/>
                  <a:pt x="20" y="101"/>
                  <a:pt x="20" y="103"/>
                </a:cubicBezTo>
                <a:cubicBezTo>
                  <a:pt x="19" y="104"/>
                  <a:pt x="19" y="105"/>
                  <a:pt x="19" y="107"/>
                </a:cubicBezTo>
                <a:close/>
                <a:moveTo>
                  <a:pt x="95" y="72"/>
                </a:moveTo>
                <a:cubicBezTo>
                  <a:pt x="96" y="75"/>
                  <a:pt x="99" y="76"/>
                  <a:pt x="102" y="76"/>
                </a:cubicBezTo>
                <a:cubicBezTo>
                  <a:pt x="103" y="75"/>
                  <a:pt x="104" y="74"/>
                  <a:pt x="105" y="73"/>
                </a:cubicBezTo>
                <a:cubicBezTo>
                  <a:pt x="105" y="73"/>
                  <a:pt x="105" y="73"/>
                  <a:pt x="105" y="73"/>
                </a:cubicBezTo>
                <a:cubicBezTo>
                  <a:pt x="106" y="72"/>
                  <a:pt x="106" y="70"/>
                  <a:pt x="105" y="69"/>
                </a:cubicBezTo>
                <a:cubicBezTo>
                  <a:pt x="105" y="66"/>
                  <a:pt x="102" y="65"/>
                  <a:pt x="99" y="65"/>
                </a:cubicBezTo>
                <a:cubicBezTo>
                  <a:pt x="96" y="66"/>
                  <a:pt x="95" y="69"/>
                  <a:pt x="95" y="72"/>
                </a:cubicBezTo>
                <a:cubicBezTo>
                  <a:pt x="95" y="72"/>
                  <a:pt x="95" y="72"/>
                  <a:pt x="95" y="72"/>
                </a:cubicBezTo>
                <a:cubicBezTo>
                  <a:pt x="95" y="72"/>
                  <a:pt x="95" y="72"/>
                  <a:pt x="95" y="72"/>
                </a:cubicBezTo>
                <a:close/>
                <a:moveTo>
                  <a:pt x="115" y="51"/>
                </a:moveTo>
                <a:cubicBezTo>
                  <a:pt x="10" y="51"/>
                  <a:pt x="10" y="51"/>
                  <a:pt x="10" y="51"/>
                </a:cubicBezTo>
                <a:cubicBezTo>
                  <a:pt x="10" y="125"/>
                  <a:pt x="10" y="125"/>
                  <a:pt x="10" y="125"/>
                </a:cubicBezTo>
                <a:cubicBezTo>
                  <a:pt x="115" y="125"/>
                  <a:pt x="115" y="125"/>
                  <a:pt x="115" y="125"/>
                </a:cubicBezTo>
                <a:cubicBezTo>
                  <a:pt x="115" y="51"/>
                  <a:pt x="115" y="51"/>
                  <a:pt x="115" y="5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73" name="Freeform 3865"/>
          <p:cNvSpPr>
            <a:spLocks noEditPoints="1"/>
          </p:cNvSpPr>
          <p:nvPr/>
        </p:nvSpPr>
        <p:spPr bwMode="auto">
          <a:xfrm>
            <a:off x="4105173" y="3391814"/>
            <a:ext cx="228139" cy="221080"/>
          </a:xfrm>
          <a:custGeom>
            <a:avLst/>
            <a:gdLst>
              <a:gd name="T0" fmla="*/ 5 w 124"/>
              <a:gd name="T1" fmla="*/ 16 h 120"/>
              <a:gd name="T2" fmla="*/ 34 w 124"/>
              <a:gd name="T3" fmla="*/ 12 h 120"/>
              <a:gd name="T4" fmla="*/ 38 w 124"/>
              <a:gd name="T5" fmla="*/ 3 h 120"/>
              <a:gd name="T6" fmla="*/ 78 w 124"/>
              <a:gd name="T7" fmla="*/ 0 h 120"/>
              <a:gd name="T8" fmla="*/ 87 w 124"/>
              <a:gd name="T9" fmla="*/ 3 h 120"/>
              <a:gd name="T10" fmla="*/ 90 w 124"/>
              <a:gd name="T11" fmla="*/ 16 h 120"/>
              <a:gd name="T12" fmla="*/ 124 w 124"/>
              <a:gd name="T13" fmla="*/ 21 h 120"/>
              <a:gd name="T14" fmla="*/ 124 w 124"/>
              <a:gd name="T15" fmla="*/ 71 h 120"/>
              <a:gd name="T16" fmla="*/ 121 w 124"/>
              <a:gd name="T17" fmla="*/ 115 h 120"/>
              <a:gd name="T18" fmla="*/ 116 w 124"/>
              <a:gd name="T19" fmla="*/ 120 h 120"/>
              <a:gd name="T20" fmla="*/ 8 w 124"/>
              <a:gd name="T21" fmla="*/ 120 h 120"/>
              <a:gd name="T22" fmla="*/ 4 w 124"/>
              <a:gd name="T23" fmla="*/ 75 h 120"/>
              <a:gd name="T24" fmla="*/ 0 w 124"/>
              <a:gd name="T25" fmla="*/ 70 h 120"/>
              <a:gd name="T26" fmla="*/ 5 w 124"/>
              <a:gd name="T27" fmla="*/ 16 h 120"/>
              <a:gd name="T28" fmla="*/ 85 w 124"/>
              <a:gd name="T29" fmla="*/ 16 h 120"/>
              <a:gd name="T30" fmla="*/ 83 w 124"/>
              <a:gd name="T31" fmla="*/ 8 h 120"/>
              <a:gd name="T32" fmla="*/ 83 w 124"/>
              <a:gd name="T33" fmla="*/ 7 h 120"/>
              <a:gd name="T34" fmla="*/ 46 w 124"/>
              <a:gd name="T35" fmla="*/ 6 h 120"/>
              <a:gd name="T36" fmla="*/ 42 w 124"/>
              <a:gd name="T37" fmla="*/ 8 h 120"/>
              <a:gd name="T38" fmla="*/ 40 w 124"/>
              <a:gd name="T39" fmla="*/ 16 h 120"/>
              <a:gd name="T40" fmla="*/ 51 w 124"/>
              <a:gd name="T41" fmla="*/ 57 h 120"/>
              <a:gd name="T42" fmla="*/ 73 w 124"/>
              <a:gd name="T43" fmla="*/ 57 h 120"/>
              <a:gd name="T44" fmla="*/ 76 w 124"/>
              <a:gd name="T45" fmla="*/ 60 h 120"/>
              <a:gd name="T46" fmla="*/ 115 w 124"/>
              <a:gd name="T47" fmla="*/ 66 h 120"/>
              <a:gd name="T48" fmla="*/ 9 w 124"/>
              <a:gd name="T49" fmla="*/ 26 h 120"/>
              <a:gd name="T50" fmla="*/ 49 w 124"/>
              <a:gd name="T51" fmla="*/ 66 h 120"/>
              <a:gd name="T52" fmla="*/ 51 w 124"/>
              <a:gd name="T53" fmla="*/ 57 h 120"/>
              <a:gd name="T54" fmla="*/ 76 w 124"/>
              <a:gd name="T55" fmla="*/ 81 h 120"/>
              <a:gd name="T56" fmla="*/ 73 w 124"/>
              <a:gd name="T57" fmla="*/ 84 h 120"/>
              <a:gd name="T58" fmla="*/ 51 w 124"/>
              <a:gd name="T59" fmla="*/ 84 h 120"/>
              <a:gd name="T60" fmla="*/ 49 w 124"/>
              <a:gd name="T61" fmla="*/ 81 h 120"/>
              <a:gd name="T62" fmla="*/ 13 w 124"/>
              <a:gd name="T63" fmla="*/ 75 h 120"/>
              <a:gd name="T64" fmla="*/ 111 w 124"/>
              <a:gd name="T65" fmla="*/ 110 h 120"/>
              <a:gd name="T66" fmla="*/ 76 w 124"/>
              <a:gd name="T67" fmla="*/ 75 h 120"/>
              <a:gd name="T68" fmla="*/ 54 w 124"/>
              <a:gd name="T69" fmla="*/ 63 h 120"/>
              <a:gd name="T70" fmla="*/ 54 w 124"/>
              <a:gd name="T71" fmla="*/ 79 h 120"/>
              <a:gd name="T72" fmla="*/ 70 w 124"/>
              <a:gd name="T73" fmla="*/ 79 h 120"/>
              <a:gd name="T74" fmla="*/ 70 w 124"/>
              <a:gd name="T75" fmla="*/ 63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24" h="120">
                <a:moveTo>
                  <a:pt x="5" y="16"/>
                </a:moveTo>
                <a:cubicBezTo>
                  <a:pt x="5" y="16"/>
                  <a:pt x="5" y="16"/>
                  <a:pt x="5" y="16"/>
                </a:cubicBezTo>
                <a:cubicBezTo>
                  <a:pt x="34" y="16"/>
                  <a:pt x="34" y="16"/>
                  <a:pt x="34" y="16"/>
                </a:cubicBezTo>
                <a:cubicBezTo>
                  <a:pt x="34" y="12"/>
                  <a:pt x="34" y="12"/>
                  <a:pt x="34" y="12"/>
                </a:cubicBezTo>
                <a:cubicBezTo>
                  <a:pt x="34" y="9"/>
                  <a:pt x="35" y="6"/>
                  <a:pt x="38" y="3"/>
                </a:cubicBezTo>
                <a:cubicBezTo>
                  <a:pt x="38" y="3"/>
                  <a:pt x="38" y="3"/>
                  <a:pt x="38" y="3"/>
                </a:cubicBezTo>
                <a:cubicBezTo>
                  <a:pt x="40" y="1"/>
                  <a:pt x="43" y="0"/>
                  <a:pt x="46" y="0"/>
                </a:cubicBezTo>
                <a:cubicBezTo>
                  <a:pt x="78" y="0"/>
                  <a:pt x="78" y="0"/>
                  <a:pt x="78" y="0"/>
                </a:cubicBezTo>
                <a:cubicBezTo>
                  <a:pt x="82" y="0"/>
                  <a:pt x="85" y="1"/>
                  <a:pt x="87" y="3"/>
                </a:cubicBezTo>
                <a:cubicBezTo>
                  <a:pt x="87" y="3"/>
                  <a:pt x="87" y="3"/>
                  <a:pt x="87" y="3"/>
                </a:cubicBezTo>
                <a:cubicBezTo>
                  <a:pt x="89" y="6"/>
                  <a:pt x="90" y="9"/>
                  <a:pt x="90" y="12"/>
                </a:cubicBezTo>
                <a:cubicBezTo>
                  <a:pt x="90" y="16"/>
                  <a:pt x="90" y="16"/>
                  <a:pt x="90" y="16"/>
                </a:cubicBezTo>
                <a:cubicBezTo>
                  <a:pt x="120" y="16"/>
                  <a:pt x="120" y="16"/>
                  <a:pt x="120" y="16"/>
                </a:cubicBezTo>
                <a:cubicBezTo>
                  <a:pt x="122" y="16"/>
                  <a:pt x="124" y="18"/>
                  <a:pt x="124" y="21"/>
                </a:cubicBezTo>
                <a:cubicBezTo>
                  <a:pt x="124" y="21"/>
                  <a:pt x="124" y="21"/>
                  <a:pt x="124" y="21"/>
                </a:cubicBezTo>
                <a:cubicBezTo>
                  <a:pt x="124" y="71"/>
                  <a:pt x="124" y="71"/>
                  <a:pt x="124" y="71"/>
                </a:cubicBezTo>
                <a:cubicBezTo>
                  <a:pt x="124" y="73"/>
                  <a:pt x="123" y="75"/>
                  <a:pt x="121" y="75"/>
                </a:cubicBezTo>
                <a:cubicBezTo>
                  <a:pt x="121" y="115"/>
                  <a:pt x="121" y="115"/>
                  <a:pt x="121" y="115"/>
                </a:cubicBezTo>
                <a:cubicBezTo>
                  <a:pt x="121" y="115"/>
                  <a:pt x="121" y="115"/>
                  <a:pt x="121" y="115"/>
                </a:cubicBezTo>
                <a:cubicBezTo>
                  <a:pt x="121" y="118"/>
                  <a:pt x="118" y="120"/>
                  <a:pt x="116" y="120"/>
                </a:cubicBezTo>
                <a:cubicBezTo>
                  <a:pt x="9" y="120"/>
                  <a:pt x="9" y="120"/>
                  <a:pt x="9" y="120"/>
                </a:cubicBezTo>
                <a:cubicBezTo>
                  <a:pt x="8" y="120"/>
                  <a:pt x="8" y="120"/>
                  <a:pt x="8" y="120"/>
                </a:cubicBezTo>
                <a:cubicBezTo>
                  <a:pt x="6" y="120"/>
                  <a:pt x="4" y="118"/>
                  <a:pt x="4" y="115"/>
                </a:cubicBezTo>
                <a:cubicBezTo>
                  <a:pt x="4" y="75"/>
                  <a:pt x="4" y="75"/>
                  <a:pt x="4" y="75"/>
                </a:cubicBezTo>
                <a:cubicBezTo>
                  <a:pt x="2" y="75"/>
                  <a:pt x="0" y="73"/>
                  <a:pt x="0" y="71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8"/>
                  <a:pt x="2" y="16"/>
                  <a:pt x="5" y="16"/>
                </a:cubicBezTo>
                <a:close/>
                <a:moveTo>
                  <a:pt x="40" y="16"/>
                </a:moveTo>
                <a:cubicBezTo>
                  <a:pt x="85" y="16"/>
                  <a:pt x="85" y="16"/>
                  <a:pt x="85" y="16"/>
                </a:cubicBezTo>
                <a:cubicBezTo>
                  <a:pt x="85" y="12"/>
                  <a:pt x="85" y="12"/>
                  <a:pt x="85" y="12"/>
                </a:cubicBezTo>
                <a:cubicBezTo>
                  <a:pt x="85" y="10"/>
                  <a:pt x="84" y="9"/>
                  <a:pt x="83" y="8"/>
                </a:cubicBezTo>
                <a:cubicBezTo>
                  <a:pt x="83" y="8"/>
                  <a:pt x="83" y="8"/>
                  <a:pt x="83" y="8"/>
                </a:cubicBezTo>
                <a:cubicBezTo>
                  <a:pt x="83" y="7"/>
                  <a:pt x="83" y="7"/>
                  <a:pt x="83" y="7"/>
                </a:cubicBezTo>
                <a:cubicBezTo>
                  <a:pt x="82" y="6"/>
                  <a:pt x="80" y="6"/>
                  <a:pt x="78" y="6"/>
                </a:cubicBezTo>
                <a:cubicBezTo>
                  <a:pt x="46" y="6"/>
                  <a:pt x="46" y="6"/>
                  <a:pt x="46" y="6"/>
                </a:cubicBezTo>
                <a:cubicBezTo>
                  <a:pt x="44" y="6"/>
                  <a:pt x="43" y="6"/>
                  <a:pt x="42" y="7"/>
                </a:cubicBezTo>
                <a:cubicBezTo>
                  <a:pt x="42" y="8"/>
                  <a:pt x="42" y="8"/>
                  <a:pt x="42" y="8"/>
                </a:cubicBezTo>
                <a:cubicBezTo>
                  <a:pt x="40" y="9"/>
                  <a:pt x="40" y="10"/>
                  <a:pt x="40" y="12"/>
                </a:cubicBezTo>
                <a:cubicBezTo>
                  <a:pt x="40" y="16"/>
                  <a:pt x="40" y="16"/>
                  <a:pt x="40" y="16"/>
                </a:cubicBezTo>
                <a:close/>
                <a:moveTo>
                  <a:pt x="51" y="57"/>
                </a:moveTo>
                <a:cubicBezTo>
                  <a:pt x="51" y="57"/>
                  <a:pt x="51" y="57"/>
                  <a:pt x="51" y="57"/>
                </a:cubicBezTo>
                <a:cubicBezTo>
                  <a:pt x="62" y="57"/>
                  <a:pt x="62" y="57"/>
                  <a:pt x="62" y="57"/>
                </a:cubicBezTo>
                <a:cubicBezTo>
                  <a:pt x="73" y="57"/>
                  <a:pt x="73" y="57"/>
                  <a:pt x="73" y="57"/>
                </a:cubicBezTo>
                <a:cubicBezTo>
                  <a:pt x="74" y="57"/>
                  <a:pt x="76" y="58"/>
                  <a:pt x="76" y="60"/>
                </a:cubicBezTo>
                <a:cubicBezTo>
                  <a:pt x="76" y="60"/>
                  <a:pt x="76" y="60"/>
                  <a:pt x="76" y="60"/>
                </a:cubicBezTo>
                <a:cubicBezTo>
                  <a:pt x="76" y="66"/>
                  <a:pt x="76" y="66"/>
                  <a:pt x="76" y="66"/>
                </a:cubicBezTo>
                <a:cubicBezTo>
                  <a:pt x="115" y="66"/>
                  <a:pt x="115" y="66"/>
                  <a:pt x="115" y="66"/>
                </a:cubicBezTo>
                <a:cubicBezTo>
                  <a:pt x="115" y="26"/>
                  <a:pt x="115" y="26"/>
                  <a:pt x="115" y="26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66"/>
                  <a:pt x="9" y="66"/>
                  <a:pt x="9" y="66"/>
                </a:cubicBezTo>
                <a:cubicBezTo>
                  <a:pt x="49" y="66"/>
                  <a:pt x="49" y="66"/>
                  <a:pt x="49" y="66"/>
                </a:cubicBezTo>
                <a:cubicBezTo>
                  <a:pt x="49" y="60"/>
                  <a:pt x="49" y="60"/>
                  <a:pt x="49" y="60"/>
                </a:cubicBezTo>
                <a:cubicBezTo>
                  <a:pt x="49" y="58"/>
                  <a:pt x="50" y="57"/>
                  <a:pt x="51" y="57"/>
                </a:cubicBezTo>
                <a:close/>
                <a:moveTo>
                  <a:pt x="76" y="75"/>
                </a:moveTo>
                <a:cubicBezTo>
                  <a:pt x="76" y="81"/>
                  <a:pt x="76" y="81"/>
                  <a:pt x="76" y="81"/>
                </a:cubicBezTo>
                <a:cubicBezTo>
                  <a:pt x="76" y="83"/>
                  <a:pt x="74" y="84"/>
                  <a:pt x="73" y="84"/>
                </a:cubicBezTo>
                <a:cubicBezTo>
                  <a:pt x="73" y="84"/>
                  <a:pt x="73" y="84"/>
                  <a:pt x="73" y="84"/>
                </a:cubicBezTo>
                <a:cubicBezTo>
                  <a:pt x="62" y="84"/>
                  <a:pt x="62" y="84"/>
                  <a:pt x="62" y="84"/>
                </a:cubicBezTo>
                <a:cubicBezTo>
                  <a:pt x="51" y="84"/>
                  <a:pt x="51" y="84"/>
                  <a:pt x="51" y="84"/>
                </a:cubicBezTo>
                <a:cubicBezTo>
                  <a:pt x="50" y="84"/>
                  <a:pt x="49" y="83"/>
                  <a:pt x="49" y="81"/>
                </a:cubicBezTo>
                <a:cubicBezTo>
                  <a:pt x="49" y="81"/>
                  <a:pt x="49" y="81"/>
                  <a:pt x="49" y="81"/>
                </a:cubicBezTo>
                <a:cubicBezTo>
                  <a:pt x="49" y="75"/>
                  <a:pt x="49" y="75"/>
                  <a:pt x="49" y="75"/>
                </a:cubicBezTo>
                <a:cubicBezTo>
                  <a:pt x="13" y="75"/>
                  <a:pt x="13" y="75"/>
                  <a:pt x="13" y="75"/>
                </a:cubicBezTo>
                <a:cubicBezTo>
                  <a:pt x="13" y="110"/>
                  <a:pt x="13" y="110"/>
                  <a:pt x="13" y="110"/>
                </a:cubicBezTo>
                <a:cubicBezTo>
                  <a:pt x="111" y="110"/>
                  <a:pt x="111" y="110"/>
                  <a:pt x="111" y="110"/>
                </a:cubicBezTo>
                <a:cubicBezTo>
                  <a:pt x="111" y="75"/>
                  <a:pt x="111" y="75"/>
                  <a:pt x="111" y="75"/>
                </a:cubicBezTo>
                <a:cubicBezTo>
                  <a:pt x="76" y="75"/>
                  <a:pt x="76" y="75"/>
                  <a:pt x="76" y="75"/>
                </a:cubicBezTo>
                <a:close/>
                <a:moveTo>
                  <a:pt x="62" y="63"/>
                </a:moveTo>
                <a:cubicBezTo>
                  <a:pt x="54" y="63"/>
                  <a:pt x="54" y="63"/>
                  <a:pt x="54" y="63"/>
                </a:cubicBezTo>
                <a:cubicBezTo>
                  <a:pt x="54" y="71"/>
                  <a:pt x="54" y="71"/>
                  <a:pt x="54" y="71"/>
                </a:cubicBezTo>
                <a:cubicBezTo>
                  <a:pt x="54" y="79"/>
                  <a:pt x="54" y="79"/>
                  <a:pt x="54" y="79"/>
                </a:cubicBezTo>
                <a:cubicBezTo>
                  <a:pt x="62" y="79"/>
                  <a:pt x="62" y="79"/>
                  <a:pt x="62" y="79"/>
                </a:cubicBezTo>
                <a:cubicBezTo>
                  <a:pt x="70" y="79"/>
                  <a:pt x="70" y="79"/>
                  <a:pt x="70" y="79"/>
                </a:cubicBezTo>
                <a:cubicBezTo>
                  <a:pt x="70" y="71"/>
                  <a:pt x="70" y="71"/>
                  <a:pt x="70" y="71"/>
                </a:cubicBezTo>
                <a:cubicBezTo>
                  <a:pt x="70" y="63"/>
                  <a:pt x="70" y="63"/>
                  <a:pt x="70" y="63"/>
                </a:cubicBezTo>
                <a:cubicBezTo>
                  <a:pt x="62" y="63"/>
                  <a:pt x="62" y="63"/>
                  <a:pt x="62" y="6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74" name="Freeform 3866"/>
          <p:cNvSpPr>
            <a:spLocks noEditPoints="1"/>
          </p:cNvSpPr>
          <p:nvPr/>
        </p:nvSpPr>
        <p:spPr bwMode="auto">
          <a:xfrm>
            <a:off x="5720051" y="3395705"/>
            <a:ext cx="229696" cy="221080"/>
          </a:xfrm>
          <a:custGeom>
            <a:avLst/>
            <a:gdLst>
              <a:gd name="T0" fmla="*/ 18 w 125"/>
              <a:gd name="T1" fmla="*/ 55 h 120"/>
              <a:gd name="T2" fmla="*/ 29 w 125"/>
              <a:gd name="T3" fmla="*/ 59 h 120"/>
              <a:gd name="T4" fmla="*/ 40 w 125"/>
              <a:gd name="T5" fmla="*/ 55 h 120"/>
              <a:gd name="T6" fmla="*/ 36 w 125"/>
              <a:gd name="T7" fmla="*/ 66 h 120"/>
              <a:gd name="T8" fmla="*/ 40 w 125"/>
              <a:gd name="T9" fmla="*/ 77 h 120"/>
              <a:gd name="T10" fmla="*/ 29 w 125"/>
              <a:gd name="T11" fmla="*/ 73 h 120"/>
              <a:gd name="T12" fmla="*/ 18 w 125"/>
              <a:gd name="T13" fmla="*/ 77 h 120"/>
              <a:gd name="T14" fmla="*/ 22 w 125"/>
              <a:gd name="T15" fmla="*/ 66 h 120"/>
              <a:gd name="T16" fmla="*/ 97 w 125"/>
              <a:gd name="T17" fmla="*/ 5 h 120"/>
              <a:gd name="T18" fmla="*/ 97 w 125"/>
              <a:gd name="T19" fmla="*/ 5 h 120"/>
              <a:gd name="T20" fmla="*/ 80 w 125"/>
              <a:gd name="T21" fmla="*/ 35 h 120"/>
              <a:gd name="T22" fmla="*/ 74 w 125"/>
              <a:gd name="T23" fmla="*/ 11 h 120"/>
              <a:gd name="T24" fmla="*/ 97 w 125"/>
              <a:gd name="T25" fmla="*/ 5 h 120"/>
              <a:gd name="T26" fmla="*/ 82 w 125"/>
              <a:gd name="T27" fmla="*/ 16 h 120"/>
              <a:gd name="T28" fmla="*/ 85 w 125"/>
              <a:gd name="T29" fmla="*/ 26 h 120"/>
              <a:gd name="T30" fmla="*/ 92 w 125"/>
              <a:gd name="T31" fmla="*/ 13 h 120"/>
              <a:gd name="T32" fmla="*/ 82 w 125"/>
              <a:gd name="T33" fmla="*/ 16 h 120"/>
              <a:gd name="T34" fmla="*/ 64 w 125"/>
              <a:gd name="T35" fmla="*/ 66 h 120"/>
              <a:gd name="T36" fmla="*/ 84 w 125"/>
              <a:gd name="T37" fmla="*/ 43 h 120"/>
              <a:gd name="T38" fmla="*/ 91 w 125"/>
              <a:gd name="T39" fmla="*/ 44 h 120"/>
              <a:gd name="T40" fmla="*/ 106 w 125"/>
              <a:gd name="T41" fmla="*/ 70 h 120"/>
              <a:gd name="T42" fmla="*/ 91 w 125"/>
              <a:gd name="T43" fmla="*/ 59 h 120"/>
              <a:gd name="T44" fmla="*/ 14 w 125"/>
              <a:gd name="T45" fmla="*/ 120 h 120"/>
              <a:gd name="T46" fmla="*/ 14 w 125"/>
              <a:gd name="T47" fmla="*/ 91 h 120"/>
              <a:gd name="T48" fmla="*/ 81 w 125"/>
              <a:gd name="T49" fmla="*/ 58 h 120"/>
              <a:gd name="T50" fmla="*/ 10 w 125"/>
              <a:gd name="T51" fmla="*/ 105 h 120"/>
              <a:gd name="T52" fmla="*/ 19 w 125"/>
              <a:gd name="T53" fmla="*/ 105 h 120"/>
              <a:gd name="T54" fmla="*/ 14 w 125"/>
              <a:gd name="T55" fmla="*/ 101 h 120"/>
              <a:gd name="T56" fmla="*/ 101 w 125"/>
              <a:gd name="T57" fmla="*/ 98 h 120"/>
              <a:gd name="T58" fmla="*/ 107 w 125"/>
              <a:gd name="T59" fmla="*/ 91 h 120"/>
              <a:gd name="T60" fmla="*/ 116 w 125"/>
              <a:gd name="T61" fmla="*/ 91 h 120"/>
              <a:gd name="T62" fmla="*/ 123 w 125"/>
              <a:gd name="T63" fmla="*/ 98 h 120"/>
              <a:gd name="T64" fmla="*/ 123 w 125"/>
              <a:gd name="T65" fmla="*/ 107 h 120"/>
              <a:gd name="T66" fmla="*/ 116 w 125"/>
              <a:gd name="T67" fmla="*/ 114 h 120"/>
              <a:gd name="T68" fmla="*/ 107 w 125"/>
              <a:gd name="T69" fmla="*/ 114 h 120"/>
              <a:gd name="T70" fmla="*/ 101 w 125"/>
              <a:gd name="T71" fmla="*/ 107 h 120"/>
              <a:gd name="T72" fmla="*/ 101 w 125"/>
              <a:gd name="T73" fmla="*/ 98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5" h="120">
                <a:moveTo>
                  <a:pt x="18" y="62"/>
                </a:moveTo>
                <a:cubicBezTo>
                  <a:pt x="16" y="60"/>
                  <a:pt x="16" y="57"/>
                  <a:pt x="18" y="55"/>
                </a:cubicBezTo>
                <a:cubicBezTo>
                  <a:pt x="20" y="53"/>
                  <a:pt x="23" y="53"/>
                  <a:pt x="25" y="55"/>
                </a:cubicBezTo>
                <a:cubicBezTo>
                  <a:pt x="29" y="59"/>
                  <a:pt x="29" y="59"/>
                  <a:pt x="29" y="59"/>
                </a:cubicBezTo>
                <a:cubicBezTo>
                  <a:pt x="34" y="55"/>
                  <a:pt x="34" y="55"/>
                  <a:pt x="34" y="55"/>
                </a:cubicBezTo>
                <a:cubicBezTo>
                  <a:pt x="35" y="53"/>
                  <a:pt x="38" y="53"/>
                  <a:pt x="40" y="55"/>
                </a:cubicBezTo>
                <a:cubicBezTo>
                  <a:pt x="42" y="57"/>
                  <a:pt x="42" y="60"/>
                  <a:pt x="40" y="62"/>
                </a:cubicBezTo>
                <a:cubicBezTo>
                  <a:pt x="36" y="66"/>
                  <a:pt x="36" y="66"/>
                  <a:pt x="36" y="66"/>
                </a:cubicBezTo>
                <a:cubicBezTo>
                  <a:pt x="40" y="71"/>
                  <a:pt x="40" y="71"/>
                  <a:pt x="40" y="71"/>
                </a:cubicBezTo>
                <a:cubicBezTo>
                  <a:pt x="42" y="72"/>
                  <a:pt x="42" y="75"/>
                  <a:pt x="40" y="77"/>
                </a:cubicBezTo>
                <a:cubicBezTo>
                  <a:pt x="38" y="79"/>
                  <a:pt x="35" y="79"/>
                  <a:pt x="34" y="77"/>
                </a:cubicBezTo>
                <a:cubicBezTo>
                  <a:pt x="29" y="73"/>
                  <a:pt x="29" y="73"/>
                  <a:pt x="29" y="73"/>
                </a:cubicBezTo>
                <a:cubicBezTo>
                  <a:pt x="25" y="77"/>
                  <a:pt x="25" y="77"/>
                  <a:pt x="25" y="77"/>
                </a:cubicBezTo>
                <a:cubicBezTo>
                  <a:pt x="23" y="79"/>
                  <a:pt x="20" y="79"/>
                  <a:pt x="18" y="77"/>
                </a:cubicBezTo>
                <a:cubicBezTo>
                  <a:pt x="16" y="75"/>
                  <a:pt x="16" y="72"/>
                  <a:pt x="18" y="71"/>
                </a:cubicBezTo>
                <a:cubicBezTo>
                  <a:pt x="22" y="66"/>
                  <a:pt x="22" y="66"/>
                  <a:pt x="22" y="66"/>
                </a:cubicBezTo>
                <a:cubicBezTo>
                  <a:pt x="18" y="62"/>
                  <a:pt x="18" y="62"/>
                  <a:pt x="18" y="62"/>
                </a:cubicBezTo>
                <a:close/>
                <a:moveTo>
                  <a:pt x="97" y="5"/>
                </a:moveTo>
                <a:cubicBezTo>
                  <a:pt x="97" y="5"/>
                  <a:pt x="97" y="5"/>
                  <a:pt x="97" y="5"/>
                </a:cubicBezTo>
                <a:cubicBezTo>
                  <a:pt x="97" y="5"/>
                  <a:pt x="97" y="5"/>
                  <a:pt x="97" y="5"/>
                </a:cubicBezTo>
                <a:cubicBezTo>
                  <a:pt x="105" y="10"/>
                  <a:pt x="108" y="20"/>
                  <a:pt x="103" y="28"/>
                </a:cubicBezTo>
                <a:cubicBezTo>
                  <a:pt x="98" y="37"/>
                  <a:pt x="88" y="39"/>
                  <a:pt x="80" y="35"/>
                </a:cubicBezTo>
                <a:cubicBezTo>
                  <a:pt x="80" y="34"/>
                  <a:pt x="80" y="34"/>
                  <a:pt x="80" y="34"/>
                </a:cubicBezTo>
                <a:cubicBezTo>
                  <a:pt x="72" y="30"/>
                  <a:pt x="69" y="19"/>
                  <a:pt x="74" y="11"/>
                </a:cubicBezTo>
                <a:cubicBezTo>
                  <a:pt x="74" y="11"/>
                  <a:pt x="74" y="11"/>
                  <a:pt x="74" y="11"/>
                </a:cubicBezTo>
                <a:cubicBezTo>
                  <a:pt x="79" y="3"/>
                  <a:pt x="89" y="0"/>
                  <a:pt x="97" y="5"/>
                </a:cubicBezTo>
                <a:close/>
                <a:moveTo>
                  <a:pt x="82" y="16"/>
                </a:moveTo>
                <a:cubicBezTo>
                  <a:pt x="82" y="16"/>
                  <a:pt x="82" y="16"/>
                  <a:pt x="82" y="16"/>
                </a:cubicBezTo>
                <a:cubicBezTo>
                  <a:pt x="80" y="20"/>
                  <a:pt x="81" y="24"/>
                  <a:pt x="84" y="26"/>
                </a:cubicBezTo>
                <a:cubicBezTo>
                  <a:pt x="85" y="26"/>
                  <a:pt x="85" y="26"/>
                  <a:pt x="85" y="26"/>
                </a:cubicBezTo>
                <a:cubicBezTo>
                  <a:pt x="88" y="28"/>
                  <a:pt x="93" y="27"/>
                  <a:pt x="95" y="24"/>
                </a:cubicBezTo>
                <a:cubicBezTo>
                  <a:pt x="97" y="20"/>
                  <a:pt x="96" y="15"/>
                  <a:pt x="92" y="13"/>
                </a:cubicBezTo>
                <a:cubicBezTo>
                  <a:pt x="92" y="13"/>
                  <a:pt x="92" y="13"/>
                  <a:pt x="92" y="13"/>
                </a:cubicBezTo>
                <a:cubicBezTo>
                  <a:pt x="89" y="11"/>
                  <a:pt x="84" y="12"/>
                  <a:pt x="82" y="16"/>
                </a:cubicBezTo>
                <a:close/>
                <a:moveTo>
                  <a:pt x="70" y="66"/>
                </a:moveTo>
                <a:cubicBezTo>
                  <a:pt x="68" y="68"/>
                  <a:pt x="65" y="68"/>
                  <a:pt x="64" y="66"/>
                </a:cubicBezTo>
                <a:cubicBezTo>
                  <a:pt x="62" y="64"/>
                  <a:pt x="62" y="61"/>
                  <a:pt x="64" y="59"/>
                </a:cubicBezTo>
                <a:cubicBezTo>
                  <a:pt x="84" y="43"/>
                  <a:pt x="84" y="43"/>
                  <a:pt x="84" y="43"/>
                </a:cubicBezTo>
                <a:cubicBezTo>
                  <a:pt x="84" y="43"/>
                  <a:pt x="86" y="42"/>
                  <a:pt x="87" y="42"/>
                </a:cubicBezTo>
                <a:cubicBezTo>
                  <a:pt x="89" y="42"/>
                  <a:pt x="90" y="43"/>
                  <a:pt x="91" y="44"/>
                </a:cubicBezTo>
                <a:cubicBezTo>
                  <a:pt x="107" y="63"/>
                  <a:pt x="107" y="63"/>
                  <a:pt x="107" y="63"/>
                </a:cubicBezTo>
                <a:cubicBezTo>
                  <a:pt x="108" y="65"/>
                  <a:pt x="108" y="68"/>
                  <a:pt x="106" y="70"/>
                </a:cubicBezTo>
                <a:cubicBezTo>
                  <a:pt x="104" y="72"/>
                  <a:pt x="101" y="71"/>
                  <a:pt x="99" y="69"/>
                </a:cubicBezTo>
                <a:cubicBezTo>
                  <a:pt x="91" y="59"/>
                  <a:pt x="91" y="59"/>
                  <a:pt x="91" y="59"/>
                </a:cubicBezTo>
                <a:cubicBezTo>
                  <a:pt x="85" y="90"/>
                  <a:pt x="58" y="113"/>
                  <a:pt x="26" y="114"/>
                </a:cubicBezTo>
                <a:cubicBezTo>
                  <a:pt x="24" y="117"/>
                  <a:pt x="19" y="120"/>
                  <a:pt x="14" y="120"/>
                </a:cubicBezTo>
                <a:cubicBezTo>
                  <a:pt x="7" y="120"/>
                  <a:pt x="0" y="113"/>
                  <a:pt x="0" y="105"/>
                </a:cubicBezTo>
                <a:cubicBezTo>
                  <a:pt x="0" y="98"/>
                  <a:pt x="7" y="91"/>
                  <a:pt x="14" y="91"/>
                </a:cubicBezTo>
                <a:cubicBezTo>
                  <a:pt x="22" y="91"/>
                  <a:pt x="28" y="97"/>
                  <a:pt x="29" y="104"/>
                </a:cubicBezTo>
                <a:cubicBezTo>
                  <a:pt x="54" y="102"/>
                  <a:pt x="76" y="83"/>
                  <a:pt x="81" y="58"/>
                </a:cubicBezTo>
                <a:cubicBezTo>
                  <a:pt x="70" y="66"/>
                  <a:pt x="70" y="66"/>
                  <a:pt x="70" y="66"/>
                </a:cubicBezTo>
                <a:close/>
                <a:moveTo>
                  <a:pt x="10" y="105"/>
                </a:moveTo>
                <a:cubicBezTo>
                  <a:pt x="10" y="108"/>
                  <a:pt x="12" y="110"/>
                  <a:pt x="14" y="110"/>
                </a:cubicBezTo>
                <a:cubicBezTo>
                  <a:pt x="17" y="110"/>
                  <a:pt x="19" y="108"/>
                  <a:pt x="19" y="105"/>
                </a:cubicBezTo>
                <a:cubicBezTo>
                  <a:pt x="19" y="105"/>
                  <a:pt x="19" y="105"/>
                  <a:pt x="19" y="105"/>
                </a:cubicBezTo>
                <a:cubicBezTo>
                  <a:pt x="19" y="103"/>
                  <a:pt x="17" y="101"/>
                  <a:pt x="14" y="101"/>
                </a:cubicBezTo>
                <a:cubicBezTo>
                  <a:pt x="12" y="101"/>
                  <a:pt x="10" y="103"/>
                  <a:pt x="10" y="105"/>
                </a:cubicBezTo>
                <a:close/>
                <a:moveTo>
                  <a:pt x="101" y="98"/>
                </a:moveTo>
                <a:cubicBezTo>
                  <a:pt x="99" y="96"/>
                  <a:pt x="99" y="93"/>
                  <a:pt x="101" y="91"/>
                </a:cubicBezTo>
                <a:cubicBezTo>
                  <a:pt x="103" y="89"/>
                  <a:pt x="106" y="89"/>
                  <a:pt x="107" y="91"/>
                </a:cubicBezTo>
                <a:cubicBezTo>
                  <a:pt x="112" y="96"/>
                  <a:pt x="112" y="96"/>
                  <a:pt x="112" y="96"/>
                </a:cubicBezTo>
                <a:cubicBezTo>
                  <a:pt x="116" y="91"/>
                  <a:pt x="116" y="91"/>
                  <a:pt x="116" y="91"/>
                </a:cubicBezTo>
                <a:cubicBezTo>
                  <a:pt x="118" y="89"/>
                  <a:pt x="121" y="89"/>
                  <a:pt x="123" y="91"/>
                </a:cubicBezTo>
                <a:cubicBezTo>
                  <a:pt x="125" y="93"/>
                  <a:pt x="125" y="96"/>
                  <a:pt x="123" y="98"/>
                </a:cubicBezTo>
                <a:cubicBezTo>
                  <a:pt x="119" y="103"/>
                  <a:pt x="119" y="103"/>
                  <a:pt x="119" y="103"/>
                </a:cubicBezTo>
                <a:cubicBezTo>
                  <a:pt x="123" y="107"/>
                  <a:pt x="123" y="107"/>
                  <a:pt x="123" y="107"/>
                </a:cubicBezTo>
                <a:cubicBezTo>
                  <a:pt x="125" y="109"/>
                  <a:pt x="125" y="112"/>
                  <a:pt x="123" y="114"/>
                </a:cubicBezTo>
                <a:cubicBezTo>
                  <a:pt x="121" y="116"/>
                  <a:pt x="118" y="116"/>
                  <a:pt x="116" y="114"/>
                </a:cubicBezTo>
                <a:cubicBezTo>
                  <a:pt x="112" y="109"/>
                  <a:pt x="112" y="109"/>
                  <a:pt x="112" y="109"/>
                </a:cubicBezTo>
                <a:cubicBezTo>
                  <a:pt x="107" y="114"/>
                  <a:pt x="107" y="114"/>
                  <a:pt x="107" y="114"/>
                </a:cubicBezTo>
                <a:cubicBezTo>
                  <a:pt x="106" y="116"/>
                  <a:pt x="103" y="116"/>
                  <a:pt x="101" y="114"/>
                </a:cubicBezTo>
                <a:cubicBezTo>
                  <a:pt x="99" y="112"/>
                  <a:pt x="99" y="109"/>
                  <a:pt x="101" y="107"/>
                </a:cubicBezTo>
                <a:cubicBezTo>
                  <a:pt x="105" y="103"/>
                  <a:pt x="105" y="103"/>
                  <a:pt x="105" y="103"/>
                </a:cubicBezTo>
                <a:cubicBezTo>
                  <a:pt x="101" y="98"/>
                  <a:pt x="101" y="98"/>
                  <a:pt x="101" y="9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75" name="Freeform 3867"/>
          <p:cNvSpPr>
            <a:spLocks noEditPoints="1"/>
          </p:cNvSpPr>
          <p:nvPr/>
        </p:nvSpPr>
        <p:spPr bwMode="auto">
          <a:xfrm>
            <a:off x="916680" y="3870130"/>
            <a:ext cx="229696" cy="105091"/>
          </a:xfrm>
          <a:custGeom>
            <a:avLst/>
            <a:gdLst>
              <a:gd name="T0" fmla="*/ 52 w 125"/>
              <a:gd name="T1" fmla="*/ 8 h 57"/>
              <a:gd name="T2" fmla="*/ 52 w 125"/>
              <a:gd name="T3" fmla="*/ 8 h 57"/>
              <a:gd name="T4" fmla="*/ 56 w 125"/>
              <a:gd name="T5" fmla="*/ 13 h 57"/>
              <a:gd name="T6" fmla="*/ 62 w 125"/>
              <a:gd name="T7" fmla="*/ 12 h 57"/>
              <a:gd name="T8" fmla="*/ 69 w 125"/>
              <a:gd name="T9" fmla="*/ 13 h 57"/>
              <a:gd name="T10" fmla="*/ 69 w 125"/>
              <a:gd name="T11" fmla="*/ 13 h 57"/>
              <a:gd name="T12" fmla="*/ 73 w 125"/>
              <a:gd name="T13" fmla="*/ 7 h 57"/>
              <a:gd name="T14" fmla="*/ 110 w 125"/>
              <a:gd name="T15" fmla="*/ 8 h 57"/>
              <a:gd name="T16" fmla="*/ 110 w 125"/>
              <a:gd name="T17" fmla="*/ 8 h 57"/>
              <a:gd name="T18" fmla="*/ 120 w 125"/>
              <a:gd name="T19" fmla="*/ 21 h 57"/>
              <a:gd name="T20" fmla="*/ 120 w 125"/>
              <a:gd name="T21" fmla="*/ 31 h 57"/>
              <a:gd name="T22" fmla="*/ 113 w 125"/>
              <a:gd name="T23" fmla="*/ 41 h 57"/>
              <a:gd name="T24" fmla="*/ 121 w 125"/>
              <a:gd name="T25" fmla="*/ 55 h 57"/>
              <a:gd name="T26" fmla="*/ 106 w 125"/>
              <a:gd name="T27" fmla="*/ 48 h 57"/>
              <a:gd name="T28" fmla="*/ 73 w 125"/>
              <a:gd name="T29" fmla="*/ 45 h 57"/>
              <a:gd name="T30" fmla="*/ 73 w 125"/>
              <a:gd name="T31" fmla="*/ 45 h 57"/>
              <a:gd name="T32" fmla="*/ 65 w 125"/>
              <a:gd name="T33" fmla="*/ 22 h 57"/>
              <a:gd name="T34" fmla="*/ 65 w 125"/>
              <a:gd name="T35" fmla="*/ 22 h 57"/>
              <a:gd name="T36" fmla="*/ 60 w 125"/>
              <a:gd name="T37" fmla="*/ 22 h 57"/>
              <a:gd name="T38" fmla="*/ 59 w 125"/>
              <a:gd name="T39" fmla="*/ 22 h 57"/>
              <a:gd name="T40" fmla="*/ 52 w 125"/>
              <a:gd name="T41" fmla="*/ 45 h 57"/>
              <a:gd name="T42" fmla="*/ 33 w 125"/>
              <a:gd name="T43" fmla="*/ 53 h 57"/>
              <a:gd name="T44" fmla="*/ 11 w 125"/>
              <a:gd name="T45" fmla="*/ 55 h 57"/>
              <a:gd name="T46" fmla="*/ 4 w 125"/>
              <a:gd name="T47" fmla="*/ 49 h 57"/>
              <a:gd name="T48" fmla="*/ 7 w 125"/>
              <a:gd name="T49" fmla="*/ 31 h 57"/>
              <a:gd name="T50" fmla="*/ 0 w 125"/>
              <a:gd name="T51" fmla="*/ 26 h 57"/>
              <a:gd name="T52" fmla="*/ 7 w 125"/>
              <a:gd name="T53" fmla="*/ 21 h 57"/>
              <a:gd name="T54" fmla="*/ 33 w 125"/>
              <a:gd name="T55" fmla="*/ 0 h 57"/>
              <a:gd name="T56" fmla="*/ 91 w 125"/>
              <a:gd name="T57" fmla="*/ 9 h 57"/>
              <a:gd name="T58" fmla="*/ 80 w 125"/>
              <a:gd name="T59" fmla="*/ 14 h 57"/>
              <a:gd name="T60" fmla="*/ 80 w 125"/>
              <a:gd name="T61" fmla="*/ 38 h 57"/>
              <a:gd name="T62" fmla="*/ 91 w 125"/>
              <a:gd name="T63" fmla="*/ 43 h 57"/>
              <a:gd name="T64" fmla="*/ 103 w 125"/>
              <a:gd name="T65" fmla="*/ 38 h 57"/>
              <a:gd name="T66" fmla="*/ 103 w 125"/>
              <a:gd name="T67" fmla="*/ 38 h 57"/>
              <a:gd name="T68" fmla="*/ 108 w 125"/>
              <a:gd name="T69" fmla="*/ 26 h 57"/>
              <a:gd name="T70" fmla="*/ 108 w 125"/>
              <a:gd name="T71" fmla="*/ 26 h 57"/>
              <a:gd name="T72" fmla="*/ 103 w 125"/>
              <a:gd name="T73" fmla="*/ 14 h 57"/>
              <a:gd name="T74" fmla="*/ 33 w 125"/>
              <a:gd name="T75" fmla="*/ 9 h 57"/>
              <a:gd name="T76" fmla="*/ 16 w 125"/>
              <a:gd name="T77" fmla="*/ 26 h 57"/>
              <a:gd name="T78" fmla="*/ 16 w 125"/>
              <a:gd name="T79" fmla="*/ 26 h 57"/>
              <a:gd name="T80" fmla="*/ 33 w 125"/>
              <a:gd name="T81" fmla="*/ 43 h 57"/>
              <a:gd name="T82" fmla="*/ 45 w 125"/>
              <a:gd name="T83" fmla="*/ 38 h 57"/>
              <a:gd name="T84" fmla="*/ 45 w 125"/>
              <a:gd name="T85" fmla="*/ 14 h 5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5" h="57">
                <a:moveTo>
                  <a:pt x="33" y="0"/>
                </a:moveTo>
                <a:cubicBezTo>
                  <a:pt x="40" y="0"/>
                  <a:pt x="47" y="3"/>
                  <a:pt x="52" y="8"/>
                </a:cubicBezTo>
                <a:cubicBezTo>
                  <a:pt x="52" y="8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ubicBezTo>
                  <a:pt x="53" y="9"/>
                  <a:pt x="55" y="11"/>
                  <a:pt x="56" y="13"/>
                </a:cubicBezTo>
                <a:cubicBezTo>
                  <a:pt x="56" y="13"/>
                  <a:pt x="56" y="13"/>
                  <a:pt x="56" y="13"/>
                </a:cubicBezTo>
                <a:cubicBezTo>
                  <a:pt x="56" y="13"/>
                  <a:pt x="56" y="13"/>
                  <a:pt x="56" y="13"/>
                </a:cubicBezTo>
                <a:cubicBezTo>
                  <a:pt x="58" y="12"/>
                  <a:pt x="60" y="12"/>
                  <a:pt x="62" y="12"/>
                </a:cubicBezTo>
                <a:cubicBezTo>
                  <a:pt x="64" y="12"/>
                  <a:pt x="67" y="12"/>
                  <a:pt x="69" y="13"/>
                </a:cubicBezTo>
                <a:cubicBezTo>
                  <a:pt x="69" y="13"/>
                  <a:pt x="69" y="13"/>
                  <a:pt x="69" y="13"/>
                </a:cubicBezTo>
                <a:cubicBezTo>
                  <a:pt x="69" y="13"/>
                  <a:pt x="69" y="13"/>
                  <a:pt x="69" y="13"/>
                </a:cubicBezTo>
                <a:cubicBezTo>
                  <a:pt x="69" y="13"/>
                  <a:pt x="69" y="13"/>
                  <a:pt x="69" y="13"/>
                </a:cubicBezTo>
                <a:cubicBezTo>
                  <a:pt x="70" y="11"/>
                  <a:pt x="71" y="9"/>
                  <a:pt x="73" y="8"/>
                </a:cubicBezTo>
                <a:cubicBezTo>
                  <a:pt x="73" y="7"/>
                  <a:pt x="73" y="7"/>
                  <a:pt x="73" y="7"/>
                </a:cubicBezTo>
                <a:cubicBezTo>
                  <a:pt x="78" y="3"/>
                  <a:pt x="84" y="0"/>
                  <a:pt x="91" y="0"/>
                </a:cubicBezTo>
                <a:cubicBezTo>
                  <a:pt x="99" y="0"/>
                  <a:pt x="105" y="3"/>
                  <a:pt x="110" y="8"/>
                </a:cubicBezTo>
                <a:cubicBezTo>
                  <a:pt x="110" y="8"/>
                  <a:pt x="110" y="8"/>
                  <a:pt x="110" y="8"/>
                </a:cubicBezTo>
                <a:cubicBezTo>
                  <a:pt x="110" y="8"/>
                  <a:pt x="110" y="8"/>
                  <a:pt x="110" y="8"/>
                </a:cubicBezTo>
                <a:cubicBezTo>
                  <a:pt x="114" y="11"/>
                  <a:pt x="117" y="16"/>
                  <a:pt x="118" y="21"/>
                </a:cubicBezTo>
                <a:cubicBezTo>
                  <a:pt x="120" y="21"/>
                  <a:pt x="120" y="21"/>
                  <a:pt x="120" y="21"/>
                </a:cubicBezTo>
                <a:cubicBezTo>
                  <a:pt x="122" y="21"/>
                  <a:pt x="125" y="24"/>
                  <a:pt x="125" y="26"/>
                </a:cubicBezTo>
                <a:cubicBezTo>
                  <a:pt x="125" y="29"/>
                  <a:pt x="122" y="31"/>
                  <a:pt x="120" y="31"/>
                </a:cubicBezTo>
                <a:cubicBezTo>
                  <a:pt x="118" y="31"/>
                  <a:pt x="118" y="31"/>
                  <a:pt x="118" y="31"/>
                </a:cubicBezTo>
                <a:cubicBezTo>
                  <a:pt x="117" y="35"/>
                  <a:pt x="115" y="38"/>
                  <a:pt x="113" y="41"/>
                </a:cubicBezTo>
                <a:cubicBezTo>
                  <a:pt x="121" y="49"/>
                  <a:pt x="121" y="49"/>
                  <a:pt x="121" y="49"/>
                </a:cubicBezTo>
                <a:cubicBezTo>
                  <a:pt x="122" y="50"/>
                  <a:pt x="122" y="54"/>
                  <a:pt x="121" y="55"/>
                </a:cubicBezTo>
                <a:cubicBezTo>
                  <a:pt x="119" y="57"/>
                  <a:pt x="116" y="57"/>
                  <a:pt x="114" y="55"/>
                </a:cubicBezTo>
                <a:cubicBezTo>
                  <a:pt x="106" y="48"/>
                  <a:pt x="106" y="48"/>
                  <a:pt x="106" y="48"/>
                </a:cubicBezTo>
                <a:cubicBezTo>
                  <a:pt x="102" y="51"/>
                  <a:pt x="97" y="53"/>
                  <a:pt x="91" y="53"/>
                </a:cubicBezTo>
                <a:cubicBezTo>
                  <a:pt x="84" y="53"/>
                  <a:pt x="78" y="50"/>
                  <a:pt x="73" y="45"/>
                </a:cubicBezTo>
                <a:cubicBezTo>
                  <a:pt x="73" y="45"/>
                  <a:pt x="73" y="45"/>
                  <a:pt x="73" y="45"/>
                </a:cubicBezTo>
                <a:cubicBezTo>
                  <a:pt x="73" y="45"/>
                  <a:pt x="73" y="45"/>
                  <a:pt x="73" y="45"/>
                </a:cubicBezTo>
                <a:cubicBezTo>
                  <a:pt x="68" y="40"/>
                  <a:pt x="65" y="34"/>
                  <a:pt x="65" y="26"/>
                </a:cubicBezTo>
                <a:cubicBezTo>
                  <a:pt x="65" y="25"/>
                  <a:pt x="65" y="23"/>
                  <a:pt x="65" y="22"/>
                </a:cubicBezTo>
                <a:cubicBezTo>
                  <a:pt x="65" y="22"/>
                  <a:pt x="65" y="22"/>
                  <a:pt x="65" y="22"/>
                </a:cubicBezTo>
                <a:cubicBezTo>
                  <a:pt x="65" y="22"/>
                  <a:pt x="65" y="22"/>
                  <a:pt x="65" y="22"/>
                </a:cubicBezTo>
                <a:cubicBezTo>
                  <a:pt x="64" y="21"/>
                  <a:pt x="63" y="21"/>
                  <a:pt x="62" y="21"/>
                </a:cubicBezTo>
                <a:cubicBezTo>
                  <a:pt x="61" y="21"/>
                  <a:pt x="61" y="21"/>
                  <a:pt x="60" y="22"/>
                </a:cubicBezTo>
                <a:cubicBezTo>
                  <a:pt x="60" y="22"/>
                  <a:pt x="60" y="22"/>
                  <a:pt x="60" y="22"/>
                </a:cubicBezTo>
                <a:cubicBezTo>
                  <a:pt x="59" y="22"/>
                  <a:pt x="59" y="22"/>
                  <a:pt x="59" y="22"/>
                </a:cubicBezTo>
                <a:cubicBezTo>
                  <a:pt x="59" y="23"/>
                  <a:pt x="60" y="25"/>
                  <a:pt x="60" y="26"/>
                </a:cubicBezTo>
                <a:cubicBezTo>
                  <a:pt x="60" y="34"/>
                  <a:pt x="57" y="40"/>
                  <a:pt x="52" y="45"/>
                </a:cubicBezTo>
                <a:cubicBezTo>
                  <a:pt x="51" y="45"/>
                  <a:pt x="51" y="45"/>
                  <a:pt x="51" y="45"/>
                </a:cubicBezTo>
                <a:cubicBezTo>
                  <a:pt x="47" y="50"/>
                  <a:pt x="40" y="53"/>
                  <a:pt x="33" y="53"/>
                </a:cubicBezTo>
                <a:cubicBezTo>
                  <a:pt x="27" y="53"/>
                  <a:pt x="22" y="51"/>
                  <a:pt x="18" y="48"/>
                </a:cubicBezTo>
                <a:cubicBezTo>
                  <a:pt x="11" y="55"/>
                  <a:pt x="11" y="55"/>
                  <a:pt x="11" y="55"/>
                </a:cubicBezTo>
                <a:cubicBezTo>
                  <a:pt x="9" y="57"/>
                  <a:pt x="6" y="57"/>
                  <a:pt x="4" y="55"/>
                </a:cubicBezTo>
                <a:cubicBezTo>
                  <a:pt x="2" y="54"/>
                  <a:pt x="2" y="51"/>
                  <a:pt x="4" y="49"/>
                </a:cubicBezTo>
                <a:cubicBezTo>
                  <a:pt x="11" y="41"/>
                  <a:pt x="11" y="41"/>
                  <a:pt x="11" y="41"/>
                </a:cubicBezTo>
                <a:cubicBezTo>
                  <a:pt x="9" y="38"/>
                  <a:pt x="8" y="35"/>
                  <a:pt x="7" y="31"/>
                </a:cubicBezTo>
                <a:cubicBezTo>
                  <a:pt x="5" y="31"/>
                  <a:pt x="5" y="31"/>
                  <a:pt x="5" y="31"/>
                </a:cubicBezTo>
                <a:cubicBezTo>
                  <a:pt x="2" y="31"/>
                  <a:pt x="0" y="29"/>
                  <a:pt x="0" y="26"/>
                </a:cubicBezTo>
                <a:cubicBezTo>
                  <a:pt x="0" y="24"/>
                  <a:pt x="2" y="21"/>
                  <a:pt x="5" y="21"/>
                </a:cubicBezTo>
                <a:cubicBezTo>
                  <a:pt x="7" y="21"/>
                  <a:pt x="7" y="21"/>
                  <a:pt x="7" y="21"/>
                </a:cubicBezTo>
                <a:cubicBezTo>
                  <a:pt x="8" y="16"/>
                  <a:pt x="11" y="11"/>
                  <a:pt x="14" y="8"/>
                </a:cubicBezTo>
                <a:cubicBezTo>
                  <a:pt x="19" y="3"/>
                  <a:pt x="26" y="0"/>
                  <a:pt x="33" y="0"/>
                </a:cubicBezTo>
                <a:close/>
                <a:moveTo>
                  <a:pt x="103" y="14"/>
                </a:moveTo>
                <a:cubicBezTo>
                  <a:pt x="100" y="11"/>
                  <a:pt x="96" y="9"/>
                  <a:pt x="91" y="9"/>
                </a:cubicBezTo>
                <a:cubicBezTo>
                  <a:pt x="87" y="9"/>
                  <a:pt x="83" y="11"/>
                  <a:pt x="80" y="14"/>
                </a:cubicBezTo>
                <a:cubicBezTo>
                  <a:pt x="80" y="14"/>
                  <a:pt x="80" y="14"/>
                  <a:pt x="80" y="14"/>
                </a:cubicBezTo>
                <a:cubicBezTo>
                  <a:pt x="76" y="17"/>
                  <a:pt x="75" y="22"/>
                  <a:pt x="75" y="26"/>
                </a:cubicBezTo>
                <a:cubicBezTo>
                  <a:pt x="75" y="31"/>
                  <a:pt x="76" y="35"/>
                  <a:pt x="80" y="38"/>
                </a:cubicBezTo>
                <a:cubicBezTo>
                  <a:pt x="80" y="38"/>
                  <a:pt x="80" y="38"/>
                  <a:pt x="80" y="38"/>
                </a:cubicBezTo>
                <a:cubicBezTo>
                  <a:pt x="83" y="41"/>
                  <a:pt x="87" y="43"/>
                  <a:pt x="91" y="43"/>
                </a:cubicBezTo>
                <a:cubicBezTo>
                  <a:pt x="96" y="43"/>
                  <a:pt x="100" y="41"/>
                  <a:pt x="103" y="38"/>
                </a:cubicBezTo>
                <a:cubicBezTo>
                  <a:pt x="103" y="38"/>
                  <a:pt x="103" y="38"/>
                  <a:pt x="103" y="38"/>
                </a:cubicBezTo>
                <a:cubicBezTo>
                  <a:pt x="103" y="38"/>
                  <a:pt x="103" y="38"/>
                  <a:pt x="103" y="38"/>
                </a:cubicBezTo>
                <a:cubicBezTo>
                  <a:pt x="103" y="38"/>
                  <a:pt x="103" y="38"/>
                  <a:pt x="103" y="38"/>
                </a:cubicBezTo>
                <a:cubicBezTo>
                  <a:pt x="104" y="38"/>
                  <a:pt x="104" y="38"/>
                  <a:pt x="104" y="38"/>
                </a:cubicBezTo>
                <a:cubicBezTo>
                  <a:pt x="106" y="35"/>
                  <a:pt x="108" y="31"/>
                  <a:pt x="108" y="26"/>
                </a:cubicBezTo>
                <a:cubicBezTo>
                  <a:pt x="108" y="26"/>
                  <a:pt x="108" y="26"/>
                  <a:pt x="108" y="26"/>
                </a:cubicBezTo>
                <a:cubicBezTo>
                  <a:pt x="108" y="26"/>
                  <a:pt x="108" y="26"/>
                  <a:pt x="108" y="26"/>
                </a:cubicBezTo>
                <a:cubicBezTo>
                  <a:pt x="108" y="22"/>
                  <a:pt x="106" y="17"/>
                  <a:pt x="103" y="14"/>
                </a:cubicBezTo>
                <a:cubicBezTo>
                  <a:pt x="103" y="14"/>
                  <a:pt x="103" y="14"/>
                  <a:pt x="103" y="14"/>
                </a:cubicBezTo>
                <a:close/>
                <a:moveTo>
                  <a:pt x="45" y="14"/>
                </a:moveTo>
                <a:cubicBezTo>
                  <a:pt x="42" y="11"/>
                  <a:pt x="38" y="9"/>
                  <a:pt x="33" y="9"/>
                </a:cubicBezTo>
                <a:cubicBezTo>
                  <a:pt x="28" y="9"/>
                  <a:pt x="24" y="11"/>
                  <a:pt x="21" y="14"/>
                </a:cubicBezTo>
                <a:cubicBezTo>
                  <a:pt x="18" y="17"/>
                  <a:pt x="16" y="22"/>
                  <a:pt x="16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26"/>
                  <a:pt x="16" y="26"/>
                  <a:pt x="16" y="26"/>
                </a:cubicBezTo>
                <a:cubicBezTo>
                  <a:pt x="16" y="31"/>
                  <a:pt x="18" y="35"/>
                  <a:pt x="21" y="38"/>
                </a:cubicBezTo>
                <a:cubicBezTo>
                  <a:pt x="24" y="41"/>
                  <a:pt x="28" y="43"/>
                  <a:pt x="33" y="43"/>
                </a:cubicBezTo>
                <a:cubicBezTo>
                  <a:pt x="38" y="43"/>
                  <a:pt x="42" y="41"/>
                  <a:pt x="45" y="38"/>
                </a:cubicBezTo>
                <a:cubicBezTo>
                  <a:pt x="45" y="38"/>
                  <a:pt x="45" y="38"/>
                  <a:pt x="45" y="38"/>
                </a:cubicBezTo>
                <a:cubicBezTo>
                  <a:pt x="48" y="35"/>
                  <a:pt x="50" y="31"/>
                  <a:pt x="50" y="26"/>
                </a:cubicBezTo>
                <a:cubicBezTo>
                  <a:pt x="50" y="22"/>
                  <a:pt x="48" y="17"/>
                  <a:pt x="45" y="14"/>
                </a:cubicBezTo>
                <a:cubicBezTo>
                  <a:pt x="45" y="14"/>
                  <a:pt x="45" y="14"/>
                  <a:pt x="45" y="1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76" name="Freeform 3868"/>
          <p:cNvSpPr>
            <a:spLocks noEditPoints="1"/>
          </p:cNvSpPr>
          <p:nvPr/>
        </p:nvSpPr>
        <p:spPr bwMode="auto">
          <a:xfrm>
            <a:off x="3304739" y="4247531"/>
            <a:ext cx="229696" cy="199283"/>
          </a:xfrm>
          <a:custGeom>
            <a:avLst/>
            <a:gdLst>
              <a:gd name="T0" fmla="*/ 24 w 125"/>
              <a:gd name="T1" fmla="*/ 89 h 108"/>
              <a:gd name="T2" fmla="*/ 70 w 125"/>
              <a:gd name="T3" fmla="*/ 86 h 108"/>
              <a:gd name="T4" fmla="*/ 78 w 125"/>
              <a:gd name="T5" fmla="*/ 80 h 108"/>
              <a:gd name="T6" fmla="*/ 84 w 125"/>
              <a:gd name="T7" fmla="*/ 83 h 108"/>
              <a:gd name="T8" fmla="*/ 98 w 125"/>
              <a:gd name="T9" fmla="*/ 86 h 108"/>
              <a:gd name="T10" fmla="*/ 98 w 125"/>
              <a:gd name="T11" fmla="*/ 92 h 108"/>
              <a:gd name="T12" fmla="*/ 84 w 125"/>
              <a:gd name="T13" fmla="*/ 95 h 108"/>
              <a:gd name="T14" fmla="*/ 78 w 125"/>
              <a:gd name="T15" fmla="*/ 98 h 108"/>
              <a:gd name="T16" fmla="*/ 72 w 125"/>
              <a:gd name="T17" fmla="*/ 95 h 108"/>
              <a:gd name="T18" fmla="*/ 27 w 125"/>
              <a:gd name="T19" fmla="*/ 92 h 108"/>
              <a:gd name="T20" fmla="*/ 109 w 125"/>
              <a:gd name="T21" fmla="*/ 0 h 108"/>
              <a:gd name="T22" fmla="*/ 120 w 125"/>
              <a:gd name="T23" fmla="*/ 5 h 108"/>
              <a:gd name="T24" fmla="*/ 125 w 125"/>
              <a:gd name="T25" fmla="*/ 93 h 108"/>
              <a:gd name="T26" fmla="*/ 120 w 125"/>
              <a:gd name="T27" fmla="*/ 104 h 108"/>
              <a:gd name="T28" fmla="*/ 16 w 125"/>
              <a:gd name="T29" fmla="*/ 108 h 108"/>
              <a:gd name="T30" fmla="*/ 5 w 125"/>
              <a:gd name="T31" fmla="*/ 104 h 108"/>
              <a:gd name="T32" fmla="*/ 0 w 125"/>
              <a:gd name="T33" fmla="*/ 16 h 108"/>
              <a:gd name="T34" fmla="*/ 5 w 125"/>
              <a:gd name="T35" fmla="*/ 5 h 108"/>
              <a:gd name="T36" fmla="*/ 109 w 125"/>
              <a:gd name="T37" fmla="*/ 10 h 108"/>
              <a:gd name="T38" fmla="*/ 12 w 125"/>
              <a:gd name="T39" fmla="*/ 12 h 108"/>
              <a:gd name="T40" fmla="*/ 10 w 125"/>
              <a:gd name="T41" fmla="*/ 16 h 108"/>
              <a:gd name="T42" fmla="*/ 12 w 125"/>
              <a:gd name="T43" fmla="*/ 97 h 108"/>
              <a:gd name="T44" fmla="*/ 12 w 125"/>
              <a:gd name="T45" fmla="*/ 97 h 108"/>
              <a:gd name="T46" fmla="*/ 109 w 125"/>
              <a:gd name="T47" fmla="*/ 99 h 108"/>
              <a:gd name="T48" fmla="*/ 113 w 125"/>
              <a:gd name="T49" fmla="*/ 97 h 108"/>
              <a:gd name="T50" fmla="*/ 115 w 125"/>
              <a:gd name="T51" fmla="*/ 16 h 108"/>
              <a:gd name="T52" fmla="*/ 113 w 125"/>
              <a:gd name="T53" fmla="*/ 12 h 108"/>
              <a:gd name="T54" fmla="*/ 109 w 125"/>
              <a:gd name="T55" fmla="*/ 10 h 108"/>
              <a:gd name="T56" fmla="*/ 80 w 125"/>
              <a:gd name="T57" fmla="*/ 47 h 108"/>
              <a:gd name="T58" fmla="*/ 80 w 125"/>
              <a:gd name="T59" fmla="*/ 55 h 108"/>
              <a:gd name="T60" fmla="*/ 65 w 125"/>
              <a:gd name="T61" fmla="*/ 64 h 108"/>
              <a:gd name="T62" fmla="*/ 43 w 125"/>
              <a:gd name="T63" fmla="*/ 71 h 108"/>
              <a:gd name="T64" fmla="*/ 42 w 125"/>
              <a:gd name="T65" fmla="*/ 69 h 108"/>
              <a:gd name="T66" fmla="*/ 47 w 125"/>
              <a:gd name="T67" fmla="*/ 28 h 108"/>
              <a:gd name="T68" fmla="*/ 52 w 125"/>
              <a:gd name="T69" fmla="*/ 41 h 108"/>
              <a:gd name="T70" fmla="*/ 68 w 125"/>
              <a:gd name="T71" fmla="*/ 51 h 108"/>
              <a:gd name="T72" fmla="*/ 75 w 125"/>
              <a:gd name="T73" fmla="*/ 89 h 108"/>
              <a:gd name="T74" fmla="*/ 75 w 125"/>
              <a:gd name="T75" fmla="*/ 89 h 108"/>
              <a:gd name="T76" fmla="*/ 76 w 125"/>
              <a:gd name="T77" fmla="*/ 91 h 108"/>
              <a:gd name="T78" fmla="*/ 76 w 125"/>
              <a:gd name="T79" fmla="*/ 91 h 108"/>
              <a:gd name="T80" fmla="*/ 80 w 125"/>
              <a:gd name="T81" fmla="*/ 91 h 108"/>
              <a:gd name="T82" fmla="*/ 81 w 125"/>
              <a:gd name="T83" fmla="*/ 89 h 108"/>
              <a:gd name="T84" fmla="*/ 81 w 125"/>
              <a:gd name="T85" fmla="*/ 89 h 108"/>
              <a:gd name="T86" fmla="*/ 81 w 125"/>
              <a:gd name="T87" fmla="*/ 89 h 108"/>
              <a:gd name="T88" fmla="*/ 80 w 125"/>
              <a:gd name="T89" fmla="*/ 87 h 108"/>
              <a:gd name="T90" fmla="*/ 78 w 125"/>
              <a:gd name="T91" fmla="*/ 86 h 108"/>
              <a:gd name="T92" fmla="*/ 75 w 125"/>
              <a:gd name="T93" fmla="*/ 89 h 10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25" h="108">
                <a:moveTo>
                  <a:pt x="27" y="92"/>
                </a:moveTo>
                <a:cubicBezTo>
                  <a:pt x="26" y="92"/>
                  <a:pt x="24" y="91"/>
                  <a:pt x="24" y="89"/>
                </a:cubicBezTo>
                <a:cubicBezTo>
                  <a:pt x="24" y="87"/>
                  <a:pt x="26" y="86"/>
                  <a:pt x="27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70" y="85"/>
                  <a:pt x="71" y="84"/>
                  <a:pt x="72" y="83"/>
                </a:cubicBezTo>
                <a:cubicBezTo>
                  <a:pt x="73" y="81"/>
                  <a:pt x="75" y="80"/>
                  <a:pt x="78" y="80"/>
                </a:cubicBezTo>
                <a:cubicBezTo>
                  <a:pt x="80" y="80"/>
                  <a:pt x="82" y="81"/>
                  <a:pt x="84" y="83"/>
                </a:cubicBezTo>
                <a:cubicBezTo>
                  <a:pt x="84" y="83"/>
                  <a:pt x="84" y="83"/>
                  <a:pt x="84" y="83"/>
                </a:cubicBezTo>
                <a:cubicBezTo>
                  <a:pt x="85" y="84"/>
                  <a:pt x="86" y="85"/>
                  <a:pt x="86" y="86"/>
                </a:cubicBezTo>
                <a:cubicBezTo>
                  <a:pt x="98" y="86"/>
                  <a:pt x="98" y="86"/>
                  <a:pt x="98" y="86"/>
                </a:cubicBezTo>
                <a:cubicBezTo>
                  <a:pt x="99" y="86"/>
                  <a:pt x="101" y="87"/>
                  <a:pt x="101" y="89"/>
                </a:cubicBezTo>
                <a:cubicBezTo>
                  <a:pt x="101" y="91"/>
                  <a:pt x="99" y="92"/>
                  <a:pt x="98" y="92"/>
                </a:cubicBezTo>
                <a:cubicBezTo>
                  <a:pt x="86" y="92"/>
                  <a:pt x="86" y="92"/>
                  <a:pt x="86" y="92"/>
                </a:cubicBezTo>
                <a:cubicBezTo>
                  <a:pt x="86" y="93"/>
                  <a:pt x="85" y="94"/>
                  <a:pt x="84" y="95"/>
                </a:cubicBezTo>
                <a:cubicBezTo>
                  <a:pt x="84" y="95"/>
                  <a:pt x="84" y="95"/>
                  <a:pt x="84" y="95"/>
                </a:cubicBezTo>
                <a:cubicBezTo>
                  <a:pt x="82" y="97"/>
                  <a:pt x="80" y="98"/>
                  <a:pt x="78" y="98"/>
                </a:cubicBezTo>
                <a:cubicBezTo>
                  <a:pt x="75" y="98"/>
                  <a:pt x="73" y="97"/>
                  <a:pt x="72" y="95"/>
                </a:cubicBezTo>
                <a:cubicBezTo>
                  <a:pt x="72" y="95"/>
                  <a:pt x="72" y="95"/>
                  <a:pt x="72" y="95"/>
                </a:cubicBezTo>
                <a:cubicBezTo>
                  <a:pt x="71" y="94"/>
                  <a:pt x="70" y="93"/>
                  <a:pt x="70" y="92"/>
                </a:cubicBezTo>
                <a:cubicBezTo>
                  <a:pt x="27" y="92"/>
                  <a:pt x="27" y="92"/>
                  <a:pt x="27" y="92"/>
                </a:cubicBezTo>
                <a:close/>
                <a:moveTo>
                  <a:pt x="16" y="0"/>
                </a:moveTo>
                <a:cubicBezTo>
                  <a:pt x="109" y="0"/>
                  <a:pt x="109" y="0"/>
                  <a:pt x="109" y="0"/>
                </a:cubicBezTo>
                <a:cubicBezTo>
                  <a:pt x="113" y="0"/>
                  <a:pt x="117" y="2"/>
                  <a:pt x="120" y="5"/>
                </a:cubicBezTo>
                <a:cubicBezTo>
                  <a:pt x="120" y="5"/>
                  <a:pt x="120" y="5"/>
                  <a:pt x="120" y="5"/>
                </a:cubicBezTo>
                <a:cubicBezTo>
                  <a:pt x="123" y="8"/>
                  <a:pt x="125" y="12"/>
                  <a:pt x="125" y="16"/>
                </a:cubicBezTo>
                <a:cubicBezTo>
                  <a:pt x="125" y="93"/>
                  <a:pt x="125" y="93"/>
                  <a:pt x="125" y="93"/>
                </a:cubicBezTo>
                <a:cubicBezTo>
                  <a:pt x="125" y="97"/>
                  <a:pt x="123" y="101"/>
                  <a:pt x="120" y="104"/>
                </a:cubicBezTo>
                <a:cubicBezTo>
                  <a:pt x="120" y="104"/>
                  <a:pt x="120" y="104"/>
                  <a:pt x="120" y="104"/>
                </a:cubicBezTo>
                <a:cubicBezTo>
                  <a:pt x="117" y="107"/>
                  <a:pt x="113" y="108"/>
                  <a:pt x="109" y="108"/>
                </a:cubicBezTo>
                <a:cubicBezTo>
                  <a:pt x="16" y="108"/>
                  <a:pt x="16" y="108"/>
                  <a:pt x="16" y="108"/>
                </a:cubicBezTo>
                <a:cubicBezTo>
                  <a:pt x="12" y="108"/>
                  <a:pt x="8" y="107"/>
                  <a:pt x="5" y="104"/>
                </a:cubicBezTo>
                <a:cubicBezTo>
                  <a:pt x="5" y="104"/>
                  <a:pt x="5" y="104"/>
                  <a:pt x="5" y="104"/>
                </a:cubicBezTo>
                <a:cubicBezTo>
                  <a:pt x="2" y="101"/>
                  <a:pt x="0" y="97"/>
                  <a:pt x="0" y="93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2"/>
                  <a:pt x="2" y="8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8" y="2"/>
                  <a:pt x="12" y="0"/>
                  <a:pt x="16" y="0"/>
                </a:cubicBezTo>
                <a:close/>
                <a:moveTo>
                  <a:pt x="109" y="10"/>
                </a:moveTo>
                <a:cubicBezTo>
                  <a:pt x="16" y="10"/>
                  <a:pt x="16" y="10"/>
                  <a:pt x="16" y="10"/>
                </a:cubicBezTo>
                <a:cubicBezTo>
                  <a:pt x="14" y="10"/>
                  <a:pt x="13" y="11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10" y="13"/>
                  <a:pt x="10" y="14"/>
                  <a:pt x="10" y="16"/>
                </a:cubicBezTo>
                <a:cubicBezTo>
                  <a:pt x="10" y="93"/>
                  <a:pt x="10" y="93"/>
                  <a:pt x="10" y="93"/>
                </a:cubicBezTo>
                <a:cubicBezTo>
                  <a:pt x="10" y="94"/>
                  <a:pt x="10" y="96"/>
                  <a:pt x="12" y="97"/>
                </a:cubicBezTo>
                <a:cubicBezTo>
                  <a:pt x="12" y="97"/>
                  <a:pt x="12" y="97"/>
                  <a:pt x="12" y="97"/>
                </a:cubicBezTo>
                <a:cubicBezTo>
                  <a:pt x="12" y="97"/>
                  <a:pt x="12" y="97"/>
                  <a:pt x="12" y="97"/>
                </a:cubicBezTo>
                <a:cubicBezTo>
                  <a:pt x="13" y="98"/>
                  <a:pt x="14" y="99"/>
                  <a:pt x="16" y="99"/>
                </a:cubicBezTo>
                <a:cubicBezTo>
                  <a:pt x="109" y="99"/>
                  <a:pt x="109" y="99"/>
                  <a:pt x="109" y="99"/>
                </a:cubicBezTo>
                <a:cubicBezTo>
                  <a:pt x="111" y="99"/>
                  <a:pt x="112" y="98"/>
                  <a:pt x="113" y="97"/>
                </a:cubicBezTo>
                <a:cubicBezTo>
                  <a:pt x="113" y="97"/>
                  <a:pt x="113" y="97"/>
                  <a:pt x="113" y="97"/>
                </a:cubicBezTo>
                <a:cubicBezTo>
                  <a:pt x="114" y="96"/>
                  <a:pt x="115" y="94"/>
                  <a:pt x="115" y="93"/>
                </a:cubicBezTo>
                <a:cubicBezTo>
                  <a:pt x="115" y="16"/>
                  <a:pt x="115" y="16"/>
                  <a:pt x="115" y="16"/>
                </a:cubicBezTo>
                <a:cubicBezTo>
                  <a:pt x="115" y="14"/>
                  <a:pt x="114" y="13"/>
                  <a:pt x="113" y="12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3" y="12"/>
                  <a:pt x="113" y="12"/>
                  <a:pt x="113" y="12"/>
                </a:cubicBezTo>
                <a:cubicBezTo>
                  <a:pt x="112" y="11"/>
                  <a:pt x="111" y="10"/>
                  <a:pt x="109" y="10"/>
                </a:cubicBezTo>
                <a:close/>
                <a:moveTo>
                  <a:pt x="49" y="29"/>
                </a:moveTo>
                <a:cubicBezTo>
                  <a:pt x="80" y="47"/>
                  <a:pt x="80" y="47"/>
                  <a:pt x="80" y="47"/>
                </a:cubicBezTo>
                <a:cubicBezTo>
                  <a:pt x="83" y="48"/>
                  <a:pt x="83" y="51"/>
                  <a:pt x="82" y="53"/>
                </a:cubicBezTo>
                <a:cubicBezTo>
                  <a:pt x="82" y="54"/>
                  <a:pt x="81" y="55"/>
                  <a:pt x="80" y="55"/>
                </a:cubicBezTo>
                <a:cubicBezTo>
                  <a:pt x="80" y="55"/>
                  <a:pt x="80" y="55"/>
                  <a:pt x="80" y="55"/>
                </a:cubicBezTo>
                <a:cubicBezTo>
                  <a:pt x="65" y="64"/>
                  <a:pt x="65" y="64"/>
                  <a:pt x="65" y="64"/>
                </a:cubicBezTo>
                <a:cubicBezTo>
                  <a:pt x="49" y="73"/>
                  <a:pt x="49" y="73"/>
                  <a:pt x="49" y="73"/>
                </a:cubicBezTo>
                <a:cubicBezTo>
                  <a:pt x="47" y="74"/>
                  <a:pt x="44" y="74"/>
                  <a:pt x="43" y="71"/>
                </a:cubicBezTo>
                <a:cubicBezTo>
                  <a:pt x="42" y="71"/>
                  <a:pt x="42" y="70"/>
                  <a:pt x="42" y="69"/>
                </a:cubicBezTo>
                <a:cubicBezTo>
                  <a:pt x="42" y="69"/>
                  <a:pt x="42" y="69"/>
                  <a:pt x="42" y="69"/>
                </a:cubicBezTo>
                <a:cubicBezTo>
                  <a:pt x="42" y="33"/>
                  <a:pt x="42" y="33"/>
                  <a:pt x="42" y="33"/>
                </a:cubicBezTo>
                <a:cubicBezTo>
                  <a:pt x="42" y="30"/>
                  <a:pt x="44" y="28"/>
                  <a:pt x="47" y="28"/>
                </a:cubicBezTo>
                <a:cubicBezTo>
                  <a:pt x="48" y="28"/>
                  <a:pt x="49" y="29"/>
                  <a:pt x="49" y="29"/>
                </a:cubicBezTo>
                <a:close/>
                <a:moveTo>
                  <a:pt x="52" y="41"/>
                </a:moveTo>
                <a:cubicBezTo>
                  <a:pt x="52" y="61"/>
                  <a:pt x="52" y="61"/>
                  <a:pt x="52" y="61"/>
                </a:cubicBezTo>
                <a:cubicBezTo>
                  <a:pt x="57" y="57"/>
                  <a:pt x="63" y="54"/>
                  <a:pt x="68" y="51"/>
                </a:cubicBezTo>
                <a:cubicBezTo>
                  <a:pt x="52" y="41"/>
                  <a:pt x="52" y="41"/>
                  <a:pt x="52" y="41"/>
                </a:cubicBezTo>
                <a:close/>
                <a:moveTo>
                  <a:pt x="75" y="89"/>
                </a:moveTo>
                <a:cubicBezTo>
                  <a:pt x="75" y="89"/>
                  <a:pt x="75" y="89"/>
                  <a:pt x="75" y="89"/>
                </a:cubicBezTo>
                <a:cubicBezTo>
                  <a:pt x="75" y="89"/>
                  <a:pt x="75" y="89"/>
                  <a:pt x="75" y="89"/>
                </a:cubicBezTo>
                <a:cubicBezTo>
                  <a:pt x="75" y="89"/>
                  <a:pt x="75" y="89"/>
                  <a:pt x="75" y="89"/>
                </a:cubicBezTo>
                <a:cubicBezTo>
                  <a:pt x="75" y="90"/>
                  <a:pt x="75" y="90"/>
                  <a:pt x="76" y="91"/>
                </a:cubicBezTo>
                <a:cubicBezTo>
                  <a:pt x="76" y="91"/>
                  <a:pt x="76" y="91"/>
                  <a:pt x="76" y="91"/>
                </a:cubicBezTo>
                <a:cubicBezTo>
                  <a:pt x="76" y="91"/>
                  <a:pt x="76" y="91"/>
                  <a:pt x="76" y="91"/>
                </a:cubicBezTo>
                <a:cubicBezTo>
                  <a:pt x="76" y="92"/>
                  <a:pt x="77" y="92"/>
                  <a:pt x="78" y="92"/>
                </a:cubicBezTo>
                <a:cubicBezTo>
                  <a:pt x="79" y="92"/>
                  <a:pt x="79" y="92"/>
                  <a:pt x="80" y="91"/>
                </a:cubicBezTo>
                <a:cubicBezTo>
                  <a:pt x="80" y="91"/>
                  <a:pt x="80" y="91"/>
                  <a:pt x="80" y="91"/>
                </a:cubicBezTo>
                <a:cubicBezTo>
                  <a:pt x="80" y="90"/>
                  <a:pt x="81" y="90"/>
                  <a:pt x="81" y="89"/>
                </a:cubicBezTo>
                <a:cubicBezTo>
                  <a:pt x="81" y="89"/>
                  <a:pt x="81" y="89"/>
                  <a:pt x="81" y="89"/>
                </a:cubicBezTo>
                <a:cubicBezTo>
                  <a:pt x="81" y="89"/>
                  <a:pt x="81" y="89"/>
                  <a:pt x="81" y="89"/>
                </a:cubicBezTo>
                <a:cubicBezTo>
                  <a:pt x="81" y="89"/>
                  <a:pt x="81" y="89"/>
                  <a:pt x="81" y="89"/>
                </a:cubicBezTo>
                <a:cubicBezTo>
                  <a:pt x="81" y="89"/>
                  <a:pt x="81" y="89"/>
                  <a:pt x="81" y="89"/>
                </a:cubicBezTo>
                <a:cubicBezTo>
                  <a:pt x="81" y="88"/>
                  <a:pt x="80" y="87"/>
                  <a:pt x="80" y="87"/>
                </a:cubicBezTo>
                <a:cubicBezTo>
                  <a:pt x="80" y="87"/>
                  <a:pt x="80" y="87"/>
                  <a:pt x="80" y="87"/>
                </a:cubicBezTo>
                <a:cubicBezTo>
                  <a:pt x="80" y="87"/>
                  <a:pt x="80" y="87"/>
                  <a:pt x="80" y="87"/>
                </a:cubicBezTo>
                <a:cubicBezTo>
                  <a:pt x="79" y="86"/>
                  <a:pt x="79" y="86"/>
                  <a:pt x="78" y="86"/>
                </a:cubicBezTo>
                <a:cubicBezTo>
                  <a:pt x="77" y="86"/>
                  <a:pt x="76" y="86"/>
                  <a:pt x="76" y="87"/>
                </a:cubicBezTo>
                <a:cubicBezTo>
                  <a:pt x="75" y="87"/>
                  <a:pt x="75" y="88"/>
                  <a:pt x="75" y="8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77" name="Freeform 3869"/>
          <p:cNvSpPr>
            <a:spLocks noEditPoints="1"/>
          </p:cNvSpPr>
          <p:nvPr/>
        </p:nvSpPr>
        <p:spPr bwMode="auto">
          <a:xfrm>
            <a:off x="5728617" y="4217951"/>
            <a:ext cx="211787" cy="228864"/>
          </a:xfrm>
          <a:custGeom>
            <a:avLst/>
            <a:gdLst>
              <a:gd name="T0" fmla="*/ 8 w 115"/>
              <a:gd name="T1" fmla="*/ 60 h 124"/>
              <a:gd name="T2" fmla="*/ 15 w 115"/>
              <a:gd name="T3" fmla="*/ 65 h 124"/>
              <a:gd name="T4" fmla="*/ 18 w 115"/>
              <a:gd name="T5" fmla="*/ 69 h 124"/>
              <a:gd name="T6" fmla="*/ 18 w 115"/>
              <a:gd name="T7" fmla="*/ 94 h 124"/>
              <a:gd name="T8" fmla="*/ 15 w 115"/>
              <a:gd name="T9" fmla="*/ 98 h 124"/>
              <a:gd name="T10" fmla="*/ 12 w 115"/>
              <a:gd name="T11" fmla="*/ 101 h 124"/>
              <a:gd name="T12" fmla="*/ 6 w 115"/>
              <a:gd name="T13" fmla="*/ 98 h 124"/>
              <a:gd name="T14" fmla="*/ 9 w 115"/>
              <a:gd name="T15" fmla="*/ 96 h 124"/>
              <a:gd name="T16" fmla="*/ 14 w 115"/>
              <a:gd name="T17" fmla="*/ 91 h 124"/>
              <a:gd name="T18" fmla="*/ 15 w 115"/>
              <a:gd name="T19" fmla="*/ 75 h 124"/>
              <a:gd name="T20" fmla="*/ 14 w 115"/>
              <a:gd name="T21" fmla="*/ 72 h 124"/>
              <a:gd name="T22" fmla="*/ 9 w 115"/>
              <a:gd name="T23" fmla="*/ 67 h 124"/>
              <a:gd name="T24" fmla="*/ 6 w 115"/>
              <a:gd name="T25" fmla="*/ 66 h 124"/>
              <a:gd name="T26" fmla="*/ 48 w 115"/>
              <a:gd name="T27" fmla="*/ 25 h 124"/>
              <a:gd name="T28" fmla="*/ 80 w 115"/>
              <a:gd name="T29" fmla="*/ 18 h 124"/>
              <a:gd name="T30" fmla="*/ 96 w 115"/>
              <a:gd name="T31" fmla="*/ 34 h 124"/>
              <a:gd name="T32" fmla="*/ 96 w 115"/>
              <a:gd name="T33" fmla="*/ 57 h 124"/>
              <a:gd name="T34" fmla="*/ 86 w 115"/>
              <a:gd name="T35" fmla="*/ 67 h 124"/>
              <a:gd name="T36" fmla="*/ 91 w 115"/>
              <a:gd name="T37" fmla="*/ 55 h 124"/>
              <a:gd name="T38" fmla="*/ 91 w 115"/>
              <a:gd name="T39" fmla="*/ 37 h 124"/>
              <a:gd name="T40" fmla="*/ 86 w 115"/>
              <a:gd name="T41" fmla="*/ 29 h 124"/>
              <a:gd name="T42" fmla="*/ 69 w 115"/>
              <a:gd name="T43" fmla="*/ 22 h 124"/>
              <a:gd name="T44" fmla="*/ 38 w 115"/>
              <a:gd name="T45" fmla="*/ 102 h 124"/>
              <a:gd name="T46" fmla="*/ 60 w 115"/>
              <a:gd name="T47" fmla="*/ 115 h 124"/>
              <a:gd name="T48" fmla="*/ 77 w 115"/>
              <a:gd name="T49" fmla="*/ 98 h 124"/>
              <a:gd name="T50" fmla="*/ 94 w 115"/>
              <a:gd name="T51" fmla="*/ 20 h 124"/>
              <a:gd name="T52" fmla="*/ 33 w 115"/>
              <a:gd name="T53" fmla="*/ 46 h 124"/>
              <a:gd name="T54" fmla="*/ 36 w 115"/>
              <a:gd name="T55" fmla="*/ 13 h 124"/>
              <a:gd name="T56" fmla="*/ 69 w 115"/>
              <a:gd name="T57" fmla="*/ 0 h 124"/>
              <a:gd name="T58" fmla="*/ 97 w 115"/>
              <a:gd name="T59" fmla="*/ 80 h 124"/>
              <a:gd name="T60" fmla="*/ 79 w 115"/>
              <a:gd name="T61" fmla="*/ 117 h 124"/>
              <a:gd name="T62" fmla="*/ 45 w 115"/>
              <a:gd name="T63" fmla="*/ 120 h 124"/>
              <a:gd name="T64" fmla="*/ 0 w 115"/>
              <a:gd name="T65" fmla="*/ 71 h 124"/>
              <a:gd name="T66" fmla="*/ 6 w 115"/>
              <a:gd name="T67" fmla="*/ 71 h 124"/>
              <a:gd name="T68" fmla="*/ 10 w 115"/>
              <a:gd name="T69" fmla="*/ 74 h 124"/>
              <a:gd name="T70" fmla="*/ 10 w 115"/>
              <a:gd name="T71" fmla="*/ 89 h 124"/>
              <a:gd name="T72" fmla="*/ 6 w 115"/>
              <a:gd name="T73" fmla="*/ 92 h 124"/>
              <a:gd name="T74" fmla="*/ 0 w 115"/>
              <a:gd name="T75" fmla="*/ 92 h 124"/>
              <a:gd name="T76" fmla="*/ 2 w 115"/>
              <a:gd name="T77" fmla="*/ 75 h 124"/>
              <a:gd name="T78" fmla="*/ 12 w 115"/>
              <a:gd name="T79" fmla="*/ 51 h 124"/>
              <a:gd name="T80" fmla="*/ 27 w 115"/>
              <a:gd name="T81" fmla="*/ 63 h 124"/>
              <a:gd name="T82" fmla="*/ 32 w 115"/>
              <a:gd name="T83" fmla="*/ 75 h 124"/>
              <a:gd name="T84" fmla="*/ 27 w 115"/>
              <a:gd name="T85" fmla="*/ 100 h 124"/>
              <a:gd name="T86" fmla="*/ 12 w 115"/>
              <a:gd name="T87" fmla="*/ 112 h 124"/>
              <a:gd name="T88" fmla="*/ 15 w 115"/>
              <a:gd name="T89" fmla="*/ 104 h 124"/>
              <a:gd name="T90" fmla="*/ 25 w 115"/>
              <a:gd name="T91" fmla="*/ 92 h 124"/>
              <a:gd name="T92" fmla="*/ 22 w 115"/>
              <a:gd name="T93" fmla="*/ 66 h 124"/>
              <a:gd name="T94" fmla="*/ 15 w 115"/>
              <a:gd name="T95" fmla="*/ 5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15" h="124">
                <a:moveTo>
                  <a:pt x="6" y="66"/>
                </a:moveTo>
                <a:cubicBezTo>
                  <a:pt x="4" y="65"/>
                  <a:pt x="4" y="63"/>
                  <a:pt x="4" y="62"/>
                </a:cubicBezTo>
                <a:cubicBezTo>
                  <a:pt x="5" y="60"/>
                  <a:pt x="7" y="60"/>
                  <a:pt x="8" y="60"/>
                </a:cubicBezTo>
                <a:cubicBezTo>
                  <a:pt x="10" y="61"/>
                  <a:pt x="11" y="62"/>
                  <a:pt x="12" y="62"/>
                </a:cubicBezTo>
                <a:cubicBezTo>
                  <a:pt x="12" y="62"/>
                  <a:pt x="12" y="62"/>
                  <a:pt x="12" y="62"/>
                </a:cubicBezTo>
                <a:cubicBezTo>
                  <a:pt x="13" y="63"/>
                  <a:pt x="14" y="64"/>
                  <a:pt x="15" y="65"/>
                </a:cubicBezTo>
                <a:cubicBezTo>
                  <a:pt x="16" y="65"/>
                  <a:pt x="16" y="65"/>
                  <a:pt x="16" y="65"/>
                </a:cubicBezTo>
                <a:cubicBezTo>
                  <a:pt x="17" y="66"/>
                  <a:pt x="18" y="67"/>
                  <a:pt x="18" y="69"/>
                </a:cubicBezTo>
                <a:cubicBezTo>
                  <a:pt x="18" y="69"/>
                  <a:pt x="18" y="69"/>
                  <a:pt x="18" y="69"/>
                </a:cubicBezTo>
                <a:cubicBezTo>
                  <a:pt x="19" y="70"/>
                  <a:pt x="20" y="71"/>
                  <a:pt x="20" y="73"/>
                </a:cubicBezTo>
                <a:cubicBezTo>
                  <a:pt x="23" y="78"/>
                  <a:pt x="23" y="85"/>
                  <a:pt x="20" y="91"/>
                </a:cubicBezTo>
                <a:cubicBezTo>
                  <a:pt x="20" y="92"/>
                  <a:pt x="19" y="93"/>
                  <a:pt x="18" y="94"/>
                </a:cubicBezTo>
                <a:cubicBezTo>
                  <a:pt x="18" y="94"/>
                  <a:pt x="18" y="94"/>
                  <a:pt x="18" y="94"/>
                </a:cubicBezTo>
                <a:cubicBezTo>
                  <a:pt x="18" y="94"/>
                  <a:pt x="18" y="94"/>
                  <a:pt x="18" y="94"/>
                </a:cubicBezTo>
                <a:cubicBezTo>
                  <a:pt x="17" y="96"/>
                  <a:pt x="17" y="97"/>
                  <a:pt x="15" y="98"/>
                </a:cubicBezTo>
                <a:cubicBezTo>
                  <a:pt x="15" y="98"/>
                  <a:pt x="15" y="98"/>
                  <a:pt x="15" y="98"/>
                </a:cubicBezTo>
                <a:cubicBezTo>
                  <a:pt x="14" y="99"/>
                  <a:pt x="13" y="100"/>
                  <a:pt x="12" y="101"/>
                </a:cubicBezTo>
                <a:cubicBezTo>
                  <a:pt x="12" y="101"/>
                  <a:pt x="12" y="101"/>
                  <a:pt x="12" y="101"/>
                </a:cubicBezTo>
                <a:cubicBezTo>
                  <a:pt x="11" y="102"/>
                  <a:pt x="10" y="102"/>
                  <a:pt x="8" y="103"/>
                </a:cubicBezTo>
                <a:cubicBezTo>
                  <a:pt x="7" y="103"/>
                  <a:pt x="5" y="103"/>
                  <a:pt x="4" y="101"/>
                </a:cubicBezTo>
                <a:cubicBezTo>
                  <a:pt x="4" y="100"/>
                  <a:pt x="4" y="98"/>
                  <a:pt x="6" y="98"/>
                </a:cubicBezTo>
                <a:cubicBezTo>
                  <a:pt x="7" y="97"/>
                  <a:pt x="8" y="97"/>
                  <a:pt x="9" y="96"/>
                </a:cubicBezTo>
                <a:cubicBezTo>
                  <a:pt x="9" y="96"/>
                  <a:pt x="9" y="96"/>
                  <a:pt x="9" y="96"/>
                </a:cubicBezTo>
                <a:cubicBezTo>
                  <a:pt x="9" y="96"/>
                  <a:pt x="9" y="96"/>
                  <a:pt x="9" y="96"/>
                </a:cubicBezTo>
                <a:cubicBezTo>
                  <a:pt x="10" y="95"/>
                  <a:pt x="11" y="95"/>
                  <a:pt x="11" y="94"/>
                </a:cubicBezTo>
                <a:cubicBezTo>
                  <a:pt x="11" y="94"/>
                  <a:pt x="11" y="94"/>
                  <a:pt x="11" y="94"/>
                </a:cubicBezTo>
                <a:cubicBezTo>
                  <a:pt x="12" y="93"/>
                  <a:pt x="13" y="92"/>
                  <a:pt x="14" y="91"/>
                </a:cubicBezTo>
                <a:cubicBezTo>
                  <a:pt x="14" y="91"/>
                  <a:pt x="14" y="91"/>
                  <a:pt x="14" y="91"/>
                </a:cubicBezTo>
                <a:cubicBezTo>
                  <a:pt x="14" y="90"/>
                  <a:pt x="15" y="89"/>
                  <a:pt x="15" y="88"/>
                </a:cubicBezTo>
                <a:cubicBezTo>
                  <a:pt x="17" y="84"/>
                  <a:pt x="17" y="79"/>
                  <a:pt x="15" y="75"/>
                </a:cubicBezTo>
                <a:cubicBezTo>
                  <a:pt x="15" y="74"/>
                  <a:pt x="14" y="73"/>
                  <a:pt x="14" y="72"/>
                </a:cubicBezTo>
                <a:cubicBezTo>
                  <a:pt x="14" y="72"/>
                  <a:pt x="14" y="72"/>
                  <a:pt x="14" y="72"/>
                </a:cubicBezTo>
                <a:cubicBezTo>
                  <a:pt x="14" y="72"/>
                  <a:pt x="14" y="72"/>
                  <a:pt x="14" y="72"/>
                </a:cubicBezTo>
                <a:cubicBezTo>
                  <a:pt x="13" y="71"/>
                  <a:pt x="12" y="70"/>
                  <a:pt x="12" y="69"/>
                </a:cubicBezTo>
                <a:cubicBezTo>
                  <a:pt x="11" y="69"/>
                  <a:pt x="11" y="69"/>
                  <a:pt x="11" y="69"/>
                </a:cubicBezTo>
                <a:cubicBezTo>
                  <a:pt x="11" y="68"/>
                  <a:pt x="10" y="68"/>
                  <a:pt x="9" y="67"/>
                </a:cubicBezTo>
                <a:cubicBezTo>
                  <a:pt x="9" y="67"/>
                  <a:pt x="9" y="67"/>
                  <a:pt x="9" y="67"/>
                </a:cubicBezTo>
                <a:cubicBezTo>
                  <a:pt x="9" y="67"/>
                  <a:pt x="9" y="67"/>
                  <a:pt x="9" y="67"/>
                </a:cubicBezTo>
                <a:cubicBezTo>
                  <a:pt x="8" y="67"/>
                  <a:pt x="7" y="66"/>
                  <a:pt x="6" y="66"/>
                </a:cubicBezTo>
                <a:close/>
                <a:moveTo>
                  <a:pt x="52" y="29"/>
                </a:moveTo>
                <a:cubicBezTo>
                  <a:pt x="51" y="30"/>
                  <a:pt x="49" y="30"/>
                  <a:pt x="48" y="29"/>
                </a:cubicBezTo>
                <a:cubicBezTo>
                  <a:pt x="47" y="28"/>
                  <a:pt x="47" y="26"/>
                  <a:pt x="48" y="25"/>
                </a:cubicBezTo>
                <a:cubicBezTo>
                  <a:pt x="53" y="19"/>
                  <a:pt x="61" y="16"/>
                  <a:pt x="69" y="16"/>
                </a:cubicBezTo>
                <a:cubicBezTo>
                  <a:pt x="73" y="16"/>
                  <a:pt x="77" y="17"/>
                  <a:pt x="80" y="18"/>
                </a:cubicBezTo>
                <a:cubicBezTo>
                  <a:pt x="80" y="18"/>
                  <a:pt x="80" y="18"/>
                  <a:pt x="80" y="18"/>
                </a:cubicBezTo>
                <a:cubicBezTo>
                  <a:pt x="84" y="20"/>
                  <a:pt x="87" y="22"/>
                  <a:pt x="90" y="25"/>
                </a:cubicBezTo>
                <a:cubicBezTo>
                  <a:pt x="90" y="25"/>
                  <a:pt x="90" y="25"/>
                  <a:pt x="90" y="25"/>
                </a:cubicBezTo>
                <a:cubicBezTo>
                  <a:pt x="93" y="28"/>
                  <a:pt x="95" y="31"/>
                  <a:pt x="96" y="34"/>
                </a:cubicBezTo>
                <a:cubicBezTo>
                  <a:pt x="96" y="34"/>
                  <a:pt x="96" y="34"/>
                  <a:pt x="96" y="34"/>
                </a:cubicBezTo>
                <a:cubicBezTo>
                  <a:pt x="98" y="38"/>
                  <a:pt x="98" y="42"/>
                  <a:pt x="98" y="46"/>
                </a:cubicBezTo>
                <a:cubicBezTo>
                  <a:pt x="98" y="50"/>
                  <a:pt x="98" y="54"/>
                  <a:pt x="96" y="57"/>
                </a:cubicBezTo>
                <a:cubicBezTo>
                  <a:pt x="96" y="57"/>
                  <a:pt x="96" y="57"/>
                  <a:pt x="96" y="57"/>
                </a:cubicBezTo>
                <a:cubicBezTo>
                  <a:pt x="95" y="61"/>
                  <a:pt x="92" y="64"/>
                  <a:pt x="90" y="67"/>
                </a:cubicBezTo>
                <a:cubicBezTo>
                  <a:pt x="89" y="68"/>
                  <a:pt x="87" y="68"/>
                  <a:pt x="86" y="67"/>
                </a:cubicBezTo>
                <a:cubicBezTo>
                  <a:pt x="85" y="66"/>
                  <a:pt x="85" y="64"/>
                  <a:pt x="86" y="63"/>
                </a:cubicBezTo>
                <a:cubicBezTo>
                  <a:pt x="88" y="61"/>
                  <a:pt x="90" y="58"/>
                  <a:pt x="91" y="55"/>
                </a:cubicBezTo>
                <a:cubicBezTo>
                  <a:pt x="91" y="55"/>
                  <a:pt x="91" y="55"/>
                  <a:pt x="91" y="55"/>
                </a:cubicBezTo>
                <a:cubicBezTo>
                  <a:pt x="92" y="52"/>
                  <a:pt x="93" y="49"/>
                  <a:pt x="93" y="46"/>
                </a:cubicBezTo>
                <a:cubicBezTo>
                  <a:pt x="93" y="42"/>
                  <a:pt x="92" y="39"/>
                  <a:pt x="91" y="37"/>
                </a:cubicBezTo>
                <a:cubicBezTo>
                  <a:pt x="91" y="37"/>
                  <a:pt x="91" y="37"/>
                  <a:pt x="91" y="37"/>
                </a:cubicBezTo>
                <a:cubicBezTo>
                  <a:pt x="91" y="37"/>
                  <a:pt x="91" y="37"/>
                  <a:pt x="91" y="37"/>
                </a:cubicBezTo>
                <a:cubicBezTo>
                  <a:pt x="90" y="34"/>
                  <a:pt x="88" y="31"/>
                  <a:pt x="86" y="29"/>
                </a:cubicBezTo>
                <a:cubicBezTo>
                  <a:pt x="86" y="29"/>
                  <a:pt x="86" y="29"/>
                  <a:pt x="86" y="29"/>
                </a:cubicBezTo>
                <a:cubicBezTo>
                  <a:pt x="83" y="27"/>
                  <a:pt x="81" y="25"/>
                  <a:pt x="78" y="24"/>
                </a:cubicBezTo>
                <a:cubicBezTo>
                  <a:pt x="78" y="24"/>
                  <a:pt x="78" y="24"/>
                  <a:pt x="78" y="24"/>
                </a:cubicBezTo>
                <a:cubicBezTo>
                  <a:pt x="75" y="22"/>
                  <a:pt x="72" y="22"/>
                  <a:pt x="69" y="22"/>
                </a:cubicBezTo>
                <a:cubicBezTo>
                  <a:pt x="62" y="22"/>
                  <a:pt x="56" y="24"/>
                  <a:pt x="52" y="29"/>
                </a:cubicBezTo>
                <a:close/>
                <a:moveTo>
                  <a:pt x="36" y="108"/>
                </a:moveTo>
                <a:cubicBezTo>
                  <a:pt x="35" y="106"/>
                  <a:pt x="36" y="103"/>
                  <a:pt x="38" y="102"/>
                </a:cubicBezTo>
                <a:cubicBezTo>
                  <a:pt x="41" y="101"/>
                  <a:pt x="44" y="102"/>
                  <a:pt x="45" y="104"/>
                </a:cubicBezTo>
                <a:cubicBezTo>
                  <a:pt x="46" y="108"/>
                  <a:pt x="48" y="110"/>
                  <a:pt x="51" y="112"/>
                </a:cubicBezTo>
                <a:cubicBezTo>
                  <a:pt x="53" y="114"/>
                  <a:pt x="57" y="115"/>
                  <a:pt x="60" y="115"/>
                </a:cubicBezTo>
                <a:cubicBezTo>
                  <a:pt x="65" y="115"/>
                  <a:pt x="69" y="113"/>
                  <a:pt x="72" y="110"/>
                </a:cubicBezTo>
                <a:cubicBezTo>
                  <a:pt x="72" y="110"/>
                  <a:pt x="72" y="110"/>
                  <a:pt x="72" y="110"/>
                </a:cubicBezTo>
                <a:cubicBezTo>
                  <a:pt x="75" y="107"/>
                  <a:pt x="77" y="103"/>
                  <a:pt x="77" y="98"/>
                </a:cubicBezTo>
                <a:cubicBezTo>
                  <a:pt x="77" y="84"/>
                  <a:pt x="84" y="78"/>
                  <a:pt x="91" y="72"/>
                </a:cubicBezTo>
                <a:cubicBezTo>
                  <a:pt x="98" y="67"/>
                  <a:pt x="105" y="61"/>
                  <a:pt x="105" y="46"/>
                </a:cubicBezTo>
                <a:cubicBezTo>
                  <a:pt x="105" y="36"/>
                  <a:pt x="101" y="27"/>
                  <a:pt x="94" y="20"/>
                </a:cubicBezTo>
                <a:cubicBezTo>
                  <a:pt x="88" y="14"/>
                  <a:pt x="79" y="9"/>
                  <a:pt x="69" y="9"/>
                </a:cubicBezTo>
                <a:cubicBezTo>
                  <a:pt x="59" y="9"/>
                  <a:pt x="50" y="14"/>
                  <a:pt x="43" y="20"/>
                </a:cubicBezTo>
                <a:cubicBezTo>
                  <a:pt x="37" y="27"/>
                  <a:pt x="33" y="36"/>
                  <a:pt x="33" y="46"/>
                </a:cubicBezTo>
                <a:cubicBezTo>
                  <a:pt x="33" y="48"/>
                  <a:pt x="30" y="51"/>
                  <a:pt x="28" y="51"/>
                </a:cubicBezTo>
                <a:cubicBezTo>
                  <a:pt x="25" y="51"/>
                  <a:pt x="23" y="48"/>
                  <a:pt x="23" y="46"/>
                </a:cubicBezTo>
                <a:cubicBezTo>
                  <a:pt x="23" y="33"/>
                  <a:pt x="28" y="22"/>
                  <a:pt x="36" y="13"/>
                </a:cubicBezTo>
                <a:cubicBezTo>
                  <a:pt x="36" y="13"/>
                  <a:pt x="36" y="13"/>
                  <a:pt x="36" y="13"/>
                </a:cubicBezTo>
                <a:cubicBezTo>
                  <a:pt x="36" y="13"/>
                  <a:pt x="36" y="13"/>
                  <a:pt x="36" y="13"/>
                </a:cubicBezTo>
                <a:cubicBezTo>
                  <a:pt x="45" y="5"/>
                  <a:pt x="56" y="0"/>
                  <a:pt x="69" y="0"/>
                </a:cubicBezTo>
                <a:cubicBezTo>
                  <a:pt x="81" y="0"/>
                  <a:pt x="93" y="5"/>
                  <a:pt x="101" y="13"/>
                </a:cubicBezTo>
                <a:cubicBezTo>
                  <a:pt x="109" y="22"/>
                  <a:pt x="115" y="33"/>
                  <a:pt x="115" y="46"/>
                </a:cubicBezTo>
                <a:cubicBezTo>
                  <a:pt x="115" y="66"/>
                  <a:pt x="106" y="73"/>
                  <a:pt x="97" y="80"/>
                </a:cubicBezTo>
                <a:cubicBezTo>
                  <a:pt x="92" y="84"/>
                  <a:pt x="87" y="89"/>
                  <a:pt x="87" y="98"/>
                </a:cubicBezTo>
                <a:cubicBezTo>
                  <a:pt x="87" y="105"/>
                  <a:pt x="84" y="112"/>
                  <a:pt x="79" y="117"/>
                </a:cubicBezTo>
                <a:cubicBezTo>
                  <a:pt x="79" y="117"/>
                  <a:pt x="79" y="117"/>
                  <a:pt x="79" y="117"/>
                </a:cubicBezTo>
                <a:cubicBezTo>
                  <a:pt x="79" y="117"/>
                  <a:pt x="79" y="117"/>
                  <a:pt x="79" y="117"/>
                </a:cubicBezTo>
                <a:cubicBezTo>
                  <a:pt x="74" y="121"/>
                  <a:pt x="67" y="124"/>
                  <a:pt x="60" y="124"/>
                </a:cubicBezTo>
                <a:cubicBezTo>
                  <a:pt x="55" y="124"/>
                  <a:pt x="50" y="123"/>
                  <a:pt x="45" y="120"/>
                </a:cubicBezTo>
                <a:cubicBezTo>
                  <a:pt x="41" y="117"/>
                  <a:pt x="38" y="113"/>
                  <a:pt x="36" y="108"/>
                </a:cubicBezTo>
                <a:close/>
                <a:moveTo>
                  <a:pt x="2" y="75"/>
                </a:moveTo>
                <a:cubicBezTo>
                  <a:pt x="0" y="74"/>
                  <a:pt x="0" y="73"/>
                  <a:pt x="0" y="71"/>
                </a:cubicBezTo>
                <a:cubicBezTo>
                  <a:pt x="1" y="70"/>
                  <a:pt x="3" y="69"/>
                  <a:pt x="4" y="70"/>
                </a:cubicBezTo>
                <a:cubicBezTo>
                  <a:pt x="5" y="70"/>
                  <a:pt x="6" y="70"/>
                  <a:pt x="6" y="71"/>
                </a:cubicBezTo>
                <a:cubicBezTo>
                  <a:pt x="6" y="71"/>
                  <a:pt x="6" y="71"/>
                  <a:pt x="6" y="71"/>
                </a:cubicBezTo>
                <a:cubicBezTo>
                  <a:pt x="7" y="71"/>
                  <a:pt x="8" y="72"/>
                  <a:pt x="8" y="72"/>
                </a:cubicBezTo>
                <a:cubicBezTo>
                  <a:pt x="8" y="73"/>
                  <a:pt x="8" y="73"/>
                  <a:pt x="8" y="73"/>
                </a:cubicBezTo>
                <a:cubicBezTo>
                  <a:pt x="9" y="73"/>
                  <a:pt x="9" y="74"/>
                  <a:pt x="10" y="74"/>
                </a:cubicBezTo>
                <a:cubicBezTo>
                  <a:pt x="10" y="74"/>
                  <a:pt x="10" y="74"/>
                  <a:pt x="10" y="74"/>
                </a:cubicBezTo>
                <a:cubicBezTo>
                  <a:pt x="13" y="79"/>
                  <a:pt x="13" y="84"/>
                  <a:pt x="10" y="89"/>
                </a:cubicBezTo>
                <a:cubicBezTo>
                  <a:pt x="10" y="89"/>
                  <a:pt x="10" y="89"/>
                  <a:pt x="10" y="89"/>
                </a:cubicBezTo>
                <a:cubicBezTo>
                  <a:pt x="9" y="89"/>
                  <a:pt x="9" y="90"/>
                  <a:pt x="8" y="91"/>
                </a:cubicBezTo>
                <a:cubicBezTo>
                  <a:pt x="8" y="91"/>
                  <a:pt x="8" y="91"/>
                  <a:pt x="8" y="91"/>
                </a:cubicBezTo>
                <a:cubicBezTo>
                  <a:pt x="8" y="91"/>
                  <a:pt x="7" y="92"/>
                  <a:pt x="6" y="92"/>
                </a:cubicBezTo>
                <a:cubicBezTo>
                  <a:pt x="6" y="92"/>
                  <a:pt x="6" y="92"/>
                  <a:pt x="6" y="92"/>
                </a:cubicBezTo>
                <a:cubicBezTo>
                  <a:pt x="6" y="93"/>
                  <a:pt x="5" y="93"/>
                  <a:pt x="4" y="93"/>
                </a:cubicBezTo>
                <a:cubicBezTo>
                  <a:pt x="3" y="94"/>
                  <a:pt x="1" y="93"/>
                  <a:pt x="0" y="92"/>
                </a:cubicBezTo>
                <a:cubicBezTo>
                  <a:pt x="0" y="90"/>
                  <a:pt x="0" y="89"/>
                  <a:pt x="2" y="88"/>
                </a:cubicBezTo>
                <a:cubicBezTo>
                  <a:pt x="2" y="88"/>
                  <a:pt x="3" y="88"/>
                  <a:pt x="3" y="87"/>
                </a:cubicBezTo>
                <a:cubicBezTo>
                  <a:pt x="8" y="84"/>
                  <a:pt x="7" y="77"/>
                  <a:pt x="2" y="75"/>
                </a:cubicBezTo>
                <a:close/>
                <a:moveTo>
                  <a:pt x="10" y="56"/>
                </a:moveTo>
                <a:cubicBezTo>
                  <a:pt x="8" y="55"/>
                  <a:pt x="8" y="54"/>
                  <a:pt x="8" y="52"/>
                </a:cubicBezTo>
                <a:cubicBezTo>
                  <a:pt x="9" y="51"/>
                  <a:pt x="11" y="50"/>
                  <a:pt x="12" y="51"/>
                </a:cubicBezTo>
                <a:cubicBezTo>
                  <a:pt x="14" y="52"/>
                  <a:pt x="16" y="53"/>
                  <a:pt x="18" y="54"/>
                </a:cubicBezTo>
                <a:cubicBezTo>
                  <a:pt x="20" y="55"/>
                  <a:pt x="21" y="56"/>
                  <a:pt x="23" y="58"/>
                </a:cubicBezTo>
                <a:cubicBezTo>
                  <a:pt x="24" y="59"/>
                  <a:pt x="26" y="61"/>
                  <a:pt x="27" y="63"/>
                </a:cubicBezTo>
                <a:cubicBezTo>
                  <a:pt x="27" y="63"/>
                  <a:pt x="27" y="63"/>
                  <a:pt x="27" y="63"/>
                </a:cubicBezTo>
                <a:cubicBezTo>
                  <a:pt x="28" y="65"/>
                  <a:pt x="29" y="67"/>
                  <a:pt x="30" y="69"/>
                </a:cubicBezTo>
                <a:cubicBezTo>
                  <a:pt x="31" y="71"/>
                  <a:pt x="31" y="73"/>
                  <a:pt x="32" y="75"/>
                </a:cubicBezTo>
                <a:cubicBezTo>
                  <a:pt x="33" y="79"/>
                  <a:pt x="33" y="84"/>
                  <a:pt x="32" y="88"/>
                </a:cubicBezTo>
                <a:cubicBezTo>
                  <a:pt x="31" y="90"/>
                  <a:pt x="31" y="93"/>
                  <a:pt x="30" y="95"/>
                </a:cubicBezTo>
                <a:cubicBezTo>
                  <a:pt x="29" y="97"/>
                  <a:pt x="28" y="98"/>
                  <a:pt x="27" y="100"/>
                </a:cubicBezTo>
                <a:cubicBezTo>
                  <a:pt x="26" y="102"/>
                  <a:pt x="24" y="104"/>
                  <a:pt x="23" y="105"/>
                </a:cubicBezTo>
                <a:cubicBezTo>
                  <a:pt x="21" y="107"/>
                  <a:pt x="20" y="108"/>
                  <a:pt x="18" y="109"/>
                </a:cubicBezTo>
                <a:cubicBezTo>
                  <a:pt x="16" y="110"/>
                  <a:pt x="14" y="111"/>
                  <a:pt x="12" y="112"/>
                </a:cubicBezTo>
                <a:cubicBezTo>
                  <a:pt x="11" y="113"/>
                  <a:pt x="9" y="112"/>
                  <a:pt x="8" y="111"/>
                </a:cubicBezTo>
                <a:cubicBezTo>
                  <a:pt x="8" y="109"/>
                  <a:pt x="8" y="108"/>
                  <a:pt x="10" y="107"/>
                </a:cubicBezTo>
                <a:cubicBezTo>
                  <a:pt x="12" y="106"/>
                  <a:pt x="13" y="105"/>
                  <a:pt x="15" y="104"/>
                </a:cubicBezTo>
                <a:cubicBezTo>
                  <a:pt x="16" y="103"/>
                  <a:pt x="17" y="102"/>
                  <a:pt x="19" y="101"/>
                </a:cubicBezTo>
                <a:cubicBezTo>
                  <a:pt x="20" y="100"/>
                  <a:pt x="21" y="98"/>
                  <a:pt x="22" y="97"/>
                </a:cubicBezTo>
                <a:cubicBezTo>
                  <a:pt x="23" y="95"/>
                  <a:pt x="24" y="94"/>
                  <a:pt x="25" y="92"/>
                </a:cubicBezTo>
                <a:cubicBezTo>
                  <a:pt x="28" y="85"/>
                  <a:pt x="28" y="78"/>
                  <a:pt x="25" y="71"/>
                </a:cubicBezTo>
                <a:cubicBezTo>
                  <a:pt x="24" y="69"/>
                  <a:pt x="23" y="68"/>
                  <a:pt x="22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6"/>
                  <a:pt x="22" y="66"/>
                  <a:pt x="22" y="66"/>
                </a:cubicBezTo>
                <a:cubicBezTo>
                  <a:pt x="21" y="65"/>
                  <a:pt x="20" y="63"/>
                  <a:pt x="19" y="62"/>
                </a:cubicBezTo>
                <a:cubicBezTo>
                  <a:pt x="17" y="61"/>
                  <a:pt x="16" y="60"/>
                  <a:pt x="15" y="59"/>
                </a:cubicBezTo>
                <a:cubicBezTo>
                  <a:pt x="13" y="58"/>
                  <a:pt x="12" y="57"/>
                  <a:pt x="10" y="5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82" name="Freeform 3873"/>
          <p:cNvSpPr>
            <a:spLocks noEditPoints="1"/>
          </p:cNvSpPr>
          <p:nvPr/>
        </p:nvSpPr>
        <p:spPr bwMode="auto">
          <a:xfrm>
            <a:off x="2484673" y="4666925"/>
            <a:ext cx="230805" cy="228511"/>
          </a:xfrm>
          <a:custGeom>
            <a:avLst/>
            <a:gdLst>
              <a:gd name="T0" fmla="*/ 74 w 87"/>
              <a:gd name="T1" fmla="*/ 13 h 86"/>
              <a:gd name="T2" fmla="*/ 74 w 87"/>
              <a:gd name="T3" fmla="*/ 74 h 86"/>
              <a:gd name="T4" fmla="*/ 13 w 87"/>
              <a:gd name="T5" fmla="*/ 74 h 86"/>
              <a:gd name="T6" fmla="*/ 13 w 87"/>
              <a:gd name="T7" fmla="*/ 13 h 86"/>
              <a:gd name="T8" fmla="*/ 42 w 87"/>
              <a:gd name="T9" fmla="*/ 80 h 86"/>
              <a:gd name="T10" fmla="*/ 30 w 87"/>
              <a:gd name="T11" fmla="*/ 68 h 86"/>
              <a:gd name="T12" fmla="*/ 30 w 87"/>
              <a:gd name="T13" fmla="*/ 70 h 86"/>
              <a:gd name="T14" fmla="*/ 42 w 87"/>
              <a:gd name="T15" fmla="*/ 80 h 86"/>
              <a:gd name="T16" fmla="*/ 69 w 87"/>
              <a:gd name="T17" fmla="*/ 16 h 86"/>
              <a:gd name="T18" fmla="*/ 68 w 87"/>
              <a:gd name="T19" fmla="*/ 41 h 86"/>
              <a:gd name="T20" fmla="*/ 70 w 87"/>
              <a:gd name="T21" fmla="*/ 17 h 86"/>
              <a:gd name="T22" fmla="*/ 58 w 87"/>
              <a:gd name="T23" fmla="*/ 10 h 86"/>
              <a:gd name="T24" fmla="*/ 62 w 87"/>
              <a:gd name="T25" fmla="*/ 16 h 86"/>
              <a:gd name="T26" fmla="*/ 50 w 87"/>
              <a:gd name="T27" fmla="*/ 7 h 86"/>
              <a:gd name="T28" fmla="*/ 46 w 87"/>
              <a:gd name="T29" fmla="*/ 21 h 86"/>
              <a:gd name="T30" fmla="*/ 58 w 87"/>
              <a:gd name="T31" fmla="*/ 18 h 86"/>
              <a:gd name="T32" fmla="*/ 50 w 87"/>
              <a:gd name="T33" fmla="*/ 7 h 86"/>
              <a:gd name="T34" fmla="*/ 38 w 87"/>
              <a:gd name="T35" fmla="*/ 7 h 86"/>
              <a:gd name="T36" fmla="*/ 29 w 87"/>
              <a:gd name="T37" fmla="*/ 18 h 86"/>
              <a:gd name="T38" fmla="*/ 42 w 87"/>
              <a:gd name="T39" fmla="*/ 21 h 86"/>
              <a:gd name="T40" fmla="*/ 29 w 87"/>
              <a:gd name="T41" fmla="*/ 10 h 86"/>
              <a:gd name="T42" fmla="*/ 25 w 87"/>
              <a:gd name="T43" fmla="*/ 16 h 86"/>
              <a:gd name="T44" fmla="*/ 29 w 87"/>
              <a:gd name="T45" fmla="*/ 10 h 86"/>
              <a:gd name="T46" fmla="*/ 18 w 87"/>
              <a:gd name="T47" fmla="*/ 17 h 86"/>
              <a:gd name="T48" fmla="*/ 20 w 87"/>
              <a:gd name="T49" fmla="*/ 41 h 86"/>
              <a:gd name="T50" fmla="*/ 19 w 87"/>
              <a:gd name="T51" fmla="*/ 16 h 86"/>
              <a:gd name="T52" fmla="*/ 18 w 87"/>
              <a:gd name="T53" fmla="*/ 69 h 86"/>
              <a:gd name="T54" fmla="*/ 24 w 87"/>
              <a:gd name="T55" fmla="*/ 67 h 86"/>
              <a:gd name="T56" fmla="*/ 7 w 87"/>
              <a:gd name="T57" fmla="*/ 45 h 86"/>
              <a:gd name="T58" fmla="*/ 29 w 87"/>
              <a:gd name="T59" fmla="*/ 77 h 86"/>
              <a:gd name="T60" fmla="*/ 25 w 87"/>
              <a:gd name="T61" fmla="*/ 70 h 86"/>
              <a:gd name="T62" fmla="*/ 46 w 87"/>
              <a:gd name="T63" fmla="*/ 80 h 86"/>
              <a:gd name="T64" fmla="*/ 57 w 87"/>
              <a:gd name="T65" fmla="*/ 70 h 86"/>
              <a:gd name="T66" fmla="*/ 57 w 87"/>
              <a:gd name="T67" fmla="*/ 68 h 86"/>
              <a:gd name="T68" fmla="*/ 46 w 87"/>
              <a:gd name="T69" fmla="*/ 80 h 86"/>
              <a:gd name="T70" fmla="*/ 66 w 87"/>
              <a:gd name="T71" fmla="*/ 73 h 86"/>
              <a:gd name="T72" fmla="*/ 61 w 87"/>
              <a:gd name="T73" fmla="*/ 72 h 86"/>
              <a:gd name="T74" fmla="*/ 69 w 87"/>
              <a:gd name="T75" fmla="*/ 70 h 86"/>
              <a:gd name="T76" fmla="*/ 80 w 87"/>
              <a:gd name="T77" fmla="*/ 45 h 86"/>
              <a:gd name="T78" fmla="*/ 64 w 87"/>
              <a:gd name="T79" fmla="*/ 67 h 86"/>
              <a:gd name="T80" fmla="*/ 60 w 87"/>
              <a:gd name="T81" fmla="*/ 21 h 86"/>
              <a:gd name="T82" fmla="*/ 46 w 87"/>
              <a:gd name="T83" fmla="*/ 25 h 86"/>
              <a:gd name="T84" fmla="*/ 64 w 87"/>
              <a:gd name="T85" fmla="*/ 41 h 86"/>
              <a:gd name="T86" fmla="*/ 42 w 87"/>
              <a:gd name="T87" fmla="*/ 25 h 86"/>
              <a:gd name="T88" fmla="*/ 27 w 87"/>
              <a:gd name="T89" fmla="*/ 21 h 86"/>
              <a:gd name="T90" fmla="*/ 42 w 87"/>
              <a:gd name="T91" fmla="*/ 41 h 86"/>
              <a:gd name="T92" fmla="*/ 42 w 87"/>
              <a:gd name="T93" fmla="*/ 62 h 86"/>
              <a:gd name="T94" fmla="*/ 24 w 87"/>
              <a:gd name="T95" fmla="*/ 45 h 86"/>
              <a:gd name="T96" fmla="*/ 29 w 87"/>
              <a:gd name="T97" fmla="*/ 64 h 86"/>
              <a:gd name="T98" fmla="*/ 46 w 87"/>
              <a:gd name="T99" fmla="*/ 62 h 86"/>
              <a:gd name="T100" fmla="*/ 60 w 87"/>
              <a:gd name="T101" fmla="*/ 65 h 86"/>
              <a:gd name="T102" fmla="*/ 46 w 87"/>
              <a:gd name="T103" fmla="*/ 4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87" h="86">
                <a:moveTo>
                  <a:pt x="44" y="0"/>
                </a:moveTo>
                <a:cubicBezTo>
                  <a:pt x="56" y="0"/>
                  <a:pt x="66" y="5"/>
                  <a:pt x="74" y="13"/>
                </a:cubicBezTo>
                <a:cubicBezTo>
                  <a:pt x="82" y="20"/>
                  <a:pt x="87" y="31"/>
                  <a:pt x="87" y="43"/>
                </a:cubicBezTo>
                <a:cubicBezTo>
                  <a:pt x="87" y="55"/>
                  <a:pt x="82" y="66"/>
                  <a:pt x="74" y="74"/>
                </a:cubicBezTo>
                <a:cubicBezTo>
                  <a:pt x="66" y="82"/>
                  <a:pt x="56" y="86"/>
                  <a:pt x="44" y="86"/>
                </a:cubicBezTo>
                <a:cubicBezTo>
                  <a:pt x="32" y="86"/>
                  <a:pt x="21" y="82"/>
                  <a:pt x="13" y="74"/>
                </a:cubicBezTo>
                <a:cubicBezTo>
                  <a:pt x="5" y="66"/>
                  <a:pt x="0" y="55"/>
                  <a:pt x="0" y="43"/>
                </a:cubicBezTo>
                <a:cubicBezTo>
                  <a:pt x="0" y="31"/>
                  <a:pt x="5" y="20"/>
                  <a:pt x="13" y="13"/>
                </a:cubicBezTo>
                <a:cubicBezTo>
                  <a:pt x="21" y="5"/>
                  <a:pt x="32" y="0"/>
                  <a:pt x="44" y="0"/>
                </a:cubicBezTo>
                <a:close/>
                <a:moveTo>
                  <a:pt x="42" y="80"/>
                </a:moveTo>
                <a:cubicBezTo>
                  <a:pt x="42" y="66"/>
                  <a:pt x="42" y="66"/>
                  <a:pt x="42" y="66"/>
                </a:cubicBezTo>
                <a:cubicBezTo>
                  <a:pt x="38" y="66"/>
                  <a:pt x="34" y="67"/>
                  <a:pt x="30" y="68"/>
                </a:cubicBezTo>
                <a:cubicBezTo>
                  <a:pt x="30" y="68"/>
                  <a:pt x="29" y="68"/>
                  <a:pt x="29" y="69"/>
                </a:cubicBezTo>
                <a:cubicBezTo>
                  <a:pt x="29" y="69"/>
                  <a:pt x="30" y="70"/>
                  <a:pt x="30" y="70"/>
                </a:cubicBezTo>
                <a:cubicBezTo>
                  <a:pt x="32" y="74"/>
                  <a:pt x="35" y="77"/>
                  <a:pt x="38" y="79"/>
                </a:cubicBezTo>
                <a:cubicBezTo>
                  <a:pt x="39" y="79"/>
                  <a:pt x="40" y="80"/>
                  <a:pt x="42" y="80"/>
                </a:cubicBezTo>
                <a:close/>
                <a:moveTo>
                  <a:pt x="70" y="17"/>
                </a:moveTo>
                <a:cubicBezTo>
                  <a:pt x="69" y="17"/>
                  <a:pt x="69" y="17"/>
                  <a:pt x="69" y="16"/>
                </a:cubicBezTo>
                <a:cubicBezTo>
                  <a:pt x="67" y="18"/>
                  <a:pt x="65" y="19"/>
                  <a:pt x="64" y="20"/>
                </a:cubicBezTo>
                <a:cubicBezTo>
                  <a:pt x="66" y="26"/>
                  <a:pt x="67" y="33"/>
                  <a:pt x="68" y="41"/>
                </a:cubicBezTo>
                <a:cubicBezTo>
                  <a:pt x="80" y="41"/>
                  <a:pt x="80" y="41"/>
                  <a:pt x="80" y="41"/>
                </a:cubicBezTo>
                <a:cubicBezTo>
                  <a:pt x="80" y="32"/>
                  <a:pt x="76" y="23"/>
                  <a:pt x="70" y="17"/>
                </a:cubicBezTo>
                <a:close/>
                <a:moveTo>
                  <a:pt x="66" y="14"/>
                </a:moveTo>
                <a:cubicBezTo>
                  <a:pt x="63" y="12"/>
                  <a:pt x="61" y="11"/>
                  <a:pt x="58" y="10"/>
                </a:cubicBezTo>
                <a:cubicBezTo>
                  <a:pt x="59" y="11"/>
                  <a:pt x="60" y="12"/>
                  <a:pt x="61" y="14"/>
                </a:cubicBezTo>
                <a:cubicBezTo>
                  <a:pt x="61" y="15"/>
                  <a:pt x="62" y="15"/>
                  <a:pt x="62" y="16"/>
                </a:cubicBezTo>
                <a:cubicBezTo>
                  <a:pt x="63" y="15"/>
                  <a:pt x="64" y="15"/>
                  <a:pt x="66" y="14"/>
                </a:cubicBezTo>
                <a:close/>
                <a:moveTo>
                  <a:pt x="50" y="7"/>
                </a:moveTo>
                <a:cubicBezTo>
                  <a:pt x="48" y="7"/>
                  <a:pt x="47" y="7"/>
                  <a:pt x="46" y="7"/>
                </a:cubicBezTo>
                <a:cubicBezTo>
                  <a:pt x="46" y="21"/>
                  <a:pt x="46" y="21"/>
                  <a:pt x="46" y="21"/>
                </a:cubicBezTo>
                <a:cubicBezTo>
                  <a:pt x="50" y="20"/>
                  <a:pt x="53" y="20"/>
                  <a:pt x="57" y="18"/>
                </a:cubicBezTo>
                <a:cubicBezTo>
                  <a:pt x="57" y="18"/>
                  <a:pt x="58" y="18"/>
                  <a:pt x="58" y="18"/>
                </a:cubicBezTo>
                <a:cubicBezTo>
                  <a:pt x="58" y="17"/>
                  <a:pt x="58" y="17"/>
                  <a:pt x="57" y="16"/>
                </a:cubicBezTo>
                <a:cubicBezTo>
                  <a:pt x="55" y="12"/>
                  <a:pt x="53" y="9"/>
                  <a:pt x="50" y="7"/>
                </a:cubicBezTo>
                <a:close/>
                <a:moveTo>
                  <a:pt x="42" y="7"/>
                </a:moveTo>
                <a:cubicBezTo>
                  <a:pt x="40" y="7"/>
                  <a:pt x="39" y="7"/>
                  <a:pt x="38" y="7"/>
                </a:cubicBezTo>
                <a:cubicBezTo>
                  <a:pt x="35" y="9"/>
                  <a:pt x="32" y="12"/>
                  <a:pt x="30" y="16"/>
                </a:cubicBezTo>
                <a:cubicBezTo>
                  <a:pt x="30" y="17"/>
                  <a:pt x="29" y="17"/>
                  <a:pt x="29" y="18"/>
                </a:cubicBezTo>
                <a:cubicBezTo>
                  <a:pt x="29" y="18"/>
                  <a:pt x="30" y="18"/>
                  <a:pt x="30" y="18"/>
                </a:cubicBezTo>
                <a:cubicBezTo>
                  <a:pt x="34" y="20"/>
                  <a:pt x="38" y="20"/>
                  <a:pt x="42" y="21"/>
                </a:cubicBezTo>
                <a:cubicBezTo>
                  <a:pt x="42" y="7"/>
                  <a:pt x="42" y="7"/>
                  <a:pt x="42" y="7"/>
                </a:cubicBezTo>
                <a:close/>
                <a:moveTo>
                  <a:pt x="29" y="10"/>
                </a:moveTo>
                <a:cubicBezTo>
                  <a:pt x="27" y="11"/>
                  <a:pt x="24" y="12"/>
                  <a:pt x="22" y="14"/>
                </a:cubicBezTo>
                <a:cubicBezTo>
                  <a:pt x="23" y="15"/>
                  <a:pt x="24" y="15"/>
                  <a:pt x="25" y="16"/>
                </a:cubicBezTo>
                <a:cubicBezTo>
                  <a:pt x="26" y="15"/>
                  <a:pt x="26" y="15"/>
                  <a:pt x="26" y="14"/>
                </a:cubicBezTo>
                <a:cubicBezTo>
                  <a:pt x="27" y="12"/>
                  <a:pt x="28" y="11"/>
                  <a:pt x="29" y="10"/>
                </a:cubicBezTo>
                <a:close/>
                <a:moveTo>
                  <a:pt x="19" y="16"/>
                </a:moveTo>
                <a:cubicBezTo>
                  <a:pt x="18" y="17"/>
                  <a:pt x="18" y="17"/>
                  <a:pt x="18" y="17"/>
                </a:cubicBezTo>
                <a:cubicBezTo>
                  <a:pt x="12" y="23"/>
                  <a:pt x="8" y="32"/>
                  <a:pt x="7" y="41"/>
                </a:cubicBezTo>
                <a:cubicBezTo>
                  <a:pt x="20" y="41"/>
                  <a:pt x="20" y="41"/>
                  <a:pt x="20" y="41"/>
                </a:cubicBezTo>
                <a:cubicBezTo>
                  <a:pt x="20" y="33"/>
                  <a:pt x="21" y="26"/>
                  <a:pt x="24" y="20"/>
                </a:cubicBezTo>
                <a:cubicBezTo>
                  <a:pt x="22" y="19"/>
                  <a:pt x="20" y="18"/>
                  <a:pt x="19" y="16"/>
                </a:cubicBezTo>
                <a:close/>
                <a:moveTo>
                  <a:pt x="7" y="45"/>
                </a:moveTo>
                <a:cubicBezTo>
                  <a:pt x="8" y="54"/>
                  <a:pt x="12" y="63"/>
                  <a:pt x="18" y="69"/>
                </a:cubicBezTo>
                <a:cubicBezTo>
                  <a:pt x="19" y="70"/>
                  <a:pt x="19" y="70"/>
                  <a:pt x="19" y="70"/>
                </a:cubicBezTo>
                <a:cubicBezTo>
                  <a:pt x="20" y="69"/>
                  <a:pt x="22" y="68"/>
                  <a:pt x="24" y="67"/>
                </a:cubicBezTo>
                <a:cubicBezTo>
                  <a:pt x="21" y="61"/>
                  <a:pt x="20" y="53"/>
                  <a:pt x="20" y="45"/>
                </a:cubicBezTo>
                <a:cubicBezTo>
                  <a:pt x="7" y="45"/>
                  <a:pt x="7" y="45"/>
                  <a:pt x="7" y="45"/>
                </a:cubicBezTo>
                <a:close/>
                <a:moveTo>
                  <a:pt x="22" y="73"/>
                </a:moveTo>
                <a:cubicBezTo>
                  <a:pt x="24" y="74"/>
                  <a:pt x="27" y="76"/>
                  <a:pt x="29" y="77"/>
                </a:cubicBezTo>
                <a:cubicBezTo>
                  <a:pt x="28" y="75"/>
                  <a:pt x="27" y="74"/>
                  <a:pt x="26" y="72"/>
                </a:cubicBezTo>
                <a:cubicBezTo>
                  <a:pt x="26" y="72"/>
                  <a:pt x="26" y="71"/>
                  <a:pt x="25" y="70"/>
                </a:cubicBezTo>
                <a:cubicBezTo>
                  <a:pt x="24" y="71"/>
                  <a:pt x="23" y="72"/>
                  <a:pt x="22" y="73"/>
                </a:cubicBezTo>
                <a:close/>
                <a:moveTo>
                  <a:pt x="46" y="80"/>
                </a:moveTo>
                <a:cubicBezTo>
                  <a:pt x="47" y="80"/>
                  <a:pt x="48" y="79"/>
                  <a:pt x="50" y="79"/>
                </a:cubicBezTo>
                <a:cubicBezTo>
                  <a:pt x="53" y="77"/>
                  <a:pt x="55" y="74"/>
                  <a:pt x="57" y="70"/>
                </a:cubicBezTo>
                <a:cubicBezTo>
                  <a:pt x="58" y="70"/>
                  <a:pt x="58" y="69"/>
                  <a:pt x="58" y="69"/>
                </a:cubicBezTo>
                <a:cubicBezTo>
                  <a:pt x="58" y="68"/>
                  <a:pt x="57" y="68"/>
                  <a:pt x="57" y="68"/>
                </a:cubicBezTo>
                <a:cubicBezTo>
                  <a:pt x="53" y="67"/>
                  <a:pt x="50" y="66"/>
                  <a:pt x="46" y="66"/>
                </a:cubicBezTo>
                <a:cubicBezTo>
                  <a:pt x="46" y="80"/>
                  <a:pt x="46" y="80"/>
                  <a:pt x="46" y="80"/>
                </a:cubicBezTo>
                <a:close/>
                <a:moveTo>
                  <a:pt x="58" y="77"/>
                </a:moveTo>
                <a:cubicBezTo>
                  <a:pt x="61" y="76"/>
                  <a:pt x="63" y="74"/>
                  <a:pt x="66" y="73"/>
                </a:cubicBezTo>
                <a:cubicBezTo>
                  <a:pt x="64" y="72"/>
                  <a:pt x="63" y="71"/>
                  <a:pt x="62" y="70"/>
                </a:cubicBezTo>
                <a:cubicBezTo>
                  <a:pt x="62" y="71"/>
                  <a:pt x="61" y="72"/>
                  <a:pt x="61" y="72"/>
                </a:cubicBezTo>
                <a:cubicBezTo>
                  <a:pt x="60" y="74"/>
                  <a:pt x="59" y="75"/>
                  <a:pt x="58" y="77"/>
                </a:cubicBezTo>
                <a:close/>
                <a:moveTo>
                  <a:pt x="69" y="70"/>
                </a:moveTo>
                <a:cubicBezTo>
                  <a:pt x="70" y="69"/>
                  <a:pt x="70" y="69"/>
                  <a:pt x="70" y="69"/>
                </a:cubicBezTo>
                <a:cubicBezTo>
                  <a:pt x="76" y="63"/>
                  <a:pt x="80" y="54"/>
                  <a:pt x="80" y="45"/>
                </a:cubicBezTo>
                <a:cubicBezTo>
                  <a:pt x="68" y="45"/>
                  <a:pt x="68" y="45"/>
                  <a:pt x="68" y="45"/>
                </a:cubicBezTo>
                <a:cubicBezTo>
                  <a:pt x="67" y="53"/>
                  <a:pt x="66" y="61"/>
                  <a:pt x="64" y="67"/>
                </a:cubicBezTo>
                <a:cubicBezTo>
                  <a:pt x="65" y="68"/>
                  <a:pt x="67" y="69"/>
                  <a:pt x="69" y="70"/>
                </a:cubicBezTo>
                <a:close/>
                <a:moveTo>
                  <a:pt x="60" y="21"/>
                </a:moveTo>
                <a:cubicBezTo>
                  <a:pt x="59" y="22"/>
                  <a:pt x="59" y="22"/>
                  <a:pt x="58" y="22"/>
                </a:cubicBezTo>
                <a:cubicBezTo>
                  <a:pt x="54" y="24"/>
                  <a:pt x="50" y="24"/>
                  <a:pt x="46" y="25"/>
                </a:cubicBezTo>
                <a:cubicBezTo>
                  <a:pt x="46" y="41"/>
                  <a:pt x="46" y="41"/>
                  <a:pt x="46" y="41"/>
                </a:cubicBezTo>
                <a:cubicBezTo>
                  <a:pt x="64" y="41"/>
                  <a:pt x="64" y="41"/>
                  <a:pt x="64" y="41"/>
                </a:cubicBezTo>
                <a:cubicBezTo>
                  <a:pt x="63" y="34"/>
                  <a:pt x="62" y="27"/>
                  <a:pt x="60" y="21"/>
                </a:cubicBezTo>
                <a:close/>
                <a:moveTo>
                  <a:pt x="42" y="25"/>
                </a:moveTo>
                <a:cubicBezTo>
                  <a:pt x="37" y="24"/>
                  <a:pt x="33" y="24"/>
                  <a:pt x="29" y="22"/>
                </a:cubicBezTo>
                <a:cubicBezTo>
                  <a:pt x="29" y="22"/>
                  <a:pt x="28" y="22"/>
                  <a:pt x="27" y="21"/>
                </a:cubicBezTo>
                <a:cubicBezTo>
                  <a:pt x="25" y="27"/>
                  <a:pt x="24" y="34"/>
                  <a:pt x="24" y="41"/>
                </a:cubicBezTo>
                <a:cubicBezTo>
                  <a:pt x="42" y="41"/>
                  <a:pt x="42" y="41"/>
                  <a:pt x="42" y="41"/>
                </a:cubicBezTo>
                <a:cubicBezTo>
                  <a:pt x="42" y="25"/>
                  <a:pt x="42" y="25"/>
                  <a:pt x="42" y="25"/>
                </a:cubicBezTo>
                <a:close/>
                <a:moveTo>
                  <a:pt x="42" y="62"/>
                </a:moveTo>
                <a:cubicBezTo>
                  <a:pt x="42" y="45"/>
                  <a:pt x="42" y="45"/>
                  <a:pt x="42" y="45"/>
                </a:cubicBezTo>
                <a:cubicBezTo>
                  <a:pt x="24" y="45"/>
                  <a:pt x="24" y="45"/>
                  <a:pt x="24" y="45"/>
                </a:cubicBezTo>
                <a:cubicBezTo>
                  <a:pt x="24" y="52"/>
                  <a:pt x="25" y="59"/>
                  <a:pt x="27" y="65"/>
                </a:cubicBezTo>
                <a:cubicBezTo>
                  <a:pt x="28" y="65"/>
                  <a:pt x="29" y="64"/>
                  <a:pt x="29" y="64"/>
                </a:cubicBezTo>
                <a:cubicBezTo>
                  <a:pt x="33" y="63"/>
                  <a:pt x="37" y="62"/>
                  <a:pt x="42" y="62"/>
                </a:cubicBezTo>
                <a:close/>
                <a:moveTo>
                  <a:pt x="46" y="62"/>
                </a:moveTo>
                <a:cubicBezTo>
                  <a:pt x="50" y="62"/>
                  <a:pt x="54" y="63"/>
                  <a:pt x="58" y="64"/>
                </a:cubicBezTo>
                <a:cubicBezTo>
                  <a:pt x="59" y="64"/>
                  <a:pt x="59" y="65"/>
                  <a:pt x="60" y="65"/>
                </a:cubicBezTo>
                <a:cubicBezTo>
                  <a:pt x="62" y="59"/>
                  <a:pt x="63" y="52"/>
                  <a:pt x="64" y="45"/>
                </a:cubicBezTo>
                <a:cubicBezTo>
                  <a:pt x="46" y="45"/>
                  <a:pt x="46" y="45"/>
                  <a:pt x="46" y="45"/>
                </a:cubicBezTo>
                <a:cubicBezTo>
                  <a:pt x="46" y="62"/>
                  <a:pt x="46" y="62"/>
                  <a:pt x="46" y="6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83" name="Freeform 3874"/>
          <p:cNvSpPr>
            <a:spLocks noEditPoints="1"/>
          </p:cNvSpPr>
          <p:nvPr/>
        </p:nvSpPr>
        <p:spPr bwMode="auto">
          <a:xfrm>
            <a:off x="918333" y="6061517"/>
            <a:ext cx="228564" cy="197146"/>
          </a:xfrm>
          <a:custGeom>
            <a:avLst/>
            <a:gdLst>
              <a:gd name="T0" fmla="*/ 25 w 86"/>
              <a:gd name="T1" fmla="*/ 10 h 74"/>
              <a:gd name="T2" fmla="*/ 36 w 86"/>
              <a:gd name="T3" fmla="*/ 22 h 74"/>
              <a:gd name="T4" fmla="*/ 25 w 86"/>
              <a:gd name="T5" fmla="*/ 34 h 74"/>
              <a:gd name="T6" fmla="*/ 13 w 86"/>
              <a:gd name="T7" fmla="*/ 22 h 74"/>
              <a:gd name="T8" fmla="*/ 25 w 86"/>
              <a:gd name="T9" fmla="*/ 10 h 74"/>
              <a:gd name="T10" fmla="*/ 3 w 86"/>
              <a:gd name="T11" fmla="*/ 0 h 74"/>
              <a:gd name="T12" fmla="*/ 3 w 86"/>
              <a:gd name="T13" fmla="*/ 0 h 74"/>
              <a:gd name="T14" fmla="*/ 83 w 86"/>
              <a:gd name="T15" fmla="*/ 0 h 74"/>
              <a:gd name="T16" fmla="*/ 86 w 86"/>
              <a:gd name="T17" fmla="*/ 3 h 74"/>
              <a:gd name="T18" fmla="*/ 86 w 86"/>
              <a:gd name="T19" fmla="*/ 4 h 74"/>
              <a:gd name="T20" fmla="*/ 86 w 86"/>
              <a:gd name="T21" fmla="*/ 71 h 74"/>
              <a:gd name="T22" fmla="*/ 83 w 86"/>
              <a:gd name="T23" fmla="*/ 74 h 74"/>
              <a:gd name="T24" fmla="*/ 83 w 86"/>
              <a:gd name="T25" fmla="*/ 74 h 74"/>
              <a:gd name="T26" fmla="*/ 3 w 86"/>
              <a:gd name="T27" fmla="*/ 74 h 74"/>
              <a:gd name="T28" fmla="*/ 0 w 86"/>
              <a:gd name="T29" fmla="*/ 71 h 74"/>
              <a:gd name="T30" fmla="*/ 0 w 86"/>
              <a:gd name="T31" fmla="*/ 71 h 74"/>
              <a:gd name="T32" fmla="*/ 0 w 86"/>
              <a:gd name="T33" fmla="*/ 3 h 74"/>
              <a:gd name="T34" fmla="*/ 3 w 86"/>
              <a:gd name="T35" fmla="*/ 0 h 74"/>
              <a:gd name="T36" fmla="*/ 79 w 86"/>
              <a:gd name="T37" fmla="*/ 7 h 74"/>
              <a:gd name="T38" fmla="*/ 6 w 86"/>
              <a:gd name="T39" fmla="*/ 7 h 74"/>
              <a:gd name="T40" fmla="*/ 6 w 86"/>
              <a:gd name="T41" fmla="*/ 54 h 74"/>
              <a:gd name="T42" fmla="*/ 22 w 86"/>
              <a:gd name="T43" fmla="*/ 39 h 74"/>
              <a:gd name="T44" fmla="*/ 25 w 86"/>
              <a:gd name="T45" fmla="*/ 39 h 74"/>
              <a:gd name="T46" fmla="*/ 37 w 86"/>
              <a:gd name="T47" fmla="*/ 51 h 74"/>
              <a:gd name="T48" fmla="*/ 54 w 86"/>
              <a:gd name="T49" fmla="*/ 33 h 74"/>
              <a:gd name="T50" fmla="*/ 57 w 86"/>
              <a:gd name="T51" fmla="*/ 33 h 74"/>
              <a:gd name="T52" fmla="*/ 79 w 86"/>
              <a:gd name="T53" fmla="*/ 55 h 74"/>
              <a:gd name="T54" fmla="*/ 79 w 86"/>
              <a:gd name="T55" fmla="*/ 7 h 74"/>
              <a:gd name="T56" fmla="*/ 6 w 86"/>
              <a:gd name="T57" fmla="*/ 60 h 74"/>
              <a:gd name="T58" fmla="*/ 6 w 86"/>
              <a:gd name="T59" fmla="*/ 67 h 74"/>
              <a:gd name="T60" fmla="*/ 79 w 86"/>
              <a:gd name="T61" fmla="*/ 67 h 74"/>
              <a:gd name="T62" fmla="*/ 79 w 86"/>
              <a:gd name="T63" fmla="*/ 61 h 74"/>
              <a:gd name="T64" fmla="*/ 56 w 86"/>
              <a:gd name="T65" fmla="*/ 37 h 74"/>
              <a:gd name="T66" fmla="*/ 40 w 86"/>
              <a:gd name="T67" fmla="*/ 53 h 74"/>
              <a:gd name="T68" fmla="*/ 45 w 86"/>
              <a:gd name="T69" fmla="*/ 59 h 74"/>
              <a:gd name="T70" fmla="*/ 45 w 86"/>
              <a:gd name="T71" fmla="*/ 62 h 74"/>
              <a:gd name="T72" fmla="*/ 42 w 86"/>
              <a:gd name="T73" fmla="*/ 62 h 74"/>
              <a:gd name="T74" fmla="*/ 35 w 86"/>
              <a:gd name="T75" fmla="*/ 55 h 74"/>
              <a:gd name="T76" fmla="*/ 35 w 86"/>
              <a:gd name="T77" fmla="*/ 55 h 74"/>
              <a:gd name="T78" fmla="*/ 35 w 86"/>
              <a:gd name="T79" fmla="*/ 55 h 74"/>
              <a:gd name="T80" fmla="*/ 35 w 86"/>
              <a:gd name="T81" fmla="*/ 55 h 74"/>
              <a:gd name="T82" fmla="*/ 35 w 86"/>
              <a:gd name="T83" fmla="*/ 55 h 74"/>
              <a:gd name="T84" fmla="*/ 35 w 86"/>
              <a:gd name="T85" fmla="*/ 55 h 74"/>
              <a:gd name="T86" fmla="*/ 35 w 86"/>
              <a:gd name="T87" fmla="*/ 55 h 74"/>
              <a:gd name="T88" fmla="*/ 23 w 86"/>
              <a:gd name="T89" fmla="*/ 43 h 74"/>
              <a:gd name="T90" fmla="*/ 6 w 86"/>
              <a:gd name="T91" fmla="*/ 60 h 74"/>
              <a:gd name="T92" fmla="*/ 25 w 86"/>
              <a:gd name="T93" fmla="*/ 14 h 74"/>
              <a:gd name="T94" fmla="*/ 17 w 86"/>
              <a:gd name="T95" fmla="*/ 22 h 74"/>
              <a:gd name="T96" fmla="*/ 25 w 86"/>
              <a:gd name="T97" fmla="*/ 30 h 74"/>
              <a:gd name="T98" fmla="*/ 32 w 86"/>
              <a:gd name="T99" fmla="*/ 22 h 74"/>
              <a:gd name="T100" fmla="*/ 25 w 86"/>
              <a:gd name="T101" fmla="*/ 14 h 7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86" h="74">
                <a:moveTo>
                  <a:pt x="25" y="10"/>
                </a:moveTo>
                <a:cubicBezTo>
                  <a:pt x="31" y="10"/>
                  <a:pt x="36" y="16"/>
                  <a:pt x="36" y="22"/>
                </a:cubicBezTo>
                <a:cubicBezTo>
                  <a:pt x="36" y="28"/>
                  <a:pt x="31" y="34"/>
                  <a:pt x="25" y="34"/>
                </a:cubicBezTo>
                <a:cubicBezTo>
                  <a:pt x="18" y="34"/>
                  <a:pt x="13" y="28"/>
                  <a:pt x="13" y="22"/>
                </a:cubicBezTo>
                <a:cubicBezTo>
                  <a:pt x="13" y="16"/>
                  <a:pt x="18" y="10"/>
                  <a:pt x="25" y="10"/>
                </a:cubicBezTo>
                <a:close/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6" y="2"/>
                  <a:pt x="86" y="3"/>
                </a:cubicBezTo>
                <a:cubicBezTo>
                  <a:pt x="86" y="4"/>
                  <a:pt x="86" y="4"/>
                  <a:pt x="86" y="4"/>
                </a:cubicBezTo>
                <a:cubicBezTo>
                  <a:pt x="86" y="71"/>
                  <a:pt x="86" y="71"/>
                  <a:pt x="86" y="71"/>
                </a:cubicBezTo>
                <a:cubicBezTo>
                  <a:pt x="86" y="72"/>
                  <a:pt x="85" y="74"/>
                  <a:pt x="83" y="74"/>
                </a:cubicBezTo>
                <a:cubicBezTo>
                  <a:pt x="83" y="74"/>
                  <a:pt x="83" y="74"/>
                  <a:pt x="83" y="74"/>
                </a:cubicBezTo>
                <a:cubicBezTo>
                  <a:pt x="3" y="74"/>
                  <a:pt x="3" y="74"/>
                  <a:pt x="3" y="74"/>
                </a:cubicBezTo>
                <a:cubicBezTo>
                  <a:pt x="1" y="74"/>
                  <a:pt x="0" y="72"/>
                  <a:pt x="0" y="71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0"/>
                  <a:pt x="3" y="0"/>
                </a:cubicBezTo>
                <a:close/>
                <a:moveTo>
                  <a:pt x="79" y="7"/>
                </a:moveTo>
                <a:cubicBezTo>
                  <a:pt x="6" y="7"/>
                  <a:pt x="6" y="7"/>
                  <a:pt x="6" y="7"/>
                </a:cubicBezTo>
                <a:cubicBezTo>
                  <a:pt x="6" y="54"/>
                  <a:pt x="6" y="54"/>
                  <a:pt x="6" y="54"/>
                </a:cubicBezTo>
                <a:cubicBezTo>
                  <a:pt x="22" y="39"/>
                  <a:pt x="22" y="39"/>
                  <a:pt x="22" y="39"/>
                </a:cubicBezTo>
                <a:cubicBezTo>
                  <a:pt x="23" y="38"/>
                  <a:pt x="24" y="38"/>
                  <a:pt x="25" y="39"/>
                </a:cubicBezTo>
                <a:cubicBezTo>
                  <a:pt x="37" y="51"/>
                  <a:pt x="37" y="51"/>
                  <a:pt x="37" y="51"/>
                </a:cubicBezTo>
                <a:cubicBezTo>
                  <a:pt x="54" y="33"/>
                  <a:pt x="54" y="33"/>
                  <a:pt x="54" y="33"/>
                </a:cubicBezTo>
                <a:cubicBezTo>
                  <a:pt x="55" y="32"/>
                  <a:pt x="56" y="32"/>
                  <a:pt x="57" y="33"/>
                </a:cubicBezTo>
                <a:cubicBezTo>
                  <a:pt x="79" y="55"/>
                  <a:pt x="79" y="55"/>
                  <a:pt x="79" y="55"/>
                </a:cubicBezTo>
                <a:cubicBezTo>
                  <a:pt x="79" y="7"/>
                  <a:pt x="79" y="7"/>
                  <a:pt x="79" y="7"/>
                </a:cubicBezTo>
                <a:close/>
                <a:moveTo>
                  <a:pt x="6" y="60"/>
                </a:moveTo>
                <a:cubicBezTo>
                  <a:pt x="6" y="67"/>
                  <a:pt x="6" y="67"/>
                  <a:pt x="6" y="67"/>
                </a:cubicBezTo>
                <a:cubicBezTo>
                  <a:pt x="79" y="67"/>
                  <a:pt x="79" y="67"/>
                  <a:pt x="79" y="67"/>
                </a:cubicBezTo>
                <a:cubicBezTo>
                  <a:pt x="79" y="61"/>
                  <a:pt x="79" y="61"/>
                  <a:pt x="79" y="61"/>
                </a:cubicBezTo>
                <a:cubicBezTo>
                  <a:pt x="56" y="37"/>
                  <a:pt x="56" y="37"/>
                  <a:pt x="56" y="37"/>
                </a:cubicBezTo>
                <a:cubicBezTo>
                  <a:pt x="40" y="53"/>
                  <a:pt x="40" y="53"/>
                  <a:pt x="40" y="53"/>
                </a:cubicBezTo>
                <a:cubicBezTo>
                  <a:pt x="45" y="59"/>
                  <a:pt x="45" y="59"/>
                  <a:pt x="45" y="59"/>
                </a:cubicBezTo>
                <a:cubicBezTo>
                  <a:pt x="46" y="60"/>
                  <a:pt x="46" y="61"/>
                  <a:pt x="45" y="62"/>
                </a:cubicBezTo>
                <a:cubicBezTo>
                  <a:pt x="44" y="63"/>
                  <a:pt x="43" y="63"/>
                  <a:pt x="42" y="62"/>
                </a:cubicBezTo>
                <a:cubicBezTo>
                  <a:pt x="35" y="55"/>
                  <a:pt x="35" y="55"/>
                  <a:pt x="35" y="55"/>
                </a:cubicBezTo>
                <a:cubicBezTo>
                  <a:pt x="35" y="55"/>
                  <a:pt x="35" y="55"/>
                  <a:pt x="35" y="55"/>
                </a:cubicBezTo>
                <a:cubicBezTo>
                  <a:pt x="35" y="55"/>
                  <a:pt x="35" y="55"/>
                  <a:pt x="35" y="55"/>
                </a:cubicBezTo>
                <a:cubicBezTo>
                  <a:pt x="35" y="55"/>
                  <a:pt x="35" y="55"/>
                  <a:pt x="35" y="55"/>
                </a:cubicBezTo>
                <a:cubicBezTo>
                  <a:pt x="35" y="55"/>
                  <a:pt x="35" y="55"/>
                  <a:pt x="35" y="55"/>
                </a:cubicBezTo>
                <a:cubicBezTo>
                  <a:pt x="35" y="55"/>
                  <a:pt x="35" y="55"/>
                  <a:pt x="35" y="55"/>
                </a:cubicBezTo>
                <a:cubicBezTo>
                  <a:pt x="35" y="55"/>
                  <a:pt x="35" y="55"/>
                  <a:pt x="35" y="55"/>
                </a:cubicBezTo>
                <a:cubicBezTo>
                  <a:pt x="23" y="43"/>
                  <a:pt x="23" y="43"/>
                  <a:pt x="23" y="43"/>
                </a:cubicBezTo>
                <a:cubicBezTo>
                  <a:pt x="6" y="60"/>
                  <a:pt x="6" y="60"/>
                  <a:pt x="6" y="60"/>
                </a:cubicBezTo>
                <a:close/>
                <a:moveTo>
                  <a:pt x="25" y="14"/>
                </a:moveTo>
                <a:cubicBezTo>
                  <a:pt x="21" y="14"/>
                  <a:pt x="17" y="18"/>
                  <a:pt x="17" y="22"/>
                </a:cubicBezTo>
                <a:cubicBezTo>
                  <a:pt x="17" y="26"/>
                  <a:pt x="21" y="30"/>
                  <a:pt x="25" y="30"/>
                </a:cubicBezTo>
                <a:cubicBezTo>
                  <a:pt x="29" y="30"/>
                  <a:pt x="32" y="26"/>
                  <a:pt x="32" y="22"/>
                </a:cubicBezTo>
                <a:cubicBezTo>
                  <a:pt x="32" y="18"/>
                  <a:pt x="29" y="14"/>
                  <a:pt x="25" y="1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84" name="Freeform 3875"/>
          <p:cNvSpPr>
            <a:spLocks noEditPoints="1"/>
          </p:cNvSpPr>
          <p:nvPr/>
        </p:nvSpPr>
        <p:spPr bwMode="auto">
          <a:xfrm>
            <a:off x="2100368" y="5089224"/>
            <a:ext cx="228564" cy="228511"/>
          </a:xfrm>
          <a:custGeom>
            <a:avLst/>
            <a:gdLst>
              <a:gd name="T0" fmla="*/ 73 w 86"/>
              <a:gd name="T1" fmla="*/ 12 h 86"/>
              <a:gd name="T2" fmla="*/ 86 w 86"/>
              <a:gd name="T3" fmla="*/ 43 h 86"/>
              <a:gd name="T4" fmla="*/ 78 w 86"/>
              <a:gd name="T5" fmla="*/ 67 h 86"/>
              <a:gd name="T6" fmla="*/ 75 w 86"/>
              <a:gd name="T7" fmla="*/ 86 h 86"/>
              <a:gd name="T8" fmla="*/ 43 w 86"/>
              <a:gd name="T9" fmla="*/ 86 h 86"/>
              <a:gd name="T10" fmla="*/ 12 w 86"/>
              <a:gd name="T11" fmla="*/ 73 h 86"/>
              <a:gd name="T12" fmla="*/ 0 w 86"/>
              <a:gd name="T13" fmla="*/ 43 h 86"/>
              <a:gd name="T14" fmla="*/ 12 w 86"/>
              <a:gd name="T15" fmla="*/ 12 h 86"/>
              <a:gd name="T16" fmla="*/ 24 w 86"/>
              <a:gd name="T17" fmla="*/ 35 h 86"/>
              <a:gd name="T18" fmla="*/ 31 w 86"/>
              <a:gd name="T19" fmla="*/ 43 h 86"/>
              <a:gd name="T20" fmla="*/ 29 w 86"/>
              <a:gd name="T21" fmla="*/ 48 h 86"/>
              <a:gd name="T22" fmla="*/ 18 w 86"/>
              <a:gd name="T23" fmla="*/ 48 h 86"/>
              <a:gd name="T24" fmla="*/ 18 w 86"/>
              <a:gd name="T25" fmla="*/ 38 h 86"/>
              <a:gd name="T26" fmla="*/ 24 w 86"/>
              <a:gd name="T27" fmla="*/ 35 h 86"/>
              <a:gd name="T28" fmla="*/ 24 w 86"/>
              <a:gd name="T29" fmla="*/ 39 h 86"/>
              <a:gd name="T30" fmla="*/ 20 w 86"/>
              <a:gd name="T31" fmla="*/ 43 h 86"/>
              <a:gd name="T32" fmla="*/ 24 w 86"/>
              <a:gd name="T33" fmla="*/ 47 h 86"/>
              <a:gd name="T34" fmla="*/ 27 w 86"/>
              <a:gd name="T35" fmla="*/ 43 h 86"/>
              <a:gd name="T36" fmla="*/ 43 w 86"/>
              <a:gd name="T37" fmla="*/ 35 h 86"/>
              <a:gd name="T38" fmla="*/ 50 w 86"/>
              <a:gd name="T39" fmla="*/ 43 h 86"/>
              <a:gd name="T40" fmla="*/ 48 w 86"/>
              <a:gd name="T41" fmla="*/ 48 h 86"/>
              <a:gd name="T42" fmla="*/ 37 w 86"/>
              <a:gd name="T43" fmla="*/ 48 h 86"/>
              <a:gd name="T44" fmla="*/ 37 w 86"/>
              <a:gd name="T45" fmla="*/ 38 h 86"/>
              <a:gd name="T46" fmla="*/ 43 w 86"/>
              <a:gd name="T47" fmla="*/ 35 h 86"/>
              <a:gd name="T48" fmla="*/ 43 w 86"/>
              <a:gd name="T49" fmla="*/ 39 h 86"/>
              <a:gd name="T50" fmla="*/ 39 w 86"/>
              <a:gd name="T51" fmla="*/ 43 h 86"/>
              <a:gd name="T52" fmla="*/ 43 w 86"/>
              <a:gd name="T53" fmla="*/ 47 h 86"/>
              <a:gd name="T54" fmla="*/ 46 w 86"/>
              <a:gd name="T55" fmla="*/ 43 h 86"/>
              <a:gd name="T56" fmla="*/ 62 w 86"/>
              <a:gd name="T57" fmla="*/ 35 h 86"/>
              <a:gd name="T58" fmla="*/ 70 w 86"/>
              <a:gd name="T59" fmla="*/ 43 h 86"/>
              <a:gd name="T60" fmla="*/ 67 w 86"/>
              <a:gd name="T61" fmla="*/ 48 h 86"/>
              <a:gd name="T62" fmla="*/ 57 w 86"/>
              <a:gd name="T63" fmla="*/ 48 h 86"/>
              <a:gd name="T64" fmla="*/ 57 w 86"/>
              <a:gd name="T65" fmla="*/ 38 h 86"/>
              <a:gd name="T66" fmla="*/ 62 w 86"/>
              <a:gd name="T67" fmla="*/ 35 h 86"/>
              <a:gd name="T68" fmla="*/ 62 w 86"/>
              <a:gd name="T69" fmla="*/ 39 h 86"/>
              <a:gd name="T70" fmla="*/ 58 w 86"/>
              <a:gd name="T71" fmla="*/ 43 h 86"/>
              <a:gd name="T72" fmla="*/ 62 w 86"/>
              <a:gd name="T73" fmla="*/ 47 h 86"/>
              <a:gd name="T74" fmla="*/ 66 w 86"/>
              <a:gd name="T75" fmla="*/ 43 h 86"/>
              <a:gd name="T76" fmla="*/ 69 w 86"/>
              <a:gd name="T77" fmla="*/ 17 h 86"/>
              <a:gd name="T78" fmla="*/ 17 w 86"/>
              <a:gd name="T79" fmla="*/ 17 h 86"/>
              <a:gd name="T80" fmla="*/ 17 w 86"/>
              <a:gd name="T81" fmla="*/ 17 h 86"/>
              <a:gd name="T82" fmla="*/ 17 w 86"/>
              <a:gd name="T83" fmla="*/ 69 h 86"/>
              <a:gd name="T84" fmla="*/ 43 w 86"/>
              <a:gd name="T85" fmla="*/ 79 h 86"/>
              <a:gd name="T86" fmla="*/ 72 w 86"/>
              <a:gd name="T87" fmla="*/ 66 h 86"/>
              <a:gd name="T88" fmla="*/ 72 w 86"/>
              <a:gd name="T89" fmla="*/ 64 h 86"/>
              <a:gd name="T90" fmla="*/ 79 w 86"/>
              <a:gd name="T91" fmla="*/ 43 h 86"/>
              <a:gd name="T92" fmla="*/ 69 w 86"/>
              <a:gd name="T93" fmla="*/ 17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6" h="86">
                <a:moveTo>
                  <a:pt x="43" y="0"/>
                </a:moveTo>
                <a:cubicBezTo>
                  <a:pt x="55" y="0"/>
                  <a:pt x="66" y="5"/>
                  <a:pt x="73" y="12"/>
                </a:cubicBezTo>
                <a:cubicBezTo>
                  <a:pt x="74" y="13"/>
                  <a:pt x="74" y="13"/>
                  <a:pt x="74" y="13"/>
                </a:cubicBezTo>
                <a:cubicBezTo>
                  <a:pt x="81" y="20"/>
                  <a:pt x="86" y="31"/>
                  <a:pt x="86" y="43"/>
                </a:cubicBezTo>
                <a:cubicBezTo>
                  <a:pt x="86" y="48"/>
                  <a:pt x="85" y="52"/>
                  <a:pt x="84" y="56"/>
                </a:cubicBezTo>
                <a:cubicBezTo>
                  <a:pt x="83" y="60"/>
                  <a:pt x="81" y="64"/>
                  <a:pt x="78" y="67"/>
                </a:cubicBezTo>
                <a:cubicBezTo>
                  <a:pt x="78" y="83"/>
                  <a:pt x="78" y="83"/>
                  <a:pt x="78" y="83"/>
                </a:cubicBezTo>
                <a:cubicBezTo>
                  <a:pt x="78" y="85"/>
                  <a:pt x="77" y="86"/>
                  <a:pt x="75" y="86"/>
                </a:cubicBezTo>
                <a:cubicBezTo>
                  <a:pt x="75" y="86"/>
                  <a:pt x="75" y="86"/>
                  <a:pt x="75" y="86"/>
                </a:cubicBezTo>
                <a:cubicBezTo>
                  <a:pt x="43" y="86"/>
                  <a:pt x="43" y="86"/>
                  <a:pt x="43" y="86"/>
                </a:cubicBezTo>
                <a:cubicBezTo>
                  <a:pt x="31" y="86"/>
                  <a:pt x="20" y="81"/>
                  <a:pt x="12" y="73"/>
                </a:cubicBezTo>
                <a:cubicBezTo>
                  <a:pt x="12" y="73"/>
                  <a:pt x="12" y="73"/>
                  <a:pt x="12" y="73"/>
                </a:cubicBezTo>
                <a:cubicBezTo>
                  <a:pt x="12" y="73"/>
                  <a:pt x="12" y="73"/>
                  <a:pt x="12" y="73"/>
                </a:cubicBezTo>
                <a:cubicBezTo>
                  <a:pt x="4" y="66"/>
                  <a:pt x="0" y="55"/>
                  <a:pt x="0" y="43"/>
                </a:cubicBezTo>
                <a:cubicBezTo>
                  <a:pt x="0" y="31"/>
                  <a:pt x="4" y="20"/>
                  <a:pt x="12" y="12"/>
                </a:cubicBezTo>
                <a:cubicBezTo>
                  <a:pt x="12" y="12"/>
                  <a:pt x="12" y="12"/>
                  <a:pt x="12" y="12"/>
                </a:cubicBezTo>
                <a:cubicBezTo>
                  <a:pt x="20" y="5"/>
                  <a:pt x="31" y="0"/>
                  <a:pt x="43" y="0"/>
                </a:cubicBezTo>
                <a:close/>
                <a:moveTo>
                  <a:pt x="24" y="35"/>
                </a:moveTo>
                <a:cubicBezTo>
                  <a:pt x="26" y="35"/>
                  <a:pt x="28" y="36"/>
                  <a:pt x="29" y="38"/>
                </a:cubicBezTo>
                <a:cubicBezTo>
                  <a:pt x="30" y="39"/>
                  <a:pt x="31" y="41"/>
                  <a:pt x="31" y="43"/>
                </a:cubicBezTo>
                <a:cubicBezTo>
                  <a:pt x="31" y="45"/>
                  <a:pt x="30" y="47"/>
                  <a:pt x="29" y="48"/>
                </a:cubicBezTo>
                <a:cubicBezTo>
                  <a:pt x="29" y="48"/>
                  <a:pt x="29" y="48"/>
                  <a:pt x="29" y="48"/>
                </a:cubicBezTo>
                <a:cubicBezTo>
                  <a:pt x="28" y="50"/>
                  <a:pt x="26" y="51"/>
                  <a:pt x="24" y="51"/>
                </a:cubicBezTo>
                <a:cubicBezTo>
                  <a:pt x="21" y="51"/>
                  <a:pt x="20" y="50"/>
                  <a:pt x="18" y="48"/>
                </a:cubicBezTo>
                <a:cubicBezTo>
                  <a:pt x="17" y="47"/>
                  <a:pt x="16" y="45"/>
                  <a:pt x="16" y="43"/>
                </a:cubicBezTo>
                <a:cubicBezTo>
                  <a:pt x="16" y="41"/>
                  <a:pt x="17" y="39"/>
                  <a:pt x="18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20" y="36"/>
                  <a:pt x="21" y="35"/>
                  <a:pt x="24" y="35"/>
                </a:cubicBezTo>
                <a:close/>
                <a:moveTo>
                  <a:pt x="26" y="40"/>
                </a:moveTo>
                <a:cubicBezTo>
                  <a:pt x="26" y="40"/>
                  <a:pt x="25" y="39"/>
                  <a:pt x="24" y="39"/>
                </a:cubicBezTo>
                <a:cubicBezTo>
                  <a:pt x="23" y="39"/>
                  <a:pt x="22" y="40"/>
                  <a:pt x="21" y="40"/>
                </a:cubicBezTo>
                <a:cubicBezTo>
                  <a:pt x="20" y="41"/>
                  <a:pt x="20" y="42"/>
                  <a:pt x="20" y="43"/>
                </a:cubicBezTo>
                <a:cubicBezTo>
                  <a:pt x="20" y="44"/>
                  <a:pt x="20" y="45"/>
                  <a:pt x="21" y="45"/>
                </a:cubicBezTo>
                <a:cubicBezTo>
                  <a:pt x="22" y="46"/>
                  <a:pt x="23" y="47"/>
                  <a:pt x="24" y="47"/>
                </a:cubicBezTo>
                <a:cubicBezTo>
                  <a:pt x="25" y="47"/>
                  <a:pt x="26" y="46"/>
                  <a:pt x="26" y="45"/>
                </a:cubicBezTo>
                <a:cubicBezTo>
                  <a:pt x="27" y="45"/>
                  <a:pt x="27" y="44"/>
                  <a:pt x="27" y="43"/>
                </a:cubicBezTo>
                <a:cubicBezTo>
                  <a:pt x="27" y="42"/>
                  <a:pt x="27" y="41"/>
                  <a:pt x="26" y="40"/>
                </a:cubicBezTo>
                <a:close/>
                <a:moveTo>
                  <a:pt x="43" y="35"/>
                </a:moveTo>
                <a:cubicBezTo>
                  <a:pt x="45" y="35"/>
                  <a:pt x="47" y="36"/>
                  <a:pt x="48" y="38"/>
                </a:cubicBezTo>
                <a:cubicBezTo>
                  <a:pt x="50" y="39"/>
                  <a:pt x="50" y="41"/>
                  <a:pt x="50" y="43"/>
                </a:cubicBezTo>
                <a:cubicBezTo>
                  <a:pt x="50" y="45"/>
                  <a:pt x="50" y="47"/>
                  <a:pt x="48" y="48"/>
                </a:cubicBezTo>
                <a:cubicBezTo>
                  <a:pt x="48" y="48"/>
                  <a:pt x="48" y="48"/>
                  <a:pt x="48" y="48"/>
                </a:cubicBezTo>
                <a:cubicBezTo>
                  <a:pt x="47" y="50"/>
                  <a:pt x="45" y="51"/>
                  <a:pt x="43" y="51"/>
                </a:cubicBezTo>
                <a:cubicBezTo>
                  <a:pt x="41" y="51"/>
                  <a:pt x="39" y="50"/>
                  <a:pt x="37" y="48"/>
                </a:cubicBezTo>
                <a:cubicBezTo>
                  <a:pt x="36" y="47"/>
                  <a:pt x="35" y="45"/>
                  <a:pt x="35" y="43"/>
                </a:cubicBezTo>
                <a:cubicBezTo>
                  <a:pt x="35" y="41"/>
                  <a:pt x="36" y="39"/>
                  <a:pt x="37" y="38"/>
                </a:cubicBezTo>
                <a:cubicBezTo>
                  <a:pt x="37" y="38"/>
                  <a:pt x="37" y="38"/>
                  <a:pt x="37" y="38"/>
                </a:cubicBezTo>
                <a:cubicBezTo>
                  <a:pt x="39" y="36"/>
                  <a:pt x="41" y="35"/>
                  <a:pt x="43" y="35"/>
                </a:cubicBezTo>
                <a:close/>
                <a:moveTo>
                  <a:pt x="45" y="40"/>
                </a:moveTo>
                <a:cubicBezTo>
                  <a:pt x="45" y="40"/>
                  <a:pt x="44" y="39"/>
                  <a:pt x="43" y="39"/>
                </a:cubicBezTo>
                <a:cubicBezTo>
                  <a:pt x="42" y="39"/>
                  <a:pt x="41" y="40"/>
                  <a:pt x="40" y="40"/>
                </a:cubicBezTo>
                <a:cubicBezTo>
                  <a:pt x="40" y="41"/>
                  <a:pt x="39" y="42"/>
                  <a:pt x="39" y="43"/>
                </a:cubicBezTo>
                <a:cubicBezTo>
                  <a:pt x="39" y="44"/>
                  <a:pt x="40" y="45"/>
                  <a:pt x="40" y="45"/>
                </a:cubicBezTo>
                <a:cubicBezTo>
                  <a:pt x="41" y="46"/>
                  <a:pt x="42" y="47"/>
                  <a:pt x="43" y="47"/>
                </a:cubicBezTo>
                <a:cubicBezTo>
                  <a:pt x="44" y="47"/>
                  <a:pt x="45" y="46"/>
                  <a:pt x="45" y="45"/>
                </a:cubicBezTo>
                <a:cubicBezTo>
                  <a:pt x="46" y="45"/>
                  <a:pt x="46" y="44"/>
                  <a:pt x="46" y="43"/>
                </a:cubicBezTo>
                <a:cubicBezTo>
                  <a:pt x="46" y="42"/>
                  <a:pt x="46" y="41"/>
                  <a:pt x="45" y="40"/>
                </a:cubicBezTo>
                <a:close/>
                <a:moveTo>
                  <a:pt x="62" y="35"/>
                </a:moveTo>
                <a:cubicBezTo>
                  <a:pt x="64" y="35"/>
                  <a:pt x="66" y="36"/>
                  <a:pt x="67" y="38"/>
                </a:cubicBezTo>
                <a:cubicBezTo>
                  <a:pt x="69" y="39"/>
                  <a:pt x="70" y="41"/>
                  <a:pt x="70" y="43"/>
                </a:cubicBezTo>
                <a:cubicBezTo>
                  <a:pt x="70" y="45"/>
                  <a:pt x="69" y="47"/>
                  <a:pt x="67" y="48"/>
                </a:cubicBezTo>
                <a:cubicBezTo>
                  <a:pt x="67" y="48"/>
                  <a:pt x="67" y="48"/>
                  <a:pt x="67" y="48"/>
                </a:cubicBezTo>
                <a:cubicBezTo>
                  <a:pt x="66" y="50"/>
                  <a:pt x="64" y="51"/>
                  <a:pt x="62" y="51"/>
                </a:cubicBezTo>
                <a:cubicBezTo>
                  <a:pt x="60" y="51"/>
                  <a:pt x="58" y="50"/>
                  <a:pt x="57" y="48"/>
                </a:cubicBezTo>
                <a:cubicBezTo>
                  <a:pt x="55" y="47"/>
                  <a:pt x="54" y="45"/>
                  <a:pt x="54" y="43"/>
                </a:cubicBezTo>
                <a:cubicBezTo>
                  <a:pt x="54" y="41"/>
                  <a:pt x="55" y="39"/>
                  <a:pt x="57" y="38"/>
                </a:cubicBezTo>
                <a:cubicBezTo>
                  <a:pt x="57" y="38"/>
                  <a:pt x="57" y="38"/>
                  <a:pt x="57" y="38"/>
                </a:cubicBezTo>
                <a:cubicBezTo>
                  <a:pt x="58" y="36"/>
                  <a:pt x="60" y="35"/>
                  <a:pt x="62" y="35"/>
                </a:cubicBezTo>
                <a:close/>
                <a:moveTo>
                  <a:pt x="65" y="40"/>
                </a:moveTo>
                <a:cubicBezTo>
                  <a:pt x="64" y="40"/>
                  <a:pt x="63" y="39"/>
                  <a:pt x="62" y="39"/>
                </a:cubicBezTo>
                <a:cubicBezTo>
                  <a:pt x="61" y="39"/>
                  <a:pt x="60" y="40"/>
                  <a:pt x="60" y="40"/>
                </a:cubicBezTo>
                <a:cubicBezTo>
                  <a:pt x="59" y="41"/>
                  <a:pt x="58" y="42"/>
                  <a:pt x="58" y="43"/>
                </a:cubicBezTo>
                <a:cubicBezTo>
                  <a:pt x="58" y="44"/>
                  <a:pt x="59" y="45"/>
                  <a:pt x="60" y="45"/>
                </a:cubicBezTo>
                <a:cubicBezTo>
                  <a:pt x="60" y="46"/>
                  <a:pt x="61" y="47"/>
                  <a:pt x="62" y="47"/>
                </a:cubicBezTo>
                <a:cubicBezTo>
                  <a:pt x="63" y="47"/>
                  <a:pt x="64" y="46"/>
                  <a:pt x="65" y="45"/>
                </a:cubicBezTo>
                <a:cubicBezTo>
                  <a:pt x="65" y="45"/>
                  <a:pt x="66" y="44"/>
                  <a:pt x="66" y="43"/>
                </a:cubicBezTo>
                <a:cubicBezTo>
                  <a:pt x="66" y="42"/>
                  <a:pt x="65" y="41"/>
                  <a:pt x="65" y="40"/>
                </a:cubicBezTo>
                <a:close/>
                <a:moveTo>
                  <a:pt x="69" y="17"/>
                </a:moveTo>
                <a:cubicBezTo>
                  <a:pt x="62" y="10"/>
                  <a:pt x="53" y="6"/>
                  <a:pt x="43" y="6"/>
                </a:cubicBezTo>
                <a:cubicBezTo>
                  <a:pt x="33" y="6"/>
                  <a:pt x="24" y="10"/>
                  <a:pt x="17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7" y="17"/>
                  <a:pt x="17" y="17"/>
                  <a:pt x="17" y="17"/>
                </a:cubicBezTo>
                <a:cubicBezTo>
                  <a:pt x="10" y="24"/>
                  <a:pt x="6" y="33"/>
                  <a:pt x="6" y="43"/>
                </a:cubicBezTo>
                <a:cubicBezTo>
                  <a:pt x="6" y="53"/>
                  <a:pt x="10" y="62"/>
                  <a:pt x="17" y="69"/>
                </a:cubicBezTo>
                <a:cubicBezTo>
                  <a:pt x="17" y="69"/>
                  <a:pt x="17" y="69"/>
                  <a:pt x="17" y="69"/>
                </a:cubicBezTo>
                <a:cubicBezTo>
                  <a:pt x="24" y="75"/>
                  <a:pt x="33" y="79"/>
                  <a:pt x="43" y="79"/>
                </a:cubicBezTo>
                <a:cubicBezTo>
                  <a:pt x="72" y="79"/>
                  <a:pt x="72" y="79"/>
                  <a:pt x="72" y="79"/>
                </a:cubicBezTo>
                <a:cubicBezTo>
                  <a:pt x="72" y="66"/>
                  <a:pt x="72" y="66"/>
                  <a:pt x="72" y="66"/>
                </a:cubicBezTo>
                <a:cubicBezTo>
                  <a:pt x="72" y="66"/>
                  <a:pt x="72" y="66"/>
                  <a:pt x="72" y="66"/>
                </a:cubicBezTo>
                <a:cubicBezTo>
                  <a:pt x="72" y="66"/>
                  <a:pt x="72" y="65"/>
                  <a:pt x="72" y="64"/>
                </a:cubicBezTo>
                <a:cubicBezTo>
                  <a:pt x="75" y="61"/>
                  <a:pt x="76" y="58"/>
                  <a:pt x="78" y="54"/>
                </a:cubicBezTo>
                <a:cubicBezTo>
                  <a:pt x="79" y="51"/>
                  <a:pt x="79" y="47"/>
                  <a:pt x="79" y="43"/>
                </a:cubicBezTo>
                <a:cubicBezTo>
                  <a:pt x="79" y="33"/>
                  <a:pt x="75" y="24"/>
                  <a:pt x="69" y="17"/>
                </a:cubicBezTo>
                <a:cubicBezTo>
                  <a:pt x="69" y="17"/>
                  <a:pt x="69" y="17"/>
                  <a:pt x="69" y="1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85" name="Freeform 3876"/>
          <p:cNvSpPr>
            <a:spLocks noEditPoints="1"/>
          </p:cNvSpPr>
          <p:nvPr/>
        </p:nvSpPr>
        <p:spPr bwMode="auto">
          <a:xfrm>
            <a:off x="9369246" y="6037384"/>
            <a:ext cx="180387" cy="225151"/>
          </a:xfrm>
          <a:custGeom>
            <a:avLst/>
            <a:gdLst>
              <a:gd name="T0" fmla="*/ 57 w 68"/>
              <a:gd name="T1" fmla="*/ 41 h 85"/>
              <a:gd name="T2" fmla="*/ 46 w 68"/>
              <a:gd name="T3" fmla="*/ 45 h 85"/>
              <a:gd name="T4" fmla="*/ 46 w 68"/>
              <a:gd name="T5" fmla="*/ 36 h 85"/>
              <a:gd name="T6" fmla="*/ 21 w 68"/>
              <a:gd name="T7" fmla="*/ 34 h 85"/>
              <a:gd name="T8" fmla="*/ 23 w 68"/>
              <a:gd name="T9" fmla="*/ 45 h 85"/>
              <a:gd name="T10" fmla="*/ 14 w 68"/>
              <a:gd name="T11" fmla="*/ 45 h 85"/>
              <a:gd name="T12" fmla="*/ 17 w 68"/>
              <a:gd name="T13" fmla="*/ 34 h 85"/>
              <a:gd name="T14" fmla="*/ 62 w 68"/>
              <a:gd name="T15" fmla="*/ 79 h 85"/>
              <a:gd name="T16" fmla="*/ 24 w 68"/>
              <a:gd name="T17" fmla="*/ 59 h 85"/>
              <a:gd name="T18" fmla="*/ 20 w 68"/>
              <a:gd name="T19" fmla="*/ 58 h 85"/>
              <a:gd name="T20" fmla="*/ 14 w 68"/>
              <a:gd name="T21" fmla="*/ 59 h 85"/>
              <a:gd name="T22" fmla="*/ 14 w 68"/>
              <a:gd name="T23" fmla="*/ 63 h 85"/>
              <a:gd name="T24" fmla="*/ 23 w 68"/>
              <a:gd name="T25" fmla="*/ 64 h 85"/>
              <a:gd name="T26" fmla="*/ 14 w 68"/>
              <a:gd name="T27" fmla="*/ 75 h 85"/>
              <a:gd name="T28" fmla="*/ 14 w 68"/>
              <a:gd name="T29" fmla="*/ 71 h 85"/>
              <a:gd name="T30" fmla="*/ 20 w 68"/>
              <a:gd name="T31" fmla="*/ 71 h 85"/>
              <a:gd name="T32" fmla="*/ 20 w 68"/>
              <a:gd name="T33" fmla="*/ 67 h 85"/>
              <a:gd name="T34" fmla="*/ 14 w 68"/>
              <a:gd name="T35" fmla="*/ 67 h 85"/>
              <a:gd name="T36" fmla="*/ 11 w 68"/>
              <a:gd name="T37" fmla="*/ 56 h 85"/>
              <a:gd name="T38" fmla="*/ 40 w 68"/>
              <a:gd name="T39" fmla="*/ 71 h 85"/>
              <a:gd name="T40" fmla="*/ 28 w 68"/>
              <a:gd name="T41" fmla="*/ 73 h 85"/>
              <a:gd name="T42" fmla="*/ 30 w 68"/>
              <a:gd name="T43" fmla="*/ 54 h 85"/>
              <a:gd name="T44" fmla="*/ 32 w 68"/>
              <a:gd name="T45" fmla="*/ 58 h 85"/>
              <a:gd name="T46" fmla="*/ 38 w 68"/>
              <a:gd name="T47" fmla="*/ 67 h 85"/>
              <a:gd name="T48" fmla="*/ 49 w 68"/>
              <a:gd name="T49" fmla="*/ 54 h 85"/>
              <a:gd name="T50" fmla="*/ 59 w 68"/>
              <a:gd name="T51" fmla="*/ 59 h 85"/>
              <a:gd name="T52" fmla="*/ 54 w 68"/>
              <a:gd name="T53" fmla="*/ 75 h 85"/>
              <a:gd name="T54" fmla="*/ 44 w 68"/>
              <a:gd name="T55" fmla="*/ 71 h 85"/>
              <a:gd name="T56" fmla="*/ 49 w 68"/>
              <a:gd name="T57" fmla="*/ 54 h 85"/>
              <a:gd name="T58" fmla="*/ 48 w 68"/>
              <a:gd name="T59" fmla="*/ 58 h 85"/>
              <a:gd name="T60" fmla="*/ 48 w 68"/>
              <a:gd name="T61" fmla="*/ 71 h 85"/>
              <a:gd name="T62" fmla="*/ 55 w 68"/>
              <a:gd name="T63" fmla="*/ 71 h 85"/>
              <a:gd name="T64" fmla="*/ 55 w 68"/>
              <a:gd name="T65" fmla="*/ 58 h 85"/>
              <a:gd name="T66" fmla="*/ 48 w 68"/>
              <a:gd name="T67" fmla="*/ 18 h 85"/>
              <a:gd name="T68" fmla="*/ 25 w 68"/>
              <a:gd name="T69" fmla="*/ 8 h 85"/>
              <a:gd name="T70" fmla="*/ 21 w 68"/>
              <a:gd name="T71" fmla="*/ 22 h 85"/>
              <a:gd name="T72" fmla="*/ 22 w 68"/>
              <a:gd name="T73" fmla="*/ 6 h 85"/>
              <a:gd name="T74" fmla="*/ 47 w 68"/>
              <a:gd name="T75" fmla="*/ 6 h 85"/>
              <a:gd name="T76" fmla="*/ 68 w 68"/>
              <a:gd name="T77" fmla="*/ 25 h 85"/>
              <a:gd name="T78" fmla="*/ 65 w 68"/>
              <a:gd name="T79" fmla="*/ 85 h 85"/>
              <a:gd name="T80" fmla="*/ 0 w 68"/>
              <a:gd name="T81" fmla="*/ 25 h 85"/>
              <a:gd name="T82" fmla="*/ 19 w 68"/>
              <a:gd name="T83" fmla="*/ 38 h 85"/>
              <a:gd name="T84" fmla="*/ 17 w 68"/>
              <a:gd name="T85" fmla="*/ 39 h 85"/>
              <a:gd name="T86" fmla="*/ 19 w 68"/>
              <a:gd name="T87" fmla="*/ 43 h 85"/>
              <a:gd name="T88" fmla="*/ 20 w 68"/>
              <a:gd name="T89" fmla="*/ 39 h 85"/>
              <a:gd name="T90" fmla="*/ 50 w 68"/>
              <a:gd name="T91" fmla="*/ 38 h 85"/>
              <a:gd name="T92" fmla="*/ 48 w 68"/>
              <a:gd name="T93" fmla="*/ 39 h 85"/>
              <a:gd name="T94" fmla="*/ 50 w 68"/>
              <a:gd name="T95" fmla="*/ 43 h 85"/>
              <a:gd name="T96" fmla="*/ 52 w 68"/>
              <a:gd name="T97" fmla="*/ 39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68" h="85">
                <a:moveTo>
                  <a:pt x="52" y="34"/>
                </a:moveTo>
                <a:cubicBezTo>
                  <a:pt x="53" y="35"/>
                  <a:pt x="54" y="35"/>
                  <a:pt x="55" y="36"/>
                </a:cubicBezTo>
                <a:cubicBezTo>
                  <a:pt x="55" y="36"/>
                  <a:pt x="55" y="36"/>
                  <a:pt x="55" y="36"/>
                </a:cubicBezTo>
                <a:cubicBezTo>
                  <a:pt x="56" y="37"/>
                  <a:pt x="57" y="39"/>
                  <a:pt x="57" y="41"/>
                </a:cubicBezTo>
                <a:cubicBezTo>
                  <a:pt x="57" y="42"/>
                  <a:pt x="56" y="44"/>
                  <a:pt x="55" y="45"/>
                </a:cubicBezTo>
                <a:cubicBezTo>
                  <a:pt x="55" y="45"/>
                  <a:pt x="55" y="45"/>
                  <a:pt x="55" y="45"/>
                </a:cubicBezTo>
                <a:cubicBezTo>
                  <a:pt x="54" y="46"/>
                  <a:pt x="52" y="47"/>
                  <a:pt x="50" y="47"/>
                </a:cubicBezTo>
                <a:cubicBezTo>
                  <a:pt x="48" y="47"/>
                  <a:pt x="47" y="46"/>
                  <a:pt x="46" y="45"/>
                </a:cubicBezTo>
                <a:cubicBezTo>
                  <a:pt x="45" y="45"/>
                  <a:pt x="45" y="45"/>
                  <a:pt x="45" y="45"/>
                </a:cubicBezTo>
                <a:cubicBezTo>
                  <a:pt x="44" y="44"/>
                  <a:pt x="44" y="42"/>
                  <a:pt x="44" y="41"/>
                </a:cubicBezTo>
                <a:cubicBezTo>
                  <a:pt x="44" y="39"/>
                  <a:pt x="44" y="37"/>
                  <a:pt x="46" y="36"/>
                </a:cubicBezTo>
                <a:cubicBezTo>
                  <a:pt x="46" y="36"/>
                  <a:pt x="46" y="36"/>
                  <a:pt x="46" y="36"/>
                </a:cubicBezTo>
                <a:cubicBezTo>
                  <a:pt x="46" y="35"/>
                  <a:pt x="47" y="35"/>
                  <a:pt x="48" y="34"/>
                </a:cubicBezTo>
                <a:cubicBezTo>
                  <a:pt x="48" y="28"/>
                  <a:pt x="48" y="28"/>
                  <a:pt x="48" y="28"/>
                </a:cubicBezTo>
                <a:cubicBezTo>
                  <a:pt x="21" y="28"/>
                  <a:pt x="21" y="28"/>
                  <a:pt x="21" y="28"/>
                </a:cubicBezTo>
                <a:cubicBezTo>
                  <a:pt x="21" y="34"/>
                  <a:pt x="21" y="34"/>
                  <a:pt x="21" y="34"/>
                </a:cubicBezTo>
                <a:cubicBezTo>
                  <a:pt x="22" y="35"/>
                  <a:pt x="22" y="35"/>
                  <a:pt x="23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4" y="37"/>
                  <a:pt x="25" y="39"/>
                  <a:pt x="25" y="41"/>
                </a:cubicBezTo>
                <a:cubicBezTo>
                  <a:pt x="25" y="42"/>
                  <a:pt x="24" y="44"/>
                  <a:pt x="23" y="45"/>
                </a:cubicBezTo>
                <a:cubicBezTo>
                  <a:pt x="23" y="45"/>
                  <a:pt x="23" y="45"/>
                  <a:pt x="23" y="45"/>
                </a:cubicBezTo>
                <a:cubicBezTo>
                  <a:pt x="22" y="46"/>
                  <a:pt x="20" y="47"/>
                  <a:pt x="19" y="47"/>
                </a:cubicBezTo>
                <a:cubicBezTo>
                  <a:pt x="17" y="47"/>
                  <a:pt x="15" y="46"/>
                  <a:pt x="14" y="45"/>
                </a:cubicBezTo>
                <a:cubicBezTo>
                  <a:pt x="14" y="45"/>
                  <a:pt x="14" y="45"/>
                  <a:pt x="14" y="45"/>
                </a:cubicBezTo>
                <a:cubicBezTo>
                  <a:pt x="13" y="44"/>
                  <a:pt x="12" y="42"/>
                  <a:pt x="12" y="41"/>
                </a:cubicBezTo>
                <a:cubicBezTo>
                  <a:pt x="12" y="39"/>
                  <a:pt x="13" y="37"/>
                  <a:pt x="14" y="36"/>
                </a:cubicBezTo>
                <a:cubicBezTo>
                  <a:pt x="14" y="36"/>
                  <a:pt x="14" y="36"/>
                  <a:pt x="14" y="36"/>
                </a:cubicBezTo>
                <a:cubicBezTo>
                  <a:pt x="15" y="35"/>
                  <a:pt x="16" y="35"/>
                  <a:pt x="17" y="34"/>
                </a:cubicBezTo>
                <a:cubicBezTo>
                  <a:pt x="17" y="28"/>
                  <a:pt x="17" y="28"/>
                  <a:pt x="17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7" y="79"/>
                  <a:pt x="7" y="79"/>
                  <a:pt x="7" y="79"/>
                </a:cubicBezTo>
                <a:cubicBezTo>
                  <a:pt x="62" y="79"/>
                  <a:pt x="62" y="79"/>
                  <a:pt x="62" y="79"/>
                </a:cubicBezTo>
                <a:cubicBezTo>
                  <a:pt x="62" y="28"/>
                  <a:pt x="62" y="28"/>
                  <a:pt x="62" y="28"/>
                </a:cubicBezTo>
                <a:cubicBezTo>
                  <a:pt x="52" y="28"/>
                  <a:pt x="52" y="28"/>
                  <a:pt x="52" y="28"/>
                </a:cubicBezTo>
                <a:cubicBezTo>
                  <a:pt x="52" y="34"/>
                  <a:pt x="52" y="34"/>
                  <a:pt x="52" y="34"/>
                </a:cubicBezTo>
                <a:close/>
                <a:moveTo>
                  <a:pt x="24" y="59"/>
                </a:moveTo>
                <a:cubicBezTo>
                  <a:pt x="24" y="60"/>
                  <a:pt x="24" y="61"/>
                  <a:pt x="22" y="61"/>
                </a:cubicBezTo>
                <a:cubicBezTo>
                  <a:pt x="21" y="61"/>
                  <a:pt x="20" y="60"/>
                  <a:pt x="20" y="59"/>
                </a:cubicBezTo>
                <a:cubicBezTo>
                  <a:pt x="20" y="58"/>
                  <a:pt x="20" y="58"/>
                  <a:pt x="20" y="58"/>
                </a:cubicBezTo>
                <a:cubicBezTo>
                  <a:pt x="20" y="58"/>
                  <a:pt x="20" y="58"/>
                  <a:pt x="20" y="58"/>
                </a:cubicBezTo>
                <a:cubicBezTo>
                  <a:pt x="14" y="58"/>
                  <a:pt x="14" y="58"/>
                  <a:pt x="14" y="58"/>
                </a:cubicBezTo>
                <a:cubicBezTo>
                  <a:pt x="14" y="58"/>
                  <a:pt x="14" y="58"/>
                  <a:pt x="14" y="58"/>
                </a:cubicBezTo>
                <a:cubicBezTo>
                  <a:pt x="14" y="58"/>
                  <a:pt x="14" y="58"/>
                  <a:pt x="14" y="58"/>
                </a:cubicBezTo>
                <a:cubicBezTo>
                  <a:pt x="14" y="58"/>
                  <a:pt x="14" y="58"/>
                  <a:pt x="14" y="59"/>
                </a:cubicBezTo>
                <a:cubicBezTo>
                  <a:pt x="14" y="60"/>
                  <a:pt x="14" y="61"/>
                  <a:pt x="14" y="62"/>
                </a:cubicBezTo>
                <a:cubicBezTo>
                  <a:pt x="14" y="62"/>
                  <a:pt x="14" y="63"/>
                  <a:pt x="14" y="63"/>
                </a:cubicBezTo>
                <a:cubicBezTo>
                  <a:pt x="14" y="63"/>
                  <a:pt x="14" y="63"/>
                  <a:pt x="14" y="63"/>
                </a:cubicBezTo>
                <a:cubicBezTo>
                  <a:pt x="14" y="63"/>
                  <a:pt x="14" y="63"/>
                  <a:pt x="14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0" y="63"/>
                  <a:pt x="20" y="63"/>
                  <a:pt x="20" y="63"/>
                </a:cubicBezTo>
                <a:cubicBezTo>
                  <a:pt x="21" y="63"/>
                  <a:pt x="22" y="63"/>
                  <a:pt x="23" y="64"/>
                </a:cubicBezTo>
                <a:cubicBezTo>
                  <a:pt x="23" y="64"/>
                  <a:pt x="23" y="64"/>
                  <a:pt x="23" y="64"/>
                </a:cubicBezTo>
                <a:cubicBezTo>
                  <a:pt x="24" y="65"/>
                  <a:pt x="24" y="66"/>
                  <a:pt x="24" y="67"/>
                </a:cubicBezTo>
                <a:cubicBezTo>
                  <a:pt x="24" y="68"/>
                  <a:pt x="24" y="70"/>
                  <a:pt x="24" y="71"/>
                </a:cubicBezTo>
                <a:cubicBezTo>
                  <a:pt x="24" y="73"/>
                  <a:pt x="22" y="75"/>
                  <a:pt x="20" y="75"/>
                </a:cubicBezTo>
                <a:cubicBezTo>
                  <a:pt x="14" y="75"/>
                  <a:pt x="14" y="75"/>
                  <a:pt x="14" y="75"/>
                </a:cubicBezTo>
                <a:cubicBezTo>
                  <a:pt x="13" y="75"/>
                  <a:pt x="12" y="75"/>
                  <a:pt x="11" y="74"/>
                </a:cubicBezTo>
                <a:cubicBezTo>
                  <a:pt x="10" y="73"/>
                  <a:pt x="10" y="72"/>
                  <a:pt x="10" y="71"/>
                </a:cubicBezTo>
                <a:cubicBezTo>
                  <a:pt x="10" y="70"/>
                  <a:pt x="11" y="69"/>
                  <a:pt x="12" y="69"/>
                </a:cubicBezTo>
                <a:cubicBezTo>
                  <a:pt x="13" y="69"/>
                  <a:pt x="14" y="70"/>
                  <a:pt x="14" y="71"/>
                </a:cubicBezTo>
                <a:cubicBezTo>
                  <a:pt x="14" y="71"/>
                  <a:pt x="14" y="71"/>
                  <a:pt x="14" y="71"/>
                </a:cubicBezTo>
                <a:cubicBezTo>
                  <a:pt x="14" y="71"/>
                  <a:pt x="14" y="71"/>
                  <a:pt x="14" y="71"/>
                </a:cubicBezTo>
                <a:cubicBezTo>
                  <a:pt x="20" y="71"/>
                  <a:pt x="20" y="71"/>
                  <a:pt x="20" y="71"/>
                </a:cubicBezTo>
                <a:cubicBezTo>
                  <a:pt x="20" y="71"/>
                  <a:pt x="20" y="71"/>
                  <a:pt x="20" y="71"/>
                </a:cubicBezTo>
                <a:cubicBezTo>
                  <a:pt x="20" y="71"/>
                  <a:pt x="20" y="71"/>
                  <a:pt x="20" y="71"/>
                </a:cubicBezTo>
                <a:cubicBezTo>
                  <a:pt x="20" y="71"/>
                  <a:pt x="20" y="71"/>
                  <a:pt x="20" y="71"/>
                </a:cubicBezTo>
                <a:cubicBezTo>
                  <a:pt x="20" y="70"/>
                  <a:pt x="20" y="68"/>
                  <a:pt x="20" y="67"/>
                </a:cubicBezTo>
                <a:cubicBezTo>
                  <a:pt x="20" y="67"/>
                  <a:pt x="20" y="67"/>
                  <a:pt x="20" y="67"/>
                </a:cubicBezTo>
                <a:cubicBezTo>
                  <a:pt x="20" y="67"/>
                  <a:pt x="20" y="67"/>
                  <a:pt x="20" y="67"/>
                </a:cubicBezTo>
                <a:cubicBezTo>
                  <a:pt x="20" y="67"/>
                  <a:pt x="20" y="67"/>
                  <a:pt x="20" y="67"/>
                </a:cubicBezTo>
                <a:cubicBezTo>
                  <a:pt x="14" y="67"/>
                  <a:pt x="14" y="67"/>
                  <a:pt x="14" y="67"/>
                </a:cubicBezTo>
                <a:cubicBezTo>
                  <a:pt x="14" y="67"/>
                  <a:pt x="14" y="67"/>
                  <a:pt x="14" y="67"/>
                </a:cubicBezTo>
                <a:cubicBezTo>
                  <a:pt x="12" y="67"/>
                  <a:pt x="10" y="65"/>
                  <a:pt x="10" y="62"/>
                </a:cubicBezTo>
                <a:cubicBezTo>
                  <a:pt x="10" y="61"/>
                  <a:pt x="10" y="60"/>
                  <a:pt x="10" y="59"/>
                </a:cubicBezTo>
                <a:cubicBezTo>
                  <a:pt x="10" y="57"/>
                  <a:pt x="10" y="56"/>
                  <a:pt x="11" y="56"/>
                </a:cubicBezTo>
                <a:cubicBezTo>
                  <a:pt x="11" y="56"/>
                  <a:pt x="11" y="56"/>
                  <a:pt x="11" y="56"/>
                </a:cubicBezTo>
                <a:cubicBezTo>
                  <a:pt x="12" y="55"/>
                  <a:pt x="13" y="54"/>
                  <a:pt x="14" y="54"/>
                </a:cubicBezTo>
                <a:cubicBezTo>
                  <a:pt x="20" y="54"/>
                  <a:pt x="20" y="54"/>
                  <a:pt x="20" y="54"/>
                </a:cubicBezTo>
                <a:cubicBezTo>
                  <a:pt x="22" y="54"/>
                  <a:pt x="24" y="56"/>
                  <a:pt x="24" y="59"/>
                </a:cubicBezTo>
                <a:close/>
                <a:moveTo>
                  <a:pt x="40" y="71"/>
                </a:moveTo>
                <a:cubicBezTo>
                  <a:pt x="41" y="71"/>
                  <a:pt x="42" y="72"/>
                  <a:pt x="42" y="73"/>
                </a:cubicBezTo>
                <a:cubicBezTo>
                  <a:pt x="42" y="74"/>
                  <a:pt x="41" y="75"/>
                  <a:pt x="40" y="75"/>
                </a:cubicBezTo>
                <a:cubicBezTo>
                  <a:pt x="30" y="75"/>
                  <a:pt x="30" y="75"/>
                  <a:pt x="30" y="75"/>
                </a:cubicBezTo>
                <a:cubicBezTo>
                  <a:pt x="28" y="75"/>
                  <a:pt x="28" y="74"/>
                  <a:pt x="28" y="73"/>
                </a:cubicBezTo>
                <a:cubicBezTo>
                  <a:pt x="28" y="73"/>
                  <a:pt x="28" y="73"/>
                  <a:pt x="28" y="73"/>
                </a:cubicBezTo>
                <a:cubicBezTo>
                  <a:pt x="28" y="68"/>
                  <a:pt x="28" y="62"/>
                  <a:pt x="28" y="56"/>
                </a:cubicBezTo>
                <a:cubicBezTo>
                  <a:pt x="28" y="55"/>
                  <a:pt x="28" y="54"/>
                  <a:pt x="30" y="54"/>
                </a:cubicBezTo>
                <a:cubicBezTo>
                  <a:pt x="30" y="54"/>
                  <a:pt x="30" y="54"/>
                  <a:pt x="30" y="54"/>
                </a:cubicBezTo>
                <a:cubicBezTo>
                  <a:pt x="40" y="54"/>
                  <a:pt x="40" y="54"/>
                  <a:pt x="40" y="54"/>
                </a:cubicBezTo>
                <a:cubicBezTo>
                  <a:pt x="41" y="54"/>
                  <a:pt x="42" y="55"/>
                  <a:pt x="42" y="56"/>
                </a:cubicBezTo>
                <a:cubicBezTo>
                  <a:pt x="42" y="57"/>
                  <a:pt x="41" y="58"/>
                  <a:pt x="40" y="58"/>
                </a:cubicBezTo>
                <a:cubicBezTo>
                  <a:pt x="32" y="58"/>
                  <a:pt x="32" y="58"/>
                  <a:pt x="32" y="58"/>
                </a:cubicBezTo>
                <a:cubicBezTo>
                  <a:pt x="32" y="63"/>
                  <a:pt x="32" y="63"/>
                  <a:pt x="32" y="63"/>
                </a:cubicBezTo>
                <a:cubicBezTo>
                  <a:pt x="38" y="63"/>
                  <a:pt x="38" y="63"/>
                  <a:pt x="38" y="63"/>
                </a:cubicBezTo>
                <a:cubicBezTo>
                  <a:pt x="39" y="63"/>
                  <a:pt x="40" y="64"/>
                  <a:pt x="40" y="65"/>
                </a:cubicBezTo>
                <a:cubicBezTo>
                  <a:pt x="40" y="66"/>
                  <a:pt x="39" y="67"/>
                  <a:pt x="38" y="67"/>
                </a:cubicBezTo>
                <a:cubicBezTo>
                  <a:pt x="32" y="67"/>
                  <a:pt x="32" y="67"/>
                  <a:pt x="32" y="67"/>
                </a:cubicBezTo>
                <a:cubicBezTo>
                  <a:pt x="32" y="71"/>
                  <a:pt x="32" y="71"/>
                  <a:pt x="32" y="71"/>
                </a:cubicBezTo>
                <a:cubicBezTo>
                  <a:pt x="40" y="71"/>
                  <a:pt x="40" y="71"/>
                  <a:pt x="40" y="71"/>
                </a:cubicBezTo>
                <a:close/>
                <a:moveTo>
                  <a:pt x="49" y="54"/>
                </a:moveTo>
                <a:cubicBezTo>
                  <a:pt x="54" y="54"/>
                  <a:pt x="54" y="54"/>
                  <a:pt x="54" y="54"/>
                </a:cubicBezTo>
                <a:cubicBezTo>
                  <a:pt x="56" y="54"/>
                  <a:pt x="57" y="55"/>
                  <a:pt x="58" y="55"/>
                </a:cubicBezTo>
                <a:cubicBezTo>
                  <a:pt x="58" y="56"/>
                  <a:pt x="58" y="56"/>
                  <a:pt x="58" y="56"/>
                </a:cubicBezTo>
                <a:cubicBezTo>
                  <a:pt x="58" y="56"/>
                  <a:pt x="59" y="57"/>
                  <a:pt x="59" y="59"/>
                </a:cubicBezTo>
                <a:cubicBezTo>
                  <a:pt x="59" y="71"/>
                  <a:pt x="59" y="71"/>
                  <a:pt x="59" y="71"/>
                </a:cubicBezTo>
                <a:cubicBezTo>
                  <a:pt x="59" y="72"/>
                  <a:pt x="58" y="73"/>
                  <a:pt x="58" y="74"/>
                </a:cubicBezTo>
                <a:cubicBezTo>
                  <a:pt x="58" y="74"/>
                  <a:pt x="58" y="74"/>
                  <a:pt x="58" y="74"/>
                </a:cubicBezTo>
                <a:cubicBezTo>
                  <a:pt x="57" y="75"/>
                  <a:pt x="56" y="75"/>
                  <a:pt x="54" y="75"/>
                </a:cubicBezTo>
                <a:cubicBezTo>
                  <a:pt x="49" y="75"/>
                  <a:pt x="49" y="75"/>
                  <a:pt x="49" y="75"/>
                </a:cubicBezTo>
                <a:cubicBezTo>
                  <a:pt x="47" y="75"/>
                  <a:pt x="46" y="75"/>
                  <a:pt x="46" y="74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73"/>
                  <a:pt x="44" y="72"/>
                  <a:pt x="44" y="71"/>
                </a:cubicBezTo>
                <a:cubicBezTo>
                  <a:pt x="44" y="59"/>
                  <a:pt x="44" y="59"/>
                  <a:pt x="44" y="59"/>
                </a:cubicBezTo>
                <a:cubicBezTo>
                  <a:pt x="44" y="57"/>
                  <a:pt x="45" y="56"/>
                  <a:pt x="46" y="56"/>
                </a:cubicBezTo>
                <a:cubicBezTo>
                  <a:pt x="46" y="55"/>
                  <a:pt x="46" y="55"/>
                  <a:pt x="46" y="55"/>
                </a:cubicBezTo>
                <a:cubicBezTo>
                  <a:pt x="46" y="55"/>
                  <a:pt x="47" y="54"/>
                  <a:pt x="49" y="54"/>
                </a:cubicBezTo>
                <a:close/>
                <a:moveTo>
                  <a:pt x="54" y="58"/>
                </a:moveTo>
                <a:cubicBezTo>
                  <a:pt x="49" y="58"/>
                  <a:pt x="49" y="58"/>
                  <a:pt x="49" y="58"/>
                </a:cubicBezTo>
                <a:cubicBezTo>
                  <a:pt x="49" y="58"/>
                  <a:pt x="48" y="58"/>
                  <a:pt x="48" y="58"/>
                </a:cubicBezTo>
                <a:cubicBezTo>
                  <a:pt x="48" y="58"/>
                  <a:pt x="48" y="58"/>
                  <a:pt x="48" y="58"/>
                </a:cubicBezTo>
                <a:cubicBezTo>
                  <a:pt x="48" y="58"/>
                  <a:pt x="48" y="58"/>
                  <a:pt x="48" y="58"/>
                </a:cubicBezTo>
                <a:cubicBezTo>
                  <a:pt x="48" y="58"/>
                  <a:pt x="48" y="58"/>
                  <a:pt x="48" y="59"/>
                </a:cubicBezTo>
                <a:cubicBezTo>
                  <a:pt x="48" y="71"/>
                  <a:pt x="48" y="71"/>
                  <a:pt x="48" y="71"/>
                </a:cubicBezTo>
                <a:cubicBezTo>
                  <a:pt x="48" y="71"/>
                  <a:pt x="48" y="71"/>
                  <a:pt x="48" y="71"/>
                </a:cubicBezTo>
                <a:cubicBezTo>
                  <a:pt x="48" y="71"/>
                  <a:pt x="48" y="71"/>
                  <a:pt x="48" y="71"/>
                </a:cubicBezTo>
                <a:cubicBezTo>
                  <a:pt x="48" y="71"/>
                  <a:pt x="49" y="71"/>
                  <a:pt x="49" y="71"/>
                </a:cubicBezTo>
                <a:cubicBezTo>
                  <a:pt x="54" y="71"/>
                  <a:pt x="54" y="71"/>
                  <a:pt x="54" y="71"/>
                </a:cubicBezTo>
                <a:cubicBezTo>
                  <a:pt x="55" y="71"/>
                  <a:pt x="55" y="71"/>
                  <a:pt x="55" y="71"/>
                </a:cubicBezTo>
                <a:cubicBezTo>
                  <a:pt x="55" y="71"/>
                  <a:pt x="55" y="71"/>
                  <a:pt x="55" y="71"/>
                </a:cubicBezTo>
                <a:cubicBezTo>
                  <a:pt x="55" y="71"/>
                  <a:pt x="55" y="71"/>
                  <a:pt x="55" y="71"/>
                </a:cubicBezTo>
                <a:cubicBezTo>
                  <a:pt x="55" y="59"/>
                  <a:pt x="55" y="59"/>
                  <a:pt x="55" y="59"/>
                </a:cubicBezTo>
                <a:cubicBezTo>
                  <a:pt x="55" y="58"/>
                  <a:pt x="55" y="58"/>
                  <a:pt x="55" y="58"/>
                </a:cubicBezTo>
                <a:cubicBezTo>
                  <a:pt x="55" y="58"/>
                  <a:pt x="55" y="58"/>
                  <a:pt x="55" y="58"/>
                </a:cubicBezTo>
                <a:cubicBezTo>
                  <a:pt x="55" y="58"/>
                  <a:pt x="55" y="58"/>
                  <a:pt x="54" y="58"/>
                </a:cubicBezTo>
                <a:close/>
                <a:moveTo>
                  <a:pt x="48" y="22"/>
                </a:moveTo>
                <a:cubicBezTo>
                  <a:pt x="48" y="18"/>
                  <a:pt x="48" y="18"/>
                  <a:pt x="48" y="18"/>
                </a:cubicBezTo>
                <a:cubicBezTo>
                  <a:pt x="48" y="14"/>
                  <a:pt x="47" y="11"/>
                  <a:pt x="44" y="8"/>
                </a:cubicBezTo>
                <a:cubicBezTo>
                  <a:pt x="44" y="8"/>
                  <a:pt x="44" y="8"/>
                  <a:pt x="44" y="8"/>
                </a:cubicBezTo>
                <a:cubicBezTo>
                  <a:pt x="42" y="6"/>
                  <a:pt x="38" y="4"/>
                  <a:pt x="34" y="4"/>
                </a:cubicBezTo>
                <a:cubicBezTo>
                  <a:pt x="31" y="4"/>
                  <a:pt x="27" y="6"/>
                  <a:pt x="25" y="8"/>
                </a:cubicBezTo>
                <a:cubicBezTo>
                  <a:pt x="25" y="8"/>
                  <a:pt x="25" y="8"/>
                  <a:pt x="25" y="8"/>
                </a:cubicBezTo>
                <a:cubicBezTo>
                  <a:pt x="25" y="8"/>
                  <a:pt x="25" y="8"/>
                  <a:pt x="25" y="8"/>
                </a:cubicBezTo>
                <a:cubicBezTo>
                  <a:pt x="22" y="11"/>
                  <a:pt x="21" y="14"/>
                  <a:pt x="21" y="18"/>
                </a:cubicBezTo>
                <a:cubicBezTo>
                  <a:pt x="21" y="22"/>
                  <a:pt x="21" y="22"/>
                  <a:pt x="21" y="22"/>
                </a:cubicBezTo>
                <a:cubicBezTo>
                  <a:pt x="48" y="22"/>
                  <a:pt x="48" y="22"/>
                  <a:pt x="48" y="22"/>
                </a:cubicBezTo>
                <a:close/>
                <a:moveTo>
                  <a:pt x="17" y="22"/>
                </a:moveTo>
                <a:cubicBezTo>
                  <a:pt x="17" y="18"/>
                  <a:pt x="17" y="18"/>
                  <a:pt x="17" y="18"/>
                </a:cubicBezTo>
                <a:cubicBezTo>
                  <a:pt x="17" y="13"/>
                  <a:pt x="19" y="9"/>
                  <a:pt x="22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5" y="2"/>
                  <a:pt x="29" y="0"/>
                  <a:pt x="34" y="0"/>
                </a:cubicBezTo>
                <a:cubicBezTo>
                  <a:pt x="39" y="0"/>
                  <a:pt x="44" y="2"/>
                  <a:pt x="47" y="6"/>
                </a:cubicBezTo>
                <a:cubicBezTo>
                  <a:pt x="47" y="6"/>
                  <a:pt x="47" y="6"/>
                  <a:pt x="47" y="6"/>
                </a:cubicBezTo>
                <a:cubicBezTo>
                  <a:pt x="50" y="9"/>
                  <a:pt x="52" y="13"/>
                  <a:pt x="52" y="18"/>
                </a:cubicBezTo>
                <a:cubicBezTo>
                  <a:pt x="52" y="22"/>
                  <a:pt x="52" y="22"/>
                  <a:pt x="52" y="22"/>
                </a:cubicBezTo>
                <a:cubicBezTo>
                  <a:pt x="65" y="22"/>
                  <a:pt x="65" y="22"/>
                  <a:pt x="65" y="22"/>
                </a:cubicBezTo>
                <a:cubicBezTo>
                  <a:pt x="67" y="22"/>
                  <a:pt x="68" y="23"/>
                  <a:pt x="68" y="25"/>
                </a:cubicBezTo>
                <a:cubicBezTo>
                  <a:pt x="68" y="25"/>
                  <a:pt x="68" y="25"/>
                  <a:pt x="68" y="25"/>
                </a:cubicBezTo>
                <a:cubicBezTo>
                  <a:pt x="68" y="82"/>
                  <a:pt x="68" y="82"/>
                  <a:pt x="68" y="82"/>
                </a:cubicBezTo>
                <a:cubicBezTo>
                  <a:pt x="68" y="84"/>
                  <a:pt x="67" y="85"/>
                  <a:pt x="65" y="85"/>
                </a:cubicBezTo>
                <a:cubicBezTo>
                  <a:pt x="65" y="85"/>
                  <a:pt x="65" y="85"/>
                  <a:pt x="65" y="85"/>
                </a:cubicBezTo>
                <a:cubicBezTo>
                  <a:pt x="4" y="85"/>
                  <a:pt x="4" y="85"/>
                  <a:pt x="4" y="85"/>
                </a:cubicBezTo>
                <a:cubicBezTo>
                  <a:pt x="2" y="85"/>
                  <a:pt x="0" y="84"/>
                  <a:pt x="0" y="82"/>
                </a:cubicBezTo>
                <a:cubicBezTo>
                  <a:pt x="0" y="82"/>
                  <a:pt x="0" y="82"/>
                  <a:pt x="0" y="82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23"/>
                  <a:pt x="2" y="22"/>
                  <a:pt x="4" y="22"/>
                </a:cubicBezTo>
                <a:cubicBezTo>
                  <a:pt x="4" y="22"/>
                  <a:pt x="4" y="22"/>
                  <a:pt x="4" y="22"/>
                </a:cubicBezTo>
                <a:cubicBezTo>
                  <a:pt x="17" y="22"/>
                  <a:pt x="17" y="22"/>
                  <a:pt x="17" y="22"/>
                </a:cubicBezTo>
                <a:close/>
                <a:moveTo>
                  <a:pt x="19" y="38"/>
                </a:moveTo>
                <a:cubicBezTo>
                  <a:pt x="19" y="38"/>
                  <a:pt x="19" y="38"/>
                  <a:pt x="19" y="38"/>
                </a:cubicBezTo>
                <a:cubicBezTo>
                  <a:pt x="19" y="38"/>
                  <a:pt x="19" y="38"/>
                  <a:pt x="19" y="38"/>
                </a:cubicBezTo>
                <a:cubicBezTo>
                  <a:pt x="18" y="38"/>
                  <a:pt x="17" y="38"/>
                  <a:pt x="17" y="39"/>
                </a:cubicBezTo>
                <a:cubicBezTo>
                  <a:pt x="17" y="39"/>
                  <a:pt x="17" y="39"/>
                  <a:pt x="17" y="39"/>
                </a:cubicBezTo>
                <a:cubicBezTo>
                  <a:pt x="16" y="39"/>
                  <a:pt x="16" y="40"/>
                  <a:pt x="16" y="41"/>
                </a:cubicBezTo>
                <a:cubicBezTo>
                  <a:pt x="16" y="41"/>
                  <a:pt x="16" y="42"/>
                  <a:pt x="17" y="42"/>
                </a:cubicBezTo>
                <a:cubicBezTo>
                  <a:pt x="17" y="42"/>
                  <a:pt x="17" y="42"/>
                  <a:pt x="17" y="42"/>
                </a:cubicBezTo>
                <a:cubicBezTo>
                  <a:pt x="17" y="43"/>
                  <a:pt x="18" y="43"/>
                  <a:pt x="19" y="43"/>
                </a:cubicBezTo>
                <a:cubicBezTo>
                  <a:pt x="19" y="43"/>
                  <a:pt x="20" y="43"/>
                  <a:pt x="20" y="42"/>
                </a:cubicBezTo>
                <a:cubicBezTo>
                  <a:pt x="20" y="42"/>
                  <a:pt x="20" y="42"/>
                  <a:pt x="20" y="42"/>
                </a:cubicBezTo>
                <a:cubicBezTo>
                  <a:pt x="21" y="42"/>
                  <a:pt x="21" y="41"/>
                  <a:pt x="21" y="41"/>
                </a:cubicBezTo>
                <a:cubicBezTo>
                  <a:pt x="21" y="40"/>
                  <a:pt x="21" y="39"/>
                  <a:pt x="20" y="39"/>
                </a:cubicBezTo>
                <a:cubicBezTo>
                  <a:pt x="20" y="39"/>
                  <a:pt x="20" y="39"/>
                  <a:pt x="20" y="39"/>
                </a:cubicBezTo>
                <a:cubicBezTo>
                  <a:pt x="20" y="39"/>
                  <a:pt x="20" y="39"/>
                  <a:pt x="20" y="39"/>
                </a:cubicBezTo>
                <a:cubicBezTo>
                  <a:pt x="20" y="38"/>
                  <a:pt x="19" y="38"/>
                  <a:pt x="19" y="38"/>
                </a:cubicBezTo>
                <a:close/>
                <a:moveTo>
                  <a:pt x="50" y="38"/>
                </a:moveTo>
                <a:cubicBezTo>
                  <a:pt x="50" y="38"/>
                  <a:pt x="50" y="38"/>
                  <a:pt x="50" y="38"/>
                </a:cubicBezTo>
                <a:cubicBezTo>
                  <a:pt x="50" y="38"/>
                  <a:pt x="50" y="38"/>
                  <a:pt x="50" y="38"/>
                </a:cubicBezTo>
                <a:cubicBezTo>
                  <a:pt x="49" y="38"/>
                  <a:pt x="49" y="38"/>
                  <a:pt x="49" y="39"/>
                </a:cubicBezTo>
                <a:cubicBezTo>
                  <a:pt x="48" y="39"/>
                  <a:pt x="48" y="39"/>
                  <a:pt x="48" y="39"/>
                </a:cubicBezTo>
                <a:cubicBezTo>
                  <a:pt x="48" y="39"/>
                  <a:pt x="48" y="40"/>
                  <a:pt x="48" y="41"/>
                </a:cubicBezTo>
                <a:cubicBezTo>
                  <a:pt x="48" y="41"/>
                  <a:pt x="48" y="42"/>
                  <a:pt x="48" y="42"/>
                </a:cubicBezTo>
                <a:cubicBezTo>
                  <a:pt x="48" y="42"/>
                  <a:pt x="48" y="42"/>
                  <a:pt x="48" y="42"/>
                </a:cubicBezTo>
                <a:cubicBezTo>
                  <a:pt x="49" y="43"/>
                  <a:pt x="49" y="43"/>
                  <a:pt x="50" y="43"/>
                </a:cubicBezTo>
                <a:cubicBezTo>
                  <a:pt x="51" y="43"/>
                  <a:pt x="51" y="43"/>
                  <a:pt x="52" y="42"/>
                </a:cubicBezTo>
                <a:cubicBezTo>
                  <a:pt x="52" y="42"/>
                  <a:pt x="52" y="42"/>
                  <a:pt x="52" y="42"/>
                </a:cubicBezTo>
                <a:cubicBezTo>
                  <a:pt x="52" y="42"/>
                  <a:pt x="53" y="41"/>
                  <a:pt x="53" y="41"/>
                </a:cubicBezTo>
                <a:cubicBezTo>
                  <a:pt x="53" y="40"/>
                  <a:pt x="52" y="39"/>
                  <a:pt x="52" y="39"/>
                </a:cubicBezTo>
                <a:cubicBezTo>
                  <a:pt x="52" y="39"/>
                  <a:pt x="52" y="39"/>
                  <a:pt x="52" y="39"/>
                </a:cubicBezTo>
                <a:cubicBezTo>
                  <a:pt x="52" y="39"/>
                  <a:pt x="52" y="39"/>
                  <a:pt x="52" y="39"/>
                </a:cubicBezTo>
                <a:cubicBezTo>
                  <a:pt x="51" y="38"/>
                  <a:pt x="51" y="38"/>
                  <a:pt x="50" y="3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86" name="Freeform 3877"/>
          <p:cNvSpPr>
            <a:spLocks noEditPoints="1"/>
          </p:cNvSpPr>
          <p:nvPr/>
        </p:nvSpPr>
        <p:spPr bwMode="auto">
          <a:xfrm>
            <a:off x="4538388" y="5089224"/>
            <a:ext cx="172544" cy="228511"/>
          </a:xfrm>
          <a:custGeom>
            <a:avLst/>
            <a:gdLst>
              <a:gd name="T0" fmla="*/ 4 w 65"/>
              <a:gd name="T1" fmla="*/ 0 h 86"/>
              <a:gd name="T2" fmla="*/ 4 w 65"/>
              <a:gd name="T3" fmla="*/ 0 h 86"/>
              <a:gd name="T4" fmla="*/ 61 w 65"/>
              <a:gd name="T5" fmla="*/ 0 h 86"/>
              <a:gd name="T6" fmla="*/ 65 w 65"/>
              <a:gd name="T7" fmla="*/ 3 h 86"/>
              <a:gd name="T8" fmla="*/ 65 w 65"/>
              <a:gd name="T9" fmla="*/ 3 h 86"/>
              <a:gd name="T10" fmla="*/ 65 w 65"/>
              <a:gd name="T11" fmla="*/ 83 h 86"/>
              <a:gd name="T12" fmla="*/ 61 w 65"/>
              <a:gd name="T13" fmla="*/ 86 h 86"/>
              <a:gd name="T14" fmla="*/ 61 w 65"/>
              <a:gd name="T15" fmla="*/ 86 h 86"/>
              <a:gd name="T16" fmla="*/ 4 w 65"/>
              <a:gd name="T17" fmla="*/ 86 h 86"/>
              <a:gd name="T18" fmla="*/ 0 w 65"/>
              <a:gd name="T19" fmla="*/ 83 h 86"/>
              <a:gd name="T20" fmla="*/ 0 w 65"/>
              <a:gd name="T21" fmla="*/ 83 h 86"/>
              <a:gd name="T22" fmla="*/ 0 w 65"/>
              <a:gd name="T23" fmla="*/ 3 h 86"/>
              <a:gd name="T24" fmla="*/ 4 w 65"/>
              <a:gd name="T25" fmla="*/ 0 h 86"/>
              <a:gd name="T26" fmla="*/ 21 w 65"/>
              <a:gd name="T27" fmla="*/ 74 h 86"/>
              <a:gd name="T28" fmla="*/ 19 w 65"/>
              <a:gd name="T29" fmla="*/ 72 h 86"/>
              <a:gd name="T30" fmla="*/ 21 w 65"/>
              <a:gd name="T31" fmla="*/ 70 h 86"/>
              <a:gd name="T32" fmla="*/ 44 w 65"/>
              <a:gd name="T33" fmla="*/ 70 h 86"/>
              <a:gd name="T34" fmla="*/ 46 w 65"/>
              <a:gd name="T35" fmla="*/ 72 h 86"/>
              <a:gd name="T36" fmla="*/ 44 w 65"/>
              <a:gd name="T37" fmla="*/ 74 h 86"/>
              <a:gd name="T38" fmla="*/ 21 w 65"/>
              <a:gd name="T39" fmla="*/ 74 h 86"/>
              <a:gd name="T40" fmla="*/ 58 w 65"/>
              <a:gd name="T41" fmla="*/ 6 h 86"/>
              <a:gd name="T42" fmla="*/ 7 w 65"/>
              <a:gd name="T43" fmla="*/ 6 h 86"/>
              <a:gd name="T44" fmla="*/ 7 w 65"/>
              <a:gd name="T45" fmla="*/ 79 h 86"/>
              <a:gd name="T46" fmla="*/ 58 w 65"/>
              <a:gd name="T47" fmla="*/ 79 h 86"/>
              <a:gd name="T48" fmla="*/ 58 w 65"/>
              <a:gd name="T49" fmla="*/ 6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</a:cxnLst>
            <a:rect l="0" t="0" r="r" b="b"/>
            <a:pathLst>
              <a:path w="65" h="86">
                <a:moveTo>
                  <a:pt x="4" y="0"/>
                </a:moveTo>
                <a:cubicBezTo>
                  <a:pt x="4" y="0"/>
                  <a:pt x="4" y="0"/>
                  <a:pt x="4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63" y="0"/>
                  <a:pt x="65" y="1"/>
                  <a:pt x="65" y="3"/>
                </a:cubicBezTo>
                <a:cubicBezTo>
                  <a:pt x="65" y="3"/>
                  <a:pt x="65" y="3"/>
                  <a:pt x="65" y="3"/>
                </a:cubicBezTo>
                <a:cubicBezTo>
                  <a:pt x="65" y="83"/>
                  <a:pt x="65" y="83"/>
                  <a:pt x="65" y="83"/>
                </a:cubicBezTo>
                <a:cubicBezTo>
                  <a:pt x="65" y="85"/>
                  <a:pt x="63" y="86"/>
                  <a:pt x="61" y="86"/>
                </a:cubicBezTo>
                <a:cubicBezTo>
                  <a:pt x="61" y="86"/>
                  <a:pt x="61" y="86"/>
                  <a:pt x="61" y="86"/>
                </a:cubicBezTo>
                <a:cubicBezTo>
                  <a:pt x="4" y="86"/>
                  <a:pt x="4" y="86"/>
                  <a:pt x="4" y="86"/>
                </a:cubicBezTo>
                <a:cubicBezTo>
                  <a:pt x="2" y="86"/>
                  <a:pt x="0" y="85"/>
                  <a:pt x="0" y="83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4" y="0"/>
                </a:cubicBezTo>
                <a:close/>
                <a:moveTo>
                  <a:pt x="21" y="74"/>
                </a:moveTo>
                <a:cubicBezTo>
                  <a:pt x="20" y="74"/>
                  <a:pt x="19" y="73"/>
                  <a:pt x="19" y="72"/>
                </a:cubicBezTo>
                <a:cubicBezTo>
                  <a:pt x="19" y="71"/>
                  <a:pt x="20" y="70"/>
                  <a:pt x="21" y="70"/>
                </a:cubicBezTo>
                <a:cubicBezTo>
                  <a:pt x="44" y="70"/>
                  <a:pt x="44" y="70"/>
                  <a:pt x="44" y="70"/>
                </a:cubicBezTo>
                <a:cubicBezTo>
                  <a:pt x="45" y="70"/>
                  <a:pt x="46" y="71"/>
                  <a:pt x="46" y="72"/>
                </a:cubicBezTo>
                <a:cubicBezTo>
                  <a:pt x="46" y="73"/>
                  <a:pt x="45" y="74"/>
                  <a:pt x="44" y="74"/>
                </a:cubicBezTo>
                <a:cubicBezTo>
                  <a:pt x="21" y="74"/>
                  <a:pt x="21" y="74"/>
                  <a:pt x="21" y="74"/>
                </a:cubicBezTo>
                <a:close/>
                <a:moveTo>
                  <a:pt x="58" y="6"/>
                </a:moveTo>
                <a:cubicBezTo>
                  <a:pt x="7" y="6"/>
                  <a:pt x="7" y="6"/>
                  <a:pt x="7" y="6"/>
                </a:cubicBezTo>
                <a:cubicBezTo>
                  <a:pt x="7" y="79"/>
                  <a:pt x="7" y="79"/>
                  <a:pt x="7" y="79"/>
                </a:cubicBezTo>
                <a:cubicBezTo>
                  <a:pt x="58" y="79"/>
                  <a:pt x="58" y="79"/>
                  <a:pt x="58" y="79"/>
                </a:cubicBezTo>
                <a:cubicBezTo>
                  <a:pt x="58" y="6"/>
                  <a:pt x="58" y="6"/>
                  <a:pt x="58" y="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87" name="Freeform 3878"/>
          <p:cNvSpPr>
            <a:spLocks noEditPoints="1"/>
          </p:cNvSpPr>
          <p:nvPr/>
        </p:nvSpPr>
        <p:spPr bwMode="auto">
          <a:xfrm>
            <a:off x="4912606" y="5561930"/>
            <a:ext cx="225204" cy="231871"/>
          </a:xfrm>
          <a:custGeom>
            <a:avLst/>
            <a:gdLst>
              <a:gd name="T0" fmla="*/ 43 w 85"/>
              <a:gd name="T1" fmla="*/ 22 h 87"/>
              <a:gd name="T2" fmla="*/ 63 w 85"/>
              <a:gd name="T3" fmla="*/ 42 h 87"/>
              <a:gd name="T4" fmla="*/ 68 w 85"/>
              <a:gd name="T5" fmla="*/ 37 h 87"/>
              <a:gd name="T6" fmla="*/ 48 w 85"/>
              <a:gd name="T7" fmla="*/ 18 h 87"/>
              <a:gd name="T8" fmla="*/ 43 w 85"/>
              <a:gd name="T9" fmla="*/ 22 h 87"/>
              <a:gd name="T10" fmla="*/ 60 w 85"/>
              <a:gd name="T11" fmla="*/ 45 h 87"/>
              <a:gd name="T12" fmla="*/ 41 w 85"/>
              <a:gd name="T13" fmla="*/ 25 h 87"/>
              <a:gd name="T14" fmla="*/ 15 w 85"/>
              <a:gd name="T15" fmla="*/ 51 h 87"/>
              <a:gd name="T16" fmla="*/ 35 w 85"/>
              <a:gd name="T17" fmla="*/ 70 h 87"/>
              <a:gd name="T18" fmla="*/ 60 w 85"/>
              <a:gd name="T19" fmla="*/ 45 h 87"/>
              <a:gd name="T20" fmla="*/ 52 w 85"/>
              <a:gd name="T21" fmla="*/ 5 h 87"/>
              <a:gd name="T22" fmla="*/ 65 w 85"/>
              <a:gd name="T23" fmla="*/ 0 h 87"/>
              <a:gd name="T24" fmla="*/ 85 w 85"/>
              <a:gd name="T25" fmla="*/ 21 h 87"/>
              <a:gd name="T26" fmla="*/ 79 w 85"/>
              <a:gd name="T27" fmla="*/ 35 h 87"/>
              <a:gd name="T28" fmla="*/ 38 w 85"/>
              <a:gd name="T29" fmla="*/ 77 h 87"/>
              <a:gd name="T30" fmla="*/ 27 w 85"/>
              <a:gd name="T31" fmla="*/ 82 h 87"/>
              <a:gd name="T32" fmla="*/ 16 w 85"/>
              <a:gd name="T33" fmla="*/ 81 h 87"/>
              <a:gd name="T34" fmla="*/ 15 w 85"/>
              <a:gd name="T35" fmla="*/ 82 h 87"/>
              <a:gd name="T36" fmla="*/ 15 w 85"/>
              <a:gd name="T37" fmla="*/ 82 h 87"/>
              <a:gd name="T38" fmla="*/ 15 w 85"/>
              <a:gd name="T39" fmla="*/ 82 h 87"/>
              <a:gd name="T40" fmla="*/ 1 w 85"/>
              <a:gd name="T41" fmla="*/ 80 h 87"/>
              <a:gd name="T42" fmla="*/ 3 w 85"/>
              <a:gd name="T43" fmla="*/ 71 h 87"/>
              <a:gd name="T44" fmla="*/ 3 w 85"/>
              <a:gd name="T45" fmla="*/ 71 h 87"/>
              <a:gd name="T46" fmla="*/ 3 w 85"/>
              <a:gd name="T47" fmla="*/ 71 h 87"/>
              <a:gd name="T48" fmla="*/ 4 w 85"/>
              <a:gd name="T49" fmla="*/ 69 h 87"/>
              <a:gd name="T50" fmla="*/ 3 w 85"/>
              <a:gd name="T51" fmla="*/ 59 h 87"/>
              <a:gd name="T52" fmla="*/ 9 w 85"/>
              <a:gd name="T53" fmla="*/ 47 h 87"/>
              <a:gd name="T54" fmla="*/ 49 w 85"/>
              <a:gd name="T55" fmla="*/ 7 h 87"/>
              <a:gd name="T56" fmla="*/ 46 w 85"/>
              <a:gd name="T57" fmla="*/ 5 h 87"/>
              <a:gd name="T58" fmla="*/ 24 w 85"/>
              <a:gd name="T59" fmla="*/ 27 h 87"/>
              <a:gd name="T60" fmla="*/ 21 w 85"/>
              <a:gd name="T61" fmla="*/ 27 h 87"/>
              <a:gd name="T62" fmla="*/ 21 w 85"/>
              <a:gd name="T63" fmla="*/ 24 h 87"/>
              <a:gd name="T64" fmla="*/ 45 w 85"/>
              <a:gd name="T65" fmla="*/ 0 h 87"/>
              <a:gd name="T66" fmla="*/ 47 w 85"/>
              <a:gd name="T67" fmla="*/ 0 h 87"/>
              <a:gd name="T68" fmla="*/ 52 w 85"/>
              <a:gd name="T69" fmla="*/ 5 h 87"/>
              <a:gd name="T70" fmla="*/ 65 w 85"/>
              <a:gd name="T71" fmla="*/ 7 h 87"/>
              <a:gd name="T72" fmla="*/ 55 w 85"/>
              <a:gd name="T73" fmla="*/ 11 h 87"/>
              <a:gd name="T74" fmla="*/ 55 w 85"/>
              <a:gd name="T75" fmla="*/ 11 h 87"/>
              <a:gd name="T76" fmla="*/ 51 w 85"/>
              <a:gd name="T77" fmla="*/ 15 h 87"/>
              <a:gd name="T78" fmla="*/ 71 w 85"/>
              <a:gd name="T79" fmla="*/ 35 h 87"/>
              <a:gd name="T80" fmla="*/ 75 w 85"/>
              <a:gd name="T81" fmla="*/ 31 h 87"/>
              <a:gd name="T82" fmla="*/ 79 w 85"/>
              <a:gd name="T83" fmla="*/ 21 h 87"/>
              <a:gd name="T84" fmla="*/ 65 w 85"/>
              <a:gd name="T85" fmla="*/ 7 h 87"/>
              <a:gd name="T86" fmla="*/ 12 w 85"/>
              <a:gd name="T87" fmla="*/ 54 h 87"/>
              <a:gd name="T88" fmla="*/ 10 w 85"/>
              <a:gd name="T89" fmla="*/ 60 h 87"/>
              <a:gd name="T90" fmla="*/ 11 w 85"/>
              <a:gd name="T91" fmla="*/ 68 h 87"/>
              <a:gd name="T92" fmla="*/ 11 w 85"/>
              <a:gd name="T93" fmla="*/ 73 h 87"/>
              <a:gd name="T94" fmla="*/ 8 w 85"/>
              <a:gd name="T95" fmla="*/ 75 h 87"/>
              <a:gd name="T96" fmla="*/ 8 w 85"/>
              <a:gd name="T97" fmla="*/ 75 h 87"/>
              <a:gd name="T98" fmla="*/ 10 w 85"/>
              <a:gd name="T99" fmla="*/ 78 h 87"/>
              <a:gd name="T100" fmla="*/ 10 w 85"/>
              <a:gd name="T101" fmla="*/ 78 h 87"/>
              <a:gd name="T102" fmla="*/ 13 w 85"/>
              <a:gd name="T103" fmla="*/ 75 h 87"/>
              <a:gd name="T104" fmla="*/ 17 w 85"/>
              <a:gd name="T105" fmla="*/ 74 h 87"/>
              <a:gd name="T106" fmla="*/ 26 w 85"/>
              <a:gd name="T107" fmla="*/ 76 h 87"/>
              <a:gd name="T108" fmla="*/ 32 w 85"/>
              <a:gd name="T109" fmla="*/ 73 h 87"/>
              <a:gd name="T110" fmla="*/ 12 w 85"/>
              <a:gd name="T111" fmla="*/ 54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85" h="87">
                <a:moveTo>
                  <a:pt x="43" y="22"/>
                </a:moveTo>
                <a:cubicBezTo>
                  <a:pt x="63" y="42"/>
                  <a:pt x="63" y="42"/>
                  <a:pt x="63" y="42"/>
                </a:cubicBezTo>
                <a:cubicBezTo>
                  <a:pt x="68" y="37"/>
                  <a:pt x="68" y="37"/>
                  <a:pt x="68" y="37"/>
                </a:cubicBezTo>
                <a:cubicBezTo>
                  <a:pt x="48" y="18"/>
                  <a:pt x="48" y="18"/>
                  <a:pt x="48" y="18"/>
                </a:cubicBezTo>
                <a:cubicBezTo>
                  <a:pt x="43" y="22"/>
                  <a:pt x="43" y="22"/>
                  <a:pt x="43" y="22"/>
                </a:cubicBezTo>
                <a:close/>
                <a:moveTo>
                  <a:pt x="60" y="45"/>
                </a:moveTo>
                <a:cubicBezTo>
                  <a:pt x="41" y="25"/>
                  <a:pt x="41" y="25"/>
                  <a:pt x="41" y="25"/>
                </a:cubicBezTo>
                <a:cubicBezTo>
                  <a:pt x="15" y="51"/>
                  <a:pt x="15" y="51"/>
                  <a:pt x="15" y="51"/>
                </a:cubicBezTo>
                <a:cubicBezTo>
                  <a:pt x="35" y="70"/>
                  <a:pt x="35" y="70"/>
                  <a:pt x="35" y="70"/>
                </a:cubicBezTo>
                <a:cubicBezTo>
                  <a:pt x="60" y="45"/>
                  <a:pt x="60" y="45"/>
                  <a:pt x="60" y="45"/>
                </a:cubicBezTo>
                <a:close/>
                <a:moveTo>
                  <a:pt x="52" y="5"/>
                </a:moveTo>
                <a:cubicBezTo>
                  <a:pt x="56" y="2"/>
                  <a:pt x="60" y="0"/>
                  <a:pt x="65" y="0"/>
                </a:cubicBezTo>
                <a:cubicBezTo>
                  <a:pt x="76" y="0"/>
                  <a:pt x="85" y="9"/>
                  <a:pt x="85" y="21"/>
                </a:cubicBezTo>
                <a:cubicBezTo>
                  <a:pt x="85" y="26"/>
                  <a:pt x="83" y="31"/>
                  <a:pt x="79" y="35"/>
                </a:cubicBezTo>
                <a:cubicBezTo>
                  <a:pt x="38" y="77"/>
                  <a:pt x="38" y="77"/>
                  <a:pt x="38" y="77"/>
                </a:cubicBezTo>
                <a:cubicBezTo>
                  <a:pt x="35" y="80"/>
                  <a:pt x="31" y="82"/>
                  <a:pt x="27" y="82"/>
                </a:cubicBezTo>
                <a:cubicBezTo>
                  <a:pt x="23" y="83"/>
                  <a:pt x="19" y="83"/>
                  <a:pt x="16" y="81"/>
                </a:cubicBezTo>
                <a:cubicBezTo>
                  <a:pt x="15" y="82"/>
                  <a:pt x="15" y="82"/>
                  <a:pt x="15" y="82"/>
                </a:cubicBezTo>
                <a:cubicBezTo>
                  <a:pt x="15" y="82"/>
                  <a:pt x="15" y="82"/>
                  <a:pt x="15" y="82"/>
                </a:cubicBezTo>
                <a:cubicBezTo>
                  <a:pt x="15" y="82"/>
                  <a:pt x="15" y="82"/>
                  <a:pt x="15" y="82"/>
                </a:cubicBezTo>
                <a:cubicBezTo>
                  <a:pt x="10" y="87"/>
                  <a:pt x="4" y="85"/>
                  <a:pt x="1" y="80"/>
                </a:cubicBezTo>
                <a:cubicBezTo>
                  <a:pt x="0" y="77"/>
                  <a:pt x="0" y="73"/>
                  <a:pt x="3" y="71"/>
                </a:cubicBezTo>
                <a:cubicBezTo>
                  <a:pt x="3" y="71"/>
                  <a:pt x="3" y="71"/>
                  <a:pt x="3" y="71"/>
                </a:cubicBezTo>
                <a:cubicBezTo>
                  <a:pt x="3" y="71"/>
                  <a:pt x="3" y="71"/>
                  <a:pt x="3" y="71"/>
                </a:cubicBezTo>
                <a:cubicBezTo>
                  <a:pt x="4" y="69"/>
                  <a:pt x="4" y="69"/>
                  <a:pt x="4" y="69"/>
                </a:cubicBezTo>
                <a:cubicBezTo>
                  <a:pt x="3" y="66"/>
                  <a:pt x="3" y="63"/>
                  <a:pt x="3" y="59"/>
                </a:cubicBezTo>
                <a:cubicBezTo>
                  <a:pt x="4" y="55"/>
                  <a:pt x="6" y="51"/>
                  <a:pt x="9" y="47"/>
                </a:cubicBezTo>
                <a:cubicBezTo>
                  <a:pt x="49" y="7"/>
                  <a:pt x="49" y="7"/>
                  <a:pt x="49" y="7"/>
                </a:cubicBezTo>
                <a:cubicBezTo>
                  <a:pt x="46" y="5"/>
                  <a:pt x="46" y="5"/>
                  <a:pt x="46" y="5"/>
                </a:cubicBezTo>
                <a:cubicBezTo>
                  <a:pt x="24" y="27"/>
                  <a:pt x="24" y="27"/>
                  <a:pt x="24" y="27"/>
                </a:cubicBezTo>
                <a:cubicBezTo>
                  <a:pt x="23" y="28"/>
                  <a:pt x="22" y="28"/>
                  <a:pt x="21" y="27"/>
                </a:cubicBezTo>
                <a:cubicBezTo>
                  <a:pt x="20" y="26"/>
                  <a:pt x="20" y="25"/>
                  <a:pt x="21" y="24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0"/>
                  <a:pt x="47" y="0"/>
                  <a:pt x="47" y="0"/>
                </a:cubicBezTo>
                <a:cubicBezTo>
                  <a:pt x="52" y="5"/>
                  <a:pt x="52" y="5"/>
                  <a:pt x="52" y="5"/>
                </a:cubicBezTo>
                <a:close/>
                <a:moveTo>
                  <a:pt x="65" y="7"/>
                </a:moveTo>
                <a:cubicBezTo>
                  <a:pt x="61" y="7"/>
                  <a:pt x="58" y="8"/>
                  <a:pt x="55" y="11"/>
                </a:cubicBezTo>
                <a:cubicBezTo>
                  <a:pt x="55" y="11"/>
                  <a:pt x="55" y="11"/>
                  <a:pt x="55" y="11"/>
                </a:cubicBezTo>
                <a:cubicBezTo>
                  <a:pt x="51" y="15"/>
                  <a:pt x="51" y="15"/>
                  <a:pt x="51" y="15"/>
                </a:cubicBezTo>
                <a:cubicBezTo>
                  <a:pt x="71" y="35"/>
                  <a:pt x="71" y="35"/>
                  <a:pt x="71" y="35"/>
                </a:cubicBezTo>
                <a:cubicBezTo>
                  <a:pt x="75" y="31"/>
                  <a:pt x="75" y="31"/>
                  <a:pt x="75" y="31"/>
                </a:cubicBezTo>
                <a:cubicBezTo>
                  <a:pt x="77" y="28"/>
                  <a:pt x="79" y="24"/>
                  <a:pt x="79" y="21"/>
                </a:cubicBezTo>
                <a:cubicBezTo>
                  <a:pt x="79" y="13"/>
                  <a:pt x="73" y="7"/>
                  <a:pt x="65" y="7"/>
                </a:cubicBezTo>
                <a:close/>
                <a:moveTo>
                  <a:pt x="12" y="54"/>
                </a:moveTo>
                <a:cubicBezTo>
                  <a:pt x="11" y="56"/>
                  <a:pt x="10" y="58"/>
                  <a:pt x="10" y="60"/>
                </a:cubicBezTo>
                <a:cubicBezTo>
                  <a:pt x="9" y="63"/>
                  <a:pt x="10" y="66"/>
                  <a:pt x="11" y="68"/>
                </a:cubicBezTo>
                <a:cubicBezTo>
                  <a:pt x="12" y="70"/>
                  <a:pt x="12" y="71"/>
                  <a:pt x="11" y="73"/>
                </a:cubicBezTo>
                <a:cubicBezTo>
                  <a:pt x="8" y="75"/>
                  <a:pt x="8" y="75"/>
                  <a:pt x="8" y="75"/>
                </a:cubicBezTo>
                <a:cubicBezTo>
                  <a:pt x="8" y="75"/>
                  <a:pt x="8" y="75"/>
                  <a:pt x="8" y="75"/>
                </a:cubicBezTo>
                <a:cubicBezTo>
                  <a:pt x="6" y="77"/>
                  <a:pt x="9" y="79"/>
                  <a:pt x="10" y="78"/>
                </a:cubicBezTo>
                <a:cubicBezTo>
                  <a:pt x="10" y="78"/>
                  <a:pt x="10" y="78"/>
                  <a:pt x="10" y="78"/>
                </a:cubicBezTo>
                <a:cubicBezTo>
                  <a:pt x="13" y="75"/>
                  <a:pt x="13" y="75"/>
                  <a:pt x="13" y="75"/>
                </a:cubicBezTo>
                <a:cubicBezTo>
                  <a:pt x="14" y="74"/>
                  <a:pt x="16" y="74"/>
                  <a:pt x="17" y="74"/>
                </a:cubicBezTo>
                <a:cubicBezTo>
                  <a:pt x="20" y="76"/>
                  <a:pt x="23" y="76"/>
                  <a:pt x="26" y="76"/>
                </a:cubicBezTo>
                <a:cubicBezTo>
                  <a:pt x="28" y="75"/>
                  <a:pt x="30" y="75"/>
                  <a:pt x="32" y="73"/>
                </a:cubicBezTo>
                <a:cubicBezTo>
                  <a:pt x="12" y="54"/>
                  <a:pt x="12" y="54"/>
                  <a:pt x="12" y="5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88" name="Freeform 3879"/>
          <p:cNvSpPr>
            <a:spLocks noEditPoints="1"/>
          </p:cNvSpPr>
          <p:nvPr/>
        </p:nvSpPr>
        <p:spPr bwMode="auto">
          <a:xfrm>
            <a:off x="1719428" y="5092584"/>
            <a:ext cx="248732" cy="225151"/>
          </a:xfrm>
          <a:custGeom>
            <a:avLst/>
            <a:gdLst>
              <a:gd name="T0" fmla="*/ 4 w 94"/>
              <a:gd name="T1" fmla="*/ 13 h 85"/>
              <a:gd name="T2" fmla="*/ 42 w 94"/>
              <a:gd name="T3" fmla="*/ 16 h 85"/>
              <a:gd name="T4" fmla="*/ 7 w 94"/>
              <a:gd name="T5" fmla="*/ 20 h 85"/>
              <a:gd name="T6" fmla="*/ 80 w 94"/>
              <a:gd name="T7" fmla="*/ 71 h 85"/>
              <a:gd name="T8" fmla="*/ 84 w 94"/>
              <a:gd name="T9" fmla="*/ 51 h 85"/>
              <a:gd name="T10" fmla="*/ 87 w 94"/>
              <a:gd name="T11" fmla="*/ 54 h 85"/>
              <a:gd name="T12" fmla="*/ 84 w 94"/>
              <a:gd name="T13" fmla="*/ 77 h 85"/>
              <a:gd name="T14" fmla="*/ 47 w 94"/>
              <a:gd name="T15" fmla="*/ 77 h 85"/>
              <a:gd name="T16" fmla="*/ 47 w 94"/>
              <a:gd name="T17" fmla="*/ 81 h 85"/>
              <a:gd name="T18" fmla="*/ 67 w 94"/>
              <a:gd name="T19" fmla="*/ 83 h 85"/>
              <a:gd name="T20" fmla="*/ 22 w 94"/>
              <a:gd name="T21" fmla="*/ 85 h 85"/>
              <a:gd name="T22" fmla="*/ 22 w 94"/>
              <a:gd name="T23" fmla="*/ 81 h 85"/>
              <a:gd name="T24" fmla="*/ 40 w 94"/>
              <a:gd name="T25" fmla="*/ 81 h 85"/>
              <a:gd name="T26" fmla="*/ 4 w 94"/>
              <a:gd name="T27" fmla="*/ 77 h 85"/>
              <a:gd name="T28" fmla="*/ 0 w 94"/>
              <a:gd name="T29" fmla="*/ 74 h 85"/>
              <a:gd name="T30" fmla="*/ 4 w 94"/>
              <a:gd name="T31" fmla="*/ 13 h 85"/>
              <a:gd name="T32" fmla="*/ 66 w 94"/>
              <a:gd name="T33" fmla="*/ 35 h 85"/>
              <a:gd name="T34" fmla="*/ 66 w 94"/>
              <a:gd name="T35" fmla="*/ 33 h 85"/>
              <a:gd name="T36" fmla="*/ 63 w 94"/>
              <a:gd name="T37" fmla="*/ 33 h 85"/>
              <a:gd name="T38" fmla="*/ 66 w 94"/>
              <a:gd name="T39" fmla="*/ 47 h 85"/>
              <a:gd name="T40" fmla="*/ 59 w 94"/>
              <a:gd name="T41" fmla="*/ 49 h 85"/>
              <a:gd name="T42" fmla="*/ 51 w 94"/>
              <a:gd name="T43" fmla="*/ 33 h 85"/>
              <a:gd name="T44" fmla="*/ 43 w 94"/>
              <a:gd name="T45" fmla="*/ 23 h 85"/>
              <a:gd name="T46" fmla="*/ 46 w 94"/>
              <a:gd name="T47" fmla="*/ 16 h 85"/>
              <a:gd name="T48" fmla="*/ 53 w 94"/>
              <a:gd name="T49" fmla="*/ 13 h 85"/>
              <a:gd name="T50" fmla="*/ 66 w 94"/>
              <a:gd name="T51" fmla="*/ 13 h 85"/>
              <a:gd name="T52" fmla="*/ 83 w 94"/>
              <a:gd name="T53" fmla="*/ 0 h 85"/>
              <a:gd name="T54" fmla="*/ 86 w 94"/>
              <a:gd name="T55" fmla="*/ 2 h 85"/>
              <a:gd name="T56" fmla="*/ 86 w 94"/>
              <a:gd name="T57" fmla="*/ 14 h 85"/>
              <a:gd name="T58" fmla="*/ 94 w 94"/>
              <a:gd name="T59" fmla="*/ 23 h 85"/>
              <a:gd name="T60" fmla="*/ 86 w 94"/>
              <a:gd name="T61" fmla="*/ 33 h 85"/>
              <a:gd name="T62" fmla="*/ 84 w 94"/>
              <a:gd name="T63" fmla="*/ 46 h 85"/>
              <a:gd name="T64" fmla="*/ 86 w 94"/>
              <a:gd name="T65" fmla="*/ 18 h 85"/>
              <a:gd name="T66" fmla="*/ 89 w 94"/>
              <a:gd name="T67" fmla="*/ 27 h 85"/>
              <a:gd name="T68" fmla="*/ 89 w 94"/>
              <a:gd name="T69" fmla="*/ 19 h 85"/>
              <a:gd name="T70" fmla="*/ 66 w 94"/>
              <a:gd name="T71" fmla="*/ 29 h 85"/>
              <a:gd name="T72" fmla="*/ 53 w 94"/>
              <a:gd name="T73" fmla="*/ 17 h 85"/>
              <a:gd name="T74" fmla="*/ 47 w 94"/>
              <a:gd name="T75" fmla="*/ 23 h 85"/>
              <a:gd name="T76" fmla="*/ 52 w 94"/>
              <a:gd name="T77" fmla="*/ 29 h 85"/>
              <a:gd name="T78" fmla="*/ 54 w 94"/>
              <a:gd name="T79" fmla="*/ 31 h 85"/>
              <a:gd name="T80" fmla="*/ 61 w 94"/>
              <a:gd name="T81" fmla="*/ 44 h 85"/>
              <a:gd name="T82" fmla="*/ 59 w 94"/>
              <a:gd name="T83" fmla="*/ 32 h 85"/>
              <a:gd name="T84" fmla="*/ 61 w 94"/>
              <a:gd name="T85" fmla="*/ 29 h 85"/>
              <a:gd name="T86" fmla="*/ 70 w 94"/>
              <a:gd name="T87" fmla="*/ 15 h 85"/>
              <a:gd name="T88" fmla="*/ 70 w 94"/>
              <a:gd name="T89" fmla="*/ 31 h 85"/>
              <a:gd name="T90" fmla="*/ 70 w 94"/>
              <a:gd name="T91" fmla="*/ 31 h 85"/>
              <a:gd name="T92" fmla="*/ 82 w 94"/>
              <a:gd name="T93" fmla="*/ 41 h 85"/>
              <a:gd name="T94" fmla="*/ 70 w 94"/>
              <a:gd name="T95" fmla="*/ 14 h 85"/>
              <a:gd name="T96" fmla="*/ 70 w 94"/>
              <a:gd name="T97" fmla="*/ 15 h 85"/>
              <a:gd name="T98" fmla="*/ 70 w 94"/>
              <a:gd name="T99" fmla="*/ 15 h 85"/>
              <a:gd name="T100" fmla="*/ 78 w 94"/>
              <a:gd name="T101" fmla="*/ 65 h 85"/>
              <a:gd name="T102" fmla="*/ 71 w 94"/>
              <a:gd name="T103" fmla="*/ 6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94" h="85">
                <a:moveTo>
                  <a:pt x="4" y="13"/>
                </a:moveTo>
                <a:cubicBezTo>
                  <a:pt x="4" y="13"/>
                  <a:pt x="4" y="13"/>
                  <a:pt x="4" y="13"/>
                </a:cubicBezTo>
                <a:cubicBezTo>
                  <a:pt x="39" y="13"/>
                  <a:pt x="39" y="13"/>
                  <a:pt x="39" y="13"/>
                </a:cubicBezTo>
                <a:cubicBezTo>
                  <a:pt x="40" y="13"/>
                  <a:pt x="42" y="15"/>
                  <a:pt x="42" y="16"/>
                </a:cubicBezTo>
                <a:cubicBezTo>
                  <a:pt x="42" y="18"/>
                  <a:pt x="40" y="20"/>
                  <a:pt x="39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37"/>
                  <a:pt x="7" y="54"/>
                  <a:pt x="7" y="71"/>
                </a:cubicBezTo>
                <a:cubicBezTo>
                  <a:pt x="31" y="71"/>
                  <a:pt x="56" y="71"/>
                  <a:pt x="80" y="71"/>
                </a:cubicBezTo>
                <a:cubicBezTo>
                  <a:pt x="80" y="54"/>
                  <a:pt x="80" y="54"/>
                  <a:pt x="80" y="54"/>
                </a:cubicBezTo>
                <a:cubicBezTo>
                  <a:pt x="80" y="52"/>
                  <a:pt x="82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5" y="51"/>
                  <a:pt x="87" y="52"/>
                  <a:pt x="87" y="54"/>
                </a:cubicBezTo>
                <a:cubicBezTo>
                  <a:pt x="87" y="74"/>
                  <a:pt x="87" y="74"/>
                  <a:pt x="87" y="74"/>
                </a:cubicBezTo>
                <a:cubicBezTo>
                  <a:pt x="87" y="76"/>
                  <a:pt x="85" y="77"/>
                  <a:pt x="84" y="77"/>
                </a:cubicBezTo>
                <a:cubicBezTo>
                  <a:pt x="83" y="77"/>
                  <a:pt x="83" y="77"/>
                  <a:pt x="83" y="77"/>
                </a:cubicBezTo>
                <a:cubicBezTo>
                  <a:pt x="47" y="77"/>
                  <a:pt x="47" y="77"/>
                  <a:pt x="47" y="77"/>
                </a:cubicBezTo>
                <a:cubicBezTo>
                  <a:pt x="47" y="81"/>
                  <a:pt x="47" y="81"/>
                  <a:pt x="47" y="81"/>
                </a:cubicBezTo>
                <a:cubicBezTo>
                  <a:pt x="47" y="81"/>
                  <a:pt x="47" y="81"/>
                  <a:pt x="47" y="81"/>
                </a:cubicBezTo>
                <a:cubicBezTo>
                  <a:pt x="65" y="81"/>
                  <a:pt x="65" y="81"/>
                  <a:pt x="65" y="81"/>
                </a:cubicBezTo>
                <a:cubicBezTo>
                  <a:pt x="67" y="81"/>
                  <a:pt x="67" y="82"/>
                  <a:pt x="67" y="83"/>
                </a:cubicBezTo>
                <a:cubicBezTo>
                  <a:pt x="67" y="84"/>
                  <a:pt x="67" y="85"/>
                  <a:pt x="65" y="85"/>
                </a:cubicBezTo>
                <a:cubicBezTo>
                  <a:pt x="22" y="85"/>
                  <a:pt x="22" y="85"/>
                  <a:pt x="22" y="85"/>
                </a:cubicBezTo>
                <a:cubicBezTo>
                  <a:pt x="21" y="85"/>
                  <a:pt x="20" y="84"/>
                  <a:pt x="20" y="83"/>
                </a:cubicBezTo>
                <a:cubicBezTo>
                  <a:pt x="20" y="82"/>
                  <a:pt x="21" y="81"/>
                  <a:pt x="22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0" y="81"/>
                  <a:pt x="40" y="81"/>
                  <a:pt x="40" y="81"/>
                </a:cubicBezTo>
                <a:cubicBezTo>
                  <a:pt x="40" y="77"/>
                  <a:pt x="40" y="77"/>
                  <a:pt x="40" y="77"/>
                </a:cubicBezTo>
                <a:cubicBezTo>
                  <a:pt x="4" y="77"/>
                  <a:pt x="4" y="77"/>
                  <a:pt x="4" y="77"/>
                </a:cubicBezTo>
                <a:cubicBezTo>
                  <a:pt x="2" y="77"/>
                  <a:pt x="0" y="76"/>
                  <a:pt x="0" y="74"/>
                </a:cubicBezTo>
                <a:cubicBezTo>
                  <a:pt x="0" y="74"/>
                  <a:pt x="0" y="74"/>
                  <a:pt x="0" y="74"/>
                </a:cubicBezTo>
                <a:cubicBezTo>
                  <a:pt x="0" y="16"/>
                  <a:pt x="0" y="16"/>
                  <a:pt x="0" y="16"/>
                </a:cubicBezTo>
                <a:cubicBezTo>
                  <a:pt x="0" y="15"/>
                  <a:pt x="2" y="13"/>
                  <a:pt x="4" y="13"/>
                </a:cubicBezTo>
                <a:close/>
                <a:moveTo>
                  <a:pt x="83" y="46"/>
                </a:moveTo>
                <a:cubicBezTo>
                  <a:pt x="66" y="35"/>
                  <a:pt x="66" y="35"/>
                  <a:pt x="66" y="35"/>
                </a:cubicBezTo>
                <a:cubicBezTo>
                  <a:pt x="66" y="35"/>
                  <a:pt x="66" y="34"/>
                  <a:pt x="66" y="33"/>
                </a:cubicBezTo>
                <a:cubicBezTo>
                  <a:pt x="66" y="33"/>
                  <a:pt x="66" y="33"/>
                  <a:pt x="66" y="33"/>
                </a:cubicBezTo>
                <a:cubicBezTo>
                  <a:pt x="66" y="33"/>
                  <a:pt x="66" y="33"/>
                  <a:pt x="66" y="33"/>
                </a:cubicBezTo>
                <a:cubicBezTo>
                  <a:pt x="63" y="33"/>
                  <a:pt x="63" y="33"/>
                  <a:pt x="63" y="33"/>
                </a:cubicBezTo>
                <a:cubicBezTo>
                  <a:pt x="67" y="44"/>
                  <a:pt x="67" y="44"/>
                  <a:pt x="67" y="44"/>
                </a:cubicBezTo>
                <a:cubicBezTo>
                  <a:pt x="68" y="45"/>
                  <a:pt x="67" y="46"/>
                  <a:pt x="66" y="47"/>
                </a:cubicBezTo>
                <a:cubicBezTo>
                  <a:pt x="62" y="48"/>
                  <a:pt x="62" y="48"/>
                  <a:pt x="62" y="48"/>
                </a:cubicBezTo>
                <a:cubicBezTo>
                  <a:pt x="59" y="49"/>
                  <a:pt x="59" y="49"/>
                  <a:pt x="59" y="49"/>
                </a:cubicBezTo>
                <a:cubicBezTo>
                  <a:pt x="58" y="50"/>
                  <a:pt x="56" y="49"/>
                  <a:pt x="56" y="48"/>
                </a:cubicBezTo>
                <a:cubicBezTo>
                  <a:pt x="51" y="33"/>
                  <a:pt x="51" y="33"/>
                  <a:pt x="51" y="33"/>
                </a:cubicBezTo>
                <a:cubicBezTo>
                  <a:pt x="49" y="32"/>
                  <a:pt x="47" y="31"/>
                  <a:pt x="46" y="30"/>
                </a:cubicBezTo>
                <a:cubicBezTo>
                  <a:pt x="44" y="28"/>
                  <a:pt x="43" y="26"/>
                  <a:pt x="43" y="23"/>
                </a:cubicBezTo>
                <a:cubicBezTo>
                  <a:pt x="43" y="20"/>
                  <a:pt x="44" y="18"/>
                  <a:pt x="46" y="16"/>
                </a:cubicBezTo>
                <a:cubicBezTo>
                  <a:pt x="46" y="16"/>
                  <a:pt x="46" y="16"/>
                  <a:pt x="46" y="16"/>
                </a:cubicBezTo>
                <a:cubicBezTo>
                  <a:pt x="46" y="16"/>
                  <a:pt x="46" y="16"/>
                  <a:pt x="46" y="16"/>
                </a:cubicBezTo>
                <a:cubicBezTo>
                  <a:pt x="48" y="14"/>
                  <a:pt x="50" y="13"/>
                  <a:pt x="53" y="13"/>
                </a:cubicBezTo>
                <a:cubicBezTo>
                  <a:pt x="66" y="13"/>
                  <a:pt x="66" y="13"/>
                  <a:pt x="66" y="13"/>
                </a:cubicBezTo>
                <a:cubicBezTo>
                  <a:pt x="66" y="13"/>
                  <a:pt x="66" y="13"/>
                  <a:pt x="66" y="13"/>
                </a:cubicBezTo>
                <a:cubicBezTo>
                  <a:pt x="66" y="12"/>
                  <a:pt x="66" y="12"/>
                  <a:pt x="67" y="11"/>
                </a:cubicBezTo>
                <a:cubicBezTo>
                  <a:pt x="83" y="0"/>
                  <a:pt x="83" y="0"/>
                  <a:pt x="83" y="0"/>
                </a:cubicBezTo>
                <a:cubicBezTo>
                  <a:pt x="84" y="0"/>
                  <a:pt x="85" y="0"/>
                  <a:pt x="86" y="1"/>
                </a:cubicBezTo>
                <a:cubicBezTo>
                  <a:pt x="86" y="1"/>
                  <a:pt x="86" y="2"/>
                  <a:pt x="86" y="2"/>
                </a:cubicBezTo>
                <a:cubicBezTo>
                  <a:pt x="86" y="2"/>
                  <a:pt x="86" y="2"/>
                  <a:pt x="86" y="2"/>
                </a:cubicBezTo>
                <a:cubicBezTo>
                  <a:pt x="86" y="14"/>
                  <a:pt x="86" y="14"/>
                  <a:pt x="86" y="14"/>
                </a:cubicBezTo>
                <a:cubicBezTo>
                  <a:pt x="88" y="14"/>
                  <a:pt x="90" y="15"/>
                  <a:pt x="91" y="16"/>
                </a:cubicBezTo>
                <a:cubicBezTo>
                  <a:pt x="93" y="18"/>
                  <a:pt x="94" y="20"/>
                  <a:pt x="94" y="23"/>
                </a:cubicBezTo>
                <a:cubicBezTo>
                  <a:pt x="94" y="26"/>
                  <a:pt x="93" y="28"/>
                  <a:pt x="91" y="30"/>
                </a:cubicBezTo>
                <a:cubicBezTo>
                  <a:pt x="90" y="31"/>
                  <a:pt x="88" y="32"/>
                  <a:pt x="86" y="33"/>
                </a:cubicBezTo>
                <a:cubicBezTo>
                  <a:pt x="86" y="44"/>
                  <a:pt x="86" y="44"/>
                  <a:pt x="86" y="44"/>
                </a:cubicBezTo>
                <a:cubicBezTo>
                  <a:pt x="86" y="46"/>
                  <a:pt x="85" y="46"/>
                  <a:pt x="84" y="46"/>
                </a:cubicBezTo>
                <a:cubicBezTo>
                  <a:pt x="84" y="46"/>
                  <a:pt x="83" y="46"/>
                  <a:pt x="83" y="46"/>
                </a:cubicBezTo>
                <a:close/>
                <a:moveTo>
                  <a:pt x="86" y="18"/>
                </a:moveTo>
                <a:cubicBezTo>
                  <a:pt x="86" y="29"/>
                  <a:pt x="86" y="29"/>
                  <a:pt x="86" y="29"/>
                </a:cubicBezTo>
                <a:cubicBezTo>
                  <a:pt x="87" y="28"/>
                  <a:pt x="88" y="28"/>
                  <a:pt x="89" y="27"/>
                </a:cubicBezTo>
                <a:cubicBezTo>
                  <a:pt x="90" y="26"/>
                  <a:pt x="90" y="25"/>
                  <a:pt x="90" y="23"/>
                </a:cubicBezTo>
                <a:cubicBezTo>
                  <a:pt x="90" y="22"/>
                  <a:pt x="90" y="20"/>
                  <a:pt x="89" y="19"/>
                </a:cubicBezTo>
                <a:cubicBezTo>
                  <a:pt x="88" y="18"/>
                  <a:pt x="87" y="18"/>
                  <a:pt x="86" y="18"/>
                </a:cubicBezTo>
                <a:close/>
                <a:moveTo>
                  <a:pt x="66" y="29"/>
                </a:moveTo>
                <a:cubicBezTo>
                  <a:pt x="66" y="17"/>
                  <a:pt x="66" y="17"/>
                  <a:pt x="66" y="17"/>
                </a:cubicBezTo>
                <a:cubicBezTo>
                  <a:pt x="53" y="17"/>
                  <a:pt x="53" y="17"/>
                  <a:pt x="53" y="17"/>
                </a:cubicBezTo>
                <a:cubicBezTo>
                  <a:pt x="51" y="17"/>
                  <a:pt x="50" y="18"/>
                  <a:pt x="49" y="19"/>
                </a:cubicBezTo>
                <a:cubicBezTo>
                  <a:pt x="48" y="20"/>
                  <a:pt x="47" y="22"/>
                  <a:pt x="47" y="23"/>
                </a:cubicBezTo>
                <a:cubicBezTo>
                  <a:pt x="47" y="25"/>
                  <a:pt x="48" y="26"/>
                  <a:pt x="49" y="27"/>
                </a:cubicBezTo>
                <a:cubicBezTo>
                  <a:pt x="50" y="28"/>
                  <a:pt x="51" y="29"/>
                  <a:pt x="52" y="29"/>
                </a:cubicBezTo>
                <a:cubicBezTo>
                  <a:pt x="52" y="29"/>
                  <a:pt x="52" y="29"/>
                  <a:pt x="52" y="29"/>
                </a:cubicBezTo>
                <a:cubicBezTo>
                  <a:pt x="53" y="29"/>
                  <a:pt x="54" y="30"/>
                  <a:pt x="54" y="31"/>
                </a:cubicBezTo>
                <a:cubicBezTo>
                  <a:pt x="59" y="45"/>
                  <a:pt x="59" y="45"/>
                  <a:pt x="59" y="45"/>
                </a:cubicBezTo>
                <a:cubicBezTo>
                  <a:pt x="61" y="44"/>
                  <a:pt x="61" y="44"/>
                  <a:pt x="61" y="44"/>
                </a:cubicBezTo>
                <a:cubicBezTo>
                  <a:pt x="63" y="44"/>
                  <a:pt x="63" y="44"/>
                  <a:pt x="63" y="44"/>
                </a:cubicBezTo>
                <a:cubicBezTo>
                  <a:pt x="59" y="32"/>
                  <a:pt x="59" y="32"/>
                  <a:pt x="59" y="32"/>
                </a:cubicBezTo>
                <a:cubicBezTo>
                  <a:pt x="59" y="32"/>
                  <a:pt x="59" y="32"/>
                  <a:pt x="59" y="31"/>
                </a:cubicBezTo>
                <a:cubicBezTo>
                  <a:pt x="59" y="30"/>
                  <a:pt x="60" y="29"/>
                  <a:pt x="61" y="29"/>
                </a:cubicBezTo>
                <a:cubicBezTo>
                  <a:pt x="66" y="29"/>
                  <a:pt x="66" y="29"/>
                  <a:pt x="66" y="29"/>
                </a:cubicBezTo>
                <a:close/>
                <a:moveTo>
                  <a:pt x="70" y="15"/>
                </a:moveTo>
                <a:cubicBezTo>
                  <a:pt x="70" y="31"/>
                  <a:pt x="70" y="31"/>
                  <a:pt x="70" y="31"/>
                </a:cubicBezTo>
                <a:cubicBezTo>
                  <a:pt x="70" y="31"/>
                  <a:pt x="70" y="31"/>
                  <a:pt x="70" y="31"/>
                </a:cubicBezTo>
                <a:cubicBezTo>
                  <a:pt x="70" y="31"/>
                  <a:pt x="70" y="31"/>
                  <a:pt x="70" y="31"/>
                </a:cubicBezTo>
                <a:cubicBezTo>
                  <a:pt x="70" y="31"/>
                  <a:pt x="70" y="31"/>
                  <a:pt x="70" y="31"/>
                </a:cubicBezTo>
                <a:cubicBezTo>
                  <a:pt x="70" y="32"/>
                  <a:pt x="70" y="32"/>
                  <a:pt x="70" y="32"/>
                </a:cubicBezTo>
                <a:cubicBezTo>
                  <a:pt x="82" y="41"/>
                  <a:pt x="82" y="41"/>
                  <a:pt x="82" y="41"/>
                </a:cubicBezTo>
                <a:cubicBezTo>
                  <a:pt x="82" y="6"/>
                  <a:pt x="82" y="6"/>
                  <a:pt x="82" y="6"/>
                </a:cubicBezTo>
                <a:cubicBezTo>
                  <a:pt x="70" y="14"/>
                  <a:pt x="70" y="14"/>
                  <a:pt x="70" y="14"/>
                </a:cubicBez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ubicBezTo>
                  <a:pt x="70" y="15"/>
                  <a:pt x="70" y="15"/>
                  <a:pt x="70" y="15"/>
                </a:cubicBezTo>
                <a:close/>
                <a:moveTo>
                  <a:pt x="74" y="61"/>
                </a:moveTo>
                <a:cubicBezTo>
                  <a:pt x="76" y="61"/>
                  <a:pt x="78" y="63"/>
                  <a:pt x="78" y="65"/>
                </a:cubicBezTo>
                <a:cubicBezTo>
                  <a:pt x="78" y="66"/>
                  <a:pt x="76" y="68"/>
                  <a:pt x="74" y="68"/>
                </a:cubicBezTo>
                <a:cubicBezTo>
                  <a:pt x="72" y="68"/>
                  <a:pt x="71" y="66"/>
                  <a:pt x="71" y="65"/>
                </a:cubicBezTo>
                <a:cubicBezTo>
                  <a:pt x="71" y="63"/>
                  <a:pt x="72" y="61"/>
                  <a:pt x="74" y="6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89" name="Freeform 3880"/>
          <p:cNvSpPr>
            <a:spLocks noEditPoints="1"/>
          </p:cNvSpPr>
          <p:nvPr/>
        </p:nvSpPr>
        <p:spPr bwMode="auto">
          <a:xfrm>
            <a:off x="4103669" y="6030152"/>
            <a:ext cx="230805" cy="228511"/>
          </a:xfrm>
          <a:custGeom>
            <a:avLst/>
            <a:gdLst>
              <a:gd name="T0" fmla="*/ 4 w 87"/>
              <a:gd name="T1" fmla="*/ 0 h 86"/>
              <a:gd name="T2" fmla="*/ 87 w 87"/>
              <a:gd name="T3" fmla="*/ 3 h 86"/>
              <a:gd name="T4" fmla="*/ 87 w 87"/>
              <a:gd name="T5" fmla="*/ 83 h 86"/>
              <a:gd name="T6" fmla="*/ 83 w 87"/>
              <a:gd name="T7" fmla="*/ 86 h 86"/>
              <a:gd name="T8" fmla="*/ 0 w 87"/>
              <a:gd name="T9" fmla="*/ 83 h 86"/>
              <a:gd name="T10" fmla="*/ 0 w 87"/>
              <a:gd name="T11" fmla="*/ 3 h 86"/>
              <a:gd name="T12" fmla="*/ 21 w 87"/>
              <a:gd name="T13" fmla="*/ 48 h 86"/>
              <a:gd name="T14" fmla="*/ 17 w 87"/>
              <a:gd name="T15" fmla="*/ 48 h 86"/>
              <a:gd name="T16" fmla="*/ 21 w 87"/>
              <a:gd name="T17" fmla="*/ 39 h 86"/>
              <a:gd name="T18" fmla="*/ 38 w 87"/>
              <a:gd name="T19" fmla="*/ 39 h 86"/>
              <a:gd name="T20" fmla="*/ 29 w 87"/>
              <a:gd name="T21" fmla="*/ 61 h 86"/>
              <a:gd name="T22" fmla="*/ 40 w 87"/>
              <a:gd name="T23" fmla="*/ 65 h 86"/>
              <a:gd name="T24" fmla="*/ 40 w 87"/>
              <a:gd name="T25" fmla="*/ 69 h 86"/>
              <a:gd name="T26" fmla="*/ 19 w 87"/>
              <a:gd name="T27" fmla="*/ 69 h 86"/>
              <a:gd name="T28" fmla="*/ 27 w 87"/>
              <a:gd name="T29" fmla="*/ 57 h 86"/>
              <a:gd name="T30" fmla="*/ 35 w 87"/>
              <a:gd name="T31" fmla="*/ 42 h 86"/>
              <a:gd name="T32" fmla="*/ 24 w 87"/>
              <a:gd name="T33" fmla="*/ 42 h 86"/>
              <a:gd name="T34" fmla="*/ 21 w 87"/>
              <a:gd name="T35" fmla="*/ 48 h 86"/>
              <a:gd name="T36" fmla="*/ 70 w 87"/>
              <a:gd name="T37" fmla="*/ 37 h 86"/>
              <a:gd name="T38" fmla="*/ 54 w 87"/>
              <a:gd name="T39" fmla="*/ 39 h 86"/>
              <a:gd name="T40" fmla="*/ 58 w 87"/>
              <a:gd name="T41" fmla="*/ 45 h 86"/>
              <a:gd name="T42" fmla="*/ 66 w 87"/>
              <a:gd name="T43" fmla="*/ 48 h 86"/>
              <a:gd name="T44" fmla="*/ 70 w 87"/>
              <a:gd name="T45" fmla="*/ 57 h 86"/>
              <a:gd name="T46" fmla="*/ 58 w 87"/>
              <a:gd name="T47" fmla="*/ 69 h 86"/>
              <a:gd name="T48" fmla="*/ 45 w 87"/>
              <a:gd name="T49" fmla="*/ 57 h 86"/>
              <a:gd name="T50" fmla="*/ 49 w 87"/>
              <a:gd name="T51" fmla="*/ 57 h 86"/>
              <a:gd name="T52" fmla="*/ 58 w 87"/>
              <a:gd name="T53" fmla="*/ 65 h 86"/>
              <a:gd name="T54" fmla="*/ 66 w 87"/>
              <a:gd name="T55" fmla="*/ 57 h 86"/>
              <a:gd name="T56" fmla="*/ 64 w 87"/>
              <a:gd name="T57" fmla="*/ 51 h 86"/>
              <a:gd name="T58" fmla="*/ 58 w 87"/>
              <a:gd name="T59" fmla="*/ 49 h 86"/>
              <a:gd name="T60" fmla="*/ 50 w 87"/>
              <a:gd name="T61" fmla="*/ 49 h 86"/>
              <a:gd name="T62" fmla="*/ 48 w 87"/>
              <a:gd name="T63" fmla="*/ 46 h 86"/>
              <a:gd name="T64" fmla="*/ 53 w 87"/>
              <a:gd name="T65" fmla="*/ 35 h 86"/>
              <a:gd name="T66" fmla="*/ 7 w 87"/>
              <a:gd name="T67" fmla="*/ 22 h 86"/>
              <a:gd name="T68" fmla="*/ 80 w 87"/>
              <a:gd name="T69" fmla="*/ 6 h 86"/>
              <a:gd name="T70" fmla="*/ 74 w 87"/>
              <a:gd name="T71" fmla="*/ 11 h 86"/>
              <a:gd name="T72" fmla="*/ 67 w 87"/>
              <a:gd name="T73" fmla="*/ 11 h 86"/>
              <a:gd name="T74" fmla="*/ 56 w 87"/>
              <a:gd name="T75" fmla="*/ 6 h 86"/>
              <a:gd name="T76" fmla="*/ 52 w 87"/>
              <a:gd name="T77" fmla="*/ 14 h 86"/>
              <a:gd name="T78" fmla="*/ 49 w 87"/>
              <a:gd name="T79" fmla="*/ 6 h 86"/>
              <a:gd name="T80" fmla="*/ 38 w 87"/>
              <a:gd name="T81" fmla="*/ 11 h 86"/>
              <a:gd name="T82" fmla="*/ 31 w 87"/>
              <a:gd name="T83" fmla="*/ 11 h 86"/>
              <a:gd name="T84" fmla="*/ 20 w 87"/>
              <a:gd name="T85" fmla="*/ 6 h 86"/>
              <a:gd name="T86" fmla="*/ 17 w 87"/>
              <a:gd name="T87" fmla="*/ 14 h 86"/>
              <a:gd name="T88" fmla="*/ 13 w 87"/>
              <a:gd name="T89" fmla="*/ 6 h 86"/>
              <a:gd name="T90" fmla="*/ 7 w 87"/>
              <a:gd name="T91" fmla="*/ 22 h 86"/>
              <a:gd name="T92" fmla="*/ 7 w 87"/>
              <a:gd name="T93" fmla="*/ 26 h 86"/>
              <a:gd name="T94" fmla="*/ 80 w 87"/>
              <a:gd name="T95" fmla="*/ 79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87" h="86">
                <a:moveTo>
                  <a:pt x="4" y="0"/>
                </a:moveTo>
                <a:cubicBezTo>
                  <a:pt x="4" y="0"/>
                  <a:pt x="4" y="0"/>
                  <a:pt x="4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7" y="1"/>
                  <a:pt x="87" y="3"/>
                </a:cubicBezTo>
                <a:cubicBezTo>
                  <a:pt x="87" y="3"/>
                  <a:pt x="87" y="3"/>
                  <a:pt x="87" y="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84"/>
                  <a:pt x="85" y="86"/>
                  <a:pt x="83" y="86"/>
                </a:cubicBezTo>
                <a:cubicBezTo>
                  <a:pt x="83" y="86"/>
                  <a:pt x="83" y="86"/>
                  <a:pt x="83" y="86"/>
                </a:cubicBezTo>
                <a:cubicBezTo>
                  <a:pt x="4" y="86"/>
                  <a:pt x="4" y="86"/>
                  <a:pt x="4" y="86"/>
                </a:cubicBezTo>
                <a:cubicBezTo>
                  <a:pt x="2" y="86"/>
                  <a:pt x="0" y="84"/>
                  <a:pt x="0" y="83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4" y="0"/>
                </a:cubicBezTo>
                <a:close/>
                <a:moveTo>
                  <a:pt x="21" y="48"/>
                </a:moveTo>
                <a:cubicBezTo>
                  <a:pt x="21" y="49"/>
                  <a:pt x="20" y="50"/>
                  <a:pt x="19" y="50"/>
                </a:cubicBezTo>
                <a:cubicBezTo>
                  <a:pt x="18" y="50"/>
                  <a:pt x="17" y="49"/>
                  <a:pt x="17" y="48"/>
                </a:cubicBezTo>
                <a:cubicBezTo>
                  <a:pt x="17" y="44"/>
                  <a:pt x="18" y="41"/>
                  <a:pt x="21" y="39"/>
                </a:cubicBezTo>
                <a:cubicBezTo>
                  <a:pt x="21" y="39"/>
                  <a:pt x="21" y="39"/>
                  <a:pt x="21" y="39"/>
                </a:cubicBezTo>
                <a:cubicBezTo>
                  <a:pt x="23" y="37"/>
                  <a:pt x="26" y="35"/>
                  <a:pt x="29" y="35"/>
                </a:cubicBezTo>
                <a:cubicBezTo>
                  <a:pt x="33" y="35"/>
                  <a:pt x="36" y="37"/>
                  <a:pt x="38" y="39"/>
                </a:cubicBezTo>
                <a:cubicBezTo>
                  <a:pt x="40" y="41"/>
                  <a:pt x="42" y="44"/>
                  <a:pt x="42" y="48"/>
                </a:cubicBezTo>
                <a:cubicBezTo>
                  <a:pt x="42" y="55"/>
                  <a:pt x="35" y="58"/>
                  <a:pt x="29" y="61"/>
                </a:cubicBezTo>
                <a:cubicBezTo>
                  <a:pt x="26" y="62"/>
                  <a:pt x="23" y="64"/>
                  <a:pt x="22" y="65"/>
                </a:cubicBezTo>
                <a:cubicBezTo>
                  <a:pt x="40" y="65"/>
                  <a:pt x="40" y="65"/>
                  <a:pt x="40" y="65"/>
                </a:cubicBezTo>
                <a:cubicBezTo>
                  <a:pt x="41" y="65"/>
                  <a:pt x="42" y="66"/>
                  <a:pt x="42" y="67"/>
                </a:cubicBezTo>
                <a:cubicBezTo>
                  <a:pt x="42" y="68"/>
                  <a:pt x="41" y="69"/>
                  <a:pt x="40" y="69"/>
                </a:cubicBezTo>
                <a:cubicBezTo>
                  <a:pt x="19" y="69"/>
                  <a:pt x="19" y="69"/>
                  <a:pt x="19" y="69"/>
                </a:cubicBezTo>
                <a:cubicBezTo>
                  <a:pt x="19" y="69"/>
                  <a:pt x="19" y="69"/>
                  <a:pt x="19" y="69"/>
                </a:cubicBezTo>
                <a:cubicBezTo>
                  <a:pt x="18" y="69"/>
                  <a:pt x="17" y="69"/>
                  <a:pt x="17" y="67"/>
                </a:cubicBezTo>
                <a:cubicBezTo>
                  <a:pt x="17" y="62"/>
                  <a:pt x="22" y="60"/>
                  <a:pt x="27" y="57"/>
                </a:cubicBezTo>
                <a:cubicBezTo>
                  <a:pt x="32" y="55"/>
                  <a:pt x="38" y="53"/>
                  <a:pt x="38" y="48"/>
                </a:cubicBezTo>
                <a:cubicBezTo>
                  <a:pt x="38" y="45"/>
                  <a:pt x="37" y="43"/>
                  <a:pt x="35" y="42"/>
                </a:cubicBezTo>
                <a:cubicBezTo>
                  <a:pt x="34" y="40"/>
                  <a:pt x="32" y="39"/>
                  <a:pt x="29" y="39"/>
                </a:cubicBezTo>
                <a:cubicBezTo>
                  <a:pt x="27" y="39"/>
                  <a:pt x="25" y="40"/>
                  <a:pt x="24" y="42"/>
                </a:cubicBezTo>
                <a:cubicBezTo>
                  <a:pt x="23" y="42"/>
                  <a:pt x="23" y="42"/>
                  <a:pt x="23" y="42"/>
                </a:cubicBezTo>
                <a:cubicBezTo>
                  <a:pt x="22" y="43"/>
                  <a:pt x="21" y="45"/>
                  <a:pt x="21" y="48"/>
                </a:cubicBezTo>
                <a:close/>
                <a:moveTo>
                  <a:pt x="68" y="35"/>
                </a:moveTo>
                <a:cubicBezTo>
                  <a:pt x="69" y="35"/>
                  <a:pt x="70" y="36"/>
                  <a:pt x="70" y="37"/>
                </a:cubicBezTo>
                <a:cubicBezTo>
                  <a:pt x="70" y="39"/>
                  <a:pt x="69" y="39"/>
                  <a:pt x="68" y="39"/>
                </a:cubicBezTo>
                <a:cubicBezTo>
                  <a:pt x="54" y="39"/>
                  <a:pt x="54" y="39"/>
                  <a:pt x="54" y="39"/>
                </a:cubicBezTo>
                <a:cubicBezTo>
                  <a:pt x="53" y="45"/>
                  <a:pt x="53" y="45"/>
                  <a:pt x="53" y="45"/>
                </a:cubicBezTo>
                <a:cubicBezTo>
                  <a:pt x="58" y="45"/>
                  <a:pt x="58" y="45"/>
                  <a:pt x="58" y="45"/>
                </a:cubicBezTo>
                <a:cubicBezTo>
                  <a:pt x="58" y="45"/>
                  <a:pt x="58" y="45"/>
                  <a:pt x="58" y="45"/>
                </a:cubicBezTo>
                <a:cubicBezTo>
                  <a:pt x="61" y="45"/>
                  <a:pt x="64" y="46"/>
                  <a:pt x="66" y="48"/>
                </a:cubicBezTo>
                <a:cubicBezTo>
                  <a:pt x="66" y="48"/>
                  <a:pt x="66" y="48"/>
                  <a:pt x="66" y="48"/>
                </a:cubicBezTo>
                <a:cubicBezTo>
                  <a:pt x="69" y="51"/>
                  <a:pt x="70" y="54"/>
                  <a:pt x="70" y="57"/>
                </a:cubicBezTo>
                <a:cubicBezTo>
                  <a:pt x="70" y="61"/>
                  <a:pt x="69" y="64"/>
                  <a:pt x="66" y="66"/>
                </a:cubicBezTo>
                <a:cubicBezTo>
                  <a:pt x="64" y="68"/>
                  <a:pt x="61" y="69"/>
                  <a:pt x="58" y="69"/>
                </a:cubicBezTo>
                <a:cubicBezTo>
                  <a:pt x="54" y="69"/>
                  <a:pt x="51" y="68"/>
                  <a:pt x="49" y="66"/>
                </a:cubicBezTo>
                <a:cubicBezTo>
                  <a:pt x="47" y="64"/>
                  <a:pt x="45" y="61"/>
                  <a:pt x="45" y="57"/>
                </a:cubicBezTo>
                <a:cubicBezTo>
                  <a:pt x="45" y="56"/>
                  <a:pt x="46" y="55"/>
                  <a:pt x="47" y="55"/>
                </a:cubicBezTo>
                <a:cubicBezTo>
                  <a:pt x="49" y="55"/>
                  <a:pt x="49" y="56"/>
                  <a:pt x="49" y="57"/>
                </a:cubicBezTo>
                <a:cubicBezTo>
                  <a:pt x="49" y="59"/>
                  <a:pt x="50" y="62"/>
                  <a:pt x="52" y="63"/>
                </a:cubicBezTo>
                <a:cubicBezTo>
                  <a:pt x="53" y="64"/>
                  <a:pt x="55" y="65"/>
                  <a:pt x="58" y="65"/>
                </a:cubicBezTo>
                <a:cubicBezTo>
                  <a:pt x="60" y="65"/>
                  <a:pt x="62" y="64"/>
                  <a:pt x="64" y="63"/>
                </a:cubicBezTo>
                <a:cubicBezTo>
                  <a:pt x="65" y="62"/>
                  <a:pt x="66" y="59"/>
                  <a:pt x="66" y="57"/>
                </a:cubicBezTo>
                <a:cubicBezTo>
                  <a:pt x="66" y="55"/>
                  <a:pt x="65" y="53"/>
                  <a:pt x="64" y="51"/>
                </a:cubicBezTo>
                <a:cubicBezTo>
                  <a:pt x="64" y="51"/>
                  <a:pt x="64" y="51"/>
                  <a:pt x="64" y="51"/>
                </a:cubicBezTo>
                <a:cubicBezTo>
                  <a:pt x="62" y="50"/>
                  <a:pt x="60" y="49"/>
                  <a:pt x="58" y="49"/>
                </a:cubicBezTo>
                <a:cubicBezTo>
                  <a:pt x="58" y="49"/>
                  <a:pt x="58" y="49"/>
                  <a:pt x="58" y="49"/>
                </a:cubicBezTo>
                <a:cubicBezTo>
                  <a:pt x="50" y="49"/>
                  <a:pt x="50" y="49"/>
                  <a:pt x="50" y="49"/>
                </a:cubicBezTo>
                <a:cubicBezTo>
                  <a:pt x="50" y="49"/>
                  <a:pt x="50" y="49"/>
                  <a:pt x="50" y="49"/>
                </a:cubicBezTo>
                <a:cubicBezTo>
                  <a:pt x="50" y="49"/>
                  <a:pt x="50" y="49"/>
                  <a:pt x="50" y="49"/>
                </a:cubicBezTo>
                <a:cubicBezTo>
                  <a:pt x="49" y="49"/>
                  <a:pt x="48" y="47"/>
                  <a:pt x="48" y="46"/>
                </a:cubicBezTo>
                <a:cubicBezTo>
                  <a:pt x="51" y="37"/>
                  <a:pt x="51" y="37"/>
                  <a:pt x="51" y="37"/>
                </a:cubicBezTo>
                <a:cubicBezTo>
                  <a:pt x="51" y="36"/>
                  <a:pt x="52" y="35"/>
                  <a:pt x="53" y="35"/>
                </a:cubicBezTo>
                <a:cubicBezTo>
                  <a:pt x="68" y="35"/>
                  <a:pt x="68" y="35"/>
                  <a:pt x="68" y="35"/>
                </a:cubicBezTo>
                <a:close/>
                <a:moveTo>
                  <a:pt x="7" y="22"/>
                </a:moveTo>
                <a:cubicBezTo>
                  <a:pt x="80" y="22"/>
                  <a:pt x="80" y="22"/>
                  <a:pt x="80" y="22"/>
                </a:cubicBezTo>
                <a:cubicBezTo>
                  <a:pt x="80" y="6"/>
                  <a:pt x="80" y="6"/>
                  <a:pt x="80" y="6"/>
                </a:cubicBezTo>
                <a:cubicBezTo>
                  <a:pt x="74" y="6"/>
                  <a:pt x="74" y="6"/>
                  <a:pt x="74" y="6"/>
                </a:cubicBezTo>
                <a:cubicBezTo>
                  <a:pt x="74" y="11"/>
                  <a:pt x="74" y="11"/>
                  <a:pt x="74" y="11"/>
                </a:cubicBezTo>
                <a:cubicBezTo>
                  <a:pt x="74" y="13"/>
                  <a:pt x="72" y="14"/>
                  <a:pt x="70" y="14"/>
                </a:cubicBezTo>
                <a:cubicBezTo>
                  <a:pt x="68" y="14"/>
                  <a:pt x="67" y="13"/>
                  <a:pt x="67" y="11"/>
                </a:cubicBezTo>
                <a:cubicBezTo>
                  <a:pt x="67" y="6"/>
                  <a:pt x="67" y="6"/>
                  <a:pt x="67" y="6"/>
                </a:cubicBezTo>
                <a:cubicBezTo>
                  <a:pt x="56" y="6"/>
                  <a:pt x="56" y="6"/>
                  <a:pt x="56" y="6"/>
                </a:cubicBezTo>
                <a:cubicBezTo>
                  <a:pt x="56" y="11"/>
                  <a:pt x="56" y="11"/>
                  <a:pt x="56" y="11"/>
                </a:cubicBezTo>
                <a:cubicBezTo>
                  <a:pt x="56" y="13"/>
                  <a:pt x="54" y="14"/>
                  <a:pt x="52" y="14"/>
                </a:cubicBezTo>
                <a:cubicBezTo>
                  <a:pt x="51" y="14"/>
                  <a:pt x="49" y="13"/>
                  <a:pt x="49" y="11"/>
                </a:cubicBezTo>
                <a:cubicBezTo>
                  <a:pt x="49" y="6"/>
                  <a:pt x="49" y="6"/>
                  <a:pt x="49" y="6"/>
                </a:cubicBezTo>
                <a:cubicBezTo>
                  <a:pt x="38" y="6"/>
                  <a:pt x="38" y="6"/>
                  <a:pt x="38" y="6"/>
                </a:cubicBezTo>
                <a:cubicBezTo>
                  <a:pt x="38" y="11"/>
                  <a:pt x="38" y="11"/>
                  <a:pt x="38" y="11"/>
                </a:cubicBezTo>
                <a:cubicBezTo>
                  <a:pt x="38" y="13"/>
                  <a:pt x="36" y="14"/>
                  <a:pt x="35" y="14"/>
                </a:cubicBezTo>
                <a:cubicBezTo>
                  <a:pt x="33" y="14"/>
                  <a:pt x="31" y="13"/>
                  <a:pt x="31" y="11"/>
                </a:cubicBezTo>
                <a:cubicBezTo>
                  <a:pt x="31" y="6"/>
                  <a:pt x="31" y="6"/>
                  <a:pt x="31" y="6"/>
                </a:cubicBezTo>
                <a:cubicBezTo>
                  <a:pt x="20" y="6"/>
                  <a:pt x="20" y="6"/>
                  <a:pt x="20" y="6"/>
                </a:cubicBezTo>
                <a:cubicBezTo>
                  <a:pt x="20" y="11"/>
                  <a:pt x="20" y="11"/>
                  <a:pt x="20" y="11"/>
                </a:cubicBezTo>
                <a:cubicBezTo>
                  <a:pt x="20" y="13"/>
                  <a:pt x="19" y="14"/>
                  <a:pt x="17" y="14"/>
                </a:cubicBezTo>
                <a:cubicBezTo>
                  <a:pt x="15" y="14"/>
                  <a:pt x="13" y="13"/>
                  <a:pt x="13" y="11"/>
                </a:cubicBezTo>
                <a:cubicBezTo>
                  <a:pt x="13" y="6"/>
                  <a:pt x="13" y="6"/>
                  <a:pt x="13" y="6"/>
                </a:cubicBezTo>
                <a:cubicBezTo>
                  <a:pt x="7" y="6"/>
                  <a:pt x="7" y="6"/>
                  <a:pt x="7" y="6"/>
                </a:cubicBezTo>
                <a:cubicBezTo>
                  <a:pt x="7" y="22"/>
                  <a:pt x="7" y="22"/>
                  <a:pt x="7" y="22"/>
                </a:cubicBezTo>
                <a:close/>
                <a:moveTo>
                  <a:pt x="80" y="26"/>
                </a:moveTo>
                <a:cubicBezTo>
                  <a:pt x="7" y="26"/>
                  <a:pt x="7" y="26"/>
                  <a:pt x="7" y="26"/>
                </a:cubicBezTo>
                <a:cubicBezTo>
                  <a:pt x="7" y="79"/>
                  <a:pt x="7" y="79"/>
                  <a:pt x="7" y="79"/>
                </a:cubicBezTo>
                <a:cubicBezTo>
                  <a:pt x="80" y="79"/>
                  <a:pt x="80" y="79"/>
                  <a:pt x="80" y="79"/>
                </a:cubicBezTo>
                <a:cubicBezTo>
                  <a:pt x="80" y="26"/>
                  <a:pt x="80" y="26"/>
                  <a:pt x="80" y="2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90" name="Freeform 3881"/>
          <p:cNvSpPr>
            <a:spLocks noEditPoints="1"/>
          </p:cNvSpPr>
          <p:nvPr/>
        </p:nvSpPr>
        <p:spPr bwMode="auto">
          <a:xfrm>
            <a:off x="6570452" y="6037384"/>
            <a:ext cx="240890" cy="232992"/>
          </a:xfrm>
          <a:custGeom>
            <a:avLst/>
            <a:gdLst>
              <a:gd name="T0" fmla="*/ 47 w 91"/>
              <a:gd name="T1" fmla="*/ 3 h 88"/>
              <a:gd name="T2" fmla="*/ 63 w 91"/>
              <a:gd name="T3" fmla="*/ 12 h 88"/>
              <a:gd name="T4" fmla="*/ 73 w 91"/>
              <a:gd name="T5" fmla="*/ 13 h 88"/>
              <a:gd name="T6" fmla="*/ 76 w 91"/>
              <a:gd name="T7" fmla="*/ 28 h 88"/>
              <a:gd name="T8" fmla="*/ 91 w 91"/>
              <a:gd name="T9" fmla="*/ 47 h 88"/>
              <a:gd name="T10" fmla="*/ 76 w 91"/>
              <a:gd name="T11" fmla="*/ 65 h 88"/>
              <a:gd name="T12" fmla="*/ 72 w 91"/>
              <a:gd name="T13" fmla="*/ 88 h 88"/>
              <a:gd name="T14" fmla="*/ 0 w 91"/>
              <a:gd name="T15" fmla="*/ 85 h 88"/>
              <a:gd name="T16" fmla="*/ 4 w 91"/>
              <a:gd name="T17" fmla="*/ 13 h 88"/>
              <a:gd name="T18" fmla="*/ 15 w 91"/>
              <a:gd name="T19" fmla="*/ 10 h 88"/>
              <a:gd name="T20" fmla="*/ 29 w 91"/>
              <a:gd name="T21" fmla="*/ 3 h 88"/>
              <a:gd name="T22" fmla="*/ 30 w 91"/>
              <a:gd name="T23" fmla="*/ 69 h 88"/>
              <a:gd name="T24" fmla="*/ 55 w 91"/>
              <a:gd name="T25" fmla="*/ 69 h 88"/>
              <a:gd name="T26" fmla="*/ 32 w 91"/>
              <a:gd name="T27" fmla="*/ 55 h 88"/>
              <a:gd name="T28" fmla="*/ 42 w 91"/>
              <a:gd name="T29" fmla="*/ 51 h 88"/>
              <a:gd name="T30" fmla="*/ 32 w 91"/>
              <a:gd name="T31" fmla="*/ 55 h 88"/>
              <a:gd name="T32" fmla="*/ 32 w 91"/>
              <a:gd name="T33" fmla="*/ 35 h 88"/>
              <a:gd name="T34" fmla="*/ 45 w 91"/>
              <a:gd name="T35" fmla="*/ 39 h 88"/>
              <a:gd name="T36" fmla="*/ 69 w 91"/>
              <a:gd name="T37" fmla="*/ 20 h 88"/>
              <a:gd name="T38" fmla="*/ 61 w 91"/>
              <a:gd name="T39" fmla="*/ 24 h 88"/>
              <a:gd name="T40" fmla="*/ 15 w 91"/>
              <a:gd name="T41" fmla="*/ 24 h 88"/>
              <a:gd name="T42" fmla="*/ 13 w 91"/>
              <a:gd name="T43" fmla="*/ 20 h 88"/>
              <a:gd name="T44" fmla="*/ 69 w 91"/>
              <a:gd name="T45" fmla="*/ 81 h 88"/>
              <a:gd name="T46" fmla="*/ 59 w 91"/>
              <a:gd name="T47" fmla="*/ 60 h 88"/>
              <a:gd name="T48" fmla="*/ 59 w 91"/>
              <a:gd name="T49" fmla="*/ 33 h 88"/>
              <a:gd name="T50" fmla="*/ 73 w 91"/>
              <a:gd name="T51" fmla="*/ 32 h 88"/>
              <a:gd name="T52" fmla="*/ 62 w 91"/>
              <a:gd name="T53" fmla="*/ 57 h 88"/>
              <a:gd name="T54" fmla="*/ 83 w 91"/>
              <a:gd name="T55" fmla="*/ 57 h 88"/>
              <a:gd name="T56" fmla="*/ 83 w 91"/>
              <a:gd name="T57" fmla="*/ 36 h 88"/>
              <a:gd name="T58" fmla="*/ 23 w 91"/>
              <a:gd name="T59" fmla="*/ 62 h 88"/>
              <a:gd name="T60" fmla="*/ 25 w 91"/>
              <a:gd name="T61" fmla="*/ 73 h 88"/>
              <a:gd name="T62" fmla="*/ 13 w 91"/>
              <a:gd name="T63" fmla="*/ 75 h 88"/>
              <a:gd name="T64" fmla="*/ 11 w 91"/>
              <a:gd name="T65" fmla="*/ 64 h 88"/>
              <a:gd name="T66" fmla="*/ 15 w 91"/>
              <a:gd name="T67" fmla="*/ 66 h 88"/>
              <a:gd name="T68" fmla="*/ 21 w 91"/>
              <a:gd name="T69" fmla="*/ 66 h 88"/>
              <a:gd name="T70" fmla="*/ 23 w 91"/>
              <a:gd name="T71" fmla="*/ 46 h 88"/>
              <a:gd name="T72" fmla="*/ 25 w 91"/>
              <a:gd name="T73" fmla="*/ 58 h 88"/>
              <a:gd name="T74" fmla="*/ 13 w 91"/>
              <a:gd name="T75" fmla="*/ 60 h 88"/>
              <a:gd name="T76" fmla="*/ 11 w 91"/>
              <a:gd name="T77" fmla="*/ 48 h 88"/>
              <a:gd name="T78" fmla="*/ 15 w 91"/>
              <a:gd name="T79" fmla="*/ 50 h 88"/>
              <a:gd name="T80" fmla="*/ 21 w 91"/>
              <a:gd name="T81" fmla="*/ 50 h 88"/>
              <a:gd name="T82" fmla="*/ 23 w 91"/>
              <a:gd name="T83" fmla="*/ 30 h 88"/>
              <a:gd name="T84" fmla="*/ 25 w 91"/>
              <a:gd name="T85" fmla="*/ 42 h 88"/>
              <a:gd name="T86" fmla="*/ 13 w 91"/>
              <a:gd name="T87" fmla="*/ 44 h 88"/>
              <a:gd name="T88" fmla="*/ 11 w 91"/>
              <a:gd name="T89" fmla="*/ 32 h 88"/>
              <a:gd name="T90" fmla="*/ 15 w 91"/>
              <a:gd name="T91" fmla="*/ 34 h 88"/>
              <a:gd name="T92" fmla="*/ 21 w 91"/>
              <a:gd name="T93" fmla="*/ 34 h 88"/>
              <a:gd name="T94" fmla="*/ 83 w 91"/>
              <a:gd name="T95" fmla="*/ 42 h 88"/>
              <a:gd name="T96" fmla="*/ 68 w 91"/>
              <a:gd name="T97" fmla="*/ 54 h 88"/>
              <a:gd name="T98" fmla="*/ 65 w 91"/>
              <a:gd name="T99" fmla="*/ 46 h 88"/>
              <a:gd name="T100" fmla="*/ 47 w 91"/>
              <a:gd name="T101" fmla="*/ 10 h 88"/>
              <a:gd name="T102" fmla="*/ 38 w 91"/>
              <a:gd name="T103" fmla="*/ 4 h 88"/>
              <a:gd name="T104" fmla="*/ 38 w 91"/>
              <a:gd name="T105" fmla="*/ 10 h 88"/>
              <a:gd name="T106" fmla="*/ 17 w 91"/>
              <a:gd name="T107" fmla="*/ 14 h 88"/>
              <a:gd name="T108" fmla="*/ 38 w 91"/>
              <a:gd name="T109" fmla="*/ 20 h 88"/>
              <a:gd name="T110" fmla="*/ 59 w 91"/>
              <a:gd name="T111" fmla="*/ 14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91" h="88">
                <a:moveTo>
                  <a:pt x="38" y="0"/>
                </a:moveTo>
                <a:cubicBezTo>
                  <a:pt x="38" y="0"/>
                  <a:pt x="38" y="0"/>
                  <a:pt x="38" y="0"/>
                </a:cubicBezTo>
                <a:cubicBezTo>
                  <a:pt x="42" y="0"/>
                  <a:pt x="45" y="1"/>
                  <a:pt x="47" y="3"/>
                </a:cubicBezTo>
                <a:cubicBezTo>
                  <a:pt x="49" y="5"/>
                  <a:pt x="50" y="7"/>
                  <a:pt x="51" y="10"/>
                </a:cubicBezTo>
                <a:cubicBezTo>
                  <a:pt x="61" y="10"/>
                  <a:pt x="61" y="10"/>
                  <a:pt x="61" y="10"/>
                </a:cubicBezTo>
                <a:cubicBezTo>
                  <a:pt x="63" y="10"/>
                  <a:pt x="63" y="10"/>
                  <a:pt x="63" y="12"/>
                </a:cubicBezTo>
                <a:cubicBezTo>
                  <a:pt x="63" y="12"/>
                  <a:pt x="63" y="12"/>
                  <a:pt x="63" y="12"/>
                </a:cubicBezTo>
                <a:cubicBezTo>
                  <a:pt x="63" y="13"/>
                  <a:pt x="63" y="13"/>
                  <a:pt x="63" y="13"/>
                </a:cubicBezTo>
                <a:cubicBezTo>
                  <a:pt x="73" y="13"/>
                  <a:pt x="73" y="13"/>
                  <a:pt x="73" y="13"/>
                </a:cubicBezTo>
                <a:cubicBezTo>
                  <a:pt x="74" y="13"/>
                  <a:pt x="76" y="15"/>
                  <a:pt x="76" y="17"/>
                </a:cubicBezTo>
                <a:cubicBezTo>
                  <a:pt x="76" y="17"/>
                  <a:pt x="76" y="17"/>
                  <a:pt x="76" y="17"/>
                </a:cubicBezTo>
                <a:cubicBezTo>
                  <a:pt x="76" y="28"/>
                  <a:pt x="76" y="28"/>
                  <a:pt x="76" y="28"/>
                </a:cubicBezTo>
                <a:cubicBezTo>
                  <a:pt x="80" y="29"/>
                  <a:pt x="83" y="30"/>
                  <a:pt x="86" y="33"/>
                </a:cubicBezTo>
                <a:cubicBezTo>
                  <a:pt x="86" y="33"/>
                  <a:pt x="86" y="33"/>
                  <a:pt x="86" y="33"/>
                </a:cubicBezTo>
                <a:cubicBezTo>
                  <a:pt x="89" y="37"/>
                  <a:pt x="91" y="41"/>
                  <a:pt x="91" y="47"/>
                </a:cubicBezTo>
                <a:cubicBezTo>
                  <a:pt x="91" y="52"/>
                  <a:pt x="89" y="56"/>
                  <a:pt x="86" y="60"/>
                </a:cubicBezTo>
                <a:cubicBezTo>
                  <a:pt x="86" y="60"/>
                  <a:pt x="86" y="60"/>
                  <a:pt x="86" y="60"/>
                </a:cubicBezTo>
                <a:cubicBezTo>
                  <a:pt x="83" y="63"/>
                  <a:pt x="80" y="64"/>
                  <a:pt x="76" y="6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7"/>
                  <a:pt x="74" y="88"/>
                  <a:pt x="73" y="88"/>
                </a:cubicBezTo>
                <a:cubicBezTo>
                  <a:pt x="72" y="88"/>
                  <a:pt x="72" y="88"/>
                  <a:pt x="72" y="88"/>
                </a:cubicBezTo>
                <a:cubicBezTo>
                  <a:pt x="4" y="88"/>
                  <a:pt x="4" y="88"/>
                  <a:pt x="4" y="88"/>
                </a:cubicBezTo>
                <a:cubicBezTo>
                  <a:pt x="2" y="88"/>
                  <a:pt x="0" y="87"/>
                  <a:pt x="0" y="85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5"/>
                  <a:pt x="2" y="13"/>
                  <a:pt x="4" y="13"/>
                </a:cubicBezTo>
                <a:cubicBezTo>
                  <a:pt x="4" y="13"/>
                  <a:pt x="4" y="13"/>
                  <a:pt x="4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2"/>
                  <a:pt x="13" y="12"/>
                  <a:pt x="13" y="12"/>
                </a:cubicBezTo>
                <a:cubicBezTo>
                  <a:pt x="13" y="10"/>
                  <a:pt x="14" y="10"/>
                  <a:pt x="15" y="10"/>
                </a:cubicBezTo>
                <a:cubicBezTo>
                  <a:pt x="15" y="10"/>
                  <a:pt x="15" y="10"/>
                  <a:pt x="15" y="10"/>
                </a:cubicBezTo>
                <a:cubicBezTo>
                  <a:pt x="25" y="10"/>
                  <a:pt x="25" y="10"/>
                  <a:pt x="25" y="10"/>
                </a:cubicBezTo>
                <a:cubicBezTo>
                  <a:pt x="26" y="7"/>
                  <a:pt x="27" y="5"/>
                  <a:pt x="29" y="3"/>
                </a:cubicBezTo>
                <a:cubicBezTo>
                  <a:pt x="31" y="1"/>
                  <a:pt x="34" y="0"/>
                  <a:pt x="38" y="0"/>
                </a:cubicBezTo>
                <a:close/>
                <a:moveTo>
                  <a:pt x="32" y="71"/>
                </a:moveTo>
                <a:cubicBezTo>
                  <a:pt x="31" y="71"/>
                  <a:pt x="30" y="70"/>
                  <a:pt x="30" y="69"/>
                </a:cubicBezTo>
                <a:cubicBezTo>
                  <a:pt x="30" y="68"/>
                  <a:pt x="31" y="67"/>
                  <a:pt x="32" y="67"/>
                </a:cubicBezTo>
                <a:cubicBezTo>
                  <a:pt x="53" y="67"/>
                  <a:pt x="53" y="67"/>
                  <a:pt x="53" y="67"/>
                </a:cubicBezTo>
                <a:cubicBezTo>
                  <a:pt x="54" y="67"/>
                  <a:pt x="55" y="68"/>
                  <a:pt x="55" y="69"/>
                </a:cubicBezTo>
                <a:cubicBezTo>
                  <a:pt x="55" y="70"/>
                  <a:pt x="54" y="71"/>
                  <a:pt x="53" y="71"/>
                </a:cubicBezTo>
                <a:cubicBezTo>
                  <a:pt x="32" y="71"/>
                  <a:pt x="32" y="71"/>
                  <a:pt x="32" y="71"/>
                </a:cubicBezTo>
                <a:close/>
                <a:moveTo>
                  <a:pt x="32" y="55"/>
                </a:moveTo>
                <a:cubicBezTo>
                  <a:pt x="31" y="55"/>
                  <a:pt x="30" y="54"/>
                  <a:pt x="30" y="53"/>
                </a:cubicBezTo>
                <a:cubicBezTo>
                  <a:pt x="30" y="52"/>
                  <a:pt x="31" y="51"/>
                  <a:pt x="32" y="51"/>
                </a:cubicBezTo>
                <a:cubicBezTo>
                  <a:pt x="42" y="51"/>
                  <a:pt x="42" y="51"/>
                  <a:pt x="42" y="51"/>
                </a:cubicBezTo>
                <a:cubicBezTo>
                  <a:pt x="43" y="51"/>
                  <a:pt x="44" y="52"/>
                  <a:pt x="44" y="53"/>
                </a:cubicBezTo>
                <a:cubicBezTo>
                  <a:pt x="44" y="54"/>
                  <a:pt x="43" y="55"/>
                  <a:pt x="42" y="55"/>
                </a:cubicBezTo>
                <a:cubicBezTo>
                  <a:pt x="32" y="55"/>
                  <a:pt x="32" y="55"/>
                  <a:pt x="32" y="55"/>
                </a:cubicBezTo>
                <a:close/>
                <a:moveTo>
                  <a:pt x="32" y="39"/>
                </a:moveTo>
                <a:cubicBezTo>
                  <a:pt x="31" y="39"/>
                  <a:pt x="30" y="38"/>
                  <a:pt x="30" y="37"/>
                </a:cubicBezTo>
                <a:cubicBezTo>
                  <a:pt x="30" y="36"/>
                  <a:pt x="31" y="35"/>
                  <a:pt x="32" y="35"/>
                </a:cubicBezTo>
                <a:cubicBezTo>
                  <a:pt x="45" y="35"/>
                  <a:pt x="45" y="35"/>
                  <a:pt x="45" y="35"/>
                </a:cubicBezTo>
                <a:cubicBezTo>
                  <a:pt x="46" y="35"/>
                  <a:pt x="47" y="36"/>
                  <a:pt x="47" y="37"/>
                </a:cubicBezTo>
                <a:cubicBezTo>
                  <a:pt x="47" y="38"/>
                  <a:pt x="46" y="39"/>
                  <a:pt x="45" y="39"/>
                </a:cubicBezTo>
                <a:cubicBezTo>
                  <a:pt x="32" y="39"/>
                  <a:pt x="32" y="39"/>
                  <a:pt x="32" y="39"/>
                </a:cubicBezTo>
                <a:close/>
                <a:moveTo>
                  <a:pt x="69" y="28"/>
                </a:moveTo>
                <a:cubicBezTo>
                  <a:pt x="69" y="20"/>
                  <a:pt x="69" y="20"/>
                  <a:pt x="69" y="20"/>
                </a:cubicBezTo>
                <a:cubicBezTo>
                  <a:pt x="63" y="20"/>
                  <a:pt x="63" y="20"/>
                  <a:pt x="63" y="20"/>
                </a:cubicBezTo>
                <a:cubicBezTo>
                  <a:pt x="63" y="22"/>
                  <a:pt x="63" y="22"/>
                  <a:pt x="63" y="22"/>
                </a:cubicBezTo>
                <a:cubicBezTo>
                  <a:pt x="63" y="23"/>
                  <a:pt x="63" y="24"/>
                  <a:pt x="61" y="24"/>
                </a:cubicBezTo>
                <a:cubicBezTo>
                  <a:pt x="61" y="24"/>
                  <a:pt x="61" y="24"/>
                  <a:pt x="61" y="24"/>
                </a:cubicBezTo>
                <a:cubicBezTo>
                  <a:pt x="38" y="24"/>
                  <a:pt x="38" y="24"/>
                  <a:pt x="38" y="24"/>
                </a:cubicBezTo>
                <a:cubicBezTo>
                  <a:pt x="15" y="24"/>
                  <a:pt x="15" y="24"/>
                  <a:pt x="15" y="24"/>
                </a:cubicBezTo>
                <a:cubicBezTo>
                  <a:pt x="14" y="24"/>
                  <a:pt x="13" y="23"/>
                  <a:pt x="13" y="22"/>
                </a:cubicBezTo>
                <a:cubicBezTo>
                  <a:pt x="13" y="22"/>
                  <a:pt x="13" y="22"/>
                  <a:pt x="13" y="22"/>
                </a:cubicBezTo>
                <a:cubicBezTo>
                  <a:pt x="13" y="20"/>
                  <a:pt x="13" y="20"/>
                  <a:pt x="13" y="20"/>
                </a:cubicBezTo>
                <a:cubicBezTo>
                  <a:pt x="7" y="20"/>
                  <a:pt x="7" y="20"/>
                  <a:pt x="7" y="20"/>
                </a:cubicBezTo>
                <a:cubicBezTo>
                  <a:pt x="7" y="81"/>
                  <a:pt x="7" y="81"/>
                  <a:pt x="7" y="81"/>
                </a:cubicBezTo>
                <a:cubicBezTo>
                  <a:pt x="69" y="81"/>
                  <a:pt x="69" y="81"/>
                  <a:pt x="69" y="81"/>
                </a:cubicBezTo>
                <a:cubicBezTo>
                  <a:pt x="69" y="65"/>
                  <a:pt x="69" y="65"/>
                  <a:pt x="69" y="65"/>
                </a:cubicBezTo>
                <a:cubicBezTo>
                  <a:pt x="65" y="64"/>
                  <a:pt x="62" y="63"/>
                  <a:pt x="59" y="60"/>
                </a:cubicBezTo>
                <a:cubicBezTo>
                  <a:pt x="59" y="60"/>
                  <a:pt x="59" y="60"/>
                  <a:pt x="59" y="60"/>
                </a:cubicBezTo>
                <a:cubicBezTo>
                  <a:pt x="59" y="60"/>
                  <a:pt x="59" y="60"/>
                  <a:pt x="59" y="60"/>
                </a:cubicBezTo>
                <a:cubicBezTo>
                  <a:pt x="56" y="56"/>
                  <a:pt x="54" y="52"/>
                  <a:pt x="54" y="47"/>
                </a:cubicBezTo>
                <a:cubicBezTo>
                  <a:pt x="54" y="41"/>
                  <a:pt x="56" y="37"/>
                  <a:pt x="59" y="33"/>
                </a:cubicBezTo>
                <a:cubicBezTo>
                  <a:pt x="62" y="30"/>
                  <a:pt x="65" y="29"/>
                  <a:pt x="69" y="28"/>
                </a:cubicBezTo>
                <a:close/>
                <a:moveTo>
                  <a:pt x="83" y="36"/>
                </a:moveTo>
                <a:cubicBezTo>
                  <a:pt x="80" y="33"/>
                  <a:pt x="77" y="32"/>
                  <a:pt x="73" y="32"/>
                </a:cubicBezTo>
                <a:cubicBezTo>
                  <a:pt x="68" y="32"/>
                  <a:pt x="65" y="33"/>
                  <a:pt x="62" y="36"/>
                </a:cubicBezTo>
                <a:cubicBezTo>
                  <a:pt x="59" y="39"/>
                  <a:pt x="58" y="42"/>
                  <a:pt x="58" y="47"/>
                </a:cubicBezTo>
                <a:cubicBezTo>
                  <a:pt x="58" y="51"/>
                  <a:pt x="59" y="54"/>
                  <a:pt x="62" y="57"/>
                </a:cubicBezTo>
                <a:cubicBezTo>
                  <a:pt x="62" y="57"/>
                  <a:pt x="62" y="57"/>
                  <a:pt x="62" y="57"/>
                </a:cubicBezTo>
                <a:cubicBezTo>
                  <a:pt x="65" y="60"/>
                  <a:pt x="68" y="61"/>
                  <a:pt x="73" y="61"/>
                </a:cubicBezTo>
                <a:cubicBezTo>
                  <a:pt x="77" y="61"/>
                  <a:pt x="80" y="60"/>
                  <a:pt x="83" y="57"/>
                </a:cubicBezTo>
                <a:cubicBezTo>
                  <a:pt x="86" y="54"/>
                  <a:pt x="88" y="51"/>
                  <a:pt x="88" y="47"/>
                </a:cubicBezTo>
                <a:cubicBezTo>
                  <a:pt x="88" y="42"/>
                  <a:pt x="86" y="39"/>
                  <a:pt x="83" y="36"/>
                </a:cubicBezTo>
                <a:cubicBezTo>
                  <a:pt x="83" y="36"/>
                  <a:pt x="83" y="36"/>
                  <a:pt x="83" y="36"/>
                </a:cubicBezTo>
                <a:close/>
                <a:moveTo>
                  <a:pt x="13" y="62"/>
                </a:moveTo>
                <a:cubicBezTo>
                  <a:pt x="13" y="62"/>
                  <a:pt x="13" y="62"/>
                  <a:pt x="13" y="62"/>
                </a:cubicBezTo>
                <a:cubicBezTo>
                  <a:pt x="23" y="62"/>
                  <a:pt x="23" y="62"/>
                  <a:pt x="23" y="62"/>
                </a:cubicBezTo>
                <a:cubicBezTo>
                  <a:pt x="24" y="62"/>
                  <a:pt x="25" y="63"/>
                  <a:pt x="25" y="64"/>
                </a:cubicBezTo>
                <a:cubicBezTo>
                  <a:pt x="25" y="64"/>
                  <a:pt x="25" y="64"/>
                  <a:pt x="25" y="64"/>
                </a:cubicBezTo>
                <a:cubicBezTo>
                  <a:pt x="25" y="73"/>
                  <a:pt x="25" y="73"/>
                  <a:pt x="25" y="73"/>
                </a:cubicBezTo>
                <a:cubicBezTo>
                  <a:pt x="25" y="75"/>
                  <a:pt x="24" y="75"/>
                  <a:pt x="23" y="75"/>
                </a:cubicBezTo>
                <a:cubicBezTo>
                  <a:pt x="23" y="75"/>
                  <a:pt x="23" y="75"/>
                  <a:pt x="23" y="75"/>
                </a:cubicBezTo>
                <a:cubicBezTo>
                  <a:pt x="13" y="75"/>
                  <a:pt x="13" y="75"/>
                  <a:pt x="13" y="75"/>
                </a:cubicBezTo>
                <a:cubicBezTo>
                  <a:pt x="12" y="75"/>
                  <a:pt x="11" y="75"/>
                  <a:pt x="11" y="73"/>
                </a:cubicBezTo>
                <a:cubicBezTo>
                  <a:pt x="11" y="73"/>
                  <a:pt x="11" y="73"/>
                  <a:pt x="11" y="73"/>
                </a:cubicBezTo>
                <a:cubicBezTo>
                  <a:pt x="11" y="64"/>
                  <a:pt x="11" y="64"/>
                  <a:pt x="11" y="64"/>
                </a:cubicBezTo>
                <a:cubicBezTo>
                  <a:pt x="11" y="63"/>
                  <a:pt x="12" y="62"/>
                  <a:pt x="13" y="62"/>
                </a:cubicBezTo>
                <a:close/>
                <a:moveTo>
                  <a:pt x="21" y="66"/>
                </a:moveTo>
                <a:cubicBezTo>
                  <a:pt x="15" y="66"/>
                  <a:pt x="15" y="66"/>
                  <a:pt x="15" y="66"/>
                </a:cubicBezTo>
                <a:cubicBezTo>
                  <a:pt x="15" y="71"/>
                  <a:pt x="15" y="71"/>
                  <a:pt x="15" y="71"/>
                </a:cubicBezTo>
                <a:cubicBezTo>
                  <a:pt x="21" y="71"/>
                  <a:pt x="21" y="71"/>
                  <a:pt x="21" y="71"/>
                </a:cubicBezTo>
                <a:cubicBezTo>
                  <a:pt x="21" y="66"/>
                  <a:pt x="21" y="66"/>
                  <a:pt x="21" y="66"/>
                </a:cubicBezTo>
                <a:close/>
                <a:moveTo>
                  <a:pt x="13" y="46"/>
                </a:moveTo>
                <a:cubicBezTo>
                  <a:pt x="13" y="46"/>
                  <a:pt x="13" y="46"/>
                  <a:pt x="13" y="46"/>
                </a:cubicBezTo>
                <a:cubicBezTo>
                  <a:pt x="23" y="46"/>
                  <a:pt x="23" y="46"/>
                  <a:pt x="23" y="46"/>
                </a:cubicBezTo>
                <a:cubicBezTo>
                  <a:pt x="24" y="46"/>
                  <a:pt x="25" y="47"/>
                  <a:pt x="25" y="48"/>
                </a:cubicBezTo>
                <a:cubicBezTo>
                  <a:pt x="25" y="48"/>
                  <a:pt x="25" y="48"/>
                  <a:pt x="25" y="48"/>
                </a:cubicBezTo>
                <a:cubicBezTo>
                  <a:pt x="25" y="58"/>
                  <a:pt x="25" y="58"/>
                  <a:pt x="25" y="58"/>
                </a:cubicBezTo>
                <a:cubicBezTo>
                  <a:pt x="25" y="59"/>
                  <a:pt x="24" y="60"/>
                  <a:pt x="23" y="60"/>
                </a:cubicBezTo>
                <a:cubicBezTo>
                  <a:pt x="23" y="60"/>
                  <a:pt x="23" y="60"/>
                  <a:pt x="23" y="60"/>
                </a:cubicBezTo>
                <a:cubicBezTo>
                  <a:pt x="13" y="60"/>
                  <a:pt x="13" y="60"/>
                  <a:pt x="13" y="60"/>
                </a:cubicBezTo>
                <a:cubicBezTo>
                  <a:pt x="12" y="60"/>
                  <a:pt x="11" y="59"/>
                  <a:pt x="11" y="58"/>
                </a:cubicBezTo>
                <a:cubicBezTo>
                  <a:pt x="11" y="57"/>
                  <a:pt x="11" y="57"/>
                  <a:pt x="11" y="57"/>
                </a:cubicBezTo>
                <a:cubicBezTo>
                  <a:pt x="11" y="48"/>
                  <a:pt x="11" y="48"/>
                  <a:pt x="11" y="48"/>
                </a:cubicBezTo>
                <a:cubicBezTo>
                  <a:pt x="11" y="47"/>
                  <a:pt x="12" y="46"/>
                  <a:pt x="13" y="46"/>
                </a:cubicBezTo>
                <a:close/>
                <a:moveTo>
                  <a:pt x="21" y="50"/>
                </a:moveTo>
                <a:cubicBezTo>
                  <a:pt x="15" y="50"/>
                  <a:pt x="15" y="50"/>
                  <a:pt x="15" y="50"/>
                </a:cubicBezTo>
                <a:cubicBezTo>
                  <a:pt x="15" y="56"/>
                  <a:pt x="15" y="56"/>
                  <a:pt x="15" y="56"/>
                </a:cubicBezTo>
                <a:cubicBezTo>
                  <a:pt x="21" y="56"/>
                  <a:pt x="21" y="56"/>
                  <a:pt x="21" y="56"/>
                </a:cubicBezTo>
                <a:cubicBezTo>
                  <a:pt x="21" y="50"/>
                  <a:pt x="21" y="50"/>
                  <a:pt x="21" y="50"/>
                </a:cubicBezTo>
                <a:close/>
                <a:moveTo>
                  <a:pt x="13" y="30"/>
                </a:moveTo>
                <a:cubicBezTo>
                  <a:pt x="13" y="30"/>
                  <a:pt x="13" y="30"/>
                  <a:pt x="13" y="30"/>
                </a:cubicBezTo>
                <a:cubicBezTo>
                  <a:pt x="23" y="30"/>
                  <a:pt x="23" y="30"/>
                  <a:pt x="23" y="30"/>
                </a:cubicBezTo>
                <a:cubicBezTo>
                  <a:pt x="24" y="30"/>
                  <a:pt x="25" y="31"/>
                  <a:pt x="25" y="32"/>
                </a:cubicBezTo>
                <a:cubicBezTo>
                  <a:pt x="25" y="32"/>
                  <a:pt x="25" y="32"/>
                  <a:pt x="25" y="32"/>
                </a:cubicBezTo>
                <a:cubicBezTo>
                  <a:pt x="25" y="42"/>
                  <a:pt x="25" y="42"/>
                  <a:pt x="25" y="42"/>
                </a:cubicBezTo>
                <a:cubicBezTo>
                  <a:pt x="25" y="43"/>
                  <a:pt x="24" y="44"/>
                  <a:pt x="23" y="44"/>
                </a:cubicBezTo>
                <a:cubicBezTo>
                  <a:pt x="23" y="44"/>
                  <a:pt x="23" y="44"/>
                  <a:pt x="23" y="44"/>
                </a:cubicBezTo>
                <a:cubicBezTo>
                  <a:pt x="13" y="44"/>
                  <a:pt x="13" y="44"/>
                  <a:pt x="13" y="44"/>
                </a:cubicBezTo>
                <a:cubicBezTo>
                  <a:pt x="12" y="44"/>
                  <a:pt x="11" y="43"/>
                  <a:pt x="11" y="42"/>
                </a:cubicBezTo>
                <a:cubicBezTo>
                  <a:pt x="11" y="42"/>
                  <a:pt x="11" y="42"/>
                  <a:pt x="11" y="42"/>
                </a:cubicBezTo>
                <a:cubicBezTo>
                  <a:pt x="11" y="32"/>
                  <a:pt x="11" y="32"/>
                  <a:pt x="11" y="32"/>
                </a:cubicBezTo>
                <a:cubicBezTo>
                  <a:pt x="11" y="31"/>
                  <a:pt x="12" y="30"/>
                  <a:pt x="13" y="30"/>
                </a:cubicBezTo>
                <a:close/>
                <a:moveTo>
                  <a:pt x="21" y="34"/>
                </a:moveTo>
                <a:cubicBezTo>
                  <a:pt x="15" y="34"/>
                  <a:pt x="15" y="34"/>
                  <a:pt x="15" y="34"/>
                </a:cubicBezTo>
                <a:cubicBezTo>
                  <a:pt x="15" y="40"/>
                  <a:pt x="15" y="40"/>
                  <a:pt x="15" y="40"/>
                </a:cubicBezTo>
                <a:cubicBezTo>
                  <a:pt x="21" y="40"/>
                  <a:pt x="21" y="40"/>
                  <a:pt x="21" y="40"/>
                </a:cubicBezTo>
                <a:cubicBezTo>
                  <a:pt x="21" y="34"/>
                  <a:pt x="21" y="34"/>
                  <a:pt x="21" y="34"/>
                </a:cubicBezTo>
                <a:close/>
                <a:moveTo>
                  <a:pt x="80" y="39"/>
                </a:moveTo>
                <a:cubicBezTo>
                  <a:pt x="81" y="38"/>
                  <a:pt x="82" y="38"/>
                  <a:pt x="83" y="39"/>
                </a:cubicBezTo>
                <a:cubicBezTo>
                  <a:pt x="84" y="40"/>
                  <a:pt x="84" y="41"/>
                  <a:pt x="83" y="42"/>
                </a:cubicBezTo>
                <a:cubicBezTo>
                  <a:pt x="71" y="54"/>
                  <a:pt x="71" y="54"/>
                  <a:pt x="71" y="54"/>
                </a:cubicBezTo>
                <a:cubicBezTo>
                  <a:pt x="70" y="55"/>
                  <a:pt x="69" y="55"/>
                  <a:pt x="68" y="54"/>
                </a:cubicBezTo>
                <a:cubicBezTo>
                  <a:pt x="68" y="54"/>
                  <a:pt x="68" y="54"/>
                  <a:pt x="68" y="54"/>
                </a:cubicBezTo>
                <a:cubicBezTo>
                  <a:pt x="62" y="48"/>
                  <a:pt x="62" y="48"/>
                  <a:pt x="62" y="48"/>
                </a:cubicBezTo>
                <a:cubicBezTo>
                  <a:pt x="61" y="48"/>
                  <a:pt x="61" y="46"/>
                  <a:pt x="62" y="46"/>
                </a:cubicBezTo>
                <a:cubicBezTo>
                  <a:pt x="63" y="45"/>
                  <a:pt x="64" y="45"/>
                  <a:pt x="65" y="46"/>
                </a:cubicBezTo>
                <a:cubicBezTo>
                  <a:pt x="69" y="50"/>
                  <a:pt x="69" y="50"/>
                  <a:pt x="69" y="50"/>
                </a:cubicBezTo>
                <a:cubicBezTo>
                  <a:pt x="80" y="39"/>
                  <a:pt x="80" y="39"/>
                  <a:pt x="80" y="39"/>
                </a:cubicBezTo>
                <a:close/>
                <a:moveTo>
                  <a:pt x="47" y="10"/>
                </a:moveTo>
                <a:cubicBezTo>
                  <a:pt x="46" y="8"/>
                  <a:pt x="45" y="7"/>
                  <a:pt x="45" y="6"/>
                </a:cubicBezTo>
                <a:cubicBezTo>
                  <a:pt x="43" y="5"/>
                  <a:pt x="41" y="4"/>
                  <a:pt x="38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36" y="4"/>
                  <a:pt x="33" y="5"/>
                  <a:pt x="32" y="6"/>
                </a:cubicBezTo>
                <a:cubicBezTo>
                  <a:pt x="31" y="7"/>
                  <a:pt x="30" y="8"/>
                  <a:pt x="30" y="10"/>
                </a:cubicBezTo>
                <a:cubicBezTo>
                  <a:pt x="38" y="10"/>
                  <a:pt x="38" y="10"/>
                  <a:pt x="38" y="10"/>
                </a:cubicBezTo>
                <a:cubicBezTo>
                  <a:pt x="47" y="10"/>
                  <a:pt x="47" y="10"/>
                  <a:pt x="47" y="10"/>
                </a:cubicBezTo>
                <a:close/>
                <a:moveTo>
                  <a:pt x="38" y="14"/>
                </a:moveTo>
                <a:cubicBezTo>
                  <a:pt x="17" y="14"/>
                  <a:pt x="17" y="14"/>
                  <a:pt x="17" y="14"/>
                </a:cubicBezTo>
                <a:cubicBezTo>
                  <a:pt x="17" y="17"/>
                  <a:pt x="17" y="17"/>
                  <a:pt x="17" y="17"/>
                </a:cubicBezTo>
                <a:cubicBezTo>
                  <a:pt x="17" y="20"/>
                  <a:pt x="17" y="20"/>
                  <a:pt x="17" y="20"/>
                </a:cubicBezTo>
                <a:cubicBezTo>
                  <a:pt x="38" y="20"/>
                  <a:pt x="38" y="20"/>
                  <a:pt x="38" y="20"/>
                </a:cubicBezTo>
                <a:cubicBezTo>
                  <a:pt x="59" y="20"/>
                  <a:pt x="59" y="20"/>
                  <a:pt x="59" y="20"/>
                </a:cubicBezTo>
                <a:cubicBezTo>
                  <a:pt x="59" y="17"/>
                  <a:pt x="59" y="17"/>
                  <a:pt x="59" y="17"/>
                </a:cubicBezTo>
                <a:cubicBezTo>
                  <a:pt x="59" y="14"/>
                  <a:pt x="59" y="14"/>
                  <a:pt x="59" y="14"/>
                </a:cubicBezTo>
                <a:cubicBezTo>
                  <a:pt x="38" y="14"/>
                  <a:pt x="38" y="14"/>
                  <a:pt x="38" y="1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91" name="Freeform 3882"/>
          <p:cNvSpPr>
            <a:spLocks noEditPoints="1"/>
          </p:cNvSpPr>
          <p:nvPr/>
        </p:nvSpPr>
        <p:spPr bwMode="auto">
          <a:xfrm>
            <a:off x="2484673" y="6030152"/>
            <a:ext cx="230805" cy="228511"/>
          </a:xfrm>
          <a:custGeom>
            <a:avLst/>
            <a:gdLst>
              <a:gd name="T0" fmla="*/ 60 w 87"/>
              <a:gd name="T1" fmla="*/ 26 h 86"/>
              <a:gd name="T2" fmla="*/ 68 w 87"/>
              <a:gd name="T3" fmla="*/ 44 h 86"/>
              <a:gd name="T4" fmla="*/ 74 w 87"/>
              <a:gd name="T5" fmla="*/ 51 h 86"/>
              <a:gd name="T6" fmla="*/ 74 w 87"/>
              <a:gd name="T7" fmla="*/ 61 h 86"/>
              <a:gd name="T8" fmla="*/ 71 w 87"/>
              <a:gd name="T9" fmla="*/ 62 h 86"/>
              <a:gd name="T10" fmla="*/ 67 w 87"/>
              <a:gd name="T11" fmla="*/ 65 h 86"/>
              <a:gd name="T12" fmla="*/ 21 w 87"/>
              <a:gd name="T13" fmla="*/ 65 h 86"/>
              <a:gd name="T14" fmla="*/ 19 w 87"/>
              <a:gd name="T15" fmla="*/ 62 h 86"/>
              <a:gd name="T16" fmla="*/ 16 w 87"/>
              <a:gd name="T17" fmla="*/ 62 h 86"/>
              <a:gd name="T18" fmla="*/ 13 w 87"/>
              <a:gd name="T19" fmla="*/ 55 h 86"/>
              <a:gd name="T20" fmla="*/ 19 w 87"/>
              <a:gd name="T21" fmla="*/ 44 h 86"/>
              <a:gd name="T22" fmla="*/ 27 w 87"/>
              <a:gd name="T23" fmla="*/ 26 h 86"/>
              <a:gd name="T24" fmla="*/ 80 w 87"/>
              <a:gd name="T25" fmla="*/ 45 h 86"/>
              <a:gd name="T26" fmla="*/ 76 w 87"/>
              <a:gd name="T27" fmla="*/ 41 h 86"/>
              <a:gd name="T28" fmla="*/ 70 w 87"/>
              <a:gd name="T29" fmla="*/ 17 h 86"/>
              <a:gd name="T30" fmla="*/ 44 w 87"/>
              <a:gd name="T31" fmla="*/ 13 h 86"/>
              <a:gd name="T32" fmla="*/ 18 w 87"/>
              <a:gd name="T33" fmla="*/ 17 h 86"/>
              <a:gd name="T34" fmla="*/ 12 w 87"/>
              <a:gd name="T35" fmla="*/ 41 h 86"/>
              <a:gd name="T36" fmla="*/ 7 w 87"/>
              <a:gd name="T37" fmla="*/ 45 h 86"/>
              <a:gd name="T38" fmla="*/ 42 w 87"/>
              <a:gd name="T39" fmla="*/ 79 h 86"/>
              <a:gd name="T40" fmla="*/ 46 w 87"/>
              <a:gd name="T41" fmla="*/ 75 h 86"/>
              <a:gd name="T42" fmla="*/ 70 w 87"/>
              <a:gd name="T43" fmla="*/ 69 h 86"/>
              <a:gd name="T44" fmla="*/ 74 w 87"/>
              <a:gd name="T45" fmla="*/ 12 h 86"/>
              <a:gd name="T46" fmla="*/ 74 w 87"/>
              <a:gd name="T47" fmla="*/ 12 h 86"/>
              <a:gd name="T48" fmla="*/ 74 w 87"/>
              <a:gd name="T49" fmla="*/ 73 h 86"/>
              <a:gd name="T50" fmla="*/ 44 w 87"/>
              <a:gd name="T51" fmla="*/ 86 h 86"/>
              <a:gd name="T52" fmla="*/ 13 w 87"/>
              <a:gd name="T53" fmla="*/ 73 h 86"/>
              <a:gd name="T54" fmla="*/ 13 w 87"/>
              <a:gd name="T55" fmla="*/ 12 h 86"/>
              <a:gd name="T56" fmla="*/ 13 w 87"/>
              <a:gd name="T57" fmla="*/ 12 h 86"/>
              <a:gd name="T58" fmla="*/ 50 w 87"/>
              <a:gd name="T59" fmla="*/ 61 h 86"/>
              <a:gd name="T60" fmla="*/ 52 w 87"/>
              <a:gd name="T61" fmla="*/ 52 h 86"/>
              <a:gd name="T62" fmla="*/ 58 w 87"/>
              <a:gd name="T63" fmla="*/ 57 h 86"/>
              <a:gd name="T64" fmla="*/ 44 w 87"/>
              <a:gd name="T65" fmla="*/ 42 h 86"/>
              <a:gd name="T66" fmla="*/ 30 w 87"/>
              <a:gd name="T67" fmla="*/ 57 h 86"/>
              <a:gd name="T68" fmla="*/ 35 w 87"/>
              <a:gd name="T69" fmla="*/ 52 h 86"/>
              <a:gd name="T70" fmla="*/ 38 w 87"/>
              <a:gd name="T71" fmla="*/ 61 h 86"/>
              <a:gd name="T72" fmla="*/ 53 w 87"/>
              <a:gd name="T73" fmla="*/ 29 h 86"/>
              <a:gd name="T74" fmla="*/ 44 w 87"/>
              <a:gd name="T75" fmla="*/ 38 h 86"/>
              <a:gd name="T76" fmla="*/ 27 w 87"/>
              <a:gd name="T77" fmla="*/ 60 h 86"/>
              <a:gd name="T78" fmla="*/ 27 w 87"/>
              <a:gd name="T79" fmla="*/ 48 h 86"/>
              <a:gd name="T80" fmla="*/ 18 w 87"/>
              <a:gd name="T81" fmla="*/ 52 h 86"/>
              <a:gd name="T82" fmla="*/ 17 w 87"/>
              <a:gd name="T83" fmla="*/ 58 h 86"/>
              <a:gd name="T84" fmla="*/ 22 w 87"/>
              <a:gd name="T85" fmla="*/ 54 h 86"/>
              <a:gd name="T86" fmla="*/ 30 w 87"/>
              <a:gd name="T87" fmla="*/ 31 h 86"/>
              <a:gd name="T88" fmla="*/ 22 w 87"/>
              <a:gd name="T89" fmla="*/ 32 h 86"/>
              <a:gd name="T90" fmla="*/ 22 w 87"/>
              <a:gd name="T91" fmla="*/ 42 h 86"/>
              <a:gd name="T92" fmla="*/ 34 w 87"/>
              <a:gd name="T93" fmla="*/ 38 h 86"/>
              <a:gd name="T94" fmla="*/ 65 w 87"/>
              <a:gd name="T95" fmla="*/ 55 h 86"/>
              <a:gd name="T96" fmla="*/ 67 w 87"/>
              <a:gd name="T97" fmla="*/ 58 h 86"/>
              <a:gd name="T98" fmla="*/ 70 w 87"/>
              <a:gd name="T99" fmla="*/ 52 h 86"/>
              <a:gd name="T100" fmla="*/ 68 w 87"/>
              <a:gd name="T101" fmla="*/ 50 h 86"/>
              <a:gd name="T102" fmla="*/ 62 w 87"/>
              <a:gd name="T103" fmla="*/ 53 h 86"/>
              <a:gd name="T104" fmla="*/ 59 w 87"/>
              <a:gd name="T105" fmla="*/ 61 h 86"/>
              <a:gd name="T106" fmla="*/ 53 w 87"/>
              <a:gd name="T107" fmla="*/ 38 h 86"/>
              <a:gd name="T108" fmla="*/ 60 w 87"/>
              <a:gd name="T109" fmla="*/ 44 h 86"/>
              <a:gd name="T110" fmla="*/ 67 w 87"/>
              <a:gd name="T111" fmla="*/ 37 h 86"/>
              <a:gd name="T112" fmla="*/ 58 w 87"/>
              <a:gd name="T113" fmla="*/ 30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7" h="86">
                <a:moveTo>
                  <a:pt x="44" y="15"/>
                </a:moveTo>
                <a:cubicBezTo>
                  <a:pt x="50" y="15"/>
                  <a:pt x="56" y="20"/>
                  <a:pt x="57" y="26"/>
                </a:cubicBezTo>
                <a:cubicBezTo>
                  <a:pt x="58" y="26"/>
                  <a:pt x="59" y="26"/>
                  <a:pt x="60" y="26"/>
                </a:cubicBezTo>
                <a:cubicBezTo>
                  <a:pt x="63" y="26"/>
                  <a:pt x="66" y="27"/>
                  <a:pt x="68" y="29"/>
                </a:cubicBezTo>
                <a:cubicBezTo>
                  <a:pt x="70" y="31"/>
                  <a:pt x="71" y="34"/>
                  <a:pt x="71" y="37"/>
                </a:cubicBezTo>
                <a:cubicBezTo>
                  <a:pt x="71" y="40"/>
                  <a:pt x="70" y="42"/>
                  <a:pt x="68" y="44"/>
                </a:cubicBezTo>
                <a:cubicBezTo>
                  <a:pt x="71" y="47"/>
                  <a:pt x="71" y="47"/>
                  <a:pt x="71" y="47"/>
                </a:cubicBezTo>
                <a:cubicBezTo>
                  <a:pt x="72" y="48"/>
                  <a:pt x="73" y="49"/>
                  <a:pt x="74" y="51"/>
                </a:cubicBezTo>
                <a:cubicBezTo>
                  <a:pt x="74" y="51"/>
                  <a:pt x="74" y="51"/>
                  <a:pt x="74" y="51"/>
                </a:cubicBezTo>
                <a:cubicBezTo>
                  <a:pt x="74" y="52"/>
                  <a:pt x="74" y="54"/>
                  <a:pt x="74" y="55"/>
                </a:cubicBezTo>
                <a:cubicBezTo>
                  <a:pt x="74" y="59"/>
                  <a:pt x="74" y="59"/>
                  <a:pt x="74" y="59"/>
                </a:cubicBezTo>
                <a:cubicBezTo>
                  <a:pt x="74" y="59"/>
                  <a:pt x="74" y="60"/>
                  <a:pt x="74" y="61"/>
                </a:cubicBezTo>
                <a:cubicBezTo>
                  <a:pt x="73" y="62"/>
                  <a:pt x="72" y="62"/>
                  <a:pt x="71" y="62"/>
                </a:cubicBezTo>
                <a:cubicBezTo>
                  <a:pt x="71" y="62"/>
                  <a:pt x="71" y="62"/>
                  <a:pt x="71" y="62"/>
                </a:cubicBezTo>
                <a:cubicBezTo>
                  <a:pt x="71" y="62"/>
                  <a:pt x="71" y="62"/>
                  <a:pt x="71" y="62"/>
                </a:cubicBezTo>
                <a:cubicBezTo>
                  <a:pt x="69" y="62"/>
                  <a:pt x="69" y="62"/>
                  <a:pt x="69" y="62"/>
                </a:cubicBezTo>
                <a:cubicBezTo>
                  <a:pt x="69" y="63"/>
                  <a:pt x="69" y="63"/>
                  <a:pt x="69" y="63"/>
                </a:cubicBezTo>
                <a:cubicBezTo>
                  <a:pt x="69" y="64"/>
                  <a:pt x="68" y="65"/>
                  <a:pt x="67" y="65"/>
                </a:cubicBezTo>
                <a:cubicBezTo>
                  <a:pt x="67" y="65"/>
                  <a:pt x="67" y="65"/>
                  <a:pt x="67" y="65"/>
                </a:cubicBezTo>
                <a:cubicBezTo>
                  <a:pt x="44" y="65"/>
                  <a:pt x="44" y="65"/>
                  <a:pt x="44" y="65"/>
                </a:cubicBezTo>
                <a:cubicBezTo>
                  <a:pt x="21" y="65"/>
                  <a:pt x="21" y="65"/>
                  <a:pt x="21" y="65"/>
                </a:cubicBezTo>
                <a:cubicBezTo>
                  <a:pt x="21" y="65"/>
                  <a:pt x="21" y="65"/>
                  <a:pt x="21" y="65"/>
                </a:cubicBezTo>
                <a:cubicBezTo>
                  <a:pt x="20" y="65"/>
                  <a:pt x="19" y="64"/>
                  <a:pt x="19" y="63"/>
                </a:cubicBezTo>
                <a:cubicBezTo>
                  <a:pt x="19" y="62"/>
                  <a:pt x="19" y="62"/>
                  <a:pt x="19" y="62"/>
                </a:cubicBezTo>
                <a:cubicBezTo>
                  <a:pt x="16" y="62"/>
                  <a:pt x="16" y="62"/>
                  <a:pt x="16" y="62"/>
                </a:cubicBezTo>
                <a:cubicBezTo>
                  <a:pt x="16" y="62"/>
                  <a:pt x="16" y="62"/>
                  <a:pt x="16" y="62"/>
                </a:cubicBezTo>
                <a:cubicBezTo>
                  <a:pt x="16" y="62"/>
                  <a:pt x="16" y="62"/>
                  <a:pt x="16" y="62"/>
                </a:cubicBezTo>
                <a:cubicBezTo>
                  <a:pt x="15" y="62"/>
                  <a:pt x="14" y="62"/>
                  <a:pt x="14" y="61"/>
                </a:cubicBezTo>
                <a:cubicBezTo>
                  <a:pt x="13" y="60"/>
                  <a:pt x="13" y="59"/>
                  <a:pt x="13" y="59"/>
                </a:cubicBezTo>
                <a:cubicBezTo>
                  <a:pt x="13" y="55"/>
                  <a:pt x="13" y="55"/>
                  <a:pt x="13" y="55"/>
                </a:cubicBezTo>
                <a:cubicBezTo>
                  <a:pt x="13" y="54"/>
                  <a:pt x="13" y="52"/>
                  <a:pt x="14" y="51"/>
                </a:cubicBezTo>
                <a:cubicBezTo>
                  <a:pt x="14" y="51"/>
                  <a:pt x="14" y="51"/>
                  <a:pt x="14" y="51"/>
                </a:cubicBezTo>
                <a:cubicBezTo>
                  <a:pt x="15" y="48"/>
                  <a:pt x="17" y="46"/>
                  <a:pt x="19" y="44"/>
                </a:cubicBezTo>
                <a:cubicBezTo>
                  <a:pt x="17" y="42"/>
                  <a:pt x="16" y="40"/>
                  <a:pt x="16" y="37"/>
                </a:cubicBezTo>
                <a:cubicBezTo>
                  <a:pt x="16" y="34"/>
                  <a:pt x="17" y="31"/>
                  <a:pt x="19" y="29"/>
                </a:cubicBezTo>
                <a:cubicBezTo>
                  <a:pt x="21" y="27"/>
                  <a:pt x="24" y="26"/>
                  <a:pt x="27" y="26"/>
                </a:cubicBezTo>
                <a:cubicBezTo>
                  <a:pt x="28" y="26"/>
                  <a:pt x="29" y="26"/>
                  <a:pt x="30" y="26"/>
                </a:cubicBezTo>
                <a:cubicBezTo>
                  <a:pt x="31" y="20"/>
                  <a:pt x="37" y="15"/>
                  <a:pt x="44" y="15"/>
                </a:cubicBezTo>
                <a:close/>
                <a:moveTo>
                  <a:pt x="80" y="45"/>
                </a:moveTo>
                <a:cubicBezTo>
                  <a:pt x="76" y="45"/>
                  <a:pt x="76" y="45"/>
                  <a:pt x="76" y="45"/>
                </a:cubicBezTo>
                <a:cubicBezTo>
                  <a:pt x="75" y="45"/>
                  <a:pt x="74" y="44"/>
                  <a:pt x="74" y="43"/>
                </a:cubicBezTo>
                <a:cubicBezTo>
                  <a:pt x="74" y="42"/>
                  <a:pt x="75" y="41"/>
                  <a:pt x="76" y="41"/>
                </a:cubicBezTo>
                <a:cubicBezTo>
                  <a:pt x="80" y="41"/>
                  <a:pt x="80" y="41"/>
                  <a:pt x="80" y="41"/>
                </a:cubicBezTo>
                <a:cubicBezTo>
                  <a:pt x="80" y="31"/>
                  <a:pt x="76" y="23"/>
                  <a:pt x="70" y="17"/>
                </a:cubicBezTo>
                <a:cubicBezTo>
                  <a:pt x="70" y="17"/>
                  <a:pt x="70" y="17"/>
                  <a:pt x="70" y="17"/>
                </a:cubicBezTo>
                <a:cubicBezTo>
                  <a:pt x="63" y="11"/>
                  <a:pt x="55" y="7"/>
                  <a:pt x="46" y="6"/>
                </a:cubicBezTo>
                <a:cubicBezTo>
                  <a:pt x="46" y="11"/>
                  <a:pt x="46" y="11"/>
                  <a:pt x="46" y="11"/>
                </a:cubicBezTo>
                <a:cubicBezTo>
                  <a:pt x="46" y="12"/>
                  <a:pt x="45" y="13"/>
                  <a:pt x="44" y="13"/>
                </a:cubicBezTo>
                <a:cubicBezTo>
                  <a:pt x="43" y="13"/>
                  <a:pt x="42" y="12"/>
                  <a:pt x="42" y="11"/>
                </a:cubicBezTo>
                <a:cubicBezTo>
                  <a:pt x="42" y="6"/>
                  <a:pt x="42" y="6"/>
                  <a:pt x="42" y="6"/>
                </a:cubicBezTo>
                <a:cubicBezTo>
                  <a:pt x="32" y="7"/>
                  <a:pt x="24" y="11"/>
                  <a:pt x="18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12" y="23"/>
                  <a:pt x="8" y="31"/>
                  <a:pt x="7" y="41"/>
                </a:cubicBezTo>
                <a:cubicBezTo>
                  <a:pt x="12" y="41"/>
                  <a:pt x="12" y="41"/>
                  <a:pt x="12" y="41"/>
                </a:cubicBezTo>
                <a:cubicBezTo>
                  <a:pt x="13" y="41"/>
                  <a:pt x="14" y="42"/>
                  <a:pt x="14" y="43"/>
                </a:cubicBezTo>
                <a:cubicBezTo>
                  <a:pt x="14" y="44"/>
                  <a:pt x="13" y="45"/>
                  <a:pt x="12" y="45"/>
                </a:cubicBezTo>
                <a:cubicBezTo>
                  <a:pt x="7" y="45"/>
                  <a:pt x="7" y="45"/>
                  <a:pt x="7" y="45"/>
                </a:cubicBezTo>
                <a:cubicBezTo>
                  <a:pt x="8" y="54"/>
                  <a:pt x="12" y="62"/>
                  <a:pt x="18" y="69"/>
                </a:cubicBezTo>
                <a:cubicBezTo>
                  <a:pt x="18" y="69"/>
                  <a:pt x="18" y="69"/>
                  <a:pt x="18" y="69"/>
                </a:cubicBezTo>
                <a:cubicBezTo>
                  <a:pt x="24" y="75"/>
                  <a:pt x="32" y="79"/>
                  <a:pt x="42" y="79"/>
                </a:cubicBezTo>
                <a:cubicBezTo>
                  <a:pt x="42" y="75"/>
                  <a:pt x="42" y="75"/>
                  <a:pt x="42" y="75"/>
                </a:cubicBezTo>
                <a:cubicBezTo>
                  <a:pt x="42" y="74"/>
                  <a:pt x="43" y="73"/>
                  <a:pt x="44" y="73"/>
                </a:cubicBezTo>
                <a:cubicBezTo>
                  <a:pt x="45" y="73"/>
                  <a:pt x="46" y="74"/>
                  <a:pt x="46" y="75"/>
                </a:cubicBezTo>
                <a:cubicBezTo>
                  <a:pt x="46" y="79"/>
                  <a:pt x="46" y="79"/>
                  <a:pt x="46" y="79"/>
                </a:cubicBezTo>
                <a:cubicBezTo>
                  <a:pt x="55" y="79"/>
                  <a:pt x="63" y="75"/>
                  <a:pt x="70" y="69"/>
                </a:cubicBezTo>
                <a:cubicBezTo>
                  <a:pt x="70" y="69"/>
                  <a:pt x="70" y="69"/>
                  <a:pt x="70" y="69"/>
                </a:cubicBezTo>
                <a:cubicBezTo>
                  <a:pt x="76" y="62"/>
                  <a:pt x="80" y="54"/>
                  <a:pt x="80" y="45"/>
                </a:cubicBezTo>
                <a:close/>
                <a:moveTo>
                  <a:pt x="44" y="0"/>
                </a:moveTo>
                <a:cubicBezTo>
                  <a:pt x="56" y="0"/>
                  <a:pt x="66" y="4"/>
                  <a:pt x="74" y="12"/>
                </a:cubicBezTo>
                <a:cubicBezTo>
                  <a:pt x="74" y="12"/>
                  <a:pt x="74" y="12"/>
                  <a:pt x="74" y="12"/>
                </a:cubicBezTo>
                <a:cubicBezTo>
                  <a:pt x="74" y="12"/>
                  <a:pt x="74" y="12"/>
                  <a:pt x="74" y="12"/>
                </a:cubicBezTo>
                <a:cubicBezTo>
                  <a:pt x="74" y="12"/>
                  <a:pt x="74" y="12"/>
                  <a:pt x="74" y="12"/>
                </a:cubicBezTo>
                <a:cubicBezTo>
                  <a:pt x="82" y="20"/>
                  <a:pt x="87" y="31"/>
                  <a:pt x="87" y="43"/>
                </a:cubicBezTo>
                <a:cubicBezTo>
                  <a:pt x="87" y="55"/>
                  <a:pt x="82" y="65"/>
                  <a:pt x="74" y="73"/>
                </a:cubicBezTo>
                <a:cubicBezTo>
                  <a:pt x="74" y="73"/>
                  <a:pt x="74" y="73"/>
                  <a:pt x="74" y="73"/>
                </a:cubicBezTo>
                <a:cubicBezTo>
                  <a:pt x="74" y="73"/>
                  <a:pt x="74" y="73"/>
                  <a:pt x="74" y="73"/>
                </a:cubicBezTo>
                <a:cubicBezTo>
                  <a:pt x="74" y="73"/>
                  <a:pt x="74" y="73"/>
                  <a:pt x="74" y="73"/>
                </a:cubicBezTo>
                <a:cubicBezTo>
                  <a:pt x="66" y="81"/>
                  <a:pt x="56" y="86"/>
                  <a:pt x="44" y="86"/>
                </a:cubicBezTo>
                <a:cubicBezTo>
                  <a:pt x="32" y="86"/>
                  <a:pt x="21" y="81"/>
                  <a:pt x="13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13" y="73"/>
                  <a:pt x="13" y="73"/>
                  <a:pt x="13" y="73"/>
                </a:cubicBezTo>
                <a:cubicBezTo>
                  <a:pt x="5" y="65"/>
                  <a:pt x="0" y="55"/>
                  <a:pt x="0" y="43"/>
                </a:cubicBezTo>
                <a:cubicBezTo>
                  <a:pt x="0" y="31"/>
                  <a:pt x="5" y="20"/>
                  <a:pt x="13" y="12"/>
                </a:cubicBezTo>
                <a:cubicBezTo>
                  <a:pt x="13" y="12"/>
                  <a:pt x="13" y="12"/>
                  <a:pt x="13" y="12"/>
                </a:cubicBezTo>
                <a:cubicBezTo>
                  <a:pt x="13" y="12"/>
                  <a:pt x="13" y="12"/>
                  <a:pt x="13" y="12"/>
                </a:cubicBezTo>
                <a:cubicBezTo>
                  <a:pt x="13" y="12"/>
                  <a:pt x="13" y="12"/>
                  <a:pt x="13" y="12"/>
                </a:cubicBezTo>
                <a:cubicBezTo>
                  <a:pt x="21" y="4"/>
                  <a:pt x="32" y="0"/>
                  <a:pt x="44" y="0"/>
                </a:cubicBezTo>
                <a:close/>
                <a:moveTo>
                  <a:pt x="44" y="61"/>
                </a:moveTo>
                <a:cubicBezTo>
                  <a:pt x="50" y="61"/>
                  <a:pt x="50" y="61"/>
                  <a:pt x="50" y="61"/>
                </a:cubicBezTo>
                <a:cubicBezTo>
                  <a:pt x="50" y="58"/>
                  <a:pt x="50" y="55"/>
                  <a:pt x="50" y="52"/>
                </a:cubicBezTo>
                <a:cubicBezTo>
                  <a:pt x="50" y="52"/>
                  <a:pt x="50" y="51"/>
                  <a:pt x="51" y="51"/>
                </a:cubicBezTo>
                <a:cubicBezTo>
                  <a:pt x="52" y="51"/>
                  <a:pt x="52" y="52"/>
                  <a:pt x="52" y="52"/>
                </a:cubicBezTo>
                <a:cubicBezTo>
                  <a:pt x="52" y="57"/>
                  <a:pt x="52" y="57"/>
                  <a:pt x="52" y="57"/>
                </a:cubicBezTo>
                <a:cubicBezTo>
                  <a:pt x="57" y="57"/>
                  <a:pt x="57" y="57"/>
                  <a:pt x="57" y="57"/>
                </a:cubicBezTo>
                <a:cubicBezTo>
                  <a:pt x="57" y="57"/>
                  <a:pt x="58" y="57"/>
                  <a:pt x="58" y="57"/>
                </a:cubicBezTo>
                <a:cubicBezTo>
                  <a:pt x="58" y="53"/>
                  <a:pt x="58" y="53"/>
                  <a:pt x="58" y="53"/>
                </a:cubicBezTo>
                <a:cubicBezTo>
                  <a:pt x="58" y="47"/>
                  <a:pt x="54" y="44"/>
                  <a:pt x="50" y="41"/>
                </a:cubicBezTo>
                <a:cubicBezTo>
                  <a:pt x="48" y="42"/>
                  <a:pt x="46" y="42"/>
                  <a:pt x="44" y="42"/>
                </a:cubicBezTo>
                <a:cubicBezTo>
                  <a:pt x="41" y="42"/>
                  <a:pt x="39" y="42"/>
                  <a:pt x="37" y="41"/>
                </a:cubicBezTo>
                <a:cubicBezTo>
                  <a:pt x="34" y="44"/>
                  <a:pt x="30" y="47"/>
                  <a:pt x="30" y="53"/>
                </a:cubicBezTo>
                <a:cubicBezTo>
                  <a:pt x="30" y="57"/>
                  <a:pt x="30" y="57"/>
                  <a:pt x="30" y="57"/>
                </a:cubicBezTo>
                <a:cubicBezTo>
                  <a:pt x="30" y="57"/>
                  <a:pt x="30" y="57"/>
                  <a:pt x="30" y="57"/>
                </a:cubicBezTo>
                <a:cubicBezTo>
                  <a:pt x="35" y="57"/>
                  <a:pt x="35" y="57"/>
                  <a:pt x="35" y="57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6" y="51"/>
                  <a:pt x="36" y="51"/>
                </a:cubicBezTo>
                <a:cubicBezTo>
                  <a:pt x="37" y="51"/>
                  <a:pt x="38" y="52"/>
                  <a:pt x="38" y="52"/>
                </a:cubicBezTo>
                <a:cubicBezTo>
                  <a:pt x="38" y="55"/>
                  <a:pt x="38" y="58"/>
                  <a:pt x="38" y="61"/>
                </a:cubicBezTo>
                <a:cubicBezTo>
                  <a:pt x="44" y="61"/>
                  <a:pt x="44" y="61"/>
                  <a:pt x="44" y="61"/>
                </a:cubicBezTo>
                <a:close/>
                <a:moveTo>
                  <a:pt x="44" y="38"/>
                </a:moveTo>
                <a:cubicBezTo>
                  <a:pt x="49" y="38"/>
                  <a:pt x="53" y="34"/>
                  <a:pt x="53" y="29"/>
                </a:cubicBezTo>
                <a:cubicBezTo>
                  <a:pt x="53" y="23"/>
                  <a:pt x="49" y="19"/>
                  <a:pt x="44" y="19"/>
                </a:cubicBezTo>
                <a:cubicBezTo>
                  <a:pt x="38" y="19"/>
                  <a:pt x="34" y="23"/>
                  <a:pt x="34" y="29"/>
                </a:cubicBezTo>
                <a:cubicBezTo>
                  <a:pt x="34" y="34"/>
                  <a:pt x="38" y="38"/>
                  <a:pt x="44" y="38"/>
                </a:cubicBezTo>
                <a:close/>
                <a:moveTo>
                  <a:pt x="23" y="61"/>
                </a:moveTo>
                <a:cubicBezTo>
                  <a:pt x="29" y="61"/>
                  <a:pt x="29" y="61"/>
                  <a:pt x="29" y="61"/>
                </a:cubicBezTo>
                <a:cubicBezTo>
                  <a:pt x="28" y="61"/>
                  <a:pt x="27" y="60"/>
                  <a:pt x="27" y="60"/>
                </a:cubicBezTo>
                <a:cubicBezTo>
                  <a:pt x="26" y="59"/>
                  <a:pt x="26" y="58"/>
                  <a:pt x="26" y="57"/>
                </a:cubicBezTo>
                <a:cubicBezTo>
                  <a:pt x="26" y="53"/>
                  <a:pt x="26" y="53"/>
                  <a:pt x="26" y="53"/>
                </a:cubicBezTo>
                <a:cubicBezTo>
                  <a:pt x="26" y="51"/>
                  <a:pt x="26" y="49"/>
                  <a:pt x="27" y="48"/>
                </a:cubicBezTo>
                <a:cubicBezTo>
                  <a:pt x="25" y="48"/>
                  <a:pt x="24" y="47"/>
                  <a:pt x="22" y="47"/>
                </a:cubicBezTo>
                <a:cubicBezTo>
                  <a:pt x="21" y="48"/>
                  <a:pt x="18" y="50"/>
                  <a:pt x="18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8" y="52"/>
                  <a:pt x="18" y="52"/>
                  <a:pt x="18" y="52"/>
                </a:cubicBezTo>
                <a:cubicBezTo>
                  <a:pt x="17" y="53"/>
                  <a:pt x="17" y="54"/>
                  <a:pt x="17" y="55"/>
                </a:cubicBezTo>
                <a:cubicBezTo>
                  <a:pt x="17" y="58"/>
                  <a:pt x="17" y="58"/>
                  <a:pt x="17" y="58"/>
                </a:cubicBezTo>
                <a:cubicBezTo>
                  <a:pt x="20" y="58"/>
                  <a:pt x="20" y="58"/>
                  <a:pt x="20" y="58"/>
                </a:cubicBezTo>
                <a:cubicBezTo>
                  <a:pt x="20" y="55"/>
                  <a:pt x="20" y="55"/>
                  <a:pt x="20" y="55"/>
                </a:cubicBezTo>
                <a:cubicBezTo>
                  <a:pt x="20" y="54"/>
                  <a:pt x="21" y="54"/>
                  <a:pt x="22" y="54"/>
                </a:cubicBezTo>
                <a:cubicBezTo>
                  <a:pt x="22" y="54"/>
                  <a:pt x="23" y="54"/>
                  <a:pt x="23" y="55"/>
                </a:cubicBezTo>
                <a:cubicBezTo>
                  <a:pt x="23" y="61"/>
                  <a:pt x="23" y="61"/>
                  <a:pt x="23" y="61"/>
                </a:cubicBezTo>
                <a:close/>
                <a:moveTo>
                  <a:pt x="30" y="31"/>
                </a:moveTo>
                <a:cubicBezTo>
                  <a:pt x="30" y="31"/>
                  <a:pt x="29" y="30"/>
                  <a:pt x="29" y="30"/>
                </a:cubicBezTo>
                <a:cubicBezTo>
                  <a:pt x="28" y="30"/>
                  <a:pt x="28" y="30"/>
                  <a:pt x="27" y="30"/>
                </a:cubicBezTo>
                <a:cubicBezTo>
                  <a:pt x="25" y="30"/>
                  <a:pt x="23" y="31"/>
                  <a:pt x="22" y="32"/>
                </a:cubicBezTo>
                <a:cubicBezTo>
                  <a:pt x="21" y="33"/>
                  <a:pt x="20" y="35"/>
                  <a:pt x="20" y="37"/>
                </a:cubicBezTo>
                <a:cubicBezTo>
                  <a:pt x="20" y="39"/>
                  <a:pt x="21" y="40"/>
                  <a:pt x="22" y="42"/>
                </a:cubicBezTo>
                <a:cubicBezTo>
                  <a:pt x="22" y="42"/>
                  <a:pt x="22" y="42"/>
                  <a:pt x="22" y="42"/>
                </a:cubicBezTo>
                <a:cubicBezTo>
                  <a:pt x="23" y="43"/>
                  <a:pt x="25" y="44"/>
                  <a:pt x="27" y="44"/>
                </a:cubicBezTo>
                <a:cubicBezTo>
                  <a:pt x="28" y="44"/>
                  <a:pt x="28" y="44"/>
                  <a:pt x="29" y="43"/>
                </a:cubicBezTo>
                <a:cubicBezTo>
                  <a:pt x="31" y="42"/>
                  <a:pt x="32" y="40"/>
                  <a:pt x="34" y="38"/>
                </a:cubicBezTo>
                <a:cubicBezTo>
                  <a:pt x="32" y="36"/>
                  <a:pt x="31" y="34"/>
                  <a:pt x="30" y="31"/>
                </a:cubicBezTo>
                <a:close/>
                <a:moveTo>
                  <a:pt x="65" y="61"/>
                </a:moveTo>
                <a:cubicBezTo>
                  <a:pt x="65" y="55"/>
                  <a:pt x="65" y="55"/>
                  <a:pt x="65" y="55"/>
                </a:cubicBezTo>
                <a:cubicBezTo>
                  <a:pt x="65" y="54"/>
                  <a:pt x="65" y="54"/>
                  <a:pt x="66" y="54"/>
                </a:cubicBezTo>
                <a:cubicBezTo>
                  <a:pt x="66" y="54"/>
                  <a:pt x="67" y="54"/>
                  <a:pt x="67" y="55"/>
                </a:cubicBezTo>
                <a:cubicBezTo>
                  <a:pt x="67" y="58"/>
                  <a:pt x="67" y="58"/>
                  <a:pt x="67" y="58"/>
                </a:cubicBezTo>
                <a:cubicBezTo>
                  <a:pt x="70" y="58"/>
                  <a:pt x="70" y="58"/>
                  <a:pt x="70" y="58"/>
                </a:cubicBezTo>
                <a:cubicBezTo>
                  <a:pt x="70" y="55"/>
                  <a:pt x="70" y="55"/>
                  <a:pt x="70" y="55"/>
                </a:cubicBezTo>
                <a:cubicBezTo>
                  <a:pt x="70" y="54"/>
                  <a:pt x="70" y="53"/>
                  <a:pt x="70" y="52"/>
                </a:cubicBezTo>
                <a:cubicBezTo>
                  <a:pt x="70" y="52"/>
                  <a:pt x="70" y="52"/>
                  <a:pt x="70" y="52"/>
                </a:cubicBezTo>
                <a:cubicBezTo>
                  <a:pt x="70" y="52"/>
                  <a:pt x="70" y="52"/>
                  <a:pt x="70" y="52"/>
                </a:cubicBezTo>
                <a:cubicBezTo>
                  <a:pt x="70" y="51"/>
                  <a:pt x="69" y="50"/>
                  <a:pt x="68" y="50"/>
                </a:cubicBezTo>
                <a:cubicBezTo>
                  <a:pt x="65" y="47"/>
                  <a:pt x="65" y="47"/>
                  <a:pt x="65" y="47"/>
                </a:cubicBezTo>
                <a:cubicBezTo>
                  <a:pt x="64" y="47"/>
                  <a:pt x="62" y="48"/>
                  <a:pt x="61" y="48"/>
                </a:cubicBezTo>
                <a:cubicBezTo>
                  <a:pt x="61" y="49"/>
                  <a:pt x="62" y="51"/>
                  <a:pt x="62" y="53"/>
                </a:cubicBezTo>
                <a:cubicBezTo>
                  <a:pt x="62" y="57"/>
                  <a:pt x="62" y="57"/>
                  <a:pt x="62" y="57"/>
                </a:cubicBezTo>
                <a:cubicBezTo>
                  <a:pt x="62" y="58"/>
                  <a:pt x="61" y="59"/>
                  <a:pt x="61" y="60"/>
                </a:cubicBezTo>
                <a:cubicBezTo>
                  <a:pt x="60" y="60"/>
                  <a:pt x="60" y="61"/>
                  <a:pt x="59" y="61"/>
                </a:cubicBezTo>
                <a:cubicBezTo>
                  <a:pt x="65" y="61"/>
                  <a:pt x="65" y="61"/>
                  <a:pt x="65" y="61"/>
                </a:cubicBezTo>
                <a:close/>
                <a:moveTo>
                  <a:pt x="57" y="31"/>
                </a:moveTo>
                <a:cubicBezTo>
                  <a:pt x="57" y="34"/>
                  <a:pt x="55" y="36"/>
                  <a:pt x="53" y="38"/>
                </a:cubicBezTo>
                <a:cubicBezTo>
                  <a:pt x="55" y="40"/>
                  <a:pt x="57" y="42"/>
                  <a:pt x="58" y="43"/>
                </a:cubicBezTo>
                <a:cubicBezTo>
                  <a:pt x="58" y="43"/>
                  <a:pt x="59" y="44"/>
                  <a:pt x="59" y="44"/>
                </a:cubicBezTo>
                <a:cubicBezTo>
                  <a:pt x="59" y="44"/>
                  <a:pt x="60" y="44"/>
                  <a:pt x="60" y="44"/>
                </a:cubicBezTo>
                <a:cubicBezTo>
                  <a:pt x="62" y="44"/>
                  <a:pt x="64" y="43"/>
                  <a:pt x="65" y="42"/>
                </a:cubicBezTo>
                <a:cubicBezTo>
                  <a:pt x="65" y="42"/>
                  <a:pt x="65" y="42"/>
                  <a:pt x="65" y="42"/>
                </a:cubicBezTo>
                <a:cubicBezTo>
                  <a:pt x="67" y="40"/>
                  <a:pt x="67" y="39"/>
                  <a:pt x="67" y="37"/>
                </a:cubicBezTo>
                <a:cubicBezTo>
                  <a:pt x="67" y="35"/>
                  <a:pt x="67" y="33"/>
                  <a:pt x="65" y="32"/>
                </a:cubicBezTo>
                <a:cubicBezTo>
                  <a:pt x="64" y="31"/>
                  <a:pt x="62" y="30"/>
                  <a:pt x="60" y="30"/>
                </a:cubicBezTo>
                <a:cubicBezTo>
                  <a:pt x="60" y="30"/>
                  <a:pt x="59" y="30"/>
                  <a:pt x="58" y="30"/>
                </a:cubicBezTo>
                <a:cubicBezTo>
                  <a:pt x="58" y="30"/>
                  <a:pt x="58" y="31"/>
                  <a:pt x="57" y="3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92" name="Freeform 3883"/>
          <p:cNvSpPr>
            <a:spLocks noEditPoints="1"/>
          </p:cNvSpPr>
          <p:nvPr/>
        </p:nvSpPr>
        <p:spPr bwMode="auto">
          <a:xfrm>
            <a:off x="4509259" y="4666925"/>
            <a:ext cx="230805" cy="228511"/>
          </a:xfrm>
          <a:custGeom>
            <a:avLst/>
            <a:gdLst>
              <a:gd name="T0" fmla="*/ 76 w 87"/>
              <a:gd name="T1" fmla="*/ 65 h 86"/>
              <a:gd name="T2" fmla="*/ 66 w 87"/>
              <a:gd name="T3" fmla="*/ 56 h 86"/>
              <a:gd name="T4" fmla="*/ 56 w 87"/>
              <a:gd name="T5" fmla="*/ 65 h 86"/>
              <a:gd name="T6" fmla="*/ 66 w 87"/>
              <a:gd name="T7" fmla="*/ 75 h 86"/>
              <a:gd name="T8" fmla="*/ 76 w 87"/>
              <a:gd name="T9" fmla="*/ 65 h 86"/>
              <a:gd name="T10" fmla="*/ 45 w 87"/>
              <a:gd name="T11" fmla="*/ 86 h 86"/>
              <a:gd name="T12" fmla="*/ 83 w 87"/>
              <a:gd name="T13" fmla="*/ 86 h 86"/>
              <a:gd name="T14" fmla="*/ 87 w 87"/>
              <a:gd name="T15" fmla="*/ 83 h 86"/>
              <a:gd name="T16" fmla="*/ 87 w 87"/>
              <a:gd name="T17" fmla="*/ 83 h 86"/>
              <a:gd name="T18" fmla="*/ 87 w 87"/>
              <a:gd name="T19" fmla="*/ 45 h 86"/>
              <a:gd name="T20" fmla="*/ 86 w 87"/>
              <a:gd name="T21" fmla="*/ 43 h 86"/>
              <a:gd name="T22" fmla="*/ 44 w 87"/>
              <a:gd name="T23" fmla="*/ 1 h 86"/>
              <a:gd name="T24" fmla="*/ 39 w 87"/>
              <a:gd name="T25" fmla="*/ 1 h 86"/>
              <a:gd name="T26" fmla="*/ 39 w 87"/>
              <a:gd name="T27" fmla="*/ 1 h 86"/>
              <a:gd name="T28" fmla="*/ 1 w 87"/>
              <a:gd name="T29" fmla="*/ 39 h 86"/>
              <a:gd name="T30" fmla="*/ 1 w 87"/>
              <a:gd name="T31" fmla="*/ 44 h 86"/>
              <a:gd name="T32" fmla="*/ 1 w 87"/>
              <a:gd name="T33" fmla="*/ 44 h 86"/>
              <a:gd name="T34" fmla="*/ 43 w 87"/>
              <a:gd name="T35" fmla="*/ 85 h 86"/>
              <a:gd name="T36" fmla="*/ 45 w 87"/>
              <a:gd name="T37" fmla="*/ 86 h 86"/>
              <a:gd name="T38" fmla="*/ 45 w 87"/>
              <a:gd name="T39" fmla="*/ 86 h 86"/>
              <a:gd name="T40" fmla="*/ 80 w 87"/>
              <a:gd name="T41" fmla="*/ 80 h 86"/>
              <a:gd name="T42" fmla="*/ 47 w 87"/>
              <a:gd name="T43" fmla="*/ 80 h 86"/>
              <a:gd name="T44" fmla="*/ 8 w 87"/>
              <a:gd name="T45" fmla="*/ 41 h 86"/>
              <a:gd name="T46" fmla="*/ 42 w 87"/>
              <a:gd name="T47" fmla="*/ 8 h 86"/>
              <a:gd name="T48" fmla="*/ 80 w 87"/>
              <a:gd name="T49" fmla="*/ 46 h 86"/>
              <a:gd name="T50" fmla="*/ 80 w 87"/>
              <a:gd name="T51" fmla="*/ 80 h 86"/>
              <a:gd name="T52" fmla="*/ 72 w 87"/>
              <a:gd name="T53" fmla="*/ 65 h 86"/>
              <a:gd name="T54" fmla="*/ 66 w 87"/>
              <a:gd name="T55" fmla="*/ 71 h 86"/>
              <a:gd name="T56" fmla="*/ 60 w 87"/>
              <a:gd name="T57" fmla="*/ 65 h 86"/>
              <a:gd name="T58" fmla="*/ 66 w 87"/>
              <a:gd name="T59" fmla="*/ 60 h 86"/>
              <a:gd name="T60" fmla="*/ 72 w 87"/>
              <a:gd name="T61" fmla="*/ 65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</a:cxnLst>
            <a:rect l="0" t="0" r="r" b="b"/>
            <a:pathLst>
              <a:path w="87" h="86">
                <a:moveTo>
                  <a:pt x="76" y="65"/>
                </a:moveTo>
                <a:cubicBezTo>
                  <a:pt x="76" y="60"/>
                  <a:pt x="71" y="56"/>
                  <a:pt x="66" y="56"/>
                </a:cubicBezTo>
                <a:cubicBezTo>
                  <a:pt x="60" y="56"/>
                  <a:pt x="56" y="60"/>
                  <a:pt x="56" y="65"/>
                </a:cubicBezTo>
                <a:cubicBezTo>
                  <a:pt x="56" y="71"/>
                  <a:pt x="60" y="75"/>
                  <a:pt x="66" y="75"/>
                </a:cubicBezTo>
                <a:cubicBezTo>
                  <a:pt x="71" y="75"/>
                  <a:pt x="76" y="71"/>
                  <a:pt x="76" y="65"/>
                </a:cubicBezTo>
                <a:close/>
                <a:moveTo>
                  <a:pt x="45" y="86"/>
                </a:moveTo>
                <a:cubicBezTo>
                  <a:pt x="83" y="86"/>
                  <a:pt x="83" y="86"/>
                  <a:pt x="83" y="86"/>
                </a:cubicBezTo>
                <a:cubicBezTo>
                  <a:pt x="85" y="86"/>
                  <a:pt x="87" y="85"/>
                  <a:pt x="87" y="83"/>
                </a:cubicBezTo>
                <a:cubicBezTo>
                  <a:pt x="87" y="83"/>
                  <a:pt x="87" y="83"/>
                  <a:pt x="87" y="83"/>
                </a:cubicBezTo>
                <a:cubicBezTo>
                  <a:pt x="87" y="45"/>
                  <a:pt x="87" y="45"/>
                  <a:pt x="87" y="45"/>
                </a:cubicBezTo>
                <a:cubicBezTo>
                  <a:pt x="87" y="44"/>
                  <a:pt x="86" y="43"/>
                  <a:pt x="86" y="43"/>
                </a:cubicBezTo>
                <a:cubicBezTo>
                  <a:pt x="44" y="1"/>
                  <a:pt x="44" y="1"/>
                  <a:pt x="44" y="1"/>
                </a:cubicBezTo>
                <a:cubicBezTo>
                  <a:pt x="43" y="0"/>
                  <a:pt x="41" y="0"/>
                  <a:pt x="39" y="1"/>
                </a:cubicBezTo>
                <a:cubicBezTo>
                  <a:pt x="39" y="1"/>
                  <a:pt x="39" y="1"/>
                  <a:pt x="39" y="1"/>
                </a:cubicBezTo>
                <a:cubicBezTo>
                  <a:pt x="1" y="39"/>
                  <a:pt x="1" y="39"/>
                  <a:pt x="1" y="39"/>
                </a:cubicBezTo>
                <a:cubicBezTo>
                  <a:pt x="0" y="40"/>
                  <a:pt x="0" y="42"/>
                  <a:pt x="1" y="44"/>
                </a:cubicBezTo>
                <a:cubicBezTo>
                  <a:pt x="1" y="44"/>
                  <a:pt x="1" y="44"/>
                  <a:pt x="1" y="44"/>
                </a:cubicBezTo>
                <a:cubicBezTo>
                  <a:pt x="43" y="85"/>
                  <a:pt x="43" y="85"/>
                  <a:pt x="43" y="85"/>
                </a:cubicBezTo>
                <a:cubicBezTo>
                  <a:pt x="44" y="86"/>
                  <a:pt x="44" y="86"/>
                  <a:pt x="45" y="86"/>
                </a:cubicBezTo>
                <a:cubicBezTo>
                  <a:pt x="45" y="86"/>
                  <a:pt x="45" y="86"/>
                  <a:pt x="45" y="86"/>
                </a:cubicBezTo>
                <a:close/>
                <a:moveTo>
                  <a:pt x="80" y="80"/>
                </a:moveTo>
                <a:cubicBezTo>
                  <a:pt x="47" y="80"/>
                  <a:pt x="47" y="80"/>
                  <a:pt x="47" y="80"/>
                </a:cubicBezTo>
                <a:cubicBezTo>
                  <a:pt x="8" y="41"/>
                  <a:pt x="8" y="41"/>
                  <a:pt x="8" y="41"/>
                </a:cubicBezTo>
                <a:cubicBezTo>
                  <a:pt x="42" y="8"/>
                  <a:pt x="42" y="8"/>
                  <a:pt x="42" y="8"/>
                </a:cubicBezTo>
                <a:cubicBezTo>
                  <a:pt x="80" y="46"/>
                  <a:pt x="80" y="46"/>
                  <a:pt x="80" y="46"/>
                </a:cubicBezTo>
                <a:cubicBezTo>
                  <a:pt x="80" y="80"/>
                  <a:pt x="80" y="80"/>
                  <a:pt x="80" y="80"/>
                </a:cubicBezTo>
                <a:close/>
                <a:moveTo>
                  <a:pt x="72" y="65"/>
                </a:moveTo>
                <a:cubicBezTo>
                  <a:pt x="72" y="69"/>
                  <a:pt x="69" y="71"/>
                  <a:pt x="66" y="71"/>
                </a:cubicBezTo>
                <a:cubicBezTo>
                  <a:pt x="62" y="71"/>
                  <a:pt x="60" y="69"/>
                  <a:pt x="60" y="65"/>
                </a:cubicBezTo>
                <a:cubicBezTo>
                  <a:pt x="60" y="62"/>
                  <a:pt x="62" y="60"/>
                  <a:pt x="66" y="60"/>
                </a:cubicBezTo>
                <a:cubicBezTo>
                  <a:pt x="69" y="60"/>
                  <a:pt x="72" y="62"/>
                  <a:pt x="72" y="6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93" name="Freeform 3884"/>
          <p:cNvSpPr>
            <a:spLocks noEditPoints="1"/>
          </p:cNvSpPr>
          <p:nvPr/>
        </p:nvSpPr>
        <p:spPr bwMode="auto">
          <a:xfrm>
            <a:off x="2100368" y="5549607"/>
            <a:ext cx="228564" cy="238593"/>
          </a:xfrm>
          <a:custGeom>
            <a:avLst/>
            <a:gdLst>
              <a:gd name="T0" fmla="*/ 3 w 86"/>
              <a:gd name="T1" fmla="*/ 32 h 90"/>
              <a:gd name="T2" fmla="*/ 29 w 86"/>
              <a:gd name="T3" fmla="*/ 36 h 90"/>
              <a:gd name="T4" fmla="*/ 6 w 86"/>
              <a:gd name="T5" fmla="*/ 39 h 90"/>
              <a:gd name="T6" fmla="*/ 79 w 86"/>
              <a:gd name="T7" fmla="*/ 46 h 90"/>
              <a:gd name="T8" fmla="*/ 60 w 86"/>
              <a:gd name="T9" fmla="*/ 39 h 90"/>
              <a:gd name="T10" fmla="*/ 60 w 86"/>
              <a:gd name="T11" fmla="*/ 32 h 90"/>
              <a:gd name="T12" fmla="*/ 86 w 86"/>
              <a:gd name="T13" fmla="*/ 36 h 90"/>
              <a:gd name="T14" fmla="*/ 86 w 86"/>
              <a:gd name="T15" fmla="*/ 49 h 90"/>
              <a:gd name="T16" fmla="*/ 83 w 86"/>
              <a:gd name="T17" fmla="*/ 52 h 90"/>
              <a:gd name="T18" fmla="*/ 74 w 86"/>
              <a:gd name="T19" fmla="*/ 87 h 90"/>
              <a:gd name="T20" fmla="*/ 70 w 86"/>
              <a:gd name="T21" fmla="*/ 90 h 90"/>
              <a:gd name="T22" fmla="*/ 12 w 86"/>
              <a:gd name="T23" fmla="*/ 87 h 90"/>
              <a:gd name="T24" fmla="*/ 3 w 86"/>
              <a:gd name="T25" fmla="*/ 52 h 90"/>
              <a:gd name="T26" fmla="*/ 0 w 86"/>
              <a:gd name="T27" fmla="*/ 49 h 90"/>
              <a:gd name="T28" fmla="*/ 3 w 86"/>
              <a:gd name="T29" fmla="*/ 32 h 90"/>
              <a:gd name="T30" fmla="*/ 25 w 86"/>
              <a:gd name="T31" fmla="*/ 56 h 90"/>
              <a:gd name="T32" fmla="*/ 27 w 86"/>
              <a:gd name="T33" fmla="*/ 77 h 90"/>
              <a:gd name="T34" fmla="*/ 23 w 86"/>
              <a:gd name="T35" fmla="*/ 77 h 90"/>
              <a:gd name="T36" fmla="*/ 35 w 86"/>
              <a:gd name="T37" fmla="*/ 58 h 90"/>
              <a:gd name="T38" fmla="*/ 39 w 86"/>
              <a:gd name="T39" fmla="*/ 58 h 90"/>
              <a:gd name="T40" fmla="*/ 37 w 86"/>
              <a:gd name="T41" fmla="*/ 79 h 90"/>
              <a:gd name="T42" fmla="*/ 35 w 86"/>
              <a:gd name="T43" fmla="*/ 58 h 90"/>
              <a:gd name="T44" fmla="*/ 49 w 86"/>
              <a:gd name="T45" fmla="*/ 56 h 90"/>
              <a:gd name="T46" fmla="*/ 51 w 86"/>
              <a:gd name="T47" fmla="*/ 77 h 90"/>
              <a:gd name="T48" fmla="*/ 47 w 86"/>
              <a:gd name="T49" fmla="*/ 77 h 90"/>
              <a:gd name="T50" fmla="*/ 59 w 86"/>
              <a:gd name="T51" fmla="*/ 58 h 90"/>
              <a:gd name="T52" fmla="*/ 63 w 86"/>
              <a:gd name="T53" fmla="*/ 58 h 90"/>
              <a:gd name="T54" fmla="*/ 61 w 86"/>
              <a:gd name="T55" fmla="*/ 79 h 90"/>
              <a:gd name="T56" fmla="*/ 59 w 86"/>
              <a:gd name="T57" fmla="*/ 58 h 90"/>
              <a:gd name="T58" fmla="*/ 77 w 86"/>
              <a:gd name="T59" fmla="*/ 2 h 90"/>
              <a:gd name="T60" fmla="*/ 45 w 86"/>
              <a:gd name="T61" fmla="*/ 42 h 90"/>
              <a:gd name="T62" fmla="*/ 40 w 86"/>
              <a:gd name="T63" fmla="*/ 42 h 90"/>
              <a:gd name="T64" fmla="*/ 9 w 86"/>
              <a:gd name="T65" fmla="*/ 2 h 90"/>
              <a:gd name="T66" fmla="*/ 43 w 86"/>
              <a:gd name="T67" fmla="*/ 35 h 90"/>
              <a:gd name="T68" fmla="*/ 72 w 86"/>
              <a:gd name="T69" fmla="*/ 50 h 90"/>
              <a:gd name="T70" fmla="*/ 18 w 86"/>
              <a:gd name="T71" fmla="*/ 83 h 90"/>
              <a:gd name="T72" fmla="*/ 72 w 86"/>
              <a:gd name="T73" fmla="*/ 50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86" h="90">
                <a:moveTo>
                  <a:pt x="3" y="32"/>
                </a:moveTo>
                <a:cubicBezTo>
                  <a:pt x="3" y="32"/>
                  <a:pt x="3" y="32"/>
                  <a:pt x="3" y="32"/>
                </a:cubicBezTo>
                <a:cubicBezTo>
                  <a:pt x="11" y="32"/>
                  <a:pt x="18" y="32"/>
                  <a:pt x="26" y="32"/>
                </a:cubicBezTo>
                <a:cubicBezTo>
                  <a:pt x="28" y="32"/>
                  <a:pt x="29" y="34"/>
                  <a:pt x="29" y="36"/>
                </a:cubicBezTo>
                <a:cubicBezTo>
                  <a:pt x="29" y="38"/>
                  <a:pt x="28" y="39"/>
                  <a:pt x="26" y="39"/>
                </a:cubicBezTo>
                <a:cubicBezTo>
                  <a:pt x="19" y="39"/>
                  <a:pt x="13" y="39"/>
                  <a:pt x="6" y="39"/>
                </a:cubicBezTo>
                <a:cubicBezTo>
                  <a:pt x="6" y="46"/>
                  <a:pt x="6" y="46"/>
                  <a:pt x="6" y="46"/>
                </a:cubicBezTo>
                <a:cubicBezTo>
                  <a:pt x="31" y="46"/>
                  <a:pt x="55" y="46"/>
                  <a:pt x="79" y="46"/>
                </a:cubicBezTo>
                <a:cubicBezTo>
                  <a:pt x="79" y="39"/>
                  <a:pt x="79" y="39"/>
                  <a:pt x="79" y="39"/>
                </a:cubicBezTo>
                <a:cubicBezTo>
                  <a:pt x="73" y="39"/>
                  <a:pt x="66" y="39"/>
                  <a:pt x="60" y="39"/>
                </a:cubicBezTo>
                <a:cubicBezTo>
                  <a:pt x="58" y="39"/>
                  <a:pt x="57" y="38"/>
                  <a:pt x="57" y="36"/>
                </a:cubicBezTo>
                <a:cubicBezTo>
                  <a:pt x="57" y="34"/>
                  <a:pt x="58" y="32"/>
                  <a:pt x="60" y="32"/>
                </a:cubicBezTo>
                <a:cubicBezTo>
                  <a:pt x="67" y="32"/>
                  <a:pt x="75" y="32"/>
                  <a:pt x="83" y="32"/>
                </a:cubicBezTo>
                <a:cubicBezTo>
                  <a:pt x="85" y="32"/>
                  <a:pt x="86" y="34"/>
                  <a:pt x="86" y="36"/>
                </a:cubicBezTo>
                <a:cubicBezTo>
                  <a:pt x="86" y="36"/>
                  <a:pt x="86" y="36"/>
                  <a:pt x="86" y="36"/>
                </a:cubicBezTo>
                <a:cubicBezTo>
                  <a:pt x="86" y="49"/>
                  <a:pt x="86" y="49"/>
                  <a:pt x="86" y="49"/>
                </a:cubicBezTo>
                <a:cubicBezTo>
                  <a:pt x="86" y="51"/>
                  <a:pt x="85" y="52"/>
                  <a:pt x="83" y="52"/>
                </a:cubicBezTo>
                <a:cubicBezTo>
                  <a:pt x="83" y="52"/>
                  <a:pt x="83" y="52"/>
                  <a:pt x="83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4" y="87"/>
                  <a:pt x="74" y="87"/>
                  <a:pt x="74" y="87"/>
                </a:cubicBezTo>
                <a:cubicBezTo>
                  <a:pt x="73" y="89"/>
                  <a:pt x="72" y="90"/>
                  <a:pt x="70" y="90"/>
                </a:cubicBezTo>
                <a:cubicBezTo>
                  <a:pt x="70" y="90"/>
                  <a:pt x="70" y="90"/>
                  <a:pt x="70" y="90"/>
                </a:cubicBezTo>
                <a:cubicBezTo>
                  <a:pt x="15" y="90"/>
                  <a:pt x="15" y="90"/>
                  <a:pt x="15" y="90"/>
                </a:cubicBezTo>
                <a:cubicBezTo>
                  <a:pt x="14" y="90"/>
                  <a:pt x="12" y="88"/>
                  <a:pt x="12" y="87"/>
                </a:cubicBezTo>
                <a:cubicBezTo>
                  <a:pt x="7" y="52"/>
                  <a:pt x="7" y="52"/>
                  <a:pt x="7" y="52"/>
                </a:cubicBezTo>
                <a:cubicBezTo>
                  <a:pt x="3" y="52"/>
                  <a:pt x="3" y="52"/>
                  <a:pt x="3" y="52"/>
                </a:cubicBezTo>
                <a:cubicBezTo>
                  <a:pt x="1" y="52"/>
                  <a:pt x="0" y="51"/>
                  <a:pt x="0" y="49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4"/>
                  <a:pt x="1" y="32"/>
                  <a:pt x="3" y="32"/>
                </a:cubicBezTo>
                <a:close/>
                <a:moveTo>
                  <a:pt x="23" y="58"/>
                </a:moveTo>
                <a:cubicBezTo>
                  <a:pt x="23" y="57"/>
                  <a:pt x="24" y="56"/>
                  <a:pt x="25" y="56"/>
                </a:cubicBezTo>
                <a:cubicBezTo>
                  <a:pt x="26" y="56"/>
                  <a:pt x="27" y="57"/>
                  <a:pt x="27" y="58"/>
                </a:cubicBezTo>
                <a:cubicBezTo>
                  <a:pt x="27" y="77"/>
                  <a:pt x="27" y="77"/>
                  <a:pt x="27" y="77"/>
                </a:cubicBezTo>
                <a:cubicBezTo>
                  <a:pt x="27" y="78"/>
                  <a:pt x="26" y="79"/>
                  <a:pt x="25" y="79"/>
                </a:cubicBezTo>
                <a:cubicBezTo>
                  <a:pt x="24" y="79"/>
                  <a:pt x="23" y="78"/>
                  <a:pt x="23" y="77"/>
                </a:cubicBezTo>
                <a:cubicBezTo>
                  <a:pt x="23" y="58"/>
                  <a:pt x="23" y="58"/>
                  <a:pt x="23" y="58"/>
                </a:cubicBezTo>
                <a:close/>
                <a:moveTo>
                  <a:pt x="35" y="58"/>
                </a:moveTo>
                <a:cubicBezTo>
                  <a:pt x="35" y="57"/>
                  <a:pt x="36" y="56"/>
                  <a:pt x="37" y="56"/>
                </a:cubicBezTo>
                <a:cubicBezTo>
                  <a:pt x="38" y="56"/>
                  <a:pt x="39" y="57"/>
                  <a:pt x="39" y="58"/>
                </a:cubicBezTo>
                <a:cubicBezTo>
                  <a:pt x="39" y="77"/>
                  <a:pt x="39" y="77"/>
                  <a:pt x="39" y="77"/>
                </a:cubicBezTo>
                <a:cubicBezTo>
                  <a:pt x="39" y="78"/>
                  <a:pt x="38" y="79"/>
                  <a:pt x="37" y="79"/>
                </a:cubicBezTo>
                <a:cubicBezTo>
                  <a:pt x="36" y="79"/>
                  <a:pt x="35" y="78"/>
                  <a:pt x="35" y="77"/>
                </a:cubicBezTo>
                <a:cubicBezTo>
                  <a:pt x="35" y="58"/>
                  <a:pt x="35" y="58"/>
                  <a:pt x="35" y="58"/>
                </a:cubicBezTo>
                <a:close/>
                <a:moveTo>
                  <a:pt x="47" y="58"/>
                </a:moveTo>
                <a:cubicBezTo>
                  <a:pt x="47" y="57"/>
                  <a:pt x="48" y="56"/>
                  <a:pt x="49" y="56"/>
                </a:cubicBezTo>
                <a:cubicBezTo>
                  <a:pt x="50" y="56"/>
                  <a:pt x="51" y="57"/>
                  <a:pt x="51" y="58"/>
                </a:cubicBezTo>
                <a:cubicBezTo>
                  <a:pt x="51" y="77"/>
                  <a:pt x="51" y="77"/>
                  <a:pt x="51" y="77"/>
                </a:cubicBezTo>
                <a:cubicBezTo>
                  <a:pt x="51" y="78"/>
                  <a:pt x="50" y="79"/>
                  <a:pt x="49" y="79"/>
                </a:cubicBezTo>
                <a:cubicBezTo>
                  <a:pt x="48" y="79"/>
                  <a:pt x="47" y="78"/>
                  <a:pt x="47" y="77"/>
                </a:cubicBezTo>
                <a:cubicBezTo>
                  <a:pt x="47" y="58"/>
                  <a:pt x="47" y="58"/>
                  <a:pt x="47" y="58"/>
                </a:cubicBezTo>
                <a:close/>
                <a:moveTo>
                  <a:pt x="59" y="58"/>
                </a:moveTo>
                <a:cubicBezTo>
                  <a:pt x="59" y="57"/>
                  <a:pt x="60" y="56"/>
                  <a:pt x="61" y="56"/>
                </a:cubicBezTo>
                <a:cubicBezTo>
                  <a:pt x="62" y="56"/>
                  <a:pt x="63" y="57"/>
                  <a:pt x="63" y="58"/>
                </a:cubicBezTo>
                <a:cubicBezTo>
                  <a:pt x="63" y="77"/>
                  <a:pt x="63" y="77"/>
                  <a:pt x="63" y="77"/>
                </a:cubicBezTo>
                <a:cubicBezTo>
                  <a:pt x="63" y="78"/>
                  <a:pt x="62" y="79"/>
                  <a:pt x="61" y="79"/>
                </a:cubicBezTo>
                <a:cubicBezTo>
                  <a:pt x="60" y="79"/>
                  <a:pt x="59" y="78"/>
                  <a:pt x="59" y="77"/>
                </a:cubicBezTo>
                <a:cubicBezTo>
                  <a:pt x="59" y="58"/>
                  <a:pt x="59" y="58"/>
                  <a:pt x="59" y="58"/>
                </a:cubicBezTo>
                <a:close/>
                <a:moveTo>
                  <a:pt x="72" y="2"/>
                </a:moveTo>
                <a:cubicBezTo>
                  <a:pt x="73" y="0"/>
                  <a:pt x="75" y="0"/>
                  <a:pt x="77" y="2"/>
                </a:cubicBezTo>
                <a:cubicBezTo>
                  <a:pt x="78" y="3"/>
                  <a:pt x="78" y="5"/>
                  <a:pt x="77" y="6"/>
                </a:cubicBezTo>
                <a:cubicBezTo>
                  <a:pt x="45" y="42"/>
                  <a:pt x="45" y="42"/>
                  <a:pt x="45" y="42"/>
                </a:cubicBezTo>
                <a:cubicBezTo>
                  <a:pt x="44" y="44"/>
                  <a:pt x="42" y="44"/>
                  <a:pt x="41" y="43"/>
                </a:cubicBezTo>
                <a:cubicBezTo>
                  <a:pt x="41" y="43"/>
                  <a:pt x="40" y="43"/>
                  <a:pt x="40" y="42"/>
                </a:cubicBezTo>
                <a:cubicBezTo>
                  <a:pt x="9" y="6"/>
                  <a:pt x="9" y="6"/>
                  <a:pt x="9" y="6"/>
                </a:cubicBezTo>
                <a:cubicBezTo>
                  <a:pt x="8" y="5"/>
                  <a:pt x="8" y="3"/>
                  <a:pt x="9" y="2"/>
                </a:cubicBezTo>
                <a:cubicBezTo>
                  <a:pt x="10" y="0"/>
                  <a:pt x="13" y="0"/>
                  <a:pt x="14" y="2"/>
                </a:cubicBezTo>
                <a:cubicBezTo>
                  <a:pt x="43" y="35"/>
                  <a:pt x="43" y="35"/>
                  <a:pt x="43" y="35"/>
                </a:cubicBezTo>
                <a:cubicBezTo>
                  <a:pt x="72" y="2"/>
                  <a:pt x="72" y="2"/>
                  <a:pt x="72" y="2"/>
                </a:cubicBezTo>
                <a:close/>
                <a:moveTo>
                  <a:pt x="72" y="50"/>
                </a:moveTo>
                <a:cubicBezTo>
                  <a:pt x="13" y="50"/>
                  <a:pt x="13" y="50"/>
                  <a:pt x="13" y="50"/>
                </a:cubicBezTo>
                <a:cubicBezTo>
                  <a:pt x="18" y="83"/>
                  <a:pt x="18" y="83"/>
                  <a:pt x="18" y="83"/>
                </a:cubicBezTo>
                <a:cubicBezTo>
                  <a:pt x="67" y="83"/>
                  <a:pt x="67" y="83"/>
                  <a:pt x="67" y="83"/>
                </a:cubicBezTo>
                <a:cubicBezTo>
                  <a:pt x="72" y="50"/>
                  <a:pt x="72" y="50"/>
                  <a:pt x="72" y="5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94" name="Freeform 3885"/>
          <p:cNvSpPr>
            <a:spLocks noEditPoints="1"/>
          </p:cNvSpPr>
          <p:nvPr/>
        </p:nvSpPr>
        <p:spPr bwMode="auto">
          <a:xfrm>
            <a:off x="1335127" y="6030152"/>
            <a:ext cx="227444" cy="228511"/>
          </a:xfrm>
          <a:custGeom>
            <a:avLst/>
            <a:gdLst>
              <a:gd name="T0" fmla="*/ 3 w 86"/>
              <a:gd name="T1" fmla="*/ 0 h 86"/>
              <a:gd name="T2" fmla="*/ 86 w 86"/>
              <a:gd name="T3" fmla="*/ 3 h 86"/>
              <a:gd name="T4" fmla="*/ 86 w 86"/>
              <a:gd name="T5" fmla="*/ 83 h 86"/>
              <a:gd name="T6" fmla="*/ 83 w 86"/>
              <a:gd name="T7" fmla="*/ 86 h 86"/>
              <a:gd name="T8" fmla="*/ 0 w 86"/>
              <a:gd name="T9" fmla="*/ 83 h 86"/>
              <a:gd name="T10" fmla="*/ 0 w 86"/>
              <a:gd name="T11" fmla="*/ 3 h 86"/>
              <a:gd name="T12" fmla="*/ 45 w 86"/>
              <a:gd name="T13" fmla="*/ 6 h 86"/>
              <a:gd name="T14" fmla="*/ 79 w 86"/>
              <a:gd name="T15" fmla="*/ 41 h 86"/>
              <a:gd name="T16" fmla="*/ 45 w 86"/>
              <a:gd name="T17" fmla="*/ 6 h 86"/>
              <a:gd name="T18" fmla="*/ 45 w 86"/>
              <a:gd name="T19" fmla="*/ 79 h 86"/>
              <a:gd name="T20" fmla="*/ 79 w 86"/>
              <a:gd name="T21" fmla="*/ 45 h 86"/>
              <a:gd name="T22" fmla="*/ 41 w 86"/>
              <a:gd name="T23" fmla="*/ 79 h 86"/>
              <a:gd name="T24" fmla="*/ 6 w 86"/>
              <a:gd name="T25" fmla="*/ 45 h 86"/>
              <a:gd name="T26" fmla="*/ 41 w 86"/>
              <a:gd name="T27" fmla="*/ 79 h 86"/>
              <a:gd name="T28" fmla="*/ 41 w 86"/>
              <a:gd name="T29" fmla="*/ 6 h 86"/>
              <a:gd name="T30" fmla="*/ 6 w 86"/>
              <a:gd name="T31" fmla="*/ 41 h 86"/>
              <a:gd name="T32" fmla="*/ 28 w 86"/>
              <a:gd name="T33" fmla="*/ 55 h 86"/>
              <a:gd name="T34" fmla="*/ 30 w 86"/>
              <a:gd name="T35" fmla="*/ 58 h 86"/>
              <a:gd name="T36" fmla="*/ 30 w 86"/>
              <a:gd name="T37" fmla="*/ 67 h 86"/>
              <a:gd name="T38" fmla="*/ 28 w 86"/>
              <a:gd name="T39" fmla="*/ 70 h 86"/>
              <a:gd name="T40" fmla="*/ 18 w 86"/>
              <a:gd name="T41" fmla="*/ 70 h 86"/>
              <a:gd name="T42" fmla="*/ 15 w 86"/>
              <a:gd name="T43" fmla="*/ 67 h 86"/>
              <a:gd name="T44" fmla="*/ 15 w 86"/>
              <a:gd name="T45" fmla="*/ 58 h 86"/>
              <a:gd name="T46" fmla="*/ 18 w 86"/>
              <a:gd name="T47" fmla="*/ 55 h 86"/>
              <a:gd name="T48" fmla="*/ 28 w 86"/>
              <a:gd name="T49" fmla="*/ 55 h 86"/>
              <a:gd name="T50" fmla="*/ 23 w 86"/>
              <a:gd name="T51" fmla="*/ 12 h 86"/>
              <a:gd name="T52" fmla="*/ 25 w 86"/>
              <a:gd name="T53" fmla="*/ 21 h 86"/>
              <a:gd name="T54" fmla="*/ 33 w 86"/>
              <a:gd name="T55" fmla="*/ 23 h 86"/>
              <a:gd name="T56" fmla="*/ 25 w 86"/>
              <a:gd name="T57" fmla="*/ 25 h 86"/>
              <a:gd name="T58" fmla="*/ 23 w 86"/>
              <a:gd name="T59" fmla="*/ 33 h 86"/>
              <a:gd name="T60" fmla="*/ 21 w 86"/>
              <a:gd name="T61" fmla="*/ 25 h 86"/>
              <a:gd name="T62" fmla="*/ 12 w 86"/>
              <a:gd name="T63" fmla="*/ 23 h 86"/>
              <a:gd name="T64" fmla="*/ 21 w 86"/>
              <a:gd name="T65" fmla="*/ 21 h 86"/>
              <a:gd name="T66" fmla="*/ 71 w 86"/>
              <a:gd name="T67" fmla="*/ 65 h 86"/>
              <a:gd name="T68" fmla="*/ 71 w 86"/>
              <a:gd name="T69" fmla="*/ 69 h 86"/>
              <a:gd name="T70" fmla="*/ 52 w 86"/>
              <a:gd name="T71" fmla="*/ 67 h 86"/>
              <a:gd name="T72" fmla="*/ 71 w 86"/>
              <a:gd name="T73" fmla="*/ 65 h 86"/>
              <a:gd name="T74" fmla="*/ 73 w 86"/>
              <a:gd name="T75" fmla="*/ 59 h 86"/>
              <a:gd name="T76" fmla="*/ 54 w 86"/>
              <a:gd name="T77" fmla="*/ 61 h 86"/>
              <a:gd name="T78" fmla="*/ 54 w 86"/>
              <a:gd name="T79" fmla="*/ 57 h 86"/>
              <a:gd name="T80" fmla="*/ 71 w 86"/>
              <a:gd name="T81" fmla="*/ 21 h 86"/>
              <a:gd name="T82" fmla="*/ 71 w 86"/>
              <a:gd name="T83" fmla="*/ 25 h 86"/>
              <a:gd name="T84" fmla="*/ 52 w 86"/>
              <a:gd name="T85" fmla="*/ 23 h 86"/>
              <a:gd name="T86" fmla="*/ 71 w 86"/>
              <a:gd name="T87" fmla="*/ 21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86" h="86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6" y="1"/>
                  <a:pt x="86" y="3"/>
                </a:cubicBezTo>
                <a:cubicBezTo>
                  <a:pt x="86" y="3"/>
                  <a:pt x="86" y="3"/>
                  <a:pt x="86" y="3"/>
                </a:cubicBezTo>
                <a:cubicBezTo>
                  <a:pt x="86" y="83"/>
                  <a:pt x="86" y="83"/>
                  <a:pt x="86" y="83"/>
                </a:cubicBezTo>
                <a:cubicBezTo>
                  <a:pt x="86" y="84"/>
                  <a:pt x="85" y="86"/>
                  <a:pt x="83" y="86"/>
                </a:cubicBezTo>
                <a:cubicBezTo>
                  <a:pt x="83" y="86"/>
                  <a:pt x="83" y="86"/>
                  <a:pt x="83" y="86"/>
                </a:cubicBezTo>
                <a:cubicBezTo>
                  <a:pt x="3" y="86"/>
                  <a:pt x="3" y="86"/>
                  <a:pt x="3" y="86"/>
                </a:cubicBezTo>
                <a:cubicBezTo>
                  <a:pt x="1" y="86"/>
                  <a:pt x="0" y="84"/>
                  <a:pt x="0" y="83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  <a:moveTo>
                  <a:pt x="45" y="6"/>
                </a:moveTo>
                <a:cubicBezTo>
                  <a:pt x="45" y="41"/>
                  <a:pt x="45" y="41"/>
                  <a:pt x="45" y="41"/>
                </a:cubicBezTo>
                <a:cubicBezTo>
                  <a:pt x="79" y="41"/>
                  <a:pt x="79" y="41"/>
                  <a:pt x="79" y="41"/>
                </a:cubicBezTo>
                <a:cubicBezTo>
                  <a:pt x="79" y="6"/>
                  <a:pt x="79" y="6"/>
                  <a:pt x="79" y="6"/>
                </a:cubicBezTo>
                <a:cubicBezTo>
                  <a:pt x="45" y="6"/>
                  <a:pt x="45" y="6"/>
                  <a:pt x="45" y="6"/>
                </a:cubicBezTo>
                <a:close/>
                <a:moveTo>
                  <a:pt x="45" y="45"/>
                </a:moveTo>
                <a:cubicBezTo>
                  <a:pt x="45" y="79"/>
                  <a:pt x="45" y="79"/>
                  <a:pt x="45" y="79"/>
                </a:cubicBezTo>
                <a:cubicBezTo>
                  <a:pt x="79" y="79"/>
                  <a:pt x="79" y="79"/>
                  <a:pt x="79" y="79"/>
                </a:cubicBezTo>
                <a:cubicBezTo>
                  <a:pt x="79" y="45"/>
                  <a:pt x="79" y="45"/>
                  <a:pt x="79" y="45"/>
                </a:cubicBezTo>
                <a:cubicBezTo>
                  <a:pt x="45" y="45"/>
                  <a:pt x="45" y="45"/>
                  <a:pt x="45" y="45"/>
                </a:cubicBezTo>
                <a:close/>
                <a:moveTo>
                  <a:pt x="41" y="79"/>
                </a:moveTo>
                <a:cubicBezTo>
                  <a:pt x="41" y="45"/>
                  <a:pt x="41" y="45"/>
                  <a:pt x="41" y="45"/>
                </a:cubicBezTo>
                <a:cubicBezTo>
                  <a:pt x="6" y="45"/>
                  <a:pt x="6" y="45"/>
                  <a:pt x="6" y="45"/>
                </a:cubicBezTo>
                <a:cubicBezTo>
                  <a:pt x="6" y="79"/>
                  <a:pt x="6" y="79"/>
                  <a:pt x="6" y="79"/>
                </a:cubicBezTo>
                <a:cubicBezTo>
                  <a:pt x="41" y="79"/>
                  <a:pt x="41" y="79"/>
                  <a:pt x="41" y="79"/>
                </a:cubicBezTo>
                <a:close/>
                <a:moveTo>
                  <a:pt x="41" y="41"/>
                </a:moveTo>
                <a:cubicBezTo>
                  <a:pt x="41" y="6"/>
                  <a:pt x="41" y="6"/>
                  <a:pt x="41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41"/>
                  <a:pt x="6" y="41"/>
                  <a:pt x="6" y="41"/>
                </a:cubicBezTo>
                <a:cubicBezTo>
                  <a:pt x="41" y="41"/>
                  <a:pt x="41" y="41"/>
                  <a:pt x="41" y="41"/>
                </a:cubicBezTo>
                <a:close/>
                <a:moveTo>
                  <a:pt x="28" y="55"/>
                </a:moveTo>
                <a:cubicBezTo>
                  <a:pt x="28" y="54"/>
                  <a:pt x="30" y="54"/>
                  <a:pt x="30" y="55"/>
                </a:cubicBezTo>
                <a:cubicBezTo>
                  <a:pt x="31" y="56"/>
                  <a:pt x="31" y="57"/>
                  <a:pt x="30" y="58"/>
                </a:cubicBezTo>
                <a:cubicBezTo>
                  <a:pt x="26" y="63"/>
                  <a:pt x="26" y="63"/>
                  <a:pt x="26" y="63"/>
                </a:cubicBezTo>
                <a:cubicBezTo>
                  <a:pt x="30" y="67"/>
                  <a:pt x="30" y="67"/>
                  <a:pt x="30" y="67"/>
                </a:cubicBezTo>
                <a:cubicBezTo>
                  <a:pt x="31" y="68"/>
                  <a:pt x="31" y="69"/>
                  <a:pt x="30" y="70"/>
                </a:cubicBezTo>
                <a:cubicBezTo>
                  <a:pt x="30" y="71"/>
                  <a:pt x="28" y="71"/>
                  <a:pt x="28" y="70"/>
                </a:cubicBezTo>
                <a:cubicBezTo>
                  <a:pt x="23" y="66"/>
                  <a:pt x="23" y="66"/>
                  <a:pt x="23" y="66"/>
                </a:cubicBezTo>
                <a:cubicBezTo>
                  <a:pt x="18" y="70"/>
                  <a:pt x="18" y="70"/>
                  <a:pt x="18" y="70"/>
                </a:cubicBezTo>
                <a:cubicBezTo>
                  <a:pt x="17" y="71"/>
                  <a:pt x="16" y="71"/>
                  <a:pt x="15" y="70"/>
                </a:cubicBezTo>
                <a:cubicBezTo>
                  <a:pt x="15" y="69"/>
                  <a:pt x="15" y="68"/>
                  <a:pt x="15" y="67"/>
                </a:cubicBezTo>
                <a:cubicBezTo>
                  <a:pt x="20" y="63"/>
                  <a:pt x="20" y="63"/>
                  <a:pt x="20" y="63"/>
                </a:cubicBezTo>
                <a:cubicBezTo>
                  <a:pt x="15" y="58"/>
                  <a:pt x="15" y="58"/>
                  <a:pt x="15" y="58"/>
                </a:cubicBezTo>
                <a:cubicBezTo>
                  <a:pt x="15" y="57"/>
                  <a:pt x="15" y="56"/>
                  <a:pt x="15" y="55"/>
                </a:cubicBezTo>
                <a:cubicBezTo>
                  <a:pt x="16" y="54"/>
                  <a:pt x="17" y="54"/>
                  <a:pt x="18" y="55"/>
                </a:cubicBezTo>
                <a:cubicBezTo>
                  <a:pt x="23" y="60"/>
                  <a:pt x="23" y="60"/>
                  <a:pt x="23" y="60"/>
                </a:cubicBezTo>
                <a:cubicBezTo>
                  <a:pt x="28" y="55"/>
                  <a:pt x="28" y="55"/>
                  <a:pt x="28" y="55"/>
                </a:cubicBezTo>
                <a:close/>
                <a:moveTo>
                  <a:pt x="21" y="14"/>
                </a:moveTo>
                <a:cubicBezTo>
                  <a:pt x="21" y="13"/>
                  <a:pt x="22" y="12"/>
                  <a:pt x="23" y="12"/>
                </a:cubicBezTo>
                <a:cubicBezTo>
                  <a:pt x="24" y="12"/>
                  <a:pt x="25" y="13"/>
                  <a:pt x="25" y="14"/>
                </a:cubicBezTo>
                <a:cubicBezTo>
                  <a:pt x="25" y="21"/>
                  <a:pt x="25" y="21"/>
                  <a:pt x="25" y="21"/>
                </a:cubicBezTo>
                <a:cubicBezTo>
                  <a:pt x="32" y="21"/>
                  <a:pt x="32" y="21"/>
                  <a:pt x="32" y="21"/>
                </a:cubicBezTo>
                <a:cubicBezTo>
                  <a:pt x="33" y="21"/>
                  <a:pt x="33" y="22"/>
                  <a:pt x="33" y="23"/>
                </a:cubicBezTo>
                <a:cubicBezTo>
                  <a:pt x="33" y="24"/>
                  <a:pt x="33" y="25"/>
                  <a:pt x="32" y="25"/>
                </a:cubicBezTo>
                <a:cubicBezTo>
                  <a:pt x="25" y="25"/>
                  <a:pt x="25" y="25"/>
                  <a:pt x="25" y="25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3"/>
                  <a:pt x="24" y="33"/>
                  <a:pt x="23" y="33"/>
                </a:cubicBezTo>
                <a:cubicBezTo>
                  <a:pt x="22" y="33"/>
                  <a:pt x="21" y="33"/>
                  <a:pt x="21" y="31"/>
                </a:cubicBezTo>
                <a:cubicBezTo>
                  <a:pt x="21" y="25"/>
                  <a:pt x="21" y="25"/>
                  <a:pt x="21" y="25"/>
                </a:cubicBezTo>
                <a:cubicBezTo>
                  <a:pt x="14" y="25"/>
                  <a:pt x="14" y="25"/>
                  <a:pt x="14" y="25"/>
                </a:cubicBezTo>
                <a:cubicBezTo>
                  <a:pt x="13" y="25"/>
                  <a:pt x="12" y="24"/>
                  <a:pt x="12" y="23"/>
                </a:cubicBezTo>
                <a:cubicBezTo>
                  <a:pt x="12" y="22"/>
                  <a:pt x="13" y="21"/>
                  <a:pt x="14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1" y="14"/>
                  <a:pt x="21" y="14"/>
                  <a:pt x="21" y="14"/>
                </a:cubicBezTo>
                <a:close/>
                <a:moveTo>
                  <a:pt x="71" y="65"/>
                </a:moveTo>
                <a:cubicBezTo>
                  <a:pt x="73" y="65"/>
                  <a:pt x="73" y="66"/>
                  <a:pt x="73" y="67"/>
                </a:cubicBezTo>
                <a:cubicBezTo>
                  <a:pt x="73" y="68"/>
                  <a:pt x="73" y="69"/>
                  <a:pt x="71" y="69"/>
                </a:cubicBezTo>
                <a:cubicBezTo>
                  <a:pt x="57" y="69"/>
                  <a:pt x="69" y="69"/>
                  <a:pt x="54" y="69"/>
                </a:cubicBezTo>
                <a:cubicBezTo>
                  <a:pt x="53" y="69"/>
                  <a:pt x="52" y="68"/>
                  <a:pt x="52" y="67"/>
                </a:cubicBezTo>
                <a:cubicBezTo>
                  <a:pt x="52" y="66"/>
                  <a:pt x="53" y="65"/>
                  <a:pt x="54" y="65"/>
                </a:cubicBezTo>
                <a:cubicBezTo>
                  <a:pt x="69" y="65"/>
                  <a:pt x="57" y="65"/>
                  <a:pt x="71" y="65"/>
                </a:cubicBezTo>
                <a:close/>
                <a:moveTo>
                  <a:pt x="71" y="57"/>
                </a:moveTo>
                <a:cubicBezTo>
                  <a:pt x="73" y="57"/>
                  <a:pt x="73" y="58"/>
                  <a:pt x="73" y="59"/>
                </a:cubicBezTo>
                <a:cubicBezTo>
                  <a:pt x="73" y="60"/>
                  <a:pt x="73" y="61"/>
                  <a:pt x="71" y="61"/>
                </a:cubicBezTo>
                <a:cubicBezTo>
                  <a:pt x="57" y="61"/>
                  <a:pt x="69" y="61"/>
                  <a:pt x="54" y="61"/>
                </a:cubicBezTo>
                <a:cubicBezTo>
                  <a:pt x="53" y="61"/>
                  <a:pt x="52" y="60"/>
                  <a:pt x="52" y="59"/>
                </a:cubicBezTo>
                <a:cubicBezTo>
                  <a:pt x="52" y="58"/>
                  <a:pt x="53" y="57"/>
                  <a:pt x="54" y="57"/>
                </a:cubicBezTo>
                <a:cubicBezTo>
                  <a:pt x="69" y="57"/>
                  <a:pt x="57" y="57"/>
                  <a:pt x="71" y="57"/>
                </a:cubicBezTo>
                <a:close/>
                <a:moveTo>
                  <a:pt x="71" y="21"/>
                </a:moveTo>
                <a:cubicBezTo>
                  <a:pt x="73" y="21"/>
                  <a:pt x="73" y="22"/>
                  <a:pt x="73" y="23"/>
                </a:cubicBezTo>
                <a:cubicBezTo>
                  <a:pt x="73" y="24"/>
                  <a:pt x="73" y="25"/>
                  <a:pt x="71" y="25"/>
                </a:cubicBezTo>
                <a:cubicBezTo>
                  <a:pt x="57" y="25"/>
                  <a:pt x="69" y="25"/>
                  <a:pt x="54" y="25"/>
                </a:cubicBezTo>
                <a:cubicBezTo>
                  <a:pt x="53" y="25"/>
                  <a:pt x="52" y="24"/>
                  <a:pt x="52" y="23"/>
                </a:cubicBezTo>
                <a:cubicBezTo>
                  <a:pt x="52" y="22"/>
                  <a:pt x="53" y="21"/>
                  <a:pt x="54" y="21"/>
                </a:cubicBezTo>
                <a:cubicBezTo>
                  <a:pt x="69" y="21"/>
                  <a:pt x="57" y="21"/>
                  <a:pt x="71" y="2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95" name="Freeform 3886"/>
          <p:cNvSpPr>
            <a:spLocks noEditPoints="1"/>
          </p:cNvSpPr>
          <p:nvPr/>
        </p:nvSpPr>
        <p:spPr bwMode="auto">
          <a:xfrm>
            <a:off x="6176066" y="6042986"/>
            <a:ext cx="147895" cy="227390"/>
          </a:xfrm>
          <a:custGeom>
            <a:avLst/>
            <a:gdLst>
              <a:gd name="T0" fmla="*/ 13 w 56"/>
              <a:gd name="T1" fmla="*/ 20 h 86"/>
              <a:gd name="T2" fmla="*/ 28 w 56"/>
              <a:gd name="T3" fmla="*/ 20 h 86"/>
              <a:gd name="T4" fmla="*/ 33 w 56"/>
              <a:gd name="T5" fmla="*/ 10 h 86"/>
              <a:gd name="T6" fmla="*/ 31 w 56"/>
              <a:gd name="T7" fmla="*/ 6 h 86"/>
              <a:gd name="T8" fmla="*/ 10 w 56"/>
              <a:gd name="T9" fmla="*/ 6 h 86"/>
              <a:gd name="T10" fmla="*/ 9 w 56"/>
              <a:gd name="T11" fmla="*/ 10 h 86"/>
              <a:gd name="T12" fmla="*/ 13 w 56"/>
              <a:gd name="T13" fmla="*/ 20 h 86"/>
              <a:gd name="T14" fmla="*/ 35 w 56"/>
              <a:gd name="T15" fmla="*/ 25 h 86"/>
              <a:gd name="T16" fmla="*/ 55 w 56"/>
              <a:gd name="T17" fmla="*/ 45 h 86"/>
              <a:gd name="T18" fmla="*/ 55 w 56"/>
              <a:gd name="T19" fmla="*/ 48 h 86"/>
              <a:gd name="T20" fmla="*/ 47 w 56"/>
              <a:gd name="T21" fmla="*/ 56 h 86"/>
              <a:gd name="T22" fmla="*/ 44 w 56"/>
              <a:gd name="T23" fmla="*/ 56 h 86"/>
              <a:gd name="T24" fmla="*/ 44 w 56"/>
              <a:gd name="T25" fmla="*/ 56 h 86"/>
              <a:gd name="T26" fmla="*/ 39 w 56"/>
              <a:gd name="T27" fmla="*/ 51 h 86"/>
              <a:gd name="T28" fmla="*/ 42 w 56"/>
              <a:gd name="T29" fmla="*/ 65 h 86"/>
              <a:gd name="T30" fmla="*/ 41 w 56"/>
              <a:gd name="T31" fmla="*/ 68 h 86"/>
              <a:gd name="T32" fmla="*/ 23 w 56"/>
              <a:gd name="T33" fmla="*/ 85 h 86"/>
              <a:gd name="T34" fmla="*/ 18 w 56"/>
              <a:gd name="T35" fmla="*/ 85 h 86"/>
              <a:gd name="T36" fmla="*/ 18 w 56"/>
              <a:gd name="T37" fmla="*/ 85 h 86"/>
              <a:gd name="T38" fmla="*/ 1 w 56"/>
              <a:gd name="T39" fmla="*/ 67 h 86"/>
              <a:gd name="T40" fmla="*/ 0 w 56"/>
              <a:gd name="T41" fmla="*/ 64 h 86"/>
              <a:gd name="T42" fmla="*/ 7 w 56"/>
              <a:gd name="T43" fmla="*/ 23 h 86"/>
              <a:gd name="T44" fmla="*/ 2 w 56"/>
              <a:gd name="T45" fmla="*/ 11 h 86"/>
              <a:gd name="T46" fmla="*/ 2 w 56"/>
              <a:gd name="T47" fmla="*/ 9 h 86"/>
              <a:gd name="T48" fmla="*/ 2 w 56"/>
              <a:gd name="T49" fmla="*/ 9 h 86"/>
              <a:gd name="T50" fmla="*/ 5 w 56"/>
              <a:gd name="T51" fmla="*/ 2 h 86"/>
              <a:gd name="T52" fmla="*/ 8 w 56"/>
              <a:gd name="T53" fmla="*/ 0 h 86"/>
              <a:gd name="T54" fmla="*/ 8 w 56"/>
              <a:gd name="T55" fmla="*/ 0 h 86"/>
              <a:gd name="T56" fmla="*/ 34 w 56"/>
              <a:gd name="T57" fmla="*/ 0 h 86"/>
              <a:gd name="T58" fmla="*/ 37 w 56"/>
              <a:gd name="T59" fmla="*/ 2 h 86"/>
              <a:gd name="T60" fmla="*/ 39 w 56"/>
              <a:gd name="T61" fmla="*/ 9 h 86"/>
              <a:gd name="T62" fmla="*/ 39 w 56"/>
              <a:gd name="T63" fmla="*/ 11 h 86"/>
              <a:gd name="T64" fmla="*/ 34 w 56"/>
              <a:gd name="T65" fmla="*/ 23 h 86"/>
              <a:gd name="T66" fmla="*/ 35 w 56"/>
              <a:gd name="T67" fmla="*/ 25 h 86"/>
              <a:gd name="T68" fmla="*/ 28 w 56"/>
              <a:gd name="T69" fmla="*/ 24 h 86"/>
              <a:gd name="T70" fmla="*/ 14 w 56"/>
              <a:gd name="T71" fmla="*/ 24 h 86"/>
              <a:gd name="T72" fmla="*/ 7 w 56"/>
              <a:gd name="T73" fmla="*/ 64 h 86"/>
              <a:gd name="T74" fmla="*/ 21 w 56"/>
              <a:gd name="T75" fmla="*/ 78 h 86"/>
              <a:gd name="T76" fmla="*/ 35 w 56"/>
              <a:gd name="T77" fmla="*/ 64 h 86"/>
              <a:gd name="T78" fmla="*/ 28 w 56"/>
              <a:gd name="T79" fmla="*/ 24 h 86"/>
              <a:gd name="T80" fmla="*/ 36 w 56"/>
              <a:gd name="T81" fmla="*/ 32 h 86"/>
              <a:gd name="T82" fmla="*/ 38 w 56"/>
              <a:gd name="T83" fmla="*/ 44 h 86"/>
              <a:gd name="T84" fmla="*/ 46 w 56"/>
              <a:gd name="T85" fmla="*/ 51 h 86"/>
              <a:gd name="T86" fmla="*/ 51 w 56"/>
              <a:gd name="T87" fmla="*/ 46 h 86"/>
              <a:gd name="T88" fmla="*/ 36 w 56"/>
              <a:gd name="T89" fmla="*/ 32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56" h="86">
                <a:moveTo>
                  <a:pt x="13" y="20"/>
                </a:moveTo>
                <a:cubicBezTo>
                  <a:pt x="28" y="20"/>
                  <a:pt x="28" y="20"/>
                  <a:pt x="28" y="20"/>
                </a:cubicBezTo>
                <a:cubicBezTo>
                  <a:pt x="33" y="10"/>
                  <a:pt x="33" y="10"/>
                  <a:pt x="33" y="10"/>
                </a:cubicBezTo>
                <a:cubicBezTo>
                  <a:pt x="31" y="6"/>
                  <a:pt x="31" y="6"/>
                  <a:pt x="31" y="6"/>
                </a:cubicBezTo>
                <a:cubicBezTo>
                  <a:pt x="10" y="6"/>
                  <a:pt x="10" y="6"/>
                  <a:pt x="10" y="6"/>
                </a:cubicBezTo>
                <a:cubicBezTo>
                  <a:pt x="9" y="10"/>
                  <a:pt x="9" y="10"/>
                  <a:pt x="9" y="10"/>
                </a:cubicBezTo>
                <a:cubicBezTo>
                  <a:pt x="13" y="20"/>
                  <a:pt x="13" y="20"/>
                  <a:pt x="13" y="20"/>
                </a:cubicBezTo>
                <a:close/>
                <a:moveTo>
                  <a:pt x="35" y="25"/>
                </a:moveTo>
                <a:cubicBezTo>
                  <a:pt x="55" y="45"/>
                  <a:pt x="55" y="45"/>
                  <a:pt x="55" y="45"/>
                </a:cubicBezTo>
                <a:cubicBezTo>
                  <a:pt x="56" y="46"/>
                  <a:pt x="56" y="47"/>
                  <a:pt x="55" y="48"/>
                </a:cubicBezTo>
                <a:cubicBezTo>
                  <a:pt x="47" y="56"/>
                  <a:pt x="47" y="56"/>
                  <a:pt x="47" y="56"/>
                </a:cubicBezTo>
                <a:cubicBezTo>
                  <a:pt x="46" y="56"/>
                  <a:pt x="45" y="56"/>
                  <a:pt x="44" y="56"/>
                </a:cubicBezTo>
                <a:cubicBezTo>
                  <a:pt x="44" y="56"/>
                  <a:pt x="44" y="56"/>
                  <a:pt x="44" y="56"/>
                </a:cubicBezTo>
                <a:cubicBezTo>
                  <a:pt x="39" y="51"/>
                  <a:pt x="39" y="51"/>
                  <a:pt x="39" y="51"/>
                </a:cubicBezTo>
                <a:cubicBezTo>
                  <a:pt x="42" y="65"/>
                  <a:pt x="42" y="65"/>
                  <a:pt x="42" y="65"/>
                </a:cubicBezTo>
                <a:cubicBezTo>
                  <a:pt x="42" y="66"/>
                  <a:pt x="41" y="67"/>
                  <a:pt x="41" y="68"/>
                </a:cubicBezTo>
                <a:cubicBezTo>
                  <a:pt x="23" y="85"/>
                  <a:pt x="23" y="85"/>
                  <a:pt x="23" y="85"/>
                </a:cubicBezTo>
                <a:cubicBezTo>
                  <a:pt x="22" y="86"/>
                  <a:pt x="20" y="86"/>
                  <a:pt x="18" y="85"/>
                </a:cubicBezTo>
                <a:cubicBezTo>
                  <a:pt x="18" y="85"/>
                  <a:pt x="18" y="85"/>
                  <a:pt x="18" y="85"/>
                </a:cubicBezTo>
                <a:cubicBezTo>
                  <a:pt x="1" y="67"/>
                  <a:pt x="1" y="67"/>
                  <a:pt x="1" y="67"/>
                </a:cubicBezTo>
                <a:cubicBezTo>
                  <a:pt x="0" y="67"/>
                  <a:pt x="0" y="65"/>
                  <a:pt x="0" y="64"/>
                </a:cubicBezTo>
                <a:cubicBezTo>
                  <a:pt x="7" y="23"/>
                  <a:pt x="7" y="23"/>
                  <a:pt x="7" y="23"/>
                </a:cubicBezTo>
                <a:cubicBezTo>
                  <a:pt x="2" y="11"/>
                  <a:pt x="2" y="11"/>
                  <a:pt x="2" y="11"/>
                </a:cubicBezTo>
                <a:cubicBezTo>
                  <a:pt x="2" y="10"/>
                  <a:pt x="2" y="10"/>
                  <a:pt x="2" y="9"/>
                </a:cubicBezTo>
                <a:cubicBezTo>
                  <a:pt x="2" y="9"/>
                  <a:pt x="2" y="9"/>
                  <a:pt x="2" y="9"/>
                </a:cubicBezTo>
                <a:cubicBezTo>
                  <a:pt x="5" y="2"/>
                  <a:pt x="5" y="2"/>
                  <a:pt x="5" y="2"/>
                </a:cubicBezTo>
                <a:cubicBezTo>
                  <a:pt x="5" y="0"/>
                  <a:pt x="7" y="0"/>
                  <a:pt x="8" y="0"/>
                </a:cubicBezTo>
                <a:cubicBezTo>
                  <a:pt x="8" y="0"/>
                  <a:pt x="8" y="0"/>
                  <a:pt x="8" y="0"/>
                </a:cubicBezTo>
                <a:cubicBezTo>
                  <a:pt x="34" y="0"/>
                  <a:pt x="34" y="0"/>
                  <a:pt x="34" y="0"/>
                </a:cubicBezTo>
                <a:cubicBezTo>
                  <a:pt x="35" y="0"/>
                  <a:pt x="36" y="1"/>
                  <a:pt x="37" y="2"/>
                </a:cubicBezTo>
                <a:cubicBezTo>
                  <a:pt x="39" y="9"/>
                  <a:pt x="39" y="9"/>
                  <a:pt x="39" y="9"/>
                </a:cubicBezTo>
                <a:cubicBezTo>
                  <a:pt x="40" y="10"/>
                  <a:pt x="40" y="10"/>
                  <a:pt x="39" y="11"/>
                </a:cubicBezTo>
                <a:cubicBezTo>
                  <a:pt x="34" y="23"/>
                  <a:pt x="34" y="23"/>
                  <a:pt x="34" y="23"/>
                </a:cubicBezTo>
                <a:cubicBezTo>
                  <a:pt x="35" y="25"/>
                  <a:pt x="35" y="25"/>
                  <a:pt x="35" y="25"/>
                </a:cubicBezTo>
                <a:close/>
                <a:moveTo>
                  <a:pt x="28" y="24"/>
                </a:moveTo>
                <a:cubicBezTo>
                  <a:pt x="14" y="24"/>
                  <a:pt x="14" y="24"/>
                  <a:pt x="14" y="24"/>
                </a:cubicBezTo>
                <a:cubicBezTo>
                  <a:pt x="7" y="64"/>
                  <a:pt x="7" y="64"/>
                  <a:pt x="7" y="64"/>
                </a:cubicBezTo>
                <a:cubicBezTo>
                  <a:pt x="21" y="78"/>
                  <a:pt x="21" y="78"/>
                  <a:pt x="21" y="78"/>
                </a:cubicBezTo>
                <a:cubicBezTo>
                  <a:pt x="35" y="64"/>
                  <a:pt x="35" y="64"/>
                  <a:pt x="35" y="64"/>
                </a:cubicBezTo>
                <a:cubicBezTo>
                  <a:pt x="28" y="24"/>
                  <a:pt x="28" y="24"/>
                  <a:pt x="28" y="24"/>
                </a:cubicBezTo>
                <a:close/>
                <a:moveTo>
                  <a:pt x="36" y="32"/>
                </a:moveTo>
                <a:cubicBezTo>
                  <a:pt x="38" y="44"/>
                  <a:pt x="38" y="44"/>
                  <a:pt x="38" y="44"/>
                </a:cubicBezTo>
                <a:cubicBezTo>
                  <a:pt x="46" y="51"/>
                  <a:pt x="46" y="51"/>
                  <a:pt x="46" y="51"/>
                </a:cubicBezTo>
                <a:cubicBezTo>
                  <a:pt x="51" y="46"/>
                  <a:pt x="51" y="46"/>
                  <a:pt x="51" y="46"/>
                </a:cubicBezTo>
                <a:cubicBezTo>
                  <a:pt x="36" y="32"/>
                  <a:pt x="36" y="32"/>
                  <a:pt x="36" y="3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96" name="Freeform 3887"/>
          <p:cNvSpPr>
            <a:spLocks noEditPoints="1"/>
          </p:cNvSpPr>
          <p:nvPr/>
        </p:nvSpPr>
        <p:spPr bwMode="auto">
          <a:xfrm>
            <a:off x="4112633" y="5561928"/>
            <a:ext cx="213999" cy="226272"/>
          </a:xfrm>
          <a:custGeom>
            <a:avLst/>
            <a:gdLst>
              <a:gd name="T0" fmla="*/ 70 w 81"/>
              <a:gd name="T1" fmla="*/ 15 h 85"/>
              <a:gd name="T2" fmla="*/ 79 w 81"/>
              <a:gd name="T3" fmla="*/ 15 h 85"/>
              <a:gd name="T4" fmla="*/ 81 w 81"/>
              <a:gd name="T5" fmla="*/ 17 h 85"/>
              <a:gd name="T6" fmla="*/ 81 w 81"/>
              <a:gd name="T7" fmla="*/ 17 h 85"/>
              <a:gd name="T8" fmla="*/ 81 w 81"/>
              <a:gd name="T9" fmla="*/ 46 h 85"/>
              <a:gd name="T10" fmla="*/ 79 w 81"/>
              <a:gd name="T11" fmla="*/ 48 h 85"/>
              <a:gd name="T12" fmla="*/ 79 w 81"/>
              <a:gd name="T13" fmla="*/ 48 h 85"/>
              <a:gd name="T14" fmla="*/ 37 w 81"/>
              <a:gd name="T15" fmla="*/ 48 h 85"/>
              <a:gd name="T16" fmla="*/ 37 w 81"/>
              <a:gd name="T17" fmla="*/ 61 h 85"/>
              <a:gd name="T18" fmla="*/ 44 w 81"/>
              <a:gd name="T19" fmla="*/ 61 h 85"/>
              <a:gd name="T20" fmla="*/ 46 w 81"/>
              <a:gd name="T21" fmla="*/ 63 h 85"/>
              <a:gd name="T22" fmla="*/ 46 w 81"/>
              <a:gd name="T23" fmla="*/ 63 h 85"/>
              <a:gd name="T24" fmla="*/ 46 w 81"/>
              <a:gd name="T25" fmla="*/ 73 h 85"/>
              <a:gd name="T26" fmla="*/ 46 w 81"/>
              <a:gd name="T27" fmla="*/ 83 h 85"/>
              <a:gd name="T28" fmla="*/ 44 w 81"/>
              <a:gd name="T29" fmla="*/ 85 h 85"/>
              <a:gd name="T30" fmla="*/ 44 w 81"/>
              <a:gd name="T31" fmla="*/ 85 h 85"/>
              <a:gd name="T32" fmla="*/ 35 w 81"/>
              <a:gd name="T33" fmla="*/ 85 h 85"/>
              <a:gd name="T34" fmla="*/ 26 w 81"/>
              <a:gd name="T35" fmla="*/ 85 h 85"/>
              <a:gd name="T36" fmla="*/ 24 w 81"/>
              <a:gd name="T37" fmla="*/ 83 h 85"/>
              <a:gd name="T38" fmla="*/ 24 w 81"/>
              <a:gd name="T39" fmla="*/ 83 h 85"/>
              <a:gd name="T40" fmla="*/ 24 w 81"/>
              <a:gd name="T41" fmla="*/ 73 h 85"/>
              <a:gd name="T42" fmla="*/ 24 w 81"/>
              <a:gd name="T43" fmla="*/ 63 h 85"/>
              <a:gd name="T44" fmla="*/ 26 w 81"/>
              <a:gd name="T45" fmla="*/ 61 h 85"/>
              <a:gd name="T46" fmla="*/ 26 w 81"/>
              <a:gd name="T47" fmla="*/ 61 h 85"/>
              <a:gd name="T48" fmla="*/ 33 w 81"/>
              <a:gd name="T49" fmla="*/ 61 h 85"/>
              <a:gd name="T50" fmla="*/ 33 w 81"/>
              <a:gd name="T51" fmla="*/ 46 h 85"/>
              <a:gd name="T52" fmla="*/ 33 w 81"/>
              <a:gd name="T53" fmla="*/ 46 h 85"/>
              <a:gd name="T54" fmla="*/ 35 w 81"/>
              <a:gd name="T55" fmla="*/ 44 h 85"/>
              <a:gd name="T56" fmla="*/ 77 w 81"/>
              <a:gd name="T57" fmla="*/ 44 h 85"/>
              <a:gd name="T58" fmla="*/ 77 w 81"/>
              <a:gd name="T59" fmla="*/ 19 h 85"/>
              <a:gd name="T60" fmla="*/ 70 w 81"/>
              <a:gd name="T61" fmla="*/ 19 h 85"/>
              <a:gd name="T62" fmla="*/ 70 w 81"/>
              <a:gd name="T63" fmla="*/ 31 h 85"/>
              <a:gd name="T64" fmla="*/ 67 w 81"/>
              <a:gd name="T65" fmla="*/ 34 h 85"/>
              <a:gd name="T66" fmla="*/ 67 w 81"/>
              <a:gd name="T67" fmla="*/ 34 h 85"/>
              <a:gd name="T68" fmla="*/ 3 w 81"/>
              <a:gd name="T69" fmla="*/ 34 h 85"/>
              <a:gd name="T70" fmla="*/ 0 w 81"/>
              <a:gd name="T71" fmla="*/ 31 h 85"/>
              <a:gd name="T72" fmla="*/ 0 w 81"/>
              <a:gd name="T73" fmla="*/ 31 h 85"/>
              <a:gd name="T74" fmla="*/ 0 w 81"/>
              <a:gd name="T75" fmla="*/ 3 h 85"/>
              <a:gd name="T76" fmla="*/ 3 w 81"/>
              <a:gd name="T77" fmla="*/ 0 h 85"/>
              <a:gd name="T78" fmla="*/ 3 w 81"/>
              <a:gd name="T79" fmla="*/ 0 h 85"/>
              <a:gd name="T80" fmla="*/ 67 w 81"/>
              <a:gd name="T81" fmla="*/ 0 h 85"/>
              <a:gd name="T82" fmla="*/ 70 w 81"/>
              <a:gd name="T83" fmla="*/ 3 h 85"/>
              <a:gd name="T84" fmla="*/ 70 w 81"/>
              <a:gd name="T85" fmla="*/ 3 h 85"/>
              <a:gd name="T86" fmla="*/ 70 w 81"/>
              <a:gd name="T87" fmla="*/ 15 h 85"/>
              <a:gd name="T88" fmla="*/ 64 w 81"/>
              <a:gd name="T89" fmla="*/ 6 h 85"/>
              <a:gd name="T90" fmla="*/ 7 w 81"/>
              <a:gd name="T91" fmla="*/ 6 h 85"/>
              <a:gd name="T92" fmla="*/ 7 w 81"/>
              <a:gd name="T93" fmla="*/ 28 h 85"/>
              <a:gd name="T94" fmla="*/ 64 w 81"/>
              <a:gd name="T95" fmla="*/ 28 h 85"/>
              <a:gd name="T96" fmla="*/ 64 w 81"/>
              <a:gd name="T97" fmla="*/ 6 h 85"/>
              <a:gd name="T98" fmla="*/ 35 w 81"/>
              <a:gd name="T99" fmla="*/ 65 h 85"/>
              <a:gd name="T100" fmla="*/ 35 w 81"/>
              <a:gd name="T101" fmla="*/ 65 h 85"/>
              <a:gd name="T102" fmla="*/ 35 w 81"/>
              <a:gd name="T103" fmla="*/ 65 h 85"/>
              <a:gd name="T104" fmla="*/ 28 w 81"/>
              <a:gd name="T105" fmla="*/ 65 h 85"/>
              <a:gd name="T106" fmla="*/ 28 w 81"/>
              <a:gd name="T107" fmla="*/ 73 h 85"/>
              <a:gd name="T108" fmla="*/ 28 w 81"/>
              <a:gd name="T109" fmla="*/ 81 h 85"/>
              <a:gd name="T110" fmla="*/ 35 w 81"/>
              <a:gd name="T111" fmla="*/ 81 h 85"/>
              <a:gd name="T112" fmla="*/ 42 w 81"/>
              <a:gd name="T113" fmla="*/ 81 h 85"/>
              <a:gd name="T114" fmla="*/ 42 w 81"/>
              <a:gd name="T115" fmla="*/ 73 h 85"/>
              <a:gd name="T116" fmla="*/ 42 w 81"/>
              <a:gd name="T117" fmla="*/ 65 h 85"/>
              <a:gd name="T118" fmla="*/ 35 w 81"/>
              <a:gd name="T119" fmla="*/ 65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81" h="85">
                <a:moveTo>
                  <a:pt x="70" y="15"/>
                </a:moveTo>
                <a:cubicBezTo>
                  <a:pt x="79" y="15"/>
                  <a:pt x="79" y="15"/>
                  <a:pt x="79" y="15"/>
                </a:cubicBezTo>
                <a:cubicBezTo>
                  <a:pt x="80" y="15"/>
                  <a:pt x="81" y="16"/>
                  <a:pt x="81" y="17"/>
                </a:cubicBezTo>
                <a:cubicBezTo>
                  <a:pt x="81" y="17"/>
                  <a:pt x="81" y="17"/>
                  <a:pt x="81" y="17"/>
                </a:cubicBezTo>
                <a:cubicBezTo>
                  <a:pt x="81" y="46"/>
                  <a:pt x="81" y="46"/>
                  <a:pt x="81" y="46"/>
                </a:cubicBezTo>
                <a:cubicBezTo>
                  <a:pt x="81" y="47"/>
                  <a:pt x="80" y="48"/>
                  <a:pt x="79" y="48"/>
                </a:cubicBezTo>
                <a:cubicBezTo>
                  <a:pt x="79" y="48"/>
                  <a:pt x="79" y="48"/>
                  <a:pt x="79" y="48"/>
                </a:cubicBezTo>
                <a:cubicBezTo>
                  <a:pt x="37" y="48"/>
                  <a:pt x="37" y="48"/>
                  <a:pt x="37" y="48"/>
                </a:cubicBezTo>
                <a:cubicBezTo>
                  <a:pt x="37" y="61"/>
                  <a:pt x="37" y="61"/>
                  <a:pt x="37" y="61"/>
                </a:cubicBezTo>
                <a:cubicBezTo>
                  <a:pt x="44" y="61"/>
                  <a:pt x="44" y="61"/>
                  <a:pt x="44" y="61"/>
                </a:cubicBezTo>
                <a:cubicBezTo>
                  <a:pt x="45" y="61"/>
                  <a:pt x="46" y="61"/>
                  <a:pt x="46" y="63"/>
                </a:cubicBezTo>
                <a:cubicBezTo>
                  <a:pt x="46" y="63"/>
                  <a:pt x="46" y="63"/>
                  <a:pt x="46" y="63"/>
                </a:cubicBezTo>
                <a:cubicBezTo>
                  <a:pt x="46" y="73"/>
                  <a:pt x="46" y="73"/>
                  <a:pt x="46" y="73"/>
                </a:cubicBezTo>
                <a:cubicBezTo>
                  <a:pt x="46" y="83"/>
                  <a:pt x="46" y="83"/>
                  <a:pt x="46" y="83"/>
                </a:cubicBezTo>
                <a:cubicBezTo>
                  <a:pt x="46" y="84"/>
                  <a:pt x="45" y="85"/>
                  <a:pt x="44" y="85"/>
                </a:cubicBezTo>
                <a:cubicBezTo>
                  <a:pt x="44" y="85"/>
                  <a:pt x="44" y="85"/>
                  <a:pt x="44" y="85"/>
                </a:cubicBezTo>
                <a:cubicBezTo>
                  <a:pt x="35" y="85"/>
                  <a:pt x="35" y="85"/>
                  <a:pt x="35" y="85"/>
                </a:cubicBezTo>
                <a:cubicBezTo>
                  <a:pt x="26" y="85"/>
                  <a:pt x="26" y="85"/>
                  <a:pt x="26" y="85"/>
                </a:cubicBezTo>
                <a:cubicBezTo>
                  <a:pt x="25" y="85"/>
                  <a:pt x="24" y="84"/>
                  <a:pt x="24" y="83"/>
                </a:cubicBezTo>
                <a:cubicBezTo>
                  <a:pt x="24" y="83"/>
                  <a:pt x="24" y="83"/>
                  <a:pt x="24" y="83"/>
                </a:cubicBezTo>
                <a:cubicBezTo>
                  <a:pt x="24" y="73"/>
                  <a:pt x="24" y="73"/>
                  <a:pt x="24" y="73"/>
                </a:cubicBezTo>
                <a:cubicBezTo>
                  <a:pt x="24" y="63"/>
                  <a:pt x="24" y="63"/>
                  <a:pt x="24" y="63"/>
                </a:cubicBezTo>
                <a:cubicBezTo>
                  <a:pt x="24" y="61"/>
                  <a:pt x="25" y="61"/>
                  <a:pt x="26" y="61"/>
                </a:cubicBezTo>
                <a:cubicBezTo>
                  <a:pt x="26" y="61"/>
                  <a:pt x="26" y="61"/>
                  <a:pt x="26" y="61"/>
                </a:cubicBezTo>
                <a:cubicBezTo>
                  <a:pt x="33" y="61"/>
                  <a:pt x="33" y="61"/>
                  <a:pt x="33" y="61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46"/>
                  <a:pt x="33" y="46"/>
                  <a:pt x="33" y="46"/>
                </a:cubicBezTo>
                <a:cubicBezTo>
                  <a:pt x="33" y="45"/>
                  <a:pt x="34" y="44"/>
                  <a:pt x="35" y="44"/>
                </a:cubicBezTo>
                <a:cubicBezTo>
                  <a:pt x="77" y="44"/>
                  <a:pt x="77" y="44"/>
                  <a:pt x="77" y="44"/>
                </a:cubicBezTo>
                <a:cubicBezTo>
                  <a:pt x="77" y="19"/>
                  <a:pt x="77" y="19"/>
                  <a:pt x="77" y="19"/>
                </a:cubicBezTo>
                <a:cubicBezTo>
                  <a:pt x="70" y="19"/>
                  <a:pt x="70" y="19"/>
                  <a:pt x="70" y="19"/>
                </a:cubicBezTo>
                <a:cubicBezTo>
                  <a:pt x="70" y="31"/>
                  <a:pt x="70" y="31"/>
                  <a:pt x="70" y="31"/>
                </a:cubicBezTo>
                <a:cubicBezTo>
                  <a:pt x="70" y="33"/>
                  <a:pt x="69" y="34"/>
                  <a:pt x="67" y="34"/>
                </a:cubicBezTo>
                <a:cubicBezTo>
                  <a:pt x="67" y="34"/>
                  <a:pt x="67" y="34"/>
                  <a:pt x="67" y="34"/>
                </a:cubicBezTo>
                <a:cubicBezTo>
                  <a:pt x="3" y="34"/>
                  <a:pt x="3" y="34"/>
                  <a:pt x="3" y="34"/>
                </a:cubicBezTo>
                <a:cubicBezTo>
                  <a:pt x="1" y="34"/>
                  <a:pt x="0" y="33"/>
                  <a:pt x="0" y="31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ubicBezTo>
                  <a:pt x="3" y="0"/>
                  <a:pt x="3" y="0"/>
                  <a:pt x="3" y="0"/>
                </a:cubicBezTo>
                <a:cubicBezTo>
                  <a:pt x="67" y="0"/>
                  <a:pt x="67" y="0"/>
                  <a:pt x="67" y="0"/>
                </a:cubicBezTo>
                <a:cubicBezTo>
                  <a:pt x="69" y="0"/>
                  <a:pt x="70" y="1"/>
                  <a:pt x="70" y="3"/>
                </a:cubicBezTo>
                <a:cubicBezTo>
                  <a:pt x="70" y="3"/>
                  <a:pt x="70" y="3"/>
                  <a:pt x="70" y="3"/>
                </a:cubicBezTo>
                <a:cubicBezTo>
                  <a:pt x="70" y="15"/>
                  <a:pt x="70" y="15"/>
                  <a:pt x="70" y="15"/>
                </a:cubicBezTo>
                <a:close/>
                <a:moveTo>
                  <a:pt x="64" y="6"/>
                </a:moveTo>
                <a:cubicBezTo>
                  <a:pt x="7" y="6"/>
                  <a:pt x="7" y="6"/>
                  <a:pt x="7" y="6"/>
                </a:cubicBezTo>
                <a:cubicBezTo>
                  <a:pt x="7" y="28"/>
                  <a:pt x="7" y="28"/>
                  <a:pt x="7" y="28"/>
                </a:cubicBezTo>
                <a:cubicBezTo>
                  <a:pt x="64" y="28"/>
                  <a:pt x="64" y="28"/>
                  <a:pt x="64" y="28"/>
                </a:cubicBezTo>
                <a:cubicBezTo>
                  <a:pt x="64" y="6"/>
                  <a:pt x="64" y="6"/>
                  <a:pt x="64" y="6"/>
                </a:cubicBezTo>
                <a:close/>
                <a:moveTo>
                  <a:pt x="35" y="65"/>
                </a:moveTo>
                <a:cubicBezTo>
                  <a:pt x="35" y="65"/>
                  <a:pt x="35" y="65"/>
                  <a:pt x="35" y="65"/>
                </a:cubicBezTo>
                <a:cubicBezTo>
                  <a:pt x="35" y="65"/>
                  <a:pt x="35" y="65"/>
                  <a:pt x="35" y="65"/>
                </a:cubicBezTo>
                <a:cubicBezTo>
                  <a:pt x="28" y="65"/>
                  <a:pt x="28" y="65"/>
                  <a:pt x="28" y="65"/>
                </a:cubicBezTo>
                <a:cubicBezTo>
                  <a:pt x="28" y="73"/>
                  <a:pt x="28" y="73"/>
                  <a:pt x="28" y="73"/>
                </a:cubicBezTo>
                <a:cubicBezTo>
                  <a:pt x="28" y="81"/>
                  <a:pt x="28" y="81"/>
                  <a:pt x="28" y="81"/>
                </a:cubicBezTo>
                <a:cubicBezTo>
                  <a:pt x="35" y="81"/>
                  <a:pt x="35" y="81"/>
                  <a:pt x="35" y="81"/>
                </a:cubicBezTo>
                <a:cubicBezTo>
                  <a:pt x="42" y="81"/>
                  <a:pt x="42" y="81"/>
                  <a:pt x="42" y="81"/>
                </a:cubicBezTo>
                <a:cubicBezTo>
                  <a:pt x="42" y="73"/>
                  <a:pt x="42" y="73"/>
                  <a:pt x="42" y="73"/>
                </a:cubicBezTo>
                <a:cubicBezTo>
                  <a:pt x="42" y="65"/>
                  <a:pt x="42" y="65"/>
                  <a:pt x="42" y="65"/>
                </a:cubicBezTo>
                <a:cubicBezTo>
                  <a:pt x="35" y="65"/>
                  <a:pt x="35" y="65"/>
                  <a:pt x="35" y="6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97" name="Freeform 3888"/>
          <p:cNvSpPr>
            <a:spLocks noEditPoints="1"/>
          </p:cNvSpPr>
          <p:nvPr/>
        </p:nvSpPr>
        <p:spPr bwMode="auto">
          <a:xfrm>
            <a:off x="2892502" y="5557447"/>
            <a:ext cx="252093" cy="230752"/>
          </a:xfrm>
          <a:custGeom>
            <a:avLst/>
            <a:gdLst>
              <a:gd name="T0" fmla="*/ 36 w 95"/>
              <a:gd name="T1" fmla="*/ 19 h 87"/>
              <a:gd name="T2" fmla="*/ 33 w 95"/>
              <a:gd name="T3" fmla="*/ 17 h 87"/>
              <a:gd name="T4" fmla="*/ 26 w 95"/>
              <a:gd name="T5" fmla="*/ 17 h 87"/>
              <a:gd name="T6" fmla="*/ 22 w 95"/>
              <a:gd name="T7" fmla="*/ 19 h 87"/>
              <a:gd name="T8" fmla="*/ 22 w 95"/>
              <a:gd name="T9" fmla="*/ 23 h 87"/>
              <a:gd name="T10" fmla="*/ 23 w 95"/>
              <a:gd name="T11" fmla="*/ 27 h 87"/>
              <a:gd name="T12" fmla="*/ 27 w 95"/>
              <a:gd name="T13" fmla="*/ 27 h 87"/>
              <a:gd name="T14" fmla="*/ 34 w 95"/>
              <a:gd name="T15" fmla="*/ 27 h 87"/>
              <a:gd name="T16" fmla="*/ 40 w 95"/>
              <a:gd name="T17" fmla="*/ 34 h 87"/>
              <a:gd name="T18" fmla="*/ 40 w 95"/>
              <a:gd name="T19" fmla="*/ 40 h 87"/>
              <a:gd name="T20" fmla="*/ 31 w 95"/>
              <a:gd name="T21" fmla="*/ 46 h 87"/>
              <a:gd name="T22" fmla="*/ 27 w 95"/>
              <a:gd name="T23" fmla="*/ 48 h 87"/>
              <a:gd name="T24" fmla="*/ 20 w 95"/>
              <a:gd name="T25" fmla="*/ 44 h 87"/>
              <a:gd name="T26" fmla="*/ 22 w 95"/>
              <a:gd name="T27" fmla="*/ 40 h 87"/>
              <a:gd name="T28" fmla="*/ 26 w 95"/>
              <a:gd name="T29" fmla="*/ 42 h 87"/>
              <a:gd name="T30" fmla="*/ 34 w 95"/>
              <a:gd name="T31" fmla="*/ 42 h 87"/>
              <a:gd name="T32" fmla="*/ 36 w 95"/>
              <a:gd name="T33" fmla="*/ 40 h 87"/>
              <a:gd name="T34" fmla="*/ 34 w 95"/>
              <a:gd name="T35" fmla="*/ 31 h 87"/>
              <a:gd name="T36" fmla="*/ 27 w 95"/>
              <a:gd name="T37" fmla="*/ 31 h 87"/>
              <a:gd name="T38" fmla="*/ 24 w 95"/>
              <a:gd name="T39" fmla="*/ 31 h 87"/>
              <a:gd name="T40" fmla="*/ 18 w 95"/>
              <a:gd name="T41" fmla="*/ 23 h 87"/>
              <a:gd name="T42" fmla="*/ 18 w 95"/>
              <a:gd name="T43" fmla="*/ 21 h 87"/>
              <a:gd name="T44" fmla="*/ 24 w 95"/>
              <a:gd name="T45" fmla="*/ 13 h 87"/>
              <a:gd name="T46" fmla="*/ 29 w 95"/>
              <a:gd name="T47" fmla="*/ 9 h 87"/>
              <a:gd name="T48" fmla="*/ 34 w 95"/>
              <a:gd name="T49" fmla="*/ 13 h 87"/>
              <a:gd name="T50" fmla="*/ 83 w 95"/>
              <a:gd name="T51" fmla="*/ 66 h 87"/>
              <a:gd name="T52" fmla="*/ 95 w 95"/>
              <a:gd name="T53" fmla="*/ 76 h 87"/>
              <a:gd name="T54" fmla="*/ 26 w 95"/>
              <a:gd name="T55" fmla="*/ 87 h 87"/>
              <a:gd name="T56" fmla="*/ 19 w 95"/>
              <a:gd name="T57" fmla="*/ 69 h 87"/>
              <a:gd name="T58" fmla="*/ 26 w 95"/>
              <a:gd name="T59" fmla="*/ 59 h 87"/>
              <a:gd name="T60" fmla="*/ 59 w 95"/>
              <a:gd name="T61" fmla="*/ 26 h 87"/>
              <a:gd name="T62" fmla="*/ 83 w 95"/>
              <a:gd name="T63" fmla="*/ 66 h 87"/>
              <a:gd name="T64" fmla="*/ 22 w 95"/>
              <a:gd name="T65" fmla="*/ 72 h 87"/>
              <a:gd name="T66" fmla="*/ 26 w 95"/>
              <a:gd name="T67" fmla="*/ 83 h 87"/>
              <a:gd name="T68" fmla="*/ 29 w 95"/>
              <a:gd name="T69" fmla="*/ 70 h 87"/>
              <a:gd name="T70" fmla="*/ 89 w 95"/>
              <a:gd name="T71" fmla="*/ 81 h 87"/>
              <a:gd name="T72" fmla="*/ 84 w 95"/>
              <a:gd name="T73" fmla="*/ 70 h 87"/>
              <a:gd name="T74" fmla="*/ 66 w 95"/>
              <a:gd name="T75" fmla="*/ 83 h 87"/>
              <a:gd name="T76" fmla="*/ 62 w 95"/>
              <a:gd name="T77" fmla="*/ 45 h 87"/>
              <a:gd name="T78" fmla="*/ 59 w 95"/>
              <a:gd name="T79" fmla="*/ 43 h 87"/>
              <a:gd name="T80" fmla="*/ 48 w 95"/>
              <a:gd name="T81" fmla="*/ 52 h 87"/>
              <a:gd name="T82" fmla="*/ 52 w 95"/>
              <a:gd name="T83" fmla="*/ 53 h 87"/>
              <a:gd name="T84" fmla="*/ 59 w 95"/>
              <a:gd name="T85" fmla="*/ 53 h 87"/>
              <a:gd name="T86" fmla="*/ 64 w 95"/>
              <a:gd name="T87" fmla="*/ 55 h 87"/>
              <a:gd name="T88" fmla="*/ 66 w 95"/>
              <a:gd name="T89" fmla="*/ 61 h 87"/>
              <a:gd name="T90" fmla="*/ 60 w 95"/>
              <a:gd name="T91" fmla="*/ 72 h 87"/>
              <a:gd name="T92" fmla="*/ 55 w 95"/>
              <a:gd name="T93" fmla="*/ 76 h 87"/>
              <a:gd name="T94" fmla="*/ 50 w 95"/>
              <a:gd name="T95" fmla="*/ 72 h 87"/>
              <a:gd name="T96" fmla="*/ 46 w 95"/>
              <a:gd name="T97" fmla="*/ 64 h 87"/>
              <a:gd name="T98" fmla="*/ 50 w 95"/>
              <a:gd name="T99" fmla="*/ 68 h 87"/>
              <a:gd name="T100" fmla="*/ 57 w 95"/>
              <a:gd name="T101" fmla="*/ 68 h 87"/>
              <a:gd name="T102" fmla="*/ 61 w 95"/>
              <a:gd name="T103" fmla="*/ 67 h 87"/>
              <a:gd name="T104" fmla="*/ 61 w 95"/>
              <a:gd name="T105" fmla="*/ 58 h 87"/>
              <a:gd name="T106" fmla="*/ 57 w 95"/>
              <a:gd name="T107" fmla="*/ 57 h 87"/>
              <a:gd name="T108" fmla="*/ 50 w 95"/>
              <a:gd name="T109" fmla="*/ 57 h 87"/>
              <a:gd name="T110" fmla="*/ 45 w 95"/>
              <a:gd name="T111" fmla="*/ 55 h 87"/>
              <a:gd name="T112" fmla="*/ 55 w 95"/>
              <a:gd name="T113" fmla="*/ 78 h 87"/>
              <a:gd name="T114" fmla="*/ 64 w 95"/>
              <a:gd name="T115" fmla="*/ 34 h 87"/>
              <a:gd name="T116" fmla="*/ 60 w 95"/>
              <a:gd name="T117" fmla="*/ 39 h 87"/>
              <a:gd name="T118" fmla="*/ 29 w 95"/>
              <a:gd name="T119" fmla="*/ 6 h 87"/>
              <a:gd name="T120" fmla="*/ 52 w 95"/>
              <a:gd name="T121" fmla="*/ 29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95" h="87">
                <a:moveTo>
                  <a:pt x="40" y="19"/>
                </a:moveTo>
                <a:cubicBezTo>
                  <a:pt x="40" y="20"/>
                  <a:pt x="39" y="21"/>
                  <a:pt x="38" y="21"/>
                </a:cubicBezTo>
                <a:cubicBezTo>
                  <a:pt x="37" y="21"/>
                  <a:pt x="36" y="20"/>
                  <a:pt x="36" y="19"/>
                </a:cubicBezTo>
                <a:cubicBezTo>
                  <a:pt x="36" y="18"/>
                  <a:pt x="36" y="18"/>
                  <a:pt x="36" y="17"/>
                </a:cubicBezTo>
                <a:cubicBezTo>
                  <a:pt x="35" y="17"/>
                  <a:pt x="35" y="17"/>
                  <a:pt x="34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1" y="17"/>
                  <a:pt x="31" y="17"/>
                  <a:pt x="31" y="17"/>
                </a:cubicBezTo>
                <a:cubicBezTo>
                  <a:pt x="27" y="17"/>
                  <a:pt x="27" y="17"/>
                  <a:pt x="27" y="17"/>
                </a:cubicBezTo>
                <a:cubicBezTo>
                  <a:pt x="26" y="17"/>
                  <a:pt x="26" y="17"/>
                  <a:pt x="26" y="17"/>
                </a:cubicBezTo>
                <a:cubicBezTo>
                  <a:pt x="24" y="17"/>
                  <a:pt x="24" y="17"/>
                  <a:pt x="24" y="17"/>
                </a:cubicBezTo>
                <a:cubicBezTo>
                  <a:pt x="24" y="17"/>
                  <a:pt x="23" y="17"/>
                  <a:pt x="23" y="17"/>
                </a:cubicBezTo>
                <a:cubicBezTo>
                  <a:pt x="22" y="18"/>
                  <a:pt x="22" y="18"/>
                  <a:pt x="22" y="19"/>
                </a:cubicBezTo>
                <a:cubicBezTo>
                  <a:pt x="22" y="21"/>
                  <a:pt x="22" y="21"/>
                  <a:pt x="22" y="21"/>
                </a:cubicBezTo>
                <a:cubicBezTo>
                  <a:pt x="22" y="21"/>
                  <a:pt x="22" y="21"/>
                  <a:pt x="22" y="21"/>
                </a:cubicBezTo>
                <a:cubicBezTo>
                  <a:pt x="22" y="23"/>
                  <a:pt x="22" y="23"/>
                  <a:pt x="22" y="23"/>
                </a:cubicBezTo>
                <a:cubicBezTo>
                  <a:pt x="22" y="23"/>
                  <a:pt x="22" y="23"/>
                  <a:pt x="22" y="23"/>
                </a:cubicBezTo>
                <a:cubicBezTo>
                  <a:pt x="22" y="25"/>
                  <a:pt x="22" y="25"/>
                  <a:pt x="22" y="25"/>
                </a:cubicBezTo>
                <a:cubicBezTo>
                  <a:pt x="22" y="26"/>
                  <a:pt x="22" y="26"/>
                  <a:pt x="23" y="27"/>
                </a:cubicBezTo>
                <a:cubicBezTo>
                  <a:pt x="23" y="27"/>
                  <a:pt x="24" y="27"/>
                  <a:pt x="24" y="27"/>
                </a:cubicBezTo>
                <a:cubicBezTo>
                  <a:pt x="26" y="27"/>
                  <a:pt x="26" y="27"/>
                  <a:pt x="26" y="27"/>
                </a:cubicBezTo>
                <a:cubicBezTo>
                  <a:pt x="27" y="27"/>
                  <a:pt x="27" y="27"/>
                  <a:pt x="27" y="27"/>
                </a:cubicBezTo>
                <a:cubicBezTo>
                  <a:pt x="31" y="27"/>
                  <a:pt x="31" y="27"/>
                  <a:pt x="31" y="27"/>
                </a:cubicBezTo>
                <a:cubicBezTo>
                  <a:pt x="33" y="27"/>
                  <a:pt x="33" y="27"/>
                  <a:pt x="33" y="27"/>
                </a:cubicBezTo>
                <a:cubicBezTo>
                  <a:pt x="34" y="27"/>
                  <a:pt x="34" y="27"/>
                  <a:pt x="34" y="27"/>
                </a:cubicBezTo>
                <a:cubicBezTo>
                  <a:pt x="34" y="27"/>
                  <a:pt x="34" y="27"/>
                  <a:pt x="34" y="27"/>
                </a:cubicBezTo>
                <a:cubicBezTo>
                  <a:pt x="36" y="28"/>
                  <a:pt x="37" y="28"/>
                  <a:pt x="38" y="29"/>
                </a:cubicBezTo>
                <a:cubicBezTo>
                  <a:pt x="40" y="30"/>
                  <a:pt x="40" y="32"/>
                  <a:pt x="40" y="34"/>
                </a:cubicBezTo>
                <a:cubicBezTo>
                  <a:pt x="40" y="35"/>
                  <a:pt x="40" y="35"/>
                  <a:pt x="40" y="35"/>
                </a:cubicBezTo>
                <a:cubicBezTo>
                  <a:pt x="40" y="36"/>
                  <a:pt x="40" y="36"/>
                  <a:pt x="40" y="36"/>
                </a:cubicBezTo>
                <a:cubicBezTo>
                  <a:pt x="40" y="40"/>
                  <a:pt x="40" y="40"/>
                  <a:pt x="40" y="40"/>
                </a:cubicBezTo>
                <a:cubicBezTo>
                  <a:pt x="40" y="42"/>
                  <a:pt x="40" y="43"/>
                  <a:pt x="38" y="44"/>
                </a:cubicBezTo>
                <a:cubicBezTo>
                  <a:pt x="37" y="45"/>
                  <a:pt x="36" y="46"/>
                  <a:pt x="34" y="46"/>
                </a:cubicBezTo>
                <a:cubicBezTo>
                  <a:pt x="31" y="46"/>
                  <a:pt x="31" y="46"/>
                  <a:pt x="31" y="46"/>
                </a:cubicBezTo>
                <a:cubicBezTo>
                  <a:pt x="31" y="48"/>
                  <a:pt x="31" y="48"/>
                  <a:pt x="31" y="48"/>
                </a:cubicBezTo>
                <a:cubicBezTo>
                  <a:pt x="31" y="49"/>
                  <a:pt x="30" y="50"/>
                  <a:pt x="29" y="50"/>
                </a:cubicBezTo>
                <a:cubicBezTo>
                  <a:pt x="28" y="50"/>
                  <a:pt x="27" y="49"/>
                  <a:pt x="27" y="48"/>
                </a:cubicBezTo>
                <a:cubicBezTo>
                  <a:pt x="27" y="46"/>
                  <a:pt x="27" y="46"/>
                  <a:pt x="27" y="46"/>
                </a:cubicBezTo>
                <a:cubicBezTo>
                  <a:pt x="24" y="46"/>
                  <a:pt x="24" y="46"/>
                  <a:pt x="24" y="46"/>
                </a:cubicBezTo>
                <a:cubicBezTo>
                  <a:pt x="23" y="46"/>
                  <a:pt x="21" y="45"/>
                  <a:pt x="20" y="44"/>
                </a:cubicBezTo>
                <a:cubicBezTo>
                  <a:pt x="19" y="43"/>
                  <a:pt x="18" y="42"/>
                  <a:pt x="18" y="40"/>
                </a:cubicBezTo>
                <a:cubicBezTo>
                  <a:pt x="18" y="39"/>
                  <a:pt x="19" y="38"/>
                  <a:pt x="20" y="38"/>
                </a:cubicBezTo>
                <a:cubicBezTo>
                  <a:pt x="21" y="38"/>
                  <a:pt x="22" y="39"/>
                  <a:pt x="22" y="40"/>
                </a:cubicBezTo>
                <a:cubicBezTo>
                  <a:pt x="22" y="41"/>
                  <a:pt x="22" y="41"/>
                  <a:pt x="23" y="41"/>
                </a:cubicBezTo>
                <a:cubicBezTo>
                  <a:pt x="23" y="42"/>
                  <a:pt x="24" y="42"/>
                  <a:pt x="24" y="42"/>
                </a:cubicBezTo>
                <a:cubicBezTo>
                  <a:pt x="26" y="42"/>
                  <a:pt x="26" y="42"/>
                  <a:pt x="26" y="42"/>
                </a:cubicBezTo>
                <a:cubicBezTo>
                  <a:pt x="27" y="42"/>
                  <a:pt x="27" y="42"/>
                  <a:pt x="27" y="42"/>
                </a:cubicBezTo>
                <a:cubicBezTo>
                  <a:pt x="31" y="42"/>
                  <a:pt x="31" y="42"/>
                  <a:pt x="31" y="42"/>
                </a:cubicBezTo>
                <a:cubicBezTo>
                  <a:pt x="34" y="42"/>
                  <a:pt x="34" y="42"/>
                  <a:pt x="34" y="42"/>
                </a:cubicBezTo>
                <a:cubicBezTo>
                  <a:pt x="34" y="42"/>
                  <a:pt x="34" y="42"/>
                  <a:pt x="34" y="42"/>
                </a:cubicBezTo>
                <a:cubicBezTo>
                  <a:pt x="35" y="42"/>
                  <a:pt x="35" y="42"/>
                  <a:pt x="36" y="41"/>
                </a:cubicBezTo>
                <a:cubicBezTo>
                  <a:pt x="36" y="41"/>
                  <a:pt x="36" y="41"/>
                  <a:pt x="36" y="40"/>
                </a:cubicBezTo>
                <a:cubicBezTo>
                  <a:pt x="36" y="38"/>
                  <a:pt x="36" y="36"/>
                  <a:pt x="36" y="34"/>
                </a:cubicBezTo>
                <a:cubicBezTo>
                  <a:pt x="36" y="33"/>
                  <a:pt x="36" y="32"/>
                  <a:pt x="36" y="32"/>
                </a:cubicBezTo>
                <a:cubicBezTo>
                  <a:pt x="35" y="32"/>
                  <a:pt x="35" y="31"/>
                  <a:pt x="34" y="31"/>
                </a:cubicBezTo>
                <a:cubicBezTo>
                  <a:pt x="34" y="31"/>
                  <a:pt x="34" y="31"/>
                  <a:pt x="34" y="31"/>
                </a:cubicBezTo>
                <a:cubicBezTo>
                  <a:pt x="31" y="31"/>
                  <a:pt x="31" y="31"/>
                  <a:pt x="31" y="31"/>
                </a:cubicBezTo>
                <a:cubicBezTo>
                  <a:pt x="27" y="31"/>
                  <a:pt x="27" y="31"/>
                  <a:pt x="27" y="31"/>
                </a:cubicBezTo>
                <a:cubicBezTo>
                  <a:pt x="26" y="31"/>
                  <a:pt x="26" y="31"/>
                  <a:pt x="26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4" y="31"/>
                  <a:pt x="24" y="31"/>
                  <a:pt x="24" y="31"/>
                </a:cubicBezTo>
                <a:cubicBezTo>
                  <a:pt x="23" y="31"/>
                  <a:pt x="21" y="31"/>
                  <a:pt x="20" y="30"/>
                </a:cubicBezTo>
                <a:cubicBezTo>
                  <a:pt x="19" y="29"/>
                  <a:pt x="18" y="27"/>
                  <a:pt x="18" y="25"/>
                </a:cubicBezTo>
                <a:cubicBezTo>
                  <a:pt x="18" y="23"/>
                  <a:pt x="18" y="23"/>
                  <a:pt x="18" y="23"/>
                </a:cubicBezTo>
                <a:cubicBezTo>
                  <a:pt x="18" y="23"/>
                  <a:pt x="18" y="23"/>
                  <a:pt x="18" y="23"/>
                </a:cubicBezTo>
                <a:cubicBezTo>
                  <a:pt x="18" y="21"/>
                  <a:pt x="18" y="21"/>
                  <a:pt x="18" y="21"/>
                </a:cubicBezTo>
                <a:cubicBezTo>
                  <a:pt x="18" y="21"/>
                  <a:pt x="18" y="21"/>
                  <a:pt x="18" y="21"/>
                </a:cubicBezTo>
                <a:cubicBezTo>
                  <a:pt x="18" y="19"/>
                  <a:pt x="18" y="19"/>
                  <a:pt x="18" y="19"/>
                </a:cubicBezTo>
                <a:cubicBezTo>
                  <a:pt x="18" y="17"/>
                  <a:pt x="19" y="16"/>
                  <a:pt x="20" y="15"/>
                </a:cubicBezTo>
                <a:cubicBezTo>
                  <a:pt x="21" y="14"/>
                  <a:pt x="23" y="13"/>
                  <a:pt x="24" y="13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1"/>
                  <a:pt x="27" y="11"/>
                  <a:pt x="27" y="11"/>
                </a:cubicBezTo>
                <a:cubicBezTo>
                  <a:pt x="27" y="10"/>
                  <a:pt x="28" y="9"/>
                  <a:pt x="29" y="9"/>
                </a:cubicBezTo>
                <a:cubicBezTo>
                  <a:pt x="30" y="9"/>
                  <a:pt x="31" y="10"/>
                  <a:pt x="31" y="11"/>
                </a:cubicBezTo>
                <a:cubicBezTo>
                  <a:pt x="31" y="13"/>
                  <a:pt x="31" y="13"/>
                  <a:pt x="31" y="13"/>
                </a:cubicBezTo>
                <a:cubicBezTo>
                  <a:pt x="34" y="13"/>
                  <a:pt x="34" y="13"/>
                  <a:pt x="34" y="13"/>
                </a:cubicBezTo>
                <a:cubicBezTo>
                  <a:pt x="36" y="13"/>
                  <a:pt x="37" y="14"/>
                  <a:pt x="38" y="15"/>
                </a:cubicBezTo>
                <a:cubicBezTo>
                  <a:pt x="40" y="16"/>
                  <a:pt x="40" y="17"/>
                  <a:pt x="40" y="19"/>
                </a:cubicBezTo>
                <a:close/>
                <a:moveTo>
                  <a:pt x="83" y="66"/>
                </a:moveTo>
                <a:cubicBezTo>
                  <a:pt x="84" y="66"/>
                  <a:pt x="84" y="66"/>
                  <a:pt x="84" y="66"/>
                </a:cubicBezTo>
                <a:cubicBezTo>
                  <a:pt x="87" y="66"/>
                  <a:pt x="90" y="67"/>
                  <a:pt x="91" y="69"/>
                </a:cubicBezTo>
                <a:cubicBezTo>
                  <a:pt x="93" y="71"/>
                  <a:pt x="95" y="73"/>
                  <a:pt x="95" y="76"/>
                </a:cubicBezTo>
                <a:cubicBezTo>
                  <a:pt x="95" y="79"/>
                  <a:pt x="93" y="82"/>
                  <a:pt x="91" y="84"/>
                </a:cubicBezTo>
                <a:cubicBezTo>
                  <a:pt x="90" y="86"/>
                  <a:pt x="87" y="87"/>
                  <a:pt x="84" y="87"/>
                </a:cubicBezTo>
                <a:cubicBezTo>
                  <a:pt x="26" y="87"/>
                  <a:pt x="26" y="87"/>
                  <a:pt x="26" y="87"/>
                </a:cubicBezTo>
                <a:cubicBezTo>
                  <a:pt x="23" y="87"/>
                  <a:pt x="21" y="86"/>
                  <a:pt x="19" y="84"/>
                </a:cubicBezTo>
                <a:cubicBezTo>
                  <a:pt x="17" y="82"/>
                  <a:pt x="16" y="79"/>
                  <a:pt x="16" y="76"/>
                </a:cubicBezTo>
                <a:cubicBezTo>
                  <a:pt x="16" y="73"/>
                  <a:pt x="17" y="71"/>
                  <a:pt x="19" y="69"/>
                </a:cubicBezTo>
                <a:cubicBezTo>
                  <a:pt x="21" y="67"/>
                  <a:pt x="23" y="66"/>
                  <a:pt x="26" y="66"/>
                </a:cubicBezTo>
                <a:cubicBezTo>
                  <a:pt x="27" y="66"/>
                  <a:pt x="27" y="66"/>
                  <a:pt x="27" y="66"/>
                </a:cubicBezTo>
                <a:cubicBezTo>
                  <a:pt x="27" y="64"/>
                  <a:pt x="26" y="61"/>
                  <a:pt x="26" y="59"/>
                </a:cubicBezTo>
                <a:cubicBezTo>
                  <a:pt x="11" y="57"/>
                  <a:pt x="0" y="44"/>
                  <a:pt x="0" y="29"/>
                </a:cubicBezTo>
                <a:cubicBezTo>
                  <a:pt x="0" y="13"/>
                  <a:pt x="13" y="0"/>
                  <a:pt x="29" y="0"/>
                </a:cubicBezTo>
                <a:cubicBezTo>
                  <a:pt x="44" y="0"/>
                  <a:pt x="57" y="11"/>
                  <a:pt x="59" y="26"/>
                </a:cubicBezTo>
                <a:cubicBezTo>
                  <a:pt x="61" y="26"/>
                  <a:pt x="64" y="27"/>
                  <a:pt x="67" y="28"/>
                </a:cubicBezTo>
                <a:cubicBezTo>
                  <a:pt x="77" y="33"/>
                  <a:pt x="85" y="43"/>
                  <a:pt x="85" y="55"/>
                </a:cubicBezTo>
                <a:cubicBezTo>
                  <a:pt x="85" y="59"/>
                  <a:pt x="84" y="63"/>
                  <a:pt x="83" y="66"/>
                </a:cubicBezTo>
                <a:close/>
                <a:moveTo>
                  <a:pt x="29" y="70"/>
                </a:moveTo>
                <a:cubicBezTo>
                  <a:pt x="26" y="70"/>
                  <a:pt x="26" y="70"/>
                  <a:pt x="26" y="70"/>
                </a:cubicBezTo>
                <a:cubicBezTo>
                  <a:pt x="24" y="70"/>
                  <a:pt x="23" y="71"/>
                  <a:pt x="22" y="72"/>
                </a:cubicBezTo>
                <a:cubicBezTo>
                  <a:pt x="20" y="73"/>
                  <a:pt x="20" y="75"/>
                  <a:pt x="20" y="76"/>
                </a:cubicBezTo>
                <a:cubicBezTo>
                  <a:pt x="20" y="78"/>
                  <a:pt x="20" y="80"/>
                  <a:pt x="22" y="81"/>
                </a:cubicBezTo>
                <a:cubicBezTo>
                  <a:pt x="23" y="82"/>
                  <a:pt x="24" y="83"/>
                  <a:pt x="26" y="83"/>
                </a:cubicBezTo>
                <a:cubicBezTo>
                  <a:pt x="44" y="83"/>
                  <a:pt x="44" y="83"/>
                  <a:pt x="44" y="83"/>
                </a:cubicBezTo>
                <a:cubicBezTo>
                  <a:pt x="44" y="83"/>
                  <a:pt x="44" y="83"/>
                  <a:pt x="44" y="83"/>
                </a:cubicBezTo>
                <a:cubicBezTo>
                  <a:pt x="38" y="80"/>
                  <a:pt x="32" y="76"/>
                  <a:pt x="29" y="70"/>
                </a:cubicBezTo>
                <a:close/>
                <a:moveTo>
                  <a:pt x="66" y="83"/>
                </a:moveTo>
                <a:cubicBezTo>
                  <a:pt x="84" y="83"/>
                  <a:pt x="84" y="83"/>
                  <a:pt x="84" y="83"/>
                </a:cubicBezTo>
                <a:cubicBezTo>
                  <a:pt x="86" y="83"/>
                  <a:pt x="87" y="82"/>
                  <a:pt x="89" y="81"/>
                </a:cubicBezTo>
                <a:cubicBezTo>
                  <a:pt x="90" y="80"/>
                  <a:pt x="91" y="78"/>
                  <a:pt x="91" y="76"/>
                </a:cubicBezTo>
                <a:cubicBezTo>
                  <a:pt x="91" y="75"/>
                  <a:pt x="90" y="73"/>
                  <a:pt x="89" y="72"/>
                </a:cubicBezTo>
                <a:cubicBezTo>
                  <a:pt x="87" y="71"/>
                  <a:pt x="86" y="70"/>
                  <a:pt x="84" y="70"/>
                </a:cubicBezTo>
                <a:cubicBezTo>
                  <a:pt x="81" y="70"/>
                  <a:pt x="81" y="70"/>
                  <a:pt x="81" y="70"/>
                </a:cubicBezTo>
                <a:cubicBezTo>
                  <a:pt x="80" y="72"/>
                  <a:pt x="78" y="74"/>
                  <a:pt x="76" y="76"/>
                </a:cubicBezTo>
                <a:cubicBezTo>
                  <a:pt x="73" y="79"/>
                  <a:pt x="70" y="81"/>
                  <a:pt x="66" y="83"/>
                </a:cubicBezTo>
                <a:close/>
                <a:moveTo>
                  <a:pt x="66" y="45"/>
                </a:moveTo>
                <a:cubicBezTo>
                  <a:pt x="66" y="46"/>
                  <a:pt x="65" y="47"/>
                  <a:pt x="64" y="47"/>
                </a:cubicBezTo>
                <a:cubicBezTo>
                  <a:pt x="63" y="47"/>
                  <a:pt x="62" y="46"/>
                  <a:pt x="62" y="45"/>
                </a:cubicBezTo>
                <a:cubicBezTo>
                  <a:pt x="62" y="44"/>
                  <a:pt x="62" y="44"/>
                  <a:pt x="61" y="43"/>
                </a:cubicBezTo>
                <a:cubicBezTo>
                  <a:pt x="61" y="43"/>
                  <a:pt x="61" y="43"/>
                  <a:pt x="60" y="43"/>
                </a:cubicBezTo>
                <a:cubicBezTo>
                  <a:pt x="59" y="43"/>
                  <a:pt x="59" y="43"/>
                  <a:pt x="59" y="43"/>
                </a:cubicBezTo>
                <a:cubicBezTo>
                  <a:pt x="57" y="43"/>
                  <a:pt x="57" y="43"/>
                  <a:pt x="57" y="43"/>
                </a:cubicBezTo>
                <a:cubicBezTo>
                  <a:pt x="56" y="43"/>
                  <a:pt x="56" y="43"/>
                  <a:pt x="56" y="43"/>
                </a:cubicBezTo>
                <a:cubicBezTo>
                  <a:pt x="54" y="46"/>
                  <a:pt x="51" y="50"/>
                  <a:pt x="48" y="52"/>
                </a:cubicBezTo>
                <a:cubicBezTo>
                  <a:pt x="48" y="52"/>
                  <a:pt x="48" y="53"/>
                  <a:pt x="49" y="53"/>
                </a:cubicBezTo>
                <a:cubicBezTo>
                  <a:pt x="49" y="53"/>
                  <a:pt x="50" y="53"/>
                  <a:pt x="50" y="53"/>
                </a:cubicBezTo>
                <a:cubicBezTo>
                  <a:pt x="52" y="53"/>
                  <a:pt x="52" y="53"/>
                  <a:pt x="52" y="53"/>
                </a:cubicBezTo>
                <a:cubicBezTo>
                  <a:pt x="53" y="53"/>
                  <a:pt x="53" y="53"/>
                  <a:pt x="53" y="53"/>
                </a:cubicBezTo>
                <a:cubicBezTo>
                  <a:pt x="57" y="53"/>
                  <a:pt x="57" y="53"/>
                  <a:pt x="57" y="53"/>
                </a:cubicBezTo>
                <a:cubicBezTo>
                  <a:pt x="59" y="53"/>
                  <a:pt x="59" y="53"/>
                  <a:pt x="59" y="53"/>
                </a:cubicBezTo>
                <a:cubicBezTo>
                  <a:pt x="60" y="53"/>
                  <a:pt x="60" y="53"/>
                  <a:pt x="60" y="53"/>
                </a:cubicBezTo>
                <a:cubicBezTo>
                  <a:pt x="60" y="53"/>
                  <a:pt x="60" y="53"/>
                  <a:pt x="60" y="53"/>
                </a:cubicBezTo>
                <a:cubicBezTo>
                  <a:pt x="62" y="53"/>
                  <a:pt x="63" y="54"/>
                  <a:pt x="64" y="55"/>
                </a:cubicBezTo>
                <a:cubicBezTo>
                  <a:pt x="65" y="56"/>
                  <a:pt x="66" y="58"/>
                  <a:pt x="66" y="59"/>
                </a:cubicBezTo>
                <a:cubicBezTo>
                  <a:pt x="66" y="61"/>
                  <a:pt x="66" y="61"/>
                  <a:pt x="66" y="61"/>
                </a:cubicBezTo>
                <a:cubicBezTo>
                  <a:pt x="66" y="61"/>
                  <a:pt x="66" y="61"/>
                  <a:pt x="66" y="61"/>
                </a:cubicBezTo>
                <a:cubicBezTo>
                  <a:pt x="66" y="66"/>
                  <a:pt x="66" y="66"/>
                  <a:pt x="66" y="66"/>
                </a:cubicBezTo>
                <a:cubicBezTo>
                  <a:pt x="66" y="67"/>
                  <a:pt x="65" y="69"/>
                  <a:pt x="64" y="70"/>
                </a:cubicBezTo>
                <a:cubicBezTo>
                  <a:pt x="63" y="71"/>
                  <a:pt x="62" y="72"/>
                  <a:pt x="60" y="72"/>
                </a:cubicBezTo>
                <a:cubicBezTo>
                  <a:pt x="57" y="72"/>
                  <a:pt x="57" y="72"/>
                  <a:pt x="57" y="72"/>
                </a:cubicBezTo>
                <a:cubicBezTo>
                  <a:pt x="57" y="74"/>
                  <a:pt x="57" y="74"/>
                  <a:pt x="57" y="74"/>
                </a:cubicBezTo>
                <a:cubicBezTo>
                  <a:pt x="57" y="75"/>
                  <a:pt x="56" y="76"/>
                  <a:pt x="55" y="76"/>
                </a:cubicBezTo>
                <a:cubicBezTo>
                  <a:pt x="54" y="76"/>
                  <a:pt x="53" y="75"/>
                  <a:pt x="53" y="74"/>
                </a:cubicBezTo>
                <a:cubicBezTo>
                  <a:pt x="53" y="72"/>
                  <a:pt x="53" y="72"/>
                  <a:pt x="53" y="72"/>
                </a:cubicBezTo>
                <a:cubicBezTo>
                  <a:pt x="50" y="72"/>
                  <a:pt x="50" y="72"/>
                  <a:pt x="50" y="72"/>
                </a:cubicBezTo>
                <a:cubicBezTo>
                  <a:pt x="48" y="72"/>
                  <a:pt x="47" y="71"/>
                  <a:pt x="46" y="70"/>
                </a:cubicBezTo>
                <a:cubicBezTo>
                  <a:pt x="45" y="69"/>
                  <a:pt x="44" y="67"/>
                  <a:pt x="44" y="66"/>
                </a:cubicBezTo>
                <a:cubicBezTo>
                  <a:pt x="44" y="65"/>
                  <a:pt x="45" y="64"/>
                  <a:pt x="46" y="64"/>
                </a:cubicBezTo>
                <a:cubicBezTo>
                  <a:pt x="47" y="64"/>
                  <a:pt x="48" y="65"/>
                  <a:pt x="48" y="66"/>
                </a:cubicBezTo>
                <a:cubicBezTo>
                  <a:pt x="48" y="66"/>
                  <a:pt x="48" y="67"/>
                  <a:pt x="49" y="67"/>
                </a:cubicBezTo>
                <a:cubicBezTo>
                  <a:pt x="49" y="68"/>
                  <a:pt x="50" y="68"/>
                  <a:pt x="50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3" y="68"/>
                  <a:pt x="53" y="68"/>
                  <a:pt x="53" y="68"/>
                </a:cubicBezTo>
                <a:cubicBezTo>
                  <a:pt x="57" y="68"/>
                  <a:pt x="57" y="68"/>
                  <a:pt x="57" y="68"/>
                </a:cubicBezTo>
                <a:cubicBezTo>
                  <a:pt x="60" y="68"/>
                  <a:pt x="60" y="68"/>
                  <a:pt x="60" y="68"/>
                </a:cubicBezTo>
                <a:cubicBezTo>
                  <a:pt x="60" y="68"/>
                  <a:pt x="60" y="68"/>
                  <a:pt x="60" y="68"/>
                </a:cubicBezTo>
                <a:cubicBezTo>
                  <a:pt x="61" y="68"/>
                  <a:pt x="61" y="68"/>
                  <a:pt x="61" y="67"/>
                </a:cubicBezTo>
                <a:cubicBezTo>
                  <a:pt x="62" y="67"/>
                  <a:pt x="62" y="66"/>
                  <a:pt x="62" y="66"/>
                </a:cubicBezTo>
                <a:cubicBezTo>
                  <a:pt x="62" y="64"/>
                  <a:pt x="62" y="61"/>
                  <a:pt x="62" y="59"/>
                </a:cubicBezTo>
                <a:cubicBezTo>
                  <a:pt x="62" y="59"/>
                  <a:pt x="62" y="58"/>
                  <a:pt x="61" y="58"/>
                </a:cubicBezTo>
                <a:cubicBezTo>
                  <a:pt x="61" y="57"/>
                  <a:pt x="61" y="57"/>
                  <a:pt x="60" y="57"/>
                </a:cubicBezTo>
                <a:cubicBezTo>
                  <a:pt x="60" y="57"/>
                  <a:pt x="60" y="57"/>
                  <a:pt x="60" y="57"/>
                </a:cubicBezTo>
                <a:cubicBezTo>
                  <a:pt x="57" y="57"/>
                  <a:pt x="57" y="57"/>
                  <a:pt x="57" y="57"/>
                </a:cubicBezTo>
                <a:cubicBezTo>
                  <a:pt x="53" y="57"/>
                  <a:pt x="53" y="57"/>
                  <a:pt x="53" y="57"/>
                </a:cubicBezTo>
                <a:cubicBezTo>
                  <a:pt x="52" y="57"/>
                  <a:pt x="52" y="57"/>
                  <a:pt x="52" y="57"/>
                </a:cubicBezTo>
                <a:cubicBezTo>
                  <a:pt x="50" y="57"/>
                  <a:pt x="50" y="57"/>
                  <a:pt x="50" y="57"/>
                </a:cubicBezTo>
                <a:cubicBezTo>
                  <a:pt x="50" y="57"/>
                  <a:pt x="50" y="57"/>
                  <a:pt x="50" y="57"/>
                </a:cubicBezTo>
                <a:cubicBezTo>
                  <a:pt x="48" y="57"/>
                  <a:pt x="47" y="57"/>
                  <a:pt x="46" y="55"/>
                </a:cubicBezTo>
                <a:cubicBezTo>
                  <a:pt x="46" y="55"/>
                  <a:pt x="45" y="55"/>
                  <a:pt x="45" y="55"/>
                </a:cubicBezTo>
                <a:cubicBezTo>
                  <a:pt x="41" y="57"/>
                  <a:pt x="37" y="58"/>
                  <a:pt x="32" y="59"/>
                </a:cubicBezTo>
                <a:cubicBezTo>
                  <a:pt x="34" y="67"/>
                  <a:pt x="39" y="74"/>
                  <a:pt x="46" y="77"/>
                </a:cubicBezTo>
                <a:cubicBezTo>
                  <a:pt x="49" y="78"/>
                  <a:pt x="52" y="78"/>
                  <a:pt x="55" y="78"/>
                </a:cubicBezTo>
                <a:cubicBezTo>
                  <a:pt x="61" y="78"/>
                  <a:pt x="67" y="76"/>
                  <a:pt x="71" y="72"/>
                </a:cubicBezTo>
                <a:cubicBezTo>
                  <a:pt x="76" y="67"/>
                  <a:pt x="78" y="61"/>
                  <a:pt x="78" y="55"/>
                </a:cubicBezTo>
                <a:cubicBezTo>
                  <a:pt x="78" y="46"/>
                  <a:pt x="72" y="38"/>
                  <a:pt x="64" y="34"/>
                </a:cubicBezTo>
                <a:cubicBezTo>
                  <a:pt x="62" y="33"/>
                  <a:pt x="61" y="33"/>
                  <a:pt x="59" y="33"/>
                </a:cubicBezTo>
                <a:cubicBezTo>
                  <a:pt x="59" y="35"/>
                  <a:pt x="58" y="37"/>
                  <a:pt x="57" y="39"/>
                </a:cubicBezTo>
                <a:cubicBezTo>
                  <a:pt x="60" y="39"/>
                  <a:pt x="60" y="39"/>
                  <a:pt x="60" y="39"/>
                </a:cubicBezTo>
                <a:cubicBezTo>
                  <a:pt x="62" y="39"/>
                  <a:pt x="63" y="39"/>
                  <a:pt x="64" y="40"/>
                </a:cubicBezTo>
                <a:cubicBezTo>
                  <a:pt x="65" y="42"/>
                  <a:pt x="66" y="43"/>
                  <a:pt x="66" y="45"/>
                </a:cubicBezTo>
                <a:close/>
                <a:moveTo>
                  <a:pt x="29" y="6"/>
                </a:moveTo>
                <a:cubicBezTo>
                  <a:pt x="17" y="6"/>
                  <a:pt x="6" y="17"/>
                  <a:pt x="6" y="29"/>
                </a:cubicBezTo>
                <a:cubicBezTo>
                  <a:pt x="6" y="42"/>
                  <a:pt x="17" y="52"/>
                  <a:pt x="29" y="52"/>
                </a:cubicBezTo>
                <a:cubicBezTo>
                  <a:pt x="42" y="52"/>
                  <a:pt x="52" y="42"/>
                  <a:pt x="52" y="29"/>
                </a:cubicBezTo>
                <a:cubicBezTo>
                  <a:pt x="52" y="17"/>
                  <a:pt x="42" y="6"/>
                  <a:pt x="29" y="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98" name="Freeform 3889"/>
          <p:cNvSpPr>
            <a:spLocks noEditPoints="1"/>
          </p:cNvSpPr>
          <p:nvPr/>
        </p:nvSpPr>
        <p:spPr bwMode="auto">
          <a:xfrm>
            <a:off x="4509259" y="5567530"/>
            <a:ext cx="230805" cy="220670"/>
          </a:xfrm>
          <a:custGeom>
            <a:avLst/>
            <a:gdLst>
              <a:gd name="T0" fmla="*/ 53 w 87"/>
              <a:gd name="T1" fmla="*/ 0 h 83"/>
              <a:gd name="T2" fmla="*/ 62 w 87"/>
              <a:gd name="T3" fmla="*/ 10 h 83"/>
              <a:gd name="T4" fmla="*/ 70 w 87"/>
              <a:gd name="T5" fmla="*/ 13 h 83"/>
              <a:gd name="T6" fmla="*/ 87 w 87"/>
              <a:gd name="T7" fmla="*/ 30 h 83"/>
              <a:gd name="T8" fmla="*/ 82 w 87"/>
              <a:gd name="T9" fmla="*/ 78 h 83"/>
              <a:gd name="T10" fmla="*/ 17 w 87"/>
              <a:gd name="T11" fmla="*/ 83 h 83"/>
              <a:gd name="T12" fmla="*/ 5 w 87"/>
              <a:gd name="T13" fmla="*/ 78 h 83"/>
              <a:gd name="T14" fmla="*/ 0 w 87"/>
              <a:gd name="T15" fmla="*/ 30 h 83"/>
              <a:gd name="T16" fmla="*/ 5 w 87"/>
              <a:gd name="T17" fmla="*/ 18 h 83"/>
              <a:gd name="T18" fmla="*/ 17 w 87"/>
              <a:gd name="T19" fmla="*/ 13 h 83"/>
              <a:gd name="T20" fmla="*/ 25 w 87"/>
              <a:gd name="T21" fmla="*/ 10 h 83"/>
              <a:gd name="T22" fmla="*/ 34 w 87"/>
              <a:gd name="T23" fmla="*/ 0 h 83"/>
              <a:gd name="T24" fmla="*/ 60 w 87"/>
              <a:gd name="T25" fmla="*/ 19 h 83"/>
              <a:gd name="T26" fmla="*/ 27 w 87"/>
              <a:gd name="T27" fmla="*/ 19 h 83"/>
              <a:gd name="T28" fmla="*/ 17 w 87"/>
              <a:gd name="T29" fmla="*/ 19 h 83"/>
              <a:gd name="T30" fmla="*/ 10 w 87"/>
              <a:gd name="T31" fmla="*/ 22 h 83"/>
              <a:gd name="T32" fmla="*/ 7 w 87"/>
              <a:gd name="T33" fmla="*/ 46 h 83"/>
              <a:gd name="T34" fmla="*/ 16 w 87"/>
              <a:gd name="T35" fmla="*/ 40 h 83"/>
              <a:gd name="T36" fmla="*/ 18 w 87"/>
              <a:gd name="T37" fmla="*/ 38 h 83"/>
              <a:gd name="T38" fmla="*/ 35 w 87"/>
              <a:gd name="T39" fmla="*/ 40 h 83"/>
              <a:gd name="T40" fmla="*/ 35 w 87"/>
              <a:gd name="T41" fmla="*/ 46 h 83"/>
              <a:gd name="T42" fmla="*/ 52 w 87"/>
              <a:gd name="T43" fmla="*/ 40 h 83"/>
              <a:gd name="T44" fmla="*/ 54 w 87"/>
              <a:gd name="T45" fmla="*/ 38 h 83"/>
              <a:gd name="T46" fmla="*/ 71 w 87"/>
              <a:gd name="T47" fmla="*/ 40 h 83"/>
              <a:gd name="T48" fmla="*/ 71 w 87"/>
              <a:gd name="T49" fmla="*/ 46 h 83"/>
              <a:gd name="T50" fmla="*/ 80 w 87"/>
              <a:gd name="T51" fmla="*/ 30 h 83"/>
              <a:gd name="T52" fmla="*/ 70 w 87"/>
              <a:gd name="T53" fmla="*/ 19 h 83"/>
              <a:gd name="T54" fmla="*/ 29 w 87"/>
              <a:gd name="T55" fmla="*/ 13 h 83"/>
              <a:gd name="T56" fmla="*/ 58 w 87"/>
              <a:gd name="T57" fmla="*/ 10 h 83"/>
              <a:gd name="T58" fmla="*/ 53 w 87"/>
              <a:gd name="T59" fmla="*/ 4 h 83"/>
              <a:gd name="T60" fmla="*/ 30 w 87"/>
              <a:gd name="T61" fmla="*/ 6 h 83"/>
              <a:gd name="T62" fmla="*/ 29 w 87"/>
              <a:gd name="T63" fmla="*/ 13 h 83"/>
              <a:gd name="T64" fmla="*/ 7 w 87"/>
              <a:gd name="T65" fmla="*/ 66 h 83"/>
              <a:gd name="T66" fmla="*/ 10 w 87"/>
              <a:gd name="T67" fmla="*/ 73 h 83"/>
              <a:gd name="T68" fmla="*/ 70 w 87"/>
              <a:gd name="T69" fmla="*/ 76 h 83"/>
              <a:gd name="T70" fmla="*/ 80 w 87"/>
              <a:gd name="T71" fmla="*/ 66 h 83"/>
              <a:gd name="T72" fmla="*/ 71 w 87"/>
              <a:gd name="T73" fmla="*/ 50 h 83"/>
              <a:gd name="T74" fmla="*/ 69 w 87"/>
              <a:gd name="T75" fmla="*/ 58 h 83"/>
              <a:gd name="T76" fmla="*/ 54 w 87"/>
              <a:gd name="T77" fmla="*/ 58 h 83"/>
              <a:gd name="T78" fmla="*/ 52 w 87"/>
              <a:gd name="T79" fmla="*/ 56 h 83"/>
              <a:gd name="T80" fmla="*/ 35 w 87"/>
              <a:gd name="T81" fmla="*/ 50 h 83"/>
              <a:gd name="T82" fmla="*/ 33 w 87"/>
              <a:gd name="T83" fmla="*/ 58 h 83"/>
              <a:gd name="T84" fmla="*/ 18 w 87"/>
              <a:gd name="T85" fmla="*/ 58 h 83"/>
              <a:gd name="T86" fmla="*/ 16 w 87"/>
              <a:gd name="T87" fmla="*/ 56 h 83"/>
              <a:gd name="T88" fmla="*/ 7 w 87"/>
              <a:gd name="T89" fmla="*/ 50 h 83"/>
              <a:gd name="T90" fmla="*/ 20 w 87"/>
              <a:gd name="T91" fmla="*/ 42 h 83"/>
              <a:gd name="T92" fmla="*/ 20 w 87"/>
              <a:gd name="T93" fmla="*/ 48 h 83"/>
              <a:gd name="T94" fmla="*/ 20 w 87"/>
              <a:gd name="T95" fmla="*/ 54 h 83"/>
              <a:gd name="T96" fmla="*/ 31 w 87"/>
              <a:gd name="T97" fmla="*/ 48 h 83"/>
              <a:gd name="T98" fmla="*/ 31 w 87"/>
              <a:gd name="T99" fmla="*/ 48 h 83"/>
              <a:gd name="T100" fmla="*/ 67 w 87"/>
              <a:gd name="T101" fmla="*/ 42 h 83"/>
              <a:gd name="T102" fmla="*/ 56 w 87"/>
              <a:gd name="T103" fmla="*/ 48 h 83"/>
              <a:gd name="T104" fmla="*/ 56 w 87"/>
              <a:gd name="T105" fmla="*/ 48 h 83"/>
              <a:gd name="T106" fmla="*/ 67 w 87"/>
              <a:gd name="T107" fmla="*/ 54 h 83"/>
              <a:gd name="T108" fmla="*/ 67 w 87"/>
              <a:gd name="T109" fmla="*/ 48 h 83"/>
              <a:gd name="T110" fmla="*/ 67 w 87"/>
              <a:gd name="T111" fmla="*/ 42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87" h="83">
                <a:moveTo>
                  <a:pt x="34" y="0"/>
                </a:moveTo>
                <a:cubicBezTo>
                  <a:pt x="53" y="0"/>
                  <a:pt x="53" y="0"/>
                  <a:pt x="53" y="0"/>
                </a:cubicBezTo>
                <a:cubicBezTo>
                  <a:pt x="55" y="0"/>
                  <a:pt x="58" y="1"/>
                  <a:pt x="59" y="3"/>
                </a:cubicBezTo>
                <a:cubicBezTo>
                  <a:pt x="61" y="5"/>
                  <a:pt x="62" y="7"/>
                  <a:pt x="62" y="10"/>
                </a:cubicBezTo>
                <a:cubicBezTo>
                  <a:pt x="62" y="13"/>
                  <a:pt x="62" y="13"/>
                  <a:pt x="62" y="13"/>
                </a:cubicBezTo>
                <a:cubicBezTo>
                  <a:pt x="70" y="13"/>
                  <a:pt x="70" y="13"/>
                  <a:pt x="70" y="13"/>
                </a:cubicBezTo>
                <a:cubicBezTo>
                  <a:pt x="74" y="13"/>
                  <a:pt x="79" y="15"/>
                  <a:pt x="82" y="18"/>
                </a:cubicBezTo>
                <a:cubicBezTo>
                  <a:pt x="85" y="21"/>
                  <a:pt x="87" y="25"/>
                  <a:pt x="87" y="30"/>
                </a:cubicBezTo>
                <a:cubicBezTo>
                  <a:pt x="87" y="66"/>
                  <a:pt x="87" y="66"/>
                  <a:pt x="87" y="66"/>
                </a:cubicBezTo>
                <a:cubicBezTo>
                  <a:pt x="87" y="70"/>
                  <a:pt x="85" y="75"/>
                  <a:pt x="82" y="78"/>
                </a:cubicBezTo>
                <a:cubicBezTo>
                  <a:pt x="79" y="81"/>
                  <a:pt x="74" y="83"/>
                  <a:pt x="70" y="83"/>
                </a:cubicBezTo>
                <a:cubicBezTo>
                  <a:pt x="17" y="83"/>
                  <a:pt x="17" y="83"/>
                  <a:pt x="17" y="83"/>
                </a:cubicBezTo>
                <a:cubicBezTo>
                  <a:pt x="13" y="83"/>
                  <a:pt x="8" y="81"/>
                  <a:pt x="5" y="78"/>
                </a:cubicBezTo>
                <a:cubicBezTo>
                  <a:pt x="5" y="78"/>
                  <a:pt x="5" y="78"/>
                  <a:pt x="5" y="78"/>
                </a:cubicBezTo>
                <a:cubicBezTo>
                  <a:pt x="2" y="75"/>
                  <a:pt x="0" y="70"/>
                  <a:pt x="0" y="66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25"/>
                  <a:pt x="2" y="21"/>
                  <a:pt x="5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5" y="18"/>
                  <a:pt x="5" y="18"/>
                  <a:pt x="5" y="18"/>
                </a:cubicBezTo>
                <a:cubicBezTo>
                  <a:pt x="8" y="15"/>
                  <a:pt x="13" y="13"/>
                  <a:pt x="17" y="13"/>
                </a:cubicBezTo>
                <a:cubicBezTo>
                  <a:pt x="25" y="13"/>
                  <a:pt x="25" y="13"/>
                  <a:pt x="25" y="13"/>
                </a:cubicBezTo>
                <a:cubicBezTo>
                  <a:pt x="25" y="10"/>
                  <a:pt x="25" y="10"/>
                  <a:pt x="25" y="10"/>
                </a:cubicBezTo>
                <a:cubicBezTo>
                  <a:pt x="25" y="7"/>
                  <a:pt x="26" y="5"/>
                  <a:pt x="27" y="3"/>
                </a:cubicBezTo>
                <a:cubicBezTo>
                  <a:pt x="29" y="1"/>
                  <a:pt x="32" y="0"/>
                  <a:pt x="34" y="0"/>
                </a:cubicBezTo>
                <a:close/>
                <a:moveTo>
                  <a:pt x="61" y="19"/>
                </a:moveTo>
                <a:cubicBezTo>
                  <a:pt x="61" y="19"/>
                  <a:pt x="60" y="19"/>
                  <a:pt x="60" y="19"/>
                </a:cubicBezTo>
                <a:cubicBezTo>
                  <a:pt x="60" y="19"/>
                  <a:pt x="60" y="19"/>
                  <a:pt x="60" y="19"/>
                </a:cubicBezTo>
                <a:cubicBezTo>
                  <a:pt x="27" y="19"/>
                  <a:pt x="27" y="19"/>
                  <a:pt x="27" y="19"/>
                </a:cubicBezTo>
                <a:cubicBezTo>
                  <a:pt x="26" y="19"/>
                  <a:pt x="26" y="19"/>
                  <a:pt x="26" y="19"/>
                </a:cubicBezTo>
                <a:cubicBezTo>
                  <a:pt x="17" y="19"/>
                  <a:pt x="17" y="19"/>
                  <a:pt x="17" y="19"/>
                </a:cubicBezTo>
                <a:cubicBezTo>
                  <a:pt x="14" y="19"/>
                  <a:pt x="12" y="20"/>
                  <a:pt x="10" y="22"/>
                </a:cubicBezTo>
                <a:cubicBezTo>
                  <a:pt x="10" y="22"/>
                  <a:pt x="10" y="22"/>
                  <a:pt x="10" y="22"/>
                </a:cubicBezTo>
                <a:cubicBezTo>
                  <a:pt x="8" y="24"/>
                  <a:pt x="7" y="27"/>
                  <a:pt x="7" y="30"/>
                </a:cubicBezTo>
                <a:cubicBezTo>
                  <a:pt x="7" y="46"/>
                  <a:pt x="7" y="46"/>
                  <a:pt x="7" y="46"/>
                </a:cubicBezTo>
                <a:cubicBezTo>
                  <a:pt x="16" y="46"/>
                  <a:pt x="16" y="46"/>
                  <a:pt x="16" y="46"/>
                </a:cubicBezTo>
                <a:cubicBezTo>
                  <a:pt x="16" y="40"/>
                  <a:pt x="16" y="40"/>
                  <a:pt x="16" y="40"/>
                </a:cubicBezTo>
                <a:cubicBezTo>
                  <a:pt x="16" y="39"/>
                  <a:pt x="17" y="38"/>
                  <a:pt x="18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33" y="38"/>
                  <a:pt x="33" y="38"/>
                  <a:pt x="33" y="38"/>
                </a:cubicBezTo>
                <a:cubicBezTo>
                  <a:pt x="34" y="38"/>
                  <a:pt x="35" y="39"/>
                  <a:pt x="35" y="40"/>
                </a:cubicBezTo>
                <a:cubicBezTo>
                  <a:pt x="35" y="40"/>
                  <a:pt x="35" y="40"/>
                  <a:pt x="35" y="40"/>
                </a:cubicBezTo>
                <a:cubicBezTo>
                  <a:pt x="35" y="46"/>
                  <a:pt x="35" y="46"/>
                  <a:pt x="35" y="46"/>
                </a:cubicBezTo>
                <a:cubicBezTo>
                  <a:pt x="52" y="46"/>
                  <a:pt x="52" y="46"/>
                  <a:pt x="52" y="46"/>
                </a:cubicBezTo>
                <a:cubicBezTo>
                  <a:pt x="52" y="40"/>
                  <a:pt x="52" y="40"/>
                  <a:pt x="52" y="40"/>
                </a:cubicBezTo>
                <a:cubicBezTo>
                  <a:pt x="52" y="39"/>
                  <a:pt x="53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69" y="38"/>
                  <a:pt x="69" y="38"/>
                  <a:pt x="69" y="38"/>
                </a:cubicBezTo>
                <a:cubicBezTo>
                  <a:pt x="70" y="38"/>
                  <a:pt x="71" y="39"/>
                  <a:pt x="71" y="40"/>
                </a:cubicBezTo>
                <a:cubicBezTo>
                  <a:pt x="71" y="40"/>
                  <a:pt x="71" y="40"/>
                  <a:pt x="71" y="40"/>
                </a:cubicBezTo>
                <a:cubicBezTo>
                  <a:pt x="71" y="46"/>
                  <a:pt x="71" y="46"/>
                  <a:pt x="71" y="46"/>
                </a:cubicBezTo>
                <a:cubicBezTo>
                  <a:pt x="80" y="46"/>
                  <a:pt x="80" y="46"/>
                  <a:pt x="80" y="46"/>
                </a:cubicBezTo>
                <a:cubicBezTo>
                  <a:pt x="80" y="30"/>
                  <a:pt x="80" y="30"/>
                  <a:pt x="80" y="30"/>
                </a:cubicBezTo>
                <a:cubicBezTo>
                  <a:pt x="80" y="27"/>
                  <a:pt x="79" y="24"/>
                  <a:pt x="77" y="22"/>
                </a:cubicBezTo>
                <a:cubicBezTo>
                  <a:pt x="75" y="20"/>
                  <a:pt x="72" y="19"/>
                  <a:pt x="70" y="19"/>
                </a:cubicBezTo>
                <a:cubicBezTo>
                  <a:pt x="61" y="19"/>
                  <a:pt x="61" y="19"/>
                  <a:pt x="61" y="19"/>
                </a:cubicBezTo>
                <a:close/>
                <a:moveTo>
                  <a:pt x="29" y="13"/>
                </a:moveTo>
                <a:cubicBezTo>
                  <a:pt x="58" y="13"/>
                  <a:pt x="58" y="13"/>
                  <a:pt x="58" y="13"/>
                </a:cubicBezTo>
                <a:cubicBezTo>
                  <a:pt x="58" y="10"/>
                  <a:pt x="58" y="10"/>
                  <a:pt x="58" y="10"/>
                </a:cubicBezTo>
                <a:cubicBezTo>
                  <a:pt x="58" y="8"/>
                  <a:pt x="58" y="7"/>
                  <a:pt x="57" y="6"/>
                </a:cubicBezTo>
                <a:cubicBezTo>
                  <a:pt x="56" y="5"/>
                  <a:pt x="54" y="4"/>
                  <a:pt x="53" y="4"/>
                </a:cubicBezTo>
                <a:cubicBezTo>
                  <a:pt x="34" y="4"/>
                  <a:pt x="34" y="4"/>
                  <a:pt x="34" y="4"/>
                </a:cubicBezTo>
                <a:cubicBezTo>
                  <a:pt x="33" y="4"/>
                  <a:pt x="31" y="5"/>
                  <a:pt x="30" y="6"/>
                </a:cubicBezTo>
                <a:cubicBezTo>
                  <a:pt x="29" y="7"/>
                  <a:pt x="29" y="8"/>
                  <a:pt x="29" y="10"/>
                </a:cubicBezTo>
                <a:cubicBezTo>
                  <a:pt x="29" y="13"/>
                  <a:pt x="29" y="13"/>
                  <a:pt x="29" y="13"/>
                </a:cubicBezTo>
                <a:close/>
                <a:moveTo>
                  <a:pt x="7" y="50"/>
                </a:moveTo>
                <a:cubicBezTo>
                  <a:pt x="7" y="66"/>
                  <a:pt x="7" y="66"/>
                  <a:pt x="7" y="66"/>
                </a:cubicBezTo>
                <a:cubicBezTo>
                  <a:pt x="7" y="69"/>
                  <a:pt x="8" y="71"/>
                  <a:pt x="10" y="73"/>
                </a:cubicBezTo>
                <a:cubicBezTo>
                  <a:pt x="10" y="73"/>
                  <a:pt x="10" y="73"/>
                  <a:pt x="10" y="73"/>
                </a:cubicBezTo>
                <a:cubicBezTo>
                  <a:pt x="12" y="75"/>
                  <a:pt x="14" y="76"/>
                  <a:pt x="17" y="76"/>
                </a:cubicBezTo>
                <a:cubicBezTo>
                  <a:pt x="70" y="76"/>
                  <a:pt x="70" y="76"/>
                  <a:pt x="70" y="76"/>
                </a:cubicBezTo>
                <a:cubicBezTo>
                  <a:pt x="72" y="76"/>
                  <a:pt x="75" y="75"/>
                  <a:pt x="77" y="73"/>
                </a:cubicBezTo>
                <a:cubicBezTo>
                  <a:pt x="79" y="71"/>
                  <a:pt x="80" y="69"/>
                  <a:pt x="80" y="66"/>
                </a:cubicBezTo>
                <a:cubicBezTo>
                  <a:pt x="80" y="50"/>
                  <a:pt x="80" y="50"/>
                  <a:pt x="80" y="50"/>
                </a:cubicBezTo>
                <a:cubicBezTo>
                  <a:pt x="71" y="50"/>
                  <a:pt x="71" y="50"/>
                  <a:pt x="71" y="50"/>
                </a:cubicBezTo>
                <a:cubicBezTo>
                  <a:pt x="71" y="56"/>
                  <a:pt x="71" y="56"/>
                  <a:pt x="71" y="56"/>
                </a:cubicBezTo>
                <a:cubicBezTo>
                  <a:pt x="71" y="57"/>
                  <a:pt x="70" y="58"/>
                  <a:pt x="69" y="58"/>
                </a:cubicBezTo>
                <a:cubicBezTo>
                  <a:pt x="69" y="58"/>
                  <a:pt x="69" y="58"/>
                  <a:pt x="69" y="58"/>
                </a:cubicBezTo>
                <a:cubicBezTo>
                  <a:pt x="54" y="58"/>
                  <a:pt x="54" y="58"/>
                  <a:pt x="54" y="58"/>
                </a:cubicBezTo>
                <a:cubicBezTo>
                  <a:pt x="53" y="58"/>
                  <a:pt x="52" y="57"/>
                  <a:pt x="52" y="56"/>
                </a:cubicBezTo>
                <a:cubicBezTo>
                  <a:pt x="52" y="56"/>
                  <a:pt x="52" y="56"/>
                  <a:pt x="52" y="56"/>
                </a:cubicBezTo>
                <a:cubicBezTo>
                  <a:pt x="52" y="50"/>
                  <a:pt x="52" y="50"/>
                  <a:pt x="52" y="50"/>
                </a:cubicBezTo>
                <a:cubicBezTo>
                  <a:pt x="35" y="50"/>
                  <a:pt x="35" y="50"/>
                  <a:pt x="35" y="50"/>
                </a:cubicBezTo>
                <a:cubicBezTo>
                  <a:pt x="35" y="56"/>
                  <a:pt x="35" y="56"/>
                  <a:pt x="35" y="56"/>
                </a:cubicBezTo>
                <a:cubicBezTo>
                  <a:pt x="35" y="57"/>
                  <a:pt x="34" y="58"/>
                  <a:pt x="33" y="58"/>
                </a:cubicBezTo>
                <a:cubicBezTo>
                  <a:pt x="33" y="58"/>
                  <a:pt x="33" y="58"/>
                  <a:pt x="33" y="58"/>
                </a:cubicBezTo>
                <a:cubicBezTo>
                  <a:pt x="18" y="58"/>
                  <a:pt x="18" y="58"/>
                  <a:pt x="18" y="58"/>
                </a:cubicBezTo>
                <a:cubicBezTo>
                  <a:pt x="17" y="58"/>
                  <a:pt x="16" y="57"/>
                  <a:pt x="16" y="56"/>
                </a:cubicBezTo>
                <a:cubicBezTo>
                  <a:pt x="16" y="56"/>
                  <a:pt x="16" y="56"/>
                  <a:pt x="16" y="56"/>
                </a:cubicBezTo>
                <a:cubicBezTo>
                  <a:pt x="16" y="50"/>
                  <a:pt x="16" y="50"/>
                  <a:pt x="16" y="50"/>
                </a:cubicBezTo>
                <a:cubicBezTo>
                  <a:pt x="7" y="50"/>
                  <a:pt x="7" y="50"/>
                  <a:pt x="7" y="50"/>
                </a:cubicBezTo>
                <a:close/>
                <a:moveTo>
                  <a:pt x="31" y="42"/>
                </a:moveTo>
                <a:cubicBezTo>
                  <a:pt x="20" y="42"/>
                  <a:pt x="20" y="42"/>
                  <a:pt x="20" y="42"/>
                </a:cubicBezTo>
                <a:cubicBezTo>
                  <a:pt x="20" y="48"/>
                  <a:pt x="20" y="48"/>
                  <a:pt x="20" y="48"/>
                </a:cubicBezTo>
                <a:cubicBezTo>
                  <a:pt x="20" y="48"/>
                  <a:pt x="20" y="48"/>
                  <a:pt x="20" y="48"/>
                </a:cubicBezTo>
                <a:cubicBezTo>
                  <a:pt x="20" y="48"/>
                  <a:pt x="20" y="48"/>
                  <a:pt x="20" y="48"/>
                </a:cubicBezTo>
                <a:cubicBezTo>
                  <a:pt x="20" y="54"/>
                  <a:pt x="20" y="54"/>
                  <a:pt x="20" y="54"/>
                </a:cubicBezTo>
                <a:cubicBezTo>
                  <a:pt x="31" y="54"/>
                  <a:pt x="31" y="54"/>
                  <a:pt x="31" y="54"/>
                </a:cubicBezTo>
                <a:cubicBezTo>
                  <a:pt x="31" y="48"/>
                  <a:pt x="31" y="48"/>
                  <a:pt x="31" y="48"/>
                </a:cubicBezTo>
                <a:cubicBezTo>
                  <a:pt x="31" y="48"/>
                  <a:pt x="31" y="48"/>
                  <a:pt x="31" y="48"/>
                </a:cubicBezTo>
                <a:cubicBezTo>
                  <a:pt x="31" y="48"/>
                  <a:pt x="31" y="48"/>
                  <a:pt x="31" y="48"/>
                </a:cubicBezTo>
                <a:cubicBezTo>
                  <a:pt x="31" y="42"/>
                  <a:pt x="31" y="42"/>
                  <a:pt x="31" y="42"/>
                </a:cubicBezTo>
                <a:close/>
                <a:moveTo>
                  <a:pt x="67" y="42"/>
                </a:moveTo>
                <a:cubicBezTo>
                  <a:pt x="56" y="42"/>
                  <a:pt x="56" y="42"/>
                  <a:pt x="56" y="42"/>
                </a:cubicBezTo>
                <a:cubicBezTo>
                  <a:pt x="56" y="48"/>
                  <a:pt x="56" y="48"/>
                  <a:pt x="56" y="48"/>
                </a:cubicBezTo>
                <a:cubicBezTo>
                  <a:pt x="56" y="48"/>
                  <a:pt x="56" y="48"/>
                  <a:pt x="56" y="48"/>
                </a:cubicBezTo>
                <a:cubicBezTo>
                  <a:pt x="56" y="48"/>
                  <a:pt x="56" y="48"/>
                  <a:pt x="56" y="48"/>
                </a:cubicBezTo>
                <a:cubicBezTo>
                  <a:pt x="56" y="54"/>
                  <a:pt x="56" y="54"/>
                  <a:pt x="56" y="54"/>
                </a:cubicBezTo>
                <a:cubicBezTo>
                  <a:pt x="67" y="54"/>
                  <a:pt x="67" y="54"/>
                  <a:pt x="67" y="54"/>
                </a:cubicBezTo>
                <a:cubicBezTo>
                  <a:pt x="67" y="48"/>
                  <a:pt x="67" y="48"/>
                  <a:pt x="67" y="48"/>
                </a:cubicBezTo>
                <a:cubicBezTo>
                  <a:pt x="67" y="48"/>
                  <a:pt x="67" y="48"/>
                  <a:pt x="67" y="48"/>
                </a:cubicBezTo>
                <a:cubicBezTo>
                  <a:pt x="67" y="48"/>
                  <a:pt x="67" y="48"/>
                  <a:pt x="67" y="48"/>
                </a:cubicBezTo>
                <a:cubicBezTo>
                  <a:pt x="67" y="42"/>
                  <a:pt x="67" y="42"/>
                  <a:pt x="67" y="4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899" name="Freeform 3890"/>
          <p:cNvSpPr>
            <a:spLocks noEditPoints="1"/>
          </p:cNvSpPr>
          <p:nvPr/>
        </p:nvSpPr>
        <p:spPr bwMode="auto">
          <a:xfrm>
            <a:off x="4107029" y="4670286"/>
            <a:ext cx="225204" cy="225151"/>
          </a:xfrm>
          <a:custGeom>
            <a:avLst/>
            <a:gdLst>
              <a:gd name="T0" fmla="*/ 71 w 85"/>
              <a:gd name="T1" fmla="*/ 1 h 85"/>
              <a:gd name="T2" fmla="*/ 74 w 85"/>
              <a:gd name="T3" fmla="*/ 2 h 85"/>
              <a:gd name="T4" fmla="*/ 74 w 85"/>
              <a:gd name="T5" fmla="*/ 2 h 85"/>
              <a:gd name="T6" fmla="*/ 84 w 85"/>
              <a:gd name="T7" fmla="*/ 11 h 85"/>
              <a:gd name="T8" fmla="*/ 84 w 85"/>
              <a:gd name="T9" fmla="*/ 11 h 85"/>
              <a:gd name="T10" fmla="*/ 84 w 85"/>
              <a:gd name="T11" fmla="*/ 15 h 85"/>
              <a:gd name="T12" fmla="*/ 74 w 85"/>
              <a:gd name="T13" fmla="*/ 26 h 85"/>
              <a:gd name="T14" fmla="*/ 66 w 85"/>
              <a:gd name="T15" fmla="*/ 24 h 85"/>
              <a:gd name="T16" fmla="*/ 68 w 85"/>
              <a:gd name="T17" fmla="*/ 44 h 85"/>
              <a:gd name="T18" fmla="*/ 60 w 85"/>
              <a:gd name="T19" fmla="*/ 62 h 85"/>
              <a:gd name="T20" fmla="*/ 23 w 85"/>
              <a:gd name="T21" fmla="*/ 62 h 85"/>
              <a:gd name="T22" fmla="*/ 23 w 85"/>
              <a:gd name="T23" fmla="*/ 25 h 85"/>
              <a:gd name="T24" fmla="*/ 42 w 85"/>
              <a:gd name="T25" fmla="*/ 17 h 85"/>
              <a:gd name="T26" fmla="*/ 61 w 85"/>
              <a:gd name="T27" fmla="*/ 20 h 85"/>
              <a:gd name="T28" fmla="*/ 60 w 85"/>
              <a:gd name="T29" fmla="*/ 12 h 85"/>
              <a:gd name="T30" fmla="*/ 78 w 85"/>
              <a:gd name="T31" fmla="*/ 29 h 85"/>
              <a:gd name="T32" fmla="*/ 83 w 85"/>
              <a:gd name="T33" fmla="*/ 37 h 85"/>
              <a:gd name="T34" fmla="*/ 71 w 85"/>
              <a:gd name="T35" fmla="*/ 73 h 85"/>
              <a:gd name="T36" fmla="*/ 12 w 85"/>
              <a:gd name="T37" fmla="*/ 73 h 85"/>
              <a:gd name="T38" fmla="*/ 12 w 85"/>
              <a:gd name="T39" fmla="*/ 14 h 85"/>
              <a:gd name="T40" fmla="*/ 48 w 85"/>
              <a:gd name="T41" fmla="*/ 2 h 85"/>
              <a:gd name="T42" fmla="*/ 56 w 85"/>
              <a:gd name="T43" fmla="*/ 8 h 85"/>
              <a:gd name="T44" fmla="*/ 47 w 85"/>
              <a:gd name="T45" fmla="*/ 9 h 85"/>
              <a:gd name="T46" fmla="*/ 17 w 85"/>
              <a:gd name="T47" fmla="*/ 19 h 85"/>
              <a:gd name="T48" fmla="*/ 17 w 85"/>
              <a:gd name="T49" fmla="*/ 68 h 85"/>
              <a:gd name="T50" fmla="*/ 67 w 85"/>
              <a:gd name="T51" fmla="*/ 68 h 85"/>
              <a:gd name="T52" fmla="*/ 77 w 85"/>
              <a:gd name="T53" fmla="*/ 38 h 85"/>
              <a:gd name="T54" fmla="*/ 42 w 85"/>
              <a:gd name="T55" fmla="*/ 32 h 85"/>
              <a:gd name="T56" fmla="*/ 55 w 85"/>
              <a:gd name="T57" fmla="*/ 26 h 85"/>
              <a:gd name="T58" fmla="*/ 26 w 85"/>
              <a:gd name="T59" fmla="*/ 28 h 85"/>
              <a:gd name="T60" fmla="*/ 26 w 85"/>
              <a:gd name="T61" fmla="*/ 28 h 85"/>
              <a:gd name="T62" fmla="*/ 26 w 85"/>
              <a:gd name="T63" fmla="*/ 59 h 85"/>
              <a:gd name="T64" fmla="*/ 57 w 85"/>
              <a:gd name="T65" fmla="*/ 59 h 85"/>
              <a:gd name="T66" fmla="*/ 64 w 85"/>
              <a:gd name="T67" fmla="*/ 44 h 85"/>
              <a:gd name="T68" fmla="*/ 52 w 85"/>
              <a:gd name="T69" fmla="*/ 38 h 85"/>
              <a:gd name="T70" fmla="*/ 50 w 85"/>
              <a:gd name="T71" fmla="*/ 52 h 85"/>
              <a:gd name="T72" fmla="*/ 42 w 85"/>
              <a:gd name="T73" fmla="*/ 55 h 85"/>
              <a:gd name="T74" fmla="*/ 33 w 85"/>
              <a:gd name="T75" fmla="*/ 52 h 85"/>
              <a:gd name="T76" fmla="*/ 33 w 85"/>
              <a:gd name="T77" fmla="*/ 35 h 85"/>
              <a:gd name="T78" fmla="*/ 42 w 85"/>
              <a:gd name="T79" fmla="*/ 32 h 85"/>
              <a:gd name="T80" fmla="*/ 42 w 85"/>
              <a:gd name="T81" fmla="*/ 36 h 85"/>
              <a:gd name="T82" fmla="*/ 36 w 85"/>
              <a:gd name="T83" fmla="*/ 38 h 85"/>
              <a:gd name="T84" fmla="*/ 36 w 85"/>
              <a:gd name="T85" fmla="*/ 49 h 85"/>
              <a:gd name="T86" fmla="*/ 47 w 85"/>
              <a:gd name="T87" fmla="*/ 49 h 85"/>
              <a:gd name="T88" fmla="*/ 50 w 85"/>
              <a:gd name="T89" fmla="*/ 44 h 85"/>
              <a:gd name="T90" fmla="*/ 44 w 85"/>
              <a:gd name="T91" fmla="*/ 46 h 85"/>
              <a:gd name="T92" fmla="*/ 39 w 85"/>
              <a:gd name="T93" fmla="*/ 41 h 85"/>
              <a:gd name="T94" fmla="*/ 71 w 85"/>
              <a:gd name="T95" fmla="*/ 6 h 85"/>
              <a:gd name="T96" fmla="*/ 64 w 85"/>
              <a:gd name="T97" fmla="*/ 18 h 85"/>
              <a:gd name="T98" fmla="*/ 71 w 85"/>
              <a:gd name="T99" fmla="*/ 6 h 85"/>
              <a:gd name="T100" fmla="*/ 67 w 85"/>
              <a:gd name="T101" fmla="*/ 21 h 85"/>
              <a:gd name="T102" fmla="*/ 79 w 85"/>
              <a:gd name="T103" fmla="*/ 14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85" h="85">
                <a:moveTo>
                  <a:pt x="60" y="12"/>
                </a:moveTo>
                <a:cubicBezTo>
                  <a:pt x="71" y="1"/>
                  <a:pt x="71" y="1"/>
                  <a:pt x="71" y="1"/>
                </a:cubicBezTo>
                <a:cubicBezTo>
                  <a:pt x="71" y="0"/>
                  <a:pt x="73" y="0"/>
                  <a:pt x="73" y="1"/>
                </a:cubicBezTo>
                <a:cubicBezTo>
                  <a:pt x="74" y="1"/>
                  <a:pt x="74" y="1"/>
                  <a:pt x="74" y="2"/>
                </a:cubicBezTo>
                <a:cubicBezTo>
                  <a:pt x="74" y="2"/>
                  <a:pt x="74" y="2"/>
                  <a:pt x="74" y="2"/>
                </a:cubicBezTo>
                <a:cubicBezTo>
                  <a:pt x="74" y="2"/>
                  <a:pt x="74" y="2"/>
                  <a:pt x="74" y="2"/>
                </a:cubicBezTo>
                <a:cubicBezTo>
                  <a:pt x="76" y="9"/>
                  <a:pt x="76" y="9"/>
                  <a:pt x="76" y="9"/>
                </a:cubicBezTo>
                <a:cubicBezTo>
                  <a:pt x="84" y="11"/>
                  <a:pt x="84" y="11"/>
                  <a:pt x="84" y="11"/>
                </a:cubicBezTo>
                <a:cubicBezTo>
                  <a:pt x="84" y="11"/>
                  <a:pt x="84" y="11"/>
                  <a:pt x="84" y="11"/>
                </a:cubicBezTo>
                <a:cubicBezTo>
                  <a:pt x="84" y="11"/>
                  <a:pt x="84" y="11"/>
                  <a:pt x="84" y="11"/>
                </a:cubicBezTo>
                <a:cubicBezTo>
                  <a:pt x="84" y="11"/>
                  <a:pt x="84" y="12"/>
                  <a:pt x="84" y="12"/>
                </a:cubicBezTo>
                <a:cubicBezTo>
                  <a:pt x="85" y="13"/>
                  <a:pt x="85" y="14"/>
                  <a:pt x="84" y="15"/>
                </a:cubicBezTo>
                <a:cubicBezTo>
                  <a:pt x="74" y="26"/>
                  <a:pt x="74" y="26"/>
                  <a:pt x="74" y="26"/>
                </a:cubicBezTo>
                <a:cubicBezTo>
                  <a:pt x="74" y="26"/>
                  <a:pt x="74" y="26"/>
                  <a:pt x="74" y="26"/>
                </a:cubicBezTo>
                <a:cubicBezTo>
                  <a:pt x="73" y="26"/>
                  <a:pt x="72" y="26"/>
                  <a:pt x="72" y="26"/>
                </a:cubicBezTo>
                <a:cubicBezTo>
                  <a:pt x="66" y="24"/>
                  <a:pt x="66" y="24"/>
                  <a:pt x="66" y="24"/>
                </a:cubicBezTo>
                <a:cubicBezTo>
                  <a:pt x="62" y="28"/>
                  <a:pt x="62" y="28"/>
                  <a:pt x="62" y="28"/>
                </a:cubicBezTo>
                <a:cubicBezTo>
                  <a:pt x="66" y="32"/>
                  <a:pt x="68" y="38"/>
                  <a:pt x="68" y="44"/>
                </a:cubicBezTo>
                <a:cubicBezTo>
                  <a:pt x="68" y="51"/>
                  <a:pt x="65" y="57"/>
                  <a:pt x="60" y="62"/>
                </a:cubicBezTo>
                <a:cubicBezTo>
                  <a:pt x="60" y="62"/>
                  <a:pt x="60" y="62"/>
                  <a:pt x="60" y="62"/>
                </a:cubicBezTo>
                <a:cubicBezTo>
                  <a:pt x="55" y="67"/>
                  <a:pt x="49" y="70"/>
                  <a:pt x="42" y="70"/>
                </a:cubicBezTo>
                <a:cubicBezTo>
                  <a:pt x="35" y="70"/>
                  <a:pt x="28" y="67"/>
                  <a:pt x="23" y="62"/>
                </a:cubicBezTo>
                <a:cubicBezTo>
                  <a:pt x="19" y="57"/>
                  <a:pt x="16" y="51"/>
                  <a:pt x="16" y="44"/>
                </a:cubicBezTo>
                <a:cubicBezTo>
                  <a:pt x="16" y="36"/>
                  <a:pt x="19" y="30"/>
                  <a:pt x="23" y="25"/>
                </a:cubicBezTo>
                <a:cubicBezTo>
                  <a:pt x="23" y="25"/>
                  <a:pt x="23" y="25"/>
                  <a:pt x="23" y="25"/>
                </a:cubicBezTo>
                <a:cubicBezTo>
                  <a:pt x="28" y="20"/>
                  <a:pt x="35" y="17"/>
                  <a:pt x="42" y="17"/>
                </a:cubicBezTo>
                <a:cubicBezTo>
                  <a:pt x="48" y="17"/>
                  <a:pt x="53" y="20"/>
                  <a:pt x="58" y="23"/>
                </a:cubicBezTo>
                <a:cubicBezTo>
                  <a:pt x="61" y="20"/>
                  <a:pt x="61" y="20"/>
                  <a:pt x="61" y="20"/>
                </a:cubicBezTo>
                <a:cubicBezTo>
                  <a:pt x="59" y="14"/>
                  <a:pt x="59" y="14"/>
                  <a:pt x="59" y="14"/>
                </a:cubicBezTo>
                <a:cubicBezTo>
                  <a:pt x="59" y="13"/>
                  <a:pt x="59" y="12"/>
                  <a:pt x="60" y="12"/>
                </a:cubicBezTo>
                <a:close/>
                <a:moveTo>
                  <a:pt x="76" y="33"/>
                </a:moveTo>
                <a:cubicBezTo>
                  <a:pt x="75" y="32"/>
                  <a:pt x="76" y="30"/>
                  <a:pt x="78" y="29"/>
                </a:cubicBezTo>
                <a:cubicBezTo>
                  <a:pt x="80" y="29"/>
                  <a:pt x="81" y="30"/>
                  <a:pt x="82" y="31"/>
                </a:cubicBezTo>
                <a:cubicBezTo>
                  <a:pt x="82" y="33"/>
                  <a:pt x="83" y="35"/>
                  <a:pt x="83" y="37"/>
                </a:cubicBezTo>
                <a:cubicBezTo>
                  <a:pt x="84" y="39"/>
                  <a:pt x="84" y="41"/>
                  <a:pt x="84" y="44"/>
                </a:cubicBezTo>
                <a:cubicBezTo>
                  <a:pt x="84" y="55"/>
                  <a:pt x="79" y="66"/>
                  <a:pt x="71" y="73"/>
                </a:cubicBezTo>
                <a:cubicBezTo>
                  <a:pt x="64" y="81"/>
                  <a:pt x="53" y="85"/>
                  <a:pt x="42" y="85"/>
                </a:cubicBezTo>
                <a:cubicBezTo>
                  <a:pt x="30" y="85"/>
                  <a:pt x="20" y="81"/>
                  <a:pt x="12" y="73"/>
                </a:cubicBezTo>
                <a:cubicBezTo>
                  <a:pt x="5" y="66"/>
                  <a:pt x="0" y="55"/>
                  <a:pt x="0" y="44"/>
                </a:cubicBezTo>
                <a:cubicBezTo>
                  <a:pt x="0" y="32"/>
                  <a:pt x="5" y="21"/>
                  <a:pt x="12" y="14"/>
                </a:cubicBezTo>
                <a:cubicBezTo>
                  <a:pt x="20" y="6"/>
                  <a:pt x="30" y="2"/>
                  <a:pt x="42" y="2"/>
                </a:cubicBezTo>
                <a:cubicBezTo>
                  <a:pt x="44" y="2"/>
                  <a:pt x="46" y="2"/>
                  <a:pt x="48" y="2"/>
                </a:cubicBezTo>
                <a:cubicBezTo>
                  <a:pt x="50" y="2"/>
                  <a:pt x="52" y="3"/>
                  <a:pt x="54" y="3"/>
                </a:cubicBezTo>
                <a:cubicBezTo>
                  <a:pt x="56" y="4"/>
                  <a:pt x="57" y="6"/>
                  <a:pt x="56" y="8"/>
                </a:cubicBezTo>
                <a:cubicBezTo>
                  <a:pt x="56" y="9"/>
                  <a:pt x="54" y="10"/>
                  <a:pt x="52" y="10"/>
                </a:cubicBezTo>
                <a:cubicBezTo>
                  <a:pt x="50" y="9"/>
                  <a:pt x="49" y="9"/>
                  <a:pt x="47" y="9"/>
                </a:cubicBezTo>
                <a:cubicBezTo>
                  <a:pt x="45" y="8"/>
                  <a:pt x="44" y="8"/>
                  <a:pt x="42" y="8"/>
                </a:cubicBezTo>
                <a:cubicBezTo>
                  <a:pt x="32" y="8"/>
                  <a:pt x="23" y="12"/>
                  <a:pt x="17" y="19"/>
                </a:cubicBezTo>
                <a:cubicBezTo>
                  <a:pt x="11" y="25"/>
                  <a:pt x="7" y="34"/>
                  <a:pt x="7" y="44"/>
                </a:cubicBezTo>
                <a:cubicBezTo>
                  <a:pt x="7" y="53"/>
                  <a:pt x="11" y="62"/>
                  <a:pt x="17" y="68"/>
                </a:cubicBezTo>
                <a:cubicBezTo>
                  <a:pt x="23" y="75"/>
                  <a:pt x="32" y="79"/>
                  <a:pt x="42" y="79"/>
                </a:cubicBezTo>
                <a:cubicBezTo>
                  <a:pt x="52" y="79"/>
                  <a:pt x="60" y="75"/>
                  <a:pt x="67" y="68"/>
                </a:cubicBezTo>
                <a:cubicBezTo>
                  <a:pt x="73" y="62"/>
                  <a:pt x="77" y="53"/>
                  <a:pt x="77" y="44"/>
                </a:cubicBezTo>
                <a:cubicBezTo>
                  <a:pt x="77" y="42"/>
                  <a:pt x="77" y="40"/>
                  <a:pt x="77" y="38"/>
                </a:cubicBezTo>
                <a:cubicBezTo>
                  <a:pt x="76" y="37"/>
                  <a:pt x="76" y="35"/>
                  <a:pt x="76" y="33"/>
                </a:cubicBezTo>
                <a:close/>
                <a:moveTo>
                  <a:pt x="42" y="32"/>
                </a:moveTo>
                <a:cubicBezTo>
                  <a:pt x="44" y="32"/>
                  <a:pt x="46" y="32"/>
                  <a:pt x="48" y="33"/>
                </a:cubicBezTo>
                <a:cubicBezTo>
                  <a:pt x="55" y="26"/>
                  <a:pt x="55" y="26"/>
                  <a:pt x="55" y="26"/>
                </a:cubicBezTo>
                <a:cubicBezTo>
                  <a:pt x="51" y="23"/>
                  <a:pt x="47" y="21"/>
                  <a:pt x="42" y="21"/>
                </a:cubicBezTo>
                <a:cubicBezTo>
                  <a:pt x="36" y="21"/>
                  <a:pt x="30" y="24"/>
                  <a:pt x="26" y="28"/>
                </a:cubicBezTo>
                <a:cubicBezTo>
                  <a:pt x="26" y="28"/>
                  <a:pt x="26" y="28"/>
                  <a:pt x="26" y="28"/>
                </a:cubicBezTo>
                <a:cubicBezTo>
                  <a:pt x="26" y="28"/>
                  <a:pt x="26" y="28"/>
                  <a:pt x="26" y="28"/>
                </a:cubicBezTo>
                <a:cubicBezTo>
                  <a:pt x="22" y="32"/>
                  <a:pt x="20" y="37"/>
                  <a:pt x="20" y="44"/>
                </a:cubicBezTo>
                <a:cubicBezTo>
                  <a:pt x="20" y="50"/>
                  <a:pt x="22" y="55"/>
                  <a:pt x="26" y="59"/>
                </a:cubicBezTo>
                <a:cubicBezTo>
                  <a:pt x="30" y="63"/>
                  <a:pt x="36" y="66"/>
                  <a:pt x="42" y="66"/>
                </a:cubicBezTo>
                <a:cubicBezTo>
                  <a:pt x="48" y="66"/>
                  <a:pt x="53" y="63"/>
                  <a:pt x="57" y="59"/>
                </a:cubicBezTo>
                <a:cubicBezTo>
                  <a:pt x="57" y="59"/>
                  <a:pt x="57" y="59"/>
                  <a:pt x="57" y="59"/>
                </a:cubicBezTo>
                <a:cubicBezTo>
                  <a:pt x="61" y="55"/>
                  <a:pt x="64" y="50"/>
                  <a:pt x="64" y="44"/>
                </a:cubicBezTo>
                <a:cubicBezTo>
                  <a:pt x="64" y="39"/>
                  <a:pt x="62" y="34"/>
                  <a:pt x="60" y="30"/>
                </a:cubicBezTo>
                <a:cubicBezTo>
                  <a:pt x="52" y="38"/>
                  <a:pt x="52" y="38"/>
                  <a:pt x="52" y="38"/>
                </a:cubicBezTo>
                <a:cubicBezTo>
                  <a:pt x="53" y="39"/>
                  <a:pt x="54" y="41"/>
                  <a:pt x="54" y="44"/>
                </a:cubicBezTo>
                <a:cubicBezTo>
                  <a:pt x="54" y="47"/>
                  <a:pt x="52" y="50"/>
                  <a:pt x="50" y="52"/>
                </a:cubicBezTo>
                <a:cubicBezTo>
                  <a:pt x="50" y="52"/>
                  <a:pt x="50" y="52"/>
                  <a:pt x="50" y="52"/>
                </a:cubicBezTo>
                <a:cubicBezTo>
                  <a:pt x="48" y="54"/>
                  <a:pt x="45" y="55"/>
                  <a:pt x="42" y="55"/>
                </a:cubicBezTo>
                <a:cubicBezTo>
                  <a:pt x="39" y="55"/>
                  <a:pt x="36" y="54"/>
                  <a:pt x="33" y="52"/>
                </a:cubicBezTo>
                <a:cubicBezTo>
                  <a:pt x="33" y="52"/>
                  <a:pt x="33" y="52"/>
                  <a:pt x="33" y="52"/>
                </a:cubicBezTo>
                <a:cubicBezTo>
                  <a:pt x="31" y="50"/>
                  <a:pt x="30" y="47"/>
                  <a:pt x="30" y="44"/>
                </a:cubicBezTo>
                <a:cubicBezTo>
                  <a:pt x="30" y="40"/>
                  <a:pt x="31" y="37"/>
                  <a:pt x="33" y="35"/>
                </a:cubicBezTo>
                <a:cubicBezTo>
                  <a:pt x="33" y="35"/>
                  <a:pt x="33" y="35"/>
                  <a:pt x="33" y="35"/>
                </a:cubicBezTo>
                <a:cubicBezTo>
                  <a:pt x="36" y="33"/>
                  <a:pt x="39" y="32"/>
                  <a:pt x="42" y="32"/>
                </a:cubicBezTo>
                <a:close/>
                <a:moveTo>
                  <a:pt x="45" y="36"/>
                </a:moveTo>
                <a:cubicBezTo>
                  <a:pt x="44" y="36"/>
                  <a:pt x="43" y="36"/>
                  <a:pt x="42" y="36"/>
                </a:cubicBezTo>
                <a:cubicBezTo>
                  <a:pt x="40" y="36"/>
                  <a:pt x="38" y="36"/>
                  <a:pt x="36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35" y="39"/>
                  <a:pt x="34" y="41"/>
                  <a:pt x="34" y="44"/>
                </a:cubicBezTo>
                <a:cubicBezTo>
                  <a:pt x="34" y="46"/>
                  <a:pt x="35" y="48"/>
                  <a:pt x="36" y="49"/>
                </a:cubicBezTo>
                <a:cubicBezTo>
                  <a:pt x="38" y="51"/>
                  <a:pt x="40" y="51"/>
                  <a:pt x="42" y="51"/>
                </a:cubicBezTo>
                <a:cubicBezTo>
                  <a:pt x="44" y="51"/>
                  <a:pt x="46" y="51"/>
                  <a:pt x="47" y="49"/>
                </a:cubicBezTo>
                <a:cubicBezTo>
                  <a:pt x="47" y="49"/>
                  <a:pt x="47" y="49"/>
                  <a:pt x="47" y="49"/>
                </a:cubicBezTo>
                <a:cubicBezTo>
                  <a:pt x="49" y="48"/>
                  <a:pt x="50" y="46"/>
                  <a:pt x="50" y="44"/>
                </a:cubicBezTo>
                <a:cubicBezTo>
                  <a:pt x="50" y="43"/>
                  <a:pt x="50" y="42"/>
                  <a:pt x="49" y="41"/>
                </a:cubicBezTo>
                <a:cubicBezTo>
                  <a:pt x="44" y="46"/>
                  <a:pt x="44" y="46"/>
                  <a:pt x="44" y="46"/>
                </a:cubicBezTo>
                <a:cubicBezTo>
                  <a:pt x="43" y="47"/>
                  <a:pt x="41" y="47"/>
                  <a:pt x="39" y="46"/>
                </a:cubicBezTo>
                <a:cubicBezTo>
                  <a:pt x="38" y="45"/>
                  <a:pt x="38" y="42"/>
                  <a:pt x="39" y="41"/>
                </a:cubicBezTo>
                <a:cubicBezTo>
                  <a:pt x="45" y="36"/>
                  <a:pt x="45" y="36"/>
                  <a:pt x="45" y="36"/>
                </a:cubicBezTo>
                <a:close/>
                <a:moveTo>
                  <a:pt x="71" y="6"/>
                </a:moveTo>
                <a:cubicBezTo>
                  <a:pt x="63" y="14"/>
                  <a:pt x="63" y="14"/>
                  <a:pt x="63" y="14"/>
                </a:cubicBezTo>
                <a:cubicBezTo>
                  <a:pt x="64" y="18"/>
                  <a:pt x="64" y="18"/>
                  <a:pt x="64" y="18"/>
                </a:cubicBezTo>
                <a:cubicBezTo>
                  <a:pt x="72" y="10"/>
                  <a:pt x="72" y="10"/>
                  <a:pt x="72" y="10"/>
                </a:cubicBezTo>
                <a:cubicBezTo>
                  <a:pt x="71" y="6"/>
                  <a:pt x="71" y="6"/>
                  <a:pt x="71" y="6"/>
                </a:cubicBezTo>
                <a:close/>
                <a:moveTo>
                  <a:pt x="75" y="13"/>
                </a:moveTo>
                <a:cubicBezTo>
                  <a:pt x="67" y="21"/>
                  <a:pt x="67" y="21"/>
                  <a:pt x="67" y="21"/>
                </a:cubicBezTo>
                <a:cubicBezTo>
                  <a:pt x="72" y="22"/>
                  <a:pt x="72" y="22"/>
                  <a:pt x="72" y="22"/>
                </a:cubicBezTo>
                <a:cubicBezTo>
                  <a:pt x="79" y="14"/>
                  <a:pt x="79" y="14"/>
                  <a:pt x="79" y="14"/>
                </a:cubicBezTo>
                <a:cubicBezTo>
                  <a:pt x="75" y="13"/>
                  <a:pt x="75" y="13"/>
                  <a:pt x="75" y="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00" name="Freeform 3891"/>
          <p:cNvSpPr>
            <a:spLocks noEditPoints="1"/>
          </p:cNvSpPr>
          <p:nvPr/>
        </p:nvSpPr>
        <p:spPr bwMode="auto">
          <a:xfrm>
            <a:off x="3687994" y="4705010"/>
            <a:ext cx="222963" cy="190426"/>
          </a:xfrm>
          <a:custGeom>
            <a:avLst/>
            <a:gdLst>
              <a:gd name="T0" fmla="*/ 82 w 84"/>
              <a:gd name="T1" fmla="*/ 72 h 72"/>
              <a:gd name="T2" fmla="*/ 0 w 84"/>
              <a:gd name="T3" fmla="*/ 70 h 72"/>
              <a:gd name="T4" fmla="*/ 4 w 84"/>
              <a:gd name="T5" fmla="*/ 2 h 72"/>
              <a:gd name="T6" fmla="*/ 50 w 84"/>
              <a:gd name="T7" fmla="*/ 44 h 72"/>
              <a:gd name="T8" fmla="*/ 53 w 84"/>
              <a:gd name="T9" fmla="*/ 44 h 72"/>
              <a:gd name="T10" fmla="*/ 56 w 84"/>
              <a:gd name="T11" fmla="*/ 40 h 72"/>
              <a:gd name="T12" fmla="*/ 51 w 84"/>
              <a:gd name="T13" fmla="*/ 37 h 72"/>
              <a:gd name="T14" fmla="*/ 49 w 84"/>
              <a:gd name="T15" fmla="*/ 39 h 72"/>
              <a:gd name="T16" fmla="*/ 71 w 84"/>
              <a:gd name="T17" fmla="*/ 27 h 72"/>
              <a:gd name="T18" fmla="*/ 59 w 84"/>
              <a:gd name="T19" fmla="*/ 44 h 72"/>
              <a:gd name="T20" fmla="*/ 54 w 84"/>
              <a:gd name="T21" fmla="*/ 48 h 72"/>
              <a:gd name="T22" fmla="*/ 48 w 84"/>
              <a:gd name="T23" fmla="*/ 47 h 72"/>
              <a:gd name="T24" fmla="*/ 45 w 84"/>
              <a:gd name="T25" fmla="*/ 38 h 72"/>
              <a:gd name="T26" fmla="*/ 35 w 84"/>
              <a:gd name="T27" fmla="*/ 33 h 72"/>
              <a:gd name="T28" fmla="*/ 22 w 84"/>
              <a:gd name="T29" fmla="*/ 52 h 72"/>
              <a:gd name="T30" fmla="*/ 17 w 84"/>
              <a:gd name="T31" fmla="*/ 56 h 72"/>
              <a:gd name="T32" fmla="*/ 11 w 84"/>
              <a:gd name="T33" fmla="*/ 55 h 72"/>
              <a:gd name="T34" fmla="*/ 13 w 84"/>
              <a:gd name="T35" fmla="*/ 41 h 72"/>
              <a:gd name="T36" fmla="*/ 31 w 84"/>
              <a:gd name="T37" fmla="*/ 29 h 72"/>
              <a:gd name="T38" fmla="*/ 31 w 84"/>
              <a:gd name="T39" fmla="*/ 22 h 72"/>
              <a:gd name="T40" fmla="*/ 42 w 84"/>
              <a:gd name="T41" fmla="*/ 19 h 72"/>
              <a:gd name="T42" fmla="*/ 50 w 84"/>
              <a:gd name="T43" fmla="*/ 33 h 72"/>
              <a:gd name="T44" fmla="*/ 55 w 84"/>
              <a:gd name="T45" fmla="*/ 33 h 72"/>
              <a:gd name="T46" fmla="*/ 66 w 84"/>
              <a:gd name="T47" fmla="*/ 21 h 72"/>
              <a:gd name="T48" fmla="*/ 67 w 84"/>
              <a:gd name="T49" fmla="*/ 16 h 72"/>
              <a:gd name="T50" fmla="*/ 77 w 84"/>
              <a:gd name="T51" fmla="*/ 13 h 72"/>
              <a:gd name="T52" fmla="*/ 80 w 84"/>
              <a:gd name="T53" fmla="*/ 23 h 72"/>
              <a:gd name="T54" fmla="*/ 75 w 84"/>
              <a:gd name="T55" fmla="*/ 27 h 72"/>
              <a:gd name="T56" fmla="*/ 50 w 84"/>
              <a:gd name="T57" fmla="*/ 44 h 72"/>
              <a:gd name="T58" fmla="*/ 49 w 84"/>
              <a:gd name="T59" fmla="*/ 39 h 72"/>
              <a:gd name="T60" fmla="*/ 36 w 84"/>
              <a:gd name="T61" fmla="*/ 29 h 72"/>
              <a:gd name="T62" fmla="*/ 41 w 84"/>
              <a:gd name="T63" fmla="*/ 25 h 72"/>
              <a:gd name="T64" fmla="*/ 35 w 84"/>
              <a:gd name="T65" fmla="*/ 24 h 72"/>
              <a:gd name="T66" fmla="*/ 12 w 84"/>
              <a:gd name="T67" fmla="*/ 49 h 72"/>
              <a:gd name="T68" fmla="*/ 16 w 84"/>
              <a:gd name="T69" fmla="*/ 52 h 72"/>
              <a:gd name="T70" fmla="*/ 19 w 84"/>
              <a:gd name="T71" fmla="*/ 50 h 72"/>
              <a:gd name="T72" fmla="*/ 15 w 84"/>
              <a:gd name="T73" fmla="*/ 45 h 72"/>
              <a:gd name="T74" fmla="*/ 12 w 84"/>
              <a:gd name="T75" fmla="*/ 49 h 72"/>
              <a:gd name="T76" fmla="*/ 72 w 84"/>
              <a:gd name="T77" fmla="*/ 23 h 72"/>
              <a:gd name="T78" fmla="*/ 77 w 84"/>
              <a:gd name="T79" fmla="*/ 21 h 72"/>
              <a:gd name="T80" fmla="*/ 75 w 84"/>
              <a:gd name="T81" fmla="*/ 16 h 72"/>
              <a:gd name="T82" fmla="*/ 70 w 84"/>
              <a:gd name="T83" fmla="*/ 18 h 72"/>
              <a:gd name="T84" fmla="*/ 70 w 84"/>
              <a:gd name="T85" fmla="*/ 20 h 72"/>
              <a:gd name="T86" fmla="*/ 71 w 84"/>
              <a:gd name="T87" fmla="*/ 23 h 72"/>
              <a:gd name="T88" fmla="*/ 70 w 84"/>
              <a:gd name="T89" fmla="*/ 18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4" h="72">
                <a:moveTo>
                  <a:pt x="82" y="68"/>
                </a:moveTo>
                <a:cubicBezTo>
                  <a:pt x="83" y="68"/>
                  <a:pt x="84" y="69"/>
                  <a:pt x="84" y="70"/>
                </a:cubicBezTo>
                <a:cubicBezTo>
                  <a:pt x="84" y="72"/>
                  <a:pt x="83" y="72"/>
                  <a:pt x="82" y="72"/>
                </a:cubicBezTo>
                <a:cubicBezTo>
                  <a:pt x="2" y="72"/>
                  <a:pt x="2" y="72"/>
                  <a:pt x="2" y="72"/>
                </a:cubicBezTo>
                <a:cubicBezTo>
                  <a:pt x="1" y="72"/>
                  <a:pt x="0" y="72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2"/>
                  <a:pt x="0" y="2"/>
                  <a:pt x="0" y="2"/>
                </a:cubicBezTo>
                <a:cubicBezTo>
                  <a:pt x="0" y="0"/>
                  <a:pt x="1" y="0"/>
                  <a:pt x="2" y="0"/>
                </a:cubicBezTo>
                <a:cubicBezTo>
                  <a:pt x="4" y="0"/>
                  <a:pt x="4" y="0"/>
                  <a:pt x="4" y="2"/>
                </a:cubicBezTo>
                <a:cubicBezTo>
                  <a:pt x="4" y="68"/>
                  <a:pt x="4" y="68"/>
                  <a:pt x="4" y="68"/>
                </a:cubicBezTo>
                <a:cubicBezTo>
                  <a:pt x="82" y="68"/>
                  <a:pt x="82" y="68"/>
                  <a:pt x="82" y="68"/>
                </a:cubicBezTo>
                <a:close/>
                <a:moveTo>
                  <a:pt x="50" y="44"/>
                </a:moveTo>
                <a:cubicBezTo>
                  <a:pt x="51" y="44"/>
                  <a:pt x="51" y="44"/>
                  <a:pt x="51" y="44"/>
                </a:cubicBezTo>
                <a:cubicBezTo>
                  <a:pt x="51" y="44"/>
                  <a:pt x="52" y="44"/>
                  <a:pt x="53" y="44"/>
                </a:cubicBezTo>
                <a:cubicBezTo>
                  <a:pt x="53" y="44"/>
                  <a:pt x="53" y="44"/>
                  <a:pt x="53" y="44"/>
                </a:cubicBezTo>
                <a:cubicBezTo>
                  <a:pt x="54" y="44"/>
                  <a:pt x="55" y="43"/>
                  <a:pt x="55" y="42"/>
                </a:cubicBezTo>
                <a:cubicBezTo>
                  <a:pt x="55" y="42"/>
                  <a:pt x="55" y="42"/>
                  <a:pt x="55" y="42"/>
                </a:cubicBezTo>
                <a:cubicBezTo>
                  <a:pt x="56" y="41"/>
                  <a:pt x="56" y="40"/>
                  <a:pt x="56" y="40"/>
                </a:cubicBezTo>
                <a:cubicBezTo>
                  <a:pt x="56" y="39"/>
                  <a:pt x="55" y="38"/>
                  <a:pt x="54" y="37"/>
                </a:cubicBezTo>
                <a:cubicBezTo>
                  <a:pt x="54" y="37"/>
                  <a:pt x="54" y="37"/>
                  <a:pt x="54" y="37"/>
                </a:cubicBezTo>
                <a:cubicBezTo>
                  <a:pt x="53" y="37"/>
                  <a:pt x="52" y="37"/>
                  <a:pt x="51" y="37"/>
                </a:cubicBezTo>
                <a:cubicBezTo>
                  <a:pt x="51" y="37"/>
                  <a:pt x="51" y="37"/>
                  <a:pt x="51" y="37"/>
                </a:cubicBezTo>
                <a:cubicBezTo>
                  <a:pt x="50" y="37"/>
                  <a:pt x="50" y="38"/>
                  <a:pt x="49" y="39"/>
                </a:cubicBezTo>
                <a:cubicBezTo>
                  <a:pt x="49" y="39"/>
                  <a:pt x="49" y="39"/>
                  <a:pt x="49" y="39"/>
                </a:cubicBezTo>
                <a:cubicBezTo>
                  <a:pt x="49" y="40"/>
                  <a:pt x="49" y="41"/>
                  <a:pt x="49" y="41"/>
                </a:cubicBezTo>
                <a:cubicBezTo>
                  <a:pt x="49" y="42"/>
                  <a:pt x="50" y="43"/>
                  <a:pt x="50" y="44"/>
                </a:cubicBezTo>
                <a:close/>
                <a:moveTo>
                  <a:pt x="71" y="27"/>
                </a:moveTo>
                <a:cubicBezTo>
                  <a:pt x="59" y="38"/>
                  <a:pt x="59" y="38"/>
                  <a:pt x="59" y="38"/>
                </a:cubicBezTo>
                <a:cubicBezTo>
                  <a:pt x="60" y="38"/>
                  <a:pt x="60" y="38"/>
                  <a:pt x="60" y="38"/>
                </a:cubicBezTo>
                <a:cubicBezTo>
                  <a:pt x="60" y="40"/>
                  <a:pt x="60" y="42"/>
                  <a:pt x="59" y="44"/>
                </a:cubicBezTo>
                <a:cubicBezTo>
                  <a:pt x="59" y="44"/>
                  <a:pt x="59" y="44"/>
                  <a:pt x="59" y="44"/>
                </a:cubicBezTo>
                <a:cubicBezTo>
                  <a:pt x="59" y="44"/>
                  <a:pt x="59" y="44"/>
                  <a:pt x="59" y="44"/>
                </a:cubicBezTo>
                <a:cubicBezTo>
                  <a:pt x="58" y="46"/>
                  <a:pt x="56" y="47"/>
                  <a:pt x="54" y="48"/>
                </a:cubicBezTo>
                <a:cubicBezTo>
                  <a:pt x="54" y="48"/>
                  <a:pt x="54" y="48"/>
                  <a:pt x="54" y="48"/>
                </a:cubicBezTo>
                <a:cubicBezTo>
                  <a:pt x="52" y="48"/>
                  <a:pt x="50" y="48"/>
                  <a:pt x="49" y="47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47"/>
                  <a:pt x="48" y="47"/>
                  <a:pt x="48" y="47"/>
                </a:cubicBezTo>
                <a:cubicBezTo>
                  <a:pt x="47" y="46"/>
                  <a:pt x="45" y="44"/>
                  <a:pt x="45" y="42"/>
                </a:cubicBezTo>
                <a:cubicBezTo>
                  <a:pt x="45" y="41"/>
                  <a:pt x="45" y="39"/>
                  <a:pt x="45" y="38"/>
                </a:cubicBezTo>
                <a:cubicBezTo>
                  <a:pt x="40" y="33"/>
                  <a:pt x="40" y="33"/>
                  <a:pt x="40" y="33"/>
                </a:cubicBezTo>
                <a:cubicBezTo>
                  <a:pt x="40" y="33"/>
                  <a:pt x="40" y="33"/>
                  <a:pt x="40" y="33"/>
                </a:cubicBezTo>
                <a:cubicBezTo>
                  <a:pt x="38" y="34"/>
                  <a:pt x="37" y="34"/>
                  <a:pt x="35" y="33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46"/>
                  <a:pt x="23" y="46"/>
                  <a:pt x="23" y="46"/>
                </a:cubicBezTo>
                <a:cubicBezTo>
                  <a:pt x="23" y="48"/>
                  <a:pt x="23" y="50"/>
                  <a:pt x="22" y="52"/>
                </a:cubicBezTo>
                <a:cubicBezTo>
                  <a:pt x="22" y="52"/>
                  <a:pt x="22" y="52"/>
                  <a:pt x="22" y="52"/>
                </a:cubicBezTo>
                <a:cubicBezTo>
                  <a:pt x="22" y="52"/>
                  <a:pt x="22" y="52"/>
                  <a:pt x="22" y="52"/>
                </a:cubicBezTo>
                <a:cubicBezTo>
                  <a:pt x="21" y="54"/>
                  <a:pt x="19" y="55"/>
                  <a:pt x="17" y="56"/>
                </a:cubicBezTo>
                <a:cubicBezTo>
                  <a:pt x="17" y="56"/>
                  <a:pt x="17" y="56"/>
                  <a:pt x="17" y="56"/>
                </a:cubicBezTo>
                <a:cubicBezTo>
                  <a:pt x="15" y="56"/>
                  <a:pt x="13" y="56"/>
                  <a:pt x="12" y="55"/>
                </a:cubicBezTo>
                <a:cubicBezTo>
                  <a:pt x="11" y="55"/>
                  <a:pt x="11" y="55"/>
                  <a:pt x="11" y="55"/>
                </a:cubicBezTo>
                <a:cubicBezTo>
                  <a:pt x="10" y="54"/>
                  <a:pt x="9" y="52"/>
                  <a:pt x="8" y="50"/>
                </a:cubicBezTo>
                <a:cubicBezTo>
                  <a:pt x="8" y="49"/>
                  <a:pt x="8" y="46"/>
                  <a:pt x="9" y="45"/>
                </a:cubicBezTo>
                <a:cubicBezTo>
                  <a:pt x="10" y="43"/>
                  <a:pt x="12" y="42"/>
                  <a:pt x="13" y="41"/>
                </a:cubicBezTo>
                <a:cubicBezTo>
                  <a:pt x="14" y="41"/>
                  <a:pt x="14" y="41"/>
                  <a:pt x="14" y="41"/>
                </a:cubicBezTo>
                <a:cubicBezTo>
                  <a:pt x="15" y="41"/>
                  <a:pt x="16" y="41"/>
                  <a:pt x="18" y="41"/>
                </a:cubicBezTo>
                <a:cubicBezTo>
                  <a:pt x="31" y="29"/>
                  <a:pt x="31" y="29"/>
                  <a:pt x="31" y="29"/>
                </a:cubicBezTo>
                <a:cubicBezTo>
                  <a:pt x="30" y="28"/>
                  <a:pt x="30" y="28"/>
                  <a:pt x="30" y="28"/>
                </a:cubicBezTo>
                <a:cubicBezTo>
                  <a:pt x="30" y="26"/>
                  <a:pt x="30" y="24"/>
                  <a:pt x="31" y="22"/>
                </a:cubicBezTo>
                <a:cubicBezTo>
                  <a:pt x="31" y="22"/>
                  <a:pt x="31" y="22"/>
                  <a:pt x="31" y="22"/>
                </a:cubicBezTo>
                <a:cubicBezTo>
                  <a:pt x="31" y="22"/>
                  <a:pt x="31" y="22"/>
                  <a:pt x="31" y="22"/>
                </a:cubicBezTo>
                <a:cubicBezTo>
                  <a:pt x="32" y="20"/>
                  <a:pt x="34" y="19"/>
                  <a:pt x="36" y="19"/>
                </a:cubicBezTo>
                <a:cubicBezTo>
                  <a:pt x="38" y="18"/>
                  <a:pt x="40" y="18"/>
                  <a:pt x="42" y="19"/>
                </a:cubicBezTo>
                <a:cubicBezTo>
                  <a:pt x="43" y="20"/>
                  <a:pt x="45" y="22"/>
                  <a:pt x="45" y="24"/>
                </a:cubicBezTo>
                <a:cubicBezTo>
                  <a:pt x="46" y="25"/>
                  <a:pt x="46" y="27"/>
                  <a:pt x="45" y="28"/>
                </a:cubicBezTo>
                <a:cubicBezTo>
                  <a:pt x="50" y="33"/>
                  <a:pt x="50" y="33"/>
                  <a:pt x="50" y="33"/>
                </a:cubicBezTo>
                <a:cubicBezTo>
                  <a:pt x="50" y="33"/>
                  <a:pt x="50" y="33"/>
                  <a:pt x="50" y="33"/>
                </a:cubicBezTo>
                <a:cubicBezTo>
                  <a:pt x="50" y="33"/>
                  <a:pt x="50" y="33"/>
                  <a:pt x="50" y="33"/>
                </a:cubicBezTo>
                <a:cubicBezTo>
                  <a:pt x="52" y="33"/>
                  <a:pt x="53" y="33"/>
                  <a:pt x="55" y="33"/>
                </a:cubicBezTo>
                <a:cubicBezTo>
                  <a:pt x="66" y="22"/>
                  <a:pt x="66" y="22"/>
                  <a:pt x="66" y="22"/>
                </a:cubicBezTo>
                <a:cubicBezTo>
                  <a:pt x="66" y="21"/>
                  <a:pt x="66" y="21"/>
                  <a:pt x="66" y="21"/>
                </a:cubicBezTo>
                <a:cubicBezTo>
                  <a:pt x="66" y="21"/>
                  <a:pt x="66" y="21"/>
                  <a:pt x="66" y="21"/>
                </a:cubicBezTo>
                <a:cubicBezTo>
                  <a:pt x="65" y="20"/>
                  <a:pt x="66" y="18"/>
                  <a:pt x="67" y="16"/>
                </a:cubicBezTo>
                <a:cubicBezTo>
                  <a:pt x="67" y="16"/>
                  <a:pt x="67" y="16"/>
                  <a:pt x="67" y="16"/>
                </a:cubicBezTo>
                <a:cubicBezTo>
                  <a:pt x="67" y="16"/>
                  <a:pt x="67" y="16"/>
                  <a:pt x="67" y="16"/>
                </a:cubicBezTo>
                <a:cubicBezTo>
                  <a:pt x="68" y="14"/>
                  <a:pt x="69" y="13"/>
                  <a:pt x="71" y="12"/>
                </a:cubicBezTo>
                <a:cubicBezTo>
                  <a:pt x="73" y="12"/>
                  <a:pt x="75" y="12"/>
                  <a:pt x="77" y="13"/>
                </a:cubicBezTo>
                <a:cubicBezTo>
                  <a:pt x="77" y="13"/>
                  <a:pt x="77" y="13"/>
                  <a:pt x="77" y="13"/>
                </a:cubicBezTo>
                <a:cubicBezTo>
                  <a:pt x="77" y="13"/>
                  <a:pt x="77" y="13"/>
                  <a:pt x="77" y="13"/>
                </a:cubicBezTo>
                <a:cubicBezTo>
                  <a:pt x="79" y="14"/>
                  <a:pt x="80" y="16"/>
                  <a:pt x="81" y="18"/>
                </a:cubicBezTo>
                <a:cubicBezTo>
                  <a:pt x="81" y="19"/>
                  <a:pt x="81" y="21"/>
                  <a:pt x="80" y="23"/>
                </a:cubicBezTo>
                <a:cubicBezTo>
                  <a:pt x="80" y="23"/>
                  <a:pt x="80" y="23"/>
                  <a:pt x="80" y="23"/>
                </a:cubicBezTo>
                <a:cubicBezTo>
                  <a:pt x="80" y="23"/>
                  <a:pt x="80" y="23"/>
                  <a:pt x="80" y="23"/>
                </a:cubicBezTo>
                <a:cubicBezTo>
                  <a:pt x="79" y="25"/>
                  <a:pt x="77" y="26"/>
                  <a:pt x="75" y="27"/>
                </a:cubicBezTo>
                <a:cubicBezTo>
                  <a:pt x="74" y="27"/>
                  <a:pt x="72" y="27"/>
                  <a:pt x="71" y="27"/>
                </a:cubicBezTo>
                <a:close/>
                <a:moveTo>
                  <a:pt x="50" y="44"/>
                </a:moveTo>
                <a:cubicBezTo>
                  <a:pt x="50" y="44"/>
                  <a:pt x="50" y="44"/>
                  <a:pt x="50" y="44"/>
                </a:cubicBezTo>
                <a:cubicBezTo>
                  <a:pt x="50" y="44"/>
                  <a:pt x="50" y="44"/>
                  <a:pt x="50" y="44"/>
                </a:cubicBezTo>
                <a:close/>
                <a:moveTo>
                  <a:pt x="49" y="39"/>
                </a:moveTo>
                <a:cubicBezTo>
                  <a:pt x="49" y="39"/>
                  <a:pt x="49" y="39"/>
                  <a:pt x="49" y="39"/>
                </a:cubicBezTo>
                <a:cubicBezTo>
                  <a:pt x="49" y="39"/>
                  <a:pt x="49" y="39"/>
                  <a:pt x="49" y="39"/>
                </a:cubicBezTo>
                <a:close/>
                <a:moveTo>
                  <a:pt x="34" y="27"/>
                </a:moveTo>
                <a:cubicBezTo>
                  <a:pt x="35" y="28"/>
                  <a:pt x="35" y="29"/>
                  <a:pt x="36" y="29"/>
                </a:cubicBezTo>
                <a:cubicBezTo>
                  <a:pt x="37" y="30"/>
                  <a:pt x="38" y="30"/>
                  <a:pt x="39" y="30"/>
                </a:cubicBezTo>
                <a:cubicBezTo>
                  <a:pt x="40" y="29"/>
                  <a:pt x="40" y="29"/>
                  <a:pt x="41" y="28"/>
                </a:cubicBezTo>
                <a:cubicBezTo>
                  <a:pt x="41" y="27"/>
                  <a:pt x="42" y="26"/>
                  <a:pt x="41" y="25"/>
                </a:cubicBezTo>
                <a:cubicBezTo>
                  <a:pt x="41" y="24"/>
                  <a:pt x="41" y="23"/>
                  <a:pt x="40" y="23"/>
                </a:cubicBezTo>
                <a:cubicBezTo>
                  <a:pt x="39" y="22"/>
                  <a:pt x="38" y="22"/>
                  <a:pt x="37" y="23"/>
                </a:cubicBezTo>
                <a:cubicBezTo>
                  <a:pt x="36" y="23"/>
                  <a:pt x="35" y="23"/>
                  <a:pt x="35" y="24"/>
                </a:cubicBezTo>
                <a:cubicBezTo>
                  <a:pt x="35" y="24"/>
                  <a:pt x="35" y="24"/>
                  <a:pt x="35" y="24"/>
                </a:cubicBezTo>
                <a:cubicBezTo>
                  <a:pt x="34" y="25"/>
                  <a:pt x="34" y="26"/>
                  <a:pt x="34" y="27"/>
                </a:cubicBezTo>
                <a:close/>
                <a:moveTo>
                  <a:pt x="12" y="49"/>
                </a:moveTo>
                <a:cubicBezTo>
                  <a:pt x="12" y="50"/>
                  <a:pt x="13" y="51"/>
                  <a:pt x="14" y="52"/>
                </a:cubicBezTo>
                <a:cubicBezTo>
                  <a:pt x="14" y="52"/>
                  <a:pt x="14" y="52"/>
                  <a:pt x="14" y="52"/>
                </a:cubicBezTo>
                <a:cubicBezTo>
                  <a:pt x="14" y="52"/>
                  <a:pt x="15" y="52"/>
                  <a:pt x="16" y="52"/>
                </a:cubicBezTo>
                <a:cubicBezTo>
                  <a:pt x="16" y="52"/>
                  <a:pt x="16" y="52"/>
                  <a:pt x="16" y="52"/>
                </a:cubicBezTo>
                <a:cubicBezTo>
                  <a:pt x="17" y="52"/>
                  <a:pt x="18" y="51"/>
                  <a:pt x="19" y="50"/>
                </a:cubicBezTo>
                <a:cubicBezTo>
                  <a:pt x="19" y="50"/>
                  <a:pt x="19" y="50"/>
                  <a:pt x="19" y="50"/>
                </a:cubicBezTo>
                <a:cubicBezTo>
                  <a:pt x="19" y="49"/>
                  <a:pt x="19" y="48"/>
                  <a:pt x="19" y="47"/>
                </a:cubicBezTo>
                <a:cubicBezTo>
                  <a:pt x="19" y="47"/>
                  <a:pt x="18" y="46"/>
                  <a:pt x="17" y="45"/>
                </a:cubicBezTo>
                <a:cubicBezTo>
                  <a:pt x="16" y="45"/>
                  <a:pt x="15" y="45"/>
                  <a:pt x="15" y="45"/>
                </a:cubicBezTo>
                <a:cubicBezTo>
                  <a:pt x="14" y="45"/>
                  <a:pt x="14" y="45"/>
                  <a:pt x="14" y="45"/>
                </a:cubicBezTo>
                <a:cubicBezTo>
                  <a:pt x="14" y="45"/>
                  <a:pt x="13" y="46"/>
                  <a:pt x="12" y="47"/>
                </a:cubicBezTo>
                <a:cubicBezTo>
                  <a:pt x="12" y="47"/>
                  <a:pt x="12" y="48"/>
                  <a:pt x="12" y="49"/>
                </a:cubicBezTo>
                <a:close/>
                <a:moveTo>
                  <a:pt x="70" y="20"/>
                </a:moveTo>
                <a:cubicBezTo>
                  <a:pt x="70" y="21"/>
                  <a:pt x="71" y="22"/>
                  <a:pt x="71" y="23"/>
                </a:cubicBezTo>
                <a:cubicBezTo>
                  <a:pt x="72" y="23"/>
                  <a:pt x="72" y="23"/>
                  <a:pt x="72" y="23"/>
                </a:cubicBezTo>
                <a:cubicBezTo>
                  <a:pt x="72" y="23"/>
                  <a:pt x="73" y="23"/>
                  <a:pt x="74" y="23"/>
                </a:cubicBezTo>
                <a:cubicBezTo>
                  <a:pt x="75" y="23"/>
                  <a:pt x="76" y="22"/>
                  <a:pt x="76" y="21"/>
                </a:cubicBezTo>
                <a:cubicBezTo>
                  <a:pt x="77" y="21"/>
                  <a:pt x="77" y="21"/>
                  <a:pt x="77" y="21"/>
                </a:cubicBezTo>
                <a:cubicBezTo>
                  <a:pt x="77" y="20"/>
                  <a:pt x="77" y="19"/>
                  <a:pt x="77" y="19"/>
                </a:cubicBezTo>
                <a:cubicBezTo>
                  <a:pt x="77" y="18"/>
                  <a:pt x="76" y="17"/>
                  <a:pt x="75" y="16"/>
                </a:cubicBezTo>
                <a:cubicBezTo>
                  <a:pt x="75" y="16"/>
                  <a:pt x="75" y="16"/>
                  <a:pt x="75" y="16"/>
                </a:cubicBezTo>
                <a:cubicBezTo>
                  <a:pt x="74" y="16"/>
                  <a:pt x="73" y="16"/>
                  <a:pt x="72" y="16"/>
                </a:cubicBezTo>
                <a:cubicBezTo>
                  <a:pt x="71" y="16"/>
                  <a:pt x="71" y="17"/>
                  <a:pt x="70" y="18"/>
                </a:cubicBezTo>
                <a:cubicBezTo>
                  <a:pt x="70" y="18"/>
                  <a:pt x="70" y="18"/>
                  <a:pt x="70" y="18"/>
                </a:cubicBezTo>
                <a:cubicBezTo>
                  <a:pt x="70" y="19"/>
                  <a:pt x="70" y="20"/>
                  <a:pt x="70" y="20"/>
                </a:cubicBezTo>
                <a:cubicBezTo>
                  <a:pt x="70" y="20"/>
                  <a:pt x="70" y="20"/>
                  <a:pt x="70" y="20"/>
                </a:cubicBezTo>
                <a:cubicBezTo>
                  <a:pt x="70" y="20"/>
                  <a:pt x="70" y="20"/>
                  <a:pt x="70" y="20"/>
                </a:cubicBezTo>
                <a:close/>
                <a:moveTo>
                  <a:pt x="71" y="23"/>
                </a:moveTo>
                <a:cubicBezTo>
                  <a:pt x="71" y="23"/>
                  <a:pt x="71" y="23"/>
                  <a:pt x="71" y="23"/>
                </a:cubicBezTo>
                <a:cubicBezTo>
                  <a:pt x="71" y="23"/>
                  <a:pt x="71" y="23"/>
                  <a:pt x="71" y="23"/>
                </a:cubicBezTo>
                <a:close/>
                <a:moveTo>
                  <a:pt x="70" y="18"/>
                </a:moveTo>
                <a:cubicBezTo>
                  <a:pt x="70" y="18"/>
                  <a:pt x="70" y="18"/>
                  <a:pt x="70" y="18"/>
                </a:cubicBezTo>
                <a:cubicBezTo>
                  <a:pt x="70" y="18"/>
                  <a:pt x="70" y="18"/>
                  <a:pt x="70" y="1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01" name="Freeform 3892"/>
          <p:cNvSpPr>
            <a:spLocks noEditPoints="1"/>
          </p:cNvSpPr>
          <p:nvPr/>
        </p:nvSpPr>
        <p:spPr bwMode="auto">
          <a:xfrm>
            <a:off x="1339610" y="5098185"/>
            <a:ext cx="217361" cy="219550"/>
          </a:xfrm>
          <a:custGeom>
            <a:avLst/>
            <a:gdLst>
              <a:gd name="T0" fmla="*/ 54 w 82"/>
              <a:gd name="T1" fmla="*/ 77 h 83"/>
              <a:gd name="T2" fmla="*/ 41 w 82"/>
              <a:gd name="T3" fmla="*/ 83 h 83"/>
              <a:gd name="T4" fmla="*/ 28 w 82"/>
              <a:gd name="T5" fmla="*/ 77 h 83"/>
              <a:gd name="T6" fmla="*/ 21 w 82"/>
              <a:gd name="T7" fmla="*/ 60 h 83"/>
              <a:gd name="T8" fmla="*/ 41 w 82"/>
              <a:gd name="T9" fmla="*/ 13 h 83"/>
              <a:gd name="T10" fmla="*/ 61 w 82"/>
              <a:gd name="T11" fmla="*/ 60 h 83"/>
              <a:gd name="T12" fmla="*/ 43 w 82"/>
              <a:gd name="T13" fmla="*/ 36 h 83"/>
              <a:gd name="T14" fmla="*/ 53 w 82"/>
              <a:gd name="T15" fmla="*/ 38 h 83"/>
              <a:gd name="T16" fmla="*/ 49 w 82"/>
              <a:gd name="T17" fmla="*/ 40 h 83"/>
              <a:gd name="T18" fmla="*/ 42 w 82"/>
              <a:gd name="T19" fmla="*/ 41 h 83"/>
              <a:gd name="T20" fmla="*/ 35 w 82"/>
              <a:gd name="T21" fmla="*/ 40 h 83"/>
              <a:gd name="T22" fmla="*/ 28 w 82"/>
              <a:gd name="T23" fmla="*/ 41 h 83"/>
              <a:gd name="T24" fmla="*/ 35 w 82"/>
              <a:gd name="T25" fmla="*/ 36 h 83"/>
              <a:gd name="T26" fmla="*/ 43 w 82"/>
              <a:gd name="T27" fmla="*/ 8 h 83"/>
              <a:gd name="T28" fmla="*/ 39 w 82"/>
              <a:gd name="T29" fmla="*/ 2 h 83"/>
              <a:gd name="T30" fmla="*/ 43 w 82"/>
              <a:gd name="T31" fmla="*/ 8 h 83"/>
              <a:gd name="T32" fmla="*/ 55 w 82"/>
              <a:gd name="T33" fmla="*/ 11 h 83"/>
              <a:gd name="T34" fmla="*/ 62 w 82"/>
              <a:gd name="T35" fmla="*/ 8 h 83"/>
              <a:gd name="T36" fmla="*/ 67 w 82"/>
              <a:gd name="T37" fmla="*/ 25 h 83"/>
              <a:gd name="T38" fmla="*/ 76 w 82"/>
              <a:gd name="T39" fmla="*/ 20 h 83"/>
              <a:gd name="T40" fmla="*/ 73 w 82"/>
              <a:gd name="T41" fmla="*/ 43 h 83"/>
              <a:gd name="T42" fmla="*/ 80 w 82"/>
              <a:gd name="T43" fmla="*/ 39 h 83"/>
              <a:gd name="T44" fmla="*/ 73 w 82"/>
              <a:gd name="T45" fmla="*/ 43 h 83"/>
              <a:gd name="T46" fmla="*/ 70 w 82"/>
              <a:gd name="T47" fmla="*/ 55 h 83"/>
              <a:gd name="T48" fmla="*/ 73 w 82"/>
              <a:gd name="T49" fmla="*/ 62 h 83"/>
              <a:gd name="T50" fmla="*/ 14 w 82"/>
              <a:gd name="T51" fmla="*/ 56 h 83"/>
              <a:gd name="T52" fmla="*/ 5 w 82"/>
              <a:gd name="T53" fmla="*/ 61 h 83"/>
              <a:gd name="T54" fmla="*/ 8 w 82"/>
              <a:gd name="T55" fmla="*/ 39 h 83"/>
              <a:gd name="T56" fmla="*/ 2 w 82"/>
              <a:gd name="T57" fmla="*/ 43 h 83"/>
              <a:gd name="T58" fmla="*/ 8 w 82"/>
              <a:gd name="T59" fmla="*/ 39 h 83"/>
              <a:gd name="T60" fmla="*/ 12 w 82"/>
              <a:gd name="T61" fmla="*/ 26 h 83"/>
              <a:gd name="T62" fmla="*/ 8 w 82"/>
              <a:gd name="T63" fmla="*/ 19 h 83"/>
              <a:gd name="T64" fmla="*/ 26 w 82"/>
              <a:gd name="T65" fmla="*/ 14 h 83"/>
              <a:gd name="T66" fmla="*/ 20 w 82"/>
              <a:gd name="T67" fmla="*/ 5 h 83"/>
              <a:gd name="T68" fmla="*/ 52 w 82"/>
              <a:gd name="T69" fmla="*/ 59 h 83"/>
              <a:gd name="T70" fmla="*/ 62 w 82"/>
              <a:gd name="T71" fmla="*/ 41 h 83"/>
              <a:gd name="T72" fmla="*/ 26 w 82"/>
              <a:gd name="T73" fmla="*/ 26 h 83"/>
              <a:gd name="T74" fmla="*/ 30 w 82"/>
              <a:gd name="T75" fmla="*/ 59 h 83"/>
              <a:gd name="T76" fmla="*/ 52 w 82"/>
              <a:gd name="T77" fmla="*/ 59 h 83"/>
              <a:gd name="T78" fmla="*/ 35 w 82"/>
              <a:gd name="T79" fmla="*/ 71 h 83"/>
              <a:gd name="T80" fmla="*/ 39 w 82"/>
              <a:gd name="T81" fmla="*/ 76 h 83"/>
              <a:gd name="T82" fmla="*/ 43 w 82"/>
              <a:gd name="T83" fmla="*/ 76 h 83"/>
              <a:gd name="T84" fmla="*/ 43 w 82"/>
              <a:gd name="T85" fmla="*/ 74 h 83"/>
              <a:gd name="T86" fmla="*/ 50 w 82"/>
              <a:gd name="T87" fmla="*/ 67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82" h="83">
                <a:moveTo>
                  <a:pt x="57" y="63"/>
                </a:moveTo>
                <a:cubicBezTo>
                  <a:pt x="57" y="74"/>
                  <a:pt x="57" y="74"/>
                  <a:pt x="57" y="74"/>
                </a:cubicBezTo>
                <a:cubicBezTo>
                  <a:pt x="57" y="76"/>
                  <a:pt x="55" y="77"/>
                  <a:pt x="54" y="77"/>
                </a:cubicBezTo>
                <a:cubicBezTo>
                  <a:pt x="49" y="77"/>
                  <a:pt x="49" y="77"/>
                  <a:pt x="49" y="77"/>
                </a:cubicBezTo>
                <a:cubicBezTo>
                  <a:pt x="49" y="78"/>
                  <a:pt x="48" y="80"/>
                  <a:pt x="47" y="80"/>
                </a:cubicBezTo>
                <a:cubicBezTo>
                  <a:pt x="46" y="82"/>
                  <a:pt x="43" y="83"/>
                  <a:pt x="41" y="83"/>
                </a:cubicBezTo>
                <a:cubicBezTo>
                  <a:pt x="38" y="83"/>
                  <a:pt x="36" y="82"/>
                  <a:pt x="34" y="80"/>
                </a:cubicBezTo>
                <a:cubicBezTo>
                  <a:pt x="33" y="80"/>
                  <a:pt x="33" y="78"/>
                  <a:pt x="32" y="77"/>
                </a:cubicBezTo>
                <a:cubicBezTo>
                  <a:pt x="28" y="77"/>
                  <a:pt x="28" y="77"/>
                  <a:pt x="28" y="77"/>
                </a:cubicBezTo>
                <a:cubicBezTo>
                  <a:pt x="26" y="77"/>
                  <a:pt x="25" y="76"/>
                  <a:pt x="25" y="74"/>
                </a:cubicBezTo>
                <a:cubicBezTo>
                  <a:pt x="25" y="63"/>
                  <a:pt x="25" y="63"/>
                  <a:pt x="25" y="63"/>
                </a:cubicBezTo>
                <a:cubicBezTo>
                  <a:pt x="23" y="62"/>
                  <a:pt x="22" y="61"/>
                  <a:pt x="21" y="60"/>
                </a:cubicBezTo>
                <a:cubicBezTo>
                  <a:pt x="16" y="55"/>
                  <a:pt x="13" y="48"/>
                  <a:pt x="13" y="41"/>
                </a:cubicBezTo>
                <a:cubicBezTo>
                  <a:pt x="13" y="33"/>
                  <a:pt x="16" y="26"/>
                  <a:pt x="21" y="21"/>
                </a:cubicBezTo>
                <a:cubicBezTo>
                  <a:pt x="26" y="16"/>
                  <a:pt x="33" y="13"/>
                  <a:pt x="41" y="13"/>
                </a:cubicBezTo>
                <a:cubicBezTo>
                  <a:pt x="48" y="13"/>
                  <a:pt x="55" y="16"/>
                  <a:pt x="61" y="21"/>
                </a:cubicBezTo>
                <a:cubicBezTo>
                  <a:pt x="66" y="26"/>
                  <a:pt x="69" y="33"/>
                  <a:pt x="69" y="41"/>
                </a:cubicBezTo>
                <a:cubicBezTo>
                  <a:pt x="69" y="48"/>
                  <a:pt x="66" y="55"/>
                  <a:pt x="61" y="60"/>
                </a:cubicBezTo>
                <a:cubicBezTo>
                  <a:pt x="59" y="61"/>
                  <a:pt x="58" y="62"/>
                  <a:pt x="57" y="63"/>
                </a:cubicBezTo>
                <a:close/>
                <a:moveTo>
                  <a:pt x="41" y="37"/>
                </a:moveTo>
                <a:cubicBezTo>
                  <a:pt x="41" y="37"/>
                  <a:pt x="42" y="37"/>
                  <a:pt x="43" y="36"/>
                </a:cubicBezTo>
                <a:cubicBezTo>
                  <a:pt x="44" y="36"/>
                  <a:pt x="45" y="36"/>
                  <a:pt x="46" y="36"/>
                </a:cubicBezTo>
                <a:cubicBezTo>
                  <a:pt x="48" y="36"/>
                  <a:pt x="49" y="36"/>
                  <a:pt x="50" y="36"/>
                </a:cubicBezTo>
                <a:cubicBezTo>
                  <a:pt x="51" y="37"/>
                  <a:pt x="52" y="38"/>
                  <a:pt x="53" y="38"/>
                </a:cubicBezTo>
                <a:cubicBezTo>
                  <a:pt x="54" y="39"/>
                  <a:pt x="54" y="41"/>
                  <a:pt x="53" y="41"/>
                </a:cubicBezTo>
                <a:cubicBezTo>
                  <a:pt x="53" y="42"/>
                  <a:pt x="51" y="42"/>
                  <a:pt x="50" y="41"/>
                </a:cubicBezTo>
                <a:cubicBezTo>
                  <a:pt x="50" y="41"/>
                  <a:pt x="49" y="40"/>
                  <a:pt x="49" y="40"/>
                </a:cubicBezTo>
                <a:cubicBezTo>
                  <a:pt x="48" y="40"/>
                  <a:pt x="47" y="40"/>
                  <a:pt x="46" y="40"/>
                </a:cubicBezTo>
                <a:cubicBezTo>
                  <a:pt x="46" y="40"/>
                  <a:pt x="45" y="40"/>
                  <a:pt x="44" y="40"/>
                </a:cubicBezTo>
                <a:cubicBezTo>
                  <a:pt x="43" y="40"/>
                  <a:pt x="43" y="41"/>
                  <a:pt x="42" y="41"/>
                </a:cubicBezTo>
                <a:cubicBezTo>
                  <a:pt x="41" y="42"/>
                  <a:pt x="40" y="42"/>
                  <a:pt x="39" y="41"/>
                </a:cubicBezTo>
                <a:cubicBezTo>
                  <a:pt x="39" y="41"/>
                  <a:pt x="38" y="40"/>
                  <a:pt x="37" y="40"/>
                </a:cubicBezTo>
                <a:cubicBezTo>
                  <a:pt x="37" y="40"/>
                  <a:pt x="36" y="40"/>
                  <a:pt x="35" y="40"/>
                </a:cubicBezTo>
                <a:cubicBezTo>
                  <a:pt x="34" y="40"/>
                  <a:pt x="34" y="40"/>
                  <a:pt x="33" y="40"/>
                </a:cubicBezTo>
                <a:cubicBezTo>
                  <a:pt x="32" y="40"/>
                  <a:pt x="32" y="41"/>
                  <a:pt x="31" y="41"/>
                </a:cubicBezTo>
                <a:cubicBezTo>
                  <a:pt x="30" y="42"/>
                  <a:pt x="29" y="42"/>
                  <a:pt x="28" y="41"/>
                </a:cubicBezTo>
                <a:cubicBezTo>
                  <a:pt x="27" y="41"/>
                  <a:pt x="27" y="39"/>
                  <a:pt x="28" y="38"/>
                </a:cubicBezTo>
                <a:cubicBezTo>
                  <a:pt x="29" y="38"/>
                  <a:pt x="30" y="37"/>
                  <a:pt x="31" y="36"/>
                </a:cubicBezTo>
                <a:cubicBezTo>
                  <a:pt x="33" y="36"/>
                  <a:pt x="34" y="36"/>
                  <a:pt x="35" y="36"/>
                </a:cubicBezTo>
                <a:cubicBezTo>
                  <a:pt x="37" y="36"/>
                  <a:pt x="38" y="36"/>
                  <a:pt x="39" y="36"/>
                </a:cubicBezTo>
                <a:cubicBezTo>
                  <a:pt x="40" y="37"/>
                  <a:pt x="40" y="37"/>
                  <a:pt x="41" y="37"/>
                </a:cubicBezTo>
                <a:close/>
                <a:moveTo>
                  <a:pt x="43" y="8"/>
                </a:moveTo>
                <a:cubicBezTo>
                  <a:pt x="43" y="9"/>
                  <a:pt x="42" y="10"/>
                  <a:pt x="41" y="10"/>
                </a:cubicBezTo>
                <a:cubicBezTo>
                  <a:pt x="40" y="10"/>
                  <a:pt x="39" y="9"/>
                  <a:pt x="39" y="8"/>
                </a:cubicBezTo>
                <a:cubicBezTo>
                  <a:pt x="39" y="2"/>
                  <a:pt x="39" y="2"/>
                  <a:pt x="39" y="2"/>
                </a:cubicBezTo>
                <a:cubicBezTo>
                  <a:pt x="39" y="1"/>
                  <a:pt x="40" y="0"/>
                  <a:pt x="41" y="0"/>
                </a:cubicBezTo>
                <a:cubicBezTo>
                  <a:pt x="42" y="0"/>
                  <a:pt x="43" y="1"/>
                  <a:pt x="43" y="2"/>
                </a:cubicBezTo>
                <a:cubicBezTo>
                  <a:pt x="43" y="8"/>
                  <a:pt x="43" y="8"/>
                  <a:pt x="43" y="8"/>
                </a:cubicBezTo>
                <a:close/>
                <a:moveTo>
                  <a:pt x="59" y="13"/>
                </a:moveTo>
                <a:cubicBezTo>
                  <a:pt x="58" y="14"/>
                  <a:pt x="57" y="15"/>
                  <a:pt x="56" y="14"/>
                </a:cubicBezTo>
                <a:cubicBezTo>
                  <a:pt x="55" y="14"/>
                  <a:pt x="55" y="12"/>
                  <a:pt x="55" y="11"/>
                </a:cubicBezTo>
                <a:cubicBezTo>
                  <a:pt x="59" y="6"/>
                  <a:pt x="59" y="6"/>
                  <a:pt x="59" y="6"/>
                </a:cubicBezTo>
                <a:cubicBezTo>
                  <a:pt x="59" y="5"/>
                  <a:pt x="60" y="5"/>
                  <a:pt x="61" y="5"/>
                </a:cubicBezTo>
                <a:cubicBezTo>
                  <a:pt x="62" y="6"/>
                  <a:pt x="62" y="7"/>
                  <a:pt x="62" y="8"/>
                </a:cubicBezTo>
                <a:cubicBezTo>
                  <a:pt x="59" y="13"/>
                  <a:pt x="59" y="13"/>
                  <a:pt x="59" y="13"/>
                </a:cubicBezTo>
                <a:close/>
                <a:moveTo>
                  <a:pt x="70" y="26"/>
                </a:moveTo>
                <a:cubicBezTo>
                  <a:pt x="69" y="27"/>
                  <a:pt x="68" y="26"/>
                  <a:pt x="67" y="25"/>
                </a:cubicBezTo>
                <a:cubicBezTo>
                  <a:pt x="67" y="24"/>
                  <a:pt x="67" y="23"/>
                  <a:pt x="68" y="23"/>
                </a:cubicBezTo>
                <a:cubicBezTo>
                  <a:pt x="73" y="19"/>
                  <a:pt x="73" y="19"/>
                  <a:pt x="73" y="19"/>
                </a:cubicBezTo>
                <a:cubicBezTo>
                  <a:pt x="74" y="19"/>
                  <a:pt x="76" y="19"/>
                  <a:pt x="76" y="20"/>
                </a:cubicBezTo>
                <a:cubicBezTo>
                  <a:pt x="77" y="21"/>
                  <a:pt x="76" y="22"/>
                  <a:pt x="75" y="23"/>
                </a:cubicBezTo>
                <a:cubicBezTo>
                  <a:pt x="70" y="26"/>
                  <a:pt x="70" y="26"/>
                  <a:pt x="70" y="26"/>
                </a:cubicBezTo>
                <a:close/>
                <a:moveTo>
                  <a:pt x="73" y="43"/>
                </a:moveTo>
                <a:cubicBezTo>
                  <a:pt x="72" y="43"/>
                  <a:pt x="71" y="42"/>
                  <a:pt x="71" y="41"/>
                </a:cubicBezTo>
                <a:cubicBezTo>
                  <a:pt x="71" y="39"/>
                  <a:pt x="72" y="39"/>
                  <a:pt x="73" y="39"/>
                </a:cubicBezTo>
                <a:cubicBezTo>
                  <a:pt x="80" y="39"/>
                  <a:pt x="80" y="39"/>
                  <a:pt x="80" y="39"/>
                </a:cubicBezTo>
                <a:cubicBezTo>
                  <a:pt x="81" y="39"/>
                  <a:pt x="82" y="39"/>
                  <a:pt x="82" y="41"/>
                </a:cubicBezTo>
                <a:cubicBezTo>
                  <a:pt x="82" y="42"/>
                  <a:pt x="81" y="43"/>
                  <a:pt x="80" y="43"/>
                </a:cubicBezTo>
                <a:cubicBezTo>
                  <a:pt x="73" y="43"/>
                  <a:pt x="73" y="43"/>
                  <a:pt x="73" y="43"/>
                </a:cubicBezTo>
                <a:close/>
                <a:moveTo>
                  <a:pt x="68" y="59"/>
                </a:moveTo>
                <a:cubicBezTo>
                  <a:pt x="67" y="58"/>
                  <a:pt x="67" y="57"/>
                  <a:pt x="67" y="56"/>
                </a:cubicBezTo>
                <a:cubicBezTo>
                  <a:pt x="68" y="55"/>
                  <a:pt x="69" y="55"/>
                  <a:pt x="70" y="55"/>
                </a:cubicBezTo>
                <a:cubicBezTo>
                  <a:pt x="75" y="58"/>
                  <a:pt x="75" y="58"/>
                  <a:pt x="75" y="58"/>
                </a:cubicBezTo>
                <a:cubicBezTo>
                  <a:pt x="76" y="59"/>
                  <a:pt x="77" y="60"/>
                  <a:pt x="76" y="61"/>
                </a:cubicBezTo>
                <a:cubicBezTo>
                  <a:pt x="76" y="62"/>
                  <a:pt x="74" y="62"/>
                  <a:pt x="73" y="62"/>
                </a:cubicBezTo>
                <a:cubicBezTo>
                  <a:pt x="68" y="59"/>
                  <a:pt x="68" y="59"/>
                  <a:pt x="68" y="59"/>
                </a:cubicBezTo>
                <a:close/>
                <a:moveTo>
                  <a:pt x="12" y="55"/>
                </a:moveTo>
                <a:cubicBezTo>
                  <a:pt x="13" y="55"/>
                  <a:pt x="14" y="55"/>
                  <a:pt x="14" y="56"/>
                </a:cubicBezTo>
                <a:cubicBezTo>
                  <a:pt x="15" y="57"/>
                  <a:pt x="15" y="58"/>
                  <a:pt x="14" y="59"/>
                </a:cubicBezTo>
                <a:cubicBezTo>
                  <a:pt x="8" y="62"/>
                  <a:pt x="8" y="62"/>
                  <a:pt x="8" y="62"/>
                </a:cubicBezTo>
                <a:cubicBezTo>
                  <a:pt x="7" y="62"/>
                  <a:pt x="6" y="62"/>
                  <a:pt x="5" y="61"/>
                </a:cubicBezTo>
                <a:cubicBezTo>
                  <a:pt x="5" y="60"/>
                  <a:pt x="5" y="59"/>
                  <a:pt x="6" y="58"/>
                </a:cubicBezTo>
                <a:cubicBezTo>
                  <a:pt x="12" y="55"/>
                  <a:pt x="12" y="55"/>
                  <a:pt x="12" y="55"/>
                </a:cubicBezTo>
                <a:close/>
                <a:moveTo>
                  <a:pt x="8" y="39"/>
                </a:moveTo>
                <a:cubicBezTo>
                  <a:pt x="9" y="39"/>
                  <a:pt x="10" y="39"/>
                  <a:pt x="10" y="41"/>
                </a:cubicBezTo>
                <a:cubicBezTo>
                  <a:pt x="10" y="42"/>
                  <a:pt x="9" y="43"/>
                  <a:pt x="8" y="43"/>
                </a:cubicBezTo>
                <a:cubicBezTo>
                  <a:pt x="2" y="43"/>
                  <a:pt x="2" y="43"/>
                  <a:pt x="2" y="43"/>
                </a:cubicBezTo>
                <a:cubicBezTo>
                  <a:pt x="1" y="43"/>
                  <a:pt x="0" y="42"/>
                  <a:pt x="0" y="41"/>
                </a:cubicBezTo>
                <a:cubicBezTo>
                  <a:pt x="0" y="39"/>
                  <a:pt x="1" y="39"/>
                  <a:pt x="2" y="39"/>
                </a:cubicBezTo>
                <a:cubicBezTo>
                  <a:pt x="8" y="39"/>
                  <a:pt x="8" y="39"/>
                  <a:pt x="8" y="39"/>
                </a:cubicBezTo>
                <a:close/>
                <a:moveTo>
                  <a:pt x="14" y="23"/>
                </a:moveTo>
                <a:cubicBezTo>
                  <a:pt x="15" y="23"/>
                  <a:pt x="15" y="24"/>
                  <a:pt x="14" y="25"/>
                </a:cubicBezTo>
                <a:cubicBezTo>
                  <a:pt x="14" y="26"/>
                  <a:pt x="13" y="27"/>
                  <a:pt x="12" y="26"/>
                </a:cubicBezTo>
                <a:cubicBezTo>
                  <a:pt x="6" y="23"/>
                  <a:pt x="6" y="23"/>
                  <a:pt x="6" y="23"/>
                </a:cubicBezTo>
                <a:cubicBezTo>
                  <a:pt x="5" y="22"/>
                  <a:pt x="5" y="21"/>
                  <a:pt x="5" y="20"/>
                </a:cubicBezTo>
                <a:cubicBezTo>
                  <a:pt x="6" y="19"/>
                  <a:pt x="7" y="19"/>
                  <a:pt x="8" y="19"/>
                </a:cubicBezTo>
                <a:cubicBezTo>
                  <a:pt x="14" y="23"/>
                  <a:pt x="14" y="23"/>
                  <a:pt x="14" y="23"/>
                </a:cubicBezTo>
                <a:close/>
                <a:moveTo>
                  <a:pt x="26" y="11"/>
                </a:moveTo>
                <a:cubicBezTo>
                  <a:pt x="27" y="12"/>
                  <a:pt x="26" y="14"/>
                  <a:pt x="26" y="14"/>
                </a:cubicBezTo>
                <a:cubicBezTo>
                  <a:pt x="25" y="15"/>
                  <a:pt x="23" y="14"/>
                  <a:pt x="23" y="13"/>
                </a:cubicBezTo>
                <a:cubicBezTo>
                  <a:pt x="20" y="8"/>
                  <a:pt x="20" y="8"/>
                  <a:pt x="20" y="8"/>
                </a:cubicBezTo>
                <a:cubicBezTo>
                  <a:pt x="19" y="7"/>
                  <a:pt x="19" y="6"/>
                  <a:pt x="20" y="5"/>
                </a:cubicBezTo>
                <a:cubicBezTo>
                  <a:pt x="21" y="5"/>
                  <a:pt x="23" y="5"/>
                  <a:pt x="23" y="6"/>
                </a:cubicBezTo>
                <a:cubicBezTo>
                  <a:pt x="26" y="11"/>
                  <a:pt x="26" y="11"/>
                  <a:pt x="26" y="11"/>
                </a:cubicBezTo>
                <a:close/>
                <a:moveTo>
                  <a:pt x="52" y="59"/>
                </a:moveTo>
                <a:cubicBezTo>
                  <a:pt x="52" y="59"/>
                  <a:pt x="52" y="59"/>
                  <a:pt x="52" y="59"/>
                </a:cubicBezTo>
                <a:cubicBezTo>
                  <a:pt x="53" y="58"/>
                  <a:pt x="55" y="57"/>
                  <a:pt x="56" y="56"/>
                </a:cubicBezTo>
                <a:cubicBezTo>
                  <a:pt x="60" y="52"/>
                  <a:pt x="62" y="46"/>
                  <a:pt x="62" y="41"/>
                </a:cubicBezTo>
                <a:cubicBezTo>
                  <a:pt x="62" y="35"/>
                  <a:pt x="60" y="30"/>
                  <a:pt x="56" y="26"/>
                </a:cubicBezTo>
                <a:cubicBezTo>
                  <a:pt x="52" y="22"/>
                  <a:pt x="46" y="19"/>
                  <a:pt x="41" y="19"/>
                </a:cubicBezTo>
                <a:cubicBezTo>
                  <a:pt x="35" y="19"/>
                  <a:pt x="30" y="22"/>
                  <a:pt x="26" y="26"/>
                </a:cubicBezTo>
                <a:cubicBezTo>
                  <a:pt x="22" y="30"/>
                  <a:pt x="20" y="35"/>
                  <a:pt x="20" y="41"/>
                </a:cubicBezTo>
                <a:cubicBezTo>
                  <a:pt x="20" y="46"/>
                  <a:pt x="22" y="52"/>
                  <a:pt x="26" y="56"/>
                </a:cubicBezTo>
                <a:cubicBezTo>
                  <a:pt x="27" y="57"/>
                  <a:pt x="28" y="58"/>
                  <a:pt x="30" y="59"/>
                </a:cubicBezTo>
                <a:cubicBezTo>
                  <a:pt x="30" y="59"/>
                  <a:pt x="30" y="59"/>
                  <a:pt x="30" y="59"/>
                </a:cubicBezTo>
                <a:cubicBezTo>
                  <a:pt x="33" y="61"/>
                  <a:pt x="37" y="62"/>
                  <a:pt x="41" y="62"/>
                </a:cubicBezTo>
                <a:cubicBezTo>
                  <a:pt x="45" y="62"/>
                  <a:pt x="48" y="61"/>
                  <a:pt x="52" y="59"/>
                </a:cubicBezTo>
                <a:close/>
                <a:moveTo>
                  <a:pt x="31" y="67"/>
                </a:moveTo>
                <a:cubicBezTo>
                  <a:pt x="31" y="71"/>
                  <a:pt x="31" y="71"/>
                  <a:pt x="31" y="71"/>
                </a:cubicBezTo>
                <a:cubicBezTo>
                  <a:pt x="35" y="71"/>
                  <a:pt x="35" y="71"/>
                  <a:pt x="35" y="71"/>
                </a:cubicBezTo>
                <a:cubicBezTo>
                  <a:pt x="37" y="71"/>
                  <a:pt x="38" y="72"/>
                  <a:pt x="3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75"/>
                  <a:pt x="39" y="75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40" y="76"/>
                  <a:pt x="40" y="76"/>
                  <a:pt x="41" y="76"/>
                </a:cubicBezTo>
                <a:cubicBezTo>
                  <a:pt x="41" y="76"/>
                  <a:pt x="42" y="76"/>
                  <a:pt x="43" y="76"/>
                </a:cubicBezTo>
                <a:cubicBezTo>
                  <a:pt x="43" y="76"/>
                  <a:pt x="43" y="76"/>
                  <a:pt x="43" y="76"/>
                </a:cubicBezTo>
                <a:cubicBezTo>
                  <a:pt x="43" y="75"/>
                  <a:pt x="43" y="75"/>
                  <a:pt x="43" y="74"/>
                </a:cubicBezTo>
                <a:cubicBezTo>
                  <a:pt x="43" y="74"/>
                  <a:pt x="43" y="74"/>
                  <a:pt x="43" y="74"/>
                </a:cubicBezTo>
                <a:cubicBezTo>
                  <a:pt x="43" y="72"/>
                  <a:pt x="45" y="71"/>
                  <a:pt x="47" y="71"/>
                </a:cubicBezTo>
                <a:cubicBezTo>
                  <a:pt x="50" y="71"/>
                  <a:pt x="50" y="71"/>
                  <a:pt x="50" y="71"/>
                </a:cubicBezTo>
                <a:cubicBezTo>
                  <a:pt x="50" y="67"/>
                  <a:pt x="50" y="67"/>
                  <a:pt x="50" y="67"/>
                </a:cubicBezTo>
                <a:cubicBezTo>
                  <a:pt x="47" y="68"/>
                  <a:pt x="44" y="69"/>
                  <a:pt x="41" y="69"/>
                </a:cubicBezTo>
                <a:cubicBezTo>
                  <a:pt x="38" y="69"/>
                  <a:pt x="34" y="68"/>
                  <a:pt x="31" y="6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02" name="Freeform 3893"/>
          <p:cNvSpPr>
            <a:spLocks noEditPoints="1"/>
          </p:cNvSpPr>
          <p:nvPr/>
        </p:nvSpPr>
        <p:spPr bwMode="auto">
          <a:xfrm>
            <a:off x="5726027" y="5102665"/>
            <a:ext cx="217361" cy="231871"/>
          </a:xfrm>
          <a:custGeom>
            <a:avLst/>
            <a:gdLst>
              <a:gd name="T0" fmla="*/ 80 w 82"/>
              <a:gd name="T1" fmla="*/ 32 h 87"/>
              <a:gd name="T2" fmla="*/ 81 w 82"/>
              <a:gd name="T3" fmla="*/ 32 h 87"/>
              <a:gd name="T4" fmla="*/ 81 w 82"/>
              <a:gd name="T5" fmla="*/ 32 h 87"/>
              <a:gd name="T6" fmla="*/ 81 w 82"/>
              <a:gd name="T7" fmla="*/ 32 h 87"/>
              <a:gd name="T8" fmla="*/ 81 w 82"/>
              <a:gd name="T9" fmla="*/ 33 h 87"/>
              <a:gd name="T10" fmla="*/ 81 w 82"/>
              <a:gd name="T11" fmla="*/ 33 h 87"/>
              <a:gd name="T12" fmla="*/ 81 w 82"/>
              <a:gd name="T13" fmla="*/ 33 h 87"/>
              <a:gd name="T14" fmla="*/ 81 w 82"/>
              <a:gd name="T15" fmla="*/ 33 h 87"/>
              <a:gd name="T16" fmla="*/ 81 w 82"/>
              <a:gd name="T17" fmla="*/ 33 h 87"/>
              <a:gd name="T18" fmla="*/ 81 w 82"/>
              <a:gd name="T19" fmla="*/ 33 h 87"/>
              <a:gd name="T20" fmla="*/ 81 w 82"/>
              <a:gd name="T21" fmla="*/ 33 h 87"/>
              <a:gd name="T22" fmla="*/ 81 w 82"/>
              <a:gd name="T23" fmla="*/ 33 h 87"/>
              <a:gd name="T24" fmla="*/ 81 w 82"/>
              <a:gd name="T25" fmla="*/ 33 h 87"/>
              <a:gd name="T26" fmla="*/ 81 w 82"/>
              <a:gd name="T27" fmla="*/ 33 h 87"/>
              <a:gd name="T28" fmla="*/ 81 w 82"/>
              <a:gd name="T29" fmla="*/ 34 h 87"/>
              <a:gd name="T30" fmla="*/ 81 w 82"/>
              <a:gd name="T31" fmla="*/ 34 h 87"/>
              <a:gd name="T32" fmla="*/ 81 w 82"/>
              <a:gd name="T33" fmla="*/ 34 h 87"/>
              <a:gd name="T34" fmla="*/ 82 w 82"/>
              <a:gd name="T35" fmla="*/ 34 h 87"/>
              <a:gd name="T36" fmla="*/ 82 w 82"/>
              <a:gd name="T37" fmla="*/ 34 h 87"/>
              <a:gd name="T38" fmla="*/ 82 w 82"/>
              <a:gd name="T39" fmla="*/ 34 h 87"/>
              <a:gd name="T40" fmla="*/ 82 w 82"/>
              <a:gd name="T41" fmla="*/ 34 h 87"/>
              <a:gd name="T42" fmla="*/ 82 w 82"/>
              <a:gd name="T43" fmla="*/ 34 h 87"/>
              <a:gd name="T44" fmla="*/ 82 w 82"/>
              <a:gd name="T45" fmla="*/ 34 h 87"/>
              <a:gd name="T46" fmla="*/ 82 w 82"/>
              <a:gd name="T47" fmla="*/ 34 h 87"/>
              <a:gd name="T48" fmla="*/ 82 w 82"/>
              <a:gd name="T49" fmla="*/ 35 h 87"/>
              <a:gd name="T50" fmla="*/ 82 w 82"/>
              <a:gd name="T51" fmla="*/ 35 h 87"/>
              <a:gd name="T52" fmla="*/ 78 w 82"/>
              <a:gd name="T53" fmla="*/ 87 h 87"/>
              <a:gd name="T54" fmla="*/ 0 w 82"/>
              <a:gd name="T55" fmla="*/ 84 h 87"/>
              <a:gd name="T56" fmla="*/ 1 w 82"/>
              <a:gd name="T57" fmla="*/ 32 h 87"/>
              <a:gd name="T58" fmla="*/ 7 w 82"/>
              <a:gd name="T59" fmla="*/ 14 h 87"/>
              <a:gd name="T60" fmla="*/ 26 w 82"/>
              <a:gd name="T61" fmla="*/ 12 h 87"/>
              <a:gd name="T62" fmla="*/ 43 w 82"/>
              <a:gd name="T63" fmla="*/ 1 h 87"/>
              <a:gd name="T64" fmla="*/ 72 w 82"/>
              <a:gd name="T65" fmla="*/ 12 h 87"/>
              <a:gd name="T66" fmla="*/ 74 w 82"/>
              <a:gd name="T67" fmla="*/ 27 h 87"/>
              <a:gd name="T68" fmla="*/ 11 w 82"/>
              <a:gd name="T69" fmla="*/ 35 h 87"/>
              <a:gd name="T70" fmla="*/ 11 w 82"/>
              <a:gd name="T71" fmla="*/ 39 h 87"/>
              <a:gd name="T72" fmla="*/ 70 w 82"/>
              <a:gd name="T73" fmla="*/ 39 h 87"/>
              <a:gd name="T74" fmla="*/ 70 w 82"/>
              <a:gd name="T75" fmla="*/ 16 h 87"/>
              <a:gd name="T76" fmla="*/ 6 w 82"/>
              <a:gd name="T77" fmla="*/ 40 h 87"/>
              <a:gd name="T78" fmla="*/ 75 w 82"/>
              <a:gd name="T79" fmla="*/ 40 h 87"/>
              <a:gd name="T80" fmla="*/ 42 w 82"/>
              <a:gd name="T81" fmla="*/ 67 h 87"/>
              <a:gd name="T82" fmla="*/ 6 w 82"/>
              <a:gd name="T83" fmla="*/ 40 h 87"/>
              <a:gd name="T84" fmla="*/ 41 w 82"/>
              <a:gd name="T85" fmla="*/ 8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2" h="87">
                <a:moveTo>
                  <a:pt x="80" y="32"/>
                </a:moveTo>
                <a:cubicBezTo>
                  <a:pt x="80" y="32"/>
                  <a:pt x="80" y="32"/>
                  <a:pt x="80" y="32"/>
                </a:cubicBezTo>
                <a:cubicBezTo>
                  <a:pt x="80" y="32"/>
                  <a:pt x="80" y="32"/>
                  <a:pt x="80" y="32"/>
                </a:cubicBezTo>
                <a:cubicBezTo>
                  <a:pt x="80" y="32"/>
                  <a:pt x="80" y="32"/>
                  <a:pt x="80" y="32"/>
                </a:cubicBezTo>
                <a:cubicBezTo>
                  <a:pt x="80" y="32"/>
                  <a:pt x="80" y="32"/>
                  <a:pt x="81" y="32"/>
                </a:cubicBezTo>
                <a:cubicBezTo>
                  <a:pt x="81" y="32"/>
                  <a:pt x="81" y="32"/>
                  <a:pt x="81" y="32"/>
                </a:cubicBezTo>
                <a:cubicBezTo>
                  <a:pt x="81" y="32"/>
                  <a:pt x="81" y="32"/>
                  <a:pt x="81" y="32"/>
                </a:cubicBezTo>
                <a:cubicBezTo>
                  <a:pt x="81" y="32"/>
                  <a:pt x="81" y="32"/>
                  <a:pt x="81" y="32"/>
                </a:cubicBezTo>
                <a:cubicBezTo>
                  <a:pt x="81" y="32"/>
                  <a:pt x="81" y="32"/>
                  <a:pt x="81" y="32"/>
                </a:cubicBezTo>
                <a:cubicBezTo>
                  <a:pt x="81" y="32"/>
                  <a:pt x="81" y="32"/>
                  <a:pt x="81" y="32"/>
                </a:cubicBezTo>
                <a:cubicBezTo>
                  <a:pt x="81" y="32"/>
                  <a:pt x="81" y="32"/>
                  <a:pt x="81" y="32"/>
                </a:cubicBezTo>
                <a:cubicBezTo>
                  <a:pt x="81" y="32"/>
                  <a:pt x="81" y="32"/>
                  <a:pt x="81" y="32"/>
                </a:cubicBezTo>
                <a:cubicBezTo>
                  <a:pt x="81" y="32"/>
                  <a:pt x="81" y="32"/>
                  <a:pt x="81" y="32"/>
                </a:cubicBezTo>
                <a:cubicBezTo>
                  <a:pt x="81" y="32"/>
                  <a:pt x="81" y="32"/>
                  <a:pt x="81" y="32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3"/>
                  <a:pt x="81" y="33"/>
                  <a:pt x="81" y="33"/>
                </a:cubicBezTo>
                <a:cubicBezTo>
                  <a:pt x="81" y="34"/>
                  <a:pt x="81" y="34"/>
                  <a:pt x="81" y="34"/>
                </a:cubicBezTo>
                <a:cubicBezTo>
                  <a:pt x="81" y="34"/>
                  <a:pt x="81" y="34"/>
                  <a:pt x="81" y="34"/>
                </a:cubicBezTo>
                <a:cubicBezTo>
                  <a:pt x="81" y="34"/>
                  <a:pt x="81" y="34"/>
                  <a:pt x="81" y="34"/>
                </a:cubicBezTo>
                <a:cubicBezTo>
                  <a:pt x="81" y="34"/>
                  <a:pt x="81" y="34"/>
                  <a:pt x="81" y="34"/>
                </a:cubicBezTo>
                <a:cubicBezTo>
                  <a:pt x="81" y="34"/>
                  <a:pt x="81" y="34"/>
                  <a:pt x="81" y="34"/>
                </a:cubicBezTo>
                <a:cubicBezTo>
                  <a:pt x="81" y="34"/>
                  <a:pt x="81" y="34"/>
                  <a:pt x="81" y="34"/>
                </a:cubicBezTo>
                <a:cubicBezTo>
                  <a:pt x="81" y="34"/>
                  <a:pt x="81" y="34"/>
                  <a:pt x="81" y="34"/>
                </a:cubicBezTo>
                <a:cubicBezTo>
                  <a:pt x="81" y="34"/>
                  <a:pt x="81" y="34"/>
                  <a:pt x="81" y="34"/>
                </a:cubicBezTo>
                <a:cubicBezTo>
                  <a:pt x="81" y="34"/>
                  <a:pt x="81" y="34"/>
                  <a:pt x="81" y="34"/>
                </a:cubicBezTo>
                <a:cubicBezTo>
                  <a:pt x="81" y="34"/>
                  <a:pt x="81" y="34"/>
                  <a:pt x="81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4"/>
                  <a:pt x="82" y="34"/>
                  <a:pt x="82" y="34"/>
                </a:cubicBezTo>
                <a:cubicBezTo>
                  <a:pt x="82" y="35"/>
                  <a:pt x="82" y="35"/>
                  <a:pt x="82" y="35"/>
                </a:cubicBezTo>
                <a:cubicBezTo>
                  <a:pt x="82" y="35"/>
                  <a:pt x="82" y="35"/>
                  <a:pt x="82" y="35"/>
                </a:cubicBezTo>
                <a:cubicBezTo>
                  <a:pt x="82" y="35"/>
                  <a:pt x="82" y="35"/>
                  <a:pt x="82" y="35"/>
                </a:cubicBezTo>
                <a:cubicBezTo>
                  <a:pt x="82" y="35"/>
                  <a:pt x="82" y="35"/>
                  <a:pt x="82" y="35"/>
                </a:cubicBezTo>
                <a:cubicBezTo>
                  <a:pt x="82" y="35"/>
                  <a:pt x="82" y="35"/>
                  <a:pt x="82" y="35"/>
                </a:cubicBezTo>
                <a:cubicBezTo>
                  <a:pt x="82" y="84"/>
                  <a:pt x="82" y="84"/>
                  <a:pt x="82" y="84"/>
                </a:cubicBezTo>
                <a:cubicBezTo>
                  <a:pt x="82" y="85"/>
                  <a:pt x="80" y="87"/>
                  <a:pt x="78" y="87"/>
                </a:cubicBezTo>
                <a:cubicBezTo>
                  <a:pt x="78" y="87"/>
                  <a:pt x="78" y="87"/>
                  <a:pt x="78" y="87"/>
                </a:cubicBezTo>
                <a:cubicBezTo>
                  <a:pt x="3" y="87"/>
                  <a:pt x="3" y="87"/>
                  <a:pt x="3" y="87"/>
                </a:cubicBezTo>
                <a:cubicBezTo>
                  <a:pt x="1" y="87"/>
                  <a:pt x="0" y="85"/>
                  <a:pt x="0" y="84"/>
                </a:cubicBezTo>
                <a:cubicBezTo>
                  <a:pt x="0" y="84"/>
                  <a:pt x="0" y="84"/>
                  <a:pt x="0" y="84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3"/>
                  <a:pt x="0" y="33"/>
                  <a:pt x="1" y="32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27"/>
                  <a:pt x="7" y="27"/>
                  <a:pt x="7" y="27"/>
                </a:cubicBezTo>
                <a:cubicBezTo>
                  <a:pt x="7" y="14"/>
                  <a:pt x="7" y="14"/>
                  <a:pt x="7" y="14"/>
                </a:cubicBezTo>
                <a:cubicBezTo>
                  <a:pt x="7" y="13"/>
                  <a:pt x="8" y="12"/>
                  <a:pt x="9" y="12"/>
                </a:cubicBezTo>
                <a:cubicBezTo>
                  <a:pt x="9" y="12"/>
                  <a:pt x="9" y="12"/>
                  <a:pt x="9" y="12"/>
                </a:cubicBezTo>
                <a:cubicBezTo>
                  <a:pt x="26" y="12"/>
                  <a:pt x="26" y="12"/>
                  <a:pt x="26" y="12"/>
                </a:cubicBezTo>
                <a:cubicBezTo>
                  <a:pt x="26" y="11"/>
                  <a:pt x="26" y="11"/>
                  <a:pt x="27" y="11"/>
                </a:cubicBezTo>
                <a:cubicBezTo>
                  <a:pt x="38" y="1"/>
                  <a:pt x="38" y="1"/>
                  <a:pt x="38" y="1"/>
                </a:cubicBezTo>
                <a:cubicBezTo>
                  <a:pt x="40" y="0"/>
                  <a:pt x="41" y="0"/>
                  <a:pt x="43" y="1"/>
                </a:cubicBezTo>
                <a:cubicBezTo>
                  <a:pt x="55" y="11"/>
                  <a:pt x="55" y="11"/>
                  <a:pt x="55" y="11"/>
                </a:cubicBezTo>
                <a:cubicBezTo>
                  <a:pt x="55" y="11"/>
                  <a:pt x="55" y="11"/>
                  <a:pt x="55" y="12"/>
                </a:cubicBezTo>
                <a:cubicBezTo>
                  <a:pt x="72" y="12"/>
                  <a:pt x="72" y="12"/>
                  <a:pt x="72" y="12"/>
                </a:cubicBezTo>
                <a:cubicBezTo>
                  <a:pt x="73" y="12"/>
                  <a:pt x="74" y="13"/>
                  <a:pt x="74" y="14"/>
                </a:cubicBezTo>
                <a:cubicBezTo>
                  <a:pt x="74" y="14"/>
                  <a:pt x="74" y="14"/>
                  <a:pt x="74" y="14"/>
                </a:cubicBezTo>
                <a:cubicBezTo>
                  <a:pt x="74" y="27"/>
                  <a:pt x="74" y="27"/>
                  <a:pt x="74" y="27"/>
                </a:cubicBezTo>
                <a:cubicBezTo>
                  <a:pt x="74" y="27"/>
                  <a:pt x="74" y="27"/>
                  <a:pt x="74" y="27"/>
                </a:cubicBezTo>
                <a:cubicBezTo>
                  <a:pt x="80" y="32"/>
                  <a:pt x="80" y="32"/>
                  <a:pt x="80" y="32"/>
                </a:cubicBezTo>
                <a:close/>
                <a:moveTo>
                  <a:pt x="11" y="35"/>
                </a:moveTo>
                <a:cubicBezTo>
                  <a:pt x="11" y="35"/>
                  <a:pt x="11" y="35"/>
                  <a:pt x="11" y="35"/>
                </a:cubicBezTo>
                <a:cubicBezTo>
                  <a:pt x="11" y="35"/>
                  <a:pt x="11" y="35"/>
                  <a:pt x="11" y="35"/>
                </a:cubicBezTo>
                <a:cubicBezTo>
                  <a:pt x="11" y="39"/>
                  <a:pt x="11" y="39"/>
                  <a:pt x="11" y="39"/>
                </a:cubicBezTo>
                <a:cubicBezTo>
                  <a:pt x="40" y="63"/>
                  <a:pt x="40" y="63"/>
                  <a:pt x="40" y="63"/>
                </a:cubicBezTo>
                <a:cubicBezTo>
                  <a:pt x="41" y="63"/>
                  <a:pt x="41" y="63"/>
                  <a:pt x="41" y="63"/>
                </a:cubicBezTo>
                <a:cubicBezTo>
                  <a:pt x="70" y="39"/>
                  <a:pt x="70" y="39"/>
                  <a:pt x="70" y="39"/>
                </a:cubicBezTo>
                <a:cubicBezTo>
                  <a:pt x="70" y="35"/>
                  <a:pt x="70" y="35"/>
                  <a:pt x="70" y="35"/>
                </a:cubicBezTo>
                <a:cubicBezTo>
                  <a:pt x="70" y="35"/>
                  <a:pt x="70" y="35"/>
                  <a:pt x="70" y="35"/>
                </a:cubicBezTo>
                <a:cubicBezTo>
                  <a:pt x="70" y="16"/>
                  <a:pt x="70" y="16"/>
                  <a:pt x="70" y="16"/>
                </a:cubicBezTo>
                <a:cubicBezTo>
                  <a:pt x="11" y="16"/>
                  <a:pt x="11" y="16"/>
                  <a:pt x="11" y="16"/>
                </a:cubicBezTo>
                <a:cubicBezTo>
                  <a:pt x="11" y="35"/>
                  <a:pt x="11" y="35"/>
                  <a:pt x="11" y="35"/>
                </a:cubicBezTo>
                <a:close/>
                <a:moveTo>
                  <a:pt x="6" y="40"/>
                </a:moveTo>
                <a:cubicBezTo>
                  <a:pt x="6" y="80"/>
                  <a:pt x="6" y="80"/>
                  <a:pt x="6" y="80"/>
                </a:cubicBezTo>
                <a:cubicBezTo>
                  <a:pt x="75" y="80"/>
                  <a:pt x="75" y="80"/>
                  <a:pt x="75" y="80"/>
                </a:cubicBezTo>
                <a:cubicBezTo>
                  <a:pt x="75" y="40"/>
                  <a:pt x="75" y="40"/>
                  <a:pt x="75" y="40"/>
                </a:cubicBezTo>
                <a:cubicBezTo>
                  <a:pt x="64" y="49"/>
                  <a:pt x="54" y="57"/>
                  <a:pt x="43" y="66"/>
                </a:cubicBezTo>
                <a:cubicBezTo>
                  <a:pt x="43" y="66"/>
                  <a:pt x="42" y="67"/>
                  <a:pt x="42" y="67"/>
                </a:cubicBezTo>
                <a:cubicBezTo>
                  <a:pt x="42" y="67"/>
                  <a:pt x="42" y="67"/>
                  <a:pt x="42" y="67"/>
                </a:cubicBezTo>
                <a:cubicBezTo>
                  <a:pt x="40" y="67"/>
                  <a:pt x="40" y="67"/>
                  <a:pt x="40" y="67"/>
                </a:cubicBezTo>
                <a:cubicBezTo>
                  <a:pt x="39" y="67"/>
                  <a:pt x="39" y="66"/>
                  <a:pt x="38" y="66"/>
                </a:cubicBezTo>
                <a:cubicBezTo>
                  <a:pt x="28" y="57"/>
                  <a:pt x="17" y="49"/>
                  <a:pt x="6" y="40"/>
                </a:cubicBezTo>
                <a:close/>
                <a:moveTo>
                  <a:pt x="36" y="12"/>
                </a:moveTo>
                <a:cubicBezTo>
                  <a:pt x="45" y="12"/>
                  <a:pt x="45" y="12"/>
                  <a:pt x="45" y="12"/>
                </a:cubicBezTo>
                <a:cubicBezTo>
                  <a:pt x="41" y="8"/>
                  <a:pt x="41" y="8"/>
                  <a:pt x="41" y="8"/>
                </a:cubicBezTo>
                <a:cubicBezTo>
                  <a:pt x="36" y="12"/>
                  <a:pt x="36" y="12"/>
                  <a:pt x="36" y="1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03" name="Freeform 3894"/>
          <p:cNvSpPr>
            <a:spLocks noEditPoints="1"/>
          </p:cNvSpPr>
          <p:nvPr/>
        </p:nvSpPr>
        <p:spPr bwMode="auto">
          <a:xfrm>
            <a:off x="5333883" y="5565290"/>
            <a:ext cx="209518" cy="222910"/>
          </a:xfrm>
          <a:custGeom>
            <a:avLst/>
            <a:gdLst>
              <a:gd name="T0" fmla="*/ 0 w 79"/>
              <a:gd name="T1" fmla="*/ 21 h 84"/>
              <a:gd name="T2" fmla="*/ 5 w 79"/>
              <a:gd name="T3" fmla="*/ 0 h 84"/>
              <a:gd name="T4" fmla="*/ 77 w 79"/>
              <a:gd name="T5" fmla="*/ 3 h 84"/>
              <a:gd name="T6" fmla="*/ 69 w 79"/>
              <a:gd name="T7" fmla="*/ 59 h 84"/>
              <a:gd name="T8" fmla="*/ 44 w 79"/>
              <a:gd name="T9" fmla="*/ 21 h 84"/>
              <a:gd name="T10" fmla="*/ 54 w 79"/>
              <a:gd name="T11" fmla="*/ 27 h 84"/>
              <a:gd name="T12" fmla="*/ 62 w 79"/>
              <a:gd name="T13" fmla="*/ 27 h 84"/>
              <a:gd name="T14" fmla="*/ 58 w 79"/>
              <a:gd name="T15" fmla="*/ 37 h 84"/>
              <a:gd name="T16" fmla="*/ 52 w 79"/>
              <a:gd name="T17" fmla="*/ 47 h 84"/>
              <a:gd name="T18" fmla="*/ 56 w 79"/>
              <a:gd name="T19" fmla="*/ 52 h 84"/>
              <a:gd name="T20" fmla="*/ 55 w 79"/>
              <a:gd name="T21" fmla="*/ 56 h 84"/>
              <a:gd name="T22" fmla="*/ 45 w 79"/>
              <a:gd name="T23" fmla="*/ 52 h 84"/>
              <a:gd name="T24" fmla="*/ 34 w 79"/>
              <a:gd name="T25" fmla="*/ 52 h 84"/>
              <a:gd name="T26" fmla="*/ 23 w 79"/>
              <a:gd name="T27" fmla="*/ 52 h 84"/>
              <a:gd name="T28" fmla="*/ 27 w 79"/>
              <a:gd name="T29" fmla="*/ 47 h 84"/>
              <a:gd name="T30" fmla="*/ 23 w 79"/>
              <a:gd name="T31" fmla="*/ 36 h 84"/>
              <a:gd name="T32" fmla="*/ 16 w 79"/>
              <a:gd name="T33" fmla="*/ 31 h 84"/>
              <a:gd name="T34" fmla="*/ 25 w 79"/>
              <a:gd name="T35" fmla="*/ 27 h 84"/>
              <a:gd name="T36" fmla="*/ 35 w 79"/>
              <a:gd name="T37" fmla="*/ 21 h 84"/>
              <a:gd name="T38" fmla="*/ 34 w 79"/>
              <a:gd name="T39" fmla="*/ 18 h 84"/>
              <a:gd name="T40" fmla="*/ 40 w 79"/>
              <a:gd name="T41" fmla="*/ 12 h 84"/>
              <a:gd name="T42" fmla="*/ 45 w 79"/>
              <a:gd name="T43" fmla="*/ 18 h 84"/>
              <a:gd name="T44" fmla="*/ 44 w 79"/>
              <a:gd name="T45" fmla="*/ 21 h 84"/>
              <a:gd name="T46" fmla="*/ 40 w 79"/>
              <a:gd name="T47" fmla="*/ 22 h 84"/>
              <a:gd name="T48" fmla="*/ 35 w 79"/>
              <a:gd name="T49" fmla="*/ 29 h 84"/>
              <a:gd name="T50" fmla="*/ 25 w 79"/>
              <a:gd name="T51" fmla="*/ 32 h 84"/>
              <a:gd name="T52" fmla="*/ 25 w 79"/>
              <a:gd name="T53" fmla="*/ 32 h 84"/>
              <a:gd name="T54" fmla="*/ 31 w 79"/>
              <a:gd name="T55" fmla="*/ 40 h 84"/>
              <a:gd name="T56" fmla="*/ 31 w 79"/>
              <a:gd name="T57" fmla="*/ 49 h 84"/>
              <a:gd name="T58" fmla="*/ 40 w 79"/>
              <a:gd name="T59" fmla="*/ 46 h 84"/>
              <a:gd name="T60" fmla="*/ 49 w 79"/>
              <a:gd name="T61" fmla="*/ 49 h 84"/>
              <a:gd name="T62" fmla="*/ 48 w 79"/>
              <a:gd name="T63" fmla="*/ 39 h 84"/>
              <a:gd name="T64" fmla="*/ 54 w 79"/>
              <a:gd name="T65" fmla="*/ 32 h 84"/>
              <a:gd name="T66" fmla="*/ 56 w 79"/>
              <a:gd name="T67" fmla="*/ 31 h 84"/>
              <a:gd name="T68" fmla="*/ 57 w 79"/>
              <a:gd name="T69" fmla="*/ 32 h 84"/>
              <a:gd name="T70" fmla="*/ 59 w 79"/>
              <a:gd name="T71" fmla="*/ 32 h 84"/>
              <a:gd name="T72" fmla="*/ 58 w 79"/>
              <a:gd name="T73" fmla="*/ 29 h 84"/>
              <a:gd name="T74" fmla="*/ 56 w 79"/>
              <a:gd name="T75" fmla="*/ 31 h 84"/>
              <a:gd name="T76" fmla="*/ 49 w 79"/>
              <a:gd name="T77" fmla="*/ 50 h 84"/>
              <a:gd name="T78" fmla="*/ 49 w 79"/>
              <a:gd name="T79" fmla="*/ 52 h 84"/>
              <a:gd name="T80" fmla="*/ 51 w 79"/>
              <a:gd name="T81" fmla="*/ 54 h 84"/>
              <a:gd name="T82" fmla="*/ 52 w 79"/>
              <a:gd name="T83" fmla="*/ 52 h 84"/>
              <a:gd name="T84" fmla="*/ 51 w 79"/>
              <a:gd name="T85" fmla="*/ 51 h 84"/>
              <a:gd name="T86" fmla="*/ 30 w 79"/>
              <a:gd name="T87" fmla="*/ 52 h 84"/>
              <a:gd name="T88" fmla="*/ 29 w 79"/>
              <a:gd name="T89" fmla="*/ 51 h 84"/>
              <a:gd name="T90" fmla="*/ 27 w 79"/>
              <a:gd name="T91" fmla="*/ 51 h 84"/>
              <a:gd name="T92" fmla="*/ 27 w 79"/>
              <a:gd name="T93" fmla="*/ 53 h 84"/>
              <a:gd name="T94" fmla="*/ 30 w 79"/>
              <a:gd name="T95" fmla="*/ 53 h 84"/>
              <a:gd name="T96" fmla="*/ 30 w 79"/>
              <a:gd name="T97" fmla="*/ 52 h 84"/>
              <a:gd name="T98" fmla="*/ 22 w 79"/>
              <a:gd name="T99" fmla="*/ 32 h 84"/>
              <a:gd name="T100" fmla="*/ 22 w 79"/>
              <a:gd name="T101" fmla="*/ 30 h 84"/>
              <a:gd name="T102" fmla="*/ 20 w 79"/>
              <a:gd name="T103" fmla="*/ 30 h 84"/>
              <a:gd name="T104" fmla="*/ 21 w 79"/>
              <a:gd name="T105" fmla="*/ 33 h 84"/>
              <a:gd name="T106" fmla="*/ 22 w 79"/>
              <a:gd name="T107" fmla="*/ 32 h 84"/>
              <a:gd name="T108" fmla="*/ 40 w 79"/>
              <a:gd name="T109" fmla="*/ 20 h 84"/>
              <a:gd name="T110" fmla="*/ 41 w 79"/>
              <a:gd name="T111" fmla="*/ 18 h 84"/>
              <a:gd name="T112" fmla="*/ 40 w 79"/>
              <a:gd name="T113" fmla="*/ 16 h 84"/>
              <a:gd name="T114" fmla="*/ 38 w 79"/>
              <a:gd name="T115" fmla="*/ 18 h 84"/>
              <a:gd name="T116" fmla="*/ 16 w 79"/>
              <a:gd name="T117" fmla="*/ 55 h 84"/>
              <a:gd name="T118" fmla="*/ 73 w 79"/>
              <a:gd name="T119" fmla="*/ 21 h 84"/>
              <a:gd name="T120" fmla="*/ 8 w 79"/>
              <a:gd name="T121" fmla="*/ 7 h 84"/>
              <a:gd name="T122" fmla="*/ 16 w 79"/>
              <a:gd name="T123" fmla="*/ 55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79" h="84">
                <a:moveTo>
                  <a:pt x="38" y="84"/>
                </a:moveTo>
                <a:cubicBezTo>
                  <a:pt x="27" y="78"/>
                  <a:pt x="17" y="70"/>
                  <a:pt x="10" y="59"/>
                </a:cubicBezTo>
                <a:cubicBezTo>
                  <a:pt x="4" y="48"/>
                  <a:pt x="0" y="35"/>
                  <a:pt x="0" y="21"/>
                </a:cubicBezTo>
                <a:cubicBezTo>
                  <a:pt x="0" y="18"/>
                  <a:pt x="0" y="15"/>
                  <a:pt x="0" y="12"/>
                </a:cubicBezTo>
                <a:cubicBezTo>
                  <a:pt x="1" y="8"/>
                  <a:pt x="1" y="5"/>
                  <a:pt x="2" y="2"/>
                </a:cubicBezTo>
                <a:cubicBezTo>
                  <a:pt x="3" y="1"/>
                  <a:pt x="4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5" y="0"/>
                  <a:pt x="77" y="1"/>
                  <a:pt x="77" y="3"/>
                </a:cubicBezTo>
                <a:cubicBezTo>
                  <a:pt x="78" y="6"/>
                  <a:pt x="78" y="9"/>
                  <a:pt x="79" y="12"/>
                </a:cubicBezTo>
                <a:cubicBezTo>
                  <a:pt x="79" y="15"/>
                  <a:pt x="79" y="18"/>
                  <a:pt x="79" y="21"/>
                </a:cubicBezTo>
                <a:cubicBezTo>
                  <a:pt x="79" y="35"/>
                  <a:pt x="76" y="48"/>
                  <a:pt x="69" y="59"/>
                </a:cubicBezTo>
                <a:cubicBezTo>
                  <a:pt x="62" y="70"/>
                  <a:pt x="52" y="78"/>
                  <a:pt x="41" y="84"/>
                </a:cubicBezTo>
                <a:cubicBezTo>
                  <a:pt x="40" y="84"/>
                  <a:pt x="39" y="84"/>
                  <a:pt x="38" y="84"/>
                </a:cubicBezTo>
                <a:close/>
                <a:moveTo>
                  <a:pt x="44" y="21"/>
                </a:moveTo>
                <a:cubicBezTo>
                  <a:pt x="47" y="26"/>
                  <a:pt x="47" y="26"/>
                  <a:pt x="47" y="26"/>
                </a:cubicBezTo>
                <a:cubicBezTo>
                  <a:pt x="53" y="28"/>
                  <a:pt x="53" y="28"/>
                  <a:pt x="53" y="28"/>
                </a:cubicBezTo>
                <a:cubicBezTo>
                  <a:pt x="54" y="27"/>
                  <a:pt x="54" y="27"/>
                  <a:pt x="54" y="27"/>
                </a:cubicBezTo>
                <a:cubicBezTo>
                  <a:pt x="54" y="27"/>
                  <a:pt x="54" y="27"/>
                  <a:pt x="54" y="27"/>
                </a:cubicBezTo>
                <a:cubicBezTo>
                  <a:pt x="55" y="26"/>
                  <a:pt x="57" y="25"/>
                  <a:pt x="58" y="25"/>
                </a:cubicBezTo>
                <a:cubicBezTo>
                  <a:pt x="59" y="25"/>
                  <a:pt x="61" y="26"/>
                  <a:pt x="62" y="27"/>
                </a:cubicBezTo>
                <a:cubicBezTo>
                  <a:pt x="63" y="28"/>
                  <a:pt x="63" y="29"/>
                  <a:pt x="63" y="31"/>
                </a:cubicBezTo>
                <a:cubicBezTo>
                  <a:pt x="63" y="33"/>
                  <a:pt x="63" y="34"/>
                  <a:pt x="62" y="35"/>
                </a:cubicBezTo>
                <a:cubicBezTo>
                  <a:pt x="61" y="36"/>
                  <a:pt x="59" y="37"/>
                  <a:pt x="58" y="37"/>
                </a:cubicBezTo>
                <a:cubicBezTo>
                  <a:pt x="57" y="37"/>
                  <a:pt x="57" y="36"/>
                  <a:pt x="56" y="36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7"/>
                  <a:pt x="52" y="47"/>
                  <a:pt x="52" y="47"/>
                </a:cubicBezTo>
                <a:cubicBezTo>
                  <a:pt x="53" y="47"/>
                  <a:pt x="54" y="48"/>
                  <a:pt x="55" y="48"/>
                </a:cubicBezTo>
                <a:cubicBezTo>
                  <a:pt x="55" y="48"/>
                  <a:pt x="55" y="48"/>
                  <a:pt x="55" y="48"/>
                </a:cubicBezTo>
                <a:cubicBezTo>
                  <a:pt x="56" y="49"/>
                  <a:pt x="56" y="51"/>
                  <a:pt x="56" y="52"/>
                </a:cubicBezTo>
                <a:cubicBezTo>
                  <a:pt x="56" y="54"/>
                  <a:pt x="56" y="55"/>
                  <a:pt x="55" y="56"/>
                </a:cubicBezTo>
                <a:cubicBezTo>
                  <a:pt x="55" y="56"/>
                  <a:pt x="55" y="56"/>
                  <a:pt x="55" y="56"/>
                </a:cubicBezTo>
                <a:cubicBezTo>
                  <a:pt x="55" y="56"/>
                  <a:pt x="55" y="56"/>
                  <a:pt x="55" y="56"/>
                </a:cubicBezTo>
                <a:cubicBezTo>
                  <a:pt x="55" y="56"/>
                  <a:pt x="55" y="56"/>
                  <a:pt x="55" y="56"/>
                </a:cubicBezTo>
                <a:cubicBezTo>
                  <a:pt x="54" y="57"/>
                  <a:pt x="52" y="58"/>
                  <a:pt x="51" y="58"/>
                </a:cubicBezTo>
                <a:cubicBezTo>
                  <a:pt x="48" y="58"/>
                  <a:pt x="45" y="55"/>
                  <a:pt x="45" y="52"/>
                </a:cubicBezTo>
                <a:cubicBezTo>
                  <a:pt x="45" y="52"/>
                  <a:pt x="45" y="52"/>
                  <a:pt x="45" y="52"/>
                </a:cubicBezTo>
                <a:cubicBezTo>
                  <a:pt x="40" y="50"/>
                  <a:pt x="40" y="50"/>
                  <a:pt x="40" y="50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52"/>
                  <a:pt x="34" y="52"/>
                  <a:pt x="34" y="52"/>
                </a:cubicBezTo>
                <a:cubicBezTo>
                  <a:pt x="34" y="55"/>
                  <a:pt x="31" y="58"/>
                  <a:pt x="28" y="58"/>
                </a:cubicBezTo>
                <a:cubicBezTo>
                  <a:pt x="25" y="58"/>
                  <a:pt x="23" y="55"/>
                  <a:pt x="23" y="52"/>
                </a:cubicBezTo>
                <a:cubicBezTo>
                  <a:pt x="23" y="51"/>
                  <a:pt x="23" y="49"/>
                  <a:pt x="24" y="48"/>
                </a:cubicBezTo>
                <a:cubicBezTo>
                  <a:pt x="25" y="48"/>
                  <a:pt x="25" y="48"/>
                  <a:pt x="25" y="48"/>
                </a:cubicBezTo>
                <a:cubicBezTo>
                  <a:pt x="25" y="48"/>
                  <a:pt x="26" y="47"/>
                  <a:pt x="27" y="47"/>
                </a:cubicBezTo>
                <a:cubicBezTo>
                  <a:pt x="27" y="41"/>
                  <a:pt x="27" y="41"/>
                  <a:pt x="27" y="41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36"/>
                  <a:pt x="23" y="36"/>
                  <a:pt x="23" y="36"/>
                </a:cubicBezTo>
                <a:cubicBezTo>
                  <a:pt x="23" y="36"/>
                  <a:pt x="22" y="37"/>
                  <a:pt x="21" y="37"/>
                </a:cubicBezTo>
                <a:cubicBezTo>
                  <a:pt x="20" y="37"/>
                  <a:pt x="19" y="36"/>
                  <a:pt x="18" y="35"/>
                </a:cubicBezTo>
                <a:cubicBezTo>
                  <a:pt x="17" y="34"/>
                  <a:pt x="16" y="33"/>
                  <a:pt x="16" y="31"/>
                </a:cubicBezTo>
                <a:cubicBezTo>
                  <a:pt x="16" y="29"/>
                  <a:pt x="17" y="28"/>
                  <a:pt x="18" y="27"/>
                </a:cubicBezTo>
                <a:cubicBezTo>
                  <a:pt x="19" y="26"/>
                  <a:pt x="20" y="25"/>
                  <a:pt x="21" y="25"/>
                </a:cubicBezTo>
                <a:cubicBezTo>
                  <a:pt x="23" y="25"/>
                  <a:pt x="24" y="26"/>
                  <a:pt x="25" y="27"/>
                </a:cubicBezTo>
                <a:cubicBezTo>
                  <a:pt x="25" y="27"/>
                  <a:pt x="26" y="27"/>
                  <a:pt x="26" y="28"/>
                </a:cubicBezTo>
                <a:cubicBezTo>
                  <a:pt x="32" y="26"/>
                  <a:pt x="32" y="26"/>
                  <a:pt x="32" y="26"/>
                </a:cubicBezTo>
                <a:cubicBezTo>
                  <a:pt x="35" y="21"/>
                  <a:pt x="35" y="21"/>
                  <a:pt x="35" y="21"/>
                </a:cubicBezTo>
                <a:cubicBezTo>
                  <a:pt x="35" y="21"/>
                  <a:pt x="35" y="21"/>
                  <a:pt x="35" y="21"/>
                </a:cubicBezTo>
                <a:cubicBezTo>
                  <a:pt x="35" y="21"/>
                  <a:pt x="35" y="21"/>
                  <a:pt x="35" y="21"/>
                </a:cubicBezTo>
                <a:cubicBezTo>
                  <a:pt x="34" y="20"/>
                  <a:pt x="34" y="19"/>
                  <a:pt x="34" y="18"/>
                </a:cubicBezTo>
                <a:cubicBezTo>
                  <a:pt x="34" y="16"/>
                  <a:pt x="35" y="15"/>
                  <a:pt x="36" y="14"/>
                </a:cubicBezTo>
                <a:cubicBezTo>
                  <a:pt x="36" y="14"/>
                  <a:pt x="36" y="14"/>
                  <a:pt x="36" y="14"/>
                </a:cubicBezTo>
                <a:cubicBezTo>
                  <a:pt x="37" y="13"/>
                  <a:pt x="38" y="12"/>
                  <a:pt x="40" y="12"/>
                </a:cubicBezTo>
                <a:cubicBezTo>
                  <a:pt x="41" y="12"/>
                  <a:pt x="43" y="13"/>
                  <a:pt x="44" y="14"/>
                </a:cubicBezTo>
                <a:cubicBezTo>
                  <a:pt x="44" y="14"/>
                  <a:pt x="44" y="14"/>
                  <a:pt x="44" y="14"/>
                </a:cubicBezTo>
                <a:cubicBezTo>
                  <a:pt x="45" y="15"/>
                  <a:pt x="45" y="16"/>
                  <a:pt x="45" y="18"/>
                </a:cubicBezTo>
                <a:cubicBezTo>
                  <a:pt x="45" y="19"/>
                  <a:pt x="45" y="20"/>
                  <a:pt x="44" y="21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1"/>
                  <a:pt x="44" y="21"/>
                  <a:pt x="44" y="21"/>
                </a:cubicBezTo>
                <a:close/>
                <a:moveTo>
                  <a:pt x="44" y="29"/>
                </a:moveTo>
                <a:cubicBezTo>
                  <a:pt x="40" y="22"/>
                  <a:pt x="40" y="22"/>
                  <a:pt x="40" y="22"/>
                </a:cubicBezTo>
                <a:cubicBezTo>
                  <a:pt x="40" y="22"/>
                  <a:pt x="40" y="22"/>
                  <a:pt x="40" y="22"/>
                </a:cubicBezTo>
                <a:cubicBezTo>
                  <a:pt x="40" y="22"/>
                  <a:pt x="40" y="22"/>
                  <a:pt x="40" y="22"/>
                </a:cubicBezTo>
                <a:cubicBezTo>
                  <a:pt x="40" y="22"/>
                  <a:pt x="40" y="22"/>
                  <a:pt x="39" y="22"/>
                </a:cubicBezTo>
                <a:cubicBezTo>
                  <a:pt x="35" y="29"/>
                  <a:pt x="35" y="29"/>
                  <a:pt x="35" y="29"/>
                </a:cubicBezTo>
                <a:cubicBezTo>
                  <a:pt x="35" y="29"/>
                  <a:pt x="35" y="29"/>
                  <a:pt x="35" y="29"/>
                </a:cubicBezTo>
                <a:cubicBezTo>
                  <a:pt x="35" y="30"/>
                  <a:pt x="34" y="30"/>
                  <a:pt x="34" y="30"/>
                </a:cubicBezTo>
                <a:cubicBezTo>
                  <a:pt x="25" y="32"/>
                  <a:pt x="25" y="32"/>
                  <a:pt x="25" y="32"/>
                </a:cubicBezTo>
                <a:cubicBezTo>
                  <a:pt x="25" y="32"/>
                  <a:pt x="25" y="32"/>
                  <a:pt x="25" y="32"/>
                </a:cubicBezTo>
                <a:cubicBezTo>
                  <a:pt x="25" y="32"/>
                  <a:pt x="25" y="32"/>
                  <a:pt x="25" y="32"/>
                </a:cubicBezTo>
                <a:cubicBezTo>
                  <a:pt x="25" y="32"/>
                  <a:pt x="25" y="32"/>
                  <a:pt x="25" y="32"/>
                </a:cubicBezTo>
                <a:cubicBezTo>
                  <a:pt x="25" y="32"/>
                  <a:pt x="25" y="32"/>
                  <a:pt x="25" y="32"/>
                </a:cubicBezTo>
                <a:cubicBezTo>
                  <a:pt x="31" y="39"/>
                  <a:pt x="31" y="39"/>
                  <a:pt x="31" y="39"/>
                </a:cubicBezTo>
                <a:cubicBezTo>
                  <a:pt x="31" y="39"/>
                  <a:pt x="31" y="40"/>
                  <a:pt x="31" y="40"/>
                </a:cubicBezTo>
                <a:cubicBezTo>
                  <a:pt x="31" y="49"/>
                  <a:pt x="31" y="49"/>
                  <a:pt x="31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9" y="46"/>
                  <a:pt x="39" y="46"/>
                  <a:pt x="39" y="46"/>
                </a:cubicBezTo>
                <a:cubicBezTo>
                  <a:pt x="39" y="46"/>
                  <a:pt x="40" y="46"/>
                  <a:pt x="40" y="46"/>
                </a:cubicBezTo>
                <a:cubicBezTo>
                  <a:pt x="48" y="49"/>
                  <a:pt x="48" y="49"/>
                  <a:pt x="48" y="49"/>
                </a:cubicBezTo>
                <a:cubicBezTo>
                  <a:pt x="48" y="49"/>
                  <a:pt x="49" y="49"/>
                  <a:pt x="49" y="49"/>
                </a:cubicBezTo>
                <a:cubicBezTo>
                  <a:pt x="49" y="49"/>
                  <a:pt x="49" y="49"/>
                  <a:pt x="49" y="49"/>
                </a:cubicBezTo>
                <a:cubicBezTo>
                  <a:pt x="48" y="40"/>
                  <a:pt x="48" y="40"/>
                  <a:pt x="48" y="40"/>
                </a:cubicBezTo>
                <a:cubicBezTo>
                  <a:pt x="48" y="40"/>
                  <a:pt x="48" y="40"/>
                  <a:pt x="48" y="40"/>
                </a:cubicBezTo>
                <a:cubicBezTo>
                  <a:pt x="48" y="40"/>
                  <a:pt x="48" y="39"/>
                  <a:pt x="48" y="39"/>
                </a:cubicBezTo>
                <a:cubicBezTo>
                  <a:pt x="54" y="32"/>
                  <a:pt x="54" y="32"/>
                  <a:pt x="54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54" y="32"/>
                  <a:pt x="54" y="32"/>
                  <a:pt x="54" y="32"/>
                </a:cubicBezTo>
                <a:cubicBezTo>
                  <a:pt x="46" y="30"/>
                  <a:pt x="46" y="30"/>
                  <a:pt x="46" y="30"/>
                </a:cubicBezTo>
                <a:cubicBezTo>
                  <a:pt x="45" y="30"/>
                  <a:pt x="45" y="30"/>
                  <a:pt x="44" y="29"/>
                </a:cubicBezTo>
                <a:close/>
                <a:moveTo>
                  <a:pt x="56" y="31"/>
                </a:moveTo>
                <a:cubicBezTo>
                  <a:pt x="56" y="31"/>
                  <a:pt x="56" y="31"/>
                  <a:pt x="56" y="31"/>
                </a:cubicBezTo>
                <a:cubicBezTo>
                  <a:pt x="56" y="31"/>
                  <a:pt x="56" y="31"/>
                  <a:pt x="56" y="32"/>
                </a:cubicBezTo>
                <a:cubicBezTo>
                  <a:pt x="56" y="32"/>
                  <a:pt x="56" y="32"/>
                  <a:pt x="57" y="32"/>
                </a:cubicBezTo>
                <a:cubicBezTo>
                  <a:pt x="57" y="32"/>
                  <a:pt x="57" y="32"/>
                  <a:pt x="57" y="32"/>
                </a:cubicBezTo>
                <a:cubicBezTo>
                  <a:pt x="57" y="33"/>
                  <a:pt x="58" y="33"/>
                  <a:pt x="58" y="33"/>
                </a:cubicBezTo>
                <a:cubicBezTo>
                  <a:pt x="58" y="33"/>
                  <a:pt x="59" y="32"/>
                  <a:pt x="59" y="32"/>
                </a:cubicBezTo>
                <a:cubicBezTo>
                  <a:pt x="59" y="32"/>
                  <a:pt x="59" y="31"/>
                  <a:pt x="59" y="31"/>
                </a:cubicBezTo>
                <a:cubicBezTo>
                  <a:pt x="59" y="31"/>
                  <a:pt x="59" y="30"/>
                  <a:pt x="59" y="30"/>
                </a:cubicBezTo>
                <a:cubicBezTo>
                  <a:pt x="59" y="30"/>
                  <a:pt x="58" y="29"/>
                  <a:pt x="58" y="29"/>
                </a:cubicBezTo>
                <a:cubicBezTo>
                  <a:pt x="57" y="29"/>
                  <a:pt x="57" y="30"/>
                  <a:pt x="57" y="30"/>
                </a:cubicBezTo>
                <a:cubicBezTo>
                  <a:pt x="57" y="30"/>
                  <a:pt x="57" y="30"/>
                  <a:pt x="57" y="30"/>
                </a:cubicBezTo>
                <a:cubicBezTo>
                  <a:pt x="57" y="30"/>
                  <a:pt x="56" y="30"/>
                  <a:pt x="56" y="31"/>
                </a:cubicBezTo>
                <a:close/>
                <a:moveTo>
                  <a:pt x="51" y="51"/>
                </a:moveTo>
                <a:cubicBezTo>
                  <a:pt x="51" y="51"/>
                  <a:pt x="51" y="51"/>
                  <a:pt x="51" y="51"/>
                </a:cubicBezTo>
                <a:cubicBezTo>
                  <a:pt x="50" y="51"/>
                  <a:pt x="50" y="51"/>
                  <a:pt x="49" y="50"/>
                </a:cubicBezTo>
                <a:cubicBezTo>
                  <a:pt x="50" y="51"/>
                  <a:pt x="50" y="51"/>
                  <a:pt x="49" y="52"/>
                </a:cubicBezTo>
                <a:cubicBezTo>
                  <a:pt x="49" y="52"/>
                  <a:pt x="49" y="52"/>
                  <a:pt x="49" y="52"/>
                </a:cubicBezTo>
                <a:cubicBezTo>
                  <a:pt x="49" y="52"/>
                  <a:pt x="49" y="52"/>
                  <a:pt x="49" y="52"/>
                </a:cubicBezTo>
                <a:cubicBezTo>
                  <a:pt x="49" y="53"/>
                  <a:pt x="49" y="53"/>
                  <a:pt x="50" y="53"/>
                </a:cubicBezTo>
                <a:cubicBezTo>
                  <a:pt x="50" y="53"/>
                  <a:pt x="50" y="53"/>
                  <a:pt x="50" y="53"/>
                </a:cubicBezTo>
                <a:cubicBezTo>
                  <a:pt x="50" y="54"/>
                  <a:pt x="50" y="54"/>
                  <a:pt x="51" y="54"/>
                </a:cubicBezTo>
                <a:cubicBezTo>
                  <a:pt x="51" y="54"/>
                  <a:pt x="52" y="54"/>
                  <a:pt x="52" y="53"/>
                </a:cubicBezTo>
                <a:cubicBezTo>
                  <a:pt x="52" y="53"/>
                  <a:pt x="52" y="53"/>
                  <a:pt x="52" y="53"/>
                </a:cubicBezTo>
                <a:cubicBezTo>
                  <a:pt x="52" y="53"/>
                  <a:pt x="52" y="53"/>
                  <a:pt x="52" y="52"/>
                </a:cubicBezTo>
                <a:cubicBezTo>
                  <a:pt x="52" y="52"/>
                  <a:pt x="52" y="52"/>
                  <a:pt x="52" y="51"/>
                </a:cubicBezTo>
                <a:cubicBezTo>
                  <a:pt x="52" y="51"/>
                  <a:pt x="52" y="51"/>
                  <a:pt x="52" y="51"/>
                </a:cubicBezTo>
                <a:cubicBezTo>
                  <a:pt x="52" y="51"/>
                  <a:pt x="51" y="51"/>
                  <a:pt x="51" y="51"/>
                </a:cubicBezTo>
                <a:cubicBezTo>
                  <a:pt x="51" y="51"/>
                  <a:pt x="51" y="51"/>
                  <a:pt x="51" y="51"/>
                </a:cubicBezTo>
                <a:cubicBezTo>
                  <a:pt x="51" y="51"/>
                  <a:pt x="51" y="51"/>
                  <a:pt x="51" y="51"/>
                </a:cubicBezTo>
                <a:close/>
                <a:moveTo>
                  <a:pt x="30" y="52"/>
                </a:moveTo>
                <a:cubicBezTo>
                  <a:pt x="30" y="52"/>
                  <a:pt x="30" y="52"/>
                  <a:pt x="30" y="52"/>
                </a:cubicBezTo>
                <a:cubicBezTo>
                  <a:pt x="30" y="51"/>
                  <a:pt x="30" y="51"/>
                  <a:pt x="30" y="50"/>
                </a:cubicBezTo>
                <a:cubicBezTo>
                  <a:pt x="29" y="51"/>
                  <a:pt x="29" y="51"/>
                  <a:pt x="29" y="51"/>
                </a:cubicBezTo>
                <a:cubicBezTo>
                  <a:pt x="28" y="51"/>
                  <a:pt x="28" y="51"/>
                  <a:pt x="28" y="51"/>
                </a:cubicBezTo>
                <a:cubicBezTo>
                  <a:pt x="28" y="51"/>
                  <a:pt x="28" y="51"/>
                  <a:pt x="28" y="51"/>
                </a:cubicBezTo>
                <a:cubicBezTo>
                  <a:pt x="28" y="51"/>
                  <a:pt x="28" y="51"/>
                  <a:pt x="27" y="51"/>
                </a:cubicBezTo>
                <a:cubicBezTo>
                  <a:pt x="27" y="51"/>
                  <a:pt x="27" y="51"/>
                  <a:pt x="27" y="51"/>
                </a:cubicBezTo>
                <a:cubicBezTo>
                  <a:pt x="27" y="52"/>
                  <a:pt x="27" y="52"/>
                  <a:pt x="27" y="52"/>
                </a:cubicBezTo>
                <a:cubicBezTo>
                  <a:pt x="27" y="53"/>
                  <a:pt x="27" y="53"/>
                  <a:pt x="27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28" y="54"/>
                  <a:pt x="28" y="54"/>
                  <a:pt x="28" y="54"/>
                </a:cubicBezTo>
                <a:cubicBezTo>
                  <a:pt x="29" y="54"/>
                  <a:pt x="29" y="54"/>
                  <a:pt x="30" y="53"/>
                </a:cubicBezTo>
                <a:cubicBezTo>
                  <a:pt x="30" y="53"/>
                  <a:pt x="30" y="53"/>
                  <a:pt x="30" y="53"/>
                </a:cubicBezTo>
                <a:cubicBezTo>
                  <a:pt x="30" y="53"/>
                  <a:pt x="30" y="53"/>
                  <a:pt x="30" y="52"/>
                </a:cubicBezTo>
                <a:cubicBezTo>
                  <a:pt x="30" y="52"/>
                  <a:pt x="30" y="52"/>
                  <a:pt x="30" y="52"/>
                </a:cubicBezTo>
                <a:cubicBezTo>
                  <a:pt x="30" y="52"/>
                  <a:pt x="30" y="52"/>
                  <a:pt x="30" y="52"/>
                </a:cubicBezTo>
                <a:cubicBezTo>
                  <a:pt x="30" y="52"/>
                  <a:pt x="30" y="52"/>
                  <a:pt x="30" y="52"/>
                </a:cubicBezTo>
                <a:close/>
                <a:moveTo>
                  <a:pt x="22" y="32"/>
                </a:moveTo>
                <a:cubicBezTo>
                  <a:pt x="23" y="32"/>
                  <a:pt x="23" y="32"/>
                  <a:pt x="24" y="32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0"/>
                  <a:pt x="23" y="30"/>
                  <a:pt x="22" y="30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30"/>
                  <a:pt x="22" y="29"/>
                  <a:pt x="21" y="29"/>
                </a:cubicBezTo>
                <a:cubicBezTo>
                  <a:pt x="21" y="29"/>
                  <a:pt x="21" y="30"/>
                  <a:pt x="20" y="30"/>
                </a:cubicBezTo>
                <a:cubicBezTo>
                  <a:pt x="20" y="30"/>
                  <a:pt x="20" y="31"/>
                  <a:pt x="20" y="31"/>
                </a:cubicBezTo>
                <a:cubicBezTo>
                  <a:pt x="20" y="31"/>
                  <a:pt x="20" y="32"/>
                  <a:pt x="20" y="32"/>
                </a:cubicBezTo>
                <a:cubicBezTo>
                  <a:pt x="21" y="32"/>
                  <a:pt x="21" y="33"/>
                  <a:pt x="21" y="33"/>
                </a:cubicBezTo>
                <a:cubicBezTo>
                  <a:pt x="22" y="33"/>
                  <a:pt x="22" y="33"/>
                  <a:pt x="22" y="32"/>
                </a:cubicBezTo>
                <a:cubicBezTo>
                  <a:pt x="22" y="32"/>
                  <a:pt x="22" y="32"/>
                  <a:pt x="22" y="32"/>
                </a:cubicBezTo>
                <a:cubicBezTo>
                  <a:pt x="22" y="32"/>
                  <a:pt x="22" y="32"/>
                  <a:pt x="22" y="32"/>
                </a:cubicBezTo>
                <a:close/>
                <a:moveTo>
                  <a:pt x="39" y="19"/>
                </a:moveTo>
                <a:cubicBezTo>
                  <a:pt x="39" y="19"/>
                  <a:pt x="39" y="19"/>
                  <a:pt x="39" y="19"/>
                </a:cubicBezTo>
                <a:cubicBezTo>
                  <a:pt x="39" y="19"/>
                  <a:pt x="39" y="20"/>
                  <a:pt x="40" y="20"/>
                </a:cubicBezTo>
                <a:cubicBezTo>
                  <a:pt x="40" y="20"/>
                  <a:pt x="40" y="19"/>
                  <a:pt x="40" y="19"/>
                </a:cubicBezTo>
                <a:cubicBezTo>
                  <a:pt x="41" y="19"/>
                  <a:pt x="41" y="19"/>
                  <a:pt x="41" y="19"/>
                </a:cubicBezTo>
                <a:cubicBezTo>
                  <a:pt x="41" y="18"/>
                  <a:pt x="41" y="18"/>
                  <a:pt x="41" y="18"/>
                </a:cubicBezTo>
                <a:cubicBezTo>
                  <a:pt x="41" y="17"/>
                  <a:pt x="41" y="17"/>
                  <a:pt x="41" y="17"/>
                </a:cubicBezTo>
                <a:cubicBezTo>
                  <a:pt x="41" y="17"/>
                  <a:pt x="41" y="17"/>
                  <a:pt x="41" y="17"/>
                </a:cubicBezTo>
                <a:cubicBezTo>
                  <a:pt x="40" y="16"/>
                  <a:pt x="40" y="16"/>
                  <a:pt x="40" y="16"/>
                </a:cubicBezTo>
                <a:cubicBezTo>
                  <a:pt x="39" y="16"/>
                  <a:pt x="39" y="16"/>
                  <a:pt x="39" y="17"/>
                </a:cubicBezTo>
                <a:cubicBezTo>
                  <a:pt x="39" y="17"/>
                  <a:pt x="39" y="17"/>
                  <a:pt x="39" y="17"/>
                </a:cubicBezTo>
                <a:cubicBezTo>
                  <a:pt x="38" y="17"/>
                  <a:pt x="38" y="17"/>
                  <a:pt x="38" y="18"/>
                </a:cubicBezTo>
                <a:cubicBezTo>
                  <a:pt x="38" y="18"/>
                  <a:pt x="38" y="18"/>
                  <a:pt x="38" y="19"/>
                </a:cubicBezTo>
                <a:cubicBezTo>
                  <a:pt x="38" y="19"/>
                  <a:pt x="39" y="19"/>
                  <a:pt x="39" y="19"/>
                </a:cubicBezTo>
                <a:close/>
                <a:moveTo>
                  <a:pt x="16" y="55"/>
                </a:moveTo>
                <a:cubicBezTo>
                  <a:pt x="22" y="65"/>
                  <a:pt x="30" y="72"/>
                  <a:pt x="40" y="77"/>
                </a:cubicBezTo>
                <a:cubicBezTo>
                  <a:pt x="49" y="72"/>
                  <a:pt x="58" y="65"/>
                  <a:pt x="63" y="55"/>
                </a:cubicBezTo>
                <a:cubicBezTo>
                  <a:pt x="69" y="45"/>
                  <a:pt x="73" y="34"/>
                  <a:pt x="73" y="21"/>
                </a:cubicBezTo>
                <a:cubicBezTo>
                  <a:pt x="73" y="18"/>
                  <a:pt x="73" y="15"/>
                  <a:pt x="72" y="12"/>
                </a:cubicBezTo>
                <a:cubicBezTo>
                  <a:pt x="72" y="11"/>
                  <a:pt x="72" y="9"/>
                  <a:pt x="71" y="7"/>
                </a:cubicBezTo>
                <a:cubicBezTo>
                  <a:pt x="8" y="7"/>
                  <a:pt x="8" y="7"/>
                  <a:pt x="8" y="7"/>
                </a:cubicBezTo>
                <a:cubicBezTo>
                  <a:pt x="8" y="9"/>
                  <a:pt x="7" y="11"/>
                  <a:pt x="7" y="12"/>
                </a:cubicBezTo>
                <a:cubicBezTo>
                  <a:pt x="7" y="15"/>
                  <a:pt x="6" y="18"/>
                  <a:pt x="6" y="21"/>
                </a:cubicBezTo>
                <a:cubicBezTo>
                  <a:pt x="6" y="34"/>
                  <a:pt x="10" y="45"/>
                  <a:pt x="16" y="5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04" name="Freeform 3895"/>
          <p:cNvSpPr>
            <a:spLocks noEditPoints="1"/>
          </p:cNvSpPr>
          <p:nvPr/>
        </p:nvSpPr>
        <p:spPr bwMode="auto">
          <a:xfrm>
            <a:off x="1723911" y="6018952"/>
            <a:ext cx="242009" cy="239713"/>
          </a:xfrm>
          <a:custGeom>
            <a:avLst/>
            <a:gdLst>
              <a:gd name="T0" fmla="*/ 68 w 91"/>
              <a:gd name="T1" fmla="*/ 45 h 90"/>
              <a:gd name="T2" fmla="*/ 46 w 91"/>
              <a:gd name="T3" fmla="*/ 48 h 90"/>
              <a:gd name="T4" fmla="*/ 31 w 91"/>
              <a:gd name="T5" fmla="*/ 70 h 90"/>
              <a:gd name="T6" fmla="*/ 42 w 91"/>
              <a:gd name="T7" fmla="*/ 46 h 90"/>
              <a:gd name="T8" fmla="*/ 42 w 91"/>
              <a:gd name="T9" fmla="*/ 45 h 90"/>
              <a:gd name="T10" fmla="*/ 45 w 91"/>
              <a:gd name="T11" fmla="*/ 14 h 90"/>
              <a:gd name="T12" fmla="*/ 49 w 91"/>
              <a:gd name="T13" fmla="*/ 41 h 90"/>
              <a:gd name="T14" fmla="*/ 2 w 91"/>
              <a:gd name="T15" fmla="*/ 47 h 90"/>
              <a:gd name="T16" fmla="*/ 1 w 91"/>
              <a:gd name="T17" fmla="*/ 43 h 90"/>
              <a:gd name="T18" fmla="*/ 1 w 91"/>
              <a:gd name="T19" fmla="*/ 43 h 90"/>
              <a:gd name="T20" fmla="*/ 2 w 91"/>
              <a:gd name="T21" fmla="*/ 43 h 90"/>
              <a:gd name="T22" fmla="*/ 11 w 91"/>
              <a:gd name="T23" fmla="*/ 45 h 90"/>
              <a:gd name="T24" fmla="*/ 2 w 91"/>
              <a:gd name="T25" fmla="*/ 47 h 90"/>
              <a:gd name="T26" fmla="*/ 45 w 91"/>
              <a:gd name="T27" fmla="*/ 90 h 90"/>
              <a:gd name="T28" fmla="*/ 43 w 91"/>
              <a:gd name="T29" fmla="*/ 81 h 90"/>
              <a:gd name="T30" fmla="*/ 47 w 91"/>
              <a:gd name="T31" fmla="*/ 81 h 90"/>
              <a:gd name="T32" fmla="*/ 89 w 91"/>
              <a:gd name="T33" fmla="*/ 43 h 90"/>
              <a:gd name="T34" fmla="*/ 89 w 91"/>
              <a:gd name="T35" fmla="*/ 47 h 90"/>
              <a:gd name="T36" fmla="*/ 80 w 91"/>
              <a:gd name="T37" fmla="*/ 45 h 90"/>
              <a:gd name="T38" fmla="*/ 89 w 91"/>
              <a:gd name="T39" fmla="*/ 43 h 90"/>
              <a:gd name="T40" fmla="*/ 23 w 91"/>
              <a:gd name="T41" fmla="*/ 6 h 90"/>
              <a:gd name="T42" fmla="*/ 28 w 91"/>
              <a:gd name="T43" fmla="*/ 10 h 90"/>
              <a:gd name="T44" fmla="*/ 24 w 91"/>
              <a:gd name="T45" fmla="*/ 12 h 90"/>
              <a:gd name="T46" fmla="*/ 7 w 91"/>
              <a:gd name="T47" fmla="*/ 25 h 90"/>
              <a:gd name="T48" fmla="*/ 9 w 91"/>
              <a:gd name="T49" fmla="*/ 21 h 90"/>
              <a:gd name="T50" fmla="*/ 13 w 91"/>
              <a:gd name="T51" fmla="*/ 26 h 90"/>
              <a:gd name="T52" fmla="*/ 7 w 91"/>
              <a:gd name="T53" fmla="*/ 25 h 90"/>
              <a:gd name="T54" fmla="*/ 6 w 91"/>
              <a:gd name="T55" fmla="*/ 67 h 90"/>
              <a:gd name="T56" fmla="*/ 11 w 91"/>
              <a:gd name="T57" fmla="*/ 62 h 90"/>
              <a:gd name="T58" fmla="*/ 13 w 91"/>
              <a:gd name="T59" fmla="*/ 66 h 90"/>
              <a:gd name="T60" fmla="*/ 25 w 91"/>
              <a:gd name="T61" fmla="*/ 83 h 90"/>
              <a:gd name="T62" fmla="*/ 22 w 91"/>
              <a:gd name="T63" fmla="*/ 81 h 90"/>
              <a:gd name="T64" fmla="*/ 27 w 91"/>
              <a:gd name="T65" fmla="*/ 77 h 90"/>
              <a:gd name="T66" fmla="*/ 25 w 91"/>
              <a:gd name="T67" fmla="*/ 83 h 90"/>
              <a:gd name="T68" fmla="*/ 68 w 91"/>
              <a:gd name="T69" fmla="*/ 84 h 90"/>
              <a:gd name="T70" fmla="*/ 63 w 91"/>
              <a:gd name="T71" fmla="*/ 79 h 90"/>
              <a:gd name="T72" fmla="*/ 67 w 91"/>
              <a:gd name="T73" fmla="*/ 77 h 90"/>
              <a:gd name="T74" fmla="*/ 84 w 91"/>
              <a:gd name="T75" fmla="*/ 65 h 90"/>
              <a:gd name="T76" fmla="*/ 82 w 91"/>
              <a:gd name="T77" fmla="*/ 68 h 90"/>
              <a:gd name="T78" fmla="*/ 77 w 91"/>
              <a:gd name="T79" fmla="*/ 63 h 90"/>
              <a:gd name="T80" fmla="*/ 84 w 91"/>
              <a:gd name="T81" fmla="*/ 65 h 90"/>
              <a:gd name="T82" fmla="*/ 85 w 91"/>
              <a:gd name="T83" fmla="*/ 22 h 90"/>
              <a:gd name="T84" fmla="*/ 80 w 91"/>
              <a:gd name="T85" fmla="*/ 27 h 90"/>
              <a:gd name="T86" fmla="*/ 78 w 91"/>
              <a:gd name="T87" fmla="*/ 24 h 90"/>
              <a:gd name="T88" fmla="*/ 65 w 91"/>
              <a:gd name="T89" fmla="*/ 6 h 90"/>
              <a:gd name="T90" fmla="*/ 69 w 91"/>
              <a:gd name="T91" fmla="*/ 8 h 90"/>
              <a:gd name="T92" fmla="*/ 64 w 91"/>
              <a:gd name="T93" fmla="*/ 13 h 90"/>
              <a:gd name="T94" fmla="*/ 65 w 91"/>
              <a:gd name="T95" fmla="*/ 6 h 90"/>
              <a:gd name="T96" fmla="*/ 45 w 91"/>
              <a:gd name="T97" fmla="*/ 0 h 90"/>
              <a:gd name="T98" fmla="*/ 47 w 91"/>
              <a:gd name="T99" fmla="*/ 6 h 90"/>
              <a:gd name="T100" fmla="*/ 47 w 91"/>
              <a:gd name="T101" fmla="*/ 8 h 90"/>
              <a:gd name="T102" fmla="*/ 43 w 91"/>
              <a:gd name="T103" fmla="*/ 8 h 90"/>
              <a:gd name="T104" fmla="*/ 43 w 91"/>
              <a:gd name="T105" fmla="*/ 6 h 9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91" h="90">
                <a:moveTo>
                  <a:pt x="64" y="41"/>
                </a:moveTo>
                <a:cubicBezTo>
                  <a:pt x="66" y="41"/>
                  <a:pt x="68" y="43"/>
                  <a:pt x="68" y="45"/>
                </a:cubicBezTo>
                <a:cubicBezTo>
                  <a:pt x="68" y="47"/>
                  <a:pt x="66" y="48"/>
                  <a:pt x="64" y="48"/>
                </a:cubicBezTo>
                <a:cubicBezTo>
                  <a:pt x="46" y="48"/>
                  <a:pt x="46" y="48"/>
                  <a:pt x="46" y="48"/>
                </a:cubicBezTo>
                <a:cubicBezTo>
                  <a:pt x="34" y="69"/>
                  <a:pt x="34" y="69"/>
                  <a:pt x="34" y="69"/>
                </a:cubicBezTo>
                <a:cubicBezTo>
                  <a:pt x="33" y="70"/>
                  <a:pt x="32" y="70"/>
                  <a:pt x="31" y="70"/>
                </a:cubicBezTo>
                <a:cubicBezTo>
                  <a:pt x="30" y="69"/>
                  <a:pt x="30" y="68"/>
                  <a:pt x="30" y="67"/>
                </a:cubicBezTo>
                <a:cubicBezTo>
                  <a:pt x="42" y="46"/>
                  <a:pt x="42" y="46"/>
                  <a:pt x="42" y="46"/>
                </a:cubicBezTo>
                <a:cubicBezTo>
                  <a:pt x="42" y="46"/>
                  <a:pt x="42" y="45"/>
                  <a:pt x="42" y="45"/>
                </a:cubicBezTo>
                <a:cubicBezTo>
                  <a:pt x="42" y="45"/>
                  <a:pt x="42" y="45"/>
                  <a:pt x="42" y="45"/>
                </a:cubicBezTo>
                <a:cubicBezTo>
                  <a:pt x="42" y="18"/>
                  <a:pt x="42" y="18"/>
                  <a:pt x="42" y="18"/>
                </a:cubicBezTo>
                <a:cubicBezTo>
                  <a:pt x="42" y="16"/>
                  <a:pt x="44" y="14"/>
                  <a:pt x="45" y="14"/>
                </a:cubicBezTo>
                <a:cubicBezTo>
                  <a:pt x="47" y="14"/>
                  <a:pt x="49" y="16"/>
                  <a:pt x="49" y="18"/>
                </a:cubicBezTo>
                <a:cubicBezTo>
                  <a:pt x="49" y="41"/>
                  <a:pt x="49" y="41"/>
                  <a:pt x="49" y="41"/>
                </a:cubicBezTo>
                <a:cubicBezTo>
                  <a:pt x="64" y="41"/>
                  <a:pt x="64" y="41"/>
                  <a:pt x="64" y="41"/>
                </a:cubicBezTo>
                <a:close/>
                <a:moveTo>
                  <a:pt x="2" y="47"/>
                </a:moveTo>
                <a:cubicBezTo>
                  <a:pt x="1" y="47"/>
                  <a:pt x="0" y="46"/>
                  <a:pt x="0" y="45"/>
                </a:cubicBezTo>
                <a:cubicBezTo>
                  <a:pt x="0" y="44"/>
                  <a:pt x="1" y="43"/>
                  <a:pt x="1" y="43"/>
                </a:cubicBezTo>
                <a:cubicBezTo>
                  <a:pt x="1" y="43"/>
                  <a:pt x="1" y="43"/>
                  <a:pt x="1" y="43"/>
                </a:cubicBezTo>
                <a:cubicBezTo>
                  <a:pt x="1" y="43"/>
                  <a:pt x="1" y="43"/>
                  <a:pt x="1" y="43"/>
                </a:cubicBezTo>
                <a:cubicBezTo>
                  <a:pt x="1" y="43"/>
                  <a:pt x="1" y="43"/>
                  <a:pt x="1" y="43"/>
                </a:cubicBezTo>
                <a:cubicBezTo>
                  <a:pt x="2" y="43"/>
                  <a:pt x="2" y="43"/>
                  <a:pt x="2" y="43"/>
                </a:cubicBezTo>
                <a:cubicBezTo>
                  <a:pt x="9" y="43"/>
                  <a:pt x="9" y="43"/>
                  <a:pt x="9" y="43"/>
                </a:cubicBezTo>
                <a:cubicBezTo>
                  <a:pt x="10" y="43"/>
                  <a:pt x="11" y="44"/>
                  <a:pt x="11" y="45"/>
                </a:cubicBezTo>
                <a:cubicBezTo>
                  <a:pt x="11" y="46"/>
                  <a:pt x="10" y="47"/>
                  <a:pt x="9" y="47"/>
                </a:cubicBezTo>
                <a:cubicBezTo>
                  <a:pt x="2" y="47"/>
                  <a:pt x="2" y="47"/>
                  <a:pt x="2" y="47"/>
                </a:cubicBezTo>
                <a:close/>
                <a:moveTo>
                  <a:pt x="47" y="88"/>
                </a:moveTo>
                <a:cubicBezTo>
                  <a:pt x="47" y="89"/>
                  <a:pt x="46" y="90"/>
                  <a:pt x="45" y="90"/>
                </a:cubicBezTo>
                <a:cubicBezTo>
                  <a:pt x="44" y="90"/>
                  <a:pt x="43" y="89"/>
                  <a:pt x="43" y="88"/>
                </a:cubicBezTo>
                <a:cubicBezTo>
                  <a:pt x="43" y="81"/>
                  <a:pt x="43" y="81"/>
                  <a:pt x="43" y="81"/>
                </a:cubicBezTo>
                <a:cubicBezTo>
                  <a:pt x="43" y="80"/>
                  <a:pt x="44" y="79"/>
                  <a:pt x="45" y="79"/>
                </a:cubicBezTo>
                <a:cubicBezTo>
                  <a:pt x="46" y="79"/>
                  <a:pt x="47" y="80"/>
                  <a:pt x="47" y="81"/>
                </a:cubicBezTo>
                <a:cubicBezTo>
                  <a:pt x="47" y="88"/>
                  <a:pt x="47" y="88"/>
                  <a:pt x="47" y="88"/>
                </a:cubicBezTo>
                <a:close/>
                <a:moveTo>
                  <a:pt x="89" y="43"/>
                </a:moveTo>
                <a:cubicBezTo>
                  <a:pt x="90" y="43"/>
                  <a:pt x="91" y="44"/>
                  <a:pt x="91" y="45"/>
                </a:cubicBezTo>
                <a:cubicBezTo>
                  <a:pt x="91" y="46"/>
                  <a:pt x="90" y="47"/>
                  <a:pt x="89" y="47"/>
                </a:cubicBezTo>
                <a:cubicBezTo>
                  <a:pt x="82" y="47"/>
                  <a:pt x="82" y="47"/>
                  <a:pt x="82" y="47"/>
                </a:cubicBezTo>
                <a:cubicBezTo>
                  <a:pt x="81" y="47"/>
                  <a:pt x="80" y="46"/>
                  <a:pt x="80" y="45"/>
                </a:cubicBezTo>
                <a:cubicBezTo>
                  <a:pt x="80" y="44"/>
                  <a:pt x="81" y="43"/>
                  <a:pt x="82" y="43"/>
                </a:cubicBezTo>
                <a:cubicBezTo>
                  <a:pt x="89" y="43"/>
                  <a:pt x="89" y="43"/>
                  <a:pt x="89" y="43"/>
                </a:cubicBezTo>
                <a:close/>
                <a:moveTo>
                  <a:pt x="22" y="8"/>
                </a:moveTo>
                <a:cubicBezTo>
                  <a:pt x="21" y="7"/>
                  <a:pt x="22" y="6"/>
                  <a:pt x="23" y="6"/>
                </a:cubicBezTo>
                <a:cubicBezTo>
                  <a:pt x="24" y="5"/>
                  <a:pt x="25" y="5"/>
                  <a:pt x="25" y="6"/>
                </a:cubicBezTo>
                <a:cubicBezTo>
                  <a:pt x="28" y="10"/>
                  <a:pt x="28" y="10"/>
                  <a:pt x="28" y="10"/>
                </a:cubicBezTo>
                <a:cubicBezTo>
                  <a:pt x="28" y="11"/>
                  <a:pt x="28" y="12"/>
                  <a:pt x="27" y="13"/>
                </a:cubicBezTo>
                <a:cubicBezTo>
                  <a:pt x="26" y="13"/>
                  <a:pt x="25" y="13"/>
                  <a:pt x="24" y="12"/>
                </a:cubicBezTo>
                <a:cubicBezTo>
                  <a:pt x="22" y="8"/>
                  <a:pt x="22" y="8"/>
                  <a:pt x="22" y="8"/>
                </a:cubicBezTo>
                <a:close/>
                <a:moveTo>
                  <a:pt x="7" y="25"/>
                </a:moveTo>
                <a:cubicBezTo>
                  <a:pt x="6" y="24"/>
                  <a:pt x="6" y="23"/>
                  <a:pt x="6" y="22"/>
                </a:cubicBezTo>
                <a:cubicBezTo>
                  <a:pt x="7" y="21"/>
                  <a:pt x="8" y="21"/>
                  <a:pt x="9" y="21"/>
                </a:cubicBezTo>
                <a:cubicBezTo>
                  <a:pt x="13" y="24"/>
                  <a:pt x="13" y="24"/>
                  <a:pt x="13" y="24"/>
                </a:cubicBezTo>
                <a:cubicBezTo>
                  <a:pt x="14" y="24"/>
                  <a:pt x="14" y="25"/>
                  <a:pt x="13" y="26"/>
                </a:cubicBezTo>
                <a:cubicBezTo>
                  <a:pt x="13" y="27"/>
                  <a:pt x="12" y="28"/>
                  <a:pt x="11" y="27"/>
                </a:cubicBezTo>
                <a:cubicBezTo>
                  <a:pt x="7" y="25"/>
                  <a:pt x="7" y="25"/>
                  <a:pt x="7" y="25"/>
                </a:cubicBezTo>
                <a:close/>
                <a:moveTo>
                  <a:pt x="9" y="68"/>
                </a:moveTo>
                <a:cubicBezTo>
                  <a:pt x="8" y="69"/>
                  <a:pt x="7" y="68"/>
                  <a:pt x="6" y="67"/>
                </a:cubicBezTo>
                <a:cubicBezTo>
                  <a:pt x="6" y="66"/>
                  <a:pt x="6" y="65"/>
                  <a:pt x="7" y="65"/>
                </a:cubicBezTo>
                <a:cubicBezTo>
                  <a:pt x="11" y="62"/>
                  <a:pt x="11" y="62"/>
                  <a:pt x="11" y="62"/>
                </a:cubicBezTo>
                <a:cubicBezTo>
                  <a:pt x="12" y="62"/>
                  <a:pt x="13" y="62"/>
                  <a:pt x="13" y="63"/>
                </a:cubicBezTo>
                <a:cubicBezTo>
                  <a:pt x="14" y="64"/>
                  <a:pt x="14" y="65"/>
                  <a:pt x="13" y="66"/>
                </a:cubicBezTo>
                <a:cubicBezTo>
                  <a:pt x="9" y="68"/>
                  <a:pt x="9" y="68"/>
                  <a:pt x="9" y="68"/>
                </a:cubicBezTo>
                <a:close/>
                <a:moveTo>
                  <a:pt x="25" y="83"/>
                </a:moveTo>
                <a:cubicBezTo>
                  <a:pt x="25" y="84"/>
                  <a:pt x="24" y="84"/>
                  <a:pt x="23" y="84"/>
                </a:cubicBezTo>
                <a:cubicBezTo>
                  <a:pt x="22" y="83"/>
                  <a:pt x="21" y="82"/>
                  <a:pt x="22" y="81"/>
                </a:cubicBezTo>
                <a:cubicBezTo>
                  <a:pt x="24" y="77"/>
                  <a:pt x="24" y="77"/>
                  <a:pt x="24" y="77"/>
                </a:cubicBezTo>
                <a:cubicBezTo>
                  <a:pt x="25" y="76"/>
                  <a:pt x="26" y="76"/>
                  <a:pt x="27" y="77"/>
                </a:cubicBezTo>
                <a:cubicBezTo>
                  <a:pt x="28" y="77"/>
                  <a:pt x="28" y="78"/>
                  <a:pt x="28" y="79"/>
                </a:cubicBezTo>
                <a:cubicBezTo>
                  <a:pt x="25" y="83"/>
                  <a:pt x="25" y="83"/>
                  <a:pt x="25" y="83"/>
                </a:cubicBezTo>
                <a:close/>
                <a:moveTo>
                  <a:pt x="69" y="81"/>
                </a:moveTo>
                <a:cubicBezTo>
                  <a:pt x="69" y="82"/>
                  <a:pt x="69" y="83"/>
                  <a:pt x="68" y="84"/>
                </a:cubicBezTo>
                <a:cubicBezTo>
                  <a:pt x="67" y="84"/>
                  <a:pt x="66" y="84"/>
                  <a:pt x="65" y="83"/>
                </a:cubicBezTo>
                <a:cubicBezTo>
                  <a:pt x="63" y="79"/>
                  <a:pt x="63" y="79"/>
                  <a:pt x="63" y="79"/>
                </a:cubicBezTo>
                <a:cubicBezTo>
                  <a:pt x="63" y="78"/>
                  <a:pt x="63" y="77"/>
                  <a:pt x="64" y="77"/>
                </a:cubicBezTo>
                <a:cubicBezTo>
                  <a:pt x="65" y="76"/>
                  <a:pt x="66" y="77"/>
                  <a:pt x="67" y="77"/>
                </a:cubicBezTo>
                <a:cubicBezTo>
                  <a:pt x="69" y="81"/>
                  <a:pt x="69" y="81"/>
                  <a:pt x="69" y="81"/>
                </a:cubicBezTo>
                <a:close/>
                <a:moveTo>
                  <a:pt x="84" y="65"/>
                </a:moveTo>
                <a:cubicBezTo>
                  <a:pt x="85" y="65"/>
                  <a:pt x="85" y="66"/>
                  <a:pt x="85" y="67"/>
                </a:cubicBezTo>
                <a:cubicBezTo>
                  <a:pt x="84" y="68"/>
                  <a:pt x="83" y="69"/>
                  <a:pt x="82" y="68"/>
                </a:cubicBezTo>
                <a:cubicBezTo>
                  <a:pt x="78" y="66"/>
                  <a:pt x="78" y="66"/>
                  <a:pt x="78" y="66"/>
                </a:cubicBezTo>
                <a:cubicBezTo>
                  <a:pt x="77" y="65"/>
                  <a:pt x="77" y="64"/>
                  <a:pt x="77" y="63"/>
                </a:cubicBezTo>
                <a:cubicBezTo>
                  <a:pt x="78" y="62"/>
                  <a:pt x="79" y="62"/>
                  <a:pt x="80" y="62"/>
                </a:cubicBezTo>
                <a:cubicBezTo>
                  <a:pt x="84" y="65"/>
                  <a:pt x="84" y="65"/>
                  <a:pt x="84" y="65"/>
                </a:cubicBezTo>
                <a:close/>
                <a:moveTo>
                  <a:pt x="82" y="21"/>
                </a:moveTo>
                <a:cubicBezTo>
                  <a:pt x="83" y="21"/>
                  <a:pt x="84" y="21"/>
                  <a:pt x="85" y="22"/>
                </a:cubicBezTo>
                <a:cubicBezTo>
                  <a:pt x="85" y="23"/>
                  <a:pt x="85" y="24"/>
                  <a:pt x="84" y="25"/>
                </a:cubicBezTo>
                <a:cubicBezTo>
                  <a:pt x="80" y="27"/>
                  <a:pt x="80" y="27"/>
                  <a:pt x="80" y="27"/>
                </a:cubicBezTo>
                <a:cubicBezTo>
                  <a:pt x="79" y="28"/>
                  <a:pt x="78" y="27"/>
                  <a:pt x="77" y="26"/>
                </a:cubicBezTo>
                <a:cubicBezTo>
                  <a:pt x="77" y="25"/>
                  <a:pt x="77" y="24"/>
                  <a:pt x="78" y="24"/>
                </a:cubicBezTo>
                <a:cubicBezTo>
                  <a:pt x="82" y="21"/>
                  <a:pt x="82" y="21"/>
                  <a:pt x="82" y="21"/>
                </a:cubicBezTo>
                <a:close/>
                <a:moveTo>
                  <a:pt x="65" y="6"/>
                </a:moveTo>
                <a:cubicBezTo>
                  <a:pt x="66" y="5"/>
                  <a:pt x="67" y="5"/>
                  <a:pt x="68" y="6"/>
                </a:cubicBezTo>
                <a:cubicBezTo>
                  <a:pt x="69" y="6"/>
                  <a:pt x="69" y="7"/>
                  <a:pt x="69" y="8"/>
                </a:cubicBezTo>
                <a:cubicBezTo>
                  <a:pt x="67" y="12"/>
                  <a:pt x="67" y="12"/>
                  <a:pt x="67" y="12"/>
                </a:cubicBezTo>
                <a:cubicBezTo>
                  <a:pt x="66" y="13"/>
                  <a:pt x="65" y="13"/>
                  <a:pt x="64" y="13"/>
                </a:cubicBezTo>
                <a:cubicBezTo>
                  <a:pt x="63" y="12"/>
                  <a:pt x="63" y="11"/>
                  <a:pt x="63" y="10"/>
                </a:cubicBezTo>
                <a:cubicBezTo>
                  <a:pt x="65" y="6"/>
                  <a:pt x="65" y="6"/>
                  <a:pt x="65" y="6"/>
                </a:cubicBezTo>
                <a:close/>
                <a:moveTo>
                  <a:pt x="43" y="2"/>
                </a:moveTo>
                <a:cubicBezTo>
                  <a:pt x="43" y="0"/>
                  <a:pt x="44" y="0"/>
                  <a:pt x="45" y="0"/>
                </a:cubicBezTo>
                <a:cubicBezTo>
                  <a:pt x="46" y="0"/>
                  <a:pt x="47" y="0"/>
                  <a:pt x="47" y="2"/>
                </a:cubicBezTo>
                <a:cubicBezTo>
                  <a:pt x="47" y="6"/>
                  <a:pt x="47" y="6"/>
                  <a:pt x="47" y="6"/>
                </a:cubicBezTo>
                <a:cubicBezTo>
                  <a:pt x="47" y="6"/>
                  <a:pt x="47" y="6"/>
                  <a:pt x="47" y="6"/>
                </a:cubicBezTo>
                <a:cubicBezTo>
                  <a:pt x="47" y="8"/>
                  <a:pt x="47" y="8"/>
                  <a:pt x="47" y="8"/>
                </a:cubicBezTo>
                <a:cubicBezTo>
                  <a:pt x="47" y="9"/>
                  <a:pt x="46" y="10"/>
                  <a:pt x="45" y="10"/>
                </a:cubicBezTo>
                <a:cubicBezTo>
                  <a:pt x="44" y="10"/>
                  <a:pt x="43" y="9"/>
                  <a:pt x="43" y="8"/>
                </a:cubicBezTo>
                <a:cubicBezTo>
                  <a:pt x="43" y="6"/>
                  <a:pt x="43" y="6"/>
                  <a:pt x="43" y="6"/>
                </a:cubicBezTo>
                <a:cubicBezTo>
                  <a:pt x="43" y="6"/>
                  <a:pt x="43" y="6"/>
                  <a:pt x="43" y="6"/>
                </a:cubicBezTo>
                <a:cubicBezTo>
                  <a:pt x="43" y="2"/>
                  <a:pt x="43" y="2"/>
                  <a:pt x="43" y="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05" name="Freeform 3896"/>
          <p:cNvSpPr>
            <a:spLocks noEditPoints="1"/>
          </p:cNvSpPr>
          <p:nvPr/>
        </p:nvSpPr>
        <p:spPr bwMode="auto">
          <a:xfrm>
            <a:off x="2484673" y="5625778"/>
            <a:ext cx="230805" cy="162422"/>
          </a:xfrm>
          <a:custGeom>
            <a:avLst/>
            <a:gdLst>
              <a:gd name="T0" fmla="*/ 70 w 87"/>
              <a:gd name="T1" fmla="*/ 54 h 61"/>
              <a:gd name="T2" fmla="*/ 77 w 87"/>
              <a:gd name="T3" fmla="*/ 51 h 61"/>
              <a:gd name="T4" fmla="*/ 78 w 87"/>
              <a:gd name="T5" fmla="*/ 37 h 61"/>
              <a:gd name="T6" fmla="*/ 69 w 87"/>
              <a:gd name="T7" fmla="*/ 30 h 61"/>
              <a:gd name="T8" fmla="*/ 69 w 87"/>
              <a:gd name="T9" fmla="*/ 30 h 61"/>
              <a:gd name="T10" fmla="*/ 46 w 87"/>
              <a:gd name="T11" fmla="*/ 7 h 61"/>
              <a:gd name="T12" fmla="*/ 25 w 87"/>
              <a:gd name="T13" fmla="*/ 21 h 61"/>
              <a:gd name="T14" fmla="*/ 11 w 87"/>
              <a:gd name="T15" fmla="*/ 28 h 61"/>
              <a:gd name="T16" fmla="*/ 12 w 87"/>
              <a:gd name="T17" fmla="*/ 50 h 61"/>
              <a:gd name="T18" fmla="*/ 12 w 87"/>
              <a:gd name="T19" fmla="*/ 50 h 61"/>
              <a:gd name="T20" fmla="*/ 70 w 87"/>
              <a:gd name="T21" fmla="*/ 54 h 61"/>
              <a:gd name="T22" fmla="*/ 23 w 87"/>
              <a:gd name="T23" fmla="*/ 34 h 61"/>
              <a:gd name="T24" fmla="*/ 30 w 87"/>
              <a:gd name="T25" fmla="*/ 38 h 61"/>
              <a:gd name="T26" fmla="*/ 32 w 87"/>
              <a:gd name="T27" fmla="*/ 25 h 61"/>
              <a:gd name="T28" fmla="*/ 34 w 87"/>
              <a:gd name="T29" fmla="*/ 38 h 61"/>
              <a:gd name="T30" fmla="*/ 41 w 87"/>
              <a:gd name="T31" fmla="*/ 34 h 61"/>
              <a:gd name="T32" fmla="*/ 34 w 87"/>
              <a:gd name="T33" fmla="*/ 44 h 61"/>
              <a:gd name="T34" fmla="*/ 34 w 87"/>
              <a:gd name="T35" fmla="*/ 44 h 61"/>
              <a:gd name="T36" fmla="*/ 33 w 87"/>
              <a:gd name="T37" fmla="*/ 45 h 61"/>
              <a:gd name="T38" fmla="*/ 33 w 87"/>
              <a:gd name="T39" fmla="*/ 45 h 61"/>
              <a:gd name="T40" fmla="*/ 31 w 87"/>
              <a:gd name="T41" fmla="*/ 45 h 61"/>
              <a:gd name="T42" fmla="*/ 31 w 87"/>
              <a:gd name="T43" fmla="*/ 45 h 61"/>
              <a:gd name="T44" fmla="*/ 31 w 87"/>
              <a:gd name="T45" fmla="*/ 44 h 61"/>
              <a:gd name="T46" fmla="*/ 31 w 87"/>
              <a:gd name="T47" fmla="*/ 44 h 61"/>
              <a:gd name="T48" fmla="*/ 47 w 87"/>
              <a:gd name="T49" fmla="*/ 35 h 61"/>
              <a:gd name="T50" fmla="*/ 44 w 87"/>
              <a:gd name="T51" fmla="*/ 33 h 61"/>
              <a:gd name="T52" fmla="*/ 51 w 87"/>
              <a:gd name="T53" fmla="*/ 25 h 61"/>
              <a:gd name="T54" fmla="*/ 51 w 87"/>
              <a:gd name="T55" fmla="*/ 25 h 61"/>
              <a:gd name="T56" fmla="*/ 52 w 87"/>
              <a:gd name="T57" fmla="*/ 25 h 61"/>
              <a:gd name="T58" fmla="*/ 52 w 87"/>
              <a:gd name="T59" fmla="*/ 25 h 61"/>
              <a:gd name="T60" fmla="*/ 53 w 87"/>
              <a:gd name="T61" fmla="*/ 25 h 61"/>
              <a:gd name="T62" fmla="*/ 54 w 87"/>
              <a:gd name="T63" fmla="*/ 25 h 61"/>
              <a:gd name="T64" fmla="*/ 54 w 87"/>
              <a:gd name="T65" fmla="*/ 25 h 61"/>
              <a:gd name="T66" fmla="*/ 61 w 87"/>
              <a:gd name="T67" fmla="*/ 33 h 61"/>
              <a:gd name="T68" fmla="*/ 58 w 87"/>
              <a:gd name="T69" fmla="*/ 35 h 61"/>
              <a:gd name="T70" fmla="*/ 54 w 87"/>
              <a:gd name="T71" fmla="*/ 43 h 61"/>
              <a:gd name="T72" fmla="*/ 50 w 87"/>
              <a:gd name="T73" fmla="*/ 43 h 61"/>
              <a:gd name="T74" fmla="*/ 47 w 87"/>
              <a:gd name="T75" fmla="*/ 35 h 61"/>
              <a:gd name="T76" fmla="*/ 70 w 87"/>
              <a:gd name="T77" fmla="*/ 61 h 61"/>
              <a:gd name="T78" fmla="*/ 23 w 87"/>
              <a:gd name="T79" fmla="*/ 61 h 61"/>
              <a:gd name="T80" fmla="*/ 7 w 87"/>
              <a:gd name="T81" fmla="*/ 54 h 61"/>
              <a:gd name="T82" fmla="*/ 7 w 87"/>
              <a:gd name="T83" fmla="*/ 23 h 61"/>
              <a:gd name="T84" fmla="*/ 30 w 87"/>
              <a:gd name="T85" fmla="*/ 5 h 61"/>
              <a:gd name="T86" fmla="*/ 67 w 87"/>
              <a:gd name="T87" fmla="*/ 9 h 61"/>
              <a:gd name="T88" fmla="*/ 83 w 87"/>
              <a:gd name="T89" fmla="*/ 32 h 61"/>
              <a:gd name="T90" fmla="*/ 82 w 87"/>
              <a:gd name="T91" fmla="*/ 56 h 61"/>
              <a:gd name="T92" fmla="*/ 82 w 87"/>
              <a:gd name="T93" fmla="*/ 56 h 6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7" h="61">
                <a:moveTo>
                  <a:pt x="70" y="54"/>
                </a:moveTo>
                <a:cubicBezTo>
                  <a:pt x="70" y="54"/>
                  <a:pt x="70" y="54"/>
                  <a:pt x="70" y="54"/>
                </a:cubicBezTo>
                <a:cubicBezTo>
                  <a:pt x="73" y="54"/>
                  <a:pt x="75" y="53"/>
                  <a:pt x="77" y="51"/>
                </a:cubicBezTo>
                <a:cubicBezTo>
                  <a:pt x="77" y="51"/>
                  <a:pt x="77" y="51"/>
                  <a:pt x="77" y="51"/>
                </a:cubicBezTo>
                <a:cubicBezTo>
                  <a:pt x="79" y="49"/>
                  <a:pt x="80" y="46"/>
                  <a:pt x="80" y="44"/>
                </a:cubicBezTo>
                <a:cubicBezTo>
                  <a:pt x="80" y="41"/>
                  <a:pt x="79" y="39"/>
                  <a:pt x="78" y="37"/>
                </a:cubicBezTo>
                <a:cubicBezTo>
                  <a:pt x="76" y="35"/>
                  <a:pt x="74" y="33"/>
                  <a:pt x="71" y="33"/>
                </a:cubicBezTo>
                <a:cubicBezTo>
                  <a:pt x="70" y="33"/>
                  <a:pt x="69" y="31"/>
                  <a:pt x="69" y="30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30"/>
                  <a:pt x="69" y="30"/>
                  <a:pt x="69" y="30"/>
                </a:cubicBezTo>
                <a:cubicBezTo>
                  <a:pt x="69" y="23"/>
                  <a:pt x="66" y="18"/>
                  <a:pt x="62" y="14"/>
                </a:cubicBezTo>
                <a:cubicBezTo>
                  <a:pt x="58" y="9"/>
                  <a:pt x="52" y="7"/>
                  <a:pt x="46" y="7"/>
                </a:cubicBezTo>
                <a:cubicBezTo>
                  <a:pt x="41" y="7"/>
                  <a:pt x="37" y="8"/>
                  <a:pt x="33" y="11"/>
                </a:cubicBezTo>
                <a:cubicBezTo>
                  <a:pt x="30" y="13"/>
                  <a:pt x="27" y="17"/>
                  <a:pt x="25" y="21"/>
                </a:cubicBezTo>
                <a:cubicBezTo>
                  <a:pt x="24" y="22"/>
                  <a:pt x="23" y="23"/>
                  <a:pt x="22" y="23"/>
                </a:cubicBezTo>
                <a:cubicBezTo>
                  <a:pt x="18" y="23"/>
                  <a:pt x="14" y="25"/>
                  <a:pt x="11" y="28"/>
                </a:cubicBezTo>
                <a:cubicBezTo>
                  <a:pt x="9" y="30"/>
                  <a:pt x="7" y="34"/>
                  <a:pt x="7" y="38"/>
                </a:cubicBezTo>
                <a:cubicBezTo>
                  <a:pt x="7" y="43"/>
                  <a:pt x="9" y="47"/>
                  <a:pt x="12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2" y="50"/>
                  <a:pt x="12" y="50"/>
                  <a:pt x="12" y="50"/>
                </a:cubicBezTo>
                <a:cubicBezTo>
                  <a:pt x="15" y="52"/>
                  <a:pt x="18" y="54"/>
                  <a:pt x="23" y="54"/>
                </a:cubicBezTo>
                <a:cubicBezTo>
                  <a:pt x="70" y="54"/>
                  <a:pt x="70" y="54"/>
                  <a:pt x="70" y="54"/>
                </a:cubicBezTo>
                <a:close/>
                <a:moveTo>
                  <a:pt x="23" y="37"/>
                </a:moveTo>
                <a:cubicBezTo>
                  <a:pt x="23" y="36"/>
                  <a:pt x="23" y="35"/>
                  <a:pt x="23" y="34"/>
                </a:cubicBezTo>
                <a:cubicBezTo>
                  <a:pt x="24" y="33"/>
                  <a:pt x="25" y="33"/>
                  <a:pt x="26" y="34"/>
                </a:cubicBezTo>
                <a:cubicBezTo>
                  <a:pt x="30" y="38"/>
                  <a:pt x="30" y="38"/>
                  <a:pt x="30" y="38"/>
                </a:cubicBezTo>
                <a:cubicBezTo>
                  <a:pt x="30" y="27"/>
                  <a:pt x="30" y="27"/>
                  <a:pt x="30" y="27"/>
                </a:cubicBezTo>
                <a:cubicBezTo>
                  <a:pt x="30" y="26"/>
                  <a:pt x="31" y="25"/>
                  <a:pt x="32" y="25"/>
                </a:cubicBezTo>
                <a:cubicBezTo>
                  <a:pt x="33" y="25"/>
                  <a:pt x="34" y="26"/>
                  <a:pt x="34" y="27"/>
                </a:cubicBezTo>
                <a:cubicBezTo>
                  <a:pt x="34" y="38"/>
                  <a:pt x="34" y="38"/>
                  <a:pt x="34" y="38"/>
                </a:cubicBezTo>
                <a:cubicBezTo>
                  <a:pt x="38" y="34"/>
                  <a:pt x="38" y="34"/>
                  <a:pt x="38" y="34"/>
                </a:cubicBezTo>
                <a:cubicBezTo>
                  <a:pt x="39" y="33"/>
                  <a:pt x="40" y="33"/>
                  <a:pt x="41" y="34"/>
                </a:cubicBezTo>
                <a:cubicBezTo>
                  <a:pt x="42" y="35"/>
                  <a:pt x="42" y="36"/>
                  <a:pt x="41" y="37"/>
                </a:cubicBezTo>
                <a:cubicBezTo>
                  <a:pt x="34" y="44"/>
                  <a:pt x="34" y="44"/>
                  <a:pt x="34" y="44"/>
                </a:cubicBezTo>
                <a:cubicBezTo>
                  <a:pt x="34" y="44"/>
                  <a:pt x="34" y="44"/>
                  <a:pt x="34" y="44"/>
                </a:cubicBezTo>
                <a:cubicBezTo>
                  <a:pt x="34" y="44"/>
                  <a:pt x="34" y="44"/>
                  <a:pt x="34" y="44"/>
                </a:cubicBezTo>
                <a:cubicBezTo>
                  <a:pt x="34" y="45"/>
                  <a:pt x="34" y="45"/>
                  <a:pt x="34" y="45"/>
                </a:cubicBezTo>
                <a:cubicBezTo>
                  <a:pt x="33" y="45"/>
                  <a:pt x="33" y="45"/>
                  <a:pt x="33" y="45"/>
                </a:cubicBezTo>
                <a:cubicBezTo>
                  <a:pt x="33" y="45"/>
                  <a:pt x="33" y="45"/>
                  <a:pt x="33" y="45"/>
                </a:cubicBezTo>
                <a:cubicBezTo>
                  <a:pt x="33" y="45"/>
                  <a:pt x="33" y="45"/>
                  <a:pt x="33" y="45"/>
                </a:cubicBezTo>
                <a:cubicBezTo>
                  <a:pt x="33" y="45"/>
                  <a:pt x="33" y="45"/>
                  <a:pt x="32" y="45"/>
                </a:cubicBezTo>
                <a:cubicBezTo>
                  <a:pt x="32" y="45"/>
                  <a:pt x="32" y="45"/>
                  <a:pt x="31" y="45"/>
                </a:cubicBezTo>
                <a:cubicBezTo>
                  <a:pt x="31" y="45"/>
                  <a:pt x="31" y="45"/>
                  <a:pt x="31" y="45"/>
                </a:cubicBezTo>
                <a:cubicBezTo>
                  <a:pt x="31" y="45"/>
                  <a:pt x="31" y="45"/>
                  <a:pt x="31" y="45"/>
                </a:cubicBezTo>
                <a:cubicBezTo>
                  <a:pt x="31" y="45"/>
                  <a:pt x="31" y="45"/>
                  <a:pt x="31" y="45"/>
                </a:cubicBezTo>
                <a:cubicBezTo>
                  <a:pt x="31" y="44"/>
                  <a:pt x="31" y="44"/>
                  <a:pt x="31" y="44"/>
                </a:cubicBezTo>
                <a:cubicBezTo>
                  <a:pt x="31" y="44"/>
                  <a:pt x="31" y="44"/>
                  <a:pt x="31" y="44"/>
                </a:cubicBezTo>
                <a:cubicBezTo>
                  <a:pt x="31" y="44"/>
                  <a:pt x="31" y="44"/>
                  <a:pt x="31" y="44"/>
                </a:cubicBezTo>
                <a:cubicBezTo>
                  <a:pt x="23" y="37"/>
                  <a:pt x="23" y="37"/>
                  <a:pt x="23" y="37"/>
                </a:cubicBezTo>
                <a:close/>
                <a:moveTo>
                  <a:pt x="47" y="35"/>
                </a:moveTo>
                <a:cubicBezTo>
                  <a:pt x="46" y="36"/>
                  <a:pt x="45" y="36"/>
                  <a:pt x="44" y="35"/>
                </a:cubicBezTo>
                <a:cubicBezTo>
                  <a:pt x="43" y="35"/>
                  <a:pt x="43" y="33"/>
                  <a:pt x="44" y="33"/>
                </a:cubicBezTo>
                <a:cubicBezTo>
                  <a:pt x="51" y="25"/>
                  <a:pt x="51" y="25"/>
                  <a:pt x="51" y="25"/>
                </a:cubicBezTo>
                <a:cubicBezTo>
                  <a:pt x="51" y="25"/>
                  <a:pt x="51" y="25"/>
                  <a:pt x="51" y="25"/>
                </a:cubicBezTo>
                <a:cubicBezTo>
                  <a:pt x="51" y="25"/>
                  <a:pt x="51" y="25"/>
                  <a:pt x="51" y="25"/>
                </a:cubicBezTo>
                <a:cubicBezTo>
                  <a:pt x="51" y="25"/>
                  <a:pt x="51" y="25"/>
                  <a:pt x="51" y="25"/>
                </a:cubicBezTo>
                <a:cubicBezTo>
                  <a:pt x="51" y="25"/>
                  <a:pt x="51" y="25"/>
                  <a:pt x="51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2" y="25"/>
                  <a:pt x="52" y="25"/>
                  <a:pt x="52" y="25"/>
                </a:cubicBezTo>
                <a:cubicBezTo>
                  <a:pt x="53" y="25"/>
                  <a:pt x="53" y="25"/>
                  <a:pt x="53" y="25"/>
                </a:cubicBezTo>
                <a:cubicBezTo>
                  <a:pt x="53" y="25"/>
                  <a:pt x="53" y="25"/>
                  <a:pt x="53" y="25"/>
                </a:cubicBezTo>
                <a:cubicBezTo>
                  <a:pt x="54" y="25"/>
                  <a:pt x="54" y="25"/>
                  <a:pt x="54" y="25"/>
                </a:cubicBezTo>
                <a:cubicBezTo>
                  <a:pt x="54" y="25"/>
                  <a:pt x="54" y="25"/>
                  <a:pt x="54" y="25"/>
                </a:cubicBezTo>
                <a:cubicBezTo>
                  <a:pt x="54" y="25"/>
                  <a:pt x="54" y="25"/>
                  <a:pt x="54" y="25"/>
                </a:cubicBezTo>
                <a:cubicBezTo>
                  <a:pt x="54" y="25"/>
                  <a:pt x="54" y="25"/>
                  <a:pt x="54" y="25"/>
                </a:cubicBezTo>
                <a:cubicBezTo>
                  <a:pt x="54" y="25"/>
                  <a:pt x="54" y="25"/>
                  <a:pt x="54" y="25"/>
                </a:cubicBezTo>
                <a:cubicBezTo>
                  <a:pt x="61" y="33"/>
                  <a:pt x="61" y="33"/>
                  <a:pt x="61" y="33"/>
                </a:cubicBezTo>
                <a:cubicBezTo>
                  <a:pt x="62" y="33"/>
                  <a:pt x="62" y="35"/>
                  <a:pt x="61" y="35"/>
                </a:cubicBezTo>
                <a:cubicBezTo>
                  <a:pt x="60" y="36"/>
                  <a:pt x="59" y="36"/>
                  <a:pt x="58" y="35"/>
                </a:cubicBezTo>
                <a:cubicBezTo>
                  <a:pt x="54" y="31"/>
                  <a:pt x="54" y="31"/>
                  <a:pt x="54" y="31"/>
                </a:cubicBezTo>
                <a:cubicBezTo>
                  <a:pt x="54" y="43"/>
                  <a:pt x="54" y="43"/>
                  <a:pt x="54" y="43"/>
                </a:cubicBezTo>
                <a:cubicBezTo>
                  <a:pt x="54" y="44"/>
                  <a:pt x="54" y="45"/>
                  <a:pt x="52" y="45"/>
                </a:cubicBezTo>
                <a:cubicBezTo>
                  <a:pt x="51" y="45"/>
                  <a:pt x="50" y="44"/>
                  <a:pt x="50" y="43"/>
                </a:cubicBezTo>
                <a:cubicBezTo>
                  <a:pt x="50" y="31"/>
                  <a:pt x="50" y="31"/>
                  <a:pt x="50" y="31"/>
                </a:cubicBezTo>
                <a:cubicBezTo>
                  <a:pt x="47" y="35"/>
                  <a:pt x="47" y="35"/>
                  <a:pt x="47" y="35"/>
                </a:cubicBezTo>
                <a:close/>
                <a:moveTo>
                  <a:pt x="82" y="56"/>
                </a:moveTo>
                <a:cubicBezTo>
                  <a:pt x="79" y="59"/>
                  <a:pt x="74" y="61"/>
                  <a:pt x="70" y="61"/>
                </a:cubicBezTo>
                <a:cubicBezTo>
                  <a:pt x="70" y="61"/>
                  <a:pt x="70" y="61"/>
                  <a:pt x="70" y="61"/>
                </a:cubicBezTo>
                <a:cubicBezTo>
                  <a:pt x="23" y="61"/>
                  <a:pt x="23" y="61"/>
                  <a:pt x="23" y="61"/>
                </a:cubicBezTo>
                <a:cubicBezTo>
                  <a:pt x="17" y="61"/>
                  <a:pt x="11" y="58"/>
                  <a:pt x="7" y="54"/>
                </a:cubicBezTo>
                <a:cubicBezTo>
                  <a:pt x="7" y="54"/>
                  <a:pt x="7" y="54"/>
                  <a:pt x="7" y="54"/>
                </a:cubicBezTo>
                <a:cubicBezTo>
                  <a:pt x="3" y="50"/>
                  <a:pt x="0" y="45"/>
                  <a:pt x="0" y="38"/>
                </a:cubicBezTo>
                <a:cubicBezTo>
                  <a:pt x="0" y="33"/>
                  <a:pt x="3" y="27"/>
                  <a:pt x="7" y="23"/>
                </a:cubicBezTo>
                <a:cubicBezTo>
                  <a:pt x="10" y="20"/>
                  <a:pt x="14" y="17"/>
                  <a:pt x="20" y="16"/>
                </a:cubicBezTo>
                <a:cubicBezTo>
                  <a:pt x="22" y="12"/>
                  <a:pt x="25" y="8"/>
                  <a:pt x="30" y="5"/>
                </a:cubicBezTo>
                <a:cubicBezTo>
                  <a:pt x="34" y="2"/>
                  <a:pt x="40" y="0"/>
                  <a:pt x="46" y="0"/>
                </a:cubicBezTo>
                <a:cubicBezTo>
                  <a:pt x="54" y="0"/>
                  <a:pt x="61" y="4"/>
                  <a:pt x="67" y="9"/>
                </a:cubicBezTo>
                <a:cubicBezTo>
                  <a:pt x="71" y="14"/>
                  <a:pt x="75" y="20"/>
                  <a:pt x="75" y="27"/>
                </a:cubicBezTo>
                <a:cubicBezTo>
                  <a:pt x="78" y="28"/>
                  <a:pt x="81" y="30"/>
                  <a:pt x="83" y="32"/>
                </a:cubicBezTo>
                <a:cubicBezTo>
                  <a:pt x="85" y="35"/>
                  <a:pt x="87" y="39"/>
                  <a:pt x="87" y="44"/>
                </a:cubicBezTo>
                <a:cubicBezTo>
                  <a:pt x="87" y="48"/>
                  <a:pt x="85" y="53"/>
                  <a:pt x="82" y="56"/>
                </a:cubicBezTo>
                <a:cubicBezTo>
                  <a:pt x="82" y="56"/>
                  <a:pt x="82" y="56"/>
                  <a:pt x="82" y="56"/>
                </a:cubicBezTo>
                <a:cubicBezTo>
                  <a:pt x="82" y="56"/>
                  <a:pt x="82" y="56"/>
                  <a:pt x="82" y="5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06" name="Freeform 3897"/>
          <p:cNvSpPr>
            <a:spLocks noEditPoints="1"/>
          </p:cNvSpPr>
          <p:nvPr/>
        </p:nvSpPr>
        <p:spPr bwMode="auto">
          <a:xfrm>
            <a:off x="5718186" y="4696050"/>
            <a:ext cx="230805" cy="204988"/>
          </a:xfrm>
          <a:custGeom>
            <a:avLst/>
            <a:gdLst>
              <a:gd name="T0" fmla="*/ 59 w 87"/>
              <a:gd name="T1" fmla="*/ 24 h 77"/>
              <a:gd name="T2" fmla="*/ 59 w 87"/>
              <a:gd name="T3" fmla="*/ 24 h 77"/>
              <a:gd name="T4" fmla="*/ 58 w 87"/>
              <a:gd name="T5" fmla="*/ 23 h 77"/>
              <a:gd name="T6" fmla="*/ 58 w 87"/>
              <a:gd name="T7" fmla="*/ 23 h 77"/>
              <a:gd name="T8" fmla="*/ 57 w 87"/>
              <a:gd name="T9" fmla="*/ 23 h 77"/>
              <a:gd name="T10" fmla="*/ 37 w 87"/>
              <a:gd name="T11" fmla="*/ 39 h 77"/>
              <a:gd name="T12" fmla="*/ 35 w 87"/>
              <a:gd name="T13" fmla="*/ 41 h 77"/>
              <a:gd name="T14" fmla="*/ 33 w 87"/>
              <a:gd name="T15" fmla="*/ 51 h 77"/>
              <a:gd name="T16" fmla="*/ 34 w 87"/>
              <a:gd name="T17" fmla="*/ 54 h 77"/>
              <a:gd name="T18" fmla="*/ 39 w 87"/>
              <a:gd name="T19" fmla="*/ 59 h 77"/>
              <a:gd name="T20" fmla="*/ 52 w 87"/>
              <a:gd name="T21" fmla="*/ 56 h 77"/>
              <a:gd name="T22" fmla="*/ 55 w 87"/>
              <a:gd name="T23" fmla="*/ 50 h 77"/>
              <a:gd name="T24" fmla="*/ 18 w 87"/>
              <a:gd name="T25" fmla="*/ 74 h 77"/>
              <a:gd name="T26" fmla="*/ 0 w 87"/>
              <a:gd name="T27" fmla="*/ 43 h 77"/>
              <a:gd name="T28" fmla="*/ 44 w 87"/>
              <a:gd name="T29" fmla="*/ 0 h 77"/>
              <a:gd name="T30" fmla="*/ 84 w 87"/>
              <a:gd name="T31" fmla="*/ 26 h 77"/>
              <a:gd name="T32" fmla="*/ 84 w 87"/>
              <a:gd name="T33" fmla="*/ 59 h 77"/>
              <a:gd name="T34" fmla="*/ 77 w 87"/>
              <a:gd name="T35" fmla="*/ 57 h 77"/>
              <a:gd name="T36" fmla="*/ 77 w 87"/>
              <a:gd name="T37" fmla="*/ 29 h 77"/>
              <a:gd name="T38" fmla="*/ 44 w 87"/>
              <a:gd name="T39" fmla="*/ 6 h 77"/>
              <a:gd name="T40" fmla="*/ 7 w 87"/>
              <a:gd name="T41" fmla="*/ 43 h 77"/>
              <a:gd name="T42" fmla="*/ 47 w 87"/>
              <a:gd name="T43" fmla="*/ 42 h 77"/>
              <a:gd name="T44" fmla="*/ 50 w 87"/>
              <a:gd name="T45" fmla="*/ 52 h 77"/>
              <a:gd name="T46" fmla="*/ 37 w 87"/>
              <a:gd name="T47" fmla="*/ 50 h 77"/>
              <a:gd name="T48" fmla="*/ 42 w 87"/>
              <a:gd name="T49" fmla="*/ 41 h 77"/>
              <a:gd name="T50" fmla="*/ 47 w 87"/>
              <a:gd name="T51" fmla="*/ 47 h 77"/>
              <a:gd name="T52" fmla="*/ 43 w 87"/>
              <a:gd name="T53" fmla="*/ 45 h 77"/>
              <a:gd name="T54" fmla="*/ 41 w 87"/>
              <a:gd name="T55" fmla="*/ 49 h 77"/>
              <a:gd name="T56" fmla="*/ 45 w 87"/>
              <a:gd name="T57" fmla="*/ 51 h 77"/>
              <a:gd name="T58" fmla="*/ 47 w 87"/>
              <a:gd name="T59" fmla="*/ 47 h 77"/>
              <a:gd name="T60" fmla="*/ 57 w 87"/>
              <a:gd name="T61" fmla="*/ 56 h 77"/>
              <a:gd name="T62" fmla="*/ 55 w 87"/>
              <a:gd name="T63" fmla="*/ 58 h 77"/>
              <a:gd name="T64" fmla="*/ 38 w 87"/>
              <a:gd name="T65" fmla="*/ 62 h 77"/>
              <a:gd name="T66" fmla="*/ 29 w 87"/>
              <a:gd name="T67" fmla="*/ 54 h 77"/>
              <a:gd name="T68" fmla="*/ 31 w 87"/>
              <a:gd name="T69" fmla="*/ 39 h 77"/>
              <a:gd name="T70" fmla="*/ 33 w 87"/>
              <a:gd name="T71" fmla="*/ 37 h 77"/>
              <a:gd name="T72" fmla="*/ 54 w 87"/>
              <a:gd name="T73" fmla="*/ 20 h 77"/>
              <a:gd name="T74" fmla="*/ 55 w 87"/>
              <a:gd name="T75" fmla="*/ 19 h 77"/>
              <a:gd name="T76" fmla="*/ 56 w 87"/>
              <a:gd name="T77" fmla="*/ 19 h 77"/>
              <a:gd name="T78" fmla="*/ 58 w 87"/>
              <a:gd name="T79" fmla="*/ 19 h 77"/>
              <a:gd name="T80" fmla="*/ 59 w 87"/>
              <a:gd name="T81" fmla="*/ 19 h 77"/>
              <a:gd name="T82" fmla="*/ 61 w 87"/>
              <a:gd name="T83" fmla="*/ 20 h 77"/>
              <a:gd name="T84" fmla="*/ 61 w 87"/>
              <a:gd name="T85" fmla="*/ 20 h 77"/>
              <a:gd name="T86" fmla="*/ 62 w 87"/>
              <a:gd name="T87" fmla="*/ 22 h 77"/>
              <a:gd name="T88" fmla="*/ 63 w 87"/>
              <a:gd name="T89" fmla="*/ 23 h 77"/>
              <a:gd name="T90" fmla="*/ 63 w 87"/>
              <a:gd name="T91" fmla="*/ 25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87" h="77">
                <a:moveTo>
                  <a:pt x="55" y="50"/>
                </a:moveTo>
                <a:cubicBezTo>
                  <a:pt x="55" y="49"/>
                  <a:pt x="55" y="49"/>
                  <a:pt x="55" y="49"/>
                </a:cubicBezTo>
                <a:cubicBezTo>
                  <a:pt x="59" y="24"/>
                  <a:pt x="59" y="24"/>
                  <a:pt x="59" y="24"/>
                </a:cubicBezTo>
                <a:cubicBezTo>
                  <a:pt x="59" y="24"/>
                  <a:pt x="59" y="24"/>
                  <a:pt x="59" y="24"/>
                </a:cubicBezTo>
                <a:cubicBezTo>
                  <a:pt x="59" y="24"/>
                  <a:pt x="59" y="24"/>
                  <a:pt x="59" y="24"/>
                </a:cubicBezTo>
                <a:cubicBezTo>
                  <a:pt x="59" y="24"/>
                  <a:pt x="59" y="24"/>
                  <a:pt x="59" y="24"/>
                </a:cubicBezTo>
                <a:cubicBezTo>
                  <a:pt x="59" y="23"/>
                  <a:pt x="59" y="23"/>
                  <a:pt x="59" y="23"/>
                </a:cubicBezTo>
                <a:cubicBezTo>
                  <a:pt x="59" y="23"/>
                  <a:pt x="59" y="23"/>
                  <a:pt x="59" y="23"/>
                </a:cubicBezTo>
                <a:cubicBezTo>
                  <a:pt x="58" y="23"/>
                  <a:pt x="58" y="23"/>
                  <a:pt x="58" y="23"/>
                </a:cubicBezTo>
                <a:cubicBezTo>
                  <a:pt x="58" y="23"/>
                  <a:pt x="58" y="23"/>
                  <a:pt x="58" y="23"/>
                </a:cubicBezTo>
                <a:cubicBezTo>
                  <a:pt x="58" y="23"/>
                  <a:pt x="58" y="23"/>
                  <a:pt x="58" y="23"/>
                </a:cubicBezTo>
                <a:cubicBezTo>
                  <a:pt x="58" y="23"/>
                  <a:pt x="58" y="23"/>
                  <a:pt x="58" y="23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3"/>
                  <a:pt x="57" y="23"/>
                </a:cubicBezTo>
                <a:cubicBezTo>
                  <a:pt x="57" y="23"/>
                  <a:pt x="57" y="23"/>
                  <a:pt x="57" y="23"/>
                </a:cubicBezTo>
                <a:cubicBezTo>
                  <a:pt x="37" y="39"/>
                  <a:pt x="37" y="39"/>
                  <a:pt x="37" y="39"/>
                </a:cubicBezTo>
                <a:cubicBezTo>
                  <a:pt x="37" y="39"/>
                  <a:pt x="37" y="39"/>
                  <a:pt x="37" y="39"/>
                </a:cubicBezTo>
                <a:cubicBezTo>
                  <a:pt x="37" y="39"/>
                  <a:pt x="37" y="39"/>
                  <a:pt x="37" y="39"/>
                </a:cubicBezTo>
                <a:cubicBezTo>
                  <a:pt x="37" y="39"/>
                  <a:pt x="36" y="40"/>
                  <a:pt x="36" y="40"/>
                </a:cubicBezTo>
                <a:cubicBezTo>
                  <a:pt x="36" y="40"/>
                  <a:pt x="36" y="40"/>
                  <a:pt x="36" y="40"/>
                </a:cubicBezTo>
                <a:cubicBezTo>
                  <a:pt x="36" y="40"/>
                  <a:pt x="36" y="40"/>
                  <a:pt x="35" y="41"/>
                </a:cubicBezTo>
                <a:cubicBezTo>
                  <a:pt x="35" y="41"/>
                  <a:pt x="35" y="41"/>
                  <a:pt x="35" y="42"/>
                </a:cubicBezTo>
                <a:cubicBezTo>
                  <a:pt x="34" y="42"/>
                  <a:pt x="34" y="42"/>
                  <a:pt x="34" y="43"/>
                </a:cubicBezTo>
                <a:cubicBezTo>
                  <a:pt x="33" y="45"/>
                  <a:pt x="32" y="48"/>
                  <a:pt x="33" y="51"/>
                </a:cubicBezTo>
                <a:cubicBezTo>
                  <a:pt x="33" y="51"/>
                  <a:pt x="33" y="52"/>
                  <a:pt x="33" y="52"/>
                </a:cubicBezTo>
                <a:cubicBezTo>
                  <a:pt x="33" y="52"/>
                  <a:pt x="33" y="53"/>
                  <a:pt x="34" y="53"/>
                </a:cubicBezTo>
                <a:cubicBezTo>
                  <a:pt x="34" y="53"/>
                  <a:pt x="34" y="54"/>
                  <a:pt x="34" y="54"/>
                </a:cubicBezTo>
                <a:cubicBezTo>
                  <a:pt x="35" y="55"/>
                  <a:pt x="36" y="56"/>
                  <a:pt x="37" y="57"/>
                </a:cubicBezTo>
                <a:cubicBezTo>
                  <a:pt x="37" y="58"/>
                  <a:pt x="38" y="58"/>
                  <a:pt x="38" y="58"/>
                </a:cubicBezTo>
                <a:cubicBezTo>
                  <a:pt x="39" y="58"/>
                  <a:pt x="39" y="58"/>
                  <a:pt x="39" y="59"/>
                </a:cubicBezTo>
                <a:cubicBezTo>
                  <a:pt x="40" y="59"/>
                  <a:pt x="40" y="59"/>
                  <a:pt x="40" y="59"/>
                </a:cubicBezTo>
                <a:cubicBezTo>
                  <a:pt x="45" y="60"/>
                  <a:pt x="49" y="59"/>
                  <a:pt x="52" y="56"/>
                </a:cubicBezTo>
                <a:cubicBezTo>
                  <a:pt x="52" y="56"/>
                  <a:pt x="52" y="56"/>
                  <a:pt x="52" y="56"/>
                </a:cubicBezTo>
                <a:cubicBezTo>
                  <a:pt x="54" y="54"/>
                  <a:pt x="54" y="53"/>
                  <a:pt x="55" y="51"/>
                </a:cubicBezTo>
                <a:cubicBezTo>
                  <a:pt x="55" y="51"/>
                  <a:pt x="55" y="51"/>
                  <a:pt x="55" y="51"/>
                </a:cubicBezTo>
                <a:cubicBezTo>
                  <a:pt x="55" y="50"/>
                  <a:pt x="55" y="50"/>
                  <a:pt x="55" y="50"/>
                </a:cubicBezTo>
                <a:cubicBezTo>
                  <a:pt x="55" y="50"/>
                  <a:pt x="55" y="50"/>
                  <a:pt x="55" y="50"/>
                </a:cubicBezTo>
                <a:close/>
                <a:moveTo>
                  <a:pt x="18" y="69"/>
                </a:moveTo>
                <a:cubicBezTo>
                  <a:pt x="19" y="70"/>
                  <a:pt x="19" y="72"/>
                  <a:pt x="18" y="74"/>
                </a:cubicBezTo>
                <a:cubicBezTo>
                  <a:pt x="16" y="75"/>
                  <a:pt x="14" y="75"/>
                  <a:pt x="13" y="74"/>
                </a:cubicBezTo>
                <a:cubicBezTo>
                  <a:pt x="9" y="70"/>
                  <a:pt x="6" y="65"/>
                  <a:pt x="4" y="60"/>
                </a:cubicBezTo>
                <a:cubicBezTo>
                  <a:pt x="2" y="54"/>
                  <a:pt x="0" y="49"/>
                  <a:pt x="0" y="43"/>
                </a:cubicBezTo>
                <a:cubicBezTo>
                  <a:pt x="0" y="37"/>
                  <a:pt x="2" y="32"/>
                  <a:pt x="4" y="26"/>
                </a:cubicBezTo>
                <a:cubicBezTo>
                  <a:pt x="6" y="21"/>
                  <a:pt x="9" y="16"/>
                  <a:pt x="13" y="12"/>
                </a:cubicBezTo>
                <a:cubicBezTo>
                  <a:pt x="21" y="5"/>
                  <a:pt x="32" y="0"/>
                  <a:pt x="44" y="0"/>
                </a:cubicBezTo>
                <a:cubicBezTo>
                  <a:pt x="49" y="0"/>
                  <a:pt x="55" y="1"/>
                  <a:pt x="60" y="3"/>
                </a:cubicBezTo>
                <a:cubicBezTo>
                  <a:pt x="65" y="5"/>
                  <a:pt x="70" y="8"/>
                  <a:pt x="74" y="12"/>
                </a:cubicBezTo>
                <a:cubicBezTo>
                  <a:pt x="78" y="16"/>
                  <a:pt x="81" y="21"/>
                  <a:pt x="84" y="26"/>
                </a:cubicBezTo>
                <a:cubicBezTo>
                  <a:pt x="84" y="27"/>
                  <a:pt x="84" y="27"/>
                  <a:pt x="84" y="27"/>
                </a:cubicBezTo>
                <a:cubicBezTo>
                  <a:pt x="86" y="32"/>
                  <a:pt x="87" y="37"/>
                  <a:pt x="87" y="43"/>
                </a:cubicBezTo>
                <a:cubicBezTo>
                  <a:pt x="87" y="49"/>
                  <a:pt x="86" y="54"/>
                  <a:pt x="84" y="59"/>
                </a:cubicBezTo>
                <a:cubicBezTo>
                  <a:pt x="81" y="65"/>
                  <a:pt x="78" y="70"/>
                  <a:pt x="74" y="74"/>
                </a:cubicBezTo>
                <a:cubicBezTo>
                  <a:pt x="71" y="77"/>
                  <a:pt x="66" y="72"/>
                  <a:pt x="69" y="69"/>
                </a:cubicBezTo>
                <a:cubicBezTo>
                  <a:pt x="73" y="65"/>
                  <a:pt x="76" y="61"/>
                  <a:pt x="77" y="57"/>
                </a:cubicBezTo>
                <a:cubicBezTo>
                  <a:pt x="79" y="53"/>
                  <a:pt x="80" y="48"/>
                  <a:pt x="80" y="43"/>
                </a:cubicBezTo>
                <a:cubicBezTo>
                  <a:pt x="80" y="38"/>
                  <a:pt x="79" y="33"/>
                  <a:pt x="78" y="29"/>
                </a:cubicBezTo>
                <a:cubicBezTo>
                  <a:pt x="77" y="29"/>
                  <a:pt x="77" y="29"/>
                  <a:pt x="77" y="29"/>
                </a:cubicBezTo>
                <a:cubicBezTo>
                  <a:pt x="76" y="25"/>
                  <a:pt x="73" y="21"/>
                  <a:pt x="69" y="17"/>
                </a:cubicBezTo>
                <a:cubicBezTo>
                  <a:pt x="66" y="14"/>
                  <a:pt x="62" y="11"/>
                  <a:pt x="58" y="9"/>
                </a:cubicBezTo>
                <a:cubicBezTo>
                  <a:pt x="53" y="7"/>
                  <a:pt x="49" y="6"/>
                  <a:pt x="44" y="6"/>
                </a:cubicBezTo>
                <a:cubicBezTo>
                  <a:pt x="34" y="6"/>
                  <a:pt x="24" y="11"/>
                  <a:pt x="18" y="17"/>
                </a:cubicBezTo>
                <a:cubicBezTo>
                  <a:pt x="14" y="21"/>
                  <a:pt x="12" y="25"/>
                  <a:pt x="10" y="29"/>
                </a:cubicBezTo>
                <a:cubicBezTo>
                  <a:pt x="8" y="33"/>
                  <a:pt x="7" y="38"/>
                  <a:pt x="7" y="43"/>
                </a:cubicBezTo>
                <a:cubicBezTo>
                  <a:pt x="7" y="48"/>
                  <a:pt x="8" y="53"/>
                  <a:pt x="10" y="57"/>
                </a:cubicBezTo>
                <a:cubicBezTo>
                  <a:pt x="12" y="61"/>
                  <a:pt x="14" y="65"/>
                  <a:pt x="18" y="69"/>
                </a:cubicBezTo>
                <a:close/>
                <a:moveTo>
                  <a:pt x="47" y="42"/>
                </a:moveTo>
                <a:cubicBezTo>
                  <a:pt x="49" y="43"/>
                  <a:pt x="50" y="44"/>
                  <a:pt x="51" y="46"/>
                </a:cubicBezTo>
                <a:cubicBezTo>
                  <a:pt x="51" y="46"/>
                  <a:pt x="51" y="46"/>
                  <a:pt x="51" y="46"/>
                </a:cubicBezTo>
                <a:cubicBezTo>
                  <a:pt x="51" y="48"/>
                  <a:pt x="51" y="50"/>
                  <a:pt x="50" y="52"/>
                </a:cubicBezTo>
                <a:cubicBezTo>
                  <a:pt x="49" y="54"/>
                  <a:pt x="48" y="55"/>
                  <a:pt x="46" y="55"/>
                </a:cubicBezTo>
                <a:cubicBezTo>
                  <a:pt x="44" y="56"/>
                  <a:pt x="42" y="55"/>
                  <a:pt x="40" y="55"/>
                </a:cubicBezTo>
                <a:cubicBezTo>
                  <a:pt x="38" y="54"/>
                  <a:pt x="37" y="52"/>
                  <a:pt x="37" y="50"/>
                </a:cubicBezTo>
                <a:cubicBezTo>
                  <a:pt x="37" y="50"/>
                  <a:pt x="37" y="50"/>
                  <a:pt x="37" y="50"/>
                </a:cubicBezTo>
                <a:cubicBezTo>
                  <a:pt x="36" y="48"/>
                  <a:pt x="36" y="46"/>
                  <a:pt x="37" y="45"/>
                </a:cubicBezTo>
                <a:cubicBezTo>
                  <a:pt x="38" y="43"/>
                  <a:pt x="40" y="42"/>
                  <a:pt x="42" y="41"/>
                </a:cubicBezTo>
                <a:cubicBezTo>
                  <a:pt x="42" y="41"/>
                  <a:pt x="42" y="41"/>
                  <a:pt x="42" y="41"/>
                </a:cubicBezTo>
                <a:cubicBezTo>
                  <a:pt x="44" y="41"/>
                  <a:pt x="46" y="41"/>
                  <a:pt x="47" y="42"/>
                </a:cubicBezTo>
                <a:close/>
                <a:moveTo>
                  <a:pt x="47" y="47"/>
                </a:moveTo>
                <a:cubicBezTo>
                  <a:pt x="47" y="47"/>
                  <a:pt x="46" y="46"/>
                  <a:pt x="45" y="45"/>
                </a:cubicBezTo>
                <a:cubicBezTo>
                  <a:pt x="45" y="45"/>
                  <a:pt x="44" y="45"/>
                  <a:pt x="43" y="45"/>
                </a:cubicBezTo>
                <a:cubicBezTo>
                  <a:pt x="43" y="45"/>
                  <a:pt x="43" y="45"/>
                  <a:pt x="43" y="45"/>
                </a:cubicBezTo>
                <a:cubicBezTo>
                  <a:pt x="42" y="45"/>
                  <a:pt x="41" y="46"/>
                  <a:pt x="41" y="47"/>
                </a:cubicBezTo>
                <a:cubicBezTo>
                  <a:pt x="40" y="47"/>
                  <a:pt x="40" y="48"/>
                  <a:pt x="41" y="49"/>
                </a:cubicBezTo>
                <a:cubicBezTo>
                  <a:pt x="41" y="49"/>
                  <a:pt x="41" y="49"/>
                  <a:pt x="41" y="49"/>
                </a:cubicBezTo>
                <a:cubicBezTo>
                  <a:pt x="41" y="50"/>
                  <a:pt x="41" y="51"/>
                  <a:pt x="42" y="51"/>
                </a:cubicBezTo>
                <a:cubicBezTo>
                  <a:pt x="43" y="52"/>
                  <a:pt x="44" y="52"/>
                  <a:pt x="45" y="51"/>
                </a:cubicBezTo>
                <a:cubicBezTo>
                  <a:pt x="45" y="51"/>
                  <a:pt x="45" y="51"/>
                  <a:pt x="45" y="51"/>
                </a:cubicBezTo>
                <a:cubicBezTo>
                  <a:pt x="45" y="51"/>
                  <a:pt x="46" y="51"/>
                  <a:pt x="47" y="50"/>
                </a:cubicBezTo>
                <a:cubicBezTo>
                  <a:pt x="47" y="49"/>
                  <a:pt x="47" y="48"/>
                  <a:pt x="47" y="47"/>
                </a:cubicBezTo>
                <a:cubicBezTo>
                  <a:pt x="47" y="47"/>
                  <a:pt x="47" y="47"/>
                  <a:pt x="47" y="47"/>
                </a:cubicBezTo>
                <a:close/>
                <a:moveTo>
                  <a:pt x="63" y="25"/>
                </a:moveTo>
                <a:cubicBezTo>
                  <a:pt x="59" y="50"/>
                  <a:pt x="59" y="50"/>
                  <a:pt x="59" y="50"/>
                </a:cubicBezTo>
                <a:cubicBezTo>
                  <a:pt x="59" y="52"/>
                  <a:pt x="58" y="54"/>
                  <a:pt x="57" y="56"/>
                </a:cubicBezTo>
                <a:cubicBezTo>
                  <a:pt x="57" y="56"/>
                  <a:pt x="57" y="57"/>
                  <a:pt x="56" y="57"/>
                </a:cubicBezTo>
                <a:cubicBezTo>
                  <a:pt x="56" y="58"/>
                  <a:pt x="56" y="58"/>
                  <a:pt x="55" y="58"/>
                </a:cubicBezTo>
                <a:cubicBezTo>
                  <a:pt x="55" y="58"/>
                  <a:pt x="55" y="58"/>
                  <a:pt x="55" y="58"/>
                </a:cubicBezTo>
                <a:cubicBezTo>
                  <a:pt x="52" y="62"/>
                  <a:pt x="46" y="64"/>
                  <a:pt x="40" y="63"/>
                </a:cubicBezTo>
                <a:cubicBezTo>
                  <a:pt x="40" y="63"/>
                  <a:pt x="40" y="63"/>
                  <a:pt x="39" y="63"/>
                </a:cubicBezTo>
                <a:cubicBezTo>
                  <a:pt x="39" y="63"/>
                  <a:pt x="38" y="62"/>
                  <a:pt x="38" y="62"/>
                </a:cubicBezTo>
                <a:cubicBezTo>
                  <a:pt x="37" y="62"/>
                  <a:pt x="37" y="62"/>
                  <a:pt x="36" y="61"/>
                </a:cubicBezTo>
                <a:cubicBezTo>
                  <a:pt x="36" y="61"/>
                  <a:pt x="35" y="61"/>
                  <a:pt x="35" y="61"/>
                </a:cubicBezTo>
                <a:cubicBezTo>
                  <a:pt x="32" y="59"/>
                  <a:pt x="31" y="56"/>
                  <a:pt x="29" y="54"/>
                </a:cubicBezTo>
                <a:cubicBezTo>
                  <a:pt x="29" y="53"/>
                  <a:pt x="29" y="53"/>
                  <a:pt x="29" y="52"/>
                </a:cubicBezTo>
                <a:cubicBezTo>
                  <a:pt x="29" y="52"/>
                  <a:pt x="29" y="51"/>
                  <a:pt x="29" y="51"/>
                </a:cubicBezTo>
                <a:cubicBezTo>
                  <a:pt x="28" y="47"/>
                  <a:pt x="29" y="43"/>
                  <a:pt x="31" y="39"/>
                </a:cubicBezTo>
                <a:cubicBezTo>
                  <a:pt x="32" y="39"/>
                  <a:pt x="32" y="38"/>
                  <a:pt x="32" y="38"/>
                </a:cubicBezTo>
                <a:cubicBezTo>
                  <a:pt x="33" y="38"/>
                  <a:pt x="33" y="37"/>
                  <a:pt x="33" y="37"/>
                </a:cubicBezTo>
                <a:cubicBezTo>
                  <a:pt x="33" y="37"/>
                  <a:pt x="33" y="37"/>
                  <a:pt x="33" y="37"/>
                </a:cubicBezTo>
                <a:cubicBezTo>
                  <a:pt x="34" y="37"/>
                  <a:pt x="34" y="36"/>
                  <a:pt x="35" y="36"/>
                </a:cubicBezTo>
                <a:cubicBezTo>
                  <a:pt x="35" y="36"/>
                  <a:pt x="35" y="36"/>
                  <a:pt x="35" y="36"/>
                </a:cubicBezTo>
                <a:cubicBezTo>
                  <a:pt x="54" y="20"/>
                  <a:pt x="54" y="20"/>
                  <a:pt x="54" y="20"/>
                </a:cubicBezTo>
                <a:cubicBezTo>
                  <a:pt x="54" y="20"/>
                  <a:pt x="55" y="20"/>
                  <a:pt x="55" y="20"/>
                </a:cubicBezTo>
                <a:cubicBezTo>
                  <a:pt x="55" y="19"/>
                  <a:pt x="55" y="19"/>
                  <a:pt x="55" y="19"/>
                </a:cubicBezTo>
                <a:cubicBezTo>
                  <a:pt x="55" y="19"/>
                  <a:pt x="55" y="19"/>
                  <a:pt x="55" y="19"/>
                </a:cubicBezTo>
                <a:cubicBezTo>
                  <a:pt x="55" y="19"/>
                  <a:pt x="55" y="19"/>
                  <a:pt x="56" y="19"/>
                </a:cubicBezTo>
                <a:cubicBezTo>
                  <a:pt x="56" y="19"/>
                  <a:pt x="56" y="19"/>
                  <a:pt x="56" y="19"/>
                </a:cubicBezTo>
                <a:cubicBezTo>
                  <a:pt x="56" y="19"/>
                  <a:pt x="56" y="19"/>
                  <a:pt x="56" y="19"/>
                </a:cubicBezTo>
                <a:cubicBezTo>
                  <a:pt x="56" y="19"/>
                  <a:pt x="56" y="19"/>
                  <a:pt x="57" y="19"/>
                </a:cubicBezTo>
                <a:cubicBezTo>
                  <a:pt x="57" y="19"/>
                  <a:pt x="57" y="19"/>
                  <a:pt x="57" y="19"/>
                </a:cubicBezTo>
                <a:cubicBezTo>
                  <a:pt x="57" y="19"/>
                  <a:pt x="57" y="19"/>
                  <a:pt x="58" y="19"/>
                </a:cubicBezTo>
                <a:cubicBezTo>
                  <a:pt x="58" y="19"/>
                  <a:pt x="58" y="19"/>
                  <a:pt x="58" y="19"/>
                </a:cubicBezTo>
                <a:cubicBezTo>
                  <a:pt x="58" y="19"/>
                  <a:pt x="58" y="19"/>
                  <a:pt x="59" y="19"/>
                </a:cubicBezTo>
                <a:cubicBezTo>
                  <a:pt x="59" y="19"/>
                  <a:pt x="59" y="19"/>
                  <a:pt x="59" y="19"/>
                </a:cubicBezTo>
                <a:cubicBezTo>
                  <a:pt x="59" y="19"/>
                  <a:pt x="59" y="19"/>
                  <a:pt x="60" y="19"/>
                </a:cubicBezTo>
                <a:cubicBezTo>
                  <a:pt x="60" y="19"/>
                  <a:pt x="60" y="19"/>
                  <a:pt x="60" y="19"/>
                </a:cubicBezTo>
                <a:cubicBezTo>
                  <a:pt x="60" y="20"/>
                  <a:pt x="60" y="20"/>
                  <a:pt x="61" y="20"/>
                </a:cubicBezTo>
                <a:cubicBezTo>
                  <a:pt x="61" y="20"/>
                  <a:pt x="61" y="20"/>
                  <a:pt x="61" y="20"/>
                </a:cubicBezTo>
                <a:cubicBezTo>
                  <a:pt x="61" y="20"/>
                  <a:pt x="61" y="20"/>
                  <a:pt x="61" y="20"/>
                </a:cubicBezTo>
                <a:cubicBezTo>
                  <a:pt x="61" y="20"/>
                  <a:pt x="61" y="20"/>
                  <a:pt x="61" y="20"/>
                </a:cubicBezTo>
                <a:cubicBezTo>
                  <a:pt x="62" y="21"/>
                  <a:pt x="62" y="21"/>
                  <a:pt x="62" y="21"/>
                </a:cubicBezTo>
                <a:cubicBezTo>
                  <a:pt x="62" y="21"/>
                  <a:pt x="62" y="21"/>
                  <a:pt x="62" y="21"/>
                </a:cubicBezTo>
                <a:cubicBezTo>
                  <a:pt x="62" y="22"/>
                  <a:pt x="62" y="22"/>
                  <a:pt x="62" y="22"/>
                </a:cubicBezTo>
                <a:cubicBezTo>
                  <a:pt x="62" y="22"/>
                  <a:pt x="62" y="22"/>
                  <a:pt x="63" y="22"/>
                </a:cubicBezTo>
                <a:cubicBezTo>
                  <a:pt x="63" y="23"/>
                  <a:pt x="63" y="23"/>
                  <a:pt x="63" y="23"/>
                </a:cubicBezTo>
                <a:cubicBezTo>
                  <a:pt x="63" y="23"/>
                  <a:pt x="63" y="23"/>
                  <a:pt x="63" y="23"/>
                </a:cubicBezTo>
                <a:cubicBezTo>
                  <a:pt x="63" y="24"/>
                  <a:pt x="63" y="24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3" y="25"/>
                  <a:pt x="63" y="25"/>
                  <a:pt x="63" y="25"/>
                </a:cubicBezTo>
                <a:cubicBezTo>
                  <a:pt x="63" y="25"/>
                  <a:pt x="63" y="25"/>
                  <a:pt x="63" y="25"/>
                </a:cubicBezTo>
                <a:cubicBezTo>
                  <a:pt x="63" y="25"/>
                  <a:pt x="63" y="25"/>
                  <a:pt x="63" y="2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07" name="Freeform 3898"/>
          <p:cNvSpPr>
            <a:spLocks noEditPoints="1"/>
          </p:cNvSpPr>
          <p:nvPr/>
        </p:nvSpPr>
        <p:spPr bwMode="auto">
          <a:xfrm>
            <a:off x="926175" y="5108267"/>
            <a:ext cx="212878" cy="209468"/>
          </a:xfrm>
          <a:custGeom>
            <a:avLst/>
            <a:gdLst>
              <a:gd name="T0" fmla="*/ 16 w 80"/>
              <a:gd name="T1" fmla="*/ 29 h 79"/>
              <a:gd name="T2" fmla="*/ 17 w 80"/>
              <a:gd name="T3" fmla="*/ 23 h 79"/>
              <a:gd name="T4" fmla="*/ 17 w 80"/>
              <a:gd name="T5" fmla="*/ 23 h 79"/>
              <a:gd name="T6" fmla="*/ 20 w 80"/>
              <a:gd name="T7" fmla="*/ 19 h 79"/>
              <a:gd name="T8" fmla="*/ 23 w 80"/>
              <a:gd name="T9" fmla="*/ 17 h 79"/>
              <a:gd name="T10" fmla="*/ 30 w 80"/>
              <a:gd name="T11" fmla="*/ 15 h 79"/>
              <a:gd name="T12" fmla="*/ 26 w 80"/>
              <a:gd name="T13" fmla="*/ 20 h 79"/>
              <a:gd name="T14" fmla="*/ 23 w 80"/>
              <a:gd name="T15" fmla="*/ 22 h 79"/>
              <a:gd name="T16" fmla="*/ 20 w 80"/>
              <a:gd name="T17" fmla="*/ 25 h 79"/>
              <a:gd name="T18" fmla="*/ 64 w 80"/>
              <a:gd name="T19" fmla="*/ 59 h 79"/>
              <a:gd name="T20" fmla="*/ 79 w 80"/>
              <a:gd name="T21" fmla="*/ 78 h 79"/>
              <a:gd name="T22" fmla="*/ 60 w 80"/>
              <a:gd name="T23" fmla="*/ 64 h 79"/>
              <a:gd name="T24" fmla="*/ 36 w 80"/>
              <a:gd name="T25" fmla="*/ 72 h 79"/>
              <a:gd name="T26" fmla="*/ 23 w 80"/>
              <a:gd name="T27" fmla="*/ 69 h 79"/>
              <a:gd name="T28" fmla="*/ 11 w 80"/>
              <a:gd name="T29" fmla="*/ 62 h 79"/>
              <a:gd name="T30" fmla="*/ 3 w 80"/>
              <a:gd name="T31" fmla="*/ 50 h 79"/>
              <a:gd name="T32" fmla="*/ 0 w 80"/>
              <a:gd name="T33" fmla="*/ 36 h 79"/>
              <a:gd name="T34" fmla="*/ 11 w 80"/>
              <a:gd name="T35" fmla="*/ 10 h 79"/>
              <a:gd name="T36" fmla="*/ 50 w 80"/>
              <a:gd name="T37" fmla="*/ 2 h 79"/>
              <a:gd name="T38" fmla="*/ 50 w 80"/>
              <a:gd name="T39" fmla="*/ 2 h 79"/>
              <a:gd name="T40" fmla="*/ 62 w 80"/>
              <a:gd name="T41" fmla="*/ 11 h 79"/>
              <a:gd name="T42" fmla="*/ 70 w 80"/>
              <a:gd name="T43" fmla="*/ 22 h 79"/>
              <a:gd name="T44" fmla="*/ 70 w 80"/>
              <a:gd name="T45" fmla="*/ 50 h 79"/>
              <a:gd name="T46" fmla="*/ 48 w 80"/>
              <a:gd name="T47" fmla="*/ 9 h 79"/>
              <a:gd name="T48" fmla="*/ 15 w 80"/>
              <a:gd name="T49" fmla="*/ 15 h 79"/>
              <a:gd name="T50" fmla="*/ 7 w 80"/>
              <a:gd name="T51" fmla="*/ 36 h 79"/>
              <a:gd name="T52" fmla="*/ 9 w 80"/>
              <a:gd name="T53" fmla="*/ 47 h 79"/>
              <a:gd name="T54" fmla="*/ 15 w 80"/>
              <a:gd name="T55" fmla="*/ 57 h 79"/>
              <a:gd name="T56" fmla="*/ 25 w 80"/>
              <a:gd name="T57" fmla="*/ 63 h 79"/>
              <a:gd name="T58" fmla="*/ 36 w 80"/>
              <a:gd name="T59" fmla="*/ 66 h 79"/>
              <a:gd name="T60" fmla="*/ 57 w 80"/>
              <a:gd name="T61" fmla="*/ 57 h 79"/>
              <a:gd name="T62" fmla="*/ 57 w 80"/>
              <a:gd name="T63" fmla="*/ 57 h 79"/>
              <a:gd name="T64" fmla="*/ 66 w 80"/>
              <a:gd name="T65" fmla="*/ 36 h 79"/>
              <a:gd name="T66" fmla="*/ 64 w 80"/>
              <a:gd name="T67" fmla="*/ 25 h 79"/>
              <a:gd name="T68" fmla="*/ 57 w 80"/>
              <a:gd name="T69" fmla="*/ 15 h 79"/>
              <a:gd name="T70" fmla="*/ 48 w 80"/>
              <a:gd name="T71" fmla="*/ 9 h 79"/>
              <a:gd name="T72" fmla="*/ 58 w 80"/>
              <a:gd name="T73" fmla="*/ 34 h 79"/>
              <a:gd name="T74" fmla="*/ 58 w 80"/>
              <a:gd name="T75" fmla="*/ 45 h 79"/>
              <a:gd name="T76" fmla="*/ 53 w 80"/>
              <a:gd name="T77" fmla="*/ 53 h 79"/>
              <a:gd name="T78" fmla="*/ 36 w 80"/>
              <a:gd name="T79" fmla="*/ 59 h 79"/>
              <a:gd name="T80" fmla="*/ 36 w 80"/>
              <a:gd name="T81" fmla="*/ 55 h 79"/>
              <a:gd name="T82" fmla="*/ 50 w 80"/>
              <a:gd name="T83" fmla="*/ 50 h 79"/>
              <a:gd name="T84" fmla="*/ 54 w 80"/>
              <a:gd name="T85" fmla="*/ 43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0" h="79">
                <a:moveTo>
                  <a:pt x="18" y="28"/>
                </a:moveTo>
                <a:cubicBezTo>
                  <a:pt x="18" y="29"/>
                  <a:pt x="17" y="30"/>
                  <a:pt x="16" y="29"/>
                </a:cubicBezTo>
                <a:cubicBezTo>
                  <a:pt x="15" y="29"/>
                  <a:pt x="14" y="28"/>
                  <a:pt x="15" y="27"/>
                </a:cubicBezTo>
                <a:cubicBezTo>
                  <a:pt x="15" y="25"/>
                  <a:pt x="16" y="24"/>
                  <a:pt x="17" y="23"/>
                </a:cubicBezTo>
                <a:cubicBezTo>
                  <a:pt x="17" y="23"/>
                  <a:pt x="17" y="23"/>
                  <a:pt x="17" y="23"/>
                </a:cubicBezTo>
                <a:cubicBezTo>
                  <a:pt x="17" y="23"/>
                  <a:pt x="17" y="23"/>
                  <a:pt x="17" y="23"/>
                </a:cubicBezTo>
                <a:cubicBezTo>
                  <a:pt x="18" y="22"/>
                  <a:pt x="19" y="20"/>
                  <a:pt x="20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20" y="19"/>
                  <a:pt x="20" y="19"/>
                  <a:pt x="20" y="19"/>
                </a:cubicBezTo>
                <a:cubicBezTo>
                  <a:pt x="21" y="18"/>
                  <a:pt x="22" y="17"/>
                  <a:pt x="23" y="17"/>
                </a:cubicBezTo>
                <a:cubicBezTo>
                  <a:pt x="25" y="16"/>
                  <a:pt x="26" y="15"/>
                  <a:pt x="27" y="14"/>
                </a:cubicBezTo>
                <a:cubicBezTo>
                  <a:pt x="28" y="14"/>
                  <a:pt x="29" y="14"/>
                  <a:pt x="30" y="15"/>
                </a:cubicBezTo>
                <a:cubicBezTo>
                  <a:pt x="30" y="16"/>
                  <a:pt x="30" y="18"/>
                  <a:pt x="29" y="18"/>
                </a:cubicBezTo>
                <a:cubicBezTo>
                  <a:pt x="28" y="19"/>
                  <a:pt x="27" y="19"/>
                  <a:pt x="26" y="20"/>
                </a:cubicBezTo>
                <a:cubicBezTo>
                  <a:pt x="24" y="21"/>
                  <a:pt x="24" y="21"/>
                  <a:pt x="23" y="22"/>
                </a:cubicBezTo>
                <a:cubicBezTo>
                  <a:pt x="23" y="22"/>
                  <a:pt x="23" y="22"/>
                  <a:pt x="23" y="22"/>
                </a:cubicBezTo>
                <a:cubicBezTo>
                  <a:pt x="22" y="23"/>
                  <a:pt x="21" y="24"/>
                  <a:pt x="20" y="25"/>
                </a:cubicBezTo>
                <a:cubicBezTo>
                  <a:pt x="20" y="25"/>
                  <a:pt x="20" y="25"/>
                  <a:pt x="20" y="25"/>
                </a:cubicBezTo>
                <a:cubicBezTo>
                  <a:pt x="20" y="26"/>
                  <a:pt x="19" y="27"/>
                  <a:pt x="18" y="28"/>
                </a:cubicBezTo>
                <a:close/>
                <a:moveTo>
                  <a:pt x="64" y="59"/>
                </a:moveTo>
                <a:cubicBezTo>
                  <a:pt x="79" y="73"/>
                  <a:pt x="79" y="73"/>
                  <a:pt x="79" y="73"/>
                </a:cubicBezTo>
                <a:cubicBezTo>
                  <a:pt x="80" y="75"/>
                  <a:pt x="80" y="77"/>
                  <a:pt x="79" y="78"/>
                </a:cubicBezTo>
                <a:cubicBezTo>
                  <a:pt x="77" y="79"/>
                  <a:pt x="75" y="79"/>
                  <a:pt x="74" y="78"/>
                </a:cubicBezTo>
                <a:cubicBezTo>
                  <a:pt x="60" y="64"/>
                  <a:pt x="60" y="64"/>
                  <a:pt x="60" y="64"/>
                </a:cubicBezTo>
                <a:cubicBezTo>
                  <a:pt x="57" y="66"/>
                  <a:pt x="54" y="68"/>
                  <a:pt x="50" y="69"/>
                </a:cubicBezTo>
                <a:cubicBezTo>
                  <a:pt x="46" y="71"/>
                  <a:pt x="41" y="72"/>
                  <a:pt x="36" y="72"/>
                </a:cubicBezTo>
                <a:cubicBezTo>
                  <a:pt x="32" y="72"/>
                  <a:pt x="27" y="71"/>
                  <a:pt x="23" y="69"/>
                </a:cubicBezTo>
                <a:cubicBezTo>
                  <a:pt x="23" y="69"/>
                  <a:pt x="23" y="69"/>
                  <a:pt x="23" y="69"/>
                </a:cubicBezTo>
                <a:cubicBezTo>
                  <a:pt x="23" y="69"/>
                  <a:pt x="23" y="69"/>
                  <a:pt x="23" y="69"/>
                </a:cubicBezTo>
                <a:cubicBezTo>
                  <a:pt x="18" y="68"/>
                  <a:pt x="14" y="65"/>
                  <a:pt x="11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7" y="58"/>
                  <a:pt x="5" y="54"/>
                  <a:pt x="3" y="50"/>
                </a:cubicBezTo>
                <a:cubicBezTo>
                  <a:pt x="3" y="50"/>
                  <a:pt x="3" y="50"/>
                  <a:pt x="3" y="50"/>
                </a:cubicBezTo>
                <a:cubicBezTo>
                  <a:pt x="1" y="45"/>
                  <a:pt x="0" y="41"/>
                  <a:pt x="0" y="36"/>
                </a:cubicBezTo>
                <a:cubicBezTo>
                  <a:pt x="0" y="31"/>
                  <a:pt x="1" y="26"/>
                  <a:pt x="3" y="22"/>
                </a:cubicBezTo>
                <a:cubicBezTo>
                  <a:pt x="5" y="18"/>
                  <a:pt x="7" y="14"/>
                  <a:pt x="11" y="10"/>
                </a:cubicBezTo>
                <a:cubicBezTo>
                  <a:pt x="17" y="4"/>
                  <a:pt x="26" y="0"/>
                  <a:pt x="36" y="0"/>
                </a:cubicBezTo>
                <a:cubicBezTo>
                  <a:pt x="41" y="0"/>
                  <a:pt x="46" y="1"/>
                  <a:pt x="50" y="2"/>
                </a:cubicBezTo>
                <a:cubicBezTo>
                  <a:pt x="50" y="2"/>
                  <a:pt x="50" y="2"/>
                  <a:pt x="50" y="2"/>
                </a:cubicBezTo>
                <a:cubicBezTo>
                  <a:pt x="50" y="2"/>
                  <a:pt x="50" y="2"/>
                  <a:pt x="50" y="2"/>
                </a:cubicBezTo>
                <a:cubicBezTo>
                  <a:pt x="55" y="4"/>
                  <a:pt x="59" y="7"/>
                  <a:pt x="62" y="10"/>
                </a:cubicBezTo>
                <a:cubicBezTo>
                  <a:pt x="62" y="11"/>
                  <a:pt x="62" y="11"/>
                  <a:pt x="62" y="11"/>
                </a:cubicBezTo>
                <a:cubicBezTo>
                  <a:pt x="65" y="14"/>
                  <a:pt x="68" y="18"/>
                  <a:pt x="70" y="22"/>
                </a:cubicBezTo>
                <a:cubicBezTo>
                  <a:pt x="70" y="22"/>
                  <a:pt x="70" y="22"/>
                  <a:pt x="70" y="22"/>
                </a:cubicBezTo>
                <a:cubicBezTo>
                  <a:pt x="72" y="27"/>
                  <a:pt x="73" y="31"/>
                  <a:pt x="73" y="36"/>
                </a:cubicBezTo>
                <a:cubicBezTo>
                  <a:pt x="73" y="41"/>
                  <a:pt x="72" y="46"/>
                  <a:pt x="70" y="50"/>
                </a:cubicBezTo>
                <a:cubicBezTo>
                  <a:pt x="68" y="53"/>
                  <a:pt x="67" y="56"/>
                  <a:pt x="64" y="59"/>
                </a:cubicBezTo>
                <a:close/>
                <a:moveTo>
                  <a:pt x="48" y="9"/>
                </a:moveTo>
                <a:cubicBezTo>
                  <a:pt x="44" y="7"/>
                  <a:pt x="40" y="6"/>
                  <a:pt x="36" y="6"/>
                </a:cubicBezTo>
                <a:cubicBezTo>
                  <a:pt x="28" y="6"/>
                  <a:pt x="21" y="10"/>
                  <a:pt x="15" y="15"/>
                </a:cubicBezTo>
                <a:cubicBezTo>
                  <a:pt x="13" y="18"/>
                  <a:pt x="11" y="21"/>
                  <a:pt x="9" y="25"/>
                </a:cubicBezTo>
                <a:cubicBezTo>
                  <a:pt x="8" y="28"/>
                  <a:pt x="7" y="32"/>
                  <a:pt x="7" y="36"/>
                </a:cubicBezTo>
                <a:cubicBezTo>
                  <a:pt x="7" y="40"/>
                  <a:pt x="8" y="44"/>
                  <a:pt x="9" y="47"/>
                </a:cubicBezTo>
                <a:cubicBezTo>
                  <a:pt x="9" y="47"/>
                  <a:pt x="9" y="47"/>
                  <a:pt x="9" y="47"/>
                </a:cubicBezTo>
                <a:cubicBezTo>
                  <a:pt x="11" y="51"/>
                  <a:pt x="13" y="54"/>
                  <a:pt x="15" y="57"/>
                </a:cubicBezTo>
                <a:cubicBezTo>
                  <a:pt x="15" y="57"/>
                  <a:pt x="15" y="57"/>
                  <a:pt x="15" y="57"/>
                </a:cubicBezTo>
                <a:cubicBezTo>
                  <a:pt x="15" y="57"/>
                  <a:pt x="15" y="57"/>
                  <a:pt x="15" y="57"/>
                </a:cubicBezTo>
                <a:cubicBezTo>
                  <a:pt x="18" y="60"/>
                  <a:pt x="21" y="62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9" y="65"/>
                  <a:pt x="32" y="66"/>
                  <a:pt x="36" y="66"/>
                </a:cubicBezTo>
                <a:cubicBezTo>
                  <a:pt x="40" y="66"/>
                  <a:pt x="44" y="65"/>
                  <a:pt x="48" y="63"/>
                </a:cubicBezTo>
                <a:cubicBezTo>
                  <a:pt x="51" y="62"/>
                  <a:pt x="55" y="60"/>
                  <a:pt x="57" y="57"/>
                </a:cubicBezTo>
                <a:cubicBezTo>
                  <a:pt x="57" y="57"/>
                  <a:pt x="57" y="57"/>
                  <a:pt x="57" y="57"/>
                </a:cubicBezTo>
                <a:cubicBezTo>
                  <a:pt x="57" y="57"/>
                  <a:pt x="57" y="57"/>
                  <a:pt x="57" y="57"/>
                </a:cubicBezTo>
                <a:cubicBezTo>
                  <a:pt x="60" y="54"/>
                  <a:pt x="62" y="51"/>
                  <a:pt x="64" y="47"/>
                </a:cubicBezTo>
                <a:cubicBezTo>
                  <a:pt x="65" y="44"/>
                  <a:pt x="66" y="40"/>
                  <a:pt x="66" y="36"/>
                </a:cubicBezTo>
                <a:cubicBezTo>
                  <a:pt x="66" y="32"/>
                  <a:pt x="65" y="28"/>
                  <a:pt x="64" y="25"/>
                </a:cubicBezTo>
                <a:cubicBezTo>
                  <a:pt x="64" y="25"/>
                  <a:pt x="64" y="25"/>
                  <a:pt x="64" y="25"/>
                </a:cubicBezTo>
                <a:cubicBezTo>
                  <a:pt x="62" y="21"/>
                  <a:pt x="60" y="18"/>
                  <a:pt x="57" y="15"/>
                </a:cubicBezTo>
                <a:cubicBezTo>
                  <a:pt x="57" y="15"/>
                  <a:pt x="57" y="15"/>
                  <a:pt x="57" y="15"/>
                </a:cubicBezTo>
                <a:cubicBezTo>
                  <a:pt x="55" y="12"/>
                  <a:pt x="51" y="10"/>
                  <a:pt x="48" y="9"/>
                </a:cubicBezTo>
                <a:cubicBezTo>
                  <a:pt x="48" y="9"/>
                  <a:pt x="48" y="9"/>
                  <a:pt x="48" y="9"/>
                </a:cubicBezTo>
                <a:close/>
                <a:moveTo>
                  <a:pt x="56" y="36"/>
                </a:moveTo>
                <a:cubicBezTo>
                  <a:pt x="56" y="35"/>
                  <a:pt x="57" y="34"/>
                  <a:pt x="58" y="34"/>
                </a:cubicBezTo>
                <a:cubicBezTo>
                  <a:pt x="59" y="34"/>
                  <a:pt x="60" y="35"/>
                  <a:pt x="60" y="36"/>
                </a:cubicBezTo>
                <a:cubicBezTo>
                  <a:pt x="60" y="39"/>
                  <a:pt x="59" y="42"/>
                  <a:pt x="58" y="45"/>
                </a:cubicBezTo>
                <a:cubicBezTo>
                  <a:pt x="58" y="45"/>
                  <a:pt x="58" y="45"/>
                  <a:pt x="58" y="45"/>
                </a:cubicBezTo>
                <a:cubicBezTo>
                  <a:pt x="57" y="48"/>
                  <a:pt x="55" y="50"/>
                  <a:pt x="53" y="53"/>
                </a:cubicBezTo>
                <a:cubicBezTo>
                  <a:pt x="51" y="55"/>
                  <a:pt x="48" y="56"/>
                  <a:pt x="45" y="58"/>
                </a:cubicBezTo>
                <a:cubicBezTo>
                  <a:pt x="42" y="59"/>
                  <a:pt x="39" y="59"/>
                  <a:pt x="36" y="59"/>
                </a:cubicBezTo>
                <a:cubicBezTo>
                  <a:pt x="35" y="59"/>
                  <a:pt x="34" y="58"/>
                  <a:pt x="34" y="57"/>
                </a:cubicBezTo>
                <a:cubicBezTo>
                  <a:pt x="34" y="56"/>
                  <a:pt x="35" y="55"/>
                  <a:pt x="36" y="55"/>
                </a:cubicBezTo>
                <a:cubicBezTo>
                  <a:pt x="39" y="55"/>
                  <a:pt x="41" y="55"/>
                  <a:pt x="44" y="54"/>
                </a:cubicBezTo>
                <a:cubicBezTo>
                  <a:pt x="46" y="53"/>
                  <a:pt x="48" y="52"/>
                  <a:pt x="50" y="50"/>
                </a:cubicBezTo>
                <a:cubicBezTo>
                  <a:pt x="52" y="48"/>
                  <a:pt x="53" y="46"/>
                  <a:pt x="54" y="44"/>
                </a:cubicBezTo>
                <a:cubicBezTo>
                  <a:pt x="54" y="43"/>
                  <a:pt x="54" y="43"/>
                  <a:pt x="54" y="43"/>
                </a:cubicBezTo>
                <a:cubicBezTo>
                  <a:pt x="55" y="41"/>
                  <a:pt x="56" y="39"/>
                  <a:pt x="56" y="3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08" name="Freeform 3899"/>
          <p:cNvSpPr>
            <a:spLocks noEditPoints="1"/>
          </p:cNvSpPr>
          <p:nvPr/>
        </p:nvSpPr>
        <p:spPr bwMode="auto">
          <a:xfrm>
            <a:off x="2495875" y="5108267"/>
            <a:ext cx="211758" cy="209468"/>
          </a:xfrm>
          <a:custGeom>
            <a:avLst/>
            <a:gdLst>
              <a:gd name="T0" fmla="*/ 64 w 80"/>
              <a:gd name="T1" fmla="*/ 59 h 79"/>
              <a:gd name="T2" fmla="*/ 78 w 80"/>
              <a:gd name="T3" fmla="*/ 73 h 79"/>
              <a:gd name="T4" fmla="*/ 78 w 80"/>
              <a:gd name="T5" fmla="*/ 78 h 79"/>
              <a:gd name="T6" fmla="*/ 74 w 80"/>
              <a:gd name="T7" fmla="*/ 78 h 79"/>
              <a:gd name="T8" fmla="*/ 59 w 80"/>
              <a:gd name="T9" fmla="*/ 64 h 79"/>
              <a:gd name="T10" fmla="*/ 50 w 80"/>
              <a:gd name="T11" fmla="*/ 69 h 79"/>
              <a:gd name="T12" fmla="*/ 36 w 80"/>
              <a:gd name="T13" fmla="*/ 72 h 79"/>
              <a:gd name="T14" fmla="*/ 22 w 80"/>
              <a:gd name="T15" fmla="*/ 69 h 79"/>
              <a:gd name="T16" fmla="*/ 22 w 80"/>
              <a:gd name="T17" fmla="*/ 69 h 79"/>
              <a:gd name="T18" fmla="*/ 22 w 80"/>
              <a:gd name="T19" fmla="*/ 69 h 79"/>
              <a:gd name="T20" fmla="*/ 11 w 80"/>
              <a:gd name="T21" fmla="*/ 62 h 79"/>
              <a:gd name="T22" fmla="*/ 11 w 80"/>
              <a:gd name="T23" fmla="*/ 62 h 79"/>
              <a:gd name="T24" fmla="*/ 3 w 80"/>
              <a:gd name="T25" fmla="*/ 50 h 79"/>
              <a:gd name="T26" fmla="*/ 3 w 80"/>
              <a:gd name="T27" fmla="*/ 50 h 79"/>
              <a:gd name="T28" fmla="*/ 0 w 80"/>
              <a:gd name="T29" fmla="*/ 36 h 79"/>
              <a:gd name="T30" fmla="*/ 3 w 80"/>
              <a:gd name="T31" fmla="*/ 22 h 79"/>
              <a:gd name="T32" fmla="*/ 11 w 80"/>
              <a:gd name="T33" fmla="*/ 10 h 79"/>
              <a:gd name="T34" fmla="*/ 36 w 80"/>
              <a:gd name="T35" fmla="*/ 0 h 79"/>
              <a:gd name="T36" fmla="*/ 50 w 80"/>
              <a:gd name="T37" fmla="*/ 2 h 79"/>
              <a:gd name="T38" fmla="*/ 50 w 80"/>
              <a:gd name="T39" fmla="*/ 2 h 79"/>
              <a:gd name="T40" fmla="*/ 50 w 80"/>
              <a:gd name="T41" fmla="*/ 2 h 79"/>
              <a:gd name="T42" fmla="*/ 62 w 80"/>
              <a:gd name="T43" fmla="*/ 10 h 79"/>
              <a:gd name="T44" fmla="*/ 62 w 80"/>
              <a:gd name="T45" fmla="*/ 11 h 79"/>
              <a:gd name="T46" fmla="*/ 70 w 80"/>
              <a:gd name="T47" fmla="*/ 22 h 79"/>
              <a:gd name="T48" fmla="*/ 70 w 80"/>
              <a:gd name="T49" fmla="*/ 22 h 79"/>
              <a:gd name="T50" fmla="*/ 72 w 80"/>
              <a:gd name="T51" fmla="*/ 36 h 79"/>
              <a:gd name="T52" fmla="*/ 70 w 80"/>
              <a:gd name="T53" fmla="*/ 50 h 79"/>
              <a:gd name="T54" fmla="*/ 64 w 80"/>
              <a:gd name="T55" fmla="*/ 59 h 79"/>
              <a:gd name="T56" fmla="*/ 49 w 80"/>
              <a:gd name="T57" fmla="*/ 23 h 79"/>
              <a:gd name="T58" fmla="*/ 54 w 80"/>
              <a:gd name="T59" fmla="*/ 23 h 79"/>
              <a:gd name="T60" fmla="*/ 54 w 80"/>
              <a:gd name="T61" fmla="*/ 28 h 79"/>
              <a:gd name="T62" fmla="*/ 33 w 80"/>
              <a:gd name="T63" fmla="*/ 49 h 79"/>
              <a:gd name="T64" fmla="*/ 28 w 80"/>
              <a:gd name="T65" fmla="*/ 49 h 79"/>
              <a:gd name="T66" fmla="*/ 28 w 80"/>
              <a:gd name="T67" fmla="*/ 49 h 79"/>
              <a:gd name="T68" fmla="*/ 19 w 80"/>
              <a:gd name="T69" fmla="*/ 39 h 79"/>
              <a:gd name="T70" fmla="*/ 19 w 80"/>
              <a:gd name="T71" fmla="*/ 34 h 79"/>
              <a:gd name="T72" fmla="*/ 23 w 80"/>
              <a:gd name="T73" fmla="*/ 34 h 79"/>
              <a:gd name="T74" fmla="*/ 31 w 80"/>
              <a:gd name="T75" fmla="*/ 42 h 79"/>
              <a:gd name="T76" fmla="*/ 49 w 80"/>
              <a:gd name="T77" fmla="*/ 23 h 79"/>
              <a:gd name="T78" fmla="*/ 48 w 80"/>
              <a:gd name="T79" fmla="*/ 9 h 79"/>
              <a:gd name="T80" fmla="*/ 36 w 80"/>
              <a:gd name="T81" fmla="*/ 6 h 79"/>
              <a:gd name="T82" fmla="*/ 9 w 80"/>
              <a:gd name="T83" fmla="*/ 25 h 79"/>
              <a:gd name="T84" fmla="*/ 7 w 80"/>
              <a:gd name="T85" fmla="*/ 36 h 79"/>
              <a:gd name="T86" fmla="*/ 9 w 80"/>
              <a:gd name="T87" fmla="*/ 47 h 79"/>
              <a:gd name="T88" fmla="*/ 9 w 80"/>
              <a:gd name="T89" fmla="*/ 47 h 79"/>
              <a:gd name="T90" fmla="*/ 15 w 80"/>
              <a:gd name="T91" fmla="*/ 57 h 79"/>
              <a:gd name="T92" fmla="*/ 15 w 80"/>
              <a:gd name="T93" fmla="*/ 57 h 79"/>
              <a:gd name="T94" fmla="*/ 15 w 80"/>
              <a:gd name="T95" fmla="*/ 57 h 79"/>
              <a:gd name="T96" fmla="*/ 25 w 80"/>
              <a:gd name="T97" fmla="*/ 63 h 79"/>
              <a:gd name="T98" fmla="*/ 25 w 80"/>
              <a:gd name="T99" fmla="*/ 63 h 79"/>
              <a:gd name="T100" fmla="*/ 36 w 80"/>
              <a:gd name="T101" fmla="*/ 66 h 79"/>
              <a:gd name="T102" fmla="*/ 48 w 80"/>
              <a:gd name="T103" fmla="*/ 63 h 79"/>
              <a:gd name="T104" fmla="*/ 64 w 80"/>
              <a:gd name="T105" fmla="*/ 47 h 79"/>
              <a:gd name="T106" fmla="*/ 66 w 80"/>
              <a:gd name="T107" fmla="*/ 36 h 79"/>
              <a:gd name="T108" fmla="*/ 64 w 80"/>
              <a:gd name="T109" fmla="*/ 25 h 79"/>
              <a:gd name="T110" fmla="*/ 64 w 80"/>
              <a:gd name="T111" fmla="*/ 25 h 79"/>
              <a:gd name="T112" fmla="*/ 57 w 80"/>
              <a:gd name="T113" fmla="*/ 15 h 79"/>
              <a:gd name="T114" fmla="*/ 57 w 80"/>
              <a:gd name="T115" fmla="*/ 15 h 79"/>
              <a:gd name="T116" fmla="*/ 48 w 80"/>
              <a:gd name="T117" fmla="*/ 9 h 79"/>
              <a:gd name="T118" fmla="*/ 48 w 80"/>
              <a:gd name="T119" fmla="*/ 9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80" h="79">
                <a:moveTo>
                  <a:pt x="64" y="59"/>
                </a:moveTo>
                <a:cubicBezTo>
                  <a:pt x="78" y="73"/>
                  <a:pt x="78" y="73"/>
                  <a:pt x="78" y="73"/>
                </a:cubicBezTo>
                <a:cubicBezTo>
                  <a:pt x="80" y="75"/>
                  <a:pt x="80" y="77"/>
                  <a:pt x="78" y="78"/>
                </a:cubicBezTo>
                <a:cubicBezTo>
                  <a:pt x="77" y="79"/>
                  <a:pt x="75" y="79"/>
                  <a:pt x="74" y="78"/>
                </a:cubicBezTo>
                <a:cubicBezTo>
                  <a:pt x="59" y="64"/>
                  <a:pt x="59" y="64"/>
                  <a:pt x="59" y="64"/>
                </a:cubicBezTo>
                <a:cubicBezTo>
                  <a:pt x="57" y="66"/>
                  <a:pt x="53" y="68"/>
                  <a:pt x="50" y="69"/>
                </a:cubicBezTo>
                <a:cubicBezTo>
                  <a:pt x="46" y="71"/>
                  <a:pt x="41" y="72"/>
                  <a:pt x="36" y="72"/>
                </a:cubicBezTo>
                <a:cubicBezTo>
                  <a:pt x="31" y="72"/>
                  <a:pt x="27" y="71"/>
                  <a:pt x="22" y="69"/>
                </a:cubicBezTo>
                <a:cubicBezTo>
                  <a:pt x="22" y="69"/>
                  <a:pt x="22" y="69"/>
                  <a:pt x="22" y="69"/>
                </a:cubicBezTo>
                <a:cubicBezTo>
                  <a:pt x="22" y="69"/>
                  <a:pt x="22" y="69"/>
                  <a:pt x="22" y="69"/>
                </a:cubicBezTo>
                <a:cubicBezTo>
                  <a:pt x="18" y="68"/>
                  <a:pt x="14" y="65"/>
                  <a:pt x="11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7" y="58"/>
                  <a:pt x="5" y="54"/>
                  <a:pt x="3" y="50"/>
                </a:cubicBezTo>
                <a:cubicBezTo>
                  <a:pt x="3" y="50"/>
                  <a:pt x="3" y="50"/>
                  <a:pt x="3" y="50"/>
                </a:cubicBezTo>
                <a:cubicBezTo>
                  <a:pt x="1" y="45"/>
                  <a:pt x="0" y="41"/>
                  <a:pt x="0" y="36"/>
                </a:cubicBezTo>
                <a:cubicBezTo>
                  <a:pt x="0" y="31"/>
                  <a:pt x="1" y="26"/>
                  <a:pt x="3" y="22"/>
                </a:cubicBezTo>
                <a:cubicBezTo>
                  <a:pt x="5" y="18"/>
                  <a:pt x="7" y="14"/>
                  <a:pt x="11" y="10"/>
                </a:cubicBezTo>
                <a:cubicBezTo>
                  <a:pt x="17" y="4"/>
                  <a:pt x="26" y="0"/>
                  <a:pt x="36" y="0"/>
                </a:cubicBezTo>
                <a:cubicBezTo>
                  <a:pt x="41" y="0"/>
                  <a:pt x="46" y="1"/>
                  <a:pt x="50" y="2"/>
                </a:cubicBezTo>
                <a:cubicBezTo>
                  <a:pt x="50" y="2"/>
                  <a:pt x="50" y="2"/>
                  <a:pt x="50" y="2"/>
                </a:cubicBezTo>
                <a:cubicBezTo>
                  <a:pt x="50" y="2"/>
                  <a:pt x="50" y="2"/>
                  <a:pt x="50" y="2"/>
                </a:cubicBezTo>
                <a:cubicBezTo>
                  <a:pt x="55" y="4"/>
                  <a:pt x="59" y="7"/>
                  <a:pt x="62" y="10"/>
                </a:cubicBezTo>
                <a:cubicBezTo>
                  <a:pt x="62" y="11"/>
                  <a:pt x="62" y="11"/>
                  <a:pt x="62" y="11"/>
                </a:cubicBezTo>
                <a:cubicBezTo>
                  <a:pt x="65" y="14"/>
                  <a:pt x="68" y="18"/>
                  <a:pt x="70" y="22"/>
                </a:cubicBezTo>
                <a:cubicBezTo>
                  <a:pt x="70" y="22"/>
                  <a:pt x="70" y="22"/>
                  <a:pt x="70" y="22"/>
                </a:cubicBezTo>
                <a:cubicBezTo>
                  <a:pt x="71" y="27"/>
                  <a:pt x="72" y="31"/>
                  <a:pt x="72" y="36"/>
                </a:cubicBezTo>
                <a:cubicBezTo>
                  <a:pt x="72" y="41"/>
                  <a:pt x="71" y="46"/>
                  <a:pt x="70" y="50"/>
                </a:cubicBezTo>
                <a:cubicBezTo>
                  <a:pt x="68" y="53"/>
                  <a:pt x="66" y="56"/>
                  <a:pt x="64" y="59"/>
                </a:cubicBezTo>
                <a:close/>
                <a:moveTo>
                  <a:pt x="49" y="23"/>
                </a:moveTo>
                <a:cubicBezTo>
                  <a:pt x="50" y="22"/>
                  <a:pt x="53" y="22"/>
                  <a:pt x="54" y="23"/>
                </a:cubicBezTo>
                <a:cubicBezTo>
                  <a:pt x="55" y="24"/>
                  <a:pt x="55" y="27"/>
                  <a:pt x="54" y="28"/>
                </a:cubicBezTo>
                <a:cubicBezTo>
                  <a:pt x="33" y="49"/>
                  <a:pt x="33" y="49"/>
                  <a:pt x="33" y="49"/>
                </a:cubicBezTo>
                <a:cubicBezTo>
                  <a:pt x="32" y="50"/>
                  <a:pt x="30" y="50"/>
                  <a:pt x="28" y="49"/>
                </a:cubicBezTo>
                <a:cubicBezTo>
                  <a:pt x="28" y="49"/>
                  <a:pt x="28" y="49"/>
                  <a:pt x="28" y="49"/>
                </a:cubicBezTo>
                <a:cubicBezTo>
                  <a:pt x="19" y="39"/>
                  <a:pt x="19" y="39"/>
                  <a:pt x="19" y="39"/>
                </a:cubicBezTo>
                <a:cubicBezTo>
                  <a:pt x="17" y="38"/>
                  <a:pt x="17" y="36"/>
                  <a:pt x="19" y="34"/>
                </a:cubicBezTo>
                <a:cubicBezTo>
                  <a:pt x="20" y="33"/>
                  <a:pt x="22" y="33"/>
                  <a:pt x="23" y="34"/>
                </a:cubicBezTo>
                <a:cubicBezTo>
                  <a:pt x="31" y="42"/>
                  <a:pt x="31" y="42"/>
                  <a:pt x="31" y="42"/>
                </a:cubicBezTo>
                <a:cubicBezTo>
                  <a:pt x="49" y="23"/>
                  <a:pt x="49" y="23"/>
                  <a:pt x="49" y="23"/>
                </a:cubicBezTo>
                <a:close/>
                <a:moveTo>
                  <a:pt x="48" y="9"/>
                </a:moveTo>
                <a:cubicBezTo>
                  <a:pt x="44" y="7"/>
                  <a:pt x="40" y="6"/>
                  <a:pt x="36" y="6"/>
                </a:cubicBezTo>
                <a:cubicBezTo>
                  <a:pt x="24" y="6"/>
                  <a:pt x="13" y="14"/>
                  <a:pt x="9" y="25"/>
                </a:cubicBezTo>
                <a:cubicBezTo>
                  <a:pt x="7" y="28"/>
                  <a:pt x="7" y="32"/>
                  <a:pt x="7" y="36"/>
                </a:cubicBezTo>
                <a:cubicBezTo>
                  <a:pt x="7" y="40"/>
                  <a:pt x="7" y="44"/>
                  <a:pt x="9" y="47"/>
                </a:cubicBezTo>
                <a:cubicBezTo>
                  <a:pt x="9" y="47"/>
                  <a:pt x="9" y="47"/>
                  <a:pt x="9" y="47"/>
                </a:cubicBezTo>
                <a:cubicBezTo>
                  <a:pt x="10" y="51"/>
                  <a:pt x="13" y="54"/>
                  <a:pt x="15" y="57"/>
                </a:cubicBezTo>
                <a:cubicBezTo>
                  <a:pt x="15" y="57"/>
                  <a:pt x="15" y="57"/>
                  <a:pt x="15" y="57"/>
                </a:cubicBezTo>
                <a:cubicBezTo>
                  <a:pt x="15" y="57"/>
                  <a:pt x="15" y="57"/>
                  <a:pt x="15" y="57"/>
                </a:cubicBezTo>
                <a:cubicBezTo>
                  <a:pt x="18" y="60"/>
                  <a:pt x="21" y="62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8" y="65"/>
                  <a:pt x="32" y="66"/>
                  <a:pt x="36" y="66"/>
                </a:cubicBezTo>
                <a:cubicBezTo>
                  <a:pt x="40" y="66"/>
                  <a:pt x="44" y="65"/>
                  <a:pt x="48" y="63"/>
                </a:cubicBezTo>
                <a:cubicBezTo>
                  <a:pt x="55" y="60"/>
                  <a:pt x="61" y="54"/>
                  <a:pt x="64" y="47"/>
                </a:cubicBezTo>
                <a:cubicBezTo>
                  <a:pt x="65" y="44"/>
                  <a:pt x="66" y="40"/>
                  <a:pt x="66" y="36"/>
                </a:cubicBezTo>
                <a:cubicBezTo>
                  <a:pt x="66" y="32"/>
                  <a:pt x="65" y="28"/>
                  <a:pt x="64" y="25"/>
                </a:cubicBezTo>
                <a:cubicBezTo>
                  <a:pt x="64" y="25"/>
                  <a:pt x="64" y="25"/>
                  <a:pt x="64" y="25"/>
                </a:cubicBezTo>
                <a:cubicBezTo>
                  <a:pt x="62" y="21"/>
                  <a:pt x="60" y="18"/>
                  <a:pt x="57" y="15"/>
                </a:cubicBezTo>
                <a:cubicBezTo>
                  <a:pt x="57" y="15"/>
                  <a:pt x="57" y="15"/>
                  <a:pt x="57" y="15"/>
                </a:cubicBezTo>
                <a:cubicBezTo>
                  <a:pt x="54" y="12"/>
                  <a:pt x="51" y="10"/>
                  <a:pt x="48" y="9"/>
                </a:cubicBezTo>
                <a:cubicBezTo>
                  <a:pt x="48" y="9"/>
                  <a:pt x="48" y="9"/>
                  <a:pt x="48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09" name="Freeform 3900"/>
          <p:cNvSpPr>
            <a:spLocks noEditPoints="1"/>
          </p:cNvSpPr>
          <p:nvPr/>
        </p:nvSpPr>
        <p:spPr bwMode="auto">
          <a:xfrm>
            <a:off x="3314897" y="6048075"/>
            <a:ext cx="211758" cy="210589"/>
          </a:xfrm>
          <a:custGeom>
            <a:avLst/>
            <a:gdLst>
              <a:gd name="T0" fmla="*/ 78 w 80"/>
              <a:gd name="T1" fmla="*/ 73 h 79"/>
              <a:gd name="T2" fmla="*/ 74 w 80"/>
              <a:gd name="T3" fmla="*/ 78 h 79"/>
              <a:gd name="T4" fmla="*/ 50 w 80"/>
              <a:gd name="T5" fmla="*/ 69 h 79"/>
              <a:gd name="T6" fmla="*/ 22 w 80"/>
              <a:gd name="T7" fmla="*/ 69 h 79"/>
              <a:gd name="T8" fmla="*/ 22 w 80"/>
              <a:gd name="T9" fmla="*/ 69 h 79"/>
              <a:gd name="T10" fmla="*/ 11 w 80"/>
              <a:gd name="T11" fmla="*/ 61 h 79"/>
              <a:gd name="T12" fmla="*/ 3 w 80"/>
              <a:gd name="T13" fmla="*/ 49 h 79"/>
              <a:gd name="T14" fmla="*/ 3 w 80"/>
              <a:gd name="T15" fmla="*/ 22 h 79"/>
              <a:gd name="T16" fmla="*/ 36 w 80"/>
              <a:gd name="T17" fmla="*/ 0 h 79"/>
              <a:gd name="T18" fmla="*/ 50 w 80"/>
              <a:gd name="T19" fmla="*/ 2 h 79"/>
              <a:gd name="T20" fmla="*/ 62 w 80"/>
              <a:gd name="T21" fmla="*/ 10 h 79"/>
              <a:gd name="T22" fmla="*/ 70 w 80"/>
              <a:gd name="T23" fmla="*/ 22 h 79"/>
              <a:gd name="T24" fmla="*/ 72 w 80"/>
              <a:gd name="T25" fmla="*/ 36 h 79"/>
              <a:gd name="T26" fmla="*/ 64 w 80"/>
              <a:gd name="T27" fmla="*/ 59 h 79"/>
              <a:gd name="T28" fmla="*/ 43 w 80"/>
              <a:gd name="T29" fmla="*/ 28 h 79"/>
              <a:gd name="T30" fmla="*/ 43 w 80"/>
              <a:gd name="T31" fmla="*/ 28 h 79"/>
              <a:gd name="T32" fmla="*/ 46 w 80"/>
              <a:gd name="T33" fmla="*/ 35 h 79"/>
              <a:gd name="T34" fmla="*/ 43 w 80"/>
              <a:gd name="T35" fmla="*/ 42 h 79"/>
              <a:gd name="T36" fmla="*/ 43 w 80"/>
              <a:gd name="T37" fmla="*/ 42 h 79"/>
              <a:gd name="T38" fmla="*/ 29 w 80"/>
              <a:gd name="T39" fmla="*/ 42 h 79"/>
              <a:gd name="T40" fmla="*/ 29 w 80"/>
              <a:gd name="T41" fmla="*/ 42 h 79"/>
              <a:gd name="T42" fmla="*/ 26 w 80"/>
              <a:gd name="T43" fmla="*/ 35 h 79"/>
              <a:gd name="T44" fmla="*/ 29 w 80"/>
              <a:gd name="T45" fmla="*/ 28 h 79"/>
              <a:gd name="T46" fmla="*/ 29 w 80"/>
              <a:gd name="T47" fmla="*/ 28 h 79"/>
              <a:gd name="T48" fmla="*/ 40 w 80"/>
              <a:gd name="T49" fmla="*/ 31 h 79"/>
              <a:gd name="T50" fmla="*/ 32 w 80"/>
              <a:gd name="T51" fmla="*/ 31 h 79"/>
              <a:gd name="T52" fmla="*/ 30 w 80"/>
              <a:gd name="T53" fmla="*/ 35 h 79"/>
              <a:gd name="T54" fmla="*/ 32 w 80"/>
              <a:gd name="T55" fmla="*/ 39 h 79"/>
              <a:gd name="T56" fmla="*/ 40 w 80"/>
              <a:gd name="T57" fmla="*/ 39 h 79"/>
              <a:gd name="T58" fmla="*/ 42 w 80"/>
              <a:gd name="T59" fmla="*/ 35 h 79"/>
              <a:gd name="T60" fmla="*/ 40 w 80"/>
              <a:gd name="T61" fmla="*/ 31 h 79"/>
              <a:gd name="T62" fmla="*/ 49 w 80"/>
              <a:gd name="T63" fmla="*/ 22 h 79"/>
              <a:gd name="T64" fmla="*/ 52 w 80"/>
              <a:gd name="T65" fmla="*/ 45 h 79"/>
              <a:gd name="T66" fmla="*/ 38 w 80"/>
              <a:gd name="T67" fmla="*/ 58 h 79"/>
              <a:gd name="T68" fmla="*/ 35 w 80"/>
              <a:gd name="T69" fmla="*/ 58 h 79"/>
              <a:gd name="T70" fmla="*/ 21 w 80"/>
              <a:gd name="T71" fmla="*/ 45 h 79"/>
              <a:gd name="T72" fmla="*/ 23 w 80"/>
              <a:gd name="T73" fmla="*/ 22 h 79"/>
              <a:gd name="T74" fmla="*/ 47 w 80"/>
              <a:gd name="T75" fmla="*/ 24 h 79"/>
              <a:gd name="T76" fmla="*/ 26 w 80"/>
              <a:gd name="T77" fmla="*/ 24 h 79"/>
              <a:gd name="T78" fmla="*/ 24 w 80"/>
              <a:gd name="T79" fmla="*/ 43 h 79"/>
              <a:gd name="T80" fmla="*/ 31 w 80"/>
              <a:gd name="T81" fmla="*/ 49 h 79"/>
              <a:gd name="T82" fmla="*/ 41 w 80"/>
              <a:gd name="T83" fmla="*/ 49 h 79"/>
              <a:gd name="T84" fmla="*/ 42 w 80"/>
              <a:gd name="T85" fmla="*/ 49 h 79"/>
              <a:gd name="T86" fmla="*/ 51 w 80"/>
              <a:gd name="T87" fmla="*/ 35 h 79"/>
              <a:gd name="T88" fmla="*/ 47 w 80"/>
              <a:gd name="T89" fmla="*/ 8 h 79"/>
              <a:gd name="T90" fmla="*/ 9 w 80"/>
              <a:gd name="T91" fmla="*/ 24 h 79"/>
              <a:gd name="T92" fmla="*/ 9 w 80"/>
              <a:gd name="T93" fmla="*/ 47 h 79"/>
              <a:gd name="T94" fmla="*/ 15 w 80"/>
              <a:gd name="T95" fmla="*/ 57 h 79"/>
              <a:gd name="T96" fmla="*/ 15 w 80"/>
              <a:gd name="T97" fmla="*/ 57 h 79"/>
              <a:gd name="T98" fmla="*/ 25 w 80"/>
              <a:gd name="T99" fmla="*/ 63 h 79"/>
              <a:gd name="T100" fmla="*/ 47 w 80"/>
              <a:gd name="T101" fmla="*/ 63 h 79"/>
              <a:gd name="T102" fmla="*/ 66 w 80"/>
              <a:gd name="T103" fmla="*/ 36 h 79"/>
              <a:gd name="T104" fmla="*/ 64 w 80"/>
              <a:gd name="T105" fmla="*/ 24 h 79"/>
              <a:gd name="T106" fmla="*/ 57 w 80"/>
              <a:gd name="T107" fmla="*/ 15 h 79"/>
              <a:gd name="T108" fmla="*/ 47 w 80"/>
              <a:gd name="T109" fmla="*/ 8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0" h="79">
                <a:moveTo>
                  <a:pt x="64" y="59"/>
                </a:moveTo>
                <a:cubicBezTo>
                  <a:pt x="78" y="73"/>
                  <a:pt x="78" y="73"/>
                  <a:pt x="78" y="73"/>
                </a:cubicBezTo>
                <a:cubicBezTo>
                  <a:pt x="80" y="75"/>
                  <a:pt x="80" y="77"/>
                  <a:pt x="78" y="78"/>
                </a:cubicBezTo>
                <a:cubicBezTo>
                  <a:pt x="77" y="79"/>
                  <a:pt x="75" y="79"/>
                  <a:pt x="74" y="78"/>
                </a:cubicBezTo>
                <a:cubicBezTo>
                  <a:pt x="59" y="64"/>
                  <a:pt x="59" y="64"/>
                  <a:pt x="59" y="64"/>
                </a:cubicBezTo>
                <a:cubicBezTo>
                  <a:pt x="57" y="66"/>
                  <a:pt x="53" y="68"/>
                  <a:pt x="50" y="69"/>
                </a:cubicBezTo>
                <a:cubicBezTo>
                  <a:pt x="46" y="71"/>
                  <a:pt x="41" y="72"/>
                  <a:pt x="36" y="72"/>
                </a:cubicBezTo>
                <a:cubicBezTo>
                  <a:pt x="31" y="72"/>
                  <a:pt x="27" y="71"/>
                  <a:pt x="22" y="69"/>
                </a:cubicBezTo>
                <a:cubicBezTo>
                  <a:pt x="22" y="69"/>
                  <a:pt x="22" y="69"/>
                  <a:pt x="22" y="69"/>
                </a:cubicBezTo>
                <a:cubicBezTo>
                  <a:pt x="22" y="69"/>
                  <a:pt x="22" y="69"/>
                  <a:pt x="22" y="69"/>
                </a:cubicBezTo>
                <a:cubicBezTo>
                  <a:pt x="18" y="67"/>
                  <a:pt x="14" y="65"/>
                  <a:pt x="11" y="61"/>
                </a:cubicBezTo>
                <a:cubicBezTo>
                  <a:pt x="11" y="61"/>
                  <a:pt x="11" y="61"/>
                  <a:pt x="11" y="61"/>
                </a:cubicBezTo>
                <a:cubicBezTo>
                  <a:pt x="7" y="58"/>
                  <a:pt x="5" y="54"/>
                  <a:pt x="3" y="50"/>
                </a:cubicBezTo>
                <a:cubicBezTo>
                  <a:pt x="3" y="49"/>
                  <a:pt x="3" y="49"/>
                  <a:pt x="3" y="49"/>
                </a:cubicBezTo>
                <a:cubicBezTo>
                  <a:pt x="1" y="45"/>
                  <a:pt x="0" y="41"/>
                  <a:pt x="0" y="36"/>
                </a:cubicBezTo>
                <a:cubicBezTo>
                  <a:pt x="0" y="31"/>
                  <a:pt x="1" y="26"/>
                  <a:pt x="3" y="22"/>
                </a:cubicBezTo>
                <a:cubicBezTo>
                  <a:pt x="5" y="17"/>
                  <a:pt x="7" y="13"/>
                  <a:pt x="11" y="10"/>
                </a:cubicBezTo>
                <a:cubicBezTo>
                  <a:pt x="17" y="4"/>
                  <a:pt x="26" y="0"/>
                  <a:pt x="36" y="0"/>
                </a:cubicBezTo>
                <a:cubicBezTo>
                  <a:pt x="41" y="0"/>
                  <a:pt x="46" y="1"/>
                  <a:pt x="50" y="2"/>
                </a:cubicBezTo>
                <a:cubicBezTo>
                  <a:pt x="50" y="2"/>
                  <a:pt x="50" y="2"/>
                  <a:pt x="50" y="2"/>
                </a:cubicBezTo>
                <a:cubicBezTo>
                  <a:pt x="50" y="2"/>
                  <a:pt x="50" y="2"/>
                  <a:pt x="50" y="2"/>
                </a:cubicBezTo>
                <a:cubicBezTo>
                  <a:pt x="54" y="4"/>
                  <a:pt x="58" y="7"/>
                  <a:pt x="62" y="10"/>
                </a:cubicBezTo>
                <a:cubicBezTo>
                  <a:pt x="62" y="10"/>
                  <a:pt x="62" y="10"/>
                  <a:pt x="62" y="10"/>
                </a:cubicBezTo>
                <a:cubicBezTo>
                  <a:pt x="65" y="14"/>
                  <a:pt x="68" y="18"/>
                  <a:pt x="70" y="22"/>
                </a:cubicBezTo>
                <a:cubicBezTo>
                  <a:pt x="70" y="22"/>
                  <a:pt x="70" y="22"/>
                  <a:pt x="70" y="22"/>
                </a:cubicBezTo>
                <a:cubicBezTo>
                  <a:pt x="71" y="26"/>
                  <a:pt x="72" y="31"/>
                  <a:pt x="72" y="36"/>
                </a:cubicBezTo>
                <a:cubicBezTo>
                  <a:pt x="72" y="41"/>
                  <a:pt x="71" y="45"/>
                  <a:pt x="70" y="50"/>
                </a:cubicBezTo>
                <a:cubicBezTo>
                  <a:pt x="68" y="53"/>
                  <a:pt x="66" y="56"/>
                  <a:pt x="64" y="59"/>
                </a:cubicBezTo>
                <a:close/>
                <a:moveTo>
                  <a:pt x="36" y="25"/>
                </a:moveTo>
                <a:cubicBezTo>
                  <a:pt x="39" y="25"/>
                  <a:pt x="41" y="26"/>
                  <a:pt x="43" y="28"/>
                </a:cubicBezTo>
                <a:cubicBezTo>
                  <a:pt x="43" y="28"/>
                  <a:pt x="43" y="28"/>
                  <a:pt x="43" y="28"/>
                </a:cubicBezTo>
                <a:cubicBezTo>
                  <a:pt x="43" y="28"/>
                  <a:pt x="43" y="28"/>
                  <a:pt x="43" y="28"/>
                </a:cubicBezTo>
                <a:cubicBezTo>
                  <a:pt x="43" y="28"/>
                  <a:pt x="43" y="28"/>
                  <a:pt x="43" y="28"/>
                </a:cubicBezTo>
                <a:cubicBezTo>
                  <a:pt x="45" y="30"/>
                  <a:pt x="46" y="32"/>
                  <a:pt x="46" y="35"/>
                </a:cubicBezTo>
                <a:cubicBezTo>
                  <a:pt x="46" y="38"/>
                  <a:pt x="45" y="40"/>
                  <a:pt x="43" y="42"/>
                </a:cubicBezTo>
                <a:cubicBezTo>
                  <a:pt x="43" y="42"/>
                  <a:pt x="43" y="42"/>
                  <a:pt x="43" y="42"/>
                </a:cubicBezTo>
                <a:cubicBezTo>
                  <a:pt x="43" y="42"/>
                  <a:pt x="43" y="42"/>
                  <a:pt x="43" y="42"/>
                </a:cubicBezTo>
                <a:cubicBezTo>
                  <a:pt x="43" y="42"/>
                  <a:pt x="43" y="42"/>
                  <a:pt x="43" y="42"/>
                </a:cubicBezTo>
                <a:cubicBezTo>
                  <a:pt x="41" y="44"/>
                  <a:pt x="39" y="45"/>
                  <a:pt x="36" y="45"/>
                </a:cubicBezTo>
                <a:cubicBezTo>
                  <a:pt x="33" y="45"/>
                  <a:pt x="31" y="44"/>
                  <a:pt x="29" y="42"/>
                </a:cubicBezTo>
                <a:cubicBezTo>
                  <a:pt x="29" y="42"/>
                  <a:pt x="29" y="42"/>
                  <a:pt x="29" y="42"/>
                </a:cubicBezTo>
                <a:cubicBezTo>
                  <a:pt x="29" y="42"/>
                  <a:pt x="29" y="42"/>
                  <a:pt x="29" y="42"/>
                </a:cubicBezTo>
                <a:cubicBezTo>
                  <a:pt x="29" y="42"/>
                  <a:pt x="29" y="42"/>
                  <a:pt x="29" y="42"/>
                </a:cubicBezTo>
                <a:cubicBezTo>
                  <a:pt x="27" y="40"/>
                  <a:pt x="26" y="38"/>
                  <a:pt x="26" y="35"/>
                </a:cubicBezTo>
                <a:cubicBezTo>
                  <a:pt x="26" y="32"/>
                  <a:pt x="27" y="30"/>
                  <a:pt x="29" y="28"/>
                </a:cubicBezTo>
                <a:cubicBezTo>
                  <a:pt x="29" y="28"/>
                  <a:pt x="29" y="28"/>
                  <a:pt x="29" y="28"/>
                </a:cubicBezTo>
                <a:cubicBezTo>
                  <a:pt x="29" y="28"/>
                  <a:pt x="29" y="28"/>
                  <a:pt x="29" y="28"/>
                </a:cubicBezTo>
                <a:cubicBezTo>
                  <a:pt x="29" y="28"/>
                  <a:pt x="29" y="28"/>
                  <a:pt x="29" y="28"/>
                </a:cubicBezTo>
                <a:cubicBezTo>
                  <a:pt x="31" y="26"/>
                  <a:pt x="33" y="25"/>
                  <a:pt x="36" y="25"/>
                </a:cubicBezTo>
                <a:close/>
                <a:moveTo>
                  <a:pt x="40" y="31"/>
                </a:moveTo>
                <a:cubicBezTo>
                  <a:pt x="39" y="30"/>
                  <a:pt x="38" y="29"/>
                  <a:pt x="36" y="29"/>
                </a:cubicBezTo>
                <a:cubicBezTo>
                  <a:pt x="35" y="29"/>
                  <a:pt x="33" y="30"/>
                  <a:pt x="32" y="31"/>
                </a:cubicBezTo>
                <a:cubicBezTo>
                  <a:pt x="32" y="31"/>
                  <a:pt x="32" y="31"/>
                  <a:pt x="32" y="31"/>
                </a:cubicBezTo>
                <a:cubicBezTo>
                  <a:pt x="31" y="32"/>
                  <a:pt x="30" y="33"/>
                  <a:pt x="30" y="35"/>
                </a:cubicBezTo>
                <a:cubicBezTo>
                  <a:pt x="30" y="36"/>
                  <a:pt x="31" y="38"/>
                  <a:pt x="32" y="39"/>
                </a:cubicBezTo>
                <a:cubicBezTo>
                  <a:pt x="32" y="39"/>
                  <a:pt x="32" y="39"/>
                  <a:pt x="32" y="39"/>
                </a:cubicBezTo>
                <a:cubicBezTo>
                  <a:pt x="33" y="40"/>
                  <a:pt x="35" y="41"/>
                  <a:pt x="36" y="41"/>
                </a:cubicBezTo>
                <a:cubicBezTo>
                  <a:pt x="38" y="41"/>
                  <a:pt x="39" y="40"/>
                  <a:pt x="40" y="39"/>
                </a:cubicBezTo>
                <a:cubicBezTo>
                  <a:pt x="40" y="39"/>
                  <a:pt x="40" y="39"/>
                  <a:pt x="40" y="39"/>
                </a:cubicBezTo>
                <a:cubicBezTo>
                  <a:pt x="41" y="38"/>
                  <a:pt x="42" y="36"/>
                  <a:pt x="42" y="35"/>
                </a:cubicBezTo>
                <a:cubicBezTo>
                  <a:pt x="42" y="33"/>
                  <a:pt x="41" y="32"/>
                  <a:pt x="40" y="31"/>
                </a:cubicBezTo>
                <a:cubicBezTo>
                  <a:pt x="40" y="31"/>
                  <a:pt x="40" y="31"/>
                  <a:pt x="40" y="31"/>
                </a:cubicBezTo>
                <a:close/>
                <a:moveTo>
                  <a:pt x="36" y="16"/>
                </a:moveTo>
                <a:cubicBezTo>
                  <a:pt x="41" y="16"/>
                  <a:pt x="46" y="18"/>
                  <a:pt x="49" y="22"/>
                </a:cubicBezTo>
                <a:cubicBezTo>
                  <a:pt x="53" y="25"/>
                  <a:pt x="55" y="30"/>
                  <a:pt x="55" y="35"/>
                </a:cubicBezTo>
                <a:cubicBezTo>
                  <a:pt x="55" y="39"/>
                  <a:pt x="54" y="42"/>
                  <a:pt x="52" y="45"/>
                </a:cubicBezTo>
                <a:cubicBezTo>
                  <a:pt x="50" y="48"/>
                  <a:pt x="47" y="51"/>
                  <a:pt x="44" y="52"/>
                </a:cubicBezTo>
                <a:cubicBezTo>
                  <a:pt x="38" y="58"/>
                  <a:pt x="38" y="58"/>
                  <a:pt x="38" y="58"/>
                </a:cubicBezTo>
                <a:cubicBezTo>
                  <a:pt x="37" y="59"/>
                  <a:pt x="36" y="59"/>
                  <a:pt x="35" y="58"/>
                </a:cubicBezTo>
                <a:cubicBezTo>
                  <a:pt x="35" y="58"/>
                  <a:pt x="35" y="58"/>
                  <a:pt x="35" y="58"/>
                </a:cubicBezTo>
                <a:cubicBezTo>
                  <a:pt x="29" y="52"/>
                  <a:pt x="29" y="52"/>
                  <a:pt x="29" y="52"/>
                </a:cubicBezTo>
                <a:cubicBezTo>
                  <a:pt x="25" y="51"/>
                  <a:pt x="23" y="48"/>
                  <a:pt x="21" y="45"/>
                </a:cubicBezTo>
                <a:cubicBezTo>
                  <a:pt x="19" y="42"/>
                  <a:pt x="17" y="39"/>
                  <a:pt x="17" y="35"/>
                </a:cubicBezTo>
                <a:cubicBezTo>
                  <a:pt x="17" y="30"/>
                  <a:pt x="20" y="25"/>
                  <a:pt x="23" y="22"/>
                </a:cubicBezTo>
                <a:cubicBezTo>
                  <a:pt x="26" y="18"/>
                  <a:pt x="31" y="16"/>
                  <a:pt x="36" y="16"/>
                </a:cubicBezTo>
                <a:close/>
                <a:moveTo>
                  <a:pt x="47" y="24"/>
                </a:moveTo>
                <a:cubicBezTo>
                  <a:pt x="44" y="22"/>
                  <a:pt x="40" y="20"/>
                  <a:pt x="36" y="20"/>
                </a:cubicBezTo>
                <a:cubicBezTo>
                  <a:pt x="32" y="20"/>
                  <a:pt x="28" y="22"/>
                  <a:pt x="26" y="24"/>
                </a:cubicBezTo>
                <a:cubicBezTo>
                  <a:pt x="23" y="27"/>
                  <a:pt x="21" y="31"/>
                  <a:pt x="21" y="35"/>
                </a:cubicBezTo>
                <a:cubicBezTo>
                  <a:pt x="21" y="38"/>
                  <a:pt x="22" y="41"/>
                  <a:pt x="24" y="43"/>
                </a:cubicBezTo>
                <a:cubicBezTo>
                  <a:pt x="26" y="45"/>
                  <a:pt x="28" y="47"/>
                  <a:pt x="31" y="48"/>
                </a:cubicBezTo>
                <a:cubicBezTo>
                  <a:pt x="31" y="49"/>
                  <a:pt x="31" y="49"/>
                  <a:pt x="31" y="49"/>
                </a:cubicBezTo>
                <a:cubicBezTo>
                  <a:pt x="36" y="54"/>
                  <a:pt x="36" y="54"/>
                  <a:pt x="36" y="54"/>
                </a:cubicBezTo>
                <a:cubicBezTo>
                  <a:pt x="41" y="49"/>
                  <a:pt x="41" y="49"/>
                  <a:pt x="41" y="49"/>
                </a:cubicBezTo>
                <a:cubicBezTo>
                  <a:pt x="41" y="49"/>
                  <a:pt x="41" y="49"/>
                  <a:pt x="41" y="49"/>
                </a:cubicBezTo>
                <a:cubicBezTo>
                  <a:pt x="41" y="49"/>
                  <a:pt x="42" y="49"/>
                  <a:pt x="42" y="49"/>
                </a:cubicBezTo>
                <a:cubicBezTo>
                  <a:pt x="45" y="47"/>
                  <a:pt x="47" y="45"/>
                  <a:pt x="48" y="43"/>
                </a:cubicBezTo>
                <a:cubicBezTo>
                  <a:pt x="50" y="41"/>
                  <a:pt x="51" y="38"/>
                  <a:pt x="51" y="35"/>
                </a:cubicBezTo>
                <a:cubicBezTo>
                  <a:pt x="51" y="31"/>
                  <a:pt x="49" y="27"/>
                  <a:pt x="47" y="24"/>
                </a:cubicBezTo>
                <a:close/>
                <a:moveTo>
                  <a:pt x="47" y="8"/>
                </a:moveTo>
                <a:cubicBezTo>
                  <a:pt x="44" y="7"/>
                  <a:pt x="40" y="6"/>
                  <a:pt x="36" y="6"/>
                </a:cubicBezTo>
                <a:cubicBezTo>
                  <a:pt x="24" y="6"/>
                  <a:pt x="13" y="14"/>
                  <a:pt x="9" y="24"/>
                </a:cubicBezTo>
                <a:cubicBezTo>
                  <a:pt x="7" y="28"/>
                  <a:pt x="7" y="32"/>
                  <a:pt x="7" y="36"/>
                </a:cubicBezTo>
                <a:cubicBezTo>
                  <a:pt x="7" y="40"/>
                  <a:pt x="7" y="44"/>
                  <a:pt x="9" y="47"/>
                </a:cubicBezTo>
                <a:cubicBezTo>
                  <a:pt x="9" y="47"/>
                  <a:pt x="9" y="47"/>
                  <a:pt x="9" y="47"/>
                </a:cubicBezTo>
                <a:cubicBezTo>
                  <a:pt x="10" y="51"/>
                  <a:pt x="13" y="54"/>
                  <a:pt x="15" y="57"/>
                </a:cubicBezTo>
                <a:cubicBezTo>
                  <a:pt x="15" y="57"/>
                  <a:pt x="15" y="57"/>
                  <a:pt x="15" y="57"/>
                </a:cubicBezTo>
                <a:cubicBezTo>
                  <a:pt x="15" y="57"/>
                  <a:pt x="15" y="57"/>
                  <a:pt x="15" y="57"/>
                </a:cubicBezTo>
                <a:cubicBezTo>
                  <a:pt x="18" y="59"/>
                  <a:pt x="21" y="62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8" y="65"/>
                  <a:pt x="32" y="65"/>
                  <a:pt x="36" y="65"/>
                </a:cubicBezTo>
                <a:cubicBezTo>
                  <a:pt x="40" y="65"/>
                  <a:pt x="44" y="65"/>
                  <a:pt x="47" y="63"/>
                </a:cubicBezTo>
                <a:cubicBezTo>
                  <a:pt x="55" y="60"/>
                  <a:pt x="61" y="54"/>
                  <a:pt x="64" y="47"/>
                </a:cubicBezTo>
                <a:cubicBezTo>
                  <a:pt x="65" y="44"/>
                  <a:pt x="66" y="40"/>
                  <a:pt x="66" y="36"/>
                </a:cubicBezTo>
                <a:cubicBezTo>
                  <a:pt x="66" y="32"/>
                  <a:pt x="65" y="28"/>
                  <a:pt x="64" y="25"/>
                </a:cubicBezTo>
                <a:cubicBezTo>
                  <a:pt x="64" y="24"/>
                  <a:pt x="64" y="24"/>
                  <a:pt x="64" y="24"/>
                </a:cubicBezTo>
                <a:cubicBezTo>
                  <a:pt x="62" y="21"/>
                  <a:pt x="60" y="18"/>
                  <a:pt x="57" y="15"/>
                </a:cubicBezTo>
                <a:cubicBezTo>
                  <a:pt x="57" y="15"/>
                  <a:pt x="57" y="15"/>
                  <a:pt x="57" y="15"/>
                </a:cubicBezTo>
                <a:cubicBezTo>
                  <a:pt x="54" y="12"/>
                  <a:pt x="51" y="10"/>
                  <a:pt x="47" y="8"/>
                </a:cubicBezTo>
                <a:cubicBezTo>
                  <a:pt x="47" y="8"/>
                  <a:pt x="47" y="8"/>
                  <a:pt x="47" y="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10" name="Freeform 3901"/>
          <p:cNvSpPr>
            <a:spLocks noEditPoints="1"/>
          </p:cNvSpPr>
          <p:nvPr/>
        </p:nvSpPr>
        <p:spPr bwMode="auto">
          <a:xfrm>
            <a:off x="10580412" y="6053066"/>
            <a:ext cx="211758" cy="212829"/>
          </a:xfrm>
          <a:custGeom>
            <a:avLst/>
            <a:gdLst>
              <a:gd name="T0" fmla="*/ 79 w 80"/>
              <a:gd name="T1" fmla="*/ 78 h 80"/>
              <a:gd name="T2" fmla="*/ 50 w 80"/>
              <a:gd name="T3" fmla="*/ 70 h 80"/>
              <a:gd name="T4" fmla="*/ 23 w 80"/>
              <a:gd name="T5" fmla="*/ 70 h 80"/>
              <a:gd name="T6" fmla="*/ 11 w 80"/>
              <a:gd name="T7" fmla="*/ 62 h 80"/>
              <a:gd name="T8" fmla="*/ 0 w 80"/>
              <a:gd name="T9" fmla="*/ 36 h 80"/>
              <a:gd name="T10" fmla="*/ 37 w 80"/>
              <a:gd name="T11" fmla="*/ 0 h 80"/>
              <a:gd name="T12" fmla="*/ 50 w 80"/>
              <a:gd name="T13" fmla="*/ 3 h 80"/>
              <a:gd name="T14" fmla="*/ 70 w 80"/>
              <a:gd name="T15" fmla="*/ 22 h 80"/>
              <a:gd name="T16" fmla="*/ 70 w 80"/>
              <a:gd name="T17" fmla="*/ 50 h 80"/>
              <a:gd name="T18" fmla="*/ 44 w 80"/>
              <a:gd name="T19" fmla="*/ 34 h 80"/>
              <a:gd name="T20" fmla="*/ 50 w 80"/>
              <a:gd name="T21" fmla="*/ 34 h 80"/>
              <a:gd name="T22" fmla="*/ 55 w 80"/>
              <a:gd name="T23" fmla="*/ 36 h 80"/>
              <a:gd name="T24" fmla="*/ 52 w 80"/>
              <a:gd name="T25" fmla="*/ 43 h 80"/>
              <a:gd name="T26" fmla="*/ 48 w 80"/>
              <a:gd name="T27" fmla="*/ 38 h 80"/>
              <a:gd name="T28" fmla="*/ 44 w 80"/>
              <a:gd name="T29" fmla="*/ 45 h 80"/>
              <a:gd name="T30" fmla="*/ 34 w 80"/>
              <a:gd name="T31" fmla="*/ 38 h 80"/>
              <a:gd name="T32" fmla="*/ 32 w 80"/>
              <a:gd name="T33" fmla="*/ 45 h 80"/>
              <a:gd name="T34" fmla="*/ 26 w 80"/>
              <a:gd name="T35" fmla="*/ 46 h 80"/>
              <a:gd name="T36" fmla="*/ 20 w 80"/>
              <a:gd name="T37" fmla="*/ 45 h 80"/>
              <a:gd name="T38" fmla="*/ 18 w 80"/>
              <a:gd name="T39" fmla="*/ 32 h 80"/>
              <a:gd name="T40" fmla="*/ 20 w 80"/>
              <a:gd name="T41" fmla="*/ 28 h 80"/>
              <a:gd name="T42" fmla="*/ 25 w 80"/>
              <a:gd name="T43" fmla="*/ 26 h 80"/>
              <a:gd name="T44" fmla="*/ 30 w 80"/>
              <a:gd name="T45" fmla="*/ 26 h 80"/>
              <a:gd name="T46" fmla="*/ 32 w 80"/>
              <a:gd name="T47" fmla="*/ 28 h 80"/>
              <a:gd name="T48" fmla="*/ 34 w 80"/>
              <a:gd name="T49" fmla="*/ 34 h 80"/>
              <a:gd name="T50" fmla="*/ 30 w 80"/>
              <a:gd name="T51" fmla="*/ 36 h 80"/>
              <a:gd name="T52" fmla="*/ 30 w 80"/>
              <a:gd name="T53" fmla="*/ 31 h 80"/>
              <a:gd name="T54" fmla="*/ 29 w 80"/>
              <a:gd name="T55" fmla="*/ 30 h 80"/>
              <a:gd name="T56" fmla="*/ 25 w 80"/>
              <a:gd name="T57" fmla="*/ 30 h 80"/>
              <a:gd name="T58" fmla="*/ 23 w 80"/>
              <a:gd name="T59" fmla="*/ 31 h 80"/>
              <a:gd name="T60" fmla="*/ 22 w 80"/>
              <a:gd name="T61" fmla="*/ 40 h 80"/>
              <a:gd name="T62" fmla="*/ 24 w 80"/>
              <a:gd name="T63" fmla="*/ 42 h 80"/>
              <a:gd name="T64" fmla="*/ 28 w 80"/>
              <a:gd name="T65" fmla="*/ 43 h 80"/>
              <a:gd name="T66" fmla="*/ 30 w 80"/>
              <a:gd name="T67" fmla="*/ 41 h 80"/>
              <a:gd name="T68" fmla="*/ 44 w 80"/>
              <a:gd name="T69" fmla="*/ 34 h 80"/>
              <a:gd name="T70" fmla="*/ 50 w 80"/>
              <a:gd name="T71" fmla="*/ 34 h 80"/>
              <a:gd name="T72" fmla="*/ 30 w 80"/>
              <a:gd name="T73" fmla="*/ 36 h 80"/>
              <a:gd name="T74" fmla="*/ 48 w 80"/>
              <a:gd name="T75" fmla="*/ 9 h 80"/>
              <a:gd name="T76" fmla="*/ 7 w 80"/>
              <a:gd name="T77" fmla="*/ 36 h 80"/>
              <a:gd name="T78" fmla="*/ 16 w 80"/>
              <a:gd name="T79" fmla="*/ 57 h 80"/>
              <a:gd name="T80" fmla="*/ 25 w 80"/>
              <a:gd name="T81" fmla="*/ 64 h 80"/>
              <a:gd name="T82" fmla="*/ 48 w 80"/>
              <a:gd name="T83" fmla="*/ 64 h 80"/>
              <a:gd name="T84" fmla="*/ 64 w 80"/>
              <a:gd name="T85" fmla="*/ 25 h 80"/>
              <a:gd name="T86" fmla="*/ 57 w 80"/>
              <a:gd name="T87" fmla="*/ 15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80" h="80">
                <a:moveTo>
                  <a:pt x="64" y="59"/>
                </a:moveTo>
                <a:cubicBezTo>
                  <a:pt x="79" y="74"/>
                  <a:pt x="79" y="74"/>
                  <a:pt x="79" y="74"/>
                </a:cubicBezTo>
                <a:cubicBezTo>
                  <a:pt x="80" y="75"/>
                  <a:pt x="80" y="77"/>
                  <a:pt x="79" y="78"/>
                </a:cubicBezTo>
                <a:cubicBezTo>
                  <a:pt x="78" y="80"/>
                  <a:pt x="75" y="80"/>
                  <a:pt x="74" y="78"/>
                </a:cubicBezTo>
                <a:cubicBezTo>
                  <a:pt x="60" y="64"/>
                  <a:pt x="60" y="64"/>
                  <a:pt x="60" y="64"/>
                </a:cubicBezTo>
                <a:cubicBezTo>
                  <a:pt x="57" y="66"/>
                  <a:pt x="54" y="68"/>
                  <a:pt x="50" y="70"/>
                </a:cubicBezTo>
                <a:cubicBezTo>
                  <a:pt x="46" y="71"/>
                  <a:pt x="41" y="72"/>
                  <a:pt x="37" y="72"/>
                </a:cubicBezTo>
                <a:cubicBezTo>
                  <a:pt x="32" y="72"/>
                  <a:pt x="27" y="71"/>
                  <a:pt x="23" y="70"/>
                </a:cubicBezTo>
                <a:cubicBezTo>
                  <a:pt x="23" y="70"/>
                  <a:pt x="23" y="70"/>
                  <a:pt x="23" y="70"/>
                </a:cubicBezTo>
                <a:cubicBezTo>
                  <a:pt x="23" y="70"/>
                  <a:pt x="23" y="70"/>
                  <a:pt x="23" y="70"/>
                </a:cubicBezTo>
                <a:cubicBezTo>
                  <a:pt x="18" y="68"/>
                  <a:pt x="14" y="65"/>
                  <a:pt x="11" y="62"/>
                </a:cubicBezTo>
                <a:cubicBezTo>
                  <a:pt x="11" y="62"/>
                  <a:pt x="11" y="62"/>
                  <a:pt x="11" y="62"/>
                </a:cubicBezTo>
                <a:cubicBezTo>
                  <a:pt x="8" y="59"/>
                  <a:pt x="5" y="55"/>
                  <a:pt x="3" y="50"/>
                </a:cubicBezTo>
                <a:cubicBezTo>
                  <a:pt x="3" y="50"/>
                  <a:pt x="3" y="50"/>
                  <a:pt x="3" y="50"/>
                </a:cubicBezTo>
                <a:cubicBezTo>
                  <a:pt x="1" y="46"/>
                  <a:pt x="0" y="41"/>
                  <a:pt x="0" y="36"/>
                </a:cubicBezTo>
                <a:cubicBezTo>
                  <a:pt x="0" y="31"/>
                  <a:pt x="1" y="27"/>
                  <a:pt x="3" y="22"/>
                </a:cubicBezTo>
                <a:cubicBezTo>
                  <a:pt x="5" y="18"/>
                  <a:pt x="8" y="14"/>
                  <a:pt x="11" y="11"/>
                </a:cubicBezTo>
                <a:cubicBezTo>
                  <a:pt x="18" y="4"/>
                  <a:pt x="27" y="0"/>
                  <a:pt x="37" y="0"/>
                </a:cubicBezTo>
                <a:cubicBezTo>
                  <a:pt x="41" y="0"/>
                  <a:pt x="46" y="1"/>
                  <a:pt x="50" y="3"/>
                </a:cubicBezTo>
                <a:cubicBezTo>
                  <a:pt x="50" y="3"/>
                  <a:pt x="50" y="3"/>
                  <a:pt x="50" y="3"/>
                </a:cubicBezTo>
                <a:cubicBezTo>
                  <a:pt x="50" y="3"/>
                  <a:pt x="50" y="3"/>
                  <a:pt x="50" y="3"/>
                </a:cubicBezTo>
                <a:cubicBezTo>
                  <a:pt x="55" y="5"/>
                  <a:pt x="59" y="7"/>
                  <a:pt x="62" y="11"/>
                </a:cubicBezTo>
                <a:cubicBezTo>
                  <a:pt x="62" y="11"/>
                  <a:pt x="62" y="11"/>
                  <a:pt x="62" y="11"/>
                </a:cubicBezTo>
                <a:cubicBezTo>
                  <a:pt x="66" y="14"/>
                  <a:pt x="68" y="18"/>
                  <a:pt x="70" y="22"/>
                </a:cubicBezTo>
                <a:cubicBezTo>
                  <a:pt x="70" y="23"/>
                  <a:pt x="70" y="23"/>
                  <a:pt x="70" y="23"/>
                </a:cubicBezTo>
                <a:cubicBezTo>
                  <a:pt x="72" y="27"/>
                  <a:pt x="73" y="31"/>
                  <a:pt x="73" y="36"/>
                </a:cubicBezTo>
                <a:cubicBezTo>
                  <a:pt x="73" y="41"/>
                  <a:pt x="72" y="46"/>
                  <a:pt x="70" y="50"/>
                </a:cubicBezTo>
                <a:cubicBezTo>
                  <a:pt x="69" y="53"/>
                  <a:pt x="67" y="57"/>
                  <a:pt x="64" y="59"/>
                </a:cubicBezTo>
                <a:close/>
                <a:moveTo>
                  <a:pt x="44" y="34"/>
                </a:moveTo>
                <a:cubicBezTo>
                  <a:pt x="44" y="34"/>
                  <a:pt x="44" y="34"/>
                  <a:pt x="44" y="34"/>
                </a:cubicBezTo>
                <a:cubicBezTo>
                  <a:pt x="44" y="34"/>
                  <a:pt x="44" y="34"/>
                  <a:pt x="44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3" y="34"/>
                  <a:pt x="53" y="34"/>
                  <a:pt x="53" y="34"/>
                </a:cubicBezTo>
                <a:cubicBezTo>
                  <a:pt x="54" y="34"/>
                  <a:pt x="55" y="35"/>
                  <a:pt x="55" y="36"/>
                </a:cubicBezTo>
                <a:cubicBezTo>
                  <a:pt x="55" y="37"/>
                  <a:pt x="54" y="38"/>
                  <a:pt x="53" y="38"/>
                </a:cubicBezTo>
                <a:cubicBezTo>
                  <a:pt x="52" y="38"/>
                  <a:pt x="52" y="38"/>
                  <a:pt x="52" y="38"/>
                </a:cubicBezTo>
                <a:cubicBezTo>
                  <a:pt x="52" y="43"/>
                  <a:pt x="52" y="43"/>
                  <a:pt x="52" y="43"/>
                </a:cubicBezTo>
                <a:cubicBezTo>
                  <a:pt x="52" y="44"/>
                  <a:pt x="51" y="45"/>
                  <a:pt x="50" y="45"/>
                </a:cubicBezTo>
                <a:cubicBezTo>
                  <a:pt x="49" y="45"/>
                  <a:pt x="48" y="44"/>
                  <a:pt x="48" y="43"/>
                </a:cubicBezTo>
                <a:cubicBezTo>
                  <a:pt x="48" y="38"/>
                  <a:pt x="48" y="38"/>
                  <a:pt x="48" y="38"/>
                </a:cubicBezTo>
                <a:cubicBezTo>
                  <a:pt x="46" y="38"/>
                  <a:pt x="46" y="38"/>
                  <a:pt x="46" y="38"/>
                </a:cubicBezTo>
                <a:cubicBezTo>
                  <a:pt x="46" y="43"/>
                  <a:pt x="46" y="43"/>
                  <a:pt x="46" y="43"/>
                </a:cubicBezTo>
                <a:cubicBezTo>
                  <a:pt x="46" y="44"/>
                  <a:pt x="45" y="45"/>
                  <a:pt x="44" y="45"/>
                </a:cubicBezTo>
                <a:cubicBezTo>
                  <a:pt x="43" y="45"/>
                  <a:pt x="42" y="44"/>
                  <a:pt x="42" y="43"/>
                </a:cubicBezTo>
                <a:cubicBezTo>
                  <a:pt x="42" y="38"/>
                  <a:pt x="42" y="38"/>
                  <a:pt x="42" y="38"/>
                </a:cubicBezTo>
                <a:cubicBezTo>
                  <a:pt x="34" y="38"/>
                  <a:pt x="34" y="38"/>
                  <a:pt x="34" y="38"/>
                </a:cubicBezTo>
                <a:cubicBezTo>
                  <a:pt x="34" y="40"/>
                  <a:pt x="34" y="40"/>
                  <a:pt x="34" y="40"/>
                </a:cubicBezTo>
                <a:cubicBezTo>
                  <a:pt x="34" y="41"/>
                  <a:pt x="34" y="42"/>
                  <a:pt x="34" y="43"/>
                </a:cubicBezTo>
                <a:cubicBezTo>
                  <a:pt x="33" y="43"/>
                  <a:pt x="33" y="44"/>
                  <a:pt x="32" y="45"/>
                </a:cubicBezTo>
                <a:cubicBezTo>
                  <a:pt x="32" y="45"/>
                  <a:pt x="31" y="46"/>
                  <a:pt x="30" y="46"/>
                </a:cubicBezTo>
                <a:cubicBezTo>
                  <a:pt x="30" y="46"/>
                  <a:pt x="29" y="46"/>
                  <a:pt x="28" y="46"/>
                </a:cubicBezTo>
                <a:cubicBezTo>
                  <a:pt x="26" y="46"/>
                  <a:pt x="26" y="46"/>
                  <a:pt x="26" y="46"/>
                </a:cubicBezTo>
                <a:cubicBezTo>
                  <a:pt x="25" y="46"/>
                  <a:pt x="25" y="46"/>
                  <a:pt x="25" y="46"/>
                </a:cubicBezTo>
                <a:cubicBezTo>
                  <a:pt x="24" y="46"/>
                  <a:pt x="23" y="46"/>
                  <a:pt x="22" y="46"/>
                </a:cubicBezTo>
                <a:cubicBezTo>
                  <a:pt x="22" y="46"/>
                  <a:pt x="21" y="45"/>
                  <a:pt x="20" y="45"/>
                </a:cubicBezTo>
                <a:cubicBezTo>
                  <a:pt x="20" y="44"/>
                  <a:pt x="19" y="43"/>
                  <a:pt x="19" y="43"/>
                </a:cubicBezTo>
                <a:cubicBezTo>
                  <a:pt x="19" y="42"/>
                  <a:pt x="18" y="41"/>
                  <a:pt x="18" y="40"/>
                </a:cubicBezTo>
                <a:cubicBezTo>
                  <a:pt x="18" y="32"/>
                  <a:pt x="18" y="32"/>
                  <a:pt x="18" y="32"/>
                </a:cubicBezTo>
                <a:cubicBezTo>
                  <a:pt x="18" y="31"/>
                  <a:pt x="19" y="31"/>
                  <a:pt x="19" y="30"/>
                </a:cubicBezTo>
                <a:cubicBezTo>
                  <a:pt x="19" y="29"/>
                  <a:pt x="20" y="28"/>
                  <a:pt x="20" y="28"/>
                </a:cubicBezTo>
                <a:cubicBezTo>
                  <a:pt x="20" y="28"/>
                  <a:pt x="20" y="28"/>
                  <a:pt x="20" y="28"/>
                </a:cubicBezTo>
                <a:cubicBezTo>
                  <a:pt x="20" y="28"/>
                  <a:pt x="20" y="28"/>
                  <a:pt x="20" y="28"/>
                </a:cubicBezTo>
                <a:cubicBezTo>
                  <a:pt x="21" y="27"/>
                  <a:pt x="22" y="27"/>
                  <a:pt x="22" y="26"/>
                </a:cubicBezTo>
                <a:cubicBezTo>
                  <a:pt x="23" y="26"/>
                  <a:pt x="24" y="26"/>
                  <a:pt x="25" y="26"/>
                </a:cubicBezTo>
                <a:cubicBezTo>
                  <a:pt x="26" y="26"/>
                  <a:pt x="26" y="26"/>
                  <a:pt x="26" y="26"/>
                </a:cubicBezTo>
                <a:cubicBezTo>
                  <a:pt x="28" y="26"/>
                  <a:pt x="28" y="26"/>
                  <a:pt x="28" y="26"/>
                </a:cubicBezTo>
                <a:cubicBezTo>
                  <a:pt x="29" y="26"/>
                  <a:pt x="30" y="26"/>
                  <a:pt x="30" y="26"/>
                </a:cubicBezTo>
                <a:cubicBezTo>
                  <a:pt x="31" y="27"/>
                  <a:pt x="32" y="27"/>
                  <a:pt x="32" y="28"/>
                </a:cubicBezTo>
                <a:cubicBezTo>
                  <a:pt x="32" y="28"/>
                  <a:pt x="32" y="28"/>
                  <a:pt x="32" y="28"/>
                </a:cubicBezTo>
                <a:cubicBezTo>
                  <a:pt x="32" y="28"/>
                  <a:pt x="32" y="28"/>
                  <a:pt x="32" y="28"/>
                </a:cubicBezTo>
                <a:cubicBezTo>
                  <a:pt x="33" y="28"/>
                  <a:pt x="33" y="29"/>
                  <a:pt x="34" y="30"/>
                </a:cubicBezTo>
                <a:cubicBezTo>
                  <a:pt x="34" y="31"/>
                  <a:pt x="34" y="31"/>
                  <a:pt x="34" y="32"/>
                </a:cubicBezTo>
                <a:cubicBezTo>
                  <a:pt x="34" y="34"/>
                  <a:pt x="34" y="34"/>
                  <a:pt x="34" y="34"/>
                </a:cubicBezTo>
                <a:cubicBezTo>
                  <a:pt x="44" y="34"/>
                  <a:pt x="44" y="34"/>
                  <a:pt x="44" y="34"/>
                </a:cubicBezTo>
                <a:close/>
                <a:moveTo>
                  <a:pt x="30" y="36"/>
                </a:moveTo>
                <a:cubicBezTo>
                  <a:pt x="30" y="36"/>
                  <a:pt x="30" y="36"/>
                  <a:pt x="30" y="36"/>
                </a:cubicBezTo>
                <a:cubicBezTo>
                  <a:pt x="30" y="36"/>
                  <a:pt x="30" y="36"/>
                  <a:pt x="30" y="36"/>
                </a:cubicBezTo>
                <a:cubicBezTo>
                  <a:pt x="30" y="32"/>
                  <a:pt x="30" y="32"/>
                  <a:pt x="30" y="32"/>
                </a:cubicBezTo>
                <a:cubicBezTo>
                  <a:pt x="30" y="32"/>
                  <a:pt x="30" y="32"/>
                  <a:pt x="30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30" y="31"/>
                  <a:pt x="30" y="31"/>
                  <a:pt x="30" y="31"/>
                </a:cubicBezTo>
                <a:cubicBezTo>
                  <a:pt x="29" y="30"/>
                  <a:pt x="29" y="30"/>
                  <a:pt x="29" y="30"/>
                </a:cubicBezTo>
                <a:cubicBezTo>
                  <a:pt x="28" y="30"/>
                  <a:pt x="28" y="30"/>
                  <a:pt x="28" y="30"/>
                </a:cubicBezTo>
                <a:cubicBezTo>
                  <a:pt x="26" y="30"/>
                  <a:pt x="26" y="30"/>
                  <a:pt x="26" y="30"/>
                </a:cubicBezTo>
                <a:cubicBezTo>
                  <a:pt x="25" y="30"/>
                  <a:pt x="25" y="30"/>
                  <a:pt x="25" y="30"/>
                </a:cubicBezTo>
                <a:cubicBezTo>
                  <a:pt x="24" y="30"/>
                  <a:pt x="24" y="30"/>
                  <a:pt x="24" y="30"/>
                </a:cubicBezTo>
                <a:cubicBezTo>
                  <a:pt x="24" y="30"/>
                  <a:pt x="23" y="30"/>
                  <a:pt x="23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3" y="31"/>
                  <a:pt x="23" y="31"/>
                  <a:pt x="23" y="31"/>
                </a:cubicBezTo>
                <a:cubicBezTo>
                  <a:pt x="22" y="32"/>
                  <a:pt x="22" y="32"/>
                  <a:pt x="22" y="32"/>
                </a:cubicBezTo>
                <a:cubicBezTo>
                  <a:pt x="22" y="40"/>
                  <a:pt x="22" y="40"/>
                  <a:pt x="22" y="40"/>
                </a:cubicBezTo>
                <a:cubicBezTo>
                  <a:pt x="22" y="40"/>
                  <a:pt x="22" y="41"/>
                  <a:pt x="23" y="41"/>
                </a:cubicBezTo>
                <a:cubicBezTo>
                  <a:pt x="23" y="41"/>
                  <a:pt x="23" y="42"/>
                  <a:pt x="23" y="42"/>
                </a:cubicBezTo>
                <a:cubicBezTo>
                  <a:pt x="23" y="42"/>
                  <a:pt x="24" y="42"/>
                  <a:pt x="24" y="42"/>
                </a:cubicBezTo>
                <a:cubicBezTo>
                  <a:pt x="24" y="42"/>
                  <a:pt x="24" y="43"/>
                  <a:pt x="25" y="43"/>
                </a:cubicBezTo>
                <a:cubicBezTo>
                  <a:pt x="26" y="43"/>
                  <a:pt x="26" y="43"/>
                  <a:pt x="26" y="43"/>
                </a:cubicBezTo>
                <a:cubicBezTo>
                  <a:pt x="28" y="43"/>
                  <a:pt x="28" y="43"/>
                  <a:pt x="28" y="43"/>
                </a:cubicBezTo>
                <a:cubicBezTo>
                  <a:pt x="28" y="43"/>
                  <a:pt x="28" y="42"/>
                  <a:pt x="29" y="42"/>
                </a:cubicBezTo>
                <a:cubicBezTo>
                  <a:pt x="29" y="42"/>
                  <a:pt x="29" y="42"/>
                  <a:pt x="30" y="42"/>
                </a:cubicBezTo>
                <a:cubicBezTo>
                  <a:pt x="30" y="42"/>
                  <a:pt x="30" y="41"/>
                  <a:pt x="30" y="41"/>
                </a:cubicBezTo>
                <a:cubicBezTo>
                  <a:pt x="30" y="41"/>
                  <a:pt x="30" y="40"/>
                  <a:pt x="30" y="40"/>
                </a:cubicBezTo>
                <a:cubicBezTo>
                  <a:pt x="30" y="36"/>
                  <a:pt x="30" y="36"/>
                  <a:pt x="30" y="36"/>
                </a:cubicBezTo>
                <a:close/>
                <a:moveTo>
                  <a:pt x="44" y="34"/>
                </a:moveTo>
                <a:cubicBezTo>
                  <a:pt x="44" y="34"/>
                  <a:pt x="44" y="34"/>
                  <a:pt x="44" y="34"/>
                </a:cubicBezTo>
                <a:cubicBezTo>
                  <a:pt x="44" y="34"/>
                  <a:pt x="44" y="34"/>
                  <a:pt x="44" y="34"/>
                </a:cubicBezTo>
                <a:close/>
                <a:moveTo>
                  <a:pt x="50" y="34"/>
                </a:moveTo>
                <a:cubicBezTo>
                  <a:pt x="50" y="34"/>
                  <a:pt x="50" y="34"/>
                  <a:pt x="50" y="34"/>
                </a:cubicBezTo>
                <a:cubicBezTo>
                  <a:pt x="50" y="34"/>
                  <a:pt x="50" y="34"/>
                  <a:pt x="50" y="34"/>
                </a:cubicBezTo>
                <a:close/>
                <a:moveTo>
                  <a:pt x="30" y="36"/>
                </a:moveTo>
                <a:cubicBezTo>
                  <a:pt x="30" y="36"/>
                  <a:pt x="30" y="36"/>
                  <a:pt x="30" y="36"/>
                </a:cubicBezTo>
                <a:cubicBezTo>
                  <a:pt x="30" y="36"/>
                  <a:pt x="30" y="36"/>
                  <a:pt x="30" y="36"/>
                </a:cubicBezTo>
                <a:close/>
                <a:moveTo>
                  <a:pt x="48" y="9"/>
                </a:moveTo>
                <a:cubicBezTo>
                  <a:pt x="44" y="7"/>
                  <a:pt x="41" y="7"/>
                  <a:pt x="37" y="7"/>
                </a:cubicBezTo>
                <a:cubicBezTo>
                  <a:pt x="25" y="7"/>
                  <a:pt x="14" y="14"/>
                  <a:pt x="9" y="25"/>
                </a:cubicBezTo>
                <a:cubicBezTo>
                  <a:pt x="8" y="28"/>
                  <a:pt x="7" y="32"/>
                  <a:pt x="7" y="36"/>
                </a:cubicBezTo>
                <a:cubicBezTo>
                  <a:pt x="7" y="40"/>
                  <a:pt x="8" y="44"/>
                  <a:pt x="9" y="47"/>
                </a:cubicBezTo>
                <a:cubicBezTo>
                  <a:pt x="9" y="48"/>
                  <a:pt x="9" y="48"/>
                  <a:pt x="9" y="48"/>
                </a:cubicBezTo>
                <a:cubicBezTo>
                  <a:pt x="11" y="51"/>
                  <a:pt x="13" y="54"/>
                  <a:pt x="16" y="57"/>
                </a:cubicBezTo>
                <a:cubicBezTo>
                  <a:pt x="16" y="57"/>
                  <a:pt x="16" y="57"/>
                  <a:pt x="16" y="57"/>
                </a:cubicBezTo>
                <a:cubicBezTo>
                  <a:pt x="16" y="57"/>
                  <a:pt x="16" y="57"/>
                  <a:pt x="16" y="57"/>
                </a:cubicBezTo>
                <a:cubicBezTo>
                  <a:pt x="18" y="60"/>
                  <a:pt x="22" y="62"/>
                  <a:pt x="25" y="64"/>
                </a:cubicBezTo>
                <a:cubicBezTo>
                  <a:pt x="25" y="64"/>
                  <a:pt x="25" y="64"/>
                  <a:pt x="25" y="64"/>
                </a:cubicBezTo>
                <a:cubicBezTo>
                  <a:pt x="29" y="65"/>
                  <a:pt x="33" y="66"/>
                  <a:pt x="37" y="66"/>
                </a:cubicBezTo>
                <a:cubicBezTo>
                  <a:pt x="41" y="66"/>
                  <a:pt x="44" y="65"/>
                  <a:pt x="48" y="64"/>
                </a:cubicBezTo>
                <a:cubicBezTo>
                  <a:pt x="55" y="61"/>
                  <a:pt x="61" y="55"/>
                  <a:pt x="64" y="48"/>
                </a:cubicBezTo>
                <a:cubicBezTo>
                  <a:pt x="65" y="44"/>
                  <a:pt x="66" y="40"/>
                  <a:pt x="66" y="36"/>
                </a:cubicBezTo>
                <a:cubicBezTo>
                  <a:pt x="66" y="32"/>
                  <a:pt x="65" y="29"/>
                  <a:pt x="64" y="25"/>
                </a:cubicBezTo>
                <a:cubicBezTo>
                  <a:pt x="64" y="25"/>
                  <a:pt x="64" y="25"/>
                  <a:pt x="64" y="25"/>
                </a:cubicBezTo>
                <a:cubicBezTo>
                  <a:pt x="62" y="21"/>
                  <a:pt x="60" y="18"/>
                  <a:pt x="58" y="15"/>
                </a:cubicBezTo>
                <a:cubicBezTo>
                  <a:pt x="57" y="15"/>
                  <a:pt x="57" y="15"/>
                  <a:pt x="57" y="15"/>
                </a:cubicBezTo>
                <a:cubicBezTo>
                  <a:pt x="55" y="13"/>
                  <a:pt x="51" y="10"/>
                  <a:pt x="48" y="9"/>
                </a:cubicBezTo>
                <a:cubicBezTo>
                  <a:pt x="48" y="9"/>
                  <a:pt x="48" y="9"/>
                  <a:pt x="48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11" name="Freeform 3902"/>
          <p:cNvSpPr>
            <a:spLocks noEditPoints="1"/>
          </p:cNvSpPr>
          <p:nvPr/>
        </p:nvSpPr>
        <p:spPr bwMode="auto">
          <a:xfrm>
            <a:off x="2092526" y="4685967"/>
            <a:ext cx="244250" cy="212829"/>
          </a:xfrm>
          <a:custGeom>
            <a:avLst/>
            <a:gdLst>
              <a:gd name="T0" fmla="*/ 91 w 92"/>
              <a:gd name="T1" fmla="*/ 74 h 80"/>
              <a:gd name="T2" fmla="*/ 86 w 92"/>
              <a:gd name="T3" fmla="*/ 78 h 80"/>
              <a:gd name="T4" fmla="*/ 62 w 92"/>
              <a:gd name="T5" fmla="*/ 70 h 80"/>
              <a:gd name="T6" fmla="*/ 21 w 92"/>
              <a:gd name="T7" fmla="*/ 60 h 80"/>
              <a:gd name="T8" fmla="*/ 49 w 92"/>
              <a:gd name="T9" fmla="*/ 66 h 80"/>
              <a:gd name="T10" fmla="*/ 69 w 92"/>
              <a:gd name="T11" fmla="*/ 57 h 80"/>
              <a:gd name="T12" fmla="*/ 69 w 92"/>
              <a:gd name="T13" fmla="*/ 57 h 80"/>
              <a:gd name="T14" fmla="*/ 78 w 92"/>
              <a:gd name="T15" fmla="*/ 36 h 80"/>
              <a:gd name="T16" fmla="*/ 76 w 92"/>
              <a:gd name="T17" fmla="*/ 25 h 80"/>
              <a:gd name="T18" fmla="*/ 69 w 92"/>
              <a:gd name="T19" fmla="*/ 15 h 80"/>
              <a:gd name="T20" fmla="*/ 60 w 92"/>
              <a:gd name="T21" fmla="*/ 9 h 80"/>
              <a:gd name="T22" fmla="*/ 21 w 92"/>
              <a:gd name="T23" fmla="*/ 24 h 80"/>
              <a:gd name="T24" fmla="*/ 18 w 92"/>
              <a:gd name="T25" fmla="*/ 26 h 80"/>
              <a:gd name="T26" fmla="*/ 15 w 92"/>
              <a:gd name="T27" fmla="*/ 22 h 80"/>
              <a:gd name="T28" fmla="*/ 62 w 92"/>
              <a:gd name="T29" fmla="*/ 3 h 80"/>
              <a:gd name="T30" fmla="*/ 62 w 92"/>
              <a:gd name="T31" fmla="*/ 3 h 80"/>
              <a:gd name="T32" fmla="*/ 74 w 92"/>
              <a:gd name="T33" fmla="*/ 11 h 80"/>
              <a:gd name="T34" fmla="*/ 82 w 92"/>
              <a:gd name="T35" fmla="*/ 23 h 80"/>
              <a:gd name="T36" fmla="*/ 82 w 92"/>
              <a:gd name="T37" fmla="*/ 50 h 80"/>
              <a:gd name="T38" fmla="*/ 2 w 92"/>
              <a:gd name="T39" fmla="*/ 45 h 80"/>
              <a:gd name="T40" fmla="*/ 2 w 92"/>
              <a:gd name="T41" fmla="*/ 41 h 80"/>
              <a:gd name="T42" fmla="*/ 25 w 92"/>
              <a:gd name="T43" fmla="*/ 27 h 80"/>
              <a:gd name="T44" fmla="*/ 29 w 92"/>
              <a:gd name="T45" fmla="*/ 27 h 80"/>
              <a:gd name="T46" fmla="*/ 42 w 92"/>
              <a:gd name="T47" fmla="*/ 36 h 80"/>
              <a:gd name="T48" fmla="*/ 45 w 92"/>
              <a:gd name="T49" fmla="*/ 36 h 80"/>
              <a:gd name="T50" fmla="*/ 56 w 92"/>
              <a:gd name="T51" fmla="*/ 21 h 80"/>
              <a:gd name="T52" fmla="*/ 59 w 92"/>
              <a:gd name="T53" fmla="*/ 20 h 80"/>
              <a:gd name="T54" fmla="*/ 68 w 92"/>
              <a:gd name="T55" fmla="*/ 32 h 80"/>
              <a:gd name="T56" fmla="*/ 59 w 92"/>
              <a:gd name="T57" fmla="*/ 25 h 80"/>
              <a:gd name="T58" fmla="*/ 52 w 92"/>
              <a:gd name="T59" fmla="*/ 53 h 80"/>
              <a:gd name="T60" fmla="*/ 49 w 92"/>
              <a:gd name="T61" fmla="*/ 53 h 80"/>
              <a:gd name="T62" fmla="*/ 39 w 92"/>
              <a:gd name="T63" fmla="*/ 45 h 80"/>
              <a:gd name="T64" fmla="*/ 35 w 92"/>
              <a:gd name="T65" fmla="*/ 45 h 80"/>
              <a:gd name="T66" fmla="*/ 20 w 92"/>
              <a:gd name="T67" fmla="*/ 44 h 80"/>
              <a:gd name="T68" fmla="*/ 2 w 92"/>
              <a:gd name="T69" fmla="*/ 45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2" h="80">
                <a:moveTo>
                  <a:pt x="76" y="59"/>
                </a:moveTo>
                <a:cubicBezTo>
                  <a:pt x="91" y="74"/>
                  <a:pt x="91" y="74"/>
                  <a:pt x="91" y="74"/>
                </a:cubicBezTo>
                <a:cubicBezTo>
                  <a:pt x="92" y="75"/>
                  <a:pt x="92" y="77"/>
                  <a:pt x="91" y="78"/>
                </a:cubicBezTo>
                <a:cubicBezTo>
                  <a:pt x="89" y="80"/>
                  <a:pt x="87" y="80"/>
                  <a:pt x="86" y="78"/>
                </a:cubicBezTo>
                <a:cubicBezTo>
                  <a:pt x="72" y="64"/>
                  <a:pt x="72" y="64"/>
                  <a:pt x="72" y="64"/>
                </a:cubicBezTo>
                <a:cubicBezTo>
                  <a:pt x="69" y="66"/>
                  <a:pt x="66" y="68"/>
                  <a:pt x="62" y="70"/>
                </a:cubicBezTo>
                <a:cubicBezTo>
                  <a:pt x="58" y="71"/>
                  <a:pt x="53" y="72"/>
                  <a:pt x="49" y="72"/>
                </a:cubicBezTo>
                <a:cubicBezTo>
                  <a:pt x="38" y="72"/>
                  <a:pt x="28" y="68"/>
                  <a:pt x="21" y="60"/>
                </a:cubicBezTo>
                <a:cubicBezTo>
                  <a:pt x="17" y="56"/>
                  <a:pt x="23" y="52"/>
                  <a:pt x="27" y="56"/>
                </a:cubicBezTo>
                <a:cubicBezTo>
                  <a:pt x="32" y="62"/>
                  <a:pt x="40" y="66"/>
                  <a:pt x="49" y="66"/>
                </a:cubicBezTo>
                <a:cubicBezTo>
                  <a:pt x="53" y="66"/>
                  <a:pt x="56" y="65"/>
                  <a:pt x="60" y="64"/>
                </a:cubicBezTo>
                <a:cubicBezTo>
                  <a:pt x="63" y="62"/>
                  <a:pt x="67" y="60"/>
                  <a:pt x="69" y="57"/>
                </a:cubicBezTo>
                <a:cubicBezTo>
                  <a:pt x="69" y="57"/>
                  <a:pt x="69" y="57"/>
                  <a:pt x="69" y="57"/>
                </a:cubicBezTo>
                <a:cubicBezTo>
                  <a:pt x="69" y="57"/>
                  <a:pt x="69" y="57"/>
                  <a:pt x="69" y="57"/>
                </a:cubicBezTo>
                <a:cubicBezTo>
                  <a:pt x="72" y="54"/>
                  <a:pt x="74" y="51"/>
                  <a:pt x="76" y="48"/>
                </a:cubicBezTo>
                <a:cubicBezTo>
                  <a:pt x="77" y="44"/>
                  <a:pt x="78" y="40"/>
                  <a:pt x="78" y="36"/>
                </a:cubicBezTo>
                <a:cubicBezTo>
                  <a:pt x="78" y="32"/>
                  <a:pt x="77" y="29"/>
                  <a:pt x="76" y="25"/>
                </a:cubicBezTo>
                <a:cubicBezTo>
                  <a:pt x="76" y="25"/>
                  <a:pt x="76" y="25"/>
                  <a:pt x="76" y="25"/>
                </a:cubicBezTo>
                <a:cubicBezTo>
                  <a:pt x="74" y="21"/>
                  <a:pt x="72" y="18"/>
                  <a:pt x="70" y="15"/>
                </a:cubicBezTo>
                <a:cubicBezTo>
                  <a:pt x="69" y="15"/>
                  <a:pt x="69" y="15"/>
                  <a:pt x="69" y="15"/>
                </a:cubicBezTo>
                <a:cubicBezTo>
                  <a:pt x="67" y="13"/>
                  <a:pt x="63" y="10"/>
                  <a:pt x="60" y="9"/>
                </a:cubicBezTo>
                <a:cubicBezTo>
                  <a:pt x="60" y="9"/>
                  <a:pt x="60" y="9"/>
                  <a:pt x="60" y="9"/>
                </a:cubicBezTo>
                <a:cubicBezTo>
                  <a:pt x="56" y="7"/>
                  <a:pt x="53" y="7"/>
                  <a:pt x="49" y="7"/>
                </a:cubicBezTo>
                <a:cubicBezTo>
                  <a:pt x="36" y="7"/>
                  <a:pt x="26" y="14"/>
                  <a:pt x="21" y="24"/>
                </a:cubicBezTo>
                <a:cubicBezTo>
                  <a:pt x="21" y="26"/>
                  <a:pt x="20" y="26"/>
                  <a:pt x="18" y="26"/>
                </a:cubicBezTo>
                <a:cubicBezTo>
                  <a:pt x="18" y="26"/>
                  <a:pt x="18" y="26"/>
                  <a:pt x="18" y="26"/>
                </a:cubicBezTo>
                <a:cubicBezTo>
                  <a:pt x="17" y="26"/>
                  <a:pt x="16" y="26"/>
                  <a:pt x="16" y="25"/>
                </a:cubicBezTo>
                <a:cubicBezTo>
                  <a:pt x="15" y="24"/>
                  <a:pt x="15" y="23"/>
                  <a:pt x="15" y="22"/>
                </a:cubicBezTo>
                <a:cubicBezTo>
                  <a:pt x="21" y="9"/>
                  <a:pt x="34" y="0"/>
                  <a:pt x="49" y="0"/>
                </a:cubicBezTo>
                <a:cubicBezTo>
                  <a:pt x="53" y="0"/>
                  <a:pt x="58" y="1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2" y="3"/>
                  <a:pt x="62" y="3"/>
                  <a:pt x="62" y="3"/>
                </a:cubicBezTo>
                <a:cubicBezTo>
                  <a:pt x="67" y="5"/>
                  <a:pt x="71" y="7"/>
                  <a:pt x="74" y="11"/>
                </a:cubicBezTo>
                <a:cubicBezTo>
                  <a:pt x="74" y="11"/>
                  <a:pt x="74" y="11"/>
                  <a:pt x="74" y="11"/>
                </a:cubicBezTo>
                <a:cubicBezTo>
                  <a:pt x="78" y="14"/>
                  <a:pt x="80" y="18"/>
                  <a:pt x="82" y="22"/>
                </a:cubicBezTo>
                <a:cubicBezTo>
                  <a:pt x="82" y="23"/>
                  <a:pt x="82" y="23"/>
                  <a:pt x="82" y="23"/>
                </a:cubicBezTo>
                <a:cubicBezTo>
                  <a:pt x="84" y="27"/>
                  <a:pt x="85" y="31"/>
                  <a:pt x="85" y="36"/>
                </a:cubicBezTo>
                <a:cubicBezTo>
                  <a:pt x="85" y="41"/>
                  <a:pt x="84" y="46"/>
                  <a:pt x="82" y="50"/>
                </a:cubicBezTo>
                <a:cubicBezTo>
                  <a:pt x="81" y="53"/>
                  <a:pt x="79" y="57"/>
                  <a:pt x="76" y="59"/>
                </a:cubicBezTo>
                <a:close/>
                <a:moveTo>
                  <a:pt x="2" y="45"/>
                </a:moveTo>
                <a:cubicBezTo>
                  <a:pt x="1" y="45"/>
                  <a:pt x="0" y="45"/>
                  <a:pt x="0" y="43"/>
                </a:cubicBezTo>
                <a:cubicBezTo>
                  <a:pt x="0" y="42"/>
                  <a:pt x="1" y="41"/>
                  <a:pt x="2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25" y="27"/>
                  <a:pt x="25" y="27"/>
                  <a:pt x="25" y="27"/>
                </a:cubicBezTo>
                <a:cubicBezTo>
                  <a:pt x="26" y="26"/>
                  <a:pt x="27" y="25"/>
                  <a:pt x="28" y="26"/>
                </a:cubicBezTo>
                <a:cubicBezTo>
                  <a:pt x="28" y="26"/>
                  <a:pt x="29" y="26"/>
                  <a:pt x="29" y="27"/>
                </a:cubicBezTo>
                <a:cubicBezTo>
                  <a:pt x="37" y="40"/>
                  <a:pt x="37" y="40"/>
                  <a:pt x="37" y="40"/>
                </a:cubicBezTo>
                <a:cubicBezTo>
                  <a:pt x="42" y="36"/>
                  <a:pt x="42" y="36"/>
                  <a:pt x="42" y="36"/>
                </a:cubicBezTo>
                <a:cubicBezTo>
                  <a:pt x="42" y="35"/>
                  <a:pt x="44" y="35"/>
                  <a:pt x="44" y="36"/>
                </a:cubicBezTo>
                <a:cubicBezTo>
                  <a:pt x="45" y="36"/>
                  <a:pt x="45" y="36"/>
                  <a:pt x="45" y="36"/>
                </a:cubicBezTo>
                <a:cubicBezTo>
                  <a:pt x="50" y="46"/>
                  <a:pt x="50" y="46"/>
                  <a:pt x="50" y="46"/>
                </a:cubicBezTo>
                <a:cubicBezTo>
                  <a:pt x="56" y="21"/>
                  <a:pt x="56" y="21"/>
                  <a:pt x="56" y="21"/>
                </a:cubicBezTo>
                <a:cubicBezTo>
                  <a:pt x="56" y="19"/>
                  <a:pt x="57" y="19"/>
                  <a:pt x="58" y="19"/>
                </a:cubicBezTo>
                <a:cubicBezTo>
                  <a:pt x="59" y="19"/>
                  <a:pt x="59" y="19"/>
                  <a:pt x="59" y="20"/>
                </a:cubicBezTo>
                <a:cubicBezTo>
                  <a:pt x="68" y="29"/>
                  <a:pt x="68" y="29"/>
                  <a:pt x="68" y="29"/>
                </a:cubicBezTo>
                <a:cubicBezTo>
                  <a:pt x="69" y="30"/>
                  <a:pt x="69" y="31"/>
                  <a:pt x="68" y="32"/>
                </a:cubicBezTo>
                <a:cubicBezTo>
                  <a:pt x="68" y="32"/>
                  <a:pt x="66" y="32"/>
                  <a:pt x="65" y="32"/>
                </a:cubicBezTo>
                <a:cubicBezTo>
                  <a:pt x="59" y="25"/>
                  <a:pt x="59" y="25"/>
                  <a:pt x="59" y="25"/>
                </a:cubicBezTo>
                <a:cubicBezTo>
                  <a:pt x="52" y="53"/>
                  <a:pt x="52" y="53"/>
                  <a:pt x="52" y="53"/>
                </a:cubicBezTo>
                <a:cubicBezTo>
                  <a:pt x="52" y="53"/>
                  <a:pt x="52" y="53"/>
                  <a:pt x="52" y="53"/>
                </a:cubicBezTo>
                <a:cubicBezTo>
                  <a:pt x="52" y="53"/>
                  <a:pt x="52" y="54"/>
                  <a:pt x="51" y="54"/>
                </a:cubicBezTo>
                <a:cubicBezTo>
                  <a:pt x="50" y="55"/>
                  <a:pt x="49" y="54"/>
                  <a:pt x="49" y="53"/>
                </a:cubicBezTo>
                <a:cubicBezTo>
                  <a:pt x="43" y="41"/>
                  <a:pt x="43" y="41"/>
                  <a:pt x="43" y="41"/>
                </a:cubicBezTo>
                <a:cubicBezTo>
                  <a:pt x="39" y="45"/>
                  <a:pt x="39" y="45"/>
                  <a:pt x="39" y="45"/>
                </a:cubicBezTo>
                <a:cubicBezTo>
                  <a:pt x="38" y="45"/>
                  <a:pt x="38" y="45"/>
                  <a:pt x="38" y="45"/>
                </a:cubicBezTo>
                <a:cubicBezTo>
                  <a:pt x="37" y="46"/>
                  <a:pt x="36" y="46"/>
                  <a:pt x="35" y="45"/>
                </a:cubicBezTo>
                <a:cubicBezTo>
                  <a:pt x="27" y="32"/>
                  <a:pt x="27" y="32"/>
                  <a:pt x="27" y="32"/>
                </a:cubicBezTo>
                <a:cubicBezTo>
                  <a:pt x="20" y="44"/>
                  <a:pt x="20" y="44"/>
                  <a:pt x="20" y="44"/>
                </a:cubicBezTo>
                <a:cubicBezTo>
                  <a:pt x="19" y="45"/>
                  <a:pt x="19" y="45"/>
                  <a:pt x="18" y="45"/>
                </a:cubicBezTo>
                <a:cubicBezTo>
                  <a:pt x="2" y="45"/>
                  <a:pt x="2" y="45"/>
                  <a:pt x="2" y="4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12" name="Freeform 3903"/>
          <p:cNvSpPr>
            <a:spLocks noEditPoints="1"/>
          </p:cNvSpPr>
          <p:nvPr/>
        </p:nvSpPr>
        <p:spPr bwMode="auto">
          <a:xfrm>
            <a:off x="931779" y="5557447"/>
            <a:ext cx="201675" cy="230752"/>
          </a:xfrm>
          <a:custGeom>
            <a:avLst/>
            <a:gdLst>
              <a:gd name="T0" fmla="*/ 17 w 76"/>
              <a:gd name="T1" fmla="*/ 65 h 87"/>
              <a:gd name="T2" fmla="*/ 57 w 76"/>
              <a:gd name="T3" fmla="*/ 63 h 87"/>
              <a:gd name="T4" fmla="*/ 57 w 76"/>
              <a:gd name="T5" fmla="*/ 67 h 87"/>
              <a:gd name="T6" fmla="*/ 9 w 76"/>
              <a:gd name="T7" fmla="*/ 0 h 87"/>
              <a:gd name="T8" fmla="*/ 51 w 76"/>
              <a:gd name="T9" fmla="*/ 1 h 87"/>
              <a:gd name="T10" fmla="*/ 76 w 76"/>
              <a:gd name="T11" fmla="*/ 28 h 87"/>
              <a:gd name="T12" fmla="*/ 76 w 76"/>
              <a:gd name="T13" fmla="*/ 78 h 87"/>
              <a:gd name="T14" fmla="*/ 73 w 76"/>
              <a:gd name="T15" fmla="*/ 84 h 87"/>
              <a:gd name="T16" fmla="*/ 67 w 76"/>
              <a:gd name="T17" fmla="*/ 87 h 87"/>
              <a:gd name="T18" fmla="*/ 3 w 76"/>
              <a:gd name="T19" fmla="*/ 84 h 87"/>
              <a:gd name="T20" fmla="*/ 3 w 76"/>
              <a:gd name="T21" fmla="*/ 84 h 87"/>
              <a:gd name="T22" fmla="*/ 0 w 76"/>
              <a:gd name="T23" fmla="*/ 9 h 87"/>
              <a:gd name="T24" fmla="*/ 9 w 76"/>
              <a:gd name="T25" fmla="*/ 0 h 87"/>
              <a:gd name="T26" fmla="*/ 9 w 76"/>
              <a:gd name="T27" fmla="*/ 7 h 87"/>
              <a:gd name="T28" fmla="*/ 7 w 76"/>
              <a:gd name="T29" fmla="*/ 9 h 87"/>
              <a:gd name="T30" fmla="*/ 7 w 76"/>
              <a:gd name="T31" fmla="*/ 80 h 87"/>
              <a:gd name="T32" fmla="*/ 9 w 76"/>
              <a:gd name="T33" fmla="*/ 80 h 87"/>
              <a:gd name="T34" fmla="*/ 68 w 76"/>
              <a:gd name="T35" fmla="*/ 80 h 87"/>
              <a:gd name="T36" fmla="*/ 69 w 76"/>
              <a:gd name="T37" fmla="*/ 78 h 87"/>
              <a:gd name="T38" fmla="*/ 54 w 76"/>
              <a:gd name="T39" fmla="*/ 30 h 87"/>
              <a:gd name="T40" fmla="*/ 48 w 76"/>
              <a:gd name="T41" fmla="*/ 27 h 87"/>
              <a:gd name="T42" fmla="*/ 46 w 76"/>
              <a:gd name="T43" fmla="*/ 7 h 87"/>
              <a:gd name="T44" fmla="*/ 50 w 76"/>
              <a:gd name="T45" fmla="*/ 10 h 87"/>
              <a:gd name="T46" fmla="*/ 51 w 76"/>
              <a:gd name="T47" fmla="*/ 25 h 87"/>
              <a:gd name="T48" fmla="*/ 54 w 76"/>
              <a:gd name="T49" fmla="*/ 26 h 87"/>
              <a:gd name="T50" fmla="*/ 19 w 76"/>
              <a:gd name="T51" fmla="*/ 38 h 87"/>
              <a:gd name="T52" fmla="*/ 19 w 76"/>
              <a:gd name="T53" fmla="*/ 34 h 87"/>
              <a:gd name="T54" fmla="*/ 59 w 76"/>
              <a:gd name="T55" fmla="*/ 36 h 87"/>
              <a:gd name="T56" fmla="*/ 19 w 76"/>
              <a:gd name="T57" fmla="*/ 38 h 87"/>
              <a:gd name="T58" fmla="*/ 17 w 76"/>
              <a:gd name="T59" fmla="*/ 50 h 87"/>
              <a:gd name="T60" fmla="*/ 57 w 76"/>
              <a:gd name="T61" fmla="*/ 49 h 87"/>
              <a:gd name="T62" fmla="*/ 57 w 76"/>
              <a:gd name="T63" fmla="*/ 52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76" h="87">
                <a:moveTo>
                  <a:pt x="19" y="67"/>
                </a:moveTo>
                <a:cubicBezTo>
                  <a:pt x="17" y="67"/>
                  <a:pt x="17" y="66"/>
                  <a:pt x="17" y="65"/>
                </a:cubicBezTo>
                <a:cubicBezTo>
                  <a:pt x="17" y="63"/>
                  <a:pt x="17" y="63"/>
                  <a:pt x="19" y="63"/>
                </a:cubicBezTo>
                <a:cubicBezTo>
                  <a:pt x="57" y="63"/>
                  <a:pt x="57" y="63"/>
                  <a:pt x="57" y="63"/>
                </a:cubicBezTo>
                <a:cubicBezTo>
                  <a:pt x="58" y="63"/>
                  <a:pt x="59" y="63"/>
                  <a:pt x="59" y="65"/>
                </a:cubicBezTo>
                <a:cubicBezTo>
                  <a:pt x="59" y="66"/>
                  <a:pt x="58" y="67"/>
                  <a:pt x="57" y="67"/>
                </a:cubicBezTo>
                <a:cubicBezTo>
                  <a:pt x="19" y="67"/>
                  <a:pt x="19" y="67"/>
                  <a:pt x="19" y="67"/>
                </a:cubicBezTo>
                <a:close/>
                <a:moveTo>
                  <a:pt x="9" y="0"/>
                </a:move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50" y="1"/>
                  <a:pt x="51" y="1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6"/>
                  <a:pt x="76" y="27"/>
                  <a:pt x="76" y="28"/>
                </a:cubicBezTo>
                <a:cubicBezTo>
                  <a:pt x="76" y="28"/>
                  <a:pt x="76" y="28"/>
                  <a:pt x="76" y="28"/>
                </a:cubicBezTo>
                <a:cubicBezTo>
                  <a:pt x="76" y="78"/>
                  <a:pt x="76" y="78"/>
                  <a:pt x="76" y="78"/>
                </a:cubicBezTo>
                <a:cubicBezTo>
                  <a:pt x="76" y="80"/>
                  <a:pt x="75" y="83"/>
                  <a:pt x="73" y="84"/>
                </a:cubicBezTo>
                <a:cubicBezTo>
                  <a:pt x="73" y="84"/>
                  <a:pt x="73" y="84"/>
                  <a:pt x="73" y="84"/>
                </a:cubicBezTo>
                <a:cubicBezTo>
                  <a:pt x="73" y="84"/>
                  <a:pt x="73" y="84"/>
                  <a:pt x="73" y="84"/>
                </a:cubicBezTo>
                <a:cubicBezTo>
                  <a:pt x="71" y="86"/>
                  <a:pt x="69" y="87"/>
                  <a:pt x="67" y="87"/>
                </a:cubicBezTo>
                <a:cubicBezTo>
                  <a:pt x="9" y="87"/>
                  <a:pt x="9" y="87"/>
                  <a:pt x="9" y="87"/>
                </a:cubicBezTo>
                <a:cubicBezTo>
                  <a:pt x="7" y="87"/>
                  <a:pt x="4" y="86"/>
                  <a:pt x="3" y="84"/>
                </a:cubicBezTo>
                <a:cubicBezTo>
                  <a:pt x="3" y="84"/>
                  <a:pt x="3" y="84"/>
                  <a:pt x="3" y="84"/>
                </a:cubicBezTo>
                <a:cubicBezTo>
                  <a:pt x="3" y="84"/>
                  <a:pt x="3" y="84"/>
                  <a:pt x="3" y="84"/>
                </a:cubicBezTo>
                <a:cubicBezTo>
                  <a:pt x="1" y="83"/>
                  <a:pt x="0" y="80"/>
                  <a:pt x="0" y="78"/>
                </a:cubicBezTo>
                <a:cubicBezTo>
                  <a:pt x="0" y="9"/>
                  <a:pt x="0" y="9"/>
                  <a:pt x="0" y="9"/>
                </a:cubicBezTo>
                <a:cubicBezTo>
                  <a:pt x="0" y="7"/>
                  <a:pt x="1" y="5"/>
                  <a:pt x="3" y="3"/>
                </a:cubicBezTo>
                <a:cubicBezTo>
                  <a:pt x="4" y="1"/>
                  <a:pt x="6" y="0"/>
                  <a:pt x="9" y="0"/>
                </a:cubicBezTo>
                <a:close/>
                <a:moveTo>
                  <a:pt x="46" y="7"/>
                </a:moveTo>
                <a:cubicBezTo>
                  <a:pt x="9" y="7"/>
                  <a:pt x="9" y="7"/>
                  <a:pt x="9" y="7"/>
                </a:cubicBezTo>
                <a:cubicBezTo>
                  <a:pt x="8" y="7"/>
                  <a:pt x="8" y="7"/>
                  <a:pt x="7" y="8"/>
                </a:cubicBezTo>
                <a:cubicBezTo>
                  <a:pt x="7" y="8"/>
                  <a:pt x="7" y="9"/>
                  <a:pt x="7" y="9"/>
                </a:cubicBezTo>
                <a:cubicBezTo>
                  <a:pt x="7" y="78"/>
                  <a:pt x="7" y="78"/>
                  <a:pt x="7" y="78"/>
                </a:cubicBezTo>
                <a:cubicBezTo>
                  <a:pt x="7" y="79"/>
                  <a:pt x="7" y="79"/>
                  <a:pt x="7" y="80"/>
                </a:cubicBezTo>
                <a:cubicBezTo>
                  <a:pt x="7" y="80"/>
                  <a:pt x="7" y="80"/>
                  <a:pt x="7" y="80"/>
                </a:cubicBezTo>
                <a:cubicBezTo>
                  <a:pt x="8" y="80"/>
                  <a:pt x="8" y="80"/>
                  <a:pt x="9" y="80"/>
                </a:cubicBezTo>
                <a:cubicBezTo>
                  <a:pt x="67" y="80"/>
                  <a:pt x="67" y="80"/>
                  <a:pt x="67" y="80"/>
                </a:cubicBezTo>
                <a:cubicBezTo>
                  <a:pt x="67" y="80"/>
                  <a:pt x="68" y="80"/>
                  <a:pt x="68" y="80"/>
                </a:cubicBezTo>
                <a:cubicBezTo>
                  <a:pt x="68" y="80"/>
                  <a:pt x="68" y="80"/>
                  <a:pt x="68" y="80"/>
                </a:cubicBezTo>
                <a:cubicBezTo>
                  <a:pt x="69" y="79"/>
                  <a:pt x="69" y="79"/>
                  <a:pt x="69" y="78"/>
                </a:cubicBezTo>
                <a:cubicBezTo>
                  <a:pt x="69" y="30"/>
                  <a:pt x="69" y="30"/>
                  <a:pt x="69" y="30"/>
                </a:cubicBezTo>
                <a:cubicBezTo>
                  <a:pt x="54" y="30"/>
                  <a:pt x="54" y="30"/>
                  <a:pt x="54" y="30"/>
                </a:cubicBezTo>
                <a:cubicBezTo>
                  <a:pt x="52" y="30"/>
                  <a:pt x="50" y="29"/>
                  <a:pt x="49" y="28"/>
                </a:cubicBezTo>
                <a:cubicBezTo>
                  <a:pt x="48" y="27"/>
                  <a:pt x="48" y="27"/>
                  <a:pt x="48" y="27"/>
                </a:cubicBezTo>
                <a:cubicBezTo>
                  <a:pt x="47" y="26"/>
                  <a:pt x="46" y="24"/>
                  <a:pt x="46" y="22"/>
                </a:cubicBezTo>
                <a:cubicBezTo>
                  <a:pt x="46" y="7"/>
                  <a:pt x="46" y="7"/>
                  <a:pt x="46" y="7"/>
                </a:cubicBezTo>
                <a:close/>
                <a:moveTo>
                  <a:pt x="66" y="26"/>
                </a:moveTo>
                <a:cubicBezTo>
                  <a:pt x="50" y="10"/>
                  <a:pt x="50" y="10"/>
                  <a:pt x="50" y="10"/>
                </a:cubicBezTo>
                <a:cubicBezTo>
                  <a:pt x="50" y="22"/>
                  <a:pt x="50" y="22"/>
                  <a:pt x="50" y="22"/>
                </a:cubicBezTo>
                <a:cubicBezTo>
                  <a:pt x="50" y="23"/>
                  <a:pt x="51" y="24"/>
                  <a:pt x="51" y="25"/>
                </a:cubicBezTo>
                <a:cubicBezTo>
                  <a:pt x="51" y="25"/>
                  <a:pt x="51" y="25"/>
                  <a:pt x="51" y="25"/>
                </a:cubicBezTo>
                <a:cubicBezTo>
                  <a:pt x="52" y="25"/>
                  <a:pt x="53" y="26"/>
                  <a:pt x="54" y="26"/>
                </a:cubicBezTo>
                <a:cubicBezTo>
                  <a:pt x="66" y="26"/>
                  <a:pt x="66" y="26"/>
                  <a:pt x="66" y="26"/>
                </a:cubicBezTo>
                <a:close/>
                <a:moveTo>
                  <a:pt x="19" y="38"/>
                </a:moveTo>
                <a:cubicBezTo>
                  <a:pt x="17" y="38"/>
                  <a:pt x="17" y="38"/>
                  <a:pt x="17" y="36"/>
                </a:cubicBezTo>
                <a:cubicBezTo>
                  <a:pt x="17" y="35"/>
                  <a:pt x="17" y="34"/>
                  <a:pt x="19" y="34"/>
                </a:cubicBezTo>
                <a:cubicBezTo>
                  <a:pt x="57" y="34"/>
                  <a:pt x="57" y="34"/>
                  <a:pt x="57" y="34"/>
                </a:cubicBezTo>
                <a:cubicBezTo>
                  <a:pt x="58" y="34"/>
                  <a:pt x="59" y="35"/>
                  <a:pt x="59" y="36"/>
                </a:cubicBezTo>
                <a:cubicBezTo>
                  <a:pt x="59" y="38"/>
                  <a:pt x="58" y="38"/>
                  <a:pt x="57" y="38"/>
                </a:cubicBezTo>
                <a:cubicBezTo>
                  <a:pt x="19" y="38"/>
                  <a:pt x="19" y="38"/>
                  <a:pt x="19" y="38"/>
                </a:cubicBezTo>
                <a:close/>
                <a:moveTo>
                  <a:pt x="19" y="52"/>
                </a:moveTo>
                <a:cubicBezTo>
                  <a:pt x="17" y="52"/>
                  <a:pt x="17" y="52"/>
                  <a:pt x="17" y="50"/>
                </a:cubicBezTo>
                <a:cubicBezTo>
                  <a:pt x="17" y="49"/>
                  <a:pt x="17" y="49"/>
                  <a:pt x="19" y="49"/>
                </a:cubicBezTo>
                <a:cubicBezTo>
                  <a:pt x="57" y="49"/>
                  <a:pt x="57" y="49"/>
                  <a:pt x="57" y="49"/>
                </a:cubicBezTo>
                <a:cubicBezTo>
                  <a:pt x="58" y="49"/>
                  <a:pt x="59" y="49"/>
                  <a:pt x="59" y="50"/>
                </a:cubicBezTo>
                <a:cubicBezTo>
                  <a:pt x="59" y="52"/>
                  <a:pt x="58" y="52"/>
                  <a:pt x="57" y="52"/>
                </a:cubicBezTo>
                <a:cubicBezTo>
                  <a:pt x="19" y="52"/>
                  <a:pt x="19" y="52"/>
                  <a:pt x="19" y="5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13" name="Freeform 3904"/>
          <p:cNvSpPr>
            <a:spLocks noEditPoints="1"/>
          </p:cNvSpPr>
          <p:nvPr/>
        </p:nvSpPr>
        <p:spPr bwMode="auto">
          <a:xfrm>
            <a:off x="8977101" y="6034024"/>
            <a:ext cx="206156" cy="228511"/>
          </a:xfrm>
          <a:custGeom>
            <a:avLst/>
            <a:gdLst>
              <a:gd name="T0" fmla="*/ 16 w 78"/>
              <a:gd name="T1" fmla="*/ 64 h 86"/>
              <a:gd name="T2" fmla="*/ 44 w 78"/>
              <a:gd name="T3" fmla="*/ 62 h 86"/>
              <a:gd name="T4" fmla="*/ 44 w 78"/>
              <a:gd name="T5" fmla="*/ 66 h 86"/>
              <a:gd name="T6" fmla="*/ 58 w 78"/>
              <a:gd name="T7" fmla="*/ 43 h 86"/>
              <a:gd name="T8" fmla="*/ 62 w 78"/>
              <a:gd name="T9" fmla="*/ 38 h 86"/>
              <a:gd name="T10" fmla="*/ 77 w 78"/>
              <a:gd name="T11" fmla="*/ 57 h 86"/>
              <a:gd name="T12" fmla="*/ 62 w 78"/>
              <a:gd name="T13" fmla="*/ 71 h 86"/>
              <a:gd name="T14" fmla="*/ 58 w 78"/>
              <a:gd name="T15" fmla="*/ 66 h 86"/>
              <a:gd name="T16" fmla="*/ 49 w 78"/>
              <a:gd name="T17" fmla="*/ 58 h 86"/>
              <a:gd name="T18" fmla="*/ 49 w 78"/>
              <a:gd name="T19" fmla="*/ 51 h 86"/>
              <a:gd name="T20" fmla="*/ 58 w 78"/>
              <a:gd name="T21" fmla="*/ 43 h 86"/>
              <a:gd name="T22" fmla="*/ 48 w 78"/>
              <a:gd name="T23" fmla="*/ 0 h 86"/>
              <a:gd name="T24" fmla="*/ 74 w 78"/>
              <a:gd name="T25" fmla="*/ 25 h 86"/>
              <a:gd name="T26" fmla="*/ 75 w 78"/>
              <a:gd name="T27" fmla="*/ 27 h 86"/>
              <a:gd name="T28" fmla="*/ 72 w 78"/>
              <a:gd name="T29" fmla="*/ 40 h 86"/>
              <a:gd name="T30" fmla="*/ 69 w 78"/>
              <a:gd name="T31" fmla="*/ 37 h 86"/>
              <a:gd name="T32" fmla="*/ 54 w 78"/>
              <a:gd name="T33" fmla="*/ 29 h 86"/>
              <a:gd name="T34" fmla="*/ 48 w 78"/>
              <a:gd name="T35" fmla="*/ 27 h 86"/>
              <a:gd name="T36" fmla="*/ 46 w 78"/>
              <a:gd name="T37" fmla="*/ 7 h 86"/>
              <a:gd name="T38" fmla="*/ 7 w 78"/>
              <a:gd name="T39" fmla="*/ 7 h 86"/>
              <a:gd name="T40" fmla="*/ 6 w 78"/>
              <a:gd name="T41" fmla="*/ 78 h 86"/>
              <a:gd name="T42" fmla="*/ 7 w 78"/>
              <a:gd name="T43" fmla="*/ 79 h 86"/>
              <a:gd name="T44" fmla="*/ 66 w 78"/>
              <a:gd name="T45" fmla="*/ 80 h 86"/>
              <a:gd name="T46" fmla="*/ 68 w 78"/>
              <a:gd name="T47" fmla="*/ 79 h 86"/>
              <a:gd name="T48" fmla="*/ 69 w 78"/>
              <a:gd name="T49" fmla="*/ 72 h 86"/>
              <a:gd name="T50" fmla="*/ 72 w 78"/>
              <a:gd name="T51" fmla="*/ 69 h 86"/>
              <a:gd name="T52" fmla="*/ 75 w 78"/>
              <a:gd name="T53" fmla="*/ 78 h 86"/>
              <a:gd name="T54" fmla="*/ 73 w 78"/>
              <a:gd name="T55" fmla="*/ 84 h 86"/>
              <a:gd name="T56" fmla="*/ 66 w 78"/>
              <a:gd name="T57" fmla="*/ 86 h 86"/>
              <a:gd name="T58" fmla="*/ 2 w 78"/>
              <a:gd name="T59" fmla="*/ 84 h 86"/>
              <a:gd name="T60" fmla="*/ 2 w 78"/>
              <a:gd name="T61" fmla="*/ 84 h 86"/>
              <a:gd name="T62" fmla="*/ 0 w 78"/>
              <a:gd name="T63" fmla="*/ 9 h 86"/>
              <a:gd name="T64" fmla="*/ 9 w 78"/>
              <a:gd name="T65" fmla="*/ 0 h 86"/>
              <a:gd name="T66" fmla="*/ 50 w 78"/>
              <a:gd name="T67" fmla="*/ 10 h 86"/>
              <a:gd name="T68" fmla="*/ 51 w 78"/>
              <a:gd name="T69" fmla="*/ 24 h 86"/>
              <a:gd name="T70" fmla="*/ 54 w 78"/>
              <a:gd name="T71" fmla="*/ 25 h 86"/>
              <a:gd name="T72" fmla="*/ 18 w 78"/>
              <a:gd name="T73" fmla="*/ 38 h 86"/>
              <a:gd name="T74" fmla="*/ 18 w 78"/>
              <a:gd name="T75" fmla="*/ 34 h 86"/>
              <a:gd name="T76" fmla="*/ 52 w 78"/>
              <a:gd name="T77" fmla="*/ 36 h 86"/>
              <a:gd name="T78" fmla="*/ 18 w 78"/>
              <a:gd name="T79" fmla="*/ 38 h 86"/>
              <a:gd name="T80" fmla="*/ 16 w 78"/>
              <a:gd name="T81" fmla="*/ 50 h 86"/>
              <a:gd name="T82" fmla="*/ 39 w 78"/>
              <a:gd name="T83" fmla="*/ 48 h 86"/>
              <a:gd name="T84" fmla="*/ 39 w 78"/>
              <a:gd name="T85" fmla="*/ 52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78" h="86">
                <a:moveTo>
                  <a:pt x="18" y="66"/>
                </a:moveTo>
                <a:cubicBezTo>
                  <a:pt x="17" y="66"/>
                  <a:pt x="16" y="65"/>
                  <a:pt x="16" y="64"/>
                </a:cubicBezTo>
                <a:cubicBezTo>
                  <a:pt x="16" y="63"/>
                  <a:pt x="17" y="62"/>
                  <a:pt x="18" y="62"/>
                </a:cubicBezTo>
                <a:cubicBezTo>
                  <a:pt x="44" y="62"/>
                  <a:pt x="44" y="62"/>
                  <a:pt x="44" y="62"/>
                </a:cubicBezTo>
                <a:cubicBezTo>
                  <a:pt x="45" y="62"/>
                  <a:pt x="46" y="63"/>
                  <a:pt x="46" y="64"/>
                </a:cubicBezTo>
                <a:cubicBezTo>
                  <a:pt x="46" y="65"/>
                  <a:pt x="45" y="66"/>
                  <a:pt x="44" y="66"/>
                </a:cubicBezTo>
                <a:cubicBezTo>
                  <a:pt x="18" y="66"/>
                  <a:pt x="18" y="66"/>
                  <a:pt x="18" y="66"/>
                </a:cubicBezTo>
                <a:close/>
                <a:moveTo>
                  <a:pt x="58" y="43"/>
                </a:moveTo>
                <a:cubicBezTo>
                  <a:pt x="56" y="41"/>
                  <a:pt x="56" y="39"/>
                  <a:pt x="58" y="38"/>
                </a:cubicBezTo>
                <a:cubicBezTo>
                  <a:pt x="59" y="37"/>
                  <a:pt x="61" y="37"/>
                  <a:pt x="62" y="38"/>
                </a:cubicBezTo>
                <a:cubicBezTo>
                  <a:pt x="77" y="52"/>
                  <a:pt x="77" y="52"/>
                  <a:pt x="77" y="52"/>
                </a:cubicBezTo>
                <a:cubicBezTo>
                  <a:pt x="78" y="53"/>
                  <a:pt x="78" y="56"/>
                  <a:pt x="77" y="57"/>
                </a:cubicBezTo>
                <a:cubicBezTo>
                  <a:pt x="77" y="57"/>
                  <a:pt x="77" y="57"/>
                  <a:pt x="77" y="57"/>
                </a:cubicBezTo>
                <a:cubicBezTo>
                  <a:pt x="62" y="71"/>
                  <a:pt x="62" y="71"/>
                  <a:pt x="62" y="71"/>
                </a:cubicBezTo>
                <a:cubicBezTo>
                  <a:pt x="61" y="72"/>
                  <a:pt x="59" y="72"/>
                  <a:pt x="58" y="71"/>
                </a:cubicBezTo>
                <a:cubicBezTo>
                  <a:pt x="56" y="70"/>
                  <a:pt x="56" y="68"/>
                  <a:pt x="58" y="66"/>
                </a:cubicBezTo>
                <a:cubicBezTo>
                  <a:pt x="66" y="58"/>
                  <a:pt x="66" y="58"/>
                  <a:pt x="66" y="58"/>
                </a:cubicBezTo>
                <a:cubicBezTo>
                  <a:pt x="49" y="58"/>
                  <a:pt x="49" y="58"/>
                  <a:pt x="49" y="58"/>
                </a:cubicBezTo>
                <a:cubicBezTo>
                  <a:pt x="48" y="58"/>
                  <a:pt x="46" y="56"/>
                  <a:pt x="46" y="55"/>
                </a:cubicBezTo>
                <a:cubicBezTo>
                  <a:pt x="46" y="53"/>
                  <a:pt x="48" y="51"/>
                  <a:pt x="49" y="51"/>
                </a:cubicBezTo>
                <a:cubicBezTo>
                  <a:pt x="66" y="51"/>
                  <a:pt x="66" y="51"/>
                  <a:pt x="66" y="51"/>
                </a:cubicBezTo>
                <a:cubicBezTo>
                  <a:pt x="58" y="43"/>
                  <a:pt x="58" y="43"/>
                  <a:pt x="58" y="43"/>
                </a:cubicBezTo>
                <a:close/>
                <a:moveTo>
                  <a:pt x="9" y="0"/>
                </a:moveTo>
                <a:cubicBezTo>
                  <a:pt x="48" y="0"/>
                  <a:pt x="48" y="0"/>
                  <a:pt x="48" y="0"/>
                </a:cubicBezTo>
                <a:cubicBezTo>
                  <a:pt x="49" y="0"/>
                  <a:pt x="50" y="0"/>
                  <a:pt x="50" y="1"/>
                </a:cubicBezTo>
                <a:cubicBezTo>
                  <a:pt x="74" y="25"/>
                  <a:pt x="74" y="25"/>
                  <a:pt x="74" y="25"/>
                </a:cubicBezTo>
                <a:cubicBezTo>
                  <a:pt x="75" y="26"/>
                  <a:pt x="75" y="26"/>
                  <a:pt x="75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5" y="37"/>
                  <a:pt x="75" y="37"/>
                  <a:pt x="75" y="37"/>
                </a:cubicBezTo>
                <a:cubicBezTo>
                  <a:pt x="75" y="39"/>
                  <a:pt x="74" y="40"/>
                  <a:pt x="72" y="40"/>
                </a:cubicBezTo>
                <a:cubicBezTo>
                  <a:pt x="72" y="40"/>
                  <a:pt x="72" y="40"/>
                  <a:pt x="72" y="40"/>
                </a:cubicBezTo>
                <a:cubicBezTo>
                  <a:pt x="70" y="40"/>
                  <a:pt x="69" y="39"/>
                  <a:pt x="69" y="37"/>
                </a:cubicBezTo>
                <a:cubicBezTo>
                  <a:pt x="69" y="29"/>
                  <a:pt x="69" y="29"/>
                  <a:pt x="69" y="29"/>
                </a:cubicBezTo>
                <a:cubicBezTo>
                  <a:pt x="54" y="29"/>
                  <a:pt x="54" y="29"/>
                  <a:pt x="54" y="29"/>
                </a:cubicBezTo>
                <a:cubicBezTo>
                  <a:pt x="51" y="29"/>
                  <a:pt x="50" y="28"/>
                  <a:pt x="48" y="27"/>
                </a:cubicBezTo>
                <a:cubicBezTo>
                  <a:pt x="48" y="27"/>
                  <a:pt x="48" y="27"/>
                  <a:pt x="48" y="27"/>
                </a:cubicBezTo>
                <a:cubicBezTo>
                  <a:pt x="47" y="26"/>
                  <a:pt x="46" y="24"/>
                  <a:pt x="46" y="22"/>
                </a:cubicBezTo>
                <a:cubicBezTo>
                  <a:pt x="46" y="7"/>
                  <a:pt x="46" y="7"/>
                  <a:pt x="46" y="7"/>
                </a:cubicBezTo>
                <a:cubicBezTo>
                  <a:pt x="9" y="7"/>
                  <a:pt x="9" y="7"/>
                  <a:pt x="9" y="7"/>
                </a:cubicBezTo>
                <a:cubicBezTo>
                  <a:pt x="8" y="7"/>
                  <a:pt x="7" y="7"/>
                  <a:pt x="7" y="7"/>
                </a:cubicBezTo>
                <a:cubicBezTo>
                  <a:pt x="7" y="8"/>
                  <a:pt x="6" y="8"/>
                  <a:pt x="6" y="9"/>
                </a:cubicBezTo>
                <a:cubicBezTo>
                  <a:pt x="6" y="78"/>
                  <a:pt x="6" y="78"/>
                  <a:pt x="6" y="78"/>
                </a:cubicBezTo>
                <a:cubicBezTo>
                  <a:pt x="6" y="78"/>
                  <a:pt x="7" y="79"/>
                  <a:pt x="7" y="79"/>
                </a:cubicBezTo>
                <a:cubicBezTo>
                  <a:pt x="7" y="79"/>
                  <a:pt x="7" y="79"/>
                  <a:pt x="7" y="79"/>
                </a:cubicBezTo>
                <a:cubicBezTo>
                  <a:pt x="7" y="80"/>
                  <a:pt x="8" y="80"/>
                  <a:pt x="9" y="80"/>
                </a:cubicBezTo>
                <a:cubicBezTo>
                  <a:pt x="66" y="80"/>
                  <a:pt x="66" y="80"/>
                  <a:pt x="66" y="80"/>
                </a:cubicBezTo>
                <a:cubicBezTo>
                  <a:pt x="67" y="80"/>
                  <a:pt x="68" y="80"/>
                  <a:pt x="68" y="79"/>
                </a:cubicBezTo>
                <a:cubicBezTo>
                  <a:pt x="68" y="79"/>
                  <a:pt x="68" y="79"/>
                  <a:pt x="68" y="79"/>
                </a:cubicBezTo>
                <a:cubicBezTo>
                  <a:pt x="68" y="79"/>
                  <a:pt x="69" y="78"/>
                  <a:pt x="69" y="78"/>
                </a:cubicBezTo>
                <a:cubicBezTo>
                  <a:pt x="69" y="72"/>
                  <a:pt x="69" y="72"/>
                  <a:pt x="69" y="72"/>
                </a:cubicBezTo>
                <a:cubicBezTo>
                  <a:pt x="69" y="71"/>
                  <a:pt x="70" y="69"/>
                  <a:pt x="72" y="69"/>
                </a:cubicBezTo>
                <a:cubicBezTo>
                  <a:pt x="72" y="69"/>
                  <a:pt x="72" y="69"/>
                  <a:pt x="72" y="69"/>
                </a:cubicBezTo>
                <a:cubicBezTo>
                  <a:pt x="74" y="69"/>
                  <a:pt x="75" y="71"/>
                  <a:pt x="75" y="72"/>
                </a:cubicBezTo>
                <a:cubicBezTo>
                  <a:pt x="75" y="78"/>
                  <a:pt x="75" y="78"/>
                  <a:pt x="75" y="78"/>
                </a:cubicBezTo>
                <a:cubicBezTo>
                  <a:pt x="75" y="80"/>
                  <a:pt x="74" y="82"/>
                  <a:pt x="73" y="84"/>
                </a:cubicBezTo>
                <a:cubicBezTo>
                  <a:pt x="73" y="84"/>
                  <a:pt x="73" y="84"/>
                  <a:pt x="73" y="84"/>
                </a:cubicBezTo>
                <a:cubicBezTo>
                  <a:pt x="73" y="84"/>
                  <a:pt x="73" y="84"/>
                  <a:pt x="73" y="84"/>
                </a:cubicBezTo>
                <a:cubicBezTo>
                  <a:pt x="71" y="85"/>
                  <a:pt x="69" y="86"/>
                  <a:pt x="66" y="86"/>
                </a:cubicBezTo>
                <a:cubicBezTo>
                  <a:pt x="9" y="86"/>
                  <a:pt x="9" y="86"/>
                  <a:pt x="9" y="86"/>
                </a:cubicBezTo>
                <a:cubicBezTo>
                  <a:pt x="6" y="86"/>
                  <a:pt x="4" y="85"/>
                  <a:pt x="2" y="84"/>
                </a:cubicBezTo>
                <a:cubicBezTo>
                  <a:pt x="2" y="84"/>
                  <a:pt x="2" y="84"/>
                  <a:pt x="2" y="84"/>
                </a:cubicBezTo>
                <a:cubicBezTo>
                  <a:pt x="2" y="84"/>
                  <a:pt x="2" y="84"/>
                  <a:pt x="2" y="84"/>
                </a:cubicBezTo>
                <a:cubicBezTo>
                  <a:pt x="1" y="82"/>
                  <a:pt x="0" y="80"/>
                  <a:pt x="0" y="78"/>
                </a:cubicBezTo>
                <a:cubicBezTo>
                  <a:pt x="0" y="9"/>
                  <a:pt x="0" y="9"/>
                  <a:pt x="0" y="9"/>
                </a:cubicBezTo>
                <a:cubicBezTo>
                  <a:pt x="0" y="6"/>
                  <a:pt x="1" y="4"/>
                  <a:pt x="2" y="3"/>
                </a:cubicBezTo>
                <a:cubicBezTo>
                  <a:pt x="4" y="1"/>
                  <a:pt x="6" y="0"/>
                  <a:pt x="9" y="0"/>
                </a:cubicBezTo>
                <a:close/>
                <a:moveTo>
                  <a:pt x="65" y="25"/>
                </a:moveTo>
                <a:cubicBezTo>
                  <a:pt x="50" y="10"/>
                  <a:pt x="50" y="10"/>
                  <a:pt x="50" y="10"/>
                </a:cubicBezTo>
                <a:cubicBezTo>
                  <a:pt x="50" y="22"/>
                  <a:pt x="50" y="22"/>
                  <a:pt x="50" y="22"/>
                </a:cubicBezTo>
                <a:cubicBezTo>
                  <a:pt x="50" y="23"/>
                  <a:pt x="50" y="24"/>
                  <a:pt x="51" y="24"/>
                </a:cubicBezTo>
                <a:cubicBezTo>
                  <a:pt x="51" y="24"/>
                  <a:pt x="51" y="24"/>
                  <a:pt x="51" y="24"/>
                </a:cubicBezTo>
                <a:cubicBezTo>
                  <a:pt x="52" y="25"/>
                  <a:pt x="53" y="25"/>
                  <a:pt x="54" y="25"/>
                </a:cubicBezTo>
                <a:cubicBezTo>
                  <a:pt x="65" y="25"/>
                  <a:pt x="65" y="25"/>
                  <a:pt x="65" y="25"/>
                </a:cubicBezTo>
                <a:close/>
                <a:moveTo>
                  <a:pt x="18" y="38"/>
                </a:moveTo>
                <a:cubicBezTo>
                  <a:pt x="17" y="38"/>
                  <a:pt x="16" y="37"/>
                  <a:pt x="16" y="36"/>
                </a:cubicBezTo>
                <a:cubicBezTo>
                  <a:pt x="16" y="35"/>
                  <a:pt x="17" y="34"/>
                  <a:pt x="18" y="34"/>
                </a:cubicBezTo>
                <a:cubicBezTo>
                  <a:pt x="50" y="34"/>
                  <a:pt x="50" y="34"/>
                  <a:pt x="50" y="34"/>
                </a:cubicBezTo>
                <a:cubicBezTo>
                  <a:pt x="51" y="34"/>
                  <a:pt x="52" y="35"/>
                  <a:pt x="52" y="36"/>
                </a:cubicBezTo>
                <a:cubicBezTo>
                  <a:pt x="52" y="37"/>
                  <a:pt x="51" y="38"/>
                  <a:pt x="50" y="38"/>
                </a:cubicBezTo>
                <a:cubicBezTo>
                  <a:pt x="18" y="38"/>
                  <a:pt x="18" y="38"/>
                  <a:pt x="18" y="38"/>
                </a:cubicBezTo>
                <a:close/>
                <a:moveTo>
                  <a:pt x="18" y="52"/>
                </a:moveTo>
                <a:cubicBezTo>
                  <a:pt x="17" y="52"/>
                  <a:pt x="16" y="51"/>
                  <a:pt x="16" y="50"/>
                </a:cubicBezTo>
                <a:cubicBezTo>
                  <a:pt x="16" y="49"/>
                  <a:pt x="17" y="48"/>
                  <a:pt x="18" y="48"/>
                </a:cubicBezTo>
                <a:cubicBezTo>
                  <a:pt x="39" y="48"/>
                  <a:pt x="39" y="48"/>
                  <a:pt x="39" y="48"/>
                </a:cubicBezTo>
                <a:cubicBezTo>
                  <a:pt x="40" y="48"/>
                  <a:pt x="41" y="49"/>
                  <a:pt x="41" y="50"/>
                </a:cubicBezTo>
                <a:cubicBezTo>
                  <a:pt x="41" y="51"/>
                  <a:pt x="40" y="52"/>
                  <a:pt x="39" y="52"/>
                </a:cubicBezTo>
                <a:cubicBezTo>
                  <a:pt x="18" y="52"/>
                  <a:pt x="18" y="52"/>
                  <a:pt x="18" y="5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14" name="Freeform 3905"/>
          <p:cNvSpPr>
            <a:spLocks noEditPoints="1"/>
          </p:cNvSpPr>
          <p:nvPr/>
        </p:nvSpPr>
        <p:spPr bwMode="auto">
          <a:xfrm>
            <a:off x="11392860" y="5609293"/>
            <a:ext cx="233046" cy="135538"/>
          </a:xfrm>
          <a:custGeom>
            <a:avLst/>
            <a:gdLst>
              <a:gd name="T0" fmla="*/ 67 w 88"/>
              <a:gd name="T1" fmla="*/ 7 h 51"/>
              <a:gd name="T2" fmla="*/ 64 w 88"/>
              <a:gd name="T3" fmla="*/ 5 h 51"/>
              <a:gd name="T4" fmla="*/ 60 w 88"/>
              <a:gd name="T5" fmla="*/ 4 h 51"/>
              <a:gd name="T6" fmla="*/ 54 w 88"/>
              <a:gd name="T7" fmla="*/ 7 h 51"/>
              <a:gd name="T8" fmla="*/ 51 w 88"/>
              <a:gd name="T9" fmla="*/ 13 h 51"/>
              <a:gd name="T10" fmla="*/ 51 w 88"/>
              <a:gd name="T11" fmla="*/ 13 h 51"/>
              <a:gd name="T12" fmla="*/ 68 w 88"/>
              <a:gd name="T13" fmla="*/ 12 h 51"/>
              <a:gd name="T14" fmla="*/ 68 w 88"/>
              <a:gd name="T15" fmla="*/ 18 h 51"/>
              <a:gd name="T16" fmla="*/ 68 w 88"/>
              <a:gd name="T17" fmla="*/ 45 h 51"/>
              <a:gd name="T18" fmla="*/ 68 w 88"/>
              <a:gd name="T19" fmla="*/ 18 h 51"/>
              <a:gd name="T20" fmla="*/ 35 w 88"/>
              <a:gd name="T21" fmla="*/ 22 h 51"/>
              <a:gd name="T22" fmla="*/ 36 w 88"/>
              <a:gd name="T23" fmla="*/ 13 h 51"/>
              <a:gd name="T24" fmla="*/ 34 w 88"/>
              <a:gd name="T25" fmla="*/ 7 h 51"/>
              <a:gd name="T26" fmla="*/ 24 w 88"/>
              <a:gd name="T27" fmla="*/ 5 h 51"/>
              <a:gd name="T28" fmla="*/ 20 w 88"/>
              <a:gd name="T29" fmla="*/ 7 h 51"/>
              <a:gd name="T30" fmla="*/ 15 w 88"/>
              <a:gd name="T31" fmla="*/ 13 h 51"/>
              <a:gd name="T32" fmla="*/ 19 w 88"/>
              <a:gd name="T33" fmla="*/ 18 h 51"/>
              <a:gd name="T34" fmla="*/ 19 w 88"/>
              <a:gd name="T35" fmla="*/ 45 h 51"/>
              <a:gd name="T36" fmla="*/ 19 w 88"/>
              <a:gd name="T37" fmla="*/ 18 h 51"/>
              <a:gd name="T38" fmla="*/ 32 w 88"/>
              <a:gd name="T39" fmla="*/ 46 h 51"/>
              <a:gd name="T40" fmla="*/ 5 w 88"/>
              <a:gd name="T41" fmla="*/ 45 h 51"/>
              <a:gd name="T42" fmla="*/ 0 w 88"/>
              <a:gd name="T43" fmla="*/ 32 h 51"/>
              <a:gd name="T44" fmla="*/ 0 w 88"/>
              <a:gd name="T45" fmla="*/ 27 h 51"/>
              <a:gd name="T46" fmla="*/ 5 w 88"/>
              <a:gd name="T47" fmla="*/ 18 h 51"/>
              <a:gd name="T48" fmla="*/ 17 w 88"/>
              <a:gd name="T49" fmla="*/ 4 h 51"/>
              <a:gd name="T50" fmla="*/ 22 w 88"/>
              <a:gd name="T51" fmla="*/ 1 h 51"/>
              <a:gd name="T52" fmla="*/ 37 w 88"/>
              <a:gd name="T53" fmla="*/ 4 h 51"/>
              <a:gd name="T54" fmla="*/ 37 w 88"/>
              <a:gd name="T55" fmla="*/ 4 h 51"/>
              <a:gd name="T56" fmla="*/ 44 w 88"/>
              <a:gd name="T57" fmla="*/ 6 h 51"/>
              <a:gd name="T58" fmla="*/ 51 w 88"/>
              <a:gd name="T59" fmla="*/ 4 h 51"/>
              <a:gd name="T60" fmla="*/ 51 w 88"/>
              <a:gd name="T61" fmla="*/ 4 h 51"/>
              <a:gd name="T62" fmla="*/ 65 w 88"/>
              <a:gd name="T63" fmla="*/ 1 h 51"/>
              <a:gd name="T64" fmla="*/ 70 w 88"/>
              <a:gd name="T65" fmla="*/ 4 h 51"/>
              <a:gd name="T66" fmla="*/ 82 w 88"/>
              <a:gd name="T67" fmla="*/ 18 h 51"/>
              <a:gd name="T68" fmla="*/ 87 w 88"/>
              <a:gd name="T69" fmla="*/ 26 h 51"/>
              <a:gd name="T70" fmla="*/ 88 w 88"/>
              <a:gd name="T71" fmla="*/ 33 h 51"/>
              <a:gd name="T72" fmla="*/ 82 w 88"/>
              <a:gd name="T73" fmla="*/ 45 h 51"/>
              <a:gd name="T74" fmla="*/ 82 w 88"/>
              <a:gd name="T75" fmla="*/ 45 h 51"/>
              <a:gd name="T76" fmla="*/ 68 w 88"/>
              <a:gd name="T77" fmla="*/ 51 h 51"/>
              <a:gd name="T78" fmla="*/ 50 w 88"/>
              <a:gd name="T79" fmla="*/ 38 h 51"/>
              <a:gd name="T80" fmla="*/ 37 w 88"/>
              <a:gd name="T81" fmla="*/ 38 h 51"/>
              <a:gd name="T82" fmla="*/ 47 w 88"/>
              <a:gd name="T83" fmla="*/ 13 h 51"/>
              <a:gd name="T84" fmla="*/ 47 w 88"/>
              <a:gd name="T85" fmla="*/ 13 h 51"/>
              <a:gd name="T86" fmla="*/ 47 w 88"/>
              <a:gd name="T87" fmla="*/ 13 h 51"/>
              <a:gd name="T88" fmla="*/ 46 w 88"/>
              <a:gd name="T89" fmla="*/ 10 h 51"/>
              <a:gd name="T90" fmla="*/ 41 w 88"/>
              <a:gd name="T91" fmla="*/ 10 h 51"/>
              <a:gd name="T92" fmla="*/ 40 w 88"/>
              <a:gd name="T93" fmla="*/ 13 h 51"/>
              <a:gd name="T94" fmla="*/ 40 w 88"/>
              <a:gd name="T95" fmla="*/ 13 h 51"/>
              <a:gd name="T96" fmla="*/ 44 w 88"/>
              <a:gd name="T97" fmla="*/ 21 h 51"/>
              <a:gd name="T98" fmla="*/ 46 w 88"/>
              <a:gd name="T99" fmla="*/ 29 h 51"/>
              <a:gd name="T100" fmla="*/ 41 w 88"/>
              <a:gd name="T101" fmla="*/ 29 h 51"/>
              <a:gd name="T102" fmla="*/ 40 w 88"/>
              <a:gd name="T103" fmla="*/ 31 h 51"/>
              <a:gd name="T104" fmla="*/ 44 w 88"/>
              <a:gd name="T105" fmla="*/ 34 h 51"/>
              <a:gd name="T106" fmla="*/ 46 w 88"/>
              <a:gd name="T107" fmla="*/ 33 h 51"/>
              <a:gd name="T108" fmla="*/ 47 w 88"/>
              <a:gd name="T109" fmla="*/ 31 h 5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8" h="51">
                <a:moveTo>
                  <a:pt x="72" y="13"/>
                </a:moveTo>
                <a:cubicBezTo>
                  <a:pt x="67" y="7"/>
                  <a:pt x="67" y="7"/>
                  <a:pt x="67" y="7"/>
                </a:cubicBezTo>
                <a:cubicBezTo>
                  <a:pt x="67" y="7"/>
                  <a:pt x="67" y="7"/>
                  <a:pt x="67" y="7"/>
                </a:cubicBezTo>
                <a:cubicBezTo>
                  <a:pt x="66" y="6"/>
                  <a:pt x="65" y="5"/>
                  <a:pt x="64" y="5"/>
                </a:cubicBezTo>
                <a:cubicBezTo>
                  <a:pt x="64" y="5"/>
                  <a:pt x="64" y="5"/>
                  <a:pt x="64" y="5"/>
                </a:cubicBezTo>
                <a:cubicBezTo>
                  <a:pt x="63" y="4"/>
                  <a:pt x="61" y="4"/>
                  <a:pt x="60" y="4"/>
                </a:cubicBezTo>
                <a:cubicBezTo>
                  <a:pt x="57" y="4"/>
                  <a:pt x="55" y="5"/>
                  <a:pt x="54" y="7"/>
                </a:cubicBezTo>
                <a:cubicBezTo>
                  <a:pt x="54" y="7"/>
                  <a:pt x="54" y="7"/>
                  <a:pt x="54" y="7"/>
                </a:cubicBezTo>
                <a:cubicBezTo>
                  <a:pt x="52" y="8"/>
                  <a:pt x="51" y="10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3"/>
                  <a:pt x="51" y="13"/>
                  <a:pt x="51" y="13"/>
                </a:cubicBezTo>
                <a:cubicBezTo>
                  <a:pt x="51" y="16"/>
                  <a:pt x="52" y="19"/>
                  <a:pt x="52" y="22"/>
                </a:cubicBezTo>
                <a:cubicBezTo>
                  <a:pt x="55" y="16"/>
                  <a:pt x="61" y="12"/>
                  <a:pt x="68" y="12"/>
                </a:cubicBezTo>
                <a:cubicBezTo>
                  <a:pt x="70" y="12"/>
                  <a:pt x="71" y="12"/>
                  <a:pt x="72" y="13"/>
                </a:cubicBezTo>
                <a:close/>
                <a:moveTo>
                  <a:pt x="68" y="18"/>
                </a:moveTo>
                <a:cubicBezTo>
                  <a:pt x="61" y="18"/>
                  <a:pt x="55" y="24"/>
                  <a:pt x="55" y="32"/>
                </a:cubicBezTo>
                <a:cubicBezTo>
                  <a:pt x="55" y="39"/>
                  <a:pt x="61" y="45"/>
                  <a:pt x="68" y="45"/>
                </a:cubicBezTo>
                <a:cubicBezTo>
                  <a:pt x="76" y="45"/>
                  <a:pt x="82" y="39"/>
                  <a:pt x="82" y="32"/>
                </a:cubicBezTo>
                <a:cubicBezTo>
                  <a:pt x="82" y="24"/>
                  <a:pt x="76" y="18"/>
                  <a:pt x="68" y="18"/>
                </a:cubicBezTo>
                <a:close/>
                <a:moveTo>
                  <a:pt x="19" y="12"/>
                </a:moveTo>
                <a:cubicBezTo>
                  <a:pt x="26" y="12"/>
                  <a:pt x="32" y="16"/>
                  <a:pt x="35" y="22"/>
                </a:cubicBezTo>
                <a:cubicBezTo>
                  <a:pt x="36" y="19"/>
                  <a:pt x="36" y="16"/>
                  <a:pt x="36" y="14"/>
                </a:cubicBezTo>
                <a:cubicBezTo>
                  <a:pt x="36" y="13"/>
                  <a:pt x="36" y="13"/>
                  <a:pt x="36" y="13"/>
                </a:cubicBezTo>
                <a:cubicBezTo>
                  <a:pt x="36" y="10"/>
                  <a:pt x="35" y="8"/>
                  <a:pt x="34" y="7"/>
                </a:cubicBezTo>
                <a:cubicBezTo>
                  <a:pt x="34" y="7"/>
                  <a:pt x="34" y="7"/>
                  <a:pt x="34" y="7"/>
                </a:cubicBezTo>
                <a:cubicBezTo>
                  <a:pt x="32" y="5"/>
                  <a:pt x="30" y="4"/>
                  <a:pt x="27" y="4"/>
                </a:cubicBezTo>
                <a:cubicBezTo>
                  <a:pt x="26" y="4"/>
                  <a:pt x="25" y="4"/>
                  <a:pt x="24" y="5"/>
                </a:cubicBezTo>
                <a:cubicBezTo>
                  <a:pt x="23" y="5"/>
                  <a:pt x="23" y="5"/>
                  <a:pt x="23" y="5"/>
                </a:cubicBezTo>
                <a:cubicBezTo>
                  <a:pt x="22" y="5"/>
                  <a:pt x="21" y="6"/>
                  <a:pt x="20" y="7"/>
                </a:cubicBezTo>
                <a:cubicBezTo>
                  <a:pt x="20" y="7"/>
                  <a:pt x="20" y="7"/>
                  <a:pt x="20" y="7"/>
                </a:cubicBezTo>
                <a:cubicBezTo>
                  <a:pt x="15" y="13"/>
                  <a:pt x="15" y="13"/>
                  <a:pt x="15" y="13"/>
                </a:cubicBezTo>
                <a:cubicBezTo>
                  <a:pt x="17" y="12"/>
                  <a:pt x="18" y="12"/>
                  <a:pt x="19" y="12"/>
                </a:cubicBezTo>
                <a:close/>
                <a:moveTo>
                  <a:pt x="19" y="18"/>
                </a:moveTo>
                <a:cubicBezTo>
                  <a:pt x="11" y="18"/>
                  <a:pt x="5" y="24"/>
                  <a:pt x="5" y="32"/>
                </a:cubicBezTo>
                <a:cubicBezTo>
                  <a:pt x="5" y="39"/>
                  <a:pt x="11" y="45"/>
                  <a:pt x="19" y="45"/>
                </a:cubicBezTo>
                <a:cubicBezTo>
                  <a:pt x="26" y="45"/>
                  <a:pt x="32" y="39"/>
                  <a:pt x="32" y="32"/>
                </a:cubicBezTo>
                <a:cubicBezTo>
                  <a:pt x="32" y="24"/>
                  <a:pt x="26" y="18"/>
                  <a:pt x="19" y="18"/>
                </a:cubicBezTo>
                <a:close/>
                <a:moveTo>
                  <a:pt x="37" y="38"/>
                </a:moveTo>
                <a:cubicBezTo>
                  <a:pt x="36" y="41"/>
                  <a:pt x="34" y="44"/>
                  <a:pt x="32" y="46"/>
                </a:cubicBezTo>
                <a:cubicBezTo>
                  <a:pt x="28" y="49"/>
                  <a:pt x="24" y="51"/>
                  <a:pt x="19" y="51"/>
                </a:cubicBezTo>
                <a:cubicBezTo>
                  <a:pt x="13" y="51"/>
                  <a:pt x="9" y="49"/>
                  <a:pt x="5" y="45"/>
                </a:cubicBezTo>
                <a:cubicBezTo>
                  <a:pt x="5" y="45"/>
                  <a:pt x="5" y="45"/>
                  <a:pt x="5" y="45"/>
                </a:cubicBezTo>
                <a:cubicBezTo>
                  <a:pt x="2" y="42"/>
                  <a:pt x="0" y="37"/>
                  <a:pt x="0" y="32"/>
                </a:cubicBezTo>
                <a:cubicBezTo>
                  <a:pt x="0" y="30"/>
                  <a:pt x="0" y="29"/>
                  <a:pt x="0" y="27"/>
                </a:cubicBezTo>
                <a:cubicBezTo>
                  <a:pt x="0" y="27"/>
                  <a:pt x="0" y="27"/>
                  <a:pt x="0" y="27"/>
                </a:cubicBezTo>
                <a:cubicBezTo>
                  <a:pt x="0" y="26"/>
                  <a:pt x="1" y="25"/>
                  <a:pt x="1" y="24"/>
                </a:cubicBezTo>
                <a:cubicBezTo>
                  <a:pt x="2" y="22"/>
                  <a:pt x="3" y="20"/>
                  <a:pt x="5" y="18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4"/>
                  <a:pt x="17" y="4"/>
                  <a:pt x="17" y="4"/>
                </a:cubicBezTo>
                <a:cubicBezTo>
                  <a:pt x="19" y="3"/>
                  <a:pt x="20" y="2"/>
                  <a:pt x="22" y="1"/>
                </a:cubicBezTo>
                <a:cubicBezTo>
                  <a:pt x="22" y="1"/>
                  <a:pt x="22" y="1"/>
                  <a:pt x="22" y="1"/>
                </a:cubicBezTo>
                <a:cubicBezTo>
                  <a:pt x="24" y="0"/>
                  <a:pt x="25" y="0"/>
                  <a:pt x="27" y="0"/>
                </a:cubicBezTo>
                <a:cubicBezTo>
                  <a:pt x="31" y="0"/>
                  <a:pt x="34" y="1"/>
                  <a:pt x="37" y="4"/>
                </a:cubicBezTo>
                <a:cubicBezTo>
                  <a:pt x="37" y="4"/>
                  <a:pt x="37" y="4"/>
                  <a:pt x="37" y="4"/>
                </a:cubicBezTo>
                <a:cubicBezTo>
                  <a:pt x="37" y="4"/>
                  <a:pt x="37" y="4"/>
                  <a:pt x="37" y="4"/>
                </a:cubicBezTo>
                <a:cubicBezTo>
                  <a:pt x="38" y="5"/>
                  <a:pt x="38" y="6"/>
                  <a:pt x="39" y="7"/>
                </a:cubicBezTo>
                <a:cubicBezTo>
                  <a:pt x="40" y="6"/>
                  <a:pt x="42" y="6"/>
                  <a:pt x="44" y="6"/>
                </a:cubicBezTo>
                <a:cubicBezTo>
                  <a:pt x="45" y="6"/>
                  <a:pt x="47" y="6"/>
                  <a:pt x="48" y="7"/>
                </a:cubicBezTo>
                <a:cubicBezTo>
                  <a:pt x="49" y="6"/>
                  <a:pt x="50" y="5"/>
                  <a:pt x="51" y="4"/>
                </a:cubicBezTo>
                <a:cubicBezTo>
                  <a:pt x="51" y="4"/>
                  <a:pt x="51" y="4"/>
                  <a:pt x="51" y="4"/>
                </a:cubicBezTo>
                <a:cubicBezTo>
                  <a:pt x="51" y="4"/>
                  <a:pt x="51" y="4"/>
                  <a:pt x="51" y="4"/>
                </a:cubicBezTo>
                <a:cubicBezTo>
                  <a:pt x="53" y="1"/>
                  <a:pt x="56" y="0"/>
                  <a:pt x="60" y="0"/>
                </a:cubicBezTo>
                <a:cubicBezTo>
                  <a:pt x="62" y="0"/>
                  <a:pt x="64" y="0"/>
                  <a:pt x="65" y="1"/>
                </a:cubicBezTo>
                <a:cubicBezTo>
                  <a:pt x="66" y="1"/>
                  <a:pt x="66" y="1"/>
                  <a:pt x="66" y="1"/>
                </a:cubicBezTo>
                <a:cubicBezTo>
                  <a:pt x="67" y="2"/>
                  <a:pt x="69" y="3"/>
                  <a:pt x="70" y="4"/>
                </a:cubicBezTo>
                <a:cubicBezTo>
                  <a:pt x="70" y="5"/>
                  <a:pt x="70" y="5"/>
                  <a:pt x="70" y="5"/>
                </a:cubicBezTo>
                <a:cubicBezTo>
                  <a:pt x="82" y="18"/>
                  <a:pt x="82" y="18"/>
                  <a:pt x="82" y="18"/>
                </a:cubicBezTo>
                <a:cubicBezTo>
                  <a:pt x="84" y="20"/>
                  <a:pt x="85" y="22"/>
                  <a:pt x="86" y="24"/>
                </a:cubicBezTo>
                <a:cubicBezTo>
                  <a:pt x="87" y="25"/>
                  <a:pt x="87" y="25"/>
                  <a:pt x="87" y="26"/>
                </a:cubicBezTo>
                <a:cubicBezTo>
                  <a:pt x="87" y="26"/>
                  <a:pt x="87" y="26"/>
                  <a:pt x="87" y="26"/>
                </a:cubicBezTo>
                <a:cubicBezTo>
                  <a:pt x="88" y="28"/>
                  <a:pt x="88" y="30"/>
                  <a:pt x="88" y="33"/>
                </a:cubicBezTo>
                <a:cubicBezTo>
                  <a:pt x="88" y="33"/>
                  <a:pt x="88" y="33"/>
                  <a:pt x="88" y="33"/>
                </a:cubicBezTo>
                <a:cubicBezTo>
                  <a:pt x="87" y="38"/>
                  <a:pt x="85" y="42"/>
                  <a:pt x="82" y="45"/>
                </a:cubicBezTo>
                <a:cubicBezTo>
                  <a:pt x="82" y="45"/>
                  <a:pt x="82" y="45"/>
                  <a:pt x="82" y="45"/>
                </a:cubicBezTo>
                <a:cubicBezTo>
                  <a:pt x="82" y="45"/>
                  <a:pt x="82" y="45"/>
                  <a:pt x="82" y="45"/>
                </a:cubicBezTo>
                <a:cubicBezTo>
                  <a:pt x="82" y="45"/>
                  <a:pt x="82" y="45"/>
                  <a:pt x="82" y="45"/>
                </a:cubicBezTo>
                <a:cubicBezTo>
                  <a:pt x="79" y="49"/>
                  <a:pt x="74" y="51"/>
                  <a:pt x="68" y="51"/>
                </a:cubicBezTo>
                <a:cubicBezTo>
                  <a:pt x="63" y="51"/>
                  <a:pt x="59" y="49"/>
                  <a:pt x="55" y="46"/>
                </a:cubicBezTo>
                <a:cubicBezTo>
                  <a:pt x="53" y="44"/>
                  <a:pt x="52" y="41"/>
                  <a:pt x="50" y="38"/>
                </a:cubicBezTo>
                <a:cubicBezTo>
                  <a:pt x="49" y="40"/>
                  <a:pt x="46" y="41"/>
                  <a:pt x="44" y="41"/>
                </a:cubicBezTo>
                <a:cubicBezTo>
                  <a:pt x="41" y="41"/>
                  <a:pt x="39" y="40"/>
                  <a:pt x="37" y="38"/>
                </a:cubicBezTo>
                <a:close/>
                <a:moveTo>
                  <a:pt x="48" y="22"/>
                </a:moveTo>
                <a:cubicBezTo>
                  <a:pt x="47" y="19"/>
                  <a:pt x="47" y="16"/>
                  <a:pt x="47" y="13"/>
                </a:cubicBez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ubicBezTo>
                  <a:pt x="47" y="13"/>
                  <a:pt x="47" y="13"/>
                  <a:pt x="47" y="13"/>
                </a:cubicBezTo>
                <a:cubicBezTo>
                  <a:pt x="47" y="12"/>
                  <a:pt x="47" y="11"/>
                  <a:pt x="46" y="10"/>
                </a:cubicBezTo>
                <a:cubicBezTo>
                  <a:pt x="45" y="10"/>
                  <a:pt x="45" y="10"/>
                  <a:pt x="44" y="10"/>
                </a:cubicBezTo>
                <a:cubicBezTo>
                  <a:pt x="43" y="10"/>
                  <a:pt x="42" y="10"/>
                  <a:pt x="41" y="10"/>
                </a:cubicBezTo>
                <a:cubicBezTo>
                  <a:pt x="41" y="11"/>
                  <a:pt x="40" y="12"/>
                  <a:pt x="40" y="13"/>
                </a:cubicBezTo>
                <a:cubicBezTo>
                  <a:pt x="40" y="13"/>
                  <a:pt x="40" y="13"/>
                  <a:pt x="40" y="13"/>
                </a:cubicBezTo>
                <a:cubicBezTo>
                  <a:pt x="40" y="13"/>
                  <a:pt x="40" y="13"/>
                  <a:pt x="40" y="13"/>
                </a:cubicBezTo>
                <a:cubicBezTo>
                  <a:pt x="40" y="13"/>
                  <a:pt x="40" y="13"/>
                  <a:pt x="40" y="13"/>
                </a:cubicBezTo>
                <a:cubicBezTo>
                  <a:pt x="40" y="22"/>
                  <a:pt x="40" y="22"/>
                  <a:pt x="40" y="22"/>
                </a:cubicBezTo>
                <a:cubicBezTo>
                  <a:pt x="41" y="21"/>
                  <a:pt x="42" y="21"/>
                  <a:pt x="44" y="21"/>
                </a:cubicBezTo>
                <a:cubicBezTo>
                  <a:pt x="45" y="21"/>
                  <a:pt x="46" y="21"/>
                  <a:pt x="48" y="22"/>
                </a:cubicBezTo>
                <a:close/>
                <a:moveTo>
                  <a:pt x="46" y="29"/>
                </a:moveTo>
                <a:cubicBezTo>
                  <a:pt x="45" y="28"/>
                  <a:pt x="45" y="28"/>
                  <a:pt x="44" y="28"/>
                </a:cubicBezTo>
                <a:cubicBezTo>
                  <a:pt x="43" y="28"/>
                  <a:pt x="42" y="28"/>
                  <a:pt x="41" y="29"/>
                </a:cubicBezTo>
                <a:cubicBezTo>
                  <a:pt x="41" y="29"/>
                  <a:pt x="41" y="29"/>
                  <a:pt x="41" y="29"/>
                </a:cubicBezTo>
                <a:cubicBezTo>
                  <a:pt x="41" y="29"/>
                  <a:pt x="40" y="30"/>
                  <a:pt x="40" y="31"/>
                </a:cubicBezTo>
                <a:cubicBezTo>
                  <a:pt x="40" y="32"/>
                  <a:pt x="41" y="33"/>
                  <a:pt x="41" y="33"/>
                </a:cubicBezTo>
                <a:cubicBezTo>
                  <a:pt x="42" y="34"/>
                  <a:pt x="43" y="34"/>
                  <a:pt x="44" y="34"/>
                </a:cubicBezTo>
                <a:cubicBezTo>
                  <a:pt x="45" y="34"/>
                  <a:pt x="45" y="34"/>
                  <a:pt x="46" y="33"/>
                </a:cubicBezTo>
                <a:cubicBezTo>
                  <a:pt x="46" y="33"/>
                  <a:pt x="46" y="33"/>
                  <a:pt x="46" y="33"/>
                </a:cubicBezTo>
                <a:cubicBezTo>
                  <a:pt x="46" y="33"/>
                  <a:pt x="46" y="33"/>
                  <a:pt x="46" y="33"/>
                </a:cubicBezTo>
                <a:cubicBezTo>
                  <a:pt x="47" y="33"/>
                  <a:pt x="47" y="32"/>
                  <a:pt x="47" y="31"/>
                </a:cubicBezTo>
                <a:cubicBezTo>
                  <a:pt x="47" y="30"/>
                  <a:pt x="47" y="29"/>
                  <a:pt x="46" y="2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15" name="Freeform 3906"/>
          <p:cNvSpPr>
            <a:spLocks noEditPoints="1"/>
          </p:cNvSpPr>
          <p:nvPr/>
        </p:nvSpPr>
        <p:spPr bwMode="auto">
          <a:xfrm>
            <a:off x="2917151" y="5084742"/>
            <a:ext cx="201675" cy="232992"/>
          </a:xfrm>
          <a:custGeom>
            <a:avLst/>
            <a:gdLst>
              <a:gd name="T0" fmla="*/ 40 w 76"/>
              <a:gd name="T1" fmla="*/ 86 h 88"/>
              <a:gd name="T2" fmla="*/ 36 w 76"/>
              <a:gd name="T3" fmla="*/ 86 h 88"/>
              <a:gd name="T4" fmla="*/ 7 w 76"/>
              <a:gd name="T5" fmla="*/ 61 h 88"/>
              <a:gd name="T6" fmla="*/ 11 w 76"/>
              <a:gd name="T7" fmla="*/ 12 h 88"/>
              <a:gd name="T8" fmla="*/ 65 w 76"/>
              <a:gd name="T9" fmla="*/ 12 h 88"/>
              <a:gd name="T10" fmla="*/ 76 w 76"/>
              <a:gd name="T11" fmla="*/ 39 h 88"/>
              <a:gd name="T12" fmla="*/ 52 w 76"/>
              <a:gd name="T13" fmla="*/ 75 h 88"/>
              <a:gd name="T14" fmla="*/ 40 w 76"/>
              <a:gd name="T15" fmla="*/ 20 h 88"/>
              <a:gd name="T16" fmla="*/ 55 w 76"/>
              <a:gd name="T17" fmla="*/ 31 h 88"/>
              <a:gd name="T18" fmla="*/ 56 w 76"/>
              <a:gd name="T19" fmla="*/ 34 h 88"/>
              <a:gd name="T20" fmla="*/ 50 w 76"/>
              <a:gd name="T21" fmla="*/ 52 h 88"/>
              <a:gd name="T22" fmla="*/ 38 w 76"/>
              <a:gd name="T23" fmla="*/ 48 h 88"/>
              <a:gd name="T24" fmla="*/ 26 w 76"/>
              <a:gd name="T25" fmla="*/ 52 h 88"/>
              <a:gd name="T26" fmla="*/ 20 w 76"/>
              <a:gd name="T27" fmla="*/ 34 h 88"/>
              <a:gd name="T28" fmla="*/ 33 w 76"/>
              <a:gd name="T29" fmla="*/ 31 h 88"/>
              <a:gd name="T30" fmla="*/ 40 w 76"/>
              <a:gd name="T31" fmla="*/ 20 h 88"/>
              <a:gd name="T32" fmla="*/ 38 w 76"/>
              <a:gd name="T33" fmla="*/ 27 h 88"/>
              <a:gd name="T34" fmla="*/ 34 w 76"/>
              <a:gd name="T35" fmla="*/ 35 h 88"/>
              <a:gd name="T36" fmla="*/ 33 w 76"/>
              <a:gd name="T37" fmla="*/ 39 h 88"/>
              <a:gd name="T38" fmla="*/ 31 w 76"/>
              <a:gd name="T39" fmla="*/ 48 h 88"/>
              <a:gd name="T40" fmla="*/ 39 w 76"/>
              <a:gd name="T41" fmla="*/ 43 h 88"/>
              <a:gd name="T42" fmla="*/ 43 w 76"/>
              <a:gd name="T43" fmla="*/ 41 h 88"/>
              <a:gd name="T44" fmla="*/ 49 w 76"/>
              <a:gd name="T45" fmla="*/ 35 h 88"/>
              <a:gd name="T46" fmla="*/ 40 w 76"/>
              <a:gd name="T47" fmla="*/ 33 h 88"/>
              <a:gd name="T48" fmla="*/ 47 w 76"/>
              <a:gd name="T49" fmla="*/ 69 h 88"/>
              <a:gd name="T50" fmla="*/ 49 w 76"/>
              <a:gd name="T51" fmla="*/ 69 h 88"/>
              <a:gd name="T52" fmla="*/ 49 w 76"/>
              <a:gd name="T53" fmla="*/ 68 h 88"/>
              <a:gd name="T54" fmla="*/ 70 w 76"/>
              <a:gd name="T55" fmla="*/ 39 h 88"/>
              <a:gd name="T56" fmla="*/ 60 w 76"/>
              <a:gd name="T57" fmla="*/ 16 h 88"/>
              <a:gd name="T58" fmla="*/ 16 w 76"/>
              <a:gd name="T59" fmla="*/ 16 h 88"/>
              <a:gd name="T60" fmla="*/ 12 w 76"/>
              <a:gd name="T61" fmla="*/ 57 h 88"/>
              <a:gd name="T62" fmla="*/ 28 w 76"/>
              <a:gd name="T63" fmla="*/ 69 h 88"/>
              <a:gd name="T64" fmla="*/ 29 w 76"/>
              <a:gd name="T65" fmla="*/ 69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76" h="88">
                <a:moveTo>
                  <a:pt x="42" y="84"/>
                </a:moveTo>
                <a:cubicBezTo>
                  <a:pt x="40" y="86"/>
                  <a:pt x="40" y="86"/>
                  <a:pt x="40" y="86"/>
                </a:cubicBezTo>
                <a:cubicBezTo>
                  <a:pt x="38" y="88"/>
                  <a:pt x="38" y="88"/>
                  <a:pt x="38" y="88"/>
                </a:cubicBezTo>
                <a:cubicBezTo>
                  <a:pt x="36" y="86"/>
                  <a:pt x="36" y="86"/>
                  <a:pt x="36" y="86"/>
                </a:cubicBezTo>
                <a:cubicBezTo>
                  <a:pt x="25" y="75"/>
                  <a:pt x="25" y="75"/>
                  <a:pt x="25" y="75"/>
                </a:cubicBezTo>
                <a:cubicBezTo>
                  <a:pt x="17" y="72"/>
                  <a:pt x="11" y="67"/>
                  <a:pt x="7" y="61"/>
                </a:cubicBezTo>
                <a:cubicBezTo>
                  <a:pt x="2" y="55"/>
                  <a:pt x="0" y="47"/>
                  <a:pt x="0" y="39"/>
                </a:cubicBezTo>
                <a:cubicBezTo>
                  <a:pt x="0" y="29"/>
                  <a:pt x="4" y="19"/>
                  <a:pt x="11" y="12"/>
                </a:cubicBezTo>
                <a:cubicBezTo>
                  <a:pt x="18" y="4"/>
                  <a:pt x="28" y="0"/>
                  <a:pt x="38" y="0"/>
                </a:cubicBezTo>
                <a:cubicBezTo>
                  <a:pt x="48" y="0"/>
                  <a:pt x="58" y="4"/>
                  <a:pt x="65" y="12"/>
                </a:cubicBezTo>
                <a:cubicBezTo>
                  <a:pt x="65" y="12"/>
                  <a:pt x="65" y="12"/>
                  <a:pt x="65" y="12"/>
                </a:cubicBezTo>
                <a:cubicBezTo>
                  <a:pt x="72" y="19"/>
                  <a:pt x="76" y="29"/>
                  <a:pt x="76" y="39"/>
                </a:cubicBezTo>
                <a:cubicBezTo>
                  <a:pt x="76" y="47"/>
                  <a:pt x="74" y="55"/>
                  <a:pt x="69" y="61"/>
                </a:cubicBezTo>
                <a:cubicBezTo>
                  <a:pt x="65" y="67"/>
                  <a:pt x="59" y="72"/>
                  <a:pt x="52" y="75"/>
                </a:cubicBezTo>
                <a:cubicBezTo>
                  <a:pt x="42" y="84"/>
                  <a:pt x="42" y="84"/>
                  <a:pt x="42" y="84"/>
                </a:cubicBezTo>
                <a:close/>
                <a:moveTo>
                  <a:pt x="40" y="20"/>
                </a:moveTo>
                <a:cubicBezTo>
                  <a:pt x="44" y="31"/>
                  <a:pt x="44" y="31"/>
                  <a:pt x="44" y="31"/>
                </a:cubicBezTo>
                <a:cubicBezTo>
                  <a:pt x="55" y="31"/>
                  <a:pt x="55" y="31"/>
                  <a:pt x="55" y="31"/>
                </a:cubicBezTo>
                <a:cubicBezTo>
                  <a:pt x="57" y="31"/>
                  <a:pt x="58" y="33"/>
                  <a:pt x="56" y="34"/>
                </a:cubicBezTo>
                <a:cubicBezTo>
                  <a:pt x="56" y="34"/>
                  <a:pt x="56" y="34"/>
                  <a:pt x="56" y="34"/>
                </a:cubicBezTo>
                <a:cubicBezTo>
                  <a:pt x="47" y="41"/>
                  <a:pt x="47" y="41"/>
                  <a:pt x="47" y="41"/>
                </a:cubicBezTo>
                <a:cubicBezTo>
                  <a:pt x="50" y="52"/>
                  <a:pt x="50" y="52"/>
                  <a:pt x="50" y="52"/>
                </a:cubicBezTo>
                <a:cubicBezTo>
                  <a:pt x="51" y="54"/>
                  <a:pt x="49" y="56"/>
                  <a:pt x="47" y="54"/>
                </a:cubicBezTo>
                <a:cubicBezTo>
                  <a:pt x="38" y="48"/>
                  <a:pt x="38" y="48"/>
                  <a:pt x="38" y="48"/>
                </a:cubicBezTo>
                <a:cubicBezTo>
                  <a:pt x="29" y="54"/>
                  <a:pt x="29" y="54"/>
                  <a:pt x="29" y="54"/>
                </a:cubicBezTo>
                <a:cubicBezTo>
                  <a:pt x="27" y="55"/>
                  <a:pt x="25" y="54"/>
                  <a:pt x="26" y="52"/>
                </a:cubicBezTo>
                <a:cubicBezTo>
                  <a:pt x="29" y="41"/>
                  <a:pt x="29" y="41"/>
                  <a:pt x="29" y="41"/>
                </a:cubicBezTo>
                <a:cubicBezTo>
                  <a:pt x="20" y="34"/>
                  <a:pt x="20" y="34"/>
                  <a:pt x="20" y="34"/>
                </a:cubicBezTo>
                <a:cubicBezTo>
                  <a:pt x="18" y="33"/>
                  <a:pt x="19" y="31"/>
                  <a:pt x="21" y="31"/>
                </a:cubicBezTo>
                <a:cubicBezTo>
                  <a:pt x="33" y="31"/>
                  <a:pt x="33" y="31"/>
                  <a:pt x="33" y="31"/>
                </a:cubicBezTo>
                <a:cubicBezTo>
                  <a:pt x="36" y="20"/>
                  <a:pt x="36" y="20"/>
                  <a:pt x="36" y="20"/>
                </a:cubicBezTo>
                <a:cubicBezTo>
                  <a:pt x="37" y="18"/>
                  <a:pt x="39" y="18"/>
                  <a:pt x="40" y="20"/>
                </a:cubicBezTo>
                <a:close/>
                <a:moveTo>
                  <a:pt x="40" y="33"/>
                </a:moveTo>
                <a:cubicBezTo>
                  <a:pt x="38" y="27"/>
                  <a:pt x="38" y="27"/>
                  <a:pt x="38" y="27"/>
                </a:cubicBezTo>
                <a:cubicBezTo>
                  <a:pt x="36" y="33"/>
                  <a:pt x="36" y="33"/>
                  <a:pt x="36" y="33"/>
                </a:cubicBezTo>
                <a:cubicBezTo>
                  <a:pt x="36" y="34"/>
                  <a:pt x="35" y="35"/>
                  <a:pt x="34" y="35"/>
                </a:cubicBezTo>
                <a:cubicBezTo>
                  <a:pt x="27" y="35"/>
                  <a:pt x="27" y="35"/>
                  <a:pt x="27" y="35"/>
                </a:cubicBezTo>
                <a:cubicBezTo>
                  <a:pt x="33" y="39"/>
                  <a:pt x="33" y="39"/>
                  <a:pt x="33" y="39"/>
                </a:cubicBezTo>
                <a:cubicBezTo>
                  <a:pt x="33" y="39"/>
                  <a:pt x="34" y="40"/>
                  <a:pt x="33" y="41"/>
                </a:cubicBezTo>
                <a:cubicBezTo>
                  <a:pt x="31" y="48"/>
                  <a:pt x="31" y="48"/>
                  <a:pt x="31" y="48"/>
                </a:cubicBezTo>
                <a:cubicBezTo>
                  <a:pt x="37" y="43"/>
                  <a:pt x="37" y="43"/>
                  <a:pt x="37" y="43"/>
                </a:cubicBezTo>
                <a:cubicBezTo>
                  <a:pt x="38" y="43"/>
                  <a:pt x="38" y="43"/>
                  <a:pt x="39" y="43"/>
                </a:cubicBezTo>
                <a:cubicBezTo>
                  <a:pt x="45" y="48"/>
                  <a:pt x="45" y="48"/>
                  <a:pt x="45" y="48"/>
                </a:cubicBezTo>
                <a:cubicBezTo>
                  <a:pt x="43" y="41"/>
                  <a:pt x="43" y="41"/>
                  <a:pt x="43" y="41"/>
                </a:cubicBezTo>
                <a:cubicBezTo>
                  <a:pt x="42" y="40"/>
                  <a:pt x="43" y="39"/>
                  <a:pt x="43" y="39"/>
                </a:cubicBezTo>
                <a:cubicBezTo>
                  <a:pt x="49" y="35"/>
                  <a:pt x="49" y="35"/>
                  <a:pt x="49" y="35"/>
                </a:cubicBezTo>
                <a:cubicBezTo>
                  <a:pt x="42" y="35"/>
                  <a:pt x="42" y="35"/>
                  <a:pt x="42" y="35"/>
                </a:cubicBezTo>
                <a:cubicBezTo>
                  <a:pt x="41" y="35"/>
                  <a:pt x="40" y="34"/>
                  <a:pt x="40" y="33"/>
                </a:cubicBezTo>
                <a:close/>
                <a:moveTo>
                  <a:pt x="38" y="79"/>
                </a:moveTo>
                <a:cubicBezTo>
                  <a:pt x="47" y="69"/>
                  <a:pt x="47" y="69"/>
                  <a:pt x="47" y="69"/>
                </a:cubicBezTo>
                <a:cubicBezTo>
                  <a:pt x="48" y="69"/>
                  <a:pt x="48" y="69"/>
                  <a:pt x="48" y="69"/>
                </a:cubicBezTo>
                <a:cubicBezTo>
                  <a:pt x="49" y="69"/>
                  <a:pt x="49" y="69"/>
                  <a:pt x="49" y="69"/>
                </a:cubicBezTo>
                <a:cubicBezTo>
                  <a:pt x="49" y="69"/>
                  <a:pt x="49" y="69"/>
                  <a:pt x="49" y="69"/>
                </a:cubicBezTo>
                <a:cubicBezTo>
                  <a:pt x="49" y="68"/>
                  <a:pt x="49" y="68"/>
                  <a:pt x="49" y="68"/>
                </a:cubicBezTo>
                <a:cubicBezTo>
                  <a:pt x="55" y="66"/>
                  <a:pt x="60" y="62"/>
                  <a:pt x="64" y="57"/>
                </a:cubicBezTo>
                <a:cubicBezTo>
                  <a:pt x="68" y="52"/>
                  <a:pt x="70" y="45"/>
                  <a:pt x="70" y="39"/>
                </a:cubicBezTo>
                <a:cubicBezTo>
                  <a:pt x="70" y="30"/>
                  <a:pt x="66" y="22"/>
                  <a:pt x="61" y="16"/>
                </a:cubicBezTo>
                <a:cubicBezTo>
                  <a:pt x="60" y="16"/>
                  <a:pt x="60" y="16"/>
                  <a:pt x="60" y="16"/>
                </a:cubicBezTo>
                <a:cubicBezTo>
                  <a:pt x="55" y="10"/>
                  <a:pt x="46" y="7"/>
                  <a:pt x="38" y="7"/>
                </a:cubicBezTo>
                <a:cubicBezTo>
                  <a:pt x="30" y="7"/>
                  <a:pt x="22" y="10"/>
                  <a:pt x="16" y="16"/>
                </a:cubicBezTo>
                <a:cubicBezTo>
                  <a:pt x="10" y="22"/>
                  <a:pt x="6" y="30"/>
                  <a:pt x="6" y="39"/>
                </a:cubicBezTo>
                <a:cubicBezTo>
                  <a:pt x="6" y="45"/>
                  <a:pt x="8" y="52"/>
                  <a:pt x="12" y="57"/>
                </a:cubicBezTo>
                <a:cubicBezTo>
                  <a:pt x="16" y="62"/>
                  <a:pt x="21" y="66"/>
                  <a:pt x="27" y="69"/>
                </a:cubicBezTo>
                <a:cubicBezTo>
                  <a:pt x="28" y="69"/>
                  <a:pt x="28" y="69"/>
                  <a:pt x="28" y="69"/>
                </a:cubicBezTo>
                <a:cubicBezTo>
                  <a:pt x="28" y="69"/>
                  <a:pt x="28" y="69"/>
                  <a:pt x="28" y="69"/>
                </a:cubicBezTo>
                <a:cubicBezTo>
                  <a:pt x="29" y="69"/>
                  <a:pt x="29" y="69"/>
                  <a:pt x="29" y="69"/>
                </a:cubicBezTo>
                <a:cubicBezTo>
                  <a:pt x="38" y="79"/>
                  <a:pt x="38" y="79"/>
                  <a:pt x="38" y="7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16" name="Freeform 3907"/>
          <p:cNvSpPr>
            <a:spLocks noEditPoints="1"/>
          </p:cNvSpPr>
          <p:nvPr/>
        </p:nvSpPr>
        <p:spPr bwMode="auto">
          <a:xfrm>
            <a:off x="5326040" y="4722932"/>
            <a:ext cx="225204" cy="172504"/>
          </a:xfrm>
          <a:custGeom>
            <a:avLst/>
            <a:gdLst>
              <a:gd name="T0" fmla="*/ 16 w 85"/>
              <a:gd name="T1" fmla="*/ 61 h 65"/>
              <a:gd name="T2" fmla="*/ 66 w 85"/>
              <a:gd name="T3" fmla="*/ 58 h 65"/>
              <a:gd name="T4" fmla="*/ 66 w 85"/>
              <a:gd name="T5" fmla="*/ 65 h 65"/>
              <a:gd name="T6" fmla="*/ 34 w 85"/>
              <a:gd name="T7" fmla="*/ 47 h 65"/>
              <a:gd name="T8" fmla="*/ 33 w 85"/>
              <a:gd name="T9" fmla="*/ 47 h 65"/>
              <a:gd name="T10" fmla="*/ 16 w 85"/>
              <a:gd name="T11" fmla="*/ 31 h 65"/>
              <a:gd name="T12" fmla="*/ 18 w 85"/>
              <a:gd name="T13" fmla="*/ 24 h 65"/>
              <a:gd name="T14" fmla="*/ 5 w 85"/>
              <a:gd name="T15" fmla="*/ 23 h 65"/>
              <a:gd name="T16" fmla="*/ 13 w 85"/>
              <a:gd name="T17" fmla="*/ 30 h 65"/>
              <a:gd name="T18" fmla="*/ 14 w 85"/>
              <a:gd name="T19" fmla="*/ 30 h 65"/>
              <a:gd name="T20" fmla="*/ 21 w 85"/>
              <a:gd name="T21" fmla="*/ 51 h 65"/>
              <a:gd name="T22" fmla="*/ 69 w 85"/>
              <a:gd name="T23" fmla="*/ 32 h 65"/>
              <a:gd name="T24" fmla="*/ 72 w 85"/>
              <a:gd name="T25" fmla="*/ 30 h 65"/>
              <a:gd name="T26" fmla="*/ 79 w 85"/>
              <a:gd name="T27" fmla="*/ 28 h 65"/>
              <a:gd name="T28" fmla="*/ 81 w 85"/>
              <a:gd name="T29" fmla="*/ 23 h 65"/>
              <a:gd name="T30" fmla="*/ 73 w 85"/>
              <a:gd name="T31" fmla="*/ 17 h 65"/>
              <a:gd name="T32" fmla="*/ 67 w 85"/>
              <a:gd name="T33" fmla="*/ 24 h 65"/>
              <a:gd name="T34" fmla="*/ 69 w 85"/>
              <a:gd name="T35" fmla="*/ 29 h 65"/>
              <a:gd name="T36" fmla="*/ 53 w 85"/>
              <a:gd name="T37" fmla="*/ 46 h 65"/>
              <a:gd name="T38" fmla="*/ 52 w 85"/>
              <a:gd name="T39" fmla="*/ 47 h 65"/>
              <a:gd name="T40" fmla="*/ 50 w 85"/>
              <a:gd name="T41" fmla="*/ 46 h 65"/>
              <a:gd name="T42" fmla="*/ 43 w 85"/>
              <a:gd name="T43" fmla="*/ 19 h 65"/>
              <a:gd name="T44" fmla="*/ 48 w 85"/>
              <a:gd name="T45" fmla="*/ 15 h 65"/>
              <a:gd name="T46" fmla="*/ 43 w 85"/>
              <a:gd name="T47" fmla="*/ 4 h 65"/>
              <a:gd name="T48" fmla="*/ 36 w 85"/>
              <a:gd name="T49" fmla="*/ 10 h 65"/>
              <a:gd name="T50" fmla="*/ 41 w 85"/>
              <a:gd name="T51" fmla="*/ 17 h 65"/>
              <a:gd name="T52" fmla="*/ 42 w 85"/>
              <a:gd name="T53" fmla="*/ 19 h 65"/>
              <a:gd name="T54" fmla="*/ 34 w 85"/>
              <a:gd name="T55" fmla="*/ 47 h 65"/>
              <a:gd name="T56" fmla="*/ 38 w 85"/>
              <a:gd name="T57" fmla="*/ 20 h 65"/>
              <a:gd name="T58" fmla="*/ 32 w 85"/>
              <a:gd name="T59" fmla="*/ 10 h 65"/>
              <a:gd name="T60" fmla="*/ 43 w 85"/>
              <a:gd name="T61" fmla="*/ 0 h 65"/>
              <a:gd name="T62" fmla="*/ 51 w 85"/>
              <a:gd name="T63" fmla="*/ 17 h 65"/>
              <a:gd name="T64" fmla="*/ 53 w 85"/>
              <a:gd name="T65" fmla="*/ 41 h 65"/>
              <a:gd name="T66" fmla="*/ 63 w 85"/>
              <a:gd name="T67" fmla="*/ 24 h 65"/>
              <a:gd name="T68" fmla="*/ 65 w 85"/>
              <a:gd name="T69" fmla="*/ 17 h 65"/>
              <a:gd name="T70" fmla="*/ 81 w 85"/>
              <a:gd name="T71" fmla="*/ 15 h 65"/>
              <a:gd name="T72" fmla="*/ 82 w 85"/>
              <a:gd name="T73" fmla="*/ 31 h 65"/>
              <a:gd name="T74" fmla="*/ 77 w 85"/>
              <a:gd name="T75" fmla="*/ 34 h 65"/>
              <a:gd name="T76" fmla="*/ 68 w 85"/>
              <a:gd name="T77" fmla="*/ 53 h 65"/>
              <a:gd name="T78" fmla="*/ 66 w 85"/>
              <a:gd name="T79" fmla="*/ 55 h 65"/>
              <a:gd name="T80" fmla="*/ 17 w 85"/>
              <a:gd name="T81" fmla="*/ 53 h 65"/>
              <a:gd name="T82" fmla="*/ 8 w 85"/>
              <a:gd name="T83" fmla="*/ 34 h 65"/>
              <a:gd name="T84" fmla="*/ 13 w 85"/>
              <a:gd name="T85" fmla="*/ 13 h 65"/>
              <a:gd name="T86" fmla="*/ 22 w 85"/>
              <a:gd name="T87" fmla="*/ 24 h 65"/>
              <a:gd name="T88" fmla="*/ 32 w 85"/>
              <a:gd name="T89" fmla="*/ 41 h 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5" h="65">
                <a:moveTo>
                  <a:pt x="19" y="65"/>
                </a:moveTo>
                <a:cubicBezTo>
                  <a:pt x="17" y="65"/>
                  <a:pt x="16" y="63"/>
                  <a:pt x="16" y="61"/>
                </a:cubicBezTo>
                <a:cubicBezTo>
                  <a:pt x="16" y="59"/>
                  <a:pt x="17" y="58"/>
                  <a:pt x="19" y="58"/>
                </a:cubicBezTo>
                <a:cubicBezTo>
                  <a:pt x="66" y="58"/>
                  <a:pt x="66" y="58"/>
                  <a:pt x="66" y="58"/>
                </a:cubicBezTo>
                <a:cubicBezTo>
                  <a:pt x="68" y="58"/>
                  <a:pt x="70" y="59"/>
                  <a:pt x="70" y="61"/>
                </a:cubicBezTo>
                <a:cubicBezTo>
                  <a:pt x="70" y="63"/>
                  <a:pt x="68" y="65"/>
                  <a:pt x="66" y="65"/>
                </a:cubicBezTo>
                <a:cubicBezTo>
                  <a:pt x="19" y="65"/>
                  <a:pt x="19" y="65"/>
                  <a:pt x="19" y="65"/>
                </a:cubicBezTo>
                <a:close/>
                <a:moveTo>
                  <a:pt x="34" y="47"/>
                </a:moveTo>
                <a:cubicBezTo>
                  <a:pt x="33" y="47"/>
                  <a:pt x="33" y="47"/>
                  <a:pt x="33" y="47"/>
                </a:cubicBezTo>
                <a:cubicBezTo>
                  <a:pt x="33" y="47"/>
                  <a:pt x="33" y="47"/>
                  <a:pt x="33" y="47"/>
                </a:cubicBezTo>
                <a:cubicBezTo>
                  <a:pt x="33" y="47"/>
                  <a:pt x="32" y="47"/>
                  <a:pt x="32" y="46"/>
                </a:cubicBezTo>
                <a:cubicBezTo>
                  <a:pt x="16" y="31"/>
                  <a:pt x="16" y="31"/>
                  <a:pt x="16" y="31"/>
                </a:cubicBezTo>
                <a:cubicBezTo>
                  <a:pt x="16" y="31"/>
                  <a:pt x="16" y="29"/>
                  <a:pt x="16" y="29"/>
                </a:cubicBezTo>
                <a:cubicBezTo>
                  <a:pt x="18" y="27"/>
                  <a:pt x="18" y="26"/>
                  <a:pt x="18" y="24"/>
                </a:cubicBezTo>
                <a:cubicBezTo>
                  <a:pt x="19" y="20"/>
                  <a:pt x="16" y="17"/>
                  <a:pt x="12" y="17"/>
                </a:cubicBezTo>
                <a:cubicBezTo>
                  <a:pt x="8" y="17"/>
                  <a:pt x="5" y="19"/>
                  <a:pt x="5" y="23"/>
                </a:cubicBezTo>
                <a:cubicBezTo>
                  <a:pt x="4" y="26"/>
                  <a:pt x="6" y="29"/>
                  <a:pt x="10" y="30"/>
                </a:cubicBezTo>
                <a:cubicBezTo>
                  <a:pt x="11" y="31"/>
                  <a:pt x="12" y="31"/>
                  <a:pt x="13" y="30"/>
                </a:cubicBezTo>
                <a:cubicBezTo>
                  <a:pt x="13" y="30"/>
                  <a:pt x="13" y="30"/>
                  <a:pt x="13" y="30"/>
                </a:cubicBezTo>
                <a:cubicBezTo>
                  <a:pt x="14" y="30"/>
                  <a:pt x="14" y="30"/>
                  <a:pt x="14" y="30"/>
                </a:cubicBezTo>
                <a:cubicBezTo>
                  <a:pt x="15" y="30"/>
                  <a:pt x="16" y="31"/>
                  <a:pt x="16" y="32"/>
                </a:cubicBezTo>
                <a:cubicBezTo>
                  <a:pt x="21" y="51"/>
                  <a:pt x="21" y="51"/>
                  <a:pt x="21" y="51"/>
                </a:cubicBezTo>
                <a:cubicBezTo>
                  <a:pt x="65" y="51"/>
                  <a:pt x="65" y="51"/>
                  <a:pt x="65" y="51"/>
                </a:cubicBezTo>
                <a:cubicBezTo>
                  <a:pt x="69" y="32"/>
                  <a:pt x="69" y="32"/>
                  <a:pt x="69" y="32"/>
                </a:cubicBezTo>
                <a:cubicBezTo>
                  <a:pt x="69" y="32"/>
                  <a:pt x="69" y="32"/>
                  <a:pt x="69" y="32"/>
                </a:cubicBezTo>
                <a:cubicBezTo>
                  <a:pt x="70" y="31"/>
                  <a:pt x="71" y="30"/>
                  <a:pt x="72" y="30"/>
                </a:cubicBezTo>
                <a:cubicBezTo>
                  <a:pt x="73" y="31"/>
                  <a:pt x="74" y="31"/>
                  <a:pt x="76" y="30"/>
                </a:cubicBezTo>
                <a:cubicBezTo>
                  <a:pt x="77" y="30"/>
                  <a:pt x="78" y="29"/>
                  <a:pt x="79" y="28"/>
                </a:cubicBezTo>
                <a:cubicBezTo>
                  <a:pt x="79" y="28"/>
                  <a:pt x="79" y="28"/>
                  <a:pt x="79" y="28"/>
                </a:cubicBezTo>
                <a:cubicBezTo>
                  <a:pt x="80" y="27"/>
                  <a:pt x="81" y="25"/>
                  <a:pt x="81" y="23"/>
                </a:cubicBezTo>
                <a:cubicBezTo>
                  <a:pt x="80" y="21"/>
                  <a:pt x="80" y="20"/>
                  <a:pt x="78" y="19"/>
                </a:cubicBezTo>
                <a:cubicBezTo>
                  <a:pt x="77" y="17"/>
                  <a:pt x="75" y="17"/>
                  <a:pt x="73" y="17"/>
                </a:cubicBezTo>
                <a:cubicBezTo>
                  <a:pt x="71" y="17"/>
                  <a:pt x="70" y="18"/>
                  <a:pt x="68" y="19"/>
                </a:cubicBezTo>
                <a:cubicBezTo>
                  <a:pt x="67" y="21"/>
                  <a:pt x="67" y="22"/>
                  <a:pt x="67" y="24"/>
                </a:cubicBezTo>
                <a:cubicBezTo>
                  <a:pt x="67" y="24"/>
                  <a:pt x="67" y="24"/>
                  <a:pt x="67" y="24"/>
                </a:cubicBezTo>
                <a:cubicBezTo>
                  <a:pt x="67" y="26"/>
                  <a:pt x="68" y="27"/>
                  <a:pt x="69" y="29"/>
                </a:cubicBezTo>
                <a:cubicBezTo>
                  <a:pt x="70" y="29"/>
                  <a:pt x="70" y="31"/>
                  <a:pt x="69" y="31"/>
                </a:cubicBezTo>
                <a:cubicBezTo>
                  <a:pt x="53" y="46"/>
                  <a:pt x="53" y="46"/>
                  <a:pt x="53" y="46"/>
                </a:cubicBezTo>
                <a:cubicBezTo>
                  <a:pt x="53" y="47"/>
                  <a:pt x="52" y="47"/>
                  <a:pt x="52" y="47"/>
                </a:cubicBezTo>
                <a:cubicBezTo>
                  <a:pt x="52" y="47"/>
                  <a:pt x="52" y="47"/>
                  <a:pt x="52" y="47"/>
                </a:cubicBezTo>
                <a:cubicBezTo>
                  <a:pt x="52" y="47"/>
                  <a:pt x="52" y="47"/>
                  <a:pt x="52" y="47"/>
                </a:cubicBezTo>
                <a:cubicBezTo>
                  <a:pt x="51" y="47"/>
                  <a:pt x="50" y="46"/>
                  <a:pt x="50" y="46"/>
                </a:cubicBezTo>
                <a:cubicBezTo>
                  <a:pt x="43" y="19"/>
                  <a:pt x="43" y="19"/>
                  <a:pt x="43" y="19"/>
                </a:cubicBezTo>
                <a:cubicBezTo>
                  <a:pt x="43" y="19"/>
                  <a:pt x="43" y="19"/>
                  <a:pt x="43" y="19"/>
                </a:cubicBezTo>
                <a:cubicBezTo>
                  <a:pt x="43" y="18"/>
                  <a:pt x="43" y="17"/>
                  <a:pt x="44" y="17"/>
                </a:cubicBezTo>
                <a:cubicBezTo>
                  <a:pt x="46" y="17"/>
                  <a:pt x="47" y="16"/>
                  <a:pt x="48" y="15"/>
                </a:cubicBezTo>
                <a:cubicBezTo>
                  <a:pt x="49" y="13"/>
                  <a:pt x="49" y="12"/>
                  <a:pt x="49" y="10"/>
                </a:cubicBezTo>
                <a:cubicBezTo>
                  <a:pt x="49" y="7"/>
                  <a:pt x="46" y="4"/>
                  <a:pt x="43" y="4"/>
                </a:cubicBezTo>
                <a:cubicBezTo>
                  <a:pt x="41" y="4"/>
                  <a:pt x="39" y="4"/>
                  <a:pt x="38" y="6"/>
                </a:cubicBezTo>
                <a:cubicBezTo>
                  <a:pt x="37" y="7"/>
                  <a:pt x="36" y="8"/>
                  <a:pt x="36" y="10"/>
                </a:cubicBezTo>
                <a:cubicBezTo>
                  <a:pt x="36" y="12"/>
                  <a:pt x="36" y="13"/>
                  <a:pt x="37" y="15"/>
                </a:cubicBezTo>
                <a:cubicBezTo>
                  <a:pt x="38" y="16"/>
                  <a:pt x="39" y="17"/>
                  <a:pt x="41" y="17"/>
                </a:cubicBezTo>
                <a:cubicBezTo>
                  <a:pt x="41" y="17"/>
                  <a:pt x="41" y="17"/>
                  <a:pt x="41" y="17"/>
                </a:cubicBezTo>
                <a:cubicBezTo>
                  <a:pt x="42" y="17"/>
                  <a:pt x="43" y="18"/>
                  <a:pt x="42" y="19"/>
                </a:cubicBezTo>
                <a:cubicBezTo>
                  <a:pt x="36" y="45"/>
                  <a:pt x="36" y="45"/>
                  <a:pt x="36" y="45"/>
                </a:cubicBezTo>
                <a:cubicBezTo>
                  <a:pt x="35" y="46"/>
                  <a:pt x="35" y="47"/>
                  <a:pt x="34" y="47"/>
                </a:cubicBezTo>
                <a:close/>
                <a:moveTo>
                  <a:pt x="32" y="41"/>
                </a:moveTo>
                <a:cubicBezTo>
                  <a:pt x="38" y="20"/>
                  <a:pt x="38" y="20"/>
                  <a:pt x="38" y="20"/>
                </a:cubicBezTo>
                <a:cubicBezTo>
                  <a:pt x="36" y="19"/>
                  <a:pt x="35" y="18"/>
                  <a:pt x="34" y="17"/>
                </a:cubicBezTo>
                <a:cubicBezTo>
                  <a:pt x="33" y="15"/>
                  <a:pt x="32" y="13"/>
                  <a:pt x="32" y="10"/>
                </a:cubicBezTo>
                <a:cubicBezTo>
                  <a:pt x="32" y="7"/>
                  <a:pt x="33" y="5"/>
                  <a:pt x="35" y="3"/>
                </a:cubicBezTo>
                <a:cubicBezTo>
                  <a:pt x="37" y="1"/>
                  <a:pt x="40" y="0"/>
                  <a:pt x="43" y="0"/>
                </a:cubicBezTo>
                <a:cubicBezTo>
                  <a:pt x="49" y="0"/>
                  <a:pt x="53" y="4"/>
                  <a:pt x="53" y="10"/>
                </a:cubicBezTo>
                <a:cubicBezTo>
                  <a:pt x="53" y="13"/>
                  <a:pt x="53" y="15"/>
                  <a:pt x="51" y="17"/>
                </a:cubicBezTo>
                <a:cubicBezTo>
                  <a:pt x="50" y="18"/>
                  <a:pt x="49" y="19"/>
                  <a:pt x="47" y="20"/>
                </a:cubicBezTo>
                <a:cubicBezTo>
                  <a:pt x="53" y="41"/>
                  <a:pt x="53" y="41"/>
                  <a:pt x="53" y="41"/>
                </a:cubicBezTo>
                <a:cubicBezTo>
                  <a:pt x="65" y="30"/>
                  <a:pt x="65" y="30"/>
                  <a:pt x="65" y="30"/>
                </a:cubicBezTo>
                <a:cubicBezTo>
                  <a:pt x="64" y="28"/>
                  <a:pt x="63" y="26"/>
                  <a:pt x="63" y="24"/>
                </a:cubicBezTo>
                <a:cubicBezTo>
                  <a:pt x="63" y="24"/>
                  <a:pt x="63" y="24"/>
                  <a:pt x="63" y="24"/>
                </a:cubicBezTo>
                <a:cubicBezTo>
                  <a:pt x="63" y="22"/>
                  <a:pt x="64" y="19"/>
                  <a:pt x="65" y="17"/>
                </a:cubicBezTo>
                <a:cubicBezTo>
                  <a:pt x="67" y="15"/>
                  <a:pt x="70" y="13"/>
                  <a:pt x="73" y="13"/>
                </a:cubicBezTo>
                <a:cubicBezTo>
                  <a:pt x="75" y="13"/>
                  <a:pt x="78" y="14"/>
                  <a:pt x="81" y="15"/>
                </a:cubicBezTo>
                <a:cubicBezTo>
                  <a:pt x="83" y="17"/>
                  <a:pt x="84" y="20"/>
                  <a:pt x="84" y="23"/>
                </a:cubicBezTo>
                <a:cubicBezTo>
                  <a:pt x="85" y="26"/>
                  <a:pt x="84" y="28"/>
                  <a:pt x="82" y="31"/>
                </a:cubicBezTo>
                <a:cubicBezTo>
                  <a:pt x="82" y="31"/>
                  <a:pt x="82" y="31"/>
                  <a:pt x="82" y="31"/>
                </a:cubicBezTo>
                <a:cubicBezTo>
                  <a:pt x="81" y="32"/>
                  <a:pt x="79" y="34"/>
                  <a:pt x="77" y="34"/>
                </a:cubicBezTo>
                <a:cubicBezTo>
                  <a:pt x="76" y="35"/>
                  <a:pt x="74" y="35"/>
                  <a:pt x="73" y="35"/>
                </a:cubicBezTo>
                <a:cubicBezTo>
                  <a:pt x="68" y="53"/>
                  <a:pt x="68" y="53"/>
                  <a:pt x="68" y="53"/>
                </a:cubicBezTo>
                <a:cubicBezTo>
                  <a:pt x="68" y="54"/>
                  <a:pt x="67" y="55"/>
                  <a:pt x="66" y="55"/>
                </a:cubicBezTo>
                <a:cubicBezTo>
                  <a:pt x="66" y="55"/>
                  <a:pt x="66" y="55"/>
                  <a:pt x="66" y="55"/>
                </a:cubicBezTo>
                <a:cubicBezTo>
                  <a:pt x="19" y="55"/>
                  <a:pt x="19" y="55"/>
                  <a:pt x="19" y="55"/>
                </a:cubicBezTo>
                <a:cubicBezTo>
                  <a:pt x="18" y="55"/>
                  <a:pt x="17" y="54"/>
                  <a:pt x="17" y="53"/>
                </a:cubicBezTo>
                <a:cubicBezTo>
                  <a:pt x="13" y="35"/>
                  <a:pt x="13" y="35"/>
                  <a:pt x="13" y="35"/>
                </a:cubicBezTo>
                <a:cubicBezTo>
                  <a:pt x="11" y="35"/>
                  <a:pt x="10" y="35"/>
                  <a:pt x="8" y="34"/>
                </a:cubicBezTo>
                <a:cubicBezTo>
                  <a:pt x="4" y="33"/>
                  <a:pt x="0" y="28"/>
                  <a:pt x="1" y="23"/>
                </a:cubicBezTo>
                <a:cubicBezTo>
                  <a:pt x="1" y="17"/>
                  <a:pt x="7" y="12"/>
                  <a:pt x="13" y="13"/>
                </a:cubicBezTo>
                <a:cubicBezTo>
                  <a:pt x="18" y="14"/>
                  <a:pt x="23" y="18"/>
                  <a:pt x="22" y="24"/>
                </a:cubicBezTo>
                <a:cubicBezTo>
                  <a:pt x="22" y="24"/>
                  <a:pt x="22" y="24"/>
                  <a:pt x="22" y="24"/>
                </a:cubicBezTo>
                <a:cubicBezTo>
                  <a:pt x="22" y="26"/>
                  <a:pt x="22" y="28"/>
                  <a:pt x="21" y="30"/>
                </a:cubicBezTo>
                <a:cubicBezTo>
                  <a:pt x="32" y="41"/>
                  <a:pt x="32" y="41"/>
                  <a:pt x="32" y="4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17" name="Freeform 3908"/>
          <p:cNvSpPr>
            <a:spLocks noEditPoints="1"/>
          </p:cNvSpPr>
          <p:nvPr/>
        </p:nvSpPr>
        <p:spPr bwMode="auto">
          <a:xfrm>
            <a:off x="4910365" y="4662444"/>
            <a:ext cx="233046" cy="232992"/>
          </a:xfrm>
          <a:custGeom>
            <a:avLst/>
            <a:gdLst>
              <a:gd name="T0" fmla="*/ 88 w 88"/>
              <a:gd name="T1" fmla="*/ 63 h 88"/>
              <a:gd name="T2" fmla="*/ 76 w 88"/>
              <a:gd name="T3" fmla="*/ 69 h 88"/>
              <a:gd name="T4" fmla="*/ 84 w 88"/>
              <a:gd name="T5" fmla="*/ 80 h 88"/>
              <a:gd name="T6" fmla="*/ 77 w 88"/>
              <a:gd name="T7" fmla="*/ 84 h 88"/>
              <a:gd name="T8" fmla="*/ 61 w 88"/>
              <a:gd name="T9" fmla="*/ 87 h 88"/>
              <a:gd name="T10" fmla="*/ 50 w 88"/>
              <a:gd name="T11" fmla="*/ 48 h 88"/>
              <a:gd name="T12" fmla="*/ 44 w 88"/>
              <a:gd name="T13" fmla="*/ 57 h 88"/>
              <a:gd name="T14" fmla="*/ 37 w 88"/>
              <a:gd name="T15" fmla="*/ 60 h 88"/>
              <a:gd name="T16" fmla="*/ 31 w 88"/>
              <a:gd name="T17" fmla="*/ 56 h 88"/>
              <a:gd name="T18" fmla="*/ 28 w 88"/>
              <a:gd name="T19" fmla="*/ 50 h 88"/>
              <a:gd name="T20" fmla="*/ 28 w 88"/>
              <a:gd name="T21" fmla="*/ 37 h 88"/>
              <a:gd name="T22" fmla="*/ 44 w 88"/>
              <a:gd name="T23" fmla="*/ 26 h 88"/>
              <a:gd name="T24" fmla="*/ 50 w 88"/>
              <a:gd name="T25" fmla="*/ 27 h 88"/>
              <a:gd name="T26" fmla="*/ 60 w 88"/>
              <a:gd name="T27" fmla="*/ 37 h 88"/>
              <a:gd name="T28" fmla="*/ 59 w 88"/>
              <a:gd name="T29" fmla="*/ 46 h 88"/>
              <a:gd name="T30" fmla="*/ 56 w 88"/>
              <a:gd name="T31" fmla="*/ 38 h 88"/>
              <a:gd name="T32" fmla="*/ 53 w 88"/>
              <a:gd name="T33" fmla="*/ 34 h 88"/>
              <a:gd name="T34" fmla="*/ 44 w 88"/>
              <a:gd name="T35" fmla="*/ 30 h 88"/>
              <a:gd name="T36" fmla="*/ 34 w 88"/>
              <a:gd name="T37" fmla="*/ 34 h 88"/>
              <a:gd name="T38" fmla="*/ 30 w 88"/>
              <a:gd name="T39" fmla="*/ 44 h 88"/>
              <a:gd name="T40" fmla="*/ 31 w 88"/>
              <a:gd name="T41" fmla="*/ 49 h 88"/>
              <a:gd name="T42" fmla="*/ 39 w 88"/>
              <a:gd name="T43" fmla="*/ 56 h 88"/>
              <a:gd name="T44" fmla="*/ 44 w 88"/>
              <a:gd name="T45" fmla="*/ 69 h 88"/>
              <a:gd name="T46" fmla="*/ 33 w 88"/>
              <a:gd name="T47" fmla="*/ 71 h 88"/>
              <a:gd name="T48" fmla="*/ 23 w 88"/>
              <a:gd name="T49" fmla="*/ 64 h 88"/>
              <a:gd name="T50" fmla="*/ 17 w 88"/>
              <a:gd name="T51" fmla="*/ 55 h 88"/>
              <a:gd name="T52" fmla="*/ 17 w 88"/>
              <a:gd name="T53" fmla="*/ 32 h 88"/>
              <a:gd name="T54" fmla="*/ 23 w 88"/>
              <a:gd name="T55" fmla="*/ 23 h 88"/>
              <a:gd name="T56" fmla="*/ 44 w 88"/>
              <a:gd name="T57" fmla="*/ 14 h 88"/>
              <a:gd name="T58" fmla="*/ 55 w 88"/>
              <a:gd name="T59" fmla="*/ 17 h 88"/>
              <a:gd name="T60" fmla="*/ 71 w 88"/>
              <a:gd name="T61" fmla="*/ 33 h 88"/>
              <a:gd name="T62" fmla="*/ 69 w 88"/>
              <a:gd name="T63" fmla="*/ 44 h 88"/>
              <a:gd name="T64" fmla="*/ 62 w 88"/>
              <a:gd name="T65" fmla="*/ 26 h 88"/>
              <a:gd name="T66" fmla="*/ 44 w 88"/>
              <a:gd name="T67" fmla="*/ 18 h 88"/>
              <a:gd name="T68" fmla="*/ 26 w 88"/>
              <a:gd name="T69" fmla="*/ 26 h 88"/>
              <a:gd name="T70" fmla="*/ 18 w 88"/>
              <a:gd name="T71" fmla="*/ 44 h 88"/>
              <a:gd name="T72" fmla="*/ 26 w 88"/>
              <a:gd name="T73" fmla="*/ 61 h 88"/>
              <a:gd name="T74" fmla="*/ 34 w 88"/>
              <a:gd name="T75" fmla="*/ 67 h 88"/>
              <a:gd name="T76" fmla="*/ 47 w 88"/>
              <a:gd name="T77" fmla="*/ 84 h 88"/>
              <a:gd name="T78" fmla="*/ 27 w 88"/>
              <a:gd name="T79" fmla="*/ 84 h 88"/>
              <a:gd name="T80" fmla="*/ 4 w 88"/>
              <a:gd name="T81" fmla="*/ 60 h 88"/>
              <a:gd name="T82" fmla="*/ 4 w 88"/>
              <a:gd name="T83" fmla="*/ 27 h 88"/>
              <a:gd name="T84" fmla="*/ 13 w 88"/>
              <a:gd name="T85" fmla="*/ 13 h 88"/>
              <a:gd name="T86" fmla="*/ 44 w 88"/>
              <a:gd name="T87" fmla="*/ 0 h 88"/>
              <a:gd name="T88" fmla="*/ 60 w 88"/>
              <a:gd name="T89" fmla="*/ 4 h 88"/>
              <a:gd name="T90" fmla="*/ 84 w 88"/>
              <a:gd name="T91" fmla="*/ 27 h 88"/>
              <a:gd name="T92" fmla="*/ 80 w 88"/>
              <a:gd name="T93" fmla="*/ 44 h 88"/>
              <a:gd name="T94" fmla="*/ 70 w 88"/>
              <a:gd name="T95" fmla="*/ 18 h 88"/>
              <a:gd name="T96" fmla="*/ 44 w 88"/>
              <a:gd name="T97" fmla="*/ 7 h 88"/>
              <a:gd name="T98" fmla="*/ 18 w 88"/>
              <a:gd name="T99" fmla="*/ 18 h 88"/>
              <a:gd name="T100" fmla="*/ 7 w 88"/>
              <a:gd name="T101" fmla="*/ 44 h 88"/>
              <a:gd name="T102" fmla="*/ 18 w 88"/>
              <a:gd name="T103" fmla="*/ 69 h 88"/>
              <a:gd name="T104" fmla="*/ 44 w 88"/>
              <a:gd name="T105" fmla="*/ 80 h 88"/>
              <a:gd name="T106" fmla="*/ 62 w 88"/>
              <a:gd name="T107" fmla="*/ 80 h 88"/>
              <a:gd name="T108" fmla="*/ 67 w 88"/>
              <a:gd name="T109" fmla="*/ 71 h 88"/>
              <a:gd name="T110" fmla="*/ 80 w 88"/>
              <a:gd name="T111" fmla="*/ 78 h 88"/>
              <a:gd name="T112" fmla="*/ 72 w 88"/>
              <a:gd name="T113" fmla="*/ 67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88" h="88">
                <a:moveTo>
                  <a:pt x="51" y="48"/>
                </a:moveTo>
                <a:cubicBezTo>
                  <a:pt x="86" y="60"/>
                  <a:pt x="86" y="60"/>
                  <a:pt x="86" y="60"/>
                </a:cubicBezTo>
                <a:cubicBezTo>
                  <a:pt x="87" y="60"/>
                  <a:pt x="88" y="62"/>
                  <a:pt x="88" y="63"/>
                </a:cubicBezTo>
                <a:cubicBezTo>
                  <a:pt x="87" y="63"/>
                  <a:pt x="87" y="63"/>
                  <a:pt x="87" y="64"/>
                </a:cubicBezTo>
                <a:cubicBezTo>
                  <a:pt x="87" y="64"/>
                  <a:pt x="87" y="64"/>
                  <a:pt x="87" y="64"/>
                </a:cubicBezTo>
                <a:cubicBezTo>
                  <a:pt x="76" y="69"/>
                  <a:pt x="76" y="69"/>
                  <a:pt x="76" y="69"/>
                </a:cubicBezTo>
                <a:cubicBezTo>
                  <a:pt x="84" y="77"/>
                  <a:pt x="84" y="77"/>
                  <a:pt x="84" y="77"/>
                </a:cubicBezTo>
                <a:cubicBezTo>
                  <a:pt x="85" y="78"/>
                  <a:pt x="85" y="79"/>
                  <a:pt x="84" y="80"/>
                </a:cubicBezTo>
                <a:cubicBezTo>
                  <a:pt x="84" y="80"/>
                  <a:pt x="84" y="80"/>
                  <a:pt x="84" y="80"/>
                </a:cubicBezTo>
                <a:cubicBezTo>
                  <a:pt x="80" y="84"/>
                  <a:pt x="80" y="84"/>
                  <a:pt x="80" y="84"/>
                </a:cubicBezTo>
                <a:cubicBezTo>
                  <a:pt x="79" y="85"/>
                  <a:pt x="78" y="85"/>
                  <a:pt x="77" y="84"/>
                </a:cubicBezTo>
                <a:cubicBezTo>
                  <a:pt x="77" y="84"/>
                  <a:pt x="77" y="84"/>
                  <a:pt x="77" y="84"/>
                </a:cubicBezTo>
                <a:cubicBezTo>
                  <a:pt x="69" y="76"/>
                  <a:pt x="69" y="76"/>
                  <a:pt x="69" y="76"/>
                </a:cubicBezTo>
                <a:cubicBezTo>
                  <a:pt x="64" y="86"/>
                  <a:pt x="64" y="86"/>
                  <a:pt x="64" y="86"/>
                </a:cubicBezTo>
                <a:cubicBezTo>
                  <a:pt x="63" y="87"/>
                  <a:pt x="62" y="88"/>
                  <a:pt x="61" y="87"/>
                </a:cubicBezTo>
                <a:cubicBezTo>
                  <a:pt x="61" y="87"/>
                  <a:pt x="60" y="87"/>
                  <a:pt x="60" y="86"/>
                </a:cubicBezTo>
                <a:cubicBezTo>
                  <a:pt x="48" y="51"/>
                  <a:pt x="48" y="51"/>
                  <a:pt x="48" y="51"/>
                </a:cubicBezTo>
                <a:cubicBezTo>
                  <a:pt x="48" y="50"/>
                  <a:pt x="49" y="49"/>
                  <a:pt x="50" y="48"/>
                </a:cubicBezTo>
                <a:cubicBezTo>
                  <a:pt x="50" y="48"/>
                  <a:pt x="50" y="48"/>
                  <a:pt x="51" y="48"/>
                </a:cubicBezTo>
                <a:cubicBezTo>
                  <a:pt x="51" y="48"/>
                  <a:pt x="51" y="48"/>
                  <a:pt x="51" y="48"/>
                </a:cubicBezTo>
                <a:close/>
                <a:moveTo>
                  <a:pt x="44" y="57"/>
                </a:moveTo>
                <a:cubicBezTo>
                  <a:pt x="45" y="57"/>
                  <a:pt x="46" y="58"/>
                  <a:pt x="46" y="59"/>
                </a:cubicBezTo>
                <a:cubicBezTo>
                  <a:pt x="46" y="60"/>
                  <a:pt x="45" y="61"/>
                  <a:pt x="44" y="61"/>
                </a:cubicBezTo>
                <a:cubicBezTo>
                  <a:pt x="41" y="61"/>
                  <a:pt x="39" y="61"/>
                  <a:pt x="37" y="60"/>
                </a:cubicBezTo>
                <a:cubicBezTo>
                  <a:pt x="37" y="60"/>
                  <a:pt x="37" y="60"/>
                  <a:pt x="37" y="60"/>
                </a:cubicBezTo>
                <a:cubicBezTo>
                  <a:pt x="37" y="60"/>
                  <a:pt x="37" y="60"/>
                  <a:pt x="37" y="60"/>
                </a:cubicBezTo>
                <a:cubicBezTo>
                  <a:pt x="35" y="59"/>
                  <a:pt x="33" y="58"/>
                  <a:pt x="31" y="56"/>
                </a:cubicBezTo>
                <a:cubicBezTo>
                  <a:pt x="31" y="56"/>
                  <a:pt x="31" y="56"/>
                  <a:pt x="31" y="56"/>
                </a:cubicBezTo>
                <a:cubicBezTo>
                  <a:pt x="30" y="54"/>
                  <a:pt x="28" y="52"/>
                  <a:pt x="28" y="50"/>
                </a:cubicBezTo>
                <a:cubicBezTo>
                  <a:pt x="28" y="50"/>
                  <a:pt x="28" y="50"/>
                  <a:pt x="28" y="50"/>
                </a:cubicBezTo>
                <a:cubicBezTo>
                  <a:pt x="27" y="48"/>
                  <a:pt x="26" y="46"/>
                  <a:pt x="26" y="44"/>
                </a:cubicBezTo>
                <a:cubicBezTo>
                  <a:pt x="26" y="41"/>
                  <a:pt x="27" y="39"/>
                  <a:pt x="28" y="37"/>
                </a:cubicBezTo>
                <a:cubicBezTo>
                  <a:pt x="28" y="37"/>
                  <a:pt x="28" y="37"/>
                  <a:pt x="28" y="37"/>
                </a:cubicBezTo>
                <a:cubicBezTo>
                  <a:pt x="29" y="35"/>
                  <a:pt x="30" y="33"/>
                  <a:pt x="31" y="31"/>
                </a:cubicBezTo>
                <a:cubicBezTo>
                  <a:pt x="31" y="31"/>
                  <a:pt x="31" y="31"/>
                  <a:pt x="31" y="31"/>
                </a:cubicBezTo>
                <a:cubicBezTo>
                  <a:pt x="35" y="28"/>
                  <a:pt x="39" y="26"/>
                  <a:pt x="44" y="26"/>
                </a:cubicBezTo>
                <a:cubicBezTo>
                  <a:pt x="46" y="26"/>
                  <a:pt x="48" y="27"/>
                  <a:pt x="50" y="27"/>
                </a:cubicBezTo>
                <a:cubicBezTo>
                  <a:pt x="50" y="28"/>
                  <a:pt x="50" y="28"/>
                  <a:pt x="50" y="28"/>
                </a:cubicBezTo>
                <a:cubicBezTo>
                  <a:pt x="50" y="27"/>
                  <a:pt x="50" y="27"/>
                  <a:pt x="50" y="27"/>
                </a:cubicBezTo>
                <a:cubicBezTo>
                  <a:pt x="53" y="28"/>
                  <a:pt x="54" y="30"/>
                  <a:pt x="56" y="31"/>
                </a:cubicBezTo>
                <a:cubicBezTo>
                  <a:pt x="56" y="31"/>
                  <a:pt x="56" y="31"/>
                  <a:pt x="56" y="31"/>
                </a:cubicBezTo>
                <a:cubicBezTo>
                  <a:pt x="58" y="33"/>
                  <a:pt x="59" y="35"/>
                  <a:pt x="60" y="37"/>
                </a:cubicBezTo>
                <a:cubicBezTo>
                  <a:pt x="60" y="37"/>
                  <a:pt x="60" y="37"/>
                  <a:pt x="60" y="37"/>
                </a:cubicBezTo>
                <a:cubicBezTo>
                  <a:pt x="61" y="39"/>
                  <a:pt x="61" y="41"/>
                  <a:pt x="61" y="44"/>
                </a:cubicBezTo>
                <a:cubicBezTo>
                  <a:pt x="61" y="45"/>
                  <a:pt x="60" y="46"/>
                  <a:pt x="59" y="46"/>
                </a:cubicBezTo>
                <a:cubicBezTo>
                  <a:pt x="58" y="46"/>
                  <a:pt x="57" y="45"/>
                  <a:pt x="57" y="44"/>
                </a:cubicBezTo>
                <a:cubicBezTo>
                  <a:pt x="57" y="42"/>
                  <a:pt x="57" y="40"/>
                  <a:pt x="56" y="38"/>
                </a:cubicBezTo>
                <a:cubicBezTo>
                  <a:pt x="56" y="38"/>
                  <a:pt x="56" y="38"/>
                  <a:pt x="56" y="38"/>
                </a:cubicBezTo>
                <a:cubicBezTo>
                  <a:pt x="56" y="38"/>
                  <a:pt x="56" y="38"/>
                  <a:pt x="56" y="38"/>
                </a:cubicBezTo>
                <a:cubicBezTo>
                  <a:pt x="55" y="37"/>
                  <a:pt x="55" y="35"/>
                  <a:pt x="53" y="34"/>
                </a:cubicBezTo>
                <a:cubicBezTo>
                  <a:pt x="53" y="34"/>
                  <a:pt x="53" y="34"/>
                  <a:pt x="53" y="34"/>
                </a:cubicBezTo>
                <a:cubicBezTo>
                  <a:pt x="52" y="33"/>
                  <a:pt x="50" y="32"/>
                  <a:pt x="49" y="31"/>
                </a:cubicBezTo>
                <a:cubicBezTo>
                  <a:pt x="49" y="31"/>
                  <a:pt x="49" y="31"/>
                  <a:pt x="49" y="31"/>
                </a:cubicBezTo>
                <a:cubicBezTo>
                  <a:pt x="47" y="31"/>
                  <a:pt x="46" y="30"/>
                  <a:pt x="44" y="30"/>
                </a:cubicBezTo>
                <a:cubicBezTo>
                  <a:pt x="40" y="30"/>
                  <a:pt x="37" y="32"/>
                  <a:pt x="34" y="34"/>
                </a:cubicBezTo>
                <a:cubicBezTo>
                  <a:pt x="34" y="34"/>
                  <a:pt x="34" y="34"/>
                  <a:pt x="34" y="34"/>
                </a:cubicBezTo>
                <a:cubicBezTo>
                  <a:pt x="34" y="34"/>
                  <a:pt x="34" y="34"/>
                  <a:pt x="34" y="34"/>
                </a:cubicBezTo>
                <a:cubicBezTo>
                  <a:pt x="33" y="35"/>
                  <a:pt x="32" y="37"/>
                  <a:pt x="31" y="38"/>
                </a:cubicBezTo>
                <a:cubicBezTo>
                  <a:pt x="31" y="38"/>
                  <a:pt x="31" y="38"/>
                  <a:pt x="31" y="38"/>
                </a:cubicBezTo>
                <a:cubicBezTo>
                  <a:pt x="31" y="40"/>
                  <a:pt x="30" y="42"/>
                  <a:pt x="30" y="44"/>
                </a:cubicBezTo>
                <a:cubicBezTo>
                  <a:pt x="30" y="45"/>
                  <a:pt x="31" y="47"/>
                  <a:pt x="31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1" y="49"/>
                  <a:pt x="31" y="49"/>
                  <a:pt x="31" y="49"/>
                </a:cubicBezTo>
                <a:cubicBezTo>
                  <a:pt x="32" y="50"/>
                  <a:pt x="33" y="52"/>
                  <a:pt x="34" y="53"/>
                </a:cubicBezTo>
                <a:cubicBezTo>
                  <a:pt x="34" y="53"/>
                  <a:pt x="34" y="53"/>
                  <a:pt x="34" y="53"/>
                </a:cubicBezTo>
                <a:cubicBezTo>
                  <a:pt x="35" y="54"/>
                  <a:pt x="37" y="55"/>
                  <a:pt x="39" y="56"/>
                </a:cubicBezTo>
                <a:cubicBezTo>
                  <a:pt x="39" y="56"/>
                  <a:pt x="39" y="56"/>
                  <a:pt x="39" y="56"/>
                </a:cubicBezTo>
                <a:cubicBezTo>
                  <a:pt x="40" y="57"/>
                  <a:pt x="42" y="57"/>
                  <a:pt x="44" y="57"/>
                </a:cubicBezTo>
                <a:close/>
                <a:moveTo>
                  <a:pt x="44" y="69"/>
                </a:moveTo>
                <a:cubicBezTo>
                  <a:pt x="45" y="69"/>
                  <a:pt x="46" y="70"/>
                  <a:pt x="46" y="71"/>
                </a:cubicBezTo>
                <a:cubicBezTo>
                  <a:pt x="46" y="72"/>
                  <a:pt x="45" y="73"/>
                  <a:pt x="44" y="73"/>
                </a:cubicBezTo>
                <a:cubicBezTo>
                  <a:pt x="40" y="73"/>
                  <a:pt x="36" y="72"/>
                  <a:pt x="33" y="71"/>
                </a:cubicBezTo>
                <a:cubicBezTo>
                  <a:pt x="33" y="71"/>
                  <a:pt x="33" y="71"/>
                  <a:pt x="33" y="71"/>
                </a:cubicBezTo>
                <a:cubicBezTo>
                  <a:pt x="33" y="71"/>
                  <a:pt x="33" y="71"/>
                  <a:pt x="33" y="71"/>
                </a:cubicBezTo>
                <a:cubicBezTo>
                  <a:pt x="29" y="69"/>
                  <a:pt x="26" y="67"/>
                  <a:pt x="23" y="64"/>
                </a:cubicBezTo>
                <a:cubicBezTo>
                  <a:pt x="23" y="64"/>
                  <a:pt x="23" y="64"/>
                  <a:pt x="23" y="64"/>
                </a:cubicBezTo>
                <a:cubicBezTo>
                  <a:pt x="23" y="64"/>
                  <a:pt x="23" y="64"/>
                  <a:pt x="23" y="64"/>
                </a:cubicBezTo>
                <a:cubicBezTo>
                  <a:pt x="20" y="62"/>
                  <a:pt x="18" y="58"/>
                  <a:pt x="17" y="55"/>
                </a:cubicBezTo>
                <a:cubicBezTo>
                  <a:pt x="17" y="55"/>
                  <a:pt x="17" y="55"/>
                  <a:pt x="17" y="55"/>
                </a:cubicBezTo>
                <a:cubicBezTo>
                  <a:pt x="15" y="51"/>
                  <a:pt x="14" y="48"/>
                  <a:pt x="14" y="44"/>
                </a:cubicBezTo>
                <a:cubicBezTo>
                  <a:pt x="14" y="40"/>
                  <a:pt x="15" y="36"/>
                  <a:pt x="17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17" y="32"/>
                  <a:pt x="17" y="32"/>
                  <a:pt x="17" y="32"/>
                </a:cubicBezTo>
                <a:cubicBezTo>
                  <a:pt x="18" y="29"/>
                  <a:pt x="20" y="26"/>
                  <a:pt x="23" y="23"/>
                </a:cubicBezTo>
                <a:cubicBezTo>
                  <a:pt x="26" y="20"/>
                  <a:pt x="29" y="18"/>
                  <a:pt x="33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6" y="15"/>
                  <a:pt x="40" y="14"/>
                  <a:pt x="44" y="14"/>
                </a:cubicBezTo>
                <a:cubicBezTo>
                  <a:pt x="48" y="14"/>
                  <a:pt x="51" y="15"/>
                  <a:pt x="55" y="17"/>
                </a:cubicBezTo>
                <a:cubicBezTo>
                  <a:pt x="55" y="17"/>
                  <a:pt x="55" y="17"/>
                  <a:pt x="55" y="17"/>
                </a:cubicBezTo>
                <a:cubicBezTo>
                  <a:pt x="55" y="17"/>
                  <a:pt x="55" y="17"/>
                  <a:pt x="55" y="17"/>
                </a:cubicBezTo>
                <a:cubicBezTo>
                  <a:pt x="58" y="18"/>
                  <a:pt x="62" y="20"/>
                  <a:pt x="64" y="23"/>
                </a:cubicBezTo>
                <a:cubicBezTo>
                  <a:pt x="67" y="26"/>
                  <a:pt x="69" y="29"/>
                  <a:pt x="71" y="32"/>
                </a:cubicBezTo>
                <a:cubicBezTo>
                  <a:pt x="71" y="33"/>
                  <a:pt x="71" y="33"/>
                  <a:pt x="71" y="33"/>
                </a:cubicBezTo>
                <a:cubicBezTo>
                  <a:pt x="72" y="36"/>
                  <a:pt x="73" y="40"/>
                  <a:pt x="73" y="44"/>
                </a:cubicBezTo>
                <a:cubicBezTo>
                  <a:pt x="73" y="45"/>
                  <a:pt x="72" y="46"/>
                  <a:pt x="71" y="46"/>
                </a:cubicBezTo>
                <a:cubicBezTo>
                  <a:pt x="70" y="46"/>
                  <a:pt x="69" y="45"/>
                  <a:pt x="69" y="44"/>
                </a:cubicBezTo>
                <a:cubicBezTo>
                  <a:pt x="69" y="40"/>
                  <a:pt x="68" y="37"/>
                  <a:pt x="67" y="34"/>
                </a:cubicBezTo>
                <a:cubicBezTo>
                  <a:pt x="67" y="34"/>
                  <a:pt x="67" y="34"/>
                  <a:pt x="67" y="34"/>
                </a:cubicBezTo>
                <a:cubicBezTo>
                  <a:pt x="66" y="31"/>
                  <a:pt x="64" y="28"/>
                  <a:pt x="62" y="26"/>
                </a:cubicBezTo>
                <a:cubicBezTo>
                  <a:pt x="59" y="23"/>
                  <a:pt x="56" y="22"/>
                  <a:pt x="53" y="20"/>
                </a:cubicBezTo>
                <a:cubicBezTo>
                  <a:pt x="53" y="20"/>
                  <a:pt x="53" y="20"/>
                  <a:pt x="53" y="20"/>
                </a:cubicBezTo>
                <a:cubicBezTo>
                  <a:pt x="50" y="19"/>
                  <a:pt x="47" y="18"/>
                  <a:pt x="44" y="18"/>
                </a:cubicBezTo>
                <a:cubicBezTo>
                  <a:pt x="40" y="18"/>
                  <a:pt x="37" y="19"/>
                  <a:pt x="34" y="20"/>
                </a:cubicBezTo>
                <a:cubicBezTo>
                  <a:pt x="34" y="20"/>
                  <a:pt x="34" y="20"/>
                  <a:pt x="34" y="20"/>
                </a:cubicBezTo>
                <a:cubicBezTo>
                  <a:pt x="31" y="22"/>
                  <a:pt x="28" y="23"/>
                  <a:pt x="26" y="26"/>
                </a:cubicBezTo>
                <a:cubicBezTo>
                  <a:pt x="24" y="28"/>
                  <a:pt x="22" y="31"/>
                  <a:pt x="20" y="34"/>
                </a:cubicBezTo>
                <a:cubicBezTo>
                  <a:pt x="20" y="34"/>
                  <a:pt x="20" y="34"/>
                  <a:pt x="20" y="34"/>
                </a:cubicBezTo>
                <a:cubicBezTo>
                  <a:pt x="19" y="37"/>
                  <a:pt x="18" y="40"/>
                  <a:pt x="18" y="44"/>
                </a:cubicBezTo>
                <a:cubicBezTo>
                  <a:pt x="18" y="47"/>
                  <a:pt x="19" y="50"/>
                  <a:pt x="20" y="53"/>
                </a:cubicBezTo>
                <a:cubicBezTo>
                  <a:pt x="20" y="53"/>
                  <a:pt x="20" y="53"/>
                  <a:pt x="20" y="53"/>
                </a:cubicBezTo>
                <a:cubicBezTo>
                  <a:pt x="22" y="56"/>
                  <a:pt x="24" y="59"/>
                  <a:pt x="26" y="61"/>
                </a:cubicBezTo>
                <a:cubicBezTo>
                  <a:pt x="26" y="61"/>
                  <a:pt x="26" y="61"/>
                  <a:pt x="26" y="61"/>
                </a:cubicBezTo>
                <a:cubicBezTo>
                  <a:pt x="28" y="64"/>
                  <a:pt x="31" y="66"/>
                  <a:pt x="34" y="67"/>
                </a:cubicBezTo>
                <a:cubicBezTo>
                  <a:pt x="34" y="67"/>
                  <a:pt x="34" y="67"/>
                  <a:pt x="34" y="67"/>
                </a:cubicBezTo>
                <a:cubicBezTo>
                  <a:pt x="37" y="68"/>
                  <a:pt x="40" y="69"/>
                  <a:pt x="44" y="69"/>
                </a:cubicBezTo>
                <a:close/>
                <a:moveTo>
                  <a:pt x="44" y="80"/>
                </a:moveTo>
                <a:cubicBezTo>
                  <a:pt x="46" y="80"/>
                  <a:pt x="47" y="82"/>
                  <a:pt x="47" y="84"/>
                </a:cubicBezTo>
                <a:cubicBezTo>
                  <a:pt x="47" y="85"/>
                  <a:pt x="46" y="87"/>
                  <a:pt x="44" y="87"/>
                </a:cubicBezTo>
                <a:cubicBezTo>
                  <a:pt x="38" y="87"/>
                  <a:pt x="32" y="86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27" y="84"/>
                  <a:pt x="27" y="84"/>
                  <a:pt x="27" y="84"/>
                </a:cubicBezTo>
                <a:cubicBezTo>
                  <a:pt x="22" y="81"/>
                  <a:pt x="17" y="78"/>
                  <a:pt x="13" y="74"/>
                </a:cubicBezTo>
                <a:cubicBezTo>
                  <a:pt x="9" y="70"/>
                  <a:pt x="6" y="65"/>
                  <a:pt x="4" y="60"/>
                </a:cubicBezTo>
                <a:cubicBezTo>
                  <a:pt x="4" y="60"/>
                  <a:pt x="4" y="60"/>
                  <a:pt x="4" y="60"/>
                </a:cubicBezTo>
                <a:cubicBezTo>
                  <a:pt x="2" y="55"/>
                  <a:pt x="0" y="49"/>
                  <a:pt x="0" y="44"/>
                </a:cubicBezTo>
                <a:cubicBezTo>
                  <a:pt x="0" y="38"/>
                  <a:pt x="2" y="32"/>
                  <a:pt x="4" y="27"/>
                </a:cubicBezTo>
                <a:cubicBezTo>
                  <a:pt x="4" y="27"/>
                  <a:pt x="4" y="27"/>
                  <a:pt x="4" y="27"/>
                </a:cubicBezTo>
                <a:cubicBezTo>
                  <a:pt x="4" y="27"/>
                  <a:pt x="4" y="27"/>
                  <a:pt x="4" y="27"/>
                </a:cubicBezTo>
                <a:cubicBezTo>
                  <a:pt x="6" y="22"/>
                  <a:pt x="9" y="17"/>
                  <a:pt x="13" y="13"/>
                </a:cubicBezTo>
                <a:cubicBezTo>
                  <a:pt x="17" y="9"/>
                  <a:pt x="22" y="6"/>
                  <a:pt x="27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32" y="2"/>
                  <a:pt x="38" y="0"/>
                  <a:pt x="44" y="0"/>
                </a:cubicBezTo>
                <a:cubicBezTo>
                  <a:pt x="50" y="0"/>
                  <a:pt x="55" y="2"/>
                  <a:pt x="60" y="4"/>
                </a:cubicBezTo>
                <a:cubicBezTo>
                  <a:pt x="60" y="4"/>
                  <a:pt x="60" y="4"/>
                  <a:pt x="60" y="4"/>
                </a:cubicBezTo>
                <a:cubicBezTo>
                  <a:pt x="60" y="4"/>
                  <a:pt x="60" y="4"/>
                  <a:pt x="60" y="4"/>
                </a:cubicBezTo>
                <a:cubicBezTo>
                  <a:pt x="66" y="6"/>
                  <a:pt x="70" y="9"/>
                  <a:pt x="74" y="13"/>
                </a:cubicBezTo>
                <a:cubicBezTo>
                  <a:pt x="78" y="17"/>
                  <a:pt x="81" y="22"/>
                  <a:pt x="84" y="27"/>
                </a:cubicBezTo>
                <a:cubicBezTo>
                  <a:pt x="84" y="27"/>
                  <a:pt x="84" y="27"/>
                  <a:pt x="84" y="27"/>
                </a:cubicBezTo>
                <a:cubicBezTo>
                  <a:pt x="86" y="32"/>
                  <a:pt x="87" y="38"/>
                  <a:pt x="87" y="44"/>
                </a:cubicBezTo>
                <a:cubicBezTo>
                  <a:pt x="87" y="45"/>
                  <a:pt x="85" y="47"/>
                  <a:pt x="84" y="47"/>
                </a:cubicBezTo>
                <a:cubicBezTo>
                  <a:pt x="82" y="47"/>
                  <a:pt x="80" y="45"/>
                  <a:pt x="80" y="44"/>
                </a:cubicBezTo>
                <a:cubicBezTo>
                  <a:pt x="80" y="39"/>
                  <a:pt x="79" y="34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6" y="25"/>
                  <a:pt x="73" y="21"/>
                  <a:pt x="70" y="18"/>
                </a:cubicBezTo>
                <a:cubicBezTo>
                  <a:pt x="66" y="14"/>
                  <a:pt x="62" y="12"/>
                  <a:pt x="58" y="10"/>
                </a:cubicBezTo>
                <a:cubicBezTo>
                  <a:pt x="58" y="10"/>
                  <a:pt x="58" y="10"/>
                  <a:pt x="58" y="10"/>
                </a:cubicBezTo>
                <a:cubicBezTo>
                  <a:pt x="53" y="8"/>
                  <a:pt x="49" y="7"/>
                  <a:pt x="44" y="7"/>
                </a:cubicBezTo>
                <a:cubicBezTo>
                  <a:pt x="39" y="7"/>
                  <a:pt x="34" y="8"/>
                  <a:pt x="30" y="10"/>
                </a:cubicBezTo>
                <a:cubicBezTo>
                  <a:pt x="30" y="10"/>
                  <a:pt x="30" y="10"/>
                  <a:pt x="30" y="10"/>
                </a:cubicBezTo>
                <a:cubicBezTo>
                  <a:pt x="25" y="12"/>
                  <a:pt x="21" y="14"/>
                  <a:pt x="18" y="18"/>
                </a:cubicBezTo>
                <a:cubicBezTo>
                  <a:pt x="14" y="21"/>
                  <a:pt x="12" y="25"/>
                  <a:pt x="10" y="30"/>
                </a:cubicBezTo>
                <a:cubicBezTo>
                  <a:pt x="10" y="30"/>
                  <a:pt x="10" y="30"/>
                  <a:pt x="10" y="30"/>
                </a:cubicBezTo>
                <a:cubicBezTo>
                  <a:pt x="8" y="34"/>
                  <a:pt x="7" y="39"/>
                  <a:pt x="7" y="44"/>
                </a:cubicBezTo>
                <a:cubicBezTo>
                  <a:pt x="7" y="49"/>
                  <a:pt x="8" y="53"/>
                  <a:pt x="10" y="57"/>
                </a:cubicBezTo>
                <a:cubicBezTo>
                  <a:pt x="10" y="58"/>
                  <a:pt x="10" y="58"/>
                  <a:pt x="10" y="58"/>
                </a:cubicBezTo>
                <a:cubicBezTo>
                  <a:pt x="12" y="62"/>
                  <a:pt x="14" y="66"/>
                  <a:pt x="18" y="69"/>
                </a:cubicBezTo>
                <a:cubicBezTo>
                  <a:pt x="21" y="73"/>
                  <a:pt x="25" y="76"/>
                  <a:pt x="30" y="77"/>
                </a:cubicBezTo>
                <a:cubicBezTo>
                  <a:pt x="30" y="77"/>
                  <a:pt x="30" y="77"/>
                  <a:pt x="30" y="77"/>
                </a:cubicBezTo>
                <a:cubicBezTo>
                  <a:pt x="34" y="79"/>
                  <a:pt x="39" y="80"/>
                  <a:pt x="44" y="80"/>
                </a:cubicBezTo>
                <a:close/>
                <a:moveTo>
                  <a:pt x="81" y="62"/>
                </a:moveTo>
                <a:cubicBezTo>
                  <a:pt x="53" y="53"/>
                  <a:pt x="53" y="53"/>
                  <a:pt x="53" y="53"/>
                </a:cubicBezTo>
                <a:cubicBezTo>
                  <a:pt x="62" y="80"/>
                  <a:pt x="62" y="80"/>
                  <a:pt x="62" y="80"/>
                </a:cubicBezTo>
                <a:cubicBezTo>
                  <a:pt x="67" y="72"/>
                  <a:pt x="67" y="72"/>
                  <a:pt x="67" y="72"/>
                </a:cubicBezTo>
                <a:cubicBezTo>
                  <a:pt x="67" y="72"/>
                  <a:pt x="67" y="72"/>
                  <a:pt x="67" y="72"/>
                </a:cubicBezTo>
                <a:cubicBezTo>
                  <a:pt x="67" y="72"/>
                  <a:pt x="67" y="72"/>
                  <a:pt x="67" y="71"/>
                </a:cubicBezTo>
                <a:cubicBezTo>
                  <a:pt x="68" y="71"/>
                  <a:pt x="69" y="71"/>
                  <a:pt x="70" y="71"/>
                </a:cubicBezTo>
                <a:cubicBezTo>
                  <a:pt x="78" y="80"/>
                  <a:pt x="78" y="80"/>
                  <a:pt x="78" y="80"/>
                </a:cubicBezTo>
                <a:cubicBezTo>
                  <a:pt x="80" y="78"/>
                  <a:pt x="80" y="78"/>
                  <a:pt x="80" y="78"/>
                </a:cubicBezTo>
                <a:cubicBezTo>
                  <a:pt x="72" y="70"/>
                  <a:pt x="72" y="70"/>
                  <a:pt x="72" y="70"/>
                </a:cubicBezTo>
                <a:cubicBezTo>
                  <a:pt x="71" y="70"/>
                  <a:pt x="71" y="70"/>
                  <a:pt x="71" y="70"/>
                </a:cubicBezTo>
                <a:cubicBezTo>
                  <a:pt x="71" y="69"/>
                  <a:pt x="71" y="67"/>
                  <a:pt x="72" y="67"/>
                </a:cubicBezTo>
                <a:cubicBezTo>
                  <a:pt x="81" y="62"/>
                  <a:pt x="81" y="62"/>
                  <a:pt x="81" y="6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18" name="Freeform 3909"/>
          <p:cNvSpPr>
            <a:spLocks noEditPoints="1"/>
          </p:cNvSpPr>
          <p:nvPr/>
        </p:nvSpPr>
        <p:spPr bwMode="auto">
          <a:xfrm>
            <a:off x="491456" y="5089224"/>
            <a:ext cx="230805" cy="228511"/>
          </a:xfrm>
          <a:custGeom>
            <a:avLst/>
            <a:gdLst>
              <a:gd name="T0" fmla="*/ 49 w 87"/>
              <a:gd name="T1" fmla="*/ 53 h 86"/>
              <a:gd name="T2" fmla="*/ 46 w 87"/>
              <a:gd name="T3" fmla="*/ 68 h 86"/>
              <a:gd name="T4" fmla="*/ 32 w 87"/>
              <a:gd name="T5" fmla="*/ 82 h 86"/>
              <a:gd name="T6" fmla="*/ 13 w 87"/>
              <a:gd name="T7" fmla="*/ 82 h 86"/>
              <a:gd name="T8" fmla="*/ 13 w 87"/>
              <a:gd name="T9" fmla="*/ 82 h 86"/>
              <a:gd name="T10" fmla="*/ 4 w 87"/>
              <a:gd name="T11" fmla="*/ 73 h 86"/>
              <a:gd name="T12" fmla="*/ 4 w 87"/>
              <a:gd name="T13" fmla="*/ 55 h 86"/>
              <a:gd name="T14" fmla="*/ 4 w 87"/>
              <a:gd name="T15" fmla="*/ 54 h 86"/>
              <a:gd name="T16" fmla="*/ 18 w 87"/>
              <a:gd name="T17" fmla="*/ 40 h 86"/>
              <a:gd name="T18" fmla="*/ 35 w 87"/>
              <a:gd name="T19" fmla="*/ 42 h 86"/>
              <a:gd name="T20" fmla="*/ 23 w 87"/>
              <a:gd name="T21" fmla="*/ 45 h 86"/>
              <a:gd name="T22" fmla="*/ 9 w 87"/>
              <a:gd name="T23" fmla="*/ 59 h 86"/>
              <a:gd name="T24" fmla="*/ 7 w 87"/>
              <a:gd name="T25" fmla="*/ 64 h 86"/>
              <a:gd name="T26" fmla="*/ 9 w 87"/>
              <a:gd name="T27" fmla="*/ 68 h 86"/>
              <a:gd name="T28" fmla="*/ 18 w 87"/>
              <a:gd name="T29" fmla="*/ 78 h 86"/>
              <a:gd name="T30" fmla="*/ 27 w 87"/>
              <a:gd name="T31" fmla="*/ 78 h 86"/>
              <a:gd name="T32" fmla="*/ 27 w 87"/>
              <a:gd name="T33" fmla="*/ 78 h 86"/>
              <a:gd name="T34" fmla="*/ 43 w 87"/>
              <a:gd name="T35" fmla="*/ 60 h 86"/>
              <a:gd name="T36" fmla="*/ 27 w 87"/>
              <a:gd name="T37" fmla="*/ 59 h 86"/>
              <a:gd name="T38" fmla="*/ 60 w 87"/>
              <a:gd name="T39" fmla="*/ 26 h 86"/>
              <a:gd name="T40" fmla="*/ 32 w 87"/>
              <a:gd name="T41" fmla="*/ 82 h 86"/>
              <a:gd name="T42" fmla="*/ 4 w 87"/>
              <a:gd name="T43" fmla="*/ 73 h 86"/>
              <a:gd name="T44" fmla="*/ 44 w 87"/>
              <a:gd name="T45" fmla="*/ 30 h 86"/>
              <a:gd name="T46" fmla="*/ 37 w 87"/>
              <a:gd name="T47" fmla="*/ 25 h 86"/>
              <a:gd name="T48" fmla="*/ 55 w 87"/>
              <a:gd name="T49" fmla="*/ 4 h 86"/>
              <a:gd name="T50" fmla="*/ 55 w 87"/>
              <a:gd name="T51" fmla="*/ 3 h 86"/>
              <a:gd name="T52" fmla="*/ 74 w 87"/>
              <a:gd name="T53" fmla="*/ 4 h 86"/>
              <a:gd name="T54" fmla="*/ 83 w 87"/>
              <a:gd name="T55" fmla="*/ 13 h 86"/>
              <a:gd name="T56" fmla="*/ 87 w 87"/>
              <a:gd name="T57" fmla="*/ 22 h 86"/>
              <a:gd name="T58" fmla="*/ 83 w 87"/>
              <a:gd name="T59" fmla="*/ 31 h 86"/>
              <a:gd name="T60" fmla="*/ 68 w 87"/>
              <a:gd name="T61" fmla="*/ 46 h 86"/>
              <a:gd name="T62" fmla="*/ 61 w 87"/>
              <a:gd name="T63" fmla="*/ 49 h 86"/>
              <a:gd name="T64" fmla="*/ 56 w 87"/>
              <a:gd name="T65" fmla="*/ 42 h 86"/>
              <a:gd name="T66" fmla="*/ 64 w 87"/>
              <a:gd name="T67" fmla="*/ 41 h 86"/>
              <a:gd name="T68" fmla="*/ 78 w 87"/>
              <a:gd name="T69" fmla="*/ 27 h 86"/>
              <a:gd name="T70" fmla="*/ 78 w 87"/>
              <a:gd name="T71" fmla="*/ 17 h 86"/>
              <a:gd name="T72" fmla="*/ 69 w 87"/>
              <a:gd name="T73" fmla="*/ 8 h 86"/>
              <a:gd name="T74" fmla="*/ 64 w 87"/>
              <a:gd name="T75" fmla="*/ 6 h 86"/>
              <a:gd name="T76" fmla="*/ 60 w 87"/>
              <a:gd name="T77" fmla="*/ 8 h 86"/>
              <a:gd name="T78" fmla="*/ 46 w 87"/>
              <a:gd name="T79" fmla="*/ 22 h 86"/>
              <a:gd name="T80" fmla="*/ 44 w 87"/>
              <a:gd name="T81" fmla="*/ 30 h 86"/>
              <a:gd name="T82" fmla="*/ 55 w 87"/>
              <a:gd name="T83" fmla="*/ 3 h 86"/>
              <a:gd name="T84" fmla="*/ 83 w 87"/>
              <a:gd name="T85" fmla="*/ 1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7" h="86">
                <a:moveTo>
                  <a:pt x="43" y="56"/>
                </a:moveTo>
                <a:cubicBezTo>
                  <a:pt x="42" y="54"/>
                  <a:pt x="43" y="52"/>
                  <a:pt x="44" y="51"/>
                </a:cubicBezTo>
                <a:cubicBezTo>
                  <a:pt x="46" y="50"/>
                  <a:pt x="48" y="51"/>
                  <a:pt x="49" y="53"/>
                </a:cubicBezTo>
                <a:cubicBezTo>
                  <a:pt x="50" y="55"/>
                  <a:pt x="50" y="58"/>
                  <a:pt x="50" y="61"/>
                </a:cubicBezTo>
                <a:cubicBezTo>
                  <a:pt x="49" y="63"/>
                  <a:pt x="48" y="66"/>
                  <a:pt x="46" y="68"/>
                </a:cubicBezTo>
                <a:cubicBezTo>
                  <a:pt x="46" y="68"/>
                  <a:pt x="46" y="68"/>
                  <a:pt x="46" y="68"/>
                </a:cubicBezTo>
                <a:cubicBezTo>
                  <a:pt x="32" y="82"/>
                  <a:pt x="32" y="82"/>
                  <a:pt x="32" y="82"/>
                </a:cubicBezTo>
                <a:cubicBezTo>
                  <a:pt x="32" y="82"/>
                  <a:pt x="32" y="82"/>
                  <a:pt x="32" y="82"/>
                </a:cubicBezTo>
                <a:cubicBezTo>
                  <a:pt x="32" y="82"/>
                  <a:pt x="32" y="82"/>
                  <a:pt x="32" y="82"/>
                </a:cubicBezTo>
                <a:cubicBezTo>
                  <a:pt x="32" y="82"/>
                  <a:pt x="32" y="82"/>
                  <a:pt x="32" y="82"/>
                </a:cubicBezTo>
                <a:cubicBezTo>
                  <a:pt x="29" y="85"/>
                  <a:pt x="26" y="86"/>
                  <a:pt x="22" y="86"/>
                </a:cubicBezTo>
                <a:cubicBezTo>
                  <a:pt x="19" y="86"/>
                  <a:pt x="16" y="85"/>
                  <a:pt x="13" y="82"/>
                </a:cubicBezTo>
                <a:cubicBezTo>
                  <a:pt x="13" y="82"/>
                  <a:pt x="13" y="82"/>
                  <a:pt x="13" y="82"/>
                </a:cubicBezTo>
                <a:cubicBezTo>
                  <a:pt x="13" y="82"/>
                  <a:pt x="13" y="82"/>
                  <a:pt x="13" y="82"/>
                </a:cubicBezTo>
                <a:cubicBezTo>
                  <a:pt x="13" y="82"/>
                  <a:pt x="13" y="82"/>
                  <a:pt x="13" y="82"/>
                </a:cubicBezTo>
                <a:cubicBezTo>
                  <a:pt x="4" y="73"/>
                  <a:pt x="4" y="73"/>
                  <a:pt x="4" y="73"/>
                </a:cubicBezTo>
                <a:cubicBezTo>
                  <a:pt x="4" y="73"/>
                  <a:pt x="4" y="73"/>
                  <a:pt x="4" y="73"/>
                </a:cubicBezTo>
                <a:cubicBezTo>
                  <a:pt x="4" y="73"/>
                  <a:pt x="4" y="73"/>
                  <a:pt x="4" y="73"/>
                </a:cubicBezTo>
                <a:cubicBezTo>
                  <a:pt x="1" y="70"/>
                  <a:pt x="0" y="67"/>
                  <a:pt x="0" y="64"/>
                </a:cubicBezTo>
                <a:cubicBezTo>
                  <a:pt x="0" y="60"/>
                  <a:pt x="2" y="57"/>
                  <a:pt x="4" y="55"/>
                </a:cubicBezTo>
                <a:cubicBezTo>
                  <a:pt x="4" y="55"/>
                  <a:pt x="4" y="55"/>
                  <a:pt x="4" y="55"/>
                </a:cubicBezTo>
                <a:cubicBezTo>
                  <a:pt x="4" y="55"/>
                  <a:pt x="4" y="55"/>
                  <a:pt x="4" y="55"/>
                </a:cubicBezTo>
                <a:cubicBezTo>
                  <a:pt x="4" y="55"/>
                  <a:pt x="4" y="55"/>
                  <a:pt x="4" y="55"/>
                </a:cubicBezTo>
                <a:cubicBezTo>
                  <a:pt x="4" y="54"/>
                  <a:pt x="4" y="54"/>
                  <a:pt x="4" y="54"/>
                </a:cubicBezTo>
                <a:cubicBezTo>
                  <a:pt x="18" y="40"/>
                  <a:pt x="18" y="40"/>
                  <a:pt x="18" y="40"/>
                </a:cubicBezTo>
                <a:cubicBezTo>
                  <a:pt x="18" y="40"/>
                  <a:pt x="18" y="40"/>
                  <a:pt x="18" y="40"/>
                </a:cubicBezTo>
                <a:cubicBezTo>
                  <a:pt x="18" y="40"/>
                  <a:pt x="18" y="40"/>
                  <a:pt x="18" y="40"/>
                </a:cubicBezTo>
                <a:cubicBezTo>
                  <a:pt x="20" y="38"/>
                  <a:pt x="23" y="37"/>
                  <a:pt x="26" y="36"/>
                </a:cubicBezTo>
                <a:cubicBezTo>
                  <a:pt x="28" y="36"/>
                  <a:pt x="31" y="36"/>
                  <a:pt x="34" y="38"/>
                </a:cubicBezTo>
                <a:cubicBezTo>
                  <a:pt x="35" y="39"/>
                  <a:pt x="36" y="41"/>
                  <a:pt x="35" y="42"/>
                </a:cubicBezTo>
                <a:cubicBezTo>
                  <a:pt x="34" y="44"/>
                  <a:pt x="32" y="44"/>
                  <a:pt x="31" y="44"/>
                </a:cubicBezTo>
                <a:cubicBezTo>
                  <a:pt x="29" y="43"/>
                  <a:pt x="28" y="43"/>
                  <a:pt x="27" y="43"/>
                </a:cubicBezTo>
                <a:cubicBezTo>
                  <a:pt x="25" y="43"/>
                  <a:pt x="24" y="44"/>
                  <a:pt x="23" y="45"/>
                </a:cubicBezTo>
                <a:cubicBezTo>
                  <a:pt x="23" y="45"/>
                  <a:pt x="23" y="45"/>
                  <a:pt x="23" y="45"/>
                </a:cubicBezTo>
                <a:cubicBezTo>
                  <a:pt x="9" y="59"/>
                  <a:pt x="9" y="59"/>
                  <a:pt x="9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7" y="60"/>
                  <a:pt x="7" y="62"/>
                  <a:pt x="7" y="64"/>
                </a:cubicBezTo>
                <a:cubicBezTo>
                  <a:pt x="7" y="65"/>
                  <a:pt x="7" y="67"/>
                  <a:pt x="9" y="68"/>
                </a:cubicBezTo>
                <a:cubicBezTo>
                  <a:pt x="9" y="68"/>
                  <a:pt x="9" y="68"/>
                  <a:pt x="9" y="68"/>
                </a:cubicBezTo>
                <a:cubicBezTo>
                  <a:pt x="9" y="68"/>
                  <a:pt x="9" y="68"/>
                  <a:pt x="9" y="68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8"/>
                  <a:pt x="18" y="78"/>
                  <a:pt x="18" y="78"/>
                </a:cubicBezTo>
                <a:cubicBezTo>
                  <a:pt x="18" y="78"/>
                  <a:pt x="18" y="78"/>
                  <a:pt x="18" y="78"/>
                </a:cubicBezTo>
                <a:cubicBezTo>
                  <a:pt x="19" y="79"/>
                  <a:pt x="21" y="79"/>
                  <a:pt x="22" y="79"/>
                </a:cubicBezTo>
                <a:cubicBezTo>
                  <a:pt x="24" y="79"/>
                  <a:pt x="26" y="79"/>
                  <a:pt x="27" y="78"/>
                </a:cubicBezTo>
                <a:cubicBezTo>
                  <a:pt x="27" y="78"/>
                  <a:pt x="27" y="78"/>
                  <a:pt x="27" y="78"/>
                </a:cubicBezTo>
                <a:cubicBezTo>
                  <a:pt x="27" y="78"/>
                  <a:pt x="27" y="78"/>
                  <a:pt x="27" y="78"/>
                </a:cubicBezTo>
                <a:cubicBezTo>
                  <a:pt x="27" y="78"/>
                  <a:pt x="27" y="78"/>
                  <a:pt x="27" y="78"/>
                </a:cubicBezTo>
                <a:cubicBezTo>
                  <a:pt x="27" y="78"/>
                  <a:pt x="27" y="78"/>
                  <a:pt x="27" y="78"/>
                </a:cubicBezTo>
                <a:cubicBezTo>
                  <a:pt x="41" y="63"/>
                  <a:pt x="41" y="63"/>
                  <a:pt x="41" y="63"/>
                </a:cubicBezTo>
                <a:cubicBezTo>
                  <a:pt x="41" y="63"/>
                  <a:pt x="41" y="63"/>
                  <a:pt x="41" y="63"/>
                </a:cubicBezTo>
                <a:cubicBezTo>
                  <a:pt x="42" y="62"/>
                  <a:pt x="43" y="61"/>
                  <a:pt x="43" y="60"/>
                </a:cubicBezTo>
                <a:cubicBezTo>
                  <a:pt x="44" y="58"/>
                  <a:pt x="43" y="57"/>
                  <a:pt x="43" y="56"/>
                </a:cubicBezTo>
                <a:close/>
                <a:moveTo>
                  <a:pt x="32" y="59"/>
                </a:moveTo>
                <a:cubicBezTo>
                  <a:pt x="30" y="61"/>
                  <a:pt x="28" y="61"/>
                  <a:pt x="27" y="59"/>
                </a:cubicBezTo>
                <a:cubicBezTo>
                  <a:pt x="26" y="58"/>
                  <a:pt x="26" y="56"/>
                  <a:pt x="27" y="55"/>
                </a:cubicBezTo>
                <a:cubicBezTo>
                  <a:pt x="55" y="26"/>
                  <a:pt x="55" y="26"/>
                  <a:pt x="55" y="26"/>
                </a:cubicBezTo>
                <a:cubicBezTo>
                  <a:pt x="57" y="25"/>
                  <a:pt x="59" y="25"/>
                  <a:pt x="60" y="26"/>
                </a:cubicBezTo>
                <a:cubicBezTo>
                  <a:pt x="61" y="28"/>
                  <a:pt x="61" y="30"/>
                  <a:pt x="60" y="31"/>
                </a:cubicBezTo>
                <a:cubicBezTo>
                  <a:pt x="32" y="59"/>
                  <a:pt x="32" y="59"/>
                  <a:pt x="32" y="59"/>
                </a:cubicBezTo>
                <a:close/>
                <a:moveTo>
                  <a:pt x="32" y="82"/>
                </a:moveTo>
                <a:cubicBezTo>
                  <a:pt x="30" y="84"/>
                  <a:pt x="28" y="84"/>
                  <a:pt x="27" y="82"/>
                </a:cubicBezTo>
                <a:cubicBezTo>
                  <a:pt x="32" y="82"/>
                  <a:pt x="32" y="82"/>
                  <a:pt x="32" y="82"/>
                </a:cubicBezTo>
                <a:close/>
                <a:moveTo>
                  <a:pt x="4" y="73"/>
                </a:moveTo>
                <a:cubicBezTo>
                  <a:pt x="3" y="72"/>
                  <a:pt x="3" y="70"/>
                  <a:pt x="4" y="68"/>
                </a:cubicBezTo>
                <a:cubicBezTo>
                  <a:pt x="4" y="73"/>
                  <a:pt x="4" y="73"/>
                  <a:pt x="4" y="73"/>
                </a:cubicBezTo>
                <a:close/>
                <a:moveTo>
                  <a:pt x="44" y="30"/>
                </a:moveTo>
                <a:cubicBezTo>
                  <a:pt x="45" y="32"/>
                  <a:pt x="44" y="34"/>
                  <a:pt x="43" y="35"/>
                </a:cubicBezTo>
                <a:cubicBezTo>
                  <a:pt x="41" y="35"/>
                  <a:pt x="39" y="35"/>
                  <a:pt x="38" y="33"/>
                </a:cubicBezTo>
                <a:cubicBezTo>
                  <a:pt x="37" y="31"/>
                  <a:pt x="37" y="28"/>
                  <a:pt x="37" y="25"/>
                </a:cubicBezTo>
                <a:cubicBezTo>
                  <a:pt x="37" y="22"/>
                  <a:pt x="39" y="20"/>
                  <a:pt x="41" y="18"/>
                </a:cubicBezTo>
                <a:cubicBezTo>
                  <a:pt x="41" y="18"/>
                  <a:pt x="41" y="18"/>
                  <a:pt x="41" y="18"/>
                </a:cubicBezTo>
                <a:cubicBezTo>
                  <a:pt x="55" y="4"/>
                  <a:pt x="55" y="4"/>
                  <a:pt x="55" y="4"/>
                </a:cubicBezTo>
                <a:cubicBezTo>
                  <a:pt x="55" y="4"/>
                  <a:pt x="55" y="4"/>
                  <a:pt x="55" y="4"/>
                </a:cubicBezTo>
                <a:cubicBezTo>
                  <a:pt x="55" y="4"/>
                  <a:pt x="55" y="4"/>
                  <a:pt x="55" y="4"/>
                </a:cubicBezTo>
                <a:cubicBezTo>
                  <a:pt x="55" y="3"/>
                  <a:pt x="55" y="3"/>
                  <a:pt x="55" y="3"/>
                </a:cubicBezTo>
                <a:cubicBezTo>
                  <a:pt x="58" y="1"/>
                  <a:pt x="61" y="0"/>
                  <a:pt x="64" y="0"/>
                </a:cubicBezTo>
                <a:cubicBezTo>
                  <a:pt x="68" y="0"/>
                  <a:pt x="71" y="1"/>
                  <a:pt x="74" y="4"/>
                </a:cubicBezTo>
                <a:cubicBezTo>
                  <a:pt x="74" y="4"/>
                  <a:pt x="74" y="4"/>
                  <a:pt x="74" y="4"/>
                </a:cubicBezTo>
                <a:cubicBezTo>
                  <a:pt x="74" y="4"/>
                  <a:pt x="74" y="4"/>
                  <a:pt x="74" y="4"/>
                </a:cubicBezTo>
                <a:cubicBezTo>
                  <a:pt x="74" y="4"/>
                  <a:pt x="74" y="4"/>
                  <a:pt x="74" y="4"/>
                </a:cubicBezTo>
                <a:cubicBezTo>
                  <a:pt x="83" y="13"/>
                  <a:pt x="83" y="13"/>
                  <a:pt x="83" y="13"/>
                </a:cubicBezTo>
                <a:cubicBezTo>
                  <a:pt x="83" y="13"/>
                  <a:pt x="83" y="13"/>
                  <a:pt x="83" y="13"/>
                </a:cubicBezTo>
                <a:cubicBezTo>
                  <a:pt x="83" y="13"/>
                  <a:pt x="83" y="13"/>
                  <a:pt x="83" y="13"/>
                </a:cubicBezTo>
                <a:cubicBezTo>
                  <a:pt x="85" y="15"/>
                  <a:pt x="87" y="19"/>
                  <a:pt x="87" y="22"/>
                </a:cubicBezTo>
                <a:cubicBezTo>
                  <a:pt x="87" y="25"/>
                  <a:pt x="85" y="29"/>
                  <a:pt x="83" y="31"/>
                </a:cubicBezTo>
                <a:cubicBezTo>
                  <a:pt x="83" y="31"/>
                  <a:pt x="83" y="31"/>
                  <a:pt x="83" y="31"/>
                </a:cubicBezTo>
                <a:cubicBezTo>
                  <a:pt x="83" y="31"/>
                  <a:pt x="83" y="31"/>
                  <a:pt x="83" y="31"/>
                </a:cubicBezTo>
                <a:cubicBezTo>
                  <a:pt x="83" y="31"/>
                  <a:pt x="83" y="31"/>
                  <a:pt x="83" y="31"/>
                </a:cubicBezTo>
                <a:cubicBezTo>
                  <a:pt x="83" y="31"/>
                  <a:pt x="83" y="31"/>
                  <a:pt x="83" y="31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46"/>
                  <a:pt x="68" y="46"/>
                  <a:pt x="68" y="46"/>
                </a:cubicBezTo>
                <a:cubicBezTo>
                  <a:pt x="68" y="46"/>
                  <a:pt x="68" y="46"/>
                  <a:pt x="68" y="46"/>
                </a:cubicBezTo>
                <a:cubicBezTo>
                  <a:pt x="66" y="48"/>
                  <a:pt x="64" y="49"/>
                  <a:pt x="61" y="49"/>
                </a:cubicBezTo>
                <a:cubicBezTo>
                  <a:pt x="59" y="50"/>
                  <a:pt x="56" y="49"/>
                  <a:pt x="53" y="48"/>
                </a:cubicBezTo>
                <a:cubicBezTo>
                  <a:pt x="52" y="47"/>
                  <a:pt x="51" y="45"/>
                  <a:pt x="52" y="44"/>
                </a:cubicBezTo>
                <a:cubicBezTo>
                  <a:pt x="53" y="42"/>
                  <a:pt x="55" y="41"/>
                  <a:pt x="56" y="42"/>
                </a:cubicBezTo>
                <a:cubicBezTo>
                  <a:pt x="57" y="43"/>
                  <a:pt x="59" y="43"/>
                  <a:pt x="60" y="43"/>
                </a:cubicBezTo>
                <a:cubicBezTo>
                  <a:pt x="61" y="43"/>
                  <a:pt x="63" y="42"/>
                  <a:pt x="64" y="41"/>
                </a:cubicBezTo>
                <a:cubicBezTo>
                  <a:pt x="64" y="41"/>
                  <a:pt x="64" y="41"/>
                  <a:pt x="64" y="41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8" y="27"/>
                  <a:pt x="78" y="27"/>
                  <a:pt x="78" y="27"/>
                </a:cubicBezTo>
                <a:cubicBezTo>
                  <a:pt x="79" y="25"/>
                  <a:pt x="80" y="24"/>
                  <a:pt x="80" y="22"/>
                </a:cubicBezTo>
                <a:cubicBezTo>
                  <a:pt x="80" y="20"/>
                  <a:pt x="79" y="19"/>
                  <a:pt x="78" y="17"/>
                </a:cubicBezTo>
                <a:cubicBezTo>
                  <a:pt x="78" y="17"/>
                  <a:pt x="78" y="17"/>
                  <a:pt x="78" y="17"/>
                </a:cubicBezTo>
                <a:cubicBezTo>
                  <a:pt x="78" y="17"/>
                  <a:pt x="78" y="17"/>
                  <a:pt x="78" y="17"/>
                </a:cubicBezTo>
                <a:cubicBezTo>
                  <a:pt x="69" y="8"/>
                  <a:pt x="69" y="8"/>
                  <a:pt x="69" y="8"/>
                </a:cubicBezTo>
                <a:cubicBezTo>
                  <a:pt x="69" y="8"/>
                  <a:pt x="69" y="8"/>
                  <a:pt x="69" y="8"/>
                </a:cubicBezTo>
                <a:cubicBezTo>
                  <a:pt x="69" y="8"/>
                  <a:pt x="69" y="8"/>
                  <a:pt x="69" y="8"/>
                </a:cubicBezTo>
                <a:cubicBezTo>
                  <a:pt x="68" y="7"/>
                  <a:pt x="66" y="6"/>
                  <a:pt x="64" y="6"/>
                </a:cubicBezTo>
                <a:cubicBezTo>
                  <a:pt x="63" y="6"/>
                  <a:pt x="61" y="7"/>
                  <a:pt x="60" y="8"/>
                </a:cubicBez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60" y="8"/>
                  <a:pt x="60" y="8"/>
                </a:cubicBezTo>
                <a:cubicBezTo>
                  <a:pt x="60" y="8"/>
                  <a:pt x="60" y="8"/>
                  <a:pt x="60" y="8"/>
                </a:cubicBezTo>
                <a:cubicBezTo>
                  <a:pt x="46" y="22"/>
                  <a:pt x="46" y="22"/>
                  <a:pt x="46" y="22"/>
                </a:cubicBezTo>
                <a:cubicBezTo>
                  <a:pt x="45" y="23"/>
                  <a:pt x="45" y="23"/>
                  <a:pt x="45" y="23"/>
                </a:cubicBezTo>
                <a:cubicBezTo>
                  <a:pt x="44" y="24"/>
                  <a:pt x="44" y="25"/>
                  <a:pt x="44" y="26"/>
                </a:cubicBezTo>
                <a:cubicBezTo>
                  <a:pt x="43" y="28"/>
                  <a:pt x="44" y="29"/>
                  <a:pt x="44" y="30"/>
                </a:cubicBezTo>
                <a:close/>
                <a:moveTo>
                  <a:pt x="55" y="3"/>
                </a:moveTo>
                <a:cubicBezTo>
                  <a:pt x="57" y="2"/>
                  <a:pt x="59" y="2"/>
                  <a:pt x="60" y="4"/>
                </a:cubicBezTo>
                <a:cubicBezTo>
                  <a:pt x="55" y="3"/>
                  <a:pt x="55" y="3"/>
                  <a:pt x="55" y="3"/>
                </a:cubicBezTo>
                <a:close/>
                <a:moveTo>
                  <a:pt x="83" y="13"/>
                </a:moveTo>
                <a:cubicBezTo>
                  <a:pt x="84" y="14"/>
                  <a:pt x="84" y="16"/>
                  <a:pt x="83" y="17"/>
                </a:cubicBezTo>
                <a:cubicBezTo>
                  <a:pt x="83" y="13"/>
                  <a:pt x="83" y="13"/>
                  <a:pt x="83" y="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19" name="Freeform 3910"/>
          <p:cNvSpPr>
            <a:spLocks noEditPoints="1"/>
          </p:cNvSpPr>
          <p:nvPr/>
        </p:nvSpPr>
        <p:spPr bwMode="auto">
          <a:xfrm>
            <a:off x="2903706" y="4670286"/>
            <a:ext cx="227444" cy="225151"/>
          </a:xfrm>
          <a:custGeom>
            <a:avLst/>
            <a:gdLst>
              <a:gd name="T0" fmla="*/ 46 w 86"/>
              <a:gd name="T1" fmla="*/ 14 h 85"/>
              <a:gd name="T2" fmla="*/ 48 w 86"/>
              <a:gd name="T3" fmla="*/ 21 h 85"/>
              <a:gd name="T4" fmla="*/ 44 w 86"/>
              <a:gd name="T5" fmla="*/ 21 h 85"/>
              <a:gd name="T6" fmla="*/ 46 w 86"/>
              <a:gd name="T7" fmla="*/ 12 h 85"/>
              <a:gd name="T8" fmla="*/ 22 w 86"/>
              <a:gd name="T9" fmla="*/ 22 h 85"/>
              <a:gd name="T10" fmla="*/ 12 w 86"/>
              <a:gd name="T11" fmla="*/ 45 h 85"/>
              <a:gd name="T12" fmla="*/ 33 w 86"/>
              <a:gd name="T13" fmla="*/ 76 h 85"/>
              <a:gd name="T14" fmla="*/ 69 w 86"/>
              <a:gd name="T15" fmla="*/ 69 h 85"/>
              <a:gd name="T16" fmla="*/ 76 w 86"/>
              <a:gd name="T17" fmla="*/ 58 h 85"/>
              <a:gd name="T18" fmla="*/ 79 w 86"/>
              <a:gd name="T19" fmla="*/ 45 h 85"/>
              <a:gd name="T20" fmla="*/ 69 w 86"/>
              <a:gd name="T21" fmla="*/ 22 h 85"/>
              <a:gd name="T22" fmla="*/ 30 w 86"/>
              <a:gd name="T23" fmla="*/ 9 h 85"/>
              <a:gd name="T24" fmla="*/ 74 w 86"/>
              <a:gd name="T25" fmla="*/ 17 h 85"/>
              <a:gd name="T26" fmla="*/ 86 w 86"/>
              <a:gd name="T27" fmla="*/ 45 h 85"/>
              <a:gd name="T28" fmla="*/ 83 w 86"/>
              <a:gd name="T29" fmla="*/ 61 h 85"/>
              <a:gd name="T30" fmla="*/ 46 w 86"/>
              <a:gd name="T31" fmla="*/ 85 h 85"/>
              <a:gd name="T32" fmla="*/ 17 w 86"/>
              <a:gd name="T33" fmla="*/ 74 h 85"/>
              <a:gd name="T34" fmla="*/ 9 w 86"/>
              <a:gd name="T35" fmla="*/ 30 h 85"/>
              <a:gd name="T36" fmla="*/ 12 w 86"/>
              <a:gd name="T37" fmla="*/ 24 h 85"/>
              <a:gd name="T38" fmla="*/ 1 w 86"/>
              <a:gd name="T39" fmla="*/ 8 h 85"/>
              <a:gd name="T40" fmla="*/ 8 w 86"/>
              <a:gd name="T41" fmla="*/ 2 h 85"/>
              <a:gd name="T42" fmla="*/ 8 w 86"/>
              <a:gd name="T43" fmla="*/ 2 h 85"/>
              <a:gd name="T44" fmla="*/ 23 w 86"/>
              <a:gd name="T45" fmla="*/ 8 h 85"/>
              <a:gd name="T46" fmla="*/ 23 w 86"/>
              <a:gd name="T47" fmla="*/ 8 h 85"/>
              <a:gd name="T48" fmla="*/ 30 w 86"/>
              <a:gd name="T49" fmla="*/ 9 h 85"/>
              <a:gd name="T50" fmla="*/ 17 w 86"/>
              <a:gd name="T51" fmla="*/ 17 h 85"/>
              <a:gd name="T52" fmla="*/ 19 w 86"/>
              <a:gd name="T53" fmla="*/ 15 h 85"/>
              <a:gd name="T54" fmla="*/ 19 w 86"/>
              <a:gd name="T55" fmla="*/ 9 h 85"/>
              <a:gd name="T56" fmla="*/ 9 w 86"/>
              <a:gd name="T57" fmla="*/ 5 h 85"/>
              <a:gd name="T58" fmla="*/ 7 w 86"/>
              <a:gd name="T59" fmla="*/ 7 h 85"/>
              <a:gd name="T60" fmla="*/ 4 w 86"/>
              <a:gd name="T61" fmla="*/ 12 h 85"/>
              <a:gd name="T62" fmla="*/ 12 w 86"/>
              <a:gd name="T63" fmla="*/ 20 h 85"/>
              <a:gd name="T64" fmla="*/ 16 w 86"/>
              <a:gd name="T65" fmla="*/ 19 h 85"/>
              <a:gd name="T66" fmla="*/ 53 w 86"/>
              <a:gd name="T67" fmla="*/ 37 h 85"/>
              <a:gd name="T68" fmla="*/ 53 w 86"/>
              <a:gd name="T69" fmla="*/ 37 h 85"/>
              <a:gd name="T70" fmla="*/ 54 w 86"/>
              <a:gd name="T71" fmla="*/ 38 h 85"/>
              <a:gd name="T72" fmla="*/ 54 w 86"/>
              <a:gd name="T73" fmla="*/ 38 h 85"/>
              <a:gd name="T74" fmla="*/ 54 w 86"/>
              <a:gd name="T75" fmla="*/ 38 h 85"/>
              <a:gd name="T76" fmla="*/ 54 w 86"/>
              <a:gd name="T77" fmla="*/ 38 h 85"/>
              <a:gd name="T78" fmla="*/ 63 w 86"/>
              <a:gd name="T79" fmla="*/ 60 h 85"/>
              <a:gd name="T80" fmla="*/ 60 w 86"/>
              <a:gd name="T81" fmla="*/ 63 h 85"/>
              <a:gd name="T82" fmla="*/ 38 w 86"/>
              <a:gd name="T83" fmla="*/ 54 h 85"/>
              <a:gd name="T84" fmla="*/ 38 w 86"/>
              <a:gd name="T85" fmla="*/ 54 h 85"/>
              <a:gd name="T86" fmla="*/ 37 w 86"/>
              <a:gd name="T87" fmla="*/ 53 h 85"/>
              <a:gd name="T88" fmla="*/ 37 w 86"/>
              <a:gd name="T89" fmla="*/ 53 h 85"/>
              <a:gd name="T90" fmla="*/ 37 w 86"/>
              <a:gd name="T91" fmla="*/ 53 h 85"/>
              <a:gd name="T92" fmla="*/ 37 w 86"/>
              <a:gd name="T93" fmla="*/ 53 h 85"/>
              <a:gd name="T94" fmla="*/ 30 w 86"/>
              <a:gd name="T95" fmla="*/ 28 h 85"/>
              <a:gd name="T96" fmla="*/ 49 w 86"/>
              <a:gd name="T97" fmla="*/ 40 h 85"/>
              <a:gd name="T98" fmla="*/ 40 w 86"/>
              <a:gd name="T99" fmla="*/ 49 h 85"/>
              <a:gd name="T100" fmla="*/ 43 w 86"/>
              <a:gd name="T101" fmla="*/ 51 h 85"/>
              <a:gd name="T102" fmla="*/ 52 w 86"/>
              <a:gd name="T103" fmla="*/ 42 h 85"/>
              <a:gd name="T104" fmla="*/ 16 w 86"/>
              <a:gd name="T105" fmla="*/ 47 h 85"/>
              <a:gd name="T106" fmla="*/ 16 w 86"/>
              <a:gd name="T107" fmla="*/ 43 h 85"/>
              <a:gd name="T108" fmla="*/ 23 w 86"/>
              <a:gd name="T109" fmla="*/ 45 h 85"/>
              <a:gd name="T110" fmla="*/ 16 w 86"/>
              <a:gd name="T111" fmla="*/ 47 h 85"/>
              <a:gd name="T112" fmla="*/ 46 w 86"/>
              <a:gd name="T113" fmla="*/ 77 h 85"/>
              <a:gd name="T114" fmla="*/ 44 w 86"/>
              <a:gd name="T115" fmla="*/ 70 h 85"/>
              <a:gd name="T116" fmla="*/ 48 w 86"/>
              <a:gd name="T117" fmla="*/ 70 h 85"/>
              <a:gd name="T118" fmla="*/ 75 w 86"/>
              <a:gd name="T119" fmla="*/ 43 h 85"/>
              <a:gd name="T120" fmla="*/ 75 w 86"/>
              <a:gd name="T121" fmla="*/ 47 h 85"/>
              <a:gd name="T122" fmla="*/ 68 w 86"/>
              <a:gd name="T123" fmla="*/ 45 h 85"/>
              <a:gd name="T124" fmla="*/ 75 w 86"/>
              <a:gd name="T125" fmla="*/ 43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86" h="85">
                <a:moveTo>
                  <a:pt x="44" y="16"/>
                </a:moveTo>
                <a:cubicBezTo>
                  <a:pt x="44" y="15"/>
                  <a:pt x="45" y="14"/>
                  <a:pt x="46" y="14"/>
                </a:cubicBezTo>
                <a:cubicBezTo>
                  <a:pt x="47" y="14"/>
                  <a:pt x="48" y="15"/>
                  <a:pt x="48" y="16"/>
                </a:cubicBezTo>
                <a:cubicBezTo>
                  <a:pt x="48" y="21"/>
                  <a:pt x="48" y="21"/>
                  <a:pt x="48" y="21"/>
                </a:cubicBezTo>
                <a:cubicBezTo>
                  <a:pt x="48" y="22"/>
                  <a:pt x="47" y="23"/>
                  <a:pt x="46" y="23"/>
                </a:cubicBezTo>
                <a:cubicBezTo>
                  <a:pt x="45" y="23"/>
                  <a:pt x="44" y="22"/>
                  <a:pt x="44" y="21"/>
                </a:cubicBezTo>
                <a:cubicBezTo>
                  <a:pt x="44" y="16"/>
                  <a:pt x="44" y="16"/>
                  <a:pt x="44" y="16"/>
                </a:cubicBezTo>
                <a:close/>
                <a:moveTo>
                  <a:pt x="46" y="12"/>
                </a:moveTo>
                <a:cubicBezTo>
                  <a:pt x="41" y="12"/>
                  <a:pt x="37" y="13"/>
                  <a:pt x="33" y="15"/>
                </a:cubicBezTo>
                <a:cubicBezTo>
                  <a:pt x="29" y="16"/>
                  <a:pt x="25" y="19"/>
                  <a:pt x="22" y="22"/>
                </a:cubicBezTo>
                <a:cubicBezTo>
                  <a:pt x="19" y="25"/>
                  <a:pt x="17" y="29"/>
                  <a:pt x="15" y="33"/>
                </a:cubicBezTo>
                <a:cubicBezTo>
                  <a:pt x="13" y="37"/>
                  <a:pt x="12" y="41"/>
                  <a:pt x="12" y="45"/>
                </a:cubicBezTo>
                <a:cubicBezTo>
                  <a:pt x="12" y="54"/>
                  <a:pt x="16" y="63"/>
                  <a:pt x="22" y="69"/>
                </a:cubicBezTo>
                <a:cubicBezTo>
                  <a:pt x="25" y="72"/>
                  <a:pt x="29" y="75"/>
                  <a:pt x="33" y="76"/>
                </a:cubicBezTo>
                <a:cubicBezTo>
                  <a:pt x="37" y="78"/>
                  <a:pt x="41" y="79"/>
                  <a:pt x="46" y="79"/>
                </a:cubicBezTo>
                <a:cubicBezTo>
                  <a:pt x="55" y="79"/>
                  <a:pt x="63" y="75"/>
                  <a:pt x="69" y="69"/>
                </a:cubicBezTo>
                <a:cubicBezTo>
                  <a:pt x="72" y="66"/>
                  <a:pt x="75" y="62"/>
                  <a:pt x="76" y="58"/>
                </a:cubicBezTo>
                <a:cubicBezTo>
                  <a:pt x="76" y="58"/>
                  <a:pt x="76" y="58"/>
                  <a:pt x="76" y="58"/>
                </a:cubicBezTo>
                <a:cubicBezTo>
                  <a:pt x="76" y="58"/>
                  <a:pt x="76" y="58"/>
                  <a:pt x="76" y="58"/>
                </a:cubicBezTo>
                <a:cubicBezTo>
                  <a:pt x="78" y="54"/>
                  <a:pt x="79" y="50"/>
                  <a:pt x="79" y="45"/>
                </a:cubicBezTo>
                <a:cubicBezTo>
                  <a:pt x="79" y="41"/>
                  <a:pt x="78" y="37"/>
                  <a:pt x="76" y="33"/>
                </a:cubicBezTo>
                <a:cubicBezTo>
                  <a:pt x="75" y="29"/>
                  <a:pt x="72" y="25"/>
                  <a:pt x="69" y="22"/>
                </a:cubicBezTo>
                <a:cubicBezTo>
                  <a:pt x="63" y="16"/>
                  <a:pt x="55" y="12"/>
                  <a:pt x="46" y="12"/>
                </a:cubicBezTo>
                <a:close/>
                <a:moveTo>
                  <a:pt x="30" y="9"/>
                </a:moveTo>
                <a:cubicBezTo>
                  <a:pt x="35" y="7"/>
                  <a:pt x="40" y="6"/>
                  <a:pt x="46" y="6"/>
                </a:cubicBezTo>
                <a:cubicBezTo>
                  <a:pt x="57" y="6"/>
                  <a:pt x="67" y="10"/>
                  <a:pt x="74" y="17"/>
                </a:cubicBezTo>
                <a:cubicBezTo>
                  <a:pt x="78" y="21"/>
                  <a:pt x="81" y="25"/>
                  <a:pt x="83" y="30"/>
                </a:cubicBezTo>
                <a:cubicBezTo>
                  <a:pt x="85" y="35"/>
                  <a:pt x="86" y="40"/>
                  <a:pt x="86" y="45"/>
                </a:cubicBezTo>
                <a:cubicBezTo>
                  <a:pt x="86" y="51"/>
                  <a:pt x="85" y="56"/>
                  <a:pt x="83" y="61"/>
                </a:cubicBezTo>
                <a:cubicBezTo>
                  <a:pt x="83" y="61"/>
                  <a:pt x="83" y="61"/>
                  <a:pt x="83" y="61"/>
                </a:cubicBezTo>
                <a:cubicBezTo>
                  <a:pt x="81" y="66"/>
                  <a:pt x="78" y="70"/>
                  <a:pt x="74" y="74"/>
                </a:cubicBezTo>
                <a:cubicBezTo>
                  <a:pt x="66" y="81"/>
                  <a:pt x="56" y="85"/>
                  <a:pt x="46" y="85"/>
                </a:cubicBezTo>
                <a:cubicBezTo>
                  <a:pt x="40" y="85"/>
                  <a:pt x="35" y="84"/>
                  <a:pt x="30" y="82"/>
                </a:cubicBezTo>
                <a:cubicBezTo>
                  <a:pt x="26" y="80"/>
                  <a:pt x="21" y="77"/>
                  <a:pt x="17" y="74"/>
                </a:cubicBezTo>
                <a:cubicBezTo>
                  <a:pt x="10" y="66"/>
                  <a:pt x="6" y="56"/>
                  <a:pt x="6" y="45"/>
                </a:cubicBezTo>
                <a:cubicBezTo>
                  <a:pt x="6" y="40"/>
                  <a:pt x="7" y="35"/>
                  <a:pt x="9" y="30"/>
                </a:cubicBezTo>
                <a:cubicBezTo>
                  <a:pt x="10" y="28"/>
                  <a:pt x="11" y="26"/>
                  <a:pt x="12" y="24"/>
                </a:cubicBezTo>
                <a:cubicBezTo>
                  <a:pt x="12" y="24"/>
                  <a:pt x="12" y="24"/>
                  <a:pt x="12" y="24"/>
                </a:cubicBezTo>
                <a:cubicBezTo>
                  <a:pt x="6" y="24"/>
                  <a:pt x="0" y="19"/>
                  <a:pt x="0" y="12"/>
                </a:cubicBezTo>
                <a:cubicBezTo>
                  <a:pt x="0" y="11"/>
                  <a:pt x="1" y="9"/>
                  <a:pt x="1" y="8"/>
                </a:cubicBezTo>
                <a:cubicBezTo>
                  <a:pt x="2" y="6"/>
                  <a:pt x="3" y="5"/>
                  <a:pt x="4" y="4"/>
                </a:cubicBezTo>
                <a:cubicBezTo>
                  <a:pt x="5" y="3"/>
                  <a:pt x="6" y="2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8" y="2"/>
                  <a:pt x="8" y="2"/>
                  <a:pt x="8" y="2"/>
                </a:cubicBezTo>
                <a:cubicBezTo>
                  <a:pt x="12" y="0"/>
                  <a:pt x="17" y="1"/>
                  <a:pt x="20" y="4"/>
                </a:cubicBezTo>
                <a:cubicBezTo>
                  <a:pt x="21" y="5"/>
                  <a:pt x="22" y="6"/>
                  <a:pt x="23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23" y="8"/>
                  <a:pt x="23" y="8"/>
                  <a:pt x="23" y="8"/>
                </a:cubicBezTo>
                <a:cubicBezTo>
                  <a:pt x="23" y="9"/>
                  <a:pt x="24" y="11"/>
                  <a:pt x="24" y="12"/>
                </a:cubicBezTo>
                <a:cubicBezTo>
                  <a:pt x="26" y="11"/>
                  <a:pt x="28" y="10"/>
                  <a:pt x="30" y="9"/>
                </a:cubicBezTo>
                <a:close/>
                <a:moveTo>
                  <a:pt x="16" y="19"/>
                </a:moveTo>
                <a:cubicBezTo>
                  <a:pt x="17" y="18"/>
                  <a:pt x="17" y="18"/>
                  <a:pt x="17" y="17"/>
                </a:cubicBezTo>
                <a:cubicBezTo>
                  <a:pt x="18" y="16"/>
                  <a:pt x="18" y="16"/>
                  <a:pt x="18" y="16"/>
                </a:cubicBezTo>
                <a:cubicBezTo>
                  <a:pt x="19" y="16"/>
                  <a:pt x="19" y="16"/>
                  <a:pt x="19" y="15"/>
                </a:cubicBezTo>
                <a:cubicBezTo>
                  <a:pt x="19" y="14"/>
                  <a:pt x="20" y="13"/>
                  <a:pt x="20" y="12"/>
                </a:cubicBezTo>
                <a:cubicBezTo>
                  <a:pt x="20" y="11"/>
                  <a:pt x="19" y="10"/>
                  <a:pt x="19" y="9"/>
                </a:cubicBezTo>
                <a:cubicBezTo>
                  <a:pt x="19" y="9"/>
                  <a:pt x="19" y="9"/>
                  <a:pt x="19" y="9"/>
                </a:cubicBezTo>
                <a:cubicBezTo>
                  <a:pt x="17" y="6"/>
                  <a:pt x="13" y="4"/>
                  <a:pt x="9" y="5"/>
                </a:cubicBezTo>
                <a:cubicBezTo>
                  <a:pt x="9" y="5"/>
                  <a:pt x="9" y="5"/>
                  <a:pt x="9" y="5"/>
                </a:cubicBezTo>
                <a:cubicBezTo>
                  <a:pt x="8" y="6"/>
                  <a:pt x="7" y="6"/>
                  <a:pt x="7" y="7"/>
                </a:cubicBezTo>
                <a:cubicBezTo>
                  <a:pt x="6" y="8"/>
                  <a:pt x="5" y="8"/>
                  <a:pt x="5" y="9"/>
                </a:cubicBezTo>
                <a:cubicBezTo>
                  <a:pt x="5" y="10"/>
                  <a:pt x="4" y="11"/>
                  <a:pt x="4" y="12"/>
                </a:cubicBezTo>
                <a:cubicBezTo>
                  <a:pt x="4" y="15"/>
                  <a:pt x="6" y="18"/>
                  <a:pt x="9" y="19"/>
                </a:cubicBezTo>
                <a:cubicBezTo>
                  <a:pt x="10" y="20"/>
                  <a:pt x="11" y="20"/>
                  <a:pt x="12" y="20"/>
                </a:cubicBezTo>
                <a:cubicBezTo>
                  <a:pt x="13" y="20"/>
                  <a:pt x="14" y="20"/>
                  <a:pt x="15" y="19"/>
                </a:cubicBezTo>
                <a:cubicBezTo>
                  <a:pt x="15" y="19"/>
                  <a:pt x="16" y="19"/>
                  <a:pt x="16" y="19"/>
                </a:cubicBezTo>
                <a:close/>
                <a:moveTo>
                  <a:pt x="31" y="28"/>
                </a:move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3" y="37"/>
                  <a:pt x="53" y="37"/>
                </a:cubicBezTo>
                <a:cubicBezTo>
                  <a:pt x="53" y="37"/>
                  <a:pt x="54" y="37"/>
                  <a:pt x="54" y="37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63" y="60"/>
                  <a:pt x="63" y="60"/>
                  <a:pt x="63" y="60"/>
                </a:cubicBezTo>
                <a:cubicBezTo>
                  <a:pt x="63" y="61"/>
                  <a:pt x="63" y="62"/>
                  <a:pt x="62" y="63"/>
                </a:cubicBezTo>
                <a:cubicBezTo>
                  <a:pt x="61" y="63"/>
                  <a:pt x="61" y="63"/>
                  <a:pt x="60" y="63"/>
                </a:cubicBezTo>
                <a:cubicBezTo>
                  <a:pt x="38" y="54"/>
                  <a:pt x="38" y="54"/>
                  <a:pt x="38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8" y="53"/>
                  <a:pt x="38" y="53"/>
                  <a:pt x="38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37" y="53"/>
                  <a:pt x="37" y="53"/>
                  <a:pt x="37" y="53"/>
                </a:cubicBezTo>
                <a:cubicBezTo>
                  <a:pt x="28" y="31"/>
                  <a:pt x="28" y="31"/>
                  <a:pt x="28" y="31"/>
                </a:cubicBezTo>
                <a:cubicBezTo>
                  <a:pt x="28" y="30"/>
                  <a:pt x="28" y="29"/>
                  <a:pt x="30" y="28"/>
                </a:cubicBezTo>
                <a:cubicBezTo>
                  <a:pt x="30" y="28"/>
                  <a:pt x="31" y="28"/>
                  <a:pt x="31" y="28"/>
                </a:cubicBezTo>
                <a:close/>
                <a:moveTo>
                  <a:pt x="49" y="40"/>
                </a:moveTo>
                <a:cubicBezTo>
                  <a:pt x="34" y="34"/>
                  <a:pt x="34" y="34"/>
                  <a:pt x="34" y="34"/>
                </a:cubicBezTo>
                <a:cubicBezTo>
                  <a:pt x="40" y="49"/>
                  <a:pt x="40" y="49"/>
                  <a:pt x="40" y="49"/>
                </a:cubicBezTo>
                <a:cubicBezTo>
                  <a:pt x="49" y="40"/>
                  <a:pt x="49" y="40"/>
                  <a:pt x="49" y="40"/>
                </a:cubicBezTo>
                <a:close/>
                <a:moveTo>
                  <a:pt x="43" y="51"/>
                </a:moveTo>
                <a:cubicBezTo>
                  <a:pt x="58" y="57"/>
                  <a:pt x="58" y="57"/>
                  <a:pt x="58" y="57"/>
                </a:cubicBezTo>
                <a:cubicBezTo>
                  <a:pt x="52" y="42"/>
                  <a:pt x="52" y="42"/>
                  <a:pt x="52" y="42"/>
                </a:cubicBezTo>
                <a:cubicBezTo>
                  <a:pt x="43" y="51"/>
                  <a:pt x="43" y="51"/>
                  <a:pt x="43" y="51"/>
                </a:cubicBezTo>
                <a:close/>
                <a:moveTo>
                  <a:pt x="16" y="47"/>
                </a:moveTo>
                <a:cubicBezTo>
                  <a:pt x="15" y="47"/>
                  <a:pt x="14" y="47"/>
                  <a:pt x="14" y="45"/>
                </a:cubicBezTo>
                <a:cubicBezTo>
                  <a:pt x="14" y="44"/>
                  <a:pt x="15" y="43"/>
                  <a:pt x="16" y="43"/>
                </a:cubicBezTo>
                <a:cubicBezTo>
                  <a:pt x="21" y="43"/>
                  <a:pt x="21" y="43"/>
                  <a:pt x="21" y="43"/>
                </a:cubicBezTo>
                <a:cubicBezTo>
                  <a:pt x="22" y="43"/>
                  <a:pt x="23" y="44"/>
                  <a:pt x="23" y="45"/>
                </a:cubicBezTo>
                <a:cubicBezTo>
                  <a:pt x="23" y="47"/>
                  <a:pt x="22" y="47"/>
                  <a:pt x="21" y="47"/>
                </a:cubicBezTo>
                <a:cubicBezTo>
                  <a:pt x="16" y="47"/>
                  <a:pt x="16" y="47"/>
                  <a:pt x="16" y="47"/>
                </a:cubicBezTo>
                <a:close/>
                <a:moveTo>
                  <a:pt x="48" y="75"/>
                </a:moveTo>
                <a:cubicBezTo>
                  <a:pt x="48" y="76"/>
                  <a:pt x="47" y="77"/>
                  <a:pt x="46" y="77"/>
                </a:cubicBezTo>
                <a:cubicBezTo>
                  <a:pt x="45" y="77"/>
                  <a:pt x="44" y="76"/>
                  <a:pt x="44" y="75"/>
                </a:cubicBezTo>
                <a:cubicBezTo>
                  <a:pt x="44" y="70"/>
                  <a:pt x="44" y="70"/>
                  <a:pt x="44" y="70"/>
                </a:cubicBezTo>
                <a:cubicBezTo>
                  <a:pt x="44" y="69"/>
                  <a:pt x="45" y="68"/>
                  <a:pt x="46" y="68"/>
                </a:cubicBezTo>
                <a:cubicBezTo>
                  <a:pt x="47" y="68"/>
                  <a:pt x="48" y="69"/>
                  <a:pt x="48" y="70"/>
                </a:cubicBezTo>
                <a:cubicBezTo>
                  <a:pt x="48" y="75"/>
                  <a:pt x="48" y="75"/>
                  <a:pt x="48" y="75"/>
                </a:cubicBezTo>
                <a:close/>
                <a:moveTo>
                  <a:pt x="75" y="43"/>
                </a:moveTo>
                <a:cubicBezTo>
                  <a:pt x="76" y="43"/>
                  <a:pt x="77" y="44"/>
                  <a:pt x="77" y="45"/>
                </a:cubicBezTo>
                <a:cubicBezTo>
                  <a:pt x="77" y="47"/>
                  <a:pt x="76" y="47"/>
                  <a:pt x="75" y="47"/>
                </a:cubicBezTo>
                <a:cubicBezTo>
                  <a:pt x="70" y="47"/>
                  <a:pt x="70" y="47"/>
                  <a:pt x="70" y="47"/>
                </a:cubicBezTo>
                <a:cubicBezTo>
                  <a:pt x="69" y="47"/>
                  <a:pt x="68" y="47"/>
                  <a:pt x="68" y="45"/>
                </a:cubicBezTo>
                <a:cubicBezTo>
                  <a:pt x="68" y="44"/>
                  <a:pt x="69" y="43"/>
                  <a:pt x="70" y="43"/>
                </a:cubicBezTo>
                <a:cubicBezTo>
                  <a:pt x="75" y="43"/>
                  <a:pt x="75" y="43"/>
                  <a:pt x="75" y="4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20" name="Freeform 3911"/>
          <p:cNvSpPr>
            <a:spLocks noEditPoints="1"/>
          </p:cNvSpPr>
          <p:nvPr/>
        </p:nvSpPr>
        <p:spPr bwMode="auto">
          <a:xfrm>
            <a:off x="6139459" y="4672527"/>
            <a:ext cx="211758" cy="222910"/>
          </a:xfrm>
          <a:custGeom>
            <a:avLst/>
            <a:gdLst>
              <a:gd name="T0" fmla="*/ 46 w 80"/>
              <a:gd name="T1" fmla="*/ 39 h 84"/>
              <a:gd name="T2" fmla="*/ 50 w 80"/>
              <a:gd name="T3" fmla="*/ 43 h 84"/>
              <a:gd name="T4" fmla="*/ 54 w 80"/>
              <a:gd name="T5" fmla="*/ 38 h 84"/>
              <a:gd name="T6" fmla="*/ 62 w 80"/>
              <a:gd name="T7" fmla="*/ 42 h 84"/>
              <a:gd name="T8" fmla="*/ 68 w 80"/>
              <a:gd name="T9" fmla="*/ 42 h 84"/>
              <a:gd name="T10" fmla="*/ 74 w 80"/>
              <a:gd name="T11" fmla="*/ 51 h 84"/>
              <a:gd name="T12" fmla="*/ 78 w 80"/>
              <a:gd name="T13" fmla="*/ 55 h 84"/>
              <a:gd name="T14" fmla="*/ 78 w 80"/>
              <a:gd name="T15" fmla="*/ 66 h 84"/>
              <a:gd name="T16" fmla="*/ 75 w 80"/>
              <a:gd name="T17" fmla="*/ 68 h 84"/>
              <a:gd name="T18" fmla="*/ 71 w 80"/>
              <a:gd name="T19" fmla="*/ 79 h 84"/>
              <a:gd name="T20" fmla="*/ 64 w 80"/>
              <a:gd name="T21" fmla="*/ 79 h 84"/>
              <a:gd name="T22" fmla="*/ 60 w 80"/>
              <a:gd name="T23" fmla="*/ 84 h 84"/>
              <a:gd name="T24" fmla="*/ 52 w 80"/>
              <a:gd name="T25" fmla="*/ 79 h 84"/>
              <a:gd name="T26" fmla="*/ 46 w 80"/>
              <a:gd name="T27" fmla="*/ 79 h 84"/>
              <a:gd name="T28" fmla="*/ 16 w 80"/>
              <a:gd name="T29" fmla="*/ 84 h 84"/>
              <a:gd name="T30" fmla="*/ 6 w 80"/>
              <a:gd name="T31" fmla="*/ 77 h 84"/>
              <a:gd name="T32" fmla="*/ 0 w 80"/>
              <a:gd name="T33" fmla="*/ 63 h 84"/>
              <a:gd name="T34" fmla="*/ 13 w 80"/>
              <a:gd name="T35" fmla="*/ 39 h 84"/>
              <a:gd name="T36" fmla="*/ 63 w 80"/>
              <a:gd name="T37" fmla="*/ 55 h 84"/>
              <a:gd name="T38" fmla="*/ 63 w 80"/>
              <a:gd name="T39" fmla="*/ 67 h 84"/>
              <a:gd name="T40" fmla="*/ 51 w 80"/>
              <a:gd name="T41" fmla="*/ 55 h 84"/>
              <a:gd name="T42" fmla="*/ 60 w 80"/>
              <a:gd name="T43" fmla="*/ 57 h 84"/>
              <a:gd name="T44" fmla="*/ 52 w 80"/>
              <a:gd name="T45" fmla="*/ 61 h 84"/>
              <a:gd name="T46" fmla="*/ 60 w 80"/>
              <a:gd name="T47" fmla="*/ 64 h 84"/>
              <a:gd name="T48" fmla="*/ 40 w 80"/>
              <a:gd name="T49" fmla="*/ 43 h 84"/>
              <a:gd name="T50" fmla="*/ 6 w 80"/>
              <a:gd name="T51" fmla="*/ 63 h 84"/>
              <a:gd name="T52" fmla="*/ 15 w 80"/>
              <a:gd name="T53" fmla="*/ 62 h 84"/>
              <a:gd name="T54" fmla="*/ 19 w 80"/>
              <a:gd name="T55" fmla="*/ 74 h 84"/>
              <a:gd name="T56" fmla="*/ 38 w 80"/>
              <a:gd name="T57" fmla="*/ 74 h 84"/>
              <a:gd name="T58" fmla="*/ 39 w 80"/>
              <a:gd name="T59" fmla="*/ 68 h 84"/>
              <a:gd name="T60" fmla="*/ 34 w 80"/>
              <a:gd name="T61" fmla="*/ 64 h 84"/>
              <a:gd name="T62" fmla="*/ 38 w 80"/>
              <a:gd name="T63" fmla="*/ 55 h 84"/>
              <a:gd name="T64" fmla="*/ 38 w 80"/>
              <a:gd name="T65" fmla="*/ 50 h 84"/>
              <a:gd name="T66" fmla="*/ 60 w 80"/>
              <a:gd name="T67" fmla="*/ 46 h 84"/>
              <a:gd name="T68" fmla="*/ 55 w 80"/>
              <a:gd name="T69" fmla="*/ 44 h 84"/>
              <a:gd name="T70" fmla="*/ 51 w 80"/>
              <a:gd name="T71" fmla="*/ 46 h 84"/>
              <a:gd name="T72" fmla="*/ 44 w 80"/>
              <a:gd name="T73" fmla="*/ 46 h 84"/>
              <a:gd name="T74" fmla="*/ 44 w 80"/>
              <a:gd name="T75" fmla="*/ 52 h 84"/>
              <a:gd name="T76" fmla="*/ 40 w 80"/>
              <a:gd name="T77" fmla="*/ 59 h 84"/>
              <a:gd name="T78" fmla="*/ 40 w 80"/>
              <a:gd name="T79" fmla="*/ 62 h 84"/>
              <a:gd name="T80" fmla="*/ 43 w 80"/>
              <a:gd name="T81" fmla="*/ 67 h 84"/>
              <a:gd name="T82" fmla="*/ 44 w 80"/>
              <a:gd name="T83" fmla="*/ 75 h 84"/>
              <a:gd name="T84" fmla="*/ 51 w 80"/>
              <a:gd name="T85" fmla="*/ 75 h 84"/>
              <a:gd name="T86" fmla="*/ 55 w 80"/>
              <a:gd name="T87" fmla="*/ 80 h 84"/>
              <a:gd name="T88" fmla="*/ 60 w 80"/>
              <a:gd name="T89" fmla="*/ 76 h 84"/>
              <a:gd name="T90" fmla="*/ 65 w 80"/>
              <a:gd name="T91" fmla="*/ 73 h 84"/>
              <a:gd name="T92" fmla="*/ 70 w 80"/>
              <a:gd name="T93" fmla="*/ 72 h 84"/>
              <a:gd name="T94" fmla="*/ 72 w 80"/>
              <a:gd name="T95" fmla="*/ 64 h 84"/>
              <a:gd name="T96" fmla="*/ 74 w 80"/>
              <a:gd name="T97" fmla="*/ 59 h 84"/>
              <a:gd name="T98" fmla="*/ 71 w 80"/>
              <a:gd name="T99" fmla="*/ 55 h 84"/>
              <a:gd name="T100" fmla="*/ 71 w 80"/>
              <a:gd name="T101" fmla="*/ 48 h 84"/>
              <a:gd name="T102" fmla="*/ 65 w 80"/>
              <a:gd name="T103" fmla="*/ 48 h 84"/>
              <a:gd name="T104" fmla="*/ 13 w 80"/>
              <a:gd name="T105" fmla="*/ 22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80" h="84">
                <a:moveTo>
                  <a:pt x="29" y="0"/>
                </a:moveTo>
                <a:cubicBezTo>
                  <a:pt x="42" y="0"/>
                  <a:pt x="52" y="10"/>
                  <a:pt x="52" y="22"/>
                </a:cubicBezTo>
                <a:cubicBezTo>
                  <a:pt x="52" y="29"/>
                  <a:pt x="50" y="34"/>
                  <a:pt x="46" y="39"/>
                </a:cubicBezTo>
                <a:cubicBezTo>
                  <a:pt x="46" y="39"/>
                  <a:pt x="46" y="39"/>
                  <a:pt x="46" y="39"/>
                </a:cubicBezTo>
                <a:cubicBezTo>
                  <a:pt x="46" y="39"/>
                  <a:pt x="46" y="39"/>
                  <a:pt x="46" y="39"/>
                </a:cubicBezTo>
                <a:cubicBezTo>
                  <a:pt x="46" y="39"/>
                  <a:pt x="46" y="39"/>
                  <a:pt x="46" y="39"/>
                </a:cubicBezTo>
                <a:cubicBezTo>
                  <a:pt x="45" y="39"/>
                  <a:pt x="45" y="39"/>
                  <a:pt x="45" y="39"/>
                </a:cubicBezTo>
                <a:cubicBezTo>
                  <a:pt x="47" y="40"/>
                  <a:pt x="48" y="41"/>
                  <a:pt x="50" y="43"/>
                </a:cubicBezTo>
                <a:cubicBezTo>
                  <a:pt x="50" y="42"/>
                  <a:pt x="51" y="42"/>
                  <a:pt x="52" y="42"/>
                </a:cubicBezTo>
                <a:cubicBezTo>
                  <a:pt x="52" y="40"/>
                  <a:pt x="52" y="40"/>
                  <a:pt x="52" y="40"/>
                </a:cubicBezTo>
                <a:cubicBezTo>
                  <a:pt x="52" y="39"/>
                  <a:pt x="52" y="38"/>
                  <a:pt x="53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60" y="38"/>
                  <a:pt x="60" y="38"/>
                  <a:pt x="60" y="38"/>
                </a:cubicBezTo>
                <a:cubicBezTo>
                  <a:pt x="61" y="38"/>
                  <a:pt x="62" y="39"/>
                  <a:pt x="62" y="40"/>
                </a:cubicBezTo>
                <a:cubicBezTo>
                  <a:pt x="62" y="40"/>
                  <a:pt x="62" y="40"/>
                  <a:pt x="62" y="40"/>
                </a:cubicBezTo>
                <a:cubicBezTo>
                  <a:pt x="62" y="42"/>
                  <a:pt x="62" y="42"/>
                  <a:pt x="62" y="42"/>
                </a:cubicBezTo>
                <a:cubicBezTo>
                  <a:pt x="63" y="42"/>
                  <a:pt x="64" y="42"/>
                  <a:pt x="64" y="43"/>
                </a:cubicBezTo>
                <a:cubicBezTo>
                  <a:pt x="64" y="43"/>
                  <a:pt x="64" y="43"/>
                  <a:pt x="64" y="43"/>
                </a:cubicBezTo>
                <a:cubicBezTo>
                  <a:pt x="65" y="43"/>
                  <a:pt x="66" y="43"/>
                  <a:pt x="66" y="44"/>
                </a:cubicBezTo>
                <a:cubicBezTo>
                  <a:pt x="68" y="42"/>
                  <a:pt x="68" y="42"/>
                  <a:pt x="68" y="42"/>
                </a:cubicBezTo>
                <a:cubicBezTo>
                  <a:pt x="69" y="41"/>
                  <a:pt x="70" y="41"/>
                  <a:pt x="71" y="42"/>
                </a:cubicBezTo>
                <a:cubicBezTo>
                  <a:pt x="75" y="47"/>
                  <a:pt x="75" y="47"/>
                  <a:pt x="75" y="47"/>
                </a:cubicBezTo>
                <a:cubicBezTo>
                  <a:pt x="76" y="48"/>
                  <a:pt x="76" y="49"/>
                  <a:pt x="75" y="50"/>
                </a:cubicBezTo>
                <a:cubicBezTo>
                  <a:pt x="74" y="51"/>
                  <a:pt x="74" y="51"/>
                  <a:pt x="74" y="51"/>
                </a:cubicBezTo>
                <a:cubicBezTo>
                  <a:pt x="74" y="52"/>
                  <a:pt x="74" y="53"/>
                  <a:pt x="75" y="53"/>
                </a:cubicBezTo>
                <a:cubicBezTo>
                  <a:pt x="75" y="53"/>
                  <a:pt x="75" y="53"/>
                  <a:pt x="75" y="53"/>
                </a:cubicBezTo>
                <a:cubicBezTo>
                  <a:pt x="75" y="54"/>
                  <a:pt x="75" y="55"/>
                  <a:pt x="75" y="55"/>
                </a:cubicBezTo>
                <a:cubicBezTo>
                  <a:pt x="78" y="55"/>
                  <a:pt x="78" y="55"/>
                  <a:pt x="78" y="55"/>
                </a:cubicBezTo>
                <a:cubicBezTo>
                  <a:pt x="79" y="55"/>
                  <a:pt x="80" y="56"/>
                  <a:pt x="80" y="57"/>
                </a:cubicBezTo>
                <a:cubicBezTo>
                  <a:pt x="80" y="57"/>
                  <a:pt x="80" y="57"/>
                  <a:pt x="80" y="57"/>
                </a:cubicBezTo>
                <a:cubicBezTo>
                  <a:pt x="80" y="64"/>
                  <a:pt x="80" y="64"/>
                  <a:pt x="80" y="64"/>
                </a:cubicBezTo>
                <a:cubicBezTo>
                  <a:pt x="80" y="65"/>
                  <a:pt x="79" y="66"/>
                  <a:pt x="78" y="66"/>
                </a:cubicBezTo>
                <a:cubicBezTo>
                  <a:pt x="78" y="66"/>
                  <a:pt x="78" y="66"/>
                  <a:pt x="78" y="66"/>
                </a:cubicBezTo>
                <a:cubicBezTo>
                  <a:pt x="75" y="66"/>
                  <a:pt x="75" y="66"/>
                  <a:pt x="75" y="66"/>
                </a:cubicBezTo>
                <a:cubicBezTo>
                  <a:pt x="75" y="67"/>
                  <a:pt x="75" y="67"/>
                  <a:pt x="75" y="68"/>
                </a:cubicBezTo>
                <a:cubicBezTo>
                  <a:pt x="75" y="68"/>
                  <a:pt x="75" y="68"/>
                  <a:pt x="75" y="68"/>
                </a:cubicBezTo>
                <a:cubicBezTo>
                  <a:pt x="74" y="69"/>
                  <a:pt x="74" y="69"/>
                  <a:pt x="74" y="70"/>
                </a:cubicBezTo>
                <a:cubicBezTo>
                  <a:pt x="75" y="72"/>
                  <a:pt x="75" y="72"/>
                  <a:pt x="75" y="72"/>
                </a:cubicBezTo>
                <a:cubicBezTo>
                  <a:pt x="76" y="72"/>
                  <a:pt x="76" y="74"/>
                  <a:pt x="75" y="74"/>
                </a:cubicBezTo>
                <a:cubicBezTo>
                  <a:pt x="71" y="79"/>
                  <a:pt x="71" y="79"/>
                  <a:pt x="71" y="79"/>
                </a:cubicBezTo>
                <a:cubicBezTo>
                  <a:pt x="70" y="80"/>
                  <a:pt x="69" y="80"/>
                  <a:pt x="68" y="79"/>
                </a:cubicBezTo>
                <a:cubicBezTo>
                  <a:pt x="66" y="78"/>
                  <a:pt x="66" y="78"/>
                  <a:pt x="66" y="78"/>
                </a:cubicBezTo>
                <a:cubicBezTo>
                  <a:pt x="66" y="78"/>
                  <a:pt x="65" y="78"/>
                  <a:pt x="64" y="79"/>
                </a:cubicBezTo>
                <a:cubicBezTo>
                  <a:pt x="64" y="79"/>
                  <a:pt x="64" y="79"/>
                  <a:pt x="64" y="79"/>
                </a:cubicBezTo>
                <a:cubicBezTo>
                  <a:pt x="64" y="79"/>
                  <a:pt x="63" y="79"/>
                  <a:pt x="62" y="79"/>
                </a:cubicBezTo>
                <a:cubicBezTo>
                  <a:pt x="62" y="82"/>
                  <a:pt x="62" y="82"/>
                  <a:pt x="62" y="82"/>
                </a:cubicBezTo>
                <a:cubicBezTo>
                  <a:pt x="62" y="83"/>
                  <a:pt x="61" y="84"/>
                  <a:pt x="60" y="84"/>
                </a:cubicBezTo>
                <a:cubicBezTo>
                  <a:pt x="60" y="84"/>
                  <a:pt x="60" y="84"/>
                  <a:pt x="60" y="84"/>
                </a:cubicBezTo>
                <a:cubicBezTo>
                  <a:pt x="53" y="84"/>
                  <a:pt x="53" y="84"/>
                  <a:pt x="53" y="84"/>
                </a:cubicBezTo>
                <a:cubicBezTo>
                  <a:pt x="52" y="84"/>
                  <a:pt x="52" y="83"/>
                  <a:pt x="52" y="82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79"/>
                  <a:pt x="52" y="79"/>
                  <a:pt x="52" y="79"/>
                </a:cubicBezTo>
                <a:cubicBezTo>
                  <a:pt x="51" y="79"/>
                  <a:pt x="50" y="79"/>
                  <a:pt x="49" y="79"/>
                </a:cubicBezTo>
                <a:cubicBezTo>
                  <a:pt x="49" y="78"/>
                  <a:pt x="49" y="78"/>
                  <a:pt x="49" y="78"/>
                </a:cubicBezTo>
                <a:cubicBezTo>
                  <a:pt x="49" y="78"/>
                  <a:pt x="48" y="78"/>
                  <a:pt x="47" y="78"/>
                </a:cubicBezTo>
                <a:cubicBezTo>
                  <a:pt x="46" y="79"/>
                  <a:pt x="46" y="79"/>
                  <a:pt x="46" y="79"/>
                </a:cubicBezTo>
                <a:cubicBezTo>
                  <a:pt x="46" y="80"/>
                  <a:pt x="46" y="80"/>
                  <a:pt x="46" y="80"/>
                </a:cubicBezTo>
                <a:cubicBezTo>
                  <a:pt x="46" y="82"/>
                  <a:pt x="45" y="84"/>
                  <a:pt x="43" y="84"/>
                </a:cubicBezTo>
                <a:cubicBezTo>
                  <a:pt x="43" y="84"/>
                  <a:pt x="43" y="84"/>
                  <a:pt x="43" y="84"/>
                </a:cubicBezTo>
                <a:cubicBezTo>
                  <a:pt x="16" y="84"/>
                  <a:pt x="16" y="84"/>
                  <a:pt x="16" y="84"/>
                </a:cubicBezTo>
                <a:cubicBezTo>
                  <a:pt x="14" y="84"/>
                  <a:pt x="13" y="82"/>
                  <a:pt x="13" y="80"/>
                </a:cubicBezTo>
                <a:cubicBezTo>
                  <a:pt x="13" y="80"/>
                  <a:pt x="13" y="80"/>
                  <a:pt x="13" y="80"/>
                </a:cubicBezTo>
                <a:cubicBezTo>
                  <a:pt x="13" y="77"/>
                  <a:pt x="13" y="77"/>
                  <a:pt x="13" y="77"/>
                </a:cubicBezTo>
                <a:cubicBezTo>
                  <a:pt x="6" y="77"/>
                  <a:pt x="6" y="77"/>
                  <a:pt x="6" y="77"/>
                </a:cubicBezTo>
                <a:cubicBezTo>
                  <a:pt x="6" y="77"/>
                  <a:pt x="6" y="77"/>
                  <a:pt x="5" y="77"/>
                </a:cubicBezTo>
                <a:cubicBezTo>
                  <a:pt x="4" y="77"/>
                  <a:pt x="2" y="76"/>
                  <a:pt x="1" y="75"/>
                </a:cubicBezTo>
                <a:cubicBezTo>
                  <a:pt x="0" y="73"/>
                  <a:pt x="0" y="71"/>
                  <a:pt x="0" y="70"/>
                </a:cubicBezTo>
                <a:cubicBezTo>
                  <a:pt x="0" y="63"/>
                  <a:pt x="0" y="63"/>
                  <a:pt x="0" y="63"/>
                </a:cubicBezTo>
                <a:cubicBezTo>
                  <a:pt x="0" y="59"/>
                  <a:pt x="0" y="56"/>
                  <a:pt x="2" y="53"/>
                </a:cubicBezTo>
                <a:cubicBezTo>
                  <a:pt x="4" y="47"/>
                  <a:pt x="9" y="43"/>
                  <a:pt x="14" y="39"/>
                </a:cubicBezTo>
                <a:cubicBezTo>
                  <a:pt x="13" y="39"/>
                  <a:pt x="13" y="39"/>
                  <a:pt x="13" y="39"/>
                </a:cubicBezTo>
                <a:cubicBezTo>
                  <a:pt x="13" y="39"/>
                  <a:pt x="13" y="39"/>
                  <a:pt x="13" y="39"/>
                </a:cubicBezTo>
                <a:cubicBezTo>
                  <a:pt x="9" y="34"/>
                  <a:pt x="7" y="28"/>
                  <a:pt x="7" y="22"/>
                </a:cubicBezTo>
                <a:cubicBezTo>
                  <a:pt x="7" y="10"/>
                  <a:pt x="17" y="0"/>
                  <a:pt x="29" y="0"/>
                </a:cubicBezTo>
                <a:close/>
                <a:moveTo>
                  <a:pt x="57" y="52"/>
                </a:moveTo>
                <a:cubicBezTo>
                  <a:pt x="59" y="52"/>
                  <a:pt x="61" y="53"/>
                  <a:pt x="63" y="55"/>
                </a:cubicBezTo>
                <a:cubicBezTo>
                  <a:pt x="63" y="55"/>
                  <a:pt x="63" y="55"/>
                  <a:pt x="63" y="55"/>
                </a:cubicBezTo>
                <a:cubicBezTo>
                  <a:pt x="64" y="56"/>
                  <a:pt x="65" y="58"/>
                  <a:pt x="65" y="61"/>
                </a:cubicBezTo>
                <a:cubicBezTo>
                  <a:pt x="65" y="63"/>
                  <a:pt x="64" y="65"/>
                  <a:pt x="63" y="67"/>
                </a:cubicBezTo>
                <a:cubicBezTo>
                  <a:pt x="63" y="67"/>
                  <a:pt x="63" y="67"/>
                  <a:pt x="63" y="67"/>
                </a:cubicBezTo>
                <a:cubicBezTo>
                  <a:pt x="61" y="68"/>
                  <a:pt x="59" y="69"/>
                  <a:pt x="57" y="69"/>
                </a:cubicBezTo>
                <a:cubicBezTo>
                  <a:pt x="54" y="69"/>
                  <a:pt x="52" y="68"/>
                  <a:pt x="51" y="67"/>
                </a:cubicBezTo>
                <a:cubicBezTo>
                  <a:pt x="49" y="65"/>
                  <a:pt x="48" y="63"/>
                  <a:pt x="48" y="61"/>
                </a:cubicBezTo>
                <a:cubicBezTo>
                  <a:pt x="48" y="58"/>
                  <a:pt x="49" y="56"/>
                  <a:pt x="51" y="55"/>
                </a:cubicBezTo>
                <a:cubicBezTo>
                  <a:pt x="51" y="55"/>
                  <a:pt x="51" y="55"/>
                  <a:pt x="51" y="55"/>
                </a:cubicBezTo>
                <a:cubicBezTo>
                  <a:pt x="51" y="55"/>
                  <a:pt x="51" y="55"/>
                  <a:pt x="51" y="55"/>
                </a:cubicBezTo>
                <a:cubicBezTo>
                  <a:pt x="52" y="53"/>
                  <a:pt x="54" y="52"/>
                  <a:pt x="57" y="52"/>
                </a:cubicBezTo>
                <a:close/>
                <a:moveTo>
                  <a:pt x="60" y="57"/>
                </a:moveTo>
                <a:cubicBezTo>
                  <a:pt x="59" y="57"/>
                  <a:pt x="58" y="56"/>
                  <a:pt x="57" y="56"/>
                </a:cubicBezTo>
                <a:cubicBezTo>
                  <a:pt x="56" y="56"/>
                  <a:pt x="54" y="57"/>
                  <a:pt x="54" y="57"/>
                </a:cubicBezTo>
                <a:cubicBezTo>
                  <a:pt x="54" y="57"/>
                  <a:pt x="54" y="57"/>
                  <a:pt x="54" y="57"/>
                </a:cubicBezTo>
                <a:cubicBezTo>
                  <a:pt x="53" y="58"/>
                  <a:pt x="52" y="59"/>
                  <a:pt x="52" y="61"/>
                </a:cubicBezTo>
                <a:cubicBezTo>
                  <a:pt x="52" y="62"/>
                  <a:pt x="53" y="63"/>
                  <a:pt x="54" y="64"/>
                </a:cubicBezTo>
                <a:cubicBezTo>
                  <a:pt x="54" y="65"/>
                  <a:pt x="56" y="65"/>
                  <a:pt x="57" y="65"/>
                </a:cubicBezTo>
                <a:cubicBezTo>
                  <a:pt x="58" y="65"/>
                  <a:pt x="59" y="65"/>
                  <a:pt x="60" y="64"/>
                </a:cubicBezTo>
                <a:cubicBezTo>
                  <a:pt x="60" y="64"/>
                  <a:pt x="60" y="64"/>
                  <a:pt x="60" y="64"/>
                </a:cubicBezTo>
                <a:cubicBezTo>
                  <a:pt x="61" y="63"/>
                  <a:pt x="61" y="62"/>
                  <a:pt x="61" y="61"/>
                </a:cubicBezTo>
                <a:cubicBezTo>
                  <a:pt x="61" y="59"/>
                  <a:pt x="61" y="58"/>
                  <a:pt x="60" y="57"/>
                </a:cubicBezTo>
                <a:close/>
                <a:moveTo>
                  <a:pt x="41" y="44"/>
                </a:moveTo>
                <a:cubicBezTo>
                  <a:pt x="40" y="43"/>
                  <a:pt x="40" y="43"/>
                  <a:pt x="40" y="43"/>
                </a:cubicBezTo>
                <a:cubicBezTo>
                  <a:pt x="37" y="44"/>
                  <a:pt x="33" y="45"/>
                  <a:pt x="29" y="45"/>
                </a:cubicBezTo>
                <a:cubicBezTo>
                  <a:pt x="26" y="45"/>
                  <a:pt x="22" y="44"/>
                  <a:pt x="19" y="43"/>
                </a:cubicBezTo>
                <a:cubicBezTo>
                  <a:pt x="15" y="46"/>
                  <a:pt x="10" y="51"/>
                  <a:pt x="8" y="56"/>
                </a:cubicBezTo>
                <a:cubicBezTo>
                  <a:pt x="7" y="58"/>
                  <a:pt x="6" y="60"/>
                  <a:pt x="6" y="63"/>
                </a:cubicBezTo>
                <a:cubicBezTo>
                  <a:pt x="6" y="70"/>
                  <a:pt x="6" y="70"/>
                  <a:pt x="6" y="70"/>
                </a:cubicBezTo>
                <a:cubicBezTo>
                  <a:pt x="6" y="70"/>
                  <a:pt x="6" y="70"/>
                  <a:pt x="7" y="71"/>
                </a:cubicBezTo>
                <a:cubicBezTo>
                  <a:pt x="15" y="71"/>
                  <a:pt x="15" y="71"/>
                  <a:pt x="15" y="71"/>
                </a:cubicBezTo>
                <a:cubicBezTo>
                  <a:pt x="15" y="62"/>
                  <a:pt x="15" y="62"/>
                  <a:pt x="15" y="62"/>
                </a:cubicBezTo>
                <a:cubicBezTo>
                  <a:pt x="15" y="61"/>
                  <a:pt x="16" y="60"/>
                  <a:pt x="17" y="60"/>
                </a:cubicBezTo>
                <a:cubicBezTo>
                  <a:pt x="18" y="60"/>
                  <a:pt x="19" y="61"/>
                  <a:pt x="19" y="62"/>
                </a:cubicBezTo>
                <a:cubicBezTo>
                  <a:pt x="19" y="74"/>
                  <a:pt x="19" y="74"/>
                  <a:pt x="19" y="74"/>
                </a:cubicBezTo>
                <a:cubicBezTo>
                  <a:pt x="19" y="74"/>
                  <a:pt x="19" y="74"/>
                  <a:pt x="19" y="74"/>
                </a:cubicBezTo>
                <a:cubicBezTo>
                  <a:pt x="19" y="77"/>
                  <a:pt x="19" y="77"/>
                  <a:pt x="19" y="77"/>
                </a:cubicBezTo>
                <a:cubicBezTo>
                  <a:pt x="40" y="77"/>
                  <a:pt x="40" y="77"/>
                  <a:pt x="40" y="77"/>
                </a:cubicBezTo>
                <a:cubicBezTo>
                  <a:pt x="40" y="76"/>
                  <a:pt x="40" y="76"/>
                  <a:pt x="40" y="76"/>
                </a:cubicBezTo>
                <a:cubicBezTo>
                  <a:pt x="38" y="74"/>
                  <a:pt x="38" y="74"/>
                  <a:pt x="38" y="74"/>
                </a:cubicBezTo>
                <a:cubicBezTo>
                  <a:pt x="37" y="74"/>
                  <a:pt x="37" y="72"/>
                  <a:pt x="38" y="72"/>
                </a:cubicBezTo>
                <a:cubicBezTo>
                  <a:pt x="40" y="70"/>
                  <a:pt x="40" y="70"/>
                  <a:pt x="40" y="70"/>
                </a:cubicBezTo>
                <a:cubicBezTo>
                  <a:pt x="40" y="69"/>
                  <a:pt x="39" y="69"/>
                  <a:pt x="39" y="68"/>
                </a:cubicBezTo>
                <a:cubicBezTo>
                  <a:pt x="39" y="68"/>
                  <a:pt x="39" y="68"/>
                  <a:pt x="39" y="68"/>
                </a:cubicBezTo>
                <a:cubicBezTo>
                  <a:pt x="39" y="67"/>
                  <a:pt x="38" y="67"/>
                  <a:pt x="38" y="66"/>
                </a:cubicBezTo>
                <a:cubicBezTo>
                  <a:pt x="36" y="66"/>
                  <a:pt x="36" y="66"/>
                  <a:pt x="36" y="66"/>
                </a:cubicBezTo>
                <a:cubicBezTo>
                  <a:pt x="35" y="66"/>
                  <a:pt x="34" y="65"/>
                  <a:pt x="34" y="64"/>
                </a:cubicBezTo>
                <a:cubicBezTo>
                  <a:pt x="34" y="64"/>
                  <a:pt x="34" y="64"/>
                  <a:pt x="34" y="64"/>
                </a:cubicBezTo>
                <a:cubicBezTo>
                  <a:pt x="34" y="57"/>
                  <a:pt x="34" y="57"/>
                  <a:pt x="34" y="57"/>
                </a:cubicBezTo>
                <a:cubicBezTo>
                  <a:pt x="34" y="56"/>
                  <a:pt x="35" y="55"/>
                  <a:pt x="36" y="55"/>
                </a:cubicBezTo>
                <a:cubicBezTo>
                  <a:pt x="36" y="55"/>
                  <a:pt x="36" y="55"/>
                  <a:pt x="36" y="55"/>
                </a:cubicBezTo>
                <a:cubicBezTo>
                  <a:pt x="38" y="55"/>
                  <a:pt x="38" y="55"/>
                  <a:pt x="38" y="55"/>
                </a:cubicBezTo>
                <a:cubicBezTo>
                  <a:pt x="38" y="55"/>
                  <a:pt x="39" y="54"/>
                  <a:pt x="39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9" y="52"/>
                  <a:pt x="40" y="52"/>
                  <a:pt x="40" y="51"/>
                </a:cubicBezTo>
                <a:cubicBezTo>
                  <a:pt x="38" y="50"/>
                  <a:pt x="38" y="50"/>
                  <a:pt x="38" y="50"/>
                </a:cubicBezTo>
                <a:cubicBezTo>
                  <a:pt x="37" y="49"/>
                  <a:pt x="37" y="48"/>
                  <a:pt x="38" y="47"/>
                </a:cubicBezTo>
                <a:cubicBezTo>
                  <a:pt x="41" y="44"/>
                  <a:pt x="41" y="44"/>
                  <a:pt x="41" y="44"/>
                </a:cubicBezTo>
                <a:close/>
                <a:moveTo>
                  <a:pt x="63" y="46"/>
                </a:moveTo>
                <a:cubicBezTo>
                  <a:pt x="62" y="46"/>
                  <a:pt x="61" y="46"/>
                  <a:pt x="60" y="46"/>
                </a:cubicBezTo>
                <a:cubicBezTo>
                  <a:pt x="59" y="45"/>
                  <a:pt x="58" y="45"/>
                  <a:pt x="58" y="44"/>
                </a:cubicBezTo>
                <a:cubicBezTo>
                  <a:pt x="58" y="42"/>
                  <a:pt x="58" y="42"/>
                  <a:pt x="58" y="42"/>
                </a:cubicBezTo>
                <a:cubicBezTo>
                  <a:pt x="55" y="42"/>
                  <a:pt x="55" y="42"/>
                  <a:pt x="55" y="42"/>
                </a:cubicBezTo>
                <a:cubicBezTo>
                  <a:pt x="55" y="44"/>
                  <a:pt x="55" y="44"/>
                  <a:pt x="55" y="44"/>
                </a:cubicBezTo>
                <a:cubicBezTo>
                  <a:pt x="55" y="44"/>
                  <a:pt x="55" y="44"/>
                  <a:pt x="55" y="44"/>
                </a:cubicBezTo>
                <a:cubicBezTo>
                  <a:pt x="55" y="45"/>
                  <a:pt x="55" y="45"/>
                  <a:pt x="54" y="46"/>
                </a:cubicBezTo>
                <a:cubicBezTo>
                  <a:pt x="53" y="46"/>
                  <a:pt x="52" y="46"/>
                  <a:pt x="51" y="46"/>
                </a:cubicBezTo>
                <a:cubicBezTo>
                  <a:pt x="51" y="46"/>
                  <a:pt x="51" y="46"/>
                  <a:pt x="51" y="46"/>
                </a:cubicBezTo>
                <a:cubicBezTo>
                  <a:pt x="51" y="46"/>
                  <a:pt x="51" y="46"/>
                  <a:pt x="51" y="46"/>
                </a:cubicBezTo>
                <a:cubicBezTo>
                  <a:pt x="50" y="47"/>
                  <a:pt x="49" y="47"/>
                  <a:pt x="48" y="48"/>
                </a:cubicBezTo>
                <a:cubicBezTo>
                  <a:pt x="47" y="48"/>
                  <a:pt x="46" y="48"/>
                  <a:pt x="46" y="48"/>
                </a:cubicBezTo>
                <a:cubicBezTo>
                  <a:pt x="44" y="46"/>
                  <a:pt x="44" y="46"/>
                  <a:pt x="44" y="46"/>
                </a:cubicBezTo>
                <a:cubicBezTo>
                  <a:pt x="42" y="48"/>
                  <a:pt x="42" y="48"/>
                  <a:pt x="42" y="48"/>
                </a:cubicBezTo>
                <a:cubicBezTo>
                  <a:pt x="44" y="50"/>
                  <a:pt x="44" y="50"/>
                  <a:pt x="44" y="50"/>
                </a:cubicBezTo>
                <a:cubicBezTo>
                  <a:pt x="44" y="50"/>
                  <a:pt x="44" y="50"/>
                  <a:pt x="44" y="50"/>
                </a:cubicBezTo>
                <a:cubicBezTo>
                  <a:pt x="44" y="50"/>
                  <a:pt x="45" y="51"/>
                  <a:pt x="44" y="52"/>
                </a:cubicBezTo>
                <a:cubicBezTo>
                  <a:pt x="43" y="53"/>
                  <a:pt x="43" y="54"/>
                  <a:pt x="43" y="55"/>
                </a:cubicBezTo>
                <a:cubicBezTo>
                  <a:pt x="43" y="55"/>
                  <a:pt x="43" y="55"/>
                  <a:pt x="43" y="55"/>
                </a:cubicBezTo>
                <a:cubicBezTo>
                  <a:pt x="42" y="56"/>
                  <a:pt x="42" y="57"/>
                  <a:pt x="42" y="58"/>
                </a:cubicBezTo>
                <a:cubicBezTo>
                  <a:pt x="42" y="59"/>
                  <a:pt x="41" y="59"/>
                  <a:pt x="40" y="59"/>
                </a:cubicBezTo>
                <a:cubicBezTo>
                  <a:pt x="38" y="59"/>
                  <a:pt x="38" y="59"/>
                  <a:pt x="38" y="59"/>
                </a:cubicBezTo>
                <a:cubicBezTo>
                  <a:pt x="38" y="62"/>
                  <a:pt x="38" y="62"/>
                  <a:pt x="38" y="62"/>
                </a:cubicBezTo>
                <a:cubicBezTo>
                  <a:pt x="40" y="62"/>
                  <a:pt x="40" y="62"/>
                  <a:pt x="40" y="62"/>
                </a:cubicBezTo>
                <a:cubicBezTo>
                  <a:pt x="40" y="62"/>
                  <a:pt x="40" y="62"/>
                  <a:pt x="40" y="62"/>
                </a:cubicBezTo>
                <a:cubicBezTo>
                  <a:pt x="41" y="62"/>
                  <a:pt x="42" y="63"/>
                  <a:pt x="42" y="64"/>
                </a:cubicBezTo>
                <a:cubicBezTo>
                  <a:pt x="42" y="65"/>
                  <a:pt x="42" y="66"/>
                  <a:pt x="43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3" y="67"/>
                  <a:pt x="43" y="67"/>
                  <a:pt x="43" y="67"/>
                </a:cubicBezTo>
                <a:cubicBezTo>
                  <a:pt x="43" y="67"/>
                  <a:pt x="43" y="68"/>
                  <a:pt x="44" y="69"/>
                </a:cubicBezTo>
                <a:cubicBezTo>
                  <a:pt x="45" y="70"/>
                  <a:pt x="45" y="71"/>
                  <a:pt x="44" y="72"/>
                </a:cubicBezTo>
                <a:cubicBezTo>
                  <a:pt x="42" y="73"/>
                  <a:pt x="42" y="73"/>
                  <a:pt x="42" y="73"/>
                </a:cubicBezTo>
                <a:cubicBezTo>
                  <a:pt x="44" y="75"/>
                  <a:pt x="44" y="75"/>
                  <a:pt x="44" y="75"/>
                </a:cubicBezTo>
                <a:cubicBezTo>
                  <a:pt x="46" y="74"/>
                  <a:pt x="46" y="74"/>
                  <a:pt x="46" y="74"/>
                </a:cubicBezTo>
                <a:cubicBezTo>
                  <a:pt x="46" y="74"/>
                  <a:pt x="46" y="74"/>
                  <a:pt x="46" y="74"/>
                </a:cubicBezTo>
                <a:cubicBezTo>
                  <a:pt x="46" y="73"/>
                  <a:pt x="47" y="73"/>
                  <a:pt x="48" y="73"/>
                </a:cubicBezTo>
                <a:cubicBezTo>
                  <a:pt x="49" y="74"/>
                  <a:pt x="50" y="74"/>
                  <a:pt x="51" y="75"/>
                </a:cubicBezTo>
                <a:cubicBezTo>
                  <a:pt x="51" y="75"/>
                  <a:pt x="51" y="75"/>
                  <a:pt x="51" y="75"/>
                </a:cubicBezTo>
                <a:cubicBezTo>
                  <a:pt x="52" y="75"/>
                  <a:pt x="53" y="76"/>
                  <a:pt x="54" y="76"/>
                </a:cubicBezTo>
                <a:cubicBezTo>
                  <a:pt x="55" y="76"/>
                  <a:pt x="55" y="77"/>
                  <a:pt x="55" y="78"/>
                </a:cubicBezTo>
                <a:cubicBezTo>
                  <a:pt x="55" y="80"/>
                  <a:pt x="55" y="80"/>
                  <a:pt x="55" y="80"/>
                </a:cubicBezTo>
                <a:cubicBezTo>
                  <a:pt x="58" y="80"/>
                  <a:pt x="58" y="80"/>
                  <a:pt x="58" y="80"/>
                </a:cubicBezTo>
                <a:cubicBezTo>
                  <a:pt x="58" y="78"/>
                  <a:pt x="58" y="78"/>
                  <a:pt x="58" y="78"/>
                </a:cubicBezTo>
                <a:cubicBezTo>
                  <a:pt x="58" y="78"/>
                  <a:pt x="58" y="78"/>
                  <a:pt x="58" y="78"/>
                </a:cubicBezTo>
                <a:cubicBezTo>
                  <a:pt x="58" y="77"/>
                  <a:pt x="59" y="76"/>
                  <a:pt x="60" y="76"/>
                </a:cubicBezTo>
                <a:cubicBezTo>
                  <a:pt x="61" y="76"/>
                  <a:pt x="62" y="75"/>
                  <a:pt x="63" y="75"/>
                </a:cubicBezTo>
                <a:cubicBezTo>
                  <a:pt x="63" y="75"/>
                  <a:pt x="63" y="75"/>
                  <a:pt x="63" y="75"/>
                </a:cubicBezTo>
                <a:cubicBezTo>
                  <a:pt x="63" y="75"/>
                  <a:pt x="63" y="75"/>
                  <a:pt x="63" y="75"/>
                </a:cubicBezTo>
                <a:cubicBezTo>
                  <a:pt x="64" y="74"/>
                  <a:pt x="65" y="74"/>
                  <a:pt x="65" y="73"/>
                </a:cubicBezTo>
                <a:cubicBezTo>
                  <a:pt x="66" y="73"/>
                  <a:pt x="67" y="73"/>
                  <a:pt x="68" y="74"/>
                </a:cubicBezTo>
                <a:cubicBezTo>
                  <a:pt x="69" y="75"/>
                  <a:pt x="69" y="75"/>
                  <a:pt x="69" y="75"/>
                </a:cubicBezTo>
                <a:cubicBezTo>
                  <a:pt x="71" y="73"/>
                  <a:pt x="71" y="73"/>
                  <a:pt x="71" y="73"/>
                </a:cubicBezTo>
                <a:cubicBezTo>
                  <a:pt x="70" y="72"/>
                  <a:pt x="70" y="72"/>
                  <a:pt x="70" y="72"/>
                </a:cubicBezTo>
                <a:cubicBezTo>
                  <a:pt x="69" y="71"/>
                  <a:pt x="69" y="70"/>
                  <a:pt x="70" y="69"/>
                </a:cubicBezTo>
                <a:cubicBezTo>
                  <a:pt x="70" y="68"/>
                  <a:pt x="71" y="68"/>
                  <a:pt x="71" y="67"/>
                </a:cubicBezTo>
                <a:cubicBezTo>
                  <a:pt x="71" y="67"/>
                  <a:pt x="71" y="67"/>
                  <a:pt x="71" y="67"/>
                </a:cubicBezTo>
                <a:cubicBezTo>
                  <a:pt x="71" y="66"/>
                  <a:pt x="72" y="65"/>
                  <a:pt x="72" y="64"/>
                </a:cubicBezTo>
                <a:cubicBezTo>
                  <a:pt x="72" y="63"/>
                  <a:pt x="73" y="62"/>
                  <a:pt x="74" y="62"/>
                </a:cubicBezTo>
                <a:cubicBezTo>
                  <a:pt x="76" y="62"/>
                  <a:pt x="76" y="62"/>
                  <a:pt x="76" y="62"/>
                </a:cubicBezTo>
                <a:cubicBezTo>
                  <a:pt x="76" y="59"/>
                  <a:pt x="76" y="59"/>
                  <a:pt x="76" y="59"/>
                </a:cubicBezTo>
                <a:cubicBezTo>
                  <a:pt x="74" y="59"/>
                  <a:pt x="74" y="59"/>
                  <a:pt x="74" y="59"/>
                </a:cubicBezTo>
                <a:cubicBezTo>
                  <a:pt x="74" y="59"/>
                  <a:pt x="74" y="59"/>
                  <a:pt x="74" y="59"/>
                </a:cubicBezTo>
                <a:cubicBezTo>
                  <a:pt x="73" y="59"/>
                  <a:pt x="72" y="59"/>
                  <a:pt x="72" y="58"/>
                </a:cubicBezTo>
                <a:cubicBezTo>
                  <a:pt x="72" y="57"/>
                  <a:pt x="71" y="56"/>
                  <a:pt x="71" y="55"/>
                </a:cubicBezTo>
                <a:cubicBezTo>
                  <a:pt x="71" y="55"/>
                  <a:pt x="71" y="55"/>
                  <a:pt x="71" y="55"/>
                </a:cubicBezTo>
                <a:cubicBezTo>
                  <a:pt x="71" y="55"/>
                  <a:pt x="71" y="55"/>
                  <a:pt x="71" y="55"/>
                </a:cubicBezTo>
                <a:cubicBezTo>
                  <a:pt x="71" y="54"/>
                  <a:pt x="70" y="53"/>
                  <a:pt x="70" y="52"/>
                </a:cubicBezTo>
                <a:cubicBezTo>
                  <a:pt x="69" y="51"/>
                  <a:pt x="69" y="50"/>
                  <a:pt x="70" y="50"/>
                </a:cubicBezTo>
                <a:cubicBezTo>
                  <a:pt x="71" y="48"/>
                  <a:pt x="71" y="48"/>
                  <a:pt x="71" y="48"/>
                </a:cubicBezTo>
                <a:cubicBezTo>
                  <a:pt x="69" y="46"/>
                  <a:pt x="69" y="46"/>
                  <a:pt x="69" y="46"/>
                </a:cubicBezTo>
                <a:cubicBezTo>
                  <a:pt x="68" y="48"/>
                  <a:pt x="68" y="48"/>
                  <a:pt x="68" y="48"/>
                </a:cubicBezTo>
                <a:cubicBezTo>
                  <a:pt x="68" y="48"/>
                  <a:pt x="68" y="48"/>
                  <a:pt x="68" y="48"/>
                </a:cubicBezTo>
                <a:cubicBezTo>
                  <a:pt x="67" y="48"/>
                  <a:pt x="66" y="48"/>
                  <a:pt x="65" y="48"/>
                </a:cubicBezTo>
                <a:cubicBezTo>
                  <a:pt x="65" y="47"/>
                  <a:pt x="64" y="47"/>
                  <a:pt x="63" y="46"/>
                </a:cubicBezTo>
                <a:cubicBezTo>
                  <a:pt x="63" y="46"/>
                  <a:pt x="63" y="46"/>
                  <a:pt x="63" y="46"/>
                </a:cubicBezTo>
                <a:close/>
                <a:moveTo>
                  <a:pt x="29" y="6"/>
                </a:moveTo>
                <a:cubicBezTo>
                  <a:pt x="21" y="6"/>
                  <a:pt x="13" y="14"/>
                  <a:pt x="13" y="22"/>
                </a:cubicBezTo>
                <a:cubicBezTo>
                  <a:pt x="13" y="31"/>
                  <a:pt x="21" y="39"/>
                  <a:pt x="29" y="39"/>
                </a:cubicBezTo>
                <a:cubicBezTo>
                  <a:pt x="38" y="39"/>
                  <a:pt x="46" y="31"/>
                  <a:pt x="46" y="22"/>
                </a:cubicBezTo>
                <a:cubicBezTo>
                  <a:pt x="46" y="14"/>
                  <a:pt x="38" y="6"/>
                  <a:pt x="29" y="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21" name="Freeform 3912"/>
          <p:cNvSpPr>
            <a:spLocks noEditPoints="1"/>
          </p:cNvSpPr>
          <p:nvPr/>
        </p:nvSpPr>
        <p:spPr bwMode="auto">
          <a:xfrm>
            <a:off x="5728267" y="6048075"/>
            <a:ext cx="209518" cy="210589"/>
          </a:xfrm>
          <a:custGeom>
            <a:avLst/>
            <a:gdLst>
              <a:gd name="T0" fmla="*/ 3 w 79"/>
              <a:gd name="T1" fmla="*/ 29 h 79"/>
              <a:gd name="T2" fmla="*/ 0 w 79"/>
              <a:gd name="T3" fmla="*/ 26 h 79"/>
              <a:gd name="T4" fmla="*/ 3 w 79"/>
              <a:gd name="T5" fmla="*/ 23 h 79"/>
              <a:gd name="T6" fmla="*/ 4 w 79"/>
              <a:gd name="T7" fmla="*/ 23 h 79"/>
              <a:gd name="T8" fmla="*/ 4 w 79"/>
              <a:gd name="T9" fmla="*/ 23 h 79"/>
              <a:gd name="T10" fmla="*/ 4 w 79"/>
              <a:gd name="T11" fmla="*/ 23 h 79"/>
              <a:gd name="T12" fmla="*/ 41 w 79"/>
              <a:gd name="T13" fmla="*/ 38 h 79"/>
              <a:gd name="T14" fmla="*/ 41 w 79"/>
              <a:gd name="T15" fmla="*/ 38 h 79"/>
              <a:gd name="T16" fmla="*/ 42 w 79"/>
              <a:gd name="T17" fmla="*/ 38 h 79"/>
              <a:gd name="T18" fmla="*/ 57 w 79"/>
              <a:gd name="T19" fmla="*/ 76 h 79"/>
              <a:gd name="T20" fmla="*/ 54 w 79"/>
              <a:gd name="T21" fmla="*/ 79 h 79"/>
              <a:gd name="T22" fmla="*/ 50 w 79"/>
              <a:gd name="T23" fmla="*/ 76 h 79"/>
              <a:gd name="T24" fmla="*/ 37 w 79"/>
              <a:gd name="T25" fmla="*/ 43 h 79"/>
              <a:gd name="T26" fmla="*/ 37 w 79"/>
              <a:gd name="T27" fmla="*/ 43 h 79"/>
              <a:gd name="T28" fmla="*/ 4 w 79"/>
              <a:gd name="T29" fmla="*/ 29 h 79"/>
              <a:gd name="T30" fmla="*/ 4 w 79"/>
              <a:gd name="T31" fmla="*/ 29 h 79"/>
              <a:gd name="T32" fmla="*/ 3 w 79"/>
              <a:gd name="T33" fmla="*/ 29 h 79"/>
              <a:gd name="T34" fmla="*/ 15 w 79"/>
              <a:gd name="T35" fmla="*/ 48 h 79"/>
              <a:gd name="T36" fmla="*/ 26 w 79"/>
              <a:gd name="T37" fmla="*/ 53 h 79"/>
              <a:gd name="T38" fmla="*/ 26 w 79"/>
              <a:gd name="T39" fmla="*/ 53 h 79"/>
              <a:gd name="T40" fmla="*/ 31 w 79"/>
              <a:gd name="T41" fmla="*/ 63 h 79"/>
              <a:gd name="T42" fmla="*/ 26 w 79"/>
              <a:gd name="T43" fmla="*/ 74 h 79"/>
              <a:gd name="T44" fmla="*/ 15 w 79"/>
              <a:gd name="T45" fmla="*/ 79 h 79"/>
              <a:gd name="T46" fmla="*/ 4 w 79"/>
              <a:gd name="T47" fmla="*/ 74 h 79"/>
              <a:gd name="T48" fmla="*/ 0 w 79"/>
              <a:gd name="T49" fmla="*/ 63 h 79"/>
              <a:gd name="T50" fmla="*/ 4 w 79"/>
              <a:gd name="T51" fmla="*/ 53 h 79"/>
              <a:gd name="T52" fmla="*/ 15 w 79"/>
              <a:gd name="T53" fmla="*/ 48 h 79"/>
              <a:gd name="T54" fmla="*/ 22 w 79"/>
              <a:gd name="T55" fmla="*/ 57 h 79"/>
              <a:gd name="T56" fmla="*/ 15 w 79"/>
              <a:gd name="T57" fmla="*/ 55 h 79"/>
              <a:gd name="T58" fmla="*/ 9 w 79"/>
              <a:gd name="T59" fmla="*/ 57 h 79"/>
              <a:gd name="T60" fmla="*/ 6 w 79"/>
              <a:gd name="T61" fmla="*/ 63 h 79"/>
              <a:gd name="T62" fmla="*/ 9 w 79"/>
              <a:gd name="T63" fmla="*/ 70 h 79"/>
              <a:gd name="T64" fmla="*/ 15 w 79"/>
              <a:gd name="T65" fmla="*/ 72 h 79"/>
              <a:gd name="T66" fmla="*/ 22 w 79"/>
              <a:gd name="T67" fmla="*/ 70 h 79"/>
              <a:gd name="T68" fmla="*/ 24 w 79"/>
              <a:gd name="T69" fmla="*/ 63 h 79"/>
              <a:gd name="T70" fmla="*/ 22 w 79"/>
              <a:gd name="T71" fmla="*/ 57 h 79"/>
              <a:gd name="T72" fmla="*/ 22 w 79"/>
              <a:gd name="T73" fmla="*/ 57 h 79"/>
              <a:gd name="T74" fmla="*/ 22 w 79"/>
              <a:gd name="T75" fmla="*/ 57 h 79"/>
              <a:gd name="T76" fmla="*/ 3 w 79"/>
              <a:gd name="T77" fmla="*/ 7 h 79"/>
              <a:gd name="T78" fmla="*/ 0 w 79"/>
              <a:gd name="T79" fmla="*/ 3 h 79"/>
              <a:gd name="T80" fmla="*/ 3 w 79"/>
              <a:gd name="T81" fmla="*/ 0 h 79"/>
              <a:gd name="T82" fmla="*/ 4 w 79"/>
              <a:gd name="T83" fmla="*/ 0 h 79"/>
              <a:gd name="T84" fmla="*/ 4 w 79"/>
              <a:gd name="T85" fmla="*/ 0 h 79"/>
              <a:gd name="T86" fmla="*/ 4 w 79"/>
              <a:gd name="T87" fmla="*/ 0 h 79"/>
              <a:gd name="T88" fmla="*/ 57 w 79"/>
              <a:gd name="T89" fmla="*/ 22 h 79"/>
              <a:gd name="T90" fmla="*/ 79 w 79"/>
              <a:gd name="T91" fmla="*/ 76 h 79"/>
              <a:gd name="T92" fmla="*/ 79 w 79"/>
              <a:gd name="T93" fmla="*/ 76 h 79"/>
              <a:gd name="T94" fmla="*/ 76 w 79"/>
              <a:gd name="T95" fmla="*/ 79 h 79"/>
              <a:gd name="T96" fmla="*/ 73 w 79"/>
              <a:gd name="T97" fmla="*/ 76 h 79"/>
              <a:gd name="T98" fmla="*/ 73 w 79"/>
              <a:gd name="T99" fmla="*/ 76 h 79"/>
              <a:gd name="T100" fmla="*/ 53 w 79"/>
              <a:gd name="T101" fmla="*/ 27 h 79"/>
              <a:gd name="T102" fmla="*/ 4 w 79"/>
              <a:gd name="T103" fmla="*/ 7 h 79"/>
              <a:gd name="T104" fmla="*/ 4 w 79"/>
              <a:gd name="T105" fmla="*/ 7 h 79"/>
              <a:gd name="T106" fmla="*/ 3 w 79"/>
              <a:gd name="T107" fmla="*/ 7 h 7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79" h="79">
                <a:moveTo>
                  <a:pt x="3" y="29"/>
                </a:moveTo>
                <a:cubicBezTo>
                  <a:pt x="1" y="29"/>
                  <a:pt x="0" y="28"/>
                  <a:pt x="0" y="26"/>
                </a:cubicBezTo>
                <a:cubicBezTo>
                  <a:pt x="0" y="24"/>
                  <a:pt x="1" y="23"/>
                  <a:pt x="3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4" y="23"/>
                  <a:pt x="4" y="23"/>
                  <a:pt x="4" y="23"/>
                </a:cubicBezTo>
                <a:cubicBezTo>
                  <a:pt x="19" y="23"/>
                  <a:pt x="32" y="28"/>
                  <a:pt x="41" y="38"/>
                </a:cubicBezTo>
                <a:cubicBezTo>
                  <a:pt x="41" y="38"/>
                  <a:pt x="41" y="38"/>
                  <a:pt x="41" y="38"/>
                </a:cubicBezTo>
                <a:cubicBezTo>
                  <a:pt x="42" y="38"/>
                  <a:pt x="42" y="38"/>
                  <a:pt x="42" y="38"/>
                </a:cubicBezTo>
                <a:cubicBezTo>
                  <a:pt x="51" y="48"/>
                  <a:pt x="57" y="61"/>
                  <a:pt x="57" y="76"/>
                </a:cubicBezTo>
                <a:cubicBezTo>
                  <a:pt x="57" y="77"/>
                  <a:pt x="56" y="79"/>
                  <a:pt x="54" y="79"/>
                </a:cubicBezTo>
                <a:cubicBezTo>
                  <a:pt x="52" y="79"/>
                  <a:pt x="50" y="77"/>
                  <a:pt x="50" y="76"/>
                </a:cubicBezTo>
                <a:cubicBezTo>
                  <a:pt x="50" y="63"/>
                  <a:pt x="45" y="51"/>
                  <a:pt x="37" y="43"/>
                </a:cubicBezTo>
                <a:cubicBezTo>
                  <a:pt x="37" y="43"/>
                  <a:pt x="37" y="43"/>
                  <a:pt x="37" y="43"/>
                </a:cubicBezTo>
                <a:cubicBezTo>
                  <a:pt x="28" y="34"/>
                  <a:pt x="17" y="29"/>
                  <a:pt x="4" y="29"/>
                </a:cubicBezTo>
                <a:cubicBezTo>
                  <a:pt x="4" y="29"/>
                  <a:pt x="4" y="29"/>
                  <a:pt x="4" y="29"/>
                </a:cubicBezTo>
                <a:cubicBezTo>
                  <a:pt x="3" y="29"/>
                  <a:pt x="3" y="29"/>
                  <a:pt x="3" y="29"/>
                </a:cubicBezTo>
                <a:close/>
                <a:moveTo>
                  <a:pt x="15" y="48"/>
                </a:moveTo>
                <a:cubicBezTo>
                  <a:pt x="20" y="48"/>
                  <a:pt x="23" y="50"/>
                  <a:pt x="26" y="53"/>
                </a:cubicBezTo>
                <a:cubicBezTo>
                  <a:pt x="26" y="53"/>
                  <a:pt x="26" y="53"/>
                  <a:pt x="26" y="53"/>
                </a:cubicBezTo>
                <a:cubicBezTo>
                  <a:pt x="29" y="55"/>
                  <a:pt x="31" y="59"/>
                  <a:pt x="31" y="63"/>
                </a:cubicBezTo>
                <a:cubicBezTo>
                  <a:pt x="31" y="68"/>
                  <a:pt x="29" y="72"/>
                  <a:pt x="26" y="74"/>
                </a:cubicBezTo>
                <a:cubicBezTo>
                  <a:pt x="23" y="77"/>
                  <a:pt x="20" y="79"/>
                  <a:pt x="15" y="79"/>
                </a:cubicBezTo>
                <a:cubicBezTo>
                  <a:pt x="11" y="79"/>
                  <a:pt x="7" y="77"/>
                  <a:pt x="4" y="74"/>
                </a:cubicBezTo>
                <a:cubicBezTo>
                  <a:pt x="2" y="72"/>
                  <a:pt x="0" y="68"/>
                  <a:pt x="0" y="63"/>
                </a:cubicBezTo>
                <a:cubicBezTo>
                  <a:pt x="0" y="59"/>
                  <a:pt x="2" y="55"/>
                  <a:pt x="4" y="53"/>
                </a:cubicBezTo>
                <a:cubicBezTo>
                  <a:pt x="7" y="50"/>
                  <a:pt x="11" y="48"/>
                  <a:pt x="15" y="48"/>
                </a:cubicBezTo>
                <a:close/>
                <a:moveTo>
                  <a:pt x="22" y="57"/>
                </a:moveTo>
                <a:cubicBezTo>
                  <a:pt x="20" y="56"/>
                  <a:pt x="18" y="55"/>
                  <a:pt x="15" y="55"/>
                </a:cubicBezTo>
                <a:cubicBezTo>
                  <a:pt x="13" y="55"/>
                  <a:pt x="11" y="56"/>
                  <a:pt x="9" y="57"/>
                </a:cubicBezTo>
                <a:cubicBezTo>
                  <a:pt x="7" y="59"/>
                  <a:pt x="6" y="61"/>
                  <a:pt x="6" y="63"/>
                </a:cubicBezTo>
                <a:cubicBezTo>
                  <a:pt x="6" y="66"/>
                  <a:pt x="7" y="68"/>
                  <a:pt x="9" y="70"/>
                </a:cubicBezTo>
                <a:cubicBezTo>
                  <a:pt x="11" y="71"/>
                  <a:pt x="13" y="72"/>
                  <a:pt x="15" y="72"/>
                </a:cubicBezTo>
                <a:cubicBezTo>
                  <a:pt x="18" y="72"/>
                  <a:pt x="20" y="71"/>
                  <a:pt x="22" y="70"/>
                </a:cubicBezTo>
                <a:cubicBezTo>
                  <a:pt x="23" y="68"/>
                  <a:pt x="24" y="66"/>
                  <a:pt x="24" y="63"/>
                </a:cubicBezTo>
                <a:cubicBezTo>
                  <a:pt x="24" y="61"/>
                  <a:pt x="23" y="59"/>
                  <a:pt x="22" y="57"/>
                </a:cubicBezTo>
                <a:cubicBezTo>
                  <a:pt x="22" y="57"/>
                  <a:pt x="22" y="57"/>
                  <a:pt x="22" y="57"/>
                </a:cubicBezTo>
                <a:cubicBezTo>
                  <a:pt x="22" y="57"/>
                  <a:pt x="22" y="57"/>
                  <a:pt x="22" y="57"/>
                </a:cubicBezTo>
                <a:close/>
                <a:moveTo>
                  <a:pt x="3" y="7"/>
                </a:moveTo>
                <a:cubicBezTo>
                  <a:pt x="1" y="7"/>
                  <a:pt x="0" y="5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4" y="0"/>
                  <a:pt x="4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4" y="0"/>
                  <a:pt x="4" y="0"/>
                  <a:pt x="4" y="0"/>
                </a:cubicBezTo>
                <a:cubicBezTo>
                  <a:pt x="25" y="0"/>
                  <a:pt x="44" y="9"/>
                  <a:pt x="57" y="22"/>
                </a:cubicBezTo>
                <a:cubicBezTo>
                  <a:pt x="71" y="36"/>
                  <a:pt x="79" y="55"/>
                  <a:pt x="79" y="76"/>
                </a:cubicBezTo>
                <a:cubicBezTo>
                  <a:pt x="79" y="76"/>
                  <a:pt x="79" y="76"/>
                  <a:pt x="79" y="76"/>
                </a:cubicBezTo>
                <a:cubicBezTo>
                  <a:pt x="79" y="77"/>
                  <a:pt x="78" y="79"/>
                  <a:pt x="76" y="79"/>
                </a:cubicBezTo>
                <a:cubicBezTo>
                  <a:pt x="74" y="79"/>
                  <a:pt x="73" y="77"/>
                  <a:pt x="73" y="76"/>
                </a:cubicBezTo>
                <a:cubicBezTo>
                  <a:pt x="73" y="76"/>
                  <a:pt x="73" y="76"/>
                  <a:pt x="73" y="76"/>
                </a:cubicBezTo>
                <a:cubicBezTo>
                  <a:pt x="73" y="57"/>
                  <a:pt x="65" y="39"/>
                  <a:pt x="53" y="27"/>
                </a:cubicBezTo>
                <a:cubicBezTo>
                  <a:pt x="40" y="14"/>
                  <a:pt x="23" y="7"/>
                  <a:pt x="4" y="7"/>
                </a:cubicBezTo>
                <a:cubicBezTo>
                  <a:pt x="4" y="7"/>
                  <a:pt x="4" y="7"/>
                  <a:pt x="4" y="7"/>
                </a:cubicBezTo>
                <a:cubicBezTo>
                  <a:pt x="3" y="7"/>
                  <a:pt x="3" y="7"/>
                  <a:pt x="3" y="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22" name="Freeform 3913"/>
          <p:cNvSpPr>
            <a:spLocks noEditPoints="1"/>
          </p:cNvSpPr>
          <p:nvPr/>
        </p:nvSpPr>
        <p:spPr bwMode="auto">
          <a:xfrm>
            <a:off x="10970316" y="6034024"/>
            <a:ext cx="258816" cy="231871"/>
          </a:xfrm>
          <a:custGeom>
            <a:avLst/>
            <a:gdLst>
              <a:gd name="T0" fmla="*/ 50 w 98"/>
              <a:gd name="T1" fmla="*/ 0 h 87"/>
              <a:gd name="T2" fmla="*/ 50 w 98"/>
              <a:gd name="T3" fmla="*/ 0 h 87"/>
              <a:gd name="T4" fmla="*/ 86 w 98"/>
              <a:gd name="T5" fmla="*/ 18 h 87"/>
              <a:gd name="T6" fmla="*/ 87 w 98"/>
              <a:gd name="T7" fmla="*/ 19 h 87"/>
              <a:gd name="T8" fmla="*/ 87 w 98"/>
              <a:gd name="T9" fmla="*/ 19 h 87"/>
              <a:gd name="T10" fmla="*/ 97 w 98"/>
              <a:gd name="T11" fmla="*/ 37 h 87"/>
              <a:gd name="T12" fmla="*/ 96 w 98"/>
              <a:gd name="T13" fmla="*/ 42 h 87"/>
              <a:gd name="T14" fmla="*/ 95 w 98"/>
              <a:gd name="T15" fmla="*/ 42 h 87"/>
              <a:gd name="T16" fmla="*/ 87 w 98"/>
              <a:gd name="T17" fmla="*/ 46 h 87"/>
              <a:gd name="T18" fmla="*/ 87 w 98"/>
              <a:gd name="T19" fmla="*/ 65 h 87"/>
              <a:gd name="T20" fmla="*/ 85 w 98"/>
              <a:gd name="T21" fmla="*/ 68 h 87"/>
              <a:gd name="T22" fmla="*/ 50 w 98"/>
              <a:gd name="T23" fmla="*/ 86 h 87"/>
              <a:gd name="T24" fmla="*/ 47 w 98"/>
              <a:gd name="T25" fmla="*/ 86 h 87"/>
              <a:gd name="T26" fmla="*/ 47 w 98"/>
              <a:gd name="T27" fmla="*/ 86 h 87"/>
              <a:gd name="T28" fmla="*/ 12 w 98"/>
              <a:gd name="T29" fmla="*/ 68 h 87"/>
              <a:gd name="T30" fmla="*/ 10 w 98"/>
              <a:gd name="T31" fmla="*/ 65 h 87"/>
              <a:gd name="T32" fmla="*/ 10 w 98"/>
              <a:gd name="T33" fmla="*/ 65 h 87"/>
              <a:gd name="T34" fmla="*/ 10 w 98"/>
              <a:gd name="T35" fmla="*/ 46 h 87"/>
              <a:gd name="T36" fmla="*/ 2 w 98"/>
              <a:gd name="T37" fmla="*/ 42 h 87"/>
              <a:gd name="T38" fmla="*/ 0 w 98"/>
              <a:gd name="T39" fmla="*/ 37 h 87"/>
              <a:gd name="T40" fmla="*/ 0 w 98"/>
              <a:gd name="T41" fmla="*/ 37 h 87"/>
              <a:gd name="T42" fmla="*/ 0 w 98"/>
              <a:gd name="T43" fmla="*/ 37 h 87"/>
              <a:gd name="T44" fmla="*/ 10 w 98"/>
              <a:gd name="T45" fmla="*/ 19 h 87"/>
              <a:gd name="T46" fmla="*/ 12 w 98"/>
              <a:gd name="T47" fmla="*/ 18 h 87"/>
              <a:gd name="T48" fmla="*/ 47 w 98"/>
              <a:gd name="T49" fmla="*/ 0 h 87"/>
              <a:gd name="T50" fmla="*/ 50 w 98"/>
              <a:gd name="T51" fmla="*/ 0 h 87"/>
              <a:gd name="T52" fmla="*/ 47 w 98"/>
              <a:gd name="T53" fmla="*/ 78 h 87"/>
              <a:gd name="T54" fmla="*/ 47 w 98"/>
              <a:gd name="T55" fmla="*/ 46 h 87"/>
              <a:gd name="T56" fmla="*/ 41 w 98"/>
              <a:gd name="T57" fmla="*/ 56 h 87"/>
              <a:gd name="T58" fmla="*/ 38 w 98"/>
              <a:gd name="T59" fmla="*/ 57 h 87"/>
              <a:gd name="T60" fmla="*/ 38 w 98"/>
              <a:gd name="T61" fmla="*/ 57 h 87"/>
              <a:gd name="T62" fmla="*/ 16 w 98"/>
              <a:gd name="T63" fmla="*/ 46 h 87"/>
              <a:gd name="T64" fmla="*/ 16 w 98"/>
              <a:gd name="T65" fmla="*/ 63 h 87"/>
              <a:gd name="T66" fmla="*/ 47 w 98"/>
              <a:gd name="T67" fmla="*/ 78 h 87"/>
              <a:gd name="T68" fmla="*/ 47 w 98"/>
              <a:gd name="T69" fmla="*/ 36 h 87"/>
              <a:gd name="T70" fmla="*/ 47 w 98"/>
              <a:gd name="T71" fmla="*/ 8 h 87"/>
              <a:gd name="T72" fmla="*/ 19 w 98"/>
              <a:gd name="T73" fmla="*/ 22 h 87"/>
              <a:gd name="T74" fmla="*/ 47 w 98"/>
              <a:gd name="T75" fmla="*/ 36 h 87"/>
              <a:gd name="T76" fmla="*/ 51 w 98"/>
              <a:gd name="T77" fmla="*/ 8 h 87"/>
              <a:gd name="T78" fmla="*/ 51 w 98"/>
              <a:gd name="T79" fmla="*/ 36 h 87"/>
              <a:gd name="T80" fmla="*/ 78 w 98"/>
              <a:gd name="T81" fmla="*/ 22 h 87"/>
              <a:gd name="T82" fmla="*/ 51 w 98"/>
              <a:gd name="T83" fmla="*/ 8 h 87"/>
              <a:gd name="T84" fmla="*/ 51 w 98"/>
              <a:gd name="T85" fmla="*/ 46 h 87"/>
              <a:gd name="T86" fmla="*/ 51 w 98"/>
              <a:gd name="T87" fmla="*/ 78 h 87"/>
              <a:gd name="T88" fmla="*/ 81 w 98"/>
              <a:gd name="T89" fmla="*/ 63 h 87"/>
              <a:gd name="T90" fmla="*/ 81 w 98"/>
              <a:gd name="T91" fmla="*/ 46 h 87"/>
              <a:gd name="T92" fmla="*/ 59 w 98"/>
              <a:gd name="T93" fmla="*/ 57 h 87"/>
              <a:gd name="T94" fmla="*/ 59 w 98"/>
              <a:gd name="T95" fmla="*/ 57 h 87"/>
              <a:gd name="T96" fmla="*/ 56 w 98"/>
              <a:gd name="T97" fmla="*/ 56 h 87"/>
              <a:gd name="T98" fmla="*/ 51 w 98"/>
              <a:gd name="T99" fmla="*/ 46 h 87"/>
              <a:gd name="T100" fmla="*/ 82 w 98"/>
              <a:gd name="T101" fmla="*/ 24 h 87"/>
              <a:gd name="T102" fmla="*/ 51 w 98"/>
              <a:gd name="T103" fmla="*/ 40 h 87"/>
              <a:gd name="T104" fmla="*/ 59 w 98"/>
              <a:gd name="T105" fmla="*/ 53 h 87"/>
              <a:gd name="T106" fmla="*/ 89 w 98"/>
              <a:gd name="T107" fmla="*/ 37 h 87"/>
              <a:gd name="T108" fmla="*/ 82 w 98"/>
              <a:gd name="T109" fmla="*/ 24 h 87"/>
              <a:gd name="T110" fmla="*/ 15 w 98"/>
              <a:gd name="T111" fmla="*/ 41 h 87"/>
              <a:gd name="T112" fmla="*/ 39 w 98"/>
              <a:gd name="T113" fmla="*/ 53 h 87"/>
              <a:gd name="T114" fmla="*/ 46 w 98"/>
              <a:gd name="T115" fmla="*/ 40 h 87"/>
              <a:gd name="T116" fmla="*/ 15 w 98"/>
              <a:gd name="T117" fmla="*/ 24 h 87"/>
              <a:gd name="T118" fmla="*/ 8 w 98"/>
              <a:gd name="T119" fmla="*/ 37 h 87"/>
              <a:gd name="T120" fmla="*/ 14 w 98"/>
              <a:gd name="T121" fmla="*/ 40 h 87"/>
              <a:gd name="T122" fmla="*/ 15 w 98"/>
              <a:gd name="T123" fmla="*/ 41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8" h="87">
                <a:moveTo>
                  <a:pt x="50" y="0"/>
                </a:moveTo>
                <a:cubicBezTo>
                  <a:pt x="50" y="0"/>
                  <a:pt x="50" y="0"/>
                  <a:pt x="50" y="0"/>
                </a:cubicBezTo>
                <a:cubicBezTo>
                  <a:pt x="86" y="18"/>
                  <a:pt x="86" y="18"/>
                  <a:pt x="86" y="18"/>
                </a:cubicBezTo>
                <a:cubicBezTo>
                  <a:pt x="86" y="18"/>
                  <a:pt x="87" y="19"/>
                  <a:pt x="87" y="19"/>
                </a:cubicBezTo>
                <a:cubicBezTo>
                  <a:pt x="87" y="19"/>
                  <a:pt x="87" y="19"/>
                  <a:pt x="87" y="19"/>
                </a:cubicBezTo>
                <a:cubicBezTo>
                  <a:pt x="97" y="37"/>
                  <a:pt x="97" y="37"/>
                  <a:pt x="97" y="37"/>
                </a:cubicBezTo>
                <a:cubicBezTo>
                  <a:pt x="98" y="39"/>
                  <a:pt x="97" y="41"/>
                  <a:pt x="96" y="42"/>
                </a:cubicBezTo>
                <a:cubicBezTo>
                  <a:pt x="95" y="42"/>
                  <a:pt x="95" y="42"/>
                  <a:pt x="95" y="42"/>
                </a:cubicBezTo>
                <a:cubicBezTo>
                  <a:pt x="87" y="46"/>
                  <a:pt x="87" y="46"/>
                  <a:pt x="87" y="46"/>
                </a:cubicBezTo>
                <a:cubicBezTo>
                  <a:pt x="87" y="65"/>
                  <a:pt x="87" y="65"/>
                  <a:pt x="87" y="65"/>
                </a:cubicBezTo>
                <a:cubicBezTo>
                  <a:pt x="87" y="67"/>
                  <a:pt x="87" y="68"/>
                  <a:pt x="85" y="68"/>
                </a:cubicBezTo>
                <a:cubicBezTo>
                  <a:pt x="50" y="86"/>
                  <a:pt x="50" y="86"/>
                  <a:pt x="50" y="86"/>
                </a:cubicBezTo>
                <a:cubicBezTo>
                  <a:pt x="49" y="87"/>
                  <a:pt x="48" y="87"/>
                  <a:pt x="47" y="86"/>
                </a:cubicBezTo>
                <a:cubicBezTo>
                  <a:pt x="47" y="86"/>
                  <a:pt x="47" y="86"/>
                  <a:pt x="47" y="86"/>
                </a:cubicBezTo>
                <a:cubicBezTo>
                  <a:pt x="12" y="68"/>
                  <a:pt x="12" y="68"/>
                  <a:pt x="12" y="68"/>
                </a:cubicBezTo>
                <a:cubicBezTo>
                  <a:pt x="11" y="68"/>
                  <a:pt x="10" y="67"/>
                  <a:pt x="10" y="65"/>
                </a:cubicBezTo>
                <a:cubicBezTo>
                  <a:pt x="10" y="65"/>
                  <a:pt x="10" y="65"/>
                  <a:pt x="10" y="65"/>
                </a:cubicBezTo>
                <a:cubicBezTo>
                  <a:pt x="10" y="46"/>
                  <a:pt x="10" y="46"/>
                  <a:pt x="10" y="46"/>
                </a:cubicBezTo>
                <a:cubicBezTo>
                  <a:pt x="2" y="42"/>
                  <a:pt x="2" y="42"/>
                  <a:pt x="2" y="42"/>
                </a:cubicBezTo>
                <a:cubicBezTo>
                  <a:pt x="0" y="41"/>
                  <a:pt x="0" y="39"/>
                  <a:pt x="0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10" y="19"/>
                  <a:pt x="10" y="19"/>
                  <a:pt x="10" y="19"/>
                </a:cubicBezTo>
                <a:cubicBezTo>
                  <a:pt x="11" y="19"/>
                  <a:pt x="11" y="18"/>
                  <a:pt x="12" y="18"/>
                </a:cubicBezTo>
                <a:cubicBezTo>
                  <a:pt x="47" y="0"/>
                  <a:pt x="47" y="0"/>
                  <a:pt x="47" y="0"/>
                </a:cubicBezTo>
                <a:cubicBezTo>
                  <a:pt x="48" y="0"/>
                  <a:pt x="49" y="0"/>
                  <a:pt x="50" y="0"/>
                </a:cubicBezTo>
                <a:close/>
                <a:moveTo>
                  <a:pt x="47" y="78"/>
                </a:moveTo>
                <a:cubicBezTo>
                  <a:pt x="47" y="46"/>
                  <a:pt x="47" y="46"/>
                  <a:pt x="47" y="46"/>
                </a:cubicBezTo>
                <a:cubicBezTo>
                  <a:pt x="41" y="56"/>
                  <a:pt x="41" y="56"/>
                  <a:pt x="41" y="56"/>
                </a:cubicBezTo>
                <a:cubicBezTo>
                  <a:pt x="41" y="57"/>
                  <a:pt x="39" y="57"/>
                  <a:pt x="38" y="57"/>
                </a:cubicBezTo>
                <a:cubicBezTo>
                  <a:pt x="38" y="57"/>
                  <a:pt x="38" y="57"/>
                  <a:pt x="38" y="57"/>
                </a:cubicBezTo>
                <a:cubicBezTo>
                  <a:pt x="16" y="46"/>
                  <a:pt x="16" y="46"/>
                  <a:pt x="16" y="46"/>
                </a:cubicBezTo>
                <a:cubicBezTo>
                  <a:pt x="16" y="63"/>
                  <a:pt x="16" y="63"/>
                  <a:pt x="16" y="63"/>
                </a:cubicBezTo>
                <a:cubicBezTo>
                  <a:pt x="47" y="78"/>
                  <a:pt x="47" y="78"/>
                  <a:pt x="47" y="78"/>
                </a:cubicBezTo>
                <a:close/>
                <a:moveTo>
                  <a:pt x="47" y="36"/>
                </a:moveTo>
                <a:cubicBezTo>
                  <a:pt x="47" y="8"/>
                  <a:pt x="47" y="8"/>
                  <a:pt x="47" y="8"/>
                </a:cubicBezTo>
                <a:cubicBezTo>
                  <a:pt x="19" y="22"/>
                  <a:pt x="19" y="22"/>
                  <a:pt x="19" y="22"/>
                </a:cubicBezTo>
                <a:cubicBezTo>
                  <a:pt x="47" y="36"/>
                  <a:pt x="47" y="36"/>
                  <a:pt x="47" y="36"/>
                </a:cubicBezTo>
                <a:close/>
                <a:moveTo>
                  <a:pt x="51" y="8"/>
                </a:moveTo>
                <a:cubicBezTo>
                  <a:pt x="51" y="36"/>
                  <a:pt x="51" y="36"/>
                  <a:pt x="51" y="36"/>
                </a:cubicBezTo>
                <a:cubicBezTo>
                  <a:pt x="78" y="22"/>
                  <a:pt x="78" y="22"/>
                  <a:pt x="78" y="22"/>
                </a:cubicBezTo>
                <a:cubicBezTo>
                  <a:pt x="51" y="8"/>
                  <a:pt x="51" y="8"/>
                  <a:pt x="51" y="8"/>
                </a:cubicBezTo>
                <a:close/>
                <a:moveTo>
                  <a:pt x="51" y="46"/>
                </a:moveTo>
                <a:cubicBezTo>
                  <a:pt x="51" y="78"/>
                  <a:pt x="51" y="78"/>
                  <a:pt x="51" y="78"/>
                </a:cubicBezTo>
                <a:cubicBezTo>
                  <a:pt x="81" y="63"/>
                  <a:pt x="81" y="63"/>
                  <a:pt x="81" y="63"/>
                </a:cubicBezTo>
                <a:cubicBezTo>
                  <a:pt x="81" y="46"/>
                  <a:pt x="81" y="46"/>
                  <a:pt x="81" y="46"/>
                </a:cubicBezTo>
                <a:cubicBezTo>
                  <a:pt x="59" y="57"/>
                  <a:pt x="59" y="57"/>
                  <a:pt x="59" y="57"/>
                </a:cubicBezTo>
                <a:cubicBezTo>
                  <a:pt x="59" y="57"/>
                  <a:pt x="59" y="57"/>
                  <a:pt x="59" y="57"/>
                </a:cubicBezTo>
                <a:cubicBezTo>
                  <a:pt x="58" y="57"/>
                  <a:pt x="57" y="57"/>
                  <a:pt x="56" y="56"/>
                </a:cubicBezTo>
                <a:cubicBezTo>
                  <a:pt x="51" y="46"/>
                  <a:pt x="51" y="46"/>
                  <a:pt x="51" y="46"/>
                </a:cubicBezTo>
                <a:close/>
                <a:moveTo>
                  <a:pt x="82" y="24"/>
                </a:moveTo>
                <a:cubicBezTo>
                  <a:pt x="51" y="40"/>
                  <a:pt x="51" y="40"/>
                  <a:pt x="51" y="40"/>
                </a:cubicBezTo>
                <a:cubicBezTo>
                  <a:pt x="59" y="53"/>
                  <a:pt x="59" y="53"/>
                  <a:pt x="59" y="53"/>
                </a:cubicBezTo>
                <a:cubicBezTo>
                  <a:pt x="89" y="37"/>
                  <a:pt x="89" y="37"/>
                  <a:pt x="89" y="37"/>
                </a:cubicBezTo>
                <a:cubicBezTo>
                  <a:pt x="82" y="24"/>
                  <a:pt x="82" y="24"/>
                  <a:pt x="82" y="24"/>
                </a:cubicBezTo>
                <a:close/>
                <a:moveTo>
                  <a:pt x="15" y="41"/>
                </a:moveTo>
                <a:cubicBezTo>
                  <a:pt x="39" y="53"/>
                  <a:pt x="39" y="53"/>
                  <a:pt x="39" y="53"/>
                </a:cubicBezTo>
                <a:cubicBezTo>
                  <a:pt x="46" y="40"/>
                  <a:pt x="46" y="40"/>
                  <a:pt x="46" y="40"/>
                </a:cubicBezTo>
                <a:cubicBezTo>
                  <a:pt x="15" y="24"/>
                  <a:pt x="15" y="24"/>
                  <a:pt x="15" y="24"/>
                </a:cubicBezTo>
                <a:cubicBezTo>
                  <a:pt x="8" y="37"/>
                  <a:pt x="8" y="37"/>
                  <a:pt x="8" y="37"/>
                </a:cubicBezTo>
                <a:cubicBezTo>
                  <a:pt x="14" y="40"/>
                  <a:pt x="14" y="40"/>
                  <a:pt x="14" y="40"/>
                </a:cubicBezTo>
                <a:cubicBezTo>
                  <a:pt x="15" y="41"/>
                  <a:pt x="15" y="41"/>
                  <a:pt x="15" y="4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23" name="Freeform 3914"/>
          <p:cNvSpPr>
            <a:spLocks noEditPoints="1"/>
          </p:cNvSpPr>
          <p:nvPr/>
        </p:nvSpPr>
        <p:spPr bwMode="auto">
          <a:xfrm>
            <a:off x="4926051" y="6032393"/>
            <a:ext cx="200554" cy="226272"/>
          </a:xfrm>
          <a:custGeom>
            <a:avLst/>
            <a:gdLst>
              <a:gd name="T0" fmla="*/ 49 w 76"/>
              <a:gd name="T1" fmla="*/ 38 h 85"/>
              <a:gd name="T2" fmla="*/ 56 w 76"/>
              <a:gd name="T3" fmla="*/ 33 h 85"/>
              <a:gd name="T4" fmla="*/ 58 w 76"/>
              <a:gd name="T5" fmla="*/ 10 h 85"/>
              <a:gd name="T6" fmla="*/ 49 w 76"/>
              <a:gd name="T7" fmla="*/ 4 h 85"/>
              <a:gd name="T8" fmla="*/ 27 w 76"/>
              <a:gd name="T9" fmla="*/ 4 h 85"/>
              <a:gd name="T10" fmla="*/ 18 w 76"/>
              <a:gd name="T11" fmla="*/ 10 h 85"/>
              <a:gd name="T12" fmla="*/ 20 w 76"/>
              <a:gd name="T13" fmla="*/ 33 h 85"/>
              <a:gd name="T14" fmla="*/ 28 w 76"/>
              <a:gd name="T15" fmla="*/ 38 h 85"/>
              <a:gd name="T16" fmla="*/ 39 w 76"/>
              <a:gd name="T17" fmla="*/ 12 h 85"/>
              <a:gd name="T18" fmla="*/ 41 w 76"/>
              <a:gd name="T19" fmla="*/ 15 h 85"/>
              <a:gd name="T20" fmla="*/ 73 w 76"/>
              <a:gd name="T21" fmla="*/ 38 h 85"/>
              <a:gd name="T22" fmla="*/ 75 w 76"/>
              <a:gd name="T23" fmla="*/ 44 h 85"/>
              <a:gd name="T24" fmla="*/ 63 w 76"/>
              <a:gd name="T25" fmla="*/ 81 h 85"/>
              <a:gd name="T26" fmla="*/ 57 w 76"/>
              <a:gd name="T27" fmla="*/ 84 h 85"/>
              <a:gd name="T28" fmla="*/ 19 w 76"/>
              <a:gd name="T29" fmla="*/ 84 h 85"/>
              <a:gd name="T30" fmla="*/ 13 w 76"/>
              <a:gd name="T31" fmla="*/ 81 h 85"/>
              <a:gd name="T32" fmla="*/ 21 w 76"/>
              <a:gd name="T33" fmla="*/ 58 h 85"/>
              <a:gd name="T34" fmla="*/ 1 w 76"/>
              <a:gd name="T35" fmla="*/ 39 h 85"/>
              <a:gd name="T36" fmla="*/ 3 w 76"/>
              <a:gd name="T37" fmla="*/ 38 h 85"/>
              <a:gd name="T38" fmla="*/ 17 w 76"/>
              <a:gd name="T39" fmla="*/ 35 h 85"/>
              <a:gd name="T40" fmla="*/ 14 w 76"/>
              <a:gd name="T41" fmla="*/ 10 h 85"/>
              <a:gd name="T42" fmla="*/ 16 w 76"/>
              <a:gd name="T43" fmla="*/ 0 h 85"/>
              <a:gd name="T44" fmla="*/ 27 w 76"/>
              <a:gd name="T45" fmla="*/ 0 h 85"/>
              <a:gd name="T46" fmla="*/ 49 w 76"/>
              <a:gd name="T47" fmla="*/ 0 h 85"/>
              <a:gd name="T48" fmla="*/ 62 w 76"/>
              <a:gd name="T49" fmla="*/ 2 h 85"/>
              <a:gd name="T50" fmla="*/ 62 w 76"/>
              <a:gd name="T51" fmla="*/ 10 h 85"/>
              <a:gd name="T52" fmla="*/ 59 w 76"/>
              <a:gd name="T53" fmla="*/ 35 h 85"/>
              <a:gd name="T54" fmla="*/ 43 w 76"/>
              <a:gd name="T55" fmla="*/ 42 h 85"/>
              <a:gd name="T56" fmla="*/ 33 w 76"/>
              <a:gd name="T57" fmla="*/ 42 h 85"/>
              <a:gd name="T58" fmla="*/ 14 w 76"/>
              <a:gd name="T59" fmla="*/ 44 h 85"/>
              <a:gd name="T60" fmla="*/ 28 w 76"/>
              <a:gd name="T61" fmla="*/ 57 h 85"/>
              <a:gd name="T62" fmla="*/ 36 w 76"/>
              <a:gd name="T63" fmla="*/ 63 h 85"/>
              <a:gd name="T64" fmla="*/ 40 w 76"/>
              <a:gd name="T65" fmla="*/ 63 h 85"/>
              <a:gd name="T66" fmla="*/ 48 w 76"/>
              <a:gd name="T67" fmla="*/ 57 h 85"/>
              <a:gd name="T68" fmla="*/ 49 w 76"/>
              <a:gd name="T69" fmla="*/ 54 h 85"/>
              <a:gd name="T70" fmla="*/ 46 w 76"/>
              <a:gd name="T71" fmla="*/ 44 h 85"/>
              <a:gd name="T72" fmla="*/ 43 w 76"/>
              <a:gd name="T73" fmla="*/ 42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76" h="85">
                <a:moveTo>
                  <a:pt x="41" y="15"/>
                </a:moveTo>
                <a:cubicBezTo>
                  <a:pt x="49" y="38"/>
                  <a:pt x="49" y="38"/>
                  <a:pt x="49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4" y="36"/>
                  <a:pt x="55" y="34"/>
                  <a:pt x="56" y="33"/>
                </a:cubicBezTo>
                <a:cubicBezTo>
                  <a:pt x="57" y="30"/>
                  <a:pt x="58" y="28"/>
                  <a:pt x="58" y="26"/>
                </a:cubicBezTo>
                <a:cubicBezTo>
                  <a:pt x="58" y="10"/>
                  <a:pt x="58" y="10"/>
                  <a:pt x="58" y="10"/>
                </a:cubicBezTo>
                <a:cubicBezTo>
                  <a:pt x="58" y="4"/>
                  <a:pt x="58" y="4"/>
                  <a:pt x="58" y="4"/>
                </a:cubicBezTo>
                <a:cubicBezTo>
                  <a:pt x="49" y="4"/>
                  <a:pt x="49" y="4"/>
                  <a:pt x="49" y="4"/>
                </a:cubicBezTo>
                <a:cubicBezTo>
                  <a:pt x="38" y="4"/>
                  <a:pt x="38" y="4"/>
                  <a:pt x="38" y="4"/>
                </a:cubicBezTo>
                <a:cubicBezTo>
                  <a:pt x="27" y="4"/>
                  <a:pt x="27" y="4"/>
                  <a:pt x="27" y="4"/>
                </a:cubicBezTo>
                <a:cubicBezTo>
                  <a:pt x="18" y="4"/>
                  <a:pt x="18" y="4"/>
                  <a:pt x="18" y="4"/>
                </a:cubicBezTo>
                <a:cubicBezTo>
                  <a:pt x="18" y="10"/>
                  <a:pt x="18" y="10"/>
                  <a:pt x="18" y="10"/>
                </a:cubicBezTo>
                <a:cubicBezTo>
                  <a:pt x="18" y="26"/>
                  <a:pt x="18" y="26"/>
                  <a:pt x="18" y="26"/>
                </a:cubicBezTo>
                <a:cubicBezTo>
                  <a:pt x="18" y="28"/>
                  <a:pt x="19" y="30"/>
                  <a:pt x="20" y="33"/>
                </a:cubicBezTo>
                <a:cubicBezTo>
                  <a:pt x="21" y="34"/>
                  <a:pt x="22" y="36"/>
                  <a:pt x="23" y="38"/>
                </a:cubicBezTo>
                <a:cubicBezTo>
                  <a:pt x="28" y="38"/>
                  <a:pt x="28" y="38"/>
                  <a:pt x="28" y="38"/>
                </a:cubicBezTo>
                <a:cubicBezTo>
                  <a:pt x="35" y="15"/>
                  <a:pt x="35" y="15"/>
                  <a:pt x="35" y="15"/>
                </a:cubicBezTo>
                <a:cubicBezTo>
                  <a:pt x="35" y="13"/>
                  <a:pt x="37" y="12"/>
                  <a:pt x="39" y="12"/>
                </a:cubicBezTo>
                <a:cubicBezTo>
                  <a:pt x="40" y="13"/>
                  <a:pt x="41" y="14"/>
                  <a:pt x="41" y="15"/>
                </a:cubicBezTo>
                <a:cubicBezTo>
                  <a:pt x="41" y="15"/>
                  <a:pt x="41" y="15"/>
                  <a:pt x="41" y="15"/>
                </a:cubicBezTo>
                <a:close/>
                <a:moveTo>
                  <a:pt x="58" y="38"/>
                </a:moveTo>
                <a:cubicBezTo>
                  <a:pt x="73" y="38"/>
                  <a:pt x="73" y="38"/>
                  <a:pt x="73" y="38"/>
                </a:cubicBezTo>
                <a:cubicBezTo>
                  <a:pt x="75" y="38"/>
                  <a:pt x="76" y="39"/>
                  <a:pt x="76" y="41"/>
                </a:cubicBezTo>
                <a:cubicBezTo>
                  <a:pt x="76" y="42"/>
                  <a:pt x="76" y="43"/>
                  <a:pt x="75" y="44"/>
                </a:cubicBezTo>
                <a:cubicBezTo>
                  <a:pt x="55" y="58"/>
                  <a:pt x="55" y="58"/>
                  <a:pt x="55" y="58"/>
                </a:cubicBezTo>
                <a:cubicBezTo>
                  <a:pt x="63" y="81"/>
                  <a:pt x="63" y="81"/>
                  <a:pt x="63" y="81"/>
                </a:cubicBezTo>
                <a:cubicBezTo>
                  <a:pt x="63" y="82"/>
                  <a:pt x="62" y="84"/>
                  <a:pt x="61" y="85"/>
                </a:cubicBezTo>
                <a:cubicBezTo>
                  <a:pt x="59" y="85"/>
                  <a:pt x="58" y="85"/>
                  <a:pt x="57" y="84"/>
                </a:cubicBezTo>
                <a:cubicBezTo>
                  <a:pt x="38" y="70"/>
                  <a:pt x="38" y="70"/>
                  <a:pt x="38" y="70"/>
                </a:cubicBezTo>
                <a:cubicBezTo>
                  <a:pt x="19" y="84"/>
                  <a:pt x="19" y="84"/>
                  <a:pt x="19" y="84"/>
                </a:cubicBezTo>
                <a:cubicBezTo>
                  <a:pt x="17" y="85"/>
                  <a:pt x="15" y="85"/>
                  <a:pt x="14" y="84"/>
                </a:cubicBezTo>
                <a:cubicBezTo>
                  <a:pt x="13" y="83"/>
                  <a:pt x="13" y="82"/>
                  <a:pt x="13" y="81"/>
                </a:cubicBezTo>
                <a:cubicBezTo>
                  <a:pt x="13" y="81"/>
                  <a:pt x="13" y="81"/>
                  <a:pt x="13" y="81"/>
                </a:cubicBezTo>
                <a:cubicBezTo>
                  <a:pt x="21" y="58"/>
                  <a:pt x="21" y="58"/>
                  <a:pt x="21" y="58"/>
                </a:cubicBezTo>
                <a:cubicBezTo>
                  <a:pt x="1" y="44"/>
                  <a:pt x="1" y="44"/>
                  <a:pt x="1" y="44"/>
                </a:cubicBezTo>
                <a:cubicBezTo>
                  <a:pt x="0" y="42"/>
                  <a:pt x="0" y="40"/>
                  <a:pt x="1" y="39"/>
                </a:cubicBezTo>
                <a:cubicBezTo>
                  <a:pt x="1" y="38"/>
                  <a:pt x="2" y="38"/>
                  <a:pt x="3" y="38"/>
                </a:cubicBezTo>
                <a:cubicBezTo>
                  <a:pt x="3" y="38"/>
                  <a:pt x="3" y="38"/>
                  <a:pt x="3" y="38"/>
                </a:cubicBezTo>
                <a:cubicBezTo>
                  <a:pt x="18" y="38"/>
                  <a:pt x="18" y="38"/>
                  <a:pt x="18" y="38"/>
                </a:cubicBezTo>
                <a:cubicBezTo>
                  <a:pt x="18" y="37"/>
                  <a:pt x="17" y="36"/>
                  <a:pt x="17" y="35"/>
                </a:cubicBezTo>
                <a:cubicBezTo>
                  <a:pt x="15" y="32"/>
                  <a:pt x="14" y="29"/>
                  <a:pt x="14" y="26"/>
                </a:cubicBezTo>
                <a:cubicBezTo>
                  <a:pt x="14" y="10"/>
                  <a:pt x="14" y="10"/>
                  <a:pt x="14" y="10"/>
                </a:cubicBezTo>
                <a:cubicBezTo>
                  <a:pt x="14" y="2"/>
                  <a:pt x="14" y="2"/>
                  <a:pt x="14" y="2"/>
                </a:cubicBezTo>
                <a:cubicBezTo>
                  <a:pt x="14" y="1"/>
                  <a:pt x="15" y="0"/>
                  <a:pt x="16" y="0"/>
                </a:cubicBezTo>
                <a:cubicBezTo>
                  <a:pt x="16" y="0"/>
                  <a:pt x="16" y="0"/>
                  <a:pt x="16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38" y="0"/>
                  <a:pt x="38" y="0"/>
                  <a:pt x="38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62" y="0"/>
                  <a:pt x="62" y="1"/>
                  <a:pt x="62" y="2"/>
                </a:cubicBezTo>
                <a:cubicBezTo>
                  <a:pt x="62" y="2"/>
                  <a:pt x="62" y="2"/>
                  <a:pt x="62" y="2"/>
                </a:cubicBezTo>
                <a:cubicBezTo>
                  <a:pt x="62" y="10"/>
                  <a:pt x="62" y="10"/>
                  <a:pt x="62" y="10"/>
                </a:cubicBezTo>
                <a:cubicBezTo>
                  <a:pt x="62" y="26"/>
                  <a:pt x="62" y="26"/>
                  <a:pt x="62" y="26"/>
                </a:cubicBezTo>
                <a:cubicBezTo>
                  <a:pt x="62" y="29"/>
                  <a:pt x="61" y="32"/>
                  <a:pt x="59" y="35"/>
                </a:cubicBezTo>
                <a:cubicBezTo>
                  <a:pt x="59" y="36"/>
                  <a:pt x="58" y="37"/>
                  <a:pt x="58" y="38"/>
                </a:cubicBezTo>
                <a:close/>
                <a:moveTo>
                  <a:pt x="43" y="42"/>
                </a:moveTo>
                <a:cubicBezTo>
                  <a:pt x="38" y="26"/>
                  <a:pt x="38" y="26"/>
                  <a:pt x="38" y="26"/>
                </a:cubicBezTo>
                <a:cubicBezTo>
                  <a:pt x="33" y="42"/>
                  <a:pt x="33" y="42"/>
                  <a:pt x="33" y="42"/>
                </a:cubicBezTo>
                <a:cubicBezTo>
                  <a:pt x="33" y="43"/>
                  <a:pt x="31" y="44"/>
                  <a:pt x="30" y="44"/>
                </a:cubicBezTo>
                <a:cubicBezTo>
                  <a:pt x="14" y="44"/>
                  <a:pt x="14" y="44"/>
                  <a:pt x="14" y="44"/>
                </a:cubicBezTo>
                <a:cubicBezTo>
                  <a:pt x="27" y="54"/>
                  <a:pt x="27" y="54"/>
                  <a:pt x="27" y="54"/>
                </a:cubicBezTo>
                <a:cubicBezTo>
                  <a:pt x="28" y="54"/>
                  <a:pt x="28" y="56"/>
                  <a:pt x="28" y="57"/>
                </a:cubicBezTo>
                <a:cubicBezTo>
                  <a:pt x="23" y="73"/>
                  <a:pt x="23" y="73"/>
                  <a:pt x="23" y="73"/>
                </a:cubicBezTo>
                <a:cubicBezTo>
                  <a:pt x="36" y="63"/>
                  <a:pt x="36" y="63"/>
                  <a:pt x="36" y="63"/>
                </a:cubicBezTo>
                <a:cubicBezTo>
                  <a:pt x="36" y="63"/>
                  <a:pt x="36" y="63"/>
                  <a:pt x="36" y="63"/>
                </a:cubicBezTo>
                <a:cubicBezTo>
                  <a:pt x="37" y="62"/>
                  <a:pt x="39" y="62"/>
                  <a:pt x="40" y="63"/>
                </a:cubicBezTo>
                <a:cubicBezTo>
                  <a:pt x="53" y="73"/>
                  <a:pt x="53" y="73"/>
                  <a:pt x="53" y="73"/>
                </a:cubicBezTo>
                <a:cubicBezTo>
                  <a:pt x="48" y="57"/>
                  <a:pt x="48" y="57"/>
                  <a:pt x="48" y="57"/>
                </a:cubicBezTo>
                <a:cubicBezTo>
                  <a:pt x="48" y="57"/>
                  <a:pt x="48" y="57"/>
                  <a:pt x="48" y="57"/>
                </a:cubicBezTo>
                <a:cubicBezTo>
                  <a:pt x="48" y="56"/>
                  <a:pt x="48" y="55"/>
                  <a:pt x="49" y="54"/>
                </a:cubicBezTo>
                <a:cubicBezTo>
                  <a:pt x="63" y="44"/>
                  <a:pt x="63" y="44"/>
                  <a:pt x="63" y="44"/>
                </a:cubicBezTo>
                <a:cubicBezTo>
                  <a:pt x="46" y="44"/>
                  <a:pt x="46" y="44"/>
                  <a:pt x="46" y="44"/>
                </a:cubicBezTo>
                <a:cubicBezTo>
                  <a:pt x="46" y="44"/>
                  <a:pt x="46" y="44"/>
                  <a:pt x="46" y="44"/>
                </a:cubicBezTo>
                <a:cubicBezTo>
                  <a:pt x="45" y="44"/>
                  <a:pt x="44" y="43"/>
                  <a:pt x="43" y="4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24" name="Freeform 3915"/>
          <p:cNvSpPr>
            <a:spLocks noEditPoints="1"/>
          </p:cNvSpPr>
          <p:nvPr/>
        </p:nvSpPr>
        <p:spPr bwMode="auto">
          <a:xfrm>
            <a:off x="6999573" y="6045226"/>
            <a:ext cx="215119" cy="225151"/>
          </a:xfrm>
          <a:custGeom>
            <a:avLst/>
            <a:gdLst>
              <a:gd name="T0" fmla="*/ 2 w 81"/>
              <a:gd name="T1" fmla="*/ 82 h 85"/>
              <a:gd name="T2" fmla="*/ 33 w 81"/>
              <a:gd name="T3" fmla="*/ 78 h 85"/>
              <a:gd name="T4" fmla="*/ 14 w 81"/>
              <a:gd name="T5" fmla="*/ 69 h 85"/>
              <a:gd name="T6" fmla="*/ 12 w 81"/>
              <a:gd name="T7" fmla="*/ 68 h 85"/>
              <a:gd name="T8" fmla="*/ 1 w 81"/>
              <a:gd name="T9" fmla="*/ 53 h 85"/>
              <a:gd name="T10" fmla="*/ 14 w 81"/>
              <a:gd name="T11" fmla="*/ 41 h 85"/>
              <a:gd name="T12" fmla="*/ 33 w 81"/>
              <a:gd name="T13" fmla="*/ 34 h 85"/>
              <a:gd name="T14" fmla="*/ 11 w 81"/>
              <a:gd name="T15" fmla="*/ 31 h 85"/>
              <a:gd name="T16" fmla="*/ 11 w 81"/>
              <a:gd name="T17" fmla="*/ 10 h 85"/>
              <a:gd name="T18" fmla="*/ 14 w 81"/>
              <a:gd name="T19" fmla="*/ 7 h 85"/>
              <a:gd name="T20" fmla="*/ 33 w 81"/>
              <a:gd name="T21" fmla="*/ 2 h 85"/>
              <a:gd name="T22" fmla="*/ 35 w 81"/>
              <a:gd name="T23" fmla="*/ 0 h 85"/>
              <a:gd name="T24" fmla="*/ 48 w 81"/>
              <a:gd name="T25" fmla="*/ 2 h 85"/>
              <a:gd name="T26" fmla="*/ 48 w 81"/>
              <a:gd name="T27" fmla="*/ 7 h 85"/>
              <a:gd name="T28" fmla="*/ 70 w 81"/>
              <a:gd name="T29" fmla="*/ 8 h 85"/>
              <a:gd name="T30" fmla="*/ 80 w 81"/>
              <a:gd name="T31" fmla="*/ 23 h 85"/>
              <a:gd name="T32" fmla="*/ 70 w 81"/>
              <a:gd name="T33" fmla="*/ 33 h 85"/>
              <a:gd name="T34" fmla="*/ 67 w 81"/>
              <a:gd name="T35" fmla="*/ 34 h 85"/>
              <a:gd name="T36" fmla="*/ 48 w 81"/>
              <a:gd name="T37" fmla="*/ 41 h 85"/>
              <a:gd name="T38" fmla="*/ 67 w 81"/>
              <a:gd name="T39" fmla="*/ 41 h 85"/>
              <a:gd name="T40" fmla="*/ 71 w 81"/>
              <a:gd name="T41" fmla="*/ 65 h 85"/>
              <a:gd name="T42" fmla="*/ 67 w 81"/>
              <a:gd name="T43" fmla="*/ 69 h 85"/>
              <a:gd name="T44" fmla="*/ 48 w 81"/>
              <a:gd name="T45" fmla="*/ 78 h 85"/>
              <a:gd name="T46" fmla="*/ 79 w 81"/>
              <a:gd name="T47" fmla="*/ 82 h 85"/>
              <a:gd name="T48" fmla="*/ 6 w 81"/>
              <a:gd name="T49" fmla="*/ 85 h 85"/>
              <a:gd name="T50" fmla="*/ 44 w 81"/>
              <a:gd name="T51" fmla="*/ 78 h 85"/>
              <a:gd name="T52" fmla="*/ 37 w 81"/>
              <a:gd name="T53" fmla="*/ 69 h 85"/>
              <a:gd name="T54" fmla="*/ 44 w 81"/>
              <a:gd name="T55" fmla="*/ 4 h 85"/>
              <a:gd name="T56" fmla="*/ 37 w 81"/>
              <a:gd name="T57" fmla="*/ 7 h 85"/>
              <a:gd name="T58" fmla="*/ 44 w 81"/>
              <a:gd name="T59" fmla="*/ 4 h 85"/>
              <a:gd name="T60" fmla="*/ 44 w 81"/>
              <a:gd name="T61" fmla="*/ 34 h 85"/>
              <a:gd name="T62" fmla="*/ 37 w 81"/>
              <a:gd name="T63" fmla="*/ 41 h 85"/>
              <a:gd name="T64" fmla="*/ 66 w 81"/>
              <a:gd name="T65" fmla="*/ 14 h 85"/>
              <a:gd name="T66" fmla="*/ 18 w 81"/>
              <a:gd name="T67" fmla="*/ 28 h 85"/>
              <a:gd name="T68" fmla="*/ 73 w 81"/>
              <a:gd name="T69" fmla="*/ 21 h 85"/>
              <a:gd name="T70" fmla="*/ 64 w 81"/>
              <a:gd name="T71" fmla="*/ 48 h 85"/>
              <a:gd name="T72" fmla="*/ 8 w 81"/>
              <a:gd name="T73" fmla="*/ 55 h 85"/>
              <a:gd name="T74" fmla="*/ 64 w 81"/>
              <a:gd name="T75" fmla="*/ 62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1" h="85">
                <a:moveTo>
                  <a:pt x="6" y="85"/>
                </a:moveTo>
                <a:cubicBezTo>
                  <a:pt x="4" y="85"/>
                  <a:pt x="2" y="84"/>
                  <a:pt x="2" y="82"/>
                </a:cubicBezTo>
                <a:cubicBezTo>
                  <a:pt x="2" y="80"/>
                  <a:pt x="4" y="78"/>
                  <a:pt x="6" y="78"/>
                </a:cubicBezTo>
                <a:cubicBezTo>
                  <a:pt x="33" y="78"/>
                  <a:pt x="33" y="78"/>
                  <a:pt x="33" y="78"/>
                </a:cubicBezTo>
                <a:cubicBezTo>
                  <a:pt x="33" y="69"/>
                  <a:pt x="33" y="69"/>
                  <a:pt x="33" y="69"/>
                </a:cubicBezTo>
                <a:cubicBezTo>
                  <a:pt x="14" y="69"/>
                  <a:pt x="14" y="69"/>
                  <a:pt x="14" y="69"/>
                </a:cubicBezTo>
                <a:cubicBezTo>
                  <a:pt x="14" y="69"/>
                  <a:pt x="14" y="69"/>
                  <a:pt x="14" y="69"/>
                </a:cubicBezTo>
                <a:cubicBezTo>
                  <a:pt x="13" y="69"/>
                  <a:pt x="12" y="68"/>
                  <a:pt x="12" y="68"/>
                </a:cubicBezTo>
                <a:cubicBezTo>
                  <a:pt x="1" y="57"/>
                  <a:pt x="1" y="57"/>
                  <a:pt x="1" y="57"/>
                </a:cubicBezTo>
                <a:cubicBezTo>
                  <a:pt x="0" y="56"/>
                  <a:pt x="0" y="54"/>
                  <a:pt x="1" y="53"/>
                </a:cubicBezTo>
                <a:cubicBezTo>
                  <a:pt x="11" y="42"/>
                  <a:pt x="11" y="42"/>
                  <a:pt x="11" y="42"/>
                </a:cubicBezTo>
                <a:cubicBezTo>
                  <a:pt x="12" y="42"/>
                  <a:pt x="13" y="41"/>
                  <a:pt x="14" y="41"/>
                </a:cubicBezTo>
                <a:cubicBezTo>
                  <a:pt x="33" y="41"/>
                  <a:pt x="33" y="41"/>
                  <a:pt x="33" y="41"/>
                </a:cubicBezTo>
                <a:cubicBezTo>
                  <a:pt x="33" y="34"/>
                  <a:pt x="33" y="34"/>
                  <a:pt x="33" y="34"/>
                </a:cubicBezTo>
                <a:cubicBezTo>
                  <a:pt x="14" y="34"/>
                  <a:pt x="14" y="34"/>
                  <a:pt x="14" y="34"/>
                </a:cubicBezTo>
                <a:cubicBezTo>
                  <a:pt x="13" y="34"/>
                  <a:pt x="11" y="33"/>
                  <a:pt x="11" y="31"/>
                </a:cubicBezTo>
                <a:cubicBezTo>
                  <a:pt x="11" y="31"/>
                  <a:pt x="11" y="31"/>
                  <a:pt x="11" y="31"/>
                </a:cubicBezTo>
                <a:cubicBezTo>
                  <a:pt x="11" y="10"/>
                  <a:pt x="11" y="10"/>
                  <a:pt x="11" y="10"/>
                </a:cubicBezTo>
                <a:cubicBezTo>
                  <a:pt x="11" y="9"/>
                  <a:pt x="13" y="7"/>
                  <a:pt x="14" y="7"/>
                </a:cubicBezTo>
                <a:cubicBezTo>
                  <a:pt x="14" y="7"/>
                  <a:pt x="14" y="7"/>
                  <a:pt x="14" y="7"/>
                </a:cubicBezTo>
                <a:cubicBezTo>
                  <a:pt x="33" y="7"/>
                  <a:pt x="33" y="7"/>
                  <a:pt x="33" y="7"/>
                </a:cubicBezTo>
                <a:cubicBezTo>
                  <a:pt x="33" y="2"/>
                  <a:pt x="33" y="2"/>
                  <a:pt x="33" y="2"/>
                </a:cubicBezTo>
                <a:cubicBezTo>
                  <a:pt x="33" y="1"/>
                  <a:pt x="34" y="0"/>
                  <a:pt x="35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48" y="0"/>
                  <a:pt x="48" y="1"/>
                  <a:pt x="48" y="2"/>
                </a:cubicBezTo>
                <a:cubicBezTo>
                  <a:pt x="48" y="2"/>
                  <a:pt x="48" y="2"/>
                  <a:pt x="48" y="2"/>
                </a:cubicBezTo>
                <a:cubicBezTo>
                  <a:pt x="48" y="7"/>
                  <a:pt x="48" y="7"/>
                  <a:pt x="48" y="7"/>
                </a:cubicBezTo>
                <a:cubicBezTo>
                  <a:pt x="68" y="7"/>
                  <a:pt x="68" y="7"/>
                  <a:pt x="68" y="7"/>
                </a:cubicBezTo>
                <a:cubicBezTo>
                  <a:pt x="68" y="7"/>
                  <a:pt x="69" y="7"/>
                  <a:pt x="70" y="8"/>
                </a:cubicBezTo>
                <a:cubicBezTo>
                  <a:pt x="80" y="18"/>
                  <a:pt x="80" y="18"/>
                  <a:pt x="80" y="18"/>
                </a:cubicBezTo>
                <a:cubicBezTo>
                  <a:pt x="81" y="20"/>
                  <a:pt x="81" y="22"/>
                  <a:pt x="80" y="23"/>
                </a:cubicBezTo>
                <a:cubicBezTo>
                  <a:pt x="80" y="23"/>
                  <a:pt x="80" y="23"/>
                  <a:pt x="80" y="23"/>
                </a:cubicBezTo>
                <a:cubicBezTo>
                  <a:pt x="70" y="33"/>
                  <a:pt x="70" y="33"/>
                  <a:pt x="70" y="33"/>
                </a:cubicBezTo>
                <a:cubicBezTo>
                  <a:pt x="69" y="34"/>
                  <a:pt x="68" y="34"/>
                  <a:pt x="68" y="34"/>
                </a:cubicBezTo>
                <a:cubicBezTo>
                  <a:pt x="67" y="34"/>
                  <a:pt x="67" y="34"/>
                  <a:pt x="67" y="34"/>
                </a:cubicBezTo>
                <a:cubicBezTo>
                  <a:pt x="48" y="34"/>
                  <a:pt x="48" y="34"/>
                  <a:pt x="48" y="34"/>
                </a:cubicBezTo>
                <a:cubicBezTo>
                  <a:pt x="48" y="41"/>
                  <a:pt x="48" y="41"/>
                  <a:pt x="48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7" y="41"/>
                  <a:pt x="67" y="41"/>
                  <a:pt x="67" y="41"/>
                </a:cubicBezTo>
                <a:cubicBezTo>
                  <a:pt x="69" y="41"/>
                  <a:pt x="71" y="43"/>
                  <a:pt x="71" y="45"/>
                </a:cubicBezTo>
                <a:cubicBezTo>
                  <a:pt x="71" y="65"/>
                  <a:pt x="71" y="65"/>
                  <a:pt x="71" y="65"/>
                </a:cubicBezTo>
                <a:cubicBezTo>
                  <a:pt x="71" y="65"/>
                  <a:pt x="71" y="65"/>
                  <a:pt x="71" y="65"/>
                </a:cubicBezTo>
                <a:cubicBezTo>
                  <a:pt x="71" y="67"/>
                  <a:pt x="69" y="69"/>
                  <a:pt x="67" y="69"/>
                </a:cubicBezTo>
                <a:cubicBezTo>
                  <a:pt x="48" y="69"/>
                  <a:pt x="48" y="69"/>
                  <a:pt x="48" y="69"/>
                </a:cubicBezTo>
                <a:cubicBezTo>
                  <a:pt x="48" y="78"/>
                  <a:pt x="48" y="78"/>
                  <a:pt x="48" y="78"/>
                </a:cubicBezTo>
                <a:cubicBezTo>
                  <a:pt x="76" y="78"/>
                  <a:pt x="76" y="78"/>
                  <a:pt x="76" y="78"/>
                </a:cubicBezTo>
                <a:cubicBezTo>
                  <a:pt x="78" y="78"/>
                  <a:pt x="79" y="80"/>
                  <a:pt x="79" y="82"/>
                </a:cubicBezTo>
                <a:cubicBezTo>
                  <a:pt x="79" y="84"/>
                  <a:pt x="78" y="85"/>
                  <a:pt x="76" y="85"/>
                </a:cubicBezTo>
                <a:cubicBezTo>
                  <a:pt x="6" y="85"/>
                  <a:pt x="6" y="85"/>
                  <a:pt x="6" y="85"/>
                </a:cubicBezTo>
                <a:close/>
                <a:moveTo>
                  <a:pt x="37" y="78"/>
                </a:moveTo>
                <a:cubicBezTo>
                  <a:pt x="44" y="78"/>
                  <a:pt x="44" y="78"/>
                  <a:pt x="44" y="78"/>
                </a:cubicBezTo>
                <a:cubicBezTo>
                  <a:pt x="44" y="69"/>
                  <a:pt x="44" y="69"/>
                  <a:pt x="44" y="69"/>
                </a:cubicBezTo>
                <a:cubicBezTo>
                  <a:pt x="37" y="69"/>
                  <a:pt x="37" y="69"/>
                  <a:pt x="37" y="69"/>
                </a:cubicBezTo>
                <a:cubicBezTo>
                  <a:pt x="37" y="78"/>
                  <a:pt x="37" y="78"/>
                  <a:pt x="37" y="78"/>
                </a:cubicBezTo>
                <a:close/>
                <a:moveTo>
                  <a:pt x="44" y="4"/>
                </a:moveTo>
                <a:cubicBezTo>
                  <a:pt x="37" y="4"/>
                  <a:pt x="37" y="4"/>
                  <a:pt x="37" y="4"/>
                </a:cubicBezTo>
                <a:cubicBezTo>
                  <a:pt x="37" y="7"/>
                  <a:pt x="37" y="7"/>
                  <a:pt x="37" y="7"/>
                </a:cubicBezTo>
                <a:cubicBezTo>
                  <a:pt x="44" y="7"/>
                  <a:pt x="44" y="7"/>
                  <a:pt x="44" y="7"/>
                </a:cubicBezTo>
                <a:cubicBezTo>
                  <a:pt x="44" y="4"/>
                  <a:pt x="44" y="4"/>
                  <a:pt x="44" y="4"/>
                </a:cubicBezTo>
                <a:close/>
                <a:moveTo>
                  <a:pt x="44" y="41"/>
                </a:moveTo>
                <a:cubicBezTo>
                  <a:pt x="44" y="34"/>
                  <a:pt x="44" y="34"/>
                  <a:pt x="44" y="34"/>
                </a:cubicBezTo>
                <a:cubicBezTo>
                  <a:pt x="37" y="34"/>
                  <a:pt x="37" y="34"/>
                  <a:pt x="37" y="34"/>
                </a:cubicBezTo>
                <a:cubicBezTo>
                  <a:pt x="37" y="41"/>
                  <a:pt x="37" y="41"/>
                  <a:pt x="37" y="41"/>
                </a:cubicBezTo>
                <a:cubicBezTo>
                  <a:pt x="44" y="41"/>
                  <a:pt x="44" y="41"/>
                  <a:pt x="44" y="41"/>
                </a:cubicBezTo>
                <a:close/>
                <a:moveTo>
                  <a:pt x="66" y="14"/>
                </a:moveTo>
                <a:cubicBezTo>
                  <a:pt x="18" y="14"/>
                  <a:pt x="18" y="14"/>
                  <a:pt x="18" y="14"/>
                </a:cubicBezTo>
                <a:cubicBezTo>
                  <a:pt x="18" y="28"/>
                  <a:pt x="18" y="28"/>
                  <a:pt x="18" y="28"/>
                </a:cubicBezTo>
                <a:cubicBezTo>
                  <a:pt x="66" y="28"/>
                  <a:pt x="66" y="28"/>
                  <a:pt x="66" y="28"/>
                </a:cubicBezTo>
                <a:cubicBezTo>
                  <a:pt x="73" y="21"/>
                  <a:pt x="73" y="21"/>
                  <a:pt x="73" y="21"/>
                </a:cubicBezTo>
                <a:cubicBezTo>
                  <a:pt x="66" y="14"/>
                  <a:pt x="66" y="14"/>
                  <a:pt x="66" y="14"/>
                </a:cubicBezTo>
                <a:close/>
                <a:moveTo>
                  <a:pt x="64" y="48"/>
                </a:moveTo>
                <a:cubicBezTo>
                  <a:pt x="15" y="48"/>
                  <a:pt x="15" y="48"/>
                  <a:pt x="15" y="48"/>
                </a:cubicBezTo>
                <a:cubicBezTo>
                  <a:pt x="8" y="55"/>
                  <a:pt x="8" y="55"/>
                  <a:pt x="8" y="55"/>
                </a:cubicBezTo>
                <a:cubicBezTo>
                  <a:pt x="15" y="62"/>
                  <a:pt x="15" y="62"/>
                  <a:pt x="15" y="62"/>
                </a:cubicBezTo>
                <a:cubicBezTo>
                  <a:pt x="64" y="62"/>
                  <a:pt x="64" y="62"/>
                  <a:pt x="64" y="62"/>
                </a:cubicBezTo>
                <a:cubicBezTo>
                  <a:pt x="64" y="48"/>
                  <a:pt x="64" y="48"/>
                  <a:pt x="64" y="4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25" name="Freeform 3916"/>
          <p:cNvSpPr>
            <a:spLocks noEditPoints="1"/>
          </p:cNvSpPr>
          <p:nvPr/>
        </p:nvSpPr>
        <p:spPr bwMode="auto">
          <a:xfrm>
            <a:off x="3305933" y="4666925"/>
            <a:ext cx="226324" cy="228511"/>
          </a:xfrm>
          <a:custGeom>
            <a:avLst/>
            <a:gdLst>
              <a:gd name="T0" fmla="*/ 53 w 85"/>
              <a:gd name="T1" fmla="*/ 0 h 86"/>
              <a:gd name="T2" fmla="*/ 55 w 85"/>
              <a:gd name="T3" fmla="*/ 0 h 86"/>
              <a:gd name="T4" fmla="*/ 62 w 85"/>
              <a:gd name="T5" fmla="*/ 3 h 86"/>
              <a:gd name="T6" fmla="*/ 58 w 85"/>
              <a:gd name="T7" fmla="*/ 7 h 86"/>
              <a:gd name="T8" fmla="*/ 83 w 85"/>
              <a:gd name="T9" fmla="*/ 77 h 86"/>
              <a:gd name="T10" fmla="*/ 78 w 85"/>
              <a:gd name="T11" fmla="*/ 86 h 86"/>
              <a:gd name="T12" fmla="*/ 7 w 85"/>
              <a:gd name="T13" fmla="*/ 86 h 86"/>
              <a:gd name="T14" fmla="*/ 2 w 85"/>
              <a:gd name="T15" fmla="*/ 77 h 86"/>
              <a:gd name="T16" fmla="*/ 27 w 85"/>
              <a:gd name="T17" fmla="*/ 33 h 86"/>
              <a:gd name="T18" fmla="*/ 27 w 85"/>
              <a:gd name="T19" fmla="*/ 7 h 86"/>
              <a:gd name="T20" fmla="*/ 27 w 85"/>
              <a:gd name="T21" fmla="*/ 0 h 86"/>
              <a:gd name="T22" fmla="*/ 31 w 85"/>
              <a:gd name="T23" fmla="*/ 0 h 86"/>
              <a:gd name="T24" fmla="*/ 32 w 85"/>
              <a:gd name="T25" fmla="*/ 0 h 86"/>
              <a:gd name="T26" fmla="*/ 24 w 85"/>
              <a:gd name="T27" fmla="*/ 72 h 86"/>
              <a:gd name="T28" fmla="*/ 20 w 85"/>
              <a:gd name="T29" fmla="*/ 72 h 86"/>
              <a:gd name="T30" fmla="*/ 32 w 85"/>
              <a:gd name="T31" fmla="*/ 64 h 86"/>
              <a:gd name="T32" fmla="*/ 32 w 85"/>
              <a:gd name="T33" fmla="*/ 68 h 86"/>
              <a:gd name="T34" fmla="*/ 32 w 85"/>
              <a:gd name="T35" fmla="*/ 64 h 86"/>
              <a:gd name="T36" fmla="*/ 31 w 85"/>
              <a:gd name="T37" fmla="*/ 53 h 86"/>
              <a:gd name="T38" fmla="*/ 27 w 85"/>
              <a:gd name="T39" fmla="*/ 53 h 86"/>
              <a:gd name="T40" fmla="*/ 30 w 85"/>
              <a:gd name="T41" fmla="*/ 71 h 86"/>
              <a:gd name="T42" fmla="*/ 30 w 85"/>
              <a:gd name="T43" fmla="*/ 77 h 86"/>
              <a:gd name="T44" fmla="*/ 30 w 85"/>
              <a:gd name="T45" fmla="*/ 71 h 86"/>
              <a:gd name="T46" fmla="*/ 29 w 85"/>
              <a:gd name="T47" fmla="*/ 62 h 86"/>
              <a:gd name="T48" fmla="*/ 22 w 85"/>
              <a:gd name="T49" fmla="*/ 62 h 86"/>
              <a:gd name="T50" fmla="*/ 30 w 85"/>
              <a:gd name="T51" fmla="*/ 43 h 86"/>
              <a:gd name="T52" fmla="*/ 52 w 85"/>
              <a:gd name="T53" fmla="*/ 36 h 86"/>
              <a:gd name="T54" fmla="*/ 51 w 85"/>
              <a:gd name="T55" fmla="*/ 7 h 86"/>
              <a:gd name="T56" fmla="*/ 34 w 85"/>
              <a:gd name="T57" fmla="*/ 34 h 86"/>
              <a:gd name="T58" fmla="*/ 34 w 85"/>
              <a:gd name="T59" fmla="*/ 36 h 86"/>
              <a:gd name="T60" fmla="*/ 58 w 85"/>
              <a:gd name="T61" fmla="*/ 47 h 86"/>
              <a:gd name="T62" fmla="*/ 8 w 85"/>
              <a:gd name="T63" fmla="*/ 80 h 86"/>
              <a:gd name="T64" fmla="*/ 58 w 85"/>
              <a:gd name="T65" fmla="*/ 47 h 86"/>
              <a:gd name="T66" fmla="*/ 37 w 85"/>
              <a:gd name="T67" fmla="*/ 71 h 86"/>
              <a:gd name="T68" fmla="*/ 46 w 85"/>
              <a:gd name="T69" fmla="*/ 69 h 86"/>
              <a:gd name="T70" fmla="*/ 46 w 85"/>
              <a:gd name="T71" fmla="*/ 73 h 86"/>
              <a:gd name="T72" fmla="*/ 41 w 85"/>
              <a:gd name="T73" fmla="*/ 63 h 86"/>
              <a:gd name="T74" fmla="*/ 41 w 85"/>
              <a:gd name="T75" fmla="*/ 59 h 86"/>
              <a:gd name="T76" fmla="*/ 46 w 85"/>
              <a:gd name="T77" fmla="*/ 61 h 86"/>
              <a:gd name="T78" fmla="*/ 41 w 85"/>
              <a:gd name="T79" fmla="*/ 63 h 86"/>
              <a:gd name="T80" fmla="*/ 39 w 85"/>
              <a:gd name="T81" fmla="*/ 39 h 86"/>
              <a:gd name="T82" fmla="*/ 44 w 85"/>
              <a:gd name="T83" fmla="*/ 37 h 86"/>
              <a:gd name="T84" fmla="*/ 44 w 85"/>
              <a:gd name="T85" fmla="*/ 41 h 86"/>
              <a:gd name="T86" fmla="*/ 39 w 85"/>
              <a:gd name="T87" fmla="*/ 52 h 86"/>
              <a:gd name="T88" fmla="*/ 39 w 85"/>
              <a:gd name="T89" fmla="*/ 48 h 86"/>
              <a:gd name="T90" fmla="*/ 48 w 85"/>
              <a:gd name="T91" fmla="*/ 50 h 86"/>
              <a:gd name="T92" fmla="*/ 39 w 85"/>
              <a:gd name="T93" fmla="*/ 52 h 86"/>
              <a:gd name="T94" fmla="*/ 37 w 85"/>
              <a:gd name="T95" fmla="*/ 29 h 86"/>
              <a:gd name="T96" fmla="*/ 46 w 85"/>
              <a:gd name="T97" fmla="*/ 27 h 86"/>
              <a:gd name="T98" fmla="*/ 46 w 85"/>
              <a:gd name="T99" fmla="*/ 31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85" h="86">
                <a:moveTo>
                  <a:pt x="32" y="0"/>
                </a:moveTo>
                <a:cubicBezTo>
                  <a:pt x="53" y="0"/>
                  <a:pt x="53" y="0"/>
                  <a:pt x="53" y="0"/>
                </a:cubicBezTo>
                <a:cubicBezTo>
                  <a:pt x="55" y="0"/>
                  <a:pt x="55" y="0"/>
                  <a:pt x="55" y="0"/>
                </a:cubicBezTo>
                <a:cubicBezTo>
                  <a:pt x="55" y="0"/>
                  <a:pt x="55" y="0"/>
                  <a:pt x="55" y="0"/>
                </a:cubicBezTo>
                <a:cubicBezTo>
                  <a:pt x="59" y="0"/>
                  <a:pt x="59" y="0"/>
                  <a:pt x="59" y="0"/>
                </a:cubicBezTo>
                <a:cubicBezTo>
                  <a:pt x="61" y="0"/>
                  <a:pt x="62" y="1"/>
                  <a:pt x="62" y="3"/>
                </a:cubicBezTo>
                <a:cubicBezTo>
                  <a:pt x="62" y="5"/>
                  <a:pt x="61" y="7"/>
                  <a:pt x="59" y="7"/>
                </a:cubicBezTo>
                <a:cubicBezTo>
                  <a:pt x="58" y="7"/>
                  <a:pt x="58" y="7"/>
                  <a:pt x="58" y="7"/>
                </a:cubicBezTo>
                <a:cubicBezTo>
                  <a:pt x="58" y="33"/>
                  <a:pt x="58" y="33"/>
                  <a:pt x="58" y="33"/>
                </a:cubicBezTo>
                <a:cubicBezTo>
                  <a:pt x="83" y="77"/>
                  <a:pt x="83" y="77"/>
                  <a:pt x="83" y="77"/>
                </a:cubicBezTo>
                <a:cubicBezTo>
                  <a:pt x="83" y="77"/>
                  <a:pt x="83" y="77"/>
                  <a:pt x="83" y="77"/>
                </a:cubicBezTo>
                <a:cubicBezTo>
                  <a:pt x="85" y="81"/>
                  <a:pt x="83" y="86"/>
                  <a:pt x="78" y="86"/>
                </a:cubicBezTo>
                <a:cubicBezTo>
                  <a:pt x="78" y="86"/>
                  <a:pt x="78" y="86"/>
                  <a:pt x="78" y="86"/>
                </a:cubicBezTo>
                <a:cubicBezTo>
                  <a:pt x="7" y="86"/>
                  <a:pt x="7" y="86"/>
                  <a:pt x="7" y="86"/>
                </a:cubicBezTo>
                <a:cubicBezTo>
                  <a:pt x="7" y="86"/>
                  <a:pt x="7" y="86"/>
                  <a:pt x="7" y="86"/>
                </a:cubicBezTo>
                <a:cubicBezTo>
                  <a:pt x="3" y="86"/>
                  <a:pt x="0" y="81"/>
                  <a:pt x="2" y="77"/>
                </a:cubicBezTo>
                <a:cubicBezTo>
                  <a:pt x="2" y="77"/>
                  <a:pt x="2" y="77"/>
                  <a:pt x="2" y="77"/>
                </a:cubicBezTo>
                <a:cubicBezTo>
                  <a:pt x="27" y="33"/>
                  <a:pt x="27" y="33"/>
                  <a:pt x="27" y="33"/>
                </a:cubicBezTo>
                <a:cubicBezTo>
                  <a:pt x="27" y="7"/>
                  <a:pt x="27" y="7"/>
                  <a:pt x="27" y="7"/>
                </a:cubicBezTo>
                <a:cubicBezTo>
                  <a:pt x="27" y="7"/>
                  <a:pt x="27" y="7"/>
                  <a:pt x="27" y="7"/>
                </a:cubicBezTo>
                <a:cubicBezTo>
                  <a:pt x="25" y="7"/>
                  <a:pt x="23" y="5"/>
                  <a:pt x="23" y="3"/>
                </a:cubicBezTo>
                <a:cubicBezTo>
                  <a:pt x="23" y="1"/>
                  <a:pt x="25" y="0"/>
                  <a:pt x="27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1" y="0"/>
                  <a:pt x="31" y="0"/>
                  <a:pt x="31" y="0"/>
                </a:cubicBezTo>
                <a:cubicBezTo>
                  <a:pt x="32" y="0"/>
                  <a:pt x="32" y="0"/>
                  <a:pt x="32" y="0"/>
                </a:cubicBezTo>
                <a:close/>
                <a:moveTo>
                  <a:pt x="22" y="70"/>
                </a:moveTo>
                <a:cubicBezTo>
                  <a:pt x="23" y="70"/>
                  <a:pt x="24" y="71"/>
                  <a:pt x="24" y="72"/>
                </a:cubicBezTo>
                <a:cubicBezTo>
                  <a:pt x="24" y="73"/>
                  <a:pt x="23" y="74"/>
                  <a:pt x="22" y="74"/>
                </a:cubicBezTo>
                <a:cubicBezTo>
                  <a:pt x="21" y="74"/>
                  <a:pt x="20" y="73"/>
                  <a:pt x="20" y="72"/>
                </a:cubicBezTo>
                <a:cubicBezTo>
                  <a:pt x="20" y="71"/>
                  <a:pt x="21" y="70"/>
                  <a:pt x="22" y="70"/>
                </a:cubicBezTo>
                <a:close/>
                <a:moveTo>
                  <a:pt x="32" y="64"/>
                </a:moveTo>
                <a:cubicBezTo>
                  <a:pt x="33" y="64"/>
                  <a:pt x="34" y="65"/>
                  <a:pt x="34" y="66"/>
                </a:cubicBezTo>
                <a:cubicBezTo>
                  <a:pt x="34" y="67"/>
                  <a:pt x="33" y="68"/>
                  <a:pt x="32" y="68"/>
                </a:cubicBezTo>
                <a:cubicBezTo>
                  <a:pt x="31" y="68"/>
                  <a:pt x="30" y="67"/>
                  <a:pt x="30" y="66"/>
                </a:cubicBezTo>
                <a:cubicBezTo>
                  <a:pt x="30" y="65"/>
                  <a:pt x="31" y="64"/>
                  <a:pt x="32" y="64"/>
                </a:cubicBezTo>
                <a:close/>
                <a:moveTo>
                  <a:pt x="29" y="51"/>
                </a:moveTo>
                <a:cubicBezTo>
                  <a:pt x="30" y="51"/>
                  <a:pt x="31" y="52"/>
                  <a:pt x="31" y="53"/>
                </a:cubicBezTo>
                <a:cubicBezTo>
                  <a:pt x="31" y="54"/>
                  <a:pt x="30" y="55"/>
                  <a:pt x="29" y="55"/>
                </a:cubicBezTo>
                <a:cubicBezTo>
                  <a:pt x="28" y="55"/>
                  <a:pt x="27" y="54"/>
                  <a:pt x="27" y="53"/>
                </a:cubicBezTo>
                <a:cubicBezTo>
                  <a:pt x="27" y="52"/>
                  <a:pt x="28" y="51"/>
                  <a:pt x="29" y="51"/>
                </a:cubicBezTo>
                <a:close/>
                <a:moveTo>
                  <a:pt x="30" y="71"/>
                </a:moveTo>
                <a:cubicBezTo>
                  <a:pt x="32" y="71"/>
                  <a:pt x="33" y="72"/>
                  <a:pt x="33" y="74"/>
                </a:cubicBezTo>
                <a:cubicBezTo>
                  <a:pt x="33" y="76"/>
                  <a:pt x="32" y="77"/>
                  <a:pt x="30" y="77"/>
                </a:cubicBezTo>
                <a:cubicBezTo>
                  <a:pt x="28" y="77"/>
                  <a:pt x="26" y="76"/>
                  <a:pt x="26" y="74"/>
                </a:cubicBezTo>
                <a:cubicBezTo>
                  <a:pt x="26" y="72"/>
                  <a:pt x="28" y="71"/>
                  <a:pt x="30" y="71"/>
                </a:cubicBezTo>
                <a:close/>
                <a:moveTo>
                  <a:pt x="25" y="58"/>
                </a:moveTo>
                <a:cubicBezTo>
                  <a:pt x="27" y="58"/>
                  <a:pt x="29" y="60"/>
                  <a:pt x="29" y="62"/>
                </a:cubicBezTo>
                <a:cubicBezTo>
                  <a:pt x="29" y="63"/>
                  <a:pt x="27" y="65"/>
                  <a:pt x="25" y="65"/>
                </a:cubicBezTo>
                <a:cubicBezTo>
                  <a:pt x="24" y="65"/>
                  <a:pt x="22" y="63"/>
                  <a:pt x="22" y="62"/>
                </a:cubicBezTo>
                <a:cubicBezTo>
                  <a:pt x="22" y="60"/>
                  <a:pt x="24" y="58"/>
                  <a:pt x="25" y="58"/>
                </a:cubicBezTo>
                <a:close/>
                <a:moveTo>
                  <a:pt x="30" y="43"/>
                </a:moveTo>
                <a:cubicBezTo>
                  <a:pt x="56" y="43"/>
                  <a:pt x="56" y="43"/>
                  <a:pt x="56" y="43"/>
                </a:cubicBezTo>
                <a:cubicBezTo>
                  <a:pt x="52" y="36"/>
                  <a:pt x="52" y="36"/>
                  <a:pt x="52" y="36"/>
                </a:cubicBezTo>
                <a:cubicBezTo>
                  <a:pt x="52" y="35"/>
                  <a:pt x="51" y="35"/>
                  <a:pt x="51" y="34"/>
                </a:cubicBezTo>
                <a:cubicBezTo>
                  <a:pt x="51" y="7"/>
                  <a:pt x="51" y="7"/>
                  <a:pt x="51" y="7"/>
                </a:cubicBezTo>
                <a:cubicBezTo>
                  <a:pt x="34" y="7"/>
                  <a:pt x="34" y="7"/>
                  <a:pt x="34" y="7"/>
                </a:cubicBezTo>
                <a:cubicBezTo>
                  <a:pt x="34" y="34"/>
                  <a:pt x="34" y="34"/>
                  <a:pt x="34" y="34"/>
                </a:cubicBezTo>
                <a:cubicBezTo>
                  <a:pt x="34" y="34"/>
                  <a:pt x="34" y="34"/>
                  <a:pt x="34" y="34"/>
                </a:cubicBezTo>
                <a:cubicBezTo>
                  <a:pt x="34" y="35"/>
                  <a:pt x="34" y="35"/>
                  <a:pt x="34" y="36"/>
                </a:cubicBezTo>
                <a:cubicBezTo>
                  <a:pt x="30" y="43"/>
                  <a:pt x="30" y="43"/>
                  <a:pt x="30" y="43"/>
                </a:cubicBezTo>
                <a:close/>
                <a:moveTo>
                  <a:pt x="58" y="47"/>
                </a:moveTo>
                <a:cubicBezTo>
                  <a:pt x="27" y="47"/>
                  <a:pt x="27" y="47"/>
                  <a:pt x="27" y="47"/>
                </a:cubicBezTo>
                <a:cubicBezTo>
                  <a:pt x="8" y="80"/>
                  <a:pt x="8" y="80"/>
                  <a:pt x="8" y="80"/>
                </a:cubicBezTo>
                <a:cubicBezTo>
                  <a:pt x="77" y="80"/>
                  <a:pt x="77" y="80"/>
                  <a:pt x="77" y="80"/>
                </a:cubicBezTo>
                <a:cubicBezTo>
                  <a:pt x="58" y="47"/>
                  <a:pt x="58" y="47"/>
                  <a:pt x="58" y="47"/>
                </a:cubicBezTo>
                <a:close/>
                <a:moveTo>
                  <a:pt x="39" y="73"/>
                </a:moveTo>
                <a:cubicBezTo>
                  <a:pt x="38" y="73"/>
                  <a:pt x="37" y="73"/>
                  <a:pt x="37" y="71"/>
                </a:cubicBezTo>
                <a:cubicBezTo>
                  <a:pt x="37" y="70"/>
                  <a:pt x="38" y="69"/>
                  <a:pt x="39" y="69"/>
                </a:cubicBezTo>
                <a:cubicBezTo>
                  <a:pt x="46" y="69"/>
                  <a:pt x="46" y="69"/>
                  <a:pt x="46" y="69"/>
                </a:cubicBezTo>
                <a:cubicBezTo>
                  <a:pt x="47" y="69"/>
                  <a:pt x="48" y="70"/>
                  <a:pt x="48" y="71"/>
                </a:cubicBezTo>
                <a:cubicBezTo>
                  <a:pt x="48" y="73"/>
                  <a:pt x="47" y="73"/>
                  <a:pt x="46" y="73"/>
                </a:cubicBezTo>
                <a:cubicBezTo>
                  <a:pt x="39" y="73"/>
                  <a:pt x="39" y="73"/>
                  <a:pt x="39" y="73"/>
                </a:cubicBezTo>
                <a:close/>
                <a:moveTo>
                  <a:pt x="41" y="63"/>
                </a:moveTo>
                <a:cubicBezTo>
                  <a:pt x="40" y="63"/>
                  <a:pt x="39" y="62"/>
                  <a:pt x="39" y="61"/>
                </a:cubicBezTo>
                <a:cubicBezTo>
                  <a:pt x="39" y="60"/>
                  <a:pt x="40" y="59"/>
                  <a:pt x="41" y="59"/>
                </a:cubicBezTo>
                <a:cubicBezTo>
                  <a:pt x="44" y="59"/>
                  <a:pt x="44" y="59"/>
                  <a:pt x="44" y="59"/>
                </a:cubicBezTo>
                <a:cubicBezTo>
                  <a:pt x="45" y="59"/>
                  <a:pt x="46" y="60"/>
                  <a:pt x="46" y="61"/>
                </a:cubicBezTo>
                <a:cubicBezTo>
                  <a:pt x="46" y="62"/>
                  <a:pt x="45" y="63"/>
                  <a:pt x="44" y="63"/>
                </a:cubicBezTo>
                <a:cubicBezTo>
                  <a:pt x="41" y="63"/>
                  <a:pt x="41" y="63"/>
                  <a:pt x="41" y="63"/>
                </a:cubicBezTo>
                <a:close/>
                <a:moveTo>
                  <a:pt x="41" y="41"/>
                </a:moveTo>
                <a:cubicBezTo>
                  <a:pt x="40" y="41"/>
                  <a:pt x="39" y="41"/>
                  <a:pt x="39" y="39"/>
                </a:cubicBezTo>
                <a:cubicBezTo>
                  <a:pt x="39" y="38"/>
                  <a:pt x="40" y="37"/>
                  <a:pt x="41" y="37"/>
                </a:cubicBezTo>
                <a:cubicBezTo>
                  <a:pt x="44" y="37"/>
                  <a:pt x="44" y="37"/>
                  <a:pt x="44" y="37"/>
                </a:cubicBezTo>
                <a:cubicBezTo>
                  <a:pt x="45" y="37"/>
                  <a:pt x="46" y="38"/>
                  <a:pt x="46" y="39"/>
                </a:cubicBezTo>
                <a:cubicBezTo>
                  <a:pt x="46" y="41"/>
                  <a:pt x="45" y="41"/>
                  <a:pt x="44" y="41"/>
                </a:cubicBezTo>
                <a:cubicBezTo>
                  <a:pt x="41" y="41"/>
                  <a:pt x="41" y="41"/>
                  <a:pt x="41" y="41"/>
                </a:cubicBezTo>
                <a:close/>
                <a:moveTo>
                  <a:pt x="39" y="52"/>
                </a:moveTo>
                <a:cubicBezTo>
                  <a:pt x="38" y="52"/>
                  <a:pt x="37" y="51"/>
                  <a:pt x="37" y="50"/>
                </a:cubicBezTo>
                <a:cubicBezTo>
                  <a:pt x="37" y="49"/>
                  <a:pt x="38" y="48"/>
                  <a:pt x="39" y="48"/>
                </a:cubicBezTo>
                <a:cubicBezTo>
                  <a:pt x="46" y="48"/>
                  <a:pt x="46" y="48"/>
                  <a:pt x="46" y="48"/>
                </a:cubicBezTo>
                <a:cubicBezTo>
                  <a:pt x="47" y="48"/>
                  <a:pt x="48" y="49"/>
                  <a:pt x="48" y="50"/>
                </a:cubicBezTo>
                <a:cubicBezTo>
                  <a:pt x="48" y="51"/>
                  <a:pt x="47" y="52"/>
                  <a:pt x="46" y="52"/>
                </a:cubicBezTo>
                <a:cubicBezTo>
                  <a:pt x="39" y="52"/>
                  <a:pt x="39" y="52"/>
                  <a:pt x="39" y="52"/>
                </a:cubicBezTo>
                <a:close/>
                <a:moveTo>
                  <a:pt x="39" y="31"/>
                </a:moveTo>
                <a:cubicBezTo>
                  <a:pt x="38" y="31"/>
                  <a:pt x="37" y="30"/>
                  <a:pt x="37" y="29"/>
                </a:cubicBezTo>
                <a:cubicBezTo>
                  <a:pt x="37" y="28"/>
                  <a:pt x="38" y="27"/>
                  <a:pt x="39" y="27"/>
                </a:cubicBezTo>
                <a:cubicBezTo>
                  <a:pt x="46" y="27"/>
                  <a:pt x="46" y="27"/>
                  <a:pt x="46" y="27"/>
                </a:cubicBezTo>
                <a:cubicBezTo>
                  <a:pt x="47" y="27"/>
                  <a:pt x="48" y="28"/>
                  <a:pt x="48" y="29"/>
                </a:cubicBezTo>
                <a:cubicBezTo>
                  <a:pt x="48" y="30"/>
                  <a:pt x="47" y="31"/>
                  <a:pt x="46" y="31"/>
                </a:cubicBezTo>
                <a:cubicBezTo>
                  <a:pt x="39" y="31"/>
                  <a:pt x="39" y="31"/>
                  <a:pt x="39" y="3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26" name="Freeform 3917"/>
          <p:cNvSpPr>
            <a:spLocks noEditPoints="1"/>
          </p:cNvSpPr>
          <p:nvPr/>
        </p:nvSpPr>
        <p:spPr bwMode="auto">
          <a:xfrm>
            <a:off x="4926051" y="5127309"/>
            <a:ext cx="200554" cy="190426"/>
          </a:xfrm>
          <a:custGeom>
            <a:avLst/>
            <a:gdLst>
              <a:gd name="T0" fmla="*/ 16 w 76"/>
              <a:gd name="T1" fmla="*/ 9 h 72"/>
              <a:gd name="T2" fmla="*/ 38 w 76"/>
              <a:gd name="T3" fmla="*/ 0 h 72"/>
              <a:gd name="T4" fmla="*/ 69 w 76"/>
              <a:gd name="T5" fmla="*/ 31 h 72"/>
              <a:gd name="T6" fmla="*/ 72 w 76"/>
              <a:gd name="T7" fmla="*/ 45 h 72"/>
              <a:gd name="T8" fmla="*/ 76 w 76"/>
              <a:gd name="T9" fmla="*/ 49 h 72"/>
              <a:gd name="T10" fmla="*/ 76 w 76"/>
              <a:gd name="T11" fmla="*/ 58 h 72"/>
              <a:gd name="T12" fmla="*/ 76 w 76"/>
              <a:gd name="T13" fmla="*/ 68 h 72"/>
              <a:gd name="T14" fmla="*/ 72 w 76"/>
              <a:gd name="T15" fmla="*/ 72 h 72"/>
              <a:gd name="T16" fmla="*/ 66 w 76"/>
              <a:gd name="T17" fmla="*/ 72 h 72"/>
              <a:gd name="T18" fmla="*/ 60 w 76"/>
              <a:gd name="T19" fmla="*/ 72 h 72"/>
              <a:gd name="T20" fmla="*/ 55 w 76"/>
              <a:gd name="T21" fmla="*/ 65 h 72"/>
              <a:gd name="T22" fmla="*/ 56 w 76"/>
              <a:gd name="T23" fmla="*/ 49 h 72"/>
              <a:gd name="T24" fmla="*/ 57 w 76"/>
              <a:gd name="T25" fmla="*/ 46 h 72"/>
              <a:gd name="T26" fmla="*/ 56 w 76"/>
              <a:gd name="T27" fmla="*/ 23 h 72"/>
              <a:gd name="T28" fmla="*/ 38 w 76"/>
              <a:gd name="T29" fmla="*/ 15 h 72"/>
              <a:gd name="T30" fmla="*/ 14 w 76"/>
              <a:gd name="T31" fmla="*/ 44 h 72"/>
              <a:gd name="T32" fmla="*/ 16 w 76"/>
              <a:gd name="T33" fmla="*/ 45 h 72"/>
              <a:gd name="T34" fmla="*/ 20 w 76"/>
              <a:gd name="T35" fmla="*/ 49 h 72"/>
              <a:gd name="T36" fmla="*/ 21 w 76"/>
              <a:gd name="T37" fmla="*/ 65 h 72"/>
              <a:gd name="T38" fmla="*/ 20 w 76"/>
              <a:gd name="T39" fmla="*/ 68 h 72"/>
              <a:gd name="T40" fmla="*/ 16 w 76"/>
              <a:gd name="T41" fmla="*/ 72 h 72"/>
              <a:gd name="T42" fmla="*/ 7 w 76"/>
              <a:gd name="T43" fmla="*/ 72 h 72"/>
              <a:gd name="T44" fmla="*/ 4 w 76"/>
              <a:gd name="T45" fmla="*/ 72 h 72"/>
              <a:gd name="T46" fmla="*/ 0 w 76"/>
              <a:gd name="T47" fmla="*/ 58 h 72"/>
              <a:gd name="T48" fmla="*/ 0 w 76"/>
              <a:gd name="T49" fmla="*/ 49 h 72"/>
              <a:gd name="T50" fmla="*/ 7 w 76"/>
              <a:gd name="T51" fmla="*/ 44 h 72"/>
              <a:gd name="T52" fmla="*/ 7 w 76"/>
              <a:gd name="T53" fmla="*/ 51 h 72"/>
              <a:gd name="T54" fmla="*/ 6 w 76"/>
              <a:gd name="T55" fmla="*/ 52 h 72"/>
              <a:gd name="T56" fmla="*/ 7 w 76"/>
              <a:gd name="T57" fmla="*/ 65 h 72"/>
              <a:gd name="T58" fmla="*/ 7 w 76"/>
              <a:gd name="T59" fmla="*/ 65 h 72"/>
              <a:gd name="T60" fmla="*/ 14 w 76"/>
              <a:gd name="T61" fmla="*/ 65 h 72"/>
              <a:gd name="T62" fmla="*/ 14 w 76"/>
              <a:gd name="T63" fmla="*/ 65 h 72"/>
              <a:gd name="T64" fmla="*/ 14 w 76"/>
              <a:gd name="T65" fmla="*/ 58 h 72"/>
              <a:gd name="T66" fmla="*/ 14 w 76"/>
              <a:gd name="T67" fmla="*/ 51 h 72"/>
              <a:gd name="T68" fmla="*/ 14 w 76"/>
              <a:gd name="T69" fmla="*/ 51 h 72"/>
              <a:gd name="T70" fmla="*/ 66 w 76"/>
              <a:gd name="T71" fmla="*/ 51 h 72"/>
              <a:gd name="T72" fmla="*/ 62 w 76"/>
              <a:gd name="T73" fmla="*/ 51 h 72"/>
              <a:gd name="T74" fmla="*/ 62 w 76"/>
              <a:gd name="T75" fmla="*/ 58 h 72"/>
              <a:gd name="T76" fmla="*/ 62 w 76"/>
              <a:gd name="T77" fmla="*/ 65 h 72"/>
              <a:gd name="T78" fmla="*/ 66 w 76"/>
              <a:gd name="T79" fmla="*/ 65 h 72"/>
              <a:gd name="T80" fmla="*/ 69 w 76"/>
              <a:gd name="T81" fmla="*/ 65 h 72"/>
              <a:gd name="T82" fmla="*/ 70 w 76"/>
              <a:gd name="T83" fmla="*/ 65 h 72"/>
              <a:gd name="T84" fmla="*/ 70 w 76"/>
              <a:gd name="T85" fmla="*/ 52 h 72"/>
              <a:gd name="T86" fmla="*/ 69 w 76"/>
              <a:gd name="T87" fmla="*/ 51 h 72"/>
              <a:gd name="T88" fmla="*/ 69 w 76"/>
              <a:gd name="T89" fmla="*/ 51 h 72"/>
              <a:gd name="T90" fmla="*/ 55 w 76"/>
              <a:gd name="T91" fmla="*/ 14 h 72"/>
              <a:gd name="T92" fmla="*/ 38 w 76"/>
              <a:gd name="T93" fmla="*/ 7 h 72"/>
              <a:gd name="T94" fmla="*/ 17 w 76"/>
              <a:gd name="T95" fmla="*/ 20 h 72"/>
              <a:gd name="T96" fmla="*/ 59 w 76"/>
              <a:gd name="T97" fmla="*/ 20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76" h="72">
                <a:moveTo>
                  <a:pt x="7" y="44"/>
                </a:moveTo>
                <a:cubicBezTo>
                  <a:pt x="7" y="31"/>
                  <a:pt x="7" y="31"/>
                  <a:pt x="7" y="31"/>
                </a:cubicBezTo>
                <a:cubicBezTo>
                  <a:pt x="7" y="23"/>
                  <a:pt x="10" y="15"/>
                  <a:pt x="16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16" y="9"/>
                  <a:pt x="16" y="9"/>
                  <a:pt x="16" y="9"/>
                </a:cubicBezTo>
                <a:cubicBezTo>
                  <a:pt x="22" y="4"/>
                  <a:pt x="30" y="0"/>
                  <a:pt x="38" y="0"/>
                </a:cubicBezTo>
                <a:cubicBezTo>
                  <a:pt x="47" y="0"/>
                  <a:pt x="54" y="4"/>
                  <a:pt x="60" y="9"/>
                </a:cubicBezTo>
                <a:cubicBezTo>
                  <a:pt x="60" y="9"/>
                  <a:pt x="60" y="9"/>
                  <a:pt x="60" y="9"/>
                </a:cubicBezTo>
                <a:cubicBezTo>
                  <a:pt x="66" y="15"/>
                  <a:pt x="69" y="23"/>
                  <a:pt x="69" y="31"/>
                </a:cubicBezTo>
                <a:cubicBezTo>
                  <a:pt x="69" y="44"/>
                  <a:pt x="69" y="44"/>
                  <a:pt x="69" y="44"/>
                </a:cubicBezTo>
                <a:cubicBezTo>
                  <a:pt x="70" y="44"/>
                  <a:pt x="71" y="44"/>
                  <a:pt x="72" y="45"/>
                </a:cubicBezTo>
                <a:cubicBezTo>
                  <a:pt x="72" y="45"/>
                  <a:pt x="72" y="45"/>
                  <a:pt x="72" y="45"/>
                </a:cubicBezTo>
                <a:cubicBezTo>
                  <a:pt x="72" y="45"/>
                  <a:pt x="72" y="45"/>
                  <a:pt x="72" y="45"/>
                </a:cubicBezTo>
                <a:cubicBezTo>
                  <a:pt x="73" y="45"/>
                  <a:pt x="74" y="46"/>
                  <a:pt x="74" y="46"/>
                </a:cubicBezTo>
                <a:cubicBezTo>
                  <a:pt x="75" y="47"/>
                  <a:pt x="75" y="48"/>
                  <a:pt x="76" y="49"/>
                </a:cubicBezTo>
                <a:cubicBezTo>
                  <a:pt x="76" y="49"/>
                  <a:pt x="76" y="49"/>
                  <a:pt x="76" y="49"/>
                </a:cubicBezTo>
                <a:cubicBezTo>
                  <a:pt x="76" y="50"/>
                  <a:pt x="76" y="51"/>
                  <a:pt x="76" y="52"/>
                </a:cubicBezTo>
                <a:cubicBezTo>
                  <a:pt x="76" y="58"/>
                  <a:pt x="76" y="58"/>
                  <a:pt x="76" y="58"/>
                </a:cubicBezTo>
                <a:cubicBezTo>
                  <a:pt x="76" y="65"/>
                  <a:pt x="76" y="65"/>
                  <a:pt x="76" y="65"/>
                </a:cubicBezTo>
                <a:cubicBezTo>
                  <a:pt x="76" y="66"/>
                  <a:pt x="76" y="67"/>
                  <a:pt x="76" y="68"/>
                </a:cubicBezTo>
                <a:cubicBezTo>
                  <a:pt x="76" y="68"/>
                  <a:pt x="76" y="68"/>
                  <a:pt x="76" y="68"/>
                </a:cubicBezTo>
                <a:cubicBezTo>
                  <a:pt x="76" y="68"/>
                  <a:pt x="76" y="68"/>
                  <a:pt x="76" y="68"/>
                </a:cubicBezTo>
                <a:cubicBezTo>
                  <a:pt x="75" y="68"/>
                  <a:pt x="75" y="69"/>
                  <a:pt x="74" y="70"/>
                </a:cubicBezTo>
                <a:cubicBezTo>
                  <a:pt x="74" y="71"/>
                  <a:pt x="73" y="71"/>
                  <a:pt x="72" y="72"/>
                </a:cubicBezTo>
                <a:cubicBezTo>
                  <a:pt x="72" y="72"/>
                  <a:pt x="72" y="72"/>
                  <a:pt x="72" y="72"/>
                </a:cubicBezTo>
                <a:cubicBezTo>
                  <a:pt x="71" y="72"/>
                  <a:pt x="70" y="72"/>
                  <a:pt x="69" y="72"/>
                </a:cubicBezTo>
                <a:cubicBezTo>
                  <a:pt x="66" y="72"/>
                  <a:pt x="66" y="72"/>
                  <a:pt x="66" y="72"/>
                </a:cubicBezTo>
                <a:cubicBezTo>
                  <a:pt x="63" y="72"/>
                  <a:pt x="63" y="72"/>
                  <a:pt x="63" y="72"/>
                </a:cubicBezTo>
                <a:cubicBezTo>
                  <a:pt x="62" y="72"/>
                  <a:pt x="61" y="72"/>
                  <a:pt x="60" y="72"/>
                </a:cubicBezTo>
                <a:cubicBezTo>
                  <a:pt x="60" y="72"/>
                  <a:pt x="60" y="72"/>
                  <a:pt x="60" y="72"/>
                </a:cubicBezTo>
                <a:cubicBezTo>
                  <a:pt x="60" y="72"/>
                  <a:pt x="60" y="72"/>
                  <a:pt x="60" y="72"/>
                </a:cubicBezTo>
                <a:cubicBezTo>
                  <a:pt x="59" y="71"/>
                  <a:pt x="58" y="71"/>
                  <a:pt x="57" y="70"/>
                </a:cubicBezTo>
                <a:cubicBezTo>
                  <a:pt x="56" y="69"/>
                  <a:pt x="55" y="67"/>
                  <a:pt x="55" y="65"/>
                </a:cubicBezTo>
                <a:cubicBezTo>
                  <a:pt x="55" y="58"/>
                  <a:pt x="55" y="58"/>
                  <a:pt x="55" y="58"/>
                </a:cubicBezTo>
                <a:cubicBezTo>
                  <a:pt x="55" y="52"/>
                  <a:pt x="55" y="52"/>
                  <a:pt x="55" y="52"/>
                </a:cubicBezTo>
                <a:cubicBezTo>
                  <a:pt x="55" y="51"/>
                  <a:pt x="55" y="50"/>
                  <a:pt x="56" y="49"/>
                </a:cubicBezTo>
                <a:cubicBezTo>
                  <a:pt x="56" y="49"/>
                  <a:pt x="56" y="49"/>
                  <a:pt x="56" y="49"/>
                </a:cubicBezTo>
                <a:cubicBezTo>
                  <a:pt x="56" y="49"/>
                  <a:pt x="56" y="49"/>
                  <a:pt x="56" y="49"/>
                </a:cubicBezTo>
                <a:cubicBezTo>
                  <a:pt x="56" y="48"/>
                  <a:pt x="57" y="47"/>
                  <a:pt x="57" y="46"/>
                </a:cubicBezTo>
                <a:cubicBezTo>
                  <a:pt x="59" y="45"/>
                  <a:pt x="61" y="44"/>
                  <a:pt x="62" y="44"/>
                </a:cubicBezTo>
                <a:cubicBezTo>
                  <a:pt x="62" y="33"/>
                  <a:pt x="62" y="33"/>
                  <a:pt x="62" y="33"/>
                </a:cubicBezTo>
                <a:cubicBezTo>
                  <a:pt x="61" y="29"/>
                  <a:pt x="59" y="25"/>
                  <a:pt x="56" y="23"/>
                </a:cubicBezTo>
                <a:cubicBezTo>
                  <a:pt x="56" y="23"/>
                  <a:pt x="56" y="23"/>
                  <a:pt x="56" y="23"/>
                </a:cubicBezTo>
                <a:cubicBezTo>
                  <a:pt x="56" y="23"/>
                  <a:pt x="56" y="23"/>
                  <a:pt x="56" y="23"/>
                </a:cubicBezTo>
                <a:cubicBezTo>
                  <a:pt x="52" y="18"/>
                  <a:pt x="45" y="15"/>
                  <a:pt x="38" y="15"/>
                </a:cubicBezTo>
                <a:cubicBezTo>
                  <a:pt x="31" y="15"/>
                  <a:pt x="25" y="18"/>
                  <a:pt x="20" y="23"/>
                </a:cubicBezTo>
                <a:cubicBezTo>
                  <a:pt x="17" y="25"/>
                  <a:pt x="15" y="29"/>
                  <a:pt x="14" y="33"/>
                </a:cubicBezTo>
                <a:cubicBezTo>
                  <a:pt x="14" y="44"/>
                  <a:pt x="14" y="44"/>
                  <a:pt x="14" y="44"/>
                </a:cubicBezTo>
                <a:cubicBezTo>
                  <a:pt x="15" y="44"/>
                  <a:pt x="15" y="44"/>
                  <a:pt x="16" y="45"/>
                </a:cubicBezTo>
                <a:cubicBezTo>
                  <a:pt x="16" y="45"/>
                  <a:pt x="16" y="45"/>
                  <a:pt x="16" y="45"/>
                </a:cubicBezTo>
                <a:cubicBezTo>
                  <a:pt x="16" y="45"/>
                  <a:pt x="16" y="45"/>
                  <a:pt x="16" y="45"/>
                </a:cubicBezTo>
                <a:cubicBezTo>
                  <a:pt x="17" y="45"/>
                  <a:pt x="18" y="46"/>
                  <a:pt x="19" y="46"/>
                </a:cubicBezTo>
                <a:cubicBezTo>
                  <a:pt x="19" y="47"/>
                  <a:pt x="20" y="48"/>
                  <a:pt x="20" y="49"/>
                </a:cubicBezTo>
                <a:cubicBezTo>
                  <a:pt x="20" y="49"/>
                  <a:pt x="20" y="49"/>
                  <a:pt x="20" y="49"/>
                </a:cubicBezTo>
                <a:cubicBezTo>
                  <a:pt x="21" y="50"/>
                  <a:pt x="21" y="51"/>
                  <a:pt x="21" y="52"/>
                </a:cubicBezTo>
                <a:cubicBezTo>
                  <a:pt x="21" y="58"/>
                  <a:pt x="21" y="58"/>
                  <a:pt x="21" y="58"/>
                </a:cubicBezTo>
                <a:cubicBezTo>
                  <a:pt x="21" y="65"/>
                  <a:pt x="21" y="65"/>
                  <a:pt x="21" y="65"/>
                </a:cubicBezTo>
                <a:cubicBezTo>
                  <a:pt x="21" y="66"/>
                  <a:pt x="21" y="67"/>
                  <a:pt x="20" y="68"/>
                </a:cubicBezTo>
                <a:cubicBezTo>
                  <a:pt x="20" y="68"/>
                  <a:pt x="20" y="68"/>
                  <a:pt x="20" y="68"/>
                </a:cubicBezTo>
                <a:cubicBezTo>
                  <a:pt x="20" y="68"/>
                  <a:pt x="20" y="68"/>
                  <a:pt x="20" y="68"/>
                </a:cubicBezTo>
                <a:cubicBezTo>
                  <a:pt x="20" y="68"/>
                  <a:pt x="19" y="69"/>
                  <a:pt x="19" y="70"/>
                </a:cubicBezTo>
                <a:cubicBezTo>
                  <a:pt x="18" y="71"/>
                  <a:pt x="17" y="71"/>
                  <a:pt x="16" y="72"/>
                </a:cubicBezTo>
                <a:cubicBezTo>
                  <a:pt x="16" y="72"/>
                  <a:pt x="16" y="72"/>
                  <a:pt x="16" y="72"/>
                </a:cubicBezTo>
                <a:cubicBezTo>
                  <a:pt x="15" y="72"/>
                  <a:pt x="14" y="72"/>
                  <a:pt x="13" y="72"/>
                </a:cubicBezTo>
                <a:cubicBezTo>
                  <a:pt x="10" y="72"/>
                  <a:pt x="10" y="72"/>
                  <a:pt x="10" y="72"/>
                </a:cubicBezTo>
                <a:cubicBezTo>
                  <a:pt x="7" y="72"/>
                  <a:pt x="7" y="72"/>
                  <a:pt x="7" y="72"/>
                </a:cubicBezTo>
                <a:cubicBezTo>
                  <a:pt x="6" y="72"/>
                  <a:pt x="5" y="72"/>
                  <a:pt x="4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4" y="72"/>
                  <a:pt x="4" y="72"/>
                  <a:pt x="4" y="72"/>
                </a:cubicBezTo>
                <a:cubicBezTo>
                  <a:pt x="3" y="71"/>
                  <a:pt x="3" y="71"/>
                  <a:pt x="2" y="70"/>
                </a:cubicBezTo>
                <a:cubicBezTo>
                  <a:pt x="1" y="69"/>
                  <a:pt x="0" y="67"/>
                  <a:pt x="0" y="65"/>
                </a:cubicBezTo>
                <a:cubicBezTo>
                  <a:pt x="0" y="58"/>
                  <a:pt x="0" y="58"/>
                  <a:pt x="0" y="58"/>
                </a:cubicBezTo>
                <a:cubicBezTo>
                  <a:pt x="0" y="52"/>
                  <a:pt x="0" y="52"/>
                  <a:pt x="0" y="52"/>
                </a:cubicBezTo>
                <a:cubicBezTo>
                  <a:pt x="0" y="51"/>
                  <a:pt x="0" y="50"/>
                  <a:pt x="0" y="49"/>
                </a:cubicBezTo>
                <a:cubicBezTo>
                  <a:pt x="0" y="49"/>
                  <a:pt x="0" y="49"/>
                  <a:pt x="0" y="49"/>
                </a:cubicBezTo>
                <a:cubicBezTo>
                  <a:pt x="0" y="49"/>
                  <a:pt x="0" y="49"/>
                  <a:pt x="0" y="49"/>
                </a:cubicBezTo>
                <a:cubicBezTo>
                  <a:pt x="1" y="48"/>
                  <a:pt x="1" y="47"/>
                  <a:pt x="2" y="46"/>
                </a:cubicBezTo>
                <a:cubicBezTo>
                  <a:pt x="3" y="45"/>
                  <a:pt x="5" y="44"/>
                  <a:pt x="7" y="44"/>
                </a:cubicBezTo>
                <a:close/>
                <a:moveTo>
                  <a:pt x="10" y="51"/>
                </a:moveTo>
                <a:cubicBezTo>
                  <a:pt x="7" y="51"/>
                  <a:pt x="7" y="51"/>
                  <a:pt x="7" y="51"/>
                </a:cubicBezTo>
                <a:cubicBezTo>
                  <a:pt x="7" y="51"/>
                  <a:pt x="7" y="51"/>
                  <a:pt x="7" y="51"/>
                </a:cubicBezTo>
                <a:cubicBezTo>
                  <a:pt x="7" y="51"/>
                  <a:pt x="7" y="51"/>
                  <a:pt x="6" y="51"/>
                </a:cubicBezTo>
                <a:cubicBezTo>
                  <a:pt x="6" y="51"/>
                  <a:pt x="6" y="51"/>
                  <a:pt x="6" y="51"/>
                </a:cubicBezTo>
                <a:cubicBezTo>
                  <a:pt x="6" y="51"/>
                  <a:pt x="6" y="52"/>
                  <a:pt x="6" y="52"/>
                </a:cubicBezTo>
                <a:cubicBezTo>
                  <a:pt x="6" y="58"/>
                  <a:pt x="6" y="58"/>
                  <a:pt x="6" y="58"/>
                </a:cubicBezTo>
                <a:cubicBezTo>
                  <a:pt x="6" y="65"/>
                  <a:pt x="6" y="65"/>
                  <a:pt x="6" y="65"/>
                </a:cubicBezTo>
                <a:cubicBezTo>
                  <a:pt x="6" y="65"/>
                  <a:pt x="7" y="65"/>
                  <a:pt x="7" y="65"/>
                </a:cubicBezTo>
                <a:cubicBezTo>
                  <a:pt x="7" y="65"/>
                  <a:pt x="7" y="65"/>
                  <a:pt x="7" y="65"/>
                </a:cubicBezTo>
                <a:cubicBezTo>
                  <a:pt x="7" y="65"/>
                  <a:pt x="7" y="65"/>
                  <a:pt x="7" y="65"/>
                </a:cubicBezTo>
                <a:cubicBezTo>
                  <a:pt x="7" y="65"/>
                  <a:pt x="7" y="65"/>
                  <a:pt x="7" y="65"/>
                </a:cubicBezTo>
                <a:cubicBezTo>
                  <a:pt x="10" y="65"/>
                  <a:pt x="10" y="65"/>
                  <a:pt x="10" y="65"/>
                </a:cubicBezTo>
                <a:cubicBezTo>
                  <a:pt x="13" y="65"/>
                  <a:pt x="13" y="65"/>
                  <a:pt x="13" y="65"/>
                </a:cubicBezTo>
                <a:cubicBezTo>
                  <a:pt x="14" y="65"/>
                  <a:pt x="14" y="65"/>
                  <a:pt x="14" y="65"/>
                </a:cubicBezTo>
                <a:cubicBezTo>
                  <a:pt x="14" y="65"/>
                  <a:pt x="14" y="65"/>
                  <a:pt x="14" y="65"/>
                </a:cubicBezTo>
                <a:cubicBezTo>
                  <a:pt x="14" y="65"/>
                  <a:pt x="14" y="65"/>
                  <a:pt x="14" y="65"/>
                </a:cubicBezTo>
                <a:cubicBezTo>
                  <a:pt x="14" y="65"/>
                  <a:pt x="14" y="65"/>
                  <a:pt x="14" y="65"/>
                </a:cubicBezTo>
                <a:cubicBezTo>
                  <a:pt x="14" y="65"/>
                  <a:pt x="14" y="65"/>
                  <a:pt x="14" y="65"/>
                </a:cubicBezTo>
                <a:cubicBezTo>
                  <a:pt x="14" y="65"/>
                  <a:pt x="14" y="65"/>
                  <a:pt x="14" y="65"/>
                </a:cubicBezTo>
                <a:cubicBezTo>
                  <a:pt x="14" y="58"/>
                  <a:pt x="14" y="58"/>
                  <a:pt x="14" y="58"/>
                </a:cubicBezTo>
                <a:cubicBezTo>
                  <a:pt x="14" y="52"/>
                  <a:pt x="14" y="52"/>
                  <a:pt x="14" y="52"/>
                </a:cubicBezTo>
                <a:cubicBezTo>
                  <a:pt x="14" y="52"/>
                  <a:pt x="14" y="51"/>
                  <a:pt x="14" y="51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51"/>
                  <a:pt x="14" y="51"/>
                  <a:pt x="14" y="51"/>
                </a:cubicBezTo>
                <a:cubicBezTo>
                  <a:pt x="14" y="51"/>
                  <a:pt x="14" y="51"/>
                  <a:pt x="13" y="51"/>
                </a:cubicBezTo>
                <a:cubicBezTo>
                  <a:pt x="10" y="51"/>
                  <a:pt x="10" y="51"/>
                  <a:pt x="10" y="51"/>
                </a:cubicBezTo>
                <a:close/>
                <a:moveTo>
                  <a:pt x="66" y="51"/>
                </a:moveTo>
                <a:cubicBezTo>
                  <a:pt x="63" y="51"/>
                  <a:pt x="63" y="51"/>
                  <a:pt x="63" y="51"/>
                </a:cubicBezTo>
                <a:cubicBezTo>
                  <a:pt x="63" y="51"/>
                  <a:pt x="62" y="51"/>
                  <a:pt x="62" y="51"/>
                </a:cubicBezTo>
                <a:cubicBezTo>
                  <a:pt x="62" y="51"/>
                  <a:pt x="62" y="51"/>
                  <a:pt x="62" y="51"/>
                </a:cubicBezTo>
                <a:cubicBezTo>
                  <a:pt x="62" y="51"/>
                  <a:pt x="62" y="51"/>
                  <a:pt x="62" y="51"/>
                </a:cubicBezTo>
                <a:cubicBezTo>
                  <a:pt x="62" y="51"/>
                  <a:pt x="62" y="52"/>
                  <a:pt x="62" y="52"/>
                </a:cubicBezTo>
                <a:cubicBezTo>
                  <a:pt x="62" y="58"/>
                  <a:pt x="62" y="58"/>
                  <a:pt x="62" y="58"/>
                </a:cubicBezTo>
                <a:cubicBezTo>
                  <a:pt x="62" y="65"/>
                  <a:pt x="62" y="65"/>
                  <a:pt x="62" y="65"/>
                </a:cubicBezTo>
                <a:cubicBezTo>
                  <a:pt x="62" y="65"/>
                  <a:pt x="62" y="65"/>
                  <a:pt x="62" y="65"/>
                </a:cubicBezTo>
                <a:cubicBezTo>
                  <a:pt x="62" y="65"/>
                  <a:pt x="62" y="65"/>
                  <a:pt x="62" y="65"/>
                </a:cubicBezTo>
                <a:cubicBezTo>
                  <a:pt x="62" y="65"/>
                  <a:pt x="62" y="65"/>
                  <a:pt x="62" y="65"/>
                </a:cubicBezTo>
                <a:cubicBezTo>
                  <a:pt x="62" y="65"/>
                  <a:pt x="63" y="65"/>
                  <a:pt x="63" y="65"/>
                </a:cubicBezTo>
                <a:cubicBezTo>
                  <a:pt x="66" y="65"/>
                  <a:pt x="66" y="65"/>
                  <a:pt x="66" y="65"/>
                </a:cubicBezTo>
                <a:cubicBezTo>
                  <a:pt x="69" y="65"/>
                  <a:pt x="69" y="65"/>
                  <a:pt x="69" y="65"/>
                </a:cubicBezTo>
                <a:cubicBezTo>
                  <a:pt x="69" y="65"/>
                  <a:pt x="69" y="65"/>
                  <a:pt x="69" y="65"/>
                </a:cubicBezTo>
                <a:cubicBezTo>
                  <a:pt x="69" y="65"/>
                  <a:pt x="69" y="65"/>
                  <a:pt x="69" y="65"/>
                </a:cubicBezTo>
                <a:cubicBezTo>
                  <a:pt x="69" y="65"/>
                  <a:pt x="69" y="65"/>
                  <a:pt x="69" y="65"/>
                </a:cubicBezTo>
                <a:cubicBezTo>
                  <a:pt x="70" y="65"/>
                  <a:pt x="70" y="65"/>
                  <a:pt x="70" y="65"/>
                </a:cubicBezTo>
                <a:cubicBezTo>
                  <a:pt x="70" y="65"/>
                  <a:pt x="70" y="65"/>
                  <a:pt x="70" y="65"/>
                </a:cubicBezTo>
                <a:cubicBezTo>
                  <a:pt x="70" y="65"/>
                  <a:pt x="70" y="65"/>
                  <a:pt x="70" y="65"/>
                </a:cubicBezTo>
                <a:cubicBezTo>
                  <a:pt x="70" y="58"/>
                  <a:pt x="70" y="58"/>
                  <a:pt x="70" y="58"/>
                </a:cubicBezTo>
                <a:cubicBezTo>
                  <a:pt x="70" y="52"/>
                  <a:pt x="70" y="52"/>
                  <a:pt x="70" y="52"/>
                </a:cubicBezTo>
                <a:cubicBezTo>
                  <a:pt x="70" y="52"/>
                  <a:pt x="70" y="51"/>
                  <a:pt x="70" y="51"/>
                </a:cubicBezTo>
                <a:cubicBezTo>
                  <a:pt x="70" y="51"/>
                  <a:pt x="70" y="51"/>
                  <a:pt x="70" y="51"/>
                </a:cubicBezTo>
                <a:cubicBezTo>
                  <a:pt x="70" y="51"/>
                  <a:pt x="70" y="51"/>
                  <a:pt x="69" y="51"/>
                </a:cubicBezTo>
                <a:cubicBezTo>
                  <a:pt x="69" y="51"/>
                  <a:pt x="69" y="51"/>
                  <a:pt x="69" y="51"/>
                </a:cubicBezTo>
                <a:cubicBezTo>
                  <a:pt x="69" y="51"/>
                  <a:pt x="69" y="51"/>
                  <a:pt x="69" y="51"/>
                </a:cubicBezTo>
                <a:cubicBezTo>
                  <a:pt x="69" y="51"/>
                  <a:pt x="69" y="51"/>
                  <a:pt x="69" y="51"/>
                </a:cubicBezTo>
                <a:cubicBezTo>
                  <a:pt x="66" y="51"/>
                  <a:pt x="66" y="51"/>
                  <a:pt x="66" y="51"/>
                </a:cubicBezTo>
                <a:close/>
                <a:moveTo>
                  <a:pt x="60" y="21"/>
                </a:moveTo>
                <a:cubicBezTo>
                  <a:pt x="59" y="18"/>
                  <a:pt x="57" y="16"/>
                  <a:pt x="55" y="14"/>
                </a:cubicBezTo>
                <a:cubicBezTo>
                  <a:pt x="55" y="14"/>
                  <a:pt x="55" y="14"/>
                  <a:pt x="55" y="14"/>
                </a:cubicBezTo>
                <a:cubicBezTo>
                  <a:pt x="55" y="14"/>
                  <a:pt x="55" y="14"/>
                  <a:pt x="55" y="14"/>
                </a:cubicBezTo>
                <a:cubicBezTo>
                  <a:pt x="51" y="9"/>
                  <a:pt x="45" y="7"/>
                  <a:pt x="38" y="7"/>
                </a:cubicBezTo>
                <a:cubicBezTo>
                  <a:pt x="31" y="7"/>
                  <a:pt x="25" y="9"/>
                  <a:pt x="21" y="14"/>
                </a:cubicBezTo>
                <a:cubicBezTo>
                  <a:pt x="19" y="16"/>
                  <a:pt x="17" y="18"/>
                  <a:pt x="16" y="21"/>
                </a:cubicBezTo>
                <a:cubicBezTo>
                  <a:pt x="16" y="21"/>
                  <a:pt x="17" y="20"/>
                  <a:pt x="17" y="20"/>
                </a:cubicBezTo>
                <a:cubicBezTo>
                  <a:pt x="22" y="14"/>
                  <a:pt x="30" y="11"/>
                  <a:pt x="38" y="11"/>
                </a:cubicBezTo>
                <a:cubicBezTo>
                  <a:pt x="46" y="11"/>
                  <a:pt x="54" y="14"/>
                  <a:pt x="59" y="20"/>
                </a:cubicBezTo>
                <a:cubicBezTo>
                  <a:pt x="59" y="20"/>
                  <a:pt x="59" y="20"/>
                  <a:pt x="59" y="20"/>
                </a:cubicBezTo>
                <a:cubicBezTo>
                  <a:pt x="60" y="20"/>
                  <a:pt x="60" y="21"/>
                  <a:pt x="60" y="2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27" name="Freeform 3918"/>
          <p:cNvSpPr>
            <a:spLocks noEditPoints="1"/>
          </p:cNvSpPr>
          <p:nvPr/>
        </p:nvSpPr>
        <p:spPr bwMode="auto">
          <a:xfrm>
            <a:off x="5322679" y="5139631"/>
            <a:ext cx="230805" cy="185946"/>
          </a:xfrm>
          <a:custGeom>
            <a:avLst/>
            <a:gdLst>
              <a:gd name="T0" fmla="*/ 80 w 87"/>
              <a:gd name="T1" fmla="*/ 16 h 70"/>
              <a:gd name="T2" fmla="*/ 85 w 87"/>
              <a:gd name="T3" fmla="*/ 34 h 70"/>
              <a:gd name="T4" fmla="*/ 87 w 87"/>
              <a:gd name="T5" fmla="*/ 53 h 70"/>
              <a:gd name="T6" fmla="*/ 85 w 87"/>
              <a:gd name="T7" fmla="*/ 60 h 70"/>
              <a:gd name="T8" fmla="*/ 68 w 87"/>
              <a:gd name="T9" fmla="*/ 66 h 70"/>
              <a:gd name="T10" fmla="*/ 63 w 87"/>
              <a:gd name="T11" fmla="*/ 61 h 70"/>
              <a:gd name="T12" fmla="*/ 53 w 87"/>
              <a:gd name="T13" fmla="*/ 49 h 70"/>
              <a:gd name="T14" fmla="*/ 34 w 87"/>
              <a:gd name="T15" fmla="*/ 49 h 70"/>
              <a:gd name="T16" fmla="*/ 27 w 87"/>
              <a:gd name="T17" fmla="*/ 57 h 70"/>
              <a:gd name="T18" fmla="*/ 20 w 87"/>
              <a:gd name="T19" fmla="*/ 66 h 70"/>
              <a:gd name="T20" fmla="*/ 0 w 87"/>
              <a:gd name="T21" fmla="*/ 53 h 70"/>
              <a:gd name="T22" fmla="*/ 1 w 87"/>
              <a:gd name="T23" fmla="*/ 44 h 70"/>
              <a:gd name="T24" fmla="*/ 4 w 87"/>
              <a:gd name="T25" fmla="*/ 25 h 70"/>
              <a:gd name="T26" fmla="*/ 18 w 87"/>
              <a:gd name="T27" fmla="*/ 4 h 70"/>
              <a:gd name="T28" fmla="*/ 44 w 87"/>
              <a:gd name="T29" fmla="*/ 1 h 70"/>
              <a:gd name="T30" fmla="*/ 69 w 87"/>
              <a:gd name="T31" fmla="*/ 4 h 70"/>
              <a:gd name="T32" fmla="*/ 37 w 87"/>
              <a:gd name="T33" fmla="*/ 34 h 70"/>
              <a:gd name="T34" fmla="*/ 49 w 87"/>
              <a:gd name="T35" fmla="*/ 32 h 70"/>
              <a:gd name="T36" fmla="*/ 49 w 87"/>
              <a:gd name="T37" fmla="*/ 36 h 70"/>
              <a:gd name="T38" fmla="*/ 39 w 87"/>
              <a:gd name="T39" fmla="*/ 18 h 70"/>
              <a:gd name="T40" fmla="*/ 39 w 87"/>
              <a:gd name="T41" fmla="*/ 14 h 70"/>
              <a:gd name="T42" fmla="*/ 51 w 87"/>
              <a:gd name="T43" fmla="*/ 16 h 70"/>
              <a:gd name="T44" fmla="*/ 39 w 87"/>
              <a:gd name="T45" fmla="*/ 18 h 70"/>
              <a:gd name="T46" fmla="*/ 27 w 87"/>
              <a:gd name="T47" fmla="*/ 14 h 70"/>
              <a:gd name="T48" fmla="*/ 29 w 87"/>
              <a:gd name="T49" fmla="*/ 23 h 70"/>
              <a:gd name="T50" fmla="*/ 38 w 87"/>
              <a:gd name="T51" fmla="*/ 25 h 70"/>
              <a:gd name="T52" fmla="*/ 29 w 87"/>
              <a:gd name="T53" fmla="*/ 27 h 70"/>
              <a:gd name="T54" fmla="*/ 27 w 87"/>
              <a:gd name="T55" fmla="*/ 36 h 70"/>
              <a:gd name="T56" fmla="*/ 25 w 87"/>
              <a:gd name="T57" fmla="*/ 27 h 70"/>
              <a:gd name="T58" fmla="*/ 16 w 87"/>
              <a:gd name="T59" fmla="*/ 25 h 70"/>
              <a:gd name="T60" fmla="*/ 25 w 87"/>
              <a:gd name="T61" fmla="*/ 23 h 70"/>
              <a:gd name="T62" fmla="*/ 61 w 87"/>
              <a:gd name="T63" fmla="*/ 16 h 70"/>
              <a:gd name="T64" fmla="*/ 61 w 87"/>
              <a:gd name="T65" fmla="*/ 22 h 70"/>
              <a:gd name="T66" fmla="*/ 61 w 87"/>
              <a:gd name="T67" fmla="*/ 16 h 70"/>
              <a:gd name="T68" fmla="*/ 55 w 87"/>
              <a:gd name="T69" fmla="*/ 28 h 70"/>
              <a:gd name="T70" fmla="*/ 55 w 87"/>
              <a:gd name="T71" fmla="*/ 22 h 70"/>
              <a:gd name="T72" fmla="*/ 61 w 87"/>
              <a:gd name="T73" fmla="*/ 27 h 70"/>
              <a:gd name="T74" fmla="*/ 61 w 87"/>
              <a:gd name="T75" fmla="*/ 34 h 70"/>
              <a:gd name="T76" fmla="*/ 61 w 87"/>
              <a:gd name="T77" fmla="*/ 27 h 70"/>
              <a:gd name="T78" fmla="*/ 67 w 87"/>
              <a:gd name="T79" fmla="*/ 28 h 70"/>
              <a:gd name="T80" fmla="*/ 67 w 87"/>
              <a:gd name="T81" fmla="*/ 22 h 70"/>
              <a:gd name="T82" fmla="*/ 66 w 87"/>
              <a:gd name="T83" fmla="*/ 9 h 70"/>
              <a:gd name="T84" fmla="*/ 44 w 87"/>
              <a:gd name="T85" fmla="*/ 8 h 70"/>
              <a:gd name="T86" fmla="*/ 21 w 87"/>
              <a:gd name="T87" fmla="*/ 9 h 70"/>
              <a:gd name="T88" fmla="*/ 10 w 87"/>
              <a:gd name="T89" fmla="*/ 27 h 70"/>
              <a:gd name="T90" fmla="*/ 7 w 87"/>
              <a:gd name="T91" fmla="*/ 44 h 70"/>
              <a:gd name="T92" fmla="*/ 7 w 87"/>
              <a:gd name="T93" fmla="*/ 53 h 70"/>
              <a:gd name="T94" fmla="*/ 19 w 87"/>
              <a:gd name="T95" fmla="*/ 57 h 70"/>
              <a:gd name="T96" fmla="*/ 30 w 87"/>
              <a:gd name="T97" fmla="*/ 43 h 70"/>
              <a:gd name="T98" fmla="*/ 30 w 87"/>
              <a:gd name="T99" fmla="*/ 43 h 70"/>
              <a:gd name="T100" fmla="*/ 57 w 87"/>
              <a:gd name="T101" fmla="*/ 43 h 70"/>
              <a:gd name="T102" fmla="*/ 68 w 87"/>
              <a:gd name="T103" fmla="*/ 57 h 70"/>
              <a:gd name="T104" fmla="*/ 80 w 87"/>
              <a:gd name="T105" fmla="*/ 53 h 70"/>
              <a:gd name="T106" fmla="*/ 79 w 87"/>
              <a:gd name="T107" fmla="*/ 35 h 70"/>
              <a:gd name="T108" fmla="*/ 74 w 87"/>
              <a:gd name="T109" fmla="*/ 19 h 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7" h="70">
                <a:moveTo>
                  <a:pt x="69" y="4"/>
                </a:moveTo>
                <a:cubicBezTo>
                  <a:pt x="74" y="7"/>
                  <a:pt x="78" y="11"/>
                  <a:pt x="80" y="16"/>
                </a:cubicBezTo>
                <a:cubicBezTo>
                  <a:pt x="81" y="19"/>
                  <a:pt x="82" y="22"/>
                  <a:pt x="83" y="25"/>
                </a:cubicBezTo>
                <a:cubicBezTo>
                  <a:pt x="84" y="28"/>
                  <a:pt x="85" y="31"/>
                  <a:pt x="85" y="34"/>
                </a:cubicBezTo>
                <a:cubicBezTo>
                  <a:pt x="86" y="38"/>
                  <a:pt x="86" y="41"/>
                  <a:pt x="87" y="44"/>
                </a:cubicBezTo>
                <a:cubicBezTo>
                  <a:pt x="87" y="47"/>
                  <a:pt x="87" y="50"/>
                  <a:pt x="87" y="53"/>
                </a:cubicBezTo>
                <a:cubicBezTo>
                  <a:pt x="87" y="53"/>
                  <a:pt x="87" y="53"/>
                  <a:pt x="87" y="53"/>
                </a:cubicBezTo>
                <a:cubicBezTo>
                  <a:pt x="87" y="56"/>
                  <a:pt x="86" y="58"/>
                  <a:pt x="85" y="60"/>
                </a:cubicBezTo>
                <a:cubicBezTo>
                  <a:pt x="82" y="66"/>
                  <a:pt x="74" y="69"/>
                  <a:pt x="68" y="66"/>
                </a:cubicBezTo>
                <a:cubicBezTo>
                  <a:pt x="68" y="66"/>
                  <a:pt x="68" y="66"/>
                  <a:pt x="68" y="66"/>
                </a:cubicBezTo>
                <a:cubicBezTo>
                  <a:pt x="68" y="66"/>
                  <a:pt x="68" y="66"/>
                  <a:pt x="68" y="66"/>
                </a:cubicBezTo>
                <a:cubicBezTo>
                  <a:pt x="66" y="65"/>
                  <a:pt x="64" y="63"/>
                  <a:pt x="63" y="61"/>
                </a:cubicBezTo>
                <a:cubicBezTo>
                  <a:pt x="62" y="60"/>
                  <a:pt x="61" y="58"/>
                  <a:pt x="60" y="57"/>
                </a:cubicBezTo>
                <a:cubicBezTo>
                  <a:pt x="58" y="53"/>
                  <a:pt x="56" y="51"/>
                  <a:pt x="53" y="49"/>
                </a:cubicBezTo>
                <a:cubicBezTo>
                  <a:pt x="53" y="49"/>
                  <a:pt x="53" y="49"/>
                  <a:pt x="53" y="49"/>
                </a:cubicBezTo>
                <a:cubicBezTo>
                  <a:pt x="48" y="45"/>
                  <a:pt x="39" y="45"/>
                  <a:pt x="34" y="49"/>
                </a:cubicBezTo>
                <a:cubicBezTo>
                  <a:pt x="34" y="49"/>
                  <a:pt x="34" y="49"/>
                  <a:pt x="34" y="49"/>
                </a:cubicBezTo>
                <a:cubicBezTo>
                  <a:pt x="31" y="51"/>
                  <a:pt x="29" y="53"/>
                  <a:pt x="27" y="57"/>
                </a:cubicBezTo>
                <a:cubicBezTo>
                  <a:pt x="26" y="58"/>
                  <a:pt x="26" y="60"/>
                  <a:pt x="24" y="61"/>
                </a:cubicBezTo>
                <a:cubicBezTo>
                  <a:pt x="23" y="63"/>
                  <a:pt x="22" y="65"/>
                  <a:pt x="20" y="66"/>
                </a:cubicBezTo>
                <a:cubicBezTo>
                  <a:pt x="19" y="66"/>
                  <a:pt x="19" y="66"/>
                  <a:pt x="19" y="66"/>
                </a:cubicBezTo>
                <a:cubicBezTo>
                  <a:pt x="10" y="70"/>
                  <a:pt x="1" y="63"/>
                  <a:pt x="0" y="53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50"/>
                  <a:pt x="0" y="47"/>
                  <a:pt x="1" y="44"/>
                </a:cubicBezTo>
                <a:cubicBezTo>
                  <a:pt x="1" y="41"/>
                  <a:pt x="1" y="38"/>
                  <a:pt x="2" y="34"/>
                </a:cubicBezTo>
                <a:cubicBezTo>
                  <a:pt x="2" y="31"/>
                  <a:pt x="3" y="28"/>
                  <a:pt x="4" y="25"/>
                </a:cubicBezTo>
                <a:cubicBezTo>
                  <a:pt x="5" y="22"/>
                  <a:pt x="6" y="19"/>
                  <a:pt x="7" y="16"/>
                </a:cubicBezTo>
                <a:cubicBezTo>
                  <a:pt x="9" y="11"/>
                  <a:pt x="13" y="7"/>
                  <a:pt x="18" y="4"/>
                </a:cubicBezTo>
                <a:cubicBezTo>
                  <a:pt x="25" y="0"/>
                  <a:pt x="31" y="0"/>
                  <a:pt x="37" y="1"/>
                </a:cubicBezTo>
                <a:cubicBezTo>
                  <a:pt x="39" y="1"/>
                  <a:pt x="41" y="1"/>
                  <a:pt x="44" y="1"/>
                </a:cubicBezTo>
                <a:cubicBezTo>
                  <a:pt x="46" y="1"/>
                  <a:pt x="48" y="1"/>
                  <a:pt x="50" y="1"/>
                </a:cubicBezTo>
                <a:cubicBezTo>
                  <a:pt x="56" y="0"/>
                  <a:pt x="63" y="0"/>
                  <a:pt x="69" y="4"/>
                </a:cubicBezTo>
                <a:close/>
                <a:moveTo>
                  <a:pt x="39" y="36"/>
                </a:moveTo>
                <a:cubicBezTo>
                  <a:pt x="38" y="36"/>
                  <a:pt x="37" y="35"/>
                  <a:pt x="37" y="34"/>
                </a:cubicBezTo>
                <a:cubicBezTo>
                  <a:pt x="37" y="33"/>
                  <a:pt x="38" y="32"/>
                  <a:pt x="39" y="32"/>
                </a:cubicBezTo>
                <a:cubicBezTo>
                  <a:pt x="49" y="32"/>
                  <a:pt x="49" y="32"/>
                  <a:pt x="49" y="32"/>
                </a:cubicBezTo>
                <a:cubicBezTo>
                  <a:pt x="50" y="32"/>
                  <a:pt x="51" y="33"/>
                  <a:pt x="51" y="34"/>
                </a:cubicBezTo>
                <a:cubicBezTo>
                  <a:pt x="51" y="35"/>
                  <a:pt x="50" y="36"/>
                  <a:pt x="49" y="36"/>
                </a:cubicBezTo>
                <a:cubicBezTo>
                  <a:pt x="39" y="36"/>
                  <a:pt x="39" y="36"/>
                  <a:pt x="39" y="36"/>
                </a:cubicBezTo>
                <a:close/>
                <a:moveTo>
                  <a:pt x="39" y="18"/>
                </a:moveTo>
                <a:cubicBezTo>
                  <a:pt x="38" y="18"/>
                  <a:pt x="37" y="17"/>
                  <a:pt x="37" y="16"/>
                </a:cubicBezTo>
                <a:cubicBezTo>
                  <a:pt x="37" y="15"/>
                  <a:pt x="38" y="14"/>
                  <a:pt x="39" y="14"/>
                </a:cubicBezTo>
                <a:cubicBezTo>
                  <a:pt x="49" y="14"/>
                  <a:pt x="49" y="14"/>
                  <a:pt x="49" y="14"/>
                </a:cubicBezTo>
                <a:cubicBezTo>
                  <a:pt x="50" y="14"/>
                  <a:pt x="51" y="15"/>
                  <a:pt x="51" y="16"/>
                </a:cubicBezTo>
                <a:cubicBezTo>
                  <a:pt x="51" y="17"/>
                  <a:pt x="50" y="18"/>
                  <a:pt x="49" y="18"/>
                </a:cubicBezTo>
                <a:cubicBezTo>
                  <a:pt x="39" y="18"/>
                  <a:pt x="39" y="18"/>
                  <a:pt x="39" y="18"/>
                </a:cubicBezTo>
                <a:close/>
                <a:moveTo>
                  <a:pt x="25" y="16"/>
                </a:moveTo>
                <a:cubicBezTo>
                  <a:pt x="25" y="15"/>
                  <a:pt x="26" y="14"/>
                  <a:pt x="27" y="14"/>
                </a:cubicBezTo>
                <a:cubicBezTo>
                  <a:pt x="28" y="14"/>
                  <a:pt x="29" y="15"/>
                  <a:pt x="29" y="16"/>
                </a:cubicBezTo>
                <a:cubicBezTo>
                  <a:pt x="29" y="23"/>
                  <a:pt x="29" y="23"/>
                  <a:pt x="29" y="23"/>
                </a:cubicBezTo>
                <a:cubicBezTo>
                  <a:pt x="36" y="23"/>
                  <a:pt x="36" y="23"/>
                  <a:pt x="36" y="23"/>
                </a:cubicBezTo>
                <a:cubicBezTo>
                  <a:pt x="37" y="23"/>
                  <a:pt x="38" y="24"/>
                  <a:pt x="38" y="25"/>
                </a:cubicBezTo>
                <a:cubicBezTo>
                  <a:pt x="38" y="26"/>
                  <a:pt x="37" y="27"/>
                  <a:pt x="36" y="27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34"/>
                  <a:pt x="29" y="34"/>
                  <a:pt x="29" y="34"/>
                </a:cubicBezTo>
                <a:cubicBezTo>
                  <a:pt x="29" y="35"/>
                  <a:pt x="28" y="36"/>
                  <a:pt x="27" y="36"/>
                </a:cubicBezTo>
                <a:cubicBezTo>
                  <a:pt x="26" y="36"/>
                  <a:pt x="25" y="35"/>
                  <a:pt x="25" y="34"/>
                </a:cubicBezTo>
                <a:cubicBezTo>
                  <a:pt x="25" y="27"/>
                  <a:pt x="25" y="27"/>
                  <a:pt x="25" y="27"/>
                </a:cubicBezTo>
                <a:cubicBezTo>
                  <a:pt x="18" y="27"/>
                  <a:pt x="18" y="27"/>
                  <a:pt x="18" y="27"/>
                </a:cubicBezTo>
                <a:cubicBezTo>
                  <a:pt x="17" y="27"/>
                  <a:pt x="16" y="26"/>
                  <a:pt x="16" y="25"/>
                </a:cubicBezTo>
                <a:cubicBezTo>
                  <a:pt x="16" y="24"/>
                  <a:pt x="17" y="23"/>
                  <a:pt x="18" y="23"/>
                </a:cubicBezTo>
                <a:cubicBezTo>
                  <a:pt x="25" y="23"/>
                  <a:pt x="25" y="23"/>
                  <a:pt x="25" y="23"/>
                </a:cubicBezTo>
                <a:cubicBezTo>
                  <a:pt x="25" y="16"/>
                  <a:pt x="25" y="16"/>
                  <a:pt x="25" y="16"/>
                </a:cubicBezTo>
                <a:close/>
                <a:moveTo>
                  <a:pt x="61" y="16"/>
                </a:moveTo>
                <a:cubicBezTo>
                  <a:pt x="63" y="16"/>
                  <a:pt x="64" y="17"/>
                  <a:pt x="64" y="19"/>
                </a:cubicBezTo>
                <a:cubicBezTo>
                  <a:pt x="64" y="21"/>
                  <a:pt x="63" y="22"/>
                  <a:pt x="61" y="22"/>
                </a:cubicBezTo>
                <a:cubicBezTo>
                  <a:pt x="59" y="22"/>
                  <a:pt x="58" y="21"/>
                  <a:pt x="58" y="19"/>
                </a:cubicBezTo>
                <a:cubicBezTo>
                  <a:pt x="58" y="17"/>
                  <a:pt x="59" y="16"/>
                  <a:pt x="61" y="16"/>
                </a:cubicBezTo>
                <a:close/>
                <a:moveTo>
                  <a:pt x="58" y="25"/>
                </a:moveTo>
                <a:cubicBezTo>
                  <a:pt x="58" y="27"/>
                  <a:pt x="57" y="28"/>
                  <a:pt x="55" y="28"/>
                </a:cubicBezTo>
                <a:cubicBezTo>
                  <a:pt x="53" y="28"/>
                  <a:pt x="52" y="27"/>
                  <a:pt x="52" y="25"/>
                </a:cubicBezTo>
                <a:cubicBezTo>
                  <a:pt x="52" y="23"/>
                  <a:pt x="53" y="22"/>
                  <a:pt x="55" y="22"/>
                </a:cubicBezTo>
                <a:cubicBezTo>
                  <a:pt x="57" y="22"/>
                  <a:pt x="58" y="23"/>
                  <a:pt x="58" y="25"/>
                </a:cubicBezTo>
                <a:close/>
                <a:moveTo>
                  <a:pt x="61" y="27"/>
                </a:moveTo>
                <a:cubicBezTo>
                  <a:pt x="63" y="27"/>
                  <a:pt x="64" y="29"/>
                  <a:pt x="64" y="31"/>
                </a:cubicBezTo>
                <a:cubicBezTo>
                  <a:pt x="64" y="33"/>
                  <a:pt x="63" y="34"/>
                  <a:pt x="61" y="34"/>
                </a:cubicBezTo>
                <a:cubicBezTo>
                  <a:pt x="59" y="34"/>
                  <a:pt x="58" y="33"/>
                  <a:pt x="58" y="31"/>
                </a:cubicBezTo>
                <a:cubicBezTo>
                  <a:pt x="58" y="29"/>
                  <a:pt x="59" y="27"/>
                  <a:pt x="61" y="27"/>
                </a:cubicBezTo>
                <a:close/>
                <a:moveTo>
                  <a:pt x="70" y="25"/>
                </a:moveTo>
                <a:cubicBezTo>
                  <a:pt x="70" y="27"/>
                  <a:pt x="68" y="28"/>
                  <a:pt x="67" y="28"/>
                </a:cubicBezTo>
                <a:cubicBezTo>
                  <a:pt x="65" y="28"/>
                  <a:pt x="63" y="27"/>
                  <a:pt x="63" y="25"/>
                </a:cubicBezTo>
                <a:cubicBezTo>
                  <a:pt x="63" y="23"/>
                  <a:pt x="65" y="22"/>
                  <a:pt x="67" y="22"/>
                </a:cubicBezTo>
                <a:cubicBezTo>
                  <a:pt x="68" y="22"/>
                  <a:pt x="70" y="23"/>
                  <a:pt x="70" y="25"/>
                </a:cubicBezTo>
                <a:close/>
                <a:moveTo>
                  <a:pt x="66" y="9"/>
                </a:moveTo>
                <a:cubicBezTo>
                  <a:pt x="61" y="7"/>
                  <a:pt x="56" y="7"/>
                  <a:pt x="50" y="7"/>
                </a:cubicBezTo>
                <a:cubicBezTo>
                  <a:pt x="48" y="8"/>
                  <a:pt x="46" y="8"/>
                  <a:pt x="44" y="8"/>
                </a:cubicBezTo>
                <a:cubicBezTo>
                  <a:pt x="41" y="8"/>
                  <a:pt x="39" y="8"/>
                  <a:pt x="37" y="7"/>
                </a:cubicBezTo>
                <a:cubicBezTo>
                  <a:pt x="31" y="7"/>
                  <a:pt x="26" y="7"/>
                  <a:pt x="21" y="9"/>
                </a:cubicBezTo>
                <a:cubicBezTo>
                  <a:pt x="18" y="12"/>
                  <a:pt x="15" y="15"/>
                  <a:pt x="13" y="19"/>
                </a:cubicBezTo>
                <a:cubicBezTo>
                  <a:pt x="12" y="21"/>
                  <a:pt x="11" y="24"/>
                  <a:pt x="10" y="27"/>
                </a:cubicBezTo>
                <a:cubicBezTo>
                  <a:pt x="10" y="30"/>
                  <a:pt x="9" y="32"/>
                  <a:pt x="8" y="35"/>
                </a:cubicBezTo>
                <a:cubicBezTo>
                  <a:pt x="8" y="38"/>
                  <a:pt x="8" y="41"/>
                  <a:pt x="7" y="44"/>
                </a:cubicBezTo>
                <a:cubicBezTo>
                  <a:pt x="7" y="47"/>
                  <a:pt x="7" y="50"/>
                  <a:pt x="7" y="53"/>
                </a:cubicBezTo>
                <a:cubicBezTo>
                  <a:pt x="7" y="53"/>
                  <a:pt x="7" y="53"/>
                  <a:pt x="7" y="53"/>
                </a:cubicBezTo>
                <a:cubicBezTo>
                  <a:pt x="7" y="54"/>
                  <a:pt x="7" y="56"/>
                  <a:pt x="8" y="57"/>
                </a:cubicBezTo>
                <a:cubicBezTo>
                  <a:pt x="10" y="62"/>
                  <a:pt x="16" y="61"/>
                  <a:pt x="19" y="57"/>
                </a:cubicBezTo>
                <a:cubicBezTo>
                  <a:pt x="20" y="56"/>
                  <a:pt x="21" y="55"/>
                  <a:pt x="21" y="54"/>
                </a:cubicBezTo>
                <a:cubicBezTo>
                  <a:pt x="24" y="49"/>
                  <a:pt x="27" y="46"/>
                  <a:pt x="30" y="43"/>
                </a:cubicBezTo>
                <a:cubicBezTo>
                  <a:pt x="30" y="43"/>
                  <a:pt x="30" y="43"/>
                  <a:pt x="30" y="43"/>
                </a:cubicBezTo>
                <a:cubicBezTo>
                  <a:pt x="30" y="43"/>
                  <a:pt x="30" y="43"/>
                  <a:pt x="30" y="43"/>
                </a:cubicBezTo>
                <a:cubicBezTo>
                  <a:pt x="38" y="38"/>
                  <a:pt x="49" y="38"/>
                  <a:pt x="57" y="43"/>
                </a:cubicBezTo>
                <a:cubicBezTo>
                  <a:pt x="57" y="43"/>
                  <a:pt x="57" y="43"/>
                  <a:pt x="57" y="43"/>
                </a:cubicBezTo>
                <a:cubicBezTo>
                  <a:pt x="61" y="46"/>
                  <a:pt x="63" y="49"/>
                  <a:pt x="66" y="54"/>
                </a:cubicBezTo>
                <a:cubicBezTo>
                  <a:pt x="66" y="55"/>
                  <a:pt x="67" y="56"/>
                  <a:pt x="68" y="57"/>
                </a:cubicBezTo>
                <a:cubicBezTo>
                  <a:pt x="71" y="61"/>
                  <a:pt x="77" y="62"/>
                  <a:pt x="79" y="57"/>
                </a:cubicBezTo>
                <a:cubicBezTo>
                  <a:pt x="80" y="56"/>
                  <a:pt x="80" y="54"/>
                  <a:pt x="80" y="53"/>
                </a:cubicBezTo>
                <a:cubicBezTo>
                  <a:pt x="80" y="50"/>
                  <a:pt x="80" y="47"/>
                  <a:pt x="80" y="44"/>
                </a:cubicBezTo>
                <a:cubicBezTo>
                  <a:pt x="80" y="41"/>
                  <a:pt x="79" y="38"/>
                  <a:pt x="79" y="35"/>
                </a:cubicBezTo>
                <a:cubicBezTo>
                  <a:pt x="78" y="32"/>
                  <a:pt x="78" y="30"/>
                  <a:pt x="77" y="27"/>
                </a:cubicBezTo>
                <a:cubicBezTo>
                  <a:pt x="76" y="24"/>
                  <a:pt x="75" y="21"/>
                  <a:pt x="74" y="19"/>
                </a:cubicBezTo>
                <a:cubicBezTo>
                  <a:pt x="72" y="15"/>
                  <a:pt x="70" y="12"/>
                  <a:pt x="66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28" name="Freeform 3919"/>
          <p:cNvSpPr>
            <a:spLocks noEditPoints="1"/>
          </p:cNvSpPr>
          <p:nvPr/>
        </p:nvSpPr>
        <p:spPr bwMode="auto">
          <a:xfrm>
            <a:off x="3685755" y="6043595"/>
            <a:ext cx="230805" cy="215069"/>
          </a:xfrm>
          <a:custGeom>
            <a:avLst/>
            <a:gdLst>
              <a:gd name="T0" fmla="*/ 67 w 87"/>
              <a:gd name="T1" fmla="*/ 45 h 81"/>
              <a:gd name="T2" fmla="*/ 71 w 87"/>
              <a:gd name="T3" fmla="*/ 42 h 81"/>
              <a:gd name="T4" fmla="*/ 74 w 87"/>
              <a:gd name="T5" fmla="*/ 45 h 81"/>
              <a:gd name="T6" fmla="*/ 74 w 87"/>
              <a:gd name="T7" fmla="*/ 78 h 81"/>
              <a:gd name="T8" fmla="*/ 71 w 87"/>
              <a:gd name="T9" fmla="*/ 81 h 81"/>
              <a:gd name="T10" fmla="*/ 71 w 87"/>
              <a:gd name="T11" fmla="*/ 81 h 81"/>
              <a:gd name="T12" fmla="*/ 16 w 87"/>
              <a:gd name="T13" fmla="*/ 81 h 81"/>
              <a:gd name="T14" fmla="*/ 13 w 87"/>
              <a:gd name="T15" fmla="*/ 78 h 81"/>
              <a:gd name="T16" fmla="*/ 13 w 87"/>
              <a:gd name="T17" fmla="*/ 78 h 81"/>
              <a:gd name="T18" fmla="*/ 13 w 87"/>
              <a:gd name="T19" fmla="*/ 45 h 81"/>
              <a:gd name="T20" fmla="*/ 16 w 87"/>
              <a:gd name="T21" fmla="*/ 42 h 81"/>
              <a:gd name="T22" fmla="*/ 19 w 87"/>
              <a:gd name="T23" fmla="*/ 45 h 81"/>
              <a:gd name="T24" fmla="*/ 19 w 87"/>
              <a:gd name="T25" fmla="*/ 74 h 81"/>
              <a:gd name="T26" fmla="*/ 30 w 87"/>
              <a:gd name="T27" fmla="*/ 74 h 81"/>
              <a:gd name="T28" fmla="*/ 30 w 87"/>
              <a:gd name="T29" fmla="*/ 41 h 81"/>
              <a:gd name="T30" fmla="*/ 32 w 87"/>
              <a:gd name="T31" fmla="*/ 39 h 81"/>
              <a:gd name="T32" fmla="*/ 32 w 87"/>
              <a:gd name="T33" fmla="*/ 39 h 81"/>
              <a:gd name="T34" fmla="*/ 55 w 87"/>
              <a:gd name="T35" fmla="*/ 39 h 81"/>
              <a:gd name="T36" fmla="*/ 57 w 87"/>
              <a:gd name="T37" fmla="*/ 41 h 81"/>
              <a:gd name="T38" fmla="*/ 57 w 87"/>
              <a:gd name="T39" fmla="*/ 42 h 81"/>
              <a:gd name="T40" fmla="*/ 57 w 87"/>
              <a:gd name="T41" fmla="*/ 74 h 81"/>
              <a:gd name="T42" fmla="*/ 67 w 87"/>
              <a:gd name="T43" fmla="*/ 74 h 81"/>
              <a:gd name="T44" fmla="*/ 67 w 87"/>
              <a:gd name="T45" fmla="*/ 45 h 81"/>
              <a:gd name="T46" fmla="*/ 34 w 87"/>
              <a:gd name="T47" fmla="*/ 74 h 81"/>
              <a:gd name="T48" fmla="*/ 53 w 87"/>
              <a:gd name="T49" fmla="*/ 74 h 81"/>
              <a:gd name="T50" fmla="*/ 53 w 87"/>
              <a:gd name="T51" fmla="*/ 43 h 81"/>
              <a:gd name="T52" fmla="*/ 34 w 87"/>
              <a:gd name="T53" fmla="*/ 43 h 81"/>
              <a:gd name="T54" fmla="*/ 34 w 87"/>
              <a:gd name="T55" fmla="*/ 74 h 81"/>
              <a:gd name="T56" fmla="*/ 6 w 87"/>
              <a:gd name="T57" fmla="*/ 46 h 81"/>
              <a:gd name="T58" fmla="*/ 1 w 87"/>
              <a:gd name="T59" fmla="*/ 46 h 81"/>
              <a:gd name="T60" fmla="*/ 1 w 87"/>
              <a:gd name="T61" fmla="*/ 41 h 81"/>
              <a:gd name="T62" fmla="*/ 41 w 87"/>
              <a:gd name="T63" fmla="*/ 1 h 81"/>
              <a:gd name="T64" fmla="*/ 46 w 87"/>
              <a:gd name="T65" fmla="*/ 1 h 81"/>
              <a:gd name="T66" fmla="*/ 46 w 87"/>
              <a:gd name="T67" fmla="*/ 1 h 81"/>
              <a:gd name="T68" fmla="*/ 86 w 87"/>
              <a:gd name="T69" fmla="*/ 41 h 81"/>
              <a:gd name="T70" fmla="*/ 86 w 87"/>
              <a:gd name="T71" fmla="*/ 46 h 81"/>
              <a:gd name="T72" fmla="*/ 81 w 87"/>
              <a:gd name="T73" fmla="*/ 46 h 81"/>
              <a:gd name="T74" fmla="*/ 43 w 87"/>
              <a:gd name="T75" fmla="*/ 8 h 81"/>
              <a:gd name="T76" fmla="*/ 6 w 87"/>
              <a:gd name="T77" fmla="*/ 46 h 8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87" h="81">
                <a:moveTo>
                  <a:pt x="67" y="45"/>
                </a:moveTo>
                <a:cubicBezTo>
                  <a:pt x="67" y="43"/>
                  <a:pt x="69" y="42"/>
                  <a:pt x="71" y="42"/>
                </a:cubicBezTo>
                <a:cubicBezTo>
                  <a:pt x="73" y="42"/>
                  <a:pt x="74" y="43"/>
                  <a:pt x="74" y="45"/>
                </a:cubicBezTo>
                <a:cubicBezTo>
                  <a:pt x="74" y="78"/>
                  <a:pt x="74" y="78"/>
                  <a:pt x="74" y="78"/>
                </a:cubicBezTo>
                <a:cubicBezTo>
                  <a:pt x="74" y="79"/>
                  <a:pt x="73" y="81"/>
                  <a:pt x="71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16" y="81"/>
                  <a:pt x="16" y="81"/>
                  <a:pt x="16" y="81"/>
                </a:cubicBezTo>
                <a:cubicBezTo>
                  <a:pt x="14" y="81"/>
                  <a:pt x="13" y="79"/>
                  <a:pt x="13" y="78"/>
                </a:cubicBezTo>
                <a:cubicBezTo>
                  <a:pt x="13" y="78"/>
                  <a:pt x="13" y="78"/>
                  <a:pt x="13" y="78"/>
                </a:cubicBezTo>
                <a:cubicBezTo>
                  <a:pt x="13" y="45"/>
                  <a:pt x="13" y="45"/>
                  <a:pt x="13" y="45"/>
                </a:cubicBezTo>
                <a:cubicBezTo>
                  <a:pt x="13" y="43"/>
                  <a:pt x="14" y="42"/>
                  <a:pt x="16" y="42"/>
                </a:cubicBezTo>
                <a:cubicBezTo>
                  <a:pt x="18" y="42"/>
                  <a:pt x="19" y="43"/>
                  <a:pt x="19" y="45"/>
                </a:cubicBezTo>
                <a:cubicBezTo>
                  <a:pt x="19" y="74"/>
                  <a:pt x="19" y="74"/>
                  <a:pt x="19" y="74"/>
                </a:cubicBezTo>
                <a:cubicBezTo>
                  <a:pt x="30" y="74"/>
                  <a:pt x="30" y="74"/>
                  <a:pt x="30" y="74"/>
                </a:cubicBezTo>
                <a:cubicBezTo>
                  <a:pt x="30" y="41"/>
                  <a:pt x="30" y="41"/>
                  <a:pt x="30" y="41"/>
                </a:cubicBezTo>
                <a:cubicBezTo>
                  <a:pt x="30" y="40"/>
                  <a:pt x="31" y="39"/>
                  <a:pt x="32" y="39"/>
                </a:cubicBezTo>
                <a:cubicBezTo>
                  <a:pt x="32" y="39"/>
                  <a:pt x="32" y="39"/>
                  <a:pt x="32" y="39"/>
                </a:cubicBezTo>
                <a:cubicBezTo>
                  <a:pt x="55" y="39"/>
                  <a:pt x="55" y="39"/>
                  <a:pt x="55" y="39"/>
                </a:cubicBezTo>
                <a:cubicBezTo>
                  <a:pt x="56" y="39"/>
                  <a:pt x="57" y="40"/>
                  <a:pt x="57" y="41"/>
                </a:cubicBezTo>
                <a:cubicBezTo>
                  <a:pt x="57" y="42"/>
                  <a:pt x="57" y="42"/>
                  <a:pt x="57" y="42"/>
                </a:cubicBezTo>
                <a:cubicBezTo>
                  <a:pt x="57" y="74"/>
                  <a:pt x="57" y="74"/>
                  <a:pt x="57" y="74"/>
                </a:cubicBezTo>
                <a:cubicBezTo>
                  <a:pt x="67" y="74"/>
                  <a:pt x="67" y="74"/>
                  <a:pt x="67" y="74"/>
                </a:cubicBezTo>
                <a:cubicBezTo>
                  <a:pt x="67" y="45"/>
                  <a:pt x="67" y="45"/>
                  <a:pt x="67" y="45"/>
                </a:cubicBezTo>
                <a:close/>
                <a:moveTo>
                  <a:pt x="34" y="74"/>
                </a:moveTo>
                <a:cubicBezTo>
                  <a:pt x="53" y="74"/>
                  <a:pt x="53" y="74"/>
                  <a:pt x="53" y="74"/>
                </a:cubicBezTo>
                <a:cubicBezTo>
                  <a:pt x="53" y="43"/>
                  <a:pt x="53" y="43"/>
                  <a:pt x="53" y="43"/>
                </a:cubicBezTo>
                <a:cubicBezTo>
                  <a:pt x="34" y="43"/>
                  <a:pt x="34" y="43"/>
                  <a:pt x="34" y="43"/>
                </a:cubicBezTo>
                <a:cubicBezTo>
                  <a:pt x="34" y="74"/>
                  <a:pt x="34" y="74"/>
                  <a:pt x="34" y="74"/>
                </a:cubicBezTo>
                <a:close/>
                <a:moveTo>
                  <a:pt x="6" y="46"/>
                </a:moveTo>
                <a:cubicBezTo>
                  <a:pt x="5" y="47"/>
                  <a:pt x="2" y="47"/>
                  <a:pt x="1" y="46"/>
                </a:cubicBezTo>
                <a:cubicBezTo>
                  <a:pt x="0" y="45"/>
                  <a:pt x="0" y="43"/>
                  <a:pt x="1" y="41"/>
                </a:cubicBezTo>
                <a:cubicBezTo>
                  <a:pt x="41" y="1"/>
                  <a:pt x="41" y="1"/>
                  <a:pt x="41" y="1"/>
                </a:cubicBezTo>
                <a:cubicBezTo>
                  <a:pt x="42" y="0"/>
                  <a:pt x="44" y="0"/>
                  <a:pt x="46" y="1"/>
                </a:cubicBezTo>
                <a:cubicBezTo>
                  <a:pt x="46" y="1"/>
                  <a:pt x="46" y="1"/>
                  <a:pt x="46" y="1"/>
                </a:cubicBezTo>
                <a:cubicBezTo>
                  <a:pt x="86" y="41"/>
                  <a:pt x="86" y="41"/>
                  <a:pt x="86" y="41"/>
                </a:cubicBezTo>
                <a:cubicBezTo>
                  <a:pt x="87" y="43"/>
                  <a:pt x="87" y="45"/>
                  <a:pt x="86" y="46"/>
                </a:cubicBezTo>
                <a:cubicBezTo>
                  <a:pt x="84" y="47"/>
                  <a:pt x="82" y="47"/>
                  <a:pt x="81" y="46"/>
                </a:cubicBezTo>
                <a:cubicBezTo>
                  <a:pt x="43" y="8"/>
                  <a:pt x="43" y="8"/>
                  <a:pt x="43" y="8"/>
                </a:cubicBezTo>
                <a:cubicBezTo>
                  <a:pt x="6" y="46"/>
                  <a:pt x="6" y="46"/>
                  <a:pt x="6" y="4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29" name="Freeform 3920"/>
          <p:cNvSpPr>
            <a:spLocks noEditPoints="1"/>
          </p:cNvSpPr>
          <p:nvPr/>
        </p:nvSpPr>
        <p:spPr bwMode="auto">
          <a:xfrm>
            <a:off x="491456" y="4705010"/>
            <a:ext cx="230805" cy="190426"/>
          </a:xfrm>
          <a:custGeom>
            <a:avLst/>
            <a:gdLst>
              <a:gd name="T0" fmla="*/ 4 w 87"/>
              <a:gd name="T1" fmla="*/ 0 h 72"/>
              <a:gd name="T2" fmla="*/ 87 w 87"/>
              <a:gd name="T3" fmla="*/ 4 h 72"/>
              <a:gd name="T4" fmla="*/ 87 w 87"/>
              <a:gd name="T5" fmla="*/ 61 h 72"/>
              <a:gd name="T6" fmla="*/ 83 w 87"/>
              <a:gd name="T7" fmla="*/ 64 h 72"/>
              <a:gd name="T8" fmla="*/ 47 w 87"/>
              <a:gd name="T9" fmla="*/ 68 h 72"/>
              <a:gd name="T10" fmla="*/ 65 w 87"/>
              <a:gd name="T11" fmla="*/ 68 h 72"/>
              <a:gd name="T12" fmla="*/ 65 w 87"/>
              <a:gd name="T13" fmla="*/ 72 h 72"/>
              <a:gd name="T14" fmla="*/ 20 w 87"/>
              <a:gd name="T15" fmla="*/ 70 h 72"/>
              <a:gd name="T16" fmla="*/ 40 w 87"/>
              <a:gd name="T17" fmla="*/ 68 h 72"/>
              <a:gd name="T18" fmla="*/ 40 w 87"/>
              <a:gd name="T19" fmla="*/ 64 h 72"/>
              <a:gd name="T20" fmla="*/ 0 w 87"/>
              <a:gd name="T21" fmla="*/ 61 h 72"/>
              <a:gd name="T22" fmla="*/ 0 w 87"/>
              <a:gd name="T23" fmla="*/ 4 h 72"/>
              <a:gd name="T24" fmla="*/ 45 w 87"/>
              <a:gd name="T25" fmla="*/ 14 h 72"/>
              <a:gd name="T26" fmla="*/ 63 w 87"/>
              <a:gd name="T27" fmla="*/ 30 h 72"/>
              <a:gd name="T28" fmla="*/ 63 w 87"/>
              <a:gd name="T29" fmla="*/ 34 h 72"/>
              <a:gd name="T30" fmla="*/ 45 w 87"/>
              <a:gd name="T31" fmla="*/ 51 h 72"/>
              <a:gd name="T32" fmla="*/ 43 w 87"/>
              <a:gd name="T33" fmla="*/ 54 h 72"/>
              <a:gd name="T34" fmla="*/ 41 w 87"/>
              <a:gd name="T35" fmla="*/ 51 h 72"/>
              <a:gd name="T36" fmla="*/ 24 w 87"/>
              <a:gd name="T37" fmla="*/ 34 h 72"/>
              <a:gd name="T38" fmla="*/ 24 w 87"/>
              <a:gd name="T39" fmla="*/ 30 h 72"/>
              <a:gd name="T40" fmla="*/ 41 w 87"/>
              <a:gd name="T41" fmla="*/ 14 h 72"/>
              <a:gd name="T42" fmla="*/ 43 w 87"/>
              <a:gd name="T43" fmla="*/ 11 h 72"/>
              <a:gd name="T44" fmla="*/ 45 w 87"/>
              <a:gd name="T45" fmla="*/ 14 h 72"/>
              <a:gd name="T46" fmla="*/ 45 w 87"/>
              <a:gd name="T47" fmla="*/ 21 h 72"/>
              <a:gd name="T48" fmla="*/ 41 w 87"/>
              <a:gd name="T49" fmla="*/ 21 h 72"/>
              <a:gd name="T50" fmla="*/ 29 w 87"/>
              <a:gd name="T51" fmla="*/ 30 h 72"/>
              <a:gd name="T52" fmla="*/ 34 w 87"/>
              <a:gd name="T53" fmla="*/ 32 h 72"/>
              <a:gd name="T54" fmla="*/ 29 w 87"/>
              <a:gd name="T55" fmla="*/ 34 h 72"/>
              <a:gd name="T56" fmla="*/ 41 w 87"/>
              <a:gd name="T57" fmla="*/ 44 h 72"/>
              <a:gd name="T58" fmla="*/ 45 w 87"/>
              <a:gd name="T59" fmla="*/ 44 h 72"/>
              <a:gd name="T60" fmla="*/ 58 w 87"/>
              <a:gd name="T61" fmla="*/ 34 h 72"/>
              <a:gd name="T62" fmla="*/ 53 w 87"/>
              <a:gd name="T63" fmla="*/ 32 h 72"/>
              <a:gd name="T64" fmla="*/ 58 w 87"/>
              <a:gd name="T65" fmla="*/ 30 h 72"/>
              <a:gd name="T66" fmla="*/ 74 w 87"/>
              <a:gd name="T67" fmla="*/ 48 h 72"/>
              <a:gd name="T68" fmla="*/ 74 w 87"/>
              <a:gd name="T69" fmla="*/ 55 h 72"/>
              <a:gd name="T70" fmla="*/ 74 w 87"/>
              <a:gd name="T71" fmla="*/ 48 h 72"/>
              <a:gd name="T72" fmla="*/ 7 w 87"/>
              <a:gd name="T73" fmla="*/ 7 h 72"/>
              <a:gd name="T74" fmla="*/ 80 w 87"/>
              <a:gd name="T75" fmla="*/ 58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7" h="72">
                <a:moveTo>
                  <a:pt x="4" y="0"/>
                </a:moveTo>
                <a:cubicBezTo>
                  <a:pt x="4" y="0"/>
                  <a:pt x="4" y="0"/>
                  <a:pt x="4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7" y="2"/>
                  <a:pt x="87" y="4"/>
                </a:cubicBezTo>
                <a:cubicBezTo>
                  <a:pt x="87" y="4"/>
                  <a:pt x="87" y="4"/>
                  <a:pt x="87" y="4"/>
                </a:cubicBezTo>
                <a:cubicBezTo>
                  <a:pt x="87" y="61"/>
                  <a:pt x="87" y="61"/>
                  <a:pt x="87" y="61"/>
                </a:cubicBezTo>
                <a:cubicBezTo>
                  <a:pt x="87" y="63"/>
                  <a:pt x="85" y="64"/>
                  <a:pt x="83" y="64"/>
                </a:cubicBezTo>
                <a:cubicBezTo>
                  <a:pt x="83" y="64"/>
                  <a:pt x="83" y="64"/>
                  <a:pt x="83" y="64"/>
                </a:cubicBezTo>
                <a:cubicBezTo>
                  <a:pt x="47" y="64"/>
                  <a:pt x="47" y="64"/>
                  <a:pt x="47" y="64"/>
                </a:cubicBezTo>
                <a:cubicBezTo>
                  <a:pt x="47" y="68"/>
                  <a:pt x="47" y="68"/>
                  <a:pt x="47" y="68"/>
                </a:cubicBezTo>
                <a:cubicBezTo>
                  <a:pt x="47" y="68"/>
                  <a:pt x="47" y="68"/>
                  <a:pt x="47" y="68"/>
                </a:cubicBezTo>
                <a:cubicBezTo>
                  <a:pt x="65" y="68"/>
                  <a:pt x="65" y="68"/>
                  <a:pt x="65" y="68"/>
                </a:cubicBezTo>
                <a:cubicBezTo>
                  <a:pt x="66" y="68"/>
                  <a:pt x="67" y="69"/>
                  <a:pt x="67" y="70"/>
                </a:cubicBezTo>
                <a:cubicBezTo>
                  <a:pt x="67" y="72"/>
                  <a:pt x="66" y="72"/>
                  <a:pt x="65" y="72"/>
                </a:cubicBezTo>
                <a:cubicBezTo>
                  <a:pt x="22" y="72"/>
                  <a:pt x="22" y="72"/>
                  <a:pt x="22" y="72"/>
                </a:cubicBezTo>
                <a:cubicBezTo>
                  <a:pt x="21" y="72"/>
                  <a:pt x="20" y="72"/>
                  <a:pt x="20" y="70"/>
                </a:cubicBezTo>
                <a:cubicBezTo>
                  <a:pt x="20" y="69"/>
                  <a:pt x="21" y="68"/>
                  <a:pt x="22" y="68"/>
                </a:cubicBezTo>
                <a:cubicBezTo>
                  <a:pt x="40" y="68"/>
                  <a:pt x="40" y="68"/>
                  <a:pt x="40" y="68"/>
                </a:cubicBezTo>
                <a:cubicBezTo>
                  <a:pt x="40" y="68"/>
                  <a:pt x="40" y="68"/>
                  <a:pt x="40" y="68"/>
                </a:cubicBezTo>
                <a:cubicBezTo>
                  <a:pt x="40" y="64"/>
                  <a:pt x="40" y="64"/>
                  <a:pt x="40" y="64"/>
                </a:cubicBezTo>
                <a:cubicBezTo>
                  <a:pt x="4" y="64"/>
                  <a:pt x="4" y="64"/>
                  <a:pt x="4" y="64"/>
                </a:cubicBezTo>
                <a:cubicBezTo>
                  <a:pt x="2" y="64"/>
                  <a:pt x="0" y="63"/>
                  <a:pt x="0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45" y="14"/>
                </a:moveTo>
                <a:cubicBezTo>
                  <a:pt x="54" y="15"/>
                  <a:pt x="61" y="22"/>
                  <a:pt x="62" y="30"/>
                </a:cubicBezTo>
                <a:cubicBezTo>
                  <a:pt x="63" y="30"/>
                  <a:pt x="63" y="30"/>
                  <a:pt x="63" y="30"/>
                </a:cubicBezTo>
                <a:cubicBezTo>
                  <a:pt x="64" y="30"/>
                  <a:pt x="65" y="31"/>
                  <a:pt x="65" y="32"/>
                </a:cubicBezTo>
                <a:cubicBezTo>
                  <a:pt x="65" y="34"/>
                  <a:pt x="64" y="34"/>
                  <a:pt x="63" y="34"/>
                </a:cubicBezTo>
                <a:cubicBezTo>
                  <a:pt x="62" y="34"/>
                  <a:pt x="62" y="34"/>
                  <a:pt x="62" y="34"/>
                </a:cubicBezTo>
                <a:cubicBezTo>
                  <a:pt x="61" y="43"/>
                  <a:pt x="54" y="50"/>
                  <a:pt x="45" y="51"/>
                </a:cubicBezTo>
                <a:cubicBezTo>
                  <a:pt x="45" y="52"/>
                  <a:pt x="45" y="52"/>
                  <a:pt x="45" y="52"/>
                </a:cubicBezTo>
                <a:cubicBezTo>
                  <a:pt x="45" y="53"/>
                  <a:pt x="45" y="54"/>
                  <a:pt x="43" y="54"/>
                </a:cubicBezTo>
                <a:cubicBezTo>
                  <a:pt x="42" y="54"/>
                  <a:pt x="41" y="53"/>
                  <a:pt x="41" y="52"/>
                </a:cubicBezTo>
                <a:cubicBezTo>
                  <a:pt x="41" y="51"/>
                  <a:pt x="41" y="51"/>
                  <a:pt x="41" y="51"/>
                </a:cubicBezTo>
                <a:cubicBezTo>
                  <a:pt x="33" y="50"/>
                  <a:pt x="26" y="43"/>
                  <a:pt x="25" y="34"/>
                </a:cubicBezTo>
                <a:cubicBezTo>
                  <a:pt x="24" y="34"/>
                  <a:pt x="24" y="34"/>
                  <a:pt x="24" y="34"/>
                </a:cubicBezTo>
                <a:cubicBezTo>
                  <a:pt x="23" y="34"/>
                  <a:pt x="22" y="34"/>
                  <a:pt x="22" y="32"/>
                </a:cubicBezTo>
                <a:cubicBezTo>
                  <a:pt x="22" y="31"/>
                  <a:pt x="23" y="30"/>
                  <a:pt x="24" y="30"/>
                </a:cubicBezTo>
                <a:cubicBezTo>
                  <a:pt x="25" y="30"/>
                  <a:pt x="25" y="30"/>
                  <a:pt x="25" y="30"/>
                </a:cubicBezTo>
                <a:cubicBezTo>
                  <a:pt x="26" y="22"/>
                  <a:pt x="33" y="15"/>
                  <a:pt x="41" y="14"/>
                </a:cubicBezTo>
                <a:cubicBezTo>
                  <a:pt x="41" y="13"/>
                  <a:pt x="41" y="13"/>
                  <a:pt x="41" y="13"/>
                </a:cubicBezTo>
                <a:cubicBezTo>
                  <a:pt x="41" y="12"/>
                  <a:pt x="42" y="11"/>
                  <a:pt x="43" y="11"/>
                </a:cubicBezTo>
                <a:cubicBezTo>
                  <a:pt x="45" y="11"/>
                  <a:pt x="45" y="12"/>
                  <a:pt x="45" y="13"/>
                </a:cubicBezTo>
                <a:cubicBezTo>
                  <a:pt x="45" y="14"/>
                  <a:pt x="45" y="14"/>
                  <a:pt x="45" y="14"/>
                </a:cubicBezTo>
                <a:close/>
                <a:moveTo>
                  <a:pt x="45" y="18"/>
                </a:moveTo>
                <a:cubicBezTo>
                  <a:pt x="45" y="21"/>
                  <a:pt x="45" y="21"/>
                  <a:pt x="45" y="21"/>
                </a:cubicBezTo>
                <a:cubicBezTo>
                  <a:pt x="45" y="22"/>
                  <a:pt x="45" y="23"/>
                  <a:pt x="43" y="23"/>
                </a:cubicBezTo>
                <a:cubicBezTo>
                  <a:pt x="42" y="23"/>
                  <a:pt x="41" y="22"/>
                  <a:pt x="41" y="21"/>
                </a:cubicBezTo>
                <a:cubicBezTo>
                  <a:pt x="41" y="18"/>
                  <a:pt x="41" y="18"/>
                  <a:pt x="41" y="18"/>
                </a:cubicBezTo>
                <a:cubicBezTo>
                  <a:pt x="35" y="19"/>
                  <a:pt x="30" y="24"/>
                  <a:pt x="29" y="30"/>
                </a:cubicBezTo>
                <a:cubicBezTo>
                  <a:pt x="32" y="30"/>
                  <a:pt x="32" y="30"/>
                  <a:pt x="32" y="30"/>
                </a:cubicBezTo>
                <a:cubicBezTo>
                  <a:pt x="33" y="30"/>
                  <a:pt x="34" y="31"/>
                  <a:pt x="34" y="32"/>
                </a:cubicBezTo>
                <a:cubicBezTo>
                  <a:pt x="34" y="34"/>
                  <a:pt x="33" y="34"/>
                  <a:pt x="32" y="34"/>
                </a:cubicBezTo>
                <a:cubicBezTo>
                  <a:pt x="29" y="34"/>
                  <a:pt x="29" y="34"/>
                  <a:pt x="29" y="34"/>
                </a:cubicBezTo>
                <a:cubicBezTo>
                  <a:pt x="30" y="41"/>
                  <a:pt x="35" y="46"/>
                  <a:pt x="41" y="47"/>
                </a:cubicBezTo>
                <a:cubicBezTo>
                  <a:pt x="41" y="44"/>
                  <a:pt x="41" y="44"/>
                  <a:pt x="41" y="44"/>
                </a:cubicBezTo>
                <a:cubicBezTo>
                  <a:pt x="41" y="43"/>
                  <a:pt x="42" y="42"/>
                  <a:pt x="43" y="42"/>
                </a:cubicBezTo>
                <a:cubicBezTo>
                  <a:pt x="45" y="42"/>
                  <a:pt x="45" y="43"/>
                  <a:pt x="45" y="44"/>
                </a:cubicBezTo>
                <a:cubicBezTo>
                  <a:pt x="45" y="47"/>
                  <a:pt x="45" y="47"/>
                  <a:pt x="45" y="47"/>
                </a:cubicBezTo>
                <a:cubicBezTo>
                  <a:pt x="52" y="46"/>
                  <a:pt x="57" y="41"/>
                  <a:pt x="58" y="34"/>
                </a:cubicBezTo>
                <a:cubicBezTo>
                  <a:pt x="55" y="34"/>
                  <a:pt x="55" y="34"/>
                  <a:pt x="55" y="34"/>
                </a:cubicBezTo>
                <a:cubicBezTo>
                  <a:pt x="54" y="34"/>
                  <a:pt x="53" y="34"/>
                  <a:pt x="53" y="32"/>
                </a:cubicBezTo>
                <a:cubicBezTo>
                  <a:pt x="53" y="31"/>
                  <a:pt x="54" y="30"/>
                  <a:pt x="55" y="30"/>
                </a:cubicBezTo>
                <a:cubicBezTo>
                  <a:pt x="58" y="30"/>
                  <a:pt x="58" y="30"/>
                  <a:pt x="58" y="30"/>
                </a:cubicBezTo>
                <a:cubicBezTo>
                  <a:pt x="57" y="24"/>
                  <a:pt x="52" y="19"/>
                  <a:pt x="45" y="18"/>
                </a:cubicBezTo>
                <a:close/>
                <a:moveTo>
                  <a:pt x="74" y="48"/>
                </a:moveTo>
                <a:cubicBezTo>
                  <a:pt x="76" y="48"/>
                  <a:pt x="77" y="50"/>
                  <a:pt x="77" y="52"/>
                </a:cubicBezTo>
                <a:cubicBezTo>
                  <a:pt x="77" y="54"/>
                  <a:pt x="76" y="55"/>
                  <a:pt x="74" y="55"/>
                </a:cubicBezTo>
                <a:cubicBezTo>
                  <a:pt x="72" y="55"/>
                  <a:pt x="71" y="54"/>
                  <a:pt x="71" y="52"/>
                </a:cubicBezTo>
                <a:cubicBezTo>
                  <a:pt x="71" y="50"/>
                  <a:pt x="72" y="48"/>
                  <a:pt x="74" y="48"/>
                </a:cubicBezTo>
                <a:close/>
                <a:moveTo>
                  <a:pt x="80" y="7"/>
                </a:moveTo>
                <a:cubicBezTo>
                  <a:pt x="7" y="7"/>
                  <a:pt x="7" y="7"/>
                  <a:pt x="7" y="7"/>
                </a:cubicBezTo>
                <a:cubicBezTo>
                  <a:pt x="7" y="24"/>
                  <a:pt x="7" y="41"/>
                  <a:pt x="7" y="58"/>
                </a:cubicBezTo>
                <a:cubicBezTo>
                  <a:pt x="31" y="58"/>
                  <a:pt x="56" y="58"/>
                  <a:pt x="80" y="58"/>
                </a:cubicBezTo>
                <a:cubicBezTo>
                  <a:pt x="80" y="41"/>
                  <a:pt x="80" y="24"/>
                  <a:pt x="80" y="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30" name="Freeform 3921"/>
          <p:cNvSpPr>
            <a:spLocks noEditPoints="1"/>
          </p:cNvSpPr>
          <p:nvPr/>
        </p:nvSpPr>
        <p:spPr bwMode="auto">
          <a:xfrm>
            <a:off x="11006741" y="3361507"/>
            <a:ext cx="233046" cy="190426"/>
          </a:xfrm>
          <a:custGeom>
            <a:avLst/>
            <a:gdLst>
              <a:gd name="T0" fmla="*/ 83 w 88"/>
              <a:gd name="T1" fmla="*/ 0 h 72"/>
              <a:gd name="T2" fmla="*/ 86 w 88"/>
              <a:gd name="T3" fmla="*/ 33 h 72"/>
              <a:gd name="T4" fmla="*/ 79 w 88"/>
              <a:gd name="T5" fmla="*/ 33 h 72"/>
              <a:gd name="T6" fmla="*/ 6 w 88"/>
              <a:gd name="T7" fmla="*/ 58 h 72"/>
              <a:gd name="T8" fmla="*/ 58 w 88"/>
              <a:gd name="T9" fmla="*/ 61 h 72"/>
              <a:gd name="T10" fmla="*/ 46 w 88"/>
              <a:gd name="T11" fmla="*/ 68 h 72"/>
              <a:gd name="T12" fmla="*/ 67 w 88"/>
              <a:gd name="T13" fmla="*/ 70 h 72"/>
              <a:gd name="T14" fmla="*/ 19 w 88"/>
              <a:gd name="T15" fmla="*/ 70 h 72"/>
              <a:gd name="T16" fmla="*/ 39 w 88"/>
              <a:gd name="T17" fmla="*/ 68 h 72"/>
              <a:gd name="T18" fmla="*/ 0 w 88"/>
              <a:gd name="T19" fmla="*/ 61 h 72"/>
              <a:gd name="T20" fmla="*/ 3 w 88"/>
              <a:gd name="T21" fmla="*/ 0 h 72"/>
              <a:gd name="T22" fmla="*/ 22 w 88"/>
              <a:gd name="T23" fmla="*/ 20 h 72"/>
              <a:gd name="T24" fmla="*/ 19 w 88"/>
              <a:gd name="T25" fmla="*/ 20 h 72"/>
              <a:gd name="T26" fmla="*/ 19 w 88"/>
              <a:gd name="T27" fmla="*/ 22 h 72"/>
              <a:gd name="T28" fmla="*/ 19 w 88"/>
              <a:gd name="T29" fmla="*/ 24 h 72"/>
              <a:gd name="T30" fmla="*/ 22 w 88"/>
              <a:gd name="T31" fmla="*/ 24 h 72"/>
              <a:gd name="T32" fmla="*/ 28 w 88"/>
              <a:gd name="T33" fmla="*/ 25 h 72"/>
              <a:gd name="T34" fmla="*/ 29 w 88"/>
              <a:gd name="T35" fmla="*/ 30 h 72"/>
              <a:gd name="T36" fmla="*/ 28 w 88"/>
              <a:gd name="T37" fmla="*/ 35 h 72"/>
              <a:gd name="T38" fmla="*/ 24 w 88"/>
              <a:gd name="T39" fmla="*/ 38 h 72"/>
              <a:gd name="T40" fmla="*/ 20 w 88"/>
              <a:gd name="T41" fmla="*/ 37 h 72"/>
              <a:gd name="T42" fmla="*/ 16 w 88"/>
              <a:gd name="T43" fmla="*/ 35 h 72"/>
              <a:gd name="T44" fmla="*/ 19 w 88"/>
              <a:gd name="T45" fmla="*/ 32 h 72"/>
              <a:gd name="T46" fmla="*/ 22 w 88"/>
              <a:gd name="T47" fmla="*/ 33 h 72"/>
              <a:gd name="T48" fmla="*/ 22 w 88"/>
              <a:gd name="T49" fmla="*/ 33 h 72"/>
              <a:gd name="T50" fmla="*/ 25 w 88"/>
              <a:gd name="T51" fmla="*/ 32 h 72"/>
              <a:gd name="T52" fmla="*/ 25 w 88"/>
              <a:gd name="T53" fmla="*/ 28 h 72"/>
              <a:gd name="T54" fmla="*/ 25 w 88"/>
              <a:gd name="T55" fmla="*/ 28 h 72"/>
              <a:gd name="T56" fmla="*/ 19 w 88"/>
              <a:gd name="T57" fmla="*/ 28 h 72"/>
              <a:gd name="T58" fmla="*/ 15 w 88"/>
              <a:gd name="T59" fmla="*/ 24 h 72"/>
              <a:gd name="T60" fmla="*/ 15 w 88"/>
              <a:gd name="T61" fmla="*/ 21 h 72"/>
              <a:gd name="T62" fmla="*/ 16 w 88"/>
              <a:gd name="T63" fmla="*/ 17 h 72"/>
              <a:gd name="T64" fmla="*/ 20 w 88"/>
              <a:gd name="T65" fmla="*/ 14 h 72"/>
              <a:gd name="T66" fmla="*/ 24 w 88"/>
              <a:gd name="T67" fmla="*/ 16 h 72"/>
              <a:gd name="T68" fmla="*/ 28 w 88"/>
              <a:gd name="T69" fmla="*/ 17 h 72"/>
              <a:gd name="T70" fmla="*/ 25 w 88"/>
              <a:gd name="T71" fmla="*/ 20 h 72"/>
              <a:gd name="T72" fmla="*/ 22 w 88"/>
              <a:gd name="T73" fmla="*/ 20 h 72"/>
              <a:gd name="T74" fmla="*/ 72 w 88"/>
              <a:gd name="T75" fmla="*/ 50 h 72"/>
              <a:gd name="T76" fmla="*/ 83 w 88"/>
              <a:gd name="T77" fmla="*/ 58 h 72"/>
              <a:gd name="T78" fmla="*/ 74 w 88"/>
              <a:gd name="T79" fmla="*/ 46 h 72"/>
              <a:gd name="T80" fmla="*/ 58 w 88"/>
              <a:gd name="T81" fmla="*/ 35 h 72"/>
              <a:gd name="T82" fmla="*/ 67 w 88"/>
              <a:gd name="T83" fmla="*/ 64 h 72"/>
              <a:gd name="T84" fmla="*/ 66 w 88"/>
              <a:gd name="T85" fmla="*/ 65 h 72"/>
              <a:gd name="T86" fmla="*/ 53 w 88"/>
              <a:gd name="T87" fmla="*/ 33 h 72"/>
              <a:gd name="T88" fmla="*/ 56 w 88"/>
              <a:gd name="T89" fmla="*/ 30 h 72"/>
              <a:gd name="T90" fmla="*/ 88 w 88"/>
              <a:gd name="T91" fmla="*/ 41 h 72"/>
              <a:gd name="T92" fmla="*/ 87 w 88"/>
              <a:gd name="T93" fmla="*/ 56 h 72"/>
              <a:gd name="T94" fmla="*/ 83 w 88"/>
              <a:gd name="T95" fmla="*/ 63 h 72"/>
              <a:gd name="T96" fmla="*/ 80 w 88"/>
              <a:gd name="T97" fmla="*/ 63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8" h="72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6" y="2"/>
                  <a:pt x="86" y="4"/>
                </a:cubicBezTo>
                <a:cubicBezTo>
                  <a:pt x="86" y="4"/>
                  <a:pt x="86" y="4"/>
                  <a:pt x="86" y="4"/>
                </a:cubicBezTo>
                <a:cubicBezTo>
                  <a:pt x="86" y="33"/>
                  <a:pt x="86" y="33"/>
                  <a:pt x="86" y="33"/>
                </a:cubicBezTo>
                <a:cubicBezTo>
                  <a:pt x="86" y="34"/>
                  <a:pt x="85" y="36"/>
                  <a:pt x="83" y="36"/>
                </a:cubicBezTo>
                <a:cubicBezTo>
                  <a:pt x="83" y="36"/>
                  <a:pt x="83" y="36"/>
                  <a:pt x="83" y="36"/>
                </a:cubicBezTo>
                <a:cubicBezTo>
                  <a:pt x="81" y="36"/>
                  <a:pt x="79" y="34"/>
                  <a:pt x="79" y="33"/>
                </a:cubicBezTo>
                <a:cubicBezTo>
                  <a:pt x="79" y="7"/>
                  <a:pt x="79" y="7"/>
                  <a:pt x="79" y="7"/>
                </a:cubicBezTo>
                <a:cubicBezTo>
                  <a:pt x="6" y="7"/>
                  <a:pt x="6" y="7"/>
                  <a:pt x="6" y="7"/>
                </a:cubicBezTo>
                <a:cubicBezTo>
                  <a:pt x="6" y="24"/>
                  <a:pt x="6" y="41"/>
                  <a:pt x="6" y="58"/>
                </a:cubicBezTo>
                <a:cubicBezTo>
                  <a:pt x="54" y="58"/>
                  <a:pt x="54" y="58"/>
                  <a:pt x="54" y="58"/>
                </a:cubicBezTo>
                <a:cubicBezTo>
                  <a:pt x="56" y="58"/>
                  <a:pt x="58" y="59"/>
                  <a:pt x="58" y="61"/>
                </a:cubicBezTo>
                <a:cubicBezTo>
                  <a:pt x="58" y="61"/>
                  <a:pt x="58" y="61"/>
                  <a:pt x="58" y="61"/>
                </a:cubicBezTo>
                <a:cubicBezTo>
                  <a:pt x="58" y="63"/>
                  <a:pt x="56" y="64"/>
                  <a:pt x="54" y="64"/>
                </a:cubicBezTo>
                <a:cubicBezTo>
                  <a:pt x="46" y="64"/>
                  <a:pt x="46" y="64"/>
                  <a:pt x="46" y="64"/>
                </a:cubicBezTo>
                <a:cubicBezTo>
                  <a:pt x="46" y="68"/>
                  <a:pt x="46" y="68"/>
                  <a:pt x="46" y="68"/>
                </a:cubicBezTo>
                <a:cubicBezTo>
                  <a:pt x="46" y="68"/>
                  <a:pt x="46" y="68"/>
                  <a:pt x="46" y="68"/>
                </a:cubicBezTo>
                <a:cubicBezTo>
                  <a:pt x="65" y="68"/>
                  <a:pt x="65" y="68"/>
                  <a:pt x="65" y="68"/>
                </a:cubicBezTo>
                <a:cubicBezTo>
                  <a:pt x="66" y="68"/>
                  <a:pt x="67" y="69"/>
                  <a:pt x="67" y="70"/>
                </a:cubicBezTo>
                <a:cubicBezTo>
                  <a:pt x="67" y="72"/>
                  <a:pt x="66" y="72"/>
                  <a:pt x="65" y="72"/>
                </a:cubicBezTo>
                <a:cubicBezTo>
                  <a:pt x="21" y="72"/>
                  <a:pt x="21" y="72"/>
                  <a:pt x="21" y="72"/>
                </a:cubicBezTo>
                <a:cubicBezTo>
                  <a:pt x="20" y="72"/>
                  <a:pt x="19" y="72"/>
                  <a:pt x="19" y="70"/>
                </a:cubicBezTo>
                <a:cubicBezTo>
                  <a:pt x="19" y="69"/>
                  <a:pt x="20" y="68"/>
                  <a:pt x="21" y="68"/>
                </a:cubicBezTo>
                <a:cubicBezTo>
                  <a:pt x="40" y="68"/>
                  <a:pt x="40" y="68"/>
                  <a:pt x="40" y="68"/>
                </a:cubicBezTo>
                <a:cubicBezTo>
                  <a:pt x="39" y="68"/>
                  <a:pt x="39" y="68"/>
                  <a:pt x="39" y="68"/>
                </a:cubicBezTo>
                <a:cubicBezTo>
                  <a:pt x="39" y="64"/>
                  <a:pt x="39" y="64"/>
                  <a:pt x="39" y="64"/>
                </a:cubicBezTo>
                <a:cubicBezTo>
                  <a:pt x="3" y="64"/>
                  <a:pt x="3" y="64"/>
                  <a:pt x="3" y="64"/>
                </a:cubicBezTo>
                <a:cubicBezTo>
                  <a:pt x="1" y="64"/>
                  <a:pt x="0" y="63"/>
                  <a:pt x="0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1" y="0"/>
                  <a:pt x="3" y="0"/>
                </a:cubicBezTo>
                <a:close/>
                <a:moveTo>
                  <a:pt x="22" y="20"/>
                </a:moveTo>
                <a:cubicBezTo>
                  <a:pt x="22" y="20"/>
                  <a:pt x="22" y="20"/>
                  <a:pt x="22" y="20"/>
                </a:cubicBezTo>
                <a:cubicBezTo>
                  <a:pt x="22" y="20"/>
                  <a:pt x="22" y="20"/>
                  <a:pt x="22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20"/>
                  <a:pt x="19" y="20"/>
                  <a:pt x="19" y="20"/>
                </a:cubicBezTo>
                <a:cubicBezTo>
                  <a:pt x="19" y="21"/>
                  <a:pt x="19" y="21"/>
                  <a:pt x="19" y="21"/>
                </a:cubicBezTo>
                <a:cubicBezTo>
                  <a:pt x="19" y="21"/>
                  <a:pt x="19" y="21"/>
                  <a:pt x="19" y="21"/>
                </a:cubicBezTo>
                <a:cubicBezTo>
                  <a:pt x="19" y="22"/>
                  <a:pt x="19" y="22"/>
                  <a:pt x="19" y="22"/>
                </a:cubicBezTo>
                <a:cubicBezTo>
                  <a:pt x="19" y="23"/>
                  <a:pt x="19" y="23"/>
                  <a:pt x="19" y="23"/>
                </a:cubicBezTo>
                <a:cubicBezTo>
                  <a:pt x="19" y="24"/>
                  <a:pt x="19" y="24"/>
                  <a:pt x="19" y="24"/>
                </a:cubicBezTo>
                <a:cubicBezTo>
                  <a:pt x="19" y="24"/>
                  <a:pt x="19" y="24"/>
                  <a:pt x="19" y="24"/>
                </a:cubicBezTo>
                <a:cubicBezTo>
                  <a:pt x="19" y="24"/>
                  <a:pt x="19" y="24"/>
                  <a:pt x="19" y="24"/>
                </a:cubicBezTo>
                <a:cubicBezTo>
                  <a:pt x="19" y="24"/>
                  <a:pt x="19" y="24"/>
                  <a:pt x="19" y="24"/>
                </a:cubicBezTo>
                <a:cubicBezTo>
                  <a:pt x="22" y="24"/>
                  <a:pt x="22" y="24"/>
                  <a:pt x="22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26" y="24"/>
                  <a:pt x="27" y="25"/>
                  <a:pt x="28" y="25"/>
                </a:cubicBezTo>
                <a:cubicBezTo>
                  <a:pt x="28" y="25"/>
                  <a:pt x="28" y="25"/>
                  <a:pt x="28" y="25"/>
                </a:cubicBezTo>
                <a:cubicBezTo>
                  <a:pt x="29" y="26"/>
                  <a:pt x="29" y="27"/>
                  <a:pt x="29" y="28"/>
                </a:cubicBezTo>
                <a:cubicBezTo>
                  <a:pt x="29" y="30"/>
                  <a:pt x="29" y="30"/>
                  <a:pt x="29" y="30"/>
                </a:cubicBezTo>
                <a:cubicBezTo>
                  <a:pt x="29" y="30"/>
                  <a:pt x="29" y="30"/>
                  <a:pt x="29" y="30"/>
                </a:cubicBezTo>
                <a:cubicBezTo>
                  <a:pt x="29" y="32"/>
                  <a:pt x="29" y="32"/>
                  <a:pt x="29" y="32"/>
                </a:cubicBezTo>
                <a:cubicBezTo>
                  <a:pt x="29" y="33"/>
                  <a:pt x="29" y="34"/>
                  <a:pt x="28" y="35"/>
                </a:cubicBezTo>
                <a:cubicBezTo>
                  <a:pt x="27" y="36"/>
                  <a:pt x="26" y="37"/>
                  <a:pt x="25" y="37"/>
                </a:cubicBezTo>
                <a:cubicBezTo>
                  <a:pt x="24" y="37"/>
                  <a:pt x="24" y="37"/>
                  <a:pt x="24" y="37"/>
                </a:cubicBezTo>
                <a:cubicBezTo>
                  <a:pt x="24" y="38"/>
                  <a:pt x="24" y="38"/>
                  <a:pt x="24" y="38"/>
                </a:cubicBezTo>
                <a:cubicBezTo>
                  <a:pt x="24" y="39"/>
                  <a:pt x="23" y="40"/>
                  <a:pt x="22" y="40"/>
                </a:cubicBezTo>
                <a:cubicBezTo>
                  <a:pt x="21" y="40"/>
                  <a:pt x="20" y="39"/>
                  <a:pt x="20" y="38"/>
                </a:cubicBezTo>
                <a:cubicBezTo>
                  <a:pt x="20" y="37"/>
                  <a:pt x="20" y="37"/>
                  <a:pt x="20" y="37"/>
                </a:cubicBezTo>
                <a:cubicBezTo>
                  <a:pt x="19" y="37"/>
                  <a:pt x="19" y="37"/>
                  <a:pt x="19" y="37"/>
                </a:cubicBezTo>
                <a:cubicBezTo>
                  <a:pt x="18" y="37"/>
                  <a:pt x="17" y="36"/>
                  <a:pt x="16" y="35"/>
                </a:cubicBezTo>
                <a:cubicBezTo>
                  <a:pt x="16" y="35"/>
                  <a:pt x="16" y="35"/>
                  <a:pt x="16" y="35"/>
                </a:cubicBezTo>
                <a:cubicBezTo>
                  <a:pt x="15" y="34"/>
                  <a:pt x="15" y="33"/>
                  <a:pt x="15" y="32"/>
                </a:cubicBezTo>
                <a:cubicBezTo>
                  <a:pt x="15" y="31"/>
                  <a:pt x="15" y="30"/>
                  <a:pt x="17" y="30"/>
                </a:cubicBezTo>
                <a:cubicBezTo>
                  <a:pt x="18" y="30"/>
                  <a:pt x="19" y="31"/>
                  <a:pt x="19" y="32"/>
                </a:cubicBezTo>
                <a:cubicBezTo>
                  <a:pt x="19" y="32"/>
                  <a:pt x="19" y="32"/>
                  <a:pt x="19" y="32"/>
                </a:cubicBezTo>
                <a:cubicBezTo>
                  <a:pt x="19" y="33"/>
                  <a:pt x="19" y="33"/>
                  <a:pt x="19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22" y="33"/>
                  <a:pt x="22" y="33"/>
                  <a:pt x="22" y="33"/>
                </a:cubicBezTo>
                <a:cubicBezTo>
                  <a:pt x="25" y="33"/>
                  <a:pt x="25" y="33"/>
                  <a:pt x="25" y="33"/>
                </a:cubicBezTo>
                <a:cubicBezTo>
                  <a:pt x="25" y="33"/>
                  <a:pt x="25" y="33"/>
                  <a:pt x="25" y="32"/>
                </a:cubicBezTo>
                <a:cubicBezTo>
                  <a:pt x="25" y="32"/>
                  <a:pt x="25" y="32"/>
                  <a:pt x="25" y="32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31"/>
                  <a:pt x="25" y="31"/>
                  <a:pt x="25" y="31"/>
                </a:cubicBezTo>
                <a:cubicBezTo>
                  <a:pt x="25" y="28"/>
                  <a:pt x="25" y="28"/>
                  <a:pt x="25" y="28"/>
                </a:cubicBezTo>
                <a:cubicBezTo>
                  <a:pt x="25" y="28"/>
                  <a:pt x="25" y="28"/>
                  <a:pt x="25" y="28"/>
                </a:cubicBezTo>
                <a:cubicBezTo>
                  <a:pt x="25" y="28"/>
                  <a:pt x="25" y="28"/>
                  <a:pt x="25" y="28"/>
                </a:cubicBezTo>
                <a:cubicBezTo>
                  <a:pt x="25" y="28"/>
                  <a:pt x="25" y="28"/>
                  <a:pt x="25" y="28"/>
                </a:cubicBezTo>
                <a:cubicBezTo>
                  <a:pt x="22" y="28"/>
                  <a:pt x="22" y="28"/>
                  <a:pt x="22" y="28"/>
                </a:cubicBezTo>
                <a:cubicBezTo>
                  <a:pt x="19" y="28"/>
                  <a:pt x="19" y="28"/>
                  <a:pt x="19" y="28"/>
                </a:cubicBezTo>
                <a:cubicBezTo>
                  <a:pt x="19" y="28"/>
                  <a:pt x="19" y="28"/>
                  <a:pt x="19" y="28"/>
                </a:cubicBezTo>
                <a:cubicBezTo>
                  <a:pt x="18" y="28"/>
                  <a:pt x="17" y="27"/>
                  <a:pt x="16" y="27"/>
                </a:cubicBezTo>
                <a:cubicBezTo>
                  <a:pt x="16" y="27"/>
                  <a:pt x="16" y="27"/>
                  <a:pt x="16" y="27"/>
                </a:cubicBezTo>
                <a:cubicBezTo>
                  <a:pt x="15" y="26"/>
                  <a:pt x="15" y="25"/>
                  <a:pt x="15" y="24"/>
                </a:cubicBezTo>
                <a:cubicBezTo>
                  <a:pt x="15" y="23"/>
                  <a:pt x="15" y="23"/>
                  <a:pt x="15" y="23"/>
                </a:cubicBezTo>
                <a:cubicBezTo>
                  <a:pt x="15" y="22"/>
                  <a:pt x="15" y="22"/>
                  <a:pt x="15" y="22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1"/>
                  <a:pt x="15" y="21"/>
                  <a:pt x="15" y="21"/>
                </a:cubicBezTo>
                <a:cubicBezTo>
                  <a:pt x="15" y="20"/>
                  <a:pt x="15" y="20"/>
                  <a:pt x="15" y="20"/>
                </a:cubicBezTo>
                <a:cubicBezTo>
                  <a:pt x="15" y="19"/>
                  <a:pt x="15" y="18"/>
                  <a:pt x="16" y="17"/>
                </a:cubicBezTo>
                <a:cubicBezTo>
                  <a:pt x="17" y="16"/>
                  <a:pt x="18" y="16"/>
                  <a:pt x="19" y="16"/>
                </a:cubicBezTo>
                <a:cubicBezTo>
                  <a:pt x="20" y="16"/>
                  <a:pt x="20" y="16"/>
                  <a:pt x="20" y="16"/>
                </a:cubicBezTo>
                <a:cubicBezTo>
                  <a:pt x="20" y="14"/>
                  <a:pt x="20" y="14"/>
                  <a:pt x="20" y="14"/>
                </a:cubicBezTo>
                <a:cubicBezTo>
                  <a:pt x="20" y="13"/>
                  <a:pt x="21" y="12"/>
                  <a:pt x="22" y="12"/>
                </a:cubicBezTo>
                <a:cubicBezTo>
                  <a:pt x="23" y="12"/>
                  <a:pt x="24" y="13"/>
                  <a:pt x="24" y="14"/>
                </a:cubicBezTo>
                <a:cubicBezTo>
                  <a:pt x="24" y="16"/>
                  <a:pt x="24" y="16"/>
                  <a:pt x="24" y="16"/>
                </a:cubicBezTo>
                <a:cubicBezTo>
                  <a:pt x="25" y="16"/>
                  <a:pt x="25" y="16"/>
                  <a:pt x="25" y="16"/>
                </a:cubicBezTo>
                <a:cubicBezTo>
                  <a:pt x="26" y="16"/>
                  <a:pt x="27" y="16"/>
                  <a:pt x="28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29" y="18"/>
                  <a:pt x="29" y="19"/>
                  <a:pt x="29" y="20"/>
                </a:cubicBezTo>
                <a:cubicBezTo>
                  <a:pt x="29" y="21"/>
                  <a:pt x="28" y="22"/>
                  <a:pt x="27" y="22"/>
                </a:cubicBezTo>
                <a:cubicBezTo>
                  <a:pt x="26" y="22"/>
                  <a:pt x="25" y="21"/>
                  <a:pt x="25" y="20"/>
                </a:cubicBezTo>
                <a:cubicBezTo>
                  <a:pt x="25" y="20"/>
                  <a:pt x="25" y="20"/>
                  <a:pt x="25" y="20"/>
                </a:cubicBezTo>
                <a:cubicBezTo>
                  <a:pt x="25" y="20"/>
                  <a:pt x="25" y="20"/>
                  <a:pt x="25" y="20"/>
                </a:cubicBezTo>
                <a:cubicBezTo>
                  <a:pt x="22" y="20"/>
                  <a:pt x="22" y="20"/>
                  <a:pt x="22" y="20"/>
                </a:cubicBezTo>
                <a:close/>
                <a:moveTo>
                  <a:pt x="66" y="58"/>
                </a:moveTo>
                <a:cubicBezTo>
                  <a:pt x="69" y="51"/>
                  <a:pt x="69" y="51"/>
                  <a:pt x="69" y="51"/>
                </a:cubicBezTo>
                <a:cubicBezTo>
                  <a:pt x="70" y="50"/>
                  <a:pt x="71" y="50"/>
                  <a:pt x="72" y="50"/>
                </a:cubicBezTo>
                <a:cubicBezTo>
                  <a:pt x="72" y="50"/>
                  <a:pt x="73" y="50"/>
                  <a:pt x="73" y="51"/>
                </a:cubicBezTo>
                <a:cubicBezTo>
                  <a:pt x="81" y="59"/>
                  <a:pt x="81" y="59"/>
                  <a:pt x="81" y="59"/>
                </a:cubicBezTo>
                <a:cubicBezTo>
                  <a:pt x="83" y="58"/>
                  <a:pt x="83" y="58"/>
                  <a:pt x="83" y="58"/>
                </a:cubicBezTo>
                <a:cubicBezTo>
                  <a:pt x="74" y="49"/>
                  <a:pt x="74" y="49"/>
                  <a:pt x="74" y="49"/>
                </a:cubicBezTo>
                <a:cubicBezTo>
                  <a:pt x="73" y="48"/>
                  <a:pt x="73" y="47"/>
                  <a:pt x="74" y="46"/>
                </a:cubicBezTo>
                <a:cubicBezTo>
                  <a:pt x="74" y="46"/>
                  <a:pt x="74" y="46"/>
                  <a:pt x="74" y="46"/>
                </a:cubicBezTo>
                <a:cubicBezTo>
                  <a:pt x="74" y="46"/>
                  <a:pt x="74" y="46"/>
                  <a:pt x="74" y="46"/>
                </a:cubicBezTo>
                <a:cubicBezTo>
                  <a:pt x="81" y="43"/>
                  <a:pt x="81" y="43"/>
                  <a:pt x="81" y="43"/>
                </a:cubicBezTo>
                <a:cubicBezTo>
                  <a:pt x="58" y="35"/>
                  <a:pt x="58" y="35"/>
                  <a:pt x="58" y="35"/>
                </a:cubicBezTo>
                <a:cubicBezTo>
                  <a:pt x="66" y="58"/>
                  <a:pt x="66" y="58"/>
                  <a:pt x="66" y="58"/>
                </a:cubicBezTo>
                <a:close/>
                <a:moveTo>
                  <a:pt x="72" y="55"/>
                </a:moveTo>
                <a:cubicBezTo>
                  <a:pt x="67" y="64"/>
                  <a:pt x="67" y="64"/>
                  <a:pt x="67" y="64"/>
                </a:cubicBezTo>
                <a:cubicBezTo>
                  <a:pt x="67" y="64"/>
                  <a:pt x="67" y="64"/>
                  <a:pt x="67" y="64"/>
                </a:cubicBezTo>
                <a:cubicBezTo>
                  <a:pt x="67" y="64"/>
                  <a:pt x="67" y="64"/>
                  <a:pt x="67" y="64"/>
                </a:cubicBezTo>
                <a:cubicBezTo>
                  <a:pt x="67" y="64"/>
                  <a:pt x="67" y="64"/>
                  <a:pt x="66" y="65"/>
                </a:cubicBezTo>
                <a:cubicBezTo>
                  <a:pt x="65" y="65"/>
                  <a:pt x="64" y="64"/>
                  <a:pt x="64" y="63"/>
                </a:cubicBezTo>
                <a:cubicBezTo>
                  <a:pt x="53" y="33"/>
                  <a:pt x="53" y="33"/>
                  <a:pt x="53" y="33"/>
                </a:cubicBezTo>
                <a:cubicBezTo>
                  <a:pt x="53" y="33"/>
                  <a:pt x="53" y="33"/>
                  <a:pt x="53" y="33"/>
                </a:cubicBezTo>
                <a:cubicBezTo>
                  <a:pt x="53" y="33"/>
                  <a:pt x="53" y="33"/>
                  <a:pt x="53" y="33"/>
                </a:cubicBezTo>
                <a:cubicBezTo>
                  <a:pt x="53" y="32"/>
                  <a:pt x="53" y="32"/>
                  <a:pt x="53" y="31"/>
                </a:cubicBezTo>
                <a:cubicBezTo>
                  <a:pt x="54" y="30"/>
                  <a:pt x="55" y="30"/>
                  <a:pt x="56" y="30"/>
                </a:cubicBezTo>
                <a:cubicBezTo>
                  <a:pt x="87" y="40"/>
                  <a:pt x="87" y="40"/>
                  <a:pt x="87" y="40"/>
                </a:cubicBezTo>
                <a:cubicBezTo>
                  <a:pt x="87" y="40"/>
                  <a:pt x="87" y="40"/>
                  <a:pt x="87" y="40"/>
                </a:cubicBezTo>
                <a:cubicBezTo>
                  <a:pt x="87" y="41"/>
                  <a:pt x="87" y="41"/>
                  <a:pt x="88" y="41"/>
                </a:cubicBezTo>
                <a:cubicBezTo>
                  <a:pt x="88" y="42"/>
                  <a:pt x="88" y="44"/>
                  <a:pt x="87" y="44"/>
                </a:cubicBezTo>
                <a:cubicBezTo>
                  <a:pt x="79" y="48"/>
                  <a:pt x="79" y="48"/>
                  <a:pt x="79" y="48"/>
                </a:cubicBezTo>
                <a:cubicBezTo>
                  <a:pt x="87" y="56"/>
                  <a:pt x="87" y="56"/>
                  <a:pt x="87" y="56"/>
                </a:cubicBezTo>
                <a:cubicBezTo>
                  <a:pt x="87" y="56"/>
                  <a:pt x="87" y="56"/>
                  <a:pt x="87" y="56"/>
                </a:cubicBezTo>
                <a:cubicBezTo>
                  <a:pt x="87" y="57"/>
                  <a:pt x="87" y="59"/>
                  <a:pt x="87" y="60"/>
                </a:cubicBezTo>
                <a:cubicBezTo>
                  <a:pt x="83" y="63"/>
                  <a:pt x="83" y="63"/>
                  <a:pt x="83" y="63"/>
                </a:cubicBezTo>
                <a:cubicBezTo>
                  <a:pt x="83" y="63"/>
                  <a:pt x="83" y="63"/>
                  <a:pt x="83" y="63"/>
                </a:cubicBezTo>
                <a:cubicBezTo>
                  <a:pt x="82" y="64"/>
                  <a:pt x="80" y="64"/>
                  <a:pt x="80" y="63"/>
                </a:cubicBezTo>
                <a:cubicBezTo>
                  <a:pt x="80" y="63"/>
                  <a:pt x="80" y="63"/>
                  <a:pt x="80" y="63"/>
                </a:cubicBezTo>
                <a:cubicBezTo>
                  <a:pt x="80" y="63"/>
                  <a:pt x="80" y="63"/>
                  <a:pt x="80" y="63"/>
                </a:cubicBezTo>
                <a:cubicBezTo>
                  <a:pt x="72" y="55"/>
                  <a:pt x="72" y="55"/>
                  <a:pt x="72" y="5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31" name="Freeform 3922"/>
          <p:cNvSpPr>
            <a:spLocks noEditPoints="1"/>
          </p:cNvSpPr>
          <p:nvPr/>
        </p:nvSpPr>
        <p:spPr bwMode="auto">
          <a:xfrm>
            <a:off x="8563669" y="6072109"/>
            <a:ext cx="227444" cy="190426"/>
          </a:xfrm>
          <a:custGeom>
            <a:avLst/>
            <a:gdLst>
              <a:gd name="T0" fmla="*/ 3 w 86"/>
              <a:gd name="T1" fmla="*/ 0 h 72"/>
              <a:gd name="T2" fmla="*/ 3 w 86"/>
              <a:gd name="T3" fmla="*/ 0 h 72"/>
              <a:gd name="T4" fmla="*/ 83 w 86"/>
              <a:gd name="T5" fmla="*/ 0 h 72"/>
              <a:gd name="T6" fmla="*/ 86 w 86"/>
              <a:gd name="T7" fmla="*/ 4 h 72"/>
              <a:gd name="T8" fmla="*/ 86 w 86"/>
              <a:gd name="T9" fmla="*/ 4 h 72"/>
              <a:gd name="T10" fmla="*/ 86 w 86"/>
              <a:gd name="T11" fmla="*/ 61 h 72"/>
              <a:gd name="T12" fmla="*/ 83 w 86"/>
              <a:gd name="T13" fmla="*/ 64 h 72"/>
              <a:gd name="T14" fmla="*/ 83 w 86"/>
              <a:gd name="T15" fmla="*/ 64 h 72"/>
              <a:gd name="T16" fmla="*/ 46 w 86"/>
              <a:gd name="T17" fmla="*/ 64 h 72"/>
              <a:gd name="T18" fmla="*/ 46 w 86"/>
              <a:gd name="T19" fmla="*/ 68 h 72"/>
              <a:gd name="T20" fmla="*/ 46 w 86"/>
              <a:gd name="T21" fmla="*/ 68 h 72"/>
              <a:gd name="T22" fmla="*/ 65 w 86"/>
              <a:gd name="T23" fmla="*/ 68 h 72"/>
              <a:gd name="T24" fmla="*/ 67 w 86"/>
              <a:gd name="T25" fmla="*/ 70 h 72"/>
              <a:gd name="T26" fmla="*/ 65 w 86"/>
              <a:gd name="T27" fmla="*/ 72 h 72"/>
              <a:gd name="T28" fmla="*/ 21 w 86"/>
              <a:gd name="T29" fmla="*/ 72 h 72"/>
              <a:gd name="T30" fmla="*/ 19 w 86"/>
              <a:gd name="T31" fmla="*/ 70 h 72"/>
              <a:gd name="T32" fmla="*/ 21 w 86"/>
              <a:gd name="T33" fmla="*/ 68 h 72"/>
              <a:gd name="T34" fmla="*/ 40 w 86"/>
              <a:gd name="T35" fmla="*/ 68 h 72"/>
              <a:gd name="T36" fmla="*/ 40 w 86"/>
              <a:gd name="T37" fmla="*/ 68 h 72"/>
              <a:gd name="T38" fmla="*/ 40 w 86"/>
              <a:gd name="T39" fmla="*/ 64 h 72"/>
              <a:gd name="T40" fmla="*/ 3 w 86"/>
              <a:gd name="T41" fmla="*/ 64 h 72"/>
              <a:gd name="T42" fmla="*/ 0 w 86"/>
              <a:gd name="T43" fmla="*/ 61 h 72"/>
              <a:gd name="T44" fmla="*/ 0 w 86"/>
              <a:gd name="T45" fmla="*/ 61 h 72"/>
              <a:gd name="T46" fmla="*/ 0 w 86"/>
              <a:gd name="T47" fmla="*/ 4 h 72"/>
              <a:gd name="T48" fmla="*/ 3 w 86"/>
              <a:gd name="T49" fmla="*/ 0 h 72"/>
              <a:gd name="T50" fmla="*/ 42 w 86"/>
              <a:gd name="T51" fmla="*/ 15 h 72"/>
              <a:gd name="T52" fmla="*/ 53 w 86"/>
              <a:gd name="T53" fmla="*/ 20 h 72"/>
              <a:gd name="T54" fmla="*/ 57 w 86"/>
              <a:gd name="T55" fmla="*/ 31 h 72"/>
              <a:gd name="T56" fmla="*/ 54 w 86"/>
              <a:gd name="T57" fmla="*/ 40 h 72"/>
              <a:gd name="T58" fmla="*/ 60 w 86"/>
              <a:gd name="T59" fmla="*/ 46 h 72"/>
              <a:gd name="T60" fmla="*/ 60 w 86"/>
              <a:gd name="T61" fmla="*/ 49 h 72"/>
              <a:gd name="T62" fmla="*/ 57 w 86"/>
              <a:gd name="T63" fmla="*/ 49 h 72"/>
              <a:gd name="T64" fmla="*/ 51 w 86"/>
              <a:gd name="T65" fmla="*/ 43 h 72"/>
              <a:gd name="T66" fmla="*/ 42 w 86"/>
              <a:gd name="T67" fmla="*/ 46 h 72"/>
              <a:gd name="T68" fmla="*/ 31 w 86"/>
              <a:gd name="T69" fmla="*/ 42 h 72"/>
              <a:gd name="T70" fmla="*/ 26 w 86"/>
              <a:gd name="T71" fmla="*/ 31 h 72"/>
              <a:gd name="T72" fmla="*/ 42 w 86"/>
              <a:gd name="T73" fmla="*/ 15 h 72"/>
              <a:gd name="T74" fmla="*/ 42 w 86"/>
              <a:gd name="T75" fmla="*/ 19 h 72"/>
              <a:gd name="T76" fmla="*/ 30 w 86"/>
              <a:gd name="T77" fmla="*/ 31 h 72"/>
              <a:gd name="T78" fmla="*/ 33 w 86"/>
              <a:gd name="T79" fmla="*/ 39 h 72"/>
              <a:gd name="T80" fmla="*/ 42 w 86"/>
              <a:gd name="T81" fmla="*/ 42 h 72"/>
              <a:gd name="T82" fmla="*/ 50 w 86"/>
              <a:gd name="T83" fmla="*/ 39 h 72"/>
              <a:gd name="T84" fmla="*/ 53 w 86"/>
              <a:gd name="T85" fmla="*/ 31 h 72"/>
              <a:gd name="T86" fmla="*/ 50 w 86"/>
              <a:gd name="T87" fmla="*/ 23 h 72"/>
              <a:gd name="T88" fmla="*/ 42 w 86"/>
              <a:gd name="T89" fmla="*/ 19 h 72"/>
              <a:gd name="T90" fmla="*/ 74 w 86"/>
              <a:gd name="T91" fmla="*/ 48 h 72"/>
              <a:gd name="T92" fmla="*/ 77 w 86"/>
              <a:gd name="T93" fmla="*/ 52 h 72"/>
              <a:gd name="T94" fmla="*/ 74 w 86"/>
              <a:gd name="T95" fmla="*/ 55 h 72"/>
              <a:gd name="T96" fmla="*/ 70 w 86"/>
              <a:gd name="T97" fmla="*/ 52 h 72"/>
              <a:gd name="T98" fmla="*/ 74 w 86"/>
              <a:gd name="T99" fmla="*/ 48 h 72"/>
              <a:gd name="T100" fmla="*/ 80 w 86"/>
              <a:gd name="T101" fmla="*/ 7 h 72"/>
              <a:gd name="T102" fmla="*/ 6 w 86"/>
              <a:gd name="T103" fmla="*/ 7 h 72"/>
              <a:gd name="T104" fmla="*/ 6 w 86"/>
              <a:gd name="T105" fmla="*/ 58 h 72"/>
              <a:gd name="T106" fmla="*/ 80 w 86"/>
              <a:gd name="T107" fmla="*/ 58 h 72"/>
              <a:gd name="T108" fmla="*/ 80 w 86"/>
              <a:gd name="T109" fmla="*/ 7 h 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6" h="72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6" y="2"/>
                  <a:pt x="86" y="4"/>
                </a:cubicBezTo>
                <a:cubicBezTo>
                  <a:pt x="86" y="4"/>
                  <a:pt x="86" y="4"/>
                  <a:pt x="86" y="4"/>
                </a:cubicBezTo>
                <a:cubicBezTo>
                  <a:pt x="86" y="61"/>
                  <a:pt x="86" y="61"/>
                  <a:pt x="86" y="61"/>
                </a:cubicBezTo>
                <a:cubicBezTo>
                  <a:pt x="86" y="63"/>
                  <a:pt x="85" y="64"/>
                  <a:pt x="83" y="64"/>
                </a:cubicBezTo>
                <a:cubicBezTo>
                  <a:pt x="83" y="64"/>
                  <a:pt x="83" y="64"/>
                  <a:pt x="83" y="64"/>
                </a:cubicBezTo>
                <a:cubicBezTo>
                  <a:pt x="46" y="64"/>
                  <a:pt x="46" y="64"/>
                  <a:pt x="46" y="64"/>
                </a:cubicBezTo>
                <a:cubicBezTo>
                  <a:pt x="46" y="68"/>
                  <a:pt x="46" y="68"/>
                  <a:pt x="46" y="68"/>
                </a:cubicBezTo>
                <a:cubicBezTo>
                  <a:pt x="46" y="68"/>
                  <a:pt x="46" y="68"/>
                  <a:pt x="46" y="68"/>
                </a:cubicBezTo>
                <a:cubicBezTo>
                  <a:pt x="65" y="68"/>
                  <a:pt x="65" y="68"/>
                  <a:pt x="65" y="68"/>
                </a:cubicBezTo>
                <a:cubicBezTo>
                  <a:pt x="66" y="68"/>
                  <a:pt x="67" y="69"/>
                  <a:pt x="67" y="70"/>
                </a:cubicBezTo>
                <a:cubicBezTo>
                  <a:pt x="67" y="72"/>
                  <a:pt x="66" y="72"/>
                  <a:pt x="65" y="72"/>
                </a:cubicBezTo>
                <a:cubicBezTo>
                  <a:pt x="21" y="72"/>
                  <a:pt x="21" y="72"/>
                  <a:pt x="21" y="72"/>
                </a:cubicBezTo>
                <a:cubicBezTo>
                  <a:pt x="20" y="72"/>
                  <a:pt x="19" y="72"/>
                  <a:pt x="19" y="70"/>
                </a:cubicBezTo>
                <a:cubicBezTo>
                  <a:pt x="19" y="69"/>
                  <a:pt x="20" y="68"/>
                  <a:pt x="21" y="68"/>
                </a:cubicBezTo>
                <a:cubicBezTo>
                  <a:pt x="40" y="68"/>
                  <a:pt x="40" y="68"/>
                  <a:pt x="40" y="68"/>
                </a:cubicBezTo>
                <a:cubicBezTo>
                  <a:pt x="40" y="68"/>
                  <a:pt x="40" y="68"/>
                  <a:pt x="40" y="68"/>
                </a:cubicBezTo>
                <a:cubicBezTo>
                  <a:pt x="40" y="64"/>
                  <a:pt x="40" y="64"/>
                  <a:pt x="40" y="64"/>
                </a:cubicBezTo>
                <a:cubicBezTo>
                  <a:pt x="3" y="64"/>
                  <a:pt x="3" y="64"/>
                  <a:pt x="3" y="64"/>
                </a:cubicBezTo>
                <a:cubicBezTo>
                  <a:pt x="1" y="64"/>
                  <a:pt x="0" y="63"/>
                  <a:pt x="0" y="61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1" y="0"/>
                  <a:pt x="3" y="0"/>
                </a:cubicBezTo>
                <a:close/>
                <a:moveTo>
                  <a:pt x="42" y="15"/>
                </a:moveTo>
                <a:cubicBezTo>
                  <a:pt x="46" y="15"/>
                  <a:pt x="50" y="17"/>
                  <a:pt x="53" y="20"/>
                </a:cubicBezTo>
                <a:cubicBezTo>
                  <a:pt x="55" y="23"/>
                  <a:pt x="57" y="26"/>
                  <a:pt x="57" y="31"/>
                </a:cubicBezTo>
                <a:cubicBezTo>
                  <a:pt x="57" y="34"/>
                  <a:pt x="56" y="38"/>
                  <a:pt x="54" y="40"/>
                </a:cubicBezTo>
                <a:cubicBezTo>
                  <a:pt x="60" y="46"/>
                  <a:pt x="60" y="46"/>
                  <a:pt x="60" y="46"/>
                </a:cubicBezTo>
                <a:cubicBezTo>
                  <a:pt x="61" y="47"/>
                  <a:pt x="61" y="48"/>
                  <a:pt x="60" y="49"/>
                </a:cubicBezTo>
                <a:cubicBezTo>
                  <a:pt x="59" y="50"/>
                  <a:pt x="58" y="50"/>
                  <a:pt x="57" y="49"/>
                </a:cubicBezTo>
                <a:cubicBezTo>
                  <a:pt x="51" y="43"/>
                  <a:pt x="51" y="43"/>
                  <a:pt x="51" y="43"/>
                </a:cubicBezTo>
                <a:cubicBezTo>
                  <a:pt x="48" y="45"/>
                  <a:pt x="45" y="46"/>
                  <a:pt x="42" y="46"/>
                </a:cubicBezTo>
                <a:cubicBezTo>
                  <a:pt x="38" y="46"/>
                  <a:pt x="34" y="45"/>
                  <a:pt x="31" y="42"/>
                </a:cubicBezTo>
                <a:cubicBezTo>
                  <a:pt x="28" y="39"/>
                  <a:pt x="26" y="35"/>
                  <a:pt x="26" y="31"/>
                </a:cubicBezTo>
                <a:cubicBezTo>
                  <a:pt x="26" y="22"/>
                  <a:pt x="33" y="15"/>
                  <a:pt x="42" y="15"/>
                </a:cubicBezTo>
                <a:close/>
                <a:moveTo>
                  <a:pt x="42" y="19"/>
                </a:moveTo>
                <a:cubicBezTo>
                  <a:pt x="35" y="19"/>
                  <a:pt x="30" y="24"/>
                  <a:pt x="30" y="31"/>
                </a:cubicBezTo>
                <a:cubicBezTo>
                  <a:pt x="30" y="34"/>
                  <a:pt x="31" y="37"/>
                  <a:pt x="33" y="39"/>
                </a:cubicBezTo>
                <a:cubicBezTo>
                  <a:pt x="36" y="41"/>
                  <a:pt x="39" y="42"/>
                  <a:pt x="42" y="42"/>
                </a:cubicBezTo>
                <a:cubicBezTo>
                  <a:pt x="45" y="42"/>
                  <a:pt x="48" y="41"/>
                  <a:pt x="50" y="39"/>
                </a:cubicBezTo>
                <a:cubicBezTo>
                  <a:pt x="52" y="37"/>
                  <a:pt x="53" y="34"/>
                  <a:pt x="53" y="31"/>
                </a:cubicBezTo>
                <a:cubicBezTo>
                  <a:pt x="53" y="28"/>
                  <a:pt x="52" y="25"/>
                  <a:pt x="50" y="23"/>
                </a:cubicBezTo>
                <a:cubicBezTo>
                  <a:pt x="48" y="20"/>
                  <a:pt x="45" y="19"/>
                  <a:pt x="42" y="19"/>
                </a:cubicBezTo>
                <a:close/>
                <a:moveTo>
                  <a:pt x="74" y="48"/>
                </a:moveTo>
                <a:cubicBezTo>
                  <a:pt x="75" y="48"/>
                  <a:pt x="77" y="50"/>
                  <a:pt x="77" y="52"/>
                </a:cubicBezTo>
                <a:cubicBezTo>
                  <a:pt x="77" y="54"/>
                  <a:pt x="75" y="55"/>
                  <a:pt x="74" y="55"/>
                </a:cubicBezTo>
                <a:cubicBezTo>
                  <a:pt x="72" y="55"/>
                  <a:pt x="70" y="54"/>
                  <a:pt x="70" y="52"/>
                </a:cubicBezTo>
                <a:cubicBezTo>
                  <a:pt x="70" y="50"/>
                  <a:pt x="72" y="48"/>
                  <a:pt x="74" y="48"/>
                </a:cubicBezTo>
                <a:close/>
                <a:moveTo>
                  <a:pt x="80" y="7"/>
                </a:moveTo>
                <a:cubicBezTo>
                  <a:pt x="6" y="7"/>
                  <a:pt x="6" y="7"/>
                  <a:pt x="6" y="7"/>
                </a:cubicBezTo>
                <a:cubicBezTo>
                  <a:pt x="6" y="24"/>
                  <a:pt x="6" y="41"/>
                  <a:pt x="6" y="58"/>
                </a:cubicBezTo>
                <a:cubicBezTo>
                  <a:pt x="31" y="58"/>
                  <a:pt x="55" y="58"/>
                  <a:pt x="80" y="58"/>
                </a:cubicBezTo>
                <a:cubicBezTo>
                  <a:pt x="80" y="41"/>
                  <a:pt x="80" y="24"/>
                  <a:pt x="80" y="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32" name="Freeform 3923"/>
          <p:cNvSpPr>
            <a:spLocks noEditPoints="1"/>
          </p:cNvSpPr>
          <p:nvPr/>
        </p:nvSpPr>
        <p:spPr bwMode="auto">
          <a:xfrm>
            <a:off x="11006741" y="2928469"/>
            <a:ext cx="233046" cy="212829"/>
          </a:xfrm>
          <a:custGeom>
            <a:avLst/>
            <a:gdLst>
              <a:gd name="T0" fmla="*/ 2 w 88"/>
              <a:gd name="T1" fmla="*/ 59 h 80"/>
              <a:gd name="T2" fmla="*/ 22 w 88"/>
              <a:gd name="T3" fmla="*/ 61 h 80"/>
              <a:gd name="T4" fmla="*/ 22 w 88"/>
              <a:gd name="T5" fmla="*/ 78 h 80"/>
              <a:gd name="T6" fmla="*/ 20 w 88"/>
              <a:gd name="T7" fmla="*/ 80 h 80"/>
              <a:gd name="T8" fmla="*/ 0 w 88"/>
              <a:gd name="T9" fmla="*/ 78 h 80"/>
              <a:gd name="T10" fmla="*/ 0 w 88"/>
              <a:gd name="T11" fmla="*/ 61 h 80"/>
              <a:gd name="T12" fmla="*/ 51 w 88"/>
              <a:gd name="T13" fmla="*/ 13 h 80"/>
              <a:gd name="T14" fmla="*/ 7 w 88"/>
              <a:gd name="T15" fmla="*/ 36 h 80"/>
              <a:gd name="T16" fmla="*/ 6 w 88"/>
              <a:gd name="T17" fmla="*/ 29 h 80"/>
              <a:gd name="T18" fmla="*/ 47 w 88"/>
              <a:gd name="T19" fmla="*/ 7 h 80"/>
              <a:gd name="T20" fmla="*/ 30 w 88"/>
              <a:gd name="T21" fmla="*/ 4 h 80"/>
              <a:gd name="T22" fmla="*/ 54 w 88"/>
              <a:gd name="T23" fmla="*/ 0 h 80"/>
              <a:gd name="T24" fmla="*/ 58 w 88"/>
              <a:gd name="T25" fmla="*/ 4 h 80"/>
              <a:gd name="T26" fmla="*/ 54 w 88"/>
              <a:gd name="T27" fmla="*/ 28 h 80"/>
              <a:gd name="T28" fmla="*/ 51 w 88"/>
              <a:gd name="T29" fmla="*/ 13 h 80"/>
              <a:gd name="T30" fmla="*/ 67 w 88"/>
              <a:gd name="T31" fmla="*/ 14 h 80"/>
              <a:gd name="T32" fmla="*/ 88 w 88"/>
              <a:gd name="T33" fmla="*/ 16 h 80"/>
              <a:gd name="T34" fmla="*/ 88 w 88"/>
              <a:gd name="T35" fmla="*/ 78 h 80"/>
              <a:gd name="T36" fmla="*/ 86 w 88"/>
              <a:gd name="T37" fmla="*/ 80 h 80"/>
              <a:gd name="T38" fmla="*/ 65 w 88"/>
              <a:gd name="T39" fmla="*/ 78 h 80"/>
              <a:gd name="T40" fmla="*/ 65 w 88"/>
              <a:gd name="T41" fmla="*/ 16 h 80"/>
              <a:gd name="T42" fmla="*/ 84 w 88"/>
              <a:gd name="T43" fmla="*/ 18 h 80"/>
              <a:gd name="T44" fmla="*/ 69 w 88"/>
              <a:gd name="T45" fmla="*/ 76 h 80"/>
              <a:gd name="T46" fmla="*/ 84 w 88"/>
              <a:gd name="T47" fmla="*/ 18 h 80"/>
              <a:gd name="T48" fmla="*/ 34 w 88"/>
              <a:gd name="T49" fmla="*/ 36 h 80"/>
              <a:gd name="T50" fmla="*/ 55 w 88"/>
              <a:gd name="T51" fmla="*/ 38 h 80"/>
              <a:gd name="T52" fmla="*/ 55 w 88"/>
              <a:gd name="T53" fmla="*/ 78 h 80"/>
              <a:gd name="T54" fmla="*/ 53 w 88"/>
              <a:gd name="T55" fmla="*/ 80 h 80"/>
              <a:gd name="T56" fmla="*/ 32 w 88"/>
              <a:gd name="T57" fmla="*/ 78 h 80"/>
              <a:gd name="T58" fmla="*/ 32 w 88"/>
              <a:gd name="T59" fmla="*/ 38 h 80"/>
              <a:gd name="T60" fmla="*/ 51 w 88"/>
              <a:gd name="T61" fmla="*/ 40 h 80"/>
              <a:gd name="T62" fmla="*/ 36 w 88"/>
              <a:gd name="T63" fmla="*/ 76 h 80"/>
              <a:gd name="T64" fmla="*/ 51 w 88"/>
              <a:gd name="T65" fmla="*/ 40 h 80"/>
              <a:gd name="T66" fmla="*/ 4 w 88"/>
              <a:gd name="T67" fmla="*/ 63 h 80"/>
              <a:gd name="T68" fmla="*/ 18 w 88"/>
              <a:gd name="T69" fmla="*/ 76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88" h="80">
                <a:moveTo>
                  <a:pt x="2" y="59"/>
                </a:moveTo>
                <a:cubicBezTo>
                  <a:pt x="2" y="59"/>
                  <a:pt x="2" y="59"/>
                  <a:pt x="2" y="59"/>
                </a:cubicBezTo>
                <a:cubicBezTo>
                  <a:pt x="20" y="59"/>
                  <a:pt x="20" y="59"/>
                  <a:pt x="20" y="59"/>
                </a:cubicBezTo>
                <a:cubicBezTo>
                  <a:pt x="21" y="59"/>
                  <a:pt x="22" y="60"/>
                  <a:pt x="22" y="61"/>
                </a:cubicBezTo>
                <a:cubicBezTo>
                  <a:pt x="22" y="61"/>
                  <a:pt x="22" y="61"/>
                  <a:pt x="22" y="61"/>
                </a:cubicBezTo>
                <a:cubicBezTo>
                  <a:pt x="22" y="78"/>
                  <a:pt x="22" y="78"/>
                  <a:pt x="22" y="78"/>
                </a:cubicBezTo>
                <a:cubicBezTo>
                  <a:pt x="22" y="79"/>
                  <a:pt x="21" y="80"/>
                  <a:pt x="20" y="80"/>
                </a:cubicBezTo>
                <a:cubicBezTo>
                  <a:pt x="20" y="80"/>
                  <a:pt x="20" y="80"/>
                  <a:pt x="20" y="80"/>
                </a:cubicBezTo>
                <a:cubicBezTo>
                  <a:pt x="2" y="80"/>
                  <a:pt x="2" y="80"/>
                  <a:pt x="2" y="80"/>
                </a:cubicBezTo>
                <a:cubicBezTo>
                  <a:pt x="1" y="80"/>
                  <a:pt x="0" y="79"/>
                  <a:pt x="0" y="78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60"/>
                  <a:pt x="1" y="59"/>
                  <a:pt x="2" y="59"/>
                </a:cubicBezTo>
                <a:close/>
                <a:moveTo>
                  <a:pt x="51" y="13"/>
                </a:moveTo>
                <a:cubicBezTo>
                  <a:pt x="46" y="18"/>
                  <a:pt x="41" y="22"/>
                  <a:pt x="35" y="26"/>
                </a:cubicBezTo>
                <a:cubicBezTo>
                  <a:pt x="26" y="31"/>
                  <a:pt x="17" y="34"/>
                  <a:pt x="7" y="36"/>
                </a:cubicBezTo>
                <a:cubicBezTo>
                  <a:pt x="5" y="36"/>
                  <a:pt x="3" y="35"/>
                  <a:pt x="3" y="33"/>
                </a:cubicBezTo>
                <a:cubicBezTo>
                  <a:pt x="3" y="31"/>
                  <a:pt x="4" y="30"/>
                  <a:pt x="6" y="29"/>
                </a:cubicBezTo>
                <a:cubicBezTo>
                  <a:pt x="15" y="28"/>
                  <a:pt x="24" y="25"/>
                  <a:pt x="31" y="20"/>
                </a:cubicBezTo>
                <a:cubicBezTo>
                  <a:pt x="37" y="17"/>
                  <a:pt x="43" y="12"/>
                  <a:pt x="47" y="7"/>
                </a:cubicBezTo>
                <a:cubicBezTo>
                  <a:pt x="33" y="7"/>
                  <a:pt x="33" y="7"/>
                  <a:pt x="33" y="7"/>
                </a:cubicBezTo>
                <a:cubicBezTo>
                  <a:pt x="31" y="7"/>
                  <a:pt x="30" y="6"/>
                  <a:pt x="30" y="4"/>
                </a:cubicBezTo>
                <a:cubicBezTo>
                  <a:pt x="30" y="2"/>
                  <a:pt x="31" y="0"/>
                  <a:pt x="33" y="0"/>
                </a:cubicBezTo>
                <a:cubicBezTo>
                  <a:pt x="54" y="0"/>
                  <a:pt x="54" y="0"/>
                  <a:pt x="54" y="0"/>
                </a:cubicBezTo>
                <a:cubicBezTo>
                  <a:pt x="56" y="0"/>
                  <a:pt x="58" y="2"/>
                  <a:pt x="58" y="4"/>
                </a:cubicBezTo>
                <a:cubicBezTo>
                  <a:pt x="58" y="4"/>
                  <a:pt x="58" y="4"/>
                  <a:pt x="58" y="4"/>
                </a:cubicBezTo>
                <a:cubicBezTo>
                  <a:pt x="58" y="25"/>
                  <a:pt x="58" y="25"/>
                  <a:pt x="58" y="25"/>
                </a:cubicBezTo>
                <a:cubicBezTo>
                  <a:pt x="58" y="27"/>
                  <a:pt x="56" y="28"/>
                  <a:pt x="54" y="28"/>
                </a:cubicBezTo>
                <a:cubicBezTo>
                  <a:pt x="52" y="28"/>
                  <a:pt x="51" y="27"/>
                  <a:pt x="51" y="25"/>
                </a:cubicBezTo>
                <a:cubicBezTo>
                  <a:pt x="51" y="13"/>
                  <a:pt x="51" y="13"/>
                  <a:pt x="51" y="13"/>
                </a:cubicBezTo>
                <a:close/>
                <a:moveTo>
                  <a:pt x="67" y="14"/>
                </a:moveTo>
                <a:cubicBezTo>
                  <a:pt x="67" y="14"/>
                  <a:pt x="67" y="14"/>
                  <a:pt x="67" y="14"/>
                </a:cubicBezTo>
                <a:cubicBezTo>
                  <a:pt x="86" y="14"/>
                  <a:pt x="86" y="14"/>
                  <a:pt x="86" y="14"/>
                </a:cubicBezTo>
                <a:cubicBezTo>
                  <a:pt x="87" y="14"/>
                  <a:pt x="88" y="15"/>
                  <a:pt x="88" y="16"/>
                </a:cubicBezTo>
                <a:cubicBezTo>
                  <a:pt x="88" y="16"/>
                  <a:pt x="88" y="16"/>
                  <a:pt x="88" y="16"/>
                </a:cubicBezTo>
                <a:cubicBezTo>
                  <a:pt x="88" y="78"/>
                  <a:pt x="88" y="78"/>
                  <a:pt x="88" y="78"/>
                </a:cubicBezTo>
                <a:cubicBezTo>
                  <a:pt x="88" y="79"/>
                  <a:pt x="87" y="80"/>
                  <a:pt x="86" y="80"/>
                </a:cubicBezTo>
                <a:cubicBezTo>
                  <a:pt x="86" y="80"/>
                  <a:pt x="86" y="80"/>
                  <a:pt x="86" y="80"/>
                </a:cubicBezTo>
                <a:cubicBezTo>
                  <a:pt x="67" y="80"/>
                  <a:pt x="67" y="80"/>
                  <a:pt x="67" y="80"/>
                </a:cubicBezTo>
                <a:cubicBezTo>
                  <a:pt x="66" y="80"/>
                  <a:pt x="65" y="79"/>
                  <a:pt x="65" y="78"/>
                </a:cubicBezTo>
                <a:cubicBezTo>
                  <a:pt x="65" y="78"/>
                  <a:pt x="65" y="78"/>
                  <a:pt x="65" y="78"/>
                </a:cubicBezTo>
                <a:cubicBezTo>
                  <a:pt x="65" y="16"/>
                  <a:pt x="65" y="16"/>
                  <a:pt x="65" y="16"/>
                </a:cubicBezTo>
                <a:cubicBezTo>
                  <a:pt x="65" y="15"/>
                  <a:pt x="66" y="14"/>
                  <a:pt x="67" y="14"/>
                </a:cubicBezTo>
                <a:close/>
                <a:moveTo>
                  <a:pt x="84" y="18"/>
                </a:moveTo>
                <a:cubicBezTo>
                  <a:pt x="69" y="18"/>
                  <a:pt x="69" y="18"/>
                  <a:pt x="69" y="18"/>
                </a:cubicBezTo>
                <a:cubicBezTo>
                  <a:pt x="69" y="76"/>
                  <a:pt x="69" y="76"/>
                  <a:pt x="69" y="76"/>
                </a:cubicBezTo>
                <a:cubicBezTo>
                  <a:pt x="84" y="76"/>
                  <a:pt x="84" y="76"/>
                  <a:pt x="84" y="76"/>
                </a:cubicBezTo>
                <a:cubicBezTo>
                  <a:pt x="84" y="18"/>
                  <a:pt x="84" y="18"/>
                  <a:pt x="84" y="18"/>
                </a:cubicBezTo>
                <a:close/>
                <a:moveTo>
                  <a:pt x="34" y="36"/>
                </a:moveTo>
                <a:cubicBezTo>
                  <a:pt x="34" y="36"/>
                  <a:pt x="34" y="36"/>
                  <a:pt x="34" y="36"/>
                </a:cubicBezTo>
                <a:cubicBezTo>
                  <a:pt x="41" y="36"/>
                  <a:pt x="47" y="36"/>
                  <a:pt x="53" y="36"/>
                </a:cubicBezTo>
                <a:cubicBezTo>
                  <a:pt x="54" y="36"/>
                  <a:pt x="55" y="37"/>
                  <a:pt x="55" y="38"/>
                </a:cubicBezTo>
                <a:cubicBezTo>
                  <a:pt x="55" y="38"/>
                  <a:pt x="55" y="38"/>
                  <a:pt x="55" y="38"/>
                </a:cubicBezTo>
                <a:cubicBezTo>
                  <a:pt x="55" y="52"/>
                  <a:pt x="55" y="65"/>
                  <a:pt x="55" y="78"/>
                </a:cubicBezTo>
                <a:cubicBezTo>
                  <a:pt x="55" y="79"/>
                  <a:pt x="54" y="80"/>
                  <a:pt x="53" y="80"/>
                </a:cubicBezTo>
                <a:cubicBezTo>
                  <a:pt x="53" y="80"/>
                  <a:pt x="53" y="80"/>
                  <a:pt x="53" y="80"/>
                </a:cubicBezTo>
                <a:cubicBezTo>
                  <a:pt x="47" y="80"/>
                  <a:pt x="41" y="80"/>
                  <a:pt x="34" y="80"/>
                </a:cubicBezTo>
                <a:cubicBezTo>
                  <a:pt x="33" y="80"/>
                  <a:pt x="32" y="79"/>
                  <a:pt x="32" y="78"/>
                </a:cubicBezTo>
                <a:cubicBezTo>
                  <a:pt x="32" y="78"/>
                  <a:pt x="32" y="78"/>
                  <a:pt x="32" y="78"/>
                </a:cubicBezTo>
                <a:cubicBezTo>
                  <a:pt x="32" y="65"/>
                  <a:pt x="32" y="51"/>
                  <a:pt x="32" y="38"/>
                </a:cubicBezTo>
                <a:cubicBezTo>
                  <a:pt x="32" y="37"/>
                  <a:pt x="33" y="36"/>
                  <a:pt x="34" y="36"/>
                </a:cubicBezTo>
                <a:close/>
                <a:moveTo>
                  <a:pt x="51" y="40"/>
                </a:moveTo>
                <a:cubicBezTo>
                  <a:pt x="46" y="40"/>
                  <a:pt x="41" y="40"/>
                  <a:pt x="36" y="40"/>
                </a:cubicBezTo>
                <a:cubicBezTo>
                  <a:pt x="36" y="52"/>
                  <a:pt x="36" y="64"/>
                  <a:pt x="36" y="76"/>
                </a:cubicBezTo>
                <a:cubicBezTo>
                  <a:pt x="41" y="76"/>
                  <a:pt x="46" y="76"/>
                  <a:pt x="51" y="76"/>
                </a:cubicBezTo>
                <a:cubicBezTo>
                  <a:pt x="51" y="64"/>
                  <a:pt x="51" y="52"/>
                  <a:pt x="51" y="40"/>
                </a:cubicBezTo>
                <a:close/>
                <a:moveTo>
                  <a:pt x="18" y="63"/>
                </a:moveTo>
                <a:cubicBezTo>
                  <a:pt x="4" y="63"/>
                  <a:pt x="4" y="63"/>
                  <a:pt x="4" y="63"/>
                </a:cubicBezTo>
                <a:cubicBezTo>
                  <a:pt x="4" y="76"/>
                  <a:pt x="4" y="76"/>
                  <a:pt x="4" y="76"/>
                </a:cubicBezTo>
                <a:cubicBezTo>
                  <a:pt x="18" y="76"/>
                  <a:pt x="18" y="76"/>
                  <a:pt x="18" y="76"/>
                </a:cubicBezTo>
                <a:cubicBezTo>
                  <a:pt x="18" y="63"/>
                  <a:pt x="18" y="63"/>
                  <a:pt x="18" y="6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33" name="Freeform 3924"/>
          <p:cNvSpPr>
            <a:spLocks noEditPoints="1"/>
          </p:cNvSpPr>
          <p:nvPr/>
        </p:nvSpPr>
        <p:spPr bwMode="auto">
          <a:xfrm>
            <a:off x="5322679" y="6035755"/>
            <a:ext cx="230805" cy="222910"/>
          </a:xfrm>
          <a:custGeom>
            <a:avLst/>
            <a:gdLst>
              <a:gd name="T0" fmla="*/ 22 w 87"/>
              <a:gd name="T1" fmla="*/ 64 h 84"/>
              <a:gd name="T2" fmla="*/ 22 w 87"/>
              <a:gd name="T3" fmla="*/ 72 h 84"/>
              <a:gd name="T4" fmla="*/ 14 w 87"/>
              <a:gd name="T5" fmla="*/ 72 h 84"/>
              <a:gd name="T6" fmla="*/ 14 w 87"/>
              <a:gd name="T7" fmla="*/ 64 h 84"/>
              <a:gd name="T8" fmla="*/ 77 w 87"/>
              <a:gd name="T9" fmla="*/ 0 h 84"/>
              <a:gd name="T10" fmla="*/ 87 w 87"/>
              <a:gd name="T11" fmla="*/ 11 h 84"/>
              <a:gd name="T12" fmla="*/ 87 w 87"/>
              <a:gd name="T13" fmla="*/ 36 h 84"/>
              <a:gd name="T14" fmla="*/ 87 w 87"/>
              <a:gd name="T15" fmla="*/ 62 h 84"/>
              <a:gd name="T16" fmla="*/ 84 w 87"/>
              <a:gd name="T17" fmla="*/ 81 h 84"/>
              <a:gd name="T18" fmla="*/ 3 w 87"/>
              <a:gd name="T19" fmla="*/ 81 h 84"/>
              <a:gd name="T20" fmla="*/ 0 w 87"/>
              <a:gd name="T21" fmla="*/ 62 h 84"/>
              <a:gd name="T22" fmla="*/ 0 w 87"/>
              <a:gd name="T23" fmla="*/ 36 h 84"/>
              <a:gd name="T24" fmla="*/ 0 w 87"/>
              <a:gd name="T25" fmla="*/ 11 h 84"/>
              <a:gd name="T26" fmla="*/ 11 w 87"/>
              <a:gd name="T27" fmla="*/ 0 h 84"/>
              <a:gd name="T28" fmla="*/ 8 w 87"/>
              <a:gd name="T29" fmla="*/ 8 h 84"/>
              <a:gd name="T30" fmla="*/ 7 w 87"/>
              <a:gd name="T31" fmla="*/ 11 h 84"/>
              <a:gd name="T32" fmla="*/ 8 w 87"/>
              <a:gd name="T33" fmla="*/ 25 h 84"/>
              <a:gd name="T34" fmla="*/ 11 w 87"/>
              <a:gd name="T35" fmla="*/ 26 h 84"/>
              <a:gd name="T36" fmla="*/ 79 w 87"/>
              <a:gd name="T37" fmla="*/ 25 h 84"/>
              <a:gd name="T38" fmla="*/ 80 w 87"/>
              <a:gd name="T39" fmla="*/ 22 h 84"/>
              <a:gd name="T40" fmla="*/ 79 w 87"/>
              <a:gd name="T41" fmla="*/ 8 h 84"/>
              <a:gd name="T42" fmla="*/ 77 w 87"/>
              <a:gd name="T43" fmla="*/ 33 h 84"/>
              <a:gd name="T44" fmla="*/ 11 w 87"/>
              <a:gd name="T45" fmla="*/ 33 h 84"/>
              <a:gd name="T46" fmla="*/ 8 w 87"/>
              <a:gd name="T47" fmla="*/ 34 h 84"/>
              <a:gd name="T48" fmla="*/ 8 w 87"/>
              <a:gd name="T49" fmla="*/ 50 h 84"/>
              <a:gd name="T50" fmla="*/ 11 w 87"/>
              <a:gd name="T51" fmla="*/ 52 h 84"/>
              <a:gd name="T52" fmla="*/ 77 w 87"/>
              <a:gd name="T53" fmla="*/ 52 h 84"/>
              <a:gd name="T54" fmla="*/ 79 w 87"/>
              <a:gd name="T55" fmla="*/ 51 h 84"/>
              <a:gd name="T56" fmla="*/ 79 w 87"/>
              <a:gd name="T57" fmla="*/ 34 h 84"/>
              <a:gd name="T58" fmla="*/ 77 w 87"/>
              <a:gd name="T59" fmla="*/ 33 h 84"/>
              <a:gd name="T60" fmla="*/ 11 w 87"/>
              <a:gd name="T61" fmla="*/ 58 h 84"/>
              <a:gd name="T62" fmla="*/ 8 w 87"/>
              <a:gd name="T63" fmla="*/ 59 h 84"/>
              <a:gd name="T64" fmla="*/ 7 w 87"/>
              <a:gd name="T65" fmla="*/ 74 h 84"/>
              <a:gd name="T66" fmla="*/ 8 w 87"/>
              <a:gd name="T67" fmla="*/ 76 h 84"/>
              <a:gd name="T68" fmla="*/ 79 w 87"/>
              <a:gd name="T69" fmla="*/ 76 h 84"/>
              <a:gd name="T70" fmla="*/ 80 w 87"/>
              <a:gd name="T71" fmla="*/ 74 h 84"/>
              <a:gd name="T72" fmla="*/ 79 w 87"/>
              <a:gd name="T73" fmla="*/ 59 h 84"/>
              <a:gd name="T74" fmla="*/ 18 w 87"/>
              <a:gd name="T75" fmla="*/ 10 h 84"/>
              <a:gd name="T76" fmla="*/ 24 w 87"/>
              <a:gd name="T77" fmla="*/ 16 h 84"/>
              <a:gd name="T78" fmla="*/ 18 w 87"/>
              <a:gd name="T79" fmla="*/ 22 h 84"/>
              <a:gd name="T80" fmla="*/ 12 w 87"/>
              <a:gd name="T81" fmla="*/ 16 h 84"/>
              <a:gd name="T82" fmla="*/ 18 w 87"/>
              <a:gd name="T83" fmla="*/ 10 h 84"/>
              <a:gd name="T84" fmla="*/ 17 w 87"/>
              <a:gd name="T85" fmla="*/ 15 h 84"/>
              <a:gd name="T86" fmla="*/ 17 w 87"/>
              <a:gd name="T87" fmla="*/ 18 h 84"/>
              <a:gd name="T88" fmla="*/ 19 w 87"/>
              <a:gd name="T89" fmla="*/ 18 h 84"/>
              <a:gd name="T90" fmla="*/ 19 w 87"/>
              <a:gd name="T91" fmla="*/ 15 h 84"/>
              <a:gd name="T92" fmla="*/ 22 w 87"/>
              <a:gd name="T93" fmla="*/ 38 h 84"/>
              <a:gd name="T94" fmla="*/ 22 w 87"/>
              <a:gd name="T95" fmla="*/ 46 h 84"/>
              <a:gd name="T96" fmla="*/ 14 w 87"/>
              <a:gd name="T97" fmla="*/ 46 h 84"/>
              <a:gd name="T98" fmla="*/ 14 w 87"/>
              <a:gd name="T99" fmla="*/ 38 h 84"/>
              <a:gd name="T100" fmla="*/ 19 w 87"/>
              <a:gd name="T101" fmla="*/ 41 h 84"/>
              <a:gd name="T102" fmla="*/ 17 w 87"/>
              <a:gd name="T103" fmla="*/ 41 h 84"/>
              <a:gd name="T104" fmla="*/ 17 w 87"/>
              <a:gd name="T105" fmla="*/ 44 h 84"/>
              <a:gd name="T106" fmla="*/ 19 w 87"/>
              <a:gd name="T107" fmla="*/ 44 h 84"/>
              <a:gd name="T108" fmla="*/ 19 w 87"/>
              <a:gd name="T109" fmla="*/ 41 h 84"/>
              <a:gd name="T110" fmla="*/ 17 w 87"/>
              <a:gd name="T111" fmla="*/ 66 h 84"/>
              <a:gd name="T112" fmla="*/ 17 w 87"/>
              <a:gd name="T113" fmla="*/ 69 h 84"/>
              <a:gd name="T114" fmla="*/ 19 w 87"/>
              <a:gd name="T115" fmla="*/ 69 h 84"/>
              <a:gd name="T116" fmla="*/ 19 w 87"/>
              <a:gd name="T117" fmla="*/ 66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87" h="84">
                <a:moveTo>
                  <a:pt x="18" y="62"/>
                </a:moveTo>
                <a:cubicBezTo>
                  <a:pt x="20" y="62"/>
                  <a:pt x="21" y="62"/>
                  <a:pt x="22" y="64"/>
                </a:cubicBezTo>
                <a:cubicBezTo>
                  <a:pt x="22" y="64"/>
                  <a:pt x="22" y="64"/>
                  <a:pt x="22" y="64"/>
                </a:cubicBezTo>
                <a:cubicBezTo>
                  <a:pt x="23" y="65"/>
                  <a:pt x="24" y="66"/>
                  <a:pt x="24" y="68"/>
                </a:cubicBezTo>
                <a:cubicBezTo>
                  <a:pt x="24" y="69"/>
                  <a:pt x="23" y="71"/>
                  <a:pt x="22" y="72"/>
                </a:cubicBezTo>
                <a:cubicBezTo>
                  <a:pt x="22" y="72"/>
                  <a:pt x="22" y="72"/>
                  <a:pt x="22" y="72"/>
                </a:cubicBezTo>
                <a:cubicBezTo>
                  <a:pt x="21" y="73"/>
                  <a:pt x="20" y="74"/>
                  <a:pt x="18" y="74"/>
                </a:cubicBezTo>
                <a:cubicBezTo>
                  <a:pt x="16" y="74"/>
                  <a:pt x="15" y="73"/>
                  <a:pt x="14" y="72"/>
                </a:cubicBezTo>
                <a:cubicBezTo>
                  <a:pt x="14" y="72"/>
                  <a:pt x="14" y="72"/>
                  <a:pt x="14" y="72"/>
                </a:cubicBezTo>
                <a:cubicBezTo>
                  <a:pt x="13" y="71"/>
                  <a:pt x="12" y="69"/>
                  <a:pt x="12" y="68"/>
                </a:cubicBezTo>
                <a:cubicBezTo>
                  <a:pt x="12" y="66"/>
                  <a:pt x="13" y="65"/>
                  <a:pt x="14" y="64"/>
                </a:cubicBezTo>
                <a:cubicBezTo>
                  <a:pt x="14" y="64"/>
                  <a:pt x="14" y="64"/>
                  <a:pt x="14" y="64"/>
                </a:cubicBezTo>
                <a:cubicBezTo>
                  <a:pt x="15" y="62"/>
                  <a:pt x="16" y="62"/>
                  <a:pt x="18" y="62"/>
                </a:cubicBezTo>
                <a:close/>
                <a:moveTo>
                  <a:pt x="11" y="0"/>
                </a:moveTo>
                <a:cubicBezTo>
                  <a:pt x="77" y="0"/>
                  <a:pt x="77" y="0"/>
                  <a:pt x="77" y="0"/>
                </a:cubicBezTo>
                <a:cubicBezTo>
                  <a:pt x="79" y="0"/>
                  <a:pt x="82" y="1"/>
                  <a:pt x="84" y="3"/>
                </a:cubicBezTo>
                <a:cubicBezTo>
                  <a:pt x="84" y="3"/>
                  <a:pt x="84" y="3"/>
                  <a:pt x="84" y="3"/>
                </a:cubicBezTo>
                <a:cubicBezTo>
                  <a:pt x="86" y="5"/>
                  <a:pt x="87" y="8"/>
                  <a:pt x="87" y="11"/>
                </a:cubicBezTo>
                <a:cubicBezTo>
                  <a:pt x="87" y="22"/>
                  <a:pt x="87" y="22"/>
                  <a:pt x="87" y="22"/>
                </a:cubicBezTo>
                <a:cubicBezTo>
                  <a:pt x="87" y="25"/>
                  <a:pt x="86" y="27"/>
                  <a:pt x="84" y="29"/>
                </a:cubicBezTo>
                <a:cubicBezTo>
                  <a:pt x="86" y="31"/>
                  <a:pt x="87" y="34"/>
                  <a:pt x="87" y="36"/>
                </a:cubicBezTo>
                <a:cubicBezTo>
                  <a:pt x="87" y="48"/>
                  <a:pt x="87" y="48"/>
                  <a:pt x="87" y="48"/>
                </a:cubicBezTo>
                <a:cubicBezTo>
                  <a:pt x="87" y="51"/>
                  <a:pt x="86" y="53"/>
                  <a:pt x="84" y="55"/>
                </a:cubicBezTo>
                <a:cubicBezTo>
                  <a:pt x="86" y="57"/>
                  <a:pt x="87" y="59"/>
                  <a:pt x="87" y="62"/>
                </a:cubicBezTo>
                <a:cubicBezTo>
                  <a:pt x="87" y="74"/>
                  <a:pt x="87" y="74"/>
                  <a:pt x="87" y="74"/>
                </a:cubicBezTo>
                <a:cubicBezTo>
                  <a:pt x="87" y="76"/>
                  <a:pt x="86" y="79"/>
                  <a:pt x="84" y="81"/>
                </a:cubicBezTo>
                <a:cubicBezTo>
                  <a:pt x="84" y="81"/>
                  <a:pt x="84" y="81"/>
                  <a:pt x="84" y="81"/>
                </a:cubicBezTo>
                <a:cubicBezTo>
                  <a:pt x="82" y="83"/>
                  <a:pt x="79" y="84"/>
                  <a:pt x="77" y="84"/>
                </a:cubicBezTo>
                <a:cubicBezTo>
                  <a:pt x="11" y="84"/>
                  <a:pt x="11" y="84"/>
                  <a:pt x="11" y="84"/>
                </a:cubicBezTo>
                <a:cubicBezTo>
                  <a:pt x="8" y="84"/>
                  <a:pt x="5" y="83"/>
                  <a:pt x="3" y="81"/>
                </a:cubicBezTo>
                <a:cubicBezTo>
                  <a:pt x="3" y="81"/>
                  <a:pt x="3" y="81"/>
                  <a:pt x="3" y="81"/>
                </a:cubicBezTo>
                <a:cubicBezTo>
                  <a:pt x="2" y="79"/>
                  <a:pt x="0" y="76"/>
                  <a:pt x="0" y="74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59"/>
                  <a:pt x="1" y="57"/>
                  <a:pt x="3" y="55"/>
                </a:cubicBezTo>
                <a:cubicBezTo>
                  <a:pt x="1" y="53"/>
                  <a:pt x="0" y="51"/>
                  <a:pt x="0" y="48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4"/>
                  <a:pt x="1" y="31"/>
                  <a:pt x="3" y="29"/>
                </a:cubicBezTo>
                <a:cubicBezTo>
                  <a:pt x="1" y="27"/>
                  <a:pt x="0" y="25"/>
                  <a:pt x="0" y="22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8"/>
                  <a:pt x="2" y="5"/>
                  <a:pt x="3" y="3"/>
                </a:cubicBezTo>
                <a:cubicBezTo>
                  <a:pt x="3" y="3"/>
                  <a:pt x="3" y="3"/>
                  <a:pt x="3" y="3"/>
                </a:cubicBezTo>
                <a:cubicBezTo>
                  <a:pt x="5" y="1"/>
                  <a:pt x="8" y="0"/>
                  <a:pt x="11" y="0"/>
                </a:cubicBezTo>
                <a:close/>
                <a:moveTo>
                  <a:pt x="77" y="7"/>
                </a:moveTo>
                <a:cubicBezTo>
                  <a:pt x="11" y="7"/>
                  <a:pt x="11" y="7"/>
                  <a:pt x="11" y="7"/>
                </a:cubicBezTo>
                <a:cubicBezTo>
                  <a:pt x="10" y="7"/>
                  <a:pt x="9" y="7"/>
                  <a:pt x="8" y="8"/>
                </a:cubicBezTo>
                <a:cubicBezTo>
                  <a:pt x="8" y="8"/>
                  <a:pt x="8" y="8"/>
                  <a:pt x="8" y="8"/>
                </a:cubicBezTo>
                <a:cubicBezTo>
                  <a:pt x="8" y="8"/>
                  <a:pt x="8" y="8"/>
                  <a:pt x="8" y="8"/>
                </a:cubicBezTo>
                <a:cubicBezTo>
                  <a:pt x="7" y="9"/>
                  <a:pt x="7" y="10"/>
                  <a:pt x="7" y="11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23"/>
                  <a:pt x="7" y="24"/>
                  <a:pt x="8" y="25"/>
                </a:cubicBezTo>
                <a:cubicBezTo>
                  <a:pt x="8" y="25"/>
                  <a:pt x="8" y="25"/>
                  <a:pt x="8" y="25"/>
                </a:cubicBezTo>
                <a:cubicBezTo>
                  <a:pt x="8" y="25"/>
                  <a:pt x="8" y="25"/>
                  <a:pt x="8" y="25"/>
                </a:cubicBezTo>
                <a:cubicBezTo>
                  <a:pt x="9" y="25"/>
                  <a:pt x="10" y="26"/>
                  <a:pt x="11" y="26"/>
                </a:cubicBezTo>
                <a:cubicBezTo>
                  <a:pt x="11" y="26"/>
                  <a:pt x="11" y="26"/>
                  <a:pt x="11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7" y="26"/>
                  <a:pt x="77" y="26"/>
                  <a:pt x="77" y="26"/>
                </a:cubicBezTo>
                <a:cubicBezTo>
                  <a:pt x="78" y="26"/>
                  <a:pt x="78" y="26"/>
                  <a:pt x="79" y="25"/>
                </a:cubicBezTo>
                <a:cubicBezTo>
                  <a:pt x="79" y="25"/>
                  <a:pt x="79" y="25"/>
                  <a:pt x="79" y="25"/>
                </a:cubicBezTo>
                <a:cubicBezTo>
                  <a:pt x="79" y="25"/>
                  <a:pt x="79" y="25"/>
                  <a:pt x="79" y="25"/>
                </a:cubicBezTo>
                <a:cubicBezTo>
                  <a:pt x="80" y="24"/>
                  <a:pt x="80" y="23"/>
                  <a:pt x="80" y="22"/>
                </a:cubicBezTo>
                <a:cubicBezTo>
                  <a:pt x="80" y="11"/>
                  <a:pt x="80" y="11"/>
                  <a:pt x="80" y="11"/>
                </a:cubicBezTo>
                <a:cubicBezTo>
                  <a:pt x="80" y="10"/>
                  <a:pt x="80" y="9"/>
                  <a:pt x="79" y="8"/>
                </a:cubicBezTo>
                <a:cubicBezTo>
                  <a:pt x="79" y="8"/>
                  <a:pt x="79" y="8"/>
                  <a:pt x="79" y="8"/>
                </a:cubicBezTo>
                <a:cubicBezTo>
                  <a:pt x="79" y="8"/>
                  <a:pt x="79" y="8"/>
                  <a:pt x="79" y="8"/>
                </a:cubicBezTo>
                <a:cubicBezTo>
                  <a:pt x="78" y="7"/>
                  <a:pt x="78" y="7"/>
                  <a:pt x="77" y="7"/>
                </a:cubicBezTo>
                <a:close/>
                <a:moveTo>
                  <a:pt x="77" y="33"/>
                </a:moveTo>
                <a:cubicBezTo>
                  <a:pt x="77" y="33"/>
                  <a:pt x="77" y="33"/>
                  <a:pt x="77" y="33"/>
                </a:cubicBezTo>
                <a:cubicBezTo>
                  <a:pt x="11" y="33"/>
                  <a:pt x="11" y="33"/>
                  <a:pt x="11" y="33"/>
                </a:cubicBezTo>
                <a:cubicBezTo>
                  <a:pt x="11" y="33"/>
                  <a:pt x="11" y="33"/>
                  <a:pt x="11" y="33"/>
                </a:cubicBezTo>
                <a:cubicBezTo>
                  <a:pt x="10" y="33"/>
                  <a:pt x="9" y="33"/>
                  <a:pt x="8" y="34"/>
                </a:cubicBezTo>
                <a:cubicBezTo>
                  <a:pt x="8" y="34"/>
                  <a:pt x="8" y="34"/>
                  <a:pt x="8" y="34"/>
                </a:cubicBezTo>
                <a:cubicBezTo>
                  <a:pt x="8" y="34"/>
                  <a:pt x="8" y="34"/>
                  <a:pt x="8" y="34"/>
                </a:cubicBezTo>
                <a:cubicBezTo>
                  <a:pt x="7" y="34"/>
                  <a:pt x="7" y="35"/>
                  <a:pt x="7" y="36"/>
                </a:cubicBezTo>
                <a:cubicBezTo>
                  <a:pt x="7" y="48"/>
                  <a:pt x="7" y="48"/>
                  <a:pt x="7" y="48"/>
                </a:cubicBezTo>
                <a:cubicBezTo>
                  <a:pt x="7" y="49"/>
                  <a:pt x="7" y="50"/>
                  <a:pt x="8" y="50"/>
                </a:cubicBezTo>
                <a:cubicBezTo>
                  <a:pt x="8" y="51"/>
                  <a:pt x="8" y="51"/>
                  <a:pt x="8" y="51"/>
                </a:cubicBezTo>
                <a:cubicBezTo>
                  <a:pt x="8" y="51"/>
                  <a:pt x="8" y="51"/>
                  <a:pt x="8" y="51"/>
                </a:cubicBezTo>
                <a:cubicBezTo>
                  <a:pt x="9" y="51"/>
                  <a:pt x="10" y="52"/>
                  <a:pt x="11" y="52"/>
                </a:cubicBezTo>
                <a:cubicBezTo>
                  <a:pt x="11" y="52"/>
                  <a:pt x="11" y="52"/>
                  <a:pt x="11" y="52"/>
                </a:cubicBezTo>
                <a:cubicBezTo>
                  <a:pt x="77" y="52"/>
                  <a:pt x="77" y="52"/>
                  <a:pt x="77" y="52"/>
                </a:cubicBezTo>
                <a:cubicBezTo>
                  <a:pt x="77" y="52"/>
                  <a:pt x="77" y="52"/>
                  <a:pt x="77" y="52"/>
                </a:cubicBezTo>
                <a:cubicBezTo>
                  <a:pt x="78" y="52"/>
                  <a:pt x="78" y="51"/>
                  <a:pt x="79" y="51"/>
                </a:cubicBezTo>
                <a:cubicBezTo>
                  <a:pt x="79" y="51"/>
                  <a:pt x="79" y="51"/>
                  <a:pt x="79" y="51"/>
                </a:cubicBezTo>
                <a:cubicBezTo>
                  <a:pt x="79" y="51"/>
                  <a:pt x="79" y="51"/>
                  <a:pt x="79" y="51"/>
                </a:cubicBezTo>
                <a:cubicBezTo>
                  <a:pt x="80" y="50"/>
                  <a:pt x="80" y="49"/>
                  <a:pt x="80" y="48"/>
                </a:cubicBezTo>
                <a:cubicBezTo>
                  <a:pt x="80" y="36"/>
                  <a:pt x="80" y="36"/>
                  <a:pt x="80" y="36"/>
                </a:cubicBezTo>
                <a:cubicBezTo>
                  <a:pt x="80" y="35"/>
                  <a:pt x="80" y="34"/>
                  <a:pt x="79" y="34"/>
                </a:cubicBezTo>
                <a:cubicBezTo>
                  <a:pt x="79" y="34"/>
                  <a:pt x="79" y="34"/>
                  <a:pt x="79" y="34"/>
                </a:cubicBezTo>
                <a:cubicBezTo>
                  <a:pt x="79" y="34"/>
                  <a:pt x="79" y="34"/>
                  <a:pt x="79" y="34"/>
                </a:cubicBezTo>
                <a:cubicBezTo>
                  <a:pt x="78" y="33"/>
                  <a:pt x="78" y="33"/>
                  <a:pt x="77" y="33"/>
                </a:cubicBezTo>
                <a:close/>
                <a:moveTo>
                  <a:pt x="77" y="58"/>
                </a:moveTo>
                <a:cubicBezTo>
                  <a:pt x="77" y="58"/>
                  <a:pt x="77" y="58"/>
                  <a:pt x="77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11" y="58"/>
                  <a:pt x="11" y="58"/>
                  <a:pt x="11" y="58"/>
                </a:cubicBezTo>
                <a:cubicBezTo>
                  <a:pt x="10" y="58"/>
                  <a:pt x="9" y="59"/>
                  <a:pt x="8" y="59"/>
                </a:cubicBezTo>
                <a:cubicBezTo>
                  <a:pt x="8" y="59"/>
                  <a:pt x="8" y="59"/>
                  <a:pt x="8" y="59"/>
                </a:cubicBezTo>
                <a:cubicBezTo>
                  <a:pt x="8" y="59"/>
                  <a:pt x="8" y="59"/>
                  <a:pt x="8" y="59"/>
                </a:cubicBezTo>
                <a:cubicBezTo>
                  <a:pt x="7" y="60"/>
                  <a:pt x="7" y="61"/>
                  <a:pt x="7" y="62"/>
                </a:cubicBezTo>
                <a:cubicBezTo>
                  <a:pt x="7" y="74"/>
                  <a:pt x="7" y="74"/>
                  <a:pt x="7" y="74"/>
                </a:cubicBezTo>
                <a:cubicBezTo>
                  <a:pt x="7" y="75"/>
                  <a:pt x="7" y="76"/>
                  <a:pt x="8" y="76"/>
                </a:cubicBezTo>
                <a:cubicBezTo>
                  <a:pt x="8" y="76"/>
                  <a:pt x="8" y="76"/>
                  <a:pt x="8" y="76"/>
                </a:cubicBezTo>
                <a:cubicBezTo>
                  <a:pt x="8" y="76"/>
                  <a:pt x="8" y="76"/>
                  <a:pt x="8" y="76"/>
                </a:cubicBezTo>
                <a:cubicBezTo>
                  <a:pt x="9" y="77"/>
                  <a:pt x="10" y="77"/>
                  <a:pt x="11" y="77"/>
                </a:cubicBezTo>
                <a:cubicBezTo>
                  <a:pt x="77" y="77"/>
                  <a:pt x="77" y="77"/>
                  <a:pt x="77" y="77"/>
                </a:cubicBezTo>
                <a:cubicBezTo>
                  <a:pt x="78" y="77"/>
                  <a:pt x="78" y="77"/>
                  <a:pt x="79" y="76"/>
                </a:cubicBezTo>
                <a:cubicBezTo>
                  <a:pt x="79" y="76"/>
                  <a:pt x="79" y="76"/>
                  <a:pt x="79" y="76"/>
                </a:cubicBezTo>
                <a:cubicBezTo>
                  <a:pt x="79" y="76"/>
                  <a:pt x="79" y="76"/>
                  <a:pt x="79" y="76"/>
                </a:cubicBezTo>
                <a:cubicBezTo>
                  <a:pt x="80" y="76"/>
                  <a:pt x="80" y="75"/>
                  <a:pt x="80" y="74"/>
                </a:cubicBezTo>
                <a:cubicBezTo>
                  <a:pt x="80" y="62"/>
                  <a:pt x="80" y="62"/>
                  <a:pt x="80" y="62"/>
                </a:cubicBezTo>
                <a:cubicBezTo>
                  <a:pt x="80" y="61"/>
                  <a:pt x="80" y="60"/>
                  <a:pt x="79" y="59"/>
                </a:cubicBezTo>
                <a:cubicBezTo>
                  <a:pt x="79" y="59"/>
                  <a:pt x="79" y="59"/>
                  <a:pt x="79" y="59"/>
                </a:cubicBezTo>
                <a:cubicBezTo>
                  <a:pt x="79" y="59"/>
                  <a:pt x="79" y="59"/>
                  <a:pt x="79" y="59"/>
                </a:cubicBezTo>
                <a:cubicBezTo>
                  <a:pt x="78" y="59"/>
                  <a:pt x="78" y="58"/>
                  <a:pt x="77" y="58"/>
                </a:cubicBezTo>
                <a:close/>
                <a:moveTo>
                  <a:pt x="18" y="10"/>
                </a:moveTo>
                <a:cubicBezTo>
                  <a:pt x="20" y="10"/>
                  <a:pt x="21" y="11"/>
                  <a:pt x="22" y="12"/>
                </a:cubicBezTo>
                <a:cubicBezTo>
                  <a:pt x="22" y="12"/>
                  <a:pt x="22" y="12"/>
                  <a:pt x="22" y="12"/>
                </a:cubicBezTo>
                <a:cubicBezTo>
                  <a:pt x="23" y="13"/>
                  <a:pt x="24" y="15"/>
                  <a:pt x="24" y="16"/>
                </a:cubicBezTo>
                <a:cubicBezTo>
                  <a:pt x="24" y="18"/>
                  <a:pt x="23" y="20"/>
                  <a:pt x="22" y="21"/>
                </a:cubicBezTo>
                <a:cubicBezTo>
                  <a:pt x="22" y="21"/>
                  <a:pt x="22" y="21"/>
                  <a:pt x="22" y="21"/>
                </a:cubicBezTo>
                <a:cubicBezTo>
                  <a:pt x="21" y="22"/>
                  <a:pt x="20" y="22"/>
                  <a:pt x="18" y="22"/>
                </a:cubicBezTo>
                <a:cubicBezTo>
                  <a:pt x="16" y="22"/>
                  <a:pt x="15" y="22"/>
                  <a:pt x="14" y="21"/>
                </a:cubicBezTo>
                <a:cubicBezTo>
                  <a:pt x="14" y="21"/>
                  <a:pt x="14" y="21"/>
                  <a:pt x="14" y="21"/>
                </a:cubicBezTo>
                <a:cubicBezTo>
                  <a:pt x="13" y="20"/>
                  <a:pt x="12" y="18"/>
                  <a:pt x="12" y="16"/>
                </a:cubicBezTo>
                <a:cubicBezTo>
                  <a:pt x="12" y="15"/>
                  <a:pt x="13" y="13"/>
                  <a:pt x="14" y="12"/>
                </a:cubicBezTo>
                <a:cubicBezTo>
                  <a:pt x="14" y="12"/>
                  <a:pt x="14" y="12"/>
                  <a:pt x="14" y="12"/>
                </a:cubicBezTo>
                <a:cubicBezTo>
                  <a:pt x="15" y="11"/>
                  <a:pt x="16" y="10"/>
                  <a:pt x="18" y="10"/>
                </a:cubicBezTo>
                <a:close/>
                <a:moveTo>
                  <a:pt x="19" y="15"/>
                </a:moveTo>
                <a:cubicBezTo>
                  <a:pt x="19" y="15"/>
                  <a:pt x="19" y="14"/>
                  <a:pt x="18" y="14"/>
                </a:cubicBezTo>
                <a:cubicBezTo>
                  <a:pt x="17" y="14"/>
                  <a:pt x="17" y="15"/>
                  <a:pt x="17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16" y="15"/>
                  <a:pt x="16" y="16"/>
                  <a:pt x="16" y="16"/>
                </a:cubicBezTo>
                <a:cubicBezTo>
                  <a:pt x="16" y="17"/>
                  <a:pt x="16" y="17"/>
                  <a:pt x="17" y="18"/>
                </a:cubicBezTo>
                <a:cubicBezTo>
                  <a:pt x="17" y="18"/>
                  <a:pt x="17" y="18"/>
                  <a:pt x="17" y="18"/>
                </a:cubicBezTo>
                <a:cubicBezTo>
                  <a:pt x="17" y="18"/>
                  <a:pt x="17" y="18"/>
                  <a:pt x="18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19" y="18"/>
                  <a:pt x="19" y="18"/>
                  <a:pt x="19" y="18"/>
                </a:cubicBezTo>
                <a:cubicBezTo>
                  <a:pt x="20" y="17"/>
                  <a:pt x="20" y="17"/>
                  <a:pt x="20" y="16"/>
                </a:cubicBezTo>
                <a:cubicBezTo>
                  <a:pt x="20" y="16"/>
                  <a:pt x="20" y="15"/>
                  <a:pt x="19" y="15"/>
                </a:cubicBezTo>
                <a:cubicBezTo>
                  <a:pt x="19" y="15"/>
                  <a:pt x="19" y="15"/>
                  <a:pt x="19" y="15"/>
                </a:cubicBezTo>
                <a:close/>
                <a:moveTo>
                  <a:pt x="18" y="36"/>
                </a:moveTo>
                <a:cubicBezTo>
                  <a:pt x="20" y="36"/>
                  <a:pt x="21" y="37"/>
                  <a:pt x="22" y="38"/>
                </a:cubicBezTo>
                <a:cubicBezTo>
                  <a:pt x="22" y="38"/>
                  <a:pt x="22" y="38"/>
                  <a:pt x="22" y="38"/>
                </a:cubicBezTo>
                <a:cubicBezTo>
                  <a:pt x="23" y="39"/>
                  <a:pt x="24" y="40"/>
                  <a:pt x="24" y="42"/>
                </a:cubicBezTo>
                <a:cubicBezTo>
                  <a:pt x="24" y="44"/>
                  <a:pt x="23" y="45"/>
                  <a:pt x="22" y="46"/>
                </a:cubicBezTo>
                <a:cubicBezTo>
                  <a:pt x="22" y="46"/>
                  <a:pt x="22" y="46"/>
                  <a:pt x="22" y="46"/>
                </a:cubicBezTo>
                <a:cubicBezTo>
                  <a:pt x="21" y="47"/>
                  <a:pt x="20" y="48"/>
                  <a:pt x="18" y="48"/>
                </a:cubicBezTo>
                <a:cubicBezTo>
                  <a:pt x="16" y="48"/>
                  <a:pt x="15" y="47"/>
                  <a:pt x="14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13" y="45"/>
                  <a:pt x="12" y="44"/>
                  <a:pt x="12" y="42"/>
                </a:cubicBezTo>
                <a:cubicBezTo>
                  <a:pt x="12" y="40"/>
                  <a:pt x="13" y="39"/>
                  <a:pt x="14" y="38"/>
                </a:cubicBezTo>
                <a:cubicBezTo>
                  <a:pt x="14" y="38"/>
                  <a:pt x="14" y="38"/>
                  <a:pt x="14" y="38"/>
                </a:cubicBezTo>
                <a:cubicBezTo>
                  <a:pt x="15" y="37"/>
                  <a:pt x="16" y="36"/>
                  <a:pt x="18" y="36"/>
                </a:cubicBezTo>
                <a:close/>
                <a:moveTo>
                  <a:pt x="19" y="41"/>
                </a:moveTo>
                <a:cubicBezTo>
                  <a:pt x="19" y="40"/>
                  <a:pt x="19" y="40"/>
                  <a:pt x="18" y="40"/>
                </a:cubicBezTo>
                <a:cubicBezTo>
                  <a:pt x="17" y="40"/>
                  <a:pt x="17" y="40"/>
                  <a:pt x="17" y="41"/>
                </a:cubicBezTo>
                <a:cubicBezTo>
                  <a:pt x="17" y="41"/>
                  <a:pt x="17" y="41"/>
                  <a:pt x="17" y="41"/>
                </a:cubicBezTo>
                <a:cubicBezTo>
                  <a:pt x="16" y="41"/>
                  <a:pt x="16" y="42"/>
                  <a:pt x="16" y="42"/>
                </a:cubicBezTo>
                <a:cubicBezTo>
                  <a:pt x="16" y="43"/>
                  <a:pt x="16" y="43"/>
                  <a:pt x="17" y="44"/>
                </a:cubicBezTo>
                <a:cubicBezTo>
                  <a:pt x="17" y="44"/>
                  <a:pt x="17" y="44"/>
                  <a:pt x="17" y="44"/>
                </a:cubicBezTo>
                <a:cubicBezTo>
                  <a:pt x="17" y="44"/>
                  <a:pt x="17" y="44"/>
                  <a:pt x="18" y="44"/>
                </a:cubicBezTo>
                <a:cubicBezTo>
                  <a:pt x="19" y="44"/>
                  <a:pt x="19" y="44"/>
                  <a:pt x="19" y="44"/>
                </a:cubicBezTo>
                <a:cubicBezTo>
                  <a:pt x="19" y="44"/>
                  <a:pt x="19" y="44"/>
                  <a:pt x="19" y="44"/>
                </a:cubicBezTo>
                <a:cubicBezTo>
                  <a:pt x="20" y="43"/>
                  <a:pt x="20" y="43"/>
                  <a:pt x="20" y="42"/>
                </a:cubicBezTo>
                <a:cubicBezTo>
                  <a:pt x="20" y="42"/>
                  <a:pt x="20" y="41"/>
                  <a:pt x="19" y="41"/>
                </a:cubicBezTo>
                <a:cubicBezTo>
                  <a:pt x="19" y="41"/>
                  <a:pt x="19" y="41"/>
                  <a:pt x="19" y="41"/>
                </a:cubicBezTo>
                <a:close/>
                <a:moveTo>
                  <a:pt x="19" y="66"/>
                </a:moveTo>
                <a:cubicBezTo>
                  <a:pt x="19" y="66"/>
                  <a:pt x="19" y="66"/>
                  <a:pt x="18" y="66"/>
                </a:cubicBezTo>
                <a:cubicBezTo>
                  <a:pt x="17" y="66"/>
                  <a:pt x="17" y="66"/>
                  <a:pt x="17" y="66"/>
                </a:cubicBezTo>
                <a:cubicBezTo>
                  <a:pt x="17" y="66"/>
                  <a:pt x="17" y="66"/>
                  <a:pt x="17" y="66"/>
                </a:cubicBezTo>
                <a:cubicBezTo>
                  <a:pt x="16" y="67"/>
                  <a:pt x="16" y="67"/>
                  <a:pt x="16" y="68"/>
                </a:cubicBezTo>
                <a:cubicBezTo>
                  <a:pt x="16" y="68"/>
                  <a:pt x="16" y="69"/>
                  <a:pt x="17" y="69"/>
                </a:cubicBezTo>
                <a:cubicBezTo>
                  <a:pt x="17" y="69"/>
                  <a:pt x="17" y="69"/>
                  <a:pt x="17" y="69"/>
                </a:cubicBezTo>
                <a:cubicBezTo>
                  <a:pt x="17" y="70"/>
                  <a:pt x="17" y="70"/>
                  <a:pt x="18" y="70"/>
                </a:cubicBezTo>
                <a:cubicBezTo>
                  <a:pt x="19" y="70"/>
                  <a:pt x="19" y="70"/>
                  <a:pt x="19" y="69"/>
                </a:cubicBezTo>
                <a:cubicBezTo>
                  <a:pt x="19" y="69"/>
                  <a:pt x="19" y="69"/>
                  <a:pt x="19" y="69"/>
                </a:cubicBezTo>
                <a:cubicBezTo>
                  <a:pt x="20" y="69"/>
                  <a:pt x="20" y="68"/>
                  <a:pt x="20" y="68"/>
                </a:cubicBezTo>
                <a:cubicBezTo>
                  <a:pt x="20" y="67"/>
                  <a:pt x="20" y="67"/>
                  <a:pt x="19" y="66"/>
                </a:cubicBezTo>
                <a:cubicBezTo>
                  <a:pt x="19" y="66"/>
                  <a:pt x="19" y="66"/>
                  <a:pt x="19" y="6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34" name="Freeform 3925"/>
          <p:cNvSpPr>
            <a:spLocks noEditPoints="1"/>
          </p:cNvSpPr>
          <p:nvPr/>
        </p:nvSpPr>
        <p:spPr bwMode="auto">
          <a:xfrm>
            <a:off x="918333" y="4693811"/>
            <a:ext cx="228564" cy="201628"/>
          </a:xfrm>
          <a:custGeom>
            <a:avLst/>
            <a:gdLst>
              <a:gd name="T0" fmla="*/ 3 w 86"/>
              <a:gd name="T1" fmla="*/ 0 h 76"/>
              <a:gd name="T2" fmla="*/ 86 w 86"/>
              <a:gd name="T3" fmla="*/ 3 h 76"/>
              <a:gd name="T4" fmla="*/ 86 w 86"/>
              <a:gd name="T5" fmla="*/ 73 h 76"/>
              <a:gd name="T6" fmla="*/ 83 w 86"/>
              <a:gd name="T7" fmla="*/ 76 h 76"/>
              <a:gd name="T8" fmla="*/ 0 w 86"/>
              <a:gd name="T9" fmla="*/ 73 h 76"/>
              <a:gd name="T10" fmla="*/ 0 w 86"/>
              <a:gd name="T11" fmla="*/ 3 h 76"/>
              <a:gd name="T12" fmla="*/ 48 w 86"/>
              <a:gd name="T13" fmla="*/ 32 h 76"/>
              <a:gd name="T14" fmla="*/ 65 w 86"/>
              <a:gd name="T15" fmla="*/ 32 h 76"/>
              <a:gd name="T16" fmla="*/ 67 w 86"/>
              <a:gd name="T17" fmla="*/ 34 h 76"/>
              <a:gd name="T18" fmla="*/ 65 w 86"/>
              <a:gd name="T19" fmla="*/ 53 h 76"/>
              <a:gd name="T20" fmla="*/ 48 w 86"/>
              <a:gd name="T21" fmla="*/ 53 h 76"/>
              <a:gd name="T22" fmla="*/ 46 w 86"/>
              <a:gd name="T23" fmla="*/ 51 h 76"/>
              <a:gd name="T24" fmla="*/ 48 w 86"/>
              <a:gd name="T25" fmla="*/ 32 h 76"/>
              <a:gd name="T26" fmla="*/ 50 w 86"/>
              <a:gd name="T27" fmla="*/ 36 h 76"/>
              <a:gd name="T28" fmla="*/ 63 w 86"/>
              <a:gd name="T29" fmla="*/ 49 h 76"/>
              <a:gd name="T30" fmla="*/ 41 w 86"/>
              <a:gd name="T31" fmla="*/ 32 h 76"/>
              <a:gd name="T32" fmla="*/ 41 w 86"/>
              <a:gd name="T33" fmla="*/ 36 h 76"/>
              <a:gd name="T34" fmla="*/ 19 w 86"/>
              <a:gd name="T35" fmla="*/ 34 h 76"/>
              <a:gd name="T36" fmla="*/ 41 w 86"/>
              <a:gd name="T37" fmla="*/ 32 h 76"/>
              <a:gd name="T38" fmla="*/ 43 w 86"/>
              <a:gd name="T39" fmla="*/ 43 h 76"/>
              <a:gd name="T40" fmla="*/ 21 w 86"/>
              <a:gd name="T41" fmla="*/ 45 h 76"/>
              <a:gd name="T42" fmla="*/ 21 w 86"/>
              <a:gd name="T43" fmla="*/ 41 h 76"/>
              <a:gd name="T44" fmla="*/ 41 w 86"/>
              <a:gd name="T45" fmla="*/ 49 h 76"/>
              <a:gd name="T46" fmla="*/ 41 w 86"/>
              <a:gd name="T47" fmla="*/ 53 h 76"/>
              <a:gd name="T48" fmla="*/ 19 w 86"/>
              <a:gd name="T49" fmla="*/ 51 h 76"/>
              <a:gd name="T50" fmla="*/ 41 w 86"/>
              <a:gd name="T51" fmla="*/ 49 h 76"/>
              <a:gd name="T52" fmla="*/ 67 w 86"/>
              <a:gd name="T53" fmla="*/ 60 h 76"/>
              <a:gd name="T54" fmla="*/ 21 w 86"/>
              <a:gd name="T55" fmla="*/ 62 h 76"/>
              <a:gd name="T56" fmla="*/ 21 w 86"/>
              <a:gd name="T57" fmla="*/ 58 h 76"/>
              <a:gd name="T58" fmla="*/ 74 w 86"/>
              <a:gd name="T59" fmla="*/ 10 h 76"/>
              <a:gd name="T60" fmla="*/ 74 w 86"/>
              <a:gd name="T61" fmla="*/ 17 h 76"/>
              <a:gd name="T62" fmla="*/ 74 w 86"/>
              <a:gd name="T63" fmla="*/ 10 h 76"/>
              <a:gd name="T64" fmla="*/ 69 w 86"/>
              <a:gd name="T65" fmla="*/ 13 h 76"/>
              <a:gd name="T66" fmla="*/ 63 w 86"/>
              <a:gd name="T67" fmla="*/ 13 h 76"/>
              <a:gd name="T68" fmla="*/ 58 w 86"/>
              <a:gd name="T69" fmla="*/ 10 h 76"/>
              <a:gd name="T70" fmla="*/ 58 w 86"/>
              <a:gd name="T71" fmla="*/ 17 h 76"/>
              <a:gd name="T72" fmla="*/ 58 w 86"/>
              <a:gd name="T73" fmla="*/ 10 h 76"/>
              <a:gd name="T74" fmla="*/ 79 w 86"/>
              <a:gd name="T75" fmla="*/ 20 h 76"/>
              <a:gd name="T76" fmla="*/ 6 w 86"/>
              <a:gd name="T77" fmla="*/ 7 h 76"/>
              <a:gd name="T78" fmla="*/ 79 w 86"/>
              <a:gd name="T79" fmla="*/ 24 h 76"/>
              <a:gd name="T80" fmla="*/ 6 w 86"/>
              <a:gd name="T81" fmla="*/ 70 h 76"/>
              <a:gd name="T82" fmla="*/ 79 w 86"/>
              <a:gd name="T83" fmla="*/ 24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6" h="76">
                <a:moveTo>
                  <a:pt x="3" y="0"/>
                </a:moveTo>
                <a:cubicBezTo>
                  <a:pt x="3" y="0"/>
                  <a:pt x="3" y="0"/>
                  <a:pt x="3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6" y="1"/>
                  <a:pt x="86" y="3"/>
                </a:cubicBezTo>
                <a:cubicBezTo>
                  <a:pt x="86" y="3"/>
                  <a:pt x="86" y="3"/>
                  <a:pt x="86" y="3"/>
                </a:cubicBezTo>
                <a:cubicBezTo>
                  <a:pt x="86" y="73"/>
                  <a:pt x="86" y="73"/>
                  <a:pt x="86" y="73"/>
                </a:cubicBezTo>
                <a:cubicBezTo>
                  <a:pt x="86" y="75"/>
                  <a:pt x="85" y="76"/>
                  <a:pt x="83" y="76"/>
                </a:cubicBezTo>
                <a:cubicBezTo>
                  <a:pt x="83" y="76"/>
                  <a:pt x="83" y="76"/>
                  <a:pt x="83" y="76"/>
                </a:cubicBezTo>
                <a:cubicBezTo>
                  <a:pt x="3" y="76"/>
                  <a:pt x="3" y="76"/>
                  <a:pt x="3" y="76"/>
                </a:cubicBezTo>
                <a:cubicBezTo>
                  <a:pt x="1" y="76"/>
                  <a:pt x="0" y="75"/>
                  <a:pt x="0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  <a:moveTo>
                  <a:pt x="48" y="32"/>
                </a:moveTo>
                <a:cubicBezTo>
                  <a:pt x="48" y="32"/>
                  <a:pt x="48" y="32"/>
                  <a:pt x="48" y="32"/>
                </a:cubicBezTo>
                <a:cubicBezTo>
                  <a:pt x="65" y="32"/>
                  <a:pt x="65" y="32"/>
                  <a:pt x="65" y="32"/>
                </a:cubicBezTo>
                <a:cubicBezTo>
                  <a:pt x="66" y="32"/>
                  <a:pt x="67" y="33"/>
                  <a:pt x="67" y="34"/>
                </a:cubicBezTo>
                <a:cubicBezTo>
                  <a:pt x="67" y="34"/>
                  <a:pt x="67" y="34"/>
                  <a:pt x="67" y="34"/>
                </a:cubicBezTo>
                <a:cubicBezTo>
                  <a:pt x="67" y="51"/>
                  <a:pt x="67" y="51"/>
                  <a:pt x="67" y="51"/>
                </a:cubicBezTo>
                <a:cubicBezTo>
                  <a:pt x="67" y="53"/>
                  <a:pt x="66" y="53"/>
                  <a:pt x="65" y="53"/>
                </a:cubicBezTo>
                <a:cubicBezTo>
                  <a:pt x="65" y="53"/>
                  <a:pt x="65" y="53"/>
                  <a:pt x="65" y="53"/>
                </a:cubicBezTo>
                <a:cubicBezTo>
                  <a:pt x="48" y="53"/>
                  <a:pt x="48" y="53"/>
                  <a:pt x="48" y="53"/>
                </a:cubicBezTo>
                <a:cubicBezTo>
                  <a:pt x="47" y="53"/>
                  <a:pt x="46" y="53"/>
                  <a:pt x="46" y="51"/>
                </a:cubicBezTo>
                <a:cubicBezTo>
                  <a:pt x="46" y="51"/>
                  <a:pt x="46" y="51"/>
                  <a:pt x="46" y="51"/>
                </a:cubicBezTo>
                <a:cubicBezTo>
                  <a:pt x="46" y="34"/>
                  <a:pt x="46" y="34"/>
                  <a:pt x="46" y="34"/>
                </a:cubicBezTo>
                <a:cubicBezTo>
                  <a:pt x="46" y="33"/>
                  <a:pt x="47" y="32"/>
                  <a:pt x="48" y="32"/>
                </a:cubicBezTo>
                <a:close/>
                <a:moveTo>
                  <a:pt x="63" y="36"/>
                </a:moveTo>
                <a:cubicBezTo>
                  <a:pt x="50" y="36"/>
                  <a:pt x="50" y="36"/>
                  <a:pt x="50" y="36"/>
                </a:cubicBezTo>
                <a:cubicBezTo>
                  <a:pt x="50" y="49"/>
                  <a:pt x="50" y="49"/>
                  <a:pt x="50" y="49"/>
                </a:cubicBezTo>
                <a:cubicBezTo>
                  <a:pt x="63" y="49"/>
                  <a:pt x="63" y="49"/>
                  <a:pt x="63" y="49"/>
                </a:cubicBezTo>
                <a:cubicBezTo>
                  <a:pt x="63" y="36"/>
                  <a:pt x="63" y="36"/>
                  <a:pt x="63" y="36"/>
                </a:cubicBezTo>
                <a:close/>
                <a:moveTo>
                  <a:pt x="41" y="32"/>
                </a:moveTo>
                <a:cubicBezTo>
                  <a:pt x="42" y="32"/>
                  <a:pt x="43" y="33"/>
                  <a:pt x="43" y="34"/>
                </a:cubicBezTo>
                <a:cubicBezTo>
                  <a:pt x="43" y="35"/>
                  <a:pt x="42" y="36"/>
                  <a:pt x="41" y="36"/>
                </a:cubicBezTo>
                <a:cubicBezTo>
                  <a:pt x="21" y="36"/>
                  <a:pt x="21" y="36"/>
                  <a:pt x="21" y="36"/>
                </a:cubicBezTo>
                <a:cubicBezTo>
                  <a:pt x="19" y="36"/>
                  <a:pt x="19" y="35"/>
                  <a:pt x="19" y="34"/>
                </a:cubicBezTo>
                <a:cubicBezTo>
                  <a:pt x="19" y="33"/>
                  <a:pt x="19" y="32"/>
                  <a:pt x="21" y="32"/>
                </a:cubicBezTo>
                <a:cubicBezTo>
                  <a:pt x="41" y="32"/>
                  <a:pt x="41" y="32"/>
                  <a:pt x="41" y="32"/>
                </a:cubicBezTo>
                <a:close/>
                <a:moveTo>
                  <a:pt x="41" y="41"/>
                </a:moveTo>
                <a:cubicBezTo>
                  <a:pt x="42" y="41"/>
                  <a:pt x="43" y="42"/>
                  <a:pt x="43" y="43"/>
                </a:cubicBezTo>
                <a:cubicBezTo>
                  <a:pt x="43" y="44"/>
                  <a:pt x="42" y="45"/>
                  <a:pt x="41" y="45"/>
                </a:cubicBezTo>
                <a:cubicBezTo>
                  <a:pt x="21" y="45"/>
                  <a:pt x="21" y="45"/>
                  <a:pt x="21" y="45"/>
                </a:cubicBezTo>
                <a:cubicBezTo>
                  <a:pt x="19" y="45"/>
                  <a:pt x="19" y="44"/>
                  <a:pt x="19" y="43"/>
                </a:cubicBezTo>
                <a:cubicBezTo>
                  <a:pt x="19" y="42"/>
                  <a:pt x="19" y="41"/>
                  <a:pt x="21" y="41"/>
                </a:cubicBezTo>
                <a:cubicBezTo>
                  <a:pt x="41" y="41"/>
                  <a:pt x="41" y="41"/>
                  <a:pt x="41" y="41"/>
                </a:cubicBezTo>
                <a:close/>
                <a:moveTo>
                  <a:pt x="41" y="49"/>
                </a:moveTo>
                <a:cubicBezTo>
                  <a:pt x="42" y="49"/>
                  <a:pt x="43" y="50"/>
                  <a:pt x="43" y="51"/>
                </a:cubicBezTo>
                <a:cubicBezTo>
                  <a:pt x="43" y="53"/>
                  <a:pt x="42" y="53"/>
                  <a:pt x="41" y="53"/>
                </a:cubicBezTo>
                <a:cubicBezTo>
                  <a:pt x="21" y="53"/>
                  <a:pt x="21" y="53"/>
                  <a:pt x="21" y="53"/>
                </a:cubicBezTo>
                <a:cubicBezTo>
                  <a:pt x="19" y="53"/>
                  <a:pt x="19" y="53"/>
                  <a:pt x="19" y="51"/>
                </a:cubicBezTo>
                <a:cubicBezTo>
                  <a:pt x="19" y="50"/>
                  <a:pt x="19" y="49"/>
                  <a:pt x="21" y="49"/>
                </a:cubicBezTo>
                <a:cubicBezTo>
                  <a:pt x="41" y="49"/>
                  <a:pt x="41" y="49"/>
                  <a:pt x="41" y="49"/>
                </a:cubicBezTo>
                <a:close/>
                <a:moveTo>
                  <a:pt x="65" y="58"/>
                </a:moveTo>
                <a:cubicBezTo>
                  <a:pt x="66" y="58"/>
                  <a:pt x="67" y="59"/>
                  <a:pt x="67" y="60"/>
                </a:cubicBezTo>
                <a:cubicBezTo>
                  <a:pt x="67" y="61"/>
                  <a:pt x="66" y="62"/>
                  <a:pt x="65" y="62"/>
                </a:cubicBezTo>
                <a:cubicBezTo>
                  <a:pt x="21" y="62"/>
                  <a:pt x="21" y="62"/>
                  <a:pt x="21" y="62"/>
                </a:cubicBezTo>
                <a:cubicBezTo>
                  <a:pt x="19" y="62"/>
                  <a:pt x="19" y="61"/>
                  <a:pt x="19" y="60"/>
                </a:cubicBezTo>
                <a:cubicBezTo>
                  <a:pt x="19" y="59"/>
                  <a:pt x="19" y="58"/>
                  <a:pt x="21" y="58"/>
                </a:cubicBezTo>
                <a:cubicBezTo>
                  <a:pt x="65" y="58"/>
                  <a:pt x="65" y="58"/>
                  <a:pt x="65" y="58"/>
                </a:cubicBezTo>
                <a:close/>
                <a:moveTo>
                  <a:pt x="74" y="10"/>
                </a:moveTo>
                <a:cubicBezTo>
                  <a:pt x="76" y="10"/>
                  <a:pt x="78" y="12"/>
                  <a:pt x="78" y="13"/>
                </a:cubicBezTo>
                <a:cubicBezTo>
                  <a:pt x="78" y="15"/>
                  <a:pt x="76" y="17"/>
                  <a:pt x="74" y="17"/>
                </a:cubicBezTo>
                <a:cubicBezTo>
                  <a:pt x="72" y="17"/>
                  <a:pt x="71" y="15"/>
                  <a:pt x="71" y="13"/>
                </a:cubicBezTo>
                <a:cubicBezTo>
                  <a:pt x="71" y="12"/>
                  <a:pt x="72" y="10"/>
                  <a:pt x="74" y="10"/>
                </a:cubicBezTo>
                <a:close/>
                <a:moveTo>
                  <a:pt x="66" y="10"/>
                </a:moveTo>
                <a:cubicBezTo>
                  <a:pt x="68" y="10"/>
                  <a:pt x="69" y="12"/>
                  <a:pt x="69" y="13"/>
                </a:cubicBezTo>
                <a:cubicBezTo>
                  <a:pt x="69" y="15"/>
                  <a:pt x="68" y="17"/>
                  <a:pt x="66" y="17"/>
                </a:cubicBezTo>
                <a:cubicBezTo>
                  <a:pt x="64" y="17"/>
                  <a:pt x="63" y="15"/>
                  <a:pt x="63" y="13"/>
                </a:cubicBezTo>
                <a:cubicBezTo>
                  <a:pt x="63" y="12"/>
                  <a:pt x="64" y="10"/>
                  <a:pt x="66" y="10"/>
                </a:cubicBezTo>
                <a:close/>
                <a:moveTo>
                  <a:pt x="58" y="10"/>
                </a:moveTo>
                <a:cubicBezTo>
                  <a:pt x="60" y="10"/>
                  <a:pt x="61" y="12"/>
                  <a:pt x="61" y="13"/>
                </a:cubicBezTo>
                <a:cubicBezTo>
                  <a:pt x="61" y="15"/>
                  <a:pt x="60" y="17"/>
                  <a:pt x="58" y="17"/>
                </a:cubicBezTo>
                <a:cubicBezTo>
                  <a:pt x="56" y="17"/>
                  <a:pt x="55" y="15"/>
                  <a:pt x="55" y="13"/>
                </a:cubicBezTo>
                <a:cubicBezTo>
                  <a:pt x="55" y="12"/>
                  <a:pt x="56" y="10"/>
                  <a:pt x="58" y="10"/>
                </a:cubicBezTo>
                <a:close/>
                <a:moveTo>
                  <a:pt x="6" y="20"/>
                </a:moveTo>
                <a:cubicBezTo>
                  <a:pt x="79" y="20"/>
                  <a:pt x="79" y="20"/>
                  <a:pt x="79" y="20"/>
                </a:cubicBezTo>
                <a:cubicBezTo>
                  <a:pt x="79" y="7"/>
                  <a:pt x="79" y="7"/>
                  <a:pt x="79" y="7"/>
                </a:cubicBezTo>
                <a:cubicBezTo>
                  <a:pt x="6" y="7"/>
                  <a:pt x="6" y="7"/>
                  <a:pt x="6" y="7"/>
                </a:cubicBezTo>
                <a:cubicBezTo>
                  <a:pt x="6" y="20"/>
                  <a:pt x="6" y="20"/>
                  <a:pt x="6" y="20"/>
                </a:cubicBezTo>
                <a:close/>
                <a:moveTo>
                  <a:pt x="79" y="24"/>
                </a:moveTo>
                <a:cubicBezTo>
                  <a:pt x="6" y="24"/>
                  <a:pt x="6" y="24"/>
                  <a:pt x="6" y="24"/>
                </a:cubicBezTo>
                <a:cubicBezTo>
                  <a:pt x="6" y="70"/>
                  <a:pt x="6" y="70"/>
                  <a:pt x="6" y="70"/>
                </a:cubicBezTo>
                <a:cubicBezTo>
                  <a:pt x="79" y="70"/>
                  <a:pt x="79" y="70"/>
                  <a:pt x="79" y="70"/>
                </a:cubicBezTo>
                <a:cubicBezTo>
                  <a:pt x="79" y="24"/>
                  <a:pt x="79" y="24"/>
                  <a:pt x="79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35" name="Freeform 3926"/>
          <p:cNvSpPr>
            <a:spLocks noEditPoints="1"/>
          </p:cNvSpPr>
          <p:nvPr/>
        </p:nvSpPr>
        <p:spPr bwMode="auto">
          <a:xfrm>
            <a:off x="3317139" y="5089224"/>
            <a:ext cx="203915" cy="228511"/>
          </a:xfrm>
          <a:custGeom>
            <a:avLst/>
            <a:gdLst>
              <a:gd name="T0" fmla="*/ 45 w 77"/>
              <a:gd name="T1" fmla="*/ 18 h 86"/>
              <a:gd name="T2" fmla="*/ 64 w 77"/>
              <a:gd name="T3" fmla="*/ 20 h 86"/>
              <a:gd name="T4" fmla="*/ 64 w 77"/>
              <a:gd name="T5" fmla="*/ 38 h 86"/>
              <a:gd name="T6" fmla="*/ 62 w 77"/>
              <a:gd name="T7" fmla="*/ 40 h 86"/>
              <a:gd name="T8" fmla="*/ 43 w 77"/>
              <a:gd name="T9" fmla="*/ 38 h 86"/>
              <a:gd name="T10" fmla="*/ 43 w 77"/>
              <a:gd name="T11" fmla="*/ 20 h 86"/>
              <a:gd name="T12" fmla="*/ 11 w 77"/>
              <a:gd name="T13" fmla="*/ 65 h 86"/>
              <a:gd name="T14" fmla="*/ 7 w 77"/>
              <a:gd name="T15" fmla="*/ 21 h 86"/>
              <a:gd name="T16" fmla="*/ 11 w 77"/>
              <a:gd name="T17" fmla="*/ 79 h 86"/>
              <a:gd name="T18" fmla="*/ 60 w 77"/>
              <a:gd name="T19" fmla="*/ 75 h 86"/>
              <a:gd name="T20" fmla="*/ 11 w 77"/>
              <a:gd name="T21" fmla="*/ 65 h 86"/>
              <a:gd name="T22" fmla="*/ 22 w 77"/>
              <a:gd name="T23" fmla="*/ 0 h 86"/>
              <a:gd name="T24" fmla="*/ 77 w 77"/>
              <a:gd name="T25" fmla="*/ 11 h 86"/>
              <a:gd name="T26" fmla="*/ 66 w 77"/>
              <a:gd name="T27" fmla="*/ 75 h 86"/>
              <a:gd name="T28" fmla="*/ 11 w 77"/>
              <a:gd name="T29" fmla="*/ 86 h 86"/>
              <a:gd name="T30" fmla="*/ 0 w 77"/>
              <a:gd name="T31" fmla="*/ 21 h 86"/>
              <a:gd name="T32" fmla="*/ 18 w 77"/>
              <a:gd name="T33" fmla="*/ 11 h 86"/>
              <a:gd name="T34" fmla="*/ 22 w 77"/>
              <a:gd name="T35" fmla="*/ 69 h 86"/>
              <a:gd name="T36" fmla="*/ 70 w 77"/>
              <a:gd name="T37" fmla="*/ 65 h 86"/>
              <a:gd name="T38" fmla="*/ 66 w 77"/>
              <a:gd name="T39" fmla="*/ 6 h 86"/>
              <a:gd name="T40" fmla="*/ 18 w 77"/>
              <a:gd name="T41" fmla="*/ 11 h 86"/>
              <a:gd name="T42" fmla="*/ 47 w 77"/>
              <a:gd name="T43" fmla="*/ 22 h 86"/>
              <a:gd name="T44" fmla="*/ 60 w 77"/>
              <a:gd name="T45" fmla="*/ 36 h 86"/>
              <a:gd name="T46" fmla="*/ 38 w 77"/>
              <a:gd name="T47" fmla="*/ 18 h 86"/>
              <a:gd name="T48" fmla="*/ 38 w 77"/>
              <a:gd name="T49" fmla="*/ 22 h 86"/>
              <a:gd name="T50" fmla="*/ 24 w 77"/>
              <a:gd name="T51" fmla="*/ 20 h 86"/>
              <a:gd name="T52" fmla="*/ 38 w 77"/>
              <a:gd name="T53" fmla="*/ 18 h 86"/>
              <a:gd name="T54" fmla="*/ 40 w 77"/>
              <a:gd name="T55" fmla="*/ 29 h 86"/>
              <a:gd name="T56" fmla="*/ 26 w 77"/>
              <a:gd name="T57" fmla="*/ 31 h 86"/>
              <a:gd name="T58" fmla="*/ 26 w 77"/>
              <a:gd name="T59" fmla="*/ 27 h 86"/>
              <a:gd name="T60" fmla="*/ 38 w 77"/>
              <a:gd name="T61" fmla="*/ 36 h 86"/>
              <a:gd name="T62" fmla="*/ 38 w 77"/>
              <a:gd name="T63" fmla="*/ 40 h 86"/>
              <a:gd name="T64" fmla="*/ 24 w 77"/>
              <a:gd name="T65" fmla="*/ 38 h 86"/>
              <a:gd name="T66" fmla="*/ 38 w 77"/>
              <a:gd name="T67" fmla="*/ 36 h 86"/>
              <a:gd name="T68" fmla="*/ 64 w 77"/>
              <a:gd name="T69" fmla="*/ 46 h 86"/>
              <a:gd name="T70" fmla="*/ 26 w 77"/>
              <a:gd name="T71" fmla="*/ 48 h 86"/>
              <a:gd name="T72" fmla="*/ 26 w 77"/>
              <a:gd name="T73" fmla="*/ 44 h 86"/>
              <a:gd name="T74" fmla="*/ 62 w 77"/>
              <a:gd name="T75" fmla="*/ 53 h 86"/>
              <a:gd name="T76" fmla="*/ 62 w 77"/>
              <a:gd name="T77" fmla="*/ 57 h 86"/>
              <a:gd name="T78" fmla="*/ 24 w 77"/>
              <a:gd name="T79" fmla="*/ 55 h 86"/>
              <a:gd name="T80" fmla="*/ 62 w 77"/>
              <a:gd name="T81" fmla="*/ 5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77" h="86">
                <a:moveTo>
                  <a:pt x="45" y="18"/>
                </a:moveTo>
                <a:cubicBezTo>
                  <a:pt x="45" y="18"/>
                  <a:pt x="45" y="18"/>
                  <a:pt x="45" y="18"/>
                </a:cubicBezTo>
                <a:cubicBezTo>
                  <a:pt x="62" y="18"/>
                  <a:pt x="62" y="18"/>
                  <a:pt x="62" y="18"/>
                </a:cubicBezTo>
                <a:cubicBezTo>
                  <a:pt x="63" y="18"/>
                  <a:pt x="64" y="19"/>
                  <a:pt x="64" y="20"/>
                </a:cubicBezTo>
                <a:cubicBezTo>
                  <a:pt x="64" y="20"/>
                  <a:pt x="64" y="20"/>
                  <a:pt x="64" y="20"/>
                </a:cubicBezTo>
                <a:cubicBezTo>
                  <a:pt x="64" y="38"/>
                  <a:pt x="64" y="38"/>
                  <a:pt x="64" y="38"/>
                </a:cubicBezTo>
                <a:cubicBezTo>
                  <a:pt x="64" y="39"/>
                  <a:pt x="63" y="40"/>
                  <a:pt x="62" y="40"/>
                </a:cubicBezTo>
                <a:cubicBezTo>
                  <a:pt x="62" y="40"/>
                  <a:pt x="62" y="40"/>
                  <a:pt x="62" y="40"/>
                </a:cubicBezTo>
                <a:cubicBezTo>
                  <a:pt x="45" y="40"/>
                  <a:pt x="45" y="40"/>
                  <a:pt x="45" y="40"/>
                </a:cubicBezTo>
                <a:cubicBezTo>
                  <a:pt x="44" y="40"/>
                  <a:pt x="43" y="39"/>
                  <a:pt x="43" y="38"/>
                </a:cubicBezTo>
                <a:cubicBezTo>
                  <a:pt x="43" y="38"/>
                  <a:pt x="43" y="38"/>
                  <a:pt x="43" y="38"/>
                </a:cubicBezTo>
                <a:cubicBezTo>
                  <a:pt x="43" y="20"/>
                  <a:pt x="43" y="20"/>
                  <a:pt x="43" y="20"/>
                </a:cubicBezTo>
                <a:cubicBezTo>
                  <a:pt x="43" y="19"/>
                  <a:pt x="44" y="18"/>
                  <a:pt x="45" y="18"/>
                </a:cubicBezTo>
                <a:close/>
                <a:moveTo>
                  <a:pt x="11" y="65"/>
                </a:moveTo>
                <a:cubicBezTo>
                  <a:pt x="11" y="17"/>
                  <a:pt x="11" y="17"/>
                  <a:pt x="11" y="17"/>
                </a:cubicBezTo>
                <a:cubicBezTo>
                  <a:pt x="9" y="17"/>
                  <a:pt x="7" y="19"/>
                  <a:pt x="7" y="21"/>
                </a:cubicBezTo>
                <a:cubicBezTo>
                  <a:pt x="7" y="75"/>
                  <a:pt x="7" y="75"/>
                  <a:pt x="7" y="75"/>
                </a:cubicBezTo>
                <a:cubicBezTo>
                  <a:pt x="7" y="78"/>
                  <a:pt x="9" y="79"/>
                  <a:pt x="11" y="79"/>
                </a:cubicBezTo>
                <a:cubicBezTo>
                  <a:pt x="55" y="79"/>
                  <a:pt x="55" y="79"/>
                  <a:pt x="55" y="79"/>
                </a:cubicBezTo>
                <a:cubicBezTo>
                  <a:pt x="58" y="79"/>
                  <a:pt x="59" y="78"/>
                  <a:pt x="60" y="75"/>
                </a:cubicBezTo>
                <a:cubicBezTo>
                  <a:pt x="22" y="75"/>
                  <a:pt x="22" y="75"/>
                  <a:pt x="22" y="75"/>
                </a:cubicBezTo>
                <a:cubicBezTo>
                  <a:pt x="16" y="75"/>
                  <a:pt x="11" y="71"/>
                  <a:pt x="11" y="65"/>
                </a:cubicBezTo>
                <a:close/>
                <a:moveTo>
                  <a:pt x="11" y="10"/>
                </a:moveTo>
                <a:cubicBezTo>
                  <a:pt x="11" y="4"/>
                  <a:pt x="16" y="0"/>
                  <a:pt x="22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72" y="0"/>
                  <a:pt x="77" y="5"/>
                  <a:pt x="77" y="11"/>
                </a:cubicBezTo>
                <a:cubicBezTo>
                  <a:pt x="77" y="65"/>
                  <a:pt x="77" y="65"/>
                  <a:pt x="77" y="65"/>
                </a:cubicBezTo>
                <a:cubicBezTo>
                  <a:pt x="77" y="70"/>
                  <a:pt x="72" y="75"/>
                  <a:pt x="66" y="75"/>
                </a:cubicBezTo>
                <a:cubicBezTo>
                  <a:pt x="66" y="81"/>
                  <a:pt x="61" y="86"/>
                  <a:pt x="55" y="86"/>
                </a:cubicBezTo>
                <a:cubicBezTo>
                  <a:pt x="11" y="86"/>
                  <a:pt x="11" y="86"/>
                  <a:pt x="11" y="86"/>
                </a:cubicBezTo>
                <a:cubicBezTo>
                  <a:pt x="5" y="86"/>
                  <a:pt x="0" y="81"/>
                  <a:pt x="0" y="75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5"/>
                  <a:pt x="5" y="10"/>
                  <a:pt x="11" y="10"/>
                </a:cubicBezTo>
                <a:close/>
                <a:moveTo>
                  <a:pt x="18" y="11"/>
                </a:moveTo>
                <a:cubicBezTo>
                  <a:pt x="18" y="65"/>
                  <a:pt x="18" y="65"/>
                  <a:pt x="18" y="65"/>
                </a:cubicBezTo>
                <a:cubicBezTo>
                  <a:pt x="18" y="67"/>
                  <a:pt x="20" y="69"/>
                  <a:pt x="22" y="69"/>
                </a:cubicBezTo>
                <a:cubicBezTo>
                  <a:pt x="66" y="69"/>
                  <a:pt x="66" y="69"/>
                  <a:pt x="66" y="69"/>
                </a:cubicBezTo>
                <a:cubicBezTo>
                  <a:pt x="68" y="69"/>
                  <a:pt x="70" y="67"/>
                  <a:pt x="70" y="65"/>
                </a:cubicBezTo>
                <a:cubicBezTo>
                  <a:pt x="70" y="11"/>
                  <a:pt x="70" y="11"/>
                  <a:pt x="70" y="11"/>
                </a:cubicBezTo>
                <a:cubicBezTo>
                  <a:pt x="70" y="8"/>
                  <a:pt x="68" y="6"/>
                  <a:pt x="66" y="6"/>
                </a:cubicBezTo>
                <a:cubicBezTo>
                  <a:pt x="22" y="6"/>
                  <a:pt x="22" y="6"/>
                  <a:pt x="22" y="6"/>
                </a:cubicBezTo>
                <a:cubicBezTo>
                  <a:pt x="20" y="6"/>
                  <a:pt x="18" y="8"/>
                  <a:pt x="18" y="11"/>
                </a:cubicBezTo>
                <a:close/>
                <a:moveTo>
                  <a:pt x="60" y="22"/>
                </a:moveTo>
                <a:cubicBezTo>
                  <a:pt x="47" y="22"/>
                  <a:pt x="47" y="22"/>
                  <a:pt x="47" y="22"/>
                </a:cubicBezTo>
                <a:cubicBezTo>
                  <a:pt x="47" y="36"/>
                  <a:pt x="47" y="36"/>
                  <a:pt x="47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60" y="22"/>
                  <a:pt x="60" y="22"/>
                  <a:pt x="60" y="22"/>
                </a:cubicBezTo>
                <a:close/>
                <a:moveTo>
                  <a:pt x="38" y="18"/>
                </a:moveTo>
                <a:cubicBezTo>
                  <a:pt x="39" y="18"/>
                  <a:pt x="40" y="19"/>
                  <a:pt x="40" y="20"/>
                </a:cubicBezTo>
                <a:cubicBezTo>
                  <a:pt x="40" y="21"/>
                  <a:pt x="39" y="22"/>
                  <a:pt x="38" y="22"/>
                </a:cubicBezTo>
                <a:cubicBezTo>
                  <a:pt x="26" y="22"/>
                  <a:pt x="26" y="22"/>
                  <a:pt x="26" y="22"/>
                </a:cubicBezTo>
                <a:cubicBezTo>
                  <a:pt x="25" y="22"/>
                  <a:pt x="24" y="21"/>
                  <a:pt x="24" y="20"/>
                </a:cubicBezTo>
                <a:cubicBezTo>
                  <a:pt x="24" y="19"/>
                  <a:pt x="25" y="18"/>
                  <a:pt x="26" y="18"/>
                </a:cubicBezTo>
                <a:cubicBezTo>
                  <a:pt x="38" y="18"/>
                  <a:pt x="38" y="18"/>
                  <a:pt x="38" y="18"/>
                </a:cubicBezTo>
                <a:close/>
                <a:moveTo>
                  <a:pt x="38" y="27"/>
                </a:moveTo>
                <a:cubicBezTo>
                  <a:pt x="39" y="27"/>
                  <a:pt x="40" y="28"/>
                  <a:pt x="40" y="29"/>
                </a:cubicBezTo>
                <a:cubicBezTo>
                  <a:pt x="40" y="30"/>
                  <a:pt x="39" y="31"/>
                  <a:pt x="38" y="31"/>
                </a:cubicBezTo>
                <a:cubicBezTo>
                  <a:pt x="26" y="31"/>
                  <a:pt x="26" y="31"/>
                  <a:pt x="26" y="31"/>
                </a:cubicBezTo>
                <a:cubicBezTo>
                  <a:pt x="25" y="31"/>
                  <a:pt x="24" y="30"/>
                  <a:pt x="24" y="29"/>
                </a:cubicBezTo>
                <a:cubicBezTo>
                  <a:pt x="24" y="28"/>
                  <a:pt x="25" y="27"/>
                  <a:pt x="26" y="27"/>
                </a:cubicBezTo>
                <a:cubicBezTo>
                  <a:pt x="38" y="27"/>
                  <a:pt x="38" y="27"/>
                  <a:pt x="38" y="27"/>
                </a:cubicBezTo>
                <a:close/>
                <a:moveTo>
                  <a:pt x="38" y="36"/>
                </a:moveTo>
                <a:cubicBezTo>
                  <a:pt x="39" y="36"/>
                  <a:pt x="40" y="36"/>
                  <a:pt x="40" y="38"/>
                </a:cubicBezTo>
                <a:cubicBezTo>
                  <a:pt x="40" y="39"/>
                  <a:pt x="39" y="40"/>
                  <a:pt x="38" y="40"/>
                </a:cubicBezTo>
                <a:cubicBezTo>
                  <a:pt x="26" y="40"/>
                  <a:pt x="26" y="40"/>
                  <a:pt x="26" y="40"/>
                </a:cubicBezTo>
                <a:cubicBezTo>
                  <a:pt x="25" y="40"/>
                  <a:pt x="24" y="39"/>
                  <a:pt x="24" y="38"/>
                </a:cubicBezTo>
                <a:cubicBezTo>
                  <a:pt x="24" y="36"/>
                  <a:pt x="25" y="36"/>
                  <a:pt x="26" y="36"/>
                </a:cubicBezTo>
                <a:cubicBezTo>
                  <a:pt x="38" y="36"/>
                  <a:pt x="38" y="36"/>
                  <a:pt x="38" y="36"/>
                </a:cubicBezTo>
                <a:close/>
                <a:moveTo>
                  <a:pt x="62" y="44"/>
                </a:moveTo>
                <a:cubicBezTo>
                  <a:pt x="63" y="44"/>
                  <a:pt x="64" y="45"/>
                  <a:pt x="64" y="46"/>
                </a:cubicBezTo>
                <a:cubicBezTo>
                  <a:pt x="64" y="47"/>
                  <a:pt x="63" y="48"/>
                  <a:pt x="62" y="48"/>
                </a:cubicBezTo>
                <a:cubicBezTo>
                  <a:pt x="26" y="48"/>
                  <a:pt x="26" y="48"/>
                  <a:pt x="26" y="48"/>
                </a:cubicBezTo>
                <a:cubicBezTo>
                  <a:pt x="25" y="48"/>
                  <a:pt x="24" y="47"/>
                  <a:pt x="24" y="46"/>
                </a:cubicBezTo>
                <a:cubicBezTo>
                  <a:pt x="24" y="45"/>
                  <a:pt x="25" y="44"/>
                  <a:pt x="26" y="44"/>
                </a:cubicBezTo>
                <a:cubicBezTo>
                  <a:pt x="62" y="44"/>
                  <a:pt x="62" y="44"/>
                  <a:pt x="62" y="44"/>
                </a:cubicBezTo>
                <a:close/>
                <a:moveTo>
                  <a:pt x="62" y="53"/>
                </a:moveTo>
                <a:cubicBezTo>
                  <a:pt x="63" y="53"/>
                  <a:pt x="64" y="54"/>
                  <a:pt x="64" y="55"/>
                </a:cubicBezTo>
                <a:cubicBezTo>
                  <a:pt x="64" y="56"/>
                  <a:pt x="63" y="57"/>
                  <a:pt x="62" y="57"/>
                </a:cubicBezTo>
                <a:cubicBezTo>
                  <a:pt x="26" y="57"/>
                  <a:pt x="26" y="57"/>
                  <a:pt x="26" y="57"/>
                </a:cubicBezTo>
                <a:cubicBezTo>
                  <a:pt x="25" y="57"/>
                  <a:pt x="24" y="56"/>
                  <a:pt x="24" y="55"/>
                </a:cubicBezTo>
                <a:cubicBezTo>
                  <a:pt x="24" y="54"/>
                  <a:pt x="25" y="53"/>
                  <a:pt x="26" y="53"/>
                </a:cubicBezTo>
                <a:cubicBezTo>
                  <a:pt x="62" y="53"/>
                  <a:pt x="62" y="53"/>
                  <a:pt x="62" y="5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36" name="Freeform 3927"/>
          <p:cNvSpPr>
            <a:spLocks noEditPoints="1"/>
          </p:cNvSpPr>
          <p:nvPr/>
        </p:nvSpPr>
        <p:spPr bwMode="auto">
          <a:xfrm>
            <a:off x="1335127" y="4693811"/>
            <a:ext cx="227444" cy="201628"/>
          </a:xfrm>
          <a:custGeom>
            <a:avLst/>
            <a:gdLst>
              <a:gd name="T0" fmla="*/ 86 w 86"/>
              <a:gd name="T1" fmla="*/ 3 h 76"/>
              <a:gd name="T2" fmla="*/ 83 w 86"/>
              <a:gd name="T3" fmla="*/ 76 h 76"/>
              <a:gd name="T4" fmla="*/ 0 w 86"/>
              <a:gd name="T5" fmla="*/ 73 h 76"/>
              <a:gd name="T6" fmla="*/ 3 w 86"/>
              <a:gd name="T7" fmla="*/ 0 h 76"/>
              <a:gd name="T8" fmla="*/ 29 w 86"/>
              <a:gd name="T9" fmla="*/ 41 h 76"/>
              <a:gd name="T10" fmla="*/ 23 w 86"/>
              <a:gd name="T11" fmla="*/ 41 h 76"/>
              <a:gd name="T12" fmla="*/ 22 w 86"/>
              <a:gd name="T13" fmla="*/ 41 h 76"/>
              <a:gd name="T14" fmla="*/ 22 w 86"/>
              <a:gd name="T15" fmla="*/ 45 h 76"/>
              <a:gd name="T16" fmla="*/ 29 w 86"/>
              <a:gd name="T17" fmla="*/ 45 h 76"/>
              <a:gd name="T18" fmla="*/ 33 w 86"/>
              <a:gd name="T19" fmla="*/ 49 h 76"/>
              <a:gd name="T20" fmla="*/ 23 w 86"/>
              <a:gd name="T21" fmla="*/ 58 h 76"/>
              <a:gd name="T22" fmla="*/ 20 w 86"/>
              <a:gd name="T23" fmla="*/ 51 h 76"/>
              <a:gd name="T24" fmla="*/ 23 w 86"/>
              <a:gd name="T25" fmla="*/ 54 h 76"/>
              <a:gd name="T26" fmla="*/ 29 w 86"/>
              <a:gd name="T27" fmla="*/ 53 h 76"/>
              <a:gd name="T28" fmla="*/ 29 w 86"/>
              <a:gd name="T29" fmla="*/ 49 h 76"/>
              <a:gd name="T30" fmla="*/ 23 w 86"/>
              <a:gd name="T31" fmla="*/ 49 h 76"/>
              <a:gd name="T32" fmla="*/ 18 w 86"/>
              <a:gd name="T33" fmla="*/ 41 h 76"/>
              <a:gd name="T34" fmla="*/ 23 w 86"/>
              <a:gd name="T35" fmla="*/ 37 h 76"/>
              <a:gd name="T36" fmla="*/ 48 w 86"/>
              <a:gd name="T37" fmla="*/ 54 h 76"/>
              <a:gd name="T38" fmla="*/ 38 w 86"/>
              <a:gd name="T39" fmla="*/ 58 h 76"/>
              <a:gd name="T40" fmla="*/ 36 w 86"/>
              <a:gd name="T41" fmla="*/ 39 h 76"/>
              <a:gd name="T42" fmla="*/ 48 w 86"/>
              <a:gd name="T43" fmla="*/ 37 h 76"/>
              <a:gd name="T44" fmla="*/ 40 w 86"/>
              <a:gd name="T45" fmla="*/ 41 h 76"/>
              <a:gd name="T46" fmla="*/ 49 w 86"/>
              <a:gd name="T47" fmla="*/ 47 h 76"/>
              <a:gd name="T48" fmla="*/ 40 w 86"/>
              <a:gd name="T49" fmla="*/ 54 h 76"/>
              <a:gd name="T50" fmla="*/ 63 w 86"/>
              <a:gd name="T51" fmla="*/ 37 h 76"/>
              <a:gd name="T52" fmla="*/ 67 w 86"/>
              <a:gd name="T53" fmla="*/ 41 h 76"/>
              <a:gd name="T54" fmla="*/ 66 w 86"/>
              <a:gd name="T55" fmla="*/ 56 h 76"/>
              <a:gd name="T56" fmla="*/ 54 w 86"/>
              <a:gd name="T57" fmla="*/ 56 h 76"/>
              <a:gd name="T58" fmla="*/ 53 w 86"/>
              <a:gd name="T59" fmla="*/ 41 h 76"/>
              <a:gd name="T60" fmla="*/ 57 w 86"/>
              <a:gd name="T61" fmla="*/ 37 h 76"/>
              <a:gd name="T62" fmla="*/ 57 w 86"/>
              <a:gd name="T63" fmla="*/ 41 h 76"/>
              <a:gd name="T64" fmla="*/ 57 w 86"/>
              <a:gd name="T65" fmla="*/ 41 h 76"/>
              <a:gd name="T66" fmla="*/ 57 w 86"/>
              <a:gd name="T67" fmla="*/ 53 h 76"/>
              <a:gd name="T68" fmla="*/ 63 w 86"/>
              <a:gd name="T69" fmla="*/ 53 h 76"/>
              <a:gd name="T70" fmla="*/ 63 w 86"/>
              <a:gd name="T71" fmla="*/ 41 h 76"/>
              <a:gd name="T72" fmla="*/ 63 w 86"/>
              <a:gd name="T73" fmla="*/ 41 h 76"/>
              <a:gd name="T74" fmla="*/ 74 w 86"/>
              <a:gd name="T75" fmla="*/ 17 h 76"/>
              <a:gd name="T76" fmla="*/ 66 w 86"/>
              <a:gd name="T77" fmla="*/ 10 h 76"/>
              <a:gd name="T78" fmla="*/ 63 w 86"/>
              <a:gd name="T79" fmla="*/ 13 h 76"/>
              <a:gd name="T80" fmla="*/ 61 w 86"/>
              <a:gd name="T81" fmla="*/ 13 h 76"/>
              <a:gd name="T82" fmla="*/ 58 w 86"/>
              <a:gd name="T83" fmla="*/ 10 h 76"/>
              <a:gd name="T84" fmla="*/ 79 w 86"/>
              <a:gd name="T85" fmla="*/ 7 h 76"/>
              <a:gd name="T86" fmla="*/ 79 w 86"/>
              <a:gd name="T87" fmla="*/ 24 h 76"/>
              <a:gd name="T88" fmla="*/ 79 w 86"/>
              <a:gd name="T89" fmla="*/ 7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86" h="76">
                <a:moveTo>
                  <a:pt x="3" y="0"/>
                </a:move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6" y="1"/>
                  <a:pt x="86" y="3"/>
                </a:cubicBezTo>
                <a:cubicBezTo>
                  <a:pt x="86" y="3"/>
                  <a:pt x="86" y="3"/>
                  <a:pt x="86" y="3"/>
                </a:cubicBezTo>
                <a:cubicBezTo>
                  <a:pt x="86" y="73"/>
                  <a:pt x="86" y="73"/>
                  <a:pt x="86" y="73"/>
                </a:cubicBezTo>
                <a:cubicBezTo>
                  <a:pt x="86" y="75"/>
                  <a:pt x="85" y="76"/>
                  <a:pt x="83" y="76"/>
                </a:cubicBezTo>
                <a:cubicBezTo>
                  <a:pt x="83" y="76"/>
                  <a:pt x="83" y="76"/>
                  <a:pt x="83" y="76"/>
                </a:cubicBezTo>
                <a:cubicBezTo>
                  <a:pt x="3" y="76"/>
                  <a:pt x="3" y="76"/>
                  <a:pt x="3" y="76"/>
                </a:cubicBezTo>
                <a:cubicBezTo>
                  <a:pt x="1" y="76"/>
                  <a:pt x="0" y="75"/>
                  <a:pt x="0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  <a:moveTo>
                  <a:pt x="33" y="41"/>
                </a:moveTo>
                <a:cubicBezTo>
                  <a:pt x="33" y="42"/>
                  <a:pt x="32" y="43"/>
                  <a:pt x="31" y="43"/>
                </a:cubicBezTo>
                <a:cubicBezTo>
                  <a:pt x="30" y="43"/>
                  <a:pt x="29" y="42"/>
                  <a:pt x="29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9" y="41"/>
                  <a:pt x="29" y="41"/>
                  <a:pt x="28" y="41"/>
                </a:cubicBezTo>
                <a:cubicBezTo>
                  <a:pt x="23" y="41"/>
                  <a:pt x="23" y="41"/>
                  <a:pt x="23" y="41"/>
                </a:cubicBezTo>
                <a:cubicBezTo>
                  <a:pt x="23" y="41"/>
                  <a:pt x="23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1"/>
                  <a:pt x="22" y="41"/>
                  <a:pt x="22" y="41"/>
                </a:cubicBezTo>
                <a:cubicBezTo>
                  <a:pt x="22" y="42"/>
                  <a:pt x="22" y="43"/>
                  <a:pt x="22" y="45"/>
                </a:cubicBezTo>
                <a:cubicBezTo>
                  <a:pt x="22" y="45"/>
                  <a:pt x="22" y="45"/>
                  <a:pt x="22" y="45"/>
                </a:cubicBezTo>
                <a:cubicBezTo>
                  <a:pt x="22" y="45"/>
                  <a:pt x="22" y="45"/>
                  <a:pt x="22" y="45"/>
                </a:cubicBezTo>
                <a:cubicBezTo>
                  <a:pt x="23" y="45"/>
                  <a:pt x="23" y="45"/>
                  <a:pt x="23" y="45"/>
                </a:cubicBezTo>
                <a:cubicBezTo>
                  <a:pt x="28" y="45"/>
                  <a:pt x="28" y="45"/>
                  <a:pt x="28" y="45"/>
                </a:cubicBezTo>
                <a:cubicBezTo>
                  <a:pt x="29" y="45"/>
                  <a:pt x="29" y="45"/>
                  <a:pt x="29" y="45"/>
                </a:cubicBezTo>
                <a:cubicBezTo>
                  <a:pt x="30" y="45"/>
                  <a:pt x="31" y="46"/>
                  <a:pt x="32" y="46"/>
                </a:cubicBezTo>
                <a:cubicBezTo>
                  <a:pt x="32" y="46"/>
                  <a:pt x="32" y="46"/>
                  <a:pt x="32" y="46"/>
                </a:cubicBezTo>
                <a:cubicBezTo>
                  <a:pt x="32" y="47"/>
                  <a:pt x="33" y="48"/>
                  <a:pt x="33" y="49"/>
                </a:cubicBezTo>
                <a:cubicBezTo>
                  <a:pt x="33" y="51"/>
                  <a:pt x="33" y="52"/>
                  <a:pt x="33" y="53"/>
                </a:cubicBezTo>
                <a:cubicBezTo>
                  <a:pt x="33" y="56"/>
                  <a:pt x="31" y="58"/>
                  <a:pt x="28" y="58"/>
                </a:cubicBezTo>
                <a:cubicBezTo>
                  <a:pt x="23" y="58"/>
                  <a:pt x="23" y="58"/>
                  <a:pt x="23" y="58"/>
                </a:cubicBezTo>
                <a:cubicBezTo>
                  <a:pt x="22" y="58"/>
                  <a:pt x="20" y="57"/>
                  <a:pt x="20" y="56"/>
                </a:cubicBezTo>
                <a:cubicBezTo>
                  <a:pt x="19" y="55"/>
                  <a:pt x="18" y="54"/>
                  <a:pt x="18" y="53"/>
                </a:cubicBezTo>
                <a:cubicBezTo>
                  <a:pt x="18" y="52"/>
                  <a:pt x="19" y="51"/>
                  <a:pt x="20" y="51"/>
                </a:cubicBezTo>
                <a:cubicBezTo>
                  <a:pt x="21" y="51"/>
                  <a:pt x="22" y="52"/>
                  <a:pt x="22" y="53"/>
                </a:cubicBezTo>
                <a:cubicBezTo>
                  <a:pt x="22" y="53"/>
                  <a:pt x="22" y="53"/>
                  <a:pt x="22" y="53"/>
                </a:cubicBezTo>
                <a:cubicBezTo>
                  <a:pt x="23" y="54"/>
                  <a:pt x="23" y="54"/>
                  <a:pt x="23" y="54"/>
                </a:cubicBezTo>
                <a:cubicBezTo>
                  <a:pt x="28" y="54"/>
                  <a:pt x="28" y="54"/>
                  <a:pt x="28" y="54"/>
                </a:cubicBezTo>
                <a:cubicBezTo>
                  <a:pt x="29" y="54"/>
                  <a:pt x="29" y="54"/>
                  <a:pt x="29" y="53"/>
                </a:cubicBezTo>
                <a:cubicBezTo>
                  <a:pt x="29" y="53"/>
                  <a:pt x="29" y="53"/>
                  <a:pt x="29" y="53"/>
                </a:cubicBezTo>
                <a:cubicBezTo>
                  <a:pt x="29" y="53"/>
                  <a:pt x="29" y="53"/>
                  <a:pt x="29" y="53"/>
                </a:cubicBezTo>
                <a:cubicBezTo>
                  <a:pt x="29" y="52"/>
                  <a:pt x="29" y="51"/>
                  <a:pt x="29" y="49"/>
                </a:cubicBezTo>
                <a:cubicBezTo>
                  <a:pt x="29" y="49"/>
                  <a:pt x="29" y="49"/>
                  <a:pt x="29" y="49"/>
                </a:cubicBezTo>
                <a:cubicBezTo>
                  <a:pt x="29" y="49"/>
                  <a:pt x="29" y="49"/>
                  <a:pt x="29" y="49"/>
                </a:cubicBezTo>
                <a:cubicBezTo>
                  <a:pt x="29" y="49"/>
                  <a:pt x="29" y="49"/>
                  <a:pt x="28" y="49"/>
                </a:cubicBezTo>
                <a:cubicBezTo>
                  <a:pt x="23" y="49"/>
                  <a:pt x="23" y="49"/>
                  <a:pt x="23" y="49"/>
                </a:cubicBezTo>
                <a:cubicBezTo>
                  <a:pt x="23" y="49"/>
                  <a:pt x="23" y="49"/>
                  <a:pt x="23" y="49"/>
                </a:cubicBezTo>
                <a:cubicBezTo>
                  <a:pt x="20" y="49"/>
                  <a:pt x="18" y="47"/>
                  <a:pt x="18" y="45"/>
                </a:cubicBezTo>
                <a:cubicBezTo>
                  <a:pt x="18" y="43"/>
                  <a:pt x="18" y="42"/>
                  <a:pt x="18" y="41"/>
                </a:cubicBezTo>
                <a:cubicBezTo>
                  <a:pt x="18" y="40"/>
                  <a:pt x="19" y="39"/>
                  <a:pt x="20" y="38"/>
                </a:cubicBezTo>
                <a:cubicBezTo>
                  <a:pt x="20" y="38"/>
                  <a:pt x="20" y="38"/>
                  <a:pt x="20" y="38"/>
                </a:cubicBezTo>
                <a:cubicBezTo>
                  <a:pt x="20" y="37"/>
                  <a:pt x="22" y="37"/>
                  <a:pt x="23" y="37"/>
                </a:cubicBezTo>
                <a:cubicBezTo>
                  <a:pt x="28" y="37"/>
                  <a:pt x="28" y="37"/>
                  <a:pt x="28" y="37"/>
                </a:cubicBezTo>
                <a:cubicBezTo>
                  <a:pt x="31" y="37"/>
                  <a:pt x="33" y="39"/>
                  <a:pt x="33" y="41"/>
                </a:cubicBezTo>
                <a:close/>
                <a:moveTo>
                  <a:pt x="48" y="54"/>
                </a:moveTo>
                <a:cubicBezTo>
                  <a:pt x="50" y="54"/>
                  <a:pt x="50" y="54"/>
                  <a:pt x="50" y="56"/>
                </a:cubicBezTo>
                <a:cubicBezTo>
                  <a:pt x="50" y="57"/>
                  <a:pt x="50" y="58"/>
                  <a:pt x="48" y="58"/>
                </a:cubicBezTo>
                <a:cubicBezTo>
                  <a:pt x="38" y="58"/>
                  <a:pt x="38" y="58"/>
                  <a:pt x="38" y="58"/>
                </a:cubicBezTo>
                <a:cubicBezTo>
                  <a:pt x="37" y="58"/>
                  <a:pt x="36" y="57"/>
                  <a:pt x="36" y="56"/>
                </a:cubicBezTo>
                <a:cubicBezTo>
                  <a:pt x="36" y="56"/>
                  <a:pt x="36" y="56"/>
                  <a:pt x="36" y="56"/>
                </a:cubicBezTo>
                <a:cubicBezTo>
                  <a:pt x="36" y="50"/>
                  <a:pt x="36" y="44"/>
                  <a:pt x="36" y="39"/>
                </a:cubicBezTo>
                <a:cubicBezTo>
                  <a:pt x="36" y="37"/>
                  <a:pt x="37" y="37"/>
                  <a:pt x="38" y="37"/>
                </a:cubicBezTo>
                <a:cubicBezTo>
                  <a:pt x="38" y="37"/>
                  <a:pt x="38" y="37"/>
                  <a:pt x="38" y="37"/>
                </a:cubicBezTo>
                <a:cubicBezTo>
                  <a:pt x="48" y="37"/>
                  <a:pt x="48" y="37"/>
                  <a:pt x="48" y="37"/>
                </a:cubicBezTo>
                <a:cubicBezTo>
                  <a:pt x="50" y="37"/>
                  <a:pt x="50" y="37"/>
                  <a:pt x="50" y="39"/>
                </a:cubicBezTo>
                <a:cubicBezTo>
                  <a:pt x="50" y="40"/>
                  <a:pt x="50" y="41"/>
                  <a:pt x="48" y="41"/>
                </a:cubicBezTo>
                <a:cubicBezTo>
                  <a:pt x="40" y="41"/>
                  <a:pt x="40" y="41"/>
                  <a:pt x="40" y="41"/>
                </a:cubicBezTo>
                <a:cubicBezTo>
                  <a:pt x="40" y="45"/>
                  <a:pt x="40" y="45"/>
                  <a:pt x="40" y="45"/>
                </a:cubicBezTo>
                <a:cubicBezTo>
                  <a:pt x="47" y="45"/>
                  <a:pt x="47" y="45"/>
                  <a:pt x="47" y="45"/>
                </a:cubicBezTo>
                <a:cubicBezTo>
                  <a:pt x="48" y="45"/>
                  <a:pt x="49" y="46"/>
                  <a:pt x="49" y="47"/>
                </a:cubicBezTo>
                <a:cubicBezTo>
                  <a:pt x="49" y="48"/>
                  <a:pt x="48" y="49"/>
                  <a:pt x="47" y="49"/>
                </a:cubicBezTo>
                <a:cubicBezTo>
                  <a:pt x="40" y="49"/>
                  <a:pt x="40" y="49"/>
                  <a:pt x="40" y="49"/>
                </a:cubicBezTo>
                <a:cubicBezTo>
                  <a:pt x="40" y="54"/>
                  <a:pt x="40" y="54"/>
                  <a:pt x="40" y="54"/>
                </a:cubicBezTo>
                <a:cubicBezTo>
                  <a:pt x="48" y="54"/>
                  <a:pt x="48" y="54"/>
                  <a:pt x="48" y="54"/>
                </a:cubicBezTo>
                <a:close/>
                <a:moveTo>
                  <a:pt x="57" y="37"/>
                </a:moveTo>
                <a:cubicBezTo>
                  <a:pt x="63" y="37"/>
                  <a:pt x="63" y="37"/>
                  <a:pt x="63" y="37"/>
                </a:cubicBezTo>
                <a:cubicBezTo>
                  <a:pt x="64" y="37"/>
                  <a:pt x="65" y="37"/>
                  <a:pt x="66" y="38"/>
                </a:cubicBezTo>
                <a:cubicBezTo>
                  <a:pt x="66" y="38"/>
                  <a:pt x="66" y="38"/>
                  <a:pt x="66" y="38"/>
                </a:cubicBezTo>
                <a:cubicBezTo>
                  <a:pt x="67" y="39"/>
                  <a:pt x="67" y="40"/>
                  <a:pt x="67" y="41"/>
                </a:cubicBezTo>
                <a:cubicBezTo>
                  <a:pt x="67" y="53"/>
                  <a:pt x="67" y="53"/>
                  <a:pt x="67" y="53"/>
                </a:cubicBezTo>
                <a:cubicBezTo>
                  <a:pt x="67" y="54"/>
                  <a:pt x="67" y="55"/>
                  <a:pt x="66" y="56"/>
                </a:cubicBezTo>
                <a:cubicBezTo>
                  <a:pt x="66" y="56"/>
                  <a:pt x="66" y="56"/>
                  <a:pt x="66" y="56"/>
                </a:cubicBezTo>
                <a:cubicBezTo>
                  <a:pt x="65" y="57"/>
                  <a:pt x="64" y="58"/>
                  <a:pt x="63" y="58"/>
                </a:cubicBezTo>
                <a:cubicBezTo>
                  <a:pt x="57" y="58"/>
                  <a:pt x="57" y="58"/>
                  <a:pt x="57" y="58"/>
                </a:cubicBezTo>
                <a:cubicBezTo>
                  <a:pt x="56" y="58"/>
                  <a:pt x="55" y="57"/>
                  <a:pt x="54" y="56"/>
                </a:cubicBezTo>
                <a:cubicBezTo>
                  <a:pt x="54" y="56"/>
                  <a:pt x="54" y="56"/>
                  <a:pt x="54" y="56"/>
                </a:cubicBezTo>
                <a:cubicBezTo>
                  <a:pt x="53" y="55"/>
                  <a:pt x="53" y="54"/>
                  <a:pt x="53" y="53"/>
                </a:cubicBezTo>
                <a:cubicBezTo>
                  <a:pt x="53" y="41"/>
                  <a:pt x="53" y="41"/>
                  <a:pt x="53" y="41"/>
                </a:cubicBezTo>
                <a:cubicBezTo>
                  <a:pt x="53" y="40"/>
                  <a:pt x="53" y="39"/>
                  <a:pt x="54" y="38"/>
                </a:cubicBezTo>
                <a:cubicBezTo>
                  <a:pt x="54" y="38"/>
                  <a:pt x="54" y="38"/>
                  <a:pt x="54" y="38"/>
                </a:cubicBezTo>
                <a:cubicBezTo>
                  <a:pt x="55" y="37"/>
                  <a:pt x="56" y="37"/>
                  <a:pt x="57" y="37"/>
                </a:cubicBezTo>
                <a:close/>
                <a:moveTo>
                  <a:pt x="63" y="41"/>
                </a:moveTo>
                <a:cubicBezTo>
                  <a:pt x="57" y="41"/>
                  <a:pt x="57" y="41"/>
                  <a:pt x="57" y="41"/>
                </a:cubicBezTo>
                <a:cubicBezTo>
                  <a:pt x="57" y="41"/>
                  <a:pt x="57" y="41"/>
                  <a:pt x="57" y="41"/>
                </a:cubicBezTo>
                <a:cubicBezTo>
                  <a:pt x="57" y="41"/>
                  <a:pt x="57" y="41"/>
                  <a:pt x="57" y="41"/>
                </a:cubicBezTo>
                <a:cubicBezTo>
                  <a:pt x="57" y="41"/>
                  <a:pt x="57" y="41"/>
                  <a:pt x="57" y="41"/>
                </a:cubicBezTo>
                <a:cubicBezTo>
                  <a:pt x="57" y="41"/>
                  <a:pt x="57" y="41"/>
                  <a:pt x="57" y="41"/>
                </a:cubicBezTo>
                <a:cubicBezTo>
                  <a:pt x="57" y="53"/>
                  <a:pt x="57" y="53"/>
                  <a:pt x="57" y="53"/>
                </a:cubicBezTo>
                <a:cubicBezTo>
                  <a:pt x="57" y="53"/>
                  <a:pt x="57" y="53"/>
                  <a:pt x="57" y="53"/>
                </a:cubicBezTo>
                <a:cubicBezTo>
                  <a:pt x="57" y="53"/>
                  <a:pt x="57" y="53"/>
                  <a:pt x="57" y="53"/>
                </a:cubicBezTo>
                <a:cubicBezTo>
                  <a:pt x="57" y="54"/>
                  <a:pt x="57" y="54"/>
                  <a:pt x="57" y="54"/>
                </a:cubicBezTo>
                <a:cubicBezTo>
                  <a:pt x="63" y="54"/>
                  <a:pt x="63" y="54"/>
                  <a:pt x="63" y="54"/>
                </a:cubicBezTo>
                <a:cubicBezTo>
                  <a:pt x="63" y="54"/>
                  <a:pt x="63" y="54"/>
                  <a:pt x="63" y="53"/>
                </a:cubicBezTo>
                <a:cubicBezTo>
                  <a:pt x="63" y="53"/>
                  <a:pt x="63" y="53"/>
                  <a:pt x="63" y="53"/>
                </a:cubicBezTo>
                <a:cubicBezTo>
                  <a:pt x="63" y="53"/>
                  <a:pt x="63" y="53"/>
                  <a:pt x="63" y="53"/>
                </a:cubicBezTo>
                <a:cubicBezTo>
                  <a:pt x="63" y="41"/>
                  <a:pt x="63" y="41"/>
                  <a:pt x="63" y="41"/>
                </a:cubicBezTo>
                <a:cubicBezTo>
                  <a:pt x="63" y="41"/>
                  <a:pt x="63" y="41"/>
                  <a:pt x="63" y="41"/>
                </a:cubicBezTo>
                <a:cubicBezTo>
                  <a:pt x="63" y="41"/>
                  <a:pt x="63" y="41"/>
                  <a:pt x="63" y="41"/>
                </a:cubicBezTo>
                <a:cubicBezTo>
                  <a:pt x="63" y="41"/>
                  <a:pt x="63" y="41"/>
                  <a:pt x="63" y="41"/>
                </a:cubicBezTo>
                <a:close/>
                <a:moveTo>
                  <a:pt x="74" y="10"/>
                </a:moveTo>
                <a:cubicBezTo>
                  <a:pt x="76" y="10"/>
                  <a:pt x="77" y="12"/>
                  <a:pt x="77" y="13"/>
                </a:cubicBezTo>
                <a:cubicBezTo>
                  <a:pt x="77" y="15"/>
                  <a:pt x="76" y="17"/>
                  <a:pt x="74" y="17"/>
                </a:cubicBezTo>
                <a:cubicBezTo>
                  <a:pt x="72" y="17"/>
                  <a:pt x="71" y="15"/>
                  <a:pt x="71" y="13"/>
                </a:cubicBezTo>
                <a:cubicBezTo>
                  <a:pt x="71" y="12"/>
                  <a:pt x="72" y="10"/>
                  <a:pt x="74" y="10"/>
                </a:cubicBezTo>
                <a:close/>
                <a:moveTo>
                  <a:pt x="66" y="10"/>
                </a:moveTo>
                <a:cubicBezTo>
                  <a:pt x="68" y="10"/>
                  <a:pt x="69" y="12"/>
                  <a:pt x="69" y="13"/>
                </a:cubicBezTo>
                <a:cubicBezTo>
                  <a:pt x="69" y="15"/>
                  <a:pt x="68" y="17"/>
                  <a:pt x="66" y="17"/>
                </a:cubicBezTo>
                <a:cubicBezTo>
                  <a:pt x="64" y="17"/>
                  <a:pt x="63" y="15"/>
                  <a:pt x="63" y="13"/>
                </a:cubicBezTo>
                <a:cubicBezTo>
                  <a:pt x="63" y="12"/>
                  <a:pt x="64" y="10"/>
                  <a:pt x="66" y="10"/>
                </a:cubicBezTo>
                <a:close/>
                <a:moveTo>
                  <a:pt x="58" y="10"/>
                </a:moveTo>
                <a:cubicBezTo>
                  <a:pt x="60" y="10"/>
                  <a:pt x="61" y="12"/>
                  <a:pt x="61" y="13"/>
                </a:cubicBezTo>
                <a:cubicBezTo>
                  <a:pt x="61" y="15"/>
                  <a:pt x="60" y="17"/>
                  <a:pt x="58" y="17"/>
                </a:cubicBezTo>
                <a:cubicBezTo>
                  <a:pt x="56" y="17"/>
                  <a:pt x="55" y="15"/>
                  <a:pt x="55" y="13"/>
                </a:cubicBezTo>
                <a:cubicBezTo>
                  <a:pt x="55" y="12"/>
                  <a:pt x="56" y="10"/>
                  <a:pt x="58" y="10"/>
                </a:cubicBezTo>
                <a:close/>
                <a:moveTo>
                  <a:pt x="6" y="20"/>
                </a:moveTo>
                <a:cubicBezTo>
                  <a:pt x="79" y="20"/>
                  <a:pt x="79" y="20"/>
                  <a:pt x="79" y="20"/>
                </a:cubicBezTo>
                <a:cubicBezTo>
                  <a:pt x="79" y="7"/>
                  <a:pt x="79" y="7"/>
                  <a:pt x="79" y="7"/>
                </a:cubicBezTo>
                <a:cubicBezTo>
                  <a:pt x="6" y="7"/>
                  <a:pt x="6" y="7"/>
                  <a:pt x="6" y="7"/>
                </a:cubicBezTo>
                <a:cubicBezTo>
                  <a:pt x="6" y="20"/>
                  <a:pt x="6" y="20"/>
                  <a:pt x="6" y="20"/>
                </a:cubicBezTo>
                <a:close/>
                <a:moveTo>
                  <a:pt x="79" y="24"/>
                </a:moveTo>
                <a:cubicBezTo>
                  <a:pt x="6" y="24"/>
                  <a:pt x="6" y="24"/>
                  <a:pt x="6" y="24"/>
                </a:cubicBezTo>
                <a:cubicBezTo>
                  <a:pt x="6" y="70"/>
                  <a:pt x="6" y="70"/>
                  <a:pt x="6" y="70"/>
                </a:cubicBezTo>
                <a:cubicBezTo>
                  <a:pt x="79" y="70"/>
                  <a:pt x="79" y="70"/>
                  <a:pt x="79" y="70"/>
                </a:cubicBezTo>
                <a:cubicBezTo>
                  <a:pt x="79" y="24"/>
                  <a:pt x="79" y="24"/>
                  <a:pt x="79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37" name="Freeform 3928"/>
          <p:cNvSpPr>
            <a:spLocks noEditPoints="1"/>
          </p:cNvSpPr>
          <p:nvPr/>
        </p:nvSpPr>
        <p:spPr bwMode="auto">
          <a:xfrm>
            <a:off x="2100368" y="6057037"/>
            <a:ext cx="228564" cy="201628"/>
          </a:xfrm>
          <a:custGeom>
            <a:avLst/>
            <a:gdLst>
              <a:gd name="T0" fmla="*/ 83 w 86"/>
              <a:gd name="T1" fmla="*/ 0 h 76"/>
              <a:gd name="T2" fmla="*/ 86 w 86"/>
              <a:gd name="T3" fmla="*/ 3 h 76"/>
              <a:gd name="T4" fmla="*/ 83 w 86"/>
              <a:gd name="T5" fmla="*/ 76 h 76"/>
              <a:gd name="T6" fmla="*/ 3 w 86"/>
              <a:gd name="T7" fmla="*/ 76 h 76"/>
              <a:gd name="T8" fmla="*/ 0 w 86"/>
              <a:gd name="T9" fmla="*/ 73 h 76"/>
              <a:gd name="T10" fmla="*/ 3 w 86"/>
              <a:gd name="T11" fmla="*/ 0 h 76"/>
              <a:gd name="T12" fmla="*/ 43 w 86"/>
              <a:gd name="T13" fmla="*/ 38 h 76"/>
              <a:gd name="T14" fmla="*/ 41 w 86"/>
              <a:gd name="T15" fmla="*/ 31 h 76"/>
              <a:gd name="T16" fmla="*/ 45 w 86"/>
              <a:gd name="T17" fmla="*/ 31 h 76"/>
              <a:gd name="T18" fmla="*/ 55 w 86"/>
              <a:gd name="T19" fmla="*/ 39 h 76"/>
              <a:gd name="T20" fmla="*/ 51 w 86"/>
              <a:gd name="T21" fmla="*/ 37 h 76"/>
              <a:gd name="T22" fmla="*/ 56 w 86"/>
              <a:gd name="T23" fmla="*/ 32 h 76"/>
              <a:gd name="T24" fmla="*/ 55 w 86"/>
              <a:gd name="T25" fmla="*/ 39 h 76"/>
              <a:gd name="T26" fmla="*/ 59 w 86"/>
              <a:gd name="T27" fmla="*/ 47 h 76"/>
              <a:gd name="T28" fmla="*/ 64 w 86"/>
              <a:gd name="T29" fmla="*/ 42 h 76"/>
              <a:gd name="T30" fmla="*/ 66 w 86"/>
              <a:gd name="T31" fmla="*/ 45 h 76"/>
              <a:gd name="T32" fmla="*/ 63 w 86"/>
              <a:gd name="T33" fmla="*/ 58 h 76"/>
              <a:gd name="T34" fmla="*/ 63 w 86"/>
              <a:gd name="T35" fmla="*/ 54 h 76"/>
              <a:gd name="T36" fmla="*/ 70 w 86"/>
              <a:gd name="T37" fmla="*/ 56 h 76"/>
              <a:gd name="T38" fmla="*/ 63 w 86"/>
              <a:gd name="T39" fmla="*/ 58 h 76"/>
              <a:gd name="T40" fmla="*/ 25 w 86"/>
              <a:gd name="T41" fmla="*/ 56 h 76"/>
              <a:gd name="T42" fmla="*/ 18 w 86"/>
              <a:gd name="T43" fmla="*/ 58 h 76"/>
              <a:gd name="T44" fmla="*/ 18 w 86"/>
              <a:gd name="T45" fmla="*/ 54 h 76"/>
              <a:gd name="T46" fmla="*/ 26 w 86"/>
              <a:gd name="T47" fmla="*/ 44 h 76"/>
              <a:gd name="T48" fmla="*/ 24 w 86"/>
              <a:gd name="T49" fmla="*/ 48 h 76"/>
              <a:gd name="T50" fmla="*/ 19 w 86"/>
              <a:gd name="T51" fmla="*/ 42 h 76"/>
              <a:gd name="T52" fmla="*/ 26 w 86"/>
              <a:gd name="T53" fmla="*/ 44 h 76"/>
              <a:gd name="T54" fmla="*/ 34 w 86"/>
              <a:gd name="T55" fmla="*/ 40 h 76"/>
              <a:gd name="T56" fmla="*/ 29 w 86"/>
              <a:gd name="T57" fmla="*/ 35 h 76"/>
              <a:gd name="T58" fmla="*/ 32 w 86"/>
              <a:gd name="T59" fmla="*/ 33 h 76"/>
              <a:gd name="T60" fmla="*/ 52 w 86"/>
              <a:gd name="T61" fmla="*/ 48 h 76"/>
              <a:gd name="T62" fmla="*/ 50 w 86"/>
              <a:gd name="T63" fmla="*/ 57 h 76"/>
              <a:gd name="T64" fmla="*/ 49 w 86"/>
              <a:gd name="T65" fmla="*/ 60 h 76"/>
              <a:gd name="T66" fmla="*/ 46 w 86"/>
              <a:gd name="T67" fmla="*/ 63 h 76"/>
              <a:gd name="T68" fmla="*/ 37 w 86"/>
              <a:gd name="T69" fmla="*/ 61 h 76"/>
              <a:gd name="T70" fmla="*/ 35 w 86"/>
              <a:gd name="T71" fmla="*/ 53 h 76"/>
              <a:gd name="T72" fmla="*/ 45 w 86"/>
              <a:gd name="T73" fmla="*/ 44 h 76"/>
              <a:gd name="T74" fmla="*/ 52 w 86"/>
              <a:gd name="T75" fmla="*/ 48 h 76"/>
              <a:gd name="T76" fmla="*/ 48 w 86"/>
              <a:gd name="T77" fmla="*/ 47 h 76"/>
              <a:gd name="T78" fmla="*/ 48 w 86"/>
              <a:gd name="T79" fmla="*/ 47 h 76"/>
              <a:gd name="T80" fmla="*/ 40 w 86"/>
              <a:gd name="T81" fmla="*/ 53 h 76"/>
              <a:gd name="T82" fmla="*/ 40 w 86"/>
              <a:gd name="T83" fmla="*/ 58 h 76"/>
              <a:gd name="T84" fmla="*/ 40 w 86"/>
              <a:gd name="T85" fmla="*/ 58 h 76"/>
              <a:gd name="T86" fmla="*/ 46 w 86"/>
              <a:gd name="T87" fmla="*/ 57 h 76"/>
              <a:gd name="T88" fmla="*/ 46 w 86"/>
              <a:gd name="T89" fmla="*/ 56 h 76"/>
              <a:gd name="T90" fmla="*/ 74 w 86"/>
              <a:gd name="T91" fmla="*/ 10 h 76"/>
              <a:gd name="T92" fmla="*/ 74 w 86"/>
              <a:gd name="T93" fmla="*/ 16 h 76"/>
              <a:gd name="T94" fmla="*/ 74 w 86"/>
              <a:gd name="T95" fmla="*/ 10 h 76"/>
              <a:gd name="T96" fmla="*/ 69 w 86"/>
              <a:gd name="T97" fmla="*/ 13 h 76"/>
              <a:gd name="T98" fmla="*/ 63 w 86"/>
              <a:gd name="T99" fmla="*/ 13 h 76"/>
              <a:gd name="T100" fmla="*/ 58 w 86"/>
              <a:gd name="T101" fmla="*/ 10 h 76"/>
              <a:gd name="T102" fmla="*/ 58 w 86"/>
              <a:gd name="T103" fmla="*/ 16 h 76"/>
              <a:gd name="T104" fmla="*/ 58 w 86"/>
              <a:gd name="T105" fmla="*/ 10 h 76"/>
              <a:gd name="T106" fmla="*/ 79 w 86"/>
              <a:gd name="T107" fmla="*/ 20 h 76"/>
              <a:gd name="T108" fmla="*/ 6 w 86"/>
              <a:gd name="T109" fmla="*/ 6 h 76"/>
              <a:gd name="T110" fmla="*/ 79 w 86"/>
              <a:gd name="T111" fmla="*/ 24 h 76"/>
              <a:gd name="T112" fmla="*/ 6 w 86"/>
              <a:gd name="T113" fmla="*/ 69 h 76"/>
              <a:gd name="T114" fmla="*/ 79 w 86"/>
              <a:gd name="T115" fmla="*/ 24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86" h="76">
                <a:moveTo>
                  <a:pt x="3" y="0"/>
                </a:move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6" y="1"/>
                  <a:pt x="86" y="3"/>
                </a:cubicBezTo>
                <a:cubicBezTo>
                  <a:pt x="86" y="3"/>
                  <a:pt x="86" y="3"/>
                  <a:pt x="86" y="3"/>
                </a:cubicBezTo>
                <a:cubicBezTo>
                  <a:pt x="86" y="73"/>
                  <a:pt x="86" y="73"/>
                  <a:pt x="86" y="73"/>
                </a:cubicBezTo>
                <a:cubicBezTo>
                  <a:pt x="86" y="74"/>
                  <a:pt x="85" y="76"/>
                  <a:pt x="83" y="76"/>
                </a:cubicBezTo>
                <a:cubicBezTo>
                  <a:pt x="83" y="76"/>
                  <a:pt x="83" y="76"/>
                  <a:pt x="83" y="76"/>
                </a:cubicBezTo>
                <a:cubicBezTo>
                  <a:pt x="3" y="76"/>
                  <a:pt x="3" y="76"/>
                  <a:pt x="3" y="76"/>
                </a:cubicBezTo>
                <a:cubicBezTo>
                  <a:pt x="1" y="76"/>
                  <a:pt x="0" y="74"/>
                  <a:pt x="0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  <a:moveTo>
                  <a:pt x="45" y="36"/>
                </a:moveTo>
                <a:cubicBezTo>
                  <a:pt x="45" y="37"/>
                  <a:pt x="44" y="38"/>
                  <a:pt x="43" y="38"/>
                </a:cubicBezTo>
                <a:cubicBezTo>
                  <a:pt x="42" y="38"/>
                  <a:pt x="41" y="37"/>
                  <a:pt x="41" y="36"/>
                </a:cubicBezTo>
                <a:cubicBezTo>
                  <a:pt x="41" y="31"/>
                  <a:pt x="41" y="31"/>
                  <a:pt x="41" y="31"/>
                </a:cubicBezTo>
                <a:cubicBezTo>
                  <a:pt x="41" y="30"/>
                  <a:pt x="42" y="29"/>
                  <a:pt x="43" y="29"/>
                </a:cubicBezTo>
                <a:cubicBezTo>
                  <a:pt x="44" y="29"/>
                  <a:pt x="45" y="30"/>
                  <a:pt x="45" y="31"/>
                </a:cubicBezTo>
                <a:cubicBezTo>
                  <a:pt x="45" y="36"/>
                  <a:pt x="45" y="36"/>
                  <a:pt x="45" y="36"/>
                </a:cubicBezTo>
                <a:close/>
                <a:moveTo>
                  <a:pt x="55" y="39"/>
                </a:moveTo>
                <a:cubicBezTo>
                  <a:pt x="54" y="40"/>
                  <a:pt x="53" y="41"/>
                  <a:pt x="52" y="40"/>
                </a:cubicBezTo>
                <a:cubicBezTo>
                  <a:pt x="51" y="40"/>
                  <a:pt x="51" y="38"/>
                  <a:pt x="51" y="37"/>
                </a:cubicBezTo>
                <a:cubicBezTo>
                  <a:pt x="54" y="33"/>
                  <a:pt x="54" y="33"/>
                  <a:pt x="54" y="33"/>
                </a:cubicBezTo>
                <a:cubicBezTo>
                  <a:pt x="54" y="32"/>
                  <a:pt x="56" y="32"/>
                  <a:pt x="56" y="32"/>
                </a:cubicBezTo>
                <a:cubicBezTo>
                  <a:pt x="57" y="33"/>
                  <a:pt x="58" y="34"/>
                  <a:pt x="57" y="35"/>
                </a:cubicBezTo>
                <a:cubicBezTo>
                  <a:pt x="55" y="39"/>
                  <a:pt x="55" y="39"/>
                  <a:pt x="55" y="39"/>
                </a:cubicBezTo>
                <a:close/>
                <a:moveTo>
                  <a:pt x="61" y="48"/>
                </a:moveTo>
                <a:cubicBezTo>
                  <a:pt x="60" y="48"/>
                  <a:pt x="59" y="48"/>
                  <a:pt x="59" y="47"/>
                </a:cubicBezTo>
                <a:cubicBezTo>
                  <a:pt x="58" y="46"/>
                  <a:pt x="58" y="45"/>
                  <a:pt x="59" y="44"/>
                </a:cubicBezTo>
                <a:cubicBezTo>
                  <a:pt x="64" y="42"/>
                  <a:pt x="64" y="42"/>
                  <a:pt x="64" y="42"/>
                </a:cubicBezTo>
                <a:cubicBezTo>
                  <a:pt x="65" y="41"/>
                  <a:pt x="66" y="42"/>
                  <a:pt x="66" y="42"/>
                </a:cubicBezTo>
                <a:cubicBezTo>
                  <a:pt x="67" y="43"/>
                  <a:pt x="67" y="45"/>
                  <a:pt x="66" y="45"/>
                </a:cubicBezTo>
                <a:cubicBezTo>
                  <a:pt x="61" y="48"/>
                  <a:pt x="61" y="48"/>
                  <a:pt x="61" y="48"/>
                </a:cubicBezTo>
                <a:close/>
                <a:moveTo>
                  <a:pt x="63" y="58"/>
                </a:moveTo>
                <a:cubicBezTo>
                  <a:pt x="62" y="58"/>
                  <a:pt x="61" y="57"/>
                  <a:pt x="61" y="56"/>
                </a:cubicBezTo>
                <a:cubicBezTo>
                  <a:pt x="61" y="55"/>
                  <a:pt x="62" y="54"/>
                  <a:pt x="63" y="54"/>
                </a:cubicBezTo>
                <a:cubicBezTo>
                  <a:pt x="68" y="54"/>
                  <a:pt x="68" y="54"/>
                  <a:pt x="68" y="54"/>
                </a:cubicBezTo>
                <a:cubicBezTo>
                  <a:pt x="69" y="54"/>
                  <a:pt x="70" y="55"/>
                  <a:pt x="70" y="56"/>
                </a:cubicBezTo>
                <a:cubicBezTo>
                  <a:pt x="70" y="57"/>
                  <a:pt x="69" y="58"/>
                  <a:pt x="68" y="58"/>
                </a:cubicBezTo>
                <a:cubicBezTo>
                  <a:pt x="63" y="58"/>
                  <a:pt x="63" y="58"/>
                  <a:pt x="63" y="58"/>
                </a:cubicBezTo>
                <a:close/>
                <a:moveTo>
                  <a:pt x="23" y="54"/>
                </a:moveTo>
                <a:cubicBezTo>
                  <a:pt x="24" y="54"/>
                  <a:pt x="25" y="55"/>
                  <a:pt x="25" y="56"/>
                </a:cubicBezTo>
                <a:cubicBezTo>
                  <a:pt x="25" y="57"/>
                  <a:pt x="24" y="58"/>
                  <a:pt x="23" y="58"/>
                </a:cubicBezTo>
                <a:cubicBezTo>
                  <a:pt x="18" y="58"/>
                  <a:pt x="18" y="58"/>
                  <a:pt x="18" y="58"/>
                </a:cubicBezTo>
                <a:cubicBezTo>
                  <a:pt x="17" y="58"/>
                  <a:pt x="16" y="57"/>
                  <a:pt x="16" y="56"/>
                </a:cubicBezTo>
                <a:cubicBezTo>
                  <a:pt x="16" y="55"/>
                  <a:pt x="17" y="54"/>
                  <a:pt x="18" y="54"/>
                </a:cubicBezTo>
                <a:cubicBezTo>
                  <a:pt x="23" y="54"/>
                  <a:pt x="23" y="54"/>
                  <a:pt x="23" y="54"/>
                </a:cubicBezTo>
                <a:close/>
                <a:moveTo>
                  <a:pt x="26" y="44"/>
                </a:moveTo>
                <a:cubicBezTo>
                  <a:pt x="27" y="45"/>
                  <a:pt x="28" y="46"/>
                  <a:pt x="27" y="47"/>
                </a:cubicBezTo>
                <a:cubicBezTo>
                  <a:pt x="26" y="48"/>
                  <a:pt x="25" y="48"/>
                  <a:pt x="24" y="48"/>
                </a:cubicBezTo>
                <a:cubicBezTo>
                  <a:pt x="20" y="45"/>
                  <a:pt x="20" y="45"/>
                  <a:pt x="20" y="45"/>
                </a:cubicBezTo>
                <a:cubicBezTo>
                  <a:pt x="19" y="45"/>
                  <a:pt x="19" y="43"/>
                  <a:pt x="19" y="42"/>
                </a:cubicBezTo>
                <a:cubicBezTo>
                  <a:pt x="20" y="42"/>
                  <a:pt x="21" y="41"/>
                  <a:pt x="22" y="42"/>
                </a:cubicBezTo>
                <a:cubicBezTo>
                  <a:pt x="26" y="44"/>
                  <a:pt x="26" y="44"/>
                  <a:pt x="26" y="44"/>
                </a:cubicBezTo>
                <a:close/>
                <a:moveTo>
                  <a:pt x="34" y="37"/>
                </a:moveTo>
                <a:cubicBezTo>
                  <a:pt x="35" y="38"/>
                  <a:pt x="35" y="40"/>
                  <a:pt x="34" y="40"/>
                </a:cubicBezTo>
                <a:cubicBezTo>
                  <a:pt x="33" y="41"/>
                  <a:pt x="32" y="40"/>
                  <a:pt x="31" y="39"/>
                </a:cubicBezTo>
                <a:cubicBezTo>
                  <a:pt x="29" y="35"/>
                  <a:pt x="29" y="35"/>
                  <a:pt x="29" y="35"/>
                </a:cubicBezTo>
                <a:cubicBezTo>
                  <a:pt x="28" y="34"/>
                  <a:pt x="28" y="33"/>
                  <a:pt x="29" y="32"/>
                </a:cubicBezTo>
                <a:cubicBezTo>
                  <a:pt x="30" y="32"/>
                  <a:pt x="31" y="32"/>
                  <a:pt x="32" y="33"/>
                </a:cubicBezTo>
                <a:cubicBezTo>
                  <a:pt x="34" y="37"/>
                  <a:pt x="34" y="37"/>
                  <a:pt x="34" y="37"/>
                </a:cubicBezTo>
                <a:close/>
                <a:moveTo>
                  <a:pt x="52" y="48"/>
                </a:moveTo>
                <a:cubicBezTo>
                  <a:pt x="50" y="57"/>
                  <a:pt x="50" y="57"/>
                  <a:pt x="50" y="57"/>
                </a:cubicBezTo>
                <a:cubicBezTo>
                  <a:pt x="50" y="57"/>
                  <a:pt x="50" y="57"/>
                  <a:pt x="50" y="57"/>
                </a:cubicBezTo>
                <a:cubicBezTo>
                  <a:pt x="50" y="57"/>
                  <a:pt x="50" y="58"/>
                  <a:pt x="50" y="58"/>
                </a:cubicBezTo>
                <a:cubicBezTo>
                  <a:pt x="50" y="59"/>
                  <a:pt x="49" y="59"/>
                  <a:pt x="49" y="60"/>
                </a:cubicBezTo>
                <a:cubicBezTo>
                  <a:pt x="49" y="60"/>
                  <a:pt x="49" y="60"/>
                  <a:pt x="49" y="60"/>
                </a:cubicBezTo>
                <a:cubicBezTo>
                  <a:pt x="48" y="61"/>
                  <a:pt x="47" y="62"/>
                  <a:pt x="46" y="63"/>
                </a:cubicBezTo>
                <a:cubicBezTo>
                  <a:pt x="44" y="64"/>
                  <a:pt x="42" y="64"/>
                  <a:pt x="41" y="63"/>
                </a:cubicBezTo>
                <a:cubicBezTo>
                  <a:pt x="39" y="63"/>
                  <a:pt x="38" y="62"/>
                  <a:pt x="37" y="61"/>
                </a:cubicBezTo>
                <a:cubicBezTo>
                  <a:pt x="37" y="61"/>
                  <a:pt x="37" y="61"/>
                  <a:pt x="37" y="61"/>
                </a:cubicBezTo>
                <a:cubicBezTo>
                  <a:pt x="35" y="59"/>
                  <a:pt x="34" y="56"/>
                  <a:pt x="35" y="53"/>
                </a:cubicBezTo>
                <a:cubicBezTo>
                  <a:pt x="36" y="52"/>
                  <a:pt x="37" y="51"/>
                  <a:pt x="38" y="50"/>
                </a:cubicBezTo>
                <a:cubicBezTo>
                  <a:pt x="45" y="44"/>
                  <a:pt x="45" y="44"/>
                  <a:pt x="45" y="44"/>
                </a:cubicBezTo>
                <a:cubicBezTo>
                  <a:pt x="48" y="42"/>
                  <a:pt x="52" y="44"/>
                  <a:pt x="52" y="47"/>
                </a:cubicBezTo>
                <a:cubicBezTo>
                  <a:pt x="52" y="48"/>
                  <a:pt x="52" y="48"/>
                  <a:pt x="52" y="48"/>
                </a:cubicBezTo>
                <a:close/>
                <a:moveTo>
                  <a:pt x="46" y="56"/>
                </a:moveTo>
                <a:cubicBezTo>
                  <a:pt x="48" y="47"/>
                  <a:pt x="48" y="47"/>
                  <a:pt x="48" y="47"/>
                </a:cubicBezTo>
                <a:cubicBezTo>
                  <a:pt x="48" y="47"/>
                  <a:pt x="48" y="47"/>
                  <a:pt x="48" y="47"/>
                </a:cubicBezTo>
                <a:cubicBezTo>
                  <a:pt x="48" y="47"/>
                  <a:pt x="48" y="47"/>
                  <a:pt x="48" y="47"/>
                </a:cubicBezTo>
                <a:cubicBezTo>
                  <a:pt x="40" y="53"/>
                  <a:pt x="40" y="53"/>
                  <a:pt x="40" y="53"/>
                </a:cubicBezTo>
                <a:cubicBezTo>
                  <a:pt x="40" y="53"/>
                  <a:pt x="40" y="53"/>
                  <a:pt x="40" y="53"/>
                </a:cubicBezTo>
                <a:cubicBezTo>
                  <a:pt x="40" y="53"/>
                  <a:pt x="39" y="54"/>
                  <a:pt x="39" y="55"/>
                </a:cubicBezTo>
                <a:cubicBezTo>
                  <a:pt x="39" y="56"/>
                  <a:pt x="39" y="57"/>
                  <a:pt x="40" y="58"/>
                </a:cubicBezTo>
                <a:cubicBezTo>
                  <a:pt x="40" y="58"/>
                  <a:pt x="40" y="58"/>
                  <a:pt x="40" y="58"/>
                </a:cubicBezTo>
                <a:cubicBezTo>
                  <a:pt x="40" y="58"/>
                  <a:pt x="40" y="58"/>
                  <a:pt x="40" y="58"/>
                </a:cubicBezTo>
                <a:cubicBezTo>
                  <a:pt x="41" y="60"/>
                  <a:pt x="43" y="60"/>
                  <a:pt x="44" y="59"/>
                </a:cubicBezTo>
                <a:cubicBezTo>
                  <a:pt x="45" y="59"/>
                  <a:pt x="46" y="58"/>
                  <a:pt x="46" y="57"/>
                </a:cubicBezTo>
                <a:cubicBezTo>
                  <a:pt x="46" y="57"/>
                  <a:pt x="46" y="57"/>
                  <a:pt x="46" y="56"/>
                </a:cubicBezTo>
                <a:cubicBezTo>
                  <a:pt x="46" y="56"/>
                  <a:pt x="46" y="56"/>
                  <a:pt x="46" y="56"/>
                </a:cubicBezTo>
                <a:cubicBezTo>
                  <a:pt x="46" y="56"/>
                  <a:pt x="46" y="56"/>
                  <a:pt x="46" y="56"/>
                </a:cubicBezTo>
                <a:close/>
                <a:moveTo>
                  <a:pt x="74" y="10"/>
                </a:moveTo>
                <a:cubicBezTo>
                  <a:pt x="76" y="10"/>
                  <a:pt x="78" y="11"/>
                  <a:pt x="78" y="13"/>
                </a:cubicBezTo>
                <a:cubicBezTo>
                  <a:pt x="78" y="15"/>
                  <a:pt x="76" y="16"/>
                  <a:pt x="74" y="16"/>
                </a:cubicBezTo>
                <a:cubicBezTo>
                  <a:pt x="72" y="16"/>
                  <a:pt x="71" y="15"/>
                  <a:pt x="71" y="13"/>
                </a:cubicBezTo>
                <a:cubicBezTo>
                  <a:pt x="71" y="11"/>
                  <a:pt x="72" y="10"/>
                  <a:pt x="74" y="10"/>
                </a:cubicBezTo>
                <a:close/>
                <a:moveTo>
                  <a:pt x="66" y="10"/>
                </a:moveTo>
                <a:cubicBezTo>
                  <a:pt x="68" y="10"/>
                  <a:pt x="69" y="11"/>
                  <a:pt x="69" y="13"/>
                </a:cubicBezTo>
                <a:cubicBezTo>
                  <a:pt x="69" y="15"/>
                  <a:pt x="68" y="16"/>
                  <a:pt x="66" y="16"/>
                </a:cubicBezTo>
                <a:cubicBezTo>
                  <a:pt x="64" y="16"/>
                  <a:pt x="63" y="15"/>
                  <a:pt x="63" y="13"/>
                </a:cubicBezTo>
                <a:cubicBezTo>
                  <a:pt x="63" y="11"/>
                  <a:pt x="64" y="10"/>
                  <a:pt x="66" y="10"/>
                </a:cubicBezTo>
                <a:close/>
                <a:moveTo>
                  <a:pt x="58" y="10"/>
                </a:moveTo>
                <a:cubicBezTo>
                  <a:pt x="60" y="10"/>
                  <a:pt x="61" y="11"/>
                  <a:pt x="61" y="13"/>
                </a:cubicBezTo>
                <a:cubicBezTo>
                  <a:pt x="61" y="15"/>
                  <a:pt x="60" y="16"/>
                  <a:pt x="58" y="16"/>
                </a:cubicBezTo>
                <a:cubicBezTo>
                  <a:pt x="56" y="16"/>
                  <a:pt x="55" y="15"/>
                  <a:pt x="55" y="13"/>
                </a:cubicBezTo>
                <a:cubicBezTo>
                  <a:pt x="55" y="11"/>
                  <a:pt x="56" y="10"/>
                  <a:pt x="58" y="10"/>
                </a:cubicBezTo>
                <a:close/>
                <a:moveTo>
                  <a:pt x="6" y="20"/>
                </a:moveTo>
                <a:cubicBezTo>
                  <a:pt x="79" y="20"/>
                  <a:pt x="79" y="20"/>
                  <a:pt x="79" y="20"/>
                </a:cubicBezTo>
                <a:cubicBezTo>
                  <a:pt x="79" y="6"/>
                  <a:pt x="79" y="6"/>
                  <a:pt x="79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20"/>
                  <a:pt x="6" y="20"/>
                  <a:pt x="6" y="20"/>
                </a:cubicBezTo>
                <a:close/>
                <a:moveTo>
                  <a:pt x="79" y="24"/>
                </a:moveTo>
                <a:cubicBezTo>
                  <a:pt x="6" y="24"/>
                  <a:pt x="6" y="24"/>
                  <a:pt x="6" y="24"/>
                </a:cubicBezTo>
                <a:cubicBezTo>
                  <a:pt x="6" y="69"/>
                  <a:pt x="6" y="69"/>
                  <a:pt x="6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79" y="24"/>
                  <a:pt x="79" y="24"/>
                  <a:pt x="79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38" name="Freeform 3929"/>
          <p:cNvSpPr>
            <a:spLocks noEditPoints="1"/>
          </p:cNvSpPr>
          <p:nvPr/>
        </p:nvSpPr>
        <p:spPr bwMode="auto">
          <a:xfrm>
            <a:off x="2903706" y="6057037"/>
            <a:ext cx="227444" cy="201628"/>
          </a:xfrm>
          <a:custGeom>
            <a:avLst/>
            <a:gdLst>
              <a:gd name="T0" fmla="*/ 86 w 86"/>
              <a:gd name="T1" fmla="*/ 3 h 76"/>
              <a:gd name="T2" fmla="*/ 83 w 86"/>
              <a:gd name="T3" fmla="*/ 76 h 76"/>
              <a:gd name="T4" fmla="*/ 0 w 86"/>
              <a:gd name="T5" fmla="*/ 73 h 76"/>
              <a:gd name="T6" fmla="*/ 3 w 86"/>
              <a:gd name="T7" fmla="*/ 0 h 76"/>
              <a:gd name="T8" fmla="*/ 14 w 86"/>
              <a:gd name="T9" fmla="*/ 63 h 76"/>
              <a:gd name="T10" fmla="*/ 18 w 86"/>
              <a:gd name="T11" fmla="*/ 62 h 76"/>
              <a:gd name="T12" fmla="*/ 16 w 86"/>
              <a:gd name="T13" fmla="*/ 58 h 76"/>
              <a:gd name="T14" fmla="*/ 16 w 86"/>
              <a:gd name="T15" fmla="*/ 53 h 76"/>
              <a:gd name="T16" fmla="*/ 31 w 86"/>
              <a:gd name="T17" fmla="*/ 48 h 76"/>
              <a:gd name="T18" fmla="*/ 34 w 86"/>
              <a:gd name="T19" fmla="*/ 47 h 76"/>
              <a:gd name="T20" fmla="*/ 38 w 86"/>
              <a:gd name="T21" fmla="*/ 40 h 76"/>
              <a:gd name="T22" fmla="*/ 52 w 86"/>
              <a:gd name="T23" fmla="*/ 43 h 76"/>
              <a:gd name="T24" fmla="*/ 53 w 86"/>
              <a:gd name="T25" fmla="*/ 47 h 76"/>
              <a:gd name="T26" fmla="*/ 62 w 86"/>
              <a:gd name="T27" fmla="*/ 45 h 76"/>
              <a:gd name="T28" fmla="*/ 69 w 86"/>
              <a:gd name="T29" fmla="*/ 58 h 76"/>
              <a:gd name="T30" fmla="*/ 68 w 86"/>
              <a:gd name="T31" fmla="*/ 62 h 76"/>
              <a:gd name="T32" fmla="*/ 75 w 86"/>
              <a:gd name="T33" fmla="*/ 67 h 76"/>
              <a:gd name="T34" fmla="*/ 80 w 86"/>
              <a:gd name="T35" fmla="*/ 69 h 76"/>
              <a:gd name="T36" fmla="*/ 6 w 86"/>
              <a:gd name="T37" fmla="*/ 69 h 76"/>
              <a:gd name="T38" fmla="*/ 62 w 86"/>
              <a:gd name="T39" fmla="*/ 67 h 76"/>
              <a:gd name="T40" fmla="*/ 60 w 86"/>
              <a:gd name="T41" fmla="*/ 61 h 76"/>
              <a:gd name="T42" fmla="*/ 62 w 86"/>
              <a:gd name="T43" fmla="*/ 55 h 76"/>
              <a:gd name="T44" fmla="*/ 58 w 86"/>
              <a:gd name="T45" fmla="*/ 54 h 76"/>
              <a:gd name="T46" fmla="*/ 51 w 86"/>
              <a:gd name="T47" fmla="*/ 53 h 76"/>
              <a:gd name="T48" fmla="*/ 45 w 86"/>
              <a:gd name="T49" fmla="*/ 47 h 76"/>
              <a:gd name="T50" fmla="*/ 41 w 86"/>
              <a:gd name="T51" fmla="*/ 49 h 76"/>
              <a:gd name="T52" fmla="*/ 35 w 86"/>
              <a:gd name="T53" fmla="*/ 53 h 76"/>
              <a:gd name="T54" fmla="*/ 28 w 86"/>
              <a:gd name="T55" fmla="*/ 54 h 76"/>
              <a:gd name="T56" fmla="*/ 25 w 86"/>
              <a:gd name="T57" fmla="*/ 57 h 76"/>
              <a:gd name="T58" fmla="*/ 24 w 86"/>
              <a:gd name="T59" fmla="*/ 64 h 76"/>
              <a:gd name="T60" fmla="*/ 22 w 86"/>
              <a:gd name="T61" fmla="*/ 69 h 76"/>
              <a:gd name="T62" fmla="*/ 32 w 86"/>
              <a:gd name="T63" fmla="*/ 61 h 76"/>
              <a:gd name="T64" fmla="*/ 58 w 86"/>
              <a:gd name="T65" fmla="*/ 69 h 76"/>
              <a:gd name="T66" fmla="*/ 51 w 86"/>
              <a:gd name="T67" fmla="*/ 64 h 76"/>
              <a:gd name="T68" fmla="*/ 35 w 86"/>
              <a:gd name="T69" fmla="*/ 64 h 76"/>
              <a:gd name="T70" fmla="*/ 54 w 86"/>
              <a:gd name="T71" fmla="*/ 69 h 76"/>
              <a:gd name="T72" fmla="*/ 74 w 86"/>
              <a:gd name="T73" fmla="*/ 16 h 76"/>
              <a:gd name="T74" fmla="*/ 66 w 86"/>
              <a:gd name="T75" fmla="*/ 10 h 76"/>
              <a:gd name="T76" fmla="*/ 63 w 86"/>
              <a:gd name="T77" fmla="*/ 13 h 76"/>
              <a:gd name="T78" fmla="*/ 61 w 86"/>
              <a:gd name="T79" fmla="*/ 13 h 76"/>
              <a:gd name="T80" fmla="*/ 58 w 86"/>
              <a:gd name="T81" fmla="*/ 10 h 76"/>
              <a:gd name="T82" fmla="*/ 80 w 86"/>
              <a:gd name="T83" fmla="*/ 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86" h="76">
                <a:moveTo>
                  <a:pt x="3" y="0"/>
                </a:move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6" y="1"/>
                  <a:pt x="86" y="3"/>
                </a:cubicBezTo>
                <a:cubicBezTo>
                  <a:pt x="86" y="3"/>
                  <a:pt x="86" y="3"/>
                  <a:pt x="86" y="3"/>
                </a:cubicBezTo>
                <a:cubicBezTo>
                  <a:pt x="86" y="73"/>
                  <a:pt x="86" y="73"/>
                  <a:pt x="86" y="73"/>
                </a:cubicBezTo>
                <a:cubicBezTo>
                  <a:pt x="86" y="74"/>
                  <a:pt x="85" y="76"/>
                  <a:pt x="83" y="76"/>
                </a:cubicBezTo>
                <a:cubicBezTo>
                  <a:pt x="83" y="76"/>
                  <a:pt x="83" y="76"/>
                  <a:pt x="83" y="76"/>
                </a:cubicBezTo>
                <a:cubicBezTo>
                  <a:pt x="3" y="76"/>
                  <a:pt x="3" y="76"/>
                  <a:pt x="3" y="76"/>
                </a:cubicBezTo>
                <a:cubicBezTo>
                  <a:pt x="1" y="76"/>
                  <a:pt x="0" y="74"/>
                  <a:pt x="0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1" y="0"/>
                  <a:pt x="3" y="0"/>
                </a:cubicBezTo>
                <a:close/>
                <a:moveTo>
                  <a:pt x="11" y="69"/>
                </a:moveTo>
                <a:cubicBezTo>
                  <a:pt x="11" y="67"/>
                  <a:pt x="11" y="67"/>
                  <a:pt x="11" y="67"/>
                </a:cubicBezTo>
                <a:cubicBezTo>
                  <a:pt x="11" y="65"/>
                  <a:pt x="12" y="63"/>
                  <a:pt x="14" y="63"/>
                </a:cubicBezTo>
                <a:cubicBezTo>
                  <a:pt x="14" y="63"/>
                  <a:pt x="14" y="63"/>
                  <a:pt x="14" y="63"/>
                </a:cubicBezTo>
                <a:cubicBezTo>
                  <a:pt x="18" y="63"/>
                  <a:pt x="18" y="63"/>
                  <a:pt x="18" y="63"/>
                </a:cubicBezTo>
                <a:cubicBezTo>
                  <a:pt x="18" y="63"/>
                  <a:pt x="18" y="62"/>
                  <a:pt x="18" y="62"/>
                </a:cubicBezTo>
                <a:cubicBezTo>
                  <a:pt x="18" y="62"/>
                  <a:pt x="18" y="62"/>
                  <a:pt x="18" y="62"/>
                </a:cubicBezTo>
                <a:cubicBezTo>
                  <a:pt x="19" y="61"/>
                  <a:pt x="19" y="61"/>
                  <a:pt x="19" y="60"/>
                </a:cubicBezTo>
                <a:cubicBezTo>
                  <a:pt x="16" y="58"/>
                  <a:pt x="16" y="58"/>
                  <a:pt x="16" y="58"/>
                </a:cubicBezTo>
                <a:cubicBezTo>
                  <a:pt x="15" y="56"/>
                  <a:pt x="15" y="54"/>
                  <a:pt x="16" y="53"/>
                </a:cubicBezTo>
                <a:cubicBezTo>
                  <a:pt x="16" y="53"/>
                  <a:pt x="16" y="53"/>
                  <a:pt x="16" y="53"/>
                </a:cubicBezTo>
                <a:cubicBezTo>
                  <a:pt x="16" y="53"/>
                  <a:pt x="16" y="53"/>
                  <a:pt x="16" y="53"/>
                </a:cubicBezTo>
                <a:cubicBezTo>
                  <a:pt x="24" y="45"/>
                  <a:pt x="24" y="45"/>
                  <a:pt x="24" y="45"/>
                </a:cubicBezTo>
                <a:cubicBezTo>
                  <a:pt x="25" y="44"/>
                  <a:pt x="27" y="44"/>
                  <a:pt x="29" y="46"/>
                </a:cubicBezTo>
                <a:cubicBezTo>
                  <a:pt x="31" y="48"/>
                  <a:pt x="31" y="48"/>
                  <a:pt x="31" y="48"/>
                </a:cubicBezTo>
                <a:cubicBezTo>
                  <a:pt x="32" y="48"/>
                  <a:pt x="32" y="48"/>
                  <a:pt x="33" y="47"/>
                </a:cubicBezTo>
                <a:cubicBezTo>
                  <a:pt x="33" y="47"/>
                  <a:pt x="33" y="47"/>
                  <a:pt x="33" y="47"/>
                </a:cubicBezTo>
                <a:cubicBezTo>
                  <a:pt x="33" y="47"/>
                  <a:pt x="34" y="47"/>
                  <a:pt x="34" y="47"/>
                </a:cubicBezTo>
                <a:cubicBezTo>
                  <a:pt x="34" y="43"/>
                  <a:pt x="34" y="43"/>
                  <a:pt x="34" y="43"/>
                </a:cubicBezTo>
                <a:cubicBezTo>
                  <a:pt x="34" y="41"/>
                  <a:pt x="36" y="40"/>
                  <a:pt x="38" y="40"/>
                </a:cubicBezTo>
                <a:cubicBezTo>
                  <a:pt x="38" y="40"/>
                  <a:pt x="38" y="40"/>
                  <a:pt x="38" y="40"/>
                </a:cubicBezTo>
                <a:cubicBezTo>
                  <a:pt x="48" y="40"/>
                  <a:pt x="48" y="40"/>
                  <a:pt x="48" y="40"/>
                </a:cubicBezTo>
                <a:cubicBezTo>
                  <a:pt x="50" y="40"/>
                  <a:pt x="52" y="41"/>
                  <a:pt x="52" y="43"/>
                </a:cubicBezTo>
                <a:cubicBezTo>
                  <a:pt x="52" y="43"/>
                  <a:pt x="52" y="43"/>
                  <a:pt x="52" y="43"/>
                </a:cubicBezTo>
                <a:cubicBezTo>
                  <a:pt x="52" y="47"/>
                  <a:pt x="52" y="47"/>
                  <a:pt x="52" y="47"/>
                </a:cubicBezTo>
                <a:cubicBezTo>
                  <a:pt x="52" y="47"/>
                  <a:pt x="53" y="47"/>
                  <a:pt x="53" y="47"/>
                </a:cubicBezTo>
                <a:cubicBezTo>
                  <a:pt x="53" y="47"/>
                  <a:pt x="53" y="47"/>
                  <a:pt x="53" y="47"/>
                </a:cubicBezTo>
                <a:cubicBezTo>
                  <a:pt x="54" y="48"/>
                  <a:pt x="54" y="48"/>
                  <a:pt x="55" y="48"/>
                </a:cubicBezTo>
                <a:cubicBezTo>
                  <a:pt x="57" y="45"/>
                  <a:pt x="57" y="45"/>
                  <a:pt x="57" y="45"/>
                </a:cubicBezTo>
                <a:cubicBezTo>
                  <a:pt x="58" y="44"/>
                  <a:pt x="61" y="44"/>
                  <a:pt x="62" y="45"/>
                </a:cubicBezTo>
                <a:cubicBezTo>
                  <a:pt x="62" y="46"/>
                  <a:pt x="62" y="46"/>
                  <a:pt x="62" y="46"/>
                </a:cubicBezTo>
                <a:cubicBezTo>
                  <a:pt x="69" y="53"/>
                  <a:pt x="69" y="53"/>
                  <a:pt x="69" y="53"/>
                </a:cubicBezTo>
                <a:cubicBezTo>
                  <a:pt x="71" y="54"/>
                  <a:pt x="71" y="56"/>
                  <a:pt x="69" y="58"/>
                </a:cubicBezTo>
                <a:cubicBezTo>
                  <a:pt x="67" y="60"/>
                  <a:pt x="67" y="60"/>
                  <a:pt x="67" y="60"/>
                </a:cubicBezTo>
                <a:cubicBezTo>
                  <a:pt x="67" y="61"/>
                  <a:pt x="67" y="61"/>
                  <a:pt x="68" y="62"/>
                </a:cubicBezTo>
                <a:cubicBezTo>
                  <a:pt x="68" y="62"/>
                  <a:pt x="68" y="62"/>
                  <a:pt x="68" y="62"/>
                </a:cubicBezTo>
                <a:cubicBezTo>
                  <a:pt x="68" y="62"/>
                  <a:pt x="68" y="63"/>
                  <a:pt x="68" y="63"/>
                </a:cubicBezTo>
                <a:cubicBezTo>
                  <a:pt x="72" y="63"/>
                  <a:pt x="72" y="63"/>
                  <a:pt x="72" y="63"/>
                </a:cubicBezTo>
                <a:cubicBezTo>
                  <a:pt x="74" y="63"/>
                  <a:pt x="75" y="65"/>
                  <a:pt x="75" y="67"/>
                </a:cubicBezTo>
                <a:cubicBezTo>
                  <a:pt x="75" y="67"/>
                  <a:pt x="75" y="67"/>
                  <a:pt x="75" y="67"/>
                </a:cubicBezTo>
                <a:cubicBezTo>
                  <a:pt x="75" y="69"/>
                  <a:pt x="75" y="69"/>
                  <a:pt x="75" y="69"/>
                </a:cubicBezTo>
                <a:cubicBezTo>
                  <a:pt x="80" y="69"/>
                  <a:pt x="80" y="69"/>
                  <a:pt x="80" y="69"/>
                </a:cubicBezTo>
                <a:cubicBezTo>
                  <a:pt x="80" y="24"/>
                  <a:pt x="80" y="24"/>
                  <a:pt x="80" y="24"/>
                </a:cubicBezTo>
                <a:cubicBezTo>
                  <a:pt x="6" y="24"/>
                  <a:pt x="6" y="24"/>
                  <a:pt x="6" y="24"/>
                </a:cubicBezTo>
                <a:cubicBezTo>
                  <a:pt x="6" y="69"/>
                  <a:pt x="6" y="69"/>
                  <a:pt x="6" y="69"/>
                </a:cubicBezTo>
                <a:cubicBezTo>
                  <a:pt x="11" y="69"/>
                  <a:pt x="11" y="69"/>
                  <a:pt x="11" y="69"/>
                </a:cubicBezTo>
                <a:close/>
                <a:moveTo>
                  <a:pt x="64" y="69"/>
                </a:moveTo>
                <a:cubicBezTo>
                  <a:pt x="63" y="69"/>
                  <a:pt x="63" y="68"/>
                  <a:pt x="62" y="67"/>
                </a:cubicBezTo>
                <a:cubicBezTo>
                  <a:pt x="62" y="66"/>
                  <a:pt x="62" y="65"/>
                  <a:pt x="61" y="64"/>
                </a:cubicBezTo>
                <a:cubicBezTo>
                  <a:pt x="61" y="64"/>
                  <a:pt x="61" y="64"/>
                  <a:pt x="61" y="64"/>
                </a:cubicBezTo>
                <a:cubicBezTo>
                  <a:pt x="61" y="63"/>
                  <a:pt x="61" y="62"/>
                  <a:pt x="60" y="61"/>
                </a:cubicBezTo>
                <a:cubicBezTo>
                  <a:pt x="60" y="61"/>
                  <a:pt x="60" y="61"/>
                  <a:pt x="60" y="61"/>
                </a:cubicBezTo>
                <a:cubicBezTo>
                  <a:pt x="59" y="60"/>
                  <a:pt x="59" y="58"/>
                  <a:pt x="60" y="57"/>
                </a:cubicBezTo>
                <a:cubicBezTo>
                  <a:pt x="62" y="55"/>
                  <a:pt x="62" y="55"/>
                  <a:pt x="62" y="55"/>
                </a:cubicBezTo>
                <a:cubicBezTo>
                  <a:pt x="59" y="53"/>
                  <a:pt x="59" y="53"/>
                  <a:pt x="59" y="53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4"/>
                  <a:pt x="58" y="54"/>
                  <a:pt x="58" y="54"/>
                </a:cubicBezTo>
                <a:cubicBezTo>
                  <a:pt x="56" y="56"/>
                  <a:pt x="55" y="56"/>
                  <a:pt x="53" y="55"/>
                </a:cubicBezTo>
                <a:cubicBezTo>
                  <a:pt x="53" y="54"/>
                  <a:pt x="52" y="54"/>
                  <a:pt x="51" y="54"/>
                </a:cubicBezTo>
                <a:cubicBezTo>
                  <a:pt x="51" y="53"/>
                  <a:pt x="51" y="53"/>
                  <a:pt x="51" y="53"/>
                </a:cubicBezTo>
                <a:cubicBezTo>
                  <a:pt x="50" y="53"/>
                  <a:pt x="49" y="53"/>
                  <a:pt x="48" y="53"/>
                </a:cubicBezTo>
                <a:cubicBezTo>
                  <a:pt x="46" y="52"/>
                  <a:pt x="45" y="51"/>
                  <a:pt x="45" y="49"/>
                </a:cubicBezTo>
                <a:cubicBezTo>
                  <a:pt x="45" y="47"/>
                  <a:pt x="45" y="47"/>
                  <a:pt x="45" y="47"/>
                </a:cubicBezTo>
                <a:cubicBezTo>
                  <a:pt x="41" y="47"/>
                  <a:pt x="41" y="47"/>
                  <a:pt x="41" y="47"/>
                </a:cubicBezTo>
                <a:cubicBezTo>
                  <a:pt x="41" y="49"/>
                  <a:pt x="41" y="49"/>
                  <a:pt x="41" y="49"/>
                </a:cubicBezTo>
                <a:cubicBezTo>
                  <a:pt x="41" y="49"/>
                  <a:pt x="41" y="49"/>
                  <a:pt x="41" y="49"/>
                </a:cubicBezTo>
                <a:cubicBezTo>
                  <a:pt x="41" y="51"/>
                  <a:pt x="40" y="52"/>
                  <a:pt x="38" y="52"/>
                </a:cubicBezTo>
                <a:cubicBezTo>
                  <a:pt x="37" y="53"/>
                  <a:pt x="36" y="53"/>
                  <a:pt x="35" y="53"/>
                </a:cubicBezTo>
                <a:cubicBezTo>
                  <a:pt x="35" y="53"/>
                  <a:pt x="35" y="53"/>
                  <a:pt x="35" y="53"/>
                </a:cubicBezTo>
                <a:cubicBezTo>
                  <a:pt x="34" y="54"/>
                  <a:pt x="33" y="54"/>
                  <a:pt x="32" y="55"/>
                </a:cubicBezTo>
                <a:cubicBezTo>
                  <a:pt x="32" y="55"/>
                  <a:pt x="32" y="55"/>
                  <a:pt x="32" y="55"/>
                </a:cubicBezTo>
                <a:cubicBezTo>
                  <a:pt x="31" y="56"/>
                  <a:pt x="29" y="56"/>
                  <a:pt x="28" y="54"/>
                </a:cubicBezTo>
                <a:cubicBezTo>
                  <a:pt x="26" y="53"/>
                  <a:pt x="26" y="53"/>
                  <a:pt x="26" y="53"/>
                </a:cubicBezTo>
                <a:cubicBezTo>
                  <a:pt x="23" y="55"/>
                  <a:pt x="23" y="55"/>
                  <a:pt x="23" y="55"/>
                </a:cubicBezTo>
                <a:cubicBezTo>
                  <a:pt x="25" y="57"/>
                  <a:pt x="25" y="57"/>
                  <a:pt x="25" y="57"/>
                </a:cubicBezTo>
                <a:cubicBezTo>
                  <a:pt x="25" y="57"/>
                  <a:pt x="25" y="57"/>
                  <a:pt x="25" y="57"/>
                </a:cubicBezTo>
                <a:cubicBezTo>
                  <a:pt x="26" y="58"/>
                  <a:pt x="27" y="60"/>
                  <a:pt x="26" y="61"/>
                </a:cubicBezTo>
                <a:cubicBezTo>
                  <a:pt x="25" y="62"/>
                  <a:pt x="25" y="63"/>
                  <a:pt x="24" y="64"/>
                </a:cubicBezTo>
                <a:cubicBezTo>
                  <a:pt x="24" y="64"/>
                  <a:pt x="24" y="64"/>
                  <a:pt x="24" y="64"/>
                </a:cubicBezTo>
                <a:cubicBezTo>
                  <a:pt x="24" y="65"/>
                  <a:pt x="24" y="66"/>
                  <a:pt x="23" y="67"/>
                </a:cubicBezTo>
                <a:cubicBezTo>
                  <a:pt x="23" y="68"/>
                  <a:pt x="23" y="69"/>
                  <a:pt x="22" y="69"/>
                </a:cubicBezTo>
                <a:cubicBezTo>
                  <a:pt x="28" y="69"/>
                  <a:pt x="28" y="69"/>
                  <a:pt x="28" y="69"/>
                </a:cubicBezTo>
                <a:cubicBezTo>
                  <a:pt x="28" y="66"/>
                  <a:pt x="30" y="63"/>
                  <a:pt x="32" y="61"/>
                </a:cubicBezTo>
                <a:cubicBezTo>
                  <a:pt x="32" y="61"/>
                  <a:pt x="32" y="61"/>
                  <a:pt x="32" y="61"/>
                </a:cubicBezTo>
                <a:cubicBezTo>
                  <a:pt x="35" y="58"/>
                  <a:pt x="39" y="57"/>
                  <a:pt x="43" y="57"/>
                </a:cubicBezTo>
                <a:cubicBezTo>
                  <a:pt x="47" y="57"/>
                  <a:pt x="51" y="58"/>
                  <a:pt x="54" y="61"/>
                </a:cubicBezTo>
                <a:cubicBezTo>
                  <a:pt x="56" y="63"/>
                  <a:pt x="57" y="66"/>
                  <a:pt x="58" y="69"/>
                </a:cubicBezTo>
                <a:cubicBezTo>
                  <a:pt x="64" y="69"/>
                  <a:pt x="64" y="69"/>
                  <a:pt x="64" y="69"/>
                </a:cubicBezTo>
                <a:close/>
                <a:moveTo>
                  <a:pt x="54" y="69"/>
                </a:moveTo>
                <a:cubicBezTo>
                  <a:pt x="53" y="67"/>
                  <a:pt x="52" y="65"/>
                  <a:pt x="51" y="64"/>
                </a:cubicBezTo>
                <a:cubicBezTo>
                  <a:pt x="49" y="62"/>
                  <a:pt x="46" y="61"/>
                  <a:pt x="43" y="61"/>
                </a:cubicBezTo>
                <a:cubicBezTo>
                  <a:pt x="40" y="61"/>
                  <a:pt x="37" y="62"/>
                  <a:pt x="35" y="64"/>
                </a:cubicBezTo>
                <a:cubicBezTo>
                  <a:pt x="35" y="64"/>
                  <a:pt x="35" y="64"/>
                  <a:pt x="35" y="64"/>
                </a:cubicBezTo>
                <a:cubicBezTo>
                  <a:pt x="35" y="64"/>
                  <a:pt x="35" y="64"/>
                  <a:pt x="35" y="64"/>
                </a:cubicBezTo>
                <a:cubicBezTo>
                  <a:pt x="33" y="65"/>
                  <a:pt x="32" y="67"/>
                  <a:pt x="32" y="69"/>
                </a:cubicBezTo>
                <a:cubicBezTo>
                  <a:pt x="54" y="69"/>
                  <a:pt x="54" y="69"/>
                  <a:pt x="54" y="69"/>
                </a:cubicBezTo>
                <a:close/>
                <a:moveTo>
                  <a:pt x="74" y="10"/>
                </a:moveTo>
                <a:cubicBezTo>
                  <a:pt x="76" y="10"/>
                  <a:pt x="78" y="11"/>
                  <a:pt x="78" y="13"/>
                </a:cubicBezTo>
                <a:cubicBezTo>
                  <a:pt x="78" y="15"/>
                  <a:pt x="76" y="16"/>
                  <a:pt x="74" y="16"/>
                </a:cubicBezTo>
                <a:cubicBezTo>
                  <a:pt x="73" y="16"/>
                  <a:pt x="71" y="15"/>
                  <a:pt x="71" y="13"/>
                </a:cubicBezTo>
                <a:cubicBezTo>
                  <a:pt x="71" y="11"/>
                  <a:pt x="73" y="10"/>
                  <a:pt x="74" y="10"/>
                </a:cubicBezTo>
                <a:close/>
                <a:moveTo>
                  <a:pt x="66" y="10"/>
                </a:moveTo>
                <a:cubicBezTo>
                  <a:pt x="68" y="10"/>
                  <a:pt x="70" y="11"/>
                  <a:pt x="70" y="13"/>
                </a:cubicBezTo>
                <a:cubicBezTo>
                  <a:pt x="70" y="15"/>
                  <a:pt x="68" y="16"/>
                  <a:pt x="66" y="16"/>
                </a:cubicBezTo>
                <a:cubicBezTo>
                  <a:pt x="64" y="16"/>
                  <a:pt x="63" y="15"/>
                  <a:pt x="63" y="13"/>
                </a:cubicBezTo>
                <a:cubicBezTo>
                  <a:pt x="63" y="11"/>
                  <a:pt x="64" y="10"/>
                  <a:pt x="66" y="10"/>
                </a:cubicBezTo>
                <a:close/>
                <a:moveTo>
                  <a:pt x="58" y="10"/>
                </a:moveTo>
                <a:cubicBezTo>
                  <a:pt x="60" y="10"/>
                  <a:pt x="61" y="11"/>
                  <a:pt x="61" y="13"/>
                </a:cubicBezTo>
                <a:cubicBezTo>
                  <a:pt x="61" y="15"/>
                  <a:pt x="60" y="16"/>
                  <a:pt x="58" y="16"/>
                </a:cubicBezTo>
                <a:cubicBezTo>
                  <a:pt x="56" y="16"/>
                  <a:pt x="55" y="15"/>
                  <a:pt x="55" y="13"/>
                </a:cubicBezTo>
                <a:cubicBezTo>
                  <a:pt x="55" y="11"/>
                  <a:pt x="56" y="10"/>
                  <a:pt x="58" y="10"/>
                </a:cubicBezTo>
                <a:close/>
                <a:moveTo>
                  <a:pt x="6" y="20"/>
                </a:moveTo>
                <a:cubicBezTo>
                  <a:pt x="80" y="20"/>
                  <a:pt x="80" y="20"/>
                  <a:pt x="80" y="20"/>
                </a:cubicBezTo>
                <a:cubicBezTo>
                  <a:pt x="80" y="6"/>
                  <a:pt x="80" y="6"/>
                  <a:pt x="80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20"/>
                  <a:pt x="6" y="20"/>
                  <a:pt x="6" y="2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39" name="Freeform 3930"/>
          <p:cNvSpPr>
            <a:spLocks noEditPoints="1"/>
          </p:cNvSpPr>
          <p:nvPr/>
        </p:nvSpPr>
        <p:spPr bwMode="auto">
          <a:xfrm>
            <a:off x="1335127" y="5583212"/>
            <a:ext cx="227444" cy="204988"/>
          </a:xfrm>
          <a:custGeom>
            <a:avLst/>
            <a:gdLst>
              <a:gd name="T0" fmla="*/ 3 w 86"/>
              <a:gd name="T1" fmla="*/ 0 h 77"/>
              <a:gd name="T2" fmla="*/ 83 w 86"/>
              <a:gd name="T3" fmla="*/ 0 h 77"/>
              <a:gd name="T4" fmla="*/ 86 w 86"/>
              <a:gd name="T5" fmla="*/ 4 h 77"/>
              <a:gd name="T6" fmla="*/ 86 w 86"/>
              <a:gd name="T7" fmla="*/ 4 h 77"/>
              <a:gd name="T8" fmla="*/ 86 w 86"/>
              <a:gd name="T9" fmla="*/ 74 h 77"/>
              <a:gd name="T10" fmla="*/ 83 w 86"/>
              <a:gd name="T11" fmla="*/ 77 h 77"/>
              <a:gd name="T12" fmla="*/ 83 w 86"/>
              <a:gd name="T13" fmla="*/ 77 h 77"/>
              <a:gd name="T14" fmla="*/ 3 w 86"/>
              <a:gd name="T15" fmla="*/ 77 h 77"/>
              <a:gd name="T16" fmla="*/ 0 w 86"/>
              <a:gd name="T17" fmla="*/ 74 h 77"/>
              <a:gd name="T18" fmla="*/ 0 w 86"/>
              <a:gd name="T19" fmla="*/ 73 h 77"/>
              <a:gd name="T20" fmla="*/ 0 w 86"/>
              <a:gd name="T21" fmla="*/ 4 h 77"/>
              <a:gd name="T22" fmla="*/ 3 w 86"/>
              <a:gd name="T23" fmla="*/ 0 h 77"/>
              <a:gd name="T24" fmla="*/ 55 w 86"/>
              <a:gd name="T25" fmla="*/ 43 h 77"/>
              <a:gd name="T26" fmla="*/ 59 w 86"/>
              <a:gd name="T27" fmla="*/ 43 h 77"/>
              <a:gd name="T28" fmla="*/ 59 w 86"/>
              <a:gd name="T29" fmla="*/ 48 h 77"/>
              <a:gd name="T30" fmla="*/ 45 w 86"/>
              <a:gd name="T31" fmla="*/ 62 h 77"/>
              <a:gd name="T32" fmla="*/ 40 w 86"/>
              <a:gd name="T33" fmla="*/ 62 h 77"/>
              <a:gd name="T34" fmla="*/ 40 w 86"/>
              <a:gd name="T35" fmla="*/ 62 h 77"/>
              <a:gd name="T36" fmla="*/ 26 w 86"/>
              <a:gd name="T37" fmla="*/ 48 h 77"/>
              <a:gd name="T38" fmla="*/ 26 w 86"/>
              <a:gd name="T39" fmla="*/ 43 h 77"/>
              <a:gd name="T40" fmla="*/ 31 w 86"/>
              <a:gd name="T41" fmla="*/ 43 h 77"/>
              <a:gd name="T42" fmla="*/ 39 w 86"/>
              <a:gd name="T43" fmla="*/ 52 h 77"/>
              <a:gd name="T44" fmla="*/ 39 w 86"/>
              <a:gd name="T45" fmla="*/ 35 h 77"/>
              <a:gd name="T46" fmla="*/ 43 w 86"/>
              <a:gd name="T47" fmla="*/ 32 h 77"/>
              <a:gd name="T48" fmla="*/ 46 w 86"/>
              <a:gd name="T49" fmla="*/ 35 h 77"/>
              <a:gd name="T50" fmla="*/ 46 w 86"/>
              <a:gd name="T51" fmla="*/ 52 h 77"/>
              <a:gd name="T52" fmla="*/ 55 w 86"/>
              <a:gd name="T53" fmla="*/ 43 h 77"/>
              <a:gd name="T54" fmla="*/ 74 w 86"/>
              <a:gd name="T55" fmla="*/ 11 h 77"/>
              <a:gd name="T56" fmla="*/ 77 w 86"/>
              <a:gd name="T57" fmla="*/ 14 h 77"/>
              <a:gd name="T58" fmla="*/ 74 w 86"/>
              <a:gd name="T59" fmla="*/ 17 h 77"/>
              <a:gd name="T60" fmla="*/ 71 w 86"/>
              <a:gd name="T61" fmla="*/ 14 h 77"/>
              <a:gd name="T62" fmla="*/ 74 w 86"/>
              <a:gd name="T63" fmla="*/ 11 h 77"/>
              <a:gd name="T64" fmla="*/ 66 w 86"/>
              <a:gd name="T65" fmla="*/ 11 h 77"/>
              <a:gd name="T66" fmla="*/ 69 w 86"/>
              <a:gd name="T67" fmla="*/ 14 h 77"/>
              <a:gd name="T68" fmla="*/ 66 w 86"/>
              <a:gd name="T69" fmla="*/ 17 h 77"/>
              <a:gd name="T70" fmla="*/ 63 w 86"/>
              <a:gd name="T71" fmla="*/ 14 h 77"/>
              <a:gd name="T72" fmla="*/ 66 w 86"/>
              <a:gd name="T73" fmla="*/ 11 h 77"/>
              <a:gd name="T74" fmla="*/ 58 w 86"/>
              <a:gd name="T75" fmla="*/ 11 h 77"/>
              <a:gd name="T76" fmla="*/ 61 w 86"/>
              <a:gd name="T77" fmla="*/ 14 h 77"/>
              <a:gd name="T78" fmla="*/ 58 w 86"/>
              <a:gd name="T79" fmla="*/ 17 h 77"/>
              <a:gd name="T80" fmla="*/ 55 w 86"/>
              <a:gd name="T81" fmla="*/ 14 h 77"/>
              <a:gd name="T82" fmla="*/ 58 w 86"/>
              <a:gd name="T83" fmla="*/ 11 h 77"/>
              <a:gd name="T84" fmla="*/ 6 w 86"/>
              <a:gd name="T85" fmla="*/ 21 h 77"/>
              <a:gd name="T86" fmla="*/ 79 w 86"/>
              <a:gd name="T87" fmla="*/ 21 h 77"/>
              <a:gd name="T88" fmla="*/ 79 w 86"/>
              <a:gd name="T89" fmla="*/ 7 h 77"/>
              <a:gd name="T90" fmla="*/ 6 w 86"/>
              <a:gd name="T91" fmla="*/ 7 h 77"/>
              <a:gd name="T92" fmla="*/ 6 w 86"/>
              <a:gd name="T93" fmla="*/ 21 h 77"/>
              <a:gd name="T94" fmla="*/ 79 w 86"/>
              <a:gd name="T95" fmla="*/ 25 h 77"/>
              <a:gd name="T96" fmla="*/ 6 w 86"/>
              <a:gd name="T97" fmla="*/ 25 h 77"/>
              <a:gd name="T98" fmla="*/ 6 w 86"/>
              <a:gd name="T99" fmla="*/ 70 h 77"/>
              <a:gd name="T100" fmla="*/ 79 w 86"/>
              <a:gd name="T101" fmla="*/ 70 h 77"/>
              <a:gd name="T102" fmla="*/ 79 w 86"/>
              <a:gd name="T103" fmla="*/ 25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86" h="77">
                <a:moveTo>
                  <a:pt x="3" y="0"/>
                </a:move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6" y="2"/>
                  <a:pt x="86" y="4"/>
                </a:cubicBezTo>
                <a:cubicBezTo>
                  <a:pt x="86" y="4"/>
                  <a:pt x="86" y="4"/>
                  <a:pt x="86" y="4"/>
                </a:cubicBezTo>
                <a:cubicBezTo>
                  <a:pt x="86" y="74"/>
                  <a:pt x="86" y="74"/>
                  <a:pt x="86" y="74"/>
                </a:cubicBezTo>
                <a:cubicBezTo>
                  <a:pt x="86" y="75"/>
                  <a:pt x="85" y="77"/>
                  <a:pt x="83" y="77"/>
                </a:cubicBezTo>
                <a:cubicBezTo>
                  <a:pt x="83" y="77"/>
                  <a:pt x="83" y="77"/>
                  <a:pt x="83" y="77"/>
                </a:cubicBezTo>
                <a:cubicBezTo>
                  <a:pt x="3" y="77"/>
                  <a:pt x="3" y="77"/>
                  <a:pt x="3" y="77"/>
                </a:cubicBezTo>
                <a:cubicBezTo>
                  <a:pt x="1" y="77"/>
                  <a:pt x="0" y="75"/>
                  <a:pt x="0" y="74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1" y="0"/>
                  <a:pt x="3" y="0"/>
                </a:cubicBezTo>
                <a:close/>
                <a:moveTo>
                  <a:pt x="55" y="43"/>
                </a:moveTo>
                <a:cubicBezTo>
                  <a:pt x="56" y="42"/>
                  <a:pt x="58" y="42"/>
                  <a:pt x="59" y="43"/>
                </a:cubicBezTo>
                <a:cubicBezTo>
                  <a:pt x="61" y="45"/>
                  <a:pt x="61" y="47"/>
                  <a:pt x="59" y="48"/>
                </a:cubicBezTo>
                <a:cubicBezTo>
                  <a:pt x="45" y="62"/>
                  <a:pt x="45" y="62"/>
                  <a:pt x="45" y="62"/>
                </a:cubicBezTo>
                <a:cubicBezTo>
                  <a:pt x="44" y="64"/>
                  <a:pt x="42" y="64"/>
                  <a:pt x="40" y="62"/>
                </a:cubicBezTo>
                <a:cubicBezTo>
                  <a:pt x="40" y="62"/>
                  <a:pt x="40" y="62"/>
                  <a:pt x="40" y="62"/>
                </a:cubicBezTo>
                <a:cubicBezTo>
                  <a:pt x="26" y="48"/>
                  <a:pt x="26" y="48"/>
                  <a:pt x="26" y="48"/>
                </a:cubicBezTo>
                <a:cubicBezTo>
                  <a:pt x="25" y="47"/>
                  <a:pt x="25" y="45"/>
                  <a:pt x="26" y="43"/>
                </a:cubicBezTo>
                <a:cubicBezTo>
                  <a:pt x="27" y="42"/>
                  <a:pt x="30" y="42"/>
                  <a:pt x="31" y="43"/>
                </a:cubicBezTo>
                <a:cubicBezTo>
                  <a:pt x="39" y="52"/>
                  <a:pt x="39" y="52"/>
                  <a:pt x="39" y="52"/>
                </a:cubicBezTo>
                <a:cubicBezTo>
                  <a:pt x="39" y="35"/>
                  <a:pt x="39" y="35"/>
                  <a:pt x="39" y="35"/>
                </a:cubicBezTo>
                <a:cubicBezTo>
                  <a:pt x="39" y="33"/>
                  <a:pt x="41" y="32"/>
                  <a:pt x="43" y="32"/>
                </a:cubicBezTo>
                <a:cubicBezTo>
                  <a:pt x="45" y="32"/>
                  <a:pt x="46" y="33"/>
                  <a:pt x="46" y="35"/>
                </a:cubicBezTo>
                <a:cubicBezTo>
                  <a:pt x="46" y="52"/>
                  <a:pt x="46" y="52"/>
                  <a:pt x="46" y="52"/>
                </a:cubicBezTo>
                <a:cubicBezTo>
                  <a:pt x="55" y="43"/>
                  <a:pt x="55" y="43"/>
                  <a:pt x="55" y="43"/>
                </a:cubicBezTo>
                <a:close/>
                <a:moveTo>
                  <a:pt x="74" y="11"/>
                </a:moveTo>
                <a:cubicBezTo>
                  <a:pt x="76" y="11"/>
                  <a:pt x="77" y="12"/>
                  <a:pt x="77" y="14"/>
                </a:cubicBezTo>
                <a:cubicBezTo>
                  <a:pt x="77" y="16"/>
                  <a:pt x="76" y="17"/>
                  <a:pt x="74" y="17"/>
                </a:cubicBezTo>
                <a:cubicBezTo>
                  <a:pt x="72" y="17"/>
                  <a:pt x="71" y="16"/>
                  <a:pt x="71" y="14"/>
                </a:cubicBezTo>
                <a:cubicBezTo>
                  <a:pt x="71" y="12"/>
                  <a:pt x="72" y="11"/>
                  <a:pt x="74" y="11"/>
                </a:cubicBezTo>
                <a:close/>
                <a:moveTo>
                  <a:pt x="66" y="11"/>
                </a:moveTo>
                <a:cubicBezTo>
                  <a:pt x="68" y="11"/>
                  <a:pt x="69" y="12"/>
                  <a:pt x="69" y="14"/>
                </a:cubicBezTo>
                <a:cubicBezTo>
                  <a:pt x="69" y="16"/>
                  <a:pt x="68" y="17"/>
                  <a:pt x="66" y="17"/>
                </a:cubicBezTo>
                <a:cubicBezTo>
                  <a:pt x="64" y="17"/>
                  <a:pt x="63" y="16"/>
                  <a:pt x="63" y="14"/>
                </a:cubicBezTo>
                <a:cubicBezTo>
                  <a:pt x="63" y="12"/>
                  <a:pt x="64" y="11"/>
                  <a:pt x="66" y="11"/>
                </a:cubicBezTo>
                <a:close/>
                <a:moveTo>
                  <a:pt x="58" y="11"/>
                </a:moveTo>
                <a:cubicBezTo>
                  <a:pt x="60" y="11"/>
                  <a:pt x="61" y="12"/>
                  <a:pt x="61" y="14"/>
                </a:cubicBezTo>
                <a:cubicBezTo>
                  <a:pt x="61" y="16"/>
                  <a:pt x="60" y="17"/>
                  <a:pt x="58" y="17"/>
                </a:cubicBezTo>
                <a:cubicBezTo>
                  <a:pt x="56" y="17"/>
                  <a:pt x="55" y="16"/>
                  <a:pt x="55" y="14"/>
                </a:cubicBezTo>
                <a:cubicBezTo>
                  <a:pt x="55" y="12"/>
                  <a:pt x="56" y="11"/>
                  <a:pt x="58" y="11"/>
                </a:cubicBezTo>
                <a:close/>
                <a:moveTo>
                  <a:pt x="6" y="21"/>
                </a:moveTo>
                <a:cubicBezTo>
                  <a:pt x="79" y="21"/>
                  <a:pt x="79" y="21"/>
                  <a:pt x="79" y="21"/>
                </a:cubicBezTo>
                <a:cubicBezTo>
                  <a:pt x="79" y="7"/>
                  <a:pt x="79" y="7"/>
                  <a:pt x="79" y="7"/>
                </a:cubicBezTo>
                <a:cubicBezTo>
                  <a:pt x="6" y="7"/>
                  <a:pt x="6" y="7"/>
                  <a:pt x="6" y="7"/>
                </a:cubicBezTo>
                <a:cubicBezTo>
                  <a:pt x="6" y="21"/>
                  <a:pt x="6" y="21"/>
                  <a:pt x="6" y="21"/>
                </a:cubicBezTo>
                <a:close/>
                <a:moveTo>
                  <a:pt x="79" y="25"/>
                </a:moveTo>
                <a:cubicBezTo>
                  <a:pt x="6" y="25"/>
                  <a:pt x="6" y="25"/>
                  <a:pt x="6" y="25"/>
                </a:cubicBezTo>
                <a:cubicBezTo>
                  <a:pt x="6" y="70"/>
                  <a:pt x="6" y="70"/>
                  <a:pt x="6" y="70"/>
                </a:cubicBezTo>
                <a:cubicBezTo>
                  <a:pt x="79" y="70"/>
                  <a:pt x="79" y="70"/>
                  <a:pt x="79" y="70"/>
                </a:cubicBezTo>
                <a:cubicBezTo>
                  <a:pt x="79" y="25"/>
                  <a:pt x="79" y="25"/>
                  <a:pt x="79" y="2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40" name="Freeform 3931"/>
          <p:cNvSpPr>
            <a:spLocks noEditPoints="1"/>
          </p:cNvSpPr>
          <p:nvPr/>
        </p:nvSpPr>
        <p:spPr bwMode="auto">
          <a:xfrm>
            <a:off x="1721670" y="5583212"/>
            <a:ext cx="246491" cy="204988"/>
          </a:xfrm>
          <a:custGeom>
            <a:avLst/>
            <a:gdLst>
              <a:gd name="T0" fmla="*/ 4 w 93"/>
              <a:gd name="T1" fmla="*/ 0 h 77"/>
              <a:gd name="T2" fmla="*/ 83 w 93"/>
              <a:gd name="T3" fmla="*/ 0 h 77"/>
              <a:gd name="T4" fmla="*/ 87 w 93"/>
              <a:gd name="T5" fmla="*/ 4 h 77"/>
              <a:gd name="T6" fmla="*/ 87 w 93"/>
              <a:gd name="T7" fmla="*/ 4 h 77"/>
              <a:gd name="T8" fmla="*/ 87 w 93"/>
              <a:gd name="T9" fmla="*/ 28 h 77"/>
              <a:gd name="T10" fmla="*/ 83 w 93"/>
              <a:gd name="T11" fmla="*/ 32 h 77"/>
              <a:gd name="T12" fmla="*/ 83 w 93"/>
              <a:gd name="T13" fmla="*/ 32 h 77"/>
              <a:gd name="T14" fmla="*/ 80 w 93"/>
              <a:gd name="T15" fmla="*/ 28 h 77"/>
              <a:gd name="T16" fmla="*/ 80 w 93"/>
              <a:gd name="T17" fmla="*/ 25 h 77"/>
              <a:gd name="T18" fmla="*/ 7 w 93"/>
              <a:gd name="T19" fmla="*/ 25 h 77"/>
              <a:gd name="T20" fmla="*/ 7 w 93"/>
              <a:gd name="T21" fmla="*/ 70 h 77"/>
              <a:gd name="T22" fmla="*/ 80 w 93"/>
              <a:gd name="T23" fmla="*/ 70 h 77"/>
              <a:gd name="T24" fmla="*/ 80 w 93"/>
              <a:gd name="T25" fmla="*/ 67 h 77"/>
              <a:gd name="T26" fmla="*/ 83 w 93"/>
              <a:gd name="T27" fmla="*/ 63 h 77"/>
              <a:gd name="T28" fmla="*/ 83 w 93"/>
              <a:gd name="T29" fmla="*/ 63 h 77"/>
              <a:gd name="T30" fmla="*/ 87 w 93"/>
              <a:gd name="T31" fmla="*/ 67 h 77"/>
              <a:gd name="T32" fmla="*/ 87 w 93"/>
              <a:gd name="T33" fmla="*/ 74 h 77"/>
              <a:gd name="T34" fmla="*/ 83 w 93"/>
              <a:gd name="T35" fmla="*/ 77 h 77"/>
              <a:gd name="T36" fmla="*/ 83 w 93"/>
              <a:gd name="T37" fmla="*/ 77 h 77"/>
              <a:gd name="T38" fmla="*/ 3 w 93"/>
              <a:gd name="T39" fmla="*/ 77 h 77"/>
              <a:gd name="T40" fmla="*/ 0 w 93"/>
              <a:gd name="T41" fmla="*/ 74 h 77"/>
              <a:gd name="T42" fmla="*/ 0 w 93"/>
              <a:gd name="T43" fmla="*/ 73 h 77"/>
              <a:gd name="T44" fmla="*/ 0 w 93"/>
              <a:gd name="T45" fmla="*/ 4 h 77"/>
              <a:gd name="T46" fmla="*/ 4 w 93"/>
              <a:gd name="T47" fmla="*/ 0 h 77"/>
              <a:gd name="T48" fmla="*/ 73 w 93"/>
              <a:gd name="T49" fmla="*/ 36 h 77"/>
              <a:gd name="T50" fmla="*/ 73 w 93"/>
              <a:gd name="T51" fmla="*/ 31 h 77"/>
              <a:gd name="T52" fmla="*/ 77 w 93"/>
              <a:gd name="T53" fmla="*/ 31 h 77"/>
              <a:gd name="T54" fmla="*/ 92 w 93"/>
              <a:gd name="T55" fmla="*/ 45 h 77"/>
              <a:gd name="T56" fmla="*/ 92 w 93"/>
              <a:gd name="T57" fmla="*/ 50 h 77"/>
              <a:gd name="T58" fmla="*/ 92 w 93"/>
              <a:gd name="T59" fmla="*/ 50 h 77"/>
              <a:gd name="T60" fmla="*/ 77 w 93"/>
              <a:gd name="T61" fmla="*/ 64 h 77"/>
              <a:gd name="T62" fmla="*/ 73 w 93"/>
              <a:gd name="T63" fmla="*/ 64 h 77"/>
              <a:gd name="T64" fmla="*/ 73 w 93"/>
              <a:gd name="T65" fmla="*/ 59 h 77"/>
              <a:gd name="T66" fmla="*/ 81 w 93"/>
              <a:gd name="T67" fmla="*/ 51 h 77"/>
              <a:gd name="T68" fmla="*/ 64 w 93"/>
              <a:gd name="T69" fmla="*/ 51 h 77"/>
              <a:gd name="T70" fmla="*/ 61 w 93"/>
              <a:gd name="T71" fmla="*/ 47 h 77"/>
              <a:gd name="T72" fmla="*/ 64 w 93"/>
              <a:gd name="T73" fmla="*/ 44 h 77"/>
              <a:gd name="T74" fmla="*/ 81 w 93"/>
              <a:gd name="T75" fmla="*/ 44 h 77"/>
              <a:gd name="T76" fmla="*/ 73 w 93"/>
              <a:gd name="T77" fmla="*/ 36 h 77"/>
              <a:gd name="T78" fmla="*/ 75 w 93"/>
              <a:gd name="T79" fmla="*/ 11 h 77"/>
              <a:gd name="T80" fmla="*/ 78 w 93"/>
              <a:gd name="T81" fmla="*/ 14 h 77"/>
              <a:gd name="T82" fmla="*/ 75 w 93"/>
              <a:gd name="T83" fmla="*/ 17 h 77"/>
              <a:gd name="T84" fmla="*/ 71 w 93"/>
              <a:gd name="T85" fmla="*/ 14 h 77"/>
              <a:gd name="T86" fmla="*/ 75 w 93"/>
              <a:gd name="T87" fmla="*/ 11 h 77"/>
              <a:gd name="T88" fmla="*/ 67 w 93"/>
              <a:gd name="T89" fmla="*/ 11 h 77"/>
              <a:gd name="T90" fmla="*/ 70 w 93"/>
              <a:gd name="T91" fmla="*/ 14 h 77"/>
              <a:gd name="T92" fmla="*/ 67 w 93"/>
              <a:gd name="T93" fmla="*/ 17 h 77"/>
              <a:gd name="T94" fmla="*/ 63 w 93"/>
              <a:gd name="T95" fmla="*/ 14 h 77"/>
              <a:gd name="T96" fmla="*/ 67 w 93"/>
              <a:gd name="T97" fmla="*/ 11 h 77"/>
              <a:gd name="T98" fmla="*/ 58 w 93"/>
              <a:gd name="T99" fmla="*/ 11 h 77"/>
              <a:gd name="T100" fmla="*/ 62 w 93"/>
              <a:gd name="T101" fmla="*/ 14 h 77"/>
              <a:gd name="T102" fmla="*/ 58 w 93"/>
              <a:gd name="T103" fmla="*/ 17 h 77"/>
              <a:gd name="T104" fmla="*/ 55 w 93"/>
              <a:gd name="T105" fmla="*/ 14 h 77"/>
              <a:gd name="T106" fmla="*/ 58 w 93"/>
              <a:gd name="T107" fmla="*/ 11 h 77"/>
              <a:gd name="T108" fmla="*/ 7 w 93"/>
              <a:gd name="T109" fmla="*/ 21 h 77"/>
              <a:gd name="T110" fmla="*/ 80 w 93"/>
              <a:gd name="T111" fmla="*/ 21 h 77"/>
              <a:gd name="T112" fmla="*/ 80 w 93"/>
              <a:gd name="T113" fmla="*/ 7 h 77"/>
              <a:gd name="T114" fmla="*/ 7 w 93"/>
              <a:gd name="T115" fmla="*/ 7 h 77"/>
              <a:gd name="T116" fmla="*/ 7 w 93"/>
              <a:gd name="T117" fmla="*/ 21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93" h="77">
                <a:moveTo>
                  <a:pt x="4" y="0"/>
                </a:move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7" y="2"/>
                  <a:pt x="87" y="4"/>
                </a:cubicBezTo>
                <a:cubicBezTo>
                  <a:pt x="87" y="4"/>
                  <a:pt x="87" y="4"/>
                  <a:pt x="87" y="4"/>
                </a:cubicBezTo>
                <a:cubicBezTo>
                  <a:pt x="87" y="28"/>
                  <a:pt x="87" y="28"/>
                  <a:pt x="87" y="28"/>
                </a:cubicBezTo>
                <a:cubicBezTo>
                  <a:pt x="87" y="30"/>
                  <a:pt x="85" y="32"/>
                  <a:pt x="83" y="32"/>
                </a:cubicBezTo>
                <a:cubicBezTo>
                  <a:pt x="83" y="32"/>
                  <a:pt x="83" y="32"/>
                  <a:pt x="83" y="32"/>
                </a:cubicBezTo>
                <a:cubicBezTo>
                  <a:pt x="81" y="32"/>
                  <a:pt x="80" y="30"/>
                  <a:pt x="80" y="28"/>
                </a:cubicBezTo>
                <a:cubicBezTo>
                  <a:pt x="80" y="25"/>
                  <a:pt x="80" y="25"/>
                  <a:pt x="80" y="25"/>
                </a:cubicBezTo>
                <a:cubicBezTo>
                  <a:pt x="7" y="25"/>
                  <a:pt x="7" y="25"/>
                  <a:pt x="7" y="25"/>
                </a:cubicBezTo>
                <a:cubicBezTo>
                  <a:pt x="7" y="70"/>
                  <a:pt x="7" y="70"/>
                  <a:pt x="7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67"/>
                  <a:pt x="80" y="67"/>
                  <a:pt x="80" y="67"/>
                </a:cubicBezTo>
                <a:cubicBezTo>
                  <a:pt x="80" y="65"/>
                  <a:pt x="81" y="63"/>
                  <a:pt x="83" y="63"/>
                </a:cubicBezTo>
                <a:cubicBezTo>
                  <a:pt x="83" y="63"/>
                  <a:pt x="83" y="63"/>
                  <a:pt x="83" y="63"/>
                </a:cubicBezTo>
                <a:cubicBezTo>
                  <a:pt x="85" y="63"/>
                  <a:pt x="87" y="65"/>
                  <a:pt x="87" y="67"/>
                </a:cubicBezTo>
                <a:cubicBezTo>
                  <a:pt x="87" y="74"/>
                  <a:pt x="87" y="74"/>
                  <a:pt x="87" y="74"/>
                </a:cubicBezTo>
                <a:cubicBezTo>
                  <a:pt x="87" y="75"/>
                  <a:pt x="85" y="77"/>
                  <a:pt x="83" y="77"/>
                </a:cubicBezTo>
                <a:cubicBezTo>
                  <a:pt x="83" y="77"/>
                  <a:pt x="83" y="77"/>
                  <a:pt x="83" y="77"/>
                </a:cubicBezTo>
                <a:cubicBezTo>
                  <a:pt x="3" y="77"/>
                  <a:pt x="3" y="77"/>
                  <a:pt x="3" y="77"/>
                </a:cubicBezTo>
                <a:cubicBezTo>
                  <a:pt x="2" y="77"/>
                  <a:pt x="0" y="75"/>
                  <a:pt x="0" y="74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4"/>
                  <a:pt x="0" y="4"/>
                  <a:pt x="0" y="4"/>
                </a:cubicBezTo>
                <a:cubicBezTo>
                  <a:pt x="0" y="2"/>
                  <a:pt x="2" y="0"/>
                  <a:pt x="4" y="0"/>
                </a:cubicBezTo>
                <a:close/>
                <a:moveTo>
                  <a:pt x="73" y="36"/>
                </a:moveTo>
                <a:cubicBezTo>
                  <a:pt x="71" y="34"/>
                  <a:pt x="71" y="32"/>
                  <a:pt x="73" y="31"/>
                </a:cubicBezTo>
                <a:cubicBezTo>
                  <a:pt x="74" y="30"/>
                  <a:pt x="76" y="30"/>
                  <a:pt x="77" y="31"/>
                </a:cubicBezTo>
                <a:cubicBezTo>
                  <a:pt x="92" y="45"/>
                  <a:pt x="92" y="45"/>
                  <a:pt x="92" y="45"/>
                </a:cubicBezTo>
                <a:cubicBezTo>
                  <a:pt x="93" y="46"/>
                  <a:pt x="93" y="49"/>
                  <a:pt x="92" y="50"/>
                </a:cubicBezTo>
                <a:cubicBezTo>
                  <a:pt x="92" y="50"/>
                  <a:pt x="92" y="50"/>
                  <a:pt x="92" y="50"/>
                </a:cubicBezTo>
                <a:cubicBezTo>
                  <a:pt x="77" y="64"/>
                  <a:pt x="77" y="64"/>
                  <a:pt x="77" y="64"/>
                </a:cubicBezTo>
                <a:cubicBezTo>
                  <a:pt x="76" y="65"/>
                  <a:pt x="74" y="65"/>
                  <a:pt x="73" y="64"/>
                </a:cubicBezTo>
                <a:cubicBezTo>
                  <a:pt x="71" y="63"/>
                  <a:pt x="71" y="61"/>
                  <a:pt x="73" y="59"/>
                </a:cubicBezTo>
                <a:cubicBezTo>
                  <a:pt x="81" y="51"/>
                  <a:pt x="81" y="51"/>
                  <a:pt x="81" y="51"/>
                </a:cubicBezTo>
                <a:cubicBezTo>
                  <a:pt x="64" y="51"/>
                  <a:pt x="64" y="51"/>
                  <a:pt x="64" y="51"/>
                </a:cubicBezTo>
                <a:cubicBezTo>
                  <a:pt x="63" y="51"/>
                  <a:pt x="61" y="49"/>
                  <a:pt x="61" y="47"/>
                </a:cubicBezTo>
                <a:cubicBezTo>
                  <a:pt x="61" y="46"/>
                  <a:pt x="63" y="44"/>
                  <a:pt x="64" y="44"/>
                </a:cubicBezTo>
                <a:cubicBezTo>
                  <a:pt x="81" y="44"/>
                  <a:pt x="81" y="44"/>
                  <a:pt x="81" y="44"/>
                </a:cubicBezTo>
                <a:cubicBezTo>
                  <a:pt x="73" y="36"/>
                  <a:pt x="73" y="36"/>
                  <a:pt x="73" y="36"/>
                </a:cubicBezTo>
                <a:close/>
                <a:moveTo>
                  <a:pt x="75" y="11"/>
                </a:moveTo>
                <a:cubicBezTo>
                  <a:pt x="77" y="11"/>
                  <a:pt x="78" y="12"/>
                  <a:pt x="78" y="14"/>
                </a:cubicBezTo>
                <a:cubicBezTo>
                  <a:pt x="78" y="16"/>
                  <a:pt x="77" y="17"/>
                  <a:pt x="75" y="17"/>
                </a:cubicBezTo>
                <a:cubicBezTo>
                  <a:pt x="73" y="17"/>
                  <a:pt x="71" y="16"/>
                  <a:pt x="71" y="14"/>
                </a:cubicBezTo>
                <a:cubicBezTo>
                  <a:pt x="71" y="12"/>
                  <a:pt x="73" y="11"/>
                  <a:pt x="75" y="11"/>
                </a:cubicBezTo>
                <a:close/>
                <a:moveTo>
                  <a:pt x="67" y="11"/>
                </a:moveTo>
                <a:cubicBezTo>
                  <a:pt x="68" y="11"/>
                  <a:pt x="70" y="12"/>
                  <a:pt x="70" y="14"/>
                </a:cubicBezTo>
                <a:cubicBezTo>
                  <a:pt x="70" y="16"/>
                  <a:pt x="68" y="17"/>
                  <a:pt x="67" y="17"/>
                </a:cubicBezTo>
                <a:cubicBezTo>
                  <a:pt x="65" y="17"/>
                  <a:pt x="63" y="16"/>
                  <a:pt x="63" y="14"/>
                </a:cubicBezTo>
                <a:cubicBezTo>
                  <a:pt x="63" y="12"/>
                  <a:pt x="65" y="11"/>
                  <a:pt x="67" y="11"/>
                </a:cubicBezTo>
                <a:close/>
                <a:moveTo>
                  <a:pt x="58" y="11"/>
                </a:moveTo>
                <a:cubicBezTo>
                  <a:pt x="60" y="11"/>
                  <a:pt x="62" y="12"/>
                  <a:pt x="62" y="14"/>
                </a:cubicBezTo>
                <a:cubicBezTo>
                  <a:pt x="62" y="16"/>
                  <a:pt x="60" y="17"/>
                  <a:pt x="58" y="17"/>
                </a:cubicBezTo>
                <a:cubicBezTo>
                  <a:pt x="57" y="17"/>
                  <a:pt x="55" y="16"/>
                  <a:pt x="55" y="14"/>
                </a:cubicBezTo>
                <a:cubicBezTo>
                  <a:pt x="55" y="12"/>
                  <a:pt x="57" y="11"/>
                  <a:pt x="58" y="11"/>
                </a:cubicBezTo>
                <a:close/>
                <a:moveTo>
                  <a:pt x="7" y="21"/>
                </a:moveTo>
                <a:cubicBezTo>
                  <a:pt x="80" y="21"/>
                  <a:pt x="80" y="21"/>
                  <a:pt x="80" y="21"/>
                </a:cubicBezTo>
                <a:cubicBezTo>
                  <a:pt x="80" y="7"/>
                  <a:pt x="80" y="7"/>
                  <a:pt x="80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21"/>
                  <a:pt x="7" y="21"/>
                  <a:pt x="7" y="2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41" name="Freeform 3932"/>
          <p:cNvSpPr>
            <a:spLocks noEditPoints="1"/>
          </p:cNvSpPr>
          <p:nvPr/>
        </p:nvSpPr>
        <p:spPr bwMode="auto">
          <a:xfrm>
            <a:off x="1729514" y="4693811"/>
            <a:ext cx="230805" cy="201628"/>
          </a:xfrm>
          <a:custGeom>
            <a:avLst/>
            <a:gdLst>
              <a:gd name="T0" fmla="*/ 4 w 87"/>
              <a:gd name="T1" fmla="*/ 0 h 76"/>
              <a:gd name="T2" fmla="*/ 87 w 87"/>
              <a:gd name="T3" fmla="*/ 3 h 76"/>
              <a:gd name="T4" fmla="*/ 87 w 87"/>
              <a:gd name="T5" fmla="*/ 73 h 76"/>
              <a:gd name="T6" fmla="*/ 83 w 87"/>
              <a:gd name="T7" fmla="*/ 76 h 76"/>
              <a:gd name="T8" fmla="*/ 0 w 87"/>
              <a:gd name="T9" fmla="*/ 73 h 76"/>
              <a:gd name="T10" fmla="*/ 0 w 87"/>
              <a:gd name="T11" fmla="*/ 3 h 76"/>
              <a:gd name="T12" fmla="*/ 34 w 87"/>
              <a:gd name="T13" fmla="*/ 53 h 76"/>
              <a:gd name="T14" fmla="*/ 32 w 87"/>
              <a:gd name="T15" fmla="*/ 57 h 76"/>
              <a:gd name="T16" fmla="*/ 17 w 87"/>
              <a:gd name="T17" fmla="*/ 46 h 76"/>
              <a:gd name="T18" fmla="*/ 32 w 87"/>
              <a:gd name="T19" fmla="*/ 37 h 76"/>
              <a:gd name="T20" fmla="*/ 34 w 87"/>
              <a:gd name="T21" fmla="*/ 41 h 76"/>
              <a:gd name="T22" fmla="*/ 34 w 87"/>
              <a:gd name="T23" fmla="*/ 53 h 76"/>
              <a:gd name="T24" fmla="*/ 52 w 87"/>
              <a:gd name="T25" fmla="*/ 56 h 76"/>
              <a:gd name="T26" fmla="*/ 64 w 87"/>
              <a:gd name="T27" fmla="*/ 47 h 76"/>
              <a:gd name="T28" fmla="*/ 52 w 87"/>
              <a:gd name="T29" fmla="*/ 38 h 76"/>
              <a:gd name="T30" fmla="*/ 69 w 87"/>
              <a:gd name="T31" fmla="*/ 45 h 76"/>
              <a:gd name="T32" fmla="*/ 69 w 87"/>
              <a:gd name="T33" fmla="*/ 49 h 76"/>
              <a:gd name="T34" fmla="*/ 47 w 87"/>
              <a:gd name="T35" fmla="*/ 34 h 76"/>
              <a:gd name="T36" fmla="*/ 51 w 87"/>
              <a:gd name="T37" fmla="*/ 36 h 76"/>
              <a:gd name="T38" fmla="*/ 37 w 87"/>
              <a:gd name="T39" fmla="*/ 61 h 76"/>
              <a:gd name="T40" fmla="*/ 47 w 87"/>
              <a:gd name="T41" fmla="*/ 34 h 76"/>
              <a:gd name="T42" fmla="*/ 78 w 87"/>
              <a:gd name="T43" fmla="*/ 13 h 76"/>
              <a:gd name="T44" fmla="*/ 71 w 87"/>
              <a:gd name="T45" fmla="*/ 13 h 76"/>
              <a:gd name="T46" fmla="*/ 67 w 87"/>
              <a:gd name="T47" fmla="*/ 10 h 76"/>
              <a:gd name="T48" fmla="*/ 67 w 87"/>
              <a:gd name="T49" fmla="*/ 17 h 76"/>
              <a:gd name="T50" fmla="*/ 67 w 87"/>
              <a:gd name="T51" fmla="*/ 10 h 76"/>
              <a:gd name="T52" fmla="*/ 62 w 87"/>
              <a:gd name="T53" fmla="*/ 13 h 76"/>
              <a:gd name="T54" fmla="*/ 55 w 87"/>
              <a:gd name="T55" fmla="*/ 13 h 76"/>
              <a:gd name="T56" fmla="*/ 7 w 87"/>
              <a:gd name="T57" fmla="*/ 20 h 76"/>
              <a:gd name="T58" fmla="*/ 80 w 87"/>
              <a:gd name="T59" fmla="*/ 7 h 76"/>
              <a:gd name="T60" fmla="*/ 7 w 87"/>
              <a:gd name="T61" fmla="*/ 20 h 76"/>
              <a:gd name="T62" fmla="*/ 7 w 87"/>
              <a:gd name="T63" fmla="*/ 24 h 76"/>
              <a:gd name="T64" fmla="*/ 80 w 87"/>
              <a:gd name="T65" fmla="*/ 70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87" h="76">
                <a:moveTo>
                  <a:pt x="3" y="0"/>
                </a:moveTo>
                <a:cubicBezTo>
                  <a:pt x="4" y="0"/>
                  <a:pt x="4" y="0"/>
                  <a:pt x="4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7" y="1"/>
                  <a:pt x="87" y="3"/>
                </a:cubicBezTo>
                <a:cubicBezTo>
                  <a:pt x="87" y="3"/>
                  <a:pt x="87" y="3"/>
                  <a:pt x="87" y="3"/>
                </a:cubicBezTo>
                <a:cubicBezTo>
                  <a:pt x="87" y="73"/>
                  <a:pt x="87" y="73"/>
                  <a:pt x="87" y="73"/>
                </a:cubicBezTo>
                <a:cubicBezTo>
                  <a:pt x="87" y="75"/>
                  <a:pt x="85" y="76"/>
                  <a:pt x="83" y="76"/>
                </a:cubicBezTo>
                <a:cubicBezTo>
                  <a:pt x="83" y="76"/>
                  <a:pt x="83" y="76"/>
                  <a:pt x="83" y="76"/>
                </a:cubicBezTo>
                <a:cubicBezTo>
                  <a:pt x="3" y="76"/>
                  <a:pt x="3" y="76"/>
                  <a:pt x="3" y="76"/>
                </a:cubicBezTo>
                <a:cubicBezTo>
                  <a:pt x="2" y="76"/>
                  <a:pt x="0" y="75"/>
                  <a:pt x="0" y="73"/>
                </a:cubicBezTo>
                <a:cubicBezTo>
                  <a:pt x="0" y="73"/>
                  <a:pt x="0" y="73"/>
                  <a:pt x="0" y="73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3" y="0"/>
                </a:cubicBezTo>
                <a:close/>
                <a:moveTo>
                  <a:pt x="34" y="53"/>
                </a:moveTo>
                <a:cubicBezTo>
                  <a:pt x="35" y="54"/>
                  <a:pt x="36" y="55"/>
                  <a:pt x="35" y="56"/>
                </a:cubicBezTo>
                <a:cubicBezTo>
                  <a:pt x="35" y="57"/>
                  <a:pt x="33" y="57"/>
                  <a:pt x="32" y="57"/>
                </a:cubicBezTo>
                <a:cubicBezTo>
                  <a:pt x="18" y="49"/>
                  <a:pt x="18" y="49"/>
                  <a:pt x="18" y="49"/>
                </a:cubicBezTo>
                <a:cubicBezTo>
                  <a:pt x="17" y="48"/>
                  <a:pt x="16" y="47"/>
                  <a:pt x="17" y="46"/>
                </a:cubicBezTo>
                <a:cubicBezTo>
                  <a:pt x="17" y="46"/>
                  <a:pt x="17" y="45"/>
                  <a:pt x="18" y="45"/>
                </a:cubicBezTo>
                <a:cubicBezTo>
                  <a:pt x="32" y="37"/>
                  <a:pt x="32" y="37"/>
                  <a:pt x="32" y="37"/>
                </a:cubicBezTo>
                <a:cubicBezTo>
                  <a:pt x="33" y="37"/>
                  <a:pt x="35" y="37"/>
                  <a:pt x="35" y="38"/>
                </a:cubicBezTo>
                <a:cubicBezTo>
                  <a:pt x="36" y="39"/>
                  <a:pt x="35" y="40"/>
                  <a:pt x="34" y="41"/>
                </a:cubicBezTo>
                <a:cubicBezTo>
                  <a:pt x="23" y="47"/>
                  <a:pt x="23" y="47"/>
                  <a:pt x="23" y="47"/>
                </a:cubicBezTo>
                <a:cubicBezTo>
                  <a:pt x="34" y="53"/>
                  <a:pt x="34" y="53"/>
                  <a:pt x="34" y="53"/>
                </a:cubicBezTo>
                <a:close/>
                <a:moveTo>
                  <a:pt x="54" y="57"/>
                </a:moveTo>
                <a:cubicBezTo>
                  <a:pt x="53" y="57"/>
                  <a:pt x="52" y="57"/>
                  <a:pt x="52" y="56"/>
                </a:cubicBezTo>
                <a:cubicBezTo>
                  <a:pt x="51" y="55"/>
                  <a:pt x="52" y="54"/>
                  <a:pt x="52" y="53"/>
                </a:cubicBezTo>
                <a:cubicBezTo>
                  <a:pt x="64" y="47"/>
                  <a:pt x="64" y="47"/>
                  <a:pt x="64" y="47"/>
                </a:cubicBezTo>
                <a:cubicBezTo>
                  <a:pt x="52" y="41"/>
                  <a:pt x="52" y="41"/>
                  <a:pt x="52" y="41"/>
                </a:cubicBezTo>
                <a:cubicBezTo>
                  <a:pt x="52" y="40"/>
                  <a:pt x="51" y="39"/>
                  <a:pt x="52" y="38"/>
                </a:cubicBezTo>
                <a:cubicBezTo>
                  <a:pt x="52" y="37"/>
                  <a:pt x="53" y="37"/>
                  <a:pt x="54" y="37"/>
                </a:cubicBezTo>
                <a:cubicBezTo>
                  <a:pt x="69" y="45"/>
                  <a:pt x="69" y="45"/>
                  <a:pt x="69" y="45"/>
                </a:cubicBezTo>
                <a:cubicBezTo>
                  <a:pt x="69" y="45"/>
                  <a:pt x="70" y="46"/>
                  <a:pt x="70" y="46"/>
                </a:cubicBezTo>
                <a:cubicBezTo>
                  <a:pt x="70" y="47"/>
                  <a:pt x="70" y="48"/>
                  <a:pt x="69" y="49"/>
                </a:cubicBezTo>
                <a:cubicBezTo>
                  <a:pt x="54" y="57"/>
                  <a:pt x="54" y="57"/>
                  <a:pt x="54" y="57"/>
                </a:cubicBezTo>
                <a:close/>
                <a:moveTo>
                  <a:pt x="47" y="34"/>
                </a:moveTo>
                <a:cubicBezTo>
                  <a:pt x="48" y="33"/>
                  <a:pt x="49" y="33"/>
                  <a:pt x="50" y="33"/>
                </a:cubicBezTo>
                <a:cubicBezTo>
                  <a:pt x="51" y="34"/>
                  <a:pt x="51" y="35"/>
                  <a:pt x="51" y="36"/>
                </a:cubicBezTo>
                <a:cubicBezTo>
                  <a:pt x="40" y="60"/>
                  <a:pt x="40" y="60"/>
                  <a:pt x="40" y="60"/>
                </a:cubicBezTo>
                <a:cubicBezTo>
                  <a:pt x="39" y="61"/>
                  <a:pt x="38" y="61"/>
                  <a:pt x="37" y="61"/>
                </a:cubicBezTo>
                <a:cubicBezTo>
                  <a:pt x="36" y="60"/>
                  <a:pt x="35" y="59"/>
                  <a:pt x="36" y="58"/>
                </a:cubicBezTo>
                <a:cubicBezTo>
                  <a:pt x="47" y="34"/>
                  <a:pt x="47" y="34"/>
                  <a:pt x="47" y="34"/>
                </a:cubicBezTo>
                <a:close/>
                <a:moveTo>
                  <a:pt x="75" y="10"/>
                </a:moveTo>
                <a:cubicBezTo>
                  <a:pt x="77" y="10"/>
                  <a:pt x="78" y="12"/>
                  <a:pt x="78" y="13"/>
                </a:cubicBezTo>
                <a:cubicBezTo>
                  <a:pt x="78" y="15"/>
                  <a:pt x="77" y="17"/>
                  <a:pt x="75" y="17"/>
                </a:cubicBezTo>
                <a:cubicBezTo>
                  <a:pt x="73" y="17"/>
                  <a:pt x="71" y="15"/>
                  <a:pt x="71" y="13"/>
                </a:cubicBezTo>
                <a:cubicBezTo>
                  <a:pt x="71" y="12"/>
                  <a:pt x="73" y="10"/>
                  <a:pt x="75" y="10"/>
                </a:cubicBezTo>
                <a:close/>
                <a:moveTo>
                  <a:pt x="67" y="10"/>
                </a:moveTo>
                <a:cubicBezTo>
                  <a:pt x="68" y="10"/>
                  <a:pt x="70" y="12"/>
                  <a:pt x="70" y="13"/>
                </a:cubicBezTo>
                <a:cubicBezTo>
                  <a:pt x="70" y="15"/>
                  <a:pt x="68" y="17"/>
                  <a:pt x="67" y="17"/>
                </a:cubicBezTo>
                <a:cubicBezTo>
                  <a:pt x="65" y="17"/>
                  <a:pt x="63" y="15"/>
                  <a:pt x="63" y="13"/>
                </a:cubicBezTo>
                <a:cubicBezTo>
                  <a:pt x="63" y="12"/>
                  <a:pt x="65" y="10"/>
                  <a:pt x="67" y="10"/>
                </a:cubicBezTo>
                <a:close/>
                <a:moveTo>
                  <a:pt x="58" y="10"/>
                </a:moveTo>
                <a:cubicBezTo>
                  <a:pt x="60" y="10"/>
                  <a:pt x="62" y="12"/>
                  <a:pt x="62" y="13"/>
                </a:cubicBezTo>
                <a:cubicBezTo>
                  <a:pt x="62" y="15"/>
                  <a:pt x="60" y="17"/>
                  <a:pt x="58" y="17"/>
                </a:cubicBezTo>
                <a:cubicBezTo>
                  <a:pt x="57" y="17"/>
                  <a:pt x="55" y="15"/>
                  <a:pt x="55" y="13"/>
                </a:cubicBezTo>
                <a:cubicBezTo>
                  <a:pt x="55" y="12"/>
                  <a:pt x="57" y="10"/>
                  <a:pt x="58" y="10"/>
                </a:cubicBezTo>
                <a:close/>
                <a:moveTo>
                  <a:pt x="7" y="20"/>
                </a:moveTo>
                <a:cubicBezTo>
                  <a:pt x="80" y="20"/>
                  <a:pt x="80" y="20"/>
                  <a:pt x="80" y="20"/>
                </a:cubicBezTo>
                <a:cubicBezTo>
                  <a:pt x="80" y="7"/>
                  <a:pt x="80" y="7"/>
                  <a:pt x="80" y="7"/>
                </a:cubicBezTo>
                <a:cubicBezTo>
                  <a:pt x="7" y="7"/>
                  <a:pt x="7" y="7"/>
                  <a:pt x="7" y="7"/>
                </a:cubicBezTo>
                <a:cubicBezTo>
                  <a:pt x="7" y="20"/>
                  <a:pt x="7" y="20"/>
                  <a:pt x="7" y="20"/>
                </a:cubicBezTo>
                <a:close/>
                <a:moveTo>
                  <a:pt x="80" y="24"/>
                </a:moveTo>
                <a:cubicBezTo>
                  <a:pt x="7" y="24"/>
                  <a:pt x="7" y="24"/>
                  <a:pt x="7" y="24"/>
                </a:cubicBezTo>
                <a:cubicBezTo>
                  <a:pt x="7" y="70"/>
                  <a:pt x="7" y="70"/>
                  <a:pt x="7" y="70"/>
                </a:cubicBezTo>
                <a:cubicBezTo>
                  <a:pt x="80" y="70"/>
                  <a:pt x="80" y="70"/>
                  <a:pt x="80" y="70"/>
                </a:cubicBezTo>
                <a:cubicBezTo>
                  <a:pt x="80" y="24"/>
                  <a:pt x="80" y="24"/>
                  <a:pt x="80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42" name="Freeform 3933"/>
          <p:cNvSpPr>
            <a:spLocks noEditPoints="1"/>
          </p:cNvSpPr>
          <p:nvPr/>
        </p:nvSpPr>
        <p:spPr bwMode="auto">
          <a:xfrm>
            <a:off x="4509259" y="6037994"/>
            <a:ext cx="230805" cy="220670"/>
          </a:xfrm>
          <a:custGeom>
            <a:avLst/>
            <a:gdLst>
              <a:gd name="T0" fmla="*/ 62 w 87"/>
              <a:gd name="T1" fmla="*/ 24 h 83"/>
              <a:gd name="T2" fmla="*/ 78 w 87"/>
              <a:gd name="T3" fmla="*/ 18 h 83"/>
              <a:gd name="T4" fmla="*/ 79 w 87"/>
              <a:gd name="T5" fmla="*/ 17 h 83"/>
              <a:gd name="T6" fmla="*/ 79 w 87"/>
              <a:gd name="T7" fmla="*/ 12 h 83"/>
              <a:gd name="T8" fmla="*/ 75 w 87"/>
              <a:gd name="T9" fmla="*/ 7 h 83"/>
              <a:gd name="T10" fmla="*/ 62 w 87"/>
              <a:gd name="T11" fmla="*/ 24 h 83"/>
              <a:gd name="T12" fmla="*/ 42 w 87"/>
              <a:gd name="T13" fmla="*/ 42 h 83"/>
              <a:gd name="T14" fmla="*/ 18 w 87"/>
              <a:gd name="T15" fmla="*/ 48 h 83"/>
              <a:gd name="T16" fmla="*/ 1 w 87"/>
              <a:gd name="T17" fmla="*/ 19 h 83"/>
              <a:gd name="T18" fmla="*/ 4 w 87"/>
              <a:gd name="T19" fmla="*/ 14 h 83"/>
              <a:gd name="T20" fmla="*/ 14 w 87"/>
              <a:gd name="T21" fmla="*/ 12 h 83"/>
              <a:gd name="T22" fmla="*/ 46 w 87"/>
              <a:gd name="T23" fmla="*/ 34 h 83"/>
              <a:gd name="T24" fmla="*/ 47 w 87"/>
              <a:gd name="T25" fmla="*/ 41 h 83"/>
              <a:gd name="T26" fmla="*/ 56 w 87"/>
              <a:gd name="T27" fmla="*/ 7 h 83"/>
              <a:gd name="T28" fmla="*/ 82 w 87"/>
              <a:gd name="T29" fmla="*/ 0 h 83"/>
              <a:gd name="T30" fmla="*/ 84 w 87"/>
              <a:gd name="T31" fmla="*/ 0 h 83"/>
              <a:gd name="T32" fmla="*/ 86 w 87"/>
              <a:gd name="T33" fmla="*/ 12 h 83"/>
              <a:gd name="T34" fmla="*/ 85 w 87"/>
              <a:gd name="T35" fmla="*/ 18 h 83"/>
              <a:gd name="T36" fmla="*/ 85 w 87"/>
              <a:gd name="T37" fmla="*/ 19 h 83"/>
              <a:gd name="T38" fmla="*/ 79 w 87"/>
              <a:gd name="T39" fmla="*/ 30 h 83"/>
              <a:gd name="T40" fmla="*/ 61 w 87"/>
              <a:gd name="T41" fmla="*/ 32 h 83"/>
              <a:gd name="T42" fmla="*/ 50 w 87"/>
              <a:gd name="T43" fmla="*/ 46 h 83"/>
              <a:gd name="T44" fmla="*/ 53 w 87"/>
              <a:gd name="T45" fmla="*/ 53 h 83"/>
              <a:gd name="T46" fmla="*/ 60 w 87"/>
              <a:gd name="T47" fmla="*/ 55 h 83"/>
              <a:gd name="T48" fmla="*/ 63 w 87"/>
              <a:gd name="T49" fmla="*/ 59 h 83"/>
              <a:gd name="T50" fmla="*/ 73 w 87"/>
              <a:gd name="T51" fmla="*/ 68 h 83"/>
              <a:gd name="T52" fmla="*/ 76 w 87"/>
              <a:gd name="T53" fmla="*/ 74 h 83"/>
              <a:gd name="T54" fmla="*/ 67 w 87"/>
              <a:gd name="T55" fmla="*/ 83 h 83"/>
              <a:gd name="T56" fmla="*/ 28 w 87"/>
              <a:gd name="T57" fmla="*/ 80 h 83"/>
              <a:gd name="T58" fmla="*/ 31 w 87"/>
              <a:gd name="T59" fmla="*/ 66 h 83"/>
              <a:gd name="T60" fmla="*/ 38 w 87"/>
              <a:gd name="T61" fmla="*/ 57 h 83"/>
              <a:gd name="T62" fmla="*/ 46 w 87"/>
              <a:gd name="T63" fmla="*/ 52 h 83"/>
              <a:gd name="T64" fmla="*/ 46 w 87"/>
              <a:gd name="T65" fmla="*/ 47 h 83"/>
              <a:gd name="T66" fmla="*/ 42 w 87"/>
              <a:gd name="T67" fmla="*/ 42 h 83"/>
              <a:gd name="T68" fmla="*/ 38 w 87"/>
              <a:gd name="T69" fmla="*/ 37 h 83"/>
              <a:gd name="T70" fmla="*/ 34 w 87"/>
              <a:gd name="T71" fmla="*/ 20 h 83"/>
              <a:gd name="T72" fmla="*/ 9 w 87"/>
              <a:gd name="T73" fmla="*/ 20 h 83"/>
              <a:gd name="T74" fmla="*/ 21 w 87"/>
              <a:gd name="T75" fmla="*/ 42 h 83"/>
              <a:gd name="T76" fmla="*/ 38 w 87"/>
              <a:gd name="T77" fmla="*/ 67 h 83"/>
              <a:gd name="T78" fmla="*/ 38 w 87"/>
              <a:gd name="T79" fmla="*/ 67 h 83"/>
              <a:gd name="T80" fmla="*/ 35 w 87"/>
              <a:gd name="T81" fmla="*/ 72 h 83"/>
              <a:gd name="T82" fmla="*/ 34 w 87"/>
              <a:gd name="T83" fmla="*/ 76 h 83"/>
              <a:gd name="T84" fmla="*/ 69 w 87"/>
              <a:gd name="T85" fmla="*/ 76 h 83"/>
              <a:gd name="T86" fmla="*/ 69 w 87"/>
              <a:gd name="T87" fmla="*/ 73 h 83"/>
              <a:gd name="T88" fmla="*/ 66 w 87"/>
              <a:gd name="T89" fmla="*/ 69 h 83"/>
              <a:gd name="T90" fmla="*/ 66 w 87"/>
              <a:gd name="T91" fmla="*/ 69 h 83"/>
              <a:gd name="T92" fmla="*/ 63 w 87"/>
              <a:gd name="T93" fmla="*/ 65 h 83"/>
              <a:gd name="T94" fmla="*/ 62 w 87"/>
              <a:gd name="T95" fmla="*/ 65 h 83"/>
              <a:gd name="T96" fmla="*/ 57 w 87"/>
              <a:gd name="T97" fmla="*/ 63 h 83"/>
              <a:gd name="T98" fmla="*/ 56 w 87"/>
              <a:gd name="T99" fmla="*/ 60 h 83"/>
              <a:gd name="T100" fmla="*/ 52 w 87"/>
              <a:gd name="T101" fmla="*/ 60 h 83"/>
              <a:gd name="T102" fmla="*/ 47 w 87"/>
              <a:gd name="T103" fmla="*/ 60 h 83"/>
              <a:gd name="T104" fmla="*/ 44 w 87"/>
              <a:gd name="T105" fmla="*/ 61 h 83"/>
              <a:gd name="T106" fmla="*/ 41 w 87"/>
              <a:gd name="T107" fmla="*/ 63 h 83"/>
              <a:gd name="T108" fmla="*/ 37 w 87"/>
              <a:gd name="T109" fmla="*/ 66 h 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7" h="83">
                <a:moveTo>
                  <a:pt x="62" y="24"/>
                </a:moveTo>
                <a:cubicBezTo>
                  <a:pt x="62" y="24"/>
                  <a:pt x="62" y="24"/>
                  <a:pt x="62" y="24"/>
                </a:cubicBezTo>
                <a:cubicBezTo>
                  <a:pt x="65" y="28"/>
                  <a:pt x="71" y="29"/>
                  <a:pt x="75" y="25"/>
                </a:cubicBezTo>
                <a:cubicBezTo>
                  <a:pt x="77" y="23"/>
                  <a:pt x="78" y="21"/>
                  <a:pt x="78" y="18"/>
                </a:cubicBezTo>
                <a:cubicBezTo>
                  <a:pt x="78" y="18"/>
                  <a:pt x="78" y="18"/>
                  <a:pt x="78" y="18"/>
                </a:cubicBezTo>
                <a:cubicBezTo>
                  <a:pt x="79" y="17"/>
                  <a:pt x="79" y="17"/>
                  <a:pt x="79" y="17"/>
                </a:cubicBezTo>
                <a:cubicBezTo>
                  <a:pt x="79" y="17"/>
                  <a:pt x="79" y="17"/>
                  <a:pt x="79" y="17"/>
                </a:cubicBezTo>
                <a:cubicBezTo>
                  <a:pt x="79" y="15"/>
                  <a:pt x="79" y="14"/>
                  <a:pt x="79" y="12"/>
                </a:cubicBezTo>
                <a:cubicBezTo>
                  <a:pt x="79" y="10"/>
                  <a:pt x="79" y="8"/>
                  <a:pt x="79" y="7"/>
                </a:cubicBezTo>
                <a:cubicBezTo>
                  <a:pt x="78" y="7"/>
                  <a:pt x="76" y="7"/>
                  <a:pt x="75" y="7"/>
                </a:cubicBezTo>
                <a:cubicBezTo>
                  <a:pt x="70" y="8"/>
                  <a:pt x="65" y="8"/>
                  <a:pt x="61" y="12"/>
                </a:cubicBezTo>
                <a:cubicBezTo>
                  <a:pt x="57" y="16"/>
                  <a:pt x="58" y="21"/>
                  <a:pt x="62" y="24"/>
                </a:cubicBezTo>
                <a:cubicBezTo>
                  <a:pt x="62" y="24"/>
                  <a:pt x="62" y="24"/>
                  <a:pt x="62" y="24"/>
                </a:cubicBezTo>
                <a:close/>
                <a:moveTo>
                  <a:pt x="42" y="42"/>
                </a:moveTo>
                <a:cubicBezTo>
                  <a:pt x="41" y="43"/>
                  <a:pt x="40" y="44"/>
                  <a:pt x="40" y="45"/>
                </a:cubicBezTo>
                <a:cubicBezTo>
                  <a:pt x="34" y="51"/>
                  <a:pt x="25" y="52"/>
                  <a:pt x="18" y="48"/>
                </a:cubicBezTo>
                <a:cubicBezTo>
                  <a:pt x="10" y="44"/>
                  <a:pt x="7" y="37"/>
                  <a:pt x="5" y="29"/>
                </a:cubicBezTo>
                <a:cubicBezTo>
                  <a:pt x="3" y="25"/>
                  <a:pt x="2" y="22"/>
                  <a:pt x="1" y="19"/>
                </a:cubicBezTo>
                <a:cubicBezTo>
                  <a:pt x="0" y="17"/>
                  <a:pt x="0" y="15"/>
                  <a:pt x="2" y="14"/>
                </a:cubicBezTo>
                <a:cubicBezTo>
                  <a:pt x="2" y="14"/>
                  <a:pt x="3" y="14"/>
                  <a:pt x="4" y="14"/>
                </a:cubicBezTo>
                <a:cubicBezTo>
                  <a:pt x="4" y="14"/>
                  <a:pt x="4" y="14"/>
                  <a:pt x="4" y="14"/>
                </a:cubicBezTo>
                <a:cubicBezTo>
                  <a:pt x="7" y="14"/>
                  <a:pt x="11" y="13"/>
                  <a:pt x="14" y="12"/>
                </a:cubicBezTo>
                <a:cubicBezTo>
                  <a:pt x="22" y="10"/>
                  <a:pt x="30" y="9"/>
                  <a:pt x="38" y="14"/>
                </a:cubicBezTo>
                <a:cubicBezTo>
                  <a:pt x="45" y="18"/>
                  <a:pt x="48" y="27"/>
                  <a:pt x="46" y="34"/>
                </a:cubicBezTo>
                <a:cubicBezTo>
                  <a:pt x="46" y="36"/>
                  <a:pt x="45" y="37"/>
                  <a:pt x="44" y="39"/>
                </a:cubicBezTo>
                <a:cubicBezTo>
                  <a:pt x="45" y="39"/>
                  <a:pt x="46" y="40"/>
                  <a:pt x="47" y="41"/>
                </a:cubicBezTo>
                <a:cubicBezTo>
                  <a:pt x="48" y="37"/>
                  <a:pt x="50" y="32"/>
                  <a:pt x="56" y="27"/>
                </a:cubicBezTo>
                <a:cubicBezTo>
                  <a:pt x="51" y="21"/>
                  <a:pt x="51" y="13"/>
                  <a:pt x="56" y="7"/>
                </a:cubicBezTo>
                <a:cubicBezTo>
                  <a:pt x="61" y="2"/>
                  <a:pt x="67" y="1"/>
                  <a:pt x="74" y="1"/>
                </a:cubicBezTo>
                <a:cubicBezTo>
                  <a:pt x="77" y="0"/>
                  <a:pt x="80" y="0"/>
                  <a:pt x="82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3" y="0"/>
                  <a:pt x="84" y="0"/>
                  <a:pt x="84" y="0"/>
                </a:cubicBezTo>
                <a:cubicBezTo>
                  <a:pt x="86" y="0"/>
                  <a:pt x="87" y="2"/>
                  <a:pt x="87" y="4"/>
                </a:cubicBezTo>
                <a:cubicBezTo>
                  <a:pt x="86" y="6"/>
                  <a:pt x="86" y="9"/>
                  <a:pt x="86" y="12"/>
                </a:cubicBezTo>
                <a:cubicBezTo>
                  <a:pt x="86" y="14"/>
                  <a:pt x="85" y="16"/>
                  <a:pt x="85" y="18"/>
                </a:cubicBezTo>
                <a:cubicBezTo>
                  <a:pt x="85" y="18"/>
                  <a:pt x="85" y="18"/>
                  <a:pt x="85" y="18"/>
                </a:cubicBezTo>
                <a:cubicBezTo>
                  <a:pt x="85" y="19"/>
                  <a:pt x="85" y="19"/>
                  <a:pt x="85" y="19"/>
                </a:cubicBezTo>
                <a:cubicBezTo>
                  <a:pt x="85" y="19"/>
                  <a:pt x="85" y="19"/>
                  <a:pt x="85" y="19"/>
                </a:cubicBezTo>
                <a:cubicBezTo>
                  <a:pt x="85" y="19"/>
                  <a:pt x="85" y="19"/>
                  <a:pt x="85" y="19"/>
                </a:cubicBezTo>
                <a:cubicBezTo>
                  <a:pt x="84" y="23"/>
                  <a:pt x="82" y="27"/>
                  <a:pt x="79" y="30"/>
                </a:cubicBezTo>
                <a:cubicBezTo>
                  <a:pt x="74" y="35"/>
                  <a:pt x="67" y="35"/>
                  <a:pt x="61" y="32"/>
                </a:cubicBezTo>
                <a:cubicBezTo>
                  <a:pt x="61" y="32"/>
                  <a:pt x="61" y="32"/>
                  <a:pt x="61" y="32"/>
                </a:cubicBezTo>
                <a:cubicBezTo>
                  <a:pt x="60" y="32"/>
                  <a:pt x="59" y="31"/>
                  <a:pt x="58" y="30"/>
                </a:cubicBezTo>
                <a:cubicBezTo>
                  <a:pt x="51" y="37"/>
                  <a:pt x="50" y="44"/>
                  <a:pt x="50" y="46"/>
                </a:cubicBezTo>
                <a:cubicBezTo>
                  <a:pt x="51" y="49"/>
                  <a:pt x="51" y="51"/>
                  <a:pt x="51" y="53"/>
                </a:cubicBezTo>
                <a:cubicBezTo>
                  <a:pt x="52" y="53"/>
                  <a:pt x="53" y="53"/>
                  <a:pt x="53" y="53"/>
                </a:cubicBezTo>
                <a:cubicBezTo>
                  <a:pt x="56" y="53"/>
                  <a:pt x="58" y="54"/>
                  <a:pt x="60" y="55"/>
                </a:cubicBezTo>
                <a:cubicBezTo>
                  <a:pt x="60" y="55"/>
                  <a:pt x="60" y="55"/>
                  <a:pt x="60" y="55"/>
                </a:cubicBezTo>
                <a:cubicBezTo>
                  <a:pt x="60" y="55"/>
                  <a:pt x="60" y="55"/>
                  <a:pt x="60" y="55"/>
                </a:cubicBezTo>
                <a:cubicBezTo>
                  <a:pt x="61" y="56"/>
                  <a:pt x="62" y="57"/>
                  <a:pt x="63" y="59"/>
                </a:cubicBezTo>
                <a:cubicBezTo>
                  <a:pt x="66" y="59"/>
                  <a:pt x="68" y="60"/>
                  <a:pt x="70" y="62"/>
                </a:cubicBezTo>
                <a:cubicBezTo>
                  <a:pt x="71" y="63"/>
                  <a:pt x="72" y="65"/>
                  <a:pt x="73" y="68"/>
                </a:cubicBezTo>
                <a:cubicBezTo>
                  <a:pt x="73" y="68"/>
                  <a:pt x="74" y="69"/>
                  <a:pt x="75" y="70"/>
                </a:cubicBezTo>
                <a:cubicBezTo>
                  <a:pt x="75" y="71"/>
                  <a:pt x="76" y="73"/>
                  <a:pt x="76" y="74"/>
                </a:cubicBezTo>
                <a:cubicBezTo>
                  <a:pt x="76" y="77"/>
                  <a:pt x="75" y="79"/>
                  <a:pt x="73" y="80"/>
                </a:cubicBezTo>
                <a:cubicBezTo>
                  <a:pt x="72" y="82"/>
                  <a:pt x="70" y="83"/>
                  <a:pt x="67" y="83"/>
                </a:cubicBezTo>
                <a:cubicBezTo>
                  <a:pt x="34" y="83"/>
                  <a:pt x="34" y="83"/>
                  <a:pt x="34" y="83"/>
                </a:cubicBezTo>
                <a:cubicBezTo>
                  <a:pt x="32" y="83"/>
                  <a:pt x="30" y="82"/>
                  <a:pt x="28" y="80"/>
                </a:cubicBezTo>
                <a:cubicBezTo>
                  <a:pt x="25" y="77"/>
                  <a:pt x="25" y="71"/>
                  <a:pt x="29" y="68"/>
                </a:cubicBezTo>
                <a:cubicBezTo>
                  <a:pt x="29" y="67"/>
                  <a:pt x="30" y="67"/>
                  <a:pt x="31" y="66"/>
                </a:cubicBezTo>
                <a:cubicBezTo>
                  <a:pt x="31" y="66"/>
                  <a:pt x="31" y="66"/>
                  <a:pt x="31" y="66"/>
                </a:cubicBezTo>
                <a:cubicBezTo>
                  <a:pt x="31" y="62"/>
                  <a:pt x="34" y="58"/>
                  <a:pt x="38" y="57"/>
                </a:cubicBezTo>
                <a:cubicBezTo>
                  <a:pt x="39" y="56"/>
                  <a:pt x="40" y="55"/>
                  <a:pt x="40" y="54"/>
                </a:cubicBezTo>
                <a:cubicBezTo>
                  <a:pt x="42" y="53"/>
                  <a:pt x="44" y="52"/>
                  <a:pt x="46" y="52"/>
                </a:cubicBezTo>
                <a:cubicBezTo>
                  <a:pt x="46" y="52"/>
                  <a:pt x="47" y="52"/>
                  <a:pt x="47" y="52"/>
                </a:cubicBezTo>
                <a:cubicBezTo>
                  <a:pt x="47" y="51"/>
                  <a:pt x="47" y="49"/>
                  <a:pt x="46" y="47"/>
                </a:cubicBezTo>
                <a:cubicBezTo>
                  <a:pt x="46" y="47"/>
                  <a:pt x="46" y="47"/>
                  <a:pt x="46" y="47"/>
                </a:cubicBezTo>
                <a:cubicBezTo>
                  <a:pt x="45" y="45"/>
                  <a:pt x="44" y="44"/>
                  <a:pt x="42" y="42"/>
                </a:cubicBezTo>
                <a:close/>
                <a:moveTo>
                  <a:pt x="35" y="40"/>
                </a:moveTo>
                <a:cubicBezTo>
                  <a:pt x="36" y="39"/>
                  <a:pt x="37" y="38"/>
                  <a:pt x="38" y="37"/>
                </a:cubicBezTo>
                <a:cubicBezTo>
                  <a:pt x="39" y="35"/>
                  <a:pt x="39" y="34"/>
                  <a:pt x="39" y="33"/>
                </a:cubicBezTo>
                <a:cubicBezTo>
                  <a:pt x="41" y="28"/>
                  <a:pt x="39" y="23"/>
                  <a:pt x="34" y="20"/>
                </a:cubicBezTo>
                <a:cubicBezTo>
                  <a:pt x="28" y="16"/>
                  <a:pt x="22" y="17"/>
                  <a:pt x="16" y="19"/>
                </a:cubicBezTo>
                <a:cubicBezTo>
                  <a:pt x="13" y="19"/>
                  <a:pt x="11" y="20"/>
                  <a:pt x="9" y="20"/>
                </a:cubicBezTo>
                <a:cubicBezTo>
                  <a:pt x="9" y="22"/>
                  <a:pt x="10" y="24"/>
                  <a:pt x="11" y="27"/>
                </a:cubicBezTo>
                <a:cubicBezTo>
                  <a:pt x="13" y="33"/>
                  <a:pt x="15" y="39"/>
                  <a:pt x="21" y="42"/>
                </a:cubicBezTo>
                <a:cubicBezTo>
                  <a:pt x="26" y="45"/>
                  <a:pt x="31" y="44"/>
                  <a:pt x="35" y="40"/>
                </a:cubicBezTo>
                <a:close/>
                <a:moveTo>
                  <a:pt x="38" y="67"/>
                </a:moveTo>
                <a:cubicBezTo>
                  <a:pt x="38" y="67"/>
                  <a:pt x="38" y="67"/>
                  <a:pt x="38" y="67"/>
                </a:cubicBezTo>
                <a:cubicBezTo>
                  <a:pt x="38" y="67"/>
                  <a:pt x="38" y="67"/>
                  <a:pt x="38" y="67"/>
                </a:cubicBezTo>
                <a:cubicBezTo>
                  <a:pt x="38" y="68"/>
                  <a:pt x="38" y="69"/>
                  <a:pt x="38" y="69"/>
                </a:cubicBezTo>
                <a:cubicBezTo>
                  <a:pt x="38" y="71"/>
                  <a:pt x="36" y="73"/>
                  <a:pt x="35" y="72"/>
                </a:cubicBezTo>
                <a:cubicBezTo>
                  <a:pt x="34" y="72"/>
                  <a:pt x="34" y="72"/>
                  <a:pt x="34" y="72"/>
                </a:cubicBezTo>
                <a:cubicBezTo>
                  <a:pt x="32" y="72"/>
                  <a:pt x="32" y="76"/>
                  <a:pt x="34" y="76"/>
                </a:cubicBezTo>
                <a:cubicBezTo>
                  <a:pt x="67" y="76"/>
                  <a:pt x="67" y="76"/>
                  <a:pt x="67" y="76"/>
                </a:cubicBezTo>
                <a:cubicBezTo>
                  <a:pt x="68" y="76"/>
                  <a:pt x="68" y="76"/>
                  <a:pt x="69" y="76"/>
                </a:cubicBezTo>
                <a:cubicBezTo>
                  <a:pt x="69" y="75"/>
                  <a:pt x="69" y="75"/>
                  <a:pt x="69" y="74"/>
                </a:cubicBezTo>
                <a:cubicBezTo>
                  <a:pt x="69" y="74"/>
                  <a:pt x="69" y="74"/>
                  <a:pt x="69" y="73"/>
                </a:cubicBezTo>
                <a:cubicBezTo>
                  <a:pt x="69" y="73"/>
                  <a:pt x="69" y="73"/>
                  <a:pt x="68" y="73"/>
                </a:cubicBezTo>
                <a:cubicBezTo>
                  <a:pt x="67" y="72"/>
                  <a:pt x="66" y="71"/>
                  <a:pt x="66" y="69"/>
                </a:cubicBezTo>
                <a:cubicBezTo>
                  <a:pt x="66" y="69"/>
                  <a:pt x="66" y="69"/>
                  <a:pt x="66" y="69"/>
                </a:cubicBezTo>
                <a:cubicBezTo>
                  <a:pt x="66" y="69"/>
                  <a:pt x="66" y="69"/>
                  <a:pt x="66" y="69"/>
                </a:cubicBezTo>
                <a:cubicBezTo>
                  <a:pt x="66" y="68"/>
                  <a:pt x="66" y="67"/>
                  <a:pt x="65" y="66"/>
                </a:cubicBezTo>
                <a:cubicBezTo>
                  <a:pt x="64" y="66"/>
                  <a:pt x="64" y="65"/>
                  <a:pt x="63" y="65"/>
                </a:cubicBezTo>
                <a:cubicBezTo>
                  <a:pt x="62" y="65"/>
                  <a:pt x="62" y="65"/>
                  <a:pt x="62" y="65"/>
                </a:cubicBezTo>
                <a:cubicBezTo>
                  <a:pt x="62" y="65"/>
                  <a:pt x="62" y="65"/>
                  <a:pt x="62" y="65"/>
                </a:cubicBezTo>
                <a:cubicBezTo>
                  <a:pt x="61" y="65"/>
                  <a:pt x="61" y="65"/>
                  <a:pt x="61" y="65"/>
                </a:cubicBezTo>
                <a:cubicBezTo>
                  <a:pt x="59" y="66"/>
                  <a:pt x="58" y="65"/>
                  <a:pt x="57" y="63"/>
                </a:cubicBezTo>
                <a:cubicBezTo>
                  <a:pt x="57" y="62"/>
                  <a:pt x="57" y="61"/>
                  <a:pt x="56" y="60"/>
                </a:cubicBezTo>
                <a:cubicBezTo>
                  <a:pt x="56" y="60"/>
                  <a:pt x="56" y="60"/>
                  <a:pt x="56" y="60"/>
                </a:cubicBezTo>
                <a:cubicBezTo>
                  <a:pt x="55" y="60"/>
                  <a:pt x="54" y="59"/>
                  <a:pt x="53" y="59"/>
                </a:cubicBezTo>
                <a:cubicBezTo>
                  <a:pt x="53" y="59"/>
                  <a:pt x="53" y="60"/>
                  <a:pt x="52" y="60"/>
                </a:cubicBezTo>
                <a:cubicBezTo>
                  <a:pt x="52" y="60"/>
                  <a:pt x="52" y="60"/>
                  <a:pt x="51" y="60"/>
                </a:cubicBezTo>
                <a:cubicBezTo>
                  <a:pt x="50" y="61"/>
                  <a:pt x="48" y="61"/>
                  <a:pt x="47" y="60"/>
                </a:cubicBezTo>
                <a:cubicBezTo>
                  <a:pt x="46" y="58"/>
                  <a:pt x="44" y="59"/>
                  <a:pt x="44" y="61"/>
                </a:cubicBezTo>
                <a:cubicBezTo>
                  <a:pt x="44" y="61"/>
                  <a:pt x="44" y="61"/>
                  <a:pt x="44" y="61"/>
                </a:cubicBezTo>
                <a:cubicBezTo>
                  <a:pt x="44" y="62"/>
                  <a:pt x="42" y="63"/>
                  <a:pt x="41" y="63"/>
                </a:cubicBezTo>
                <a:cubicBezTo>
                  <a:pt x="41" y="63"/>
                  <a:pt x="41" y="63"/>
                  <a:pt x="41" y="63"/>
                </a:cubicBezTo>
                <a:cubicBezTo>
                  <a:pt x="40" y="63"/>
                  <a:pt x="40" y="63"/>
                  <a:pt x="40" y="63"/>
                </a:cubicBezTo>
                <a:cubicBezTo>
                  <a:pt x="39" y="63"/>
                  <a:pt x="37" y="64"/>
                  <a:pt x="37" y="66"/>
                </a:cubicBezTo>
                <a:cubicBezTo>
                  <a:pt x="37" y="66"/>
                  <a:pt x="38" y="67"/>
                  <a:pt x="38" y="6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43" name="Freeform 3934"/>
          <p:cNvSpPr>
            <a:spLocks noEditPoints="1"/>
          </p:cNvSpPr>
          <p:nvPr/>
        </p:nvSpPr>
        <p:spPr bwMode="auto">
          <a:xfrm>
            <a:off x="4103669" y="5116108"/>
            <a:ext cx="230805" cy="201628"/>
          </a:xfrm>
          <a:custGeom>
            <a:avLst/>
            <a:gdLst>
              <a:gd name="T0" fmla="*/ 76 w 87"/>
              <a:gd name="T1" fmla="*/ 0 h 76"/>
              <a:gd name="T2" fmla="*/ 87 w 87"/>
              <a:gd name="T3" fmla="*/ 65 h 76"/>
              <a:gd name="T4" fmla="*/ 11 w 87"/>
              <a:gd name="T5" fmla="*/ 76 h 76"/>
              <a:gd name="T6" fmla="*/ 0 w 87"/>
              <a:gd name="T7" fmla="*/ 11 h 76"/>
              <a:gd name="T8" fmla="*/ 19 w 87"/>
              <a:gd name="T9" fmla="*/ 63 h 76"/>
              <a:gd name="T10" fmla="*/ 19 w 87"/>
              <a:gd name="T11" fmla="*/ 59 h 76"/>
              <a:gd name="T12" fmla="*/ 50 w 87"/>
              <a:gd name="T13" fmla="*/ 56 h 76"/>
              <a:gd name="T14" fmla="*/ 58 w 87"/>
              <a:gd name="T15" fmla="*/ 56 h 76"/>
              <a:gd name="T16" fmla="*/ 60 w 87"/>
              <a:gd name="T17" fmla="*/ 59 h 76"/>
              <a:gd name="T18" fmla="*/ 70 w 87"/>
              <a:gd name="T19" fmla="*/ 61 h 76"/>
              <a:gd name="T20" fmla="*/ 60 w 87"/>
              <a:gd name="T21" fmla="*/ 63 h 76"/>
              <a:gd name="T22" fmla="*/ 58 w 87"/>
              <a:gd name="T23" fmla="*/ 65 h 76"/>
              <a:gd name="T24" fmla="*/ 50 w 87"/>
              <a:gd name="T25" fmla="*/ 65 h 76"/>
              <a:gd name="T26" fmla="*/ 49 w 87"/>
              <a:gd name="T27" fmla="*/ 63 h 76"/>
              <a:gd name="T28" fmla="*/ 34 w 87"/>
              <a:gd name="T29" fmla="*/ 17 h 76"/>
              <a:gd name="T30" fmla="*/ 57 w 87"/>
              <a:gd name="T31" fmla="*/ 34 h 76"/>
              <a:gd name="T32" fmla="*/ 56 w 87"/>
              <a:gd name="T33" fmla="*/ 35 h 76"/>
              <a:gd name="T34" fmla="*/ 34 w 87"/>
              <a:gd name="T35" fmla="*/ 47 h 76"/>
              <a:gd name="T36" fmla="*/ 29 w 87"/>
              <a:gd name="T37" fmla="*/ 45 h 76"/>
              <a:gd name="T38" fmla="*/ 29 w 87"/>
              <a:gd name="T39" fmla="*/ 20 h 76"/>
              <a:gd name="T40" fmla="*/ 34 w 87"/>
              <a:gd name="T41" fmla="*/ 17 h 76"/>
              <a:gd name="T42" fmla="*/ 36 w 87"/>
              <a:gd name="T43" fmla="*/ 39 h 76"/>
              <a:gd name="T44" fmla="*/ 36 w 87"/>
              <a:gd name="T45" fmla="*/ 25 h 76"/>
              <a:gd name="T46" fmla="*/ 52 w 87"/>
              <a:gd name="T47" fmla="*/ 61 h 76"/>
              <a:gd name="T48" fmla="*/ 52 w 87"/>
              <a:gd name="T49" fmla="*/ 61 h 76"/>
              <a:gd name="T50" fmla="*/ 53 w 87"/>
              <a:gd name="T51" fmla="*/ 62 h 76"/>
              <a:gd name="T52" fmla="*/ 54 w 87"/>
              <a:gd name="T53" fmla="*/ 63 h 76"/>
              <a:gd name="T54" fmla="*/ 56 w 87"/>
              <a:gd name="T55" fmla="*/ 62 h 76"/>
              <a:gd name="T56" fmla="*/ 56 w 87"/>
              <a:gd name="T57" fmla="*/ 61 h 76"/>
              <a:gd name="T58" fmla="*/ 56 w 87"/>
              <a:gd name="T59" fmla="*/ 61 h 76"/>
              <a:gd name="T60" fmla="*/ 56 w 87"/>
              <a:gd name="T61" fmla="*/ 59 h 76"/>
              <a:gd name="T62" fmla="*/ 56 w 87"/>
              <a:gd name="T63" fmla="*/ 59 h 76"/>
              <a:gd name="T64" fmla="*/ 53 w 87"/>
              <a:gd name="T65" fmla="*/ 59 h 76"/>
              <a:gd name="T66" fmla="*/ 76 w 87"/>
              <a:gd name="T67" fmla="*/ 6 h 76"/>
              <a:gd name="T68" fmla="*/ 7 w 87"/>
              <a:gd name="T69" fmla="*/ 11 h 76"/>
              <a:gd name="T70" fmla="*/ 11 w 87"/>
              <a:gd name="T71" fmla="*/ 69 h 76"/>
              <a:gd name="T72" fmla="*/ 80 w 87"/>
              <a:gd name="T73" fmla="*/ 65 h 76"/>
              <a:gd name="T74" fmla="*/ 76 w 87"/>
              <a:gd name="T75" fmla="*/ 6 h 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7" h="76">
                <a:moveTo>
                  <a:pt x="11" y="0"/>
                </a:moveTo>
                <a:cubicBezTo>
                  <a:pt x="76" y="0"/>
                  <a:pt x="76" y="0"/>
                  <a:pt x="76" y="0"/>
                </a:cubicBezTo>
                <a:cubicBezTo>
                  <a:pt x="82" y="0"/>
                  <a:pt x="87" y="5"/>
                  <a:pt x="87" y="11"/>
                </a:cubicBezTo>
                <a:cubicBezTo>
                  <a:pt x="87" y="65"/>
                  <a:pt x="87" y="65"/>
                  <a:pt x="87" y="65"/>
                </a:cubicBezTo>
                <a:cubicBezTo>
                  <a:pt x="87" y="71"/>
                  <a:pt x="82" y="76"/>
                  <a:pt x="76" y="76"/>
                </a:cubicBezTo>
                <a:cubicBezTo>
                  <a:pt x="11" y="76"/>
                  <a:pt x="11" y="76"/>
                  <a:pt x="11" y="76"/>
                </a:cubicBezTo>
                <a:cubicBezTo>
                  <a:pt x="5" y="76"/>
                  <a:pt x="0" y="71"/>
                  <a:pt x="0" y="65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  <a:moveTo>
                  <a:pt x="19" y="63"/>
                </a:moveTo>
                <a:cubicBezTo>
                  <a:pt x="18" y="63"/>
                  <a:pt x="17" y="62"/>
                  <a:pt x="17" y="61"/>
                </a:cubicBezTo>
                <a:cubicBezTo>
                  <a:pt x="17" y="60"/>
                  <a:pt x="18" y="59"/>
                  <a:pt x="19" y="59"/>
                </a:cubicBezTo>
                <a:cubicBezTo>
                  <a:pt x="49" y="59"/>
                  <a:pt x="49" y="59"/>
                  <a:pt x="49" y="59"/>
                </a:cubicBezTo>
                <a:cubicBezTo>
                  <a:pt x="49" y="58"/>
                  <a:pt x="49" y="57"/>
                  <a:pt x="50" y="56"/>
                </a:cubicBezTo>
                <a:cubicBezTo>
                  <a:pt x="51" y="55"/>
                  <a:pt x="53" y="55"/>
                  <a:pt x="54" y="55"/>
                </a:cubicBezTo>
                <a:cubicBezTo>
                  <a:pt x="56" y="55"/>
                  <a:pt x="57" y="55"/>
                  <a:pt x="58" y="56"/>
                </a:cubicBezTo>
                <a:cubicBezTo>
                  <a:pt x="58" y="56"/>
                  <a:pt x="58" y="56"/>
                  <a:pt x="58" y="56"/>
                </a:cubicBezTo>
                <a:cubicBezTo>
                  <a:pt x="59" y="57"/>
                  <a:pt x="60" y="58"/>
                  <a:pt x="60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9" y="59"/>
                  <a:pt x="70" y="60"/>
                  <a:pt x="70" y="61"/>
                </a:cubicBezTo>
                <a:cubicBezTo>
                  <a:pt x="70" y="62"/>
                  <a:pt x="69" y="63"/>
                  <a:pt x="68" y="63"/>
                </a:cubicBezTo>
                <a:cubicBezTo>
                  <a:pt x="60" y="63"/>
                  <a:pt x="60" y="63"/>
                  <a:pt x="60" y="63"/>
                </a:cubicBezTo>
                <a:cubicBezTo>
                  <a:pt x="60" y="64"/>
                  <a:pt x="59" y="64"/>
                  <a:pt x="58" y="65"/>
                </a:cubicBezTo>
                <a:cubicBezTo>
                  <a:pt x="58" y="65"/>
                  <a:pt x="58" y="65"/>
                  <a:pt x="58" y="65"/>
                </a:cubicBezTo>
                <a:cubicBezTo>
                  <a:pt x="57" y="66"/>
                  <a:pt x="56" y="67"/>
                  <a:pt x="54" y="67"/>
                </a:cubicBezTo>
                <a:cubicBezTo>
                  <a:pt x="53" y="67"/>
                  <a:pt x="51" y="66"/>
                  <a:pt x="50" y="65"/>
                </a:cubicBezTo>
                <a:cubicBezTo>
                  <a:pt x="50" y="65"/>
                  <a:pt x="50" y="65"/>
                  <a:pt x="50" y="65"/>
                </a:cubicBezTo>
                <a:cubicBezTo>
                  <a:pt x="49" y="64"/>
                  <a:pt x="49" y="63"/>
                  <a:pt x="49" y="63"/>
                </a:cubicBezTo>
                <a:cubicBezTo>
                  <a:pt x="19" y="63"/>
                  <a:pt x="19" y="63"/>
                  <a:pt x="19" y="63"/>
                </a:cubicBezTo>
                <a:close/>
                <a:moveTo>
                  <a:pt x="34" y="17"/>
                </a:moveTo>
                <a:cubicBezTo>
                  <a:pt x="56" y="29"/>
                  <a:pt x="56" y="29"/>
                  <a:pt x="56" y="29"/>
                </a:cubicBezTo>
                <a:cubicBezTo>
                  <a:pt x="58" y="30"/>
                  <a:pt x="58" y="32"/>
                  <a:pt x="57" y="34"/>
                </a:cubicBezTo>
                <a:cubicBezTo>
                  <a:pt x="57" y="34"/>
                  <a:pt x="56" y="35"/>
                  <a:pt x="56" y="35"/>
                </a:cubicBezTo>
                <a:cubicBezTo>
                  <a:pt x="56" y="35"/>
                  <a:pt x="56" y="35"/>
                  <a:pt x="56" y="35"/>
                </a:cubicBezTo>
                <a:cubicBezTo>
                  <a:pt x="45" y="41"/>
                  <a:pt x="45" y="41"/>
                  <a:pt x="45" y="41"/>
                </a:cubicBezTo>
                <a:cubicBezTo>
                  <a:pt x="34" y="47"/>
                  <a:pt x="34" y="47"/>
                  <a:pt x="34" y="47"/>
                </a:cubicBezTo>
                <a:cubicBezTo>
                  <a:pt x="33" y="48"/>
                  <a:pt x="31" y="48"/>
                  <a:pt x="30" y="46"/>
                </a:cubicBezTo>
                <a:cubicBezTo>
                  <a:pt x="30" y="46"/>
                  <a:pt x="29" y="45"/>
                  <a:pt x="29" y="45"/>
                </a:cubicBezTo>
                <a:cubicBezTo>
                  <a:pt x="29" y="45"/>
                  <a:pt x="29" y="45"/>
                  <a:pt x="29" y="45"/>
                </a:cubicBezTo>
                <a:cubicBezTo>
                  <a:pt x="29" y="20"/>
                  <a:pt x="29" y="20"/>
                  <a:pt x="29" y="20"/>
                </a:cubicBezTo>
                <a:cubicBezTo>
                  <a:pt x="29" y="18"/>
                  <a:pt x="31" y="16"/>
                  <a:pt x="33" y="16"/>
                </a:cubicBezTo>
                <a:cubicBezTo>
                  <a:pt x="33" y="16"/>
                  <a:pt x="34" y="17"/>
                  <a:pt x="34" y="17"/>
                </a:cubicBezTo>
                <a:close/>
                <a:moveTo>
                  <a:pt x="36" y="25"/>
                </a:moveTo>
                <a:cubicBezTo>
                  <a:pt x="36" y="39"/>
                  <a:pt x="36" y="39"/>
                  <a:pt x="36" y="39"/>
                </a:cubicBezTo>
                <a:cubicBezTo>
                  <a:pt x="40" y="37"/>
                  <a:pt x="44" y="34"/>
                  <a:pt x="48" y="32"/>
                </a:cubicBezTo>
                <a:cubicBezTo>
                  <a:pt x="36" y="25"/>
                  <a:pt x="36" y="25"/>
                  <a:pt x="36" y="25"/>
                </a:cubicBezTo>
                <a:close/>
                <a:moveTo>
                  <a:pt x="52" y="61"/>
                </a:moveTo>
                <a:cubicBezTo>
                  <a:pt x="52" y="61"/>
                  <a:pt x="52" y="61"/>
                  <a:pt x="52" y="61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1"/>
                  <a:pt x="52" y="61"/>
                  <a:pt x="52" y="61"/>
                </a:cubicBezTo>
                <a:cubicBezTo>
                  <a:pt x="52" y="61"/>
                  <a:pt x="52" y="62"/>
                  <a:pt x="53" y="62"/>
                </a:cubicBezTo>
                <a:cubicBezTo>
                  <a:pt x="53" y="62"/>
                  <a:pt x="53" y="62"/>
                  <a:pt x="53" y="62"/>
                </a:cubicBezTo>
                <a:cubicBezTo>
                  <a:pt x="53" y="62"/>
                  <a:pt x="53" y="62"/>
                  <a:pt x="53" y="62"/>
                </a:cubicBezTo>
                <a:cubicBezTo>
                  <a:pt x="53" y="62"/>
                  <a:pt x="54" y="63"/>
                  <a:pt x="54" y="63"/>
                </a:cubicBezTo>
                <a:cubicBezTo>
                  <a:pt x="55" y="63"/>
                  <a:pt x="55" y="62"/>
                  <a:pt x="56" y="62"/>
                </a:cubicBezTo>
                <a:cubicBezTo>
                  <a:pt x="56" y="62"/>
                  <a:pt x="56" y="62"/>
                  <a:pt x="56" y="62"/>
                </a:cubicBezTo>
                <a:cubicBezTo>
                  <a:pt x="56" y="62"/>
                  <a:pt x="56" y="61"/>
                  <a:pt x="56" y="61"/>
                </a:cubicBezTo>
                <a:cubicBezTo>
                  <a:pt x="56" y="61"/>
                  <a:pt x="56" y="61"/>
                  <a:pt x="56" y="61"/>
                </a:cubicBezTo>
                <a:cubicBezTo>
                  <a:pt x="56" y="61"/>
                  <a:pt x="56" y="61"/>
                  <a:pt x="56" y="61"/>
                </a:cubicBezTo>
                <a:cubicBezTo>
                  <a:pt x="56" y="61"/>
                  <a:pt x="56" y="61"/>
                  <a:pt x="56" y="61"/>
                </a:cubicBezTo>
                <a:cubicBezTo>
                  <a:pt x="56" y="61"/>
                  <a:pt x="56" y="61"/>
                  <a:pt x="56" y="61"/>
                </a:cubicBezTo>
                <a:cubicBezTo>
                  <a:pt x="56" y="60"/>
                  <a:pt x="56" y="60"/>
                  <a:pt x="56" y="59"/>
                </a:cubicBezTo>
                <a:cubicBezTo>
                  <a:pt x="56" y="59"/>
                  <a:pt x="56" y="59"/>
                  <a:pt x="56" y="59"/>
                </a:cubicBezTo>
                <a:cubicBezTo>
                  <a:pt x="56" y="59"/>
                  <a:pt x="56" y="59"/>
                  <a:pt x="56" y="59"/>
                </a:cubicBezTo>
                <a:cubicBezTo>
                  <a:pt x="55" y="59"/>
                  <a:pt x="55" y="59"/>
                  <a:pt x="54" y="59"/>
                </a:cubicBezTo>
                <a:cubicBezTo>
                  <a:pt x="54" y="59"/>
                  <a:pt x="53" y="59"/>
                  <a:pt x="53" y="59"/>
                </a:cubicBezTo>
                <a:cubicBezTo>
                  <a:pt x="52" y="60"/>
                  <a:pt x="52" y="60"/>
                  <a:pt x="52" y="61"/>
                </a:cubicBezTo>
                <a:close/>
                <a:moveTo>
                  <a:pt x="76" y="6"/>
                </a:moveTo>
                <a:cubicBezTo>
                  <a:pt x="11" y="6"/>
                  <a:pt x="11" y="6"/>
                  <a:pt x="11" y="6"/>
                </a:cubicBezTo>
                <a:cubicBezTo>
                  <a:pt x="9" y="6"/>
                  <a:pt x="7" y="8"/>
                  <a:pt x="7" y="11"/>
                </a:cubicBezTo>
                <a:cubicBezTo>
                  <a:pt x="7" y="65"/>
                  <a:pt x="7" y="65"/>
                  <a:pt x="7" y="65"/>
                </a:cubicBezTo>
                <a:cubicBezTo>
                  <a:pt x="7" y="68"/>
                  <a:pt x="9" y="69"/>
                  <a:pt x="11" y="69"/>
                </a:cubicBezTo>
                <a:cubicBezTo>
                  <a:pt x="76" y="69"/>
                  <a:pt x="76" y="69"/>
                  <a:pt x="76" y="69"/>
                </a:cubicBezTo>
                <a:cubicBezTo>
                  <a:pt x="78" y="69"/>
                  <a:pt x="80" y="68"/>
                  <a:pt x="80" y="65"/>
                </a:cubicBezTo>
                <a:cubicBezTo>
                  <a:pt x="80" y="11"/>
                  <a:pt x="80" y="11"/>
                  <a:pt x="80" y="11"/>
                </a:cubicBezTo>
                <a:cubicBezTo>
                  <a:pt x="80" y="8"/>
                  <a:pt x="78" y="6"/>
                  <a:pt x="76" y="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44" name="Freeform 3935"/>
          <p:cNvSpPr>
            <a:spLocks noEditPoints="1"/>
          </p:cNvSpPr>
          <p:nvPr/>
        </p:nvSpPr>
        <p:spPr bwMode="auto">
          <a:xfrm>
            <a:off x="3685755" y="5583212"/>
            <a:ext cx="230805" cy="204988"/>
          </a:xfrm>
          <a:custGeom>
            <a:avLst/>
            <a:gdLst>
              <a:gd name="T0" fmla="*/ 11 w 87"/>
              <a:gd name="T1" fmla="*/ 0 h 77"/>
              <a:gd name="T2" fmla="*/ 76 w 87"/>
              <a:gd name="T3" fmla="*/ 0 h 77"/>
              <a:gd name="T4" fmla="*/ 87 w 87"/>
              <a:gd name="T5" fmla="*/ 11 h 77"/>
              <a:gd name="T6" fmla="*/ 87 w 87"/>
              <a:gd name="T7" fmla="*/ 66 h 77"/>
              <a:gd name="T8" fmla="*/ 76 w 87"/>
              <a:gd name="T9" fmla="*/ 77 h 77"/>
              <a:gd name="T10" fmla="*/ 11 w 87"/>
              <a:gd name="T11" fmla="*/ 77 h 77"/>
              <a:gd name="T12" fmla="*/ 0 w 87"/>
              <a:gd name="T13" fmla="*/ 66 h 77"/>
              <a:gd name="T14" fmla="*/ 0 w 87"/>
              <a:gd name="T15" fmla="*/ 11 h 77"/>
              <a:gd name="T16" fmla="*/ 11 w 87"/>
              <a:gd name="T17" fmla="*/ 0 h 77"/>
              <a:gd name="T18" fmla="*/ 15 w 87"/>
              <a:gd name="T19" fmla="*/ 16 h 77"/>
              <a:gd name="T20" fmla="*/ 15 w 87"/>
              <a:gd name="T21" fmla="*/ 13 h 77"/>
              <a:gd name="T22" fmla="*/ 17 w 87"/>
              <a:gd name="T23" fmla="*/ 13 h 77"/>
              <a:gd name="T24" fmla="*/ 25 w 87"/>
              <a:gd name="T25" fmla="*/ 21 h 77"/>
              <a:gd name="T26" fmla="*/ 25 w 87"/>
              <a:gd name="T27" fmla="*/ 24 h 77"/>
              <a:gd name="T28" fmla="*/ 25 w 87"/>
              <a:gd name="T29" fmla="*/ 24 h 77"/>
              <a:gd name="T30" fmla="*/ 17 w 87"/>
              <a:gd name="T31" fmla="*/ 31 h 77"/>
              <a:gd name="T32" fmla="*/ 15 w 87"/>
              <a:gd name="T33" fmla="*/ 31 h 77"/>
              <a:gd name="T34" fmla="*/ 15 w 87"/>
              <a:gd name="T35" fmla="*/ 28 h 77"/>
              <a:gd name="T36" fmla="*/ 21 w 87"/>
              <a:gd name="T37" fmla="*/ 22 h 77"/>
              <a:gd name="T38" fmla="*/ 15 w 87"/>
              <a:gd name="T39" fmla="*/ 16 h 77"/>
              <a:gd name="T40" fmla="*/ 26 w 87"/>
              <a:gd name="T41" fmla="*/ 32 h 77"/>
              <a:gd name="T42" fmla="*/ 24 w 87"/>
              <a:gd name="T43" fmla="*/ 30 h 77"/>
              <a:gd name="T44" fmla="*/ 26 w 87"/>
              <a:gd name="T45" fmla="*/ 28 h 77"/>
              <a:gd name="T46" fmla="*/ 39 w 87"/>
              <a:gd name="T47" fmla="*/ 28 h 77"/>
              <a:gd name="T48" fmla="*/ 41 w 87"/>
              <a:gd name="T49" fmla="*/ 30 h 77"/>
              <a:gd name="T50" fmla="*/ 39 w 87"/>
              <a:gd name="T51" fmla="*/ 32 h 77"/>
              <a:gd name="T52" fmla="*/ 26 w 87"/>
              <a:gd name="T53" fmla="*/ 32 h 77"/>
              <a:gd name="T54" fmla="*/ 76 w 87"/>
              <a:gd name="T55" fmla="*/ 7 h 77"/>
              <a:gd name="T56" fmla="*/ 11 w 87"/>
              <a:gd name="T57" fmla="*/ 7 h 77"/>
              <a:gd name="T58" fmla="*/ 7 w 87"/>
              <a:gd name="T59" fmla="*/ 11 h 77"/>
              <a:gd name="T60" fmla="*/ 7 w 87"/>
              <a:gd name="T61" fmla="*/ 66 h 77"/>
              <a:gd name="T62" fmla="*/ 11 w 87"/>
              <a:gd name="T63" fmla="*/ 70 h 77"/>
              <a:gd name="T64" fmla="*/ 76 w 87"/>
              <a:gd name="T65" fmla="*/ 70 h 77"/>
              <a:gd name="T66" fmla="*/ 80 w 87"/>
              <a:gd name="T67" fmla="*/ 66 h 77"/>
              <a:gd name="T68" fmla="*/ 80 w 87"/>
              <a:gd name="T69" fmla="*/ 11 h 77"/>
              <a:gd name="T70" fmla="*/ 76 w 87"/>
              <a:gd name="T71" fmla="*/ 7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7" h="77">
                <a:moveTo>
                  <a:pt x="11" y="0"/>
                </a:moveTo>
                <a:cubicBezTo>
                  <a:pt x="76" y="0"/>
                  <a:pt x="76" y="0"/>
                  <a:pt x="76" y="0"/>
                </a:cubicBezTo>
                <a:cubicBezTo>
                  <a:pt x="82" y="0"/>
                  <a:pt x="87" y="5"/>
                  <a:pt x="87" y="11"/>
                </a:cubicBezTo>
                <a:cubicBezTo>
                  <a:pt x="87" y="66"/>
                  <a:pt x="87" y="66"/>
                  <a:pt x="87" y="66"/>
                </a:cubicBezTo>
                <a:cubicBezTo>
                  <a:pt x="87" y="72"/>
                  <a:pt x="82" y="77"/>
                  <a:pt x="76" y="77"/>
                </a:cubicBezTo>
                <a:cubicBezTo>
                  <a:pt x="11" y="77"/>
                  <a:pt x="11" y="77"/>
                  <a:pt x="11" y="77"/>
                </a:cubicBezTo>
                <a:cubicBezTo>
                  <a:pt x="5" y="77"/>
                  <a:pt x="0" y="72"/>
                  <a:pt x="0" y="66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5"/>
                  <a:pt x="5" y="0"/>
                  <a:pt x="11" y="0"/>
                </a:cubicBezTo>
                <a:close/>
                <a:moveTo>
                  <a:pt x="15" y="16"/>
                </a:moveTo>
                <a:cubicBezTo>
                  <a:pt x="14" y="15"/>
                  <a:pt x="14" y="14"/>
                  <a:pt x="15" y="13"/>
                </a:cubicBezTo>
                <a:cubicBezTo>
                  <a:pt x="15" y="12"/>
                  <a:pt x="17" y="12"/>
                  <a:pt x="17" y="13"/>
                </a:cubicBezTo>
                <a:cubicBezTo>
                  <a:pt x="25" y="21"/>
                  <a:pt x="25" y="21"/>
                  <a:pt x="25" y="21"/>
                </a:cubicBezTo>
                <a:cubicBezTo>
                  <a:pt x="26" y="22"/>
                  <a:pt x="26" y="23"/>
                  <a:pt x="25" y="24"/>
                </a:cubicBezTo>
                <a:cubicBezTo>
                  <a:pt x="25" y="24"/>
                  <a:pt x="25" y="24"/>
                  <a:pt x="25" y="24"/>
                </a:cubicBezTo>
                <a:cubicBezTo>
                  <a:pt x="17" y="31"/>
                  <a:pt x="17" y="31"/>
                  <a:pt x="17" y="31"/>
                </a:cubicBezTo>
                <a:cubicBezTo>
                  <a:pt x="17" y="32"/>
                  <a:pt x="15" y="32"/>
                  <a:pt x="15" y="31"/>
                </a:cubicBezTo>
                <a:cubicBezTo>
                  <a:pt x="14" y="30"/>
                  <a:pt x="14" y="29"/>
                  <a:pt x="15" y="28"/>
                </a:cubicBezTo>
                <a:cubicBezTo>
                  <a:pt x="21" y="22"/>
                  <a:pt x="21" y="22"/>
                  <a:pt x="21" y="22"/>
                </a:cubicBezTo>
                <a:cubicBezTo>
                  <a:pt x="15" y="16"/>
                  <a:pt x="15" y="16"/>
                  <a:pt x="15" y="16"/>
                </a:cubicBezTo>
                <a:close/>
                <a:moveTo>
                  <a:pt x="26" y="32"/>
                </a:moveTo>
                <a:cubicBezTo>
                  <a:pt x="25" y="32"/>
                  <a:pt x="24" y="31"/>
                  <a:pt x="24" y="30"/>
                </a:cubicBezTo>
                <a:cubicBezTo>
                  <a:pt x="24" y="29"/>
                  <a:pt x="25" y="28"/>
                  <a:pt x="26" y="28"/>
                </a:cubicBezTo>
                <a:cubicBezTo>
                  <a:pt x="39" y="28"/>
                  <a:pt x="39" y="28"/>
                  <a:pt x="39" y="28"/>
                </a:cubicBezTo>
                <a:cubicBezTo>
                  <a:pt x="40" y="28"/>
                  <a:pt x="41" y="29"/>
                  <a:pt x="41" y="30"/>
                </a:cubicBezTo>
                <a:cubicBezTo>
                  <a:pt x="41" y="31"/>
                  <a:pt x="40" y="32"/>
                  <a:pt x="39" y="32"/>
                </a:cubicBezTo>
                <a:cubicBezTo>
                  <a:pt x="26" y="32"/>
                  <a:pt x="26" y="32"/>
                  <a:pt x="26" y="32"/>
                </a:cubicBezTo>
                <a:close/>
                <a:moveTo>
                  <a:pt x="76" y="7"/>
                </a:moveTo>
                <a:cubicBezTo>
                  <a:pt x="11" y="7"/>
                  <a:pt x="11" y="7"/>
                  <a:pt x="11" y="7"/>
                </a:cubicBezTo>
                <a:cubicBezTo>
                  <a:pt x="9" y="7"/>
                  <a:pt x="7" y="9"/>
                  <a:pt x="7" y="11"/>
                </a:cubicBezTo>
                <a:cubicBezTo>
                  <a:pt x="7" y="66"/>
                  <a:pt x="7" y="66"/>
                  <a:pt x="7" y="66"/>
                </a:cubicBezTo>
                <a:cubicBezTo>
                  <a:pt x="7" y="68"/>
                  <a:pt x="9" y="70"/>
                  <a:pt x="11" y="70"/>
                </a:cubicBezTo>
                <a:cubicBezTo>
                  <a:pt x="76" y="70"/>
                  <a:pt x="76" y="70"/>
                  <a:pt x="76" y="70"/>
                </a:cubicBezTo>
                <a:cubicBezTo>
                  <a:pt x="78" y="70"/>
                  <a:pt x="80" y="68"/>
                  <a:pt x="80" y="66"/>
                </a:cubicBezTo>
                <a:cubicBezTo>
                  <a:pt x="80" y="11"/>
                  <a:pt x="80" y="11"/>
                  <a:pt x="80" y="11"/>
                </a:cubicBezTo>
                <a:cubicBezTo>
                  <a:pt x="80" y="9"/>
                  <a:pt x="78" y="7"/>
                  <a:pt x="76" y="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45" name="Freeform 3936"/>
          <p:cNvSpPr>
            <a:spLocks noEditPoints="1"/>
          </p:cNvSpPr>
          <p:nvPr/>
        </p:nvSpPr>
        <p:spPr bwMode="auto">
          <a:xfrm>
            <a:off x="3687994" y="5094824"/>
            <a:ext cx="222963" cy="226272"/>
          </a:xfrm>
          <a:custGeom>
            <a:avLst/>
            <a:gdLst>
              <a:gd name="T0" fmla="*/ 18 w 84"/>
              <a:gd name="T1" fmla="*/ 26 h 85"/>
              <a:gd name="T2" fmla="*/ 26 w 84"/>
              <a:gd name="T3" fmla="*/ 18 h 85"/>
              <a:gd name="T4" fmla="*/ 40 w 84"/>
              <a:gd name="T5" fmla="*/ 21 h 85"/>
              <a:gd name="T6" fmla="*/ 35 w 84"/>
              <a:gd name="T7" fmla="*/ 8 h 85"/>
              <a:gd name="T8" fmla="*/ 48 w 84"/>
              <a:gd name="T9" fmla="*/ 13 h 85"/>
              <a:gd name="T10" fmla="*/ 56 w 84"/>
              <a:gd name="T11" fmla="*/ 26 h 85"/>
              <a:gd name="T12" fmla="*/ 67 w 84"/>
              <a:gd name="T13" fmla="*/ 10 h 85"/>
              <a:gd name="T14" fmla="*/ 63 w 84"/>
              <a:gd name="T15" fmla="*/ 25 h 85"/>
              <a:gd name="T16" fmla="*/ 69 w 84"/>
              <a:gd name="T17" fmla="*/ 40 h 85"/>
              <a:gd name="T18" fmla="*/ 82 w 84"/>
              <a:gd name="T19" fmla="*/ 37 h 85"/>
              <a:gd name="T20" fmla="*/ 82 w 84"/>
              <a:gd name="T21" fmla="*/ 48 h 85"/>
              <a:gd name="T22" fmla="*/ 71 w 84"/>
              <a:gd name="T23" fmla="*/ 48 h 85"/>
              <a:gd name="T24" fmla="*/ 59 w 84"/>
              <a:gd name="T25" fmla="*/ 56 h 85"/>
              <a:gd name="T26" fmla="*/ 74 w 84"/>
              <a:gd name="T27" fmla="*/ 67 h 85"/>
              <a:gd name="T28" fmla="*/ 61 w 84"/>
              <a:gd name="T29" fmla="*/ 72 h 85"/>
              <a:gd name="T30" fmla="*/ 59 w 84"/>
              <a:gd name="T31" fmla="*/ 67 h 85"/>
              <a:gd name="T32" fmla="*/ 44 w 84"/>
              <a:gd name="T33" fmla="*/ 63 h 85"/>
              <a:gd name="T34" fmla="*/ 50 w 84"/>
              <a:gd name="T35" fmla="*/ 77 h 85"/>
              <a:gd name="T36" fmla="*/ 37 w 84"/>
              <a:gd name="T37" fmla="*/ 82 h 85"/>
              <a:gd name="T38" fmla="*/ 37 w 84"/>
              <a:gd name="T39" fmla="*/ 71 h 85"/>
              <a:gd name="T40" fmla="*/ 29 w 84"/>
              <a:gd name="T41" fmla="*/ 58 h 85"/>
              <a:gd name="T42" fmla="*/ 18 w 84"/>
              <a:gd name="T43" fmla="*/ 74 h 85"/>
              <a:gd name="T44" fmla="*/ 22 w 84"/>
              <a:gd name="T45" fmla="*/ 60 h 85"/>
              <a:gd name="T46" fmla="*/ 15 w 84"/>
              <a:gd name="T47" fmla="*/ 44 h 85"/>
              <a:gd name="T48" fmla="*/ 3 w 84"/>
              <a:gd name="T49" fmla="*/ 48 h 85"/>
              <a:gd name="T50" fmla="*/ 8 w 84"/>
              <a:gd name="T51" fmla="*/ 35 h 85"/>
              <a:gd name="T52" fmla="*/ 21 w 84"/>
              <a:gd name="T53" fmla="*/ 40 h 85"/>
              <a:gd name="T54" fmla="*/ 28 w 84"/>
              <a:gd name="T55" fmla="*/ 42 h 85"/>
              <a:gd name="T56" fmla="*/ 42 w 84"/>
              <a:gd name="T57" fmla="*/ 28 h 85"/>
              <a:gd name="T58" fmla="*/ 40 w 84"/>
              <a:gd name="T59" fmla="*/ 11 h 85"/>
              <a:gd name="T60" fmla="*/ 42 w 84"/>
              <a:gd name="T61" fmla="*/ 4 h 85"/>
              <a:gd name="T62" fmla="*/ 64 w 84"/>
              <a:gd name="T63" fmla="*/ 21 h 85"/>
              <a:gd name="T64" fmla="*/ 64 w 84"/>
              <a:gd name="T65" fmla="*/ 21 h 85"/>
              <a:gd name="T66" fmla="*/ 64 w 84"/>
              <a:gd name="T67" fmla="*/ 21 h 85"/>
              <a:gd name="T68" fmla="*/ 67 w 84"/>
              <a:gd name="T69" fmla="*/ 14 h 85"/>
              <a:gd name="T70" fmla="*/ 79 w 84"/>
              <a:gd name="T71" fmla="*/ 40 h 85"/>
              <a:gd name="T72" fmla="*/ 74 w 84"/>
              <a:gd name="T73" fmla="*/ 45 h 85"/>
              <a:gd name="T74" fmla="*/ 70 w 84"/>
              <a:gd name="T75" fmla="*/ 67 h 85"/>
              <a:gd name="T76" fmla="*/ 64 w 84"/>
              <a:gd name="T77" fmla="*/ 64 h 85"/>
              <a:gd name="T78" fmla="*/ 64 w 84"/>
              <a:gd name="T79" fmla="*/ 64 h 85"/>
              <a:gd name="T80" fmla="*/ 63 w 84"/>
              <a:gd name="T81" fmla="*/ 67 h 85"/>
              <a:gd name="T82" fmla="*/ 64 w 84"/>
              <a:gd name="T83" fmla="*/ 69 h 85"/>
              <a:gd name="T84" fmla="*/ 40 w 84"/>
              <a:gd name="T85" fmla="*/ 79 h 85"/>
              <a:gd name="T86" fmla="*/ 46 w 84"/>
              <a:gd name="T87" fmla="*/ 77 h 85"/>
              <a:gd name="T88" fmla="*/ 39 w 84"/>
              <a:gd name="T89" fmla="*/ 77 h 85"/>
              <a:gd name="T90" fmla="*/ 22 w 84"/>
              <a:gd name="T91" fmla="*/ 67 h 85"/>
              <a:gd name="T92" fmla="*/ 21 w 84"/>
              <a:gd name="T93" fmla="*/ 64 h 85"/>
              <a:gd name="T94" fmla="*/ 21 w 84"/>
              <a:gd name="T95" fmla="*/ 64 h 85"/>
              <a:gd name="T96" fmla="*/ 15 w 84"/>
              <a:gd name="T97" fmla="*/ 67 h 85"/>
              <a:gd name="T98" fmla="*/ 6 w 84"/>
              <a:gd name="T99" fmla="*/ 45 h 85"/>
              <a:gd name="T100" fmla="*/ 11 w 84"/>
              <a:gd name="T101" fmla="*/ 40 h 85"/>
              <a:gd name="T102" fmla="*/ 21 w 84"/>
              <a:gd name="T103" fmla="*/ 21 h 85"/>
              <a:gd name="T104" fmla="*/ 21 w 84"/>
              <a:gd name="T105" fmla="*/ 21 h 85"/>
              <a:gd name="T106" fmla="*/ 21 w 84"/>
              <a:gd name="T107" fmla="*/ 20 h 85"/>
              <a:gd name="T108" fmla="*/ 15 w 84"/>
              <a:gd name="T109" fmla="*/ 18 h 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84" h="85">
                <a:moveTo>
                  <a:pt x="26" y="29"/>
                </a:moveTo>
                <a:cubicBezTo>
                  <a:pt x="22" y="25"/>
                  <a:pt x="22" y="25"/>
                  <a:pt x="22" y="25"/>
                </a:cubicBezTo>
                <a:cubicBezTo>
                  <a:pt x="21" y="25"/>
                  <a:pt x="19" y="26"/>
                  <a:pt x="18" y="26"/>
                </a:cubicBezTo>
                <a:cubicBezTo>
                  <a:pt x="14" y="26"/>
                  <a:pt x="11" y="22"/>
                  <a:pt x="11" y="18"/>
                </a:cubicBezTo>
                <a:cubicBezTo>
                  <a:pt x="11" y="14"/>
                  <a:pt x="14" y="10"/>
                  <a:pt x="18" y="10"/>
                </a:cubicBezTo>
                <a:cubicBezTo>
                  <a:pt x="22" y="10"/>
                  <a:pt x="26" y="14"/>
                  <a:pt x="26" y="18"/>
                </a:cubicBezTo>
                <a:cubicBezTo>
                  <a:pt x="26" y="19"/>
                  <a:pt x="25" y="21"/>
                  <a:pt x="25" y="22"/>
                </a:cubicBezTo>
                <a:cubicBezTo>
                  <a:pt x="29" y="26"/>
                  <a:pt x="29" y="26"/>
                  <a:pt x="29" y="26"/>
                </a:cubicBezTo>
                <a:cubicBezTo>
                  <a:pt x="32" y="23"/>
                  <a:pt x="36" y="22"/>
                  <a:pt x="40" y="21"/>
                </a:cubicBezTo>
                <a:cubicBezTo>
                  <a:pt x="40" y="15"/>
                  <a:pt x="40" y="15"/>
                  <a:pt x="40" y="15"/>
                </a:cubicBezTo>
                <a:cubicBezTo>
                  <a:pt x="39" y="15"/>
                  <a:pt x="38" y="14"/>
                  <a:pt x="37" y="13"/>
                </a:cubicBezTo>
                <a:cubicBezTo>
                  <a:pt x="36" y="12"/>
                  <a:pt x="35" y="10"/>
                  <a:pt x="35" y="8"/>
                </a:cubicBezTo>
                <a:cubicBezTo>
                  <a:pt x="35" y="4"/>
                  <a:pt x="38" y="0"/>
                  <a:pt x="42" y="0"/>
                </a:cubicBezTo>
                <a:cubicBezTo>
                  <a:pt x="47" y="0"/>
                  <a:pt x="50" y="4"/>
                  <a:pt x="50" y="8"/>
                </a:cubicBezTo>
                <a:cubicBezTo>
                  <a:pt x="50" y="10"/>
                  <a:pt x="49" y="12"/>
                  <a:pt x="48" y="13"/>
                </a:cubicBezTo>
                <a:cubicBezTo>
                  <a:pt x="47" y="14"/>
                  <a:pt x="46" y="15"/>
                  <a:pt x="44" y="15"/>
                </a:cubicBezTo>
                <a:cubicBezTo>
                  <a:pt x="44" y="21"/>
                  <a:pt x="44" y="21"/>
                  <a:pt x="44" y="21"/>
                </a:cubicBezTo>
                <a:cubicBezTo>
                  <a:pt x="49" y="22"/>
                  <a:pt x="53" y="23"/>
                  <a:pt x="56" y="26"/>
                </a:cubicBezTo>
                <a:cubicBezTo>
                  <a:pt x="60" y="22"/>
                  <a:pt x="60" y="22"/>
                  <a:pt x="60" y="22"/>
                </a:cubicBezTo>
                <a:cubicBezTo>
                  <a:pt x="59" y="21"/>
                  <a:pt x="59" y="19"/>
                  <a:pt x="59" y="18"/>
                </a:cubicBezTo>
                <a:cubicBezTo>
                  <a:pt x="59" y="14"/>
                  <a:pt x="62" y="10"/>
                  <a:pt x="67" y="10"/>
                </a:cubicBezTo>
                <a:cubicBezTo>
                  <a:pt x="71" y="10"/>
                  <a:pt x="74" y="14"/>
                  <a:pt x="74" y="18"/>
                </a:cubicBezTo>
                <a:cubicBezTo>
                  <a:pt x="74" y="22"/>
                  <a:pt x="71" y="26"/>
                  <a:pt x="67" y="26"/>
                </a:cubicBezTo>
                <a:cubicBezTo>
                  <a:pt x="65" y="26"/>
                  <a:pt x="64" y="25"/>
                  <a:pt x="63" y="25"/>
                </a:cubicBezTo>
                <a:cubicBezTo>
                  <a:pt x="59" y="29"/>
                  <a:pt x="59" y="29"/>
                  <a:pt x="59" y="29"/>
                </a:cubicBezTo>
                <a:cubicBezTo>
                  <a:pt x="61" y="32"/>
                  <a:pt x="63" y="36"/>
                  <a:pt x="63" y="40"/>
                </a:cubicBezTo>
                <a:cubicBezTo>
                  <a:pt x="69" y="40"/>
                  <a:pt x="69" y="40"/>
                  <a:pt x="69" y="40"/>
                </a:cubicBezTo>
                <a:cubicBezTo>
                  <a:pt x="70" y="39"/>
                  <a:pt x="70" y="38"/>
                  <a:pt x="71" y="37"/>
                </a:cubicBezTo>
                <a:cubicBezTo>
                  <a:pt x="73" y="36"/>
                  <a:pt x="75" y="35"/>
                  <a:pt x="77" y="35"/>
                </a:cubicBezTo>
                <a:cubicBezTo>
                  <a:pt x="79" y="35"/>
                  <a:pt x="81" y="36"/>
                  <a:pt x="82" y="37"/>
                </a:cubicBezTo>
                <a:cubicBezTo>
                  <a:pt x="82" y="37"/>
                  <a:pt x="82" y="37"/>
                  <a:pt x="82" y="37"/>
                </a:cubicBezTo>
                <a:cubicBezTo>
                  <a:pt x="83" y="38"/>
                  <a:pt x="84" y="40"/>
                  <a:pt x="84" y="42"/>
                </a:cubicBezTo>
                <a:cubicBezTo>
                  <a:pt x="84" y="44"/>
                  <a:pt x="83" y="46"/>
                  <a:pt x="82" y="48"/>
                </a:cubicBezTo>
                <a:cubicBezTo>
                  <a:pt x="82" y="48"/>
                  <a:pt x="82" y="48"/>
                  <a:pt x="82" y="48"/>
                </a:cubicBezTo>
                <a:cubicBezTo>
                  <a:pt x="81" y="49"/>
                  <a:pt x="79" y="50"/>
                  <a:pt x="77" y="50"/>
                </a:cubicBezTo>
                <a:cubicBezTo>
                  <a:pt x="75" y="50"/>
                  <a:pt x="73" y="49"/>
                  <a:pt x="71" y="48"/>
                </a:cubicBezTo>
                <a:cubicBezTo>
                  <a:pt x="70" y="47"/>
                  <a:pt x="70" y="46"/>
                  <a:pt x="69" y="44"/>
                </a:cubicBezTo>
                <a:cubicBezTo>
                  <a:pt x="63" y="44"/>
                  <a:pt x="63" y="44"/>
                  <a:pt x="63" y="44"/>
                </a:cubicBezTo>
                <a:cubicBezTo>
                  <a:pt x="63" y="49"/>
                  <a:pt x="61" y="52"/>
                  <a:pt x="59" y="56"/>
                </a:cubicBezTo>
                <a:cubicBezTo>
                  <a:pt x="63" y="60"/>
                  <a:pt x="63" y="60"/>
                  <a:pt x="63" y="60"/>
                </a:cubicBezTo>
                <a:cubicBezTo>
                  <a:pt x="64" y="59"/>
                  <a:pt x="65" y="59"/>
                  <a:pt x="67" y="59"/>
                </a:cubicBezTo>
                <a:cubicBezTo>
                  <a:pt x="71" y="59"/>
                  <a:pt x="74" y="62"/>
                  <a:pt x="74" y="67"/>
                </a:cubicBezTo>
                <a:cubicBezTo>
                  <a:pt x="74" y="71"/>
                  <a:pt x="71" y="74"/>
                  <a:pt x="67" y="74"/>
                </a:cubicBezTo>
                <a:cubicBezTo>
                  <a:pt x="65" y="74"/>
                  <a:pt x="63" y="73"/>
                  <a:pt x="61" y="72"/>
                </a:cubicBezTo>
                <a:cubicBezTo>
                  <a:pt x="61" y="72"/>
                  <a:pt x="61" y="72"/>
                  <a:pt x="61" y="72"/>
                </a:cubicBezTo>
                <a:cubicBezTo>
                  <a:pt x="61" y="72"/>
                  <a:pt x="61" y="72"/>
                  <a:pt x="61" y="72"/>
                </a:cubicBezTo>
                <a:cubicBezTo>
                  <a:pt x="61" y="72"/>
                  <a:pt x="61" y="72"/>
                  <a:pt x="61" y="72"/>
                </a:cubicBezTo>
                <a:cubicBezTo>
                  <a:pt x="60" y="70"/>
                  <a:pt x="59" y="68"/>
                  <a:pt x="59" y="67"/>
                </a:cubicBezTo>
                <a:cubicBezTo>
                  <a:pt x="59" y="65"/>
                  <a:pt x="59" y="64"/>
                  <a:pt x="60" y="63"/>
                </a:cubicBezTo>
                <a:cubicBezTo>
                  <a:pt x="56" y="58"/>
                  <a:pt x="56" y="58"/>
                  <a:pt x="56" y="58"/>
                </a:cubicBezTo>
                <a:cubicBezTo>
                  <a:pt x="53" y="61"/>
                  <a:pt x="49" y="63"/>
                  <a:pt x="44" y="63"/>
                </a:cubicBezTo>
                <a:cubicBezTo>
                  <a:pt x="44" y="69"/>
                  <a:pt x="44" y="69"/>
                  <a:pt x="44" y="69"/>
                </a:cubicBezTo>
                <a:cubicBezTo>
                  <a:pt x="46" y="70"/>
                  <a:pt x="47" y="70"/>
                  <a:pt x="48" y="71"/>
                </a:cubicBezTo>
                <a:cubicBezTo>
                  <a:pt x="49" y="73"/>
                  <a:pt x="50" y="74"/>
                  <a:pt x="50" y="77"/>
                </a:cubicBezTo>
                <a:cubicBezTo>
                  <a:pt x="50" y="79"/>
                  <a:pt x="49" y="81"/>
                  <a:pt x="48" y="82"/>
                </a:cubicBezTo>
                <a:cubicBezTo>
                  <a:pt x="48" y="82"/>
                  <a:pt x="48" y="82"/>
                  <a:pt x="48" y="82"/>
                </a:cubicBezTo>
                <a:cubicBezTo>
                  <a:pt x="45" y="85"/>
                  <a:pt x="40" y="85"/>
                  <a:pt x="37" y="82"/>
                </a:cubicBezTo>
                <a:cubicBezTo>
                  <a:pt x="37" y="82"/>
                  <a:pt x="37" y="82"/>
                  <a:pt x="37" y="82"/>
                </a:cubicBezTo>
                <a:cubicBezTo>
                  <a:pt x="36" y="81"/>
                  <a:pt x="35" y="79"/>
                  <a:pt x="35" y="77"/>
                </a:cubicBezTo>
                <a:cubicBezTo>
                  <a:pt x="35" y="74"/>
                  <a:pt x="36" y="73"/>
                  <a:pt x="37" y="71"/>
                </a:cubicBezTo>
                <a:cubicBezTo>
                  <a:pt x="38" y="70"/>
                  <a:pt x="39" y="70"/>
                  <a:pt x="40" y="69"/>
                </a:cubicBezTo>
                <a:cubicBezTo>
                  <a:pt x="40" y="63"/>
                  <a:pt x="40" y="63"/>
                  <a:pt x="40" y="63"/>
                </a:cubicBezTo>
                <a:cubicBezTo>
                  <a:pt x="36" y="63"/>
                  <a:pt x="32" y="61"/>
                  <a:pt x="29" y="58"/>
                </a:cubicBezTo>
                <a:cubicBezTo>
                  <a:pt x="25" y="63"/>
                  <a:pt x="25" y="63"/>
                  <a:pt x="25" y="63"/>
                </a:cubicBezTo>
                <a:cubicBezTo>
                  <a:pt x="25" y="64"/>
                  <a:pt x="26" y="65"/>
                  <a:pt x="26" y="67"/>
                </a:cubicBezTo>
                <a:cubicBezTo>
                  <a:pt x="26" y="71"/>
                  <a:pt x="22" y="74"/>
                  <a:pt x="18" y="74"/>
                </a:cubicBezTo>
                <a:cubicBezTo>
                  <a:pt x="14" y="74"/>
                  <a:pt x="11" y="71"/>
                  <a:pt x="11" y="67"/>
                </a:cubicBezTo>
                <a:cubicBezTo>
                  <a:pt x="11" y="62"/>
                  <a:pt x="14" y="59"/>
                  <a:pt x="18" y="59"/>
                </a:cubicBezTo>
                <a:cubicBezTo>
                  <a:pt x="19" y="59"/>
                  <a:pt x="21" y="59"/>
                  <a:pt x="22" y="60"/>
                </a:cubicBezTo>
                <a:cubicBezTo>
                  <a:pt x="26" y="56"/>
                  <a:pt x="26" y="56"/>
                  <a:pt x="26" y="56"/>
                </a:cubicBezTo>
                <a:cubicBezTo>
                  <a:pt x="24" y="52"/>
                  <a:pt x="22" y="49"/>
                  <a:pt x="21" y="44"/>
                </a:cubicBezTo>
                <a:cubicBezTo>
                  <a:pt x="15" y="44"/>
                  <a:pt x="15" y="44"/>
                  <a:pt x="15" y="44"/>
                </a:cubicBezTo>
                <a:cubicBezTo>
                  <a:pt x="15" y="48"/>
                  <a:pt x="11" y="50"/>
                  <a:pt x="8" y="50"/>
                </a:cubicBezTo>
                <a:cubicBezTo>
                  <a:pt x="6" y="50"/>
                  <a:pt x="4" y="49"/>
                  <a:pt x="3" y="48"/>
                </a:cubicBezTo>
                <a:cubicBezTo>
                  <a:pt x="3" y="48"/>
                  <a:pt x="3" y="48"/>
                  <a:pt x="3" y="48"/>
                </a:cubicBezTo>
                <a:cubicBezTo>
                  <a:pt x="0" y="45"/>
                  <a:pt x="0" y="40"/>
                  <a:pt x="3" y="37"/>
                </a:cubicBezTo>
                <a:cubicBezTo>
                  <a:pt x="3" y="37"/>
                  <a:pt x="3" y="37"/>
                  <a:pt x="3" y="37"/>
                </a:cubicBezTo>
                <a:cubicBezTo>
                  <a:pt x="4" y="35"/>
                  <a:pt x="6" y="35"/>
                  <a:pt x="8" y="35"/>
                </a:cubicBezTo>
                <a:cubicBezTo>
                  <a:pt x="10" y="35"/>
                  <a:pt x="12" y="35"/>
                  <a:pt x="13" y="37"/>
                </a:cubicBezTo>
                <a:cubicBezTo>
                  <a:pt x="14" y="38"/>
                  <a:pt x="15" y="39"/>
                  <a:pt x="15" y="40"/>
                </a:cubicBezTo>
                <a:cubicBezTo>
                  <a:pt x="21" y="40"/>
                  <a:pt x="21" y="40"/>
                  <a:pt x="21" y="40"/>
                </a:cubicBezTo>
                <a:cubicBezTo>
                  <a:pt x="22" y="36"/>
                  <a:pt x="24" y="32"/>
                  <a:pt x="26" y="29"/>
                </a:cubicBezTo>
                <a:close/>
                <a:moveTo>
                  <a:pt x="42" y="28"/>
                </a:moveTo>
                <a:cubicBezTo>
                  <a:pt x="35" y="28"/>
                  <a:pt x="28" y="34"/>
                  <a:pt x="28" y="42"/>
                </a:cubicBezTo>
                <a:cubicBezTo>
                  <a:pt x="28" y="50"/>
                  <a:pt x="34" y="57"/>
                  <a:pt x="42" y="57"/>
                </a:cubicBezTo>
                <a:cubicBezTo>
                  <a:pt x="50" y="57"/>
                  <a:pt x="57" y="50"/>
                  <a:pt x="57" y="42"/>
                </a:cubicBezTo>
                <a:cubicBezTo>
                  <a:pt x="57" y="34"/>
                  <a:pt x="50" y="28"/>
                  <a:pt x="42" y="28"/>
                </a:cubicBezTo>
                <a:close/>
                <a:moveTo>
                  <a:pt x="42" y="4"/>
                </a:moveTo>
                <a:cubicBezTo>
                  <a:pt x="40" y="4"/>
                  <a:pt x="39" y="6"/>
                  <a:pt x="39" y="8"/>
                </a:cubicBezTo>
                <a:cubicBezTo>
                  <a:pt x="39" y="9"/>
                  <a:pt x="39" y="10"/>
                  <a:pt x="40" y="11"/>
                </a:cubicBezTo>
                <a:cubicBezTo>
                  <a:pt x="41" y="12"/>
                  <a:pt x="44" y="12"/>
                  <a:pt x="45" y="11"/>
                </a:cubicBezTo>
                <a:cubicBezTo>
                  <a:pt x="46" y="10"/>
                  <a:pt x="46" y="9"/>
                  <a:pt x="46" y="8"/>
                </a:cubicBezTo>
                <a:cubicBezTo>
                  <a:pt x="46" y="6"/>
                  <a:pt x="44" y="4"/>
                  <a:pt x="42" y="4"/>
                </a:cubicBezTo>
                <a:close/>
                <a:moveTo>
                  <a:pt x="67" y="14"/>
                </a:moveTo>
                <a:cubicBezTo>
                  <a:pt x="65" y="14"/>
                  <a:pt x="63" y="16"/>
                  <a:pt x="63" y="18"/>
                </a:cubicBezTo>
                <a:cubicBezTo>
                  <a:pt x="63" y="19"/>
                  <a:pt x="63" y="20"/>
                  <a:pt x="64" y="21"/>
                </a:cubicBezTo>
                <a:cubicBezTo>
                  <a:pt x="64" y="21"/>
                  <a:pt x="64" y="21"/>
                  <a:pt x="64" y="21"/>
                </a:cubicBezTo>
                <a:cubicBezTo>
                  <a:pt x="64" y="21"/>
                  <a:pt x="64" y="21"/>
                  <a:pt x="64" y="21"/>
                </a:cubicBezTo>
                <a:cubicBezTo>
                  <a:pt x="64" y="21"/>
                  <a:pt x="64" y="21"/>
                  <a:pt x="64" y="21"/>
                </a:cubicBezTo>
                <a:cubicBezTo>
                  <a:pt x="64" y="21"/>
                  <a:pt x="64" y="21"/>
                  <a:pt x="64" y="21"/>
                </a:cubicBezTo>
                <a:cubicBezTo>
                  <a:pt x="64" y="21"/>
                  <a:pt x="64" y="21"/>
                  <a:pt x="64" y="21"/>
                </a:cubicBezTo>
                <a:cubicBezTo>
                  <a:pt x="64" y="21"/>
                  <a:pt x="64" y="21"/>
                  <a:pt x="64" y="21"/>
                </a:cubicBezTo>
                <a:cubicBezTo>
                  <a:pt x="65" y="21"/>
                  <a:pt x="66" y="22"/>
                  <a:pt x="67" y="22"/>
                </a:cubicBezTo>
                <a:cubicBezTo>
                  <a:pt x="69" y="22"/>
                  <a:pt x="70" y="20"/>
                  <a:pt x="70" y="18"/>
                </a:cubicBezTo>
                <a:cubicBezTo>
                  <a:pt x="70" y="16"/>
                  <a:pt x="69" y="14"/>
                  <a:pt x="67" y="14"/>
                </a:cubicBezTo>
                <a:close/>
                <a:moveTo>
                  <a:pt x="79" y="45"/>
                </a:moveTo>
                <a:cubicBezTo>
                  <a:pt x="80" y="44"/>
                  <a:pt x="80" y="43"/>
                  <a:pt x="80" y="42"/>
                </a:cubicBezTo>
                <a:cubicBezTo>
                  <a:pt x="80" y="41"/>
                  <a:pt x="80" y="40"/>
                  <a:pt x="79" y="40"/>
                </a:cubicBezTo>
                <a:cubicBezTo>
                  <a:pt x="79" y="39"/>
                  <a:pt x="78" y="39"/>
                  <a:pt x="77" y="39"/>
                </a:cubicBezTo>
                <a:cubicBezTo>
                  <a:pt x="76" y="39"/>
                  <a:pt x="75" y="39"/>
                  <a:pt x="74" y="40"/>
                </a:cubicBezTo>
                <a:cubicBezTo>
                  <a:pt x="73" y="41"/>
                  <a:pt x="73" y="43"/>
                  <a:pt x="74" y="45"/>
                </a:cubicBezTo>
                <a:cubicBezTo>
                  <a:pt x="75" y="45"/>
                  <a:pt x="76" y="46"/>
                  <a:pt x="77" y="46"/>
                </a:cubicBezTo>
                <a:cubicBezTo>
                  <a:pt x="78" y="46"/>
                  <a:pt x="79" y="45"/>
                  <a:pt x="79" y="45"/>
                </a:cubicBezTo>
                <a:close/>
                <a:moveTo>
                  <a:pt x="70" y="67"/>
                </a:moveTo>
                <a:cubicBezTo>
                  <a:pt x="70" y="64"/>
                  <a:pt x="69" y="63"/>
                  <a:pt x="67" y="63"/>
                </a:cubicBezTo>
                <a:cubicBezTo>
                  <a:pt x="66" y="63"/>
                  <a:pt x="65" y="63"/>
                  <a:pt x="64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64"/>
                  <a:pt x="64" y="64"/>
                  <a:pt x="64" y="64"/>
                </a:cubicBezTo>
                <a:cubicBezTo>
                  <a:pt x="63" y="65"/>
                  <a:pt x="63" y="66"/>
                  <a:pt x="63" y="67"/>
                </a:cubicBezTo>
                <a:cubicBezTo>
                  <a:pt x="63" y="67"/>
                  <a:pt x="63" y="68"/>
                  <a:pt x="64" y="69"/>
                </a:cubicBezTo>
                <a:cubicBezTo>
                  <a:pt x="64" y="69"/>
                  <a:pt x="64" y="69"/>
                  <a:pt x="64" y="69"/>
                </a:cubicBezTo>
                <a:cubicBezTo>
                  <a:pt x="64" y="69"/>
                  <a:pt x="64" y="69"/>
                  <a:pt x="64" y="69"/>
                </a:cubicBezTo>
                <a:cubicBezTo>
                  <a:pt x="65" y="70"/>
                  <a:pt x="66" y="70"/>
                  <a:pt x="67" y="70"/>
                </a:cubicBezTo>
                <a:cubicBezTo>
                  <a:pt x="69" y="70"/>
                  <a:pt x="70" y="69"/>
                  <a:pt x="70" y="67"/>
                </a:cubicBezTo>
                <a:close/>
                <a:moveTo>
                  <a:pt x="40" y="79"/>
                </a:moveTo>
                <a:cubicBezTo>
                  <a:pt x="41" y="80"/>
                  <a:pt x="44" y="81"/>
                  <a:pt x="45" y="79"/>
                </a:cubicBezTo>
                <a:cubicBezTo>
                  <a:pt x="45" y="79"/>
                  <a:pt x="45" y="79"/>
                  <a:pt x="45" y="79"/>
                </a:cubicBezTo>
                <a:cubicBezTo>
                  <a:pt x="46" y="78"/>
                  <a:pt x="46" y="78"/>
                  <a:pt x="46" y="77"/>
                </a:cubicBezTo>
                <a:cubicBezTo>
                  <a:pt x="46" y="76"/>
                  <a:pt x="46" y="75"/>
                  <a:pt x="45" y="74"/>
                </a:cubicBezTo>
                <a:cubicBezTo>
                  <a:pt x="44" y="73"/>
                  <a:pt x="41" y="73"/>
                  <a:pt x="40" y="74"/>
                </a:cubicBezTo>
                <a:cubicBezTo>
                  <a:pt x="39" y="75"/>
                  <a:pt x="39" y="76"/>
                  <a:pt x="39" y="77"/>
                </a:cubicBezTo>
                <a:cubicBezTo>
                  <a:pt x="39" y="78"/>
                  <a:pt x="39" y="78"/>
                  <a:pt x="40" y="79"/>
                </a:cubicBezTo>
                <a:close/>
                <a:moveTo>
                  <a:pt x="18" y="70"/>
                </a:moveTo>
                <a:cubicBezTo>
                  <a:pt x="20" y="70"/>
                  <a:pt x="22" y="69"/>
                  <a:pt x="22" y="67"/>
                </a:cubicBezTo>
                <a:cubicBezTo>
                  <a:pt x="22" y="66"/>
                  <a:pt x="21" y="65"/>
                  <a:pt x="21" y="64"/>
                </a:cubicBezTo>
                <a:cubicBezTo>
                  <a:pt x="21" y="64"/>
                  <a:pt x="21" y="64"/>
                  <a:pt x="21" y="64"/>
                </a:cubicBezTo>
                <a:cubicBezTo>
                  <a:pt x="21" y="64"/>
                  <a:pt x="21" y="64"/>
                  <a:pt x="21" y="64"/>
                </a:cubicBezTo>
                <a:cubicBezTo>
                  <a:pt x="21" y="64"/>
                  <a:pt x="21" y="64"/>
                  <a:pt x="21" y="64"/>
                </a:cubicBezTo>
                <a:cubicBezTo>
                  <a:pt x="21" y="64"/>
                  <a:pt x="21" y="64"/>
                  <a:pt x="21" y="64"/>
                </a:cubicBezTo>
                <a:cubicBezTo>
                  <a:pt x="21" y="64"/>
                  <a:pt x="21" y="64"/>
                  <a:pt x="21" y="64"/>
                </a:cubicBezTo>
                <a:cubicBezTo>
                  <a:pt x="21" y="64"/>
                  <a:pt x="21" y="64"/>
                  <a:pt x="21" y="64"/>
                </a:cubicBezTo>
                <a:cubicBezTo>
                  <a:pt x="20" y="63"/>
                  <a:pt x="19" y="63"/>
                  <a:pt x="18" y="63"/>
                </a:cubicBezTo>
                <a:cubicBezTo>
                  <a:pt x="16" y="63"/>
                  <a:pt x="15" y="65"/>
                  <a:pt x="15" y="67"/>
                </a:cubicBezTo>
                <a:cubicBezTo>
                  <a:pt x="15" y="68"/>
                  <a:pt x="16" y="70"/>
                  <a:pt x="18" y="70"/>
                </a:cubicBezTo>
                <a:close/>
                <a:moveTo>
                  <a:pt x="6" y="40"/>
                </a:moveTo>
                <a:cubicBezTo>
                  <a:pt x="4" y="41"/>
                  <a:pt x="4" y="43"/>
                  <a:pt x="6" y="45"/>
                </a:cubicBezTo>
                <a:cubicBezTo>
                  <a:pt x="6" y="45"/>
                  <a:pt x="7" y="46"/>
                  <a:pt x="8" y="46"/>
                </a:cubicBezTo>
                <a:cubicBezTo>
                  <a:pt x="9" y="46"/>
                  <a:pt x="10" y="45"/>
                  <a:pt x="11" y="45"/>
                </a:cubicBezTo>
                <a:cubicBezTo>
                  <a:pt x="12" y="43"/>
                  <a:pt x="12" y="41"/>
                  <a:pt x="11" y="40"/>
                </a:cubicBezTo>
                <a:cubicBezTo>
                  <a:pt x="10" y="39"/>
                  <a:pt x="9" y="39"/>
                  <a:pt x="8" y="39"/>
                </a:cubicBezTo>
                <a:cubicBezTo>
                  <a:pt x="7" y="39"/>
                  <a:pt x="6" y="39"/>
                  <a:pt x="6" y="40"/>
                </a:cubicBezTo>
                <a:close/>
                <a:moveTo>
                  <a:pt x="21" y="21"/>
                </a:moveTo>
                <a:cubicBezTo>
                  <a:pt x="21" y="21"/>
                  <a:pt x="21" y="21"/>
                  <a:pt x="21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1" y="21"/>
                  <a:pt x="21" y="21"/>
                  <a:pt x="21" y="21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21" y="20"/>
                  <a:pt x="22" y="19"/>
                  <a:pt x="22" y="18"/>
                </a:cubicBezTo>
                <a:cubicBezTo>
                  <a:pt x="22" y="16"/>
                  <a:pt x="20" y="14"/>
                  <a:pt x="18" y="14"/>
                </a:cubicBezTo>
                <a:cubicBezTo>
                  <a:pt x="16" y="14"/>
                  <a:pt x="15" y="16"/>
                  <a:pt x="15" y="18"/>
                </a:cubicBezTo>
                <a:cubicBezTo>
                  <a:pt x="15" y="20"/>
                  <a:pt x="16" y="22"/>
                  <a:pt x="18" y="22"/>
                </a:cubicBezTo>
                <a:cubicBezTo>
                  <a:pt x="19" y="22"/>
                  <a:pt x="20" y="21"/>
                  <a:pt x="21" y="2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46" name="Freeform 3937"/>
          <p:cNvSpPr>
            <a:spLocks noEditPoints="1"/>
          </p:cNvSpPr>
          <p:nvPr/>
        </p:nvSpPr>
        <p:spPr bwMode="auto">
          <a:xfrm>
            <a:off x="3303694" y="5557447"/>
            <a:ext cx="230805" cy="230752"/>
          </a:xfrm>
          <a:custGeom>
            <a:avLst/>
            <a:gdLst>
              <a:gd name="T0" fmla="*/ 54 w 87"/>
              <a:gd name="T1" fmla="*/ 75 h 87"/>
              <a:gd name="T2" fmla="*/ 51 w 87"/>
              <a:gd name="T3" fmla="*/ 87 h 87"/>
              <a:gd name="T4" fmla="*/ 33 w 87"/>
              <a:gd name="T5" fmla="*/ 83 h 87"/>
              <a:gd name="T6" fmla="*/ 30 w 87"/>
              <a:gd name="T7" fmla="*/ 77 h 87"/>
              <a:gd name="T8" fmla="*/ 23 w 87"/>
              <a:gd name="T9" fmla="*/ 79 h 87"/>
              <a:gd name="T10" fmla="*/ 18 w 87"/>
              <a:gd name="T11" fmla="*/ 79 h 87"/>
              <a:gd name="T12" fmla="*/ 12 w 87"/>
              <a:gd name="T13" fmla="*/ 60 h 87"/>
              <a:gd name="T14" fmla="*/ 4 w 87"/>
              <a:gd name="T15" fmla="*/ 54 h 87"/>
              <a:gd name="T16" fmla="*/ 0 w 87"/>
              <a:gd name="T17" fmla="*/ 36 h 87"/>
              <a:gd name="T18" fmla="*/ 10 w 87"/>
              <a:gd name="T19" fmla="*/ 33 h 87"/>
              <a:gd name="T20" fmla="*/ 8 w 87"/>
              <a:gd name="T21" fmla="*/ 23 h 87"/>
              <a:gd name="T22" fmla="*/ 8 w 87"/>
              <a:gd name="T23" fmla="*/ 18 h 87"/>
              <a:gd name="T24" fmla="*/ 27 w 87"/>
              <a:gd name="T25" fmla="*/ 12 h 87"/>
              <a:gd name="T26" fmla="*/ 33 w 87"/>
              <a:gd name="T27" fmla="*/ 10 h 87"/>
              <a:gd name="T28" fmla="*/ 36 w 87"/>
              <a:gd name="T29" fmla="*/ 0 h 87"/>
              <a:gd name="T30" fmla="*/ 54 w 87"/>
              <a:gd name="T31" fmla="*/ 4 h 87"/>
              <a:gd name="T32" fmla="*/ 60 w 87"/>
              <a:gd name="T33" fmla="*/ 12 h 87"/>
              <a:gd name="T34" fmla="*/ 69 w 87"/>
              <a:gd name="T35" fmla="*/ 8 h 87"/>
              <a:gd name="T36" fmla="*/ 79 w 87"/>
              <a:gd name="T37" fmla="*/ 23 h 87"/>
              <a:gd name="T38" fmla="*/ 78 w 87"/>
              <a:gd name="T39" fmla="*/ 33 h 87"/>
              <a:gd name="T40" fmla="*/ 87 w 87"/>
              <a:gd name="T41" fmla="*/ 36 h 87"/>
              <a:gd name="T42" fmla="*/ 84 w 87"/>
              <a:gd name="T43" fmla="*/ 54 h 87"/>
              <a:gd name="T44" fmla="*/ 75 w 87"/>
              <a:gd name="T45" fmla="*/ 48 h 87"/>
              <a:gd name="T46" fmla="*/ 75 w 87"/>
              <a:gd name="T47" fmla="*/ 40 h 87"/>
              <a:gd name="T48" fmla="*/ 70 w 87"/>
              <a:gd name="T49" fmla="*/ 33 h 87"/>
              <a:gd name="T50" fmla="*/ 72 w 87"/>
              <a:gd name="T51" fmla="*/ 21 h 87"/>
              <a:gd name="T52" fmla="*/ 59 w 87"/>
              <a:gd name="T53" fmla="*/ 19 h 87"/>
              <a:gd name="T54" fmla="*/ 48 w 87"/>
              <a:gd name="T55" fmla="*/ 12 h 87"/>
              <a:gd name="T56" fmla="*/ 40 w 87"/>
              <a:gd name="T57" fmla="*/ 12 h 87"/>
              <a:gd name="T58" fmla="*/ 33 w 87"/>
              <a:gd name="T59" fmla="*/ 17 h 87"/>
              <a:gd name="T60" fmla="*/ 28 w 87"/>
              <a:gd name="T61" fmla="*/ 19 h 87"/>
              <a:gd name="T62" fmla="*/ 15 w 87"/>
              <a:gd name="T63" fmla="*/ 21 h 87"/>
              <a:gd name="T64" fmla="*/ 17 w 87"/>
              <a:gd name="T65" fmla="*/ 33 h 87"/>
              <a:gd name="T66" fmla="*/ 7 w 87"/>
              <a:gd name="T67" fmla="*/ 40 h 87"/>
              <a:gd name="T68" fmla="*/ 12 w 87"/>
              <a:gd name="T69" fmla="*/ 48 h 87"/>
              <a:gd name="T70" fmla="*/ 19 w 87"/>
              <a:gd name="T71" fmla="*/ 59 h 87"/>
              <a:gd name="T72" fmla="*/ 15 w 87"/>
              <a:gd name="T73" fmla="*/ 67 h 87"/>
              <a:gd name="T74" fmla="*/ 28 w 87"/>
              <a:gd name="T75" fmla="*/ 68 h 87"/>
              <a:gd name="T76" fmla="*/ 37 w 87"/>
              <a:gd name="T77" fmla="*/ 72 h 87"/>
              <a:gd name="T78" fmla="*/ 48 w 87"/>
              <a:gd name="T79" fmla="*/ 80 h 87"/>
              <a:gd name="T80" fmla="*/ 64 w 87"/>
              <a:gd name="T81" fmla="*/ 35 h 87"/>
              <a:gd name="T82" fmla="*/ 64 w 87"/>
              <a:gd name="T83" fmla="*/ 52 h 87"/>
              <a:gd name="T84" fmla="*/ 76 w 87"/>
              <a:gd name="T85" fmla="*/ 71 h 87"/>
              <a:gd name="T86" fmla="*/ 57 w 87"/>
              <a:gd name="T87" fmla="*/ 62 h 87"/>
              <a:gd name="T88" fmla="*/ 44 w 87"/>
              <a:gd name="T89" fmla="*/ 66 h 87"/>
              <a:gd name="T90" fmla="*/ 28 w 87"/>
              <a:gd name="T91" fmla="*/ 59 h 87"/>
              <a:gd name="T92" fmla="*/ 23 w 87"/>
              <a:gd name="T93" fmla="*/ 35 h 87"/>
              <a:gd name="T94" fmla="*/ 44 w 87"/>
              <a:gd name="T95" fmla="*/ 28 h 87"/>
              <a:gd name="T96" fmla="*/ 29 w 87"/>
              <a:gd name="T97" fmla="*/ 38 h 87"/>
              <a:gd name="T98" fmla="*/ 38 w 87"/>
              <a:gd name="T99" fmla="*/ 58 h 87"/>
              <a:gd name="T100" fmla="*/ 50 w 87"/>
              <a:gd name="T101" fmla="*/ 58 h 87"/>
              <a:gd name="T102" fmla="*/ 58 w 87"/>
              <a:gd name="T103" fmla="*/ 38 h 87"/>
              <a:gd name="T104" fmla="*/ 44 w 87"/>
              <a:gd name="T105" fmla="*/ 28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87" h="87">
                <a:moveTo>
                  <a:pt x="48" y="75"/>
                </a:moveTo>
                <a:cubicBezTo>
                  <a:pt x="48" y="73"/>
                  <a:pt x="49" y="72"/>
                  <a:pt x="51" y="72"/>
                </a:cubicBezTo>
                <a:cubicBezTo>
                  <a:pt x="53" y="72"/>
                  <a:pt x="54" y="73"/>
                  <a:pt x="54" y="75"/>
                </a:cubicBezTo>
                <a:cubicBezTo>
                  <a:pt x="54" y="84"/>
                  <a:pt x="54" y="84"/>
                  <a:pt x="54" y="84"/>
                </a:cubicBezTo>
                <a:cubicBezTo>
                  <a:pt x="54" y="85"/>
                  <a:pt x="53" y="87"/>
                  <a:pt x="51" y="87"/>
                </a:cubicBezTo>
                <a:cubicBezTo>
                  <a:pt x="51" y="87"/>
                  <a:pt x="51" y="87"/>
                  <a:pt x="51" y="87"/>
                </a:cubicBezTo>
                <a:cubicBezTo>
                  <a:pt x="36" y="87"/>
                  <a:pt x="36" y="87"/>
                  <a:pt x="36" y="87"/>
                </a:cubicBezTo>
                <a:cubicBezTo>
                  <a:pt x="34" y="87"/>
                  <a:pt x="33" y="85"/>
                  <a:pt x="33" y="83"/>
                </a:cubicBezTo>
                <a:cubicBezTo>
                  <a:pt x="33" y="83"/>
                  <a:pt x="33" y="83"/>
                  <a:pt x="33" y="83"/>
                </a:cubicBezTo>
                <a:cubicBezTo>
                  <a:pt x="33" y="78"/>
                  <a:pt x="33" y="78"/>
                  <a:pt x="33" y="78"/>
                </a:cubicBezTo>
                <a:cubicBezTo>
                  <a:pt x="32" y="77"/>
                  <a:pt x="31" y="77"/>
                  <a:pt x="30" y="77"/>
                </a:cubicBezTo>
                <a:cubicBezTo>
                  <a:pt x="30" y="77"/>
                  <a:pt x="30" y="77"/>
                  <a:pt x="30" y="77"/>
                </a:cubicBezTo>
                <a:cubicBezTo>
                  <a:pt x="30" y="77"/>
                  <a:pt x="30" y="77"/>
                  <a:pt x="30" y="77"/>
                </a:cubicBezTo>
                <a:cubicBezTo>
                  <a:pt x="29" y="76"/>
                  <a:pt x="28" y="76"/>
                  <a:pt x="27" y="75"/>
                </a:cubicBezTo>
                <a:cubicBezTo>
                  <a:pt x="23" y="79"/>
                  <a:pt x="23" y="79"/>
                  <a:pt x="23" y="79"/>
                </a:cubicBezTo>
                <a:cubicBezTo>
                  <a:pt x="22" y="81"/>
                  <a:pt x="20" y="81"/>
                  <a:pt x="18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8" y="69"/>
                  <a:pt x="8" y="69"/>
                  <a:pt x="8" y="69"/>
                </a:cubicBezTo>
                <a:cubicBezTo>
                  <a:pt x="7" y="68"/>
                  <a:pt x="7" y="66"/>
                  <a:pt x="8" y="64"/>
                </a:cubicBezTo>
                <a:cubicBezTo>
                  <a:pt x="12" y="60"/>
                  <a:pt x="12" y="60"/>
                  <a:pt x="12" y="60"/>
                </a:cubicBezTo>
                <a:cubicBezTo>
                  <a:pt x="12" y="59"/>
                  <a:pt x="11" y="58"/>
                  <a:pt x="11" y="57"/>
                </a:cubicBezTo>
                <a:cubicBezTo>
                  <a:pt x="10" y="56"/>
                  <a:pt x="10" y="55"/>
                  <a:pt x="10" y="54"/>
                </a:cubicBezTo>
                <a:cubicBezTo>
                  <a:pt x="4" y="54"/>
                  <a:pt x="4" y="54"/>
                  <a:pt x="4" y="54"/>
                </a:cubicBezTo>
                <a:cubicBezTo>
                  <a:pt x="2" y="54"/>
                  <a:pt x="0" y="53"/>
                  <a:pt x="0" y="51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4"/>
                  <a:pt x="2" y="33"/>
                  <a:pt x="4" y="33"/>
                </a:cubicBezTo>
                <a:cubicBezTo>
                  <a:pt x="4" y="33"/>
                  <a:pt x="4" y="33"/>
                  <a:pt x="4" y="33"/>
                </a:cubicBezTo>
                <a:cubicBezTo>
                  <a:pt x="10" y="33"/>
                  <a:pt x="10" y="33"/>
                  <a:pt x="10" y="33"/>
                </a:cubicBezTo>
                <a:cubicBezTo>
                  <a:pt x="10" y="32"/>
                  <a:pt x="10" y="31"/>
                  <a:pt x="11" y="30"/>
                </a:cubicBezTo>
                <a:cubicBezTo>
                  <a:pt x="11" y="29"/>
                  <a:pt x="12" y="28"/>
                  <a:pt x="12" y="27"/>
                </a:cubicBezTo>
                <a:cubicBezTo>
                  <a:pt x="8" y="23"/>
                  <a:pt x="8" y="23"/>
                  <a:pt x="8" y="23"/>
                </a:cubicBezTo>
                <a:cubicBezTo>
                  <a:pt x="7" y="22"/>
                  <a:pt x="7" y="20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18" y="8"/>
                  <a:pt x="18" y="8"/>
                  <a:pt x="18" y="8"/>
                </a:cubicBezTo>
                <a:cubicBezTo>
                  <a:pt x="20" y="7"/>
                  <a:pt x="22" y="7"/>
                  <a:pt x="23" y="8"/>
                </a:cubicBezTo>
                <a:cubicBezTo>
                  <a:pt x="27" y="12"/>
                  <a:pt x="27" y="12"/>
                  <a:pt x="27" y="12"/>
                </a:cubicBezTo>
                <a:cubicBezTo>
                  <a:pt x="28" y="11"/>
                  <a:pt x="29" y="11"/>
                  <a:pt x="30" y="11"/>
                </a:cubicBezTo>
                <a:cubicBezTo>
                  <a:pt x="30" y="11"/>
                  <a:pt x="30" y="11"/>
                  <a:pt x="30" y="11"/>
                </a:cubicBezTo>
                <a:cubicBezTo>
                  <a:pt x="31" y="10"/>
                  <a:pt x="32" y="10"/>
                  <a:pt x="33" y="10"/>
                </a:cubicBezTo>
                <a:cubicBezTo>
                  <a:pt x="33" y="4"/>
                  <a:pt x="33" y="4"/>
                  <a:pt x="33" y="4"/>
                </a:cubicBezTo>
                <a:cubicBezTo>
                  <a:pt x="33" y="2"/>
                  <a:pt x="34" y="0"/>
                  <a:pt x="3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3" y="0"/>
                  <a:pt x="54" y="2"/>
                  <a:pt x="54" y="4"/>
                </a:cubicBezTo>
                <a:cubicBezTo>
                  <a:pt x="54" y="4"/>
                  <a:pt x="54" y="4"/>
                  <a:pt x="54" y="4"/>
                </a:cubicBezTo>
                <a:cubicBezTo>
                  <a:pt x="54" y="10"/>
                  <a:pt x="54" y="10"/>
                  <a:pt x="54" y="10"/>
                </a:cubicBezTo>
                <a:cubicBezTo>
                  <a:pt x="55" y="10"/>
                  <a:pt x="56" y="10"/>
                  <a:pt x="57" y="11"/>
                </a:cubicBezTo>
                <a:cubicBezTo>
                  <a:pt x="58" y="11"/>
                  <a:pt x="59" y="11"/>
                  <a:pt x="60" y="12"/>
                </a:cubicBezTo>
                <a:cubicBezTo>
                  <a:pt x="64" y="8"/>
                  <a:pt x="64" y="8"/>
                  <a:pt x="64" y="8"/>
                </a:cubicBezTo>
                <a:cubicBezTo>
                  <a:pt x="66" y="7"/>
                  <a:pt x="68" y="7"/>
                  <a:pt x="69" y="8"/>
                </a:cubicBezTo>
                <a:cubicBezTo>
                  <a:pt x="69" y="8"/>
                  <a:pt x="69" y="8"/>
                  <a:pt x="69" y="8"/>
                </a:cubicBezTo>
                <a:cubicBezTo>
                  <a:pt x="69" y="8"/>
                  <a:pt x="69" y="8"/>
                  <a:pt x="69" y="8"/>
                </a:cubicBezTo>
                <a:cubicBezTo>
                  <a:pt x="79" y="18"/>
                  <a:pt x="79" y="18"/>
                  <a:pt x="79" y="18"/>
                </a:cubicBezTo>
                <a:cubicBezTo>
                  <a:pt x="81" y="20"/>
                  <a:pt x="81" y="22"/>
                  <a:pt x="79" y="23"/>
                </a:cubicBezTo>
                <a:cubicBezTo>
                  <a:pt x="75" y="27"/>
                  <a:pt x="75" y="27"/>
                  <a:pt x="75" y="27"/>
                </a:cubicBezTo>
                <a:cubicBezTo>
                  <a:pt x="76" y="28"/>
                  <a:pt x="76" y="29"/>
                  <a:pt x="77" y="30"/>
                </a:cubicBezTo>
                <a:cubicBezTo>
                  <a:pt x="77" y="31"/>
                  <a:pt x="77" y="32"/>
                  <a:pt x="78" y="33"/>
                </a:cubicBezTo>
                <a:cubicBezTo>
                  <a:pt x="84" y="33"/>
                  <a:pt x="84" y="33"/>
                  <a:pt x="84" y="33"/>
                </a:cubicBezTo>
                <a:cubicBezTo>
                  <a:pt x="85" y="33"/>
                  <a:pt x="87" y="34"/>
                  <a:pt x="87" y="36"/>
                </a:cubicBezTo>
                <a:cubicBezTo>
                  <a:pt x="87" y="36"/>
                  <a:pt x="87" y="36"/>
                  <a:pt x="87" y="36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53"/>
                  <a:pt x="85" y="54"/>
                  <a:pt x="84" y="54"/>
                </a:cubicBezTo>
                <a:cubicBezTo>
                  <a:pt x="84" y="54"/>
                  <a:pt x="84" y="54"/>
                  <a:pt x="84" y="54"/>
                </a:cubicBezTo>
                <a:cubicBezTo>
                  <a:pt x="75" y="54"/>
                  <a:pt x="75" y="54"/>
                  <a:pt x="75" y="54"/>
                </a:cubicBezTo>
                <a:cubicBezTo>
                  <a:pt x="73" y="54"/>
                  <a:pt x="72" y="53"/>
                  <a:pt x="72" y="51"/>
                </a:cubicBezTo>
                <a:cubicBezTo>
                  <a:pt x="72" y="49"/>
                  <a:pt x="73" y="48"/>
                  <a:pt x="75" y="48"/>
                </a:cubicBezTo>
                <a:cubicBezTo>
                  <a:pt x="80" y="48"/>
                  <a:pt x="80" y="48"/>
                  <a:pt x="80" y="48"/>
                </a:cubicBezTo>
                <a:cubicBezTo>
                  <a:pt x="80" y="40"/>
                  <a:pt x="80" y="40"/>
                  <a:pt x="80" y="40"/>
                </a:cubicBezTo>
                <a:cubicBezTo>
                  <a:pt x="75" y="40"/>
                  <a:pt x="75" y="40"/>
                  <a:pt x="75" y="40"/>
                </a:cubicBezTo>
                <a:cubicBezTo>
                  <a:pt x="75" y="40"/>
                  <a:pt x="75" y="40"/>
                  <a:pt x="75" y="40"/>
                </a:cubicBezTo>
                <a:cubicBezTo>
                  <a:pt x="74" y="40"/>
                  <a:pt x="72" y="38"/>
                  <a:pt x="72" y="37"/>
                </a:cubicBezTo>
                <a:cubicBezTo>
                  <a:pt x="72" y="35"/>
                  <a:pt x="71" y="34"/>
                  <a:pt x="70" y="33"/>
                </a:cubicBezTo>
                <a:cubicBezTo>
                  <a:pt x="70" y="31"/>
                  <a:pt x="69" y="30"/>
                  <a:pt x="68" y="28"/>
                </a:cubicBezTo>
                <a:cubicBezTo>
                  <a:pt x="68" y="27"/>
                  <a:pt x="68" y="25"/>
                  <a:pt x="69" y="24"/>
                </a:cubicBezTo>
                <a:cubicBezTo>
                  <a:pt x="72" y="21"/>
                  <a:pt x="72" y="21"/>
                  <a:pt x="72" y="21"/>
                </a:cubicBezTo>
                <a:cubicBezTo>
                  <a:pt x="67" y="15"/>
                  <a:pt x="67" y="15"/>
                  <a:pt x="67" y="15"/>
                </a:cubicBezTo>
                <a:cubicBezTo>
                  <a:pt x="63" y="18"/>
                  <a:pt x="63" y="18"/>
                  <a:pt x="63" y="18"/>
                </a:cubicBezTo>
                <a:cubicBezTo>
                  <a:pt x="62" y="19"/>
                  <a:pt x="60" y="20"/>
                  <a:pt x="59" y="19"/>
                </a:cubicBezTo>
                <a:cubicBezTo>
                  <a:pt x="58" y="18"/>
                  <a:pt x="56" y="17"/>
                  <a:pt x="55" y="17"/>
                </a:cubicBezTo>
                <a:cubicBezTo>
                  <a:pt x="53" y="16"/>
                  <a:pt x="52" y="16"/>
                  <a:pt x="50" y="15"/>
                </a:cubicBezTo>
                <a:cubicBezTo>
                  <a:pt x="49" y="15"/>
                  <a:pt x="48" y="14"/>
                  <a:pt x="48" y="12"/>
                </a:cubicBezTo>
                <a:cubicBezTo>
                  <a:pt x="48" y="7"/>
                  <a:pt x="48" y="7"/>
                  <a:pt x="48" y="7"/>
                </a:cubicBezTo>
                <a:cubicBezTo>
                  <a:pt x="40" y="7"/>
                  <a:pt x="40" y="7"/>
                  <a:pt x="40" y="7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2"/>
                  <a:pt x="40" y="12"/>
                  <a:pt x="40" y="12"/>
                </a:cubicBezTo>
                <a:cubicBezTo>
                  <a:pt x="40" y="14"/>
                  <a:pt x="39" y="15"/>
                  <a:pt x="37" y="15"/>
                </a:cubicBezTo>
                <a:cubicBezTo>
                  <a:pt x="36" y="16"/>
                  <a:pt x="34" y="16"/>
                  <a:pt x="33" y="17"/>
                </a:cubicBezTo>
                <a:cubicBezTo>
                  <a:pt x="33" y="17"/>
                  <a:pt x="33" y="17"/>
                  <a:pt x="33" y="17"/>
                </a:cubicBezTo>
                <a:cubicBezTo>
                  <a:pt x="31" y="17"/>
                  <a:pt x="30" y="18"/>
                  <a:pt x="28" y="19"/>
                </a:cubicBezTo>
                <a:cubicBezTo>
                  <a:pt x="28" y="19"/>
                  <a:pt x="28" y="19"/>
                  <a:pt x="28" y="19"/>
                </a:cubicBezTo>
                <a:cubicBezTo>
                  <a:pt x="27" y="20"/>
                  <a:pt x="25" y="20"/>
                  <a:pt x="24" y="18"/>
                </a:cubicBezTo>
                <a:cubicBezTo>
                  <a:pt x="21" y="15"/>
                  <a:pt x="21" y="15"/>
                  <a:pt x="21" y="15"/>
                </a:cubicBezTo>
                <a:cubicBezTo>
                  <a:pt x="15" y="21"/>
                  <a:pt x="15" y="21"/>
                  <a:pt x="15" y="21"/>
                </a:cubicBezTo>
                <a:cubicBezTo>
                  <a:pt x="18" y="24"/>
                  <a:pt x="18" y="24"/>
                  <a:pt x="18" y="24"/>
                </a:cubicBezTo>
                <a:cubicBezTo>
                  <a:pt x="20" y="25"/>
                  <a:pt x="20" y="27"/>
                  <a:pt x="19" y="28"/>
                </a:cubicBezTo>
                <a:cubicBezTo>
                  <a:pt x="18" y="30"/>
                  <a:pt x="17" y="31"/>
                  <a:pt x="17" y="33"/>
                </a:cubicBezTo>
                <a:cubicBezTo>
                  <a:pt x="16" y="34"/>
                  <a:pt x="16" y="35"/>
                  <a:pt x="15" y="37"/>
                </a:cubicBezTo>
                <a:cubicBezTo>
                  <a:pt x="15" y="38"/>
                  <a:pt x="14" y="40"/>
                  <a:pt x="12" y="40"/>
                </a:cubicBezTo>
                <a:cubicBezTo>
                  <a:pt x="7" y="40"/>
                  <a:pt x="7" y="40"/>
                  <a:pt x="7" y="40"/>
                </a:cubicBezTo>
                <a:cubicBezTo>
                  <a:pt x="7" y="48"/>
                  <a:pt x="7" y="48"/>
                  <a:pt x="7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12" y="48"/>
                  <a:pt x="12" y="48"/>
                  <a:pt x="12" y="48"/>
                </a:cubicBezTo>
                <a:cubicBezTo>
                  <a:pt x="14" y="48"/>
                  <a:pt x="15" y="49"/>
                  <a:pt x="15" y="50"/>
                </a:cubicBezTo>
                <a:cubicBezTo>
                  <a:pt x="16" y="52"/>
                  <a:pt x="16" y="53"/>
                  <a:pt x="17" y="55"/>
                </a:cubicBezTo>
                <a:cubicBezTo>
                  <a:pt x="17" y="56"/>
                  <a:pt x="18" y="58"/>
                  <a:pt x="19" y="59"/>
                </a:cubicBezTo>
                <a:cubicBezTo>
                  <a:pt x="19" y="59"/>
                  <a:pt x="19" y="59"/>
                  <a:pt x="19" y="59"/>
                </a:cubicBezTo>
                <a:cubicBezTo>
                  <a:pt x="20" y="60"/>
                  <a:pt x="20" y="62"/>
                  <a:pt x="18" y="63"/>
                </a:cubicBezTo>
                <a:cubicBezTo>
                  <a:pt x="15" y="67"/>
                  <a:pt x="15" y="67"/>
                  <a:pt x="15" y="67"/>
                </a:cubicBezTo>
                <a:cubicBezTo>
                  <a:pt x="21" y="72"/>
                  <a:pt x="21" y="72"/>
                  <a:pt x="21" y="72"/>
                </a:cubicBezTo>
                <a:cubicBezTo>
                  <a:pt x="24" y="69"/>
                  <a:pt x="24" y="69"/>
                  <a:pt x="24" y="69"/>
                </a:cubicBezTo>
                <a:cubicBezTo>
                  <a:pt x="25" y="68"/>
                  <a:pt x="27" y="67"/>
                  <a:pt x="28" y="68"/>
                </a:cubicBezTo>
                <a:cubicBezTo>
                  <a:pt x="30" y="69"/>
                  <a:pt x="31" y="70"/>
                  <a:pt x="33" y="70"/>
                </a:cubicBezTo>
                <a:cubicBezTo>
                  <a:pt x="33" y="70"/>
                  <a:pt x="33" y="70"/>
                  <a:pt x="33" y="70"/>
                </a:cubicBezTo>
                <a:cubicBezTo>
                  <a:pt x="34" y="71"/>
                  <a:pt x="35" y="71"/>
                  <a:pt x="37" y="72"/>
                </a:cubicBezTo>
                <a:cubicBezTo>
                  <a:pt x="38" y="72"/>
                  <a:pt x="40" y="73"/>
                  <a:pt x="40" y="75"/>
                </a:cubicBezTo>
                <a:cubicBezTo>
                  <a:pt x="40" y="80"/>
                  <a:pt x="40" y="80"/>
                  <a:pt x="40" y="80"/>
                </a:cubicBezTo>
                <a:cubicBezTo>
                  <a:pt x="48" y="80"/>
                  <a:pt x="48" y="80"/>
                  <a:pt x="48" y="80"/>
                </a:cubicBezTo>
                <a:cubicBezTo>
                  <a:pt x="48" y="75"/>
                  <a:pt x="48" y="75"/>
                  <a:pt x="48" y="75"/>
                </a:cubicBezTo>
                <a:close/>
                <a:moveTo>
                  <a:pt x="44" y="21"/>
                </a:moveTo>
                <a:cubicBezTo>
                  <a:pt x="53" y="21"/>
                  <a:pt x="61" y="27"/>
                  <a:pt x="64" y="35"/>
                </a:cubicBezTo>
                <a:cubicBezTo>
                  <a:pt x="64" y="35"/>
                  <a:pt x="64" y="35"/>
                  <a:pt x="64" y="35"/>
                </a:cubicBezTo>
                <a:cubicBezTo>
                  <a:pt x="65" y="38"/>
                  <a:pt x="66" y="41"/>
                  <a:pt x="66" y="44"/>
                </a:cubicBezTo>
                <a:cubicBezTo>
                  <a:pt x="66" y="47"/>
                  <a:pt x="65" y="50"/>
                  <a:pt x="64" y="52"/>
                </a:cubicBezTo>
                <a:cubicBezTo>
                  <a:pt x="64" y="52"/>
                  <a:pt x="64" y="52"/>
                  <a:pt x="64" y="52"/>
                </a:cubicBezTo>
                <a:cubicBezTo>
                  <a:pt x="64" y="54"/>
                  <a:pt x="63" y="56"/>
                  <a:pt x="62" y="57"/>
                </a:cubicBezTo>
                <a:cubicBezTo>
                  <a:pt x="76" y="71"/>
                  <a:pt x="76" y="71"/>
                  <a:pt x="76" y="71"/>
                </a:cubicBezTo>
                <a:cubicBezTo>
                  <a:pt x="77" y="72"/>
                  <a:pt x="77" y="74"/>
                  <a:pt x="76" y="76"/>
                </a:cubicBezTo>
                <a:cubicBezTo>
                  <a:pt x="75" y="77"/>
                  <a:pt x="72" y="77"/>
                  <a:pt x="71" y="76"/>
                </a:cubicBezTo>
                <a:cubicBezTo>
                  <a:pt x="57" y="62"/>
                  <a:pt x="57" y="62"/>
                  <a:pt x="57" y="62"/>
                </a:cubicBezTo>
                <a:cubicBezTo>
                  <a:pt x="56" y="63"/>
                  <a:pt x="54" y="64"/>
                  <a:pt x="52" y="64"/>
                </a:cubicBezTo>
                <a:cubicBezTo>
                  <a:pt x="52" y="64"/>
                  <a:pt x="52" y="64"/>
                  <a:pt x="52" y="64"/>
                </a:cubicBezTo>
                <a:cubicBezTo>
                  <a:pt x="50" y="65"/>
                  <a:pt x="47" y="66"/>
                  <a:pt x="44" y="66"/>
                </a:cubicBezTo>
                <a:cubicBezTo>
                  <a:pt x="41" y="66"/>
                  <a:pt x="38" y="65"/>
                  <a:pt x="35" y="64"/>
                </a:cubicBezTo>
                <a:cubicBezTo>
                  <a:pt x="35" y="64"/>
                  <a:pt x="35" y="64"/>
                  <a:pt x="35" y="64"/>
                </a:cubicBezTo>
                <a:cubicBezTo>
                  <a:pt x="32" y="63"/>
                  <a:pt x="30" y="61"/>
                  <a:pt x="28" y="59"/>
                </a:cubicBezTo>
                <a:cubicBezTo>
                  <a:pt x="24" y="55"/>
                  <a:pt x="21" y="50"/>
                  <a:pt x="21" y="44"/>
                </a:cubicBezTo>
                <a:cubicBezTo>
                  <a:pt x="21" y="41"/>
                  <a:pt x="22" y="38"/>
                  <a:pt x="23" y="35"/>
                </a:cubicBezTo>
                <a:cubicBezTo>
                  <a:pt x="23" y="35"/>
                  <a:pt x="23" y="35"/>
                  <a:pt x="23" y="35"/>
                </a:cubicBezTo>
                <a:cubicBezTo>
                  <a:pt x="24" y="32"/>
                  <a:pt x="26" y="30"/>
                  <a:pt x="28" y="28"/>
                </a:cubicBezTo>
                <a:cubicBezTo>
                  <a:pt x="32" y="24"/>
                  <a:pt x="38" y="21"/>
                  <a:pt x="44" y="21"/>
                </a:cubicBezTo>
                <a:close/>
                <a:moveTo>
                  <a:pt x="44" y="28"/>
                </a:moveTo>
                <a:cubicBezTo>
                  <a:pt x="39" y="28"/>
                  <a:pt x="36" y="29"/>
                  <a:pt x="33" y="32"/>
                </a:cubicBezTo>
                <a:cubicBezTo>
                  <a:pt x="31" y="34"/>
                  <a:pt x="30" y="36"/>
                  <a:pt x="29" y="37"/>
                </a:cubicBezTo>
                <a:cubicBezTo>
                  <a:pt x="29" y="38"/>
                  <a:pt x="29" y="38"/>
                  <a:pt x="29" y="38"/>
                </a:cubicBezTo>
                <a:cubicBezTo>
                  <a:pt x="28" y="39"/>
                  <a:pt x="28" y="41"/>
                  <a:pt x="28" y="44"/>
                </a:cubicBezTo>
                <a:cubicBezTo>
                  <a:pt x="28" y="50"/>
                  <a:pt x="32" y="56"/>
                  <a:pt x="37" y="58"/>
                </a:cubicBezTo>
                <a:cubicBezTo>
                  <a:pt x="38" y="58"/>
                  <a:pt x="38" y="58"/>
                  <a:pt x="38" y="58"/>
                </a:cubicBezTo>
                <a:cubicBezTo>
                  <a:pt x="39" y="59"/>
                  <a:pt x="42" y="59"/>
                  <a:pt x="44" y="59"/>
                </a:cubicBezTo>
                <a:cubicBezTo>
                  <a:pt x="46" y="59"/>
                  <a:pt x="48" y="59"/>
                  <a:pt x="50" y="58"/>
                </a:cubicBezTo>
                <a:cubicBezTo>
                  <a:pt x="50" y="58"/>
                  <a:pt x="50" y="58"/>
                  <a:pt x="50" y="58"/>
                </a:cubicBezTo>
                <a:cubicBezTo>
                  <a:pt x="50" y="58"/>
                  <a:pt x="50" y="58"/>
                  <a:pt x="50" y="58"/>
                </a:cubicBezTo>
                <a:cubicBezTo>
                  <a:pt x="56" y="56"/>
                  <a:pt x="59" y="50"/>
                  <a:pt x="59" y="44"/>
                </a:cubicBezTo>
                <a:cubicBezTo>
                  <a:pt x="59" y="41"/>
                  <a:pt x="59" y="39"/>
                  <a:pt x="58" y="38"/>
                </a:cubicBezTo>
                <a:cubicBezTo>
                  <a:pt x="58" y="38"/>
                  <a:pt x="58" y="38"/>
                  <a:pt x="58" y="38"/>
                </a:cubicBezTo>
                <a:cubicBezTo>
                  <a:pt x="58" y="38"/>
                  <a:pt x="58" y="38"/>
                  <a:pt x="58" y="38"/>
                </a:cubicBezTo>
                <a:cubicBezTo>
                  <a:pt x="56" y="32"/>
                  <a:pt x="50" y="28"/>
                  <a:pt x="44" y="2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47" name="Freeform 3938"/>
          <p:cNvSpPr>
            <a:spLocks noEditPoints="1"/>
          </p:cNvSpPr>
          <p:nvPr/>
        </p:nvSpPr>
        <p:spPr bwMode="auto">
          <a:xfrm>
            <a:off x="10169222" y="6034024"/>
            <a:ext cx="230805" cy="228511"/>
          </a:xfrm>
          <a:custGeom>
            <a:avLst/>
            <a:gdLst>
              <a:gd name="T0" fmla="*/ 43 w 87"/>
              <a:gd name="T1" fmla="*/ 64 h 86"/>
              <a:gd name="T2" fmla="*/ 54 w 87"/>
              <a:gd name="T3" fmla="*/ 9 h 86"/>
              <a:gd name="T4" fmla="*/ 64 w 87"/>
              <a:gd name="T5" fmla="*/ 7 h 86"/>
              <a:gd name="T6" fmla="*/ 69 w 87"/>
              <a:gd name="T7" fmla="*/ 7 h 86"/>
              <a:gd name="T8" fmla="*/ 75 w 87"/>
              <a:gd name="T9" fmla="*/ 27 h 86"/>
              <a:gd name="T10" fmla="*/ 83 w 87"/>
              <a:gd name="T11" fmla="*/ 32 h 86"/>
              <a:gd name="T12" fmla="*/ 87 w 87"/>
              <a:gd name="T13" fmla="*/ 51 h 86"/>
              <a:gd name="T14" fmla="*/ 77 w 87"/>
              <a:gd name="T15" fmla="*/ 54 h 86"/>
              <a:gd name="T16" fmla="*/ 76 w 87"/>
              <a:gd name="T17" fmla="*/ 57 h 86"/>
              <a:gd name="T18" fmla="*/ 79 w 87"/>
              <a:gd name="T19" fmla="*/ 69 h 86"/>
              <a:gd name="T20" fmla="*/ 69 w 87"/>
              <a:gd name="T21" fmla="*/ 79 h 86"/>
              <a:gd name="T22" fmla="*/ 57 w 87"/>
              <a:gd name="T23" fmla="*/ 76 h 86"/>
              <a:gd name="T24" fmla="*/ 54 w 87"/>
              <a:gd name="T25" fmla="*/ 83 h 86"/>
              <a:gd name="T26" fmla="*/ 36 w 87"/>
              <a:gd name="T27" fmla="*/ 86 h 86"/>
              <a:gd name="T28" fmla="*/ 33 w 87"/>
              <a:gd name="T29" fmla="*/ 77 h 86"/>
              <a:gd name="T30" fmla="*/ 30 w 87"/>
              <a:gd name="T31" fmla="*/ 76 h 86"/>
              <a:gd name="T32" fmla="*/ 18 w 87"/>
              <a:gd name="T33" fmla="*/ 79 h 86"/>
              <a:gd name="T34" fmla="*/ 8 w 87"/>
              <a:gd name="T35" fmla="*/ 69 h 86"/>
              <a:gd name="T36" fmla="*/ 10 w 87"/>
              <a:gd name="T37" fmla="*/ 57 h 86"/>
              <a:gd name="T38" fmla="*/ 0 w 87"/>
              <a:gd name="T39" fmla="*/ 51 h 86"/>
              <a:gd name="T40" fmla="*/ 4 w 87"/>
              <a:gd name="T41" fmla="*/ 32 h 86"/>
              <a:gd name="T42" fmla="*/ 11 w 87"/>
              <a:gd name="T43" fmla="*/ 30 h 86"/>
              <a:gd name="T44" fmla="*/ 8 w 87"/>
              <a:gd name="T45" fmla="*/ 18 h 86"/>
              <a:gd name="T46" fmla="*/ 18 w 87"/>
              <a:gd name="T47" fmla="*/ 7 h 86"/>
              <a:gd name="T48" fmla="*/ 33 w 87"/>
              <a:gd name="T49" fmla="*/ 9 h 86"/>
              <a:gd name="T50" fmla="*/ 36 w 87"/>
              <a:gd name="T51" fmla="*/ 0 h 86"/>
              <a:gd name="T52" fmla="*/ 54 w 87"/>
              <a:gd name="T53" fmla="*/ 3 h 86"/>
              <a:gd name="T54" fmla="*/ 50 w 87"/>
              <a:gd name="T55" fmla="*/ 15 h 86"/>
              <a:gd name="T56" fmla="*/ 39 w 87"/>
              <a:gd name="T57" fmla="*/ 7 h 86"/>
              <a:gd name="T58" fmla="*/ 37 w 87"/>
              <a:gd name="T59" fmla="*/ 15 h 86"/>
              <a:gd name="T60" fmla="*/ 24 w 87"/>
              <a:gd name="T61" fmla="*/ 18 h 86"/>
              <a:gd name="T62" fmla="*/ 18 w 87"/>
              <a:gd name="T63" fmla="*/ 24 h 86"/>
              <a:gd name="T64" fmla="*/ 15 w 87"/>
              <a:gd name="T65" fmla="*/ 36 h 86"/>
              <a:gd name="T66" fmla="*/ 7 w 87"/>
              <a:gd name="T67" fmla="*/ 47 h 86"/>
              <a:gd name="T68" fmla="*/ 15 w 87"/>
              <a:gd name="T69" fmla="*/ 50 h 86"/>
              <a:gd name="T70" fmla="*/ 19 w 87"/>
              <a:gd name="T71" fmla="*/ 58 h 86"/>
              <a:gd name="T72" fmla="*/ 20 w 87"/>
              <a:gd name="T73" fmla="*/ 72 h 86"/>
              <a:gd name="T74" fmla="*/ 32 w 87"/>
              <a:gd name="T75" fmla="*/ 70 h 86"/>
              <a:gd name="T76" fmla="*/ 39 w 87"/>
              <a:gd name="T77" fmla="*/ 75 h 86"/>
              <a:gd name="T78" fmla="*/ 48 w 87"/>
              <a:gd name="T79" fmla="*/ 75 h 86"/>
              <a:gd name="T80" fmla="*/ 54 w 87"/>
              <a:gd name="T81" fmla="*/ 70 h 86"/>
              <a:gd name="T82" fmla="*/ 59 w 87"/>
              <a:gd name="T83" fmla="*/ 68 h 86"/>
              <a:gd name="T84" fmla="*/ 72 w 87"/>
              <a:gd name="T85" fmla="*/ 66 h 86"/>
              <a:gd name="T86" fmla="*/ 70 w 87"/>
              <a:gd name="T87" fmla="*/ 54 h 86"/>
              <a:gd name="T88" fmla="*/ 75 w 87"/>
              <a:gd name="T89" fmla="*/ 47 h 86"/>
              <a:gd name="T90" fmla="*/ 75 w 87"/>
              <a:gd name="T91" fmla="*/ 39 h 86"/>
              <a:gd name="T92" fmla="*/ 70 w 87"/>
              <a:gd name="T93" fmla="*/ 32 h 86"/>
              <a:gd name="T94" fmla="*/ 72 w 87"/>
              <a:gd name="T95" fmla="*/ 20 h 86"/>
              <a:gd name="T96" fmla="*/ 59 w 87"/>
              <a:gd name="T97" fmla="*/ 19 h 86"/>
              <a:gd name="T98" fmla="*/ 27 w 87"/>
              <a:gd name="T99" fmla="*/ 43 h 86"/>
              <a:gd name="T100" fmla="*/ 43 w 87"/>
              <a:gd name="T101" fmla="*/ 27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87" h="86">
                <a:moveTo>
                  <a:pt x="43" y="23"/>
                </a:moveTo>
                <a:cubicBezTo>
                  <a:pt x="55" y="23"/>
                  <a:pt x="64" y="32"/>
                  <a:pt x="64" y="43"/>
                </a:cubicBezTo>
                <a:cubicBezTo>
                  <a:pt x="64" y="54"/>
                  <a:pt x="55" y="64"/>
                  <a:pt x="43" y="64"/>
                </a:cubicBezTo>
                <a:cubicBezTo>
                  <a:pt x="32" y="64"/>
                  <a:pt x="23" y="54"/>
                  <a:pt x="23" y="43"/>
                </a:cubicBezTo>
                <a:cubicBezTo>
                  <a:pt x="23" y="32"/>
                  <a:pt x="32" y="23"/>
                  <a:pt x="43" y="23"/>
                </a:cubicBezTo>
                <a:close/>
                <a:moveTo>
                  <a:pt x="54" y="9"/>
                </a:moveTo>
                <a:cubicBezTo>
                  <a:pt x="55" y="9"/>
                  <a:pt x="56" y="10"/>
                  <a:pt x="57" y="10"/>
                </a:cubicBezTo>
                <a:cubicBezTo>
                  <a:pt x="58" y="11"/>
                  <a:pt x="59" y="11"/>
                  <a:pt x="60" y="12"/>
                </a:cubicBezTo>
                <a:cubicBezTo>
                  <a:pt x="64" y="7"/>
                  <a:pt x="64" y="7"/>
                  <a:pt x="64" y="7"/>
                </a:cubicBezTo>
                <a:cubicBezTo>
                  <a:pt x="65" y="6"/>
                  <a:pt x="67" y="6"/>
                  <a:pt x="69" y="7"/>
                </a:cubicBezTo>
                <a:cubicBezTo>
                  <a:pt x="69" y="7"/>
                  <a:pt x="69" y="7"/>
                  <a:pt x="69" y="7"/>
                </a:cubicBezTo>
                <a:cubicBezTo>
                  <a:pt x="69" y="7"/>
                  <a:pt x="69" y="7"/>
                  <a:pt x="69" y="7"/>
                </a:cubicBezTo>
                <a:cubicBezTo>
                  <a:pt x="79" y="18"/>
                  <a:pt x="79" y="18"/>
                  <a:pt x="79" y="18"/>
                </a:cubicBezTo>
                <a:cubicBezTo>
                  <a:pt x="81" y="19"/>
                  <a:pt x="81" y="21"/>
                  <a:pt x="79" y="23"/>
                </a:cubicBezTo>
                <a:cubicBezTo>
                  <a:pt x="75" y="27"/>
                  <a:pt x="75" y="27"/>
                  <a:pt x="75" y="27"/>
                </a:cubicBezTo>
                <a:cubicBezTo>
                  <a:pt x="76" y="28"/>
                  <a:pt x="76" y="29"/>
                  <a:pt x="76" y="30"/>
                </a:cubicBezTo>
                <a:cubicBezTo>
                  <a:pt x="77" y="31"/>
                  <a:pt x="77" y="31"/>
                  <a:pt x="77" y="32"/>
                </a:cubicBezTo>
                <a:cubicBezTo>
                  <a:pt x="83" y="32"/>
                  <a:pt x="83" y="32"/>
                  <a:pt x="83" y="32"/>
                </a:cubicBezTo>
                <a:cubicBezTo>
                  <a:pt x="85" y="32"/>
                  <a:pt x="87" y="34"/>
                  <a:pt x="87" y="36"/>
                </a:cubicBezTo>
                <a:cubicBezTo>
                  <a:pt x="87" y="36"/>
                  <a:pt x="87" y="36"/>
                  <a:pt x="87" y="36"/>
                </a:cubicBezTo>
                <a:cubicBezTo>
                  <a:pt x="87" y="51"/>
                  <a:pt x="87" y="51"/>
                  <a:pt x="87" y="51"/>
                </a:cubicBezTo>
                <a:cubicBezTo>
                  <a:pt x="87" y="52"/>
                  <a:pt x="85" y="54"/>
                  <a:pt x="83" y="54"/>
                </a:cubicBezTo>
                <a:cubicBezTo>
                  <a:pt x="83" y="54"/>
                  <a:pt x="83" y="54"/>
                  <a:pt x="83" y="54"/>
                </a:cubicBezTo>
                <a:cubicBezTo>
                  <a:pt x="77" y="54"/>
                  <a:pt x="77" y="54"/>
                  <a:pt x="77" y="54"/>
                </a:cubicBezTo>
                <a:cubicBezTo>
                  <a:pt x="77" y="55"/>
                  <a:pt x="77" y="56"/>
                  <a:pt x="76" y="57"/>
                </a:cubicBezTo>
                <a:cubicBezTo>
                  <a:pt x="76" y="57"/>
                  <a:pt x="76" y="57"/>
                  <a:pt x="76" y="57"/>
                </a:cubicBezTo>
                <a:cubicBezTo>
                  <a:pt x="76" y="57"/>
                  <a:pt x="76" y="57"/>
                  <a:pt x="76" y="57"/>
                </a:cubicBezTo>
                <a:cubicBezTo>
                  <a:pt x="76" y="58"/>
                  <a:pt x="76" y="59"/>
                  <a:pt x="75" y="60"/>
                </a:cubicBezTo>
                <a:cubicBezTo>
                  <a:pt x="79" y="64"/>
                  <a:pt x="79" y="64"/>
                  <a:pt x="79" y="64"/>
                </a:cubicBezTo>
                <a:cubicBezTo>
                  <a:pt x="81" y="65"/>
                  <a:pt x="81" y="67"/>
                  <a:pt x="79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79" y="69"/>
                  <a:pt x="79" y="69"/>
                  <a:pt x="79" y="69"/>
                </a:cubicBezTo>
                <a:cubicBezTo>
                  <a:pt x="69" y="79"/>
                  <a:pt x="69" y="79"/>
                  <a:pt x="69" y="79"/>
                </a:cubicBezTo>
                <a:cubicBezTo>
                  <a:pt x="67" y="80"/>
                  <a:pt x="65" y="80"/>
                  <a:pt x="64" y="79"/>
                </a:cubicBezTo>
                <a:cubicBezTo>
                  <a:pt x="60" y="75"/>
                  <a:pt x="60" y="75"/>
                  <a:pt x="60" y="75"/>
                </a:cubicBezTo>
                <a:cubicBezTo>
                  <a:pt x="59" y="75"/>
                  <a:pt x="58" y="76"/>
                  <a:pt x="57" y="76"/>
                </a:cubicBezTo>
                <a:cubicBezTo>
                  <a:pt x="57" y="76"/>
                  <a:pt x="57" y="76"/>
                  <a:pt x="57" y="76"/>
                </a:cubicBezTo>
                <a:cubicBezTo>
                  <a:pt x="56" y="77"/>
                  <a:pt x="55" y="77"/>
                  <a:pt x="54" y="77"/>
                </a:cubicBezTo>
                <a:cubicBezTo>
                  <a:pt x="54" y="83"/>
                  <a:pt x="54" y="83"/>
                  <a:pt x="54" y="83"/>
                </a:cubicBezTo>
                <a:cubicBezTo>
                  <a:pt x="54" y="85"/>
                  <a:pt x="53" y="86"/>
                  <a:pt x="51" y="86"/>
                </a:cubicBezTo>
                <a:cubicBezTo>
                  <a:pt x="51" y="86"/>
                  <a:pt x="51" y="86"/>
                  <a:pt x="51" y="86"/>
                </a:cubicBezTo>
                <a:cubicBezTo>
                  <a:pt x="36" y="86"/>
                  <a:pt x="36" y="86"/>
                  <a:pt x="36" y="86"/>
                </a:cubicBezTo>
                <a:cubicBezTo>
                  <a:pt x="34" y="86"/>
                  <a:pt x="33" y="85"/>
                  <a:pt x="33" y="83"/>
                </a:cubicBezTo>
                <a:cubicBezTo>
                  <a:pt x="33" y="83"/>
                  <a:pt x="33" y="83"/>
                  <a:pt x="33" y="83"/>
                </a:cubicBezTo>
                <a:cubicBezTo>
                  <a:pt x="33" y="77"/>
                  <a:pt x="33" y="77"/>
                  <a:pt x="33" y="77"/>
                </a:cubicBezTo>
                <a:cubicBezTo>
                  <a:pt x="32" y="77"/>
                  <a:pt x="31" y="77"/>
                  <a:pt x="30" y="76"/>
                </a:cubicBezTo>
                <a:cubicBezTo>
                  <a:pt x="30" y="76"/>
                  <a:pt x="30" y="76"/>
                  <a:pt x="30" y="76"/>
                </a:cubicBezTo>
                <a:cubicBezTo>
                  <a:pt x="30" y="76"/>
                  <a:pt x="30" y="76"/>
                  <a:pt x="30" y="76"/>
                </a:cubicBezTo>
                <a:cubicBezTo>
                  <a:pt x="29" y="76"/>
                  <a:pt x="28" y="75"/>
                  <a:pt x="27" y="75"/>
                </a:cubicBezTo>
                <a:cubicBezTo>
                  <a:pt x="23" y="79"/>
                  <a:pt x="23" y="79"/>
                  <a:pt x="23" y="79"/>
                </a:cubicBezTo>
                <a:cubicBezTo>
                  <a:pt x="22" y="80"/>
                  <a:pt x="19" y="80"/>
                  <a:pt x="18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18" y="79"/>
                  <a:pt x="18" y="79"/>
                  <a:pt x="18" y="79"/>
                </a:cubicBezTo>
                <a:cubicBezTo>
                  <a:pt x="8" y="69"/>
                  <a:pt x="8" y="69"/>
                  <a:pt x="8" y="69"/>
                </a:cubicBezTo>
                <a:cubicBezTo>
                  <a:pt x="6" y="67"/>
                  <a:pt x="6" y="65"/>
                  <a:pt x="8" y="64"/>
                </a:cubicBezTo>
                <a:cubicBezTo>
                  <a:pt x="12" y="60"/>
                  <a:pt x="12" y="60"/>
                  <a:pt x="12" y="60"/>
                </a:cubicBezTo>
                <a:cubicBezTo>
                  <a:pt x="11" y="59"/>
                  <a:pt x="11" y="58"/>
                  <a:pt x="10" y="57"/>
                </a:cubicBezTo>
                <a:cubicBezTo>
                  <a:pt x="10" y="56"/>
                  <a:pt x="10" y="55"/>
                  <a:pt x="9" y="54"/>
                </a:cubicBezTo>
                <a:cubicBezTo>
                  <a:pt x="4" y="54"/>
                  <a:pt x="4" y="54"/>
                  <a:pt x="4" y="54"/>
                </a:cubicBezTo>
                <a:cubicBezTo>
                  <a:pt x="2" y="54"/>
                  <a:pt x="0" y="52"/>
                  <a:pt x="0" y="51"/>
                </a:cubicBezTo>
                <a:cubicBezTo>
                  <a:pt x="0" y="50"/>
                  <a:pt x="0" y="50"/>
                  <a:pt x="0" y="50"/>
                </a:cubicBezTo>
                <a:cubicBezTo>
                  <a:pt x="0" y="36"/>
                  <a:pt x="0" y="36"/>
                  <a:pt x="0" y="36"/>
                </a:cubicBezTo>
                <a:cubicBezTo>
                  <a:pt x="0" y="34"/>
                  <a:pt x="2" y="32"/>
                  <a:pt x="4" y="32"/>
                </a:cubicBezTo>
                <a:cubicBezTo>
                  <a:pt x="4" y="32"/>
                  <a:pt x="4" y="32"/>
                  <a:pt x="4" y="32"/>
                </a:cubicBezTo>
                <a:cubicBezTo>
                  <a:pt x="9" y="32"/>
                  <a:pt x="9" y="32"/>
                  <a:pt x="9" y="32"/>
                </a:cubicBezTo>
                <a:cubicBezTo>
                  <a:pt x="10" y="31"/>
                  <a:pt x="10" y="31"/>
                  <a:pt x="11" y="30"/>
                </a:cubicBezTo>
                <a:cubicBezTo>
                  <a:pt x="11" y="29"/>
                  <a:pt x="11" y="28"/>
                  <a:pt x="12" y="27"/>
                </a:cubicBezTo>
                <a:cubicBezTo>
                  <a:pt x="8" y="23"/>
                  <a:pt x="8" y="23"/>
                  <a:pt x="8" y="23"/>
                </a:cubicBezTo>
                <a:cubicBezTo>
                  <a:pt x="6" y="21"/>
                  <a:pt x="6" y="19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8" y="18"/>
                  <a:pt x="8" y="18"/>
                  <a:pt x="8" y="18"/>
                </a:cubicBezTo>
                <a:cubicBezTo>
                  <a:pt x="18" y="7"/>
                  <a:pt x="18" y="7"/>
                  <a:pt x="18" y="7"/>
                </a:cubicBezTo>
                <a:cubicBezTo>
                  <a:pt x="19" y="6"/>
                  <a:pt x="22" y="6"/>
                  <a:pt x="23" y="7"/>
                </a:cubicBezTo>
                <a:cubicBezTo>
                  <a:pt x="27" y="12"/>
                  <a:pt x="27" y="12"/>
                  <a:pt x="27" y="12"/>
                </a:cubicBezTo>
                <a:cubicBezTo>
                  <a:pt x="29" y="11"/>
                  <a:pt x="31" y="10"/>
                  <a:pt x="33" y="9"/>
                </a:cubicBezTo>
                <a:cubicBezTo>
                  <a:pt x="33" y="3"/>
                  <a:pt x="33" y="3"/>
                  <a:pt x="33" y="3"/>
                </a:cubicBezTo>
                <a:cubicBezTo>
                  <a:pt x="33" y="1"/>
                  <a:pt x="34" y="0"/>
                  <a:pt x="36" y="0"/>
                </a:cubicBezTo>
                <a:cubicBezTo>
                  <a:pt x="36" y="0"/>
                  <a:pt x="36" y="0"/>
                  <a:pt x="36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3" y="0"/>
                  <a:pt x="54" y="1"/>
                  <a:pt x="54" y="3"/>
                </a:cubicBezTo>
                <a:cubicBezTo>
                  <a:pt x="54" y="3"/>
                  <a:pt x="54" y="3"/>
                  <a:pt x="54" y="3"/>
                </a:cubicBezTo>
                <a:cubicBezTo>
                  <a:pt x="54" y="9"/>
                  <a:pt x="54" y="9"/>
                  <a:pt x="54" y="9"/>
                </a:cubicBezTo>
                <a:close/>
                <a:moveTo>
                  <a:pt x="55" y="16"/>
                </a:moveTo>
                <a:cubicBezTo>
                  <a:pt x="53" y="16"/>
                  <a:pt x="52" y="15"/>
                  <a:pt x="50" y="15"/>
                </a:cubicBezTo>
                <a:cubicBezTo>
                  <a:pt x="49" y="15"/>
                  <a:pt x="48" y="13"/>
                  <a:pt x="48" y="12"/>
                </a:cubicBezTo>
                <a:cubicBezTo>
                  <a:pt x="48" y="7"/>
                  <a:pt x="48" y="7"/>
                  <a:pt x="48" y="7"/>
                </a:cubicBezTo>
                <a:cubicBezTo>
                  <a:pt x="39" y="7"/>
                  <a:pt x="39" y="7"/>
                  <a:pt x="39" y="7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2"/>
                  <a:pt x="39" y="12"/>
                  <a:pt x="39" y="12"/>
                </a:cubicBezTo>
                <a:cubicBezTo>
                  <a:pt x="39" y="13"/>
                  <a:pt x="38" y="15"/>
                  <a:pt x="37" y="15"/>
                </a:cubicBezTo>
                <a:cubicBezTo>
                  <a:pt x="34" y="16"/>
                  <a:pt x="31" y="17"/>
                  <a:pt x="28" y="19"/>
                </a:cubicBezTo>
                <a:cubicBezTo>
                  <a:pt x="28" y="19"/>
                  <a:pt x="28" y="19"/>
                  <a:pt x="28" y="19"/>
                </a:cubicBezTo>
                <a:cubicBezTo>
                  <a:pt x="27" y="19"/>
                  <a:pt x="25" y="19"/>
                  <a:pt x="24" y="18"/>
                </a:cubicBezTo>
                <a:cubicBezTo>
                  <a:pt x="20" y="14"/>
                  <a:pt x="20" y="14"/>
                  <a:pt x="20" y="14"/>
                </a:cubicBezTo>
                <a:cubicBezTo>
                  <a:pt x="15" y="20"/>
                  <a:pt x="15" y="20"/>
                  <a:pt x="15" y="20"/>
                </a:cubicBezTo>
                <a:cubicBezTo>
                  <a:pt x="18" y="24"/>
                  <a:pt x="18" y="24"/>
                  <a:pt x="18" y="24"/>
                </a:cubicBezTo>
                <a:cubicBezTo>
                  <a:pt x="19" y="25"/>
                  <a:pt x="20" y="27"/>
                  <a:pt x="19" y="28"/>
                </a:cubicBezTo>
                <a:cubicBezTo>
                  <a:pt x="18" y="29"/>
                  <a:pt x="17" y="31"/>
                  <a:pt x="17" y="32"/>
                </a:cubicBezTo>
                <a:cubicBezTo>
                  <a:pt x="16" y="33"/>
                  <a:pt x="16" y="35"/>
                  <a:pt x="15" y="36"/>
                </a:cubicBezTo>
                <a:cubicBezTo>
                  <a:pt x="15" y="38"/>
                  <a:pt x="14" y="39"/>
                  <a:pt x="12" y="39"/>
                </a:cubicBezTo>
                <a:cubicBezTo>
                  <a:pt x="7" y="39"/>
                  <a:pt x="7" y="39"/>
                  <a:pt x="7" y="39"/>
                </a:cubicBezTo>
                <a:cubicBezTo>
                  <a:pt x="7" y="47"/>
                  <a:pt x="7" y="47"/>
                  <a:pt x="7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3" y="47"/>
                  <a:pt x="15" y="48"/>
                  <a:pt x="15" y="50"/>
                </a:cubicBezTo>
                <a:cubicBezTo>
                  <a:pt x="16" y="51"/>
                  <a:pt x="16" y="53"/>
                  <a:pt x="17" y="54"/>
                </a:cubicBezTo>
                <a:cubicBezTo>
                  <a:pt x="17" y="56"/>
                  <a:pt x="18" y="57"/>
                  <a:pt x="19" y="58"/>
                </a:cubicBezTo>
                <a:cubicBezTo>
                  <a:pt x="19" y="58"/>
                  <a:pt x="19" y="58"/>
                  <a:pt x="19" y="58"/>
                </a:cubicBezTo>
                <a:cubicBezTo>
                  <a:pt x="20" y="60"/>
                  <a:pt x="19" y="61"/>
                  <a:pt x="18" y="63"/>
                </a:cubicBezTo>
                <a:cubicBezTo>
                  <a:pt x="15" y="66"/>
                  <a:pt x="15" y="66"/>
                  <a:pt x="15" y="66"/>
                </a:cubicBezTo>
                <a:cubicBezTo>
                  <a:pt x="20" y="72"/>
                  <a:pt x="20" y="72"/>
                  <a:pt x="20" y="72"/>
                </a:cubicBezTo>
                <a:cubicBezTo>
                  <a:pt x="24" y="68"/>
                  <a:pt x="24" y="68"/>
                  <a:pt x="24" y="68"/>
                </a:cubicBezTo>
                <a:cubicBezTo>
                  <a:pt x="25" y="67"/>
                  <a:pt x="27" y="67"/>
                  <a:pt x="28" y="68"/>
                </a:cubicBezTo>
                <a:cubicBezTo>
                  <a:pt x="30" y="69"/>
                  <a:pt x="31" y="69"/>
                  <a:pt x="32" y="70"/>
                </a:cubicBezTo>
                <a:cubicBezTo>
                  <a:pt x="32" y="70"/>
                  <a:pt x="32" y="70"/>
                  <a:pt x="32" y="70"/>
                </a:cubicBezTo>
                <a:cubicBezTo>
                  <a:pt x="34" y="71"/>
                  <a:pt x="35" y="71"/>
                  <a:pt x="37" y="71"/>
                </a:cubicBezTo>
                <a:cubicBezTo>
                  <a:pt x="38" y="72"/>
                  <a:pt x="39" y="73"/>
                  <a:pt x="39" y="75"/>
                </a:cubicBezTo>
                <a:cubicBezTo>
                  <a:pt x="39" y="80"/>
                  <a:pt x="39" y="80"/>
                  <a:pt x="39" y="80"/>
                </a:cubicBezTo>
                <a:cubicBezTo>
                  <a:pt x="48" y="80"/>
                  <a:pt x="48" y="80"/>
                  <a:pt x="48" y="80"/>
                </a:cubicBezTo>
                <a:cubicBezTo>
                  <a:pt x="48" y="75"/>
                  <a:pt x="48" y="75"/>
                  <a:pt x="48" y="75"/>
                </a:cubicBezTo>
                <a:cubicBezTo>
                  <a:pt x="48" y="75"/>
                  <a:pt x="48" y="75"/>
                  <a:pt x="48" y="75"/>
                </a:cubicBezTo>
                <a:cubicBezTo>
                  <a:pt x="48" y="73"/>
                  <a:pt x="49" y="72"/>
                  <a:pt x="50" y="71"/>
                </a:cubicBezTo>
                <a:cubicBezTo>
                  <a:pt x="52" y="71"/>
                  <a:pt x="53" y="71"/>
                  <a:pt x="54" y="70"/>
                </a:cubicBezTo>
                <a:cubicBezTo>
                  <a:pt x="55" y="70"/>
                  <a:pt x="55" y="70"/>
                  <a:pt x="55" y="70"/>
                </a:cubicBezTo>
                <a:cubicBezTo>
                  <a:pt x="56" y="69"/>
                  <a:pt x="57" y="69"/>
                  <a:pt x="59" y="68"/>
                </a:cubicBezTo>
                <a:cubicBezTo>
                  <a:pt x="59" y="68"/>
                  <a:pt x="59" y="68"/>
                  <a:pt x="59" y="68"/>
                </a:cubicBezTo>
                <a:cubicBezTo>
                  <a:pt x="60" y="67"/>
                  <a:pt x="62" y="67"/>
                  <a:pt x="63" y="68"/>
                </a:cubicBezTo>
                <a:cubicBezTo>
                  <a:pt x="66" y="72"/>
                  <a:pt x="66" y="72"/>
                  <a:pt x="66" y="72"/>
                </a:cubicBezTo>
                <a:cubicBezTo>
                  <a:pt x="72" y="66"/>
                  <a:pt x="72" y="66"/>
                  <a:pt x="72" y="66"/>
                </a:cubicBezTo>
                <a:cubicBezTo>
                  <a:pt x="69" y="63"/>
                  <a:pt x="69" y="63"/>
                  <a:pt x="69" y="63"/>
                </a:cubicBezTo>
                <a:cubicBezTo>
                  <a:pt x="68" y="62"/>
                  <a:pt x="67" y="60"/>
                  <a:pt x="68" y="58"/>
                </a:cubicBezTo>
                <a:cubicBezTo>
                  <a:pt x="69" y="57"/>
                  <a:pt x="70" y="56"/>
                  <a:pt x="70" y="54"/>
                </a:cubicBezTo>
                <a:cubicBezTo>
                  <a:pt x="70" y="54"/>
                  <a:pt x="70" y="54"/>
                  <a:pt x="70" y="54"/>
                </a:cubicBezTo>
                <a:cubicBezTo>
                  <a:pt x="71" y="53"/>
                  <a:pt x="71" y="51"/>
                  <a:pt x="72" y="50"/>
                </a:cubicBezTo>
                <a:cubicBezTo>
                  <a:pt x="72" y="48"/>
                  <a:pt x="73" y="47"/>
                  <a:pt x="75" y="47"/>
                </a:cubicBezTo>
                <a:cubicBezTo>
                  <a:pt x="80" y="47"/>
                  <a:pt x="80" y="47"/>
                  <a:pt x="80" y="47"/>
                </a:cubicBezTo>
                <a:cubicBezTo>
                  <a:pt x="80" y="39"/>
                  <a:pt x="80" y="39"/>
                  <a:pt x="80" y="39"/>
                </a:cubicBezTo>
                <a:cubicBezTo>
                  <a:pt x="75" y="39"/>
                  <a:pt x="75" y="39"/>
                  <a:pt x="75" y="39"/>
                </a:cubicBezTo>
                <a:cubicBezTo>
                  <a:pt x="75" y="39"/>
                  <a:pt x="75" y="39"/>
                  <a:pt x="75" y="39"/>
                </a:cubicBezTo>
                <a:cubicBezTo>
                  <a:pt x="73" y="39"/>
                  <a:pt x="72" y="38"/>
                  <a:pt x="72" y="37"/>
                </a:cubicBezTo>
                <a:cubicBezTo>
                  <a:pt x="71" y="35"/>
                  <a:pt x="71" y="34"/>
                  <a:pt x="70" y="32"/>
                </a:cubicBezTo>
                <a:cubicBezTo>
                  <a:pt x="70" y="31"/>
                  <a:pt x="69" y="29"/>
                  <a:pt x="68" y="28"/>
                </a:cubicBezTo>
                <a:cubicBezTo>
                  <a:pt x="67" y="27"/>
                  <a:pt x="67" y="25"/>
                  <a:pt x="69" y="24"/>
                </a:cubicBezTo>
                <a:cubicBezTo>
                  <a:pt x="72" y="20"/>
                  <a:pt x="72" y="20"/>
                  <a:pt x="72" y="20"/>
                </a:cubicBezTo>
                <a:cubicBezTo>
                  <a:pt x="66" y="14"/>
                  <a:pt x="66" y="14"/>
                  <a:pt x="66" y="14"/>
                </a:cubicBezTo>
                <a:cubicBezTo>
                  <a:pt x="63" y="18"/>
                  <a:pt x="63" y="18"/>
                  <a:pt x="63" y="18"/>
                </a:cubicBezTo>
                <a:cubicBezTo>
                  <a:pt x="62" y="19"/>
                  <a:pt x="60" y="19"/>
                  <a:pt x="59" y="19"/>
                </a:cubicBezTo>
                <a:cubicBezTo>
                  <a:pt x="57" y="18"/>
                  <a:pt x="56" y="17"/>
                  <a:pt x="55" y="16"/>
                </a:cubicBezTo>
                <a:close/>
                <a:moveTo>
                  <a:pt x="43" y="27"/>
                </a:moveTo>
                <a:cubicBezTo>
                  <a:pt x="34" y="27"/>
                  <a:pt x="27" y="34"/>
                  <a:pt x="27" y="43"/>
                </a:cubicBezTo>
                <a:cubicBezTo>
                  <a:pt x="27" y="52"/>
                  <a:pt x="34" y="60"/>
                  <a:pt x="43" y="60"/>
                </a:cubicBezTo>
                <a:cubicBezTo>
                  <a:pt x="53" y="60"/>
                  <a:pt x="60" y="52"/>
                  <a:pt x="60" y="43"/>
                </a:cubicBezTo>
                <a:cubicBezTo>
                  <a:pt x="60" y="34"/>
                  <a:pt x="53" y="27"/>
                  <a:pt x="43" y="2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48" name="Freeform 3939"/>
          <p:cNvSpPr>
            <a:spLocks noEditPoints="1"/>
          </p:cNvSpPr>
          <p:nvPr/>
        </p:nvSpPr>
        <p:spPr bwMode="auto">
          <a:xfrm>
            <a:off x="9763632" y="6034024"/>
            <a:ext cx="230805" cy="228511"/>
          </a:xfrm>
          <a:custGeom>
            <a:avLst/>
            <a:gdLst>
              <a:gd name="T0" fmla="*/ 74 w 87"/>
              <a:gd name="T1" fmla="*/ 13 h 86"/>
              <a:gd name="T2" fmla="*/ 87 w 87"/>
              <a:gd name="T3" fmla="*/ 43 h 86"/>
              <a:gd name="T4" fmla="*/ 43 w 87"/>
              <a:gd name="T5" fmla="*/ 86 h 86"/>
              <a:gd name="T6" fmla="*/ 13 w 87"/>
              <a:gd name="T7" fmla="*/ 74 h 86"/>
              <a:gd name="T8" fmla="*/ 13 w 87"/>
              <a:gd name="T9" fmla="*/ 13 h 86"/>
              <a:gd name="T10" fmla="*/ 13 w 87"/>
              <a:gd name="T11" fmla="*/ 13 h 86"/>
              <a:gd name="T12" fmla="*/ 43 w 87"/>
              <a:gd name="T13" fmla="*/ 0 h 86"/>
              <a:gd name="T14" fmla="*/ 23 w 87"/>
              <a:gd name="T15" fmla="*/ 32 h 86"/>
              <a:gd name="T16" fmla="*/ 29 w 87"/>
              <a:gd name="T17" fmla="*/ 26 h 86"/>
              <a:gd name="T18" fmla="*/ 36 w 87"/>
              <a:gd name="T19" fmla="*/ 21 h 86"/>
              <a:gd name="T20" fmla="*/ 37 w 87"/>
              <a:gd name="T21" fmla="*/ 23 h 86"/>
              <a:gd name="T22" fmla="*/ 55 w 87"/>
              <a:gd name="T23" fmla="*/ 30 h 86"/>
              <a:gd name="T24" fmla="*/ 63 w 87"/>
              <a:gd name="T25" fmla="*/ 34 h 86"/>
              <a:gd name="T26" fmla="*/ 66 w 87"/>
              <a:gd name="T27" fmla="*/ 54 h 86"/>
              <a:gd name="T28" fmla="*/ 63 w 87"/>
              <a:gd name="T29" fmla="*/ 62 h 86"/>
              <a:gd name="T30" fmla="*/ 15 w 87"/>
              <a:gd name="T31" fmla="*/ 66 h 86"/>
              <a:gd name="T32" fmla="*/ 18 w 87"/>
              <a:gd name="T33" fmla="*/ 69 h 86"/>
              <a:gd name="T34" fmla="*/ 43 w 87"/>
              <a:gd name="T35" fmla="*/ 80 h 86"/>
              <a:gd name="T36" fmla="*/ 80 w 87"/>
              <a:gd name="T37" fmla="*/ 43 h 86"/>
              <a:gd name="T38" fmla="*/ 69 w 87"/>
              <a:gd name="T39" fmla="*/ 17 h 86"/>
              <a:gd name="T40" fmla="*/ 18 w 87"/>
              <a:gd name="T41" fmla="*/ 17 h 86"/>
              <a:gd name="T42" fmla="*/ 7 w 87"/>
              <a:gd name="T43" fmla="*/ 43 h 86"/>
              <a:gd name="T44" fmla="*/ 55 w 87"/>
              <a:gd name="T45" fmla="*/ 62 h 86"/>
              <a:gd name="T46" fmla="*/ 60 w 87"/>
              <a:gd name="T47" fmla="*/ 59 h 86"/>
              <a:gd name="T48" fmla="*/ 62 w 87"/>
              <a:gd name="T49" fmla="*/ 42 h 86"/>
              <a:gd name="T50" fmla="*/ 60 w 87"/>
              <a:gd name="T51" fmla="*/ 36 h 86"/>
              <a:gd name="T52" fmla="*/ 37 w 87"/>
              <a:gd name="T53" fmla="*/ 34 h 86"/>
              <a:gd name="T54" fmla="*/ 35 w 87"/>
              <a:gd name="T55" fmla="*/ 44 h 86"/>
              <a:gd name="T56" fmla="*/ 29 w 87"/>
              <a:gd name="T57" fmla="*/ 38 h 86"/>
              <a:gd name="T58" fmla="*/ 24 w 87"/>
              <a:gd name="T59" fmla="*/ 34 h 86"/>
              <a:gd name="T60" fmla="*/ 33 w 87"/>
              <a:gd name="T61" fmla="*/ 32 h 86"/>
              <a:gd name="T62" fmla="*/ 33 w 87"/>
              <a:gd name="T63" fmla="*/ 28 h 86"/>
              <a:gd name="T64" fmla="*/ 28 w 87"/>
              <a:gd name="T65" fmla="*/ 32 h 86"/>
              <a:gd name="T66" fmla="*/ 33 w 87"/>
              <a:gd name="T67" fmla="*/ 37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87" h="86">
                <a:moveTo>
                  <a:pt x="43" y="0"/>
                </a:moveTo>
                <a:cubicBezTo>
                  <a:pt x="55" y="0"/>
                  <a:pt x="66" y="5"/>
                  <a:pt x="74" y="13"/>
                </a:cubicBezTo>
                <a:cubicBezTo>
                  <a:pt x="74" y="13"/>
                  <a:pt x="74" y="13"/>
                  <a:pt x="74" y="13"/>
                </a:cubicBezTo>
                <a:cubicBezTo>
                  <a:pt x="82" y="21"/>
                  <a:pt x="87" y="31"/>
                  <a:pt x="87" y="43"/>
                </a:cubicBezTo>
                <a:cubicBezTo>
                  <a:pt x="87" y="55"/>
                  <a:pt x="82" y="66"/>
                  <a:pt x="74" y="74"/>
                </a:cubicBezTo>
                <a:cubicBezTo>
                  <a:pt x="66" y="82"/>
                  <a:pt x="55" y="86"/>
                  <a:pt x="43" y="86"/>
                </a:cubicBezTo>
                <a:cubicBezTo>
                  <a:pt x="32" y="86"/>
                  <a:pt x="21" y="82"/>
                  <a:pt x="13" y="74"/>
                </a:cubicBezTo>
                <a:cubicBezTo>
                  <a:pt x="13" y="74"/>
                  <a:pt x="13" y="74"/>
                  <a:pt x="13" y="74"/>
                </a:cubicBezTo>
                <a:cubicBezTo>
                  <a:pt x="5" y="66"/>
                  <a:pt x="0" y="55"/>
                  <a:pt x="0" y="43"/>
                </a:cubicBezTo>
                <a:cubicBezTo>
                  <a:pt x="0" y="31"/>
                  <a:pt x="5" y="20"/>
                  <a:pt x="13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21" y="5"/>
                  <a:pt x="32" y="0"/>
                  <a:pt x="43" y="0"/>
                </a:cubicBezTo>
                <a:close/>
                <a:moveTo>
                  <a:pt x="24" y="34"/>
                </a:moveTo>
                <a:cubicBezTo>
                  <a:pt x="23" y="33"/>
                  <a:pt x="23" y="33"/>
                  <a:pt x="23" y="32"/>
                </a:cubicBezTo>
                <a:cubicBezTo>
                  <a:pt x="23" y="32"/>
                  <a:pt x="23" y="31"/>
                  <a:pt x="24" y="31"/>
                </a:cubicBezTo>
                <a:cubicBezTo>
                  <a:pt x="29" y="26"/>
                  <a:pt x="29" y="26"/>
                  <a:pt x="29" y="26"/>
                </a:cubicBezTo>
                <a:cubicBezTo>
                  <a:pt x="33" y="21"/>
                  <a:pt x="33" y="21"/>
                  <a:pt x="33" y="21"/>
                </a:cubicBezTo>
                <a:cubicBezTo>
                  <a:pt x="34" y="21"/>
                  <a:pt x="35" y="21"/>
                  <a:pt x="36" y="21"/>
                </a:cubicBezTo>
                <a:cubicBezTo>
                  <a:pt x="36" y="22"/>
                  <a:pt x="37" y="22"/>
                  <a:pt x="37" y="23"/>
                </a:cubicBezTo>
                <a:cubicBezTo>
                  <a:pt x="37" y="23"/>
                  <a:pt x="37" y="23"/>
                  <a:pt x="37" y="23"/>
                </a:cubicBezTo>
                <a:cubicBezTo>
                  <a:pt x="37" y="30"/>
                  <a:pt x="37" y="30"/>
                  <a:pt x="37" y="30"/>
                </a:cubicBezTo>
                <a:cubicBezTo>
                  <a:pt x="55" y="30"/>
                  <a:pt x="55" y="30"/>
                  <a:pt x="55" y="30"/>
                </a:cubicBezTo>
                <a:cubicBezTo>
                  <a:pt x="58" y="30"/>
                  <a:pt x="61" y="32"/>
                  <a:pt x="63" y="34"/>
                </a:cubicBezTo>
                <a:cubicBezTo>
                  <a:pt x="63" y="34"/>
                  <a:pt x="63" y="34"/>
                  <a:pt x="63" y="34"/>
                </a:cubicBezTo>
                <a:cubicBezTo>
                  <a:pt x="65" y="36"/>
                  <a:pt x="66" y="39"/>
                  <a:pt x="66" y="42"/>
                </a:cubicBezTo>
                <a:cubicBezTo>
                  <a:pt x="66" y="54"/>
                  <a:pt x="66" y="54"/>
                  <a:pt x="66" y="54"/>
                </a:cubicBezTo>
                <a:cubicBezTo>
                  <a:pt x="66" y="57"/>
                  <a:pt x="65" y="60"/>
                  <a:pt x="63" y="62"/>
                </a:cubicBezTo>
                <a:cubicBezTo>
                  <a:pt x="63" y="62"/>
                  <a:pt x="63" y="62"/>
                  <a:pt x="63" y="62"/>
                </a:cubicBezTo>
                <a:cubicBezTo>
                  <a:pt x="61" y="64"/>
                  <a:pt x="58" y="66"/>
                  <a:pt x="55" y="66"/>
                </a:cubicBezTo>
                <a:cubicBezTo>
                  <a:pt x="15" y="66"/>
                  <a:pt x="15" y="66"/>
                  <a:pt x="15" y="66"/>
                </a:cubicBezTo>
                <a:cubicBezTo>
                  <a:pt x="16" y="67"/>
                  <a:pt x="17" y="68"/>
                  <a:pt x="18" y="69"/>
                </a:cubicBezTo>
                <a:cubicBezTo>
                  <a:pt x="18" y="69"/>
                  <a:pt x="18" y="69"/>
                  <a:pt x="18" y="69"/>
                </a:cubicBezTo>
                <a:cubicBezTo>
                  <a:pt x="18" y="69"/>
                  <a:pt x="18" y="69"/>
                  <a:pt x="18" y="69"/>
                </a:cubicBezTo>
                <a:cubicBezTo>
                  <a:pt x="24" y="76"/>
                  <a:pt x="33" y="80"/>
                  <a:pt x="43" y="80"/>
                </a:cubicBezTo>
                <a:cubicBezTo>
                  <a:pt x="54" y="80"/>
                  <a:pt x="63" y="76"/>
                  <a:pt x="69" y="69"/>
                </a:cubicBezTo>
                <a:cubicBezTo>
                  <a:pt x="76" y="62"/>
                  <a:pt x="80" y="53"/>
                  <a:pt x="80" y="43"/>
                </a:cubicBezTo>
                <a:cubicBezTo>
                  <a:pt x="80" y="33"/>
                  <a:pt x="76" y="24"/>
                  <a:pt x="70" y="17"/>
                </a:cubicBezTo>
                <a:cubicBezTo>
                  <a:pt x="69" y="17"/>
                  <a:pt x="69" y="17"/>
                  <a:pt x="69" y="17"/>
                </a:cubicBezTo>
                <a:cubicBezTo>
                  <a:pt x="63" y="11"/>
                  <a:pt x="54" y="7"/>
                  <a:pt x="43" y="7"/>
                </a:cubicBezTo>
                <a:cubicBezTo>
                  <a:pt x="33" y="7"/>
                  <a:pt x="24" y="11"/>
                  <a:pt x="18" y="17"/>
                </a:cubicBezTo>
                <a:cubicBezTo>
                  <a:pt x="18" y="17"/>
                  <a:pt x="18" y="17"/>
                  <a:pt x="18" y="17"/>
                </a:cubicBezTo>
                <a:cubicBezTo>
                  <a:pt x="11" y="24"/>
                  <a:pt x="7" y="33"/>
                  <a:pt x="7" y="43"/>
                </a:cubicBezTo>
                <a:cubicBezTo>
                  <a:pt x="7" y="50"/>
                  <a:pt x="9" y="56"/>
                  <a:pt x="12" y="62"/>
                </a:cubicBezTo>
                <a:cubicBezTo>
                  <a:pt x="55" y="62"/>
                  <a:pt x="55" y="62"/>
                  <a:pt x="55" y="62"/>
                </a:cubicBezTo>
                <a:cubicBezTo>
                  <a:pt x="57" y="62"/>
                  <a:pt x="59" y="61"/>
                  <a:pt x="60" y="59"/>
                </a:cubicBezTo>
                <a:cubicBezTo>
                  <a:pt x="60" y="59"/>
                  <a:pt x="60" y="59"/>
                  <a:pt x="60" y="59"/>
                </a:cubicBezTo>
                <a:cubicBezTo>
                  <a:pt x="62" y="58"/>
                  <a:pt x="62" y="56"/>
                  <a:pt x="62" y="54"/>
                </a:cubicBezTo>
                <a:cubicBezTo>
                  <a:pt x="62" y="42"/>
                  <a:pt x="62" y="42"/>
                  <a:pt x="62" y="42"/>
                </a:cubicBezTo>
                <a:cubicBezTo>
                  <a:pt x="62" y="40"/>
                  <a:pt x="62" y="38"/>
                  <a:pt x="60" y="36"/>
                </a:cubicBezTo>
                <a:cubicBezTo>
                  <a:pt x="60" y="36"/>
                  <a:pt x="60" y="36"/>
                  <a:pt x="60" y="36"/>
                </a:cubicBezTo>
                <a:cubicBezTo>
                  <a:pt x="59" y="35"/>
                  <a:pt x="57" y="34"/>
                  <a:pt x="55" y="34"/>
                </a:cubicBezTo>
                <a:cubicBezTo>
                  <a:pt x="37" y="34"/>
                  <a:pt x="37" y="34"/>
                  <a:pt x="37" y="34"/>
                </a:cubicBezTo>
                <a:cubicBezTo>
                  <a:pt x="37" y="42"/>
                  <a:pt x="37" y="42"/>
                  <a:pt x="37" y="42"/>
                </a:cubicBezTo>
                <a:cubicBezTo>
                  <a:pt x="37" y="43"/>
                  <a:pt x="36" y="44"/>
                  <a:pt x="35" y="44"/>
                </a:cubicBezTo>
                <a:cubicBezTo>
                  <a:pt x="34" y="44"/>
                  <a:pt x="33" y="43"/>
                  <a:pt x="33" y="43"/>
                </a:cubicBezTo>
                <a:cubicBezTo>
                  <a:pt x="29" y="38"/>
                  <a:pt x="29" y="38"/>
                  <a:pt x="29" y="38"/>
                </a:cubicBezTo>
                <a:cubicBezTo>
                  <a:pt x="29" y="38"/>
                  <a:pt x="29" y="38"/>
                  <a:pt x="29" y="38"/>
                </a:cubicBezTo>
                <a:cubicBezTo>
                  <a:pt x="24" y="34"/>
                  <a:pt x="24" y="34"/>
                  <a:pt x="24" y="34"/>
                </a:cubicBezTo>
                <a:close/>
                <a:moveTo>
                  <a:pt x="33" y="32"/>
                </a:moveTo>
                <a:cubicBezTo>
                  <a:pt x="33" y="32"/>
                  <a:pt x="33" y="32"/>
                  <a:pt x="33" y="32"/>
                </a:cubicBezTo>
                <a:cubicBezTo>
                  <a:pt x="33" y="32"/>
                  <a:pt x="33" y="32"/>
                  <a:pt x="33" y="32"/>
                </a:cubicBezTo>
                <a:cubicBezTo>
                  <a:pt x="33" y="28"/>
                  <a:pt x="33" y="28"/>
                  <a:pt x="33" y="28"/>
                </a:cubicBezTo>
                <a:cubicBezTo>
                  <a:pt x="31" y="29"/>
                  <a:pt x="31" y="29"/>
                  <a:pt x="31" y="29"/>
                </a:cubicBezTo>
                <a:cubicBezTo>
                  <a:pt x="28" y="32"/>
                  <a:pt x="28" y="32"/>
                  <a:pt x="28" y="32"/>
                </a:cubicBezTo>
                <a:cubicBezTo>
                  <a:pt x="31" y="35"/>
                  <a:pt x="31" y="35"/>
                  <a:pt x="31" y="35"/>
                </a:cubicBezTo>
                <a:cubicBezTo>
                  <a:pt x="33" y="37"/>
                  <a:pt x="33" y="37"/>
                  <a:pt x="33" y="37"/>
                </a:cubicBezTo>
                <a:cubicBezTo>
                  <a:pt x="33" y="32"/>
                  <a:pt x="33" y="32"/>
                  <a:pt x="33" y="3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49" name="Freeform 3940"/>
          <p:cNvSpPr>
            <a:spLocks noEditPoints="1"/>
          </p:cNvSpPr>
          <p:nvPr/>
        </p:nvSpPr>
        <p:spPr bwMode="auto">
          <a:xfrm>
            <a:off x="6129377" y="5102665"/>
            <a:ext cx="229685" cy="234113"/>
          </a:xfrm>
          <a:custGeom>
            <a:avLst/>
            <a:gdLst>
              <a:gd name="T0" fmla="*/ 70 w 87"/>
              <a:gd name="T1" fmla="*/ 72 h 88"/>
              <a:gd name="T2" fmla="*/ 61 w 87"/>
              <a:gd name="T3" fmla="*/ 57 h 88"/>
              <a:gd name="T4" fmla="*/ 71 w 87"/>
              <a:gd name="T5" fmla="*/ 1 h 88"/>
              <a:gd name="T6" fmla="*/ 76 w 87"/>
              <a:gd name="T7" fmla="*/ 7 h 88"/>
              <a:gd name="T8" fmla="*/ 69 w 87"/>
              <a:gd name="T9" fmla="*/ 17 h 88"/>
              <a:gd name="T10" fmla="*/ 73 w 87"/>
              <a:gd name="T11" fmla="*/ 19 h 88"/>
              <a:gd name="T12" fmla="*/ 86 w 87"/>
              <a:gd name="T13" fmla="*/ 13 h 88"/>
              <a:gd name="T14" fmla="*/ 87 w 87"/>
              <a:gd name="T15" fmla="*/ 16 h 88"/>
              <a:gd name="T16" fmla="*/ 81 w 87"/>
              <a:gd name="T17" fmla="*/ 34 h 88"/>
              <a:gd name="T18" fmla="*/ 63 w 87"/>
              <a:gd name="T19" fmla="*/ 43 h 88"/>
              <a:gd name="T20" fmla="*/ 87 w 87"/>
              <a:gd name="T21" fmla="*/ 73 h 88"/>
              <a:gd name="T22" fmla="*/ 83 w 87"/>
              <a:gd name="T23" fmla="*/ 83 h 88"/>
              <a:gd name="T24" fmla="*/ 43 w 87"/>
              <a:gd name="T25" fmla="*/ 62 h 88"/>
              <a:gd name="T26" fmla="*/ 5 w 87"/>
              <a:gd name="T27" fmla="*/ 83 h 88"/>
              <a:gd name="T28" fmla="*/ 2 w 87"/>
              <a:gd name="T29" fmla="*/ 79 h 88"/>
              <a:gd name="T30" fmla="*/ 28 w 87"/>
              <a:gd name="T31" fmla="*/ 42 h 88"/>
              <a:gd name="T32" fmla="*/ 12 w 87"/>
              <a:gd name="T33" fmla="*/ 31 h 88"/>
              <a:gd name="T34" fmla="*/ 3 w 87"/>
              <a:gd name="T35" fmla="*/ 8 h 88"/>
              <a:gd name="T36" fmla="*/ 9 w 87"/>
              <a:gd name="T37" fmla="*/ 2 h 88"/>
              <a:gd name="T38" fmla="*/ 31 w 87"/>
              <a:gd name="T39" fmla="*/ 11 h 88"/>
              <a:gd name="T40" fmla="*/ 48 w 87"/>
              <a:gd name="T41" fmla="*/ 21 h 88"/>
              <a:gd name="T42" fmla="*/ 54 w 87"/>
              <a:gd name="T43" fmla="*/ 6 h 88"/>
              <a:gd name="T44" fmla="*/ 58 w 87"/>
              <a:gd name="T45" fmla="*/ 48 h 88"/>
              <a:gd name="T46" fmla="*/ 73 w 87"/>
              <a:gd name="T47" fmla="*/ 80 h 88"/>
              <a:gd name="T48" fmla="*/ 80 w 87"/>
              <a:gd name="T49" fmla="*/ 73 h 88"/>
              <a:gd name="T50" fmla="*/ 58 w 87"/>
              <a:gd name="T51" fmla="*/ 48 h 88"/>
              <a:gd name="T52" fmla="*/ 28 w 87"/>
              <a:gd name="T53" fmla="*/ 23 h 88"/>
              <a:gd name="T54" fmla="*/ 12 w 87"/>
              <a:gd name="T55" fmla="*/ 9 h 88"/>
              <a:gd name="T56" fmla="*/ 15 w 87"/>
              <a:gd name="T57" fmla="*/ 25 h 88"/>
              <a:gd name="T58" fmla="*/ 32 w 87"/>
              <a:gd name="T59" fmla="*/ 37 h 88"/>
              <a:gd name="T60" fmla="*/ 58 w 87"/>
              <a:gd name="T61" fmla="*/ 11 h 88"/>
              <a:gd name="T62" fmla="*/ 55 w 87"/>
              <a:gd name="T63" fmla="*/ 21 h 88"/>
              <a:gd name="T64" fmla="*/ 54 w 87"/>
              <a:gd name="T65" fmla="*/ 25 h 88"/>
              <a:gd name="T66" fmla="*/ 9 w 87"/>
              <a:gd name="T67" fmla="*/ 69 h 88"/>
              <a:gd name="T68" fmla="*/ 9 w 87"/>
              <a:gd name="T69" fmla="*/ 78 h 88"/>
              <a:gd name="T70" fmla="*/ 41 w 87"/>
              <a:gd name="T71" fmla="*/ 55 h 88"/>
              <a:gd name="T72" fmla="*/ 56 w 87"/>
              <a:gd name="T73" fmla="*/ 41 h 88"/>
              <a:gd name="T74" fmla="*/ 66 w 87"/>
              <a:gd name="T75" fmla="*/ 33 h 88"/>
              <a:gd name="T76" fmla="*/ 77 w 87"/>
              <a:gd name="T77" fmla="*/ 29 h 88"/>
              <a:gd name="T78" fmla="*/ 76 w 87"/>
              <a:gd name="T79" fmla="*/ 25 h 88"/>
              <a:gd name="T80" fmla="*/ 66 w 87"/>
              <a:gd name="T81" fmla="*/ 24 h 88"/>
              <a:gd name="T82" fmla="*/ 62 w 87"/>
              <a:gd name="T83" fmla="*/ 15 h 88"/>
              <a:gd name="T84" fmla="*/ 67 w 87"/>
              <a:gd name="T85" fmla="*/ 7 h 8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87" h="88">
                <a:moveTo>
                  <a:pt x="73" y="69"/>
                </a:moveTo>
                <a:cubicBezTo>
                  <a:pt x="74" y="70"/>
                  <a:pt x="74" y="71"/>
                  <a:pt x="73" y="72"/>
                </a:cubicBezTo>
                <a:cubicBezTo>
                  <a:pt x="72" y="73"/>
                  <a:pt x="71" y="73"/>
                  <a:pt x="70" y="72"/>
                </a:cubicBezTo>
                <a:cubicBezTo>
                  <a:pt x="58" y="60"/>
                  <a:pt x="58" y="60"/>
                  <a:pt x="58" y="60"/>
                </a:cubicBezTo>
                <a:cubicBezTo>
                  <a:pt x="57" y="59"/>
                  <a:pt x="57" y="58"/>
                  <a:pt x="58" y="57"/>
                </a:cubicBezTo>
                <a:cubicBezTo>
                  <a:pt x="59" y="56"/>
                  <a:pt x="60" y="56"/>
                  <a:pt x="61" y="57"/>
                </a:cubicBezTo>
                <a:cubicBezTo>
                  <a:pt x="73" y="69"/>
                  <a:pt x="73" y="69"/>
                  <a:pt x="73" y="69"/>
                </a:cubicBezTo>
                <a:close/>
                <a:moveTo>
                  <a:pt x="68" y="0"/>
                </a:moveTo>
                <a:cubicBezTo>
                  <a:pt x="69" y="0"/>
                  <a:pt x="70" y="1"/>
                  <a:pt x="71" y="1"/>
                </a:cubicBezTo>
                <a:cubicBezTo>
                  <a:pt x="73" y="1"/>
                  <a:pt x="74" y="2"/>
                  <a:pt x="75" y="2"/>
                </a:cubicBezTo>
                <a:cubicBezTo>
                  <a:pt x="77" y="3"/>
                  <a:pt x="78" y="5"/>
                  <a:pt x="77" y="6"/>
                </a:cubicBezTo>
                <a:cubicBezTo>
                  <a:pt x="77" y="7"/>
                  <a:pt x="76" y="7"/>
                  <a:pt x="76" y="7"/>
                </a:cubicBezTo>
                <a:cubicBezTo>
                  <a:pt x="76" y="7"/>
                  <a:pt x="76" y="7"/>
                  <a:pt x="76" y="7"/>
                </a:cubicBezTo>
                <a:cubicBezTo>
                  <a:pt x="74" y="10"/>
                  <a:pt x="71" y="12"/>
                  <a:pt x="69" y="15"/>
                </a:cubicBezTo>
                <a:cubicBezTo>
                  <a:pt x="69" y="17"/>
                  <a:pt x="69" y="17"/>
                  <a:pt x="69" y="17"/>
                </a:cubicBezTo>
                <a:cubicBezTo>
                  <a:pt x="69" y="18"/>
                  <a:pt x="69" y="18"/>
                  <a:pt x="69" y="18"/>
                </a:cubicBezTo>
                <a:cubicBezTo>
                  <a:pt x="71" y="18"/>
                  <a:pt x="71" y="18"/>
                  <a:pt x="71" y="18"/>
                </a:cubicBezTo>
                <a:cubicBezTo>
                  <a:pt x="73" y="19"/>
                  <a:pt x="73" y="19"/>
                  <a:pt x="73" y="19"/>
                </a:cubicBezTo>
                <a:cubicBezTo>
                  <a:pt x="75" y="16"/>
                  <a:pt x="78" y="14"/>
                  <a:pt x="80" y="11"/>
                </a:cubicBezTo>
                <a:cubicBezTo>
                  <a:pt x="81" y="10"/>
                  <a:pt x="83" y="10"/>
                  <a:pt x="85" y="11"/>
                </a:cubicBezTo>
                <a:cubicBezTo>
                  <a:pt x="85" y="12"/>
                  <a:pt x="85" y="12"/>
                  <a:pt x="86" y="13"/>
                </a:cubicBezTo>
                <a:cubicBezTo>
                  <a:pt x="86" y="14"/>
                  <a:pt x="86" y="15"/>
                  <a:pt x="87" y="16"/>
                </a:cubicBezTo>
                <a:cubicBezTo>
                  <a:pt x="87" y="16"/>
                  <a:pt x="87" y="16"/>
                  <a:pt x="87" y="16"/>
                </a:cubicBezTo>
                <a:cubicBezTo>
                  <a:pt x="87" y="16"/>
                  <a:pt x="87" y="16"/>
                  <a:pt x="87" y="16"/>
                </a:cubicBezTo>
                <a:cubicBezTo>
                  <a:pt x="87" y="17"/>
                  <a:pt x="87" y="19"/>
                  <a:pt x="87" y="20"/>
                </a:cubicBezTo>
                <a:cubicBezTo>
                  <a:pt x="87" y="25"/>
                  <a:pt x="85" y="30"/>
                  <a:pt x="81" y="34"/>
                </a:cubicBezTo>
                <a:cubicBezTo>
                  <a:pt x="81" y="34"/>
                  <a:pt x="81" y="34"/>
                  <a:pt x="81" y="34"/>
                </a:cubicBezTo>
                <a:cubicBezTo>
                  <a:pt x="78" y="37"/>
                  <a:pt x="73" y="39"/>
                  <a:pt x="68" y="39"/>
                </a:cubicBezTo>
                <a:cubicBezTo>
                  <a:pt x="67" y="39"/>
                  <a:pt x="67" y="39"/>
                  <a:pt x="66" y="39"/>
                </a:cubicBezTo>
                <a:cubicBezTo>
                  <a:pt x="63" y="43"/>
                  <a:pt x="63" y="43"/>
                  <a:pt x="63" y="43"/>
                </a:cubicBezTo>
                <a:cubicBezTo>
                  <a:pt x="83" y="63"/>
                  <a:pt x="83" y="63"/>
                  <a:pt x="83" y="63"/>
                </a:cubicBezTo>
                <a:cubicBezTo>
                  <a:pt x="83" y="63"/>
                  <a:pt x="83" y="63"/>
                  <a:pt x="83" y="63"/>
                </a:cubicBezTo>
                <a:cubicBezTo>
                  <a:pt x="86" y="66"/>
                  <a:pt x="87" y="70"/>
                  <a:pt x="87" y="73"/>
                </a:cubicBezTo>
                <a:cubicBezTo>
                  <a:pt x="87" y="76"/>
                  <a:pt x="86" y="80"/>
                  <a:pt x="83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80" y="85"/>
                  <a:pt x="77" y="87"/>
                  <a:pt x="73" y="87"/>
                </a:cubicBezTo>
                <a:cubicBezTo>
                  <a:pt x="70" y="87"/>
                  <a:pt x="66" y="85"/>
                  <a:pt x="64" y="83"/>
                </a:cubicBezTo>
                <a:cubicBezTo>
                  <a:pt x="43" y="62"/>
                  <a:pt x="43" y="62"/>
                  <a:pt x="43" y="62"/>
                </a:cubicBezTo>
                <a:cubicBezTo>
                  <a:pt x="23" y="83"/>
                  <a:pt x="23" y="83"/>
                  <a:pt x="23" y="83"/>
                </a:cubicBezTo>
                <a:cubicBezTo>
                  <a:pt x="18" y="87"/>
                  <a:pt x="13" y="88"/>
                  <a:pt x="9" y="86"/>
                </a:cubicBezTo>
                <a:cubicBezTo>
                  <a:pt x="7" y="85"/>
                  <a:pt x="6" y="84"/>
                  <a:pt x="5" y="83"/>
                </a:cubicBezTo>
                <a:cubicBezTo>
                  <a:pt x="5" y="83"/>
                  <a:pt x="5" y="83"/>
                  <a:pt x="5" y="83"/>
                </a:cubicBezTo>
                <a:cubicBezTo>
                  <a:pt x="5" y="83"/>
                  <a:pt x="5" y="83"/>
                  <a:pt x="5" y="83"/>
                </a:cubicBezTo>
                <a:cubicBezTo>
                  <a:pt x="3" y="82"/>
                  <a:pt x="2" y="80"/>
                  <a:pt x="2" y="79"/>
                </a:cubicBezTo>
                <a:cubicBezTo>
                  <a:pt x="0" y="74"/>
                  <a:pt x="0" y="69"/>
                  <a:pt x="4" y="65"/>
                </a:cubicBezTo>
                <a:cubicBezTo>
                  <a:pt x="4" y="65"/>
                  <a:pt x="4" y="65"/>
                  <a:pt x="4" y="65"/>
                </a:cubicBezTo>
                <a:cubicBezTo>
                  <a:pt x="28" y="42"/>
                  <a:pt x="28" y="42"/>
                  <a:pt x="28" y="42"/>
                </a:cubicBezTo>
                <a:cubicBezTo>
                  <a:pt x="19" y="33"/>
                  <a:pt x="19" y="33"/>
                  <a:pt x="19" y="33"/>
                </a:cubicBezTo>
                <a:cubicBezTo>
                  <a:pt x="12" y="31"/>
                  <a:pt x="12" y="31"/>
                  <a:pt x="12" y="31"/>
                </a:cubicBezTo>
                <a:cubicBezTo>
                  <a:pt x="12" y="31"/>
                  <a:pt x="12" y="31"/>
                  <a:pt x="12" y="31"/>
                </a:cubicBezTo>
                <a:cubicBezTo>
                  <a:pt x="11" y="31"/>
                  <a:pt x="10" y="30"/>
                  <a:pt x="9" y="29"/>
                </a:cubicBezTo>
                <a:cubicBezTo>
                  <a:pt x="2" y="12"/>
                  <a:pt x="2" y="12"/>
                  <a:pt x="2" y="12"/>
                </a:cubicBezTo>
                <a:cubicBezTo>
                  <a:pt x="2" y="11"/>
                  <a:pt x="2" y="9"/>
                  <a:pt x="3" y="8"/>
                </a:cubicBezTo>
                <a:cubicBezTo>
                  <a:pt x="6" y="5"/>
                  <a:pt x="6" y="5"/>
                  <a:pt x="6" y="5"/>
                </a:cubicBezTo>
                <a:cubicBezTo>
                  <a:pt x="9" y="2"/>
                  <a:pt x="9" y="2"/>
                  <a:pt x="9" y="2"/>
                </a:cubicBezTo>
                <a:cubicBezTo>
                  <a:pt x="9" y="2"/>
                  <a:pt x="9" y="2"/>
                  <a:pt x="9" y="2"/>
                </a:cubicBezTo>
                <a:cubicBezTo>
                  <a:pt x="10" y="2"/>
                  <a:pt x="11" y="1"/>
                  <a:pt x="12" y="2"/>
                </a:cubicBezTo>
                <a:cubicBezTo>
                  <a:pt x="30" y="9"/>
                  <a:pt x="30" y="9"/>
                  <a:pt x="30" y="9"/>
                </a:cubicBezTo>
                <a:cubicBezTo>
                  <a:pt x="30" y="9"/>
                  <a:pt x="31" y="10"/>
                  <a:pt x="31" y="11"/>
                </a:cubicBezTo>
                <a:cubicBezTo>
                  <a:pt x="34" y="19"/>
                  <a:pt x="34" y="19"/>
                  <a:pt x="34" y="19"/>
                </a:cubicBezTo>
                <a:cubicBezTo>
                  <a:pt x="42" y="27"/>
                  <a:pt x="42" y="27"/>
                  <a:pt x="42" y="27"/>
                </a:cubicBezTo>
                <a:cubicBezTo>
                  <a:pt x="48" y="21"/>
                  <a:pt x="48" y="21"/>
                  <a:pt x="48" y="21"/>
                </a:cubicBezTo>
                <a:cubicBezTo>
                  <a:pt x="48" y="21"/>
                  <a:pt x="48" y="20"/>
                  <a:pt x="48" y="20"/>
                </a:cubicBezTo>
                <a:cubicBezTo>
                  <a:pt x="48" y="20"/>
                  <a:pt x="48" y="20"/>
                  <a:pt x="48" y="20"/>
                </a:cubicBezTo>
                <a:cubicBezTo>
                  <a:pt x="48" y="15"/>
                  <a:pt x="50" y="10"/>
                  <a:pt x="54" y="6"/>
                </a:cubicBezTo>
                <a:cubicBezTo>
                  <a:pt x="54" y="6"/>
                  <a:pt x="54" y="6"/>
                  <a:pt x="54" y="6"/>
                </a:cubicBezTo>
                <a:cubicBezTo>
                  <a:pt x="57" y="3"/>
                  <a:pt x="62" y="0"/>
                  <a:pt x="68" y="0"/>
                </a:cubicBezTo>
                <a:close/>
                <a:moveTo>
                  <a:pt x="58" y="48"/>
                </a:moveTo>
                <a:cubicBezTo>
                  <a:pt x="48" y="58"/>
                  <a:pt x="48" y="58"/>
                  <a:pt x="48" y="58"/>
                </a:cubicBezTo>
                <a:cubicBezTo>
                  <a:pt x="68" y="78"/>
                  <a:pt x="68" y="78"/>
                  <a:pt x="68" y="78"/>
                </a:cubicBezTo>
                <a:cubicBezTo>
                  <a:pt x="70" y="79"/>
                  <a:pt x="71" y="80"/>
                  <a:pt x="73" y="80"/>
                </a:cubicBezTo>
                <a:cubicBezTo>
                  <a:pt x="75" y="80"/>
                  <a:pt x="77" y="79"/>
                  <a:pt x="78" y="78"/>
                </a:cubicBezTo>
                <a:cubicBezTo>
                  <a:pt x="78" y="78"/>
                  <a:pt x="78" y="78"/>
                  <a:pt x="78" y="78"/>
                </a:cubicBezTo>
                <a:cubicBezTo>
                  <a:pt x="80" y="77"/>
                  <a:pt x="80" y="75"/>
                  <a:pt x="80" y="73"/>
                </a:cubicBezTo>
                <a:cubicBezTo>
                  <a:pt x="80" y="71"/>
                  <a:pt x="80" y="69"/>
                  <a:pt x="78" y="68"/>
                </a:cubicBezTo>
                <a:cubicBezTo>
                  <a:pt x="78" y="68"/>
                  <a:pt x="78" y="68"/>
                  <a:pt x="78" y="68"/>
                </a:cubicBezTo>
                <a:cubicBezTo>
                  <a:pt x="58" y="48"/>
                  <a:pt x="58" y="48"/>
                  <a:pt x="58" y="48"/>
                </a:cubicBezTo>
                <a:close/>
                <a:moveTo>
                  <a:pt x="32" y="37"/>
                </a:moveTo>
                <a:cubicBezTo>
                  <a:pt x="37" y="32"/>
                  <a:pt x="37" y="32"/>
                  <a:pt x="37" y="32"/>
                </a:cubicBezTo>
                <a:cubicBezTo>
                  <a:pt x="28" y="23"/>
                  <a:pt x="28" y="23"/>
                  <a:pt x="28" y="23"/>
                </a:cubicBezTo>
                <a:cubicBezTo>
                  <a:pt x="28" y="22"/>
                  <a:pt x="28" y="22"/>
                  <a:pt x="27" y="21"/>
                </a:cubicBezTo>
                <a:cubicBezTo>
                  <a:pt x="26" y="15"/>
                  <a:pt x="26" y="15"/>
                  <a:pt x="26" y="15"/>
                </a:cubicBezTo>
                <a:cubicBezTo>
                  <a:pt x="12" y="9"/>
                  <a:pt x="12" y="9"/>
                  <a:pt x="12" y="9"/>
                </a:cubicBezTo>
                <a:cubicBezTo>
                  <a:pt x="11" y="10"/>
                  <a:pt x="11" y="10"/>
                  <a:pt x="11" y="10"/>
                </a:cubicBezTo>
                <a:cubicBezTo>
                  <a:pt x="9" y="12"/>
                  <a:pt x="9" y="12"/>
                  <a:pt x="9" y="12"/>
                </a:cubicBezTo>
                <a:cubicBezTo>
                  <a:pt x="15" y="25"/>
                  <a:pt x="15" y="25"/>
                  <a:pt x="15" y="25"/>
                </a:cubicBezTo>
                <a:cubicBezTo>
                  <a:pt x="22" y="27"/>
                  <a:pt x="22" y="27"/>
                  <a:pt x="22" y="27"/>
                </a:cubicBezTo>
                <a:cubicBezTo>
                  <a:pt x="22" y="27"/>
                  <a:pt x="23" y="28"/>
                  <a:pt x="23" y="28"/>
                </a:cubicBezTo>
                <a:cubicBezTo>
                  <a:pt x="32" y="37"/>
                  <a:pt x="32" y="37"/>
                  <a:pt x="32" y="37"/>
                </a:cubicBezTo>
                <a:close/>
                <a:moveTo>
                  <a:pt x="67" y="7"/>
                </a:moveTo>
                <a:cubicBezTo>
                  <a:pt x="64" y="7"/>
                  <a:pt x="61" y="9"/>
                  <a:pt x="59" y="11"/>
                </a:cubicBezTo>
                <a:cubicBezTo>
                  <a:pt x="58" y="11"/>
                  <a:pt x="58" y="11"/>
                  <a:pt x="58" y="11"/>
                </a:cubicBezTo>
                <a:cubicBezTo>
                  <a:pt x="56" y="13"/>
                  <a:pt x="55" y="16"/>
                  <a:pt x="55" y="20"/>
                </a:cubicBezTo>
                <a:cubicBezTo>
                  <a:pt x="55" y="20"/>
                  <a:pt x="55" y="20"/>
                  <a:pt x="55" y="20"/>
                </a:cubicBezTo>
                <a:cubicBezTo>
                  <a:pt x="55" y="20"/>
                  <a:pt x="55" y="21"/>
                  <a:pt x="55" y="21"/>
                </a:cubicBezTo>
                <a:cubicBezTo>
                  <a:pt x="55" y="21"/>
                  <a:pt x="55" y="21"/>
                  <a:pt x="55" y="21"/>
                </a:cubicBezTo>
                <a:cubicBezTo>
                  <a:pt x="55" y="22"/>
                  <a:pt x="55" y="22"/>
                  <a:pt x="55" y="22"/>
                </a:cubicBezTo>
                <a:cubicBezTo>
                  <a:pt x="55" y="23"/>
                  <a:pt x="55" y="24"/>
                  <a:pt x="54" y="25"/>
                </a:cubicBezTo>
                <a:cubicBezTo>
                  <a:pt x="9" y="69"/>
                  <a:pt x="9" y="69"/>
                  <a:pt x="9" y="69"/>
                </a:cubicBezTo>
                <a:cubicBezTo>
                  <a:pt x="9" y="69"/>
                  <a:pt x="9" y="69"/>
                  <a:pt x="9" y="69"/>
                </a:cubicBezTo>
                <a:cubicBezTo>
                  <a:pt x="9" y="69"/>
                  <a:pt x="9" y="69"/>
                  <a:pt x="9" y="69"/>
                </a:cubicBezTo>
                <a:cubicBezTo>
                  <a:pt x="7" y="72"/>
                  <a:pt x="7" y="74"/>
                  <a:pt x="8" y="76"/>
                </a:cubicBezTo>
                <a:cubicBezTo>
                  <a:pt x="8" y="77"/>
                  <a:pt x="9" y="78"/>
                  <a:pt x="9" y="78"/>
                </a:cubicBezTo>
                <a:cubicBezTo>
                  <a:pt x="9" y="78"/>
                  <a:pt x="9" y="78"/>
                  <a:pt x="9" y="78"/>
                </a:cubicBezTo>
                <a:cubicBezTo>
                  <a:pt x="10" y="79"/>
                  <a:pt x="11" y="79"/>
                  <a:pt x="11" y="80"/>
                </a:cubicBezTo>
                <a:cubicBezTo>
                  <a:pt x="13" y="81"/>
                  <a:pt x="16" y="80"/>
                  <a:pt x="18" y="78"/>
                </a:cubicBezTo>
                <a:cubicBezTo>
                  <a:pt x="41" y="55"/>
                  <a:pt x="41" y="55"/>
                  <a:pt x="41" y="55"/>
                </a:cubicBezTo>
                <a:cubicBezTo>
                  <a:pt x="41" y="55"/>
                  <a:pt x="41" y="55"/>
                  <a:pt x="41" y="55"/>
                </a:cubicBezTo>
                <a:cubicBezTo>
                  <a:pt x="56" y="41"/>
                  <a:pt x="56" y="41"/>
                  <a:pt x="56" y="41"/>
                </a:cubicBezTo>
                <a:cubicBezTo>
                  <a:pt x="56" y="41"/>
                  <a:pt x="56" y="41"/>
                  <a:pt x="56" y="41"/>
                </a:cubicBezTo>
                <a:cubicBezTo>
                  <a:pt x="63" y="34"/>
                  <a:pt x="63" y="34"/>
                  <a:pt x="63" y="34"/>
                </a:cubicBezTo>
                <a:cubicBezTo>
                  <a:pt x="63" y="34"/>
                  <a:pt x="63" y="34"/>
                  <a:pt x="63" y="34"/>
                </a:cubicBezTo>
                <a:cubicBezTo>
                  <a:pt x="64" y="33"/>
                  <a:pt x="65" y="32"/>
                  <a:pt x="66" y="33"/>
                </a:cubicBezTo>
                <a:cubicBezTo>
                  <a:pt x="66" y="33"/>
                  <a:pt x="66" y="33"/>
                  <a:pt x="67" y="33"/>
                </a:cubicBezTo>
                <a:cubicBezTo>
                  <a:pt x="67" y="33"/>
                  <a:pt x="67" y="33"/>
                  <a:pt x="68" y="33"/>
                </a:cubicBezTo>
                <a:cubicBezTo>
                  <a:pt x="71" y="33"/>
                  <a:pt x="74" y="31"/>
                  <a:pt x="77" y="29"/>
                </a:cubicBezTo>
                <a:cubicBezTo>
                  <a:pt x="77" y="29"/>
                  <a:pt x="77" y="29"/>
                  <a:pt x="77" y="29"/>
                </a:cubicBezTo>
                <a:cubicBezTo>
                  <a:pt x="79" y="27"/>
                  <a:pt x="80" y="24"/>
                  <a:pt x="80" y="20"/>
                </a:cubicBezTo>
                <a:cubicBezTo>
                  <a:pt x="79" y="22"/>
                  <a:pt x="77" y="23"/>
                  <a:pt x="76" y="25"/>
                </a:cubicBezTo>
                <a:cubicBezTo>
                  <a:pt x="75" y="26"/>
                  <a:pt x="74" y="26"/>
                  <a:pt x="73" y="26"/>
                </a:cubicBezTo>
                <a:cubicBezTo>
                  <a:pt x="69" y="25"/>
                  <a:pt x="69" y="25"/>
                  <a:pt x="69" y="25"/>
                </a:cubicBezTo>
                <a:cubicBezTo>
                  <a:pt x="66" y="24"/>
                  <a:pt x="66" y="24"/>
                  <a:pt x="66" y="24"/>
                </a:cubicBezTo>
                <a:cubicBezTo>
                  <a:pt x="65" y="24"/>
                  <a:pt x="64" y="23"/>
                  <a:pt x="64" y="22"/>
                </a:cubicBezTo>
                <a:cubicBezTo>
                  <a:pt x="63" y="18"/>
                  <a:pt x="63" y="18"/>
                  <a:pt x="63" y="18"/>
                </a:cubicBezTo>
                <a:cubicBezTo>
                  <a:pt x="62" y="15"/>
                  <a:pt x="62" y="15"/>
                  <a:pt x="62" y="15"/>
                </a:cubicBezTo>
                <a:cubicBezTo>
                  <a:pt x="62" y="15"/>
                  <a:pt x="62" y="15"/>
                  <a:pt x="62" y="15"/>
                </a:cubicBezTo>
                <a:cubicBezTo>
                  <a:pt x="61" y="14"/>
                  <a:pt x="62" y="13"/>
                  <a:pt x="63" y="12"/>
                </a:cubicBezTo>
                <a:cubicBezTo>
                  <a:pt x="64" y="10"/>
                  <a:pt x="66" y="9"/>
                  <a:pt x="67" y="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50" name="Freeform 3941"/>
          <p:cNvSpPr>
            <a:spLocks noEditPoints="1"/>
          </p:cNvSpPr>
          <p:nvPr/>
        </p:nvSpPr>
        <p:spPr bwMode="auto">
          <a:xfrm>
            <a:off x="489215" y="5588812"/>
            <a:ext cx="236407" cy="199388"/>
          </a:xfrm>
          <a:custGeom>
            <a:avLst/>
            <a:gdLst>
              <a:gd name="T0" fmla="*/ 74 w 89"/>
              <a:gd name="T1" fmla="*/ 16 h 75"/>
              <a:gd name="T2" fmla="*/ 82 w 89"/>
              <a:gd name="T3" fmla="*/ 19 h 75"/>
              <a:gd name="T4" fmla="*/ 89 w 89"/>
              <a:gd name="T5" fmla="*/ 24 h 75"/>
              <a:gd name="T6" fmla="*/ 87 w 89"/>
              <a:gd name="T7" fmla="*/ 36 h 75"/>
              <a:gd name="T8" fmla="*/ 82 w 89"/>
              <a:gd name="T9" fmla="*/ 66 h 75"/>
              <a:gd name="T10" fmla="*/ 73 w 89"/>
              <a:gd name="T11" fmla="*/ 75 h 75"/>
              <a:gd name="T12" fmla="*/ 10 w 89"/>
              <a:gd name="T13" fmla="*/ 72 h 75"/>
              <a:gd name="T14" fmla="*/ 2 w 89"/>
              <a:gd name="T15" fmla="*/ 36 h 75"/>
              <a:gd name="T16" fmla="*/ 0 w 89"/>
              <a:gd name="T17" fmla="*/ 24 h 75"/>
              <a:gd name="T18" fmla="*/ 7 w 89"/>
              <a:gd name="T19" fmla="*/ 22 h 75"/>
              <a:gd name="T20" fmla="*/ 11 w 89"/>
              <a:gd name="T21" fmla="*/ 16 h 75"/>
              <a:gd name="T22" fmla="*/ 15 w 89"/>
              <a:gd name="T23" fmla="*/ 23 h 75"/>
              <a:gd name="T24" fmla="*/ 14 w 89"/>
              <a:gd name="T25" fmla="*/ 67 h 75"/>
              <a:gd name="T26" fmla="*/ 73 w 89"/>
              <a:gd name="T27" fmla="*/ 68 h 75"/>
              <a:gd name="T28" fmla="*/ 74 w 89"/>
              <a:gd name="T29" fmla="*/ 67 h 75"/>
              <a:gd name="T30" fmla="*/ 74 w 89"/>
              <a:gd name="T31" fmla="*/ 23 h 75"/>
              <a:gd name="T32" fmla="*/ 63 w 89"/>
              <a:gd name="T33" fmla="*/ 11 h 75"/>
              <a:gd name="T34" fmla="*/ 63 w 89"/>
              <a:gd name="T35" fmla="*/ 11 h 75"/>
              <a:gd name="T36" fmla="*/ 64 w 89"/>
              <a:gd name="T37" fmla="*/ 11 h 75"/>
              <a:gd name="T38" fmla="*/ 62 w 89"/>
              <a:gd name="T39" fmla="*/ 37 h 75"/>
              <a:gd name="T40" fmla="*/ 25 w 89"/>
              <a:gd name="T41" fmla="*/ 2 h 75"/>
              <a:gd name="T42" fmla="*/ 52 w 89"/>
              <a:gd name="T43" fmla="*/ 0 h 75"/>
              <a:gd name="T44" fmla="*/ 64 w 89"/>
              <a:gd name="T45" fmla="*/ 25 h 75"/>
              <a:gd name="T46" fmla="*/ 60 w 89"/>
              <a:gd name="T47" fmla="*/ 14 h 75"/>
              <a:gd name="T48" fmla="*/ 50 w 89"/>
              <a:gd name="T49" fmla="*/ 12 h 75"/>
              <a:gd name="T50" fmla="*/ 29 w 89"/>
              <a:gd name="T51" fmla="*/ 27 h 75"/>
              <a:gd name="T52" fmla="*/ 27 w 89"/>
              <a:gd name="T53" fmla="*/ 33 h 75"/>
              <a:gd name="T54" fmla="*/ 57 w 89"/>
              <a:gd name="T55" fmla="*/ 10 h 75"/>
              <a:gd name="T56" fmla="*/ 57 w 89"/>
              <a:gd name="T57" fmla="*/ 10 h 75"/>
              <a:gd name="T58" fmla="*/ 85 w 89"/>
              <a:gd name="T59" fmla="*/ 32 h 75"/>
              <a:gd name="T60" fmla="*/ 7 w 89"/>
              <a:gd name="T61" fmla="*/ 32 h 75"/>
              <a:gd name="T62" fmla="*/ 4 w 89"/>
              <a:gd name="T63" fmla="*/ 32 h 75"/>
              <a:gd name="T64" fmla="*/ 32 w 89"/>
              <a:gd name="T65" fmla="*/ 56 h 75"/>
              <a:gd name="T66" fmla="*/ 28 w 89"/>
              <a:gd name="T67" fmla="*/ 53 h 75"/>
              <a:gd name="T68" fmla="*/ 39 w 89"/>
              <a:gd name="T69" fmla="*/ 59 h 75"/>
              <a:gd name="T70" fmla="*/ 50 w 89"/>
              <a:gd name="T71" fmla="*/ 53 h 75"/>
              <a:gd name="T72" fmla="*/ 46 w 89"/>
              <a:gd name="T73" fmla="*/ 56 h 75"/>
              <a:gd name="T74" fmla="*/ 64 w 89"/>
              <a:gd name="T75" fmla="*/ 56 h 75"/>
              <a:gd name="T76" fmla="*/ 60 w 89"/>
              <a:gd name="T77" fmla="*/ 53 h 75"/>
              <a:gd name="T78" fmla="*/ 23 w 89"/>
              <a:gd name="T79" fmla="*/ 51 h 75"/>
              <a:gd name="T80" fmla="*/ 34 w 89"/>
              <a:gd name="T81" fmla="*/ 45 h 75"/>
              <a:gd name="T82" fmla="*/ 30 w 89"/>
              <a:gd name="T83" fmla="*/ 48 h 75"/>
              <a:gd name="T84" fmla="*/ 48 w 89"/>
              <a:gd name="T85" fmla="*/ 48 h 75"/>
              <a:gd name="T86" fmla="*/ 44 w 89"/>
              <a:gd name="T87" fmla="*/ 45 h 75"/>
              <a:gd name="T88" fmla="*/ 55 w 89"/>
              <a:gd name="T89" fmla="*/ 51 h 75"/>
              <a:gd name="T90" fmla="*/ 66 w 89"/>
              <a:gd name="T91" fmla="*/ 45 h 75"/>
              <a:gd name="T92" fmla="*/ 62 w 89"/>
              <a:gd name="T93" fmla="*/ 48 h 7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89" h="75">
                <a:moveTo>
                  <a:pt x="74" y="23"/>
                </a:moveTo>
                <a:cubicBezTo>
                  <a:pt x="72" y="23"/>
                  <a:pt x="71" y="21"/>
                  <a:pt x="71" y="19"/>
                </a:cubicBezTo>
                <a:cubicBezTo>
                  <a:pt x="71" y="18"/>
                  <a:pt x="72" y="16"/>
                  <a:pt x="74" y="16"/>
                </a:cubicBezTo>
                <a:cubicBezTo>
                  <a:pt x="78" y="16"/>
                  <a:pt x="78" y="16"/>
                  <a:pt x="78" y="16"/>
                </a:cubicBezTo>
                <a:cubicBezTo>
                  <a:pt x="80" y="16"/>
                  <a:pt x="82" y="18"/>
                  <a:pt x="82" y="19"/>
                </a:cubicBezTo>
                <a:cubicBezTo>
                  <a:pt x="82" y="19"/>
                  <a:pt x="82" y="19"/>
                  <a:pt x="82" y="19"/>
                </a:cubicBezTo>
                <a:cubicBezTo>
                  <a:pt x="82" y="22"/>
                  <a:pt x="82" y="22"/>
                  <a:pt x="82" y="22"/>
                </a:cubicBezTo>
                <a:cubicBezTo>
                  <a:pt x="87" y="22"/>
                  <a:pt x="87" y="22"/>
                  <a:pt x="87" y="22"/>
                </a:cubicBezTo>
                <a:cubicBezTo>
                  <a:pt x="88" y="22"/>
                  <a:pt x="89" y="23"/>
                  <a:pt x="89" y="24"/>
                </a:cubicBezTo>
                <a:cubicBezTo>
                  <a:pt x="89" y="24"/>
                  <a:pt x="89" y="24"/>
                  <a:pt x="89" y="24"/>
                </a:cubicBezTo>
                <a:cubicBezTo>
                  <a:pt x="89" y="34"/>
                  <a:pt x="89" y="34"/>
                  <a:pt x="89" y="34"/>
                </a:cubicBezTo>
                <a:cubicBezTo>
                  <a:pt x="89" y="35"/>
                  <a:pt x="88" y="36"/>
                  <a:pt x="87" y="36"/>
                </a:cubicBezTo>
                <a:cubicBezTo>
                  <a:pt x="87" y="36"/>
                  <a:pt x="87" y="36"/>
                  <a:pt x="87" y="36"/>
                </a:cubicBezTo>
                <a:cubicBezTo>
                  <a:pt x="82" y="36"/>
                  <a:pt x="82" y="36"/>
                  <a:pt x="82" y="36"/>
                </a:cubicBezTo>
                <a:cubicBezTo>
                  <a:pt x="82" y="66"/>
                  <a:pt x="82" y="66"/>
                  <a:pt x="82" y="66"/>
                </a:cubicBezTo>
                <a:cubicBezTo>
                  <a:pt x="82" y="68"/>
                  <a:pt x="81" y="70"/>
                  <a:pt x="79" y="72"/>
                </a:cubicBezTo>
                <a:cubicBezTo>
                  <a:pt x="79" y="72"/>
                  <a:pt x="79" y="72"/>
                  <a:pt x="79" y="72"/>
                </a:cubicBezTo>
                <a:cubicBezTo>
                  <a:pt x="77" y="74"/>
                  <a:pt x="75" y="75"/>
                  <a:pt x="73" y="75"/>
                </a:cubicBezTo>
                <a:cubicBezTo>
                  <a:pt x="16" y="75"/>
                  <a:pt x="16" y="75"/>
                  <a:pt x="16" y="75"/>
                </a:cubicBezTo>
                <a:cubicBezTo>
                  <a:pt x="14" y="75"/>
                  <a:pt x="11" y="74"/>
                  <a:pt x="10" y="72"/>
                </a:cubicBezTo>
                <a:cubicBezTo>
                  <a:pt x="10" y="72"/>
                  <a:pt x="10" y="72"/>
                  <a:pt x="10" y="72"/>
                </a:cubicBezTo>
                <a:cubicBezTo>
                  <a:pt x="8" y="70"/>
                  <a:pt x="7" y="68"/>
                  <a:pt x="7" y="66"/>
                </a:cubicBezTo>
                <a:cubicBezTo>
                  <a:pt x="7" y="36"/>
                  <a:pt x="7" y="36"/>
                  <a:pt x="7" y="36"/>
                </a:cubicBezTo>
                <a:cubicBezTo>
                  <a:pt x="2" y="36"/>
                  <a:pt x="2" y="36"/>
                  <a:pt x="2" y="36"/>
                </a:cubicBezTo>
                <a:cubicBezTo>
                  <a:pt x="1" y="36"/>
                  <a:pt x="0" y="35"/>
                  <a:pt x="0" y="34"/>
                </a:cubicBezTo>
                <a:cubicBezTo>
                  <a:pt x="0" y="34"/>
                  <a:pt x="0" y="34"/>
                  <a:pt x="0" y="34"/>
                </a:cubicBezTo>
                <a:cubicBezTo>
                  <a:pt x="0" y="24"/>
                  <a:pt x="0" y="24"/>
                  <a:pt x="0" y="24"/>
                </a:cubicBezTo>
                <a:cubicBezTo>
                  <a:pt x="0" y="23"/>
                  <a:pt x="1" y="22"/>
                  <a:pt x="2" y="22"/>
                </a:cubicBezTo>
                <a:cubicBezTo>
                  <a:pt x="2" y="22"/>
                  <a:pt x="2" y="22"/>
                  <a:pt x="2" y="22"/>
                </a:cubicBezTo>
                <a:cubicBezTo>
                  <a:pt x="7" y="22"/>
                  <a:pt x="7" y="22"/>
                  <a:pt x="7" y="22"/>
                </a:cubicBezTo>
                <a:cubicBezTo>
                  <a:pt x="7" y="19"/>
                  <a:pt x="7" y="19"/>
                  <a:pt x="7" y="19"/>
                </a:cubicBezTo>
                <a:cubicBezTo>
                  <a:pt x="7" y="18"/>
                  <a:pt x="9" y="16"/>
                  <a:pt x="10" y="16"/>
                </a:cubicBezTo>
                <a:cubicBezTo>
                  <a:pt x="11" y="16"/>
                  <a:pt x="11" y="16"/>
                  <a:pt x="11" y="16"/>
                </a:cubicBezTo>
                <a:cubicBezTo>
                  <a:pt x="15" y="16"/>
                  <a:pt x="15" y="16"/>
                  <a:pt x="15" y="16"/>
                </a:cubicBezTo>
                <a:cubicBezTo>
                  <a:pt x="17" y="16"/>
                  <a:pt x="21" y="18"/>
                  <a:pt x="21" y="19"/>
                </a:cubicBezTo>
                <a:cubicBezTo>
                  <a:pt x="21" y="21"/>
                  <a:pt x="17" y="23"/>
                  <a:pt x="15" y="23"/>
                </a:cubicBezTo>
                <a:cubicBezTo>
                  <a:pt x="14" y="23"/>
                  <a:pt x="14" y="23"/>
                  <a:pt x="14" y="23"/>
                </a:cubicBezTo>
                <a:cubicBezTo>
                  <a:pt x="14" y="66"/>
                  <a:pt x="14" y="66"/>
                  <a:pt x="14" y="66"/>
                </a:cubicBezTo>
                <a:cubicBezTo>
                  <a:pt x="14" y="66"/>
                  <a:pt x="14" y="67"/>
                  <a:pt x="14" y="67"/>
                </a:cubicBezTo>
                <a:cubicBezTo>
                  <a:pt x="15" y="67"/>
                  <a:pt x="15" y="67"/>
                  <a:pt x="15" y="67"/>
                </a:cubicBezTo>
                <a:cubicBezTo>
                  <a:pt x="15" y="68"/>
                  <a:pt x="16" y="68"/>
                  <a:pt x="16" y="68"/>
                </a:cubicBezTo>
                <a:cubicBezTo>
                  <a:pt x="73" y="68"/>
                  <a:pt x="73" y="68"/>
                  <a:pt x="73" y="68"/>
                </a:cubicBezTo>
                <a:cubicBezTo>
                  <a:pt x="73" y="68"/>
                  <a:pt x="74" y="68"/>
                  <a:pt x="74" y="67"/>
                </a:cubicBezTo>
                <a:cubicBezTo>
                  <a:pt x="74" y="67"/>
                  <a:pt x="74" y="67"/>
                  <a:pt x="74" y="67"/>
                </a:cubicBezTo>
                <a:cubicBezTo>
                  <a:pt x="74" y="67"/>
                  <a:pt x="74" y="67"/>
                  <a:pt x="74" y="67"/>
                </a:cubicBezTo>
                <a:cubicBezTo>
                  <a:pt x="75" y="67"/>
                  <a:pt x="75" y="66"/>
                  <a:pt x="75" y="66"/>
                </a:cubicBezTo>
                <a:cubicBezTo>
                  <a:pt x="75" y="23"/>
                  <a:pt x="75" y="23"/>
                  <a:pt x="75" y="23"/>
                </a:cubicBezTo>
                <a:cubicBezTo>
                  <a:pt x="74" y="23"/>
                  <a:pt x="74" y="23"/>
                  <a:pt x="74" y="23"/>
                </a:cubicBezTo>
                <a:close/>
                <a:moveTo>
                  <a:pt x="53" y="0"/>
                </a:moveTo>
                <a:cubicBezTo>
                  <a:pt x="53" y="0"/>
                  <a:pt x="53" y="0"/>
                  <a:pt x="53" y="0"/>
                </a:cubicBezTo>
                <a:cubicBezTo>
                  <a:pt x="63" y="11"/>
                  <a:pt x="63" y="11"/>
                  <a:pt x="63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3" y="11"/>
                  <a:pt x="63" y="11"/>
                  <a:pt x="63" y="11"/>
                </a:cubicBezTo>
                <a:cubicBezTo>
                  <a:pt x="63" y="11"/>
                  <a:pt x="63" y="11"/>
                  <a:pt x="64" y="11"/>
                </a:cubicBezTo>
                <a:cubicBezTo>
                  <a:pt x="64" y="11"/>
                  <a:pt x="64" y="11"/>
                  <a:pt x="64" y="11"/>
                </a:cubicBezTo>
                <a:cubicBezTo>
                  <a:pt x="64" y="11"/>
                  <a:pt x="64" y="11"/>
                  <a:pt x="64" y="11"/>
                </a:cubicBezTo>
                <a:cubicBezTo>
                  <a:pt x="64" y="11"/>
                  <a:pt x="64" y="12"/>
                  <a:pt x="64" y="12"/>
                </a:cubicBezTo>
                <a:cubicBezTo>
                  <a:pt x="64" y="21"/>
                  <a:pt x="64" y="21"/>
                  <a:pt x="64" y="21"/>
                </a:cubicBezTo>
                <a:cubicBezTo>
                  <a:pt x="73" y="23"/>
                  <a:pt x="72" y="37"/>
                  <a:pt x="62" y="37"/>
                </a:cubicBezTo>
                <a:cubicBezTo>
                  <a:pt x="27" y="37"/>
                  <a:pt x="27" y="37"/>
                  <a:pt x="27" y="37"/>
                </a:cubicBezTo>
                <a:cubicBezTo>
                  <a:pt x="17" y="37"/>
                  <a:pt x="16" y="23"/>
                  <a:pt x="25" y="21"/>
                </a:cubicBezTo>
                <a:cubicBezTo>
                  <a:pt x="25" y="2"/>
                  <a:pt x="25" y="2"/>
                  <a:pt x="25" y="2"/>
                </a:cubicBezTo>
                <a:cubicBezTo>
                  <a:pt x="25" y="1"/>
                  <a:pt x="26" y="0"/>
                  <a:pt x="27" y="0"/>
                </a:cubicBezTo>
                <a:cubicBezTo>
                  <a:pt x="27" y="0"/>
                  <a:pt x="27" y="0"/>
                  <a:pt x="27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2" y="0"/>
                  <a:pt x="52" y="0"/>
                  <a:pt x="52" y="0"/>
                </a:cubicBezTo>
                <a:cubicBezTo>
                  <a:pt x="52" y="0"/>
                  <a:pt x="53" y="0"/>
                  <a:pt x="53" y="0"/>
                </a:cubicBezTo>
                <a:close/>
                <a:moveTo>
                  <a:pt x="64" y="25"/>
                </a:moveTo>
                <a:cubicBezTo>
                  <a:pt x="64" y="27"/>
                  <a:pt x="64" y="27"/>
                  <a:pt x="64" y="27"/>
                </a:cubicBezTo>
                <a:cubicBezTo>
                  <a:pt x="64" y="29"/>
                  <a:pt x="60" y="29"/>
                  <a:pt x="60" y="27"/>
                </a:cubicBezTo>
                <a:cubicBezTo>
                  <a:pt x="60" y="22"/>
                  <a:pt x="60" y="18"/>
                  <a:pt x="60" y="14"/>
                </a:cubicBezTo>
                <a:cubicBezTo>
                  <a:pt x="52" y="14"/>
                  <a:pt x="52" y="14"/>
                  <a:pt x="52" y="14"/>
                </a:cubicBezTo>
                <a:cubicBezTo>
                  <a:pt x="51" y="14"/>
                  <a:pt x="50" y="13"/>
                  <a:pt x="50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4"/>
                  <a:pt x="50" y="4"/>
                  <a:pt x="50" y="4"/>
                </a:cubicBezTo>
                <a:cubicBezTo>
                  <a:pt x="29" y="4"/>
                  <a:pt x="29" y="4"/>
                  <a:pt x="29" y="4"/>
                </a:cubicBezTo>
                <a:cubicBezTo>
                  <a:pt x="29" y="27"/>
                  <a:pt x="29" y="27"/>
                  <a:pt x="29" y="27"/>
                </a:cubicBezTo>
                <a:cubicBezTo>
                  <a:pt x="29" y="29"/>
                  <a:pt x="25" y="29"/>
                  <a:pt x="25" y="27"/>
                </a:cubicBezTo>
                <a:cubicBezTo>
                  <a:pt x="25" y="25"/>
                  <a:pt x="25" y="25"/>
                  <a:pt x="25" y="25"/>
                </a:cubicBezTo>
                <a:cubicBezTo>
                  <a:pt x="21" y="27"/>
                  <a:pt x="22" y="33"/>
                  <a:pt x="27" y="33"/>
                </a:cubicBezTo>
                <a:cubicBezTo>
                  <a:pt x="62" y="33"/>
                  <a:pt x="62" y="33"/>
                  <a:pt x="62" y="33"/>
                </a:cubicBezTo>
                <a:cubicBezTo>
                  <a:pt x="67" y="33"/>
                  <a:pt x="68" y="27"/>
                  <a:pt x="64" y="25"/>
                </a:cubicBezTo>
                <a:close/>
                <a:moveTo>
                  <a:pt x="57" y="10"/>
                </a:moveTo>
                <a:cubicBezTo>
                  <a:pt x="54" y="7"/>
                  <a:pt x="54" y="7"/>
                  <a:pt x="54" y="7"/>
                </a:cubicBezTo>
                <a:cubicBezTo>
                  <a:pt x="54" y="10"/>
                  <a:pt x="54" y="10"/>
                  <a:pt x="54" y="10"/>
                </a:cubicBezTo>
                <a:cubicBezTo>
                  <a:pt x="57" y="10"/>
                  <a:pt x="57" y="10"/>
                  <a:pt x="57" y="10"/>
                </a:cubicBezTo>
                <a:close/>
                <a:moveTo>
                  <a:pt x="82" y="26"/>
                </a:moveTo>
                <a:cubicBezTo>
                  <a:pt x="82" y="32"/>
                  <a:pt x="82" y="32"/>
                  <a:pt x="82" y="32"/>
                </a:cubicBezTo>
                <a:cubicBezTo>
                  <a:pt x="85" y="32"/>
                  <a:pt x="85" y="32"/>
                  <a:pt x="85" y="32"/>
                </a:cubicBezTo>
                <a:cubicBezTo>
                  <a:pt x="85" y="26"/>
                  <a:pt x="85" y="26"/>
                  <a:pt x="85" y="26"/>
                </a:cubicBezTo>
                <a:cubicBezTo>
                  <a:pt x="82" y="26"/>
                  <a:pt x="82" y="26"/>
                  <a:pt x="82" y="26"/>
                </a:cubicBezTo>
                <a:close/>
                <a:moveTo>
                  <a:pt x="7" y="32"/>
                </a:moveTo>
                <a:cubicBezTo>
                  <a:pt x="7" y="26"/>
                  <a:pt x="7" y="26"/>
                  <a:pt x="7" y="26"/>
                </a:cubicBezTo>
                <a:cubicBezTo>
                  <a:pt x="4" y="26"/>
                  <a:pt x="4" y="26"/>
                  <a:pt x="4" y="26"/>
                </a:cubicBezTo>
                <a:cubicBezTo>
                  <a:pt x="4" y="32"/>
                  <a:pt x="4" y="32"/>
                  <a:pt x="4" y="32"/>
                </a:cubicBezTo>
                <a:cubicBezTo>
                  <a:pt x="7" y="32"/>
                  <a:pt x="7" y="32"/>
                  <a:pt x="7" y="32"/>
                </a:cubicBezTo>
                <a:close/>
                <a:moveTo>
                  <a:pt x="28" y="53"/>
                </a:moveTo>
                <a:cubicBezTo>
                  <a:pt x="30" y="53"/>
                  <a:pt x="32" y="54"/>
                  <a:pt x="32" y="56"/>
                </a:cubicBezTo>
                <a:cubicBezTo>
                  <a:pt x="32" y="58"/>
                  <a:pt x="30" y="59"/>
                  <a:pt x="28" y="59"/>
                </a:cubicBezTo>
                <a:cubicBezTo>
                  <a:pt x="27" y="59"/>
                  <a:pt x="25" y="58"/>
                  <a:pt x="25" y="56"/>
                </a:cubicBezTo>
                <a:cubicBezTo>
                  <a:pt x="25" y="54"/>
                  <a:pt x="27" y="53"/>
                  <a:pt x="28" y="53"/>
                </a:cubicBezTo>
                <a:close/>
                <a:moveTo>
                  <a:pt x="39" y="53"/>
                </a:moveTo>
                <a:cubicBezTo>
                  <a:pt x="41" y="53"/>
                  <a:pt x="42" y="54"/>
                  <a:pt x="42" y="56"/>
                </a:cubicBezTo>
                <a:cubicBezTo>
                  <a:pt x="42" y="58"/>
                  <a:pt x="41" y="59"/>
                  <a:pt x="39" y="59"/>
                </a:cubicBezTo>
                <a:cubicBezTo>
                  <a:pt x="37" y="59"/>
                  <a:pt x="36" y="58"/>
                  <a:pt x="36" y="56"/>
                </a:cubicBezTo>
                <a:cubicBezTo>
                  <a:pt x="36" y="54"/>
                  <a:pt x="37" y="53"/>
                  <a:pt x="39" y="53"/>
                </a:cubicBezTo>
                <a:close/>
                <a:moveTo>
                  <a:pt x="50" y="53"/>
                </a:moveTo>
                <a:cubicBezTo>
                  <a:pt x="52" y="53"/>
                  <a:pt x="53" y="54"/>
                  <a:pt x="53" y="56"/>
                </a:cubicBezTo>
                <a:cubicBezTo>
                  <a:pt x="53" y="58"/>
                  <a:pt x="52" y="59"/>
                  <a:pt x="50" y="59"/>
                </a:cubicBezTo>
                <a:cubicBezTo>
                  <a:pt x="48" y="59"/>
                  <a:pt x="46" y="58"/>
                  <a:pt x="46" y="56"/>
                </a:cubicBezTo>
                <a:cubicBezTo>
                  <a:pt x="46" y="54"/>
                  <a:pt x="48" y="53"/>
                  <a:pt x="50" y="53"/>
                </a:cubicBezTo>
                <a:close/>
                <a:moveTo>
                  <a:pt x="60" y="53"/>
                </a:moveTo>
                <a:cubicBezTo>
                  <a:pt x="62" y="53"/>
                  <a:pt x="64" y="54"/>
                  <a:pt x="64" y="56"/>
                </a:cubicBezTo>
                <a:cubicBezTo>
                  <a:pt x="64" y="58"/>
                  <a:pt x="62" y="59"/>
                  <a:pt x="60" y="59"/>
                </a:cubicBezTo>
                <a:cubicBezTo>
                  <a:pt x="59" y="59"/>
                  <a:pt x="57" y="58"/>
                  <a:pt x="57" y="56"/>
                </a:cubicBezTo>
                <a:cubicBezTo>
                  <a:pt x="57" y="54"/>
                  <a:pt x="59" y="53"/>
                  <a:pt x="60" y="53"/>
                </a:cubicBezTo>
                <a:close/>
                <a:moveTo>
                  <a:pt x="23" y="45"/>
                </a:moveTo>
                <a:cubicBezTo>
                  <a:pt x="25" y="45"/>
                  <a:pt x="26" y="46"/>
                  <a:pt x="26" y="48"/>
                </a:cubicBezTo>
                <a:cubicBezTo>
                  <a:pt x="26" y="50"/>
                  <a:pt x="25" y="51"/>
                  <a:pt x="23" y="51"/>
                </a:cubicBezTo>
                <a:cubicBezTo>
                  <a:pt x="21" y="51"/>
                  <a:pt x="20" y="50"/>
                  <a:pt x="20" y="48"/>
                </a:cubicBezTo>
                <a:cubicBezTo>
                  <a:pt x="20" y="46"/>
                  <a:pt x="21" y="45"/>
                  <a:pt x="23" y="45"/>
                </a:cubicBezTo>
                <a:close/>
                <a:moveTo>
                  <a:pt x="34" y="45"/>
                </a:moveTo>
                <a:cubicBezTo>
                  <a:pt x="36" y="45"/>
                  <a:pt x="37" y="46"/>
                  <a:pt x="37" y="48"/>
                </a:cubicBezTo>
                <a:cubicBezTo>
                  <a:pt x="37" y="50"/>
                  <a:pt x="36" y="51"/>
                  <a:pt x="34" y="51"/>
                </a:cubicBezTo>
                <a:cubicBezTo>
                  <a:pt x="32" y="51"/>
                  <a:pt x="30" y="50"/>
                  <a:pt x="30" y="48"/>
                </a:cubicBezTo>
                <a:cubicBezTo>
                  <a:pt x="30" y="46"/>
                  <a:pt x="32" y="45"/>
                  <a:pt x="34" y="45"/>
                </a:cubicBezTo>
                <a:close/>
                <a:moveTo>
                  <a:pt x="44" y="45"/>
                </a:moveTo>
                <a:cubicBezTo>
                  <a:pt x="46" y="45"/>
                  <a:pt x="48" y="46"/>
                  <a:pt x="48" y="48"/>
                </a:cubicBezTo>
                <a:cubicBezTo>
                  <a:pt x="48" y="50"/>
                  <a:pt x="46" y="51"/>
                  <a:pt x="44" y="51"/>
                </a:cubicBezTo>
                <a:cubicBezTo>
                  <a:pt x="43" y="51"/>
                  <a:pt x="41" y="50"/>
                  <a:pt x="41" y="48"/>
                </a:cubicBezTo>
                <a:cubicBezTo>
                  <a:pt x="41" y="46"/>
                  <a:pt x="43" y="45"/>
                  <a:pt x="44" y="45"/>
                </a:cubicBezTo>
                <a:close/>
                <a:moveTo>
                  <a:pt x="55" y="45"/>
                </a:moveTo>
                <a:cubicBezTo>
                  <a:pt x="57" y="45"/>
                  <a:pt x="58" y="46"/>
                  <a:pt x="58" y="48"/>
                </a:cubicBezTo>
                <a:cubicBezTo>
                  <a:pt x="58" y="50"/>
                  <a:pt x="57" y="51"/>
                  <a:pt x="55" y="51"/>
                </a:cubicBezTo>
                <a:cubicBezTo>
                  <a:pt x="53" y="51"/>
                  <a:pt x="52" y="50"/>
                  <a:pt x="52" y="48"/>
                </a:cubicBezTo>
                <a:cubicBezTo>
                  <a:pt x="52" y="46"/>
                  <a:pt x="53" y="45"/>
                  <a:pt x="55" y="45"/>
                </a:cubicBezTo>
                <a:close/>
                <a:moveTo>
                  <a:pt x="66" y="45"/>
                </a:moveTo>
                <a:cubicBezTo>
                  <a:pt x="68" y="45"/>
                  <a:pt x="69" y="46"/>
                  <a:pt x="69" y="48"/>
                </a:cubicBezTo>
                <a:cubicBezTo>
                  <a:pt x="69" y="50"/>
                  <a:pt x="68" y="51"/>
                  <a:pt x="66" y="51"/>
                </a:cubicBezTo>
                <a:cubicBezTo>
                  <a:pt x="64" y="51"/>
                  <a:pt x="62" y="50"/>
                  <a:pt x="62" y="48"/>
                </a:cubicBezTo>
                <a:cubicBezTo>
                  <a:pt x="62" y="46"/>
                  <a:pt x="64" y="45"/>
                  <a:pt x="66" y="4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51" name="Freeform 3942"/>
          <p:cNvSpPr>
            <a:spLocks/>
          </p:cNvSpPr>
          <p:nvPr/>
        </p:nvSpPr>
        <p:spPr bwMode="auto">
          <a:xfrm>
            <a:off x="5718186" y="5570891"/>
            <a:ext cx="230805" cy="211708"/>
          </a:xfrm>
          <a:custGeom>
            <a:avLst/>
            <a:gdLst>
              <a:gd name="T0" fmla="*/ 43 w 87"/>
              <a:gd name="T1" fmla="*/ 22 h 80"/>
              <a:gd name="T2" fmla="*/ 40 w 87"/>
              <a:gd name="T3" fmla="*/ 19 h 80"/>
              <a:gd name="T4" fmla="*/ 43 w 87"/>
              <a:gd name="T5" fmla="*/ 15 h 80"/>
              <a:gd name="T6" fmla="*/ 54 w 87"/>
              <a:gd name="T7" fmla="*/ 15 h 80"/>
              <a:gd name="T8" fmla="*/ 54 w 87"/>
              <a:gd name="T9" fmla="*/ 3 h 80"/>
              <a:gd name="T10" fmla="*/ 57 w 87"/>
              <a:gd name="T11" fmla="*/ 0 h 80"/>
              <a:gd name="T12" fmla="*/ 60 w 87"/>
              <a:gd name="T13" fmla="*/ 1 h 80"/>
              <a:gd name="T14" fmla="*/ 86 w 87"/>
              <a:gd name="T15" fmla="*/ 27 h 80"/>
              <a:gd name="T16" fmla="*/ 86 w 87"/>
              <a:gd name="T17" fmla="*/ 32 h 80"/>
              <a:gd name="T18" fmla="*/ 86 w 87"/>
              <a:gd name="T19" fmla="*/ 32 h 80"/>
              <a:gd name="T20" fmla="*/ 60 w 87"/>
              <a:gd name="T21" fmla="*/ 58 h 80"/>
              <a:gd name="T22" fmla="*/ 55 w 87"/>
              <a:gd name="T23" fmla="*/ 58 h 80"/>
              <a:gd name="T24" fmla="*/ 54 w 87"/>
              <a:gd name="T25" fmla="*/ 55 h 80"/>
              <a:gd name="T26" fmla="*/ 54 w 87"/>
              <a:gd name="T27" fmla="*/ 55 h 80"/>
              <a:gd name="T28" fmla="*/ 54 w 87"/>
              <a:gd name="T29" fmla="*/ 43 h 80"/>
              <a:gd name="T30" fmla="*/ 30 w 87"/>
              <a:gd name="T31" fmla="*/ 43 h 80"/>
              <a:gd name="T32" fmla="*/ 27 w 87"/>
              <a:gd name="T33" fmla="*/ 40 h 80"/>
              <a:gd name="T34" fmla="*/ 27 w 87"/>
              <a:gd name="T35" fmla="*/ 40 h 80"/>
              <a:gd name="T36" fmla="*/ 27 w 87"/>
              <a:gd name="T37" fmla="*/ 32 h 80"/>
              <a:gd name="T38" fmla="*/ 8 w 87"/>
              <a:gd name="T39" fmla="*/ 50 h 80"/>
              <a:gd name="T40" fmla="*/ 27 w 87"/>
              <a:gd name="T41" fmla="*/ 69 h 80"/>
              <a:gd name="T42" fmla="*/ 27 w 87"/>
              <a:gd name="T43" fmla="*/ 61 h 80"/>
              <a:gd name="T44" fmla="*/ 30 w 87"/>
              <a:gd name="T45" fmla="*/ 58 h 80"/>
              <a:gd name="T46" fmla="*/ 30 w 87"/>
              <a:gd name="T47" fmla="*/ 58 h 80"/>
              <a:gd name="T48" fmla="*/ 44 w 87"/>
              <a:gd name="T49" fmla="*/ 58 h 80"/>
              <a:gd name="T50" fmla="*/ 47 w 87"/>
              <a:gd name="T51" fmla="*/ 61 h 80"/>
              <a:gd name="T52" fmla="*/ 44 w 87"/>
              <a:gd name="T53" fmla="*/ 64 h 80"/>
              <a:gd name="T54" fmla="*/ 33 w 87"/>
              <a:gd name="T55" fmla="*/ 64 h 80"/>
              <a:gd name="T56" fmla="*/ 33 w 87"/>
              <a:gd name="T57" fmla="*/ 77 h 80"/>
              <a:gd name="T58" fmla="*/ 33 w 87"/>
              <a:gd name="T59" fmla="*/ 77 h 80"/>
              <a:gd name="T60" fmla="*/ 32 w 87"/>
              <a:gd name="T61" fmla="*/ 79 h 80"/>
              <a:gd name="T62" fmla="*/ 27 w 87"/>
              <a:gd name="T63" fmla="*/ 79 h 80"/>
              <a:gd name="T64" fmla="*/ 1 w 87"/>
              <a:gd name="T65" fmla="*/ 53 h 80"/>
              <a:gd name="T66" fmla="*/ 1 w 87"/>
              <a:gd name="T67" fmla="*/ 48 h 80"/>
              <a:gd name="T68" fmla="*/ 27 w 87"/>
              <a:gd name="T69" fmla="*/ 22 h 80"/>
              <a:gd name="T70" fmla="*/ 30 w 87"/>
              <a:gd name="T71" fmla="*/ 21 h 80"/>
              <a:gd name="T72" fmla="*/ 33 w 87"/>
              <a:gd name="T73" fmla="*/ 24 h 80"/>
              <a:gd name="T74" fmla="*/ 33 w 87"/>
              <a:gd name="T75" fmla="*/ 37 h 80"/>
              <a:gd name="T76" fmla="*/ 57 w 87"/>
              <a:gd name="T77" fmla="*/ 37 h 80"/>
              <a:gd name="T78" fmla="*/ 57 w 87"/>
              <a:gd name="T79" fmla="*/ 37 h 80"/>
              <a:gd name="T80" fmla="*/ 61 w 87"/>
              <a:gd name="T81" fmla="*/ 40 h 80"/>
              <a:gd name="T82" fmla="*/ 61 w 87"/>
              <a:gd name="T83" fmla="*/ 40 h 80"/>
              <a:gd name="T84" fmla="*/ 61 w 87"/>
              <a:gd name="T85" fmla="*/ 47 h 80"/>
              <a:gd name="T86" fmla="*/ 79 w 87"/>
              <a:gd name="T87" fmla="*/ 29 h 80"/>
              <a:gd name="T88" fmla="*/ 61 w 87"/>
              <a:gd name="T89" fmla="*/ 11 h 80"/>
              <a:gd name="T90" fmla="*/ 61 w 87"/>
              <a:gd name="T91" fmla="*/ 19 h 80"/>
              <a:gd name="T92" fmla="*/ 61 w 87"/>
              <a:gd name="T93" fmla="*/ 19 h 80"/>
              <a:gd name="T94" fmla="*/ 57 w 87"/>
              <a:gd name="T95" fmla="*/ 22 h 80"/>
              <a:gd name="T96" fmla="*/ 43 w 87"/>
              <a:gd name="T97" fmla="*/ 22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87" h="80">
                <a:moveTo>
                  <a:pt x="43" y="22"/>
                </a:moveTo>
                <a:cubicBezTo>
                  <a:pt x="41" y="22"/>
                  <a:pt x="40" y="20"/>
                  <a:pt x="40" y="19"/>
                </a:cubicBezTo>
                <a:cubicBezTo>
                  <a:pt x="40" y="17"/>
                  <a:pt x="41" y="15"/>
                  <a:pt x="43" y="15"/>
                </a:cubicBezTo>
                <a:cubicBezTo>
                  <a:pt x="54" y="15"/>
                  <a:pt x="54" y="15"/>
                  <a:pt x="54" y="15"/>
                </a:cubicBezTo>
                <a:cubicBezTo>
                  <a:pt x="54" y="3"/>
                  <a:pt x="54" y="3"/>
                  <a:pt x="54" y="3"/>
                </a:cubicBezTo>
                <a:cubicBezTo>
                  <a:pt x="54" y="1"/>
                  <a:pt x="56" y="0"/>
                  <a:pt x="57" y="0"/>
                </a:cubicBezTo>
                <a:cubicBezTo>
                  <a:pt x="58" y="0"/>
                  <a:pt x="59" y="0"/>
                  <a:pt x="60" y="1"/>
                </a:cubicBezTo>
                <a:cubicBezTo>
                  <a:pt x="86" y="27"/>
                  <a:pt x="86" y="27"/>
                  <a:pt x="86" y="27"/>
                </a:cubicBezTo>
                <a:cubicBezTo>
                  <a:pt x="87" y="28"/>
                  <a:pt x="87" y="30"/>
                  <a:pt x="86" y="32"/>
                </a:cubicBezTo>
                <a:cubicBezTo>
                  <a:pt x="86" y="32"/>
                  <a:pt x="86" y="32"/>
                  <a:pt x="86" y="32"/>
                </a:cubicBezTo>
                <a:cubicBezTo>
                  <a:pt x="60" y="58"/>
                  <a:pt x="60" y="58"/>
                  <a:pt x="60" y="58"/>
                </a:cubicBezTo>
                <a:cubicBezTo>
                  <a:pt x="58" y="59"/>
                  <a:pt x="56" y="59"/>
                  <a:pt x="55" y="58"/>
                </a:cubicBezTo>
                <a:cubicBezTo>
                  <a:pt x="54" y="57"/>
                  <a:pt x="54" y="56"/>
                  <a:pt x="54" y="55"/>
                </a:cubicBezTo>
                <a:cubicBezTo>
                  <a:pt x="54" y="55"/>
                  <a:pt x="54" y="55"/>
                  <a:pt x="54" y="55"/>
                </a:cubicBezTo>
                <a:cubicBezTo>
                  <a:pt x="54" y="43"/>
                  <a:pt x="54" y="43"/>
                  <a:pt x="54" y="43"/>
                </a:cubicBezTo>
                <a:cubicBezTo>
                  <a:pt x="30" y="43"/>
                  <a:pt x="30" y="43"/>
                  <a:pt x="30" y="43"/>
                </a:cubicBezTo>
                <a:cubicBezTo>
                  <a:pt x="28" y="43"/>
                  <a:pt x="27" y="42"/>
                  <a:pt x="27" y="40"/>
                </a:cubicBezTo>
                <a:cubicBezTo>
                  <a:pt x="27" y="40"/>
                  <a:pt x="27" y="40"/>
                  <a:pt x="27" y="40"/>
                </a:cubicBezTo>
                <a:cubicBezTo>
                  <a:pt x="27" y="32"/>
                  <a:pt x="27" y="32"/>
                  <a:pt x="27" y="32"/>
                </a:cubicBezTo>
                <a:cubicBezTo>
                  <a:pt x="8" y="50"/>
                  <a:pt x="8" y="50"/>
                  <a:pt x="8" y="50"/>
                </a:cubicBezTo>
                <a:cubicBezTo>
                  <a:pt x="27" y="69"/>
                  <a:pt x="27" y="69"/>
                  <a:pt x="27" y="69"/>
                </a:cubicBezTo>
                <a:cubicBezTo>
                  <a:pt x="27" y="61"/>
                  <a:pt x="27" y="61"/>
                  <a:pt x="27" y="61"/>
                </a:cubicBezTo>
                <a:cubicBezTo>
                  <a:pt x="27" y="59"/>
                  <a:pt x="28" y="58"/>
                  <a:pt x="30" y="58"/>
                </a:cubicBezTo>
                <a:cubicBezTo>
                  <a:pt x="30" y="58"/>
                  <a:pt x="30" y="58"/>
                  <a:pt x="30" y="58"/>
                </a:cubicBezTo>
                <a:cubicBezTo>
                  <a:pt x="44" y="58"/>
                  <a:pt x="44" y="58"/>
                  <a:pt x="44" y="58"/>
                </a:cubicBezTo>
                <a:cubicBezTo>
                  <a:pt x="46" y="58"/>
                  <a:pt x="47" y="59"/>
                  <a:pt x="47" y="61"/>
                </a:cubicBezTo>
                <a:cubicBezTo>
                  <a:pt x="47" y="63"/>
                  <a:pt x="46" y="64"/>
                  <a:pt x="44" y="64"/>
                </a:cubicBezTo>
                <a:cubicBezTo>
                  <a:pt x="33" y="64"/>
                  <a:pt x="33" y="64"/>
                  <a:pt x="33" y="64"/>
                </a:cubicBezTo>
                <a:cubicBezTo>
                  <a:pt x="33" y="77"/>
                  <a:pt x="33" y="77"/>
                  <a:pt x="33" y="77"/>
                </a:cubicBezTo>
                <a:cubicBezTo>
                  <a:pt x="33" y="77"/>
                  <a:pt x="33" y="77"/>
                  <a:pt x="33" y="77"/>
                </a:cubicBezTo>
                <a:cubicBezTo>
                  <a:pt x="33" y="77"/>
                  <a:pt x="33" y="78"/>
                  <a:pt x="32" y="79"/>
                </a:cubicBezTo>
                <a:cubicBezTo>
                  <a:pt x="31" y="80"/>
                  <a:pt x="29" y="80"/>
                  <a:pt x="27" y="79"/>
                </a:cubicBezTo>
                <a:cubicBezTo>
                  <a:pt x="1" y="53"/>
                  <a:pt x="1" y="53"/>
                  <a:pt x="1" y="53"/>
                </a:cubicBezTo>
                <a:cubicBezTo>
                  <a:pt x="0" y="52"/>
                  <a:pt x="0" y="49"/>
                  <a:pt x="1" y="48"/>
                </a:cubicBezTo>
                <a:cubicBezTo>
                  <a:pt x="27" y="22"/>
                  <a:pt x="27" y="22"/>
                  <a:pt x="27" y="22"/>
                </a:cubicBezTo>
                <a:cubicBezTo>
                  <a:pt x="28" y="21"/>
                  <a:pt x="29" y="21"/>
                  <a:pt x="30" y="21"/>
                </a:cubicBezTo>
                <a:cubicBezTo>
                  <a:pt x="32" y="21"/>
                  <a:pt x="33" y="23"/>
                  <a:pt x="33" y="24"/>
                </a:cubicBezTo>
                <a:cubicBezTo>
                  <a:pt x="33" y="37"/>
                  <a:pt x="33" y="37"/>
                  <a:pt x="33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7" y="37"/>
                  <a:pt x="57" y="37"/>
                  <a:pt x="57" y="37"/>
                </a:cubicBezTo>
                <a:cubicBezTo>
                  <a:pt x="59" y="37"/>
                  <a:pt x="61" y="38"/>
                  <a:pt x="61" y="40"/>
                </a:cubicBezTo>
                <a:cubicBezTo>
                  <a:pt x="61" y="40"/>
                  <a:pt x="61" y="40"/>
                  <a:pt x="61" y="40"/>
                </a:cubicBezTo>
                <a:cubicBezTo>
                  <a:pt x="61" y="47"/>
                  <a:pt x="61" y="47"/>
                  <a:pt x="61" y="47"/>
                </a:cubicBezTo>
                <a:cubicBezTo>
                  <a:pt x="79" y="29"/>
                  <a:pt x="79" y="29"/>
                  <a:pt x="79" y="29"/>
                </a:cubicBezTo>
                <a:cubicBezTo>
                  <a:pt x="61" y="11"/>
                  <a:pt x="61" y="11"/>
                  <a:pt x="61" y="11"/>
                </a:cubicBezTo>
                <a:cubicBezTo>
                  <a:pt x="61" y="19"/>
                  <a:pt x="61" y="19"/>
                  <a:pt x="61" y="19"/>
                </a:cubicBezTo>
                <a:cubicBezTo>
                  <a:pt x="61" y="19"/>
                  <a:pt x="61" y="19"/>
                  <a:pt x="61" y="19"/>
                </a:cubicBezTo>
                <a:cubicBezTo>
                  <a:pt x="61" y="20"/>
                  <a:pt x="59" y="22"/>
                  <a:pt x="57" y="22"/>
                </a:cubicBezTo>
                <a:cubicBezTo>
                  <a:pt x="43" y="22"/>
                  <a:pt x="43" y="22"/>
                  <a:pt x="43" y="2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52" name="Freeform 3943"/>
          <p:cNvSpPr>
            <a:spLocks noEditPoints="1"/>
          </p:cNvSpPr>
          <p:nvPr/>
        </p:nvSpPr>
        <p:spPr bwMode="auto">
          <a:xfrm>
            <a:off x="6131616" y="5575370"/>
            <a:ext cx="227444" cy="212829"/>
          </a:xfrm>
          <a:custGeom>
            <a:avLst/>
            <a:gdLst>
              <a:gd name="T0" fmla="*/ 38 w 86"/>
              <a:gd name="T1" fmla="*/ 42 h 80"/>
              <a:gd name="T2" fmla="*/ 35 w 86"/>
              <a:gd name="T3" fmla="*/ 51 h 80"/>
              <a:gd name="T4" fmla="*/ 15 w 86"/>
              <a:gd name="T5" fmla="*/ 48 h 80"/>
              <a:gd name="T6" fmla="*/ 10 w 86"/>
              <a:gd name="T7" fmla="*/ 57 h 80"/>
              <a:gd name="T8" fmla="*/ 22 w 86"/>
              <a:gd name="T9" fmla="*/ 61 h 80"/>
              <a:gd name="T10" fmla="*/ 19 w 86"/>
              <a:gd name="T11" fmla="*/ 80 h 80"/>
              <a:gd name="T12" fmla="*/ 0 w 86"/>
              <a:gd name="T13" fmla="*/ 77 h 80"/>
              <a:gd name="T14" fmla="*/ 3 w 86"/>
              <a:gd name="T15" fmla="*/ 57 h 80"/>
              <a:gd name="T16" fmla="*/ 6 w 86"/>
              <a:gd name="T17" fmla="*/ 40 h 80"/>
              <a:gd name="T18" fmla="*/ 15 w 86"/>
              <a:gd name="T19" fmla="*/ 38 h 80"/>
              <a:gd name="T20" fmla="*/ 19 w 86"/>
              <a:gd name="T21" fmla="*/ 29 h 80"/>
              <a:gd name="T22" fmla="*/ 24 w 86"/>
              <a:gd name="T23" fmla="*/ 9 h 80"/>
              <a:gd name="T24" fmla="*/ 31 w 86"/>
              <a:gd name="T25" fmla="*/ 3 h 80"/>
              <a:gd name="T26" fmla="*/ 51 w 86"/>
              <a:gd name="T27" fmla="*/ 0 h 80"/>
              <a:gd name="T28" fmla="*/ 54 w 86"/>
              <a:gd name="T29" fmla="*/ 9 h 80"/>
              <a:gd name="T30" fmla="*/ 64 w 86"/>
              <a:gd name="T31" fmla="*/ 11 h 80"/>
              <a:gd name="T32" fmla="*/ 70 w 86"/>
              <a:gd name="T33" fmla="*/ 32 h 80"/>
              <a:gd name="T34" fmla="*/ 78 w 86"/>
              <a:gd name="T35" fmla="*/ 38 h 80"/>
              <a:gd name="T36" fmla="*/ 80 w 86"/>
              <a:gd name="T37" fmla="*/ 57 h 80"/>
              <a:gd name="T38" fmla="*/ 86 w 86"/>
              <a:gd name="T39" fmla="*/ 61 h 80"/>
              <a:gd name="T40" fmla="*/ 83 w 86"/>
              <a:gd name="T41" fmla="*/ 80 h 80"/>
              <a:gd name="T42" fmla="*/ 63 w 86"/>
              <a:gd name="T43" fmla="*/ 77 h 80"/>
              <a:gd name="T44" fmla="*/ 67 w 86"/>
              <a:gd name="T45" fmla="*/ 57 h 80"/>
              <a:gd name="T46" fmla="*/ 76 w 86"/>
              <a:gd name="T47" fmla="*/ 57 h 80"/>
              <a:gd name="T48" fmla="*/ 70 w 86"/>
              <a:gd name="T49" fmla="*/ 48 h 80"/>
              <a:gd name="T50" fmla="*/ 51 w 86"/>
              <a:gd name="T51" fmla="*/ 51 h 80"/>
              <a:gd name="T52" fmla="*/ 47 w 86"/>
              <a:gd name="T53" fmla="*/ 42 h 80"/>
              <a:gd name="T54" fmla="*/ 51 w 86"/>
              <a:gd name="T55" fmla="*/ 57 h 80"/>
              <a:gd name="T56" fmla="*/ 54 w 86"/>
              <a:gd name="T57" fmla="*/ 77 h 80"/>
              <a:gd name="T58" fmla="*/ 35 w 86"/>
              <a:gd name="T59" fmla="*/ 80 h 80"/>
              <a:gd name="T60" fmla="*/ 31 w 86"/>
              <a:gd name="T61" fmla="*/ 61 h 80"/>
              <a:gd name="T62" fmla="*/ 41 w 86"/>
              <a:gd name="T63" fmla="*/ 57 h 80"/>
              <a:gd name="T64" fmla="*/ 43 w 86"/>
              <a:gd name="T65" fmla="*/ 38 h 80"/>
              <a:gd name="T66" fmla="*/ 47 w 86"/>
              <a:gd name="T67" fmla="*/ 32 h 80"/>
              <a:gd name="T68" fmla="*/ 60 w 86"/>
              <a:gd name="T69" fmla="*/ 29 h 80"/>
              <a:gd name="T70" fmla="*/ 54 w 86"/>
              <a:gd name="T71" fmla="*/ 19 h 80"/>
              <a:gd name="T72" fmla="*/ 35 w 86"/>
              <a:gd name="T73" fmla="*/ 23 h 80"/>
              <a:gd name="T74" fmla="*/ 31 w 86"/>
              <a:gd name="T75" fmla="*/ 13 h 80"/>
              <a:gd name="T76" fmla="*/ 27 w 86"/>
              <a:gd name="T77" fmla="*/ 29 h 80"/>
              <a:gd name="T78" fmla="*/ 38 w 86"/>
              <a:gd name="T79" fmla="*/ 32 h 80"/>
              <a:gd name="T80" fmla="*/ 38 w 86"/>
              <a:gd name="T81" fmla="*/ 11 h 80"/>
              <a:gd name="T82" fmla="*/ 47 w 86"/>
              <a:gd name="T83" fmla="*/ 11 h 80"/>
              <a:gd name="T84" fmla="*/ 75 w 86"/>
              <a:gd name="T85" fmla="*/ 64 h 80"/>
              <a:gd name="T86" fmla="*/ 75 w 86"/>
              <a:gd name="T87" fmla="*/ 73 h 80"/>
              <a:gd name="T88" fmla="*/ 75 w 86"/>
              <a:gd name="T89" fmla="*/ 64 h 80"/>
              <a:gd name="T90" fmla="*/ 15 w 86"/>
              <a:gd name="T91" fmla="*/ 73 h 80"/>
              <a:gd name="T92" fmla="*/ 38 w 86"/>
              <a:gd name="T93" fmla="*/ 64 h 80"/>
              <a:gd name="T94" fmla="*/ 47 w 86"/>
              <a:gd name="T95" fmla="*/ 64 h 80"/>
              <a:gd name="T96" fmla="*/ 22 w 86"/>
              <a:gd name="T97" fmla="*/ 40 h 80"/>
              <a:gd name="T98" fmla="*/ 31 w 86"/>
              <a:gd name="T99" fmla="*/ 40 h 80"/>
              <a:gd name="T100" fmla="*/ 54 w 86"/>
              <a:gd name="T101" fmla="*/ 35 h 80"/>
              <a:gd name="T102" fmla="*/ 63 w 86"/>
              <a:gd name="T103" fmla="*/ 45 h 80"/>
              <a:gd name="T104" fmla="*/ 54 w 86"/>
              <a:gd name="T105" fmla="*/ 35 h 8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86" h="80">
                <a:moveTo>
                  <a:pt x="41" y="57"/>
                </a:moveTo>
                <a:cubicBezTo>
                  <a:pt x="41" y="42"/>
                  <a:pt x="41" y="42"/>
                  <a:pt x="41" y="42"/>
                </a:cubicBezTo>
                <a:cubicBezTo>
                  <a:pt x="38" y="42"/>
                  <a:pt x="38" y="42"/>
                  <a:pt x="38" y="42"/>
                </a:cubicBezTo>
                <a:cubicBezTo>
                  <a:pt x="38" y="48"/>
                  <a:pt x="38" y="48"/>
                  <a:pt x="38" y="48"/>
                </a:cubicBezTo>
                <a:cubicBezTo>
                  <a:pt x="38" y="50"/>
                  <a:pt x="37" y="51"/>
                  <a:pt x="35" y="51"/>
                </a:cubicBezTo>
                <a:cubicBezTo>
                  <a:pt x="35" y="51"/>
                  <a:pt x="35" y="51"/>
                  <a:pt x="35" y="51"/>
                </a:cubicBezTo>
                <a:cubicBezTo>
                  <a:pt x="19" y="51"/>
                  <a:pt x="19" y="51"/>
                  <a:pt x="19" y="51"/>
                </a:cubicBezTo>
                <a:cubicBezTo>
                  <a:pt x="17" y="51"/>
                  <a:pt x="15" y="50"/>
                  <a:pt x="15" y="48"/>
                </a:cubicBezTo>
                <a:cubicBezTo>
                  <a:pt x="15" y="48"/>
                  <a:pt x="15" y="48"/>
                  <a:pt x="15" y="48"/>
                </a:cubicBezTo>
                <a:cubicBezTo>
                  <a:pt x="15" y="42"/>
                  <a:pt x="15" y="42"/>
                  <a:pt x="15" y="42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57"/>
                  <a:pt x="10" y="57"/>
                  <a:pt x="10" y="57"/>
                </a:cubicBezTo>
                <a:cubicBezTo>
                  <a:pt x="11" y="57"/>
                  <a:pt x="11" y="57"/>
                  <a:pt x="11" y="57"/>
                </a:cubicBezTo>
                <a:cubicBezTo>
                  <a:pt x="19" y="57"/>
                  <a:pt x="19" y="57"/>
                  <a:pt x="19" y="57"/>
                </a:cubicBezTo>
                <a:cubicBezTo>
                  <a:pt x="21" y="57"/>
                  <a:pt x="22" y="59"/>
                  <a:pt x="22" y="61"/>
                </a:cubicBezTo>
                <a:cubicBezTo>
                  <a:pt x="22" y="61"/>
                  <a:pt x="22" y="61"/>
                  <a:pt x="22" y="61"/>
                </a:cubicBezTo>
                <a:cubicBezTo>
                  <a:pt x="22" y="77"/>
                  <a:pt x="22" y="77"/>
                  <a:pt x="22" y="77"/>
                </a:cubicBezTo>
                <a:cubicBezTo>
                  <a:pt x="22" y="79"/>
                  <a:pt x="21" y="80"/>
                  <a:pt x="19" y="80"/>
                </a:cubicBezTo>
                <a:cubicBezTo>
                  <a:pt x="19" y="80"/>
                  <a:pt x="19" y="80"/>
                  <a:pt x="19" y="80"/>
                </a:cubicBezTo>
                <a:cubicBezTo>
                  <a:pt x="3" y="80"/>
                  <a:pt x="3" y="80"/>
                  <a:pt x="3" y="80"/>
                </a:cubicBezTo>
                <a:cubicBezTo>
                  <a:pt x="1" y="80"/>
                  <a:pt x="0" y="79"/>
                  <a:pt x="0" y="77"/>
                </a:cubicBezTo>
                <a:cubicBezTo>
                  <a:pt x="0" y="77"/>
                  <a:pt x="0" y="77"/>
                  <a:pt x="0" y="77"/>
                </a:cubicBezTo>
                <a:cubicBezTo>
                  <a:pt x="0" y="61"/>
                  <a:pt x="0" y="61"/>
                  <a:pt x="0" y="61"/>
                </a:cubicBezTo>
                <a:cubicBezTo>
                  <a:pt x="0" y="59"/>
                  <a:pt x="1" y="57"/>
                  <a:pt x="3" y="57"/>
                </a:cubicBezTo>
                <a:cubicBezTo>
                  <a:pt x="3" y="57"/>
                  <a:pt x="3" y="57"/>
                  <a:pt x="3" y="57"/>
                </a:cubicBezTo>
                <a:cubicBezTo>
                  <a:pt x="6" y="57"/>
                  <a:pt x="6" y="57"/>
                  <a:pt x="6" y="57"/>
                </a:cubicBezTo>
                <a:cubicBezTo>
                  <a:pt x="6" y="40"/>
                  <a:pt x="6" y="40"/>
                  <a:pt x="6" y="40"/>
                </a:cubicBezTo>
                <a:cubicBezTo>
                  <a:pt x="6" y="39"/>
                  <a:pt x="7" y="38"/>
                  <a:pt x="8" y="38"/>
                </a:cubicBezTo>
                <a:cubicBezTo>
                  <a:pt x="8" y="38"/>
                  <a:pt x="8" y="38"/>
                  <a:pt x="8" y="38"/>
                </a:cubicBezTo>
                <a:cubicBezTo>
                  <a:pt x="15" y="38"/>
                  <a:pt x="15" y="38"/>
                  <a:pt x="15" y="38"/>
                </a:cubicBezTo>
                <a:cubicBezTo>
                  <a:pt x="15" y="32"/>
                  <a:pt x="15" y="32"/>
                  <a:pt x="15" y="32"/>
                </a:cubicBezTo>
                <a:cubicBezTo>
                  <a:pt x="15" y="30"/>
                  <a:pt x="17" y="29"/>
                  <a:pt x="19" y="29"/>
                </a:cubicBezTo>
                <a:cubicBezTo>
                  <a:pt x="19" y="29"/>
                  <a:pt x="19" y="29"/>
                  <a:pt x="19" y="29"/>
                </a:cubicBezTo>
                <a:cubicBezTo>
                  <a:pt x="22" y="29"/>
                  <a:pt x="22" y="29"/>
                  <a:pt x="22" y="29"/>
                </a:cubicBezTo>
                <a:cubicBezTo>
                  <a:pt x="22" y="11"/>
                  <a:pt x="22" y="11"/>
                  <a:pt x="22" y="11"/>
                </a:cubicBezTo>
                <a:cubicBezTo>
                  <a:pt x="22" y="10"/>
                  <a:pt x="23" y="9"/>
                  <a:pt x="24" y="9"/>
                </a:cubicBezTo>
                <a:cubicBezTo>
                  <a:pt x="24" y="9"/>
                  <a:pt x="24" y="9"/>
                  <a:pt x="24" y="9"/>
                </a:cubicBezTo>
                <a:cubicBezTo>
                  <a:pt x="31" y="9"/>
                  <a:pt x="31" y="9"/>
                  <a:pt x="31" y="9"/>
                </a:cubicBezTo>
                <a:cubicBezTo>
                  <a:pt x="31" y="3"/>
                  <a:pt x="31" y="3"/>
                  <a:pt x="31" y="3"/>
                </a:cubicBezTo>
                <a:cubicBezTo>
                  <a:pt x="31" y="1"/>
                  <a:pt x="33" y="0"/>
                  <a:pt x="35" y="0"/>
                </a:cubicBezTo>
                <a:cubicBezTo>
                  <a:pt x="35" y="0"/>
                  <a:pt x="35" y="0"/>
                  <a:pt x="35" y="0"/>
                </a:cubicBezTo>
                <a:cubicBezTo>
                  <a:pt x="51" y="0"/>
                  <a:pt x="51" y="0"/>
                  <a:pt x="51" y="0"/>
                </a:cubicBezTo>
                <a:cubicBezTo>
                  <a:pt x="53" y="0"/>
                  <a:pt x="54" y="1"/>
                  <a:pt x="54" y="3"/>
                </a:cubicBezTo>
                <a:cubicBezTo>
                  <a:pt x="54" y="3"/>
                  <a:pt x="54" y="3"/>
                  <a:pt x="54" y="3"/>
                </a:cubicBezTo>
                <a:cubicBezTo>
                  <a:pt x="54" y="9"/>
                  <a:pt x="54" y="9"/>
                  <a:pt x="54" y="9"/>
                </a:cubicBezTo>
                <a:cubicBezTo>
                  <a:pt x="62" y="9"/>
                  <a:pt x="62" y="9"/>
                  <a:pt x="62" y="9"/>
                </a:cubicBezTo>
                <a:cubicBezTo>
                  <a:pt x="62" y="9"/>
                  <a:pt x="62" y="9"/>
                  <a:pt x="62" y="9"/>
                </a:cubicBezTo>
                <a:cubicBezTo>
                  <a:pt x="63" y="9"/>
                  <a:pt x="64" y="10"/>
                  <a:pt x="64" y="11"/>
                </a:cubicBezTo>
                <a:cubicBezTo>
                  <a:pt x="64" y="29"/>
                  <a:pt x="64" y="29"/>
                  <a:pt x="64" y="29"/>
                </a:cubicBezTo>
                <a:cubicBezTo>
                  <a:pt x="67" y="29"/>
                  <a:pt x="67" y="29"/>
                  <a:pt x="67" y="29"/>
                </a:cubicBezTo>
                <a:cubicBezTo>
                  <a:pt x="69" y="29"/>
                  <a:pt x="70" y="30"/>
                  <a:pt x="70" y="32"/>
                </a:cubicBezTo>
                <a:cubicBezTo>
                  <a:pt x="70" y="32"/>
                  <a:pt x="70" y="32"/>
                  <a:pt x="70" y="32"/>
                </a:cubicBezTo>
                <a:cubicBezTo>
                  <a:pt x="70" y="38"/>
                  <a:pt x="70" y="38"/>
                  <a:pt x="70" y="38"/>
                </a:cubicBezTo>
                <a:cubicBezTo>
                  <a:pt x="78" y="38"/>
                  <a:pt x="78" y="38"/>
                  <a:pt x="78" y="38"/>
                </a:cubicBezTo>
                <a:cubicBezTo>
                  <a:pt x="78" y="38"/>
                  <a:pt x="78" y="38"/>
                  <a:pt x="78" y="38"/>
                </a:cubicBezTo>
                <a:cubicBezTo>
                  <a:pt x="79" y="38"/>
                  <a:pt x="80" y="39"/>
                  <a:pt x="80" y="40"/>
                </a:cubicBezTo>
                <a:cubicBezTo>
                  <a:pt x="80" y="57"/>
                  <a:pt x="80" y="57"/>
                  <a:pt x="80" y="57"/>
                </a:cubicBezTo>
                <a:cubicBezTo>
                  <a:pt x="83" y="57"/>
                  <a:pt x="83" y="57"/>
                  <a:pt x="83" y="57"/>
                </a:cubicBezTo>
                <a:cubicBezTo>
                  <a:pt x="84" y="57"/>
                  <a:pt x="86" y="59"/>
                  <a:pt x="86" y="61"/>
                </a:cubicBezTo>
                <a:cubicBezTo>
                  <a:pt x="86" y="61"/>
                  <a:pt x="86" y="61"/>
                  <a:pt x="86" y="61"/>
                </a:cubicBezTo>
                <a:cubicBezTo>
                  <a:pt x="86" y="77"/>
                  <a:pt x="86" y="77"/>
                  <a:pt x="86" y="77"/>
                </a:cubicBezTo>
                <a:cubicBezTo>
                  <a:pt x="86" y="79"/>
                  <a:pt x="84" y="80"/>
                  <a:pt x="83" y="80"/>
                </a:cubicBezTo>
                <a:cubicBezTo>
                  <a:pt x="83" y="80"/>
                  <a:pt x="83" y="80"/>
                  <a:pt x="83" y="80"/>
                </a:cubicBezTo>
                <a:cubicBezTo>
                  <a:pt x="75" y="80"/>
                  <a:pt x="75" y="80"/>
                  <a:pt x="75" y="80"/>
                </a:cubicBezTo>
                <a:cubicBezTo>
                  <a:pt x="67" y="80"/>
                  <a:pt x="67" y="80"/>
                  <a:pt x="67" y="80"/>
                </a:cubicBezTo>
                <a:cubicBezTo>
                  <a:pt x="65" y="80"/>
                  <a:pt x="63" y="79"/>
                  <a:pt x="63" y="77"/>
                </a:cubicBezTo>
                <a:cubicBezTo>
                  <a:pt x="63" y="77"/>
                  <a:pt x="63" y="77"/>
                  <a:pt x="63" y="77"/>
                </a:cubicBezTo>
                <a:cubicBezTo>
                  <a:pt x="63" y="61"/>
                  <a:pt x="63" y="61"/>
                  <a:pt x="63" y="61"/>
                </a:cubicBezTo>
                <a:cubicBezTo>
                  <a:pt x="63" y="59"/>
                  <a:pt x="65" y="57"/>
                  <a:pt x="67" y="57"/>
                </a:cubicBezTo>
                <a:cubicBezTo>
                  <a:pt x="67" y="57"/>
                  <a:pt x="67" y="57"/>
                  <a:pt x="67" y="57"/>
                </a:cubicBezTo>
                <a:cubicBezTo>
                  <a:pt x="75" y="57"/>
                  <a:pt x="75" y="57"/>
                  <a:pt x="75" y="57"/>
                </a:cubicBezTo>
                <a:cubicBezTo>
                  <a:pt x="76" y="57"/>
                  <a:pt x="76" y="57"/>
                  <a:pt x="76" y="57"/>
                </a:cubicBezTo>
                <a:cubicBezTo>
                  <a:pt x="76" y="42"/>
                  <a:pt x="76" y="42"/>
                  <a:pt x="76" y="42"/>
                </a:cubicBezTo>
                <a:cubicBezTo>
                  <a:pt x="70" y="42"/>
                  <a:pt x="70" y="42"/>
                  <a:pt x="70" y="42"/>
                </a:cubicBezTo>
                <a:cubicBezTo>
                  <a:pt x="70" y="48"/>
                  <a:pt x="70" y="48"/>
                  <a:pt x="70" y="48"/>
                </a:cubicBezTo>
                <a:cubicBezTo>
                  <a:pt x="70" y="50"/>
                  <a:pt x="69" y="51"/>
                  <a:pt x="67" y="51"/>
                </a:cubicBezTo>
                <a:cubicBezTo>
                  <a:pt x="67" y="51"/>
                  <a:pt x="67" y="51"/>
                  <a:pt x="67" y="51"/>
                </a:cubicBezTo>
                <a:cubicBezTo>
                  <a:pt x="51" y="51"/>
                  <a:pt x="51" y="51"/>
                  <a:pt x="51" y="51"/>
                </a:cubicBezTo>
                <a:cubicBezTo>
                  <a:pt x="49" y="51"/>
                  <a:pt x="47" y="50"/>
                  <a:pt x="47" y="48"/>
                </a:cubicBezTo>
                <a:cubicBezTo>
                  <a:pt x="47" y="48"/>
                  <a:pt x="47" y="48"/>
                  <a:pt x="47" y="48"/>
                </a:cubicBezTo>
                <a:cubicBezTo>
                  <a:pt x="47" y="42"/>
                  <a:pt x="47" y="42"/>
                  <a:pt x="47" y="42"/>
                </a:cubicBezTo>
                <a:cubicBezTo>
                  <a:pt x="45" y="42"/>
                  <a:pt x="45" y="42"/>
                  <a:pt x="45" y="42"/>
                </a:cubicBezTo>
                <a:cubicBezTo>
                  <a:pt x="45" y="57"/>
                  <a:pt x="45" y="57"/>
                  <a:pt x="45" y="57"/>
                </a:cubicBezTo>
                <a:cubicBezTo>
                  <a:pt x="51" y="57"/>
                  <a:pt x="51" y="57"/>
                  <a:pt x="51" y="57"/>
                </a:cubicBezTo>
                <a:cubicBezTo>
                  <a:pt x="53" y="57"/>
                  <a:pt x="54" y="59"/>
                  <a:pt x="54" y="61"/>
                </a:cubicBezTo>
                <a:cubicBezTo>
                  <a:pt x="54" y="61"/>
                  <a:pt x="54" y="61"/>
                  <a:pt x="54" y="61"/>
                </a:cubicBezTo>
                <a:cubicBezTo>
                  <a:pt x="54" y="77"/>
                  <a:pt x="54" y="77"/>
                  <a:pt x="54" y="77"/>
                </a:cubicBezTo>
                <a:cubicBezTo>
                  <a:pt x="54" y="79"/>
                  <a:pt x="53" y="80"/>
                  <a:pt x="51" y="80"/>
                </a:cubicBezTo>
                <a:cubicBezTo>
                  <a:pt x="51" y="80"/>
                  <a:pt x="51" y="80"/>
                  <a:pt x="51" y="80"/>
                </a:cubicBezTo>
                <a:cubicBezTo>
                  <a:pt x="35" y="80"/>
                  <a:pt x="35" y="80"/>
                  <a:pt x="35" y="80"/>
                </a:cubicBezTo>
                <a:cubicBezTo>
                  <a:pt x="33" y="80"/>
                  <a:pt x="31" y="79"/>
                  <a:pt x="31" y="77"/>
                </a:cubicBezTo>
                <a:cubicBezTo>
                  <a:pt x="31" y="77"/>
                  <a:pt x="31" y="77"/>
                  <a:pt x="31" y="77"/>
                </a:cubicBezTo>
                <a:cubicBezTo>
                  <a:pt x="31" y="61"/>
                  <a:pt x="31" y="61"/>
                  <a:pt x="31" y="61"/>
                </a:cubicBezTo>
                <a:cubicBezTo>
                  <a:pt x="31" y="59"/>
                  <a:pt x="33" y="57"/>
                  <a:pt x="35" y="57"/>
                </a:cubicBezTo>
                <a:cubicBezTo>
                  <a:pt x="35" y="57"/>
                  <a:pt x="35" y="57"/>
                  <a:pt x="35" y="57"/>
                </a:cubicBezTo>
                <a:cubicBezTo>
                  <a:pt x="41" y="57"/>
                  <a:pt x="41" y="57"/>
                  <a:pt x="41" y="57"/>
                </a:cubicBezTo>
                <a:close/>
                <a:moveTo>
                  <a:pt x="38" y="38"/>
                </a:moveTo>
                <a:cubicBezTo>
                  <a:pt x="43" y="38"/>
                  <a:pt x="43" y="38"/>
                  <a:pt x="43" y="38"/>
                </a:cubicBezTo>
                <a:cubicBezTo>
                  <a:pt x="43" y="38"/>
                  <a:pt x="43" y="38"/>
                  <a:pt x="43" y="38"/>
                </a:cubicBezTo>
                <a:cubicBezTo>
                  <a:pt x="43" y="38"/>
                  <a:pt x="43" y="38"/>
                  <a:pt x="43" y="38"/>
                </a:cubicBezTo>
                <a:cubicBezTo>
                  <a:pt x="47" y="38"/>
                  <a:pt x="47" y="38"/>
                  <a:pt x="47" y="38"/>
                </a:cubicBezTo>
                <a:cubicBezTo>
                  <a:pt x="47" y="32"/>
                  <a:pt x="47" y="32"/>
                  <a:pt x="47" y="32"/>
                </a:cubicBezTo>
                <a:cubicBezTo>
                  <a:pt x="47" y="30"/>
                  <a:pt x="49" y="29"/>
                  <a:pt x="51" y="29"/>
                </a:cubicBezTo>
                <a:cubicBezTo>
                  <a:pt x="51" y="29"/>
                  <a:pt x="51" y="29"/>
                  <a:pt x="51" y="29"/>
                </a:cubicBezTo>
                <a:cubicBezTo>
                  <a:pt x="60" y="29"/>
                  <a:pt x="60" y="29"/>
                  <a:pt x="60" y="29"/>
                </a:cubicBezTo>
                <a:cubicBezTo>
                  <a:pt x="60" y="13"/>
                  <a:pt x="60" y="13"/>
                  <a:pt x="60" y="13"/>
                </a:cubicBezTo>
                <a:cubicBezTo>
                  <a:pt x="54" y="13"/>
                  <a:pt x="54" y="13"/>
                  <a:pt x="54" y="13"/>
                </a:cubicBezTo>
                <a:cubicBezTo>
                  <a:pt x="54" y="19"/>
                  <a:pt x="54" y="19"/>
                  <a:pt x="54" y="19"/>
                </a:cubicBezTo>
                <a:cubicBezTo>
                  <a:pt x="54" y="21"/>
                  <a:pt x="53" y="23"/>
                  <a:pt x="51" y="23"/>
                </a:cubicBezTo>
                <a:cubicBezTo>
                  <a:pt x="51" y="23"/>
                  <a:pt x="51" y="23"/>
                  <a:pt x="51" y="23"/>
                </a:cubicBezTo>
                <a:cubicBezTo>
                  <a:pt x="35" y="23"/>
                  <a:pt x="35" y="23"/>
                  <a:pt x="35" y="23"/>
                </a:cubicBezTo>
                <a:cubicBezTo>
                  <a:pt x="33" y="23"/>
                  <a:pt x="31" y="21"/>
                  <a:pt x="31" y="19"/>
                </a:cubicBezTo>
                <a:cubicBezTo>
                  <a:pt x="31" y="19"/>
                  <a:pt x="31" y="19"/>
                  <a:pt x="31" y="19"/>
                </a:cubicBezTo>
                <a:cubicBezTo>
                  <a:pt x="31" y="13"/>
                  <a:pt x="31" y="13"/>
                  <a:pt x="31" y="13"/>
                </a:cubicBezTo>
                <a:cubicBezTo>
                  <a:pt x="26" y="13"/>
                  <a:pt x="26" y="13"/>
                  <a:pt x="26" y="13"/>
                </a:cubicBezTo>
                <a:cubicBezTo>
                  <a:pt x="26" y="29"/>
                  <a:pt x="26" y="29"/>
                  <a:pt x="26" y="29"/>
                </a:cubicBezTo>
                <a:cubicBezTo>
                  <a:pt x="27" y="29"/>
                  <a:pt x="27" y="29"/>
                  <a:pt x="27" y="29"/>
                </a:cubicBezTo>
                <a:cubicBezTo>
                  <a:pt x="35" y="29"/>
                  <a:pt x="35" y="29"/>
                  <a:pt x="35" y="29"/>
                </a:cubicBezTo>
                <a:cubicBezTo>
                  <a:pt x="37" y="29"/>
                  <a:pt x="38" y="30"/>
                  <a:pt x="38" y="32"/>
                </a:cubicBezTo>
                <a:cubicBezTo>
                  <a:pt x="38" y="32"/>
                  <a:pt x="38" y="32"/>
                  <a:pt x="38" y="32"/>
                </a:cubicBezTo>
                <a:cubicBezTo>
                  <a:pt x="38" y="38"/>
                  <a:pt x="38" y="38"/>
                  <a:pt x="38" y="38"/>
                </a:cubicBezTo>
                <a:close/>
                <a:moveTo>
                  <a:pt x="38" y="7"/>
                </a:moveTo>
                <a:cubicBezTo>
                  <a:pt x="38" y="11"/>
                  <a:pt x="38" y="11"/>
                  <a:pt x="38" y="11"/>
                </a:cubicBezTo>
                <a:cubicBezTo>
                  <a:pt x="38" y="16"/>
                  <a:pt x="38" y="16"/>
                  <a:pt x="38" y="16"/>
                </a:cubicBezTo>
                <a:cubicBezTo>
                  <a:pt x="47" y="16"/>
                  <a:pt x="47" y="16"/>
                  <a:pt x="47" y="16"/>
                </a:cubicBezTo>
                <a:cubicBezTo>
                  <a:pt x="47" y="11"/>
                  <a:pt x="47" y="11"/>
                  <a:pt x="47" y="11"/>
                </a:cubicBezTo>
                <a:cubicBezTo>
                  <a:pt x="47" y="7"/>
                  <a:pt x="47" y="7"/>
                  <a:pt x="47" y="7"/>
                </a:cubicBezTo>
                <a:cubicBezTo>
                  <a:pt x="38" y="7"/>
                  <a:pt x="38" y="7"/>
                  <a:pt x="38" y="7"/>
                </a:cubicBezTo>
                <a:close/>
                <a:moveTo>
                  <a:pt x="75" y="64"/>
                </a:moveTo>
                <a:cubicBezTo>
                  <a:pt x="70" y="64"/>
                  <a:pt x="70" y="64"/>
                  <a:pt x="70" y="64"/>
                </a:cubicBezTo>
                <a:cubicBezTo>
                  <a:pt x="70" y="73"/>
                  <a:pt x="70" y="73"/>
                  <a:pt x="70" y="73"/>
                </a:cubicBezTo>
                <a:cubicBezTo>
                  <a:pt x="75" y="73"/>
                  <a:pt x="75" y="73"/>
                  <a:pt x="75" y="73"/>
                </a:cubicBezTo>
                <a:cubicBezTo>
                  <a:pt x="79" y="73"/>
                  <a:pt x="79" y="73"/>
                  <a:pt x="79" y="73"/>
                </a:cubicBezTo>
                <a:cubicBezTo>
                  <a:pt x="79" y="64"/>
                  <a:pt x="79" y="64"/>
                  <a:pt x="79" y="64"/>
                </a:cubicBezTo>
                <a:cubicBezTo>
                  <a:pt x="75" y="64"/>
                  <a:pt x="75" y="64"/>
                  <a:pt x="75" y="64"/>
                </a:cubicBezTo>
                <a:close/>
                <a:moveTo>
                  <a:pt x="6" y="64"/>
                </a:moveTo>
                <a:cubicBezTo>
                  <a:pt x="6" y="73"/>
                  <a:pt x="6" y="73"/>
                  <a:pt x="6" y="73"/>
                </a:cubicBezTo>
                <a:cubicBezTo>
                  <a:pt x="15" y="73"/>
                  <a:pt x="15" y="73"/>
                  <a:pt x="15" y="73"/>
                </a:cubicBezTo>
                <a:cubicBezTo>
                  <a:pt x="15" y="64"/>
                  <a:pt x="15" y="64"/>
                  <a:pt x="15" y="64"/>
                </a:cubicBezTo>
                <a:cubicBezTo>
                  <a:pt x="6" y="64"/>
                  <a:pt x="6" y="64"/>
                  <a:pt x="6" y="64"/>
                </a:cubicBezTo>
                <a:close/>
                <a:moveTo>
                  <a:pt x="38" y="64"/>
                </a:moveTo>
                <a:cubicBezTo>
                  <a:pt x="38" y="73"/>
                  <a:pt x="38" y="73"/>
                  <a:pt x="38" y="73"/>
                </a:cubicBezTo>
                <a:cubicBezTo>
                  <a:pt x="47" y="73"/>
                  <a:pt x="47" y="73"/>
                  <a:pt x="47" y="73"/>
                </a:cubicBezTo>
                <a:cubicBezTo>
                  <a:pt x="47" y="64"/>
                  <a:pt x="47" y="64"/>
                  <a:pt x="47" y="64"/>
                </a:cubicBezTo>
                <a:cubicBezTo>
                  <a:pt x="38" y="64"/>
                  <a:pt x="38" y="64"/>
                  <a:pt x="38" y="64"/>
                </a:cubicBezTo>
                <a:close/>
                <a:moveTo>
                  <a:pt x="22" y="35"/>
                </a:moveTo>
                <a:cubicBezTo>
                  <a:pt x="22" y="40"/>
                  <a:pt x="22" y="40"/>
                  <a:pt x="22" y="40"/>
                </a:cubicBezTo>
                <a:cubicBezTo>
                  <a:pt x="22" y="45"/>
                  <a:pt x="22" y="45"/>
                  <a:pt x="22" y="45"/>
                </a:cubicBezTo>
                <a:cubicBezTo>
                  <a:pt x="31" y="45"/>
                  <a:pt x="31" y="45"/>
                  <a:pt x="31" y="45"/>
                </a:cubicBezTo>
                <a:cubicBezTo>
                  <a:pt x="31" y="40"/>
                  <a:pt x="31" y="40"/>
                  <a:pt x="31" y="40"/>
                </a:cubicBezTo>
                <a:cubicBezTo>
                  <a:pt x="31" y="35"/>
                  <a:pt x="31" y="35"/>
                  <a:pt x="31" y="35"/>
                </a:cubicBezTo>
                <a:cubicBezTo>
                  <a:pt x="22" y="35"/>
                  <a:pt x="22" y="35"/>
                  <a:pt x="22" y="35"/>
                </a:cubicBezTo>
                <a:close/>
                <a:moveTo>
                  <a:pt x="54" y="35"/>
                </a:moveTo>
                <a:cubicBezTo>
                  <a:pt x="54" y="40"/>
                  <a:pt x="54" y="40"/>
                  <a:pt x="54" y="40"/>
                </a:cubicBezTo>
                <a:cubicBezTo>
                  <a:pt x="54" y="45"/>
                  <a:pt x="54" y="45"/>
                  <a:pt x="54" y="45"/>
                </a:cubicBezTo>
                <a:cubicBezTo>
                  <a:pt x="63" y="45"/>
                  <a:pt x="63" y="45"/>
                  <a:pt x="63" y="45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35"/>
                  <a:pt x="63" y="35"/>
                  <a:pt x="63" y="35"/>
                </a:cubicBezTo>
                <a:cubicBezTo>
                  <a:pt x="54" y="35"/>
                  <a:pt x="54" y="35"/>
                  <a:pt x="54" y="3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53" name="Freeform 3944"/>
          <p:cNvSpPr>
            <a:spLocks noEditPoints="1"/>
          </p:cNvSpPr>
          <p:nvPr/>
        </p:nvSpPr>
        <p:spPr bwMode="auto">
          <a:xfrm>
            <a:off x="500420" y="6030152"/>
            <a:ext cx="213999" cy="228511"/>
          </a:xfrm>
          <a:custGeom>
            <a:avLst/>
            <a:gdLst>
              <a:gd name="T0" fmla="*/ 4 w 81"/>
              <a:gd name="T1" fmla="*/ 0 h 86"/>
              <a:gd name="T2" fmla="*/ 65 w 81"/>
              <a:gd name="T3" fmla="*/ 3 h 86"/>
              <a:gd name="T4" fmla="*/ 65 w 81"/>
              <a:gd name="T5" fmla="*/ 14 h 86"/>
              <a:gd name="T6" fmla="*/ 75 w 81"/>
              <a:gd name="T7" fmla="*/ 20 h 86"/>
              <a:gd name="T8" fmla="*/ 75 w 81"/>
              <a:gd name="T9" fmla="*/ 46 h 86"/>
              <a:gd name="T10" fmla="*/ 65 w 81"/>
              <a:gd name="T11" fmla="*/ 51 h 86"/>
              <a:gd name="T12" fmla="*/ 62 w 81"/>
              <a:gd name="T13" fmla="*/ 86 h 86"/>
              <a:gd name="T14" fmla="*/ 33 w 81"/>
              <a:gd name="T15" fmla="*/ 58 h 86"/>
              <a:gd name="T16" fmla="*/ 1 w 81"/>
              <a:gd name="T17" fmla="*/ 85 h 86"/>
              <a:gd name="T18" fmla="*/ 0 w 81"/>
              <a:gd name="T19" fmla="*/ 83 h 86"/>
              <a:gd name="T20" fmla="*/ 3 w 81"/>
              <a:gd name="T21" fmla="*/ 0 h 86"/>
              <a:gd name="T22" fmla="*/ 72 w 81"/>
              <a:gd name="T23" fmla="*/ 33 h 86"/>
              <a:gd name="T24" fmla="*/ 64 w 81"/>
              <a:gd name="T25" fmla="*/ 35 h 86"/>
              <a:gd name="T26" fmla="*/ 62 w 81"/>
              <a:gd name="T27" fmla="*/ 42 h 86"/>
              <a:gd name="T28" fmla="*/ 60 w 81"/>
              <a:gd name="T29" fmla="*/ 35 h 86"/>
              <a:gd name="T30" fmla="*/ 53 w 81"/>
              <a:gd name="T31" fmla="*/ 33 h 86"/>
              <a:gd name="T32" fmla="*/ 60 w 81"/>
              <a:gd name="T33" fmla="*/ 31 h 86"/>
              <a:gd name="T34" fmla="*/ 62 w 81"/>
              <a:gd name="T35" fmla="*/ 23 h 86"/>
              <a:gd name="T36" fmla="*/ 64 w 81"/>
              <a:gd name="T37" fmla="*/ 31 h 86"/>
              <a:gd name="T38" fmla="*/ 59 w 81"/>
              <a:gd name="T39" fmla="*/ 14 h 86"/>
              <a:gd name="T40" fmla="*/ 7 w 81"/>
              <a:gd name="T41" fmla="*/ 6 h 86"/>
              <a:gd name="T42" fmla="*/ 30 w 81"/>
              <a:gd name="T43" fmla="*/ 51 h 86"/>
              <a:gd name="T44" fmla="*/ 59 w 81"/>
              <a:gd name="T45" fmla="*/ 75 h 86"/>
              <a:gd name="T46" fmla="*/ 49 w 81"/>
              <a:gd name="T47" fmla="*/ 46 h 86"/>
              <a:gd name="T48" fmla="*/ 44 w 81"/>
              <a:gd name="T49" fmla="*/ 33 h 86"/>
              <a:gd name="T50" fmla="*/ 49 w 81"/>
              <a:gd name="T51" fmla="*/ 19 h 86"/>
              <a:gd name="T52" fmla="*/ 72 w 81"/>
              <a:gd name="T53" fmla="*/ 22 h 86"/>
              <a:gd name="T54" fmla="*/ 52 w 81"/>
              <a:gd name="T55" fmla="*/ 22 h 86"/>
              <a:gd name="T56" fmla="*/ 48 w 81"/>
              <a:gd name="T57" fmla="*/ 33 h 86"/>
              <a:gd name="T58" fmla="*/ 62 w 81"/>
              <a:gd name="T59" fmla="*/ 47 h 86"/>
              <a:gd name="T60" fmla="*/ 72 w 81"/>
              <a:gd name="T61" fmla="*/ 43 h 86"/>
              <a:gd name="T62" fmla="*/ 77 w 81"/>
              <a:gd name="T63" fmla="*/ 33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81" h="86">
                <a:moveTo>
                  <a:pt x="3" y="0"/>
                </a:moveTo>
                <a:cubicBezTo>
                  <a:pt x="4" y="0"/>
                  <a:pt x="4" y="0"/>
                  <a:pt x="4" y="0"/>
                </a:cubicBezTo>
                <a:cubicBezTo>
                  <a:pt x="62" y="0"/>
                  <a:pt x="62" y="0"/>
                  <a:pt x="62" y="0"/>
                </a:cubicBezTo>
                <a:cubicBezTo>
                  <a:pt x="64" y="0"/>
                  <a:pt x="65" y="1"/>
                  <a:pt x="65" y="3"/>
                </a:cubicBezTo>
                <a:cubicBezTo>
                  <a:pt x="65" y="3"/>
                  <a:pt x="65" y="3"/>
                  <a:pt x="65" y="3"/>
                </a:cubicBezTo>
                <a:cubicBezTo>
                  <a:pt x="65" y="14"/>
                  <a:pt x="65" y="14"/>
                  <a:pt x="65" y="14"/>
                </a:cubicBezTo>
                <a:cubicBezTo>
                  <a:pt x="69" y="15"/>
                  <a:pt x="73" y="17"/>
                  <a:pt x="75" y="20"/>
                </a:cubicBezTo>
                <a:cubicBezTo>
                  <a:pt x="75" y="20"/>
                  <a:pt x="75" y="20"/>
                  <a:pt x="75" y="20"/>
                </a:cubicBezTo>
                <a:cubicBezTo>
                  <a:pt x="79" y="23"/>
                  <a:pt x="81" y="28"/>
                  <a:pt x="81" y="33"/>
                </a:cubicBezTo>
                <a:cubicBezTo>
                  <a:pt x="81" y="38"/>
                  <a:pt x="79" y="43"/>
                  <a:pt x="75" y="46"/>
                </a:cubicBezTo>
                <a:cubicBezTo>
                  <a:pt x="75" y="46"/>
                  <a:pt x="75" y="46"/>
                  <a:pt x="75" y="46"/>
                </a:cubicBezTo>
                <a:cubicBezTo>
                  <a:pt x="73" y="49"/>
                  <a:pt x="69" y="50"/>
                  <a:pt x="65" y="51"/>
                </a:cubicBezTo>
                <a:cubicBezTo>
                  <a:pt x="65" y="83"/>
                  <a:pt x="65" y="83"/>
                  <a:pt x="65" y="83"/>
                </a:cubicBezTo>
                <a:cubicBezTo>
                  <a:pt x="65" y="84"/>
                  <a:pt x="64" y="86"/>
                  <a:pt x="62" y="86"/>
                </a:cubicBezTo>
                <a:cubicBezTo>
                  <a:pt x="61" y="86"/>
                  <a:pt x="60" y="86"/>
                  <a:pt x="60" y="85"/>
                </a:cubicBezTo>
                <a:cubicBezTo>
                  <a:pt x="33" y="58"/>
                  <a:pt x="33" y="58"/>
                  <a:pt x="33" y="58"/>
                </a:cubicBezTo>
                <a:cubicBezTo>
                  <a:pt x="6" y="85"/>
                  <a:pt x="6" y="85"/>
                  <a:pt x="6" y="85"/>
                </a:cubicBezTo>
                <a:cubicBezTo>
                  <a:pt x="5" y="86"/>
                  <a:pt x="2" y="86"/>
                  <a:pt x="1" y="85"/>
                </a:cubicBezTo>
                <a:cubicBezTo>
                  <a:pt x="0" y="84"/>
                  <a:pt x="0" y="83"/>
                  <a:pt x="0" y="83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3"/>
                  <a:pt x="0" y="3"/>
                  <a:pt x="0" y="3"/>
                </a:cubicBezTo>
                <a:cubicBezTo>
                  <a:pt x="0" y="1"/>
                  <a:pt x="2" y="0"/>
                  <a:pt x="3" y="0"/>
                </a:cubicBezTo>
                <a:close/>
                <a:moveTo>
                  <a:pt x="70" y="31"/>
                </a:moveTo>
                <a:cubicBezTo>
                  <a:pt x="71" y="31"/>
                  <a:pt x="72" y="32"/>
                  <a:pt x="72" y="33"/>
                </a:cubicBezTo>
                <a:cubicBezTo>
                  <a:pt x="72" y="34"/>
                  <a:pt x="71" y="35"/>
                  <a:pt x="70" y="35"/>
                </a:cubicBezTo>
                <a:cubicBezTo>
                  <a:pt x="64" y="35"/>
                  <a:pt x="64" y="35"/>
                  <a:pt x="64" y="35"/>
                </a:cubicBezTo>
                <a:cubicBezTo>
                  <a:pt x="64" y="40"/>
                  <a:pt x="64" y="40"/>
                  <a:pt x="64" y="40"/>
                </a:cubicBezTo>
                <a:cubicBezTo>
                  <a:pt x="64" y="41"/>
                  <a:pt x="63" y="42"/>
                  <a:pt x="62" y="42"/>
                </a:cubicBezTo>
                <a:cubicBezTo>
                  <a:pt x="61" y="42"/>
                  <a:pt x="60" y="41"/>
                  <a:pt x="60" y="40"/>
                </a:cubicBezTo>
                <a:cubicBezTo>
                  <a:pt x="60" y="35"/>
                  <a:pt x="60" y="35"/>
                  <a:pt x="60" y="35"/>
                </a:cubicBezTo>
                <a:cubicBezTo>
                  <a:pt x="55" y="35"/>
                  <a:pt x="55" y="35"/>
                  <a:pt x="55" y="35"/>
                </a:cubicBezTo>
                <a:cubicBezTo>
                  <a:pt x="54" y="35"/>
                  <a:pt x="53" y="34"/>
                  <a:pt x="53" y="33"/>
                </a:cubicBezTo>
                <a:cubicBezTo>
                  <a:pt x="53" y="32"/>
                  <a:pt x="54" y="31"/>
                  <a:pt x="55" y="31"/>
                </a:cubicBezTo>
                <a:cubicBezTo>
                  <a:pt x="60" y="31"/>
                  <a:pt x="60" y="31"/>
                  <a:pt x="60" y="31"/>
                </a:cubicBezTo>
                <a:cubicBezTo>
                  <a:pt x="60" y="25"/>
                  <a:pt x="60" y="25"/>
                  <a:pt x="60" y="25"/>
                </a:cubicBezTo>
                <a:cubicBezTo>
                  <a:pt x="60" y="24"/>
                  <a:pt x="61" y="23"/>
                  <a:pt x="62" y="23"/>
                </a:cubicBezTo>
                <a:cubicBezTo>
                  <a:pt x="63" y="23"/>
                  <a:pt x="64" y="24"/>
                  <a:pt x="64" y="25"/>
                </a:cubicBezTo>
                <a:cubicBezTo>
                  <a:pt x="64" y="31"/>
                  <a:pt x="64" y="31"/>
                  <a:pt x="64" y="31"/>
                </a:cubicBezTo>
                <a:cubicBezTo>
                  <a:pt x="70" y="31"/>
                  <a:pt x="70" y="31"/>
                  <a:pt x="70" y="31"/>
                </a:cubicBezTo>
                <a:close/>
                <a:moveTo>
                  <a:pt x="59" y="14"/>
                </a:moveTo>
                <a:cubicBezTo>
                  <a:pt x="59" y="6"/>
                  <a:pt x="59" y="6"/>
                  <a:pt x="59" y="6"/>
                </a:cubicBezTo>
                <a:cubicBezTo>
                  <a:pt x="7" y="6"/>
                  <a:pt x="7" y="6"/>
                  <a:pt x="7" y="6"/>
                </a:cubicBezTo>
                <a:cubicBezTo>
                  <a:pt x="7" y="75"/>
                  <a:pt x="7" y="75"/>
                  <a:pt x="7" y="75"/>
                </a:cubicBezTo>
                <a:cubicBezTo>
                  <a:pt x="30" y="51"/>
                  <a:pt x="30" y="51"/>
                  <a:pt x="30" y="51"/>
                </a:cubicBezTo>
                <a:cubicBezTo>
                  <a:pt x="32" y="50"/>
                  <a:pt x="34" y="50"/>
                  <a:pt x="35" y="51"/>
                </a:cubicBezTo>
                <a:cubicBezTo>
                  <a:pt x="59" y="75"/>
                  <a:pt x="59" y="75"/>
                  <a:pt x="59" y="75"/>
                </a:cubicBezTo>
                <a:cubicBezTo>
                  <a:pt x="59" y="51"/>
                  <a:pt x="59" y="51"/>
                  <a:pt x="59" y="51"/>
                </a:cubicBezTo>
                <a:cubicBezTo>
                  <a:pt x="55" y="50"/>
                  <a:pt x="52" y="49"/>
                  <a:pt x="49" y="46"/>
                </a:cubicBezTo>
                <a:cubicBezTo>
                  <a:pt x="49" y="46"/>
                  <a:pt x="49" y="46"/>
                  <a:pt x="49" y="46"/>
                </a:cubicBezTo>
                <a:cubicBezTo>
                  <a:pt x="46" y="43"/>
                  <a:pt x="44" y="38"/>
                  <a:pt x="44" y="33"/>
                </a:cubicBezTo>
                <a:cubicBezTo>
                  <a:pt x="44" y="28"/>
                  <a:pt x="46" y="23"/>
                  <a:pt x="49" y="20"/>
                </a:cubicBezTo>
                <a:cubicBezTo>
                  <a:pt x="49" y="19"/>
                  <a:pt x="49" y="19"/>
                  <a:pt x="49" y="19"/>
                </a:cubicBezTo>
                <a:cubicBezTo>
                  <a:pt x="52" y="17"/>
                  <a:pt x="55" y="15"/>
                  <a:pt x="59" y="14"/>
                </a:cubicBezTo>
                <a:close/>
                <a:moveTo>
                  <a:pt x="72" y="22"/>
                </a:moveTo>
                <a:cubicBezTo>
                  <a:pt x="70" y="20"/>
                  <a:pt x="66" y="18"/>
                  <a:pt x="62" y="18"/>
                </a:cubicBezTo>
                <a:cubicBezTo>
                  <a:pt x="58" y="18"/>
                  <a:pt x="55" y="20"/>
                  <a:pt x="52" y="22"/>
                </a:cubicBezTo>
                <a:cubicBezTo>
                  <a:pt x="52" y="22"/>
                  <a:pt x="52" y="22"/>
                  <a:pt x="52" y="22"/>
                </a:cubicBezTo>
                <a:cubicBezTo>
                  <a:pt x="49" y="25"/>
                  <a:pt x="48" y="29"/>
                  <a:pt x="48" y="33"/>
                </a:cubicBezTo>
                <a:cubicBezTo>
                  <a:pt x="48" y="37"/>
                  <a:pt x="49" y="40"/>
                  <a:pt x="52" y="43"/>
                </a:cubicBezTo>
                <a:cubicBezTo>
                  <a:pt x="54" y="46"/>
                  <a:pt x="58" y="47"/>
                  <a:pt x="62" y="47"/>
                </a:cubicBezTo>
                <a:cubicBezTo>
                  <a:pt x="66" y="47"/>
                  <a:pt x="70" y="46"/>
                  <a:pt x="72" y="43"/>
                </a:cubicBezTo>
                <a:cubicBezTo>
                  <a:pt x="72" y="43"/>
                  <a:pt x="72" y="43"/>
                  <a:pt x="72" y="43"/>
                </a:cubicBezTo>
                <a:cubicBezTo>
                  <a:pt x="72" y="43"/>
                  <a:pt x="72" y="43"/>
                  <a:pt x="72" y="43"/>
                </a:cubicBezTo>
                <a:cubicBezTo>
                  <a:pt x="75" y="40"/>
                  <a:pt x="77" y="37"/>
                  <a:pt x="77" y="33"/>
                </a:cubicBezTo>
                <a:cubicBezTo>
                  <a:pt x="77" y="29"/>
                  <a:pt x="75" y="25"/>
                  <a:pt x="72" y="2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54" name="Freeform 3945"/>
          <p:cNvSpPr>
            <a:spLocks noEditPoints="1"/>
          </p:cNvSpPr>
          <p:nvPr/>
        </p:nvSpPr>
        <p:spPr bwMode="auto">
          <a:xfrm>
            <a:off x="7400680" y="6031784"/>
            <a:ext cx="208397" cy="230752"/>
          </a:xfrm>
          <a:custGeom>
            <a:avLst/>
            <a:gdLst>
              <a:gd name="T0" fmla="*/ 47 w 79"/>
              <a:gd name="T1" fmla="*/ 4 h 87"/>
              <a:gd name="T2" fmla="*/ 49 w 79"/>
              <a:gd name="T3" fmla="*/ 0 h 87"/>
              <a:gd name="T4" fmla="*/ 64 w 79"/>
              <a:gd name="T5" fmla="*/ 0 h 87"/>
              <a:gd name="T6" fmla="*/ 66 w 79"/>
              <a:gd name="T7" fmla="*/ 2 h 87"/>
              <a:gd name="T8" fmla="*/ 67 w 79"/>
              <a:gd name="T9" fmla="*/ 4 h 87"/>
              <a:gd name="T10" fmla="*/ 75 w 79"/>
              <a:gd name="T11" fmla="*/ 7 h 87"/>
              <a:gd name="T12" fmla="*/ 79 w 79"/>
              <a:gd name="T13" fmla="*/ 76 h 87"/>
              <a:gd name="T14" fmla="*/ 67 w 79"/>
              <a:gd name="T15" fmla="*/ 87 h 87"/>
              <a:gd name="T16" fmla="*/ 3 w 79"/>
              <a:gd name="T17" fmla="*/ 84 h 87"/>
              <a:gd name="T18" fmla="*/ 3 w 79"/>
              <a:gd name="T19" fmla="*/ 84 h 87"/>
              <a:gd name="T20" fmla="*/ 0 w 79"/>
              <a:gd name="T21" fmla="*/ 15 h 87"/>
              <a:gd name="T22" fmla="*/ 11 w 79"/>
              <a:gd name="T23" fmla="*/ 4 h 87"/>
              <a:gd name="T24" fmla="*/ 23 w 79"/>
              <a:gd name="T25" fmla="*/ 81 h 87"/>
              <a:gd name="T26" fmla="*/ 71 w 79"/>
              <a:gd name="T27" fmla="*/ 79 h 87"/>
              <a:gd name="T28" fmla="*/ 72 w 79"/>
              <a:gd name="T29" fmla="*/ 15 h 87"/>
              <a:gd name="T30" fmla="*/ 71 w 79"/>
              <a:gd name="T31" fmla="*/ 12 h 87"/>
              <a:gd name="T32" fmla="*/ 67 w 79"/>
              <a:gd name="T33" fmla="*/ 10 h 87"/>
              <a:gd name="T34" fmla="*/ 66 w 79"/>
              <a:gd name="T35" fmla="*/ 22 h 87"/>
              <a:gd name="T36" fmla="*/ 62 w 79"/>
              <a:gd name="T37" fmla="*/ 23 h 87"/>
              <a:gd name="T38" fmla="*/ 50 w 79"/>
              <a:gd name="T39" fmla="*/ 23 h 87"/>
              <a:gd name="T40" fmla="*/ 47 w 79"/>
              <a:gd name="T41" fmla="*/ 22 h 87"/>
              <a:gd name="T42" fmla="*/ 47 w 79"/>
              <a:gd name="T43" fmla="*/ 10 h 87"/>
              <a:gd name="T44" fmla="*/ 19 w 79"/>
              <a:gd name="T45" fmla="*/ 81 h 87"/>
              <a:gd name="T46" fmla="*/ 11 w 79"/>
              <a:gd name="T47" fmla="*/ 10 h 87"/>
              <a:gd name="T48" fmla="*/ 7 w 79"/>
              <a:gd name="T49" fmla="*/ 15 h 87"/>
              <a:gd name="T50" fmla="*/ 8 w 79"/>
              <a:gd name="T51" fmla="*/ 79 h 87"/>
              <a:gd name="T52" fmla="*/ 11 w 79"/>
              <a:gd name="T53" fmla="*/ 81 h 87"/>
              <a:gd name="T54" fmla="*/ 62 w 79"/>
              <a:gd name="T55" fmla="*/ 4 h 87"/>
              <a:gd name="T56" fmla="*/ 51 w 79"/>
              <a:gd name="T57" fmla="*/ 17 h 87"/>
              <a:gd name="T58" fmla="*/ 55 w 79"/>
              <a:gd name="T59" fmla="*/ 13 h 87"/>
              <a:gd name="T60" fmla="*/ 62 w 79"/>
              <a:gd name="T61" fmla="*/ 17 h 87"/>
              <a:gd name="T62" fmla="*/ 49 w 79"/>
              <a:gd name="T63" fmla="*/ 33 h 87"/>
              <a:gd name="T64" fmla="*/ 62 w 79"/>
              <a:gd name="T65" fmla="*/ 42 h 87"/>
              <a:gd name="T66" fmla="*/ 63 w 79"/>
              <a:gd name="T67" fmla="*/ 45 h 87"/>
              <a:gd name="T68" fmla="*/ 55 w 79"/>
              <a:gd name="T69" fmla="*/ 51 h 87"/>
              <a:gd name="T70" fmla="*/ 57 w 79"/>
              <a:gd name="T71" fmla="*/ 62 h 87"/>
              <a:gd name="T72" fmla="*/ 47 w 79"/>
              <a:gd name="T73" fmla="*/ 56 h 87"/>
              <a:gd name="T74" fmla="*/ 37 w 79"/>
              <a:gd name="T75" fmla="*/ 61 h 87"/>
              <a:gd name="T76" fmla="*/ 37 w 79"/>
              <a:gd name="T77" fmla="*/ 60 h 87"/>
              <a:gd name="T78" fmla="*/ 32 w 79"/>
              <a:gd name="T79" fmla="*/ 45 h 87"/>
              <a:gd name="T80" fmla="*/ 34 w 79"/>
              <a:gd name="T81" fmla="*/ 42 h 87"/>
              <a:gd name="T82" fmla="*/ 46 w 79"/>
              <a:gd name="T83" fmla="*/ 33 h 87"/>
              <a:gd name="T84" fmla="*/ 49 w 79"/>
              <a:gd name="T85" fmla="*/ 33 h 87"/>
              <a:gd name="T86" fmla="*/ 47 w 79"/>
              <a:gd name="T87" fmla="*/ 40 h 87"/>
              <a:gd name="T88" fmla="*/ 46 w 79"/>
              <a:gd name="T89" fmla="*/ 44 h 87"/>
              <a:gd name="T90" fmla="*/ 40 w 79"/>
              <a:gd name="T91" fmla="*/ 46 h 87"/>
              <a:gd name="T92" fmla="*/ 43 w 79"/>
              <a:gd name="T93" fmla="*/ 48 h 87"/>
              <a:gd name="T94" fmla="*/ 44 w 79"/>
              <a:gd name="T95" fmla="*/ 51 h 87"/>
              <a:gd name="T96" fmla="*/ 46 w 79"/>
              <a:gd name="T97" fmla="*/ 52 h 87"/>
              <a:gd name="T98" fmla="*/ 49 w 79"/>
              <a:gd name="T99" fmla="*/ 52 h 87"/>
              <a:gd name="T100" fmla="*/ 51 w 79"/>
              <a:gd name="T101" fmla="*/ 51 h 87"/>
              <a:gd name="T102" fmla="*/ 55 w 79"/>
              <a:gd name="T103" fmla="*/ 46 h 87"/>
              <a:gd name="T104" fmla="*/ 49 w 79"/>
              <a:gd name="T105" fmla="*/ 44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79" h="87">
                <a:moveTo>
                  <a:pt x="11" y="4"/>
                </a:moveTo>
                <a:cubicBezTo>
                  <a:pt x="47" y="4"/>
                  <a:pt x="47" y="4"/>
                  <a:pt x="47" y="4"/>
                </a:cubicBezTo>
                <a:cubicBezTo>
                  <a:pt x="47" y="2"/>
                  <a:pt x="47" y="2"/>
                  <a:pt x="47" y="2"/>
                </a:cubicBezTo>
                <a:cubicBezTo>
                  <a:pt x="47" y="1"/>
                  <a:pt x="48" y="0"/>
                  <a:pt x="49" y="0"/>
                </a:cubicBezTo>
                <a:cubicBezTo>
                  <a:pt x="49" y="0"/>
                  <a:pt x="49" y="0"/>
                  <a:pt x="49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65" y="0"/>
                  <a:pt x="66" y="1"/>
                  <a:pt x="66" y="2"/>
                </a:cubicBezTo>
                <a:cubicBezTo>
                  <a:pt x="66" y="2"/>
                  <a:pt x="66" y="2"/>
                  <a:pt x="66" y="2"/>
                </a:cubicBezTo>
                <a:cubicBezTo>
                  <a:pt x="66" y="4"/>
                  <a:pt x="66" y="4"/>
                  <a:pt x="66" y="4"/>
                </a:cubicBezTo>
                <a:cubicBezTo>
                  <a:pt x="67" y="4"/>
                  <a:pt x="67" y="4"/>
                  <a:pt x="67" y="4"/>
                </a:cubicBezTo>
                <a:cubicBezTo>
                  <a:pt x="70" y="4"/>
                  <a:pt x="73" y="5"/>
                  <a:pt x="75" y="7"/>
                </a:cubicBezTo>
                <a:cubicBezTo>
                  <a:pt x="75" y="7"/>
                  <a:pt x="75" y="7"/>
                  <a:pt x="75" y="7"/>
                </a:cubicBezTo>
                <a:cubicBezTo>
                  <a:pt x="77" y="9"/>
                  <a:pt x="79" y="12"/>
                  <a:pt x="79" y="15"/>
                </a:cubicBezTo>
                <a:cubicBezTo>
                  <a:pt x="79" y="76"/>
                  <a:pt x="79" y="76"/>
                  <a:pt x="79" y="76"/>
                </a:cubicBezTo>
                <a:cubicBezTo>
                  <a:pt x="79" y="79"/>
                  <a:pt x="77" y="82"/>
                  <a:pt x="75" y="84"/>
                </a:cubicBezTo>
                <a:cubicBezTo>
                  <a:pt x="73" y="86"/>
                  <a:pt x="70" y="87"/>
                  <a:pt x="67" y="87"/>
                </a:cubicBezTo>
                <a:cubicBezTo>
                  <a:pt x="11" y="87"/>
                  <a:pt x="11" y="87"/>
                  <a:pt x="11" y="87"/>
                </a:cubicBezTo>
                <a:cubicBezTo>
                  <a:pt x="8" y="87"/>
                  <a:pt x="6" y="86"/>
                  <a:pt x="3" y="84"/>
                </a:cubicBezTo>
                <a:cubicBezTo>
                  <a:pt x="3" y="84"/>
                  <a:pt x="3" y="84"/>
                  <a:pt x="3" y="84"/>
                </a:cubicBezTo>
                <a:cubicBezTo>
                  <a:pt x="3" y="84"/>
                  <a:pt x="3" y="84"/>
                  <a:pt x="3" y="84"/>
                </a:cubicBezTo>
                <a:cubicBezTo>
                  <a:pt x="1" y="82"/>
                  <a:pt x="0" y="79"/>
                  <a:pt x="0" y="76"/>
                </a:cubicBezTo>
                <a:cubicBezTo>
                  <a:pt x="0" y="15"/>
                  <a:pt x="0" y="15"/>
                  <a:pt x="0" y="15"/>
                </a:cubicBezTo>
                <a:cubicBezTo>
                  <a:pt x="0" y="12"/>
                  <a:pt x="1" y="9"/>
                  <a:pt x="3" y="7"/>
                </a:cubicBezTo>
                <a:cubicBezTo>
                  <a:pt x="6" y="5"/>
                  <a:pt x="8" y="4"/>
                  <a:pt x="11" y="4"/>
                </a:cubicBezTo>
                <a:close/>
                <a:moveTo>
                  <a:pt x="23" y="10"/>
                </a:moveTo>
                <a:cubicBezTo>
                  <a:pt x="23" y="81"/>
                  <a:pt x="23" y="81"/>
                  <a:pt x="23" y="81"/>
                </a:cubicBezTo>
                <a:cubicBezTo>
                  <a:pt x="67" y="81"/>
                  <a:pt x="67" y="81"/>
                  <a:pt x="67" y="81"/>
                </a:cubicBezTo>
                <a:cubicBezTo>
                  <a:pt x="69" y="81"/>
                  <a:pt x="70" y="80"/>
                  <a:pt x="71" y="79"/>
                </a:cubicBezTo>
                <a:cubicBezTo>
                  <a:pt x="71" y="79"/>
                  <a:pt x="72" y="77"/>
                  <a:pt x="72" y="76"/>
                </a:cubicBezTo>
                <a:cubicBezTo>
                  <a:pt x="72" y="15"/>
                  <a:pt x="72" y="15"/>
                  <a:pt x="72" y="15"/>
                </a:cubicBezTo>
                <a:cubicBezTo>
                  <a:pt x="72" y="14"/>
                  <a:pt x="71" y="12"/>
                  <a:pt x="71" y="12"/>
                </a:cubicBezTo>
                <a:cubicBezTo>
                  <a:pt x="71" y="12"/>
                  <a:pt x="71" y="12"/>
                  <a:pt x="71" y="12"/>
                </a:cubicBezTo>
                <a:cubicBezTo>
                  <a:pt x="71" y="12"/>
                  <a:pt x="71" y="12"/>
                  <a:pt x="71" y="12"/>
                </a:cubicBezTo>
                <a:cubicBezTo>
                  <a:pt x="70" y="11"/>
                  <a:pt x="69" y="10"/>
                  <a:pt x="67" y="10"/>
                </a:cubicBezTo>
                <a:cubicBezTo>
                  <a:pt x="66" y="10"/>
                  <a:pt x="66" y="10"/>
                  <a:pt x="66" y="10"/>
                </a:cubicBezTo>
                <a:cubicBezTo>
                  <a:pt x="66" y="22"/>
                  <a:pt x="66" y="22"/>
                  <a:pt x="66" y="22"/>
                </a:cubicBezTo>
                <a:cubicBezTo>
                  <a:pt x="66" y="23"/>
                  <a:pt x="65" y="24"/>
                  <a:pt x="64" y="24"/>
                </a:cubicBezTo>
                <a:cubicBezTo>
                  <a:pt x="63" y="24"/>
                  <a:pt x="63" y="24"/>
                  <a:pt x="62" y="23"/>
                </a:cubicBezTo>
                <a:cubicBezTo>
                  <a:pt x="56" y="17"/>
                  <a:pt x="56" y="17"/>
                  <a:pt x="56" y="17"/>
                </a:cubicBezTo>
                <a:cubicBezTo>
                  <a:pt x="50" y="23"/>
                  <a:pt x="50" y="23"/>
                  <a:pt x="50" y="23"/>
                </a:cubicBezTo>
                <a:cubicBezTo>
                  <a:pt x="49" y="24"/>
                  <a:pt x="48" y="24"/>
                  <a:pt x="47" y="23"/>
                </a:cubicBezTo>
                <a:cubicBezTo>
                  <a:pt x="47" y="23"/>
                  <a:pt x="47" y="22"/>
                  <a:pt x="47" y="22"/>
                </a:cubicBezTo>
                <a:cubicBezTo>
                  <a:pt x="47" y="22"/>
                  <a:pt x="47" y="22"/>
                  <a:pt x="47" y="22"/>
                </a:cubicBezTo>
                <a:cubicBezTo>
                  <a:pt x="47" y="10"/>
                  <a:pt x="47" y="10"/>
                  <a:pt x="47" y="10"/>
                </a:cubicBezTo>
                <a:cubicBezTo>
                  <a:pt x="23" y="10"/>
                  <a:pt x="23" y="10"/>
                  <a:pt x="23" y="10"/>
                </a:cubicBezTo>
                <a:close/>
                <a:moveTo>
                  <a:pt x="19" y="81"/>
                </a:moveTo>
                <a:cubicBezTo>
                  <a:pt x="19" y="10"/>
                  <a:pt x="19" y="10"/>
                  <a:pt x="19" y="10"/>
                </a:cubicBezTo>
                <a:cubicBezTo>
                  <a:pt x="11" y="10"/>
                  <a:pt x="11" y="10"/>
                  <a:pt x="11" y="10"/>
                </a:cubicBezTo>
                <a:cubicBezTo>
                  <a:pt x="10" y="10"/>
                  <a:pt x="9" y="11"/>
                  <a:pt x="8" y="12"/>
                </a:cubicBezTo>
                <a:cubicBezTo>
                  <a:pt x="7" y="12"/>
                  <a:pt x="7" y="14"/>
                  <a:pt x="7" y="15"/>
                </a:cubicBezTo>
                <a:cubicBezTo>
                  <a:pt x="7" y="76"/>
                  <a:pt x="7" y="76"/>
                  <a:pt x="7" y="76"/>
                </a:cubicBezTo>
                <a:cubicBezTo>
                  <a:pt x="7" y="77"/>
                  <a:pt x="7" y="79"/>
                  <a:pt x="8" y="79"/>
                </a:cubicBezTo>
                <a:cubicBezTo>
                  <a:pt x="8" y="79"/>
                  <a:pt x="8" y="79"/>
                  <a:pt x="8" y="79"/>
                </a:cubicBezTo>
                <a:cubicBezTo>
                  <a:pt x="9" y="80"/>
                  <a:pt x="10" y="81"/>
                  <a:pt x="11" y="81"/>
                </a:cubicBezTo>
                <a:cubicBezTo>
                  <a:pt x="19" y="81"/>
                  <a:pt x="19" y="81"/>
                  <a:pt x="19" y="81"/>
                </a:cubicBezTo>
                <a:close/>
                <a:moveTo>
                  <a:pt x="62" y="4"/>
                </a:moveTo>
                <a:cubicBezTo>
                  <a:pt x="51" y="4"/>
                  <a:pt x="51" y="4"/>
                  <a:pt x="51" y="4"/>
                </a:cubicBezTo>
                <a:cubicBezTo>
                  <a:pt x="51" y="17"/>
                  <a:pt x="51" y="17"/>
                  <a:pt x="51" y="17"/>
                </a:cubicBezTo>
                <a:cubicBezTo>
                  <a:pt x="55" y="13"/>
                  <a:pt x="55" y="13"/>
                  <a:pt x="55" y="13"/>
                </a:cubicBezTo>
                <a:cubicBezTo>
                  <a:pt x="55" y="13"/>
                  <a:pt x="55" y="13"/>
                  <a:pt x="55" y="13"/>
                </a:cubicBezTo>
                <a:cubicBezTo>
                  <a:pt x="56" y="12"/>
                  <a:pt x="57" y="12"/>
                  <a:pt x="58" y="13"/>
                </a:cubicBezTo>
                <a:cubicBezTo>
                  <a:pt x="62" y="17"/>
                  <a:pt x="62" y="17"/>
                  <a:pt x="62" y="17"/>
                </a:cubicBezTo>
                <a:cubicBezTo>
                  <a:pt x="62" y="4"/>
                  <a:pt x="62" y="4"/>
                  <a:pt x="62" y="4"/>
                </a:cubicBezTo>
                <a:close/>
                <a:moveTo>
                  <a:pt x="49" y="33"/>
                </a:moveTo>
                <a:cubicBezTo>
                  <a:pt x="52" y="42"/>
                  <a:pt x="52" y="42"/>
                  <a:pt x="52" y="42"/>
                </a:cubicBezTo>
                <a:cubicBezTo>
                  <a:pt x="62" y="42"/>
                  <a:pt x="62" y="42"/>
                  <a:pt x="62" y="42"/>
                </a:cubicBezTo>
                <a:cubicBezTo>
                  <a:pt x="63" y="42"/>
                  <a:pt x="64" y="43"/>
                  <a:pt x="64" y="44"/>
                </a:cubicBezTo>
                <a:cubicBezTo>
                  <a:pt x="64" y="44"/>
                  <a:pt x="63" y="45"/>
                  <a:pt x="63" y="45"/>
                </a:cubicBezTo>
                <a:cubicBezTo>
                  <a:pt x="63" y="45"/>
                  <a:pt x="63" y="45"/>
                  <a:pt x="63" y="45"/>
                </a:cubicBezTo>
                <a:cubicBezTo>
                  <a:pt x="55" y="51"/>
                  <a:pt x="55" y="51"/>
                  <a:pt x="55" y="51"/>
                </a:cubicBezTo>
                <a:cubicBezTo>
                  <a:pt x="58" y="60"/>
                  <a:pt x="58" y="60"/>
                  <a:pt x="58" y="60"/>
                </a:cubicBezTo>
                <a:cubicBezTo>
                  <a:pt x="58" y="61"/>
                  <a:pt x="58" y="62"/>
                  <a:pt x="57" y="62"/>
                </a:cubicBezTo>
                <a:cubicBezTo>
                  <a:pt x="56" y="62"/>
                  <a:pt x="55" y="62"/>
                  <a:pt x="55" y="62"/>
                </a:cubicBezTo>
                <a:cubicBezTo>
                  <a:pt x="47" y="56"/>
                  <a:pt x="47" y="56"/>
                  <a:pt x="47" y="56"/>
                </a:cubicBezTo>
                <a:cubicBezTo>
                  <a:pt x="40" y="62"/>
                  <a:pt x="40" y="62"/>
                  <a:pt x="40" y="62"/>
                </a:cubicBezTo>
                <a:cubicBezTo>
                  <a:pt x="39" y="62"/>
                  <a:pt x="38" y="62"/>
                  <a:pt x="37" y="61"/>
                </a:cubicBezTo>
                <a:cubicBezTo>
                  <a:pt x="37" y="61"/>
                  <a:pt x="37" y="60"/>
                  <a:pt x="37" y="60"/>
                </a:cubicBezTo>
                <a:cubicBezTo>
                  <a:pt x="37" y="60"/>
                  <a:pt x="37" y="60"/>
                  <a:pt x="37" y="60"/>
                </a:cubicBezTo>
                <a:cubicBezTo>
                  <a:pt x="40" y="51"/>
                  <a:pt x="40" y="51"/>
                  <a:pt x="40" y="51"/>
                </a:cubicBezTo>
                <a:cubicBezTo>
                  <a:pt x="32" y="45"/>
                  <a:pt x="32" y="45"/>
                  <a:pt x="32" y="45"/>
                </a:cubicBezTo>
                <a:cubicBezTo>
                  <a:pt x="31" y="45"/>
                  <a:pt x="31" y="43"/>
                  <a:pt x="32" y="43"/>
                </a:cubicBezTo>
                <a:cubicBezTo>
                  <a:pt x="32" y="42"/>
                  <a:pt x="33" y="42"/>
                  <a:pt x="34" y="42"/>
                </a:cubicBezTo>
                <a:cubicBezTo>
                  <a:pt x="43" y="42"/>
                  <a:pt x="43" y="42"/>
                  <a:pt x="43" y="42"/>
                </a:cubicBezTo>
                <a:cubicBezTo>
                  <a:pt x="46" y="33"/>
                  <a:pt x="46" y="33"/>
                  <a:pt x="46" y="33"/>
                </a:cubicBezTo>
                <a:cubicBezTo>
                  <a:pt x="46" y="32"/>
                  <a:pt x="47" y="31"/>
                  <a:pt x="48" y="32"/>
                </a:cubicBezTo>
                <a:cubicBezTo>
                  <a:pt x="49" y="32"/>
                  <a:pt x="49" y="32"/>
                  <a:pt x="49" y="33"/>
                </a:cubicBezTo>
                <a:close/>
                <a:moveTo>
                  <a:pt x="49" y="44"/>
                </a:moveTo>
                <a:cubicBezTo>
                  <a:pt x="47" y="40"/>
                  <a:pt x="47" y="40"/>
                  <a:pt x="47" y="40"/>
                </a:cubicBezTo>
                <a:cubicBezTo>
                  <a:pt x="46" y="44"/>
                  <a:pt x="46" y="44"/>
                  <a:pt x="46" y="44"/>
                </a:cubicBezTo>
                <a:cubicBezTo>
                  <a:pt x="46" y="44"/>
                  <a:pt x="46" y="44"/>
                  <a:pt x="46" y="44"/>
                </a:cubicBezTo>
                <a:cubicBezTo>
                  <a:pt x="46" y="45"/>
                  <a:pt x="45" y="46"/>
                  <a:pt x="44" y="46"/>
                </a:cubicBezTo>
                <a:cubicBezTo>
                  <a:pt x="40" y="46"/>
                  <a:pt x="40" y="46"/>
                  <a:pt x="40" y="46"/>
                </a:cubicBezTo>
                <a:cubicBezTo>
                  <a:pt x="43" y="48"/>
                  <a:pt x="43" y="48"/>
                  <a:pt x="43" y="48"/>
                </a:cubicBezTo>
                <a:cubicBezTo>
                  <a:pt x="43" y="48"/>
                  <a:pt x="43" y="48"/>
                  <a:pt x="43" y="48"/>
                </a:cubicBezTo>
                <a:cubicBezTo>
                  <a:pt x="43" y="48"/>
                  <a:pt x="43" y="48"/>
                  <a:pt x="43" y="48"/>
                </a:cubicBezTo>
                <a:cubicBezTo>
                  <a:pt x="44" y="49"/>
                  <a:pt x="44" y="50"/>
                  <a:pt x="44" y="51"/>
                </a:cubicBezTo>
                <a:cubicBezTo>
                  <a:pt x="43" y="55"/>
                  <a:pt x="43" y="55"/>
                  <a:pt x="43" y="55"/>
                </a:cubicBezTo>
                <a:cubicBezTo>
                  <a:pt x="46" y="52"/>
                  <a:pt x="46" y="52"/>
                  <a:pt x="46" y="52"/>
                </a:cubicBezTo>
                <a:cubicBezTo>
                  <a:pt x="46" y="52"/>
                  <a:pt x="46" y="52"/>
                  <a:pt x="46" y="52"/>
                </a:cubicBezTo>
                <a:cubicBezTo>
                  <a:pt x="47" y="52"/>
                  <a:pt x="48" y="52"/>
                  <a:pt x="49" y="52"/>
                </a:cubicBezTo>
                <a:cubicBezTo>
                  <a:pt x="52" y="55"/>
                  <a:pt x="52" y="55"/>
                  <a:pt x="52" y="55"/>
                </a:cubicBezTo>
                <a:cubicBezTo>
                  <a:pt x="51" y="51"/>
                  <a:pt x="51" y="51"/>
                  <a:pt x="51" y="51"/>
                </a:cubicBezTo>
                <a:cubicBezTo>
                  <a:pt x="51" y="50"/>
                  <a:pt x="51" y="49"/>
                  <a:pt x="52" y="48"/>
                </a:cubicBezTo>
                <a:cubicBezTo>
                  <a:pt x="55" y="46"/>
                  <a:pt x="55" y="46"/>
                  <a:pt x="55" y="46"/>
                </a:cubicBezTo>
                <a:cubicBezTo>
                  <a:pt x="51" y="46"/>
                  <a:pt x="51" y="46"/>
                  <a:pt x="51" y="46"/>
                </a:cubicBezTo>
                <a:cubicBezTo>
                  <a:pt x="50" y="46"/>
                  <a:pt x="49" y="45"/>
                  <a:pt x="49" y="4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55" name="Freeform 3946"/>
          <p:cNvSpPr>
            <a:spLocks noEditPoints="1"/>
          </p:cNvSpPr>
          <p:nvPr/>
        </p:nvSpPr>
        <p:spPr bwMode="auto">
          <a:xfrm>
            <a:off x="7758092" y="6031784"/>
            <a:ext cx="230805" cy="230752"/>
          </a:xfrm>
          <a:custGeom>
            <a:avLst/>
            <a:gdLst>
              <a:gd name="T0" fmla="*/ 59 w 87"/>
              <a:gd name="T1" fmla="*/ 72 h 87"/>
              <a:gd name="T2" fmla="*/ 59 w 87"/>
              <a:gd name="T3" fmla="*/ 68 h 87"/>
              <a:gd name="T4" fmla="*/ 72 w 87"/>
              <a:gd name="T5" fmla="*/ 68 h 87"/>
              <a:gd name="T6" fmla="*/ 72 w 87"/>
              <a:gd name="T7" fmla="*/ 72 h 87"/>
              <a:gd name="T8" fmla="*/ 59 w 87"/>
              <a:gd name="T9" fmla="*/ 72 h 87"/>
              <a:gd name="T10" fmla="*/ 78 w 87"/>
              <a:gd name="T11" fmla="*/ 58 h 87"/>
              <a:gd name="T12" fmla="*/ 78 w 87"/>
              <a:gd name="T13" fmla="*/ 82 h 87"/>
              <a:gd name="T14" fmla="*/ 66 w 87"/>
              <a:gd name="T15" fmla="*/ 87 h 87"/>
              <a:gd name="T16" fmla="*/ 66 w 87"/>
              <a:gd name="T17" fmla="*/ 87 h 87"/>
              <a:gd name="T18" fmla="*/ 53 w 87"/>
              <a:gd name="T19" fmla="*/ 82 h 87"/>
              <a:gd name="T20" fmla="*/ 48 w 87"/>
              <a:gd name="T21" fmla="*/ 69 h 87"/>
              <a:gd name="T22" fmla="*/ 44 w 87"/>
              <a:gd name="T23" fmla="*/ 66 h 87"/>
              <a:gd name="T24" fmla="*/ 21 w 87"/>
              <a:gd name="T25" fmla="*/ 82 h 87"/>
              <a:gd name="T26" fmla="*/ 17 w 87"/>
              <a:gd name="T27" fmla="*/ 81 h 87"/>
              <a:gd name="T28" fmla="*/ 16 w 87"/>
              <a:gd name="T29" fmla="*/ 78 h 87"/>
              <a:gd name="T30" fmla="*/ 16 w 87"/>
              <a:gd name="T31" fmla="*/ 78 h 87"/>
              <a:gd name="T32" fmla="*/ 25 w 87"/>
              <a:gd name="T33" fmla="*/ 52 h 87"/>
              <a:gd name="T34" fmla="*/ 2 w 87"/>
              <a:gd name="T35" fmla="*/ 35 h 87"/>
              <a:gd name="T36" fmla="*/ 1 w 87"/>
              <a:gd name="T37" fmla="*/ 31 h 87"/>
              <a:gd name="T38" fmla="*/ 4 w 87"/>
              <a:gd name="T39" fmla="*/ 29 h 87"/>
              <a:gd name="T40" fmla="*/ 4 w 87"/>
              <a:gd name="T41" fmla="*/ 29 h 87"/>
              <a:gd name="T42" fmla="*/ 32 w 87"/>
              <a:gd name="T43" fmla="*/ 29 h 87"/>
              <a:gd name="T44" fmla="*/ 41 w 87"/>
              <a:gd name="T45" fmla="*/ 3 h 87"/>
              <a:gd name="T46" fmla="*/ 45 w 87"/>
              <a:gd name="T47" fmla="*/ 0 h 87"/>
              <a:gd name="T48" fmla="*/ 47 w 87"/>
              <a:gd name="T49" fmla="*/ 3 h 87"/>
              <a:gd name="T50" fmla="*/ 47 w 87"/>
              <a:gd name="T51" fmla="*/ 3 h 87"/>
              <a:gd name="T52" fmla="*/ 56 w 87"/>
              <a:gd name="T53" fmla="*/ 29 h 87"/>
              <a:gd name="T54" fmla="*/ 84 w 87"/>
              <a:gd name="T55" fmla="*/ 29 h 87"/>
              <a:gd name="T56" fmla="*/ 87 w 87"/>
              <a:gd name="T57" fmla="*/ 33 h 87"/>
              <a:gd name="T58" fmla="*/ 86 w 87"/>
              <a:gd name="T59" fmla="*/ 35 h 87"/>
              <a:gd name="T60" fmla="*/ 63 w 87"/>
              <a:gd name="T61" fmla="*/ 52 h 87"/>
              <a:gd name="T62" fmla="*/ 63 w 87"/>
              <a:gd name="T63" fmla="*/ 53 h 87"/>
              <a:gd name="T64" fmla="*/ 78 w 87"/>
              <a:gd name="T65" fmla="*/ 58 h 87"/>
              <a:gd name="T66" fmla="*/ 50 w 87"/>
              <a:gd name="T67" fmla="*/ 62 h 87"/>
              <a:gd name="T68" fmla="*/ 53 w 87"/>
              <a:gd name="T69" fmla="*/ 58 h 87"/>
              <a:gd name="T70" fmla="*/ 57 w 87"/>
              <a:gd name="T71" fmla="*/ 55 h 87"/>
              <a:gd name="T72" fmla="*/ 56 w 87"/>
              <a:gd name="T73" fmla="*/ 52 h 87"/>
              <a:gd name="T74" fmla="*/ 56 w 87"/>
              <a:gd name="T75" fmla="*/ 52 h 87"/>
              <a:gd name="T76" fmla="*/ 57 w 87"/>
              <a:gd name="T77" fmla="*/ 48 h 87"/>
              <a:gd name="T78" fmla="*/ 73 w 87"/>
              <a:gd name="T79" fmla="*/ 36 h 87"/>
              <a:gd name="T80" fmla="*/ 53 w 87"/>
              <a:gd name="T81" fmla="*/ 36 h 87"/>
              <a:gd name="T82" fmla="*/ 53 w 87"/>
              <a:gd name="T83" fmla="*/ 36 h 87"/>
              <a:gd name="T84" fmla="*/ 50 w 87"/>
              <a:gd name="T85" fmla="*/ 34 h 87"/>
              <a:gd name="T86" fmla="*/ 44 w 87"/>
              <a:gd name="T87" fmla="*/ 14 h 87"/>
              <a:gd name="T88" fmla="*/ 38 w 87"/>
              <a:gd name="T89" fmla="*/ 33 h 87"/>
              <a:gd name="T90" fmla="*/ 34 w 87"/>
              <a:gd name="T91" fmla="*/ 36 h 87"/>
              <a:gd name="T92" fmla="*/ 14 w 87"/>
              <a:gd name="T93" fmla="*/ 36 h 87"/>
              <a:gd name="T94" fmla="*/ 30 w 87"/>
              <a:gd name="T95" fmla="*/ 48 h 87"/>
              <a:gd name="T96" fmla="*/ 32 w 87"/>
              <a:gd name="T97" fmla="*/ 52 h 87"/>
              <a:gd name="T98" fmla="*/ 26 w 87"/>
              <a:gd name="T99" fmla="*/ 71 h 87"/>
              <a:gd name="T100" fmla="*/ 42 w 87"/>
              <a:gd name="T101" fmla="*/ 59 h 87"/>
              <a:gd name="T102" fmla="*/ 42 w 87"/>
              <a:gd name="T103" fmla="*/ 59 h 87"/>
              <a:gd name="T104" fmla="*/ 46 w 87"/>
              <a:gd name="T105" fmla="*/ 59 h 87"/>
              <a:gd name="T106" fmla="*/ 50 w 87"/>
              <a:gd name="T107" fmla="*/ 62 h 87"/>
              <a:gd name="T108" fmla="*/ 73 w 87"/>
              <a:gd name="T109" fmla="*/ 62 h 87"/>
              <a:gd name="T110" fmla="*/ 58 w 87"/>
              <a:gd name="T111" fmla="*/ 62 h 87"/>
              <a:gd name="T112" fmla="*/ 58 w 87"/>
              <a:gd name="T113" fmla="*/ 78 h 87"/>
              <a:gd name="T114" fmla="*/ 66 w 87"/>
              <a:gd name="T115" fmla="*/ 81 h 87"/>
              <a:gd name="T116" fmla="*/ 66 w 87"/>
              <a:gd name="T117" fmla="*/ 81 h 87"/>
              <a:gd name="T118" fmla="*/ 73 w 87"/>
              <a:gd name="T119" fmla="*/ 78 h 87"/>
              <a:gd name="T120" fmla="*/ 73 w 87"/>
              <a:gd name="T121" fmla="*/ 62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87" h="87">
                <a:moveTo>
                  <a:pt x="59" y="72"/>
                </a:moveTo>
                <a:cubicBezTo>
                  <a:pt x="57" y="72"/>
                  <a:pt x="57" y="68"/>
                  <a:pt x="59" y="68"/>
                </a:cubicBezTo>
                <a:cubicBezTo>
                  <a:pt x="72" y="68"/>
                  <a:pt x="72" y="68"/>
                  <a:pt x="72" y="68"/>
                </a:cubicBezTo>
                <a:cubicBezTo>
                  <a:pt x="75" y="68"/>
                  <a:pt x="75" y="72"/>
                  <a:pt x="72" y="72"/>
                </a:cubicBezTo>
                <a:cubicBezTo>
                  <a:pt x="59" y="72"/>
                  <a:pt x="59" y="72"/>
                  <a:pt x="59" y="72"/>
                </a:cubicBezTo>
                <a:close/>
                <a:moveTo>
                  <a:pt x="78" y="58"/>
                </a:moveTo>
                <a:cubicBezTo>
                  <a:pt x="85" y="65"/>
                  <a:pt x="85" y="76"/>
                  <a:pt x="78" y="82"/>
                </a:cubicBezTo>
                <a:cubicBezTo>
                  <a:pt x="75" y="85"/>
                  <a:pt x="71" y="87"/>
                  <a:pt x="66" y="87"/>
                </a:cubicBezTo>
                <a:cubicBezTo>
                  <a:pt x="66" y="87"/>
                  <a:pt x="66" y="87"/>
                  <a:pt x="66" y="87"/>
                </a:cubicBezTo>
                <a:cubicBezTo>
                  <a:pt x="61" y="87"/>
                  <a:pt x="57" y="85"/>
                  <a:pt x="53" y="82"/>
                </a:cubicBezTo>
                <a:cubicBezTo>
                  <a:pt x="50" y="79"/>
                  <a:pt x="48" y="74"/>
                  <a:pt x="48" y="69"/>
                </a:cubicBezTo>
                <a:cubicBezTo>
                  <a:pt x="44" y="66"/>
                  <a:pt x="44" y="66"/>
                  <a:pt x="44" y="66"/>
                </a:cubicBezTo>
                <a:cubicBezTo>
                  <a:pt x="21" y="82"/>
                  <a:pt x="21" y="82"/>
                  <a:pt x="21" y="82"/>
                </a:cubicBezTo>
                <a:cubicBezTo>
                  <a:pt x="20" y="83"/>
                  <a:pt x="18" y="83"/>
                  <a:pt x="17" y="81"/>
                </a:cubicBezTo>
                <a:cubicBezTo>
                  <a:pt x="16" y="81"/>
                  <a:pt x="16" y="79"/>
                  <a:pt x="16" y="78"/>
                </a:cubicBezTo>
                <a:cubicBezTo>
                  <a:pt x="16" y="78"/>
                  <a:pt x="16" y="78"/>
                  <a:pt x="16" y="78"/>
                </a:cubicBezTo>
                <a:cubicBezTo>
                  <a:pt x="25" y="52"/>
                  <a:pt x="25" y="52"/>
                  <a:pt x="25" y="52"/>
                </a:cubicBezTo>
                <a:cubicBezTo>
                  <a:pt x="2" y="35"/>
                  <a:pt x="2" y="35"/>
                  <a:pt x="2" y="35"/>
                </a:cubicBezTo>
                <a:cubicBezTo>
                  <a:pt x="1" y="34"/>
                  <a:pt x="0" y="32"/>
                  <a:pt x="1" y="31"/>
                </a:cubicBezTo>
                <a:cubicBezTo>
                  <a:pt x="2" y="30"/>
                  <a:pt x="3" y="29"/>
                  <a:pt x="4" y="29"/>
                </a:cubicBezTo>
                <a:cubicBezTo>
                  <a:pt x="4" y="29"/>
                  <a:pt x="4" y="29"/>
                  <a:pt x="4" y="29"/>
                </a:cubicBezTo>
                <a:cubicBezTo>
                  <a:pt x="32" y="29"/>
                  <a:pt x="32" y="29"/>
                  <a:pt x="32" y="29"/>
                </a:cubicBezTo>
                <a:cubicBezTo>
                  <a:pt x="41" y="3"/>
                  <a:pt x="41" y="3"/>
                  <a:pt x="41" y="3"/>
                </a:cubicBezTo>
                <a:cubicBezTo>
                  <a:pt x="41" y="1"/>
                  <a:pt x="43" y="0"/>
                  <a:pt x="45" y="0"/>
                </a:cubicBezTo>
                <a:cubicBezTo>
                  <a:pt x="46" y="1"/>
                  <a:pt x="47" y="2"/>
                  <a:pt x="47" y="3"/>
                </a:cubicBezTo>
                <a:cubicBezTo>
                  <a:pt x="47" y="3"/>
                  <a:pt x="47" y="3"/>
                  <a:pt x="47" y="3"/>
                </a:cubicBezTo>
                <a:cubicBezTo>
                  <a:pt x="56" y="29"/>
                  <a:pt x="56" y="29"/>
                  <a:pt x="56" y="29"/>
                </a:cubicBezTo>
                <a:cubicBezTo>
                  <a:pt x="84" y="29"/>
                  <a:pt x="84" y="29"/>
                  <a:pt x="84" y="29"/>
                </a:cubicBezTo>
                <a:cubicBezTo>
                  <a:pt x="86" y="29"/>
                  <a:pt x="87" y="31"/>
                  <a:pt x="87" y="33"/>
                </a:cubicBezTo>
                <a:cubicBezTo>
                  <a:pt x="87" y="34"/>
                  <a:pt x="86" y="35"/>
                  <a:pt x="86" y="35"/>
                </a:cubicBezTo>
                <a:cubicBezTo>
                  <a:pt x="63" y="52"/>
                  <a:pt x="63" y="52"/>
                  <a:pt x="63" y="52"/>
                </a:cubicBezTo>
                <a:cubicBezTo>
                  <a:pt x="63" y="53"/>
                  <a:pt x="63" y="53"/>
                  <a:pt x="63" y="53"/>
                </a:cubicBezTo>
                <a:cubicBezTo>
                  <a:pt x="69" y="52"/>
                  <a:pt x="74" y="54"/>
                  <a:pt x="78" y="58"/>
                </a:cubicBezTo>
                <a:close/>
                <a:moveTo>
                  <a:pt x="50" y="62"/>
                </a:moveTo>
                <a:cubicBezTo>
                  <a:pt x="51" y="60"/>
                  <a:pt x="52" y="59"/>
                  <a:pt x="53" y="58"/>
                </a:cubicBezTo>
                <a:cubicBezTo>
                  <a:pt x="55" y="57"/>
                  <a:pt x="56" y="56"/>
                  <a:pt x="57" y="55"/>
                </a:cubicBezTo>
                <a:cubicBezTo>
                  <a:pt x="56" y="52"/>
                  <a:pt x="56" y="52"/>
                  <a:pt x="56" y="52"/>
                </a:cubicBezTo>
                <a:cubicBezTo>
                  <a:pt x="56" y="52"/>
                  <a:pt x="56" y="52"/>
                  <a:pt x="56" y="52"/>
                </a:cubicBezTo>
                <a:cubicBezTo>
                  <a:pt x="55" y="50"/>
                  <a:pt x="56" y="49"/>
                  <a:pt x="57" y="48"/>
                </a:cubicBezTo>
                <a:cubicBezTo>
                  <a:pt x="73" y="36"/>
                  <a:pt x="73" y="36"/>
                  <a:pt x="73" y="36"/>
                </a:cubicBezTo>
                <a:cubicBezTo>
                  <a:pt x="53" y="36"/>
                  <a:pt x="53" y="36"/>
                  <a:pt x="53" y="36"/>
                </a:cubicBezTo>
                <a:cubicBezTo>
                  <a:pt x="53" y="36"/>
                  <a:pt x="53" y="36"/>
                  <a:pt x="53" y="36"/>
                </a:cubicBezTo>
                <a:cubicBezTo>
                  <a:pt x="52" y="36"/>
                  <a:pt x="51" y="35"/>
                  <a:pt x="50" y="34"/>
                </a:cubicBezTo>
                <a:cubicBezTo>
                  <a:pt x="44" y="14"/>
                  <a:pt x="44" y="14"/>
                  <a:pt x="44" y="14"/>
                </a:cubicBezTo>
                <a:cubicBezTo>
                  <a:pt x="38" y="33"/>
                  <a:pt x="38" y="33"/>
                  <a:pt x="38" y="33"/>
                </a:cubicBezTo>
                <a:cubicBezTo>
                  <a:pt x="37" y="35"/>
                  <a:pt x="36" y="36"/>
                  <a:pt x="34" y="36"/>
                </a:cubicBezTo>
                <a:cubicBezTo>
                  <a:pt x="14" y="36"/>
                  <a:pt x="14" y="36"/>
                  <a:pt x="14" y="36"/>
                </a:cubicBezTo>
                <a:cubicBezTo>
                  <a:pt x="30" y="48"/>
                  <a:pt x="30" y="48"/>
                  <a:pt x="30" y="48"/>
                </a:cubicBezTo>
                <a:cubicBezTo>
                  <a:pt x="32" y="49"/>
                  <a:pt x="32" y="50"/>
                  <a:pt x="32" y="52"/>
                </a:cubicBezTo>
                <a:cubicBezTo>
                  <a:pt x="26" y="71"/>
                  <a:pt x="26" y="71"/>
                  <a:pt x="26" y="71"/>
                </a:cubicBezTo>
                <a:cubicBezTo>
                  <a:pt x="42" y="59"/>
                  <a:pt x="42" y="59"/>
                  <a:pt x="42" y="59"/>
                </a:cubicBezTo>
                <a:cubicBezTo>
                  <a:pt x="42" y="59"/>
                  <a:pt x="42" y="59"/>
                  <a:pt x="42" y="59"/>
                </a:cubicBezTo>
                <a:cubicBezTo>
                  <a:pt x="43" y="58"/>
                  <a:pt x="45" y="58"/>
                  <a:pt x="46" y="59"/>
                </a:cubicBezTo>
                <a:cubicBezTo>
                  <a:pt x="50" y="62"/>
                  <a:pt x="50" y="62"/>
                  <a:pt x="50" y="62"/>
                </a:cubicBezTo>
                <a:close/>
                <a:moveTo>
                  <a:pt x="73" y="62"/>
                </a:moveTo>
                <a:cubicBezTo>
                  <a:pt x="69" y="58"/>
                  <a:pt x="62" y="58"/>
                  <a:pt x="58" y="62"/>
                </a:cubicBezTo>
                <a:cubicBezTo>
                  <a:pt x="54" y="67"/>
                  <a:pt x="54" y="73"/>
                  <a:pt x="58" y="78"/>
                </a:cubicBezTo>
                <a:cubicBezTo>
                  <a:pt x="60" y="80"/>
                  <a:pt x="63" y="81"/>
                  <a:pt x="66" y="81"/>
                </a:cubicBezTo>
                <a:cubicBezTo>
                  <a:pt x="66" y="81"/>
                  <a:pt x="66" y="81"/>
                  <a:pt x="66" y="81"/>
                </a:cubicBezTo>
                <a:cubicBezTo>
                  <a:pt x="69" y="81"/>
                  <a:pt x="71" y="80"/>
                  <a:pt x="73" y="78"/>
                </a:cubicBezTo>
                <a:cubicBezTo>
                  <a:pt x="78" y="73"/>
                  <a:pt x="78" y="67"/>
                  <a:pt x="73" y="6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56" name="Freeform 3947"/>
          <p:cNvSpPr>
            <a:spLocks noEditPoints="1"/>
          </p:cNvSpPr>
          <p:nvPr/>
        </p:nvSpPr>
        <p:spPr bwMode="auto">
          <a:xfrm>
            <a:off x="8144636" y="6031784"/>
            <a:ext cx="230805" cy="230752"/>
          </a:xfrm>
          <a:custGeom>
            <a:avLst/>
            <a:gdLst>
              <a:gd name="T0" fmla="*/ 57 w 87"/>
              <a:gd name="T1" fmla="*/ 70 h 87"/>
              <a:gd name="T2" fmla="*/ 64 w 87"/>
              <a:gd name="T3" fmla="*/ 68 h 87"/>
              <a:gd name="T4" fmla="*/ 66 w 87"/>
              <a:gd name="T5" fmla="*/ 62 h 87"/>
              <a:gd name="T6" fmla="*/ 68 w 87"/>
              <a:gd name="T7" fmla="*/ 68 h 87"/>
              <a:gd name="T8" fmla="*/ 74 w 87"/>
              <a:gd name="T9" fmla="*/ 70 h 87"/>
              <a:gd name="T10" fmla="*/ 68 w 87"/>
              <a:gd name="T11" fmla="*/ 72 h 87"/>
              <a:gd name="T12" fmla="*/ 66 w 87"/>
              <a:gd name="T13" fmla="*/ 78 h 87"/>
              <a:gd name="T14" fmla="*/ 64 w 87"/>
              <a:gd name="T15" fmla="*/ 72 h 87"/>
              <a:gd name="T16" fmla="*/ 65 w 87"/>
              <a:gd name="T17" fmla="*/ 53 h 87"/>
              <a:gd name="T18" fmla="*/ 78 w 87"/>
              <a:gd name="T19" fmla="*/ 58 h 87"/>
              <a:gd name="T20" fmla="*/ 83 w 87"/>
              <a:gd name="T21" fmla="*/ 70 h 87"/>
              <a:gd name="T22" fmla="*/ 66 w 87"/>
              <a:gd name="T23" fmla="*/ 87 h 87"/>
              <a:gd name="T24" fmla="*/ 48 w 87"/>
              <a:gd name="T25" fmla="*/ 70 h 87"/>
              <a:gd name="T26" fmla="*/ 44 w 87"/>
              <a:gd name="T27" fmla="*/ 66 h 87"/>
              <a:gd name="T28" fmla="*/ 16 w 87"/>
              <a:gd name="T29" fmla="*/ 81 h 87"/>
              <a:gd name="T30" fmla="*/ 25 w 87"/>
              <a:gd name="T31" fmla="*/ 52 h 87"/>
              <a:gd name="T32" fmla="*/ 1 w 87"/>
              <a:gd name="T33" fmla="*/ 31 h 87"/>
              <a:gd name="T34" fmla="*/ 32 w 87"/>
              <a:gd name="T35" fmla="*/ 29 h 87"/>
              <a:gd name="T36" fmla="*/ 45 w 87"/>
              <a:gd name="T37" fmla="*/ 0 h 87"/>
              <a:gd name="T38" fmla="*/ 55 w 87"/>
              <a:gd name="T39" fmla="*/ 29 h 87"/>
              <a:gd name="T40" fmla="*/ 87 w 87"/>
              <a:gd name="T41" fmla="*/ 33 h 87"/>
              <a:gd name="T42" fmla="*/ 63 w 87"/>
              <a:gd name="T43" fmla="*/ 52 h 87"/>
              <a:gd name="T44" fmla="*/ 65 w 87"/>
              <a:gd name="T45" fmla="*/ 53 h 87"/>
              <a:gd name="T46" fmla="*/ 57 w 87"/>
              <a:gd name="T47" fmla="*/ 55 h 87"/>
              <a:gd name="T48" fmla="*/ 57 w 87"/>
              <a:gd name="T49" fmla="*/ 48 h 87"/>
              <a:gd name="T50" fmla="*/ 53 w 87"/>
              <a:gd name="T51" fmla="*/ 36 h 87"/>
              <a:gd name="T52" fmla="*/ 50 w 87"/>
              <a:gd name="T53" fmla="*/ 34 h 87"/>
              <a:gd name="T54" fmla="*/ 37 w 87"/>
              <a:gd name="T55" fmla="*/ 34 h 87"/>
              <a:gd name="T56" fmla="*/ 34 w 87"/>
              <a:gd name="T57" fmla="*/ 36 h 87"/>
              <a:gd name="T58" fmla="*/ 30 w 87"/>
              <a:gd name="T59" fmla="*/ 48 h 87"/>
              <a:gd name="T60" fmla="*/ 25 w 87"/>
              <a:gd name="T61" fmla="*/ 71 h 87"/>
              <a:gd name="T62" fmla="*/ 42 w 87"/>
              <a:gd name="T63" fmla="*/ 59 h 87"/>
              <a:gd name="T64" fmla="*/ 50 w 87"/>
              <a:gd name="T65" fmla="*/ 62 h 87"/>
              <a:gd name="T66" fmla="*/ 53 w 87"/>
              <a:gd name="T67" fmla="*/ 58 h 87"/>
              <a:gd name="T68" fmla="*/ 66 w 87"/>
              <a:gd name="T69" fmla="*/ 59 h 87"/>
              <a:gd name="T70" fmla="*/ 55 w 87"/>
              <a:gd name="T71" fmla="*/ 70 h 87"/>
              <a:gd name="T72" fmla="*/ 66 w 87"/>
              <a:gd name="T73" fmla="*/ 81 h 87"/>
              <a:gd name="T74" fmla="*/ 76 w 87"/>
              <a:gd name="T75" fmla="*/ 70 h 87"/>
              <a:gd name="T76" fmla="*/ 76 w 87"/>
              <a:gd name="T77" fmla="*/ 70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87" h="87">
                <a:moveTo>
                  <a:pt x="59" y="72"/>
                </a:moveTo>
                <a:cubicBezTo>
                  <a:pt x="58" y="72"/>
                  <a:pt x="57" y="71"/>
                  <a:pt x="57" y="70"/>
                </a:cubicBezTo>
                <a:cubicBezTo>
                  <a:pt x="57" y="69"/>
                  <a:pt x="58" y="68"/>
                  <a:pt x="59" y="68"/>
                </a:cubicBezTo>
                <a:cubicBezTo>
                  <a:pt x="64" y="68"/>
                  <a:pt x="64" y="68"/>
                  <a:pt x="64" y="68"/>
                </a:cubicBezTo>
                <a:cubicBezTo>
                  <a:pt x="64" y="64"/>
                  <a:pt x="64" y="64"/>
                  <a:pt x="64" y="64"/>
                </a:cubicBezTo>
                <a:cubicBezTo>
                  <a:pt x="64" y="63"/>
                  <a:pt x="65" y="62"/>
                  <a:pt x="66" y="62"/>
                </a:cubicBezTo>
                <a:cubicBezTo>
                  <a:pt x="67" y="62"/>
                  <a:pt x="68" y="63"/>
                  <a:pt x="68" y="64"/>
                </a:cubicBezTo>
                <a:cubicBezTo>
                  <a:pt x="68" y="68"/>
                  <a:pt x="68" y="68"/>
                  <a:pt x="68" y="68"/>
                </a:cubicBezTo>
                <a:cubicBezTo>
                  <a:pt x="72" y="68"/>
                  <a:pt x="72" y="68"/>
                  <a:pt x="72" y="68"/>
                </a:cubicBezTo>
                <a:cubicBezTo>
                  <a:pt x="73" y="68"/>
                  <a:pt x="74" y="69"/>
                  <a:pt x="74" y="70"/>
                </a:cubicBezTo>
                <a:cubicBezTo>
                  <a:pt x="74" y="71"/>
                  <a:pt x="73" y="72"/>
                  <a:pt x="72" y="72"/>
                </a:cubicBezTo>
                <a:cubicBezTo>
                  <a:pt x="68" y="72"/>
                  <a:pt x="68" y="72"/>
                  <a:pt x="68" y="72"/>
                </a:cubicBezTo>
                <a:cubicBezTo>
                  <a:pt x="68" y="76"/>
                  <a:pt x="68" y="76"/>
                  <a:pt x="68" y="76"/>
                </a:cubicBezTo>
                <a:cubicBezTo>
                  <a:pt x="68" y="78"/>
                  <a:pt x="67" y="78"/>
                  <a:pt x="66" y="78"/>
                </a:cubicBezTo>
                <a:cubicBezTo>
                  <a:pt x="65" y="78"/>
                  <a:pt x="64" y="78"/>
                  <a:pt x="64" y="76"/>
                </a:cubicBezTo>
                <a:cubicBezTo>
                  <a:pt x="64" y="72"/>
                  <a:pt x="64" y="72"/>
                  <a:pt x="64" y="72"/>
                </a:cubicBezTo>
                <a:cubicBezTo>
                  <a:pt x="59" y="72"/>
                  <a:pt x="59" y="72"/>
                  <a:pt x="59" y="72"/>
                </a:cubicBezTo>
                <a:close/>
                <a:moveTo>
                  <a:pt x="65" y="53"/>
                </a:moveTo>
                <a:cubicBezTo>
                  <a:pt x="66" y="53"/>
                  <a:pt x="66" y="53"/>
                  <a:pt x="66" y="53"/>
                </a:cubicBezTo>
                <a:cubicBezTo>
                  <a:pt x="71" y="53"/>
                  <a:pt x="75" y="55"/>
                  <a:pt x="78" y="58"/>
                </a:cubicBezTo>
                <a:cubicBezTo>
                  <a:pt x="81" y="61"/>
                  <a:pt x="83" y="65"/>
                  <a:pt x="83" y="70"/>
                </a:cubicBezTo>
                <a:cubicBezTo>
                  <a:pt x="83" y="70"/>
                  <a:pt x="83" y="70"/>
                  <a:pt x="83" y="70"/>
                </a:cubicBezTo>
                <a:cubicBezTo>
                  <a:pt x="83" y="75"/>
                  <a:pt x="81" y="79"/>
                  <a:pt x="78" y="82"/>
                </a:cubicBezTo>
                <a:cubicBezTo>
                  <a:pt x="75" y="85"/>
                  <a:pt x="70" y="87"/>
                  <a:pt x="66" y="87"/>
                </a:cubicBezTo>
                <a:cubicBezTo>
                  <a:pt x="61" y="87"/>
                  <a:pt x="56" y="85"/>
                  <a:pt x="53" y="82"/>
                </a:cubicBezTo>
                <a:cubicBezTo>
                  <a:pt x="50" y="79"/>
                  <a:pt x="48" y="75"/>
                  <a:pt x="48" y="70"/>
                </a:cubicBezTo>
                <a:cubicBezTo>
                  <a:pt x="48" y="70"/>
                  <a:pt x="48" y="69"/>
                  <a:pt x="48" y="69"/>
                </a:cubicBezTo>
                <a:cubicBezTo>
                  <a:pt x="44" y="66"/>
                  <a:pt x="44" y="66"/>
                  <a:pt x="44" y="66"/>
                </a:cubicBezTo>
                <a:cubicBezTo>
                  <a:pt x="21" y="82"/>
                  <a:pt x="21" y="82"/>
                  <a:pt x="21" y="82"/>
                </a:cubicBezTo>
                <a:cubicBezTo>
                  <a:pt x="20" y="83"/>
                  <a:pt x="17" y="83"/>
                  <a:pt x="16" y="81"/>
                </a:cubicBezTo>
                <a:cubicBezTo>
                  <a:pt x="16" y="81"/>
                  <a:pt x="16" y="79"/>
                  <a:pt x="16" y="78"/>
                </a:cubicBezTo>
                <a:cubicBezTo>
                  <a:pt x="25" y="52"/>
                  <a:pt x="25" y="52"/>
                  <a:pt x="25" y="52"/>
                </a:cubicBezTo>
                <a:cubicBezTo>
                  <a:pt x="2" y="35"/>
                  <a:pt x="2" y="35"/>
                  <a:pt x="2" y="35"/>
                </a:cubicBezTo>
                <a:cubicBezTo>
                  <a:pt x="0" y="34"/>
                  <a:pt x="0" y="32"/>
                  <a:pt x="1" y="31"/>
                </a:cubicBezTo>
                <a:cubicBezTo>
                  <a:pt x="2" y="30"/>
                  <a:pt x="3" y="29"/>
                  <a:pt x="4" y="29"/>
                </a:cubicBezTo>
                <a:cubicBezTo>
                  <a:pt x="32" y="29"/>
                  <a:pt x="32" y="29"/>
                  <a:pt x="32" y="29"/>
                </a:cubicBezTo>
                <a:cubicBezTo>
                  <a:pt x="41" y="3"/>
                  <a:pt x="41" y="3"/>
                  <a:pt x="41" y="3"/>
                </a:cubicBezTo>
                <a:cubicBezTo>
                  <a:pt x="41" y="1"/>
                  <a:pt x="43" y="0"/>
                  <a:pt x="45" y="0"/>
                </a:cubicBezTo>
                <a:cubicBezTo>
                  <a:pt x="46" y="1"/>
                  <a:pt x="47" y="2"/>
                  <a:pt x="47" y="3"/>
                </a:cubicBezTo>
                <a:cubicBezTo>
                  <a:pt x="55" y="29"/>
                  <a:pt x="55" y="29"/>
                  <a:pt x="55" y="29"/>
                </a:cubicBezTo>
                <a:cubicBezTo>
                  <a:pt x="84" y="29"/>
                  <a:pt x="84" y="29"/>
                  <a:pt x="84" y="29"/>
                </a:cubicBezTo>
                <a:cubicBezTo>
                  <a:pt x="85" y="29"/>
                  <a:pt x="87" y="31"/>
                  <a:pt x="87" y="33"/>
                </a:cubicBezTo>
                <a:cubicBezTo>
                  <a:pt x="87" y="34"/>
                  <a:pt x="86" y="35"/>
                  <a:pt x="85" y="35"/>
                </a:cubicBezTo>
                <a:cubicBezTo>
                  <a:pt x="63" y="52"/>
                  <a:pt x="63" y="52"/>
                  <a:pt x="63" y="52"/>
                </a:cubicBezTo>
                <a:cubicBezTo>
                  <a:pt x="63" y="53"/>
                  <a:pt x="63" y="53"/>
                  <a:pt x="63" y="53"/>
                </a:cubicBezTo>
                <a:cubicBezTo>
                  <a:pt x="64" y="53"/>
                  <a:pt x="65" y="53"/>
                  <a:pt x="65" y="53"/>
                </a:cubicBezTo>
                <a:close/>
                <a:moveTo>
                  <a:pt x="53" y="58"/>
                </a:moveTo>
                <a:cubicBezTo>
                  <a:pt x="54" y="57"/>
                  <a:pt x="56" y="56"/>
                  <a:pt x="57" y="55"/>
                </a:cubicBezTo>
                <a:cubicBezTo>
                  <a:pt x="56" y="52"/>
                  <a:pt x="56" y="52"/>
                  <a:pt x="56" y="52"/>
                </a:cubicBezTo>
                <a:cubicBezTo>
                  <a:pt x="55" y="50"/>
                  <a:pt x="56" y="49"/>
                  <a:pt x="57" y="48"/>
                </a:cubicBezTo>
                <a:cubicBezTo>
                  <a:pt x="73" y="36"/>
                  <a:pt x="73" y="36"/>
                  <a:pt x="73" y="36"/>
                </a:cubicBezTo>
                <a:cubicBezTo>
                  <a:pt x="53" y="36"/>
                  <a:pt x="53" y="36"/>
                  <a:pt x="53" y="36"/>
                </a:cubicBezTo>
                <a:cubicBezTo>
                  <a:pt x="53" y="36"/>
                  <a:pt x="53" y="36"/>
                  <a:pt x="53" y="36"/>
                </a:cubicBezTo>
                <a:cubicBezTo>
                  <a:pt x="52" y="36"/>
                  <a:pt x="50" y="35"/>
                  <a:pt x="50" y="34"/>
                </a:cubicBezTo>
                <a:cubicBezTo>
                  <a:pt x="44" y="14"/>
                  <a:pt x="44" y="14"/>
                  <a:pt x="44" y="14"/>
                </a:cubicBezTo>
                <a:cubicBezTo>
                  <a:pt x="37" y="34"/>
                  <a:pt x="37" y="34"/>
                  <a:pt x="37" y="34"/>
                </a:cubicBezTo>
                <a:cubicBezTo>
                  <a:pt x="37" y="34"/>
                  <a:pt x="37" y="34"/>
                  <a:pt x="37" y="34"/>
                </a:cubicBezTo>
                <a:cubicBezTo>
                  <a:pt x="37" y="35"/>
                  <a:pt x="36" y="36"/>
                  <a:pt x="34" y="36"/>
                </a:cubicBezTo>
                <a:cubicBezTo>
                  <a:pt x="14" y="36"/>
                  <a:pt x="14" y="36"/>
                  <a:pt x="14" y="36"/>
                </a:cubicBezTo>
                <a:cubicBezTo>
                  <a:pt x="30" y="48"/>
                  <a:pt x="30" y="48"/>
                  <a:pt x="30" y="48"/>
                </a:cubicBezTo>
                <a:cubicBezTo>
                  <a:pt x="32" y="49"/>
                  <a:pt x="32" y="50"/>
                  <a:pt x="32" y="52"/>
                </a:cubicBezTo>
                <a:cubicBezTo>
                  <a:pt x="25" y="71"/>
                  <a:pt x="25" y="71"/>
                  <a:pt x="25" y="71"/>
                </a:cubicBezTo>
                <a:cubicBezTo>
                  <a:pt x="42" y="59"/>
                  <a:pt x="42" y="59"/>
                  <a:pt x="42" y="59"/>
                </a:cubicBezTo>
                <a:cubicBezTo>
                  <a:pt x="42" y="59"/>
                  <a:pt x="42" y="59"/>
                  <a:pt x="42" y="59"/>
                </a:cubicBezTo>
                <a:cubicBezTo>
                  <a:pt x="43" y="58"/>
                  <a:pt x="44" y="58"/>
                  <a:pt x="46" y="59"/>
                </a:cubicBezTo>
                <a:cubicBezTo>
                  <a:pt x="50" y="62"/>
                  <a:pt x="50" y="62"/>
                  <a:pt x="50" y="62"/>
                </a:cubicBezTo>
                <a:cubicBezTo>
                  <a:pt x="50" y="62"/>
                  <a:pt x="50" y="62"/>
                  <a:pt x="50" y="62"/>
                </a:cubicBezTo>
                <a:cubicBezTo>
                  <a:pt x="51" y="60"/>
                  <a:pt x="52" y="59"/>
                  <a:pt x="53" y="58"/>
                </a:cubicBezTo>
                <a:close/>
                <a:moveTo>
                  <a:pt x="73" y="62"/>
                </a:moveTo>
                <a:cubicBezTo>
                  <a:pt x="71" y="61"/>
                  <a:pt x="69" y="59"/>
                  <a:pt x="66" y="59"/>
                </a:cubicBezTo>
                <a:cubicBezTo>
                  <a:pt x="66" y="59"/>
                  <a:pt x="66" y="59"/>
                  <a:pt x="66" y="59"/>
                </a:cubicBezTo>
                <a:cubicBezTo>
                  <a:pt x="59" y="59"/>
                  <a:pt x="55" y="64"/>
                  <a:pt x="55" y="70"/>
                </a:cubicBezTo>
                <a:cubicBezTo>
                  <a:pt x="55" y="73"/>
                  <a:pt x="56" y="76"/>
                  <a:pt x="58" y="78"/>
                </a:cubicBezTo>
                <a:cubicBezTo>
                  <a:pt x="60" y="80"/>
                  <a:pt x="63" y="81"/>
                  <a:pt x="66" y="81"/>
                </a:cubicBezTo>
                <a:cubicBezTo>
                  <a:pt x="69" y="81"/>
                  <a:pt x="71" y="80"/>
                  <a:pt x="73" y="78"/>
                </a:cubicBezTo>
                <a:cubicBezTo>
                  <a:pt x="75" y="76"/>
                  <a:pt x="76" y="73"/>
                  <a:pt x="76" y="70"/>
                </a:cubicBezTo>
                <a:cubicBezTo>
                  <a:pt x="76" y="70"/>
                  <a:pt x="76" y="70"/>
                  <a:pt x="76" y="70"/>
                </a:cubicBezTo>
                <a:cubicBezTo>
                  <a:pt x="76" y="70"/>
                  <a:pt x="76" y="70"/>
                  <a:pt x="76" y="70"/>
                </a:cubicBezTo>
                <a:cubicBezTo>
                  <a:pt x="76" y="67"/>
                  <a:pt x="75" y="64"/>
                  <a:pt x="73" y="6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62" name="Freeform 3952"/>
          <p:cNvSpPr>
            <a:spLocks noEditPoints="1"/>
          </p:cNvSpPr>
          <p:nvPr/>
        </p:nvSpPr>
        <p:spPr bwMode="auto">
          <a:xfrm>
            <a:off x="8958633" y="2443399"/>
            <a:ext cx="232304" cy="232250"/>
          </a:xfrm>
          <a:custGeom>
            <a:avLst/>
            <a:gdLst>
              <a:gd name="T0" fmla="*/ 130 w 130"/>
              <a:gd name="T1" fmla="*/ 5 h 130"/>
              <a:gd name="T2" fmla="*/ 0 w 130"/>
              <a:gd name="T3" fmla="*/ 125 h 130"/>
              <a:gd name="T4" fmla="*/ 36 w 130"/>
              <a:gd name="T5" fmla="*/ 74 h 130"/>
              <a:gd name="T6" fmla="*/ 30 w 130"/>
              <a:gd name="T7" fmla="*/ 88 h 130"/>
              <a:gd name="T8" fmla="*/ 25 w 130"/>
              <a:gd name="T9" fmla="*/ 74 h 130"/>
              <a:gd name="T10" fmla="*/ 29 w 130"/>
              <a:gd name="T11" fmla="*/ 78 h 130"/>
              <a:gd name="T12" fmla="*/ 32 w 130"/>
              <a:gd name="T13" fmla="*/ 81 h 130"/>
              <a:gd name="T14" fmla="*/ 30 w 130"/>
              <a:gd name="T15" fmla="*/ 94 h 130"/>
              <a:gd name="T16" fmla="*/ 36 w 130"/>
              <a:gd name="T17" fmla="*/ 108 h 130"/>
              <a:gd name="T18" fmla="*/ 25 w 130"/>
              <a:gd name="T19" fmla="*/ 96 h 130"/>
              <a:gd name="T20" fmla="*/ 29 w 130"/>
              <a:gd name="T21" fmla="*/ 100 h 130"/>
              <a:gd name="T22" fmla="*/ 30 w 130"/>
              <a:gd name="T23" fmla="*/ 105 h 130"/>
              <a:gd name="T24" fmla="*/ 32 w 130"/>
              <a:gd name="T25" fmla="*/ 100 h 130"/>
              <a:gd name="T26" fmla="*/ 59 w 130"/>
              <a:gd name="T27" fmla="*/ 108 h 130"/>
              <a:gd name="T28" fmla="*/ 45 w 130"/>
              <a:gd name="T29" fmla="*/ 102 h 130"/>
              <a:gd name="T30" fmla="*/ 53 w 130"/>
              <a:gd name="T31" fmla="*/ 100 h 130"/>
              <a:gd name="T32" fmla="*/ 52 w 130"/>
              <a:gd name="T33" fmla="*/ 104 h 130"/>
              <a:gd name="T34" fmla="*/ 55 w 130"/>
              <a:gd name="T35" fmla="*/ 100 h 130"/>
              <a:gd name="T36" fmla="*/ 62 w 130"/>
              <a:gd name="T37" fmla="*/ 80 h 130"/>
              <a:gd name="T38" fmla="*/ 47 w 130"/>
              <a:gd name="T39" fmla="*/ 86 h 130"/>
              <a:gd name="T40" fmla="*/ 55 w 130"/>
              <a:gd name="T41" fmla="*/ 78 h 130"/>
              <a:gd name="T42" fmla="*/ 52 w 130"/>
              <a:gd name="T43" fmla="*/ 81 h 130"/>
              <a:gd name="T44" fmla="*/ 56 w 130"/>
              <a:gd name="T45" fmla="*/ 80 h 130"/>
              <a:gd name="T46" fmla="*/ 59 w 130"/>
              <a:gd name="T47" fmla="*/ 51 h 130"/>
              <a:gd name="T48" fmla="*/ 47 w 130"/>
              <a:gd name="T49" fmla="*/ 63 h 130"/>
              <a:gd name="T50" fmla="*/ 55 w 130"/>
              <a:gd name="T51" fmla="*/ 55 h 130"/>
              <a:gd name="T52" fmla="*/ 52 w 130"/>
              <a:gd name="T53" fmla="*/ 59 h 130"/>
              <a:gd name="T54" fmla="*/ 55 w 130"/>
              <a:gd name="T55" fmla="*/ 55 h 130"/>
              <a:gd name="T56" fmla="*/ 82 w 130"/>
              <a:gd name="T57" fmla="*/ 108 h 130"/>
              <a:gd name="T58" fmla="*/ 68 w 130"/>
              <a:gd name="T59" fmla="*/ 102 h 130"/>
              <a:gd name="T60" fmla="*/ 76 w 130"/>
              <a:gd name="T61" fmla="*/ 100 h 130"/>
              <a:gd name="T62" fmla="*/ 75 w 130"/>
              <a:gd name="T63" fmla="*/ 104 h 130"/>
              <a:gd name="T64" fmla="*/ 78 w 130"/>
              <a:gd name="T65" fmla="*/ 100 h 130"/>
              <a:gd name="T66" fmla="*/ 85 w 130"/>
              <a:gd name="T67" fmla="*/ 80 h 130"/>
              <a:gd name="T68" fmla="*/ 70 w 130"/>
              <a:gd name="T69" fmla="*/ 86 h 130"/>
              <a:gd name="T70" fmla="*/ 78 w 130"/>
              <a:gd name="T71" fmla="*/ 78 h 130"/>
              <a:gd name="T72" fmla="*/ 75 w 130"/>
              <a:gd name="T73" fmla="*/ 81 h 130"/>
              <a:gd name="T74" fmla="*/ 79 w 130"/>
              <a:gd name="T75" fmla="*/ 80 h 130"/>
              <a:gd name="T76" fmla="*/ 82 w 130"/>
              <a:gd name="T77" fmla="*/ 51 h 130"/>
              <a:gd name="T78" fmla="*/ 70 w 130"/>
              <a:gd name="T79" fmla="*/ 63 h 130"/>
              <a:gd name="T80" fmla="*/ 78 w 130"/>
              <a:gd name="T81" fmla="*/ 55 h 130"/>
              <a:gd name="T82" fmla="*/ 75 w 130"/>
              <a:gd name="T83" fmla="*/ 59 h 130"/>
              <a:gd name="T84" fmla="*/ 78 w 130"/>
              <a:gd name="T85" fmla="*/ 55 h 130"/>
              <a:gd name="T86" fmla="*/ 105 w 130"/>
              <a:gd name="T87" fmla="*/ 63 h 130"/>
              <a:gd name="T88" fmla="*/ 93 w 130"/>
              <a:gd name="T89" fmla="*/ 51 h 130"/>
              <a:gd name="T90" fmla="*/ 98 w 130"/>
              <a:gd name="T91" fmla="*/ 55 h 130"/>
              <a:gd name="T92" fmla="*/ 101 w 130"/>
              <a:gd name="T93" fmla="*/ 59 h 130"/>
              <a:gd name="T94" fmla="*/ 105 w 130"/>
              <a:gd name="T95" fmla="*/ 74 h 130"/>
              <a:gd name="T96" fmla="*/ 99 w 130"/>
              <a:gd name="T97" fmla="*/ 88 h 130"/>
              <a:gd name="T98" fmla="*/ 93 w 130"/>
              <a:gd name="T99" fmla="*/ 74 h 130"/>
              <a:gd name="T100" fmla="*/ 98 w 130"/>
              <a:gd name="T101" fmla="*/ 78 h 130"/>
              <a:gd name="T102" fmla="*/ 101 w 130"/>
              <a:gd name="T103" fmla="*/ 81 h 130"/>
              <a:gd name="T104" fmla="*/ 30 w 130"/>
              <a:gd name="T105" fmla="*/ 18 h 130"/>
              <a:gd name="T106" fmla="*/ 10 w 130"/>
              <a:gd name="T107" fmla="*/ 33 h 130"/>
              <a:gd name="T108" fmla="*/ 105 w 130"/>
              <a:gd name="T109" fmla="*/ 23 h 130"/>
              <a:gd name="T110" fmla="*/ 78 w 130"/>
              <a:gd name="T111" fmla="*/ 23 h 130"/>
              <a:gd name="T112" fmla="*/ 52 w 130"/>
              <a:gd name="T113" fmla="*/ 23 h 130"/>
              <a:gd name="T114" fmla="*/ 10 w 130"/>
              <a:gd name="T115" fmla="*/ 39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30" h="130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25" y="0"/>
                  <a:pt x="125" y="0"/>
                  <a:pt x="125" y="0"/>
                </a:cubicBezTo>
                <a:cubicBezTo>
                  <a:pt x="127" y="0"/>
                  <a:pt x="130" y="3"/>
                  <a:pt x="130" y="5"/>
                </a:cubicBezTo>
                <a:cubicBezTo>
                  <a:pt x="130" y="5"/>
                  <a:pt x="130" y="5"/>
                  <a:pt x="130" y="5"/>
                </a:cubicBezTo>
                <a:cubicBezTo>
                  <a:pt x="130" y="125"/>
                  <a:pt x="130" y="125"/>
                  <a:pt x="130" y="125"/>
                </a:cubicBezTo>
                <a:cubicBezTo>
                  <a:pt x="130" y="127"/>
                  <a:pt x="127" y="130"/>
                  <a:pt x="125" y="130"/>
                </a:cubicBezTo>
                <a:cubicBezTo>
                  <a:pt x="124" y="130"/>
                  <a:pt x="124" y="130"/>
                  <a:pt x="124" y="130"/>
                </a:cubicBezTo>
                <a:cubicBezTo>
                  <a:pt x="5" y="130"/>
                  <a:pt x="5" y="130"/>
                  <a:pt x="5" y="130"/>
                </a:cubicBezTo>
                <a:cubicBezTo>
                  <a:pt x="3" y="130"/>
                  <a:pt x="0" y="127"/>
                  <a:pt x="0" y="125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3" y="0"/>
                  <a:pt x="5" y="0"/>
                </a:cubicBezTo>
                <a:close/>
                <a:moveTo>
                  <a:pt x="30" y="71"/>
                </a:moveTo>
                <a:cubicBezTo>
                  <a:pt x="33" y="71"/>
                  <a:pt x="35" y="72"/>
                  <a:pt x="36" y="74"/>
                </a:cubicBezTo>
                <a:cubicBezTo>
                  <a:pt x="36" y="74"/>
                  <a:pt x="36" y="74"/>
                  <a:pt x="36" y="74"/>
                </a:cubicBezTo>
                <a:cubicBezTo>
                  <a:pt x="38" y="75"/>
                  <a:pt x="39" y="77"/>
                  <a:pt x="39" y="80"/>
                </a:cubicBezTo>
                <a:cubicBezTo>
                  <a:pt x="39" y="82"/>
                  <a:pt x="38" y="84"/>
                  <a:pt x="36" y="86"/>
                </a:cubicBezTo>
                <a:cubicBezTo>
                  <a:pt x="36" y="86"/>
                  <a:pt x="36" y="86"/>
                  <a:pt x="36" y="86"/>
                </a:cubicBezTo>
                <a:cubicBezTo>
                  <a:pt x="35" y="87"/>
                  <a:pt x="33" y="88"/>
                  <a:pt x="30" y="88"/>
                </a:cubicBezTo>
                <a:cubicBezTo>
                  <a:pt x="28" y="88"/>
                  <a:pt x="26" y="87"/>
                  <a:pt x="25" y="86"/>
                </a:cubicBezTo>
                <a:cubicBezTo>
                  <a:pt x="25" y="86"/>
                  <a:pt x="25" y="86"/>
                  <a:pt x="25" y="86"/>
                </a:cubicBezTo>
                <a:cubicBezTo>
                  <a:pt x="23" y="84"/>
                  <a:pt x="22" y="82"/>
                  <a:pt x="22" y="80"/>
                </a:cubicBezTo>
                <a:cubicBezTo>
                  <a:pt x="22" y="77"/>
                  <a:pt x="23" y="75"/>
                  <a:pt x="25" y="74"/>
                </a:cubicBezTo>
                <a:cubicBezTo>
                  <a:pt x="25" y="74"/>
                  <a:pt x="25" y="74"/>
                  <a:pt x="25" y="74"/>
                </a:cubicBezTo>
                <a:cubicBezTo>
                  <a:pt x="26" y="72"/>
                  <a:pt x="28" y="71"/>
                  <a:pt x="30" y="71"/>
                </a:cubicBezTo>
                <a:close/>
                <a:moveTo>
                  <a:pt x="32" y="78"/>
                </a:moveTo>
                <a:cubicBezTo>
                  <a:pt x="32" y="77"/>
                  <a:pt x="31" y="77"/>
                  <a:pt x="30" y="77"/>
                </a:cubicBezTo>
                <a:cubicBezTo>
                  <a:pt x="30" y="77"/>
                  <a:pt x="29" y="77"/>
                  <a:pt x="29" y="78"/>
                </a:cubicBezTo>
                <a:cubicBezTo>
                  <a:pt x="29" y="78"/>
                  <a:pt x="29" y="78"/>
                  <a:pt x="29" y="78"/>
                </a:cubicBezTo>
                <a:cubicBezTo>
                  <a:pt x="28" y="78"/>
                  <a:pt x="28" y="79"/>
                  <a:pt x="28" y="80"/>
                </a:cubicBezTo>
                <a:cubicBezTo>
                  <a:pt x="28" y="80"/>
                  <a:pt x="28" y="81"/>
                  <a:pt x="29" y="81"/>
                </a:cubicBezTo>
                <a:cubicBezTo>
                  <a:pt x="29" y="81"/>
                  <a:pt x="29" y="81"/>
                  <a:pt x="29" y="81"/>
                </a:cubicBezTo>
                <a:cubicBezTo>
                  <a:pt x="29" y="82"/>
                  <a:pt x="30" y="82"/>
                  <a:pt x="30" y="82"/>
                </a:cubicBezTo>
                <a:cubicBezTo>
                  <a:pt x="31" y="82"/>
                  <a:pt x="32" y="82"/>
                  <a:pt x="32" y="81"/>
                </a:cubicBezTo>
                <a:cubicBezTo>
                  <a:pt x="32" y="81"/>
                  <a:pt x="32" y="81"/>
                  <a:pt x="32" y="81"/>
                </a:cubicBezTo>
                <a:cubicBezTo>
                  <a:pt x="33" y="81"/>
                  <a:pt x="33" y="80"/>
                  <a:pt x="33" y="80"/>
                </a:cubicBezTo>
                <a:cubicBezTo>
                  <a:pt x="33" y="79"/>
                  <a:pt x="33" y="78"/>
                  <a:pt x="32" y="78"/>
                </a:cubicBezTo>
                <a:cubicBezTo>
                  <a:pt x="32" y="78"/>
                  <a:pt x="32" y="78"/>
                  <a:pt x="32" y="78"/>
                </a:cubicBezTo>
                <a:close/>
                <a:moveTo>
                  <a:pt x="30" y="94"/>
                </a:moveTo>
                <a:cubicBezTo>
                  <a:pt x="33" y="94"/>
                  <a:pt x="35" y="95"/>
                  <a:pt x="36" y="96"/>
                </a:cubicBezTo>
                <a:cubicBezTo>
                  <a:pt x="36" y="96"/>
                  <a:pt x="36" y="96"/>
                  <a:pt x="36" y="96"/>
                </a:cubicBezTo>
                <a:cubicBezTo>
                  <a:pt x="38" y="98"/>
                  <a:pt x="39" y="100"/>
                  <a:pt x="39" y="102"/>
                </a:cubicBezTo>
                <a:cubicBezTo>
                  <a:pt x="39" y="105"/>
                  <a:pt x="38" y="107"/>
                  <a:pt x="36" y="108"/>
                </a:cubicBezTo>
                <a:cubicBezTo>
                  <a:pt x="36" y="108"/>
                  <a:pt x="36" y="108"/>
                  <a:pt x="36" y="108"/>
                </a:cubicBezTo>
                <a:cubicBezTo>
                  <a:pt x="35" y="110"/>
                  <a:pt x="33" y="111"/>
                  <a:pt x="30" y="111"/>
                </a:cubicBezTo>
                <a:cubicBezTo>
                  <a:pt x="28" y="111"/>
                  <a:pt x="26" y="110"/>
                  <a:pt x="25" y="108"/>
                </a:cubicBezTo>
                <a:cubicBezTo>
                  <a:pt x="25" y="108"/>
                  <a:pt x="25" y="108"/>
                  <a:pt x="25" y="108"/>
                </a:cubicBezTo>
                <a:cubicBezTo>
                  <a:pt x="23" y="107"/>
                  <a:pt x="22" y="105"/>
                  <a:pt x="22" y="102"/>
                </a:cubicBezTo>
                <a:cubicBezTo>
                  <a:pt x="22" y="100"/>
                  <a:pt x="23" y="98"/>
                  <a:pt x="25" y="96"/>
                </a:cubicBezTo>
                <a:cubicBezTo>
                  <a:pt x="25" y="96"/>
                  <a:pt x="25" y="96"/>
                  <a:pt x="25" y="96"/>
                </a:cubicBezTo>
                <a:cubicBezTo>
                  <a:pt x="26" y="95"/>
                  <a:pt x="28" y="94"/>
                  <a:pt x="30" y="94"/>
                </a:cubicBezTo>
                <a:close/>
                <a:moveTo>
                  <a:pt x="32" y="100"/>
                </a:moveTo>
                <a:cubicBezTo>
                  <a:pt x="32" y="100"/>
                  <a:pt x="31" y="100"/>
                  <a:pt x="30" y="100"/>
                </a:cubicBezTo>
                <a:cubicBezTo>
                  <a:pt x="30" y="100"/>
                  <a:pt x="29" y="100"/>
                  <a:pt x="29" y="100"/>
                </a:cubicBezTo>
                <a:cubicBezTo>
                  <a:pt x="29" y="100"/>
                  <a:pt x="29" y="100"/>
                  <a:pt x="29" y="100"/>
                </a:cubicBezTo>
                <a:cubicBezTo>
                  <a:pt x="28" y="101"/>
                  <a:pt x="28" y="102"/>
                  <a:pt x="28" y="102"/>
                </a:cubicBezTo>
                <a:cubicBezTo>
                  <a:pt x="28" y="103"/>
                  <a:pt x="28" y="104"/>
                  <a:pt x="29" y="104"/>
                </a:cubicBezTo>
                <a:cubicBezTo>
                  <a:pt x="29" y="104"/>
                  <a:pt x="29" y="104"/>
                  <a:pt x="29" y="104"/>
                </a:cubicBezTo>
                <a:cubicBezTo>
                  <a:pt x="29" y="104"/>
                  <a:pt x="30" y="105"/>
                  <a:pt x="30" y="105"/>
                </a:cubicBezTo>
                <a:cubicBezTo>
                  <a:pt x="31" y="105"/>
                  <a:pt x="32" y="104"/>
                  <a:pt x="32" y="104"/>
                </a:cubicBezTo>
                <a:cubicBezTo>
                  <a:pt x="32" y="104"/>
                  <a:pt x="32" y="104"/>
                  <a:pt x="32" y="104"/>
                </a:cubicBezTo>
                <a:cubicBezTo>
                  <a:pt x="33" y="104"/>
                  <a:pt x="33" y="103"/>
                  <a:pt x="33" y="102"/>
                </a:cubicBezTo>
                <a:cubicBezTo>
                  <a:pt x="33" y="102"/>
                  <a:pt x="33" y="101"/>
                  <a:pt x="32" y="100"/>
                </a:cubicBezTo>
                <a:cubicBezTo>
                  <a:pt x="32" y="100"/>
                  <a:pt x="32" y="100"/>
                  <a:pt x="32" y="100"/>
                </a:cubicBezTo>
                <a:close/>
                <a:moveTo>
                  <a:pt x="53" y="94"/>
                </a:moveTo>
                <a:cubicBezTo>
                  <a:pt x="56" y="94"/>
                  <a:pt x="58" y="95"/>
                  <a:pt x="59" y="96"/>
                </a:cubicBezTo>
                <a:cubicBezTo>
                  <a:pt x="59" y="96"/>
                  <a:pt x="59" y="96"/>
                  <a:pt x="59" y="96"/>
                </a:cubicBezTo>
                <a:cubicBezTo>
                  <a:pt x="61" y="98"/>
                  <a:pt x="62" y="100"/>
                  <a:pt x="62" y="102"/>
                </a:cubicBezTo>
                <a:cubicBezTo>
                  <a:pt x="62" y="105"/>
                  <a:pt x="61" y="107"/>
                  <a:pt x="59" y="108"/>
                </a:cubicBezTo>
                <a:cubicBezTo>
                  <a:pt x="59" y="108"/>
                  <a:pt x="59" y="108"/>
                  <a:pt x="59" y="108"/>
                </a:cubicBezTo>
                <a:cubicBezTo>
                  <a:pt x="58" y="110"/>
                  <a:pt x="56" y="111"/>
                  <a:pt x="53" y="111"/>
                </a:cubicBezTo>
                <a:cubicBezTo>
                  <a:pt x="51" y="111"/>
                  <a:pt x="49" y="110"/>
                  <a:pt x="47" y="108"/>
                </a:cubicBezTo>
                <a:cubicBezTo>
                  <a:pt x="47" y="108"/>
                  <a:pt x="47" y="108"/>
                  <a:pt x="47" y="108"/>
                </a:cubicBezTo>
                <a:cubicBezTo>
                  <a:pt x="46" y="107"/>
                  <a:pt x="45" y="105"/>
                  <a:pt x="45" y="102"/>
                </a:cubicBezTo>
                <a:cubicBezTo>
                  <a:pt x="45" y="100"/>
                  <a:pt x="46" y="98"/>
                  <a:pt x="47" y="96"/>
                </a:cubicBezTo>
                <a:cubicBezTo>
                  <a:pt x="47" y="96"/>
                  <a:pt x="47" y="96"/>
                  <a:pt x="47" y="96"/>
                </a:cubicBezTo>
                <a:cubicBezTo>
                  <a:pt x="49" y="95"/>
                  <a:pt x="51" y="94"/>
                  <a:pt x="53" y="94"/>
                </a:cubicBezTo>
                <a:close/>
                <a:moveTo>
                  <a:pt x="55" y="100"/>
                </a:moveTo>
                <a:cubicBezTo>
                  <a:pt x="55" y="100"/>
                  <a:pt x="54" y="100"/>
                  <a:pt x="53" y="100"/>
                </a:cubicBezTo>
                <a:cubicBezTo>
                  <a:pt x="53" y="100"/>
                  <a:pt x="52" y="100"/>
                  <a:pt x="52" y="100"/>
                </a:cubicBezTo>
                <a:cubicBezTo>
                  <a:pt x="52" y="100"/>
                  <a:pt x="52" y="100"/>
                  <a:pt x="52" y="100"/>
                </a:cubicBezTo>
                <a:cubicBezTo>
                  <a:pt x="51" y="101"/>
                  <a:pt x="51" y="102"/>
                  <a:pt x="51" y="102"/>
                </a:cubicBezTo>
                <a:cubicBezTo>
                  <a:pt x="51" y="103"/>
                  <a:pt x="51" y="104"/>
                  <a:pt x="52" y="104"/>
                </a:cubicBezTo>
                <a:cubicBezTo>
                  <a:pt x="52" y="104"/>
                  <a:pt x="52" y="104"/>
                  <a:pt x="52" y="104"/>
                </a:cubicBezTo>
                <a:cubicBezTo>
                  <a:pt x="52" y="104"/>
                  <a:pt x="53" y="105"/>
                  <a:pt x="53" y="105"/>
                </a:cubicBezTo>
                <a:cubicBezTo>
                  <a:pt x="54" y="105"/>
                  <a:pt x="55" y="104"/>
                  <a:pt x="55" y="104"/>
                </a:cubicBezTo>
                <a:cubicBezTo>
                  <a:pt x="55" y="104"/>
                  <a:pt x="55" y="104"/>
                  <a:pt x="55" y="104"/>
                </a:cubicBezTo>
                <a:cubicBezTo>
                  <a:pt x="56" y="104"/>
                  <a:pt x="56" y="103"/>
                  <a:pt x="56" y="102"/>
                </a:cubicBezTo>
                <a:cubicBezTo>
                  <a:pt x="56" y="102"/>
                  <a:pt x="56" y="101"/>
                  <a:pt x="55" y="100"/>
                </a:cubicBezTo>
                <a:cubicBezTo>
                  <a:pt x="55" y="100"/>
                  <a:pt x="55" y="100"/>
                  <a:pt x="55" y="100"/>
                </a:cubicBezTo>
                <a:close/>
                <a:moveTo>
                  <a:pt x="53" y="71"/>
                </a:moveTo>
                <a:cubicBezTo>
                  <a:pt x="56" y="71"/>
                  <a:pt x="58" y="72"/>
                  <a:pt x="59" y="74"/>
                </a:cubicBezTo>
                <a:cubicBezTo>
                  <a:pt x="59" y="74"/>
                  <a:pt x="59" y="74"/>
                  <a:pt x="59" y="74"/>
                </a:cubicBezTo>
                <a:cubicBezTo>
                  <a:pt x="61" y="75"/>
                  <a:pt x="62" y="77"/>
                  <a:pt x="62" y="80"/>
                </a:cubicBezTo>
                <a:cubicBezTo>
                  <a:pt x="62" y="82"/>
                  <a:pt x="61" y="84"/>
                  <a:pt x="59" y="86"/>
                </a:cubicBezTo>
                <a:cubicBezTo>
                  <a:pt x="59" y="86"/>
                  <a:pt x="59" y="86"/>
                  <a:pt x="59" y="86"/>
                </a:cubicBezTo>
                <a:cubicBezTo>
                  <a:pt x="58" y="87"/>
                  <a:pt x="56" y="88"/>
                  <a:pt x="53" y="88"/>
                </a:cubicBezTo>
                <a:cubicBezTo>
                  <a:pt x="51" y="88"/>
                  <a:pt x="49" y="87"/>
                  <a:pt x="47" y="86"/>
                </a:cubicBezTo>
                <a:cubicBezTo>
                  <a:pt x="47" y="86"/>
                  <a:pt x="47" y="86"/>
                  <a:pt x="47" y="86"/>
                </a:cubicBezTo>
                <a:cubicBezTo>
                  <a:pt x="46" y="84"/>
                  <a:pt x="45" y="82"/>
                  <a:pt x="45" y="80"/>
                </a:cubicBezTo>
                <a:cubicBezTo>
                  <a:pt x="45" y="77"/>
                  <a:pt x="46" y="75"/>
                  <a:pt x="47" y="74"/>
                </a:cubicBezTo>
                <a:cubicBezTo>
                  <a:pt x="47" y="74"/>
                  <a:pt x="47" y="74"/>
                  <a:pt x="47" y="74"/>
                </a:cubicBezTo>
                <a:cubicBezTo>
                  <a:pt x="49" y="72"/>
                  <a:pt x="51" y="71"/>
                  <a:pt x="53" y="71"/>
                </a:cubicBezTo>
                <a:close/>
                <a:moveTo>
                  <a:pt x="55" y="78"/>
                </a:moveTo>
                <a:cubicBezTo>
                  <a:pt x="55" y="77"/>
                  <a:pt x="54" y="77"/>
                  <a:pt x="53" y="77"/>
                </a:cubicBezTo>
                <a:cubicBezTo>
                  <a:pt x="53" y="77"/>
                  <a:pt x="52" y="77"/>
                  <a:pt x="52" y="78"/>
                </a:cubicBezTo>
                <a:cubicBezTo>
                  <a:pt x="52" y="78"/>
                  <a:pt x="52" y="78"/>
                  <a:pt x="52" y="78"/>
                </a:cubicBezTo>
                <a:cubicBezTo>
                  <a:pt x="51" y="78"/>
                  <a:pt x="51" y="79"/>
                  <a:pt x="51" y="80"/>
                </a:cubicBezTo>
                <a:cubicBezTo>
                  <a:pt x="51" y="80"/>
                  <a:pt x="51" y="81"/>
                  <a:pt x="52" y="81"/>
                </a:cubicBezTo>
                <a:cubicBezTo>
                  <a:pt x="52" y="81"/>
                  <a:pt x="52" y="81"/>
                  <a:pt x="52" y="81"/>
                </a:cubicBezTo>
                <a:cubicBezTo>
                  <a:pt x="52" y="82"/>
                  <a:pt x="53" y="82"/>
                  <a:pt x="53" y="82"/>
                </a:cubicBezTo>
                <a:cubicBezTo>
                  <a:pt x="54" y="82"/>
                  <a:pt x="55" y="82"/>
                  <a:pt x="55" y="81"/>
                </a:cubicBezTo>
                <a:cubicBezTo>
                  <a:pt x="55" y="81"/>
                  <a:pt x="55" y="81"/>
                  <a:pt x="55" y="81"/>
                </a:cubicBezTo>
                <a:cubicBezTo>
                  <a:pt x="56" y="81"/>
                  <a:pt x="56" y="80"/>
                  <a:pt x="56" y="80"/>
                </a:cubicBezTo>
                <a:cubicBezTo>
                  <a:pt x="56" y="79"/>
                  <a:pt x="56" y="78"/>
                  <a:pt x="55" y="78"/>
                </a:cubicBezTo>
                <a:cubicBezTo>
                  <a:pt x="55" y="78"/>
                  <a:pt x="55" y="78"/>
                  <a:pt x="55" y="78"/>
                </a:cubicBezTo>
                <a:close/>
                <a:moveTo>
                  <a:pt x="53" y="49"/>
                </a:moveTo>
                <a:cubicBezTo>
                  <a:pt x="56" y="49"/>
                  <a:pt x="58" y="50"/>
                  <a:pt x="59" y="51"/>
                </a:cubicBezTo>
                <a:cubicBezTo>
                  <a:pt x="59" y="51"/>
                  <a:pt x="59" y="51"/>
                  <a:pt x="59" y="51"/>
                </a:cubicBezTo>
                <a:cubicBezTo>
                  <a:pt x="61" y="53"/>
                  <a:pt x="62" y="55"/>
                  <a:pt x="62" y="57"/>
                </a:cubicBezTo>
                <a:cubicBezTo>
                  <a:pt x="62" y="60"/>
                  <a:pt x="61" y="62"/>
                  <a:pt x="59" y="63"/>
                </a:cubicBezTo>
                <a:cubicBezTo>
                  <a:pt x="58" y="65"/>
                  <a:pt x="56" y="66"/>
                  <a:pt x="53" y="66"/>
                </a:cubicBezTo>
                <a:cubicBezTo>
                  <a:pt x="51" y="66"/>
                  <a:pt x="49" y="65"/>
                  <a:pt x="47" y="63"/>
                </a:cubicBezTo>
                <a:cubicBezTo>
                  <a:pt x="47" y="63"/>
                  <a:pt x="47" y="63"/>
                  <a:pt x="47" y="63"/>
                </a:cubicBezTo>
                <a:cubicBezTo>
                  <a:pt x="46" y="62"/>
                  <a:pt x="45" y="59"/>
                  <a:pt x="45" y="57"/>
                </a:cubicBezTo>
                <a:cubicBezTo>
                  <a:pt x="45" y="55"/>
                  <a:pt x="46" y="53"/>
                  <a:pt x="47" y="51"/>
                </a:cubicBezTo>
                <a:cubicBezTo>
                  <a:pt x="47" y="51"/>
                  <a:pt x="47" y="51"/>
                  <a:pt x="47" y="51"/>
                </a:cubicBezTo>
                <a:cubicBezTo>
                  <a:pt x="49" y="50"/>
                  <a:pt x="51" y="49"/>
                  <a:pt x="53" y="49"/>
                </a:cubicBezTo>
                <a:close/>
                <a:moveTo>
                  <a:pt x="55" y="55"/>
                </a:moveTo>
                <a:cubicBezTo>
                  <a:pt x="55" y="55"/>
                  <a:pt x="54" y="55"/>
                  <a:pt x="53" y="55"/>
                </a:cubicBezTo>
                <a:cubicBezTo>
                  <a:pt x="53" y="55"/>
                  <a:pt x="52" y="55"/>
                  <a:pt x="52" y="55"/>
                </a:cubicBezTo>
                <a:cubicBezTo>
                  <a:pt x="52" y="55"/>
                  <a:pt x="52" y="55"/>
                  <a:pt x="52" y="55"/>
                </a:cubicBezTo>
                <a:cubicBezTo>
                  <a:pt x="51" y="56"/>
                  <a:pt x="51" y="57"/>
                  <a:pt x="51" y="57"/>
                </a:cubicBezTo>
                <a:cubicBezTo>
                  <a:pt x="51" y="58"/>
                  <a:pt x="51" y="59"/>
                  <a:pt x="52" y="59"/>
                </a:cubicBezTo>
                <a:cubicBezTo>
                  <a:pt x="52" y="59"/>
                  <a:pt x="53" y="60"/>
                  <a:pt x="53" y="60"/>
                </a:cubicBezTo>
                <a:cubicBezTo>
                  <a:pt x="54" y="60"/>
                  <a:pt x="55" y="59"/>
                  <a:pt x="55" y="59"/>
                </a:cubicBezTo>
                <a:cubicBezTo>
                  <a:pt x="56" y="59"/>
                  <a:pt x="56" y="58"/>
                  <a:pt x="56" y="57"/>
                </a:cubicBezTo>
                <a:cubicBezTo>
                  <a:pt x="56" y="57"/>
                  <a:pt x="56" y="56"/>
                  <a:pt x="55" y="55"/>
                </a:cubicBezTo>
                <a:cubicBezTo>
                  <a:pt x="55" y="55"/>
                  <a:pt x="55" y="55"/>
                  <a:pt x="55" y="55"/>
                </a:cubicBezTo>
                <a:close/>
                <a:moveTo>
                  <a:pt x="76" y="94"/>
                </a:moveTo>
                <a:cubicBezTo>
                  <a:pt x="79" y="94"/>
                  <a:pt x="81" y="95"/>
                  <a:pt x="82" y="96"/>
                </a:cubicBezTo>
                <a:cubicBezTo>
                  <a:pt x="82" y="96"/>
                  <a:pt x="82" y="96"/>
                  <a:pt x="82" y="96"/>
                </a:cubicBezTo>
                <a:cubicBezTo>
                  <a:pt x="84" y="98"/>
                  <a:pt x="85" y="100"/>
                  <a:pt x="85" y="102"/>
                </a:cubicBezTo>
                <a:cubicBezTo>
                  <a:pt x="85" y="105"/>
                  <a:pt x="84" y="107"/>
                  <a:pt x="82" y="108"/>
                </a:cubicBezTo>
                <a:cubicBezTo>
                  <a:pt x="82" y="108"/>
                  <a:pt x="82" y="108"/>
                  <a:pt x="82" y="108"/>
                </a:cubicBezTo>
                <a:cubicBezTo>
                  <a:pt x="81" y="110"/>
                  <a:pt x="79" y="111"/>
                  <a:pt x="76" y="111"/>
                </a:cubicBezTo>
                <a:cubicBezTo>
                  <a:pt x="74" y="111"/>
                  <a:pt x="72" y="110"/>
                  <a:pt x="70" y="108"/>
                </a:cubicBezTo>
                <a:cubicBezTo>
                  <a:pt x="70" y="108"/>
                  <a:pt x="70" y="108"/>
                  <a:pt x="70" y="108"/>
                </a:cubicBezTo>
                <a:cubicBezTo>
                  <a:pt x="69" y="107"/>
                  <a:pt x="68" y="105"/>
                  <a:pt x="68" y="102"/>
                </a:cubicBezTo>
                <a:cubicBezTo>
                  <a:pt x="68" y="100"/>
                  <a:pt x="69" y="98"/>
                  <a:pt x="70" y="96"/>
                </a:cubicBezTo>
                <a:cubicBezTo>
                  <a:pt x="70" y="96"/>
                  <a:pt x="70" y="96"/>
                  <a:pt x="70" y="96"/>
                </a:cubicBezTo>
                <a:cubicBezTo>
                  <a:pt x="72" y="95"/>
                  <a:pt x="74" y="94"/>
                  <a:pt x="76" y="94"/>
                </a:cubicBezTo>
                <a:close/>
                <a:moveTo>
                  <a:pt x="78" y="100"/>
                </a:moveTo>
                <a:cubicBezTo>
                  <a:pt x="78" y="100"/>
                  <a:pt x="77" y="100"/>
                  <a:pt x="76" y="100"/>
                </a:cubicBezTo>
                <a:cubicBezTo>
                  <a:pt x="76" y="100"/>
                  <a:pt x="75" y="100"/>
                  <a:pt x="75" y="100"/>
                </a:cubicBezTo>
                <a:cubicBezTo>
                  <a:pt x="75" y="100"/>
                  <a:pt x="75" y="100"/>
                  <a:pt x="75" y="100"/>
                </a:cubicBezTo>
                <a:cubicBezTo>
                  <a:pt x="74" y="101"/>
                  <a:pt x="74" y="102"/>
                  <a:pt x="74" y="102"/>
                </a:cubicBezTo>
                <a:cubicBezTo>
                  <a:pt x="74" y="103"/>
                  <a:pt x="74" y="104"/>
                  <a:pt x="75" y="104"/>
                </a:cubicBezTo>
                <a:cubicBezTo>
                  <a:pt x="75" y="104"/>
                  <a:pt x="75" y="104"/>
                  <a:pt x="75" y="104"/>
                </a:cubicBezTo>
                <a:cubicBezTo>
                  <a:pt x="75" y="104"/>
                  <a:pt x="76" y="105"/>
                  <a:pt x="76" y="105"/>
                </a:cubicBezTo>
                <a:cubicBezTo>
                  <a:pt x="77" y="105"/>
                  <a:pt x="78" y="104"/>
                  <a:pt x="78" y="104"/>
                </a:cubicBezTo>
                <a:cubicBezTo>
                  <a:pt x="78" y="104"/>
                  <a:pt x="78" y="104"/>
                  <a:pt x="78" y="104"/>
                </a:cubicBezTo>
                <a:cubicBezTo>
                  <a:pt x="79" y="104"/>
                  <a:pt x="79" y="103"/>
                  <a:pt x="79" y="102"/>
                </a:cubicBezTo>
                <a:cubicBezTo>
                  <a:pt x="79" y="102"/>
                  <a:pt x="79" y="101"/>
                  <a:pt x="78" y="100"/>
                </a:cubicBezTo>
                <a:cubicBezTo>
                  <a:pt x="78" y="100"/>
                  <a:pt x="78" y="100"/>
                  <a:pt x="78" y="100"/>
                </a:cubicBezTo>
                <a:close/>
                <a:moveTo>
                  <a:pt x="76" y="71"/>
                </a:moveTo>
                <a:cubicBezTo>
                  <a:pt x="79" y="71"/>
                  <a:pt x="81" y="72"/>
                  <a:pt x="82" y="74"/>
                </a:cubicBezTo>
                <a:cubicBezTo>
                  <a:pt x="82" y="74"/>
                  <a:pt x="82" y="74"/>
                  <a:pt x="82" y="74"/>
                </a:cubicBezTo>
                <a:cubicBezTo>
                  <a:pt x="84" y="75"/>
                  <a:pt x="85" y="77"/>
                  <a:pt x="85" y="80"/>
                </a:cubicBezTo>
                <a:cubicBezTo>
                  <a:pt x="85" y="82"/>
                  <a:pt x="84" y="84"/>
                  <a:pt x="82" y="86"/>
                </a:cubicBezTo>
                <a:cubicBezTo>
                  <a:pt x="82" y="86"/>
                  <a:pt x="82" y="86"/>
                  <a:pt x="82" y="86"/>
                </a:cubicBezTo>
                <a:cubicBezTo>
                  <a:pt x="81" y="87"/>
                  <a:pt x="79" y="88"/>
                  <a:pt x="76" y="88"/>
                </a:cubicBezTo>
                <a:cubicBezTo>
                  <a:pt x="74" y="88"/>
                  <a:pt x="72" y="87"/>
                  <a:pt x="70" y="86"/>
                </a:cubicBezTo>
                <a:cubicBezTo>
                  <a:pt x="70" y="86"/>
                  <a:pt x="70" y="86"/>
                  <a:pt x="70" y="86"/>
                </a:cubicBezTo>
                <a:cubicBezTo>
                  <a:pt x="69" y="84"/>
                  <a:pt x="68" y="82"/>
                  <a:pt x="68" y="80"/>
                </a:cubicBezTo>
                <a:cubicBezTo>
                  <a:pt x="68" y="77"/>
                  <a:pt x="69" y="75"/>
                  <a:pt x="70" y="74"/>
                </a:cubicBezTo>
                <a:cubicBezTo>
                  <a:pt x="70" y="74"/>
                  <a:pt x="70" y="74"/>
                  <a:pt x="70" y="74"/>
                </a:cubicBezTo>
                <a:cubicBezTo>
                  <a:pt x="72" y="72"/>
                  <a:pt x="74" y="71"/>
                  <a:pt x="76" y="71"/>
                </a:cubicBezTo>
                <a:close/>
                <a:moveTo>
                  <a:pt x="78" y="78"/>
                </a:moveTo>
                <a:cubicBezTo>
                  <a:pt x="78" y="77"/>
                  <a:pt x="77" y="77"/>
                  <a:pt x="76" y="77"/>
                </a:cubicBezTo>
                <a:cubicBezTo>
                  <a:pt x="76" y="77"/>
                  <a:pt x="75" y="77"/>
                  <a:pt x="75" y="78"/>
                </a:cubicBezTo>
                <a:cubicBezTo>
                  <a:pt x="75" y="78"/>
                  <a:pt x="75" y="78"/>
                  <a:pt x="75" y="78"/>
                </a:cubicBezTo>
                <a:cubicBezTo>
                  <a:pt x="74" y="78"/>
                  <a:pt x="74" y="79"/>
                  <a:pt x="74" y="80"/>
                </a:cubicBezTo>
                <a:cubicBezTo>
                  <a:pt x="74" y="80"/>
                  <a:pt x="74" y="81"/>
                  <a:pt x="75" y="81"/>
                </a:cubicBezTo>
                <a:cubicBezTo>
                  <a:pt x="75" y="81"/>
                  <a:pt x="75" y="81"/>
                  <a:pt x="75" y="81"/>
                </a:cubicBezTo>
                <a:cubicBezTo>
                  <a:pt x="75" y="82"/>
                  <a:pt x="76" y="82"/>
                  <a:pt x="76" y="82"/>
                </a:cubicBezTo>
                <a:cubicBezTo>
                  <a:pt x="77" y="82"/>
                  <a:pt x="78" y="82"/>
                  <a:pt x="78" y="81"/>
                </a:cubicBezTo>
                <a:cubicBezTo>
                  <a:pt x="78" y="81"/>
                  <a:pt x="78" y="81"/>
                  <a:pt x="78" y="81"/>
                </a:cubicBezTo>
                <a:cubicBezTo>
                  <a:pt x="79" y="81"/>
                  <a:pt x="79" y="80"/>
                  <a:pt x="79" y="80"/>
                </a:cubicBezTo>
                <a:cubicBezTo>
                  <a:pt x="79" y="79"/>
                  <a:pt x="79" y="78"/>
                  <a:pt x="78" y="78"/>
                </a:cubicBezTo>
                <a:cubicBezTo>
                  <a:pt x="78" y="78"/>
                  <a:pt x="78" y="78"/>
                  <a:pt x="78" y="78"/>
                </a:cubicBezTo>
                <a:close/>
                <a:moveTo>
                  <a:pt x="76" y="49"/>
                </a:moveTo>
                <a:cubicBezTo>
                  <a:pt x="79" y="49"/>
                  <a:pt x="81" y="50"/>
                  <a:pt x="82" y="51"/>
                </a:cubicBezTo>
                <a:cubicBezTo>
                  <a:pt x="82" y="51"/>
                  <a:pt x="82" y="51"/>
                  <a:pt x="82" y="51"/>
                </a:cubicBezTo>
                <a:cubicBezTo>
                  <a:pt x="84" y="53"/>
                  <a:pt x="85" y="55"/>
                  <a:pt x="85" y="57"/>
                </a:cubicBezTo>
                <a:cubicBezTo>
                  <a:pt x="85" y="60"/>
                  <a:pt x="84" y="62"/>
                  <a:pt x="82" y="63"/>
                </a:cubicBezTo>
                <a:cubicBezTo>
                  <a:pt x="81" y="65"/>
                  <a:pt x="79" y="66"/>
                  <a:pt x="76" y="66"/>
                </a:cubicBezTo>
                <a:cubicBezTo>
                  <a:pt x="74" y="66"/>
                  <a:pt x="72" y="65"/>
                  <a:pt x="70" y="63"/>
                </a:cubicBezTo>
                <a:cubicBezTo>
                  <a:pt x="70" y="63"/>
                  <a:pt x="70" y="63"/>
                  <a:pt x="70" y="63"/>
                </a:cubicBezTo>
                <a:cubicBezTo>
                  <a:pt x="69" y="62"/>
                  <a:pt x="68" y="59"/>
                  <a:pt x="68" y="57"/>
                </a:cubicBezTo>
                <a:cubicBezTo>
                  <a:pt x="68" y="55"/>
                  <a:pt x="69" y="53"/>
                  <a:pt x="70" y="51"/>
                </a:cubicBezTo>
                <a:cubicBezTo>
                  <a:pt x="70" y="51"/>
                  <a:pt x="70" y="51"/>
                  <a:pt x="70" y="51"/>
                </a:cubicBezTo>
                <a:cubicBezTo>
                  <a:pt x="72" y="50"/>
                  <a:pt x="74" y="49"/>
                  <a:pt x="76" y="49"/>
                </a:cubicBezTo>
                <a:close/>
                <a:moveTo>
                  <a:pt x="78" y="55"/>
                </a:moveTo>
                <a:cubicBezTo>
                  <a:pt x="78" y="55"/>
                  <a:pt x="77" y="55"/>
                  <a:pt x="76" y="55"/>
                </a:cubicBezTo>
                <a:cubicBezTo>
                  <a:pt x="76" y="55"/>
                  <a:pt x="75" y="55"/>
                  <a:pt x="75" y="55"/>
                </a:cubicBezTo>
                <a:cubicBezTo>
                  <a:pt x="75" y="55"/>
                  <a:pt x="75" y="55"/>
                  <a:pt x="75" y="55"/>
                </a:cubicBezTo>
                <a:cubicBezTo>
                  <a:pt x="74" y="56"/>
                  <a:pt x="74" y="57"/>
                  <a:pt x="74" y="57"/>
                </a:cubicBezTo>
                <a:cubicBezTo>
                  <a:pt x="74" y="58"/>
                  <a:pt x="74" y="59"/>
                  <a:pt x="75" y="59"/>
                </a:cubicBezTo>
                <a:cubicBezTo>
                  <a:pt x="75" y="59"/>
                  <a:pt x="76" y="60"/>
                  <a:pt x="76" y="60"/>
                </a:cubicBezTo>
                <a:cubicBezTo>
                  <a:pt x="77" y="60"/>
                  <a:pt x="78" y="59"/>
                  <a:pt x="78" y="59"/>
                </a:cubicBezTo>
                <a:cubicBezTo>
                  <a:pt x="79" y="59"/>
                  <a:pt x="79" y="58"/>
                  <a:pt x="79" y="57"/>
                </a:cubicBezTo>
                <a:cubicBezTo>
                  <a:pt x="79" y="57"/>
                  <a:pt x="79" y="56"/>
                  <a:pt x="78" y="55"/>
                </a:cubicBezTo>
                <a:cubicBezTo>
                  <a:pt x="78" y="55"/>
                  <a:pt x="78" y="55"/>
                  <a:pt x="78" y="55"/>
                </a:cubicBezTo>
                <a:close/>
                <a:moveTo>
                  <a:pt x="99" y="49"/>
                </a:moveTo>
                <a:cubicBezTo>
                  <a:pt x="102" y="49"/>
                  <a:pt x="104" y="50"/>
                  <a:pt x="105" y="51"/>
                </a:cubicBezTo>
                <a:cubicBezTo>
                  <a:pt x="105" y="51"/>
                  <a:pt x="105" y="51"/>
                  <a:pt x="105" y="51"/>
                </a:cubicBezTo>
                <a:cubicBezTo>
                  <a:pt x="107" y="53"/>
                  <a:pt x="108" y="55"/>
                  <a:pt x="108" y="57"/>
                </a:cubicBezTo>
                <a:cubicBezTo>
                  <a:pt x="108" y="60"/>
                  <a:pt x="107" y="62"/>
                  <a:pt x="105" y="63"/>
                </a:cubicBezTo>
                <a:cubicBezTo>
                  <a:pt x="104" y="65"/>
                  <a:pt x="102" y="66"/>
                  <a:pt x="99" y="66"/>
                </a:cubicBezTo>
                <a:cubicBezTo>
                  <a:pt x="97" y="66"/>
                  <a:pt x="95" y="65"/>
                  <a:pt x="93" y="63"/>
                </a:cubicBezTo>
                <a:cubicBezTo>
                  <a:pt x="93" y="63"/>
                  <a:pt x="93" y="63"/>
                  <a:pt x="93" y="63"/>
                </a:cubicBezTo>
                <a:cubicBezTo>
                  <a:pt x="92" y="62"/>
                  <a:pt x="91" y="59"/>
                  <a:pt x="91" y="57"/>
                </a:cubicBezTo>
                <a:cubicBezTo>
                  <a:pt x="91" y="55"/>
                  <a:pt x="92" y="53"/>
                  <a:pt x="93" y="51"/>
                </a:cubicBezTo>
                <a:cubicBezTo>
                  <a:pt x="93" y="51"/>
                  <a:pt x="93" y="51"/>
                  <a:pt x="93" y="51"/>
                </a:cubicBezTo>
                <a:cubicBezTo>
                  <a:pt x="95" y="50"/>
                  <a:pt x="97" y="49"/>
                  <a:pt x="99" y="49"/>
                </a:cubicBezTo>
                <a:close/>
                <a:moveTo>
                  <a:pt x="101" y="55"/>
                </a:moveTo>
                <a:cubicBezTo>
                  <a:pt x="101" y="55"/>
                  <a:pt x="100" y="55"/>
                  <a:pt x="99" y="55"/>
                </a:cubicBezTo>
                <a:cubicBezTo>
                  <a:pt x="99" y="55"/>
                  <a:pt x="98" y="55"/>
                  <a:pt x="98" y="55"/>
                </a:cubicBezTo>
                <a:cubicBezTo>
                  <a:pt x="98" y="55"/>
                  <a:pt x="98" y="55"/>
                  <a:pt x="98" y="55"/>
                </a:cubicBezTo>
                <a:cubicBezTo>
                  <a:pt x="97" y="56"/>
                  <a:pt x="97" y="57"/>
                  <a:pt x="97" y="57"/>
                </a:cubicBezTo>
                <a:cubicBezTo>
                  <a:pt x="97" y="58"/>
                  <a:pt x="97" y="59"/>
                  <a:pt x="98" y="59"/>
                </a:cubicBezTo>
                <a:cubicBezTo>
                  <a:pt x="98" y="59"/>
                  <a:pt x="99" y="60"/>
                  <a:pt x="99" y="60"/>
                </a:cubicBezTo>
                <a:cubicBezTo>
                  <a:pt x="100" y="60"/>
                  <a:pt x="101" y="59"/>
                  <a:pt x="101" y="59"/>
                </a:cubicBezTo>
                <a:cubicBezTo>
                  <a:pt x="102" y="59"/>
                  <a:pt x="102" y="58"/>
                  <a:pt x="102" y="57"/>
                </a:cubicBezTo>
                <a:cubicBezTo>
                  <a:pt x="102" y="57"/>
                  <a:pt x="102" y="56"/>
                  <a:pt x="101" y="55"/>
                </a:cubicBezTo>
                <a:cubicBezTo>
                  <a:pt x="101" y="55"/>
                  <a:pt x="101" y="55"/>
                  <a:pt x="101" y="55"/>
                </a:cubicBezTo>
                <a:close/>
                <a:moveTo>
                  <a:pt x="99" y="71"/>
                </a:moveTo>
                <a:cubicBezTo>
                  <a:pt x="102" y="71"/>
                  <a:pt x="104" y="72"/>
                  <a:pt x="105" y="74"/>
                </a:cubicBezTo>
                <a:cubicBezTo>
                  <a:pt x="105" y="74"/>
                  <a:pt x="105" y="74"/>
                  <a:pt x="105" y="74"/>
                </a:cubicBezTo>
                <a:cubicBezTo>
                  <a:pt x="107" y="75"/>
                  <a:pt x="108" y="77"/>
                  <a:pt x="108" y="80"/>
                </a:cubicBezTo>
                <a:cubicBezTo>
                  <a:pt x="108" y="82"/>
                  <a:pt x="107" y="84"/>
                  <a:pt x="105" y="86"/>
                </a:cubicBezTo>
                <a:cubicBezTo>
                  <a:pt x="105" y="86"/>
                  <a:pt x="105" y="86"/>
                  <a:pt x="105" y="86"/>
                </a:cubicBezTo>
                <a:cubicBezTo>
                  <a:pt x="104" y="87"/>
                  <a:pt x="102" y="88"/>
                  <a:pt x="99" y="88"/>
                </a:cubicBezTo>
                <a:cubicBezTo>
                  <a:pt x="97" y="88"/>
                  <a:pt x="95" y="87"/>
                  <a:pt x="93" y="86"/>
                </a:cubicBezTo>
                <a:cubicBezTo>
                  <a:pt x="93" y="86"/>
                  <a:pt x="93" y="86"/>
                  <a:pt x="93" y="86"/>
                </a:cubicBezTo>
                <a:cubicBezTo>
                  <a:pt x="92" y="84"/>
                  <a:pt x="91" y="82"/>
                  <a:pt x="91" y="80"/>
                </a:cubicBezTo>
                <a:cubicBezTo>
                  <a:pt x="91" y="77"/>
                  <a:pt x="92" y="75"/>
                  <a:pt x="93" y="74"/>
                </a:cubicBezTo>
                <a:cubicBezTo>
                  <a:pt x="93" y="74"/>
                  <a:pt x="93" y="74"/>
                  <a:pt x="93" y="74"/>
                </a:cubicBezTo>
                <a:cubicBezTo>
                  <a:pt x="95" y="72"/>
                  <a:pt x="97" y="71"/>
                  <a:pt x="99" y="71"/>
                </a:cubicBezTo>
                <a:close/>
                <a:moveTo>
                  <a:pt x="101" y="78"/>
                </a:moveTo>
                <a:cubicBezTo>
                  <a:pt x="101" y="77"/>
                  <a:pt x="100" y="77"/>
                  <a:pt x="99" y="77"/>
                </a:cubicBezTo>
                <a:cubicBezTo>
                  <a:pt x="99" y="77"/>
                  <a:pt x="98" y="77"/>
                  <a:pt x="98" y="78"/>
                </a:cubicBezTo>
                <a:cubicBezTo>
                  <a:pt x="98" y="78"/>
                  <a:pt x="98" y="78"/>
                  <a:pt x="98" y="78"/>
                </a:cubicBezTo>
                <a:cubicBezTo>
                  <a:pt x="97" y="78"/>
                  <a:pt x="97" y="79"/>
                  <a:pt x="97" y="80"/>
                </a:cubicBezTo>
                <a:cubicBezTo>
                  <a:pt x="97" y="80"/>
                  <a:pt x="97" y="81"/>
                  <a:pt x="98" y="81"/>
                </a:cubicBezTo>
                <a:cubicBezTo>
                  <a:pt x="98" y="81"/>
                  <a:pt x="98" y="81"/>
                  <a:pt x="98" y="81"/>
                </a:cubicBezTo>
                <a:cubicBezTo>
                  <a:pt x="98" y="82"/>
                  <a:pt x="99" y="82"/>
                  <a:pt x="99" y="82"/>
                </a:cubicBezTo>
                <a:cubicBezTo>
                  <a:pt x="100" y="82"/>
                  <a:pt x="101" y="82"/>
                  <a:pt x="101" y="81"/>
                </a:cubicBezTo>
                <a:cubicBezTo>
                  <a:pt x="101" y="81"/>
                  <a:pt x="101" y="81"/>
                  <a:pt x="101" y="81"/>
                </a:cubicBezTo>
                <a:cubicBezTo>
                  <a:pt x="102" y="81"/>
                  <a:pt x="102" y="80"/>
                  <a:pt x="102" y="80"/>
                </a:cubicBezTo>
                <a:cubicBezTo>
                  <a:pt x="102" y="79"/>
                  <a:pt x="102" y="78"/>
                  <a:pt x="101" y="78"/>
                </a:cubicBezTo>
                <a:cubicBezTo>
                  <a:pt x="101" y="78"/>
                  <a:pt x="101" y="78"/>
                  <a:pt x="101" y="78"/>
                </a:cubicBezTo>
                <a:close/>
                <a:moveTo>
                  <a:pt x="30" y="18"/>
                </a:moveTo>
                <a:cubicBezTo>
                  <a:pt x="30" y="20"/>
                  <a:pt x="28" y="23"/>
                  <a:pt x="25" y="23"/>
                </a:cubicBezTo>
                <a:cubicBezTo>
                  <a:pt x="22" y="23"/>
                  <a:pt x="20" y="20"/>
                  <a:pt x="20" y="18"/>
                </a:cubicBezTo>
                <a:cubicBezTo>
                  <a:pt x="20" y="10"/>
                  <a:pt x="20" y="10"/>
                  <a:pt x="20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33"/>
                  <a:pt x="10" y="33"/>
                  <a:pt x="10" y="33"/>
                </a:cubicBezTo>
                <a:cubicBezTo>
                  <a:pt x="120" y="33"/>
                  <a:pt x="120" y="33"/>
                  <a:pt x="120" y="33"/>
                </a:cubicBezTo>
                <a:cubicBezTo>
                  <a:pt x="120" y="10"/>
                  <a:pt x="120" y="10"/>
                  <a:pt x="120" y="10"/>
                </a:cubicBezTo>
                <a:cubicBezTo>
                  <a:pt x="110" y="10"/>
                  <a:pt x="110" y="10"/>
                  <a:pt x="110" y="10"/>
                </a:cubicBezTo>
                <a:cubicBezTo>
                  <a:pt x="110" y="18"/>
                  <a:pt x="110" y="18"/>
                  <a:pt x="110" y="18"/>
                </a:cubicBezTo>
                <a:cubicBezTo>
                  <a:pt x="110" y="20"/>
                  <a:pt x="108" y="23"/>
                  <a:pt x="105" y="23"/>
                </a:cubicBezTo>
                <a:cubicBezTo>
                  <a:pt x="102" y="23"/>
                  <a:pt x="100" y="20"/>
                  <a:pt x="100" y="18"/>
                </a:cubicBezTo>
                <a:cubicBezTo>
                  <a:pt x="100" y="10"/>
                  <a:pt x="100" y="10"/>
                  <a:pt x="100" y="10"/>
                </a:cubicBezTo>
                <a:cubicBezTo>
                  <a:pt x="83" y="10"/>
                  <a:pt x="83" y="10"/>
                  <a:pt x="83" y="10"/>
                </a:cubicBezTo>
                <a:cubicBezTo>
                  <a:pt x="83" y="18"/>
                  <a:pt x="83" y="18"/>
                  <a:pt x="83" y="18"/>
                </a:cubicBezTo>
                <a:cubicBezTo>
                  <a:pt x="83" y="20"/>
                  <a:pt x="81" y="23"/>
                  <a:pt x="78" y="23"/>
                </a:cubicBezTo>
                <a:cubicBezTo>
                  <a:pt x="75" y="23"/>
                  <a:pt x="73" y="20"/>
                  <a:pt x="73" y="18"/>
                </a:cubicBezTo>
                <a:cubicBezTo>
                  <a:pt x="73" y="10"/>
                  <a:pt x="73" y="10"/>
                  <a:pt x="73" y="10"/>
                </a:cubicBezTo>
                <a:cubicBezTo>
                  <a:pt x="57" y="10"/>
                  <a:pt x="57" y="10"/>
                  <a:pt x="57" y="10"/>
                </a:cubicBezTo>
                <a:cubicBezTo>
                  <a:pt x="57" y="18"/>
                  <a:pt x="57" y="18"/>
                  <a:pt x="57" y="18"/>
                </a:cubicBezTo>
                <a:cubicBezTo>
                  <a:pt x="57" y="20"/>
                  <a:pt x="54" y="23"/>
                  <a:pt x="52" y="23"/>
                </a:cubicBezTo>
                <a:cubicBezTo>
                  <a:pt x="49" y="23"/>
                  <a:pt x="47" y="20"/>
                  <a:pt x="47" y="18"/>
                </a:cubicBezTo>
                <a:cubicBezTo>
                  <a:pt x="47" y="10"/>
                  <a:pt x="47" y="10"/>
                  <a:pt x="47" y="10"/>
                </a:cubicBezTo>
                <a:cubicBezTo>
                  <a:pt x="30" y="10"/>
                  <a:pt x="30" y="10"/>
                  <a:pt x="30" y="10"/>
                </a:cubicBezTo>
                <a:cubicBezTo>
                  <a:pt x="30" y="18"/>
                  <a:pt x="30" y="18"/>
                  <a:pt x="30" y="18"/>
                </a:cubicBezTo>
                <a:close/>
                <a:moveTo>
                  <a:pt x="10" y="39"/>
                </a:moveTo>
                <a:cubicBezTo>
                  <a:pt x="10" y="120"/>
                  <a:pt x="10" y="120"/>
                  <a:pt x="10" y="120"/>
                </a:cubicBezTo>
                <a:cubicBezTo>
                  <a:pt x="120" y="120"/>
                  <a:pt x="120" y="120"/>
                  <a:pt x="120" y="120"/>
                </a:cubicBezTo>
                <a:cubicBezTo>
                  <a:pt x="120" y="39"/>
                  <a:pt x="120" y="39"/>
                  <a:pt x="120" y="39"/>
                </a:cubicBezTo>
                <a:cubicBezTo>
                  <a:pt x="10" y="39"/>
                  <a:pt x="10" y="39"/>
                  <a:pt x="10" y="3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63" name="Freeform 3953"/>
          <p:cNvSpPr>
            <a:spLocks noEditPoints="1"/>
          </p:cNvSpPr>
          <p:nvPr/>
        </p:nvSpPr>
        <p:spPr bwMode="auto">
          <a:xfrm>
            <a:off x="9746807" y="1983426"/>
            <a:ext cx="230041" cy="225464"/>
          </a:xfrm>
          <a:custGeom>
            <a:avLst/>
            <a:gdLst>
              <a:gd name="T0" fmla="*/ 64 w 129"/>
              <a:gd name="T1" fmla="*/ 0 h 126"/>
              <a:gd name="T2" fmla="*/ 105 w 129"/>
              <a:gd name="T3" fmla="*/ 16 h 126"/>
              <a:gd name="T4" fmla="*/ 129 w 129"/>
              <a:gd name="T5" fmla="*/ 56 h 126"/>
              <a:gd name="T6" fmla="*/ 125 w 129"/>
              <a:gd name="T7" fmla="*/ 62 h 126"/>
              <a:gd name="T8" fmla="*/ 124 w 129"/>
              <a:gd name="T9" fmla="*/ 62 h 126"/>
              <a:gd name="T10" fmla="*/ 124 w 129"/>
              <a:gd name="T11" fmla="*/ 62 h 126"/>
              <a:gd name="T12" fmla="*/ 111 w 129"/>
              <a:gd name="T13" fmla="*/ 65 h 126"/>
              <a:gd name="T14" fmla="*/ 99 w 129"/>
              <a:gd name="T15" fmla="*/ 72 h 126"/>
              <a:gd name="T16" fmla="*/ 92 w 129"/>
              <a:gd name="T17" fmla="*/ 72 h 126"/>
              <a:gd name="T18" fmla="*/ 92 w 129"/>
              <a:gd name="T19" fmla="*/ 72 h 126"/>
              <a:gd name="T20" fmla="*/ 79 w 129"/>
              <a:gd name="T21" fmla="*/ 64 h 126"/>
              <a:gd name="T22" fmla="*/ 69 w 129"/>
              <a:gd name="T23" fmla="*/ 62 h 126"/>
              <a:gd name="T24" fmla="*/ 69 w 129"/>
              <a:gd name="T25" fmla="*/ 112 h 126"/>
              <a:gd name="T26" fmla="*/ 56 w 129"/>
              <a:gd name="T27" fmla="*/ 126 h 126"/>
              <a:gd name="T28" fmla="*/ 42 w 129"/>
              <a:gd name="T29" fmla="*/ 112 h 126"/>
              <a:gd name="T30" fmla="*/ 47 w 129"/>
              <a:gd name="T31" fmla="*/ 107 h 126"/>
              <a:gd name="T32" fmla="*/ 52 w 129"/>
              <a:gd name="T33" fmla="*/ 112 h 126"/>
              <a:gd name="T34" fmla="*/ 56 w 129"/>
              <a:gd name="T35" fmla="*/ 116 h 126"/>
              <a:gd name="T36" fmla="*/ 59 w 129"/>
              <a:gd name="T37" fmla="*/ 112 h 126"/>
              <a:gd name="T38" fmla="*/ 59 w 129"/>
              <a:gd name="T39" fmla="*/ 62 h 126"/>
              <a:gd name="T40" fmla="*/ 50 w 129"/>
              <a:gd name="T41" fmla="*/ 64 h 126"/>
              <a:gd name="T42" fmla="*/ 36 w 129"/>
              <a:gd name="T43" fmla="*/ 72 h 126"/>
              <a:gd name="T44" fmla="*/ 30 w 129"/>
              <a:gd name="T45" fmla="*/ 72 h 126"/>
              <a:gd name="T46" fmla="*/ 18 w 129"/>
              <a:gd name="T47" fmla="*/ 65 h 126"/>
              <a:gd name="T48" fmla="*/ 4 w 129"/>
              <a:gd name="T49" fmla="*/ 62 h 126"/>
              <a:gd name="T50" fmla="*/ 0 w 129"/>
              <a:gd name="T51" fmla="*/ 57 h 126"/>
              <a:gd name="T52" fmla="*/ 0 w 129"/>
              <a:gd name="T53" fmla="*/ 56 h 126"/>
              <a:gd name="T54" fmla="*/ 23 w 129"/>
              <a:gd name="T55" fmla="*/ 16 h 126"/>
              <a:gd name="T56" fmla="*/ 64 w 129"/>
              <a:gd name="T57" fmla="*/ 0 h 126"/>
              <a:gd name="T58" fmla="*/ 75 w 129"/>
              <a:gd name="T59" fmla="*/ 12 h 126"/>
              <a:gd name="T60" fmla="*/ 89 w 129"/>
              <a:gd name="T61" fmla="*/ 32 h 126"/>
              <a:gd name="T62" fmla="*/ 98 w 129"/>
              <a:gd name="T63" fmla="*/ 60 h 126"/>
              <a:gd name="T64" fmla="*/ 107 w 129"/>
              <a:gd name="T65" fmla="*/ 56 h 126"/>
              <a:gd name="T66" fmla="*/ 118 w 129"/>
              <a:gd name="T67" fmla="*/ 53 h 126"/>
              <a:gd name="T68" fmla="*/ 99 w 129"/>
              <a:gd name="T69" fmla="*/ 24 h 126"/>
              <a:gd name="T70" fmla="*/ 75 w 129"/>
              <a:gd name="T71" fmla="*/ 12 h 126"/>
              <a:gd name="T72" fmla="*/ 91 w 129"/>
              <a:gd name="T73" fmla="*/ 59 h 126"/>
              <a:gd name="T74" fmla="*/ 84 w 129"/>
              <a:gd name="T75" fmla="*/ 35 h 126"/>
              <a:gd name="T76" fmla="*/ 66 w 129"/>
              <a:gd name="T77" fmla="*/ 11 h 126"/>
              <a:gd name="T78" fmla="*/ 64 w 129"/>
              <a:gd name="T79" fmla="*/ 10 h 126"/>
              <a:gd name="T80" fmla="*/ 63 w 129"/>
              <a:gd name="T81" fmla="*/ 11 h 126"/>
              <a:gd name="T82" fmla="*/ 45 w 129"/>
              <a:gd name="T83" fmla="*/ 35 h 126"/>
              <a:gd name="T84" fmla="*/ 37 w 129"/>
              <a:gd name="T85" fmla="*/ 59 h 126"/>
              <a:gd name="T86" fmla="*/ 46 w 129"/>
              <a:gd name="T87" fmla="*/ 55 h 126"/>
              <a:gd name="T88" fmla="*/ 82 w 129"/>
              <a:gd name="T89" fmla="*/ 55 h 126"/>
              <a:gd name="T90" fmla="*/ 91 w 129"/>
              <a:gd name="T91" fmla="*/ 59 h 126"/>
              <a:gd name="T92" fmla="*/ 31 w 129"/>
              <a:gd name="T93" fmla="*/ 60 h 126"/>
              <a:gd name="T94" fmla="*/ 39 w 129"/>
              <a:gd name="T95" fmla="*/ 32 h 126"/>
              <a:gd name="T96" fmla="*/ 53 w 129"/>
              <a:gd name="T97" fmla="*/ 12 h 126"/>
              <a:gd name="T98" fmla="*/ 30 w 129"/>
              <a:gd name="T99" fmla="*/ 24 h 126"/>
              <a:gd name="T100" fmla="*/ 11 w 129"/>
              <a:gd name="T101" fmla="*/ 53 h 126"/>
              <a:gd name="T102" fmla="*/ 21 w 129"/>
              <a:gd name="T103" fmla="*/ 56 h 126"/>
              <a:gd name="T104" fmla="*/ 31 w 129"/>
              <a:gd name="T105" fmla="*/ 60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9" h="126">
                <a:moveTo>
                  <a:pt x="64" y="0"/>
                </a:moveTo>
                <a:cubicBezTo>
                  <a:pt x="80" y="0"/>
                  <a:pt x="94" y="6"/>
                  <a:pt x="105" y="16"/>
                </a:cubicBezTo>
                <a:cubicBezTo>
                  <a:pt x="117" y="26"/>
                  <a:pt x="125" y="40"/>
                  <a:pt x="129" y="56"/>
                </a:cubicBezTo>
                <a:cubicBezTo>
                  <a:pt x="129" y="59"/>
                  <a:pt x="128" y="61"/>
                  <a:pt x="125" y="62"/>
                </a:cubicBezTo>
                <a:cubicBezTo>
                  <a:pt x="125" y="62"/>
                  <a:pt x="125" y="62"/>
                  <a:pt x="124" y="62"/>
                </a:cubicBezTo>
                <a:cubicBezTo>
                  <a:pt x="124" y="62"/>
                  <a:pt x="124" y="62"/>
                  <a:pt x="124" y="62"/>
                </a:cubicBezTo>
                <a:cubicBezTo>
                  <a:pt x="120" y="62"/>
                  <a:pt x="115" y="63"/>
                  <a:pt x="111" y="65"/>
                </a:cubicBezTo>
                <a:cubicBezTo>
                  <a:pt x="106" y="67"/>
                  <a:pt x="102" y="69"/>
                  <a:pt x="99" y="72"/>
                </a:cubicBezTo>
                <a:cubicBezTo>
                  <a:pt x="97" y="73"/>
                  <a:pt x="94" y="73"/>
                  <a:pt x="92" y="72"/>
                </a:cubicBezTo>
                <a:cubicBezTo>
                  <a:pt x="92" y="72"/>
                  <a:pt x="92" y="72"/>
                  <a:pt x="92" y="72"/>
                </a:cubicBezTo>
                <a:cubicBezTo>
                  <a:pt x="88" y="69"/>
                  <a:pt x="84" y="66"/>
                  <a:pt x="79" y="64"/>
                </a:cubicBezTo>
                <a:cubicBezTo>
                  <a:pt x="76" y="63"/>
                  <a:pt x="73" y="63"/>
                  <a:pt x="69" y="62"/>
                </a:cubicBezTo>
                <a:cubicBezTo>
                  <a:pt x="69" y="79"/>
                  <a:pt x="69" y="95"/>
                  <a:pt x="69" y="112"/>
                </a:cubicBezTo>
                <a:cubicBezTo>
                  <a:pt x="69" y="119"/>
                  <a:pt x="63" y="126"/>
                  <a:pt x="56" y="126"/>
                </a:cubicBezTo>
                <a:cubicBezTo>
                  <a:pt x="48" y="126"/>
                  <a:pt x="42" y="119"/>
                  <a:pt x="42" y="112"/>
                </a:cubicBezTo>
                <a:cubicBezTo>
                  <a:pt x="42" y="109"/>
                  <a:pt x="44" y="107"/>
                  <a:pt x="47" y="107"/>
                </a:cubicBezTo>
                <a:cubicBezTo>
                  <a:pt x="49" y="107"/>
                  <a:pt x="52" y="109"/>
                  <a:pt x="52" y="112"/>
                </a:cubicBezTo>
                <a:cubicBezTo>
                  <a:pt x="52" y="114"/>
                  <a:pt x="53" y="116"/>
                  <a:pt x="56" y="116"/>
                </a:cubicBezTo>
                <a:cubicBezTo>
                  <a:pt x="58" y="116"/>
                  <a:pt x="59" y="114"/>
                  <a:pt x="59" y="112"/>
                </a:cubicBezTo>
                <a:cubicBezTo>
                  <a:pt x="59" y="95"/>
                  <a:pt x="59" y="79"/>
                  <a:pt x="59" y="62"/>
                </a:cubicBezTo>
                <a:cubicBezTo>
                  <a:pt x="56" y="63"/>
                  <a:pt x="53" y="63"/>
                  <a:pt x="50" y="64"/>
                </a:cubicBezTo>
                <a:cubicBezTo>
                  <a:pt x="45" y="66"/>
                  <a:pt x="40" y="69"/>
                  <a:pt x="36" y="72"/>
                </a:cubicBezTo>
                <a:cubicBezTo>
                  <a:pt x="34" y="73"/>
                  <a:pt x="32" y="73"/>
                  <a:pt x="30" y="72"/>
                </a:cubicBezTo>
                <a:cubicBezTo>
                  <a:pt x="26" y="69"/>
                  <a:pt x="22" y="66"/>
                  <a:pt x="18" y="65"/>
                </a:cubicBezTo>
                <a:cubicBezTo>
                  <a:pt x="14" y="63"/>
                  <a:pt x="9" y="62"/>
                  <a:pt x="4" y="62"/>
                </a:cubicBezTo>
                <a:cubicBezTo>
                  <a:pt x="2" y="62"/>
                  <a:pt x="0" y="59"/>
                  <a:pt x="0" y="57"/>
                </a:cubicBezTo>
                <a:cubicBezTo>
                  <a:pt x="0" y="56"/>
                  <a:pt x="0" y="56"/>
                  <a:pt x="0" y="56"/>
                </a:cubicBezTo>
                <a:cubicBezTo>
                  <a:pt x="4" y="40"/>
                  <a:pt x="12" y="26"/>
                  <a:pt x="23" y="16"/>
                </a:cubicBezTo>
                <a:cubicBezTo>
                  <a:pt x="35" y="6"/>
                  <a:pt x="49" y="0"/>
                  <a:pt x="64" y="0"/>
                </a:cubicBezTo>
                <a:close/>
                <a:moveTo>
                  <a:pt x="75" y="12"/>
                </a:moveTo>
                <a:cubicBezTo>
                  <a:pt x="81" y="18"/>
                  <a:pt x="86" y="25"/>
                  <a:pt x="89" y="32"/>
                </a:cubicBezTo>
                <a:cubicBezTo>
                  <a:pt x="93" y="41"/>
                  <a:pt x="96" y="51"/>
                  <a:pt x="98" y="60"/>
                </a:cubicBezTo>
                <a:cubicBezTo>
                  <a:pt x="101" y="59"/>
                  <a:pt x="104" y="57"/>
                  <a:pt x="107" y="56"/>
                </a:cubicBezTo>
                <a:cubicBezTo>
                  <a:pt x="111" y="54"/>
                  <a:pt x="114" y="53"/>
                  <a:pt x="118" y="53"/>
                </a:cubicBezTo>
                <a:cubicBezTo>
                  <a:pt x="114" y="41"/>
                  <a:pt x="108" y="31"/>
                  <a:pt x="99" y="24"/>
                </a:cubicBezTo>
                <a:cubicBezTo>
                  <a:pt x="92" y="18"/>
                  <a:pt x="84" y="14"/>
                  <a:pt x="75" y="12"/>
                </a:cubicBezTo>
                <a:close/>
                <a:moveTo>
                  <a:pt x="91" y="59"/>
                </a:moveTo>
                <a:cubicBezTo>
                  <a:pt x="90" y="51"/>
                  <a:pt x="88" y="43"/>
                  <a:pt x="84" y="35"/>
                </a:cubicBezTo>
                <a:cubicBezTo>
                  <a:pt x="80" y="26"/>
                  <a:pt x="74" y="18"/>
                  <a:pt x="66" y="11"/>
                </a:cubicBezTo>
                <a:cubicBezTo>
                  <a:pt x="64" y="10"/>
                  <a:pt x="64" y="10"/>
                  <a:pt x="64" y="10"/>
                </a:cubicBezTo>
                <a:cubicBezTo>
                  <a:pt x="63" y="11"/>
                  <a:pt x="63" y="11"/>
                  <a:pt x="63" y="11"/>
                </a:cubicBezTo>
                <a:cubicBezTo>
                  <a:pt x="55" y="18"/>
                  <a:pt x="49" y="26"/>
                  <a:pt x="45" y="35"/>
                </a:cubicBezTo>
                <a:cubicBezTo>
                  <a:pt x="41" y="43"/>
                  <a:pt x="39" y="51"/>
                  <a:pt x="37" y="59"/>
                </a:cubicBezTo>
                <a:cubicBezTo>
                  <a:pt x="40" y="57"/>
                  <a:pt x="43" y="56"/>
                  <a:pt x="46" y="55"/>
                </a:cubicBezTo>
                <a:cubicBezTo>
                  <a:pt x="58" y="51"/>
                  <a:pt x="71" y="51"/>
                  <a:pt x="82" y="55"/>
                </a:cubicBezTo>
                <a:cubicBezTo>
                  <a:pt x="86" y="56"/>
                  <a:pt x="88" y="57"/>
                  <a:pt x="91" y="59"/>
                </a:cubicBezTo>
                <a:close/>
                <a:moveTo>
                  <a:pt x="31" y="60"/>
                </a:moveTo>
                <a:cubicBezTo>
                  <a:pt x="33" y="51"/>
                  <a:pt x="35" y="41"/>
                  <a:pt x="39" y="32"/>
                </a:cubicBezTo>
                <a:cubicBezTo>
                  <a:pt x="43" y="25"/>
                  <a:pt x="47" y="18"/>
                  <a:pt x="53" y="12"/>
                </a:cubicBezTo>
                <a:cubicBezTo>
                  <a:pt x="45" y="14"/>
                  <a:pt x="37" y="18"/>
                  <a:pt x="30" y="24"/>
                </a:cubicBezTo>
                <a:cubicBezTo>
                  <a:pt x="21" y="31"/>
                  <a:pt x="15" y="41"/>
                  <a:pt x="11" y="53"/>
                </a:cubicBezTo>
                <a:cubicBezTo>
                  <a:pt x="15" y="53"/>
                  <a:pt x="18" y="54"/>
                  <a:pt x="21" y="56"/>
                </a:cubicBezTo>
                <a:cubicBezTo>
                  <a:pt x="25" y="57"/>
                  <a:pt x="28" y="59"/>
                  <a:pt x="31" y="6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64" name="Freeform 3954"/>
          <p:cNvSpPr>
            <a:spLocks noEditPoints="1"/>
          </p:cNvSpPr>
          <p:nvPr/>
        </p:nvSpPr>
        <p:spPr bwMode="auto">
          <a:xfrm>
            <a:off x="11467387" y="2933368"/>
            <a:ext cx="233812" cy="234512"/>
          </a:xfrm>
          <a:custGeom>
            <a:avLst/>
            <a:gdLst>
              <a:gd name="T0" fmla="*/ 50 w 131"/>
              <a:gd name="T1" fmla="*/ 29 h 131"/>
              <a:gd name="T2" fmla="*/ 52 w 131"/>
              <a:gd name="T3" fmla="*/ 34 h 131"/>
              <a:gd name="T4" fmla="*/ 51 w 131"/>
              <a:gd name="T5" fmla="*/ 43 h 131"/>
              <a:gd name="T6" fmla="*/ 48 w 131"/>
              <a:gd name="T7" fmla="*/ 46 h 131"/>
              <a:gd name="T8" fmla="*/ 38 w 131"/>
              <a:gd name="T9" fmla="*/ 53 h 131"/>
              <a:gd name="T10" fmla="*/ 53 w 131"/>
              <a:gd name="T11" fmla="*/ 78 h 131"/>
              <a:gd name="T12" fmla="*/ 53 w 131"/>
              <a:gd name="T13" fmla="*/ 78 h 131"/>
              <a:gd name="T14" fmla="*/ 77 w 131"/>
              <a:gd name="T15" fmla="*/ 93 h 131"/>
              <a:gd name="T16" fmla="*/ 84 w 131"/>
              <a:gd name="T17" fmla="*/ 83 h 131"/>
              <a:gd name="T18" fmla="*/ 88 w 131"/>
              <a:gd name="T19" fmla="*/ 80 h 131"/>
              <a:gd name="T20" fmla="*/ 93 w 131"/>
              <a:gd name="T21" fmla="*/ 78 h 131"/>
              <a:gd name="T22" fmla="*/ 98 w 131"/>
              <a:gd name="T23" fmla="*/ 79 h 131"/>
              <a:gd name="T24" fmla="*/ 102 w 131"/>
              <a:gd name="T25" fmla="*/ 81 h 131"/>
              <a:gd name="T26" fmla="*/ 127 w 131"/>
              <a:gd name="T27" fmla="*/ 100 h 131"/>
              <a:gd name="T28" fmla="*/ 129 w 131"/>
              <a:gd name="T29" fmla="*/ 104 h 131"/>
              <a:gd name="T30" fmla="*/ 130 w 131"/>
              <a:gd name="T31" fmla="*/ 114 h 131"/>
              <a:gd name="T32" fmla="*/ 127 w 131"/>
              <a:gd name="T33" fmla="*/ 118 h 131"/>
              <a:gd name="T34" fmla="*/ 121 w 131"/>
              <a:gd name="T35" fmla="*/ 123 h 131"/>
              <a:gd name="T36" fmla="*/ 71 w 131"/>
              <a:gd name="T37" fmla="*/ 125 h 131"/>
              <a:gd name="T38" fmla="*/ 5 w 131"/>
              <a:gd name="T39" fmla="*/ 60 h 131"/>
              <a:gd name="T40" fmla="*/ 8 w 131"/>
              <a:gd name="T41" fmla="*/ 10 h 131"/>
              <a:gd name="T42" fmla="*/ 8 w 131"/>
              <a:gd name="T43" fmla="*/ 10 h 131"/>
              <a:gd name="T44" fmla="*/ 17 w 131"/>
              <a:gd name="T45" fmla="*/ 1 h 131"/>
              <a:gd name="T46" fmla="*/ 22 w 131"/>
              <a:gd name="T47" fmla="*/ 0 h 131"/>
              <a:gd name="T48" fmla="*/ 42 w 131"/>
              <a:gd name="T49" fmla="*/ 35 h 131"/>
              <a:gd name="T50" fmla="*/ 23 w 131"/>
              <a:gd name="T51" fmla="*/ 11 h 131"/>
              <a:gd name="T52" fmla="*/ 23 w 131"/>
              <a:gd name="T53" fmla="*/ 10 h 131"/>
              <a:gd name="T54" fmla="*/ 21 w 131"/>
              <a:gd name="T55" fmla="*/ 10 h 131"/>
              <a:gd name="T56" fmla="*/ 20 w 131"/>
              <a:gd name="T57" fmla="*/ 11 h 131"/>
              <a:gd name="T58" fmla="*/ 17 w 131"/>
              <a:gd name="T59" fmla="*/ 15 h 131"/>
              <a:gd name="T60" fmla="*/ 15 w 131"/>
              <a:gd name="T61" fmla="*/ 57 h 131"/>
              <a:gd name="T62" fmla="*/ 74 w 131"/>
              <a:gd name="T63" fmla="*/ 116 h 131"/>
              <a:gd name="T64" fmla="*/ 116 w 131"/>
              <a:gd name="T65" fmla="*/ 114 h 131"/>
              <a:gd name="T66" fmla="*/ 120 w 131"/>
              <a:gd name="T67" fmla="*/ 111 h 131"/>
              <a:gd name="T68" fmla="*/ 121 w 131"/>
              <a:gd name="T69" fmla="*/ 110 h 131"/>
              <a:gd name="T70" fmla="*/ 121 w 131"/>
              <a:gd name="T71" fmla="*/ 109 h 131"/>
              <a:gd name="T72" fmla="*/ 121 w 131"/>
              <a:gd name="T73" fmla="*/ 108 h 131"/>
              <a:gd name="T74" fmla="*/ 120 w 131"/>
              <a:gd name="T75" fmla="*/ 108 h 131"/>
              <a:gd name="T76" fmla="*/ 95 w 131"/>
              <a:gd name="T77" fmla="*/ 88 h 131"/>
              <a:gd name="T78" fmla="*/ 95 w 131"/>
              <a:gd name="T79" fmla="*/ 88 h 131"/>
              <a:gd name="T80" fmla="*/ 95 w 131"/>
              <a:gd name="T81" fmla="*/ 88 h 131"/>
              <a:gd name="T82" fmla="*/ 94 w 131"/>
              <a:gd name="T83" fmla="*/ 88 h 131"/>
              <a:gd name="T84" fmla="*/ 93 w 131"/>
              <a:gd name="T85" fmla="*/ 88 h 131"/>
              <a:gd name="T86" fmla="*/ 92 w 131"/>
              <a:gd name="T87" fmla="*/ 89 h 131"/>
              <a:gd name="T88" fmla="*/ 92 w 131"/>
              <a:gd name="T89" fmla="*/ 89 h 131"/>
              <a:gd name="T90" fmla="*/ 83 w 131"/>
              <a:gd name="T91" fmla="*/ 101 h 131"/>
              <a:gd name="T92" fmla="*/ 46 w 131"/>
              <a:gd name="T93" fmla="*/ 85 h 131"/>
              <a:gd name="T94" fmla="*/ 31 w 131"/>
              <a:gd name="T95" fmla="*/ 67 h 131"/>
              <a:gd name="T96" fmla="*/ 30 w 131"/>
              <a:gd name="T97" fmla="*/ 48 h 131"/>
              <a:gd name="T98" fmla="*/ 42 w 131"/>
              <a:gd name="T99" fmla="*/ 39 h 131"/>
              <a:gd name="T100" fmla="*/ 43 w 131"/>
              <a:gd name="T101" fmla="*/ 38 h 131"/>
              <a:gd name="T102" fmla="*/ 43 w 131"/>
              <a:gd name="T103" fmla="*/ 37 h 131"/>
              <a:gd name="T104" fmla="*/ 43 w 131"/>
              <a:gd name="T105" fmla="*/ 36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31" h="131">
                <a:moveTo>
                  <a:pt x="31" y="5"/>
                </a:moveTo>
                <a:cubicBezTo>
                  <a:pt x="38" y="13"/>
                  <a:pt x="44" y="21"/>
                  <a:pt x="50" y="29"/>
                </a:cubicBezTo>
                <a:cubicBezTo>
                  <a:pt x="50" y="29"/>
                  <a:pt x="50" y="29"/>
                  <a:pt x="50" y="30"/>
                </a:cubicBezTo>
                <a:cubicBezTo>
                  <a:pt x="51" y="31"/>
                  <a:pt x="52" y="32"/>
                  <a:pt x="52" y="34"/>
                </a:cubicBezTo>
                <a:cubicBezTo>
                  <a:pt x="53" y="35"/>
                  <a:pt x="53" y="37"/>
                  <a:pt x="53" y="38"/>
                </a:cubicBezTo>
                <a:cubicBezTo>
                  <a:pt x="52" y="40"/>
                  <a:pt x="52" y="42"/>
                  <a:pt x="51" y="43"/>
                </a:cubicBezTo>
                <a:cubicBezTo>
                  <a:pt x="51" y="43"/>
                  <a:pt x="51" y="43"/>
                  <a:pt x="51" y="43"/>
                </a:cubicBezTo>
                <a:cubicBezTo>
                  <a:pt x="50" y="45"/>
                  <a:pt x="49" y="46"/>
                  <a:pt x="48" y="46"/>
                </a:cubicBezTo>
                <a:cubicBezTo>
                  <a:pt x="48" y="47"/>
                  <a:pt x="48" y="47"/>
                  <a:pt x="47" y="47"/>
                </a:cubicBezTo>
                <a:cubicBezTo>
                  <a:pt x="44" y="49"/>
                  <a:pt x="41" y="51"/>
                  <a:pt x="38" y="53"/>
                </a:cubicBezTo>
                <a:cubicBezTo>
                  <a:pt x="38" y="55"/>
                  <a:pt x="37" y="58"/>
                  <a:pt x="39" y="61"/>
                </a:cubicBezTo>
                <a:cubicBezTo>
                  <a:pt x="44" y="67"/>
                  <a:pt x="48" y="73"/>
                  <a:pt x="53" y="78"/>
                </a:cubicBezTo>
                <a:cubicBezTo>
                  <a:pt x="53" y="78"/>
                  <a:pt x="53" y="78"/>
                  <a:pt x="53" y="78"/>
                </a:cubicBezTo>
                <a:cubicBezTo>
                  <a:pt x="53" y="78"/>
                  <a:pt x="53" y="78"/>
                  <a:pt x="53" y="78"/>
                </a:cubicBezTo>
                <a:cubicBezTo>
                  <a:pt x="58" y="83"/>
                  <a:pt x="64" y="87"/>
                  <a:pt x="69" y="91"/>
                </a:cubicBezTo>
                <a:cubicBezTo>
                  <a:pt x="73" y="94"/>
                  <a:pt x="76" y="93"/>
                  <a:pt x="77" y="93"/>
                </a:cubicBezTo>
                <a:cubicBezTo>
                  <a:pt x="80" y="89"/>
                  <a:pt x="82" y="86"/>
                  <a:pt x="84" y="83"/>
                </a:cubicBezTo>
                <a:cubicBezTo>
                  <a:pt x="84" y="83"/>
                  <a:pt x="84" y="83"/>
                  <a:pt x="84" y="83"/>
                </a:cubicBezTo>
                <a:cubicBezTo>
                  <a:pt x="85" y="82"/>
                  <a:pt x="86" y="81"/>
                  <a:pt x="88" y="80"/>
                </a:cubicBezTo>
                <a:cubicBezTo>
                  <a:pt x="88" y="80"/>
                  <a:pt x="88" y="80"/>
                  <a:pt x="88" y="80"/>
                </a:cubicBezTo>
                <a:cubicBezTo>
                  <a:pt x="89" y="79"/>
                  <a:pt x="91" y="78"/>
                  <a:pt x="92" y="78"/>
                </a:cubicBezTo>
                <a:cubicBezTo>
                  <a:pt x="92" y="78"/>
                  <a:pt x="93" y="78"/>
                  <a:pt x="93" y="78"/>
                </a:cubicBezTo>
                <a:cubicBezTo>
                  <a:pt x="94" y="78"/>
                  <a:pt x="96" y="78"/>
                  <a:pt x="97" y="78"/>
                </a:cubicBezTo>
                <a:cubicBezTo>
                  <a:pt x="97" y="78"/>
                  <a:pt x="97" y="78"/>
                  <a:pt x="98" y="79"/>
                </a:cubicBezTo>
                <a:cubicBezTo>
                  <a:pt x="99" y="79"/>
                  <a:pt x="100" y="80"/>
                  <a:pt x="102" y="81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10" y="87"/>
                  <a:pt x="118" y="93"/>
                  <a:pt x="126" y="100"/>
                </a:cubicBezTo>
                <a:cubicBezTo>
                  <a:pt x="126" y="100"/>
                  <a:pt x="126" y="100"/>
                  <a:pt x="127" y="100"/>
                </a:cubicBezTo>
                <a:cubicBezTo>
                  <a:pt x="128" y="101"/>
                  <a:pt x="129" y="102"/>
                  <a:pt x="129" y="104"/>
                </a:cubicBezTo>
                <a:cubicBezTo>
                  <a:pt x="129" y="104"/>
                  <a:pt x="129" y="104"/>
                  <a:pt x="129" y="104"/>
                </a:cubicBezTo>
                <a:cubicBezTo>
                  <a:pt x="130" y="105"/>
                  <a:pt x="131" y="107"/>
                  <a:pt x="131" y="109"/>
                </a:cubicBezTo>
                <a:cubicBezTo>
                  <a:pt x="131" y="110"/>
                  <a:pt x="131" y="112"/>
                  <a:pt x="130" y="114"/>
                </a:cubicBezTo>
                <a:cubicBezTo>
                  <a:pt x="130" y="114"/>
                  <a:pt x="130" y="114"/>
                  <a:pt x="130" y="114"/>
                </a:cubicBezTo>
                <a:cubicBezTo>
                  <a:pt x="129" y="115"/>
                  <a:pt x="128" y="117"/>
                  <a:pt x="127" y="118"/>
                </a:cubicBezTo>
                <a:cubicBezTo>
                  <a:pt x="125" y="120"/>
                  <a:pt x="123" y="121"/>
                  <a:pt x="121" y="123"/>
                </a:cubicBezTo>
                <a:cubicBezTo>
                  <a:pt x="121" y="123"/>
                  <a:pt x="121" y="123"/>
                  <a:pt x="121" y="123"/>
                </a:cubicBezTo>
                <a:cubicBezTo>
                  <a:pt x="119" y="124"/>
                  <a:pt x="116" y="125"/>
                  <a:pt x="113" y="126"/>
                </a:cubicBezTo>
                <a:cubicBezTo>
                  <a:pt x="99" y="131"/>
                  <a:pt x="85" y="130"/>
                  <a:pt x="71" y="125"/>
                </a:cubicBezTo>
                <a:cubicBezTo>
                  <a:pt x="56" y="120"/>
                  <a:pt x="42" y="111"/>
                  <a:pt x="31" y="100"/>
                </a:cubicBezTo>
                <a:cubicBezTo>
                  <a:pt x="19" y="88"/>
                  <a:pt x="10" y="74"/>
                  <a:pt x="5" y="60"/>
                </a:cubicBezTo>
                <a:cubicBezTo>
                  <a:pt x="1" y="46"/>
                  <a:pt x="0" y="32"/>
                  <a:pt x="5" y="18"/>
                </a:cubicBezTo>
                <a:cubicBezTo>
                  <a:pt x="6" y="15"/>
                  <a:pt x="7" y="12"/>
                  <a:pt x="8" y="10"/>
                </a:cubicBezTo>
                <a:cubicBezTo>
                  <a:pt x="8" y="10"/>
                  <a:pt x="8" y="10"/>
                  <a:pt x="8" y="10"/>
                </a:cubicBezTo>
                <a:cubicBezTo>
                  <a:pt x="8" y="10"/>
                  <a:pt x="8" y="10"/>
                  <a:pt x="8" y="10"/>
                </a:cubicBezTo>
                <a:cubicBezTo>
                  <a:pt x="10" y="7"/>
                  <a:pt x="11" y="5"/>
                  <a:pt x="13" y="4"/>
                </a:cubicBezTo>
                <a:cubicBezTo>
                  <a:pt x="14" y="3"/>
                  <a:pt x="15" y="2"/>
                  <a:pt x="17" y="1"/>
                </a:cubicBezTo>
                <a:cubicBezTo>
                  <a:pt x="17" y="1"/>
                  <a:pt x="17" y="1"/>
                  <a:pt x="17" y="1"/>
                </a:cubicBezTo>
                <a:cubicBezTo>
                  <a:pt x="19" y="0"/>
                  <a:pt x="20" y="0"/>
                  <a:pt x="22" y="0"/>
                </a:cubicBezTo>
                <a:cubicBezTo>
                  <a:pt x="27" y="0"/>
                  <a:pt x="28" y="2"/>
                  <a:pt x="31" y="5"/>
                </a:cubicBezTo>
                <a:close/>
                <a:moveTo>
                  <a:pt x="42" y="35"/>
                </a:moveTo>
                <a:cubicBezTo>
                  <a:pt x="36" y="27"/>
                  <a:pt x="30" y="19"/>
                  <a:pt x="23" y="11"/>
                </a:cubicBezTo>
                <a:cubicBezTo>
                  <a:pt x="23" y="11"/>
                  <a:pt x="23" y="11"/>
                  <a:pt x="23" y="11"/>
                </a:cubicBezTo>
                <a:cubicBezTo>
                  <a:pt x="23" y="11"/>
                  <a:pt x="23" y="10"/>
                  <a:pt x="23" y="10"/>
                </a:cubicBezTo>
                <a:cubicBezTo>
                  <a:pt x="23" y="10"/>
                  <a:pt x="23" y="10"/>
                  <a:pt x="23" y="10"/>
                </a:cubicBezTo>
                <a:cubicBezTo>
                  <a:pt x="22" y="10"/>
                  <a:pt x="22" y="10"/>
                  <a:pt x="22" y="10"/>
                </a:cubicBezTo>
                <a:cubicBezTo>
                  <a:pt x="21" y="10"/>
                  <a:pt x="21" y="10"/>
                  <a:pt x="21" y="10"/>
                </a:cubicBezTo>
                <a:cubicBezTo>
                  <a:pt x="21" y="10"/>
                  <a:pt x="21" y="10"/>
                  <a:pt x="21" y="10"/>
                </a:cubicBezTo>
                <a:cubicBezTo>
                  <a:pt x="20" y="10"/>
                  <a:pt x="20" y="10"/>
                  <a:pt x="20" y="11"/>
                </a:cubicBezTo>
                <a:cubicBezTo>
                  <a:pt x="19" y="12"/>
                  <a:pt x="18" y="13"/>
                  <a:pt x="17" y="15"/>
                </a:cubicBezTo>
                <a:cubicBezTo>
                  <a:pt x="17" y="15"/>
                  <a:pt x="17" y="15"/>
                  <a:pt x="17" y="15"/>
                </a:cubicBezTo>
                <a:cubicBezTo>
                  <a:pt x="16" y="17"/>
                  <a:pt x="15" y="19"/>
                  <a:pt x="14" y="21"/>
                </a:cubicBezTo>
                <a:cubicBezTo>
                  <a:pt x="10" y="32"/>
                  <a:pt x="11" y="45"/>
                  <a:pt x="15" y="57"/>
                </a:cubicBezTo>
                <a:cubicBezTo>
                  <a:pt x="19" y="70"/>
                  <a:pt x="27" y="82"/>
                  <a:pt x="38" y="93"/>
                </a:cubicBezTo>
                <a:cubicBezTo>
                  <a:pt x="48" y="103"/>
                  <a:pt x="61" y="112"/>
                  <a:pt x="74" y="116"/>
                </a:cubicBezTo>
                <a:cubicBezTo>
                  <a:pt x="86" y="120"/>
                  <a:pt x="98" y="121"/>
                  <a:pt x="110" y="117"/>
                </a:cubicBezTo>
                <a:cubicBezTo>
                  <a:pt x="112" y="116"/>
                  <a:pt x="114" y="115"/>
                  <a:pt x="116" y="114"/>
                </a:cubicBezTo>
                <a:cubicBezTo>
                  <a:pt x="116" y="114"/>
                  <a:pt x="116" y="114"/>
                  <a:pt x="116" y="114"/>
                </a:cubicBezTo>
                <a:cubicBezTo>
                  <a:pt x="118" y="113"/>
                  <a:pt x="119" y="112"/>
                  <a:pt x="120" y="111"/>
                </a:cubicBezTo>
                <a:cubicBezTo>
                  <a:pt x="120" y="111"/>
                  <a:pt x="121" y="110"/>
                  <a:pt x="121" y="110"/>
                </a:cubicBezTo>
                <a:cubicBezTo>
                  <a:pt x="121" y="110"/>
                  <a:pt x="121" y="110"/>
                  <a:pt x="121" y="110"/>
                </a:cubicBezTo>
                <a:cubicBezTo>
                  <a:pt x="121" y="110"/>
                  <a:pt x="121" y="110"/>
                  <a:pt x="121" y="110"/>
                </a:cubicBezTo>
                <a:cubicBezTo>
                  <a:pt x="121" y="110"/>
                  <a:pt x="121" y="109"/>
                  <a:pt x="121" y="109"/>
                </a:cubicBezTo>
                <a:cubicBezTo>
                  <a:pt x="121" y="109"/>
                  <a:pt x="121" y="108"/>
                  <a:pt x="121" y="108"/>
                </a:cubicBezTo>
                <a:cubicBezTo>
                  <a:pt x="121" y="108"/>
                  <a:pt x="121" y="108"/>
                  <a:pt x="121" y="108"/>
                </a:cubicBezTo>
                <a:cubicBezTo>
                  <a:pt x="121" y="108"/>
                  <a:pt x="121" y="108"/>
                  <a:pt x="121" y="108"/>
                </a:cubicBezTo>
                <a:cubicBezTo>
                  <a:pt x="121" y="108"/>
                  <a:pt x="120" y="108"/>
                  <a:pt x="120" y="108"/>
                </a:cubicBezTo>
                <a:cubicBezTo>
                  <a:pt x="120" y="108"/>
                  <a:pt x="120" y="107"/>
                  <a:pt x="120" y="107"/>
                </a:cubicBezTo>
                <a:cubicBezTo>
                  <a:pt x="112" y="101"/>
                  <a:pt x="104" y="95"/>
                  <a:pt x="95" y="88"/>
                </a:cubicBezTo>
                <a:cubicBezTo>
                  <a:pt x="96" y="88"/>
                  <a:pt x="96" y="88"/>
                  <a:pt x="96" y="88"/>
                </a:cubicBezTo>
                <a:cubicBezTo>
                  <a:pt x="95" y="88"/>
                  <a:pt x="95" y="88"/>
                  <a:pt x="95" y="88"/>
                </a:cubicBezTo>
                <a:cubicBezTo>
                  <a:pt x="95" y="88"/>
                  <a:pt x="95" y="88"/>
                  <a:pt x="95" y="88"/>
                </a:cubicBezTo>
                <a:cubicBezTo>
                  <a:pt x="95" y="88"/>
                  <a:pt x="95" y="88"/>
                  <a:pt x="95" y="88"/>
                </a:cubicBezTo>
                <a:cubicBezTo>
                  <a:pt x="94" y="88"/>
                  <a:pt x="94" y="88"/>
                  <a:pt x="94" y="88"/>
                </a:cubicBezTo>
                <a:cubicBezTo>
                  <a:pt x="94" y="88"/>
                  <a:pt x="94" y="88"/>
                  <a:pt x="94" y="88"/>
                </a:cubicBezTo>
                <a:cubicBezTo>
                  <a:pt x="94" y="88"/>
                  <a:pt x="93" y="88"/>
                  <a:pt x="93" y="88"/>
                </a:cubicBezTo>
                <a:cubicBezTo>
                  <a:pt x="93" y="88"/>
                  <a:pt x="93" y="88"/>
                  <a:pt x="93" y="88"/>
                </a:cubicBezTo>
                <a:cubicBezTo>
                  <a:pt x="93" y="88"/>
                  <a:pt x="93" y="88"/>
                  <a:pt x="93" y="88"/>
                </a:cubicBezTo>
                <a:cubicBezTo>
                  <a:pt x="93" y="88"/>
                  <a:pt x="93" y="89"/>
                  <a:pt x="92" y="89"/>
                </a:cubicBezTo>
                <a:cubicBezTo>
                  <a:pt x="92" y="89"/>
                  <a:pt x="92" y="89"/>
                  <a:pt x="92" y="89"/>
                </a:cubicBezTo>
                <a:cubicBezTo>
                  <a:pt x="92" y="89"/>
                  <a:pt x="92" y="89"/>
                  <a:pt x="92" y="89"/>
                </a:cubicBezTo>
                <a:cubicBezTo>
                  <a:pt x="90" y="92"/>
                  <a:pt x="87" y="96"/>
                  <a:pt x="85" y="99"/>
                </a:cubicBezTo>
                <a:cubicBezTo>
                  <a:pt x="84" y="100"/>
                  <a:pt x="84" y="100"/>
                  <a:pt x="83" y="101"/>
                </a:cubicBezTo>
                <a:cubicBezTo>
                  <a:pt x="83" y="101"/>
                  <a:pt x="74" y="107"/>
                  <a:pt x="64" y="99"/>
                </a:cubicBezTo>
                <a:cubicBezTo>
                  <a:pt x="57" y="95"/>
                  <a:pt x="51" y="90"/>
                  <a:pt x="46" y="85"/>
                </a:cubicBezTo>
                <a:cubicBezTo>
                  <a:pt x="46" y="85"/>
                  <a:pt x="46" y="85"/>
                  <a:pt x="46" y="85"/>
                </a:cubicBezTo>
                <a:cubicBezTo>
                  <a:pt x="41" y="79"/>
                  <a:pt x="36" y="73"/>
                  <a:pt x="31" y="67"/>
                </a:cubicBezTo>
                <a:cubicBezTo>
                  <a:pt x="24" y="56"/>
                  <a:pt x="30" y="48"/>
                  <a:pt x="30" y="48"/>
                </a:cubicBezTo>
                <a:cubicBezTo>
                  <a:pt x="30" y="48"/>
                  <a:pt x="30" y="48"/>
                  <a:pt x="30" y="48"/>
                </a:cubicBezTo>
                <a:cubicBezTo>
                  <a:pt x="30" y="47"/>
                  <a:pt x="31" y="47"/>
                  <a:pt x="31" y="46"/>
                </a:cubicBezTo>
                <a:cubicBezTo>
                  <a:pt x="35" y="44"/>
                  <a:pt x="38" y="41"/>
                  <a:pt x="42" y="39"/>
                </a:cubicBezTo>
                <a:cubicBezTo>
                  <a:pt x="42" y="39"/>
                  <a:pt x="42" y="39"/>
                  <a:pt x="42" y="38"/>
                </a:cubicBezTo>
                <a:cubicBezTo>
                  <a:pt x="42" y="38"/>
                  <a:pt x="42" y="38"/>
                  <a:pt x="43" y="38"/>
                </a:cubicBezTo>
                <a:cubicBezTo>
                  <a:pt x="43" y="38"/>
                  <a:pt x="43" y="38"/>
                  <a:pt x="43" y="38"/>
                </a:cubicBezTo>
                <a:cubicBezTo>
                  <a:pt x="43" y="38"/>
                  <a:pt x="43" y="37"/>
                  <a:pt x="43" y="37"/>
                </a:cubicBezTo>
                <a:cubicBezTo>
                  <a:pt x="43" y="37"/>
                  <a:pt x="43" y="36"/>
                  <a:pt x="43" y="36"/>
                </a:cubicBezTo>
                <a:cubicBezTo>
                  <a:pt x="43" y="36"/>
                  <a:pt x="43" y="36"/>
                  <a:pt x="43" y="36"/>
                </a:cubicBezTo>
                <a:cubicBezTo>
                  <a:pt x="43" y="35"/>
                  <a:pt x="42" y="35"/>
                  <a:pt x="42" y="3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65" name="Freeform 3955"/>
          <p:cNvSpPr>
            <a:spLocks noEditPoints="1"/>
          </p:cNvSpPr>
          <p:nvPr/>
        </p:nvSpPr>
        <p:spPr bwMode="auto">
          <a:xfrm>
            <a:off x="7803150" y="1980409"/>
            <a:ext cx="181770" cy="228479"/>
          </a:xfrm>
          <a:custGeom>
            <a:avLst/>
            <a:gdLst>
              <a:gd name="T0" fmla="*/ 82 w 102"/>
              <a:gd name="T1" fmla="*/ 54 h 128"/>
              <a:gd name="T2" fmla="*/ 84 w 102"/>
              <a:gd name="T3" fmla="*/ 61 h 128"/>
              <a:gd name="T4" fmla="*/ 82 w 102"/>
              <a:gd name="T5" fmla="*/ 67 h 128"/>
              <a:gd name="T6" fmla="*/ 68 w 102"/>
              <a:gd name="T7" fmla="*/ 67 h 128"/>
              <a:gd name="T8" fmla="*/ 65 w 102"/>
              <a:gd name="T9" fmla="*/ 61 h 128"/>
              <a:gd name="T10" fmla="*/ 68 w 102"/>
              <a:gd name="T11" fmla="*/ 54 h 128"/>
              <a:gd name="T12" fmla="*/ 72 w 102"/>
              <a:gd name="T13" fmla="*/ 42 h 128"/>
              <a:gd name="T14" fmla="*/ 31 w 102"/>
              <a:gd name="T15" fmla="*/ 51 h 128"/>
              <a:gd name="T16" fmla="*/ 34 w 102"/>
              <a:gd name="T17" fmla="*/ 54 h 128"/>
              <a:gd name="T18" fmla="*/ 34 w 102"/>
              <a:gd name="T19" fmla="*/ 67 h 128"/>
              <a:gd name="T20" fmla="*/ 28 w 102"/>
              <a:gd name="T21" fmla="*/ 70 h 128"/>
              <a:gd name="T22" fmla="*/ 21 w 102"/>
              <a:gd name="T23" fmla="*/ 67 h 128"/>
              <a:gd name="T24" fmla="*/ 21 w 102"/>
              <a:gd name="T25" fmla="*/ 54 h 128"/>
              <a:gd name="T26" fmla="*/ 25 w 102"/>
              <a:gd name="T27" fmla="*/ 51 h 128"/>
              <a:gd name="T28" fmla="*/ 10 w 102"/>
              <a:gd name="T29" fmla="*/ 42 h 128"/>
              <a:gd name="T30" fmla="*/ 92 w 102"/>
              <a:gd name="T31" fmla="*/ 118 h 128"/>
              <a:gd name="T32" fmla="*/ 78 w 102"/>
              <a:gd name="T33" fmla="*/ 42 h 128"/>
              <a:gd name="T34" fmla="*/ 72 w 102"/>
              <a:gd name="T35" fmla="*/ 32 h 128"/>
              <a:gd name="T36" fmla="*/ 66 w 102"/>
              <a:gd name="T37" fmla="*/ 13 h 128"/>
              <a:gd name="T38" fmla="*/ 51 w 102"/>
              <a:gd name="T39" fmla="*/ 6 h 128"/>
              <a:gd name="T40" fmla="*/ 37 w 102"/>
              <a:gd name="T41" fmla="*/ 12 h 128"/>
              <a:gd name="T42" fmla="*/ 31 w 102"/>
              <a:gd name="T43" fmla="*/ 27 h 128"/>
              <a:gd name="T44" fmla="*/ 72 w 102"/>
              <a:gd name="T45" fmla="*/ 32 h 128"/>
              <a:gd name="T46" fmla="*/ 25 w 102"/>
              <a:gd name="T47" fmla="*/ 27 h 128"/>
              <a:gd name="T48" fmla="*/ 32 w 102"/>
              <a:gd name="T49" fmla="*/ 8 h 128"/>
              <a:gd name="T50" fmla="*/ 70 w 102"/>
              <a:gd name="T51" fmla="*/ 8 h 128"/>
              <a:gd name="T52" fmla="*/ 78 w 102"/>
              <a:gd name="T53" fmla="*/ 27 h 128"/>
              <a:gd name="T54" fmla="*/ 97 w 102"/>
              <a:gd name="T55" fmla="*/ 32 h 128"/>
              <a:gd name="T56" fmla="*/ 102 w 102"/>
              <a:gd name="T57" fmla="*/ 37 h 128"/>
              <a:gd name="T58" fmla="*/ 97 w 102"/>
              <a:gd name="T59" fmla="*/ 128 h 128"/>
              <a:gd name="T60" fmla="*/ 5 w 102"/>
              <a:gd name="T61" fmla="*/ 128 h 128"/>
              <a:gd name="T62" fmla="*/ 0 w 102"/>
              <a:gd name="T63" fmla="*/ 123 h 128"/>
              <a:gd name="T64" fmla="*/ 5 w 102"/>
              <a:gd name="T65" fmla="*/ 32 h 128"/>
              <a:gd name="T66" fmla="*/ 25 w 102"/>
              <a:gd name="T67" fmla="*/ 32 h 128"/>
              <a:gd name="T68" fmla="*/ 28 w 102"/>
              <a:gd name="T69" fmla="*/ 57 h 128"/>
              <a:gd name="T70" fmla="*/ 25 w 102"/>
              <a:gd name="T71" fmla="*/ 58 h 128"/>
              <a:gd name="T72" fmla="*/ 24 w 102"/>
              <a:gd name="T73" fmla="*/ 61 h 128"/>
              <a:gd name="T74" fmla="*/ 25 w 102"/>
              <a:gd name="T75" fmla="*/ 63 h 128"/>
              <a:gd name="T76" fmla="*/ 30 w 102"/>
              <a:gd name="T77" fmla="*/ 63 h 128"/>
              <a:gd name="T78" fmla="*/ 31 w 102"/>
              <a:gd name="T79" fmla="*/ 61 h 128"/>
              <a:gd name="T80" fmla="*/ 30 w 102"/>
              <a:gd name="T81" fmla="*/ 58 h 128"/>
              <a:gd name="T82" fmla="*/ 28 w 102"/>
              <a:gd name="T83" fmla="*/ 57 h 128"/>
              <a:gd name="T84" fmla="*/ 75 w 102"/>
              <a:gd name="T85" fmla="*/ 57 h 128"/>
              <a:gd name="T86" fmla="*/ 72 w 102"/>
              <a:gd name="T87" fmla="*/ 58 h 128"/>
              <a:gd name="T88" fmla="*/ 71 w 102"/>
              <a:gd name="T89" fmla="*/ 61 h 128"/>
              <a:gd name="T90" fmla="*/ 72 w 102"/>
              <a:gd name="T91" fmla="*/ 63 h 128"/>
              <a:gd name="T92" fmla="*/ 77 w 102"/>
              <a:gd name="T93" fmla="*/ 63 h 128"/>
              <a:gd name="T94" fmla="*/ 78 w 102"/>
              <a:gd name="T95" fmla="*/ 61 h 128"/>
              <a:gd name="T96" fmla="*/ 77 w 102"/>
              <a:gd name="T97" fmla="*/ 58 h 128"/>
              <a:gd name="T98" fmla="*/ 75 w 102"/>
              <a:gd name="T99" fmla="*/ 5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02" h="128">
                <a:moveTo>
                  <a:pt x="78" y="51"/>
                </a:moveTo>
                <a:cubicBezTo>
                  <a:pt x="79" y="52"/>
                  <a:pt x="81" y="53"/>
                  <a:pt x="82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3" y="56"/>
                  <a:pt x="84" y="58"/>
                  <a:pt x="84" y="61"/>
                </a:cubicBezTo>
                <a:cubicBezTo>
                  <a:pt x="84" y="63"/>
                  <a:pt x="83" y="66"/>
                  <a:pt x="82" y="67"/>
                </a:cubicBezTo>
                <a:cubicBezTo>
                  <a:pt x="82" y="67"/>
                  <a:pt x="82" y="67"/>
                  <a:pt x="82" y="67"/>
                </a:cubicBezTo>
                <a:cubicBezTo>
                  <a:pt x="80" y="69"/>
                  <a:pt x="77" y="70"/>
                  <a:pt x="75" y="70"/>
                </a:cubicBezTo>
                <a:cubicBezTo>
                  <a:pt x="72" y="70"/>
                  <a:pt x="70" y="69"/>
                  <a:pt x="68" y="67"/>
                </a:cubicBezTo>
                <a:cubicBezTo>
                  <a:pt x="68" y="67"/>
                  <a:pt x="68" y="67"/>
                  <a:pt x="68" y="67"/>
                </a:cubicBezTo>
                <a:cubicBezTo>
                  <a:pt x="66" y="65"/>
                  <a:pt x="65" y="63"/>
                  <a:pt x="65" y="61"/>
                </a:cubicBezTo>
                <a:cubicBezTo>
                  <a:pt x="65" y="58"/>
                  <a:pt x="66" y="56"/>
                  <a:pt x="68" y="54"/>
                </a:cubicBezTo>
                <a:cubicBezTo>
                  <a:pt x="68" y="54"/>
                  <a:pt x="68" y="54"/>
                  <a:pt x="68" y="54"/>
                </a:cubicBezTo>
                <a:cubicBezTo>
                  <a:pt x="69" y="53"/>
                  <a:pt x="70" y="52"/>
                  <a:pt x="72" y="51"/>
                </a:cubicBezTo>
                <a:cubicBezTo>
                  <a:pt x="72" y="42"/>
                  <a:pt x="72" y="42"/>
                  <a:pt x="72" y="42"/>
                </a:cubicBezTo>
                <a:cubicBezTo>
                  <a:pt x="31" y="42"/>
                  <a:pt x="31" y="42"/>
                  <a:pt x="31" y="42"/>
                </a:cubicBezTo>
                <a:cubicBezTo>
                  <a:pt x="31" y="51"/>
                  <a:pt x="31" y="51"/>
                  <a:pt x="31" y="51"/>
                </a:cubicBezTo>
                <a:cubicBezTo>
                  <a:pt x="32" y="52"/>
                  <a:pt x="33" y="53"/>
                  <a:pt x="34" y="54"/>
                </a:cubicBezTo>
                <a:cubicBezTo>
                  <a:pt x="34" y="54"/>
                  <a:pt x="34" y="54"/>
                  <a:pt x="34" y="54"/>
                </a:cubicBezTo>
                <a:cubicBezTo>
                  <a:pt x="36" y="56"/>
                  <a:pt x="37" y="58"/>
                  <a:pt x="37" y="61"/>
                </a:cubicBezTo>
                <a:cubicBezTo>
                  <a:pt x="37" y="63"/>
                  <a:pt x="36" y="66"/>
                  <a:pt x="34" y="67"/>
                </a:cubicBezTo>
                <a:cubicBezTo>
                  <a:pt x="34" y="67"/>
                  <a:pt x="34" y="67"/>
                  <a:pt x="34" y="67"/>
                </a:cubicBezTo>
                <a:cubicBezTo>
                  <a:pt x="33" y="69"/>
                  <a:pt x="30" y="70"/>
                  <a:pt x="28" y="70"/>
                </a:cubicBezTo>
                <a:cubicBezTo>
                  <a:pt x="25" y="70"/>
                  <a:pt x="23" y="69"/>
                  <a:pt x="21" y="67"/>
                </a:cubicBezTo>
                <a:cubicBezTo>
                  <a:pt x="21" y="67"/>
                  <a:pt x="21" y="67"/>
                  <a:pt x="21" y="67"/>
                </a:cubicBezTo>
                <a:cubicBezTo>
                  <a:pt x="19" y="65"/>
                  <a:pt x="18" y="63"/>
                  <a:pt x="18" y="61"/>
                </a:cubicBezTo>
                <a:cubicBezTo>
                  <a:pt x="18" y="58"/>
                  <a:pt x="19" y="56"/>
                  <a:pt x="21" y="54"/>
                </a:cubicBezTo>
                <a:cubicBezTo>
                  <a:pt x="21" y="54"/>
                  <a:pt x="21" y="54"/>
                  <a:pt x="21" y="54"/>
                </a:cubicBezTo>
                <a:cubicBezTo>
                  <a:pt x="22" y="53"/>
                  <a:pt x="23" y="52"/>
                  <a:pt x="25" y="51"/>
                </a:cubicBezTo>
                <a:cubicBezTo>
                  <a:pt x="25" y="42"/>
                  <a:pt x="25" y="42"/>
                  <a:pt x="25" y="42"/>
                </a:cubicBezTo>
                <a:cubicBezTo>
                  <a:pt x="10" y="42"/>
                  <a:pt x="10" y="42"/>
                  <a:pt x="10" y="42"/>
                </a:cubicBezTo>
                <a:cubicBezTo>
                  <a:pt x="10" y="118"/>
                  <a:pt x="10" y="118"/>
                  <a:pt x="10" y="118"/>
                </a:cubicBezTo>
                <a:cubicBezTo>
                  <a:pt x="92" y="118"/>
                  <a:pt x="92" y="118"/>
                  <a:pt x="92" y="118"/>
                </a:cubicBezTo>
                <a:cubicBezTo>
                  <a:pt x="92" y="42"/>
                  <a:pt x="92" y="42"/>
                  <a:pt x="92" y="42"/>
                </a:cubicBezTo>
                <a:cubicBezTo>
                  <a:pt x="78" y="42"/>
                  <a:pt x="78" y="42"/>
                  <a:pt x="78" y="42"/>
                </a:cubicBezTo>
                <a:cubicBezTo>
                  <a:pt x="78" y="51"/>
                  <a:pt x="78" y="51"/>
                  <a:pt x="78" y="51"/>
                </a:cubicBezTo>
                <a:close/>
                <a:moveTo>
                  <a:pt x="72" y="32"/>
                </a:moveTo>
                <a:cubicBezTo>
                  <a:pt x="72" y="27"/>
                  <a:pt x="72" y="27"/>
                  <a:pt x="72" y="27"/>
                </a:cubicBezTo>
                <a:cubicBezTo>
                  <a:pt x="72" y="21"/>
                  <a:pt x="70" y="16"/>
                  <a:pt x="66" y="13"/>
                </a:cubicBezTo>
                <a:cubicBezTo>
                  <a:pt x="66" y="12"/>
                  <a:pt x="66" y="12"/>
                  <a:pt x="66" y="12"/>
                </a:cubicBezTo>
                <a:cubicBezTo>
                  <a:pt x="62" y="9"/>
                  <a:pt x="57" y="6"/>
                  <a:pt x="51" y="6"/>
                </a:cubicBezTo>
                <a:cubicBezTo>
                  <a:pt x="46" y="6"/>
                  <a:pt x="40" y="9"/>
                  <a:pt x="37" y="12"/>
                </a:cubicBezTo>
                <a:cubicBezTo>
                  <a:pt x="37" y="12"/>
                  <a:pt x="37" y="12"/>
                  <a:pt x="37" y="12"/>
                </a:cubicBezTo>
                <a:cubicBezTo>
                  <a:pt x="37" y="12"/>
                  <a:pt x="37" y="12"/>
                  <a:pt x="37" y="12"/>
                </a:cubicBezTo>
                <a:cubicBezTo>
                  <a:pt x="33" y="16"/>
                  <a:pt x="31" y="21"/>
                  <a:pt x="31" y="27"/>
                </a:cubicBezTo>
                <a:cubicBezTo>
                  <a:pt x="31" y="32"/>
                  <a:pt x="31" y="32"/>
                  <a:pt x="31" y="32"/>
                </a:cubicBezTo>
                <a:cubicBezTo>
                  <a:pt x="72" y="32"/>
                  <a:pt x="72" y="32"/>
                  <a:pt x="72" y="32"/>
                </a:cubicBezTo>
                <a:close/>
                <a:moveTo>
                  <a:pt x="25" y="32"/>
                </a:moveTo>
                <a:cubicBezTo>
                  <a:pt x="25" y="27"/>
                  <a:pt x="25" y="27"/>
                  <a:pt x="25" y="27"/>
                </a:cubicBezTo>
                <a:cubicBezTo>
                  <a:pt x="25" y="20"/>
                  <a:pt x="28" y="13"/>
                  <a:pt x="32" y="8"/>
                </a:cubicBezTo>
                <a:cubicBezTo>
                  <a:pt x="32" y="8"/>
                  <a:pt x="32" y="8"/>
                  <a:pt x="32" y="8"/>
                </a:cubicBezTo>
                <a:cubicBezTo>
                  <a:pt x="37" y="3"/>
                  <a:pt x="44" y="0"/>
                  <a:pt x="51" y="0"/>
                </a:cubicBezTo>
                <a:cubicBezTo>
                  <a:pt x="58" y="0"/>
                  <a:pt x="65" y="3"/>
                  <a:pt x="70" y="8"/>
                </a:cubicBezTo>
                <a:cubicBezTo>
                  <a:pt x="70" y="8"/>
                  <a:pt x="70" y="8"/>
                  <a:pt x="70" y="8"/>
                </a:cubicBezTo>
                <a:cubicBezTo>
                  <a:pt x="75" y="13"/>
                  <a:pt x="78" y="20"/>
                  <a:pt x="78" y="27"/>
                </a:cubicBezTo>
                <a:cubicBezTo>
                  <a:pt x="78" y="32"/>
                  <a:pt x="78" y="32"/>
                  <a:pt x="78" y="32"/>
                </a:cubicBezTo>
                <a:cubicBezTo>
                  <a:pt x="97" y="32"/>
                  <a:pt x="97" y="32"/>
                  <a:pt x="97" y="32"/>
                </a:cubicBezTo>
                <a:cubicBezTo>
                  <a:pt x="100" y="32"/>
                  <a:pt x="102" y="34"/>
                  <a:pt x="102" y="37"/>
                </a:cubicBezTo>
                <a:cubicBezTo>
                  <a:pt x="102" y="37"/>
                  <a:pt x="102" y="37"/>
                  <a:pt x="102" y="37"/>
                </a:cubicBezTo>
                <a:cubicBezTo>
                  <a:pt x="102" y="123"/>
                  <a:pt x="102" y="123"/>
                  <a:pt x="102" y="123"/>
                </a:cubicBezTo>
                <a:cubicBezTo>
                  <a:pt x="102" y="125"/>
                  <a:pt x="100" y="128"/>
                  <a:pt x="97" y="128"/>
                </a:cubicBezTo>
                <a:cubicBezTo>
                  <a:pt x="97" y="128"/>
                  <a:pt x="97" y="128"/>
                  <a:pt x="97" y="128"/>
                </a:cubicBezTo>
                <a:cubicBezTo>
                  <a:pt x="5" y="128"/>
                  <a:pt x="5" y="128"/>
                  <a:pt x="5" y="128"/>
                </a:cubicBezTo>
                <a:cubicBezTo>
                  <a:pt x="3" y="128"/>
                  <a:pt x="0" y="125"/>
                  <a:pt x="0" y="123"/>
                </a:cubicBezTo>
                <a:cubicBezTo>
                  <a:pt x="0" y="123"/>
                  <a:pt x="0" y="123"/>
                  <a:pt x="0" y="123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4"/>
                  <a:pt x="3" y="32"/>
                  <a:pt x="5" y="32"/>
                </a:cubicBezTo>
                <a:cubicBezTo>
                  <a:pt x="5" y="32"/>
                  <a:pt x="5" y="32"/>
                  <a:pt x="5" y="32"/>
                </a:cubicBezTo>
                <a:cubicBezTo>
                  <a:pt x="25" y="32"/>
                  <a:pt x="25" y="32"/>
                  <a:pt x="25" y="32"/>
                </a:cubicBezTo>
                <a:close/>
                <a:moveTo>
                  <a:pt x="28" y="57"/>
                </a:moveTo>
                <a:cubicBezTo>
                  <a:pt x="28" y="57"/>
                  <a:pt x="28" y="57"/>
                  <a:pt x="28" y="57"/>
                </a:cubicBezTo>
                <a:cubicBezTo>
                  <a:pt x="27" y="57"/>
                  <a:pt x="27" y="57"/>
                  <a:pt x="27" y="57"/>
                </a:cubicBezTo>
                <a:cubicBezTo>
                  <a:pt x="27" y="57"/>
                  <a:pt x="26" y="57"/>
                  <a:pt x="25" y="58"/>
                </a:cubicBezTo>
                <a:cubicBezTo>
                  <a:pt x="25" y="58"/>
                  <a:pt x="25" y="58"/>
                  <a:pt x="25" y="58"/>
                </a:cubicBezTo>
                <a:cubicBezTo>
                  <a:pt x="24" y="59"/>
                  <a:pt x="24" y="60"/>
                  <a:pt x="24" y="61"/>
                </a:cubicBezTo>
                <a:cubicBezTo>
                  <a:pt x="24" y="62"/>
                  <a:pt x="24" y="62"/>
                  <a:pt x="25" y="63"/>
                </a:cubicBezTo>
                <a:cubicBezTo>
                  <a:pt x="25" y="63"/>
                  <a:pt x="25" y="63"/>
                  <a:pt x="25" y="63"/>
                </a:cubicBezTo>
                <a:cubicBezTo>
                  <a:pt x="26" y="64"/>
                  <a:pt x="27" y="64"/>
                  <a:pt x="28" y="64"/>
                </a:cubicBezTo>
                <a:cubicBezTo>
                  <a:pt x="29" y="64"/>
                  <a:pt x="30" y="64"/>
                  <a:pt x="30" y="63"/>
                </a:cubicBezTo>
                <a:cubicBezTo>
                  <a:pt x="30" y="63"/>
                  <a:pt x="30" y="63"/>
                  <a:pt x="30" y="63"/>
                </a:cubicBezTo>
                <a:cubicBezTo>
                  <a:pt x="31" y="63"/>
                  <a:pt x="31" y="62"/>
                  <a:pt x="31" y="61"/>
                </a:cubicBezTo>
                <a:cubicBezTo>
                  <a:pt x="31" y="60"/>
                  <a:pt x="31" y="59"/>
                  <a:pt x="30" y="58"/>
                </a:cubicBezTo>
                <a:cubicBezTo>
                  <a:pt x="30" y="58"/>
                  <a:pt x="30" y="58"/>
                  <a:pt x="30" y="58"/>
                </a:cubicBezTo>
                <a:cubicBezTo>
                  <a:pt x="30" y="58"/>
                  <a:pt x="30" y="58"/>
                  <a:pt x="30" y="58"/>
                </a:cubicBezTo>
                <a:cubicBezTo>
                  <a:pt x="30" y="57"/>
                  <a:pt x="29" y="57"/>
                  <a:pt x="28" y="57"/>
                </a:cubicBezTo>
                <a:close/>
                <a:moveTo>
                  <a:pt x="75" y="57"/>
                </a:moveTo>
                <a:cubicBezTo>
                  <a:pt x="75" y="57"/>
                  <a:pt x="75" y="57"/>
                  <a:pt x="75" y="57"/>
                </a:cubicBezTo>
                <a:cubicBezTo>
                  <a:pt x="75" y="57"/>
                  <a:pt x="75" y="57"/>
                  <a:pt x="75" y="57"/>
                </a:cubicBezTo>
                <a:cubicBezTo>
                  <a:pt x="74" y="57"/>
                  <a:pt x="73" y="57"/>
                  <a:pt x="72" y="58"/>
                </a:cubicBezTo>
                <a:cubicBezTo>
                  <a:pt x="72" y="58"/>
                  <a:pt x="72" y="58"/>
                  <a:pt x="72" y="58"/>
                </a:cubicBezTo>
                <a:cubicBezTo>
                  <a:pt x="72" y="59"/>
                  <a:pt x="71" y="60"/>
                  <a:pt x="71" y="61"/>
                </a:cubicBezTo>
                <a:cubicBezTo>
                  <a:pt x="71" y="62"/>
                  <a:pt x="71" y="62"/>
                  <a:pt x="72" y="63"/>
                </a:cubicBezTo>
                <a:cubicBezTo>
                  <a:pt x="72" y="63"/>
                  <a:pt x="72" y="63"/>
                  <a:pt x="72" y="63"/>
                </a:cubicBezTo>
                <a:cubicBezTo>
                  <a:pt x="73" y="64"/>
                  <a:pt x="74" y="64"/>
                  <a:pt x="75" y="64"/>
                </a:cubicBezTo>
                <a:cubicBezTo>
                  <a:pt x="76" y="64"/>
                  <a:pt x="77" y="64"/>
                  <a:pt x="77" y="63"/>
                </a:cubicBezTo>
                <a:cubicBezTo>
                  <a:pt x="77" y="63"/>
                  <a:pt x="77" y="63"/>
                  <a:pt x="77" y="63"/>
                </a:cubicBezTo>
                <a:cubicBezTo>
                  <a:pt x="78" y="63"/>
                  <a:pt x="78" y="62"/>
                  <a:pt x="78" y="61"/>
                </a:cubicBezTo>
                <a:cubicBezTo>
                  <a:pt x="78" y="60"/>
                  <a:pt x="78" y="59"/>
                  <a:pt x="77" y="58"/>
                </a:cubicBezTo>
                <a:cubicBezTo>
                  <a:pt x="77" y="58"/>
                  <a:pt x="77" y="58"/>
                  <a:pt x="77" y="58"/>
                </a:cubicBezTo>
                <a:cubicBezTo>
                  <a:pt x="77" y="58"/>
                  <a:pt x="77" y="58"/>
                  <a:pt x="77" y="58"/>
                </a:cubicBezTo>
                <a:cubicBezTo>
                  <a:pt x="77" y="57"/>
                  <a:pt x="76" y="57"/>
                  <a:pt x="75" y="5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66" name="Freeform 3956"/>
          <p:cNvSpPr>
            <a:spLocks noEditPoints="1"/>
          </p:cNvSpPr>
          <p:nvPr/>
        </p:nvSpPr>
        <p:spPr bwMode="auto">
          <a:xfrm>
            <a:off x="7380781" y="1533253"/>
            <a:ext cx="230041" cy="180220"/>
          </a:xfrm>
          <a:custGeom>
            <a:avLst/>
            <a:gdLst>
              <a:gd name="T0" fmla="*/ 5 w 129"/>
              <a:gd name="T1" fmla="*/ 0 h 101"/>
              <a:gd name="T2" fmla="*/ 5 w 129"/>
              <a:gd name="T3" fmla="*/ 0 h 101"/>
              <a:gd name="T4" fmla="*/ 124 w 129"/>
              <a:gd name="T5" fmla="*/ 0 h 101"/>
              <a:gd name="T6" fmla="*/ 129 w 129"/>
              <a:gd name="T7" fmla="*/ 5 h 101"/>
              <a:gd name="T8" fmla="*/ 129 w 129"/>
              <a:gd name="T9" fmla="*/ 5 h 101"/>
              <a:gd name="T10" fmla="*/ 129 w 129"/>
              <a:gd name="T11" fmla="*/ 96 h 101"/>
              <a:gd name="T12" fmla="*/ 124 w 129"/>
              <a:gd name="T13" fmla="*/ 101 h 101"/>
              <a:gd name="T14" fmla="*/ 124 w 129"/>
              <a:gd name="T15" fmla="*/ 101 h 101"/>
              <a:gd name="T16" fmla="*/ 5 w 129"/>
              <a:gd name="T17" fmla="*/ 101 h 101"/>
              <a:gd name="T18" fmla="*/ 0 w 129"/>
              <a:gd name="T19" fmla="*/ 96 h 101"/>
              <a:gd name="T20" fmla="*/ 0 w 129"/>
              <a:gd name="T21" fmla="*/ 96 h 101"/>
              <a:gd name="T22" fmla="*/ 0 w 129"/>
              <a:gd name="T23" fmla="*/ 5 h 101"/>
              <a:gd name="T24" fmla="*/ 5 w 129"/>
              <a:gd name="T25" fmla="*/ 0 h 101"/>
              <a:gd name="T26" fmla="*/ 119 w 129"/>
              <a:gd name="T27" fmla="*/ 15 h 101"/>
              <a:gd name="T28" fmla="*/ 67 w 129"/>
              <a:gd name="T29" fmla="*/ 67 h 101"/>
              <a:gd name="T30" fmla="*/ 62 w 129"/>
              <a:gd name="T31" fmla="*/ 67 h 101"/>
              <a:gd name="T32" fmla="*/ 10 w 129"/>
              <a:gd name="T33" fmla="*/ 15 h 101"/>
              <a:gd name="T34" fmla="*/ 10 w 129"/>
              <a:gd name="T35" fmla="*/ 91 h 101"/>
              <a:gd name="T36" fmla="*/ 119 w 129"/>
              <a:gd name="T37" fmla="*/ 91 h 101"/>
              <a:gd name="T38" fmla="*/ 119 w 129"/>
              <a:gd name="T39" fmla="*/ 15 h 101"/>
              <a:gd name="T40" fmla="*/ 115 w 129"/>
              <a:gd name="T41" fmla="*/ 10 h 101"/>
              <a:gd name="T42" fmla="*/ 14 w 129"/>
              <a:gd name="T43" fmla="*/ 10 h 101"/>
              <a:gd name="T44" fmla="*/ 65 w 129"/>
              <a:gd name="T45" fmla="*/ 61 h 101"/>
              <a:gd name="T46" fmla="*/ 115 w 129"/>
              <a:gd name="T47" fmla="*/ 10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</a:cxnLst>
            <a:rect l="0" t="0" r="r" b="b"/>
            <a:pathLst>
              <a:path w="129" h="101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7" y="0"/>
                  <a:pt x="129" y="3"/>
                  <a:pt x="129" y="5"/>
                </a:cubicBezTo>
                <a:cubicBezTo>
                  <a:pt x="129" y="5"/>
                  <a:pt x="129" y="5"/>
                  <a:pt x="129" y="5"/>
                </a:cubicBezTo>
                <a:cubicBezTo>
                  <a:pt x="129" y="96"/>
                  <a:pt x="129" y="96"/>
                  <a:pt x="129" y="96"/>
                </a:cubicBezTo>
                <a:cubicBezTo>
                  <a:pt x="129" y="99"/>
                  <a:pt x="127" y="101"/>
                  <a:pt x="124" y="101"/>
                </a:cubicBezTo>
                <a:cubicBezTo>
                  <a:pt x="124" y="101"/>
                  <a:pt x="124" y="101"/>
                  <a:pt x="124" y="101"/>
                </a:cubicBezTo>
                <a:cubicBezTo>
                  <a:pt x="5" y="101"/>
                  <a:pt x="5" y="101"/>
                  <a:pt x="5" y="101"/>
                </a:cubicBezTo>
                <a:cubicBezTo>
                  <a:pt x="2" y="101"/>
                  <a:pt x="0" y="99"/>
                  <a:pt x="0" y="96"/>
                </a:cubicBezTo>
                <a:cubicBezTo>
                  <a:pt x="0" y="96"/>
                  <a:pt x="0" y="96"/>
                  <a:pt x="0" y="96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lose/>
                <a:moveTo>
                  <a:pt x="119" y="15"/>
                </a:moveTo>
                <a:cubicBezTo>
                  <a:pt x="67" y="67"/>
                  <a:pt x="67" y="67"/>
                  <a:pt x="67" y="67"/>
                </a:cubicBezTo>
                <a:cubicBezTo>
                  <a:pt x="66" y="68"/>
                  <a:pt x="64" y="68"/>
                  <a:pt x="62" y="67"/>
                </a:cubicBezTo>
                <a:cubicBezTo>
                  <a:pt x="10" y="15"/>
                  <a:pt x="10" y="15"/>
                  <a:pt x="10" y="15"/>
                </a:cubicBezTo>
                <a:cubicBezTo>
                  <a:pt x="10" y="91"/>
                  <a:pt x="10" y="91"/>
                  <a:pt x="10" y="91"/>
                </a:cubicBezTo>
                <a:cubicBezTo>
                  <a:pt x="119" y="91"/>
                  <a:pt x="119" y="91"/>
                  <a:pt x="119" y="91"/>
                </a:cubicBezTo>
                <a:cubicBezTo>
                  <a:pt x="119" y="15"/>
                  <a:pt x="119" y="15"/>
                  <a:pt x="119" y="15"/>
                </a:cubicBezTo>
                <a:close/>
                <a:moveTo>
                  <a:pt x="115" y="10"/>
                </a:moveTo>
                <a:cubicBezTo>
                  <a:pt x="14" y="10"/>
                  <a:pt x="14" y="10"/>
                  <a:pt x="14" y="10"/>
                </a:cubicBezTo>
                <a:cubicBezTo>
                  <a:pt x="65" y="61"/>
                  <a:pt x="65" y="61"/>
                  <a:pt x="65" y="61"/>
                </a:cubicBezTo>
                <a:cubicBezTo>
                  <a:pt x="115" y="10"/>
                  <a:pt x="115" y="10"/>
                  <a:pt x="115" y="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67" name="Freeform 3957"/>
          <p:cNvSpPr>
            <a:spLocks noEditPoints="1"/>
          </p:cNvSpPr>
          <p:nvPr/>
        </p:nvSpPr>
        <p:spPr bwMode="auto">
          <a:xfrm>
            <a:off x="8958633" y="1540040"/>
            <a:ext cx="232304" cy="173433"/>
          </a:xfrm>
          <a:custGeom>
            <a:avLst/>
            <a:gdLst>
              <a:gd name="T0" fmla="*/ 106 w 130"/>
              <a:gd name="T1" fmla="*/ 78 h 97"/>
              <a:gd name="T2" fmla="*/ 96 w 130"/>
              <a:gd name="T3" fmla="*/ 78 h 97"/>
              <a:gd name="T4" fmla="*/ 88 w 130"/>
              <a:gd name="T5" fmla="*/ 51 h 97"/>
              <a:gd name="T6" fmla="*/ 107 w 130"/>
              <a:gd name="T7" fmla="*/ 35 h 97"/>
              <a:gd name="T8" fmla="*/ 88 w 130"/>
              <a:gd name="T9" fmla="*/ 51 h 97"/>
              <a:gd name="T10" fmla="*/ 88 w 130"/>
              <a:gd name="T11" fmla="*/ 57 h 97"/>
              <a:gd name="T12" fmla="*/ 92 w 130"/>
              <a:gd name="T13" fmla="*/ 78 h 97"/>
              <a:gd name="T14" fmla="*/ 95 w 130"/>
              <a:gd name="T15" fmla="*/ 85 h 97"/>
              <a:gd name="T16" fmla="*/ 101 w 130"/>
              <a:gd name="T17" fmla="*/ 87 h 97"/>
              <a:gd name="T18" fmla="*/ 108 w 130"/>
              <a:gd name="T19" fmla="*/ 85 h 97"/>
              <a:gd name="T20" fmla="*/ 111 w 130"/>
              <a:gd name="T21" fmla="*/ 78 h 97"/>
              <a:gd name="T22" fmla="*/ 120 w 130"/>
              <a:gd name="T23" fmla="*/ 73 h 97"/>
              <a:gd name="T24" fmla="*/ 118 w 130"/>
              <a:gd name="T25" fmla="*/ 57 h 97"/>
              <a:gd name="T26" fmla="*/ 115 w 130"/>
              <a:gd name="T27" fmla="*/ 92 h 97"/>
              <a:gd name="T28" fmla="*/ 101 w 130"/>
              <a:gd name="T29" fmla="*/ 97 h 97"/>
              <a:gd name="T30" fmla="*/ 88 w 130"/>
              <a:gd name="T31" fmla="*/ 92 h 97"/>
              <a:gd name="T32" fmla="*/ 83 w 130"/>
              <a:gd name="T33" fmla="*/ 83 h 97"/>
              <a:gd name="T34" fmla="*/ 48 w 130"/>
              <a:gd name="T35" fmla="*/ 92 h 97"/>
              <a:gd name="T36" fmla="*/ 21 w 130"/>
              <a:gd name="T37" fmla="*/ 92 h 97"/>
              <a:gd name="T38" fmla="*/ 5 w 130"/>
              <a:gd name="T39" fmla="*/ 83 h 97"/>
              <a:gd name="T40" fmla="*/ 0 w 130"/>
              <a:gd name="T41" fmla="*/ 78 h 97"/>
              <a:gd name="T42" fmla="*/ 5 w 130"/>
              <a:gd name="T43" fmla="*/ 0 h 97"/>
              <a:gd name="T44" fmla="*/ 83 w 130"/>
              <a:gd name="T45" fmla="*/ 0 h 97"/>
              <a:gd name="T46" fmla="*/ 88 w 130"/>
              <a:gd name="T47" fmla="*/ 5 h 97"/>
              <a:gd name="T48" fmla="*/ 110 w 130"/>
              <a:gd name="T49" fmla="*/ 25 h 97"/>
              <a:gd name="T50" fmla="*/ 129 w 130"/>
              <a:gd name="T51" fmla="*/ 56 h 97"/>
              <a:gd name="T52" fmla="*/ 130 w 130"/>
              <a:gd name="T53" fmla="*/ 59 h 97"/>
              <a:gd name="T54" fmla="*/ 125 w 130"/>
              <a:gd name="T55" fmla="*/ 83 h 97"/>
              <a:gd name="T56" fmla="*/ 120 w 130"/>
              <a:gd name="T57" fmla="*/ 83 h 97"/>
              <a:gd name="T58" fmla="*/ 10 w 130"/>
              <a:gd name="T59" fmla="*/ 10 h 97"/>
              <a:gd name="T60" fmla="*/ 20 w 130"/>
              <a:gd name="T61" fmla="*/ 73 h 97"/>
              <a:gd name="T62" fmla="*/ 25 w 130"/>
              <a:gd name="T63" fmla="*/ 78 h 97"/>
              <a:gd name="T64" fmla="*/ 35 w 130"/>
              <a:gd name="T65" fmla="*/ 87 h 97"/>
              <a:gd name="T66" fmla="*/ 44 w 130"/>
              <a:gd name="T67" fmla="*/ 78 h 97"/>
              <a:gd name="T68" fmla="*/ 49 w 130"/>
              <a:gd name="T69" fmla="*/ 73 h 97"/>
              <a:gd name="T70" fmla="*/ 78 w 130"/>
              <a:gd name="T71" fmla="*/ 30 h 97"/>
              <a:gd name="T72" fmla="*/ 78 w 130"/>
              <a:gd name="T73" fmla="*/ 10 h 97"/>
              <a:gd name="T74" fmla="*/ 40 w 130"/>
              <a:gd name="T75" fmla="*/ 78 h 97"/>
              <a:gd name="T76" fmla="*/ 30 w 130"/>
              <a:gd name="T77" fmla="*/ 78 h 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0" h="97">
                <a:moveTo>
                  <a:pt x="101" y="73"/>
                </a:moveTo>
                <a:cubicBezTo>
                  <a:pt x="104" y="73"/>
                  <a:pt x="106" y="75"/>
                  <a:pt x="106" y="78"/>
                </a:cubicBezTo>
                <a:cubicBezTo>
                  <a:pt x="106" y="81"/>
                  <a:pt x="104" y="83"/>
                  <a:pt x="101" y="83"/>
                </a:cubicBezTo>
                <a:cubicBezTo>
                  <a:pt x="99" y="83"/>
                  <a:pt x="96" y="81"/>
                  <a:pt x="96" y="78"/>
                </a:cubicBezTo>
                <a:cubicBezTo>
                  <a:pt x="96" y="75"/>
                  <a:pt x="99" y="73"/>
                  <a:pt x="101" y="73"/>
                </a:cubicBezTo>
                <a:close/>
                <a:moveTo>
                  <a:pt x="88" y="51"/>
                </a:moveTo>
                <a:cubicBezTo>
                  <a:pt x="115" y="51"/>
                  <a:pt x="115" y="51"/>
                  <a:pt x="115" y="51"/>
                </a:cubicBezTo>
                <a:cubicBezTo>
                  <a:pt x="107" y="35"/>
                  <a:pt x="107" y="35"/>
                  <a:pt x="107" y="35"/>
                </a:cubicBezTo>
                <a:cubicBezTo>
                  <a:pt x="88" y="35"/>
                  <a:pt x="88" y="35"/>
                  <a:pt x="88" y="35"/>
                </a:cubicBezTo>
                <a:cubicBezTo>
                  <a:pt x="88" y="51"/>
                  <a:pt x="88" y="51"/>
                  <a:pt x="88" y="51"/>
                </a:cubicBezTo>
                <a:close/>
                <a:moveTo>
                  <a:pt x="118" y="57"/>
                </a:moveTo>
                <a:cubicBezTo>
                  <a:pt x="88" y="57"/>
                  <a:pt x="88" y="57"/>
                  <a:pt x="88" y="57"/>
                </a:cubicBezTo>
                <a:cubicBezTo>
                  <a:pt x="88" y="73"/>
                  <a:pt x="88" y="73"/>
                  <a:pt x="88" y="73"/>
                </a:cubicBezTo>
                <a:cubicBezTo>
                  <a:pt x="90" y="73"/>
                  <a:pt x="92" y="75"/>
                  <a:pt x="92" y="78"/>
                </a:cubicBezTo>
                <a:cubicBezTo>
                  <a:pt x="92" y="80"/>
                  <a:pt x="93" y="83"/>
                  <a:pt x="95" y="85"/>
                </a:cubicBezTo>
                <a:cubicBezTo>
                  <a:pt x="95" y="85"/>
                  <a:pt x="95" y="85"/>
                  <a:pt x="95" y="85"/>
                </a:cubicBezTo>
                <a:cubicBezTo>
                  <a:pt x="95" y="85"/>
                  <a:pt x="95" y="85"/>
                  <a:pt x="95" y="85"/>
                </a:cubicBezTo>
                <a:cubicBezTo>
                  <a:pt x="96" y="86"/>
                  <a:pt x="99" y="87"/>
                  <a:pt x="101" y="87"/>
                </a:cubicBezTo>
                <a:cubicBezTo>
                  <a:pt x="104" y="87"/>
                  <a:pt x="106" y="86"/>
                  <a:pt x="108" y="85"/>
                </a:cubicBezTo>
                <a:cubicBezTo>
                  <a:pt x="108" y="85"/>
                  <a:pt x="108" y="85"/>
                  <a:pt x="108" y="85"/>
                </a:cubicBezTo>
                <a:cubicBezTo>
                  <a:pt x="110" y="83"/>
                  <a:pt x="111" y="81"/>
                  <a:pt x="111" y="78"/>
                </a:cubicBezTo>
                <a:cubicBezTo>
                  <a:pt x="111" y="78"/>
                  <a:pt x="111" y="78"/>
                  <a:pt x="111" y="78"/>
                </a:cubicBezTo>
                <a:cubicBezTo>
                  <a:pt x="111" y="75"/>
                  <a:pt x="113" y="73"/>
                  <a:pt x="116" y="73"/>
                </a:cubicBezTo>
                <a:cubicBezTo>
                  <a:pt x="120" y="73"/>
                  <a:pt x="120" y="73"/>
                  <a:pt x="120" y="73"/>
                </a:cubicBezTo>
                <a:cubicBezTo>
                  <a:pt x="120" y="60"/>
                  <a:pt x="120" y="60"/>
                  <a:pt x="120" y="60"/>
                </a:cubicBezTo>
                <a:cubicBezTo>
                  <a:pt x="118" y="57"/>
                  <a:pt x="118" y="57"/>
                  <a:pt x="118" y="57"/>
                </a:cubicBezTo>
                <a:close/>
                <a:moveTo>
                  <a:pt x="120" y="83"/>
                </a:moveTo>
                <a:cubicBezTo>
                  <a:pt x="119" y="86"/>
                  <a:pt x="118" y="89"/>
                  <a:pt x="115" y="92"/>
                </a:cubicBezTo>
                <a:cubicBezTo>
                  <a:pt x="115" y="92"/>
                  <a:pt x="115" y="92"/>
                  <a:pt x="115" y="92"/>
                </a:cubicBezTo>
                <a:cubicBezTo>
                  <a:pt x="111" y="95"/>
                  <a:pt x="107" y="97"/>
                  <a:pt x="101" y="97"/>
                </a:cubicBezTo>
                <a:cubicBezTo>
                  <a:pt x="96" y="97"/>
                  <a:pt x="91" y="95"/>
                  <a:pt x="88" y="92"/>
                </a:cubicBezTo>
                <a:cubicBezTo>
                  <a:pt x="88" y="92"/>
                  <a:pt x="88" y="92"/>
                  <a:pt x="88" y="92"/>
                </a:cubicBezTo>
                <a:cubicBezTo>
                  <a:pt x="85" y="89"/>
                  <a:pt x="84" y="86"/>
                  <a:pt x="83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53" y="83"/>
                  <a:pt x="53" y="83"/>
                  <a:pt x="53" y="83"/>
                </a:cubicBezTo>
                <a:cubicBezTo>
                  <a:pt x="53" y="86"/>
                  <a:pt x="51" y="89"/>
                  <a:pt x="48" y="92"/>
                </a:cubicBezTo>
                <a:cubicBezTo>
                  <a:pt x="45" y="95"/>
                  <a:pt x="40" y="97"/>
                  <a:pt x="35" y="97"/>
                </a:cubicBezTo>
                <a:cubicBezTo>
                  <a:pt x="29" y="97"/>
                  <a:pt x="25" y="95"/>
                  <a:pt x="21" y="92"/>
                </a:cubicBezTo>
                <a:cubicBezTo>
                  <a:pt x="19" y="89"/>
                  <a:pt x="17" y="86"/>
                  <a:pt x="16" y="83"/>
                </a:cubicBezTo>
                <a:cubicBezTo>
                  <a:pt x="5" y="83"/>
                  <a:pt x="5" y="83"/>
                  <a:pt x="5" y="83"/>
                </a:cubicBezTo>
                <a:cubicBezTo>
                  <a:pt x="3" y="83"/>
                  <a:pt x="0" y="81"/>
                  <a:pt x="0" y="78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3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83" y="0"/>
                  <a:pt x="83" y="0"/>
                  <a:pt x="83" y="0"/>
                </a:cubicBezTo>
                <a:cubicBezTo>
                  <a:pt x="85" y="0"/>
                  <a:pt x="88" y="2"/>
                  <a:pt x="88" y="5"/>
                </a:cubicBezTo>
                <a:cubicBezTo>
                  <a:pt x="88" y="5"/>
                  <a:pt x="88" y="5"/>
                  <a:pt x="88" y="5"/>
                </a:cubicBezTo>
                <a:cubicBezTo>
                  <a:pt x="88" y="25"/>
                  <a:pt x="88" y="25"/>
                  <a:pt x="88" y="25"/>
                </a:cubicBezTo>
                <a:cubicBezTo>
                  <a:pt x="110" y="25"/>
                  <a:pt x="110" y="25"/>
                  <a:pt x="110" y="25"/>
                </a:cubicBezTo>
                <a:cubicBezTo>
                  <a:pt x="112" y="25"/>
                  <a:pt x="114" y="26"/>
                  <a:pt x="115" y="28"/>
                </a:cubicBezTo>
                <a:cubicBezTo>
                  <a:pt x="129" y="56"/>
                  <a:pt x="129" y="56"/>
                  <a:pt x="129" y="56"/>
                </a:cubicBezTo>
                <a:cubicBezTo>
                  <a:pt x="129" y="57"/>
                  <a:pt x="130" y="58"/>
                  <a:pt x="129" y="59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30" y="78"/>
                  <a:pt x="130" y="78"/>
                  <a:pt x="130" y="78"/>
                </a:cubicBezTo>
                <a:cubicBezTo>
                  <a:pt x="130" y="81"/>
                  <a:pt x="127" y="83"/>
                  <a:pt x="125" y="83"/>
                </a:cubicBezTo>
                <a:cubicBezTo>
                  <a:pt x="124" y="83"/>
                  <a:pt x="124" y="83"/>
                  <a:pt x="124" y="83"/>
                </a:cubicBezTo>
                <a:cubicBezTo>
                  <a:pt x="120" y="83"/>
                  <a:pt x="120" y="83"/>
                  <a:pt x="120" y="83"/>
                </a:cubicBezTo>
                <a:close/>
                <a:moveTo>
                  <a:pt x="78" y="10"/>
                </a:moveTo>
                <a:cubicBezTo>
                  <a:pt x="10" y="10"/>
                  <a:pt x="10" y="10"/>
                  <a:pt x="10" y="10"/>
                </a:cubicBezTo>
                <a:cubicBezTo>
                  <a:pt x="10" y="73"/>
                  <a:pt x="10" y="73"/>
                  <a:pt x="10" y="73"/>
                </a:cubicBezTo>
                <a:cubicBezTo>
                  <a:pt x="20" y="73"/>
                  <a:pt x="20" y="73"/>
                  <a:pt x="20" y="73"/>
                </a:cubicBezTo>
                <a:cubicBezTo>
                  <a:pt x="20" y="73"/>
                  <a:pt x="20" y="73"/>
                  <a:pt x="20" y="73"/>
                </a:cubicBezTo>
                <a:cubicBezTo>
                  <a:pt x="23" y="73"/>
                  <a:pt x="25" y="75"/>
                  <a:pt x="25" y="78"/>
                </a:cubicBezTo>
                <a:cubicBezTo>
                  <a:pt x="25" y="80"/>
                  <a:pt x="26" y="83"/>
                  <a:pt x="28" y="85"/>
                </a:cubicBezTo>
                <a:cubicBezTo>
                  <a:pt x="30" y="86"/>
                  <a:pt x="32" y="87"/>
                  <a:pt x="35" y="87"/>
                </a:cubicBezTo>
                <a:cubicBezTo>
                  <a:pt x="37" y="87"/>
                  <a:pt x="40" y="86"/>
                  <a:pt x="41" y="85"/>
                </a:cubicBezTo>
                <a:cubicBezTo>
                  <a:pt x="43" y="83"/>
                  <a:pt x="44" y="81"/>
                  <a:pt x="44" y="78"/>
                </a:cubicBezTo>
                <a:cubicBezTo>
                  <a:pt x="44" y="78"/>
                  <a:pt x="44" y="78"/>
                  <a:pt x="44" y="78"/>
                </a:cubicBezTo>
                <a:cubicBezTo>
                  <a:pt x="44" y="75"/>
                  <a:pt x="46" y="73"/>
                  <a:pt x="49" y="73"/>
                </a:cubicBezTo>
                <a:cubicBezTo>
                  <a:pt x="78" y="73"/>
                  <a:pt x="78" y="73"/>
                  <a:pt x="78" y="73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30"/>
                  <a:pt x="78" y="30"/>
                  <a:pt x="78" y="30"/>
                </a:cubicBezTo>
                <a:cubicBezTo>
                  <a:pt x="78" y="10"/>
                  <a:pt x="78" y="10"/>
                  <a:pt x="78" y="10"/>
                </a:cubicBezTo>
                <a:close/>
                <a:moveTo>
                  <a:pt x="35" y="73"/>
                </a:moveTo>
                <a:cubicBezTo>
                  <a:pt x="37" y="73"/>
                  <a:pt x="40" y="75"/>
                  <a:pt x="40" y="78"/>
                </a:cubicBezTo>
                <a:cubicBezTo>
                  <a:pt x="40" y="81"/>
                  <a:pt x="37" y="83"/>
                  <a:pt x="35" y="83"/>
                </a:cubicBezTo>
                <a:cubicBezTo>
                  <a:pt x="32" y="83"/>
                  <a:pt x="30" y="81"/>
                  <a:pt x="30" y="78"/>
                </a:cubicBezTo>
                <a:cubicBezTo>
                  <a:pt x="30" y="75"/>
                  <a:pt x="32" y="73"/>
                  <a:pt x="35" y="7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68" name="Freeform 3958"/>
          <p:cNvSpPr>
            <a:spLocks noEditPoints="1"/>
          </p:cNvSpPr>
          <p:nvPr/>
        </p:nvSpPr>
        <p:spPr bwMode="auto">
          <a:xfrm>
            <a:off x="6961427" y="1976638"/>
            <a:ext cx="231550" cy="232250"/>
          </a:xfrm>
          <a:custGeom>
            <a:avLst/>
            <a:gdLst>
              <a:gd name="T0" fmla="*/ 6 w 130"/>
              <a:gd name="T1" fmla="*/ 0 h 130"/>
              <a:gd name="T2" fmla="*/ 130 w 130"/>
              <a:gd name="T3" fmla="*/ 5 h 130"/>
              <a:gd name="T4" fmla="*/ 130 w 130"/>
              <a:gd name="T5" fmla="*/ 125 h 130"/>
              <a:gd name="T6" fmla="*/ 125 w 130"/>
              <a:gd name="T7" fmla="*/ 130 h 130"/>
              <a:gd name="T8" fmla="*/ 0 w 130"/>
              <a:gd name="T9" fmla="*/ 125 h 130"/>
              <a:gd name="T10" fmla="*/ 0 w 130"/>
              <a:gd name="T11" fmla="*/ 5 h 130"/>
              <a:gd name="T12" fmla="*/ 68 w 130"/>
              <a:gd name="T13" fmla="*/ 10 h 130"/>
              <a:gd name="T14" fmla="*/ 120 w 130"/>
              <a:gd name="T15" fmla="*/ 62 h 130"/>
              <a:gd name="T16" fmla="*/ 68 w 130"/>
              <a:gd name="T17" fmla="*/ 10 h 130"/>
              <a:gd name="T18" fmla="*/ 68 w 130"/>
              <a:gd name="T19" fmla="*/ 120 h 130"/>
              <a:gd name="T20" fmla="*/ 120 w 130"/>
              <a:gd name="T21" fmla="*/ 68 h 130"/>
              <a:gd name="T22" fmla="*/ 62 w 130"/>
              <a:gd name="T23" fmla="*/ 120 h 130"/>
              <a:gd name="T24" fmla="*/ 10 w 130"/>
              <a:gd name="T25" fmla="*/ 68 h 130"/>
              <a:gd name="T26" fmla="*/ 62 w 130"/>
              <a:gd name="T27" fmla="*/ 120 h 130"/>
              <a:gd name="T28" fmla="*/ 62 w 130"/>
              <a:gd name="T29" fmla="*/ 10 h 130"/>
              <a:gd name="T30" fmla="*/ 10 w 130"/>
              <a:gd name="T31" fmla="*/ 62 h 130"/>
              <a:gd name="T32" fmla="*/ 42 w 130"/>
              <a:gd name="T33" fmla="*/ 84 h 130"/>
              <a:gd name="T34" fmla="*/ 47 w 130"/>
              <a:gd name="T35" fmla="*/ 88 h 130"/>
              <a:gd name="T36" fmla="*/ 47 w 130"/>
              <a:gd name="T37" fmla="*/ 102 h 130"/>
              <a:gd name="T38" fmla="*/ 42 w 130"/>
              <a:gd name="T39" fmla="*/ 106 h 130"/>
              <a:gd name="T40" fmla="*/ 28 w 130"/>
              <a:gd name="T41" fmla="*/ 106 h 130"/>
              <a:gd name="T42" fmla="*/ 24 w 130"/>
              <a:gd name="T43" fmla="*/ 102 h 130"/>
              <a:gd name="T44" fmla="*/ 24 w 130"/>
              <a:gd name="T45" fmla="*/ 88 h 130"/>
              <a:gd name="T46" fmla="*/ 28 w 130"/>
              <a:gd name="T47" fmla="*/ 84 h 130"/>
              <a:gd name="T48" fmla="*/ 42 w 130"/>
              <a:gd name="T49" fmla="*/ 84 h 130"/>
              <a:gd name="T50" fmla="*/ 35 w 130"/>
              <a:gd name="T51" fmla="*/ 19 h 130"/>
              <a:gd name="T52" fmla="*/ 38 w 130"/>
              <a:gd name="T53" fmla="*/ 32 h 130"/>
              <a:gd name="T54" fmla="*/ 51 w 130"/>
              <a:gd name="T55" fmla="*/ 35 h 130"/>
              <a:gd name="T56" fmla="*/ 38 w 130"/>
              <a:gd name="T57" fmla="*/ 38 h 130"/>
              <a:gd name="T58" fmla="*/ 35 w 130"/>
              <a:gd name="T59" fmla="*/ 51 h 130"/>
              <a:gd name="T60" fmla="*/ 32 w 130"/>
              <a:gd name="T61" fmla="*/ 38 h 130"/>
              <a:gd name="T62" fmla="*/ 19 w 130"/>
              <a:gd name="T63" fmla="*/ 35 h 130"/>
              <a:gd name="T64" fmla="*/ 32 w 130"/>
              <a:gd name="T65" fmla="*/ 32 h 130"/>
              <a:gd name="T66" fmla="*/ 108 w 130"/>
              <a:gd name="T67" fmla="*/ 98 h 130"/>
              <a:gd name="T68" fmla="*/ 108 w 130"/>
              <a:gd name="T69" fmla="*/ 104 h 130"/>
              <a:gd name="T70" fmla="*/ 79 w 130"/>
              <a:gd name="T71" fmla="*/ 101 h 130"/>
              <a:gd name="T72" fmla="*/ 108 w 130"/>
              <a:gd name="T73" fmla="*/ 98 h 130"/>
              <a:gd name="T74" fmla="*/ 111 w 130"/>
              <a:gd name="T75" fmla="*/ 89 h 130"/>
              <a:gd name="T76" fmla="*/ 82 w 130"/>
              <a:gd name="T77" fmla="*/ 92 h 130"/>
              <a:gd name="T78" fmla="*/ 82 w 130"/>
              <a:gd name="T79" fmla="*/ 86 h 130"/>
              <a:gd name="T80" fmla="*/ 108 w 130"/>
              <a:gd name="T81" fmla="*/ 32 h 130"/>
              <a:gd name="T82" fmla="*/ 108 w 130"/>
              <a:gd name="T83" fmla="*/ 38 h 130"/>
              <a:gd name="T84" fmla="*/ 79 w 130"/>
              <a:gd name="T85" fmla="*/ 35 h 130"/>
              <a:gd name="T86" fmla="*/ 108 w 130"/>
              <a:gd name="T87" fmla="*/ 32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30" h="130">
                <a:moveTo>
                  <a:pt x="5" y="0"/>
                </a:moveTo>
                <a:cubicBezTo>
                  <a:pt x="6" y="0"/>
                  <a:pt x="6" y="0"/>
                  <a:pt x="6" y="0"/>
                </a:cubicBezTo>
                <a:cubicBezTo>
                  <a:pt x="125" y="0"/>
                  <a:pt x="125" y="0"/>
                  <a:pt x="125" y="0"/>
                </a:cubicBezTo>
                <a:cubicBezTo>
                  <a:pt x="127" y="0"/>
                  <a:pt x="130" y="3"/>
                  <a:pt x="130" y="5"/>
                </a:cubicBezTo>
                <a:cubicBezTo>
                  <a:pt x="130" y="6"/>
                  <a:pt x="130" y="6"/>
                  <a:pt x="130" y="6"/>
                </a:cubicBezTo>
                <a:cubicBezTo>
                  <a:pt x="130" y="125"/>
                  <a:pt x="130" y="125"/>
                  <a:pt x="130" y="125"/>
                </a:cubicBezTo>
                <a:cubicBezTo>
                  <a:pt x="130" y="127"/>
                  <a:pt x="127" y="130"/>
                  <a:pt x="125" y="130"/>
                </a:cubicBezTo>
                <a:cubicBezTo>
                  <a:pt x="125" y="130"/>
                  <a:pt x="125" y="130"/>
                  <a:pt x="125" y="130"/>
                </a:cubicBezTo>
                <a:cubicBezTo>
                  <a:pt x="5" y="130"/>
                  <a:pt x="5" y="130"/>
                  <a:pt x="5" y="130"/>
                </a:cubicBezTo>
                <a:cubicBezTo>
                  <a:pt x="3" y="130"/>
                  <a:pt x="0" y="127"/>
                  <a:pt x="0" y="125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3" y="0"/>
                  <a:pt x="5" y="0"/>
                </a:cubicBezTo>
                <a:close/>
                <a:moveTo>
                  <a:pt x="68" y="10"/>
                </a:moveTo>
                <a:cubicBezTo>
                  <a:pt x="68" y="62"/>
                  <a:pt x="68" y="62"/>
                  <a:pt x="68" y="62"/>
                </a:cubicBezTo>
                <a:cubicBezTo>
                  <a:pt x="120" y="62"/>
                  <a:pt x="120" y="62"/>
                  <a:pt x="120" y="62"/>
                </a:cubicBezTo>
                <a:cubicBezTo>
                  <a:pt x="120" y="10"/>
                  <a:pt x="120" y="10"/>
                  <a:pt x="120" y="10"/>
                </a:cubicBezTo>
                <a:cubicBezTo>
                  <a:pt x="68" y="10"/>
                  <a:pt x="68" y="10"/>
                  <a:pt x="68" y="10"/>
                </a:cubicBezTo>
                <a:close/>
                <a:moveTo>
                  <a:pt x="68" y="68"/>
                </a:moveTo>
                <a:cubicBezTo>
                  <a:pt x="68" y="120"/>
                  <a:pt x="68" y="120"/>
                  <a:pt x="68" y="120"/>
                </a:cubicBezTo>
                <a:cubicBezTo>
                  <a:pt x="120" y="120"/>
                  <a:pt x="120" y="120"/>
                  <a:pt x="120" y="120"/>
                </a:cubicBezTo>
                <a:cubicBezTo>
                  <a:pt x="120" y="68"/>
                  <a:pt x="120" y="68"/>
                  <a:pt x="120" y="68"/>
                </a:cubicBezTo>
                <a:cubicBezTo>
                  <a:pt x="68" y="68"/>
                  <a:pt x="68" y="68"/>
                  <a:pt x="68" y="68"/>
                </a:cubicBezTo>
                <a:close/>
                <a:moveTo>
                  <a:pt x="62" y="120"/>
                </a:moveTo>
                <a:cubicBezTo>
                  <a:pt x="62" y="68"/>
                  <a:pt x="62" y="68"/>
                  <a:pt x="62" y="68"/>
                </a:cubicBezTo>
                <a:cubicBezTo>
                  <a:pt x="10" y="68"/>
                  <a:pt x="10" y="68"/>
                  <a:pt x="10" y="68"/>
                </a:cubicBezTo>
                <a:cubicBezTo>
                  <a:pt x="10" y="120"/>
                  <a:pt x="10" y="120"/>
                  <a:pt x="10" y="120"/>
                </a:cubicBezTo>
                <a:cubicBezTo>
                  <a:pt x="62" y="120"/>
                  <a:pt x="62" y="120"/>
                  <a:pt x="62" y="120"/>
                </a:cubicBezTo>
                <a:close/>
                <a:moveTo>
                  <a:pt x="62" y="62"/>
                </a:moveTo>
                <a:cubicBezTo>
                  <a:pt x="62" y="10"/>
                  <a:pt x="62" y="10"/>
                  <a:pt x="62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62"/>
                  <a:pt x="10" y="62"/>
                  <a:pt x="10" y="62"/>
                </a:cubicBezTo>
                <a:cubicBezTo>
                  <a:pt x="62" y="62"/>
                  <a:pt x="62" y="62"/>
                  <a:pt x="62" y="62"/>
                </a:cubicBezTo>
                <a:close/>
                <a:moveTo>
                  <a:pt x="42" y="84"/>
                </a:moveTo>
                <a:cubicBezTo>
                  <a:pt x="43" y="82"/>
                  <a:pt x="45" y="82"/>
                  <a:pt x="47" y="84"/>
                </a:cubicBezTo>
                <a:cubicBezTo>
                  <a:pt x="48" y="85"/>
                  <a:pt x="48" y="87"/>
                  <a:pt x="47" y="88"/>
                </a:cubicBezTo>
                <a:cubicBezTo>
                  <a:pt x="39" y="95"/>
                  <a:pt x="39" y="95"/>
                  <a:pt x="39" y="95"/>
                </a:cubicBezTo>
                <a:cubicBezTo>
                  <a:pt x="47" y="102"/>
                  <a:pt x="47" y="102"/>
                  <a:pt x="47" y="102"/>
                </a:cubicBezTo>
                <a:cubicBezTo>
                  <a:pt x="48" y="103"/>
                  <a:pt x="48" y="105"/>
                  <a:pt x="47" y="106"/>
                </a:cubicBezTo>
                <a:cubicBezTo>
                  <a:pt x="45" y="107"/>
                  <a:pt x="43" y="107"/>
                  <a:pt x="42" y="106"/>
                </a:cubicBezTo>
                <a:cubicBezTo>
                  <a:pt x="35" y="99"/>
                  <a:pt x="35" y="99"/>
                  <a:pt x="35" y="99"/>
                </a:cubicBezTo>
                <a:cubicBezTo>
                  <a:pt x="28" y="106"/>
                  <a:pt x="28" y="106"/>
                  <a:pt x="28" y="106"/>
                </a:cubicBezTo>
                <a:cubicBezTo>
                  <a:pt x="27" y="107"/>
                  <a:pt x="25" y="107"/>
                  <a:pt x="24" y="106"/>
                </a:cubicBezTo>
                <a:cubicBezTo>
                  <a:pt x="23" y="105"/>
                  <a:pt x="23" y="103"/>
                  <a:pt x="24" y="102"/>
                </a:cubicBezTo>
                <a:cubicBezTo>
                  <a:pt x="31" y="95"/>
                  <a:pt x="31" y="95"/>
                  <a:pt x="31" y="95"/>
                </a:cubicBezTo>
                <a:cubicBezTo>
                  <a:pt x="24" y="88"/>
                  <a:pt x="24" y="88"/>
                  <a:pt x="24" y="88"/>
                </a:cubicBezTo>
                <a:cubicBezTo>
                  <a:pt x="23" y="87"/>
                  <a:pt x="23" y="85"/>
                  <a:pt x="24" y="84"/>
                </a:cubicBezTo>
                <a:cubicBezTo>
                  <a:pt x="25" y="82"/>
                  <a:pt x="27" y="82"/>
                  <a:pt x="28" y="84"/>
                </a:cubicBezTo>
                <a:cubicBezTo>
                  <a:pt x="35" y="91"/>
                  <a:pt x="35" y="91"/>
                  <a:pt x="35" y="91"/>
                </a:cubicBezTo>
                <a:cubicBezTo>
                  <a:pt x="42" y="84"/>
                  <a:pt x="42" y="84"/>
                  <a:pt x="42" y="84"/>
                </a:cubicBezTo>
                <a:close/>
                <a:moveTo>
                  <a:pt x="32" y="22"/>
                </a:moveTo>
                <a:cubicBezTo>
                  <a:pt x="32" y="21"/>
                  <a:pt x="34" y="19"/>
                  <a:pt x="35" y="19"/>
                </a:cubicBezTo>
                <a:cubicBezTo>
                  <a:pt x="37" y="19"/>
                  <a:pt x="38" y="21"/>
                  <a:pt x="38" y="22"/>
                </a:cubicBezTo>
                <a:cubicBezTo>
                  <a:pt x="38" y="32"/>
                  <a:pt x="38" y="32"/>
                  <a:pt x="38" y="32"/>
                </a:cubicBezTo>
                <a:cubicBezTo>
                  <a:pt x="48" y="32"/>
                  <a:pt x="48" y="32"/>
                  <a:pt x="48" y="32"/>
                </a:cubicBezTo>
                <a:cubicBezTo>
                  <a:pt x="50" y="32"/>
                  <a:pt x="51" y="34"/>
                  <a:pt x="51" y="35"/>
                </a:cubicBezTo>
                <a:cubicBezTo>
                  <a:pt x="51" y="37"/>
                  <a:pt x="50" y="38"/>
                  <a:pt x="48" y="38"/>
                </a:cubicBezTo>
                <a:cubicBezTo>
                  <a:pt x="38" y="38"/>
                  <a:pt x="38" y="38"/>
                  <a:pt x="38" y="38"/>
                </a:cubicBezTo>
                <a:cubicBezTo>
                  <a:pt x="38" y="48"/>
                  <a:pt x="38" y="48"/>
                  <a:pt x="38" y="48"/>
                </a:cubicBezTo>
                <a:cubicBezTo>
                  <a:pt x="38" y="50"/>
                  <a:pt x="37" y="51"/>
                  <a:pt x="35" y="51"/>
                </a:cubicBezTo>
                <a:cubicBezTo>
                  <a:pt x="34" y="51"/>
                  <a:pt x="32" y="50"/>
                  <a:pt x="32" y="48"/>
                </a:cubicBezTo>
                <a:cubicBezTo>
                  <a:pt x="32" y="38"/>
                  <a:pt x="32" y="38"/>
                  <a:pt x="32" y="38"/>
                </a:cubicBezTo>
                <a:cubicBezTo>
                  <a:pt x="22" y="38"/>
                  <a:pt x="22" y="38"/>
                  <a:pt x="22" y="38"/>
                </a:cubicBezTo>
                <a:cubicBezTo>
                  <a:pt x="21" y="38"/>
                  <a:pt x="19" y="37"/>
                  <a:pt x="19" y="35"/>
                </a:cubicBezTo>
                <a:cubicBezTo>
                  <a:pt x="19" y="34"/>
                  <a:pt x="21" y="32"/>
                  <a:pt x="22" y="32"/>
                </a:cubicBezTo>
                <a:cubicBezTo>
                  <a:pt x="32" y="32"/>
                  <a:pt x="32" y="32"/>
                  <a:pt x="32" y="32"/>
                </a:cubicBezTo>
                <a:cubicBezTo>
                  <a:pt x="32" y="22"/>
                  <a:pt x="32" y="22"/>
                  <a:pt x="32" y="22"/>
                </a:cubicBezTo>
                <a:close/>
                <a:moveTo>
                  <a:pt x="108" y="98"/>
                </a:moveTo>
                <a:cubicBezTo>
                  <a:pt x="109" y="98"/>
                  <a:pt x="111" y="99"/>
                  <a:pt x="111" y="101"/>
                </a:cubicBezTo>
                <a:cubicBezTo>
                  <a:pt x="111" y="102"/>
                  <a:pt x="109" y="104"/>
                  <a:pt x="108" y="104"/>
                </a:cubicBezTo>
                <a:cubicBezTo>
                  <a:pt x="86" y="104"/>
                  <a:pt x="104" y="104"/>
                  <a:pt x="82" y="104"/>
                </a:cubicBezTo>
                <a:cubicBezTo>
                  <a:pt x="80" y="104"/>
                  <a:pt x="79" y="102"/>
                  <a:pt x="79" y="101"/>
                </a:cubicBezTo>
                <a:cubicBezTo>
                  <a:pt x="79" y="99"/>
                  <a:pt x="80" y="98"/>
                  <a:pt x="82" y="98"/>
                </a:cubicBezTo>
                <a:cubicBezTo>
                  <a:pt x="104" y="98"/>
                  <a:pt x="86" y="98"/>
                  <a:pt x="108" y="98"/>
                </a:cubicBezTo>
                <a:close/>
                <a:moveTo>
                  <a:pt x="108" y="86"/>
                </a:moveTo>
                <a:cubicBezTo>
                  <a:pt x="109" y="86"/>
                  <a:pt x="111" y="87"/>
                  <a:pt x="111" y="89"/>
                </a:cubicBezTo>
                <a:cubicBezTo>
                  <a:pt x="111" y="91"/>
                  <a:pt x="109" y="92"/>
                  <a:pt x="108" y="92"/>
                </a:cubicBezTo>
                <a:cubicBezTo>
                  <a:pt x="86" y="92"/>
                  <a:pt x="104" y="92"/>
                  <a:pt x="82" y="92"/>
                </a:cubicBezTo>
                <a:cubicBezTo>
                  <a:pt x="80" y="92"/>
                  <a:pt x="79" y="91"/>
                  <a:pt x="79" y="89"/>
                </a:cubicBezTo>
                <a:cubicBezTo>
                  <a:pt x="79" y="87"/>
                  <a:pt x="80" y="86"/>
                  <a:pt x="82" y="86"/>
                </a:cubicBezTo>
                <a:cubicBezTo>
                  <a:pt x="104" y="86"/>
                  <a:pt x="86" y="86"/>
                  <a:pt x="108" y="86"/>
                </a:cubicBezTo>
                <a:close/>
                <a:moveTo>
                  <a:pt x="108" y="32"/>
                </a:moveTo>
                <a:cubicBezTo>
                  <a:pt x="109" y="32"/>
                  <a:pt x="111" y="34"/>
                  <a:pt x="111" y="35"/>
                </a:cubicBezTo>
                <a:cubicBezTo>
                  <a:pt x="111" y="37"/>
                  <a:pt x="109" y="38"/>
                  <a:pt x="108" y="38"/>
                </a:cubicBezTo>
                <a:cubicBezTo>
                  <a:pt x="86" y="38"/>
                  <a:pt x="104" y="38"/>
                  <a:pt x="82" y="38"/>
                </a:cubicBezTo>
                <a:cubicBezTo>
                  <a:pt x="80" y="38"/>
                  <a:pt x="79" y="37"/>
                  <a:pt x="79" y="35"/>
                </a:cubicBezTo>
                <a:cubicBezTo>
                  <a:pt x="79" y="34"/>
                  <a:pt x="80" y="32"/>
                  <a:pt x="82" y="32"/>
                </a:cubicBezTo>
                <a:cubicBezTo>
                  <a:pt x="104" y="32"/>
                  <a:pt x="86" y="32"/>
                  <a:pt x="108" y="3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69" name="Freeform 3959"/>
          <p:cNvSpPr>
            <a:spLocks noEditPoints="1"/>
          </p:cNvSpPr>
          <p:nvPr/>
        </p:nvSpPr>
        <p:spPr bwMode="auto">
          <a:xfrm>
            <a:off x="10167667" y="1504600"/>
            <a:ext cx="232304" cy="208875"/>
          </a:xfrm>
          <a:custGeom>
            <a:avLst/>
            <a:gdLst>
              <a:gd name="T0" fmla="*/ 93 w 130"/>
              <a:gd name="T1" fmla="*/ 2 h 117"/>
              <a:gd name="T2" fmla="*/ 121 w 130"/>
              <a:gd name="T3" fmla="*/ 49 h 117"/>
              <a:gd name="T4" fmla="*/ 120 w 130"/>
              <a:gd name="T5" fmla="*/ 53 h 117"/>
              <a:gd name="T6" fmla="*/ 68 w 130"/>
              <a:gd name="T7" fmla="*/ 80 h 117"/>
              <a:gd name="T8" fmla="*/ 42 w 130"/>
              <a:gd name="T9" fmla="*/ 28 h 117"/>
              <a:gd name="T10" fmla="*/ 90 w 130"/>
              <a:gd name="T11" fmla="*/ 7 h 117"/>
              <a:gd name="T12" fmla="*/ 86 w 130"/>
              <a:gd name="T13" fmla="*/ 26 h 117"/>
              <a:gd name="T14" fmla="*/ 70 w 130"/>
              <a:gd name="T15" fmla="*/ 39 h 117"/>
              <a:gd name="T16" fmla="*/ 58 w 130"/>
              <a:gd name="T17" fmla="*/ 25 h 117"/>
              <a:gd name="T18" fmla="*/ 72 w 130"/>
              <a:gd name="T19" fmla="*/ 74 h 117"/>
              <a:gd name="T20" fmla="*/ 76 w 130"/>
              <a:gd name="T21" fmla="*/ 55 h 117"/>
              <a:gd name="T22" fmla="*/ 92 w 130"/>
              <a:gd name="T23" fmla="*/ 42 h 117"/>
              <a:gd name="T24" fmla="*/ 96 w 130"/>
              <a:gd name="T25" fmla="*/ 43 h 117"/>
              <a:gd name="T26" fmla="*/ 114 w 130"/>
              <a:gd name="T27" fmla="*/ 50 h 117"/>
              <a:gd name="T28" fmla="*/ 68 w 130"/>
              <a:gd name="T29" fmla="*/ 83 h 117"/>
              <a:gd name="T30" fmla="*/ 122 w 130"/>
              <a:gd name="T31" fmla="*/ 58 h 117"/>
              <a:gd name="T32" fmla="*/ 127 w 130"/>
              <a:gd name="T33" fmla="*/ 66 h 117"/>
              <a:gd name="T34" fmla="*/ 85 w 130"/>
              <a:gd name="T35" fmla="*/ 100 h 117"/>
              <a:gd name="T36" fmla="*/ 80 w 130"/>
              <a:gd name="T37" fmla="*/ 112 h 117"/>
              <a:gd name="T38" fmla="*/ 68 w 130"/>
              <a:gd name="T39" fmla="*/ 117 h 117"/>
              <a:gd name="T40" fmla="*/ 56 w 130"/>
              <a:gd name="T41" fmla="*/ 112 h 117"/>
              <a:gd name="T42" fmla="*/ 56 w 130"/>
              <a:gd name="T43" fmla="*/ 88 h 117"/>
              <a:gd name="T44" fmla="*/ 17 w 130"/>
              <a:gd name="T45" fmla="*/ 20 h 117"/>
              <a:gd name="T46" fmla="*/ 0 w 130"/>
              <a:gd name="T47" fmla="*/ 15 h 117"/>
              <a:gd name="T48" fmla="*/ 20 w 130"/>
              <a:gd name="T49" fmla="*/ 10 h 117"/>
              <a:gd name="T50" fmla="*/ 65 w 130"/>
              <a:gd name="T51" fmla="*/ 84 h 117"/>
              <a:gd name="T52" fmla="*/ 73 w 130"/>
              <a:gd name="T53" fmla="*/ 95 h 117"/>
              <a:gd name="T54" fmla="*/ 63 w 130"/>
              <a:gd name="T55" fmla="*/ 95 h 117"/>
              <a:gd name="T56" fmla="*/ 63 w 130"/>
              <a:gd name="T57" fmla="*/ 105 h 117"/>
              <a:gd name="T58" fmla="*/ 68 w 130"/>
              <a:gd name="T59" fmla="*/ 107 h 117"/>
              <a:gd name="T60" fmla="*/ 73 w 130"/>
              <a:gd name="T61" fmla="*/ 105 h 117"/>
              <a:gd name="T62" fmla="*/ 73 w 130"/>
              <a:gd name="T63" fmla="*/ 95 h 117"/>
              <a:gd name="T64" fmla="*/ 64 w 130"/>
              <a:gd name="T65" fmla="*/ 22 h 117"/>
              <a:gd name="T66" fmla="*/ 79 w 130"/>
              <a:gd name="T67" fmla="*/ 27 h 117"/>
              <a:gd name="T68" fmla="*/ 92 w 130"/>
              <a:gd name="T69" fmla="*/ 49 h 117"/>
              <a:gd name="T70" fmla="*/ 88 w 130"/>
              <a:gd name="T71" fmla="*/ 65 h 117"/>
              <a:gd name="T72" fmla="*/ 92 w 130"/>
              <a:gd name="T73" fmla="*/ 49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0" h="117">
                <a:moveTo>
                  <a:pt x="89" y="1"/>
                </a:moveTo>
                <a:cubicBezTo>
                  <a:pt x="91" y="0"/>
                  <a:pt x="93" y="0"/>
                  <a:pt x="93" y="2"/>
                </a:cubicBezTo>
                <a:cubicBezTo>
                  <a:pt x="93" y="2"/>
                  <a:pt x="93" y="2"/>
                  <a:pt x="93" y="2"/>
                </a:cubicBezTo>
                <a:cubicBezTo>
                  <a:pt x="121" y="49"/>
                  <a:pt x="121" y="49"/>
                  <a:pt x="121" y="49"/>
                </a:cubicBezTo>
                <a:cubicBezTo>
                  <a:pt x="122" y="51"/>
                  <a:pt x="121" y="52"/>
                  <a:pt x="120" y="53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04" y="62"/>
                  <a:pt x="88" y="72"/>
                  <a:pt x="72" y="81"/>
                </a:cubicBezTo>
                <a:cubicBezTo>
                  <a:pt x="71" y="81"/>
                  <a:pt x="69" y="81"/>
                  <a:pt x="68" y="80"/>
                </a:cubicBezTo>
                <a:cubicBezTo>
                  <a:pt x="41" y="32"/>
                  <a:pt x="41" y="32"/>
                  <a:pt x="41" y="32"/>
                </a:cubicBezTo>
                <a:cubicBezTo>
                  <a:pt x="40" y="31"/>
                  <a:pt x="40" y="29"/>
                  <a:pt x="42" y="28"/>
                </a:cubicBezTo>
                <a:cubicBezTo>
                  <a:pt x="89" y="1"/>
                  <a:pt x="89" y="1"/>
                  <a:pt x="89" y="1"/>
                </a:cubicBezTo>
                <a:close/>
                <a:moveTo>
                  <a:pt x="90" y="7"/>
                </a:moveTo>
                <a:cubicBezTo>
                  <a:pt x="79" y="14"/>
                  <a:pt x="79" y="14"/>
                  <a:pt x="79" y="14"/>
                </a:cubicBezTo>
                <a:cubicBezTo>
                  <a:pt x="86" y="26"/>
                  <a:pt x="86" y="26"/>
                  <a:pt x="86" y="26"/>
                </a:cubicBezTo>
                <a:cubicBezTo>
                  <a:pt x="87" y="28"/>
                  <a:pt x="86" y="30"/>
                  <a:pt x="85" y="30"/>
                </a:cubicBezTo>
                <a:cubicBezTo>
                  <a:pt x="70" y="39"/>
                  <a:pt x="70" y="39"/>
                  <a:pt x="70" y="39"/>
                </a:cubicBezTo>
                <a:cubicBezTo>
                  <a:pt x="68" y="40"/>
                  <a:pt x="67" y="39"/>
                  <a:pt x="66" y="38"/>
                </a:cubicBezTo>
                <a:cubicBezTo>
                  <a:pt x="58" y="25"/>
                  <a:pt x="58" y="25"/>
                  <a:pt x="58" y="25"/>
                </a:cubicBezTo>
                <a:cubicBezTo>
                  <a:pt x="47" y="32"/>
                  <a:pt x="47" y="32"/>
                  <a:pt x="47" y="32"/>
                </a:cubicBezTo>
                <a:cubicBezTo>
                  <a:pt x="72" y="74"/>
                  <a:pt x="72" y="74"/>
                  <a:pt x="72" y="74"/>
                </a:cubicBezTo>
                <a:cubicBezTo>
                  <a:pt x="83" y="68"/>
                  <a:pt x="83" y="68"/>
                  <a:pt x="83" y="68"/>
                </a:cubicBezTo>
                <a:cubicBezTo>
                  <a:pt x="76" y="55"/>
                  <a:pt x="76" y="55"/>
                  <a:pt x="76" y="55"/>
                </a:cubicBezTo>
                <a:cubicBezTo>
                  <a:pt x="75" y="53"/>
                  <a:pt x="75" y="52"/>
                  <a:pt x="77" y="51"/>
                </a:cubicBezTo>
                <a:cubicBezTo>
                  <a:pt x="92" y="42"/>
                  <a:pt x="92" y="42"/>
                  <a:pt x="92" y="42"/>
                </a:cubicBezTo>
                <a:cubicBezTo>
                  <a:pt x="93" y="41"/>
                  <a:pt x="95" y="42"/>
                  <a:pt x="96" y="43"/>
                </a:cubicBezTo>
                <a:cubicBezTo>
                  <a:pt x="96" y="43"/>
                  <a:pt x="96" y="43"/>
                  <a:pt x="96" y="43"/>
                </a:cubicBezTo>
                <a:cubicBezTo>
                  <a:pt x="103" y="56"/>
                  <a:pt x="103" y="56"/>
                  <a:pt x="103" y="56"/>
                </a:cubicBezTo>
                <a:cubicBezTo>
                  <a:pt x="114" y="50"/>
                  <a:pt x="114" y="50"/>
                  <a:pt x="114" y="50"/>
                </a:cubicBezTo>
                <a:cubicBezTo>
                  <a:pt x="90" y="7"/>
                  <a:pt x="90" y="7"/>
                  <a:pt x="90" y="7"/>
                </a:cubicBezTo>
                <a:close/>
                <a:moveTo>
                  <a:pt x="68" y="83"/>
                </a:moveTo>
                <a:cubicBezTo>
                  <a:pt x="70" y="83"/>
                  <a:pt x="73" y="84"/>
                  <a:pt x="75" y="85"/>
                </a:cubicBezTo>
                <a:cubicBezTo>
                  <a:pt x="122" y="58"/>
                  <a:pt x="122" y="58"/>
                  <a:pt x="122" y="58"/>
                </a:cubicBezTo>
                <a:cubicBezTo>
                  <a:pt x="124" y="56"/>
                  <a:pt x="127" y="57"/>
                  <a:pt x="129" y="59"/>
                </a:cubicBezTo>
                <a:cubicBezTo>
                  <a:pt x="130" y="62"/>
                  <a:pt x="129" y="65"/>
                  <a:pt x="127" y="66"/>
                </a:cubicBezTo>
                <a:cubicBezTo>
                  <a:pt x="82" y="92"/>
                  <a:pt x="82" y="92"/>
                  <a:pt x="82" y="92"/>
                </a:cubicBezTo>
                <a:cubicBezTo>
                  <a:pt x="84" y="94"/>
                  <a:pt x="85" y="97"/>
                  <a:pt x="85" y="100"/>
                </a:cubicBezTo>
                <a:cubicBezTo>
                  <a:pt x="85" y="105"/>
                  <a:pt x="83" y="109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80" y="112"/>
                  <a:pt x="80" y="112"/>
                  <a:pt x="80" y="112"/>
                </a:cubicBezTo>
                <a:cubicBezTo>
                  <a:pt x="77" y="115"/>
                  <a:pt x="73" y="117"/>
                  <a:pt x="68" y="117"/>
                </a:cubicBezTo>
                <a:cubicBezTo>
                  <a:pt x="63" y="117"/>
                  <a:pt x="59" y="115"/>
                  <a:pt x="56" y="112"/>
                </a:cubicBezTo>
                <a:cubicBezTo>
                  <a:pt x="56" y="112"/>
                  <a:pt x="56" y="112"/>
                  <a:pt x="56" y="112"/>
                </a:cubicBezTo>
                <a:cubicBezTo>
                  <a:pt x="53" y="109"/>
                  <a:pt x="51" y="105"/>
                  <a:pt x="51" y="100"/>
                </a:cubicBezTo>
                <a:cubicBezTo>
                  <a:pt x="51" y="96"/>
                  <a:pt x="53" y="91"/>
                  <a:pt x="56" y="88"/>
                </a:cubicBezTo>
                <a:cubicBezTo>
                  <a:pt x="56" y="88"/>
                  <a:pt x="56" y="88"/>
                  <a:pt x="56" y="88"/>
                </a:cubicBezTo>
                <a:cubicBezTo>
                  <a:pt x="17" y="20"/>
                  <a:pt x="17" y="20"/>
                  <a:pt x="17" y="20"/>
                </a:cubicBezTo>
                <a:cubicBezTo>
                  <a:pt x="5" y="20"/>
                  <a:pt x="5" y="20"/>
                  <a:pt x="5" y="20"/>
                </a:cubicBezTo>
                <a:cubicBezTo>
                  <a:pt x="2" y="20"/>
                  <a:pt x="0" y="18"/>
                  <a:pt x="0" y="15"/>
                </a:cubicBezTo>
                <a:cubicBezTo>
                  <a:pt x="0" y="12"/>
                  <a:pt x="2" y="10"/>
                  <a:pt x="5" y="10"/>
                </a:cubicBezTo>
                <a:cubicBezTo>
                  <a:pt x="20" y="10"/>
                  <a:pt x="20" y="10"/>
                  <a:pt x="20" y="10"/>
                </a:cubicBezTo>
                <a:cubicBezTo>
                  <a:pt x="22" y="10"/>
                  <a:pt x="24" y="11"/>
                  <a:pt x="24" y="13"/>
                </a:cubicBezTo>
                <a:cubicBezTo>
                  <a:pt x="65" y="84"/>
                  <a:pt x="65" y="84"/>
                  <a:pt x="65" y="84"/>
                </a:cubicBezTo>
                <a:cubicBezTo>
                  <a:pt x="66" y="83"/>
                  <a:pt x="67" y="83"/>
                  <a:pt x="68" y="83"/>
                </a:cubicBezTo>
                <a:close/>
                <a:moveTo>
                  <a:pt x="73" y="95"/>
                </a:moveTo>
                <a:cubicBezTo>
                  <a:pt x="72" y="94"/>
                  <a:pt x="70" y="93"/>
                  <a:pt x="68" y="93"/>
                </a:cubicBezTo>
                <a:cubicBezTo>
                  <a:pt x="66" y="93"/>
                  <a:pt x="64" y="94"/>
                  <a:pt x="63" y="95"/>
                </a:cubicBezTo>
                <a:cubicBezTo>
                  <a:pt x="62" y="97"/>
                  <a:pt x="61" y="98"/>
                  <a:pt x="61" y="100"/>
                </a:cubicBezTo>
                <a:cubicBezTo>
                  <a:pt x="61" y="102"/>
                  <a:pt x="62" y="104"/>
                  <a:pt x="63" y="105"/>
                </a:cubicBezTo>
                <a:cubicBezTo>
                  <a:pt x="63" y="105"/>
                  <a:pt x="63" y="105"/>
                  <a:pt x="63" y="105"/>
                </a:cubicBezTo>
                <a:cubicBezTo>
                  <a:pt x="64" y="107"/>
                  <a:pt x="66" y="107"/>
                  <a:pt x="68" y="107"/>
                </a:cubicBezTo>
                <a:cubicBezTo>
                  <a:pt x="70" y="107"/>
                  <a:pt x="72" y="107"/>
                  <a:pt x="73" y="105"/>
                </a:cubicBezTo>
                <a:cubicBezTo>
                  <a:pt x="73" y="105"/>
                  <a:pt x="73" y="105"/>
                  <a:pt x="73" y="105"/>
                </a:cubicBezTo>
                <a:cubicBezTo>
                  <a:pt x="74" y="104"/>
                  <a:pt x="75" y="102"/>
                  <a:pt x="75" y="100"/>
                </a:cubicBezTo>
                <a:cubicBezTo>
                  <a:pt x="75" y="98"/>
                  <a:pt x="74" y="97"/>
                  <a:pt x="73" y="95"/>
                </a:cubicBezTo>
                <a:close/>
                <a:moveTo>
                  <a:pt x="73" y="17"/>
                </a:moveTo>
                <a:cubicBezTo>
                  <a:pt x="64" y="22"/>
                  <a:pt x="64" y="22"/>
                  <a:pt x="64" y="22"/>
                </a:cubicBezTo>
                <a:cubicBezTo>
                  <a:pt x="69" y="32"/>
                  <a:pt x="69" y="32"/>
                  <a:pt x="69" y="32"/>
                </a:cubicBezTo>
                <a:cubicBezTo>
                  <a:pt x="79" y="27"/>
                  <a:pt x="79" y="27"/>
                  <a:pt x="79" y="27"/>
                </a:cubicBezTo>
                <a:cubicBezTo>
                  <a:pt x="73" y="17"/>
                  <a:pt x="73" y="17"/>
                  <a:pt x="73" y="17"/>
                </a:cubicBezTo>
                <a:close/>
                <a:moveTo>
                  <a:pt x="92" y="49"/>
                </a:moveTo>
                <a:cubicBezTo>
                  <a:pt x="82" y="55"/>
                  <a:pt x="82" y="55"/>
                  <a:pt x="82" y="55"/>
                </a:cubicBezTo>
                <a:cubicBezTo>
                  <a:pt x="88" y="65"/>
                  <a:pt x="88" y="65"/>
                  <a:pt x="88" y="65"/>
                </a:cubicBezTo>
                <a:cubicBezTo>
                  <a:pt x="98" y="59"/>
                  <a:pt x="98" y="59"/>
                  <a:pt x="98" y="59"/>
                </a:cubicBezTo>
                <a:cubicBezTo>
                  <a:pt x="92" y="49"/>
                  <a:pt x="92" y="49"/>
                  <a:pt x="92" y="4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70" name="Freeform 3960"/>
          <p:cNvSpPr>
            <a:spLocks noEditPoints="1"/>
          </p:cNvSpPr>
          <p:nvPr/>
        </p:nvSpPr>
        <p:spPr bwMode="auto">
          <a:xfrm>
            <a:off x="10979220" y="1511386"/>
            <a:ext cx="231550" cy="202087"/>
          </a:xfrm>
          <a:custGeom>
            <a:avLst/>
            <a:gdLst>
              <a:gd name="T0" fmla="*/ 103 w 130"/>
              <a:gd name="T1" fmla="*/ 62 h 113"/>
              <a:gd name="T2" fmla="*/ 106 w 130"/>
              <a:gd name="T3" fmla="*/ 84 h 113"/>
              <a:gd name="T4" fmla="*/ 103 w 130"/>
              <a:gd name="T5" fmla="*/ 87 h 113"/>
              <a:gd name="T6" fmla="*/ 70 w 130"/>
              <a:gd name="T7" fmla="*/ 84 h 113"/>
              <a:gd name="T8" fmla="*/ 70 w 130"/>
              <a:gd name="T9" fmla="*/ 65 h 113"/>
              <a:gd name="T10" fmla="*/ 76 w 130"/>
              <a:gd name="T11" fmla="*/ 65 h 113"/>
              <a:gd name="T12" fmla="*/ 100 w 130"/>
              <a:gd name="T13" fmla="*/ 81 h 113"/>
              <a:gd name="T14" fmla="*/ 113 w 130"/>
              <a:gd name="T15" fmla="*/ 63 h 113"/>
              <a:gd name="T16" fmla="*/ 119 w 130"/>
              <a:gd name="T17" fmla="*/ 63 h 113"/>
              <a:gd name="T18" fmla="*/ 116 w 130"/>
              <a:gd name="T19" fmla="*/ 113 h 113"/>
              <a:gd name="T20" fmla="*/ 14 w 130"/>
              <a:gd name="T21" fmla="*/ 113 h 113"/>
              <a:gd name="T22" fmla="*/ 11 w 130"/>
              <a:gd name="T23" fmla="*/ 110 h 113"/>
              <a:gd name="T24" fmla="*/ 14 w 130"/>
              <a:gd name="T25" fmla="*/ 60 h 113"/>
              <a:gd name="T26" fmla="*/ 17 w 130"/>
              <a:gd name="T27" fmla="*/ 107 h 113"/>
              <a:gd name="T28" fmla="*/ 113 w 130"/>
              <a:gd name="T29" fmla="*/ 63 h 113"/>
              <a:gd name="T30" fmla="*/ 14 w 130"/>
              <a:gd name="T31" fmla="*/ 16 h 113"/>
              <a:gd name="T32" fmla="*/ 11 w 130"/>
              <a:gd name="T33" fmla="*/ 3 h 113"/>
              <a:gd name="T34" fmla="*/ 14 w 130"/>
              <a:gd name="T35" fmla="*/ 0 h 113"/>
              <a:gd name="T36" fmla="*/ 119 w 130"/>
              <a:gd name="T37" fmla="*/ 3 h 113"/>
              <a:gd name="T38" fmla="*/ 119 w 130"/>
              <a:gd name="T39" fmla="*/ 13 h 113"/>
              <a:gd name="T40" fmla="*/ 113 w 130"/>
              <a:gd name="T41" fmla="*/ 13 h 113"/>
              <a:gd name="T42" fmla="*/ 17 w 130"/>
              <a:gd name="T43" fmla="*/ 6 h 113"/>
              <a:gd name="T44" fmla="*/ 0 w 130"/>
              <a:gd name="T45" fmla="*/ 20 h 113"/>
              <a:gd name="T46" fmla="*/ 10 w 130"/>
              <a:gd name="T47" fmla="*/ 20 h 113"/>
              <a:gd name="T48" fmla="*/ 5 w 130"/>
              <a:gd name="T49" fmla="*/ 56 h 113"/>
              <a:gd name="T50" fmla="*/ 0 w 130"/>
              <a:gd name="T51" fmla="*/ 20 h 113"/>
              <a:gd name="T52" fmla="*/ 22 w 130"/>
              <a:gd name="T53" fmla="*/ 15 h 113"/>
              <a:gd name="T54" fmla="*/ 27 w 130"/>
              <a:gd name="T55" fmla="*/ 51 h 113"/>
              <a:gd name="T56" fmla="*/ 17 w 130"/>
              <a:gd name="T57" fmla="*/ 51 h 113"/>
              <a:gd name="T58" fmla="*/ 34 w 130"/>
              <a:gd name="T59" fmla="*/ 20 h 113"/>
              <a:gd name="T60" fmla="*/ 44 w 130"/>
              <a:gd name="T61" fmla="*/ 20 h 113"/>
              <a:gd name="T62" fmla="*/ 39 w 130"/>
              <a:gd name="T63" fmla="*/ 56 h 113"/>
              <a:gd name="T64" fmla="*/ 34 w 130"/>
              <a:gd name="T65" fmla="*/ 20 h 113"/>
              <a:gd name="T66" fmla="*/ 56 w 130"/>
              <a:gd name="T67" fmla="*/ 15 h 113"/>
              <a:gd name="T68" fmla="*/ 61 w 130"/>
              <a:gd name="T69" fmla="*/ 51 h 113"/>
              <a:gd name="T70" fmla="*/ 51 w 130"/>
              <a:gd name="T71" fmla="*/ 51 h 113"/>
              <a:gd name="T72" fmla="*/ 68 w 130"/>
              <a:gd name="T73" fmla="*/ 20 h 113"/>
              <a:gd name="T74" fmla="*/ 78 w 130"/>
              <a:gd name="T75" fmla="*/ 20 h 113"/>
              <a:gd name="T76" fmla="*/ 73 w 130"/>
              <a:gd name="T77" fmla="*/ 56 h 113"/>
              <a:gd name="T78" fmla="*/ 68 w 130"/>
              <a:gd name="T79" fmla="*/ 20 h 113"/>
              <a:gd name="T80" fmla="*/ 91 w 130"/>
              <a:gd name="T81" fmla="*/ 15 h 113"/>
              <a:gd name="T82" fmla="*/ 95 w 130"/>
              <a:gd name="T83" fmla="*/ 51 h 113"/>
              <a:gd name="T84" fmla="*/ 86 w 130"/>
              <a:gd name="T85" fmla="*/ 51 h 113"/>
              <a:gd name="T86" fmla="*/ 103 w 130"/>
              <a:gd name="T87" fmla="*/ 20 h 113"/>
              <a:gd name="T88" fmla="*/ 113 w 130"/>
              <a:gd name="T89" fmla="*/ 20 h 113"/>
              <a:gd name="T90" fmla="*/ 108 w 130"/>
              <a:gd name="T91" fmla="*/ 56 h 113"/>
              <a:gd name="T92" fmla="*/ 103 w 130"/>
              <a:gd name="T93" fmla="*/ 20 h 113"/>
              <a:gd name="T94" fmla="*/ 125 w 130"/>
              <a:gd name="T95" fmla="*/ 15 h 113"/>
              <a:gd name="T96" fmla="*/ 130 w 130"/>
              <a:gd name="T97" fmla="*/ 51 h 113"/>
              <a:gd name="T98" fmla="*/ 120 w 130"/>
              <a:gd name="T99" fmla="*/ 51 h 113"/>
              <a:gd name="T100" fmla="*/ 54 w 130"/>
              <a:gd name="T101" fmla="*/ 65 h 113"/>
              <a:gd name="T102" fmla="*/ 60 w 130"/>
              <a:gd name="T103" fmla="*/ 65 h 113"/>
              <a:gd name="T104" fmla="*/ 57 w 130"/>
              <a:gd name="T105" fmla="*/ 102 h 113"/>
              <a:gd name="T106" fmla="*/ 27 w 130"/>
              <a:gd name="T107" fmla="*/ 102 h 113"/>
              <a:gd name="T108" fmla="*/ 24 w 130"/>
              <a:gd name="T109" fmla="*/ 99 h 113"/>
              <a:gd name="T110" fmla="*/ 27 w 130"/>
              <a:gd name="T111" fmla="*/ 62 h 113"/>
              <a:gd name="T112" fmla="*/ 30 w 130"/>
              <a:gd name="T113" fmla="*/ 96 h 113"/>
              <a:gd name="T114" fmla="*/ 54 w 130"/>
              <a:gd name="T115" fmla="*/ 65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30" h="113">
                <a:moveTo>
                  <a:pt x="100" y="65"/>
                </a:moveTo>
                <a:cubicBezTo>
                  <a:pt x="100" y="64"/>
                  <a:pt x="101" y="62"/>
                  <a:pt x="103" y="62"/>
                </a:cubicBezTo>
                <a:cubicBezTo>
                  <a:pt x="105" y="62"/>
                  <a:pt x="106" y="64"/>
                  <a:pt x="106" y="65"/>
                </a:cubicBezTo>
                <a:cubicBezTo>
                  <a:pt x="106" y="84"/>
                  <a:pt x="106" y="84"/>
                  <a:pt x="106" y="84"/>
                </a:cubicBezTo>
                <a:cubicBezTo>
                  <a:pt x="106" y="85"/>
                  <a:pt x="105" y="87"/>
                  <a:pt x="103" y="87"/>
                </a:cubicBezTo>
                <a:cubicBezTo>
                  <a:pt x="103" y="87"/>
                  <a:pt x="103" y="87"/>
                  <a:pt x="103" y="87"/>
                </a:cubicBezTo>
                <a:cubicBezTo>
                  <a:pt x="73" y="87"/>
                  <a:pt x="73" y="87"/>
                  <a:pt x="73" y="87"/>
                </a:cubicBezTo>
                <a:cubicBezTo>
                  <a:pt x="72" y="87"/>
                  <a:pt x="70" y="85"/>
                  <a:pt x="70" y="84"/>
                </a:cubicBezTo>
                <a:cubicBezTo>
                  <a:pt x="70" y="84"/>
                  <a:pt x="70" y="84"/>
                  <a:pt x="70" y="84"/>
                </a:cubicBezTo>
                <a:cubicBezTo>
                  <a:pt x="70" y="65"/>
                  <a:pt x="70" y="65"/>
                  <a:pt x="70" y="65"/>
                </a:cubicBezTo>
                <a:cubicBezTo>
                  <a:pt x="70" y="64"/>
                  <a:pt x="72" y="62"/>
                  <a:pt x="73" y="62"/>
                </a:cubicBezTo>
                <a:cubicBezTo>
                  <a:pt x="75" y="62"/>
                  <a:pt x="76" y="64"/>
                  <a:pt x="76" y="65"/>
                </a:cubicBezTo>
                <a:cubicBezTo>
                  <a:pt x="76" y="81"/>
                  <a:pt x="76" y="81"/>
                  <a:pt x="76" y="81"/>
                </a:cubicBezTo>
                <a:cubicBezTo>
                  <a:pt x="100" y="81"/>
                  <a:pt x="100" y="81"/>
                  <a:pt x="100" y="81"/>
                </a:cubicBezTo>
                <a:cubicBezTo>
                  <a:pt x="100" y="65"/>
                  <a:pt x="100" y="65"/>
                  <a:pt x="100" y="65"/>
                </a:cubicBezTo>
                <a:close/>
                <a:moveTo>
                  <a:pt x="113" y="63"/>
                </a:moveTo>
                <a:cubicBezTo>
                  <a:pt x="113" y="62"/>
                  <a:pt x="114" y="60"/>
                  <a:pt x="116" y="60"/>
                </a:cubicBezTo>
                <a:cubicBezTo>
                  <a:pt x="118" y="60"/>
                  <a:pt x="119" y="62"/>
                  <a:pt x="119" y="63"/>
                </a:cubicBezTo>
                <a:cubicBezTo>
                  <a:pt x="119" y="110"/>
                  <a:pt x="119" y="110"/>
                  <a:pt x="119" y="110"/>
                </a:cubicBezTo>
                <a:cubicBezTo>
                  <a:pt x="119" y="112"/>
                  <a:pt x="118" y="113"/>
                  <a:pt x="116" y="113"/>
                </a:cubicBezTo>
                <a:cubicBezTo>
                  <a:pt x="116" y="113"/>
                  <a:pt x="116" y="113"/>
                  <a:pt x="116" y="113"/>
                </a:cubicBezTo>
                <a:cubicBezTo>
                  <a:pt x="14" y="113"/>
                  <a:pt x="14" y="113"/>
                  <a:pt x="14" y="113"/>
                </a:cubicBezTo>
                <a:cubicBezTo>
                  <a:pt x="12" y="113"/>
                  <a:pt x="11" y="112"/>
                  <a:pt x="11" y="110"/>
                </a:cubicBezTo>
                <a:cubicBezTo>
                  <a:pt x="11" y="110"/>
                  <a:pt x="11" y="110"/>
                  <a:pt x="11" y="110"/>
                </a:cubicBezTo>
                <a:cubicBezTo>
                  <a:pt x="11" y="63"/>
                  <a:pt x="11" y="63"/>
                  <a:pt x="11" y="63"/>
                </a:cubicBezTo>
                <a:cubicBezTo>
                  <a:pt x="11" y="62"/>
                  <a:pt x="12" y="60"/>
                  <a:pt x="14" y="60"/>
                </a:cubicBezTo>
                <a:cubicBezTo>
                  <a:pt x="15" y="60"/>
                  <a:pt x="17" y="62"/>
                  <a:pt x="17" y="63"/>
                </a:cubicBezTo>
                <a:cubicBezTo>
                  <a:pt x="17" y="107"/>
                  <a:pt x="17" y="107"/>
                  <a:pt x="17" y="107"/>
                </a:cubicBezTo>
                <a:cubicBezTo>
                  <a:pt x="113" y="107"/>
                  <a:pt x="113" y="107"/>
                  <a:pt x="113" y="107"/>
                </a:cubicBezTo>
                <a:cubicBezTo>
                  <a:pt x="113" y="63"/>
                  <a:pt x="113" y="63"/>
                  <a:pt x="113" y="63"/>
                </a:cubicBezTo>
                <a:close/>
                <a:moveTo>
                  <a:pt x="17" y="13"/>
                </a:moveTo>
                <a:cubicBezTo>
                  <a:pt x="17" y="15"/>
                  <a:pt x="15" y="16"/>
                  <a:pt x="14" y="16"/>
                </a:cubicBezTo>
                <a:cubicBezTo>
                  <a:pt x="12" y="16"/>
                  <a:pt x="11" y="15"/>
                  <a:pt x="11" y="13"/>
                </a:cubicBezTo>
                <a:cubicBezTo>
                  <a:pt x="11" y="3"/>
                  <a:pt x="11" y="3"/>
                  <a:pt x="11" y="3"/>
                </a:cubicBezTo>
                <a:cubicBezTo>
                  <a:pt x="11" y="2"/>
                  <a:pt x="12" y="0"/>
                  <a:pt x="14" y="0"/>
                </a:cubicBezTo>
                <a:cubicBezTo>
                  <a:pt x="14" y="0"/>
                  <a:pt x="14" y="0"/>
                  <a:pt x="14" y="0"/>
                </a:cubicBezTo>
                <a:cubicBezTo>
                  <a:pt x="116" y="0"/>
                  <a:pt x="116" y="0"/>
                  <a:pt x="116" y="0"/>
                </a:cubicBezTo>
                <a:cubicBezTo>
                  <a:pt x="118" y="0"/>
                  <a:pt x="119" y="2"/>
                  <a:pt x="119" y="3"/>
                </a:cubicBezTo>
                <a:cubicBezTo>
                  <a:pt x="119" y="3"/>
                  <a:pt x="119" y="3"/>
                  <a:pt x="119" y="3"/>
                </a:cubicBezTo>
                <a:cubicBezTo>
                  <a:pt x="119" y="13"/>
                  <a:pt x="119" y="13"/>
                  <a:pt x="119" y="13"/>
                </a:cubicBezTo>
                <a:cubicBezTo>
                  <a:pt x="119" y="15"/>
                  <a:pt x="118" y="16"/>
                  <a:pt x="116" y="16"/>
                </a:cubicBezTo>
                <a:cubicBezTo>
                  <a:pt x="114" y="16"/>
                  <a:pt x="113" y="15"/>
                  <a:pt x="113" y="13"/>
                </a:cubicBezTo>
                <a:cubicBezTo>
                  <a:pt x="113" y="6"/>
                  <a:pt x="113" y="6"/>
                  <a:pt x="113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7" y="13"/>
                  <a:pt x="17" y="13"/>
                  <a:pt x="17" y="13"/>
                </a:cubicBezTo>
                <a:close/>
                <a:moveTo>
                  <a:pt x="0" y="20"/>
                </a:moveTo>
                <a:cubicBezTo>
                  <a:pt x="0" y="18"/>
                  <a:pt x="3" y="15"/>
                  <a:pt x="5" y="15"/>
                </a:cubicBezTo>
                <a:cubicBezTo>
                  <a:pt x="8" y="15"/>
                  <a:pt x="10" y="18"/>
                  <a:pt x="10" y="20"/>
                </a:cubicBezTo>
                <a:cubicBezTo>
                  <a:pt x="10" y="51"/>
                  <a:pt x="10" y="51"/>
                  <a:pt x="10" y="51"/>
                </a:cubicBezTo>
                <a:cubicBezTo>
                  <a:pt x="10" y="54"/>
                  <a:pt x="8" y="56"/>
                  <a:pt x="5" y="56"/>
                </a:cubicBezTo>
                <a:cubicBezTo>
                  <a:pt x="3" y="56"/>
                  <a:pt x="0" y="54"/>
                  <a:pt x="0" y="51"/>
                </a:cubicBezTo>
                <a:cubicBezTo>
                  <a:pt x="0" y="20"/>
                  <a:pt x="0" y="20"/>
                  <a:pt x="0" y="20"/>
                </a:cubicBezTo>
                <a:close/>
                <a:moveTo>
                  <a:pt x="17" y="20"/>
                </a:moveTo>
                <a:cubicBezTo>
                  <a:pt x="17" y="18"/>
                  <a:pt x="20" y="15"/>
                  <a:pt x="22" y="15"/>
                </a:cubicBezTo>
                <a:cubicBezTo>
                  <a:pt x="25" y="15"/>
                  <a:pt x="27" y="18"/>
                  <a:pt x="27" y="20"/>
                </a:cubicBezTo>
                <a:cubicBezTo>
                  <a:pt x="27" y="51"/>
                  <a:pt x="27" y="51"/>
                  <a:pt x="27" y="51"/>
                </a:cubicBezTo>
                <a:cubicBezTo>
                  <a:pt x="27" y="54"/>
                  <a:pt x="25" y="56"/>
                  <a:pt x="22" y="56"/>
                </a:cubicBezTo>
                <a:cubicBezTo>
                  <a:pt x="20" y="56"/>
                  <a:pt x="17" y="54"/>
                  <a:pt x="17" y="51"/>
                </a:cubicBezTo>
                <a:cubicBezTo>
                  <a:pt x="17" y="20"/>
                  <a:pt x="17" y="20"/>
                  <a:pt x="17" y="20"/>
                </a:cubicBezTo>
                <a:close/>
                <a:moveTo>
                  <a:pt x="34" y="20"/>
                </a:moveTo>
                <a:cubicBezTo>
                  <a:pt x="34" y="18"/>
                  <a:pt x="37" y="15"/>
                  <a:pt x="39" y="15"/>
                </a:cubicBezTo>
                <a:cubicBezTo>
                  <a:pt x="42" y="15"/>
                  <a:pt x="44" y="18"/>
                  <a:pt x="44" y="20"/>
                </a:cubicBezTo>
                <a:cubicBezTo>
                  <a:pt x="44" y="51"/>
                  <a:pt x="44" y="51"/>
                  <a:pt x="44" y="51"/>
                </a:cubicBezTo>
                <a:cubicBezTo>
                  <a:pt x="44" y="54"/>
                  <a:pt x="42" y="56"/>
                  <a:pt x="39" y="56"/>
                </a:cubicBezTo>
                <a:cubicBezTo>
                  <a:pt x="37" y="56"/>
                  <a:pt x="34" y="54"/>
                  <a:pt x="34" y="51"/>
                </a:cubicBezTo>
                <a:cubicBezTo>
                  <a:pt x="34" y="20"/>
                  <a:pt x="34" y="20"/>
                  <a:pt x="34" y="20"/>
                </a:cubicBezTo>
                <a:close/>
                <a:moveTo>
                  <a:pt x="51" y="20"/>
                </a:moveTo>
                <a:cubicBezTo>
                  <a:pt x="51" y="18"/>
                  <a:pt x="54" y="15"/>
                  <a:pt x="56" y="15"/>
                </a:cubicBezTo>
                <a:cubicBezTo>
                  <a:pt x="59" y="15"/>
                  <a:pt x="61" y="18"/>
                  <a:pt x="61" y="20"/>
                </a:cubicBezTo>
                <a:cubicBezTo>
                  <a:pt x="61" y="51"/>
                  <a:pt x="61" y="51"/>
                  <a:pt x="61" y="51"/>
                </a:cubicBezTo>
                <a:cubicBezTo>
                  <a:pt x="61" y="54"/>
                  <a:pt x="59" y="56"/>
                  <a:pt x="56" y="56"/>
                </a:cubicBezTo>
                <a:cubicBezTo>
                  <a:pt x="54" y="56"/>
                  <a:pt x="51" y="54"/>
                  <a:pt x="51" y="51"/>
                </a:cubicBezTo>
                <a:cubicBezTo>
                  <a:pt x="51" y="20"/>
                  <a:pt x="51" y="20"/>
                  <a:pt x="51" y="20"/>
                </a:cubicBezTo>
                <a:close/>
                <a:moveTo>
                  <a:pt x="68" y="20"/>
                </a:moveTo>
                <a:cubicBezTo>
                  <a:pt x="68" y="18"/>
                  <a:pt x="71" y="15"/>
                  <a:pt x="73" y="15"/>
                </a:cubicBezTo>
                <a:cubicBezTo>
                  <a:pt x="76" y="15"/>
                  <a:pt x="78" y="18"/>
                  <a:pt x="78" y="20"/>
                </a:cubicBezTo>
                <a:cubicBezTo>
                  <a:pt x="78" y="51"/>
                  <a:pt x="78" y="51"/>
                  <a:pt x="78" y="51"/>
                </a:cubicBezTo>
                <a:cubicBezTo>
                  <a:pt x="78" y="54"/>
                  <a:pt x="76" y="56"/>
                  <a:pt x="73" y="56"/>
                </a:cubicBezTo>
                <a:cubicBezTo>
                  <a:pt x="71" y="56"/>
                  <a:pt x="68" y="54"/>
                  <a:pt x="68" y="51"/>
                </a:cubicBezTo>
                <a:cubicBezTo>
                  <a:pt x="68" y="20"/>
                  <a:pt x="68" y="20"/>
                  <a:pt x="68" y="20"/>
                </a:cubicBezTo>
                <a:close/>
                <a:moveTo>
                  <a:pt x="86" y="20"/>
                </a:moveTo>
                <a:cubicBezTo>
                  <a:pt x="86" y="18"/>
                  <a:pt x="88" y="15"/>
                  <a:pt x="91" y="15"/>
                </a:cubicBezTo>
                <a:cubicBezTo>
                  <a:pt x="93" y="15"/>
                  <a:pt x="95" y="18"/>
                  <a:pt x="95" y="20"/>
                </a:cubicBezTo>
                <a:cubicBezTo>
                  <a:pt x="95" y="51"/>
                  <a:pt x="95" y="51"/>
                  <a:pt x="95" y="51"/>
                </a:cubicBezTo>
                <a:cubicBezTo>
                  <a:pt x="95" y="54"/>
                  <a:pt x="93" y="56"/>
                  <a:pt x="91" y="56"/>
                </a:cubicBezTo>
                <a:cubicBezTo>
                  <a:pt x="88" y="56"/>
                  <a:pt x="86" y="54"/>
                  <a:pt x="86" y="51"/>
                </a:cubicBezTo>
                <a:cubicBezTo>
                  <a:pt x="86" y="20"/>
                  <a:pt x="86" y="20"/>
                  <a:pt x="86" y="20"/>
                </a:cubicBezTo>
                <a:close/>
                <a:moveTo>
                  <a:pt x="103" y="20"/>
                </a:moveTo>
                <a:cubicBezTo>
                  <a:pt x="103" y="18"/>
                  <a:pt x="105" y="15"/>
                  <a:pt x="108" y="15"/>
                </a:cubicBezTo>
                <a:cubicBezTo>
                  <a:pt x="110" y="15"/>
                  <a:pt x="113" y="18"/>
                  <a:pt x="113" y="20"/>
                </a:cubicBezTo>
                <a:cubicBezTo>
                  <a:pt x="113" y="51"/>
                  <a:pt x="113" y="51"/>
                  <a:pt x="113" y="51"/>
                </a:cubicBezTo>
                <a:cubicBezTo>
                  <a:pt x="113" y="54"/>
                  <a:pt x="110" y="56"/>
                  <a:pt x="108" y="56"/>
                </a:cubicBezTo>
                <a:cubicBezTo>
                  <a:pt x="105" y="56"/>
                  <a:pt x="103" y="54"/>
                  <a:pt x="103" y="51"/>
                </a:cubicBezTo>
                <a:cubicBezTo>
                  <a:pt x="103" y="20"/>
                  <a:pt x="103" y="20"/>
                  <a:pt x="103" y="20"/>
                </a:cubicBezTo>
                <a:close/>
                <a:moveTo>
                  <a:pt x="120" y="20"/>
                </a:moveTo>
                <a:cubicBezTo>
                  <a:pt x="120" y="18"/>
                  <a:pt x="122" y="15"/>
                  <a:pt x="125" y="15"/>
                </a:cubicBezTo>
                <a:cubicBezTo>
                  <a:pt x="127" y="15"/>
                  <a:pt x="130" y="18"/>
                  <a:pt x="130" y="20"/>
                </a:cubicBezTo>
                <a:cubicBezTo>
                  <a:pt x="130" y="51"/>
                  <a:pt x="130" y="51"/>
                  <a:pt x="130" y="51"/>
                </a:cubicBezTo>
                <a:cubicBezTo>
                  <a:pt x="130" y="54"/>
                  <a:pt x="127" y="56"/>
                  <a:pt x="125" y="56"/>
                </a:cubicBezTo>
                <a:cubicBezTo>
                  <a:pt x="122" y="56"/>
                  <a:pt x="120" y="54"/>
                  <a:pt x="120" y="51"/>
                </a:cubicBezTo>
                <a:cubicBezTo>
                  <a:pt x="120" y="20"/>
                  <a:pt x="120" y="20"/>
                  <a:pt x="120" y="20"/>
                </a:cubicBezTo>
                <a:close/>
                <a:moveTo>
                  <a:pt x="54" y="65"/>
                </a:moveTo>
                <a:cubicBezTo>
                  <a:pt x="54" y="64"/>
                  <a:pt x="55" y="62"/>
                  <a:pt x="57" y="62"/>
                </a:cubicBezTo>
                <a:cubicBezTo>
                  <a:pt x="59" y="62"/>
                  <a:pt x="60" y="64"/>
                  <a:pt x="60" y="65"/>
                </a:cubicBezTo>
                <a:cubicBezTo>
                  <a:pt x="60" y="99"/>
                  <a:pt x="60" y="99"/>
                  <a:pt x="60" y="99"/>
                </a:cubicBezTo>
                <a:cubicBezTo>
                  <a:pt x="60" y="101"/>
                  <a:pt x="59" y="102"/>
                  <a:pt x="57" y="102"/>
                </a:cubicBezTo>
                <a:cubicBezTo>
                  <a:pt x="57" y="102"/>
                  <a:pt x="57" y="102"/>
                  <a:pt x="57" y="102"/>
                </a:cubicBezTo>
                <a:cubicBezTo>
                  <a:pt x="27" y="102"/>
                  <a:pt x="27" y="102"/>
                  <a:pt x="27" y="102"/>
                </a:cubicBezTo>
                <a:cubicBezTo>
                  <a:pt x="26" y="102"/>
                  <a:pt x="24" y="101"/>
                  <a:pt x="24" y="99"/>
                </a:cubicBezTo>
                <a:cubicBezTo>
                  <a:pt x="24" y="99"/>
                  <a:pt x="24" y="99"/>
                  <a:pt x="24" y="99"/>
                </a:cubicBezTo>
                <a:cubicBezTo>
                  <a:pt x="24" y="65"/>
                  <a:pt x="24" y="65"/>
                  <a:pt x="24" y="65"/>
                </a:cubicBezTo>
                <a:cubicBezTo>
                  <a:pt x="24" y="64"/>
                  <a:pt x="26" y="62"/>
                  <a:pt x="27" y="62"/>
                </a:cubicBezTo>
                <a:cubicBezTo>
                  <a:pt x="29" y="62"/>
                  <a:pt x="30" y="64"/>
                  <a:pt x="30" y="65"/>
                </a:cubicBezTo>
                <a:cubicBezTo>
                  <a:pt x="30" y="96"/>
                  <a:pt x="30" y="96"/>
                  <a:pt x="30" y="96"/>
                </a:cubicBezTo>
                <a:cubicBezTo>
                  <a:pt x="54" y="96"/>
                  <a:pt x="54" y="96"/>
                  <a:pt x="54" y="96"/>
                </a:cubicBezTo>
                <a:cubicBezTo>
                  <a:pt x="54" y="65"/>
                  <a:pt x="54" y="65"/>
                  <a:pt x="54" y="6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71" name="Freeform 3961"/>
          <p:cNvSpPr>
            <a:spLocks noEditPoints="1"/>
          </p:cNvSpPr>
          <p:nvPr/>
        </p:nvSpPr>
        <p:spPr bwMode="auto">
          <a:xfrm>
            <a:off x="6582048" y="1976638"/>
            <a:ext cx="218728" cy="232250"/>
          </a:xfrm>
          <a:custGeom>
            <a:avLst/>
            <a:gdLst>
              <a:gd name="T0" fmla="*/ 67 w 123"/>
              <a:gd name="T1" fmla="*/ 107 h 130"/>
              <a:gd name="T2" fmla="*/ 57 w 123"/>
              <a:gd name="T3" fmla="*/ 107 h 130"/>
              <a:gd name="T4" fmla="*/ 26 w 123"/>
              <a:gd name="T5" fmla="*/ 21 h 130"/>
              <a:gd name="T6" fmla="*/ 26 w 123"/>
              <a:gd name="T7" fmla="*/ 31 h 130"/>
              <a:gd name="T8" fmla="*/ 26 w 123"/>
              <a:gd name="T9" fmla="*/ 21 h 130"/>
              <a:gd name="T10" fmla="*/ 102 w 123"/>
              <a:gd name="T11" fmla="*/ 26 h 130"/>
              <a:gd name="T12" fmla="*/ 92 w 123"/>
              <a:gd name="T13" fmla="*/ 26 h 130"/>
              <a:gd name="T14" fmla="*/ 62 w 123"/>
              <a:gd name="T15" fmla="*/ 94 h 130"/>
              <a:gd name="T16" fmla="*/ 90 w 123"/>
              <a:gd name="T17" fmla="*/ 41 h 130"/>
              <a:gd name="T18" fmla="*/ 87 w 123"/>
              <a:gd name="T19" fmla="*/ 38 h 130"/>
              <a:gd name="T20" fmla="*/ 39 w 123"/>
              <a:gd name="T21" fmla="*/ 35 h 130"/>
              <a:gd name="T22" fmla="*/ 36 w 123"/>
              <a:gd name="T23" fmla="*/ 38 h 130"/>
              <a:gd name="T24" fmla="*/ 43 w 123"/>
              <a:gd name="T25" fmla="*/ 71 h 130"/>
              <a:gd name="T26" fmla="*/ 86 w 123"/>
              <a:gd name="T27" fmla="*/ 74 h 130"/>
              <a:gd name="T28" fmla="*/ 64 w 123"/>
              <a:gd name="T29" fmla="*/ 100 h 130"/>
              <a:gd name="T30" fmla="*/ 38 w 123"/>
              <a:gd name="T31" fmla="*/ 74 h 130"/>
              <a:gd name="T32" fmla="*/ 28 w 123"/>
              <a:gd name="T33" fmla="*/ 37 h 130"/>
              <a:gd name="T34" fmla="*/ 32 w 123"/>
              <a:gd name="T35" fmla="*/ 34 h 130"/>
              <a:gd name="T36" fmla="*/ 37 w 123"/>
              <a:gd name="T37" fmla="*/ 29 h 130"/>
              <a:gd name="T38" fmla="*/ 86 w 123"/>
              <a:gd name="T39" fmla="*/ 29 h 130"/>
              <a:gd name="T40" fmla="*/ 92 w 123"/>
              <a:gd name="T41" fmla="*/ 34 h 130"/>
              <a:gd name="T42" fmla="*/ 95 w 123"/>
              <a:gd name="T43" fmla="*/ 37 h 130"/>
              <a:gd name="T44" fmla="*/ 96 w 123"/>
              <a:gd name="T45" fmla="*/ 40 h 130"/>
              <a:gd name="T46" fmla="*/ 62 w 123"/>
              <a:gd name="T47" fmla="*/ 119 h 130"/>
              <a:gd name="T48" fmla="*/ 113 w 123"/>
              <a:gd name="T49" fmla="*/ 27 h 130"/>
              <a:gd name="T50" fmla="*/ 26 w 123"/>
              <a:gd name="T51" fmla="*/ 10 h 130"/>
              <a:gd name="T52" fmla="*/ 10 w 123"/>
              <a:gd name="T53" fmla="*/ 30 h 130"/>
              <a:gd name="T54" fmla="*/ 64 w 123"/>
              <a:gd name="T55" fmla="*/ 129 h 130"/>
              <a:gd name="T56" fmla="*/ 0 w 123"/>
              <a:gd name="T57" fmla="*/ 30 h 130"/>
              <a:gd name="T58" fmla="*/ 1 w 123"/>
              <a:gd name="T59" fmla="*/ 23 h 130"/>
              <a:gd name="T60" fmla="*/ 16 w 123"/>
              <a:gd name="T61" fmla="*/ 6 h 130"/>
              <a:gd name="T62" fmla="*/ 16 w 123"/>
              <a:gd name="T63" fmla="*/ 5 h 130"/>
              <a:gd name="T64" fmla="*/ 102 w 123"/>
              <a:gd name="T65" fmla="*/ 0 h 130"/>
              <a:gd name="T66" fmla="*/ 107 w 123"/>
              <a:gd name="T67" fmla="*/ 5 h 130"/>
              <a:gd name="T68" fmla="*/ 118 w 123"/>
              <a:gd name="T69" fmla="*/ 18 h 130"/>
              <a:gd name="T70" fmla="*/ 123 w 123"/>
              <a:gd name="T71" fmla="*/ 23 h 130"/>
              <a:gd name="T72" fmla="*/ 123 w 123"/>
              <a:gd name="T73" fmla="*/ 3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3" h="130">
                <a:moveTo>
                  <a:pt x="62" y="102"/>
                </a:moveTo>
                <a:cubicBezTo>
                  <a:pt x="64" y="102"/>
                  <a:pt x="67" y="104"/>
                  <a:pt x="67" y="107"/>
                </a:cubicBezTo>
                <a:cubicBezTo>
                  <a:pt x="67" y="110"/>
                  <a:pt x="64" y="112"/>
                  <a:pt x="62" y="112"/>
                </a:cubicBezTo>
                <a:cubicBezTo>
                  <a:pt x="59" y="112"/>
                  <a:pt x="57" y="110"/>
                  <a:pt x="57" y="107"/>
                </a:cubicBezTo>
                <a:cubicBezTo>
                  <a:pt x="57" y="104"/>
                  <a:pt x="59" y="102"/>
                  <a:pt x="62" y="102"/>
                </a:cubicBezTo>
                <a:close/>
                <a:moveTo>
                  <a:pt x="26" y="21"/>
                </a:moveTo>
                <a:cubicBezTo>
                  <a:pt x="29" y="21"/>
                  <a:pt x="31" y="23"/>
                  <a:pt x="31" y="26"/>
                </a:cubicBezTo>
                <a:cubicBezTo>
                  <a:pt x="31" y="28"/>
                  <a:pt x="29" y="31"/>
                  <a:pt x="26" y="31"/>
                </a:cubicBezTo>
                <a:cubicBezTo>
                  <a:pt x="23" y="31"/>
                  <a:pt x="21" y="28"/>
                  <a:pt x="21" y="26"/>
                </a:cubicBezTo>
                <a:cubicBezTo>
                  <a:pt x="21" y="23"/>
                  <a:pt x="23" y="21"/>
                  <a:pt x="26" y="21"/>
                </a:cubicBezTo>
                <a:close/>
                <a:moveTo>
                  <a:pt x="97" y="21"/>
                </a:moveTo>
                <a:cubicBezTo>
                  <a:pt x="100" y="21"/>
                  <a:pt x="102" y="23"/>
                  <a:pt x="102" y="26"/>
                </a:cubicBezTo>
                <a:cubicBezTo>
                  <a:pt x="102" y="28"/>
                  <a:pt x="100" y="31"/>
                  <a:pt x="97" y="31"/>
                </a:cubicBezTo>
                <a:cubicBezTo>
                  <a:pt x="94" y="31"/>
                  <a:pt x="92" y="28"/>
                  <a:pt x="92" y="26"/>
                </a:cubicBezTo>
                <a:cubicBezTo>
                  <a:pt x="92" y="23"/>
                  <a:pt x="94" y="21"/>
                  <a:pt x="97" y="21"/>
                </a:cubicBezTo>
                <a:close/>
                <a:moveTo>
                  <a:pt x="62" y="94"/>
                </a:moveTo>
                <a:cubicBezTo>
                  <a:pt x="69" y="88"/>
                  <a:pt x="76" y="80"/>
                  <a:pt x="80" y="71"/>
                </a:cubicBezTo>
                <a:cubicBezTo>
                  <a:pt x="85" y="62"/>
                  <a:pt x="89" y="51"/>
                  <a:pt x="90" y="41"/>
                </a:cubicBezTo>
                <a:cubicBezTo>
                  <a:pt x="89" y="40"/>
                  <a:pt x="88" y="39"/>
                  <a:pt x="87" y="38"/>
                </a:cubicBezTo>
                <a:cubicBezTo>
                  <a:pt x="87" y="38"/>
                  <a:pt x="87" y="38"/>
                  <a:pt x="87" y="38"/>
                </a:cubicBezTo>
                <a:cubicBezTo>
                  <a:pt x="86" y="37"/>
                  <a:pt x="85" y="36"/>
                  <a:pt x="85" y="35"/>
                </a:cubicBezTo>
                <a:cubicBezTo>
                  <a:pt x="39" y="35"/>
                  <a:pt x="39" y="35"/>
                  <a:pt x="39" y="35"/>
                </a:cubicBezTo>
                <a:cubicBezTo>
                  <a:pt x="38" y="36"/>
                  <a:pt x="37" y="37"/>
                  <a:pt x="36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35" y="39"/>
                  <a:pt x="34" y="40"/>
                  <a:pt x="33" y="41"/>
                </a:cubicBezTo>
                <a:cubicBezTo>
                  <a:pt x="35" y="51"/>
                  <a:pt x="38" y="62"/>
                  <a:pt x="43" y="71"/>
                </a:cubicBezTo>
                <a:cubicBezTo>
                  <a:pt x="48" y="80"/>
                  <a:pt x="54" y="88"/>
                  <a:pt x="62" y="94"/>
                </a:cubicBezTo>
                <a:close/>
                <a:moveTo>
                  <a:pt x="86" y="74"/>
                </a:moveTo>
                <a:cubicBezTo>
                  <a:pt x="80" y="84"/>
                  <a:pt x="73" y="93"/>
                  <a:pt x="64" y="100"/>
                </a:cubicBezTo>
                <a:cubicBezTo>
                  <a:pt x="64" y="100"/>
                  <a:pt x="64" y="100"/>
                  <a:pt x="64" y="100"/>
                </a:cubicBezTo>
                <a:cubicBezTo>
                  <a:pt x="62" y="101"/>
                  <a:pt x="61" y="101"/>
                  <a:pt x="60" y="100"/>
                </a:cubicBezTo>
                <a:cubicBezTo>
                  <a:pt x="51" y="93"/>
                  <a:pt x="43" y="84"/>
                  <a:pt x="38" y="74"/>
                </a:cubicBezTo>
                <a:cubicBezTo>
                  <a:pt x="32" y="64"/>
                  <a:pt x="29" y="52"/>
                  <a:pt x="27" y="40"/>
                </a:cubicBezTo>
                <a:cubicBezTo>
                  <a:pt x="27" y="39"/>
                  <a:pt x="28" y="38"/>
                  <a:pt x="28" y="37"/>
                </a:cubicBezTo>
                <a:cubicBezTo>
                  <a:pt x="30" y="36"/>
                  <a:pt x="31" y="35"/>
                  <a:pt x="32" y="34"/>
                </a:cubicBezTo>
                <a:cubicBezTo>
                  <a:pt x="32" y="34"/>
                  <a:pt x="32" y="34"/>
                  <a:pt x="32" y="34"/>
                </a:cubicBezTo>
                <a:cubicBezTo>
                  <a:pt x="33" y="33"/>
                  <a:pt x="34" y="32"/>
                  <a:pt x="35" y="30"/>
                </a:cubicBezTo>
                <a:cubicBezTo>
                  <a:pt x="35" y="30"/>
                  <a:pt x="36" y="29"/>
                  <a:pt x="37" y="29"/>
                </a:cubicBezTo>
                <a:cubicBezTo>
                  <a:pt x="86" y="29"/>
                  <a:pt x="86" y="29"/>
                  <a:pt x="86" y="29"/>
                </a:cubicBezTo>
                <a:cubicBezTo>
                  <a:pt x="86" y="29"/>
                  <a:pt x="86" y="29"/>
                  <a:pt x="86" y="29"/>
                </a:cubicBezTo>
                <a:cubicBezTo>
                  <a:pt x="87" y="29"/>
                  <a:pt x="88" y="30"/>
                  <a:pt x="88" y="30"/>
                </a:cubicBezTo>
                <a:cubicBezTo>
                  <a:pt x="89" y="32"/>
                  <a:pt x="90" y="33"/>
                  <a:pt x="92" y="34"/>
                </a:cubicBezTo>
                <a:cubicBezTo>
                  <a:pt x="92" y="34"/>
                  <a:pt x="92" y="34"/>
                  <a:pt x="92" y="34"/>
                </a:cubicBezTo>
                <a:cubicBezTo>
                  <a:pt x="93" y="35"/>
                  <a:pt x="94" y="36"/>
                  <a:pt x="95" y="37"/>
                </a:cubicBezTo>
                <a:cubicBezTo>
                  <a:pt x="95" y="37"/>
                  <a:pt x="95" y="37"/>
                  <a:pt x="95" y="37"/>
                </a:cubicBezTo>
                <a:cubicBezTo>
                  <a:pt x="96" y="38"/>
                  <a:pt x="96" y="39"/>
                  <a:pt x="96" y="40"/>
                </a:cubicBezTo>
                <a:cubicBezTo>
                  <a:pt x="95" y="52"/>
                  <a:pt x="91" y="64"/>
                  <a:pt x="86" y="74"/>
                </a:cubicBezTo>
                <a:close/>
                <a:moveTo>
                  <a:pt x="62" y="119"/>
                </a:moveTo>
                <a:cubicBezTo>
                  <a:pt x="94" y="102"/>
                  <a:pt x="113" y="66"/>
                  <a:pt x="113" y="30"/>
                </a:cubicBezTo>
                <a:cubicBezTo>
                  <a:pt x="113" y="27"/>
                  <a:pt x="113" y="27"/>
                  <a:pt x="113" y="27"/>
                </a:cubicBezTo>
                <a:cubicBezTo>
                  <a:pt x="105" y="25"/>
                  <a:pt x="100" y="18"/>
                  <a:pt x="98" y="10"/>
                </a:cubicBezTo>
                <a:cubicBezTo>
                  <a:pt x="26" y="10"/>
                  <a:pt x="26" y="10"/>
                  <a:pt x="26" y="10"/>
                </a:cubicBezTo>
                <a:cubicBezTo>
                  <a:pt x="24" y="18"/>
                  <a:pt x="18" y="25"/>
                  <a:pt x="10" y="27"/>
                </a:cubicBezTo>
                <a:cubicBezTo>
                  <a:pt x="10" y="30"/>
                  <a:pt x="10" y="30"/>
                  <a:pt x="10" y="30"/>
                </a:cubicBezTo>
                <a:cubicBezTo>
                  <a:pt x="10" y="66"/>
                  <a:pt x="29" y="102"/>
                  <a:pt x="62" y="119"/>
                </a:cubicBezTo>
                <a:close/>
                <a:moveTo>
                  <a:pt x="64" y="129"/>
                </a:moveTo>
                <a:cubicBezTo>
                  <a:pt x="63" y="130"/>
                  <a:pt x="61" y="130"/>
                  <a:pt x="60" y="129"/>
                </a:cubicBezTo>
                <a:cubicBezTo>
                  <a:pt x="22" y="111"/>
                  <a:pt x="0" y="71"/>
                  <a:pt x="0" y="30"/>
                </a:cubicBezTo>
                <a:cubicBezTo>
                  <a:pt x="0" y="29"/>
                  <a:pt x="0" y="28"/>
                  <a:pt x="0" y="26"/>
                </a:cubicBezTo>
                <a:cubicBezTo>
                  <a:pt x="0" y="25"/>
                  <a:pt x="1" y="24"/>
                  <a:pt x="1" y="23"/>
                </a:cubicBezTo>
                <a:cubicBezTo>
                  <a:pt x="1" y="20"/>
                  <a:pt x="2" y="18"/>
                  <a:pt x="5" y="18"/>
                </a:cubicBezTo>
                <a:cubicBezTo>
                  <a:pt x="11" y="17"/>
                  <a:pt x="16" y="12"/>
                  <a:pt x="16" y="6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5"/>
                  <a:pt x="16" y="5"/>
                  <a:pt x="16" y="5"/>
                </a:cubicBezTo>
                <a:cubicBezTo>
                  <a:pt x="16" y="3"/>
                  <a:pt x="18" y="0"/>
                  <a:pt x="21" y="0"/>
                </a:cubicBezTo>
                <a:cubicBezTo>
                  <a:pt x="102" y="0"/>
                  <a:pt x="102" y="0"/>
                  <a:pt x="102" y="0"/>
                </a:cubicBezTo>
                <a:cubicBezTo>
                  <a:pt x="102" y="0"/>
                  <a:pt x="102" y="0"/>
                  <a:pt x="102" y="0"/>
                </a:cubicBezTo>
                <a:cubicBezTo>
                  <a:pt x="105" y="0"/>
                  <a:pt x="107" y="3"/>
                  <a:pt x="107" y="5"/>
                </a:cubicBezTo>
                <a:cubicBezTo>
                  <a:pt x="107" y="5"/>
                  <a:pt x="107" y="5"/>
                  <a:pt x="107" y="5"/>
                </a:cubicBezTo>
                <a:cubicBezTo>
                  <a:pt x="107" y="12"/>
                  <a:pt x="112" y="17"/>
                  <a:pt x="118" y="18"/>
                </a:cubicBezTo>
                <a:cubicBezTo>
                  <a:pt x="118" y="18"/>
                  <a:pt x="118" y="18"/>
                  <a:pt x="118" y="18"/>
                </a:cubicBezTo>
                <a:cubicBezTo>
                  <a:pt x="121" y="18"/>
                  <a:pt x="123" y="20"/>
                  <a:pt x="123" y="23"/>
                </a:cubicBezTo>
                <a:cubicBezTo>
                  <a:pt x="123" y="24"/>
                  <a:pt x="123" y="25"/>
                  <a:pt x="123" y="26"/>
                </a:cubicBezTo>
                <a:cubicBezTo>
                  <a:pt x="123" y="28"/>
                  <a:pt x="123" y="29"/>
                  <a:pt x="123" y="30"/>
                </a:cubicBezTo>
                <a:cubicBezTo>
                  <a:pt x="123" y="71"/>
                  <a:pt x="101" y="111"/>
                  <a:pt x="64" y="12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72" name="Freeform 3962"/>
          <p:cNvSpPr>
            <a:spLocks noEditPoints="1"/>
          </p:cNvSpPr>
          <p:nvPr/>
        </p:nvSpPr>
        <p:spPr bwMode="auto">
          <a:xfrm>
            <a:off x="6576016" y="1482732"/>
            <a:ext cx="230041" cy="230742"/>
          </a:xfrm>
          <a:custGeom>
            <a:avLst/>
            <a:gdLst>
              <a:gd name="T0" fmla="*/ 110 w 129"/>
              <a:gd name="T1" fmla="*/ 19 h 129"/>
              <a:gd name="T2" fmla="*/ 110 w 129"/>
              <a:gd name="T3" fmla="*/ 110 h 129"/>
              <a:gd name="T4" fmla="*/ 19 w 129"/>
              <a:gd name="T5" fmla="*/ 110 h 129"/>
              <a:gd name="T6" fmla="*/ 19 w 129"/>
              <a:gd name="T7" fmla="*/ 19 h 129"/>
              <a:gd name="T8" fmla="*/ 62 w 129"/>
              <a:gd name="T9" fmla="*/ 119 h 129"/>
              <a:gd name="T10" fmla="*/ 45 w 129"/>
              <a:gd name="T11" fmla="*/ 102 h 129"/>
              <a:gd name="T12" fmla="*/ 44 w 129"/>
              <a:gd name="T13" fmla="*/ 105 h 129"/>
              <a:gd name="T14" fmla="*/ 62 w 129"/>
              <a:gd name="T15" fmla="*/ 119 h 129"/>
              <a:gd name="T16" fmla="*/ 102 w 129"/>
              <a:gd name="T17" fmla="*/ 25 h 129"/>
              <a:gd name="T18" fmla="*/ 100 w 129"/>
              <a:gd name="T19" fmla="*/ 62 h 129"/>
              <a:gd name="T20" fmla="*/ 103 w 129"/>
              <a:gd name="T21" fmla="*/ 26 h 129"/>
              <a:gd name="T22" fmla="*/ 86 w 129"/>
              <a:gd name="T23" fmla="*/ 14 h 129"/>
              <a:gd name="T24" fmla="*/ 92 w 129"/>
              <a:gd name="T25" fmla="*/ 24 h 129"/>
              <a:gd name="T26" fmla="*/ 74 w 129"/>
              <a:gd name="T27" fmla="*/ 11 h 129"/>
              <a:gd name="T28" fmla="*/ 68 w 129"/>
              <a:gd name="T29" fmla="*/ 31 h 129"/>
              <a:gd name="T30" fmla="*/ 87 w 129"/>
              <a:gd name="T31" fmla="*/ 27 h 129"/>
              <a:gd name="T32" fmla="*/ 74 w 129"/>
              <a:gd name="T33" fmla="*/ 11 h 129"/>
              <a:gd name="T34" fmla="*/ 56 w 129"/>
              <a:gd name="T35" fmla="*/ 11 h 129"/>
              <a:gd name="T36" fmla="*/ 43 w 129"/>
              <a:gd name="T37" fmla="*/ 27 h 129"/>
              <a:gd name="T38" fmla="*/ 62 w 129"/>
              <a:gd name="T39" fmla="*/ 31 h 129"/>
              <a:gd name="T40" fmla="*/ 43 w 129"/>
              <a:gd name="T41" fmla="*/ 14 h 129"/>
              <a:gd name="T42" fmla="*/ 37 w 129"/>
              <a:gd name="T43" fmla="*/ 24 h 129"/>
              <a:gd name="T44" fmla="*/ 43 w 129"/>
              <a:gd name="T45" fmla="*/ 14 h 129"/>
              <a:gd name="T46" fmla="*/ 26 w 129"/>
              <a:gd name="T47" fmla="*/ 26 h 129"/>
              <a:gd name="T48" fmla="*/ 29 w 129"/>
              <a:gd name="T49" fmla="*/ 62 h 129"/>
              <a:gd name="T50" fmla="*/ 27 w 129"/>
              <a:gd name="T51" fmla="*/ 25 h 129"/>
              <a:gd name="T52" fmla="*/ 26 w 129"/>
              <a:gd name="T53" fmla="*/ 103 h 129"/>
              <a:gd name="T54" fmla="*/ 35 w 129"/>
              <a:gd name="T55" fmla="*/ 100 h 129"/>
              <a:gd name="T56" fmla="*/ 10 w 129"/>
              <a:gd name="T57" fmla="*/ 68 h 129"/>
              <a:gd name="T58" fmla="*/ 43 w 129"/>
              <a:gd name="T59" fmla="*/ 115 h 129"/>
              <a:gd name="T60" fmla="*/ 37 w 129"/>
              <a:gd name="T61" fmla="*/ 105 h 129"/>
              <a:gd name="T62" fmla="*/ 68 w 129"/>
              <a:gd name="T63" fmla="*/ 119 h 129"/>
              <a:gd name="T64" fmla="*/ 85 w 129"/>
              <a:gd name="T65" fmla="*/ 105 h 129"/>
              <a:gd name="T66" fmla="*/ 84 w 129"/>
              <a:gd name="T67" fmla="*/ 102 h 129"/>
              <a:gd name="T68" fmla="*/ 68 w 129"/>
              <a:gd name="T69" fmla="*/ 119 h 129"/>
              <a:gd name="T70" fmla="*/ 97 w 129"/>
              <a:gd name="T71" fmla="*/ 109 h 129"/>
              <a:gd name="T72" fmla="*/ 91 w 129"/>
              <a:gd name="T73" fmla="*/ 108 h 129"/>
              <a:gd name="T74" fmla="*/ 102 w 129"/>
              <a:gd name="T75" fmla="*/ 105 h 129"/>
              <a:gd name="T76" fmla="*/ 119 w 129"/>
              <a:gd name="T77" fmla="*/ 68 h 129"/>
              <a:gd name="T78" fmla="*/ 94 w 129"/>
              <a:gd name="T79" fmla="*/ 100 h 129"/>
              <a:gd name="T80" fmla="*/ 89 w 129"/>
              <a:gd name="T81" fmla="*/ 32 h 129"/>
              <a:gd name="T82" fmla="*/ 68 w 129"/>
              <a:gd name="T83" fmla="*/ 37 h 129"/>
              <a:gd name="T84" fmla="*/ 94 w 129"/>
              <a:gd name="T85" fmla="*/ 62 h 129"/>
              <a:gd name="T86" fmla="*/ 62 w 129"/>
              <a:gd name="T87" fmla="*/ 37 h 129"/>
              <a:gd name="T88" fmla="*/ 40 w 129"/>
              <a:gd name="T89" fmla="*/ 32 h 129"/>
              <a:gd name="T90" fmla="*/ 62 w 129"/>
              <a:gd name="T91" fmla="*/ 62 h 129"/>
              <a:gd name="T92" fmla="*/ 62 w 129"/>
              <a:gd name="T93" fmla="*/ 92 h 129"/>
              <a:gd name="T94" fmla="*/ 35 w 129"/>
              <a:gd name="T95" fmla="*/ 68 h 129"/>
              <a:gd name="T96" fmla="*/ 43 w 129"/>
              <a:gd name="T97" fmla="*/ 96 h 129"/>
              <a:gd name="T98" fmla="*/ 68 w 129"/>
              <a:gd name="T99" fmla="*/ 92 h 129"/>
              <a:gd name="T100" fmla="*/ 89 w 129"/>
              <a:gd name="T101" fmla="*/ 97 h 129"/>
              <a:gd name="T102" fmla="*/ 68 w 129"/>
              <a:gd name="T103" fmla="*/ 68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9" h="129">
                <a:moveTo>
                  <a:pt x="65" y="0"/>
                </a:moveTo>
                <a:cubicBezTo>
                  <a:pt x="83" y="0"/>
                  <a:pt x="99" y="7"/>
                  <a:pt x="110" y="19"/>
                </a:cubicBezTo>
                <a:cubicBezTo>
                  <a:pt x="122" y="31"/>
                  <a:pt x="129" y="47"/>
                  <a:pt x="129" y="65"/>
                </a:cubicBezTo>
                <a:cubicBezTo>
                  <a:pt x="129" y="82"/>
                  <a:pt x="122" y="99"/>
                  <a:pt x="110" y="110"/>
                </a:cubicBezTo>
                <a:cubicBezTo>
                  <a:pt x="99" y="122"/>
                  <a:pt x="83" y="129"/>
                  <a:pt x="65" y="129"/>
                </a:cubicBezTo>
                <a:cubicBezTo>
                  <a:pt x="47" y="129"/>
                  <a:pt x="31" y="122"/>
                  <a:pt x="19" y="110"/>
                </a:cubicBezTo>
                <a:cubicBezTo>
                  <a:pt x="7" y="99"/>
                  <a:pt x="0" y="82"/>
                  <a:pt x="0" y="65"/>
                </a:cubicBezTo>
                <a:cubicBezTo>
                  <a:pt x="0" y="47"/>
                  <a:pt x="7" y="31"/>
                  <a:pt x="19" y="19"/>
                </a:cubicBezTo>
                <a:cubicBezTo>
                  <a:pt x="31" y="7"/>
                  <a:pt x="47" y="0"/>
                  <a:pt x="65" y="0"/>
                </a:cubicBezTo>
                <a:close/>
                <a:moveTo>
                  <a:pt x="62" y="119"/>
                </a:moveTo>
                <a:cubicBezTo>
                  <a:pt x="62" y="98"/>
                  <a:pt x="62" y="98"/>
                  <a:pt x="62" y="98"/>
                </a:cubicBezTo>
                <a:cubicBezTo>
                  <a:pt x="56" y="99"/>
                  <a:pt x="50" y="100"/>
                  <a:pt x="45" y="102"/>
                </a:cubicBezTo>
                <a:cubicBezTo>
                  <a:pt x="44" y="102"/>
                  <a:pt x="43" y="102"/>
                  <a:pt x="43" y="103"/>
                </a:cubicBezTo>
                <a:cubicBezTo>
                  <a:pt x="43" y="104"/>
                  <a:pt x="44" y="105"/>
                  <a:pt x="44" y="105"/>
                </a:cubicBezTo>
                <a:cubicBezTo>
                  <a:pt x="47" y="111"/>
                  <a:pt x="51" y="116"/>
                  <a:pt x="56" y="119"/>
                </a:cubicBezTo>
                <a:cubicBezTo>
                  <a:pt x="58" y="119"/>
                  <a:pt x="60" y="119"/>
                  <a:pt x="62" y="119"/>
                </a:cubicBezTo>
                <a:close/>
                <a:moveTo>
                  <a:pt x="103" y="26"/>
                </a:moveTo>
                <a:cubicBezTo>
                  <a:pt x="103" y="26"/>
                  <a:pt x="102" y="25"/>
                  <a:pt x="102" y="25"/>
                </a:cubicBezTo>
                <a:cubicBezTo>
                  <a:pt x="100" y="26"/>
                  <a:pt x="97" y="28"/>
                  <a:pt x="94" y="30"/>
                </a:cubicBezTo>
                <a:cubicBezTo>
                  <a:pt x="98" y="39"/>
                  <a:pt x="100" y="50"/>
                  <a:pt x="100" y="62"/>
                </a:cubicBezTo>
                <a:cubicBezTo>
                  <a:pt x="119" y="62"/>
                  <a:pt x="119" y="62"/>
                  <a:pt x="119" y="62"/>
                </a:cubicBezTo>
                <a:cubicBezTo>
                  <a:pt x="119" y="48"/>
                  <a:pt x="113" y="35"/>
                  <a:pt x="103" y="26"/>
                </a:cubicBezTo>
                <a:close/>
                <a:moveTo>
                  <a:pt x="97" y="21"/>
                </a:moveTo>
                <a:cubicBezTo>
                  <a:pt x="94" y="18"/>
                  <a:pt x="90" y="16"/>
                  <a:pt x="86" y="14"/>
                </a:cubicBezTo>
                <a:cubicBezTo>
                  <a:pt x="88" y="16"/>
                  <a:pt x="89" y="19"/>
                  <a:pt x="91" y="21"/>
                </a:cubicBezTo>
                <a:cubicBezTo>
                  <a:pt x="91" y="22"/>
                  <a:pt x="92" y="23"/>
                  <a:pt x="92" y="24"/>
                </a:cubicBezTo>
                <a:cubicBezTo>
                  <a:pt x="94" y="23"/>
                  <a:pt x="96" y="22"/>
                  <a:pt x="97" y="21"/>
                </a:cubicBezTo>
                <a:close/>
                <a:moveTo>
                  <a:pt x="74" y="11"/>
                </a:moveTo>
                <a:cubicBezTo>
                  <a:pt x="72" y="10"/>
                  <a:pt x="70" y="10"/>
                  <a:pt x="68" y="10"/>
                </a:cubicBezTo>
                <a:cubicBezTo>
                  <a:pt x="68" y="31"/>
                  <a:pt x="68" y="31"/>
                  <a:pt x="68" y="31"/>
                </a:cubicBezTo>
                <a:cubicBezTo>
                  <a:pt x="74" y="31"/>
                  <a:pt x="79" y="29"/>
                  <a:pt x="84" y="28"/>
                </a:cubicBezTo>
                <a:cubicBezTo>
                  <a:pt x="85" y="27"/>
                  <a:pt x="86" y="27"/>
                  <a:pt x="87" y="27"/>
                </a:cubicBezTo>
                <a:cubicBezTo>
                  <a:pt x="86" y="26"/>
                  <a:pt x="86" y="25"/>
                  <a:pt x="85" y="24"/>
                </a:cubicBezTo>
                <a:cubicBezTo>
                  <a:pt x="82" y="18"/>
                  <a:pt x="78" y="13"/>
                  <a:pt x="74" y="11"/>
                </a:cubicBezTo>
                <a:close/>
                <a:moveTo>
                  <a:pt x="62" y="10"/>
                </a:moveTo>
                <a:cubicBezTo>
                  <a:pt x="60" y="10"/>
                  <a:pt x="58" y="10"/>
                  <a:pt x="56" y="11"/>
                </a:cubicBezTo>
                <a:cubicBezTo>
                  <a:pt x="51" y="13"/>
                  <a:pt x="47" y="18"/>
                  <a:pt x="44" y="24"/>
                </a:cubicBezTo>
                <a:cubicBezTo>
                  <a:pt x="44" y="25"/>
                  <a:pt x="43" y="26"/>
                  <a:pt x="43" y="27"/>
                </a:cubicBezTo>
                <a:cubicBezTo>
                  <a:pt x="43" y="27"/>
                  <a:pt x="44" y="27"/>
                  <a:pt x="45" y="28"/>
                </a:cubicBezTo>
                <a:cubicBezTo>
                  <a:pt x="50" y="29"/>
                  <a:pt x="56" y="31"/>
                  <a:pt x="62" y="31"/>
                </a:cubicBezTo>
                <a:cubicBezTo>
                  <a:pt x="62" y="10"/>
                  <a:pt x="62" y="10"/>
                  <a:pt x="62" y="10"/>
                </a:cubicBezTo>
                <a:close/>
                <a:moveTo>
                  <a:pt x="43" y="14"/>
                </a:moveTo>
                <a:cubicBezTo>
                  <a:pt x="39" y="16"/>
                  <a:pt x="36" y="18"/>
                  <a:pt x="32" y="21"/>
                </a:cubicBezTo>
                <a:cubicBezTo>
                  <a:pt x="34" y="22"/>
                  <a:pt x="36" y="23"/>
                  <a:pt x="37" y="24"/>
                </a:cubicBezTo>
                <a:cubicBezTo>
                  <a:pt x="38" y="23"/>
                  <a:pt x="38" y="22"/>
                  <a:pt x="39" y="21"/>
                </a:cubicBezTo>
                <a:cubicBezTo>
                  <a:pt x="40" y="19"/>
                  <a:pt x="42" y="16"/>
                  <a:pt x="43" y="14"/>
                </a:cubicBezTo>
                <a:close/>
                <a:moveTo>
                  <a:pt x="27" y="25"/>
                </a:moveTo>
                <a:cubicBezTo>
                  <a:pt x="27" y="25"/>
                  <a:pt x="26" y="26"/>
                  <a:pt x="26" y="26"/>
                </a:cubicBezTo>
                <a:cubicBezTo>
                  <a:pt x="17" y="35"/>
                  <a:pt x="11" y="48"/>
                  <a:pt x="10" y="62"/>
                </a:cubicBezTo>
                <a:cubicBezTo>
                  <a:pt x="29" y="62"/>
                  <a:pt x="29" y="62"/>
                  <a:pt x="29" y="62"/>
                </a:cubicBezTo>
                <a:cubicBezTo>
                  <a:pt x="29" y="50"/>
                  <a:pt x="31" y="39"/>
                  <a:pt x="35" y="30"/>
                </a:cubicBezTo>
                <a:cubicBezTo>
                  <a:pt x="32" y="28"/>
                  <a:pt x="30" y="26"/>
                  <a:pt x="27" y="25"/>
                </a:cubicBezTo>
                <a:close/>
                <a:moveTo>
                  <a:pt x="10" y="68"/>
                </a:moveTo>
                <a:cubicBezTo>
                  <a:pt x="11" y="82"/>
                  <a:pt x="17" y="94"/>
                  <a:pt x="26" y="103"/>
                </a:cubicBezTo>
                <a:cubicBezTo>
                  <a:pt x="27" y="105"/>
                  <a:pt x="27" y="105"/>
                  <a:pt x="27" y="105"/>
                </a:cubicBezTo>
                <a:cubicBezTo>
                  <a:pt x="30" y="103"/>
                  <a:pt x="32" y="101"/>
                  <a:pt x="35" y="100"/>
                </a:cubicBezTo>
                <a:cubicBezTo>
                  <a:pt x="31" y="91"/>
                  <a:pt x="29" y="79"/>
                  <a:pt x="29" y="68"/>
                </a:cubicBezTo>
                <a:cubicBezTo>
                  <a:pt x="10" y="68"/>
                  <a:pt x="10" y="68"/>
                  <a:pt x="10" y="68"/>
                </a:cubicBezTo>
                <a:close/>
                <a:moveTo>
                  <a:pt x="32" y="109"/>
                </a:moveTo>
                <a:cubicBezTo>
                  <a:pt x="36" y="111"/>
                  <a:pt x="39" y="113"/>
                  <a:pt x="43" y="115"/>
                </a:cubicBezTo>
                <a:cubicBezTo>
                  <a:pt x="42" y="113"/>
                  <a:pt x="40" y="111"/>
                  <a:pt x="39" y="108"/>
                </a:cubicBezTo>
                <a:cubicBezTo>
                  <a:pt x="38" y="107"/>
                  <a:pt x="38" y="106"/>
                  <a:pt x="37" y="105"/>
                </a:cubicBezTo>
                <a:cubicBezTo>
                  <a:pt x="36" y="106"/>
                  <a:pt x="34" y="107"/>
                  <a:pt x="32" y="109"/>
                </a:cubicBezTo>
                <a:close/>
                <a:moveTo>
                  <a:pt x="68" y="119"/>
                </a:moveTo>
                <a:cubicBezTo>
                  <a:pt x="70" y="119"/>
                  <a:pt x="72" y="119"/>
                  <a:pt x="74" y="119"/>
                </a:cubicBezTo>
                <a:cubicBezTo>
                  <a:pt x="78" y="116"/>
                  <a:pt x="82" y="111"/>
                  <a:pt x="85" y="105"/>
                </a:cubicBezTo>
                <a:cubicBezTo>
                  <a:pt x="86" y="105"/>
                  <a:pt x="86" y="104"/>
                  <a:pt x="87" y="103"/>
                </a:cubicBezTo>
                <a:cubicBezTo>
                  <a:pt x="86" y="102"/>
                  <a:pt x="85" y="102"/>
                  <a:pt x="84" y="102"/>
                </a:cubicBezTo>
                <a:cubicBezTo>
                  <a:pt x="79" y="100"/>
                  <a:pt x="74" y="99"/>
                  <a:pt x="68" y="98"/>
                </a:cubicBezTo>
                <a:cubicBezTo>
                  <a:pt x="68" y="119"/>
                  <a:pt x="68" y="119"/>
                  <a:pt x="68" y="119"/>
                </a:cubicBezTo>
                <a:close/>
                <a:moveTo>
                  <a:pt x="86" y="115"/>
                </a:moveTo>
                <a:cubicBezTo>
                  <a:pt x="90" y="113"/>
                  <a:pt x="94" y="111"/>
                  <a:pt x="97" y="109"/>
                </a:cubicBezTo>
                <a:cubicBezTo>
                  <a:pt x="96" y="107"/>
                  <a:pt x="94" y="106"/>
                  <a:pt x="92" y="105"/>
                </a:cubicBezTo>
                <a:cubicBezTo>
                  <a:pt x="92" y="106"/>
                  <a:pt x="91" y="107"/>
                  <a:pt x="91" y="108"/>
                </a:cubicBezTo>
                <a:cubicBezTo>
                  <a:pt x="89" y="111"/>
                  <a:pt x="88" y="113"/>
                  <a:pt x="86" y="115"/>
                </a:cubicBezTo>
                <a:close/>
                <a:moveTo>
                  <a:pt x="102" y="105"/>
                </a:moveTo>
                <a:cubicBezTo>
                  <a:pt x="103" y="103"/>
                  <a:pt x="103" y="103"/>
                  <a:pt x="103" y="103"/>
                </a:cubicBezTo>
                <a:cubicBezTo>
                  <a:pt x="113" y="94"/>
                  <a:pt x="119" y="82"/>
                  <a:pt x="119" y="68"/>
                </a:cubicBezTo>
                <a:cubicBezTo>
                  <a:pt x="100" y="68"/>
                  <a:pt x="100" y="68"/>
                  <a:pt x="100" y="68"/>
                </a:cubicBezTo>
                <a:cubicBezTo>
                  <a:pt x="100" y="79"/>
                  <a:pt x="98" y="91"/>
                  <a:pt x="94" y="100"/>
                </a:cubicBezTo>
                <a:cubicBezTo>
                  <a:pt x="97" y="101"/>
                  <a:pt x="100" y="103"/>
                  <a:pt x="102" y="105"/>
                </a:cubicBezTo>
                <a:close/>
                <a:moveTo>
                  <a:pt x="89" y="32"/>
                </a:moveTo>
                <a:cubicBezTo>
                  <a:pt x="88" y="32"/>
                  <a:pt x="87" y="33"/>
                  <a:pt x="87" y="33"/>
                </a:cubicBezTo>
                <a:cubicBezTo>
                  <a:pt x="81" y="35"/>
                  <a:pt x="74" y="37"/>
                  <a:pt x="68" y="37"/>
                </a:cubicBezTo>
                <a:cubicBezTo>
                  <a:pt x="68" y="62"/>
                  <a:pt x="68" y="62"/>
                  <a:pt x="68" y="62"/>
                </a:cubicBezTo>
                <a:cubicBezTo>
                  <a:pt x="94" y="62"/>
                  <a:pt x="94" y="62"/>
                  <a:pt x="94" y="62"/>
                </a:cubicBezTo>
                <a:cubicBezTo>
                  <a:pt x="94" y="51"/>
                  <a:pt x="92" y="41"/>
                  <a:pt x="89" y="32"/>
                </a:cubicBezTo>
                <a:close/>
                <a:moveTo>
                  <a:pt x="62" y="37"/>
                </a:moveTo>
                <a:cubicBezTo>
                  <a:pt x="55" y="37"/>
                  <a:pt x="49" y="35"/>
                  <a:pt x="43" y="33"/>
                </a:cubicBezTo>
                <a:cubicBezTo>
                  <a:pt x="42" y="33"/>
                  <a:pt x="41" y="32"/>
                  <a:pt x="40" y="32"/>
                </a:cubicBezTo>
                <a:cubicBezTo>
                  <a:pt x="37" y="41"/>
                  <a:pt x="35" y="51"/>
                  <a:pt x="35" y="62"/>
                </a:cubicBezTo>
                <a:cubicBezTo>
                  <a:pt x="62" y="62"/>
                  <a:pt x="62" y="62"/>
                  <a:pt x="62" y="62"/>
                </a:cubicBezTo>
                <a:cubicBezTo>
                  <a:pt x="62" y="37"/>
                  <a:pt x="62" y="37"/>
                  <a:pt x="62" y="37"/>
                </a:cubicBezTo>
                <a:close/>
                <a:moveTo>
                  <a:pt x="62" y="92"/>
                </a:moveTo>
                <a:cubicBezTo>
                  <a:pt x="62" y="68"/>
                  <a:pt x="62" y="68"/>
                  <a:pt x="62" y="68"/>
                </a:cubicBezTo>
                <a:cubicBezTo>
                  <a:pt x="35" y="68"/>
                  <a:pt x="35" y="68"/>
                  <a:pt x="35" y="68"/>
                </a:cubicBezTo>
                <a:cubicBezTo>
                  <a:pt x="35" y="79"/>
                  <a:pt x="37" y="89"/>
                  <a:pt x="40" y="97"/>
                </a:cubicBezTo>
                <a:cubicBezTo>
                  <a:pt x="41" y="97"/>
                  <a:pt x="42" y="97"/>
                  <a:pt x="43" y="96"/>
                </a:cubicBezTo>
                <a:cubicBezTo>
                  <a:pt x="49" y="94"/>
                  <a:pt x="55" y="93"/>
                  <a:pt x="62" y="92"/>
                </a:cubicBezTo>
                <a:close/>
                <a:moveTo>
                  <a:pt x="68" y="92"/>
                </a:moveTo>
                <a:cubicBezTo>
                  <a:pt x="74" y="93"/>
                  <a:pt x="81" y="94"/>
                  <a:pt x="87" y="96"/>
                </a:cubicBezTo>
                <a:cubicBezTo>
                  <a:pt x="87" y="97"/>
                  <a:pt x="88" y="97"/>
                  <a:pt x="89" y="97"/>
                </a:cubicBezTo>
                <a:cubicBezTo>
                  <a:pt x="92" y="89"/>
                  <a:pt x="94" y="79"/>
                  <a:pt x="94" y="68"/>
                </a:cubicBezTo>
                <a:cubicBezTo>
                  <a:pt x="68" y="68"/>
                  <a:pt x="68" y="68"/>
                  <a:pt x="68" y="68"/>
                </a:cubicBezTo>
                <a:cubicBezTo>
                  <a:pt x="68" y="92"/>
                  <a:pt x="68" y="92"/>
                  <a:pt x="68" y="9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73" name="Freeform 3963"/>
          <p:cNvSpPr>
            <a:spLocks noEditPoints="1"/>
          </p:cNvSpPr>
          <p:nvPr/>
        </p:nvSpPr>
        <p:spPr bwMode="auto">
          <a:xfrm>
            <a:off x="11471160" y="3327508"/>
            <a:ext cx="230041" cy="239790"/>
          </a:xfrm>
          <a:custGeom>
            <a:avLst/>
            <a:gdLst>
              <a:gd name="T0" fmla="*/ 110 w 129"/>
              <a:gd name="T1" fmla="*/ 19 h 134"/>
              <a:gd name="T2" fmla="*/ 128 w 129"/>
              <a:gd name="T3" fmla="*/ 72 h 134"/>
              <a:gd name="T4" fmla="*/ 62 w 129"/>
              <a:gd name="T5" fmla="*/ 128 h 134"/>
              <a:gd name="T6" fmla="*/ 51 w 129"/>
              <a:gd name="T7" fmla="*/ 124 h 134"/>
              <a:gd name="T8" fmla="*/ 41 w 129"/>
              <a:gd name="T9" fmla="*/ 119 h 134"/>
              <a:gd name="T10" fmla="*/ 24 w 129"/>
              <a:gd name="T11" fmla="*/ 126 h 134"/>
              <a:gd name="T12" fmla="*/ 18 w 129"/>
              <a:gd name="T13" fmla="*/ 124 h 134"/>
              <a:gd name="T14" fmla="*/ 18 w 129"/>
              <a:gd name="T15" fmla="*/ 82 h 134"/>
              <a:gd name="T16" fmla="*/ 21 w 129"/>
              <a:gd name="T17" fmla="*/ 79 h 134"/>
              <a:gd name="T18" fmla="*/ 66 w 129"/>
              <a:gd name="T19" fmla="*/ 82 h 134"/>
              <a:gd name="T20" fmla="*/ 65 w 129"/>
              <a:gd name="T21" fmla="*/ 85 h 134"/>
              <a:gd name="T22" fmla="*/ 87 w 129"/>
              <a:gd name="T23" fmla="*/ 104 h 134"/>
              <a:gd name="T24" fmla="*/ 100 w 129"/>
              <a:gd name="T25" fmla="*/ 68 h 134"/>
              <a:gd name="T26" fmla="*/ 91 w 129"/>
              <a:gd name="T27" fmla="*/ 89 h 134"/>
              <a:gd name="T28" fmla="*/ 67 w 129"/>
              <a:gd name="T29" fmla="*/ 68 h 134"/>
              <a:gd name="T30" fmla="*/ 64 w 129"/>
              <a:gd name="T31" fmla="*/ 74 h 134"/>
              <a:gd name="T32" fmla="*/ 61 w 129"/>
              <a:gd name="T33" fmla="*/ 68 h 134"/>
              <a:gd name="T34" fmla="*/ 34 w 129"/>
              <a:gd name="T35" fmla="*/ 71 h 134"/>
              <a:gd name="T36" fmla="*/ 28 w 129"/>
              <a:gd name="T37" fmla="*/ 71 h 134"/>
              <a:gd name="T38" fmla="*/ 10 w 129"/>
              <a:gd name="T39" fmla="*/ 68 h 134"/>
              <a:gd name="T40" fmla="*/ 2 w 129"/>
              <a:gd name="T41" fmla="*/ 84 h 134"/>
              <a:gd name="T42" fmla="*/ 18 w 129"/>
              <a:gd name="T43" fmla="*/ 19 h 134"/>
              <a:gd name="T44" fmla="*/ 56 w 129"/>
              <a:gd name="T45" fmla="*/ 85 h 134"/>
              <a:gd name="T46" fmla="*/ 24 w 129"/>
              <a:gd name="T47" fmla="*/ 117 h 134"/>
              <a:gd name="T48" fmla="*/ 37 w 129"/>
              <a:gd name="T49" fmla="*/ 108 h 134"/>
              <a:gd name="T50" fmla="*/ 53 w 129"/>
              <a:gd name="T51" fmla="*/ 119 h 134"/>
              <a:gd name="T52" fmla="*/ 63 w 129"/>
              <a:gd name="T53" fmla="*/ 122 h 134"/>
              <a:gd name="T54" fmla="*/ 88 w 129"/>
              <a:gd name="T55" fmla="*/ 110 h 134"/>
              <a:gd name="T56" fmla="*/ 47 w 129"/>
              <a:gd name="T57" fmla="*/ 94 h 134"/>
              <a:gd name="T58" fmla="*/ 103 w 129"/>
              <a:gd name="T59" fmla="*/ 26 h 134"/>
              <a:gd name="T60" fmla="*/ 94 w 129"/>
              <a:gd name="T61" fmla="*/ 30 h 134"/>
              <a:gd name="T62" fmla="*/ 119 w 129"/>
              <a:gd name="T63" fmla="*/ 62 h 134"/>
              <a:gd name="T64" fmla="*/ 97 w 129"/>
              <a:gd name="T65" fmla="*/ 21 h 134"/>
              <a:gd name="T66" fmla="*/ 90 w 129"/>
              <a:gd name="T67" fmla="*/ 21 h 134"/>
              <a:gd name="T68" fmla="*/ 97 w 129"/>
              <a:gd name="T69" fmla="*/ 21 h 134"/>
              <a:gd name="T70" fmla="*/ 67 w 129"/>
              <a:gd name="T71" fmla="*/ 10 h 134"/>
              <a:gd name="T72" fmla="*/ 84 w 129"/>
              <a:gd name="T73" fmla="*/ 28 h 134"/>
              <a:gd name="T74" fmla="*/ 85 w 129"/>
              <a:gd name="T75" fmla="*/ 24 h 134"/>
              <a:gd name="T76" fmla="*/ 61 w 129"/>
              <a:gd name="T77" fmla="*/ 10 h 134"/>
              <a:gd name="T78" fmla="*/ 44 w 129"/>
              <a:gd name="T79" fmla="*/ 24 h 134"/>
              <a:gd name="T80" fmla="*/ 44 w 129"/>
              <a:gd name="T81" fmla="*/ 28 h 134"/>
              <a:gd name="T82" fmla="*/ 61 w 129"/>
              <a:gd name="T83" fmla="*/ 10 h 134"/>
              <a:gd name="T84" fmla="*/ 32 w 129"/>
              <a:gd name="T85" fmla="*/ 21 h 134"/>
              <a:gd name="T86" fmla="*/ 38 w 129"/>
              <a:gd name="T87" fmla="*/ 21 h 134"/>
              <a:gd name="T88" fmla="*/ 27 w 129"/>
              <a:gd name="T89" fmla="*/ 25 h 134"/>
              <a:gd name="T90" fmla="*/ 10 w 129"/>
              <a:gd name="T91" fmla="*/ 62 h 134"/>
              <a:gd name="T92" fmla="*/ 34 w 129"/>
              <a:gd name="T93" fmla="*/ 30 h 134"/>
              <a:gd name="T94" fmla="*/ 89 w 129"/>
              <a:gd name="T95" fmla="*/ 32 h 134"/>
              <a:gd name="T96" fmla="*/ 67 w 129"/>
              <a:gd name="T97" fmla="*/ 37 h 134"/>
              <a:gd name="T98" fmla="*/ 94 w 129"/>
              <a:gd name="T99" fmla="*/ 62 h 134"/>
              <a:gd name="T100" fmla="*/ 61 w 129"/>
              <a:gd name="T101" fmla="*/ 37 h 134"/>
              <a:gd name="T102" fmla="*/ 40 w 129"/>
              <a:gd name="T103" fmla="*/ 32 h 134"/>
              <a:gd name="T104" fmla="*/ 61 w 129"/>
              <a:gd name="T105" fmla="*/ 62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29" h="134">
                <a:moveTo>
                  <a:pt x="64" y="0"/>
                </a:moveTo>
                <a:cubicBezTo>
                  <a:pt x="82" y="0"/>
                  <a:pt x="98" y="8"/>
                  <a:pt x="110" y="19"/>
                </a:cubicBezTo>
                <a:cubicBezTo>
                  <a:pt x="122" y="31"/>
                  <a:pt x="129" y="47"/>
                  <a:pt x="129" y="65"/>
                </a:cubicBezTo>
                <a:cubicBezTo>
                  <a:pt x="129" y="68"/>
                  <a:pt x="129" y="70"/>
                  <a:pt x="128" y="72"/>
                </a:cubicBezTo>
                <a:cubicBezTo>
                  <a:pt x="128" y="108"/>
                  <a:pt x="96" y="134"/>
                  <a:pt x="62" y="128"/>
                </a:cubicBezTo>
                <a:cubicBezTo>
                  <a:pt x="62" y="128"/>
                  <a:pt x="62" y="128"/>
                  <a:pt x="62" y="128"/>
                </a:cubicBezTo>
                <a:cubicBezTo>
                  <a:pt x="58" y="127"/>
                  <a:pt x="55" y="126"/>
                  <a:pt x="51" y="124"/>
                </a:cubicBezTo>
                <a:cubicBezTo>
                  <a:pt x="51" y="124"/>
                  <a:pt x="51" y="124"/>
                  <a:pt x="51" y="124"/>
                </a:cubicBezTo>
                <a:cubicBezTo>
                  <a:pt x="51" y="124"/>
                  <a:pt x="51" y="124"/>
                  <a:pt x="51" y="124"/>
                </a:cubicBezTo>
                <a:cubicBezTo>
                  <a:pt x="48" y="123"/>
                  <a:pt x="45" y="121"/>
                  <a:pt x="41" y="119"/>
                </a:cubicBezTo>
                <a:cubicBezTo>
                  <a:pt x="39" y="118"/>
                  <a:pt x="37" y="116"/>
                  <a:pt x="35" y="114"/>
                </a:cubicBezTo>
                <a:cubicBezTo>
                  <a:pt x="24" y="126"/>
                  <a:pt x="24" y="126"/>
                  <a:pt x="24" y="126"/>
                </a:cubicBezTo>
                <a:cubicBezTo>
                  <a:pt x="22" y="127"/>
                  <a:pt x="20" y="127"/>
                  <a:pt x="19" y="126"/>
                </a:cubicBezTo>
                <a:cubicBezTo>
                  <a:pt x="19" y="125"/>
                  <a:pt x="18" y="124"/>
                  <a:pt x="18" y="124"/>
                </a:cubicBezTo>
                <a:cubicBezTo>
                  <a:pt x="18" y="124"/>
                  <a:pt x="18" y="124"/>
                  <a:pt x="18" y="124"/>
                </a:cubicBezTo>
                <a:cubicBezTo>
                  <a:pt x="18" y="82"/>
                  <a:pt x="18" y="82"/>
                  <a:pt x="18" y="82"/>
                </a:cubicBezTo>
                <a:cubicBezTo>
                  <a:pt x="18" y="81"/>
                  <a:pt x="20" y="79"/>
                  <a:pt x="21" y="79"/>
                </a:cubicBezTo>
                <a:cubicBezTo>
                  <a:pt x="21" y="79"/>
                  <a:pt x="21" y="79"/>
                  <a:pt x="21" y="79"/>
                </a:cubicBezTo>
                <a:cubicBezTo>
                  <a:pt x="63" y="79"/>
                  <a:pt x="63" y="79"/>
                  <a:pt x="63" y="79"/>
                </a:cubicBezTo>
                <a:cubicBezTo>
                  <a:pt x="64" y="79"/>
                  <a:pt x="66" y="81"/>
                  <a:pt x="66" y="82"/>
                </a:cubicBezTo>
                <a:cubicBezTo>
                  <a:pt x="66" y="83"/>
                  <a:pt x="65" y="84"/>
                  <a:pt x="65" y="85"/>
                </a:cubicBezTo>
                <a:cubicBezTo>
                  <a:pt x="65" y="85"/>
                  <a:pt x="65" y="85"/>
                  <a:pt x="65" y="85"/>
                </a:cubicBezTo>
                <a:cubicBezTo>
                  <a:pt x="53" y="96"/>
                  <a:pt x="53" y="96"/>
                  <a:pt x="53" y="96"/>
                </a:cubicBezTo>
                <a:cubicBezTo>
                  <a:pt x="62" y="102"/>
                  <a:pt x="75" y="106"/>
                  <a:pt x="87" y="104"/>
                </a:cubicBezTo>
                <a:cubicBezTo>
                  <a:pt x="107" y="101"/>
                  <a:pt x="118" y="88"/>
                  <a:pt x="119" y="68"/>
                </a:cubicBezTo>
                <a:cubicBezTo>
                  <a:pt x="100" y="68"/>
                  <a:pt x="100" y="68"/>
                  <a:pt x="100" y="68"/>
                </a:cubicBezTo>
                <a:cubicBezTo>
                  <a:pt x="100" y="75"/>
                  <a:pt x="99" y="83"/>
                  <a:pt x="97" y="89"/>
                </a:cubicBezTo>
                <a:cubicBezTo>
                  <a:pt x="96" y="95"/>
                  <a:pt x="90" y="93"/>
                  <a:pt x="91" y="89"/>
                </a:cubicBezTo>
                <a:cubicBezTo>
                  <a:pt x="93" y="83"/>
                  <a:pt x="94" y="76"/>
                  <a:pt x="94" y="68"/>
                </a:cubicBezTo>
                <a:cubicBezTo>
                  <a:pt x="67" y="68"/>
                  <a:pt x="67" y="68"/>
                  <a:pt x="67" y="68"/>
                </a:cubicBezTo>
                <a:cubicBezTo>
                  <a:pt x="67" y="71"/>
                  <a:pt x="67" y="71"/>
                  <a:pt x="67" y="71"/>
                </a:cubicBezTo>
                <a:cubicBezTo>
                  <a:pt x="67" y="72"/>
                  <a:pt x="66" y="74"/>
                  <a:pt x="64" y="74"/>
                </a:cubicBezTo>
                <a:cubicBezTo>
                  <a:pt x="63" y="74"/>
                  <a:pt x="61" y="72"/>
                  <a:pt x="61" y="71"/>
                </a:cubicBezTo>
                <a:cubicBezTo>
                  <a:pt x="61" y="68"/>
                  <a:pt x="61" y="68"/>
                  <a:pt x="61" y="68"/>
                </a:cubicBezTo>
                <a:cubicBezTo>
                  <a:pt x="34" y="68"/>
                  <a:pt x="34" y="68"/>
                  <a:pt x="34" y="68"/>
                </a:cubicBezTo>
                <a:cubicBezTo>
                  <a:pt x="34" y="71"/>
                  <a:pt x="34" y="71"/>
                  <a:pt x="34" y="71"/>
                </a:cubicBezTo>
                <a:cubicBezTo>
                  <a:pt x="34" y="72"/>
                  <a:pt x="33" y="74"/>
                  <a:pt x="31" y="74"/>
                </a:cubicBezTo>
                <a:cubicBezTo>
                  <a:pt x="30" y="74"/>
                  <a:pt x="28" y="72"/>
                  <a:pt x="28" y="71"/>
                </a:cubicBezTo>
                <a:cubicBezTo>
                  <a:pt x="28" y="68"/>
                  <a:pt x="28" y="68"/>
                  <a:pt x="28" y="68"/>
                </a:cubicBezTo>
                <a:cubicBezTo>
                  <a:pt x="10" y="68"/>
                  <a:pt x="10" y="68"/>
                  <a:pt x="10" y="68"/>
                </a:cubicBezTo>
                <a:cubicBezTo>
                  <a:pt x="10" y="72"/>
                  <a:pt x="10" y="76"/>
                  <a:pt x="11" y="79"/>
                </a:cubicBezTo>
                <a:cubicBezTo>
                  <a:pt x="14" y="88"/>
                  <a:pt x="4" y="91"/>
                  <a:pt x="2" y="84"/>
                </a:cubicBezTo>
                <a:cubicBezTo>
                  <a:pt x="1" y="78"/>
                  <a:pt x="0" y="72"/>
                  <a:pt x="0" y="65"/>
                </a:cubicBezTo>
                <a:cubicBezTo>
                  <a:pt x="0" y="47"/>
                  <a:pt x="7" y="31"/>
                  <a:pt x="18" y="19"/>
                </a:cubicBezTo>
                <a:cubicBezTo>
                  <a:pt x="30" y="8"/>
                  <a:pt x="46" y="0"/>
                  <a:pt x="64" y="0"/>
                </a:cubicBezTo>
                <a:close/>
                <a:moveTo>
                  <a:pt x="56" y="85"/>
                </a:moveTo>
                <a:cubicBezTo>
                  <a:pt x="24" y="85"/>
                  <a:pt x="24" y="85"/>
                  <a:pt x="24" y="85"/>
                </a:cubicBezTo>
                <a:cubicBezTo>
                  <a:pt x="24" y="117"/>
                  <a:pt x="24" y="117"/>
                  <a:pt x="24" y="117"/>
                </a:cubicBezTo>
                <a:cubicBezTo>
                  <a:pt x="33" y="108"/>
                  <a:pt x="33" y="108"/>
                  <a:pt x="33" y="108"/>
                </a:cubicBezTo>
                <a:cubicBezTo>
                  <a:pt x="34" y="107"/>
                  <a:pt x="36" y="107"/>
                  <a:pt x="37" y="108"/>
                </a:cubicBezTo>
                <a:cubicBezTo>
                  <a:pt x="39" y="110"/>
                  <a:pt x="42" y="112"/>
                  <a:pt x="45" y="114"/>
                </a:cubicBezTo>
                <a:cubicBezTo>
                  <a:pt x="47" y="116"/>
                  <a:pt x="50" y="118"/>
                  <a:pt x="53" y="119"/>
                </a:cubicBezTo>
                <a:cubicBezTo>
                  <a:pt x="53" y="119"/>
                  <a:pt x="53" y="119"/>
                  <a:pt x="53" y="119"/>
                </a:cubicBezTo>
                <a:cubicBezTo>
                  <a:pt x="56" y="120"/>
                  <a:pt x="60" y="121"/>
                  <a:pt x="63" y="122"/>
                </a:cubicBezTo>
                <a:cubicBezTo>
                  <a:pt x="85" y="126"/>
                  <a:pt x="108" y="115"/>
                  <a:pt x="118" y="95"/>
                </a:cubicBezTo>
                <a:cubicBezTo>
                  <a:pt x="110" y="101"/>
                  <a:pt x="100" y="108"/>
                  <a:pt x="88" y="110"/>
                </a:cubicBezTo>
                <a:cubicBezTo>
                  <a:pt x="73" y="113"/>
                  <a:pt x="57" y="108"/>
                  <a:pt x="47" y="98"/>
                </a:cubicBezTo>
                <a:cubicBezTo>
                  <a:pt x="46" y="97"/>
                  <a:pt x="46" y="95"/>
                  <a:pt x="47" y="94"/>
                </a:cubicBezTo>
                <a:cubicBezTo>
                  <a:pt x="56" y="85"/>
                  <a:pt x="56" y="85"/>
                  <a:pt x="56" y="85"/>
                </a:cubicBezTo>
                <a:close/>
                <a:moveTo>
                  <a:pt x="103" y="26"/>
                </a:moveTo>
                <a:cubicBezTo>
                  <a:pt x="102" y="26"/>
                  <a:pt x="102" y="26"/>
                  <a:pt x="101" y="25"/>
                </a:cubicBezTo>
                <a:cubicBezTo>
                  <a:pt x="99" y="27"/>
                  <a:pt x="97" y="28"/>
                  <a:pt x="94" y="30"/>
                </a:cubicBezTo>
                <a:cubicBezTo>
                  <a:pt x="97" y="39"/>
                  <a:pt x="100" y="50"/>
                  <a:pt x="100" y="62"/>
                </a:cubicBezTo>
                <a:cubicBezTo>
                  <a:pt x="119" y="62"/>
                  <a:pt x="119" y="62"/>
                  <a:pt x="119" y="62"/>
                </a:cubicBezTo>
                <a:cubicBezTo>
                  <a:pt x="118" y="48"/>
                  <a:pt x="112" y="36"/>
                  <a:pt x="103" y="26"/>
                </a:cubicBezTo>
                <a:close/>
                <a:moveTo>
                  <a:pt x="97" y="21"/>
                </a:moveTo>
                <a:cubicBezTo>
                  <a:pt x="93" y="19"/>
                  <a:pt x="90" y="16"/>
                  <a:pt x="86" y="15"/>
                </a:cubicBezTo>
                <a:cubicBezTo>
                  <a:pt x="87" y="17"/>
                  <a:pt x="89" y="19"/>
                  <a:pt x="90" y="21"/>
                </a:cubicBezTo>
                <a:cubicBezTo>
                  <a:pt x="91" y="22"/>
                  <a:pt x="91" y="23"/>
                  <a:pt x="92" y="24"/>
                </a:cubicBezTo>
                <a:cubicBezTo>
                  <a:pt x="93" y="23"/>
                  <a:pt x="95" y="22"/>
                  <a:pt x="97" y="21"/>
                </a:cubicBezTo>
                <a:close/>
                <a:moveTo>
                  <a:pt x="73" y="11"/>
                </a:moveTo>
                <a:cubicBezTo>
                  <a:pt x="71" y="11"/>
                  <a:pt x="69" y="11"/>
                  <a:pt x="67" y="10"/>
                </a:cubicBezTo>
                <a:cubicBezTo>
                  <a:pt x="67" y="31"/>
                  <a:pt x="67" y="31"/>
                  <a:pt x="67" y="31"/>
                </a:cubicBezTo>
                <a:cubicBezTo>
                  <a:pt x="73" y="31"/>
                  <a:pt x="79" y="30"/>
                  <a:pt x="84" y="28"/>
                </a:cubicBezTo>
                <a:cubicBezTo>
                  <a:pt x="85" y="28"/>
                  <a:pt x="85" y="27"/>
                  <a:pt x="86" y="27"/>
                </a:cubicBezTo>
                <a:cubicBezTo>
                  <a:pt x="86" y="26"/>
                  <a:pt x="85" y="25"/>
                  <a:pt x="85" y="24"/>
                </a:cubicBezTo>
                <a:cubicBezTo>
                  <a:pt x="82" y="18"/>
                  <a:pt x="78" y="14"/>
                  <a:pt x="73" y="11"/>
                </a:cubicBezTo>
                <a:close/>
                <a:moveTo>
                  <a:pt x="61" y="10"/>
                </a:moveTo>
                <a:cubicBezTo>
                  <a:pt x="59" y="11"/>
                  <a:pt x="57" y="11"/>
                  <a:pt x="55" y="11"/>
                </a:cubicBezTo>
                <a:cubicBezTo>
                  <a:pt x="51" y="14"/>
                  <a:pt x="47" y="18"/>
                  <a:pt x="44" y="24"/>
                </a:cubicBezTo>
                <a:cubicBezTo>
                  <a:pt x="43" y="25"/>
                  <a:pt x="43" y="26"/>
                  <a:pt x="42" y="27"/>
                </a:cubicBezTo>
                <a:cubicBezTo>
                  <a:pt x="43" y="27"/>
                  <a:pt x="44" y="28"/>
                  <a:pt x="44" y="28"/>
                </a:cubicBezTo>
                <a:cubicBezTo>
                  <a:pt x="50" y="30"/>
                  <a:pt x="55" y="31"/>
                  <a:pt x="61" y="31"/>
                </a:cubicBezTo>
                <a:cubicBezTo>
                  <a:pt x="61" y="10"/>
                  <a:pt x="61" y="10"/>
                  <a:pt x="61" y="10"/>
                </a:cubicBezTo>
                <a:close/>
                <a:moveTo>
                  <a:pt x="43" y="15"/>
                </a:moveTo>
                <a:cubicBezTo>
                  <a:pt x="39" y="16"/>
                  <a:pt x="35" y="19"/>
                  <a:pt x="32" y="21"/>
                </a:cubicBezTo>
                <a:cubicBezTo>
                  <a:pt x="33" y="22"/>
                  <a:pt x="35" y="23"/>
                  <a:pt x="37" y="24"/>
                </a:cubicBezTo>
                <a:cubicBezTo>
                  <a:pt x="37" y="23"/>
                  <a:pt x="38" y="22"/>
                  <a:pt x="38" y="21"/>
                </a:cubicBezTo>
                <a:cubicBezTo>
                  <a:pt x="40" y="19"/>
                  <a:pt x="41" y="17"/>
                  <a:pt x="43" y="15"/>
                </a:cubicBezTo>
                <a:close/>
                <a:moveTo>
                  <a:pt x="27" y="25"/>
                </a:moveTo>
                <a:cubicBezTo>
                  <a:pt x="26" y="26"/>
                  <a:pt x="26" y="26"/>
                  <a:pt x="26" y="26"/>
                </a:cubicBezTo>
                <a:cubicBezTo>
                  <a:pt x="16" y="36"/>
                  <a:pt x="10" y="48"/>
                  <a:pt x="10" y="62"/>
                </a:cubicBezTo>
                <a:cubicBezTo>
                  <a:pt x="28" y="62"/>
                  <a:pt x="28" y="62"/>
                  <a:pt x="28" y="62"/>
                </a:cubicBezTo>
                <a:cubicBezTo>
                  <a:pt x="29" y="50"/>
                  <a:pt x="31" y="39"/>
                  <a:pt x="34" y="30"/>
                </a:cubicBezTo>
                <a:cubicBezTo>
                  <a:pt x="32" y="28"/>
                  <a:pt x="29" y="27"/>
                  <a:pt x="27" y="25"/>
                </a:cubicBezTo>
                <a:close/>
                <a:moveTo>
                  <a:pt x="89" y="32"/>
                </a:moveTo>
                <a:cubicBezTo>
                  <a:pt x="88" y="33"/>
                  <a:pt x="87" y="33"/>
                  <a:pt x="86" y="33"/>
                </a:cubicBezTo>
                <a:cubicBezTo>
                  <a:pt x="80" y="36"/>
                  <a:pt x="74" y="37"/>
                  <a:pt x="67" y="37"/>
                </a:cubicBezTo>
                <a:cubicBezTo>
                  <a:pt x="67" y="62"/>
                  <a:pt x="67" y="62"/>
                  <a:pt x="67" y="62"/>
                </a:cubicBezTo>
                <a:cubicBezTo>
                  <a:pt x="94" y="62"/>
                  <a:pt x="94" y="62"/>
                  <a:pt x="94" y="62"/>
                </a:cubicBezTo>
                <a:cubicBezTo>
                  <a:pt x="94" y="51"/>
                  <a:pt x="92" y="41"/>
                  <a:pt x="89" y="32"/>
                </a:cubicBezTo>
                <a:close/>
                <a:moveTo>
                  <a:pt x="61" y="37"/>
                </a:moveTo>
                <a:cubicBezTo>
                  <a:pt x="55" y="37"/>
                  <a:pt x="48" y="36"/>
                  <a:pt x="42" y="33"/>
                </a:cubicBezTo>
                <a:cubicBezTo>
                  <a:pt x="42" y="33"/>
                  <a:pt x="41" y="33"/>
                  <a:pt x="40" y="32"/>
                </a:cubicBezTo>
                <a:cubicBezTo>
                  <a:pt x="37" y="41"/>
                  <a:pt x="35" y="51"/>
                  <a:pt x="34" y="62"/>
                </a:cubicBezTo>
                <a:cubicBezTo>
                  <a:pt x="61" y="62"/>
                  <a:pt x="61" y="62"/>
                  <a:pt x="61" y="62"/>
                </a:cubicBezTo>
                <a:cubicBezTo>
                  <a:pt x="61" y="37"/>
                  <a:pt x="61" y="37"/>
                  <a:pt x="61" y="3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74" name="Freeform 3964"/>
          <p:cNvSpPr>
            <a:spLocks noEditPoints="1"/>
          </p:cNvSpPr>
          <p:nvPr/>
        </p:nvSpPr>
        <p:spPr bwMode="auto">
          <a:xfrm>
            <a:off x="8958633" y="2000014"/>
            <a:ext cx="232304" cy="208875"/>
          </a:xfrm>
          <a:custGeom>
            <a:avLst/>
            <a:gdLst>
              <a:gd name="T0" fmla="*/ 7 w 130"/>
              <a:gd name="T1" fmla="*/ 43 h 117"/>
              <a:gd name="T2" fmla="*/ 3 w 130"/>
              <a:gd name="T3" fmla="*/ 43 h 117"/>
              <a:gd name="T4" fmla="*/ 3 w 130"/>
              <a:gd name="T5" fmla="*/ 39 h 117"/>
              <a:gd name="T6" fmla="*/ 36 w 130"/>
              <a:gd name="T7" fmla="*/ 6 h 117"/>
              <a:gd name="T8" fmla="*/ 17 w 130"/>
              <a:gd name="T9" fmla="*/ 6 h 117"/>
              <a:gd name="T10" fmla="*/ 14 w 130"/>
              <a:gd name="T11" fmla="*/ 3 h 117"/>
              <a:gd name="T12" fmla="*/ 17 w 130"/>
              <a:gd name="T13" fmla="*/ 0 h 117"/>
              <a:gd name="T14" fmla="*/ 43 w 130"/>
              <a:gd name="T15" fmla="*/ 0 h 117"/>
              <a:gd name="T16" fmla="*/ 45 w 130"/>
              <a:gd name="T17" fmla="*/ 0 h 117"/>
              <a:gd name="T18" fmla="*/ 45 w 130"/>
              <a:gd name="T19" fmla="*/ 0 h 117"/>
              <a:gd name="T20" fmla="*/ 45 w 130"/>
              <a:gd name="T21" fmla="*/ 0 h 117"/>
              <a:gd name="T22" fmla="*/ 45 w 130"/>
              <a:gd name="T23" fmla="*/ 1 h 117"/>
              <a:gd name="T24" fmla="*/ 45 w 130"/>
              <a:gd name="T25" fmla="*/ 1 h 117"/>
              <a:gd name="T26" fmla="*/ 46 w 130"/>
              <a:gd name="T27" fmla="*/ 1 h 117"/>
              <a:gd name="T28" fmla="*/ 46 w 130"/>
              <a:gd name="T29" fmla="*/ 1 h 117"/>
              <a:gd name="T30" fmla="*/ 46 w 130"/>
              <a:gd name="T31" fmla="*/ 1 h 117"/>
              <a:gd name="T32" fmla="*/ 46 w 130"/>
              <a:gd name="T33" fmla="*/ 1 h 117"/>
              <a:gd name="T34" fmla="*/ 46 w 130"/>
              <a:gd name="T35" fmla="*/ 1 h 117"/>
              <a:gd name="T36" fmla="*/ 46 w 130"/>
              <a:gd name="T37" fmla="*/ 2 h 117"/>
              <a:gd name="T38" fmla="*/ 46 w 130"/>
              <a:gd name="T39" fmla="*/ 3 h 117"/>
              <a:gd name="T40" fmla="*/ 46 w 130"/>
              <a:gd name="T41" fmla="*/ 3 h 117"/>
              <a:gd name="T42" fmla="*/ 46 w 130"/>
              <a:gd name="T43" fmla="*/ 29 h 117"/>
              <a:gd name="T44" fmla="*/ 43 w 130"/>
              <a:gd name="T45" fmla="*/ 32 h 117"/>
              <a:gd name="T46" fmla="*/ 41 w 130"/>
              <a:gd name="T47" fmla="*/ 29 h 117"/>
              <a:gd name="T48" fmla="*/ 41 w 130"/>
              <a:gd name="T49" fmla="*/ 10 h 117"/>
              <a:gd name="T50" fmla="*/ 7 w 130"/>
              <a:gd name="T51" fmla="*/ 43 h 117"/>
              <a:gd name="T52" fmla="*/ 5 w 130"/>
              <a:gd name="T53" fmla="*/ 117 h 117"/>
              <a:gd name="T54" fmla="*/ 0 w 130"/>
              <a:gd name="T55" fmla="*/ 112 h 117"/>
              <a:gd name="T56" fmla="*/ 5 w 130"/>
              <a:gd name="T57" fmla="*/ 107 h 117"/>
              <a:gd name="T58" fmla="*/ 29 w 130"/>
              <a:gd name="T59" fmla="*/ 107 h 117"/>
              <a:gd name="T60" fmla="*/ 29 w 130"/>
              <a:gd name="T61" fmla="*/ 83 h 117"/>
              <a:gd name="T62" fmla="*/ 34 w 130"/>
              <a:gd name="T63" fmla="*/ 78 h 117"/>
              <a:gd name="T64" fmla="*/ 34 w 130"/>
              <a:gd name="T65" fmla="*/ 78 h 117"/>
              <a:gd name="T66" fmla="*/ 58 w 130"/>
              <a:gd name="T67" fmla="*/ 78 h 117"/>
              <a:gd name="T68" fmla="*/ 58 w 130"/>
              <a:gd name="T69" fmla="*/ 54 h 117"/>
              <a:gd name="T70" fmla="*/ 63 w 130"/>
              <a:gd name="T71" fmla="*/ 49 h 117"/>
              <a:gd name="T72" fmla="*/ 63 w 130"/>
              <a:gd name="T73" fmla="*/ 49 h 117"/>
              <a:gd name="T74" fmla="*/ 87 w 130"/>
              <a:gd name="T75" fmla="*/ 49 h 117"/>
              <a:gd name="T76" fmla="*/ 87 w 130"/>
              <a:gd name="T77" fmla="*/ 25 h 117"/>
              <a:gd name="T78" fmla="*/ 92 w 130"/>
              <a:gd name="T79" fmla="*/ 20 h 117"/>
              <a:gd name="T80" fmla="*/ 93 w 130"/>
              <a:gd name="T81" fmla="*/ 20 h 117"/>
              <a:gd name="T82" fmla="*/ 125 w 130"/>
              <a:gd name="T83" fmla="*/ 20 h 117"/>
              <a:gd name="T84" fmla="*/ 130 w 130"/>
              <a:gd name="T85" fmla="*/ 25 h 117"/>
              <a:gd name="T86" fmla="*/ 125 w 130"/>
              <a:gd name="T87" fmla="*/ 30 h 117"/>
              <a:gd name="T88" fmla="*/ 97 w 130"/>
              <a:gd name="T89" fmla="*/ 30 h 117"/>
              <a:gd name="T90" fmla="*/ 97 w 130"/>
              <a:gd name="T91" fmla="*/ 53 h 117"/>
              <a:gd name="T92" fmla="*/ 97 w 130"/>
              <a:gd name="T93" fmla="*/ 54 h 117"/>
              <a:gd name="T94" fmla="*/ 92 w 130"/>
              <a:gd name="T95" fmla="*/ 59 h 117"/>
              <a:gd name="T96" fmla="*/ 68 w 130"/>
              <a:gd name="T97" fmla="*/ 59 h 117"/>
              <a:gd name="T98" fmla="*/ 68 w 130"/>
              <a:gd name="T99" fmla="*/ 83 h 117"/>
              <a:gd name="T100" fmla="*/ 68 w 130"/>
              <a:gd name="T101" fmla="*/ 83 h 117"/>
              <a:gd name="T102" fmla="*/ 63 w 130"/>
              <a:gd name="T103" fmla="*/ 88 h 117"/>
              <a:gd name="T104" fmla="*/ 39 w 130"/>
              <a:gd name="T105" fmla="*/ 88 h 117"/>
              <a:gd name="T106" fmla="*/ 39 w 130"/>
              <a:gd name="T107" fmla="*/ 112 h 117"/>
              <a:gd name="T108" fmla="*/ 39 w 130"/>
              <a:gd name="T109" fmla="*/ 112 h 117"/>
              <a:gd name="T110" fmla="*/ 34 w 130"/>
              <a:gd name="T111" fmla="*/ 117 h 117"/>
              <a:gd name="T112" fmla="*/ 5 w 130"/>
              <a:gd name="T113" fmla="*/ 117 h 11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30" h="117">
                <a:moveTo>
                  <a:pt x="7" y="43"/>
                </a:moveTo>
                <a:cubicBezTo>
                  <a:pt x="6" y="44"/>
                  <a:pt x="4" y="44"/>
                  <a:pt x="3" y="43"/>
                </a:cubicBezTo>
                <a:cubicBezTo>
                  <a:pt x="2" y="42"/>
                  <a:pt x="2" y="40"/>
                  <a:pt x="3" y="39"/>
                </a:cubicBezTo>
                <a:cubicBezTo>
                  <a:pt x="36" y="6"/>
                  <a:pt x="36" y="6"/>
                  <a:pt x="36" y="6"/>
                </a:cubicBezTo>
                <a:cubicBezTo>
                  <a:pt x="17" y="6"/>
                  <a:pt x="17" y="6"/>
                  <a:pt x="17" y="6"/>
                </a:cubicBezTo>
                <a:cubicBezTo>
                  <a:pt x="16" y="6"/>
                  <a:pt x="14" y="5"/>
                  <a:pt x="14" y="3"/>
                </a:cubicBezTo>
                <a:cubicBezTo>
                  <a:pt x="14" y="1"/>
                  <a:pt x="16" y="0"/>
                  <a:pt x="17" y="0"/>
                </a:cubicBezTo>
                <a:cubicBezTo>
                  <a:pt x="43" y="0"/>
                  <a:pt x="43" y="0"/>
                  <a:pt x="43" y="0"/>
                </a:cubicBezTo>
                <a:cubicBezTo>
                  <a:pt x="44" y="0"/>
                  <a:pt x="44" y="0"/>
                  <a:pt x="45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0"/>
                  <a:pt x="45" y="0"/>
                  <a:pt x="45" y="0"/>
                </a:cubicBezTo>
                <a:cubicBezTo>
                  <a:pt x="45" y="1"/>
                  <a:pt x="45" y="1"/>
                  <a:pt x="45" y="1"/>
                </a:cubicBezTo>
                <a:cubicBezTo>
                  <a:pt x="45" y="1"/>
                  <a:pt x="45" y="1"/>
                  <a:pt x="45" y="1"/>
                </a:cubicBezTo>
                <a:cubicBezTo>
                  <a:pt x="46" y="1"/>
                  <a:pt x="46" y="1"/>
                  <a:pt x="46" y="1"/>
                </a:cubicBezTo>
                <a:cubicBezTo>
                  <a:pt x="46" y="1"/>
                  <a:pt x="46" y="1"/>
                  <a:pt x="46" y="1"/>
                </a:cubicBezTo>
                <a:cubicBezTo>
                  <a:pt x="46" y="1"/>
                  <a:pt x="46" y="1"/>
                  <a:pt x="46" y="1"/>
                </a:cubicBezTo>
                <a:cubicBezTo>
                  <a:pt x="46" y="1"/>
                  <a:pt x="46" y="1"/>
                  <a:pt x="46" y="1"/>
                </a:cubicBezTo>
                <a:cubicBezTo>
                  <a:pt x="46" y="1"/>
                  <a:pt x="46" y="1"/>
                  <a:pt x="46" y="1"/>
                </a:cubicBezTo>
                <a:cubicBezTo>
                  <a:pt x="46" y="2"/>
                  <a:pt x="46" y="2"/>
                  <a:pt x="46" y="2"/>
                </a:cubicBezTo>
                <a:cubicBezTo>
                  <a:pt x="46" y="2"/>
                  <a:pt x="46" y="2"/>
                  <a:pt x="46" y="3"/>
                </a:cubicBezTo>
                <a:cubicBezTo>
                  <a:pt x="46" y="3"/>
                  <a:pt x="46" y="3"/>
                  <a:pt x="46" y="3"/>
                </a:cubicBezTo>
                <a:cubicBezTo>
                  <a:pt x="46" y="29"/>
                  <a:pt x="46" y="29"/>
                  <a:pt x="46" y="29"/>
                </a:cubicBezTo>
                <a:cubicBezTo>
                  <a:pt x="46" y="31"/>
                  <a:pt x="45" y="32"/>
                  <a:pt x="43" y="32"/>
                </a:cubicBezTo>
                <a:cubicBezTo>
                  <a:pt x="42" y="32"/>
                  <a:pt x="41" y="31"/>
                  <a:pt x="41" y="29"/>
                </a:cubicBezTo>
                <a:cubicBezTo>
                  <a:pt x="41" y="10"/>
                  <a:pt x="41" y="10"/>
                  <a:pt x="41" y="10"/>
                </a:cubicBezTo>
                <a:cubicBezTo>
                  <a:pt x="7" y="43"/>
                  <a:pt x="7" y="43"/>
                  <a:pt x="7" y="43"/>
                </a:cubicBezTo>
                <a:close/>
                <a:moveTo>
                  <a:pt x="5" y="117"/>
                </a:moveTo>
                <a:cubicBezTo>
                  <a:pt x="3" y="117"/>
                  <a:pt x="0" y="114"/>
                  <a:pt x="0" y="112"/>
                </a:cubicBezTo>
                <a:cubicBezTo>
                  <a:pt x="0" y="109"/>
                  <a:pt x="3" y="107"/>
                  <a:pt x="5" y="107"/>
                </a:cubicBezTo>
                <a:cubicBezTo>
                  <a:pt x="29" y="107"/>
                  <a:pt x="29" y="107"/>
                  <a:pt x="29" y="107"/>
                </a:cubicBezTo>
                <a:cubicBezTo>
                  <a:pt x="29" y="83"/>
                  <a:pt x="29" y="83"/>
                  <a:pt x="29" y="83"/>
                </a:cubicBezTo>
                <a:cubicBezTo>
                  <a:pt x="29" y="80"/>
                  <a:pt x="32" y="78"/>
                  <a:pt x="34" y="78"/>
                </a:cubicBezTo>
                <a:cubicBezTo>
                  <a:pt x="34" y="78"/>
                  <a:pt x="34" y="78"/>
                  <a:pt x="34" y="78"/>
                </a:cubicBezTo>
                <a:cubicBezTo>
                  <a:pt x="58" y="78"/>
                  <a:pt x="58" y="78"/>
                  <a:pt x="58" y="78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1"/>
                  <a:pt x="61" y="49"/>
                  <a:pt x="63" y="49"/>
                </a:cubicBezTo>
                <a:cubicBezTo>
                  <a:pt x="63" y="49"/>
                  <a:pt x="63" y="49"/>
                  <a:pt x="63" y="49"/>
                </a:cubicBezTo>
                <a:cubicBezTo>
                  <a:pt x="87" y="49"/>
                  <a:pt x="87" y="49"/>
                  <a:pt x="87" y="49"/>
                </a:cubicBezTo>
                <a:cubicBezTo>
                  <a:pt x="87" y="25"/>
                  <a:pt x="87" y="25"/>
                  <a:pt x="87" y="25"/>
                </a:cubicBezTo>
                <a:cubicBezTo>
                  <a:pt x="87" y="22"/>
                  <a:pt x="90" y="20"/>
                  <a:pt x="92" y="20"/>
                </a:cubicBezTo>
                <a:cubicBezTo>
                  <a:pt x="93" y="20"/>
                  <a:pt x="93" y="20"/>
                  <a:pt x="93" y="20"/>
                </a:cubicBezTo>
                <a:cubicBezTo>
                  <a:pt x="125" y="20"/>
                  <a:pt x="125" y="20"/>
                  <a:pt x="125" y="20"/>
                </a:cubicBezTo>
                <a:cubicBezTo>
                  <a:pt x="127" y="20"/>
                  <a:pt x="130" y="22"/>
                  <a:pt x="130" y="25"/>
                </a:cubicBezTo>
                <a:cubicBezTo>
                  <a:pt x="130" y="27"/>
                  <a:pt x="127" y="30"/>
                  <a:pt x="125" y="30"/>
                </a:cubicBezTo>
                <a:cubicBezTo>
                  <a:pt x="97" y="30"/>
                  <a:pt x="97" y="30"/>
                  <a:pt x="97" y="30"/>
                </a:cubicBezTo>
                <a:cubicBezTo>
                  <a:pt x="97" y="53"/>
                  <a:pt x="97" y="53"/>
                  <a:pt x="97" y="53"/>
                </a:cubicBezTo>
                <a:cubicBezTo>
                  <a:pt x="97" y="54"/>
                  <a:pt x="97" y="54"/>
                  <a:pt x="97" y="54"/>
                </a:cubicBezTo>
                <a:cubicBezTo>
                  <a:pt x="97" y="56"/>
                  <a:pt x="95" y="59"/>
                  <a:pt x="92" y="59"/>
                </a:cubicBezTo>
                <a:cubicBezTo>
                  <a:pt x="68" y="59"/>
                  <a:pt x="68" y="59"/>
                  <a:pt x="68" y="59"/>
                </a:cubicBezTo>
                <a:cubicBezTo>
                  <a:pt x="68" y="83"/>
                  <a:pt x="68" y="83"/>
                  <a:pt x="68" y="83"/>
                </a:cubicBezTo>
                <a:cubicBezTo>
                  <a:pt x="68" y="83"/>
                  <a:pt x="68" y="83"/>
                  <a:pt x="68" y="83"/>
                </a:cubicBezTo>
                <a:cubicBezTo>
                  <a:pt x="68" y="85"/>
                  <a:pt x="66" y="88"/>
                  <a:pt x="63" y="88"/>
                </a:cubicBezTo>
                <a:cubicBezTo>
                  <a:pt x="39" y="88"/>
                  <a:pt x="39" y="88"/>
                  <a:pt x="39" y="88"/>
                </a:cubicBezTo>
                <a:cubicBezTo>
                  <a:pt x="39" y="112"/>
                  <a:pt x="39" y="112"/>
                  <a:pt x="39" y="112"/>
                </a:cubicBezTo>
                <a:cubicBezTo>
                  <a:pt x="39" y="112"/>
                  <a:pt x="39" y="112"/>
                  <a:pt x="39" y="112"/>
                </a:cubicBezTo>
                <a:cubicBezTo>
                  <a:pt x="39" y="114"/>
                  <a:pt x="37" y="117"/>
                  <a:pt x="34" y="117"/>
                </a:cubicBezTo>
                <a:cubicBezTo>
                  <a:pt x="5" y="117"/>
                  <a:pt x="5" y="117"/>
                  <a:pt x="5" y="11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75" name="Freeform 3965"/>
          <p:cNvSpPr>
            <a:spLocks noEditPoints="1"/>
          </p:cNvSpPr>
          <p:nvPr/>
        </p:nvSpPr>
        <p:spPr bwMode="auto">
          <a:xfrm>
            <a:off x="8135014" y="1482732"/>
            <a:ext cx="261719" cy="230742"/>
          </a:xfrm>
          <a:custGeom>
            <a:avLst/>
            <a:gdLst>
              <a:gd name="T0" fmla="*/ 76 w 147"/>
              <a:gd name="T1" fmla="*/ 1 h 129"/>
              <a:gd name="T2" fmla="*/ 76 w 147"/>
              <a:gd name="T3" fmla="*/ 1 h 129"/>
              <a:gd name="T4" fmla="*/ 129 w 147"/>
              <a:gd name="T5" fmla="*/ 27 h 129"/>
              <a:gd name="T6" fmla="*/ 131 w 147"/>
              <a:gd name="T7" fmla="*/ 29 h 129"/>
              <a:gd name="T8" fmla="*/ 131 w 147"/>
              <a:gd name="T9" fmla="*/ 29 h 129"/>
              <a:gd name="T10" fmla="*/ 146 w 147"/>
              <a:gd name="T11" fmla="*/ 55 h 129"/>
              <a:gd name="T12" fmla="*/ 144 w 147"/>
              <a:gd name="T13" fmla="*/ 62 h 129"/>
              <a:gd name="T14" fmla="*/ 143 w 147"/>
              <a:gd name="T15" fmla="*/ 62 h 129"/>
              <a:gd name="T16" fmla="*/ 132 w 147"/>
              <a:gd name="T17" fmla="*/ 68 h 129"/>
              <a:gd name="T18" fmla="*/ 132 w 147"/>
              <a:gd name="T19" fmla="*/ 98 h 129"/>
              <a:gd name="T20" fmla="*/ 128 w 147"/>
              <a:gd name="T21" fmla="*/ 102 h 129"/>
              <a:gd name="T22" fmla="*/ 76 w 147"/>
              <a:gd name="T23" fmla="*/ 129 h 129"/>
              <a:gd name="T24" fmla="*/ 71 w 147"/>
              <a:gd name="T25" fmla="*/ 129 h 129"/>
              <a:gd name="T26" fmla="*/ 71 w 147"/>
              <a:gd name="T27" fmla="*/ 129 h 129"/>
              <a:gd name="T28" fmla="*/ 18 w 147"/>
              <a:gd name="T29" fmla="*/ 102 h 129"/>
              <a:gd name="T30" fmla="*/ 16 w 147"/>
              <a:gd name="T31" fmla="*/ 98 h 129"/>
              <a:gd name="T32" fmla="*/ 16 w 147"/>
              <a:gd name="T33" fmla="*/ 98 h 129"/>
              <a:gd name="T34" fmla="*/ 16 w 147"/>
              <a:gd name="T35" fmla="*/ 68 h 129"/>
              <a:gd name="T36" fmla="*/ 4 w 147"/>
              <a:gd name="T37" fmla="*/ 62 h 129"/>
              <a:gd name="T38" fmla="*/ 2 w 147"/>
              <a:gd name="T39" fmla="*/ 56 h 129"/>
              <a:gd name="T40" fmla="*/ 2 w 147"/>
              <a:gd name="T41" fmla="*/ 55 h 129"/>
              <a:gd name="T42" fmla="*/ 2 w 147"/>
              <a:gd name="T43" fmla="*/ 55 h 129"/>
              <a:gd name="T44" fmla="*/ 16 w 147"/>
              <a:gd name="T45" fmla="*/ 29 h 129"/>
              <a:gd name="T46" fmla="*/ 19 w 147"/>
              <a:gd name="T47" fmla="*/ 27 h 129"/>
              <a:gd name="T48" fmla="*/ 71 w 147"/>
              <a:gd name="T49" fmla="*/ 1 h 129"/>
              <a:gd name="T50" fmla="*/ 76 w 147"/>
              <a:gd name="T51" fmla="*/ 1 h 129"/>
              <a:gd name="T52" fmla="*/ 71 w 147"/>
              <a:gd name="T53" fmla="*/ 117 h 129"/>
              <a:gd name="T54" fmla="*/ 71 w 147"/>
              <a:gd name="T55" fmla="*/ 69 h 129"/>
              <a:gd name="T56" fmla="*/ 63 w 147"/>
              <a:gd name="T57" fmla="*/ 84 h 129"/>
              <a:gd name="T58" fmla="*/ 58 w 147"/>
              <a:gd name="T59" fmla="*/ 85 h 129"/>
              <a:gd name="T60" fmla="*/ 58 w 147"/>
              <a:gd name="T61" fmla="*/ 85 h 129"/>
              <a:gd name="T62" fmla="*/ 26 w 147"/>
              <a:gd name="T63" fmla="*/ 69 h 129"/>
              <a:gd name="T64" fmla="*/ 26 w 147"/>
              <a:gd name="T65" fmla="*/ 95 h 129"/>
              <a:gd name="T66" fmla="*/ 71 w 147"/>
              <a:gd name="T67" fmla="*/ 117 h 129"/>
              <a:gd name="T68" fmla="*/ 71 w 147"/>
              <a:gd name="T69" fmla="*/ 53 h 129"/>
              <a:gd name="T70" fmla="*/ 71 w 147"/>
              <a:gd name="T71" fmla="*/ 12 h 129"/>
              <a:gd name="T72" fmla="*/ 30 w 147"/>
              <a:gd name="T73" fmla="*/ 33 h 129"/>
              <a:gd name="T74" fmla="*/ 71 w 147"/>
              <a:gd name="T75" fmla="*/ 53 h 129"/>
              <a:gd name="T76" fmla="*/ 77 w 147"/>
              <a:gd name="T77" fmla="*/ 12 h 129"/>
              <a:gd name="T78" fmla="*/ 77 w 147"/>
              <a:gd name="T79" fmla="*/ 53 h 129"/>
              <a:gd name="T80" fmla="*/ 118 w 147"/>
              <a:gd name="T81" fmla="*/ 33 h 129"/>
              <a:gd name="T82" fmla="*/ 77 w 147"/>
              <a:gd name="T83" fmla="*/ 12 h 129"/>
              <a:gd name="T84" fmla="*/ 77 w 147"/>
              <a:gd name="T85" fmla="*/ 69 h 129"/>
              <a:gd name="T86" fmla="*/ 77 w 147"/>
              <a:gd name="T87" fmla="*/ 117 h 129"/>
              <a:gd name="T88" fmla="*/ 122 w 147"/>
              <a:gd name="T89" fmla="*/ 95 h 129"/>
              <a:gd name="T90" fmla="*/ 122 w 147"/>
              <a:gd name="T91" fmla="*/ 69 h 129"/>
              <a:gd name="T92" fmla="*/ 89 w 147"/>
              <a:gd name="T93" fmla="*/ 85 h 129"/>
              <a:gd name="T94" fmla="*/ 89 w 147"/>
              <a:gd name="T95" fmla="*/ 85 h 129"/>
              <a:gd name="T96" fmla="*/ 85 w 147"/>
              <a:gd name="T97" fmla="*/ 84 h 129"/>
              <a:gd name="T98" fmla="*/ 77 w 147"/>
              <a:gd name="T99" fmla="*/ 69 h 129"/>
              <a:gd name="T100" fmla="*/ 124 w 147"/>
              <a:gd name="T101" fmla="*/ 36 h 129"/>
              <a:gd name="T102" fmla="*/ 78 w 147"/>
              <a:gd name="T103" fmla="*/ 59 h 129"/>
              <a:gd name="T104" fmla="*/ 89 w 147"/>
              <a:gd name="T105" fmla="*/ 79 h 129"/>
              <a:gd name="T106" fmla="*/ 135 w 147"/>
              <a:gd name="T107" fmla="*/ 56 h 129"/>
              <a:gd name="T108" fmla="*/ 124 w 147"/>
              <a:gd name="T109" fmla="*/ 36 h 129"/>
              <a:gd name="T110" fmla="*/ 23 w 147"/>
              <a:gd name="T111" fmla="*/ 61 h 129"/>
              <a:gd name="T112" fmla="*/ 59 w 147"/>
              <a:gd name="T113" fmla="*/ 79 h 129"/>
              <a:gd name="T114" fmla="*/ 70 w 147"/>
              <a:gd name="T115" fmla="*/ 59 h 129"/>
              <a:gd name="T116" fmla="*/ 24 w 147"/>
              <a:gd name="T117" fmla="*/ 36 h 129"/>
              <a:gd name="T118" fmla="*/ 13 w 147"/>
              <a:gd name="T119" fmla="*/ 56 h 129"/>
              <a:gd name="T120" fmla="*/ 23 w 147"/>
              <a:gd name="T121" fmla="*/ 61 h 129"/>
              <a:gd name="T122" fmla="*/ 23 w 147"/>
              <a:gd name="T123" fmla="*/ 61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7" h="129">
                <a:moveTo>
                  <a:pt x="76" y="1"/>
                </a:moveTo>
                <a:cubicBezTo>
                  <a:pt x="76" y="1"/>
                  <a:pt x="76" y="1"/>
                  <a:pt x="76" y="1"/>
                </a:cubicBezTo>
                <a:cubicBezTo>
                  <a:pt x="129" y="27"/>
                  <a:pt x="129" y="27"/>
                  <a:pt x="129" y="27"/>
                </a:cubicBezTo>
                <a:cubicBezTo>
                  <a:pt x="130" y="28"/>
                  <a:pt x="130" y="28"/>
                  <a:pt x="131" y="29"/>
                </a:cubicBezTo>
                <a:cubicBezTo>
                  <a:pt x="131" y="29"/>
                  <a:pt x="131" y="29"/>
                  <a:pt x="131" y="29"/>
                </a:cubicBezTo>
                <a:cubicBezTo>
                  <a:pt x="146" y="55"/>
                  <a:pt x="146" y="55"/>
                  <a:pt x="146" y="55"/>
                </a:cubicBezTo>
                <a:cubicBezTo>
                  <a:pt x="147" y="58"/>
                  <a:pt x="146" y="61"/>
                  <a:pt x="144" y="62"/>
                </a:cubicBezTo>
                <a:cubicBezTo>
                  <a:pt x="144" y="62"/>
                  <a:pt x="143" y="62"/>
                  <a:pt x="143" y="62"/>
                </a:cubicBezTo>
                <a:cubicBezTo>
                  <a:pt x="132" y="68"/>
                  <a:pt x="132" y="68"/>
                  <a:pt x="132" y="68"/>
                </a:cubicBezTo>
                <a:cubicBezTo>
                  <a:pt x="132" y="98"/>
                  <a:pt x="132" y="98"/>
                  <a:pt x="132" y="98"/>
                </a:cubicBezTo>
                <a:cubicBezTo>
                  <a:pt x="132" y="100"/>
                  <a:pt x="130" y="102"/>
                  <a:pt x="128" y="102"/>
                </a:cubicBezTo>
                <a:cubicBezTo>
                  <a:pt x="76" y="129"/>
                  <a:pt x="76" y="129"/>
                  <a:pt x="76" y="129"/>
                </a:cubicBezTo>
                <a:cubicBezTo>
                  <a:pt x="74" y="129"/>
                  <a:pt x="73" y="129"/>
                  <a:pt x="71" y="129"/>
                </a:cubicBezTo>
                <a:cubicBezTo>
                  <a:pt x="71" y="129"/>
                  <a:pt x="71" y="129"/>
                  <a:pt x="71" y="129"/>
                </a:cubicBezTo>
                <a:cubicBezTo>
                  <a:pt x="18" y="102"/>
                  <a:pt x="18" y="102"/>
                  <a:pt x="18" y="102"/>
                </a:cubicBezTo>
                <a:cubicBezTo>
                  <a:pt x="17" y="101"/>
                  <a:pt x="16" y="100"/>
                  <a:pt x="16" y="98"/>
                </a:cubicBezTo>
                <a:cubicBezTo>
                  <a:pt x="16" y="98"/>
                  <a:pt x="16" y="98"/>
                  <a:pt x="16" y="98"/>
                </a:cubicBezTo>
                <a:cubicBezTo>
                  <a:pt x="16" y="68"/>
                  <a:pt x="16" y="68"/>
                  <a:pt x="16" y="68"/>
                </a:cubicBezTo>
                <a:cubicBezTo>
                  <a:pt x="4" y="62"/>
                  <a:pt x="4" y="62"/>
                  <a:pt x="4" y="62"/>
                </a:cubicBezTo>
                <a:cubicBezTo>
                  <a:pt x="1" y="61"/>
                  <a:pt x="0" y="58"/>
                  <a:pt x="2" y="56"/>
                </a:cubicBezTo>
                <a:cubicBezTo>
                  <a:pt x="2" y="55"/>
                  <a:pt x="2" y="55"/>
                  <a:pt x="2" y="55"/>
                </a:cubicBezTo>
                <a:cubicBezTo>
                  <a:pt x="2" y="55"/>
                  <a:pt x="2" y="55"/>
                  <a:pt x="2" y="55"/>
                </a:cubicBezTo>
                <a:cubicBezTo>
                  <a:pt x="16" y="29"/>
                  <a:pt x="16" y="29"/>
                  <a:pt x="16" y="29"/>
                </a:cubicBezTo>
                <a:cubicBezTo>
                  <a:pt x="17" y="28"/>
                  <a:pt x="18" y="27"/>
                  <a:pt x="19" y="27"/>
                </a:cubicBezTo>
                <a:cubicBezTo>
                  <a:pt x="71" y="1"/>
                  <a:pt x="71" y="1"/>
                  <a:pt x="71" y="1"/>
                </a:cubicBezTo>
                <a:cubicBezTo>
                  <a:pt x="73" y="0"/>
                  <a:pt x="75" y="0"/>
                  <a:pt x="76" y="1"/>
                </a:cubicBezTo>
                <a:close/>
                <a:moveTo>
                  <a:pt x="71" y="117"/>
                </a:moveTo>
                <a:cubicBezTo>
                  <a:pt x="71" y="69"/>
                  <a:pt x="71" y="69"/>
                  <a:pt x="71" y="69"/>
                </a:cubicBezTo>
                <a:cubicBezTo>
                  <a:pt x="63" y="84"/>
                  <a:pt x="63" y="84"/>
                  <a:pt x="63" y="84"/>
                </a:cubicBezTo>
                <a:cubicBezTo>
                  <a:pt x="62" y="85"/>
                  <a:pt x="60" y="86"/>
                  <a:pt x="58" y="85"/>
                </a:cubicBezTo>
                <a:cubicBezTo>
                  <a:pt x="58" y="85"/>
                  <a:pt x="58" y="85"/>
                  <a:pt x="58" y="85"/>
                </a:cubicBezTo>
                <a:cubicBezTo>
                  <a:pt x="26" y="69"/>
                  <a:pt x="26" y="69"/>
                  <a:pt x="26" y="69"/>
                </a:cubicBezTo>
                <a:cubicBezTo>
                  <a:pt x="26" y="95"/>
                  <a:pt x="26" y="95"/>
                  <a:pt x="26" y="95"/>
                </a:cubicBezTo>
                <a:cubicBezTo>
                  <a:pt x="71" y="117"/>
                  <a:pt x="71" y="117"/>
                  <a:pt x="71" y="117"/>
                </a:cubicBezTo>
                <a:close/>
                <a:moveTo>
                  <a:pt x="71" y="53"/>
                </a:moveTo>
                <a:cubicBezTo>
                  <a:pt x="71" y="12"/>
                  <a:pt x="71" y="12"/>
                  <a:pt x="71" y="12"/>
                </a:cubicBezTo>
                <a:cubicBezTo>
                  <a:pt x="30" y="33"/>
                  <a:pt x="30" y="33"/>
                  <a:pt x="30" y="33"/>
                </a:cubicBezTo>
                <a:cubicBezTo>
                  <a:pt x="71" y="53"/>
                  <a:pt x="71" y="53"/>
                  <a:pt x="71" y="53"/>
                </a:cubicBezTo>
                <a:close/>
                <a:moveTo>
                  <a:pt x="77" y="12"/>
                </a:moveTo>
                <a:cubicBezTo>
                  <a:pt x="77" y="53"/>
                  <a:pt x="77" y="53"/>
                  <a:pt x="77" y="53"/>
                </a:cubicBezTo>
                <a:cubicBezTo>
                  <a:pt x="118" y="33"/>
                  <a:pt x="118" y="33"/>
                  <a:pt x="118" y="33"/>
                </a:cubicBezTo>
                <a:cubicBezTo>
                  <a:pt x="77" y="12"/>
                  <a:pt x="77" y="12"/>
                  <a:pt x="77" y="12"/>
                </a:cubicBezTo>
                <a:close/>
                <a:moveTo>
                  <a:pt x="77" y="69"/>
                </a:moveTo>
                <a:cubicBezTo>
                  <a:pt x="77" y="117"/>
                  <a:pt x="77" y="117"/>
                  <a:pt x="77" y="117"/>
                </a:cubicBezTo>
                <a:cubicBezTo>
                  <a:pt x="122" y="95"/>
                  <a:pt x="122" y="95"/>
                  <a:pt x="122" y="95"/>
                </a:cubicBezTo>
                <a:cubicBezTo>
                  <a:pt x="122" y="69"/>
                  <a:pt x="122" y="69"/>
                  <a:pt x="122" y="69"/>
                </a:cubicBezTo>
                <a:cubicBezTo>
                  <a:pt x="89" y="85"/>
                  <a:pt x="89" y="85"/>
                  <a:pt x="89" y="85"/>
                </a:cubicBezTo>
                <a:cubicBezTo>
                  <a:pt x="89" y="85"/>
                  <a:pt x="89" y="85"/>
                  <a:pt x="89" y="85"/>
                </a:cubicBezTo>
                <a:cubicBezTo>
                  <a:pt x="87" y="86"/>
                  <a:pt x="86" y="85"/>
                  <a:pt x="85" y="84"/>
                </a:cubicBezTo>
                <a:cubicBezTo>
                  <a:pt x="77" y="69"/>
                  <a:pt x="77" y="69"/>
                  <a:pt x="77" y="69"/>
                </a:cubicBezTo>
                <a:close/>
                <a:moveTo>
                  <a:pt x="124" y="36"/>
                </a:moveTo>
                <a:cubicBezTo>
                  <a:pt x="78" y="59"/>
                  <a:pt x="78" y="59"/>
                  <a:pt x="78" y="59"/>
                </a:cubicBezTo>
                <a:cubicBezTo>
                  <a:pt x="89" y="79"/>
                  <a:pt x="89" y="79"/>
                  <a:pt x="89" y="79"/>
                </a:cubicBezTo>
                <a:cubicBezTo>
                  <a:pt x="135" y="56"/>
                  <a:pt x="135" y="56"/>
                  <a:pt x="135" y="56"/>
                </a:cubicBezTo>
                <a:cubicBezTo>
                  <a:pt x="124" y="36"/>
                  <a:pt x="124" y="36"/>
                  <a:pt x="124" y="36"/>
                </a:cubicBezTo>
                <a:close/>
                <a:moveTo>
                  <a:pt x="23" y="61"/>
                </a:moveTo>
                <a:cubicBezTo>
                  <a:pt x="59" y="79"/>
                  <a:pt x="59" y="79"/>
                  <a:pt x="59" y="79"/>
                </a:cubicBezTo>
                <a:cubicBezTo>
                  <a:pt x="70" y="59"/>
                  <a:pt x="70" y="59"/>
                  <a:pt x="70" y="59"/>
                </a:cubicBezTo>
                <a:cubicBezTo>
                  <a:pt x="24" y="36"/>
                  <a:pt x="24" y="36"/>
                  <a:pt x="24" y="36"/>
                </a:cubicBezTo>
                <a:cubicBezTo>
                  <a:pt x="13" y="56"/>
                  <a:pt x="13" y="56"/>
                  <a:pt x="13" y="56"/>
                </a:cubicBezTo>
                <a:cubicBezTo>
                  <a:pt x="23" y="61"/>
                  <a:pt x="23" y="61"/>
                  <a:pt x="23" y="61"/>
                </a:cubicBezTo>
                <a:cubicBezTo>
                  <a:pt x="23" y="61"/>
                  <a:pt x="23" y="61"/>
                  <a:pt x="23" y="6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76" name="Freeform 3966"/>
          <p:cNvSpPr>
            <a:spLocks noEditPoints="1"/>
          </p:cNvSpPr>
          <p:nvPr/>
        </p:nvSpPr>
        <p:spPr bwMode="auto">
          <a:xfrm>
            <a:off x="7791083" y="1482732"/>
            <a:ext cx="206659" cy="230742"/>
          </a:xfrm>
          <a:custGeom>
            <a:avLst/>
            <a:gdLst>
              <a:gd name="T0" fmla="*/ 60 w 116"/>
              <a:gd name="T1" fmla="*/ 1 h 129"/>
              <a:gd name="T2" fmla="*/ 60 w 116"/>
              <a:gd name="T3" fmla="*/ 1 h 129"/>
              <a:gd name="T4" fmla="*/ 113 w 116"/>
              <a:gd name="T5" fmla="*/ 27 h 129"/>
              <a:gd name="T6" fmla="*/ 116 w 116"/>
              <a:gd name="T7" fmla="*/ 31 h 129"/>
              <a:gd name="T8" fmla="*/ 116 w 116"/>
              <a:gd name="T9" fmla="*/ 31 h 129"/>
              <a:gd name="T10" fmla="*/ 116 w 116"/>
              <a:gd name="T11" fmla="*/ 98 h 129"/>
              <a:gd name="T12" fmla="*/ 113 w 116"/>
              <a:gd name="T13" fmla="*/ 102 h 129"/>
              <a:gd name="T14" fmla="*/ 60 w 116"/>
              <a:gd name="T15" fmla="*/ 129 h 129"/>
              <a:gd name="T16" fmla="*/ 56 w 116"/>
              <a:gd name="T17" fmla="*/ 129 h 129"/>
              <a:gd name="T18" fmla="*/ 56 w 116"/>
              <a:gd name="T19" fmla="*/ 129 h 129"/>
              <a:gd name="T20" fmla="*/ 3 w 116"/>
              <a:gd name="T21" fmla="*/ 102 h 129"/>
              <a:gd name="T22" fmla="*/ 0 w 116"/>
              <a:gd name="T23" fmla="*/ 98 h 129"/>
              <a:gd name="T24" fmla="*/ 0 w 116"/>
              <a:gd name="T25" fmla="*/ 98 h 129"/>
              <a:gd name="T26" fmla="*/ 0 w 116"/>
              <a:gd name="T27" fmla="*/ 31 h 129"/>
              <a:gd name="T28" fmla="*/ 3 w 116"/>
              <a:gd name="T29" fmla="*/ 27 h 129"/>
              <a:gd name="T30" fmla="*/ 56 w 116"/>
              <a:gd name="T31" fmla="*/ 1 h 129"/>
              <a:gd name="T32" fmla="*/ 60 w 116"/>
              <a:gd name="T33" fmla="*/ 1 h 129"/>
              <a:gd name="T34" fmla="*/ 41 w 116"/>
              <a:gd name="T35" fmla="*/ 19 h 129"/>
              <a:gd name="T36" fmla="*/ 85 w 116"/>
              <a:gd name="T37" fmla="*/ 41 h 129"/>
              <a:gd name="T38" fmla="*/ 102 w 116"/>
              <a:gd name="T39" fmla="*/ 33 h 129"/>
              <a:gd name="T40" fmla="*/ 58 w 116"/>
              <a:gd name="T41" fmla="*/ 11 h 129"/>
              <a:gd name="T42" fmla="*/ 41 w 116"/>
              <a:gd name="T43" fmla="*/ 19 h 129"/>
              <a:gd name="T44" fmla="*/ 14 w 116"/>
              <a:gd name="T45" fmla="*/ 33 h 129"/>
              <a:gd name="T46" fmla="*/ 58 w 116"/>
              <a:gd name="T47" fmla="*/ 55 h 129"/>
              <a:gd name="T48" fmla="*/ 78 w 116"/>
              <a:gd name="T49" fmla="*/ 45 h 129"/>
              <a:gd name="T50" fmla="*/ 34 w 116"/>
              <a:gd name="T51" fmla="*/ 23 h 129"/>
              <a:gd name="T52" fmla="*/ 14 w 116"/>
              <a:gd name="T53" fmla="*/ 33 h 129"/>
              <a:gd name="T54" fmla="*/ 10 w 116"/>
              <a:gd name="T55" fmla="*/ 37 h 129"/>
              <a:gd name="T56" fmla="*/ 10 w 116"/>
              <a:gd name="T57" fmla="*/ 95 h 129"/>
              <a:gd name="T58" fmla="*/ 55 w 116"/>
              <a:gd name="T59" fmla="*/ 117 h 129"/>
              <a:gd name="T60" fmla="*/ 55 w 116"/>
              <a:gd name="T61" fmla="*/ 60 h 129"/>
              <a:gd name="T62" fmla="*/ 10 w 116"/>
              <a:gd name="T63" fmla="*/ 37 h 129"/>
              <a:gd name="T64" fmla="*/ 61 w 116"/>
              <a:gd name="T65" fmla="*/ 117 h 129"/>
              <a:gd name="T66" fmla="*/ 106 w 116"/>
              <a:gd name="T67" fmla="*/ 95 h 129"/>
              <a:gd name="T68" fmla="*/ 106 w 116"/>
              <a:gd name="T69" fmla="*/ 37 h 129"/>
              <a:gd name="T70" fmla="*/ 61 w 116"/>
              <a:gd name="T71" fmla="*/ 60 h 129"/>
              <a:gd name="T72" fmla="*/ 61 w 116"/>
              <a:gd name="T73" fmla="*/ 117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16" h="129">
                <a:moveTo>
                  <a:pt x="60" y="1"/>
                </a:moveTo>
                <a:cubicBezTo>
                  <a:pt x="60" y="1"/>
                  <a:pt x="60" y="1"/>
                  <a:pt x="60" y="1"/>
                </a:cubicBezTo>
                <a:cubicBezTo>
                  <a:pt x="113" y="27"/>
                  <a:pt x="113" y="27"/>
                  <a:pt x="113" y="27"/>
                </a:cubicBezTo>
                <a:cubicBezTo>
                  <a:pt x="115" y="28"/>
                  <a:pt x="116" y="30"/>
                  <a:pt x="116" y="31"/>
                </a:cubicBezTo>
                <a:cubicBezTo>
                  <a:pt x="116" y="31"/>
                  <a:pt x="116" y="31"/>
                  <a:pt x="116" y="31"/>
                </a:cubicBezTo>
                <a:cubicBezTo>
                  <a:pt x="116" y="98"/>
                  <a:pt x="116" y="98"/>
                  <a:pt x="116" y="98"/>
                </a:cubicBezTo>
                <a:cubicBezTo>
                  <a:pt x="116" y="100"/>
                  <a:pt x="115" y="102"/>
                  <a:pt x="113" y="102"/>
                </a:cubicBezTo>
                <a:cubicBezTo>
                  <a:pt x="60" y="129"/>
                  <a:pt x="60" y="129"/>
                  <a:pt x="60" y="129"/>
                </a:cubicBezTo>
                <a:cubicBezTo>
                  <a:pt x="59" y="129"/>
                  <a:pt x="57" y="129"/>
                  <a:pt x="56" y="129"/>
                </a:cubicBezTo>
                <a:cubicBezTo>
                  <a:pt x="56" y="129"/>
                  <a:pt x="56" y="129"/>
                  <a:pt x="56" y="129"/>
                </a:cubicBezTo>
                <a:cubicBezTo>
                  <a:pt x="3" y="102"/>
                  <a:pt x="3" y="102"/>
                  <a:pt x="3" y="102"/>
                </a:cubicBezTo>
                <a:cubicBezTo>
                  <a:pt x="1" y="101"/>
                  <a:pt x="0" y="100"/>
                  <a:pt x="0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31"/>
                  <a:pt x="0" y="31"/>
                  <a:pt x="0" y="31"/>
                </a:cubicBezTo>
                <a:cubicBezTo>
                  <a:pt x="0" y="29"/>
                  <a:pt x="2" y="28"/>
                  <a:pt x="3" y="27"/>
                </a:cubicBezTo>
                <a:cubicBezTo>
                  <a:pt x="56" y="1"/>
                  <a:pt x="56" y="1"/>
                  <a:pt x="56" y="1"/>
                </a:cubicBezTo>
                <a:cubicBezTo>
                  <a:pt x="57" y="0"/>
                  <a:pt x="59" y="0"/>
                  <a:pt x="60" y="1"/>
                </a:cubicBezTo>
                <a:close/>
                <a:moveTo>
                  <a:pt x="41" y="19"/>
                </a:moveTo>
                <a:cubicBezTo>
                  <a:pt x="85" y="41"/>
                  <a:pt x="85" y="41"/>
                  <a:pt x="85" y="41"/>
                </a:cubicBezTo>
                <a:cubicBezTo>
                  <a:pt x="102" y="33"/>
                  <a:pt x="102" y="33"/>
                  <a:pt x="102" y="33"/>
                </a:cubicBezTo>
                <a:cubicBezTo>
                  <a:pt x="58" y="11"/>
                  <a:pt x="58" y="11"/>
                  <a:pt x="58" y="11"/>
                </a:cubicBezTo>
                <a:cubicBezTo>
                  <a:pt x="41" y="19"/>
                  <a:pt x="41" y="19"/>
                  <a:pt x="41" y="19"/>
                </a:cubicBezTo>
                <a:close/>
                <a:moveTo>
                  <a:pt x="14" y="33"/>
                </a:moveTo>
                <a:cubicBezTo>
                  <a:pt x="58" y="55"/>
                  <a:pt x="58" y="55"/>
                  <a:pt x="58" y="55"/>
                </a:cubicBezTo>
                <a:cubicBezTo>
                  <a:pt x="78" y="45"/>
                  <a:pt x="78" y="45"/>
                  <a:pt x="78" y="45"/>
                </a:cubicBezTo>
                <a:cubicBezTo>
                  <a:pt x="34" y="23"/>
                  <a:pt x="34" y="23"/>
                  <a:pt x="34" y="23"/>
                </a:cubicBezTo>
                <a:cubicBezTo>
                  <a:pt x="14" y="33"/>
                  <a:pt x="14" y="33"/>
                  <a:pt x="14" y="33"/>
                </a:cubicBezTo>
                <a:close/>
                <a:moveTo>
                  <a:pt x="10" y="37"/>
                </a:moveTo>
                <a:cubicBezTo>
                  <a:pt x="10" y="95"/>
                  <a:pt x="10" y="95"/>
                  <a:pt x="10" y="95"/>
                </a:cubicBezTo>
                <a:cubicBezTo>
                  <a:pt x="55" y="117"/>
                  <a:pt x="55" y="117"/>
                  <a:pt x="55" y="117"/>
                </a:cubicBezTo>
                <a:cubicBezTo>
                  <a:pt x="55" y="60"/>
                  <a:pt x="55" y="60"/>
                  <a:pt x="55" y="60"/>
                </a:cubicBezTo>
                <a:cubicBezTo>
                  <a:pt x="10" y="37"/>
                  <a:pt x="10" y="37"/>
                  <a:pt x="10" y="37"/>
                </a:cubicBezTo>
                <a:close/>
                <a:moveTo>
                  <a:pt x="61" y="117"/>
                </a:moveTo>
                <a:cubicBezTo>
                  <a:pt x="106" y="95"/>
                  <a:pt x="106" y="95"/>
                  <a:pt x="106" y="95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91" y="45"/>
                  <a:pt x="76" y="52"/>
                  <a:pt x="61" y="60"/>
                </a:cubicBezTo>
                <a:cubicBezTo>
                  <a:pt x="61" y="117"/>
                  <a:pt x="61" y="117"/>
                  <a:pt x="61" y="11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77" name="Freeform 3967"/>
          <p:cNvSpPr>
            <a:spLocks noEditPoints="1"/>
          </p:cNvSpPr>
          <p:nvPr/>
        </p:nvSpPr>
        <p:spPr bwMode="auto">
          <a:xfrm>
            <a:off x="9395335" y="1486502"/>
            <a:ext cx="165931" cy="228479"/>
          </a:xfrm>
          <a:custGeom>
            <a:avLst/>
            <a:gdLst>
              <a:gd name="T0" fmla="*/ 28 w 93"/>
              <a:gd name="T1" fmla="*/ 14 h 128"/>
              <a:gd name="T2" fmla="*/ 65 w 93"/>
              <a:gd name="T3" fmla="*/ 14 h 128"/>
              <a:gd name="T4" fmla="*/ 93 w 93"/>
              <a:gd name="T5" fmla="*/ 35 h 128"/>
              <a:gd name="T6" fmla="*/ 90 w 93"/>
              <a:gd name="T7" fmla="*/ 109 h 128"/>
              <a:gd name="T8" fmla="*/ 84 w 93"/>
              <a:gd name="T9" fmla="*/ 112 h 128"/>
              <a:gd name="T10" fmla="*/ 88 w 93"/>
              <a:gd name="T11" fmla="*/ 122 h 128"/>
              <a:gd name="T12" fmla="*/ 83 w 93"/>
              <a:gd name="T13" fmla="*/ 126 h 128"/>
              <a:gd name="T14" fmla="*/ 22 w 93"/>
              <a:gd name="T15" fmla="*/ 112 h 128"/>
              <a:gd name="T16" fmla="*/ 6 w 93"/>
              <a:gd name="T17" fmla="*/ 127 h 128"/>
              <a:gd name="T18" fmla="*/ 14 w 93"/>
              <a:gd name="T19" fmla="*/ 112 h 128"/>
              <a:gd name="T20" fmla="*/ 3 w 93"/>
              <a:gd name="T21" fmla="*/ 109 h 128"/>
              <a:gd name="T22" fmla="*/ 0 w 93"/>
              <a:gd name="T23" fmla="*/ 35 h 128"/>
              <a:gd name="T24" fmla="*/ 23 w 93"/>
              <a:gd name="T25" fmla="*/ 34 h 128"/>
              <a:gd name="T26" fmla="*/ 76 w 93"/>
              <a:gd name="T27" fmla="*/ 36 h 128"/>
              <a:gd name="T28" fmla="*/ 78 w 93"/>
              <a:gd name="T29" fmla="*/ 57 h 128"/>
              <a:gd name="T30" fmla="*/ 70 w 93"/>
              <a:gd name="T31" fmla="*/ 65 h 128"/>
              <a:gd name="T32" fmla="*/ 18 w 93"/>
              <a:gd name="T33" fmla="*/ 63 h 128"/>
              <a:gd name="T34" fmla="*/ 15 w 93"/>
              <a:gd name="T35" fmla="*/ 41 h 128"/>
              <a:gd name="T36" fmla="*/ 23 w 93"/>
              <a:gd name="T37" fmla="*/ 34 h 128"/>
              <a:gd name="T38" fmla="*/ 23 w 93"/>
              <a:gd name="T39" fmla="*/ 40 h 128"/>
              <a:gd name="T40" fmla="*/ 21 w 93"/>
              <a:gd name="T41" fmla="*/ 41 h 128"/>
              <a:gd name="T42" fmla="*/ 22 w 93"/>
              <a:gd name="T43" fmla="*/ 58 h 128"/>
              <a:gd name="T44" fmla="*/ 70 w 93"/>
              <a:gd name="T45" fmla="*/ 59 h 128"/>
              <a:gd name="T46" fmla="*/ 72 w 93"/>
              <a:gd name="T47" fmla="*/ 57 h 128"/>
              <a:gd name="T48" fmla="*/ 71 w 93"/>
              <a:gd name="T49" fmla="*/ 40 h 128"/>
              <a:gd name="T50" fmla="*/ 10 w 93"/>
              <a:gd name="T51" fmla="*/ 102 h 128"/>
              <a:gd name="T52" fmla="*/ 83 w 93"/>
              <a:gd name="T53" fmla="*/ 35 h 128"/>
              <a:gd name="T54" fmla="*/ 61 w 93"/>
              <a:gd name="T55" fmla="*/ 24 h 128"/>
              <a:gd name="T56" fmla="*/ 55 w 93"/>
              <a:gd name="T57" fmla="*/ 19 h 128"/>
              <a:gd name="T58" fmla="*/ 38 w 93"/>
              <a:gd name="T59" fmla="*/ 19 h 128"/>
              <a:gd name="T60" fmla="*/ 33 w 93"/>
              <a:gd name="T61" fmla="*/ 24 h 128"/>
              <a:gd name="T62" fmla="*/ 10 w 93"/>
              <a:gd name="T63" fmla="*/ 36 h 128"/>
              <a:gd name="T64" fmla="*/ 47 w 93"/>
              <a:gd name="T65" fmla="*/ 14 h 128"/>
              <a:gd name="T66" fmla="*/ 47 w 93"/>
              <a:gd name="T67" fmla="*/ 24 h 128"/>
              <a:gd name="T68" fmla="*/ 47 w 93"/>
              <a:gd name="T69" fmla="*/ 14 h 128"/>
              <a:gd name="T70" fmla="*/ 32 w 93"/>
              <a:gd name="T71" fmla="*/ 87 h 128"/>
              <a:gd name="T72" fmla="*/ 12 w 93"/>
              <a:gd name="T73" fmla="*/ 87 h 128"/>
              <a:gd name="T74" fmla="*/ 22 w 93"/>
              <a:gd name="T75" fmla="*/ 83 h 128"/>
              <a:gd name="T76" fmla="*/ 22 w 93"/>
              <a:gd name="T77" fmla="*/ 90 h 128"/>
              <a:gd name="T78" fmla="*/ 22 w 93"/>
              <a:gd name="T79" fmla="*/ 83 h 128"/>
              <a:gd name="T80" fmla="*/ 81 w 93"/>
              <a:gd name="T81" fmla="*/ 87 h 128"/>
              <a:gd name="T82" fmla="*/ 61 w 93"/>
              <a:gd name="T83" fmla="*/ 87 h 128"/>
              <a:gd name="T84" fmla="*/ 71 w 93"/>
              <a:gd name="T85" fmla="*/ 83 h 128"/>
              <a:gd name="T86" fmla="*/ 71 w 93"/>
              <a:gd name="T87" fmla="*/ 90 h 128"/>
              <a:gd name="T88" fmla="*/ 71 w 93"/>
              <a:gd name="T89" fmla="*/ 8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93" h="128">
                <a:moveTo>
                  <a:pt x="21" y="14"/>
                </a:moveTo>
                <a:cubicBezTo>
                  <a:pt x="28" y="14"/>
                  <a:pt x="28" y="14"/>
                  <a:pt x="28" y="14"/>
                </a:cubicBezTo>
                <a:cubicBezTo>
                  <a:pt x="31" y="6"/>
                  <a:pt x="38" y="0"/>
                  <a:pt x="47" y="0"/>
                </a:cubicBezTo>
                <a:cubicBezTo>
                  <a:pt x="55" y="0"/>
                  <a:pt x="62" y="6"/>
                  <a:pt x="65" y="14"/>
                </a:cubicBezTo>
                <a:cubicBezTo>
                  <a:pt x="72" y="14"/>
                  <a:pt x="72" y="14"/>
                  <a:pt x="72" y="14"/>
                </a:cubicBezTo>
                <a:cubicBezTo>
                  <a:pt x="83" y="14"/>
                  <a:pt x="93" y="23"/>
                  <a:pt x="93" y="35"/>
                </a:cubicBezTo>
                <a:cubicBezTo>
                  <a:pt x="93" y="103"/>
                  <a:pt x="93" y="103"/>
                  <a:pt x="93" y="103"/>
                </a:cubicBezTo>
                <a:cubicBezTo>
                  <a:pt x="93" y="105"/>
                  <a:pt x="92" y="108"/>
                  <a:pt x="90" y="109"/>
                </a:cubicBezTo>
                <a:cubicBezTo>
                  <a:pt x="90" y="110"/>
                  <a:pt x="90" y="110"/>
                  <a:pt x="90" y="110"/>
                </a:cubicBezTo>
                <a:cubicBezTo>
                  <a:pt x="88" y="111"/>
                  <a:pt x="86" y="112"/>
                  <a:pt x="84" y="112"/>
                </a:cubicBezTo>
                <a:cubicBezTo>
                  <a:pt x="79" y="112"/>
                  <a:pt x="79" y="112"/>
                  <a:pt x="79" y="112"/>
                </a:cubicBezTo>
                <a:cubicBezTo>
                  <a:pt x="88" y="122"/>
                  <a:pt x="88" y="122"/>
                  <a:pt x="88" y="122"/>
                </a:cubicBezTo>
                <a:cubicBezTo>
                  <a:pt x="89" y="124"/>
                  <a:pt x="89" y="126"/>
                  <a:pt x="87" y="127"/>
                </a:cubicBezTo>
                <a:cubicBezTo>
                  <a:pt x="86" y="128"/>
                  <a:pt x="84" y="127"/>
                  <a:pt x="83" y="126"/>
                </a:cubicBezTo>
                <a:cubicBezTo>
                  <a:pt x="71" y="112"/>
                  <a:pt x="71" y="112"/>
                  <a:pt x="71" y="112"/>
                </a:cubicBezTo>
                <a:cubicBezTo>
                  <a:pt x="22" y="112"/>
                  <a:pt x="22" y="112"/>
                  <a:pt x="22" y="112"/>
                </a:cubicBezTo>
                <a:cubicBezTo>
                  <a:pt x="10" y="126"/>
                  <a:pt x="10" y="126"/>
                  <a:pt x="10" y="126"/>
                </a:cubicBezTo>
                <a:cubicBezTo>
                  <a:pt x="9" y="127"/>
                  <a:pt x="7" y="128"/>
                  <a:pt x="6" y="127"/>
                </a:cubicBezTo>
                <a:cubicBezTo>
                  <a:pt x="4" y="126"/>
                  <a:pt x="4" y="124"/>
                  <a:pt x="5" y="122"/>
                </a:cubicBezTo>
                <a:cubicBezTo>
                  <a:pt x="14" y="112"/>
                  <a:pt x="14" y="112"/>
                  <a:pt x="14" y="112"/>
                </a:cubicBezTo>
                <a:cubicBezTo>
                  <a:pt x="9" y="112"/>
                  <a:pt x="9" y="112"/>
                  <a:pt x="9" y="112"/>
                </a:cubicBezTo>
                <a:cubicBezTo>
                  <a:pt x="7" y="112"/>
                  <a:pt x="5" y="111"/>
                  <a:pt x="3" y="109"/>
                </a:cubicBezTo>
                <a:cubicBezTo>
                  <a:pt x="1" y="108"/>
                  <a:pt x="0" y="105"/>
                  <a:pt x="0" y="103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23"/>
                  <a:pt x="10" y="14"/>
                  <a:pt x="21" y="14"/>
                </a:cubicBezTo>
                <a:close/>
                <a:moveTo>
                  <a:pt x="23" y="34"/>
                </a:moveTo>
                <a:cubicBezTo>
                  <a:pt x="70" y="34"/>
                  <a:pt x="70" y="34"/>
                  <a:pt x="70" y="34"/>
                </a:cubicBezTo>
                <a:cubicBezTo>
                  <a:pt x="72" y="34"/>
                  <a:pt x="74" y="34"/>
                  <a:pt x="76" y="36"/>
                </a:cubicBezTo>
                <a:cubicBezTo>
                  <a:pt x="77" y="37"/>
                  <a:pt x="78" y="39"/>
                  <a:pt x="78" y="41"/>
                </a:cubicBezTo>
                <a:cubicBezTo>
                  <a:pt x="78" y="57"/>
                  <a:pt x="78" y="57"/>
                  <a:pt x="78" y="57"/>
                </a:cubicBezTo>
                <a:cubicBezTo>
                  <a:pt x="78" y="59"/>
                  <a:pt x="77" y="61"/>
                  <a:pt x="76" y="63"/>
                </a:cubicBezTo>
                <a:cubicBezTo>
                  <a:pt x="74" y="64"/>
                  <a:pt x="72" y="65"/>
                  <a:pt x="70" y="65"/>
                </a:cubicBezTo>
                <a:cubicBezTo>
                  <a:pt x="23" y="65"/>
                  <a:pt x="23" y="65"/>
                  <a:pt x="23" y="65"/>
                </a:cubicBezTo>
                <a:cubicBezTo>
                  <a:pt x="21" y="65"/>
                  <a:pt x="19" y="64"/>
                  <a:pt x="18" y="63"/>
                </a:cubicBezTo>
                <a:cubicBezTo>
                  <a:pt x="16" y="61"/>
                  <a:pt x="15" y="59"/>
                  <a:pt x="15" y="57"/>
                </a:cubicBezTo>
                <a:cubicBezTo>
                  <a:pt x="15" y="41"/>
                  <a:pt x="15" y="41"/>
                  <a:pt x="15" y="41"/>
                </a:cubicBezTo>
                <a:cubicBezTo>
                  <a:pt x="15" y="39"/>
                  <a:pt x="16" y="37"/>
                  <a:pt x="18" y="36"/>
                </a:cubicBezTo>
                <a:cubicBezTo>
                  <a:pt x="19" y="34"/>
                  <a:pt x="21" y="34"/>
                  <a:pt x="23" y="34"/>
                </a:cubicBezTo>
                <a:close/>
                <a:moveTo>
                  <a:pt x="70" y="40"/>
                </a:moveTo>
                <a:cubicBezTo>
                  <a:pt x="23" y="40"/>
                  <a:pt x="23" y="40"/>
                  <a:pt x="23" y="40"/>
                </a:cubicBezTo>
                <a:cubicBezTo>
                  <a:pt x="23" y="40"/>
                  <a:pt x="22" y="40"/>
                  <a:pt x="22" y="40"/>
                </a:cubicBezTo>
                <a:cubicBezTo>
                  <a:pt x="21" y="40"/>
                  <a:pt x="21" y="41"/>
                  <a:pt x="21" y="41"/>
                </a:cubicBezTo>
                <a:cubicBezTo>
                  <a:pt x="21" y="57"/>
                  <a:pt x="21" y="57"/>
                  <a:pt x="21" y="57"/>
                </a:cubicBezTo>
                <a:cubicBezTo>
                  <a:pt x="21" y="58"/>
                  <a:pt x="21" y="58"/>
                  <a:pt x="22" y="58"/>
                </a:cubicBezTo>
                <a:cubicBezTo>
                  <a:pt x="22" y="59"/>
                  <a:pt x="23" y="59"/>
                  <a:pt x="23" y="59"/>
                </a:cubicBezTo>
                <a:cubicBezTo>
                  <a:pt x="70" y="59"/>
                  <a:pt x="70" y="59"/>
                  <a:pt x="70" y="59"/>
                </a:cubicBezTo>
                <a:cubicBezTo>
                  <a:pt x="70" y="59"/>
                  <a:pt x="71" y="59"/>
                  <a:pt x="71" y="58"/>
                </a:cubicBezTo>
                <a:cubicBezTo>
                  <a:pt x="72" y="58"/>
                  <a:pt x="72" y="58"/>
                  <a:pt x="72" y="57"/>
                </a:cubicBezTo>
                <a:cubicBezTo>
                  <a:pt x="72" y="41"/>
                  <a:pt x="72" y="41"/>
                  <a:pt x="72" y="41"/>
                </a:cubicBezTo>
                <a:cubicBezTo>
                  <a:pt x="72" y="41"/>
                  <a:pt x="72" y="40"/>
                  <a:pt x="71" y="40"/>
                </a:cubicBezTo>
                <a:cubicBezTo>
                  <a:pt x="71" y="40"/>
                  <a:pt x="70" y="40"/>
                  <a:pt x="70" y="40"/>
                </a:cubicBezTo>
                <a:close/>
                <a:moveTo>
                  <a:pt x="10" y="102"/>
                </a:moveTo>
                <a:cubicBezTo>
                  <a:pt x="83" y="102"/>
                  <a:pt x="83" y="102"/>
                  <a:pt x="83" y="102"/>
                </a:cubicBezTo>
                <a:cubicBezTo>
                  <a:pt x="83" y="57"/>
                  <a:pt x="83" y="45"/>
                  <a:pt x="83" y="35"/>
                </a:cubicBezTo>
                <a:cubicBezTo>
                  <a:pt x="83" y="29"/>
                  <a:pt x="78" y="24"/>
                  <a:pt x="72" y="24"/>
                </a:cubicBezTo>
                <a:cubicBezTo>
                  <a:pt x="61" y="24"/>
                  <a:pt x="61" y="24"/>
                  <a:pt x="61" y="24"/>
                </a:cubicBezTo>
                <a:cubicBezTo>
                  <a:pt x="60" y="24"/>
                  <a:pt x="60" y="24"/>
                  <a:pt x="60" y="24"/>
                </a:cubicBezTo>
                <a:cubicBezTo>
                  <a:pt x="58" y="24"/>
                  <a:pt x="55" y="22"/>
                  <a:pt x="55" y="19"/>
                </a:cubicBezTo>
                <a:cubicBezTo>
                  <a:pt x="55" y="14"/>
                  <a:pt x="51" y="10"/>
                  <a:pt x="47" y="10"/>
                </a:cubicBezTo>
                <a:cubicBezTo>
                  <a:pt x="42" y="10"/>
                  <a:pt x="38" y="14"/>
                  <a:pt x="38" y="19"/>
                </a:cubicBezTo>
                <a:cubicBezTo>
                  <a:pt x="38" y="19"/>
                  <a:pt x="38" y="19"/>
                  <a:pt x="38" y="19"/>
                </a:cubicBezTo>
                <a:cubicBezTo>
                  <a:pt x="38" y="22"/>
                  <a:pt x="35" y="24"/>
                  <a:pt x="33" y="24"/>
                </a:cubicBezTo>
                <a:cubicBezTo>
                  <a:pt x="21" y="24"/>
                  <a:pt x="21" y="24"/>
                  <a:pt x="21" y="24"/>
                </a:cubicBezTo>
                <a:cubicBezTo>
                  <a:pt x="15" y="24"/>
                  <a:pt x="10" y="29"/>
                  <a:pt x="10" y="36"/>
                </a:cubicBezTo>
                <a:cubicBezTo>
                  <a:pt x="10" y="102"/>
                  <a:pt x="10" y="102"/>
                  <a:pt x="10" y="102"/>
                </a:cubicBezTo>
                <a:close/>
                <a:moveTo>
                  <a:pt x="47" y="14"/>
                </a:moveTo>
                <a:cubicBezTo>
                  <a:pt x="49" y="14"/>
                  <a:pt x="51" y="16"/>
                  <a:pt x="51" y="19"/>
                </a:cubicBezTo>
                <a:cubicBezTo>
                  <a:pt x="51" y="22"/>
                  <a:pt x="49" y="24"/>
                  <a:pt x="47" y="24"/>
                </a:cubicBezTo>
                <a:cubicBezTo>
                  <a:pt x="44" y="24"/>
                  <a:pt x="42" y="22"/>
                  <a:pt x="42" y="19"/>
                </a:cubicBezTo>
                <a:cubicBezTo>
                  <a:pt x="42" y="16"/>
                  <a:pt x="44" y="14"/>
                  <a:pt x="47" y="14"/>
                </a:cubicBezTo>
                <a:close/>
                <a:moveTo>
                  <a:pt x="22" y="77"/>
                </a:moveTo>
                <a:cubicBezTo>
                  <a:pt x="27" y="77"/>
                  <a:pt x="32" y="81"/>
                  <a:pt x="32" y="87"/>
                </a:cubicBezTo>
                <a:cubicBezTo>
                  <a:pt x="32" y="92"/>
                  <a:pt x="27" y="96"/>
                  <a:pt x="22" y="96"/>
                </a:cubicBezTo>
                <a:cubicBezTo>
                  <a:pt x="16" y="96"/>
                  <a:pt x="12" y="92"/>
                  <a:pt x="12" y="87"/>
                </a:cubicBezTo>
                <a:cubicBezTo>
                  <a:pt x="12" y="81"/>
                  <a:pt x="16" y="77"/>
                  <a:pt x="22" y="77"/>
                </a:cubicBezTo>
                <a:close/>
                <a:moveTo>
                  <a:pt x="22" y="83"/>
                </a:moveTo>
                <a:cubicBezTo>
                  <a:pt x="20" y="83"/>
                  <a:pt x="18" y="84"/>
                  <a:pt x="18" y="87"/>
                </a:cubicBezTo>
                <a:cubicBezTo>
                  <a:pt x="18" y="89"/>
                  <a:pt x="20" y="90"/>
                  <a:pt x="22" y="90"/>
                </a:cubicBezTo>
                <a:cubicBezTo>
                  <a:pt x="24" y="90"/>
                  <a:pt x="26" y="89"/>
                  <a:pt x="26" y="87"/>
                </a:cubicBezTo>
                <a:cubicBezTo>
                  <a:pt x="26" y="84"/>
                  <a:pt x="24" y="83"/>
                  <a:pt x="22" y="83"/>
                </a:cubicBezTo>
                <a:close/>
                <a:moveTo>
                  <a:pt x="71" y="77"/>
                </a:moveTo>
                <a:cubicBezTo>
                  <a:pt x="77" y="77"/>
                  <a:pt x="81" y="81"/>
                  <a:pt x="81" y="87"/>
                </a:cubicBezTo>
                <a:cubicBezTo>
                  <a:pt x="81" y="92"/>
                  <a:pt x="77" y="96"/>
                  <a:pt x="71" y="96"/>
                </a:cubicBezTo>
                <a:cubicBezTo>
                  <a:pt x="66" y="96"/>
                  <a:pt x="61" y="92"/>
                  <a:pt x="61" y="87"/>
                </a:cubicBezTo>
                <a:cubicBezTo>
                  <a:pt x="61" y="81"/>
                  <a:pt x="66" y="77"/>
                  <a:pt x="71" y="77"/>
                </a:cubicBezTo>
                <a:close/>
                <a:moveTo>
                  <a:pt x="71" y="83"/>
                </a:moveTo>
                <a:cubicBezTo>
                  <a:pt x="69" y="83"/>
                  <a:pt x="67" y="84"/>
                  <a:pt x="67" y="87"/>
                </a:cubicBezTo>
                <a:cubicBezTo>
                  <a:pt x="67" y="89"/>
                  <a:pt x="69" y="90"/>
                  <a:pt x="71" y="90"/>
                </a:cubicBezTo>
                <a:cubicBezTo>
                  <a:pt x="73" y="90"/>
                  <a:pt x="75" y="89"/>
                  <a:pt x="75" y="87"/>
                </a:cubicBezTo>
                <a:cubicBezTo>
                  <a:pt x="75" y="84"/>
                  <a:pt x="73" y="83"/>
                  <a:pt x="71" y="8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78" name="Freeform 3968"/>
          <p:cNvSpPr>
            <a:spLocks noEditPoints="1"/>
          </p:cNvSpPr>
          <p:nvPr/>
        </p:nvSpPr>
        <p:spPr bwMode="auto">
          <a:xfrm>
            <a:off x="6977266" y="2438122"/>
            <a:ext cx="202134" cy="237528"/>
          </a:xfrm>
          <a:custGeom>
            <a:avLst/>
            <a:gdLst>
              <a:gd name="T0" fmla="*/ 39 w 113"/>
              <a:gd name="T1" fmla="*/ 57 h 133"/>
              <a:gd name="T2" fmla="*/ 85 w 113"/>
              <a:gd name="T3" fmla="*/ 54 h 133"/>
              <a:gd name="T4" fmla="*/ 85 w 113"/>
              <a:gd name="T5" fmla="*/ 60 h 133"/>
              <a:gd name="T6" fmla="*/ 27 w 113"/>
              <a:gd name="T7" fmla="*/ 94 h 133"/>
              <a:gd name="T8" fmla="*/ 27 w 113"/>
              <a:gd name="T9" fmla="*/ 104 h 133"/>
              <a:gd name="T10" fmla="*/ 27 w 113"/>
              <a:gd name="T11" fmla="*/ 94 h 133"/>
              <a:gd name="T12" fmla="*/ 32 w 113"/>
              <a:gd name="T13" fmla="*/ 78 h 133"/>
              <a:gd name="T14" fmla="*/ 22 w 113"/>
              <a:gd name="T15" fmla="*/ 78 h 133"/>
              <a:gd name="T16" fmla="*/ 27 w 113"/>
              <a:gd name="T17" fmla="*/ 52 h 133"/>
              <a:gd name="T18" fmla="*/ 27 w 113"/>
              <a:gd name="T19" fmla="*/ 62 h 133"/>
              <a:gd name="T20" fmla="*/ 27 w 113"/>
              <a:gd name="T21" fmla="*/ 52 h 133"/>
              <a:gd name="T22" fmla="*/ 56 w 113"/>
              <a:gd name="T23" fmla="*/ 0 h 133"/>
              <a:gd name="T24" fmla="*/ 75 w 113"/>
              <a:gd name="T25" fmla="*/ 15 h 133"/>
              <a:gd name="T26" fmla="*/ 94 w 113"/>
              <a:gd name="T27" fmla="*/ 18 h 133"/>
              <a:gd name="T28" fmla="*/ 94 w 113"/>
              <a:gd name="T29" fmla="*/ 21 h 133"/>
              <a:gd name="T30" fmla="*/ 113 w 113"/>
              <a:gd name="T31" fmla="*/ 26 h 133"/>
              <a:gd name="T32" fmla="*/ 113 w 113"/>
              <a:gd name="T33" fmla="*/ 128 h 133"/>
              <a:gd name="T34" fmla="*/ 108 w 113"/>
              <a:gd name="T35" fmla="*/ 133 h 133"/>
              <a:gd name="T36" fmla="*/ 0 w 113"/>
              <a:gd name="T37" fmla="*/ 128 h 133"/>
              <a:gd name="T38" fmla="*/ 0 w 113"/>
              <a:gd name="T39" fmla="*/ 26 h 133"/>
              <a:gd name="T40" fmla="*/ 5 w 113"/>
              <a:gd name="T41" fmla="*/ 21 h 133"/>
              <a:gd name="T42" fmla="*/ 18 w 113"/>
              <a:gd name="T43" fmla="*/ 18 h 133"/>
              <a:gd name="T44" fmla="*/ 21 w 113"/>
              <a:gd name="T45" fmla="*/ 15 h 133"/>
              <a:gd name="T46" fmla="*/ 42 w 113"/>
              <a:gd name="T47" fmla="*/ 6 h 133"/>
              <a:gd name="T48" fmla="*/ 69 w 113"/>
              <a:gd name="T49" fmla="*/ 15 h 133"/>
              <a:gd name="T50" fmla="*/ 56 w 113"/>
              <a:gd name="T51" fmla="*/ 6 h 133"/>
              <a:gd name="T52" fmla="*/ 46 w 113"/>
              <a:gd name="T53" fmla="*/ 10 h 133"/>
              <a:gd name="T54" fmla="*/ 56 w 113"/>
              <a:gd name="T55" fmla="*/ 15 h 133"/>
              <a:gd name="T56" fmla="*/ 94 w 113"/>
              <a:gd name="T57" fmla="*/ 31 h 133"/>
              <a:gd name="T58" fmla="*/ 91 w 113"/>
              <a:gd name="T59" fmla="*/ 37 h 133"/>
              <a:gd name="T60" fmla="*/ 56 w 113"/>
              <a:gd name="T61" fmla="*/ 37 h 133"/>
              <a:gd name="T62" fmla="*/ 18 w 113"/>
              <a:gd name="T63" fmla="*/ 34 h 133"/>
              <a:gd name="T64" fmla="*/ 18 w 113"/>
              <a:gd name="T65" fmla="*/ 31 h 133"/>
              <a:gd name="T66" fmla="*/ 9 w 113"/>
              <a:gd name="T67" fmla="*/ 123 h 133"/>
              <a:gd name="T68" fmla="*/ 103 w 113"/>
              <a:gd name="T69" fmla="*/ 31 h 133"/>
              <a:gd name="T70" fmla="*/ 56 w 113"/>
              <a:gd name="T71" fmla="*/ 21 h 133"/>
              <a:gd name="T72" fmla="*/ 24 w 113"/>
              <a:gd name="T73" fmla="*/ 26 h 133"/>
              <a:gd name="T74" fmla="*/ 56 w 113"/>
              <a:gd name="T75" fmla="*/ 31 h 133"/>
              <a:gd name="T76" fmla="*/ 88 w 113"/>
              <a:gd name="T77" fmla="*/ 26 h 133"/>
              <a:gd name="T78" fmla="*/ 56 w 113"/>
              <a:gd name="T79" fmla="*/ 21 h 133"/>
              <a:gd name="T80" fmla="*/ 39 w 113"/>
              <a:gd name="T81" fmla="*/ 99 h 133"/>
              <a:gd name="T82" fmla="*/ 85 w 113"/>
              <a:gd name="T83" fmla="*/ 96 h 133"/>
              <a:gd name="T84" fmla="*/ 85 w 113"/>
              <a:gd name="T85" fmla="*/ 102 h 133"/>
              <a:gd name="T86" fmla="*/ 42 w 113"/>
              <a:gd name="T87" fmla="*/ 81 h 133"/>
              <a:gd name="T88" fmla="*/ 42 w 113"/>
              <a:gd name="T89" fmla="*/ 75 h 133"/>
              <a:gd name="T90" fmla="*/ 88 w 113"/>
              <a:gd name="T91" fmla="*/ 78 h 133"/>
              <a:gd name="T92" fmla="*/ 42 w 113"/>
              <a:gd name="T93" fmla="*/ 81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13" h="133">
                <a:moveTo>
                  <a:pt x="42" y="60"/>
                </a:moveTo>
                <a:cubicBezTo>
                  <a:pt x="40" y="60"/>
                  <a:pt x="39" y="59"/>
                  <a:pt x="39" y="57"/>
                </a:cubicBezTo>
                <a:cubicBezTo>
                  <a:pt x="39" y="56"/>
                  <a:pt x="40" y="54"/>
                  <a:pt x="42" y="54"/>
                </a:cubicBezTo>
                <a:cubicBezTo>
                  <a:pt x="85" y="54"/>
                  <a:pt x="85" y="54"/>
                  <a:pt x="85" y="54"/>
                </a:cubicBezTo>
                <a:cubicBezTo>
                  <a:pt x="87" y="54"/>
                  <a:pt x="88" y="56"/>
                  <a:pt x="88" y="57"/>
                </a:cubicBezTo>
                <a:cubicBezTo>
                  <a:pt x="88" y="59"/>
                  <a:pt x="87" y="60"/>
                  <a:pt x="85" y="60"/>
                </a:cubicBezTo>
                <a:cubicBezTo>
                  <a:pt x="42" y="60"/>
                  <a:pt x="42" y="60"/>
                  <a:pt x="42" y="60"/>
                </a:cubicBezTo>
                <a:close/>
                <a:moveTo>
                  <a:pt x="27" y="94"/>
                </a:moveTo>
                <a:cubicBezTo>
                  <a:pt x="30" y="94"/>
                  <a:pt x="32" y="97"/>
                  <a:pt x="32" y="99"/>
                </a:cubicBezTo>
                <a:cubicBezTo>
                  <a:pt x="32" y="102"/>
                  <a:pt x="30" y="104"/>
                  <a:pt x="27" y="104"/>
                </a:cubicBezTo>
                <a:cubicBezTo>
                  <a:pt x="24" y="104"/>
                  <a:pt x="22" y="102"/>
                  <a:pt x="22" y="99"/>
                </a:cubicBezTo>
                <a:cubicBezTo>
                  <a:pt x="22" y="97"/>
                  <a:pt x="24" y="94"/>
                  <a:pt x="27" y="94"/>
                </a:cubicBezTo>
                <a:close/>
                <a:moveTo>
                  <a:pt x="27" y="73"/>
                </a:moveTo>
                <a:cubicBezTo>
                  <a:pt x="30" y="73"/>
                  <a:pt x="32" y="76"/>
                  <a:pt x="32" y="78"/>
                </a:cubicBezTo>
                <a:cubicBezTo>
                  <a:pt x="32" y="81"/>
                  <a:pt x="30" y="83"/>
                  <a:pt x="27" y="83"/>
                </a:cubicBezTo>
                <a:cubicBezTo>
                  <a:pt x="24" y="83"/>
                  <a:pt x="22" y="81"/>
                  <a:pt x="22" y="78"/>
                </a:cubicBezTo>
                <a:cubicBezTo>
                  <a:pt x="22" y="76"/>
                  <a:pt x="24" y="73"/>
                  <a:pt x="27" y="73"/>
                </a:cubicBezTo>
                <a:close/>
                <a:moveTo>
                  <a:pt x="27" y="52"/>
                </a:moveTo>
                <a:cubicBezTo>
                  <a:pt x="30" y="52"/>
                  <a:pt x="32" y="55"/>
                  <a:pt x="32" y="57"/>
                </a:cubicBezTo>
                <a:cubicBezTo>
                  <a:pt x="32" y="60"/>
                  <a:pt x="30" y="62"/>
                  <a:pt x="27" y="62"/>
                </a:cubicBezTo>
                <a:cubicBezTo>
                  <a:pt x="24" y="62"/>
                  <a:pt x="22" y="60"/>
                  <a:pt x="22" y="57"/>
                </a:cubicBezTo>
                <a:cubicBezTo>
                  <a:pt x="22" y="55"/>
                  <a:pt x="24" y="52"/>
                  <a:pt x="27" y="52"/>
                </a:cubicBezTo>
                <a:close/>
                <a:moveTo>
                  <a:pt x="56" y="0"/>
                </a:moveTo>
                <a:cubicBezTo>
                  <a:pt x="56" y="0"/>
                  <a:pt x="56" y="0"/>
                  <a:pt x="56" y="0"/>
                </a:cubicBezTo>
                <a:cubicBezTo>
                  <a:pt x="61" y="0"/>
                  <a:pt x="66" y="2"/>
                  <a:pt x="70" y="6"/>
                </a:cubicBezTo>
                <a:cubicBezTo>
                  <a:pt x="72" y="9"/>
                  <a:pt x="74" y="12"/>
                  <a:pt x="75" y="15"/>
                </a:cubicBezTo>
                <a:cubicBezTo>
                  <a:pt x="91" y="15"/>
                  <a:pt x="91" y="15"/>
                  <a:pt x="91" y="15"/>
                </a:cubicBezTo>
                <a:cubicBezTo>
                  <a:pt x="93" y="15"/>
                  <a:pt x="94" y="16"/>
                  <a:pt x="94" y="18"/>
                </a:cubicBezTo>
                <a:cubicBezTo>
                  <a:pt x="94" y="18"/>
                  <a:pt x="94" y="18"/>
                  <a:pt x="94" y="18"/>
                </a:cubicBezTo>
                <a:cubicBezTo>
                  <a:pt x="94" y="21"/>
                  <a:pt x="94" y="21"/>
                  <a:pt x="94" y="21"/>
                </a:cubicBezTo>
                <a:cubicBezTo>
                  <a:pt x="108" y="21"/>
                  <a:pt x="108" y="21"/>
                  <a:pt x="108" y="21"/>
                </a:cubicBezTo>
                <a:cubicBezTo>
                  <a:pt x="110" y="21"/>
                  <a:pt x="113" y="23"/>
                  <a:pt x="113" y="26"/>
                </a:cubicBezTo>
                <a:cubicBezTo>
                  <a:pt x="113" y="26"/>
                  <a:pt x="113" y="26"/>
                  <a:pt x="113" y="26"/>
                </a:cubicBezTo>
                <a:cubicBezTo>
                  <a:pt x="113" y="128"/>
                  <a:pt x="113" y="128"/>
                  <a:pt x="113" y="128"/>
                </a:cubicBezTo>
                <a:cubicBezTo>
                  <a:pt x="113" y="130"/>
                  <a:pt x="110" y="133"/>
                  <a:pt x="108" y="133"/>
                </a:cubicBezTo>
                <a:cubicBezTo>
                  <a:pt x="108" y="133"/>
                  <a:pt x="108" y="133"/>
                  <a:pt x="108" y="133"/>
                </a:cubicBezTo>
                <a:cubicBezTo>
                  <a:pt x="4" y="133"/>
                  <a:pt x="4" y="133"/>
                  <a:pt x="4" y="133"/>
                </a:cubicBezTo>
                <a:cubicBezTo>
                  <a:pt x="2" y="133"/>
                  <a:pt x="0" y="130"/>
                  <a:pt x="0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3"/>
                  <a:pt x="2" y="21"/>
                  <a:pt x="4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18" y="21"/>
                  <a:pt x="18" y="21"/>
                  <a:pt x="18" y="21"/>
                </a:cubicBezTo>
                <a:cubicBezTo>
                  <a:pt x="18" y="18"/>
                  <a:pt x="18" y="18"/>
                  <a:pt x="18" y="18"/>
                </a:cubicBezTo>
                <a:cubicBezTo>
                  <a:pt x="18" y="16"/>
                  <a:pt x="19" y="15"/>
                  <a:pt x="21" y="15"/>
                </a:cubicBezTo>
                <a:cubicBezTo>
                  <a:pt x="21" y="15"/>
                  <a:pt x="21" y="15"/>
                  <a:pt x="21" y="15"/>
                </a:cubicBezTo>
                <a:cubicBezTo>
                  <a:pt x="37" y="15"/>
                  <a:pt x="37" y="15"/>
                  <a:pt x="37" y="15"/>
                </a:cubicBezTo>
                <a:cubicBezTo>
                  <a:pt x="38" y="12"/>
                  <a:pt x="40" y="9"/>
                  <a:pt x="42" y="6"/>
                </a:cubicBezTo>
                <a:cubicBezTo>
                  <a:pt x="46" y="2"/>
                  <a:pt x="51" y="0"/>
                  <a:pt x="56" y="0"/>
                </a:cubicBezTo>
                <a:close/>
                <a:moveTo>
                  <a:pt x="69" y="15"/>
                </a:moveTo>
                <a:cubicBezTo>
                  <a:pt x="68" y="13"/>
                  <a:pt x="67" y="12"/>
                  <a:pt x="66" y="10"/>
                </a:cubicBezTo>
                <a:cubicBezTo>
                  <a:pt x="63" y="8"/>
                  <a:pt x="60" y="6"/>
                  <a:pt x="56" y="6"/>
                </a:cubicBezTo>
                <a:cubicBezTo>
                  <a:pt x="56" y="6"/>
                  <a:pt x="56" y="6"/>
                  <a:pt x="56" y="6"/>
                </a:cubicBezTo>
                <a:cubicBezTo>
                  <a:pt x="52" y="6"/>
                  <a:pt x="49" y="8"/>
                  <a:pt x="46" y="10"/>
                </a:cubicBezTo>
                <a:cubicBezTo>
                  <a:pt x="45" y="12"/>
                  <a:pt x="44" y="13"/>
                  <a:pt x="43" y="15"/>
                </a:cubicBezTo>
                <a:cubicBezTo>
                  <a:pt x="56" y="15"/>
                  <a:pt x="56" y="15"/>
                  <a:pt x="56" y="15"/>
                </a:cubicBezTo>
                <a:cubicBezTo>
                  <a:pt x="69" y="15"/>
                  <a:pt x="69" y="15"/>
                  <a:pt x="69" y="15"/>
                </a:cubicBezTo>
                <a:close/>
                <a:moveTo>
                  <a:pt x="94" y="31"/>
                </a:moveTo>
                <a:cubicBezTo>
                  <a:pt x="94" y="34"/>
                  <a:pt x="94" y="34"/>
                  <a:pt x="94" y="34"/>
                </a:cubicBezTo>
                <a:cubicBezTo>
                  <a:pt x="94" y="35"/>
                  <a:pt x="93" y="37"/>
                  <a:pt x="91" y="37"/>
                </a:cubicBezTo>
                <a:cubicBezTo>
                  <a:pt x="91" y="37"/>
                  <a:pt x="91" y="37"/>
                  <a:pt x="91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21" y="37"/>
                  <a:pt x="21" y="37"/>
                  <a:pt x="21" y="37"/>
                </a:cubicBezTo>
                <a:cubicBezTo>
                  <a:pt x="19" y="37"/>
                  <a:pt x="18" y="35"/>
                  <a:pt x="18" y="34"/>
                </a:cubicBezTo>
                <a:cubicBezTo>
                  <a:pt x="18" y="33"/>
                  <a:pt x="18" y="33"/>
                  <a:pt x="18" y="33"/>
                </a:cubicBezTo>
                <a:cubicBezTo>
                  <a:pt x="18" y="31"/>
                  <a:pt x="18" y="31"/>
                  <a:pt x="18" y="31"/>
                </a:cubicBezTo>
                <a:cubicBezTo>
                  <a:pt x="9" y="31"/>
                  <a:pt x="9" y="31"/>
                  <a:pt x="9" y="31"/>
                </a:cubicBezTo>
                <a:cubicBezTo>
                  <a:pt x="9" y="123"/>
                  <a:pt x="9" y="123"/>
                  <a:pt x="9" y="123"/>
                </a:cubicBezTo>
                <a:cubicBezTo>
                  <a:pt x="103" y="123"/>
                  <a:pt x="103" y="123"/>
                  <a:pt x="103" y="123"/>
                </a:cubicBezTo>
                <a:cubicBezTo>
                  <a:pt x="103" y="31"/>
                  <a:pt x="103" y="31"/>
                  <a:pt x="103" y="31"/>
                </a:cubicBezTo>
                <a:cubicBezTo>
                  <a:pt x="94" y="31"/>
                  <a:pt x="94" y="31"/>
                  <a:pt x="94" y="31"/>
                </a:cubicBezTo>
                <a:close/>
                <a:moveTo>
                  <a:pt x="56" y="21"/>
                </a:moveTo>
                <a:cubicBezTo>
                  <a:pt x="24" y="21"/>
                  <a:pt x="24" y="21"/>
                  <a:pt x="24" y="21"/>
                </a:cubicBezTo>
                <a:cubicBezTo>
                  <a:pt x="24" y="26"/>
                  <a:pt x="24" y="26"/>
                  <a:pt x="24" y="26"/>
                </a:cubicBezTo>
                <a:cubicBezTo>
                  <a:pt x="24" y="31"/>
                  <a:pt x="24" y="31"/>
                  <a:pt x="24" y="31"/>
                </a:cubicBezTo>
                <a:cubicBezTo>
                  <a:pt x="56" y="31"/>
                  <a:pt x="56" y="31"/>
                  <a:pt x="56" y="31"/>
                </a:cubicBezTo>
                <a:cubicBezTo>
                  <a:pt x="88" y="31"/>
                  <a:pt x="88" y="31"/>
                  <a:pt x="88" y="31"/>
                </a:cubicBezTo>
                <a:cubicBezTo>
                  <a:pt x="88" y="26"/>
                  <a:pt x="88" y="26"/>
                  <a:pt x="88" y="26"/>
                </a:cubicBezTo>
                <a:cubicBezTo>
                  <a:pt x="88" y="21"/>
                  <a:pt x="88" y="21"/>
                  <a:pt x="88" y="21"/>
                </a:cubicBezTo>
                <a:cubicBezTo>
                  <a:pt x="56" y="21"/>
                  <a:pt x="56" y="21"/>
                  <a:pt x="56" y="21"/>
                </a:cubicBezTo>
                <a:close/>
                <a:moveTo>
                  <a:pt x="42" y="102"/>
                </a:moveTo>
                <a:cubicBezTo>
                  <a:pt x="40" y="102"/>
                  <a:pt x="39" y="101"/>
                  <a:pt x="39" y="99"/>
                </a:cubicBezTo>
                <a:cubicBezTo>
                  <a:pt x="39" y="98"/>
                  <a:pt x="40" y="96"/>
                  <a:pt x="42" y="96"/>
                </a:cubicBezTo>
                <a:cubicBezTo>
                  <a:pt x="85" y="96"/>
                  <a:pt x="85" y="96"/>
                  <a:pt x="85" y="96"/>
                </a:cubicBezTo>
                <a:cubicBezTo>
                  <a:pt x="87" y="96"/>
                  <a:pt x="88" y="98"/>
                  <a:pt x="88" y="99"/>
                </a:cubicBezTo>
                <a:cubicBezTo>
                  <a:pt x="88" y="101"/>
                  <a:pt x="87" y="102"/>
                  <a:pt x="85" y="102"/>
                </a:cubicBezTo>
                <a:cubicBezTo>
                  <a:pt x="42" y="102"/>
                  <a:pt x="42" y="102"/>
                  <a:pt x="42" y="102"/>
                </a:cubicBezTo>
                <a:close/>
                <a:moveTo>
                  <a:pt x="42" y="81"/>
                </a:moveTo>
                <a:cubicBezTo>
                  <a:pt x="40" y="81"/>
                  <a:pt x="39" y="80"/>
                  <a:pt x="39" y="78"/>
                </a:cubicBezTo>
                <a:cubicBezTo>
                  <a:pt x="39" y="77"/>
                  <a:pt x="40" y="75"/>
                  <a:pt x="42" y="75"/>
                </a:cubicBezTo>
                <a:cubicBezTo>
                  <a:pt x="85" y="75"/>
                  <a:pt x="85" y="75"/>
                  <a:pt x="85" y="75"/>
                </a:cubicBezTo>
                <a:cubicBezTo>
                  <a:pt x="87" y="75"/>
                  <a:pt x="88" y="77"/>
                  <a:pt x="88" y="78"/>
                </a:cubicBezTo>
                <a:cubicBezTo>
                  <a:pt x="88" y="80"/>
                  <a:pt x="87" y="81"/>
                  <a:pt x="85" y="81"/>
                </a:cubicBezTo>
                <a:cubicBezTo>
                  <a:pt x="42" y="81"/>
                  <a:pt x="42" y="81"/>
                  <a:pt x="42" y="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79" name="Freeform 3969"/>
          <p:cNvSpPr>
            <a:spLocks noEditPoints="1"/>
          </p:cNvSpPr>
          <p:nvPr/>
        </p:nvSpPr>
        <p:spPr bwMode="auto">
          <a:xfrm>
            <a:off x="9786231" y="5545070"/>
            <a:ext cx="201380" cy="237528"/>
          </a:xfrm>
          <a:custGeom>
            <a:avLst/>
            <a:gdLst>
              <a:gd name="T0" fmla="*/ 56 w 113"/>
              <a:gd name="T1" fmla="*/ 0 h 133"/>
              <a:gd name="T2" fmla="*/ 75 w 113"/>
              <a:gd name="T3" fmla="*/ 15 h 133"/>
              <a:gd name="T4" fmla="*/ 94 w 113"/>
              <a:gd name="T5" fmla="*/ 18 h 133"/>
              <a:gd name="T6" fmla="*/ 94 w 113"/>
              <a:gd name="T7" fmla="*/ 21 h 133"/>
              <a:gd name="T8" fmla="*/ 113 w 113"/>
              <a:gd name="T9" fmla="*/ 26 h 133"/>
              <a:gd name="T10" fmla="*/ 113 w 113"/>
              <a:gd name="T11" fmla="*/ 128 h 133"/>
              <a:gd name="T12" fmla="*/ 108 w 113"/>
              <a:gd name="T13" fmla="*/ 133 h 133"/>
              <a:gd name="T14" fmla="*/ 0 w 113"/>
              <a:gd name="T15" fmla="*/ 128 h 133"/>
              <a:gd name="T16" fmla="*/ 0 w 113"/>
              <a:gd name="T17" fmla="*/ 26 h 133"/>
              <a:gd name="T18" fmla="*/ 5 w 113"/>
              <a:gd name="T19" fmla="*/ 21 h 133"/>
              <a:gd name="T20" fmla="*/ 18 w 113"/>
              <a:gd name="T21" fmla="*/ 18 h 133"/>
              <a:gd name="T22" fmla="*/ 21 w 113"/>
              <a:gd name="T23" fmla="*/ 15 h 133"/>
              <a:gd name="T24" fmla="*/ 42 w 113"/>
              <a:gd name="T25" fmla="*/ 6 h 133"/>
              <a:gd name="T26" fmla="*/ 78 w 113"/>
              <a:gd name="T27" fmla="*/ 57 h 133"/>
              <a:gd name="T28" fmla="*/ 85 w 113"/>
              <a:gd name="T29" fmla="*/ 64 h 133"/>
              <a:gd name="T30" fmla="*/ 44 w 113"/>
              <a:gd name="T31" fmla="*/ 98 h 133"/>
              <a:gd name="T32" fmla="*/ 28 w 113"/>
              <a:gd name="T33" fmla="*/ 81 h 133"/>
              <a:gd name="T34" fmla="*/ 35 w 113"/>
              <a:gd name="T35" fmla="*/ 74 h 133"/>
              <a:gd name="T36" fmla="*/ 78 w 113"/>
              <a:gd name="T37" fmla="*/ 57 h 133"/>
              <a:gd name="T38" fmla="*/ 66 w 113"/>
              <a:gd name="T39" fmla="*/ 10 h 133"/>
              <a:gd name="T40" fmla="*/ 56 w 113"/>
              <a:gd name="T41" fmla="*/ 6 h 133"/>
              <a:gd name="T42" fmla="*/ 43 w 113"/>
              <a:gd name="T43" fmla="*/ 15 h 133"/>
              <a:gd name="T44" fmla="*/ 69 w 113"/>
              <a:gd name="T45" fmla="*/ 15 h 133"/>
              <a:gd name="T46" fmla="*/ 94 w 113"/>
              <a:gd name="T47" fmla="*/ 34 h 133"/>
              <a:gd name="T48" fmla="*/ 91 w 113"/>
              <a:gd name="T49" fmla="*/ 37 h 133"/>
              <a:gd name="T50" fmla="*/ 21 w 113"/>
              <a:gd name="T51" fmla="*/ 37 h 133"/>
              <a:gd name="T52" fmla="*/ 18 w 113"/>
              <a:gd name="T53" fmla="*/ 33 h 133"/>
              <a:gd name="T54" fmla="*/ 10 w 113"/>
              <a:gd name="T55" fmla="*/ 31 h 133"/>
              <a:gd name="T56" fmla="*/ 103 w 113"/>
              <a:gd name="T57" fmla="*/ 123 h 133"/>
              <a:gd name="T58" fmla="*/ 94 w 113"/>
              <a:gd name="T59" fmla="*/ 31 h 133"/>
              <a:gd name="T60" fmla="*/ 24 w 113"/>
              <a:gd name="T61" fmla="*/ 21 h 133"/>
              <a:gd name="T62" fmla="*/ 24 w 113"/>
              <a:gd name="T63" fmla="*/ 31 h 133"/>
              <a:gd name="T64" fmla="*/ 88 w 113"/>
              <a:gd name="T65" fmla="*/ 31 h 133"/>
              <a:gd name="T66" fmla="*/ 88 w 113"/>
              <a:gd name="T67" fmla="*/ 21 h 13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13" h="133">
                <a:moveTo>
                  <a:pt x="56" y="0"/>
                </a:moveTo>
                <a:cubicBezTo>
                  <a:pt x="56" y="0"/>
                  <a:pt x="56" y="0"/>
                  <a:pt x="56" y="0"/>
                </a:cubicBezTo>
                <a:cubicBezTo>
                  <a:pt x="62" y="0"/>
                  <a:pt x="66" y="2"/>
                  <a:pt x="70" y="6"/>
                </a:cubicBezTo>
                <a:cubicBezTo>
                  <a:pt x="73" y="9"/>
                  <a:pt x="74" y="12"/>
                  <a:pt x="75" y="15"/>
                </a:cubicBezTo>
                <a:cubicBezTo>
                  <a:pt x="91" y="15"/>
                  <a:pt x="91" y="15"/>
                  <a:pt x="91" y="15"/>
                </a:cubicBezTo>
                <a:cubicBezTo>
                  <a:pt x="93" y="15"/>
                  <a:pt x="94" y="16"/>
                  <a:pt x="94" y="18"/>
                </a:cubicBezTo>
                <a:cubicBezTo>
                  <a:pt x="94" y="18"/>
                  <a:pt x="94" y="18"/>
                  <a:pt x="94" y="18"/>
                </a:cubicBezTo>
                <a:cubicBezTo>
                  <a:pt x="94" y="21"/>
                  <a:pt x="94" y="21"/>
                  <a:pt x="94" y="21"/>
                </a:cubicBezTo>
                <a:cubicBezTo>
                  <a:pt x="108" y="21"/>
                  <a:pt x="108" y="21"/>
                  <a:pt x="108" y="21"/>
                </a:cubicBezTo>
                <a:cubicBezTo>
                  <a:pt x="110" y="21"/>
                  <a:pt x="113" y="23"/>
                  <a:pt x="113" y="26"/>
                </a:cubicBezTo>
                <a:cubicBezTo>
                  <a:pt x="113" y="26"/>
                  <a:pt x="113" y="26"/>
                  <a:pt x="113" y="26"/>
                </a:cubicBezTo>
                <a:cubicBezTo>
                  <a:pt x="113" y="128"/>
                  <a:pt x="113" y="128"/>
                  <a:pt x="113" y="128"/>
                </a:cubicBezTo>
                <a:cubicBezTo>
                  <a:pt x="113" y="130"/>
                  <a:pt x="110" y="133"/>
                  <a:pt x="108" y="133"/>
                </a:cubicBezTo>
                <a:cubicBezTo>
                  <a:pt x="108" y="133"/>
                  <a:pt x="108" y="133"/>
                  <a:pt x="108" y="133"/>
                </a:cubicBezTo>
                <a:cubicBezTo>
                  <a:pt x="5" y="133"/>
                  <a:pt x="5" y="133"/>
                  <a:pt x="5" y="133"/>
                </a:cubicBezTo>
                <a:cubicBezTo>
                  <a:pt x="2" y="133"/>
                  <a:pt x="0" y="130"/>
                  <a:pt x="0" y="128"/>
                </a:cubicBezTo>
                <a:cubicBezTo>
                  <a:pt x="0" y="128"/>
                  <a:pt x="0" y="128"/>
                  <a:pt x="0" y="128"/>
                </a:cubicBezTo>
                <a:cubicBezTo>
                  <a:pt x="0" y="26"/>
                  <a:pt x="0" y="26"/>
                  <a:pt x="0" y="26"/>
                </a:cubicBezTo>
                <a:cubicBezTo>
                  <a:pt x="0" y="23"/>
                  <a:pt x="2" y="21"/>
                  <a:pt x="5" y="21"/>
                </a:cubicBezTo>
                <a:cubicBezTo>
                  <a:pt x="5" y="21"/>
                  <a:pt x="5" y="21"/>
                  <a:pt x="5" y="21"/>
                </a:cubicBezTo>
                <a:cubicBezTo>
                  <a:pt x="18" y="21"/>
                  <a:pt x="18" y="21"/>
                  <a:pt x="18" y="21"/>
                </a:cubicBezTo>
                <a:cubicBezTo>
                  <a:pt x="18" y="18"/>
                  <a:pt x="18" y="18"/>
                  <a:pt x="18" y="18"/>
                </a:cubicBezTo>
                <a:cubicBezTo>
                  <a:pt x="18" y="16"/>
                  <a:pt x="20" y="15"/>
                  <a:pt x="21" y="15"/>
                </a:cubicBezTo>
                <a:cubicBezTo>
                  <a:pt x="21" y="15"/>
                  <a:pt x="21" y="15"/>
                  <a:pt x="21" y="15"/>
                </a:cubicBezTo>
                <a:cubicBezTo>
                  <a:pt x="37" y="15"/>
                  <a:pt x="37" y="15"/>
                  <a:pt x="37" y="15"/>
                </a:cubicBezTo>
                <a:cubicBezTo>
                  <a:pt x="38" y="12"/>
                  <a:pt x="40" y="9"/>
                  <a:pt x="42" y="6"/>
                </a:cubicBezTo>
                <a:cubicBezTo>
                  <a:pt x="46" y="2"/>
                  <a:pt x="51" y="0"/>
                  <a:pt x="56" y="0"/>
                </a:cubicBezTo>
                <a:close/>
                <a:moveTo>
                  <a:pt x="78" y="57"/>
                </a:moveTo>
                <a:cubicBezTo>
                  <a:pt x="80" y="55"/>
                  <a:pt x="83" y="55"/>
                  <a:pt x="85" y="57"/>
                </a:cubicBezTo>
                <a:cubicBezTo>
                  <a:pt x="87" y="59"/>
                  <a:pt x="87" y="62"/>
                  <a:pt x="85" y="64"/>
                </a:cubicBezTo>
                <a:cubicBezTo>
                  <a:pt x="51" y="98"/>
                  <a:pt x="51" y="98"/>
                  <a:pt x="51" y="98"/>
                </a:cubicBezTo>
                <a:cubicBezTo>
                  <a:pt x="49" y="99"/>
                  <a:pt x="46" y="99"/>
                  <a:pt x="44" y="98"/>
                </a:cubicBezTo>
                <a:cubicBezTo>
                  <a:pt x="44" y="97"/>
                  <a:pt x="44" y="97"/>
                  <a:pt x="44" y="97"/>
                </a:cubicBezTo>
                <a:cubicBezTo>
                  <a:pt x="28" y="81"/>
                  <a:pt x="28" y="81"/>
                  <a:pt x="28" y="81"/>
                </a:cubicBezTo>
                <a:cubicBezTo>
                  <a:pt x="26" y="79"/>
                  <a:pt x="26" y="76"/>
                  <a:pt x="28" y="74"/>
                </a:cubicBezTo>
                <a:cubicBezTo>
                  <a:pt x="30" y="72"/>
                  <a:pt x="33" y="72"/>
                  <a:pt x="35" y="74"/>
                </a:cubicBezTo>
                <a:cubicBezTo>
                  <a:pt x="48" y="87"/>
                  <a:pt x="48" y="87"/>
                  <a:pt x="48" y="87"/>
                </a:cubicBezTo>
                <a:cubicBezTo>
                  <a:pt x="78" y="57"/>
                  <a:pt x="78" y="57"/>
                  <a:pt x="78" y="57"/>
                </a:cubicBezTo>
                <a:close/>
                <a:moveTo>
                  <a:pt x="69" y="15"/>
                </a:moveTo>
                <a:cubicBezTo>
                  <a:pt x="68" y="13"/>
                  <a:pt x="67" y="12"/>
                  <a:pt x="66" y="10"/>
                </a:cubicBezTo>
                <a:cubicBezTo>
                  <a:pt x="63" y="8"/>
                  <a:pt x="60" y="6"/>
                  <a:pt x="56" y="6"/>
                </a:cubicBezTo>
                <a:cubicBezTo>
                  <a:pt x="56" y="6"/>
                  <a:pt x="56" y="6"/>
                  <a:pt x="56" y="6"/>
                </a:cubicBezTo>
                <a:cubicBezTo>
                  <a:pt x="52" y="6"/>
                  <a:pt x="49" y="8"/>
                  <a:pt x="47" y="10"/>
                </a:cubicBezTo>
                <a:cubicBezTo>
                  <a:pt x="45" y="12"/>
                  <a:pt x="44" y="13"/>
                  <a:pt x="43" y="15"/>
                </a:cubicBezTo>
                <a:cubicBezTo>
                  <a:pt x="56" y="15"/>
                  <a:pt x="56" y="15"/>
                  <a:pt x="56" y="15"/>
                </a:cubicBezTo>
                <a:cubicBezTo>
                  <a:pt x="69" y="15"/>
                  <a:pt x="69" y="15"/>
                  <a:pt x="69" y="15"/>
                </a:cubicBezTo>
                <a:close/>
                <a:moveTo>
                  <a:pt x="94" y="31"/>
                </a:moveTo>
                <a:cubicBezTo>
                  <a:pt x="94" y="34"/>
                  <a:pt x="94" y="34"/>
                  <a:pt x="94" y="34"/>
                </a:cubicBezTo>
                <a:cubicBezTo>
                  <a:pt x="94" y="35"/>
                  <a:pt x="93" y="37"/>
                  <a:pt x="91" y="37"/>
                </a:cubicBezTo>
                <a:cubicBezTo>
                  <a:pt x="91" y="37"/>
                  <a:pt x="91" y="37"/>
                  <a:pt x="91" y="37"/>
                </a:cubicBezTo>
                <a:cubicBezTo>
                  <a:pt x="56" y="37"/>
                  <a:pt x="56" y="37"/>
                  <a:pt x="56" y="37"/>
                </a:cubicBezTo>
                <a:cubicBezTo>
                  <a:pt x="21" y="37"/>
                  <a:pt x="21" y="37"/>
                  <a:pt x="21" y="37"/>
                </a:cubicBezTo>
                <a:cubicBezTo>
                  <a:pt x="20" y="37"/>
                  <a:pt x="18" y="35"/>
                  <a:pt x="18" y="34"/>
                </a:cubicBezTo>
                <a:cubicBezTo>
                  <a:pt x="18" y="33"/>
                  <a:pt x="18" y="33"/>
                  <a:pt x="18" y="33"/>
                </a:cubicBezTo>
                <a:cubicBezTo>
                  <a:pt x="18" y="31"/>
                  <a:pt x="18" y="31"/>
                  <a:pt x="18" y="31"/>
                </a:cubicBezTo>
                <a:cubicBezTo>
                  <a:pt x="10" y="31"/>
                  <a:pt x="10" y="31"/>
                  <a:pt x="10" y="31"/>
                </a:cubicBezTo>
                <a:cubicBezTo>
                  <a:pt x="10" y="123"/>
                  <a:pt x="10" y="123"/>
                  <a:pt x="10" y="123"/>
                </a:cubicBezTo>
                <a:cubicBezTo>
                  <a:pt x="103" y="123"/>
                  <a:pt x="103" y="123"/>
                  <a:pt x="103" y="123"/>
                </a:cubicBezTo>
                <a:cubicBezTo>
                  <a:pt x="103" y="31"/>
                  <a:pt x="103" y="31"/>
                  <a:pt x="103" y="31"/>
                </a:cubicBezTo>
                <a:cubicBezTo>
                  <a:pt x="94" y="31"/>
                  <a:pt x="94" y="31"/>
                  <a:pt x="94" y="31"/>
                </a:cubicBezTo>
                <a:close/>
                <a:moveTo>
                  <a:pt x="56" y="21"/>
                </a:moveTo>
                <a:cubicBezTo>
                  <a:pt x="24" y="21"/>
                  <a:pt x="24" y="21"/>
                  <a:pt x="24" y="21"/>
                </a:cubicBezTo>
                <a:cubicBezTo>
                  <a:pt x="24" y="26"/>
                  <a:pt x="24" y="26"/>
                  <a:pt x="24" y="26"/>
                </a:cubicBezTo>
                <a:cubicBezTo>
                  <a:pt x="24" y="31"/>
                  <a:pt x="24" y="31"/>
                  <a:pt x="24" y="31"/>
                </a:cubicBezTo>
                <a:cubicBezTo>
                  <a:pt x="56" y="31"/>
                  <a:pt x="56" y="31"/>
                  <a:pt x="56" y="31"/>
                </a:cubicBezTo>
                <a:cubicBezTo>
                  <a:pt x="88" y="31"/>
                  <a:pt x="88" y="31"/>
                  <a:pt x="88" y="31"/>
                </a:cubicBezTo>
                <a:cubicBezTo>
                  <a:pt x="88" y="26"/>
                  <a:pt x="88" y="26"/>
                  <a:pt x="88" y="26"/>
                </a:cubicBezTo>
                <a:cubicBezTo>
                  <a:pt x="88" y="21"/>
                  <a:pt x="88" y="21"/>
                  <a:pt x="88" y="21"/>
                </a:cubicBezTo>
                <a:cubicBezTo>
                  <a:pt x="56" y="21"/>
                  <a:pt x="56" y="21"/>
                  <a:pt x="56" y="2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80" name="Freeform 3970"/>
          <p:cNvSpPr>
            <a:spLocks noEditPoints="1"/>
          </p:cNvSpPr>
          <p:nvPr/>
        </p:nvSpPr>
        <p:spPr bwMode="auto">
          <a:xfrm>
            <a:off x="6576016" y="2457727"/>
            <a:ext cx="230041" cy="217924"/>
          </a:xfrm>
          <a:custGeom>
            <a:avLst/>
            <a:gdLst>
              <a:gd name="T0" fmla="*/ 79 w 129"/>
              <a:gd name="T1" fmla="*/ 2 h 122"/>
              <a:gd name="T2" fmla="*/ 92 w 129"/>
              <a:gd name="T3" fmla="*/ 7 h 122"/>
              <a:gd name="T4" fmla="*/ 127 w 129"/>
              <a:gd name="T5" fmla="*/ 45 h 122"/>
              <a:gd name="T6" fmla="*/ 129 w 129"/>
              <a:gd name="T7" fmla="*/ 111 h 122"/>
              <a:gd name="T8" fmla="*/ 35 w 129"/>
              <a:gd name="T9" fmla="*/ 122 h 122"/>
              <a:gd name="T10" fmla="*/ 25 w 129"/>
              <a:gd name="T11" fmla="*/ 99 h 122"/>
              <a:gd name="T12" fmla="*/ 0 w 129"/>
              <a:gd name="T13" fmla="*/ 51 h 122"/>
              <a:gd name="T14" fmla="*/ 5 w 129"/>
              <a:gd name="T15" fmla="*/ 44 h 122"/>
              <a:gd name="T16" fmla="*/ 35 w 129"/>
              <a:gd name="T17" fmla="*/ 52 h 122"/>
              <a:gd name="T18" fmla="*/ 35 w 129"/>
              <a:gd name="T19" fmla="*/ 52 h 122"/>
              <a:gd name="T20" fmla="*/ 35 w 129"/>
              <a:gd name="T21" fmla="*/ 52 h 122"/>
              <a:gd name="T22" fmla="*/ 35 w 129"/>
              <a:gd name="T23" fmla="*/ 52 h 122"/>
              <a:gd name="T24" fmla="*/ 35 w 129"/>
              <a:gd name="T25" fmla="*/ 52 h 122"/>
              <a:gd name="T26" fmla="*/ 35 w 129"/>
              <a:gd name="T27" fmla="*/ 52 h 122"/>
              <a:gd name="T28" fmla="*/ 35 w 129"/>
              <a:gd name="T29" fmla="*/ 52 h 122"/>
              <a:gd name="T30" fmla="*/ 35 w 129"/>
              <a:gd name="T31" fmla="*/ 53 h 122"/>
              <a:gd name="T32" fmla="*/ 35 w 129"/>
              <a:gd name="T33" fmla="*/ 53 h 122"/>
              <a:gd name="T34" fmla="*/ 35 w 129"/>
              <a:gd name="T35" fmla="*/ 97 h 122"/>
              <a:gd name="T36" fmla="*/ 119 w 129"/>
              <a:gd name="T37" fmla="*/ 112 h 122"/>
              <a:gd name="T38" fmla="*/ 119 w 129"/>
              <a:gd name="T39" fmla="*/ 52 h 122"/>
              <a:gd name="T40" fmla="*/ 41 w 129"/>
              <a:gd name="T41" fmla="*/ 67 h 122"/>
              <a:gd name="T42" fmla="*/ 63 w 129"/>
              <a:gd name="T43" fmla="*/ 70 h 122"/>
              <a:gd name="T44" fmla="*/ 60 w 129"/>
              <a:gd name="T45" fmla="*/ 92 h 122"/>
              <a:gd name="T46" fmla="*/ 38 w 129"/>
              <a:gd name="T47" fmla="*/ 89 h 122"/>
              <a:gd name="T48" fmla="*/ 41 w 129"/>
              <a:gd name="T49" fmla="*/ 67 h 122"/>
              <a:gd name="T50" fmla="*/ 44 w 129"/>
              <a:gd name="T51" fmla="*/ 86 h 122"/>
              <a:gd name="T52" fmla="*/ 38 w 129"/>
              <a:gd name="T53" fmla="*/ 101 h 122"/>
              <a:gd name="T54" fmla="*/ 44 w 129"/>
              <a:gd name="T55" fmla="*/ 106 h 122"/>
              <a:gd name="T56" fmla="*/ 38 w 129"/>
              <a:gd name="T57" fmla="*/ 101 h 122"/>
              <a:gd name="T58" fmla="*/ 72 w 129"/>
              <a:gd name="T59" fmla="*/ 101 h 122"/>
              <a:gd name="T60" fmla="*/ 66 w 129"/>
              <a:gd name="T61" fmla="*/ 106 h 122"/>
              <a:gd name="T62" fmla="*/ 98 w 129"/>
              <a:gd name="T63" fmla="*/ 98 h 122"/>
              <a:gd name="T64" fmla="*/ 98 w 129"/>
              <a:gd name="T65" fmla="*/ 109 h 122"/>
              <a:gd name="T66" fmla="*/ 46 w 129"/>
              <a:gd name="T67" fmla="*/ 101 h 122"/>
              <a:gd name="T68" fmla="*/ 52 w 129"/>
              <a:gd name="T69" fmla="*/ 106 h 122"/>
              <a:gd name="T70" fmla="*/ 46 w 129"/>
              <a:gd name="T71" fmla="*/ 101 h 122"/>
              <a:gd name="T72" fmla="*/ 81 w 129"/>
              <a:gd name="T73" fmla="*/ 101 h 122"/>
              <a:gd name="T74" fmla="*/ 75 w 129"/>
              <a:gd name="T75" fmla="*/ 106 h 122"/>
              <a:gd name="T76" fmla="*/ 106 w 129"/>
              <a:gd name="T77" fmla="*/ 98 h 122"/>
              <a:gd name="T78" fmla="*/ 106 w 129"/>
              <a:gd name="T79" fmla="*/ 109 h 122"/>
              <a:gd name="T80" fmla="*/ 55 w 129"/>
              <a:gd name="T81" fmla="*/ 101 h 122"/>
              <a:gd name="T82" fmla="*/ 61 w 129"/>
              <a:gd name="T83" fmla="*/ 106 h 122"/>
              <a:gd name="T84" fmla="*/ 55 w 129"/>
              <a:gd name="T85" fmla="*/ 101 h 122"/>
              <a:gd name="T86" fmla="*/ 89 w 129"/>
              <a:gd name="T87" fmla="*/ 101 h 122"/>
              <a:gd name="T88" fmla="*/ 83 w 129"/>
              <a:gd name="T89" fmla="*/ 106 h 122"/>
              <a:gd name="T90" fmla="*/ 114 w 129"/>
              <a:gd name="T91" fmla="*/ 98 h 122"/>
              <a:gd name="T92" fmla="*/ 114 w 129"/>
              <a:gd name="T93" fmla="*/ 109 h 122"/>
              <a:gd name="T94" fmla="*/ 83 w 129"/>
              <a:gd name="T95" fmla="*/ 11 h 122"/>
              <a:gd name="T96" fmla="*/ 83 w 129"/>
              <a:gd name="T97" fmla="*/ 11 h 122"/>
              <a:gd name="T98" fmla="*/ 83 w 129"/>
              <a:gd name="T99" fmla="*/ 11 h 122"/>
              <a:gd name="T100" fmla="*/ 10 w 129"/>
              <a:gd name="T101" fmla="*/ 53 h 122"/>
              <a:gd name="T102" fmla="*/ 10 w 129"/>
              <a:gd name="T103" fmla="*/ 53 h 122"/>
              <a:gd name="T104" fmla="*/ 25 w 129"/>
              <a:gd name="T105" fmla="*/ 53 h 122"/>
              <a:gd name="T106" fmla="*/ 84 w 129"/>
              <a:gd name="T107" fmla="*/ 11 h 122"/>
              <a:gd name="T108" fmla="*/ 83 w 129"/>
              <a:gd name="T109" fmla="*/ 11 h 122"/>
              <a:gd name="T110" fmla="*/ 10 w 129"/>
              <a:gd name="T111" fmla="*/ 53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9" h="122">
                <a:moveTo>
                  <a:pt x="5" y="44"/>
                </a:moveTo>
                <a:cubicBezTo>
                  <a:pt x="78" y="2"/>
                  <a:pt x="78" y="2"/>
                  <a:pt x="78" y="2"/>
                </a:cubicBezTo>
                <a:cubicBezTo>
                  <a:pt x="78" y="2"/>
                  <a:pt x="78" y="2"/>
                  <a:pt x="79" y="2"/>
                </a:cubicBezTo>
                <a:cubicBezTo>
                  <a:pt x="81" y="1"/>
                  <a:pt x="84" y="0"/>
                  <a:pt x="86" y="1"/>
                </a:cubicBezTo>
                <a:cubicBezTo>
                  <a:pt x="88" y="2"/>
                  <a:pt x="90" y="3"/>
                  <a:pt x="92" y="6"/>
                </a:cubicBezTo>
                <a:cubicBezTo>
                  <a:pt x="92" y="6"/>
                  <a:pt x="92" y="6"/>
                  <a:pt x="92" y="7"/>
                </a:cubicBezTo>
                <a:cubicBezTo>
                  <a:pt x="113" y="42"/>
                  <a:pt x="113" y="42"/>
                  <a:pt x="113" y="42"/>
                </a:cubicBezTo>
                <a:cubicBezTo>
                  <a:pt x="119" y="42"/>
                  <a:pt x="119" y="42"/>
                  <a:pt x="119" y="42"/>
                </a:cubicBezTo>
                <a:cubicBezTo>
                  <a:pt x="122" y="42"/>
                  <a:pt x="125" y="43"/>
                  <a:pt x="127" y="45"/>
                </a:cubicBezTo>
                <a:cubicBezTo>
                  <a:pt x="127" y="46"/>
                  <a:pt x="127" y="46"/>
                  <a:pt x="127" y="46"/>
                </a:cubicBezTo>
                <a:cubicBezTo>
                  <a:pt x="128" y="47"/>
                  <a:pt x="129" y="50"/>
                  <a:pt x="129" y="53"/>
                </a:cubicBezTo>
                <a:cubicBezTo>
                  <a:pt x="129" y="111"/>
                  <a:pt x="129" y="111"/>
                  <a:pt x="129" y="111"/>
                </a:cubicBezTo>
                <a:cubicBezTo>
                  <a:pt x="129" y="114"/>
                  <a:pt x="128" y="116"/>
                  <a:pt x="127" y="118"/>
                </a:cubicBezTo>
                <a:cubicBezTo>
                  <a:pt x="125" y="120"/>
                  <a:pt x="122" y="122"/>
                  <a:pt x="119" y="122"/>
                </a:cubicBezTo>
                <a:cubicBezTo>
                  <a:pt x="35" y="122"/>
                  <a:pt x="35" y="122"/>
                  <a:pt x="35" y="122"/>
                </a:cubicBezTo>
                <a:cubicBezTo>
                  <a:pt x="32" y="122"/>
                  <a:pt x="29" y="120"/>
                  <a:pt x="27" y="118"/>
                </a:cubicBezTo>
                <a:cubicBezTo>
                  <a:pt x="26" y="116"/>
                  <a:pt x="25" y="114"/>
                  <a:pt x="25" y="111"/>
                </a:cubicBezTo>
                <a:cubicBezTo>
                  <a:pt x="25" y="99"/>
                  <a:pt x="25" y="99"/>
                  <a:pt x="25" y="99"/>
                </a:cubicBezTo>
                <a:cubicBezTo>
                  <a:pt x="2" y="58"/>
                  <a:pt x="2" y="58"/>
                  <a:pt x="2" y="58"/>
                </a:cubicBezTo>
                <a:cubicBezTo>
                  <a:pt x="0" y="56"/>
                  <a:pt x="0" y="53"/>
                  <a:pt x="0" y="51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51"/>
                  <a:pt x="0" y="51"/>
                  <a:pt x="0" y="51"/>
                </a:cubicBezTo>
                <a:cubicBezTo>
                  <a:pt x="1" y="48"/>
                  <a:pt x="2" y="46"/>
                  <a:pt x="5" y="44"/>
                </a:cubicBezTo>
                <a:cubicBezTo>
                  <a:pt x="5" y="44"/>
                  <a:pt x="5" y="44"/>
                  <a:pt x="5" y="44"/>
                </a:cubicBezTo>
                <a:close/>
                <a:moveTo>
                  <a:pt x="110" y="52"/>
                </a:move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2"/>
                  <a:pt x="35" y="52"/>
                  <a:pt x="35" y="52"/>
                </a:cubicBezTo>
                <a:cubicBezTo>
                  <a:pt x="35" y="53"/>
                  <a:pt x="35" y="53"/>
                  <a:pt x="35" y="53"/>
                </a:cubicBezTo>
                <a:cubicBezTo>
                  <a:pt x="35" y="53"/>
                  <a:pt x="35" y="53"/>
                  <a:pt x="35" y="53"/>
                </a:cubicBezTo>
                <a:cubicBezTo>
                  <a:pt x="35" y="53"/>
                  <a:pt x="35" y="53"/>
                  <a:pt x="35" y="53"/>
                </a:cubicBezTo>
                <a:cubicBezTo>
                  <a:pt x="35" y="53"/>
                  <a:pt x="35" y="53"/>
                  <a:pt x="35" y="53"/>
                </a:cubicBezTo>
                <a:cubicBezTo>
                  <a:pt x="35" y="53"/>
                  <a:pt x="35" y="53"/>
                  <a:pt x="35" y="53"/>
                </a:cubicBezTo>
                <a:cubicBezTo>
                  <a:pt x="35" y="97"/>
                  <a:pt x="35" y="97"/>
                  <a:pt x="35" y="97"/>
                </a:cubicBezTo>
                <a:cubicBezTo>
                  <a:pt x="35" y="97"/>
                  <a:pt x="35" y="97"/>
                  <a:pt x="35" y="97"/>
                </a:cubicBezTo>
                <a:cubicBezTo>
                  <a:pt x="35" y="111"/>
                  <a:pt x="35" y="111"/>
                  <a:pt x="35" y="111"/>
                </a:cubicBezTo>
                <a:cubicBezTo>
                  <a:pt x="35" y="111"/>
                  <a:pt x="35" y="112"/>
                  <a:pt x="35" y="112"/>
                </a:cubicBezTo>
                <a:cubicBezTo>
                  <a:pt x="119" y="112"/>
                  <a:pt x="119" y="112"/>
                  <a:pt x="119" y="112"/>
                </a:cubicBezTo>
                <a:cubicBezTo>
                  <a:pt x="119" y="112"/>
                  <a:pt x="119" y="111"/>
                  <a:pt x="119" y="111"/>
                </a:cubicBezTo>
                <a:cubicBezTo>
                  <a:pt x="119" y="53"/>
                  <a:pt x="119" y="53"/>
                  <a:pt x="119" y="53"/>
                </a:cubicBezTo>
                <a:cubicBezTo>
                  <a:pt x="119" y="52"/>
                  <a:pt x="119" y="52"/>
                  <a:pt x="119" y="52"/>
                </a:cubicBezTo>
                <a:cubicBezTo>
                  <a:pt x="119" y="52"/>
                  <a:pt x="119" y="52"/>
                  <a:pt x="119" y="52"/>
                </a:cubicBezTo>
                <a:cubicBezTo>
                  <a:pt x="110" y="52"/>
                  <a:pt x="110" y="52"/>
                  <a:pt x="110" y="52"/>
                </a:cubicBezTo>
                <a:close/>
                <a:moveTo>
                  <a:pt x="41" y="67"/>
                </a:moveTo>
                <a:cubicBezTo>
                  <a:pt x="41" y="67"/>
                  <a:pt x="41" y="67"/>
                  <a:pt x="41" y="67"/>
                </a:cubicBezTo>
                <a:cubicBezTo>
                  <a:pt x="60" y="67"/>
                  <a:pt x="60" y="67"/>
                  <a:pt x="60" y="67"/>
                </a:cubicBezTo>
                <a:cubicBezTo>
                  <a:pt x="62" y="67"/>
                  <a:pt x="63" y="69"/>
                  <a:pt x="63" y="70"/>
                </a:cubicBezTo>
                <a:cubicBezTo>
                  <a:pt x="63" y="70"/>
                  <a:pt x="63" y="70"/>
                  <a:pt x="63" y="70"/>
                </a:cubicBezTo>
                <a:cubicBezTo>
                  <a:pt x="63" y="89"/>
                  <a:pt x="63" y="89"/>
                  <a:pt x="63" y="89"/>
                </a:cubicBezTo>
                <a:cubicBezTo>
                  <a:pt x="63" y="91"/>
                  <a:pt x="62" y="92"/>
                  <a:pt x="60" y="92"/>
                </a:cubicBezTo>
                <a:cubicBezTo>
                  <a:pt x="60" y="92"/>
                  <a:pt x="60" y="92"/>
                  <a:pt x="60" y="92"/>
                </a:cubicBezTo>
                <a:cubicBezTo>
                  <a:pt x="41" y="92"/>
                  <a:pt x="41" y="92"/>
                  <a:pt x="41" y="92"/>
                </a:cubicBezTo>
                <a:cubicBezTo>
                  <a:pt x="40" y="92"/>
                  <a:pt x="38" y="91"/>
                  <a:pt x="38" y="89"/>
                </a:cubicBezTo>
                <a:cubicBezTo>
                  <a:pt x="38" y="89"/>
                  <a:pt x="38" y="89"/>
                  <a:pt x="38" y="89"/>
                </a:cubicBezTo>
                <a:cubicBezTo>
                  <a:pt x="38" y="70"/>
                  <a:pt x="38" y="70"/>
                  <a:pt x="38" y="70"/>
                </a:cubicBezTo>
                <a:cubicBezTo>
                  <a:pt x="38" y="69"/>
                  <a:pt x="40" y="67"/>
                  <a:pt x="41" y="67"/>
                </a:cubicBezTo>
                <a:close/>
                <a:moveTo>
                  <a:pt x="57" y="73"/>
                </a:moveTo>
                <a:cubicBezTo>
                  <a:pt x="44" y="73"/>
                  <a:pt x="44" y="73"/>
                  <a:pt x="44" y="73"/>
                </a:cubicBezTo>
                <a:cubicBezTo>
                  <a:pt x="44" y="86"/>
                  <a:pt x="44" y="86"/>
                  <a:pt x="44" y="86"/>
                </a:cubicBezTo>
                <a:cubicBezTo>
                  <a:pt x="57" y="86"/>
                  <a:pt x="57" y="86"/>
                  <a:pt x="57" y="86"/>
                </a:cubicBezTo>
                <a:cubicBezTo>
                  <a:pt x="57" y="73"/>
                  <a:pt x="57" y="73"/>
                  <a:pt x="57" y="73"/>
                </a:cubicBezTo>
                <a:close/>
                <a:moveTo>
                  <a:pt x="38" y="101"/>
                </a:moveTo>
                <a:cubicBezTo>
                  <a:pt x="38" y="99"/>
                  <a:pt x="40" y="98"/>
                  <a:pt x="41" y="98"/>
                </a:cubicBezTo>
                <a:cubicBezTo>
                  <a:pt x="43" y="98"/>
                  <a:pt x="44" y="99"/>
                  <a:pt x="44" y="101"/>
                </a:cubicBezTo>
                <a:cubicBezTo>
                  <a:pt x="44" y="106"/>
                  <a:pt x="44" y="106"/>
                  <a:pt x="44" y="106"/>
                </a:cubicBezTo>
                <a:cubicBezTo>
                  <a:pt x="44" y="108"/>
                  <a:pt x="43" y="109"/>
                  <a:pt x="41" y="109"/>
                </a:cubicBezTo>
                <a:cubicBezTo>
                  <a:pt x="40" y="109"/>
                  <a:pt x="38" y="108"/>
                  <a:pt x="38" y="106"/>
                </a:cubicBezTo>
                <a:cubicBezTo>
                  <a:pt x="38" y="101"/>
                  <a:pt x="38" y="101"/>
                  <a:pt x="38" y="101"/>
                </a:cubicBezTo>
                <a:close/>
                <a:moveTo>
                  <a:pt x="66" y="101"/>
                </a:moveTo>
                <a:cubicBezTo>
                  <a:pt x="66" y="99"/>
                  <a:pt x="68" y="98"/>
                  <a:pt x="69" y="98"/>
                </a:cubicBezTo>
                <a:cubicBezTo>
                  <a:pt x="71" y="98"/>
                  <a:pt x="72" y="99"/>
                  <a:pt x="72" y="101"/>
                </a:cubicBezTo>
                <a:cubicBezTo>
                  <a:pt x="72" y="106"/>
                  <a:pt x="72" y="106"/>
                  <a:pt x="72" y="106"/>
                </a:cubicBezTo>
                <a:cubicBezTo>
                  <a:pt x="72" y="108"/>
                  <a:pt x="71" y="109"/>
                  <a:pt x="69" y="109"/>
                </a:cubicBezTo>
                <a:cubicBezTo>
                  <a:pt x="68" y="109"/>
                  <a:pt x="66" y="108"/>
                  <a:pt x="66" y="106"/>
                </a:cubicBezTo>
                <a:cubicBezTo>
                  <a:pt x="66" y="101"/>
                  <a:pt x="66" y="101"/>
                  <a:pt x="66" y="101"/>
                </a:cubicBezTo>
                <a:close/>
                <a:moveTo>
                  <a:pt x="95" y="101"/>
                </a:moveTo>
                <a:cubicBezTo>
                  <a:pt x="95" y="99"/>
                  <a:pt x="96" y="98"/>
                  <a:pt x="98" y="98"/>
                </a:cubicBezTo>
                <a:cubicBezTo>
                  <a:pt x="99" y="98"/>
                  <a:pt x="101" y="99"/>
                  <a:pt x="101" y="101"/>
                </a:cubicBezTo>
                <a:cubicBezTo>
                  <a:pt x="101" y="106"/>
                  <a:pt x="101" y="106"/>
                  <a:pt x="101" y="106"/>
                </a:cubicBezTo>
                <a:cubicBezTo>
                  <a:pt x="101" y="108"/>
                  <a:pt x="99" y="109"/>
                  <a:pt x="98" y="109"/>
                </a:cubicBezTo>
                <a:cubicBezTo>
                  <a:pt x="96" y="109"/>
                  <a:pt x="95" y="108"/>
                  <a:pt x="95" y="106"/>
                </a:cubicBezTo>
                <a:cubicBezTo>
                  <a:pt x="95" y="101"/>
                  <a:pt x="95" y="101"/>
                  <a:pt x="95" y="101"/>
                </a:cubicBezTo>
                <a:close/>
                <a:moveTo>
                  <a:pt x="46" y="101"/>
                </a:moveTo>
                <a:cubicBezTo>
                  <a:pt x="46" y="99"/>
                  <a:pt x="48" y="98"/>
                  <a:pt x="49" y="98"/>
                </a:cubicBezTo>
                <a:cubicBezTo>
                  <a:pt x="51" y="98"/>
                  <a:pt x="52" y="99"/>
                  <a:pt x="52" y="101"/>
                </a:cubicBezTo>
                <a:cubicBezTo>
                  <a:pt x="52" y="106"/>
                  <a:pt x="52" y="106"/>
                  <a:pt x="52" y="106"/>
                </a:cubicBezTo>
                <a:cubicBezTo>
                  <a:pt x="52" y="108"/>
                  <a:pt x="51" y="109"/>
                  <a:pt x="49" y="109"/>
                </a:cubicBezTo>
                <a:cubicBezTo>
                  <a:pt x="48" y="109"/>
                  <a:pt x="46" y="108"/>
                  <a:pt x="46" y="106"/>
                </a:cubicBezTo>
                <a:cubicBezTo>
                  <a:pt x="46" y="101"/>
                  <a:pt x="46" y="101"/>
                  <a:pt x="46" y="101"/>
                </a:cubicBezTo>
                <a:close/>
                <a:moveTo>
                  <a:pt x="75" y="101"/>
                </a:moveTo>
                <a:cubicBezTo>
                  <a:pt x="75" y="99"/>
                  <a:pt x="76" y="98"/>
                  <a:pt x="78" y="98"/>
                </a:cubicBezTo>
                <a:cubicBezTo>
                  <a:pt x="79" y="98"/>
                  <a:pt x="81" y="99"/>
                  <a:pt x="81" y="101"/>
                </a:cubicBezTo>
                <a:cubicBezTo>
                  <a:pt x="81" y="106"/>
                  <a:pt x="81" y="106"/>
                  <a:pt x="81" y="106"/>
                </a:cubicBezTo>
                <a:cubicBezTo>
                  <a:pt x="81" y="108"/>
                  <a:pt x="79" y="109"/>
                  <a:pt x="78" y="109"/>
                </a:cubicBezTo>
                <a:cubicBezTo>
                  <a:pt x="76" y="109"/>
                  <a:pt x="75" y="108"/>
                  <a:pt x="75" y="106"/>
                </a:cubicBezTo>
                <a:cubicBezTo>
                  <a:pt x="75" y="101"/>
                  <a:pt x="75" y="101"/>
                  <a:pt x="75" y="101"/>
                </a:cubicBezTo>
                <a:close/>
                <a:moveTo>
                  <a:pt x="103" y="101"/>
                </a:moveTo>
                <a:cubicBezTo>
                  <a:pt x="103" y="99"/>
                  <a:pt x="104" y="98"/>
                  <a:pt x="106" y="98"/>
                </a:cubicBezTo>
                <a:cubicBezTo>
                  <a:pt x="108" y="98"/>
                  <a:pt x="109" y="99"/>
                  <a:pt x="109" y="101"/>
                </a:cubicBezTo>
                <a:cubicBezTo>
                  <a:pt x="109" y="106"/>
                  <a:pt x="109" y="106"/>
                  <a:pt x="109" y="106"/>
                </a:cubicBezTo>
                <a:cubicBezTo>
                  <a:pt x="109" y="108"/>
                  <a:pt x="108" y="109"/>
                  <a:pt x="106" y="109"/>
                </a:cubicBezTo>
                <a:cubicBezTo>
                  <a:pt x="104" y="109"/>
                  <a:pt x="103" y="108"/>
                  <a:pt x="103" y="106"/>
                </a:cubicBezTo>
                <a:cubicBezTo>
                  <a:pt x="103" y="101"/>
                  <a:pt x="103" y="101"/>
                  <a:pt x="103" y="101"/>
                </a:cubicBezTo>
                <a:close/>
                <a:moveTo>
                  <a:pt x="55" y="101"/>
                </a:moveTo>
                <a:cubicBezTo>
                  <a:pt x="55" y="99"/>
                  <a:pt x="56" y="98"/>
                  <a:pt x="58" y="98"/>
                </a:cubicBezTo>
                <a:cubicBezTo>
                  <a:pt x="59" y="98"/>
                  <a:pt x="61" y="99"/>
                  <a:pt x="61" y="101"/>
                </a:cubicBezTo>
                <a:cubicBezTo>
                  <a:pt x="61" y="106"/>
                  <a:pt x="61" y="106"/>
                  <a:pt x="61" y="106"/>
                </a:cubicBezTo>
                <a:cubicBezTo>
                  <a:pt x="61" y="108"/>
                  <a:pt x="59" y="109"/>
                  <a:pt x="58" y="109"/>
                </a:cubicBezTo>
                <a:cubicBezTo>
                  <a:pt x="56" y="109"/>
                  <a:pt x="55" y="108"/>
                  <a:pt x="55" y="106"/>
                </a:cubicBezTo>
                <a:cubicBezTo>
                  <a:pt x="55" y="101"/>
                  <a:pt x="55" y="101"/>
                  <a:pt x="55" y="101"/>
                </a:cubicBezTo>
                <a:close/>
                <a:moveTo>
                  <a:pt x="83" y="101"/>
                </a:moveTo>
                <a:cubicBezTo>
                  <a:pt x="83" y="99"/>
                  <a:pt x="84" y="98"/>
                  <a:pt x="86" y="98"/>
                </a:cubicBezTo>
                <a:cubicBezTo>
                  <a:pt x="88" y="98"/>
                  <a:pt x="89" y="99"/>
                  <a:pt x="89" y="101"/>
                </a:cubicBezTo>
                <a:cubicBezTo>
                  <a:pt x="89" y="106"/>
                  <a:pt x="89" y="106"/>
                  <a:pt x="89" y="106"/>
                </a:cubicBezTo>
                <a:cubicBezTo>
                  <a:pt x="89" y="108"/>
                  <a:pt x="88" y="109"/>
                  <a:pt x="86" y="109"/>
                </a:cubicBezTo>
                <a:cubicBezTo>
                  <a:pt x="84" y="109"/>
                  <a:pt x="83" y="108"/>
                  <a:pt x="83" y="106"/>
                </a:cubicBezTo>
                <a:cubicBezTo>
                  <a:pt x="83" y="101"/>
                  <a:pt x="83" y="101"/>
                  <a:pt x="83" y="101"/>
                </a:cubicBezTo>
                <a:close/>
                <a:moveTo>
                  <a:pt x="111" y="101"/>
                </a:moveTo>
                <a:cubicBezTo>
                  <a:pt x="111" y="99"/>
                  <a:pt x="113" y="98"/>
                  <a:pt x="114" y="98"/>
                </a:cubicBezTo>
                <a:cubicBezTo>
                  <a:pt x="116" y="98"/>
                  <a:pt x="117" y="99"/>
                  <a:pt x="117" y="101"/>
                </a:cubicBezTo>
                <a:cubicBezTo>
                  <a:pt x="117" y="106"/>
                  <a:pt x="117" y="106"/>
                  <a:pt x="117" y="106"/>
                </a:cubicBezTo>
                <a:cubicBezTo>
                  <a:pt x="117" y="108"/>
                  <a:pt x="116" y="109"/>
                  <a:pt x="114" y="109"/>
                </a:cubicBezTo>
                <a:cubicBezTo>
                  <a:pt x="113" y="109"/>
                  <a:pt x="111" y="108"/>
                  <a:pt x="111" y="106"/>
                </a:cubicBezTo>
                <a:cubicBezTo>
                  <a:pt x="111" y="101"/>
                  <a:pt x="111" y="101"/>
                  <a:pt x="111" y="101"/>
                </a:cubicBezTo>
                <a:close/>
                <a:moveTo>
                  <a:pt x="83" y="11"/>
                </a:move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lose/>
                <a:moveTo>
                  <a:pt x="83" y="11"/>
                </a:move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10" y="53"/>
                  <a:pt x="10" y="54"/>
                </a:cubicBezTo>
                <a:cubicBezTo>
                  <a:pt x="25" y="79"/>
                  <a:pt x="25" y="79"/>
                  <a:pt x="25" y="79"/>
                </a:cubicBezTo>
                <a:cubicBezTo>
                  <a:pt x="25" y="53"/>
                  <a:pt x="25" y="53"/>
                  <a:pt x="25" y="53"/>
                </a:cubicBezTo>
                <a:cubicBezTo>
                  <a:pt x="25" y="47"/>
                  <a:pt x="29" y="42"/>
                  <a:pt x="35" y="42"/>
                </a:cubicBezTo>
                <a:cubicBezTo>
                  <a:pt x="102" y="42"/>
                  <a:pt x="102" y="42"/>
                  <a:pt x="102" y="42"/>
                </a:cubicBezTo>
                <a:cubicBezTo>
                  <a:pt x="84" y="11"/>
                  <a:pt x="84" y="11"/>
                  <a:pt x="84" y="11"/>
                </a:cubicBezTo>
                <a:cubicBezTo>
                  <a:pt x="84" y="11"/>
                  <a:pt x="84" y="11"/>
                  <a:pt x="84" y="11"/>
                </a:cubicBezTo>
                <a:cubicBezTo>
                  <a:pt x="83" y="11"/>
                  <a:pt x="83" y="11"/>
                  <a:pt x="83" y="11"/>
                </a:cubicBezTo>
                <a:cubicBezTo>
                  <a:pt x="83" y="11"/>
                  <a:pt x="83" y="11"/>
                  <a:pt x="83" y="11"/>
                </a:cubicBezTo>
                <a:close/>
                <a:moveTo>
                  <a:pt x="10" y="53"/>
                </a:move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10" y="53"/>
                  <a:pt x="10" y="53"/>
                </a:cubicBezTo>
                <a:cubicBezTo>
                  <a:pt x="10" y="53"/>
                  <a:pt x="10" y="53"/>
                  <a:pt x="10" y="5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81" name="Freeform 3971"/>
          <p:cNvSpPr>
            <a:spLocks noEditPoints="1"/>
          </p:cNvSpPr>
          <p:nvPr/>
        </p:nvSpPr>
        <p:spPr bwMode="auto">
          <a:xfrm>
            <a:off x="8564925" y="2473563"/>
            <a:ext cx="181770" cy="205857"/>
          </a:xfrm>
          <a:custGeom>
            <a:avLst/>
            <a:gdLst>
              <a:gd name="T0" fmla="*/ 13 w 102"/>
              <a:gd name="T1" fmla="*/ 85 h 115"/>
              <a:gd name="T2" fmla="*/ 13 w 102"/>
              <a:gd name="T3" fmla="*/ 85 h 115"/>
              <a:gd name="T4" fmla="*/ 9 w 102"/>
              <a:gd name="T5" fmla="*/ 78 h 115"/>
              <a:gd name="T6" fmla="*/ 2 w 102"/>
              <a:gd name="T7" fmla="*/ 73 h 115"/>
              <a:gd name="T8" fmla="*/ 0 w 102"/>
              <a:gd name="T9" fmla="*/ 65 h 115"/>
              <a:gd name="T10" fmla="*/ 2 w 102"/>
              <a:gd name="T11" fmla="*/ 56 h 115"/>
              <a:gd name="T12" fmla="*/ 3 w 102"/>
              <a:gd name="T13" fmla="*/ 37 h 115"/>
              <a:gd name="T14" fmla="*/ 3 w 102"/>
              <a:gd name="T15" fmla="*/ 37 h 115"/>
              <a:gd name="T16" fmla="*/ 41 w 102"/>
              <a:gd name="T17" fmla="*/ 0 h 115"/>
              <a:gd name="T18" fmla="*/ 61 w 102"/>
              <a:gd name="T19" fmla="*/ 0 h 115"/>
              <a:gd name="T20" fmla="*/ 87 w 102"/>
              <a:gd name="T21" fmla="*/ 11 h 115"/>
              <a:gd name="T22" fmla="*/ 87 w 102"/>
              <a:gd name="T23" fmla="*/ 11 h 115"/>
              <a:gd name="T24" fmla="*/ 98 w 102"/>
              <a:gd name="T25" fmla="*/ 55 h 115"/>
              <a:gd name="T26" fmla="*/ 99 w 102"/>
              <a:gd name="T27" fmla="*/ 56 h 115"/>
              <a:gd name="T28" fmla="*/ 99 w 102"/>
              <a:gd name="T29" fmla="*/ 73 h 115"/>
              <a:gd name="T30" fmla="*/ 99 w 102"/>
              <a:gd name="T31" fmla="*/ 73 h 115"/>
              <a:gd name="T32" fmla="*/ 91 w 102"/>
              <a:gd name="T33" fmla="*/ 77 h 115"/>
              <a:gd name="T34" fmla="*/ 88 w 102"/>
              <a:gd name="T35" fmla="*/ 85 h 115"/>
              <a:gd name="T36" fmla="*/ 72 w 102"/>
              <a:gd name="T37" fmla="*/ 105 h 115"/>
              <a:gd name="T38" fmla="*/ 74 w 102"/>
              <a:gd name="T39" fmla="*/ 42 h 115"/>
              <a:gd name="T40" fmla="*/ 89 w 102"/>
              <a:gd name="T41" fmla="*/ 37 h 115"/>
              <a:gd name="T42" fmla="*/ 80 w 102"/>
              <a:gd name="T43" fmla="*/ 18 h 115"/>
              <a:gd name="T44" fmla="*/ 41 w 102"/>
              <a:gd name="T45" fmla="*/ 10 h 115"/>
              <a:gd name="T46" fmla="*/ 21 w 102"/>
              <a:gd name="T47" fmla="*/ 18 h 115"/>
              <a:gd name="T48" fmla="*/ 13 w 102"/>
              <a:gd name="T49" fmla="*/ 37 h 115"/>
              <a:gd name="T50" fmla="*/ 13 w 102"/>
              <a:gd name="T51" fmla="*/ 48 h 115"/>
              <a:gd name="T52" fmla="*/ 74 w 102"/>
              <a:gd name="T53" fmla="*/ 42 h 115"/>
              <a:gd name="T54" fmla="*/ 82 w 102"/>
              <a:gd name="T55" fmla="*/ 73 h 115"/>
              <a:gd name="T56" fmla="*/ 23 w 102"/>
              <a:gd name="T57" fmla="*/ 74 h 115"/>
              <a:gd name="T58" fmla="*/ 22 w 102"/>
              <a:gd name="T59" fmla="*/ 74 h 115"/>
              <a:gd name="T60" fmla="*/ 19 w 102"/>
              <a:gd name="T61" fmla="*/ 73 h 115"/>
              <a:gd name="T62" fmla="*/ 8 w 102"/>
              <a:gd name="T63" fmla="*/ 59 h 115"/>
              <a:gd name="T64" fmla="*/ 7 w 102"/>
              <a:gd name="T65" fmla="*/ 59 h 115"/>
              <a:gd name="T66" fmla="*/ 7 w 102"/>
              <a:gd name="T67" fmla="*/ 59 h 115"/>
              <a:gd name="T68" fmla="*/ 7 w 102"/>
              <a:gd name="T69" fmla="*/ 70 h 115"/>
              <a:gd name="T70" fmla="*/ 9 w 102"/>
              <a:gd name="T71" fmla="*/ 72 h 115"/>
              <a:gd name="T72" fmla="*/ 10 w 102"/>
              <a:gd name="T73" fmla="*/ 71 h 115"/>
              <a:gd name="T74" fmla="*/ 11 w 102"/>
              <a:gd name="T75" fmla="*/ 71 h 115"/>
              <a:gd name="T76" fmla="*/ 19 w 102"/>
              <a:gd name="T77" fmla="*/ 82 h 115"/>
              <a:gd name="T78" fmla="*/ 33 w 102"/>
              <a:gd name="T79" fmla="*/ 100 h 115"/>
              <a:gd name="T80" fmla="*/ 83 w 102"/>
              <a:gd name="T81" fmla="*/ 82 h 115"/>
              <a:gd name="T82" fmla="*/ 86 w 102"/>
              <a:gd name="T83" fmla="*/ 73 h 115"/>
              <a:gd name="T84" fmla="*/ 91 w 102"/>
              <a:gd name="T85" fmla="*/ 71 h 115"/>
              <a:gd name="T86" fmla="*/ 92 w 102"/>
              <a:gd name="T87" fmla="*/ 71 h 115"/>
              <a:gd name="T88" fmla="*/ 94 w 102"/>
              <a:gd name="T89" fmla="*/ 70 h 115"/>
              <a:gd name="T90" fmla="*/ 96 w 102"/>
              <a:gd name="T91" fmla="*/ 65 h 115"/>
              <a:gd name="T92" fmla="*/ 94 w 102"/>
              <a:gd name="T93" fmla="*/ 59 h 115"/>
              <a:gd name="T94" fmla="*/ 94 w 102"/>
              <a:gd name="T95" fmla="*/ 59 h 115"/>
              <a:gd name="T96" fmla="*/ 93 w 102"/>
              <a:gd name="T97" fmla="*/ 59 h 115"/>
              <a:gd name="T98" fmla="*/ 29 w 102"/>
              <a:gd name="T99" fmla="*/ 48 h 115"/>
              <a:gd name="T100" fmla="*/ 22 w 102"/>
              <a:gd name="T101" fmla="*/ 67 h 115"/>
              <a:gd name="T102" fmla="*/ 89 w 102"/>
              <a:gd name="T103" fmla="*/ 54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02" h="115">
                <a:moveTo>
                  <a:pt x="30" y="105"/>
                </a:moveTo>
                <a:cubicBezTo>
                  <a:pt x="23" y="99"/>
                  <a:pt x="17" y="92"/>
                  <a:pt x="13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3" y="85"/>
                  <a:pt x="13" y="85"/>
                  <a:pt x="13" y="85"/>
                </a:cubicBezTo>
                <a:cubicBezTo>
                  <a:pt x="12" y="82"/>
                  <a:pt x="11" y="80"/>
                  <a:pt x="10" y="77"/>
                </a:cubicBezTo>
                <a:cubicBezTo>
                  <a:pt x="10" y="78"/>
                  <a:pt x="10" y="78"/>
                  <a:pt x="9" y="78"/>
                </a:cubicBezTo>
                <a:cubicBezTo>
                  <a:pt x="6" y="78"/>
                  <a:pt x="4" y="76"/>
                  <a:pt x="2" y="73"/>
                </a:cubicBezTo>
                <a:cubicBezTo>
                  <a:pt x="2" y="73"/>
                  <a:pt x="2" y="73"/>
                  <a:pt x="2" y="73"/>
                </a:cubicBezTo>
                <a:cubicBezTo>
                  <a:pt x="2" y="73"/>
                  <a:pt x="2" y="73"/>
                  <a:pt x="2" y="73"/>
                </a:cubicBezTo>
                <a:cubicBezTo>
                  <a:pt x="1" y="71"/>
                  <a:pt x="0" y="68"/>
                  <a:pt x="0" y="65"/>
                </a:cubicBezTo>
                <a:cubicBezTo>
                  <a:pt x="0" y="61"/>
                  <a:pt x="1" y="58"/>
                  <a:pt x="2" y="56"/>
                </a:cubicBezTo>
                <a:cubicBezTo>
                  <a:pt x="2" y="56"/>
                  <a:pt x="2" y="56"/>
                  <a:pt x="2" y="56"/>
                </a:cubicBezTo>
                <a:cubicBezTo>
                  <a:pt x="2" y="55"/>
                  <a:pt x="3" y="55"/>
                  <a:pt x="3" y="55"/>
                </a:cubicBezTo>
                <a:cubicBezTo>
                  <a:pt x="3" y="37"/>
                  <a:pt x="3" y="37"/>
                  <a:pt x="3" y="37"/>
                </a:cubicBezTo>
                <a:cubicBezTo>
                  <a:pt x="3" y="37"/>
                  <a:pt x="3" y="37"/>
                  <a:pt x="3" y="37"/>
                </a:cubicBezTo>
                <a:cubicBezTo>
                  <a:pt x="3" y="37"/>
                  <a:pt x="3" y="37"/>
                  <a:pt x="3" y="37"/>
                </a:cubicBezTo>
                <a:cubicBezTo>
                  <a:pt x="3" y="27"/>
                  <a:pt x="7" y="18"/>
                  <a:pt x="14" y="11"/>
                </a:cubicBezTo>
                <a:cubicBezTo>
                  <a:pt x="21" y="4"/>
                  <a:pt x="30" y="0"/>
                  <a:pt x="41" y="0"/>
                </a:cubicBezTo>
                <a:cubicBezTo>
                  <a:pt x="41" y="0"/>
                  <a:pt x="41" y="0"/>
                  <a:pt x="41" y="0"/>
                </a:cubicBezTo>
                <a:cubicBezTo>
                  <a:pt x="61" y="0"/>
                  <a:pt x="61" y="0"/>
                  <a:pt x="61" y="0"/>
                </a:cubicBezTo>
                <a:cubicBezTo>
                  <a:pt x="71" y="0"/>
                  <a:pt x="81" y="4"/>
                  <a:pt x="87" y="11"/>
                </a:cubicBezTo>
                <a:cubicBezTo>
                  <a:pt x="87" y="11"/>
                  <a:pt x="87" y="11"/>
                  <a:pt x="87" y="11"/>
                </a:cubicBezTo>
                <a:cubicBezTo>
                  <a:pt x="87" y="11"/>
                  <a:pt x="87" y="11"/>
                  <a:pt x="87" y="11"/>
                </a:cubicBezTo>
                <a:cubicBezTo>
                  <a:pt x="87" y="11"/>
                  <a:pt x="87" y="11"/>
                  <a:pt x="87" y="11"/>
                </a:cubicBezTo>
                <a:cubicBezTo>
                  <a:pt x="94" y="18"/>
                  <a:pt x="98" y="27"/>
                  <a:pt x="98" y="37"/>
                </a:cubicBezTo>
                <a:cubicBezTo>
                  <a:pt x="98" y="55"/>
                  <a:pt x="98" y="55"/>
                  <a:pt x="98" y="55"/>
                </a:cubicBezTo>
                <a:cubicBezTo>
                  <a:pt x="99" y="55"/>
                  <a:pt x="99" y="55"/>
                  <a:pt x="99" y="56"/>
                </a:cubicBezTo>
                <a:cubicBezTo>
                  <a:pt x="99" y="56"/>
                  <a:pt x="99" y="56"/>
                  <a:pt x="99" y="56"/>
                </a:cubicBezTo>
                <a:cubicBezTo>
                  <a:pt x="101" y="58"/>
                  <a:pt x="102" y="61"/>
                  <a:pt x="102" y="65"/>
                </a:cubicBezTo>
                <a:cubicBezTo>
                  <a:pt x="102" y="68"/>
                  <a:pt x="101" y="71"/>
                  <a:pt x="99" y="73"/>
                </a:cubicBezTo>
                <a:cubicBezTo>
                  <a:pt x="99" y="73"/>
                  <a:pt x="99" y="73"/>
                  <a:pt x="99" y="73"/>
                </a:cubicBezTo>
                <a:cubicBezTo>
                  <a:pt x="99" y="73"/>
                  <a:pt x="99" y="73"/>
                  <a:pt x="99" y="73"/>
                </a:cubicBezTo>
                <a:cubicBezTo>
                  <a:pt x="98" y="76"/>
                  <a:pt x="95" y="78"/>
                  <a:pt x="92" y="78"/>
                </a:cubicBezTo>
                <a:cubicBezTo>
                  <a:pt x="92" y="78"/>
                  <a:pt x="92" y="78"/>
                  <a:pt x="91" y="77"/>
                </a:cubicBezTo>
                <a:cubicBezTo>
                  <a:pt x="90" y="80"/>
                  <a:pt x="89" y="82"/>
                  <a:pt x="88" y="85"/>
                </a:cubicBezTo>
                <a:cubicBezTo>
                  <a:pt x="88" y="85"/>
                  <a:pt x="88" y="85"/>
                  <a:pt x="88" y="85"/>
                </a:cubicBezTo>
                <a:cubicBezTo>
                  <a:pt x="88" y="85"/>
                  <a:pt x="88" y="85"/>
                  <a:pt x="88" y="85"/>
                </a:cubicBezTo>
                <a:cubicBezTo>
                  <a:pt x="84" y="92"/>
                  <a:pt x="78" y="99"/>
                  <a:pt x="72" y="105"/>
                </a:cubicBezTo>
                <a:cubicBezTo>
                  <a:pt x="58" y="115"/>
                  <a:pt x="43" y="115"/>
                  <a:pt x="30" y="105"/>
                </a:cubicBezTo>
                <a:close/>
                <a:moveTo>
                  <a:pt x="74" y="42"/>
                </a:moveTo>
                <a:cubicBezTo>
                  <a:pt x="79" y="43"/>
                  <a:pt x="84" y="45"/>
                  <a:pt x="89" y="48"/>
                </a:cubicBezTo>
                <a:cubicBezTo>
                  <a:pt x="89" y="37"/>
                  <a:pt x="89" y="37"/>
                  <a:pt x="89" y="37"/>
                </a:cubicBezTo>
                <a:cubicBezTo>
                  <a:pt x="89" y="30"/>
                  <a:pt x="85" y="23"/>
                  <a:pt x="80" y="18"/>
                </a:cubicBezTo>
                <a:cubicBezTo>
                  <a:pt x="80" y="18"/>
                  <a:pt x="80" y="18"/>
                  <a:pt x="80" y="18"/>
                </a:cubicBezTo>
                <a:cubicBezTo>
                  <a:pt x="75" y="13"/>
                  <a:pt x="68" y="10"/>
                  <a:pt x="61" y="10"/>
                </a:cubicBezTo>
                <a:cubicBezTo>
                  <a:pt x="41" y="10"/>
                  <a:pt x="41" y="10"/>
                  <a:pt x="41" y="10"/>
                </a:cubicBezTo>
                <a:cubicBezTo>
                  <a:pt x="41" y="10"/>
                  <a:pt x="41" y="10"/>
                  <a:pt x="41" y="10"/>
                </a:cubicBezTo>
                <a:cubicBezTo>
                  <a:pt x="33" y="10"/>
                  <a:pt x="26" y="13"/>
                  <a:pt x="21" y="18"/>
                </a:cubicBezTo>
                <a:cubicBezTo>
                  <a:pt x="16" y="23"/>
                  <a:pt x="13" y="30"/>
                  <a:pt x="13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37"/>
                  <a:pt x="13" y="37"/>
                  <a:pt x="13" y="37"/>
                </a:cubicBezTo>
                <a:cubicBezTo>
                  <a:pt x="13" y="48"/>
                  <a:pt x="13" y="48"/>
                  <a:pt x="13" y="48"/>
                </a:cubicBezTo>
                <a:cubicBezTo>
                  <a:pt x="18" y="45"/>
                  <a:pt x="23" y="43"/>
                  <a:pt x="28" y="42"/>
                </a:cubicBezTo>
                <a:cubicBezTo>
                  <a:pt x="43" y="38"/>
                  <a:pt x="59" y="38"/>
                  <a:pt x="74" y="42"/>
                </a:cubicBezTo>
                <a:close/>
                <a:moveTo>
                  <a:pt x="93" y="59"/>
                </a:moveTo>
                <a:cubicBezTo>
                  <a:pt x="82" y="73"/>
                  <a:pt x="82" y="73"/>
                  <a:pt x="82" y="73"/>
                </a:cubicBezTo>
                <a:cubicBezTo>
                  <a:pt x="81" y="74"/>
                  <a:pt x="79" y="75"/>
                  <a:pt x="78" y="74"/>
                </a:cubicBezTo>
                <a:cubicBezTo>
                  <a:pt x="59" y="62"/>
                  <a:pt x="42" y="62"/>
                  <a:pt x="23" y="74"/>
                </a:cubicBezTo>
                <a:cubicBezTo>
                  <a:pt x="23" y="74"/>
                  <a:pt x="22" y="74"/>
                  <a:pt x="22" y="74"/>
                </a:cubicBezTo>
                <a:cubicBezTo>
                  <a:pt x="22" y="74"/>
                  <a:pt x="22" y="74"/>
                  <a:pt x="22" y="74"/>
                </a:cubicBezTo>
                <a:cubicBezTo>
                  <a:pt x="21" y="74"/>
                  <a:pt x="21" y="74"/>
                  <a:pt x="21" y="74"/>
                </a:cubicBezTo>
                <a:cubicBezTo>
                  <a:pt x="20" y="74"/>
                  <a:pt x="20" y="74"/>
                  <a:pt x="19" y="73"/>
                </a:cubicBezTo>
                <a:cubicBezTo>
                  <a:pt x="8" y="59"/>
                  <a:pt x="8" y="59"/>
                  <a:pt x="8" y="59"/>
                </a:cubicBezTo>
                <a:cubicBezTo>
                  <a:pt x="8" y="59"/>
                  <a:pt x="8" y="59"/>
                  <a:pt x="8" y="59"/>
                </a:cubicBezTo>
                <a:cubicBezTo>
                  <a:pt x="7" y="59"/>
                  <a:pt x="7" y="59"/>
                  <a:pt x="7" y="59"/>
                </a:cubicBezTo>
                <a:cubicBezTo>
                  <a:pt x="7" y="59"/>
                  <a:pt x="7" y="59"/>
                  <a:pt x="7" y="59"/>
                </a:cubicBezTo>
                <a:cubicBezTo>
                  <a:pt x="7" y="59"/>
                  <a:pt x="7" y="59"/>
                  <a:pt x="7" y="59"/>
                </a:cubicBezTo>
                <a:cubicBezTo>
                  <a:pt x="7" y="59"/>
                  <a:pt x="7" y="59"/>
                  <a:pt x="7" y="59"/>
                </a:cubicBezTo>
                <a:cubicBezTo>
                  <a:pt x="6" y="60"/>
                  <a:pt x="6" y="62"/>
                  <a:pt x="6" y="65"/>
                </a:cubicBezTo>
                <a:cubicBezTo>
                  <a:pt x="6" y="67"/>
                  <a:pt x="6" y="69"/>
                  <a:pt x="7" y="70"/>
                </a:cubicBezTo>
                <a:cubicBezTo>
                  <a:pt x="7" y="70"/>
                  <a:pt x="7" y="70"/>
                  <a:pt x="7" y="70"/>
                </a:cubicBezTo>
                <a:cubicBezTo>
                  <a:pt x="8" y="71"/>
                  <a:pt x="8" y="72"/>
                  <a:pt x="9" y="72"/>
                </a:cubicBezTo>
                <a:cubicBezTo>
                  <a:pt x="9" y="72"/>
                  <a:pt x="10" y="72"/>
                  <a:pt x="10" y="71"/>
                </a:cubicBezTo>
                <a:cubicBezTo>
                  <a:pt x="10" y="71"/>
                  <a:pt x="10" y="71"/>
                  <a:pt x="10" y="71"/>
                </a:cubicBezTo>
                <a:cubicBezTo>
                  <a:pt x="10" y="71"/>
                  <a:pt x="10" y="71"/>
                  <a:pt x="10" y="71"/>
                </a:cubicBezTo>
                <a:cubicBezTo>
                  <a:pt x="11" y="71"/>
                  <a:pt x="11" y="71"/>
                  <a:pt x="11" y="71"/>
                </a:cubicBezTo>
                <a:cubicBezTo>
                  <a:pt x="13" y="70"/>
                  <a:pt x="14" y="71"/>
                  <a:pt x="15" y="73"/>
                </a:cubicBezTo>
                <a:cubicBezTo>
                  <a:pt x="16" y="76"/>
                  <a:pt x="17" y="79"/>
                  <a:pt x="19" y="82"/>
                </a:cubicBezTo>
                <a:cubicBezTo>
                  <a:pt x="19" y="82"/>
                  <a:pt x="19" y="82"/>
                  <a:pt x="19" y="82"/>
                </a:cubicBezTo>
                <a:cubicBezTo>
                  <a:pt x="22" y="89"/>
                  <a:pt x="27" y="95"/>
                  <a:pt x="33" y="100"/>
                </a:cubicBezTo>
                <a:cubicBezTo>
                  <a:pt x="45" y="109"/>
                  <a:pt x="57" y="109"/>
                  <a:pt x="68" y="100"/>
                </a:cubicBezTo>
                <a:cubicBezTo>
                  <a:pt x="74" y="95"/>
                  <a:pt x="79" y="89"/>
                  <a:pt x="83" y="82"/>
                </a:cubicBezTo>
                <a:cubicBezTo>
                  <a:pt x="83" y="82"/>
                  <a:pt x="83" y="82"/>
                  <a:pt x="83" y="82"/>
                </a:cubicBezTo>
                <a:cubicBezTo>
                  <a:pt x="84" y="79"/>
                  <a:pt x="86" y="76"/>
                  <a:pt x="86" y="73"/>
                </a:cubicBezTo>
                <a:cubicBezTo>
                  <a:pt x="87" y="71"/>
                  <a:pt x="89" y="70"/>
                  <a:pt x="90" y="71"/>
                </a:cubicBezTo>
                <a:cubicBezTo>
                  <a:pt x="91" y="71"/>
                  <a:pt x="91" y="71"/>
                  <a:pt x="91" y="71"/>
                </a:cubicBezTo>
                <a:cubicBezTo>
                  <a:pt x="91" y="71"/>
                  <a:pt x="91" y="71"/>
                  <a:pt x="92" y="71"/>
                </a:cubicBezTo>
                <a:cubicBezTo>
                  <a:pt x="92" y="71"/>
                  <a:pt x="92" y="71"/>
                  <a:pt x="92" y="71"/>
                </a:cubicBezTo>
                <a:cubicBezTo>
                  <a:pt x="92" y="72"/>
                  <a:pt x="92" y="72"/>
                  <a:pt x="92" y="72"/>
                </a:cubicBezTo>
                <a:cubicBezTo>
                  <a:pt x="93" y="72"/>
                  <a:pt x="94" y="71"/>
                  <a:pt x="94" y="70"/>
                </a:cubicBezTo>
                <a:cubicBezTo>
                  <a:pt x="94" y="70"/>
                  <a:pt x="94" y="70"/>
                  <a:pt x="94" y="70"/>
                </a:cubicBezTo>
                <a:cubicBezTo>
                  <a:pt x="95" y="69"/>
                  <a:pt x="96" y="67"/>
                  <a:pt x="96" y="65"/>
                </a:cubicBezTo>
                <a:cubicBezTo>
                  <a:pt x="96" y="62"/>
                  <a:pt x="95" y="60"/>
                  <a:pt x="94" y="59"/>
                </a:cubicBezTo>
                <a:cubicBezTo>
                  <a:pt x="94" y="59"/>
                  <a:pt x="94" y="59"/>
                  <a:pt x="94" y="59"/>
                </a:cubicBezTo>
                <a:cubicBezTo>
                  <a:pt x="94" y="59"/>
                  <a:pt x="94" y="59"/>
                  <a:pt x="94" y="59"/>
                </a:cubicBezTo>
                <a:cubicBezTo>
                  <a:pt x="94" y="59"/>
                  <a:pt x="94" y="59"/>
                  <a:pt x="94" y="59"/>
                </a:cubicBezTo>
                <a:cubicBezTo>
                  <a:pt x="94" y="59"/>
                  <a:pt x="94" y="59"/>
                  <a:pt x="94" y="59"/>
                </a:cubicBezTo>
                <a:cubicBezTo>
                  <a:pt x="93" y="59"/>
                  <a:pt x="93" y="59"/>
                  <a:pt x="93" y="59"/>
                </a:cubicBezTo>
                <a:close/>
                <a:moveTo>
                  <a:pt x="72" y="48"/>
                </a:moveTo>
                <a:cubicBezTo>
                  <a:pt x="58" y="44"/>
                  <a:pt x="43" y="44"/>
                  <a:pt x="29" y="48"/>
                </a:cubicBezTo>
                <a:cubicBezTo>
                  <a:pt x="23" y="49"/>
                  <a:pt x="18" y="52"/>
                  <a:pt x="12" y="54"/>
                </a:cubicBezTo>
                <a:cubicBezTo>
                  <a:pt x="22" y="67"/>
                  <a:pt x="22" y="67"/>
                  <a:pt x="22" y="67"/>
                </a:cubicBezTo>
                <a:cubicBezTo>
                  <a:pt x="42" y="57"/>
                  <a:pt x="60" y="57"/>
                  <a:pt x="79" y="67"/>
                </a:cubicBezTo>
                <a:cubicBezTo>
                  <a:pt x="89" y="54"/>
                  <a:pt x="89" y="54"/>
                  <a:pt x="89" y="54"/>
                </a:cubicBezTo>
                <a:cubicBezTo>
                  <a:pt x="84" y="52"/>
                  <a:pt x="78" y="49"/>
                  <a:pt x="72" y="4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82" name="Freeform 3972"/>
          <p:cNvSpPr>
            <a:spLocks noEditPoints="1"/>
          </p:cNvSpPr>
          <p:nvPr/>
        </p:nvSpPr>
        <p:spPr bwMode="auto">
          <a:xfrm>
            <a:off x="11393293" y="1497060"/>
            <a:ext cx="233058" cy="216415"/>
          </a:xfrm>
          <a:custGeom>
            <a:avLst/>
            <a:gdLst>
              <a:gd name="T0" fmla="*/ 101 w 131"/>
              <a:gd name="T1" fmla="*/ 68 h 121"/>
              <a:gd name="T2" fmla="*/ 106 w 131"/>
              <a:gd name="T3" fmla="*/ 63 h 121"/>
              <a:gd name="T4" fmla="*/ 111 w 131"/>
              <a:gd name="T5" fmla="*/ 68 h 121"/>
              <a:gd name="T6" fmla="*/ 111 w 131"/>
              <a:gd name="T7" fmla="*/ 116 h 121"/>
              <a:gd name="T8" fmla="*/ 106 w 131"/>
              <a:gd name="T9" fmla="*/ 121 h 121"/>
              <a:gd name="T10" fmla="*/ 106 w 131"/>
              <a:gd name="T11" fmla="*/ 121 h 121"/>
              <a:gd name="T12" fmla="*/ 25 w 131"/>
              <a:gd name="T13" fmla="*/ 121 h 121"/>
              <a:gd name="T14" fmla="*/ 20 w 131"/>
              <a:gd name="T15" fmla="*/ 116 h 121"/>
              <a:gd name="T16" fmla="*/ 20 w 131"/>
              <a:gd name="T17" fmla="*/ 116 h 121"/>
              <a:gd name="T18" fmla="*/ 20 w 131"/>
              <a:gd name="T19" fmla="*/ 68 h 121"/>
              <a:gd name="T20" fmla="*/ 25 w 131"/>
              <a:gd name="T21" fmla="*/ 63 h 121"/>
              <a:gd name="T22" fmla="*/ 29 w 131"/>
              <a:gd name="T23" fmla="*/ 68 h 121"/>
              <a:gd name="T24" fmla="*/ 29 w 131"/>
              <a:gd name="T25" fmla="*/ 111 h 121"/>
              <a:gd name="T26" fmla="*/ 45 w 131"/>
              <a:gd name="T27" fmla="*/ 111 h 121"/>
              <a:gd name="T28" fmla="*/ 45 w 131"/>
              <a:gd name="T29" fmla="*/ 62 h 121"/>
              <a:gd name="T30" fmla="*/ 48 w 131"/>
              <a:gd name="T31" fmla="*/ 59 h 121"/>
              <a:gd name="T32" fmla="*/ 49 w 131"/>
              <a:gd name="T33" fmla="*/ 59 h 121"/>
              <a:gd name="T34" fmla="*/ 83 w 131"/>
              <a:gd name="T35" fmla="*/ 59 h 121"/>
              <a:gd name="T36" fmla="*/ 85 w 131"/>
              <a:gd name="T37" fmla="*/ 62 h 121"/>
              <a:gd name="T38" fmla="*/ 85 w 131"/>
              <a:gd name="T39" fmla="*/ 62 h 121"/>
              <a:gd name="T40" fmla="*/ 85 w 131"/>
              <a:gd name="T41" fmla="*/ 111 h 121"/>
              <a:gd name="T42" fmla="*/ 101 w 131"/>
              <a:gd name="T43" fmla="*/ 111 h 121"/>
              <a:gd name="T44" fmla="*/ 101 w 131"/>
              <a:gd name="T45" fmla="*/ 68 h 121"/>
              <a:gd name="T46" fmla="*/ 51 w 131"/>
              <a:gd name="T47" fmla="*/ 111 h 121"/>
              <a:gd name="T48" fmla="*/ 80 w 131"/>
              <a:gd name="T49" fmla="*/ 111 h 121"/>
              <a:gd name="T50" fmla="*/ 80 w 131"/>
              <a:gd name="T51" fmla="*/ 65 h 121"/>
              <a:gd name="T52" fmla="*/ 51 w 131"/>
              <a:gd name="T53" fmla="*/ 65 h 121"/>
              <a:gd name="T54" fmla="*/ 51 w 131"/>
              <a:gd name="T55" fmla="*/ 111 h 121"/>
              <a:gd name="T56" fmla="*/ 9 w 131"/>
              <a:gd name="T57" fmla="*/ 69 h 121"/>
              <a:gd name="T58" fmla="*/ 2 w 131"/>
              <a:gd name="T59" fmla="*/ 69 h 121"/>
              <a:gd name="T60" fmla="*/ 2 w 131"/>
              <a:gd name="T61" fmla="*/ 62 h 121"/>
              <a:gd name="T62" fmla="*/ 62 w 131"/>
              <a:gd name="T63" fmla="*/ 2 h 121"/>
              <a:gd name="T64" fmla="*/ 69 w 131"/>
              <a:gd name="T65" fmla="*/ 2 h 121"/>
              <a:gd name="T66" fmla="*/ 69 w 131"/>
              <a:gd name="T67" fmla="*/ 2 h 121"/>
              <a:gd name="T68" fmla="*/ 129 w 131"/>
              <a:gd name="T69" fmla="*/ 62 h 121"/>
              <a:gd name="T70" fmla="*/ 129 w 131"/>
              <a:gd name="T71" fmla="*/ 69 h 121"/>
              <a:gd name="T72" fmla="*/ 122 w 131"/>
              <a:gd name="T73" fmla="*/ 69 h 121"/>
              <a:gd name="T74" fmla="*/ 65 w 131"/>
              <a:gd name="T75" fmla="*/ 13 h 121"/>
              <a:gd name="T76" fmla="*/ 9 w 131"/>
              <a:gd name="T77" fmla="*/ 69 h 12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31" h="121">
                <a:moveTo>
                  <a:pt x="101" y="68"/>
                </a:moveTo>
                <a:cubicBezTo>
                  <a:pt x="101" y="65"/>
                  <a:pt x="104" y="63"/>
                  <a:pt x="106" y="63"/>
                </a:cubicBezTo>
                <a:cubicBezTo>
                  <a:pt x="109" y="63"/>
                  <a:pt x="111" y="65"/>
                  <a:pt x="111" y="68"/>
                </a:cubicBezTo>
                <a:cubicBezTo>
                  <a:pt x="111" y="116"/>
                  <a:pt x="111" y="116"/>
                  <a:pt x="111" y="116"/>
                </a:cubicBezTo>
                <a:cubicBezTo>
                  <a:pt x="111" y="119"/>
                  <a:pt x="109" y="121"/>
                  <a:pt x="106" y="121"/>
                </a:cubicBezTo>
                <a:cubicBezTo>
                  <a:pt x="106" y="121"/>
                  <a:pt x="106" y="121"/>
                  <a:pt x="106" y="121"/>
                </a:cubicBezTo>
                <a:cubicBezTo>
                  <a:pt x="25" y="121"/>
                  <a:pt x="25" y="121"/>
                  <a:pt x="25" y="121"/>
                </a:cubicBezTo>
                <a:cubicBezTo>
                  <a:pt x="22" y="121"/>
                  <a:pt x="20" y="119"/>
                  <a:pt x="20" y="116"/>
                </a:cubicBezTo>
                <a:cubicBezTo>
                  <a:pt x="20" y="116"/>
                  <a:pt x="20" y="116"/>
                  <a:pt x="20" y="116"/>
                </a:cubicBezTo>
                <a:cubicBezTo>
                  <a:pt x="20" y="68"/>
                  <a:pt x="20" y="68"/>
                  <a:pt x="20" y="68"/>
                </a:cubicBezTo>
                <a:cubicBezTo>
                  <a:pt x="20" y="65"/>
                  <a:pt x="22" y="63"/>
                  <a:pt x="25" y="63"/>
                </a:cubicBezTo>
                <a:cubicBezTo>
                  <a:pt x="27" y="63"/>
                  <a:pt x="29" y="65"/>
                  <a:pt x="29" y="68"/>
                </a:cubicBezTo>
                <a:cubicBezTo>
                  <a:pt x="29" y="111"/>
                  <a:pt x="29" y="111"/>
                  <a:pt x="29" y="111"/>
                </a:cubicBezTo>
                <a:cubicBezTo>
                  <a:pt x="45" y="111"/>
                  <a:pt x="45" y="111"/>
                  <a:pt x="45" y="111"/>
                </a:cubicBezTo>
                <a:cubicBezTo>
                  <a:pt x="45" y="62"/>
                  <a:pt x="45" y="62"/>
                  <a:pt x="45" y="62"/>
                </a:cubicBezTo>
                <a:cubicBezTo>
                  <a:pt x="45" y="61"/>
                  <a:pt x="47" y="59"/>
                  <a:pt x="48" y="59"/>
                </a:cubicBezTo>
                <a:cubicBezTo>
                  <a:pt x="49" y="59"/>
                  <a:pt x="49" y="59"/>
                  <a:pt x="49" y="59"/>
                </a:cubicBezTo>
                <a:cubicBezTo>
                  <a:pt x="83" y="59"/>
                  <a:pt x="83" y="59"/>
                  <a:pt x="83" y="59"/>
                </a:cubicBezTo>
                <a:cubicBezTo>
                  <a:pt x="84" y="59"/>
                  <a:pt x="85" y="61"/>
                  <a:pt x="85" y="62"/>
                </a:cubicBezTo>
                <a:cubicBezTo>
                  <a:pt x="85" y="62"/>
                  <a:pt x="85" y="62"/>
                  <a:pt x="85" y="62"/>
                </a:cubicBezTo>
                <a:cubicBezTo>
                  <a:pt x="85" y="111"/>
                  <a:pt x="85" y="111"/>
                  <a:pt x="85" y="111"/>
                </a:cubicBezTo>
                <a:cubicBezTo>
                  <a:pt x="101" y="111"/>
                  <a:pt x="101" y="111"/>
                  <a:pt x="101" y="111"/>
                </a:cubicBezTo>
                <a:cubicBezTo>
                  <a:pt x="101" y="68"/>
                  <a:pt x="101" y="68"/>
                  <a:pt x="101" y="68"/>
                </a:cubicBezTo>
                <a:close/>
                <a:moveTo>
                  <a:pt x="51" y="111"/>
                </a:moveTo>
                <a:cubicBezTo>
                  <a:pt x="80" y="111"/>
                  <a:pt x="80" y="111"/>
                  <a:pt x="80" y="111"/>
                </a:cubicBezTo>
                <a:cubicBezTo>
                  <a:pt x="80" y="65"/>
                  <a:pt x="80" y="65"/>
                  <a:pt x="80" y="65"/>
                </a:cubicBezTo>
                <a:cubicBezTo>
                  <a:pt x="51" y="65"/>
                  <a:pt x="51" y="65"/>
                  <a:pt x="51" y="65"/>
                </a:cubicBezTo>
                <a:cubicBezTo>
                  <a:pt x="51" y="111"/>
                  <a:pt x="51" y="111"/>
                  <a:pt x="51" y="111"/>
                </a:cubicBezTo>
                <a:close/>
                <a:moveTo>
                  <a:pt x="9" y="69"/>
                </a:moveTo>
                <a:cubicBezTo>
                  <a:pt x="7" y="71"/>
                  <a:pt x="4" y="71"/>
                  <a:pt x="2" y="69"/>
                </a:cubicBezTo>
                <a:cubicBezTo>
                  <a:pt x="0" y="67"/>
                  <a:pt x="0" y="64"/>
                  <a:pt x="2" y="62"/>
                </a:cubicBezTo>
                <a:cubicBezTo>
                  <a:pt x="62" y="2"/>
                  <a:pt x="62" y="2"/>
                  <a:pt x="62" y="2"/>
                </a:cubicBezTo>
                <a:cubicBezTo>
                  <a:pt x="64" y="0"/>
                  <a:pt x="67" y="0"/>
                  <a:pt x="69" y="2"/>
                </a:cubicBezTo>
                <a:cubicBezTo>
                  <a:pt x="69" y="2"/>
                  <a:pt x="69" y="2"/>
                  <a:pt x="69" y="2"/>
                </a:cubicBezTo>
                <a:cubicBezTo>
                  <a:pt x="129" y="62"/>
                  <a:pt x="129" y="62"/>
                  <a:pt x="129" y="62"/>
                </a:cubicBezTo>
                <a:cubicBezTo>
                  <a:pt x="131" y="64"/>
                  <a:pt x="131" y="67"/>
                  <a:pt x="129" y="69"/>
                </a:cubicBezTo>
                <a:cubicBezTo>
                  <a:pt x="127" y="71"/>
                  <a:pt x="124" y="71"/>
                  <a:pt x="122" y="69"/>
                </a:cubicBezTo>
                <a:cubicBezTo>
                  <a:pt x="65" y="13"/>
                  <a:pt x="65" y="13"/>
                  <a:pt x="65" y="13"/>
                </a:cubicBezTo>
                <a:cubicBezTo>
                  <a:pt x="9" y="69"/>
                  <a:pt x="9" y="69"/>
                  <a:pt x="9" y="6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83" name="Freeform 3973"/>
          <p:cNvSpPr>
            <a:spLocks noEditPoints="1"/>
          </p:cNvSpPr>
          <p:nvPr/>
        </p:nvSpPr>
        <p:spPr bwMode="auto">
          <a:xfrm>
            <a:off x="9362146" y="2028669"/>
            <a:ext cx="233058" cy="180220"/>
          </a:xfrm>
          <a:custGeom>
            <a:avLst/>
            <a:gdLst>
              <a:gd name="T0" fmla="*/ 110 w 131"/>
              <a:gd name="T1" fmla="*/ 42 h 101"/>
              <a:gd name="T2" fmla="*/ 115 w 131"/>
              <a:gd name="T3" fmla="*/ 96 h 101"/>
              <a:gd name="T4" fmla="*/ 110 w 131"/>
              <a:gd name="T5" fmla="*/ 101 h 101"/>
              <a:gd name="T6" fmla="*/ 16 w 131"/>
              <a:gd name="T7" fmla="*/ 96 h 101"/>
              <a:gd name="T8" fmla="*/ 16 w 131"/>
              <a:gd name="T9" fmla="*/ 47 h 101"/>
              <a:gd name="T10" fmla="*/ 26 w 131"/>
              <a:gd name="T11" fmla="*/ 47 h 101"/>
              <a:gd name="T12" fmla="*/ 33 w 131"/>
              <a:gd name="T13" fmla="*/ 91 h 101"/>
              <a:gd name="T14" fmla="*/ 33 w 131"/>
              <a:gd name="T15" fmla="*/ 83 h 101"/>
              <a:gd name="T16" fmla="*/ 33 w 131"/>
              <a:gd name="T17" fmla="*/ 69 h 101"/>
              <a:gd name="T18" fmla="*/ 33 w 131"/>
              <a:gd name="T19" fmla="*/ 69 h 101"/>
              <a:gd name="T20" fmla="*/ 33 w 131"/>
              <a:gd name="T21" fmla="*/ 56 h 101"/>
              <a:gd name="T22" fmla="*/ 33 w 131"/>
              <a:gd name="T23" fmla="*/ 45 h 101"/>
              <a:gd name="T24" fmla="*/ 36 w 131"/>
              <a:gd name="T25" fmla="*/ 42 h 101"/>
              <a:gd name="T26" fmla="*/ 98 w 131"/>
              <a:gd name="T27" fmla="*/ 45 h 101"/>
              <a:gd name="T28" fmla="*/ 98 w 131"/>
              <a:gd name="T29" fmla="*/ 56 h 101"/>
              <a:gd name="T30" fmla="*/ 98 w 131"/>
              <a:gd name="T31" fmla="*/ 56 h 101"/>
              <a:gd name="T32" fmla="*/ 98 w 131"/>
              <a:gd name="T33" fmla="*/ 69 h 101"/>
              <a:gd name="T34" fmla="*/ 98 w 131"/>
              <a:gd name="T35" fmla="*/ 83 h 101"/>
              <a:gd name="T36" fmla="*/ 98 w 131"/>
              <a:gd name="T37" fmla="*/ 83 h 101"/>
              <a:gd name="T38" fmla="*/ 105 w 131"/>
              <a:gd name="T39" fmla="*/ 91 h 101"/>
              <a:gd name="T40" fmla="*/ 39 w 131"/>
              <a:gd name="T41" fmla="*/ 80 h 101"/>
              <a:gd name="T42" fmla="*/ 92 w 131"/>
              <a:gd name="T43" fmla="*/ 72 h 101"/>
              <a:gd name="T44" fmla="*/ 39 w 131"/>
              <a:gd name="T45" fmla="*/ 80 h 101"/>
              <a:gd name="T46" fmla="*/ 39 w 131"/>
              <a:gd name="T47" fmla="*/ 86 h 101"/>
              <a:gd name="T48" fmla="*/ 92 w 131"/>
              <a:gd name="T49" fmla="*/ 91 h 101"/>
              <a:gd name="T50" fmla="*/ 39 w 131"/>
              <a:gd name="T51" fmla="*/ 66 h 101"/>
              <a:gd name="T52" fmla="*/ 92 w 131"/>
              <a:gd name="T53" fmla="*/ 59 h 101"/>
              <a:gd name="T54" fmla="*/ 39 w 131"/>
              <a:gd name="T55" fmla="*/ 66 h 101"/>
              <a:gd name="T56" fmla="*/ 92 w 131"/>
              <a:gd name="T57" fmla="*/ 53 h 101"/>
              <a:gd name="T58" fmla="*/ 39 w 131"/>
              <a:gd name="T59" fmla="*/ 48 h 101"/>
              <a:gd name="T60" fmla="*/ 8 w 131"/>
              <a:gd name="T61" fmla="*/ 45 h 101"/>
              <a:gd name="T62" fmla="*/ 3 w 131"/>
              <a:gd name="T63" fmla="*/ 37 h 101"/>
              <a:gd name="T64" fmla="*/ 68 w 131"/>
              <a:gd name="T65" fmla="*/ 1 h 101"/>
              <a:gd name="T66" fmla="*/ 130 w 131"/>
              <a:gd name="T67" fmla="*/ 44 h 101"/>
              <a:gd name="T68" fmla="*/ 66 w 131"/>
              <a:gd name="T69" fmla="*/ 11 h 101"/>
              <a:gd name="T70" fmla="*/ 68 w 131"/>
              <a:gd name="T71" fmla="*/ 1 h 101"/>
              <a:gd name="T72" fmla="*/ 68 w 131"/>
              <a:gd name="T73" fmla="*/ 1 h 1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31" h="101">
                <a:moveTo>
                  <a:pt x="105" y="47"/>
                </a:moveTo>
                <a:cubicBezTo>
                  <a:pt x="105" y="44"/>
                  <a:pt x="108" y="42"/>
                  <a:pt x="110" y="42"/>
                </a:cubicBezTo>
                <a:cubicBezTo>
                  <a:pt x="113" y="42"/>
                  <a:pt x="115" y="44"/>
                  <a:pt x="115" y="47"/>
                </a:cubicBezTo>
                <a:cubicBezTo>
                  <a:pt x="115" y="96"/>
                  <a:pt x="115" y="96"/>
                  <a:pt x="115" y="96"/>
                </a:cubicBezTo>
                <a:cubicBezTo>
                  <a:pt x="115" y="98"/>
                  <a:pt x="113" y="101"/>
                  <a:pt x="110" y="101"/>
                </a:cubicBezTo>
                <a:cubicBezTo>
                  <a:pt x="110" y="101"/>
                  <a:pt x="110" y="101"/>
                  <a:pt x="110" y="101"/>
                </a:cubicBezTo>
                <a:cubicBezTo>
                  <a:pt x="21" y="101"/>
                  <a:pt x="21" y="101"/>
                  <a:pt x="21" y="101"/>
                </a:cubicBezTo>
                <a:cubicBezTo>
                  <a:pt x="18" y="101"/>
                  <a:pt x="16" y="98"/>
                  <a:pt x="16" y="96"/>
                </a:cubicBezTo>
                <a:cubicBezTo>
                  <a:pt x="16" y="96"/>
                  <a:pt x="16" y="96"/>
                  <a:pt x="16" y="96"/>
                </a:cubicBezTo>
                <a:cubicBezTo>
                  <a:pt x="16" y="47"/>
                  <a:pt x="16" y="47"/>
                  <a:pt x="16" y="47"/>
                </a:cubicBezTo>
                <a:cubicBezTo>
                  <a:pt x="16" y="44"/>
                  <a:pt x="18" y="42"/>
                  <a:pt x="21" y="42"/>
                </a:cubicBezTo>
                <a:cubicBezTo>
                  <a:pt x="23" y="42"/>
                  <a:pt x="26" y="44"/>
                  <a:pt x="26" y="47"/>
                </a:cubicBezTo>
                <a:cubicBezTo>
                  <a:pt x="26" y="91"/>
                  <a:pt x="26" y="91"/>
                  <a:pt x="26" y="91"/>
                </a:cubicBezTo>
                <a:cubicBezTo>
                  <a:pt x="33" y="91"/>
                  <a:pt x="33" y="91"/>
                  <a:pt x="33" y="91"/>
                </a:cubicBezTo>
                <a:cubicBezTo>
                  <a:pt x="33" y="83"/>
                  <a:pt x="33" y="83"/>
                  <a:pt x="33" y="83"/>
                </a:cubicBezTo>
                <a:cubicBezTo>
                  <a:pt x="33" y="83"/>
                  <a:pt x="33" y="83"/>
                  <a:pt x="33" y="83"/>
                </a:cubicBezTo>
                <a:cubicBezTo>
                  <a:pt x="33" y="83"/>
                  <a:pt x="33" y="83"/>
                  <a:pt x="33" y="83"/>
                </a:cubicBezTo>
                <a:cubicBezTo>
                  <a:pt x="33" y="69"/>
                  <a:pt x="33" y="69"/>
                  <a:pt x="33" y="69"/>
                </a:cubicBezTo>
                <a:cubicBezTo>
                  <a:pt x="33" y="69"/>
                  <a:pt x="33" y="69"/>
                  <a:pt x="33" y="69"/>
                </a:cubicBezTo>
                <a:cubicBezTo>
                  <a:pt x="33" y="69"/>
                  <a:pt x="33" y="69"/>
                  <a:pt x="33" y="69"/>
                </a:cubicBezTo>
                <a:cubicBezTo>
                  <a:pt x="33" y="56"/>
                  <a:pt x="33" y="56"/>
                  <a:pt x="33" y="56"/>
                </a:cubicBezTo>
                <a:cubicBezTo>
                  <a:pt x="33" y="56"/>
                  <a:pt x="33" y="56"/>
                  <a:pt x="33" y="56"/>
                </a:cubicBezTo>
                <a:cubicBezTo>
                  <a:pt x="33" y="56"/>
                  <a:pt x="33" y="56"/>
                  <a:pt x="33" y="56"/>
                </a:cubicBezTo>
                <a:cubicBezTo>
                  <a:pt x="33" y="45"/>
                  <a:pt x="33" y="45"/>
                  <a:pt x="33" y="45"/>
                </a:cubicBezTo>
                <a:cubicBezTo>
                  <a:pt x="33" y="43"/>
                  <a:pt x="35" y="42"/>
                  <a:pt x="36" y="42"/>
                </a:cubicBezTo>
                <a:cubicBezTo>
                  <a:pt x="36" y="42"/>
                  <a:pt x="36" y="42"/>
                  <a:pt x="36" y="42"/>
                </a:cubicBezTo>
                <a:cubicBezTo>
                  <a:pt x="95" y="42"/>
                  <a:pt x="95" y="42"/>
                  <a:pt x="95" y="42"/>
                </a:cubicBezTo>
                <a:cubicBezTo>
                  <a:pt x="96" y="42"/>
                  <a:pt x="98" y="43"/>
                  <a:pt x="98" y="45"/>
                </a:cubicBezTo>
                <a:cubicBezTo>
                  <a:pt x="98" y="45"/>
                  <a:pt x="98" y="45"/>
                  <a:pt x="98" y="45"/>
                </a:cubicBezTo>
                <a:cubicBezTo>
                  <a:pt x="98" y="56"/>
                  <a:pt x="98" y="56"/>
                  <a:pt x="98" y="56"/>
                </a:cubicBezTo>
                <a:cubicBezTo>
                  <a:pt x="98" y="56"/>
                  <a:pt x="98" y="56"/>
                  <a:pt x="98" y="56"/>
                </a:cubicBezTo>
                <a:cubicBezTo>
                  <a:pt x="98" y="56"/>
                  <a:pt x="98" y="56"/>
                  <a:pt x="98" y="56"/>
                </a:cubicBezTo>
                <a:cubicBezTo>
                  <a:pt x="98" y="69"/>
                  <a:pt x="98" y="69"/>
                  <a:pt x="98" y="69"/>
                </a:cubicBezTo>
                <a:cubicBezTo>
                  <a:pt x="98" y="69"/>
                  <a:pt x="98" y="69"/>
                  <a:pt x="98" y="69"/>
                </a:cubicBezTo>
                <a:cubicBezTo>
                  <a:pt x="98" y="69"/>
                  <a:pt x="98" y="69"/>
                  <a:pt x="98" y="69"/>
                </a:cubicBezTo>
                <a:cubicBezTo>
                  <a:pt x="98" y="83"/>
                  <a:pt x="98" y="83"/>
                  <a:pt x="98" y="83"/>
                </a:cubicBezTo>
                <a:cubicBezTo>
                  <a:pt x="98" y="83"/>
                  <a:pt x="98" y="83"/>
                  <a:pt x="98" y="83"/>
                </a:cubicBezTo>
                <a:cubicBezTo>
                  <a:pt x="98" y="83"/>
                  <a:pt x="98" y="83"/>
                  <a:pt x="98" y="83"/>
                </a:cubicBezTo>
                <a:cubicBezTo>
                  <a:pt x="98" y="91"/>
                  <a:pt x="98" y="91"/>
                  <a:pt x="98" y="91"/>
                </a:cubicBezTo>
                <a:cubicBezTo>
                  <a:pt x="105" y="91"/>
                  <a:pt x="105" y="91"/>
                  <a:pt x="105" y="91"/>
                </a:cubicBezTo>
                <a:cubicBezTo>
                  <a:pt x="105" y="47"/>
                  <a:pt x="105" y="47"/>
                  <a:pt x="105" y="47"/>
                </a:cubicBezTo>
                <a:close/>
                <a:moveTo>
                  <a:pt x="39" y="80"/>
                </a:moveTo>
                <a:cubicBezTo>
                  <a:pt x="92" y="80"/>
                  <a:pt x="92" y="80"/>
                  <a:pt x="92" y="80"/>
                </a:cubicBezTo>
                <a:cubicBezTo>
                  <a:pt x="92" y="72"/>
                  <a:pt x="92" y="72"/>
                  <a:pt x="92" y="72"/>
                </a:cubicBezTo>
                <a:cubicBezTo>
                  <a:pt x="39" y="72"/>
                  <a:pt x="39" y="72"/>
                  <a:pt x="39" y="72"/>
                </a:cubicBezTo>
                <a:cubicBezTo>
                  <a:pt x="39" y="80"/>
                  <a:pt x="39" y="80"/>
                  <a:pt x="39" y="80"/>
                </a:cubicBezTo>
                <a:close/>
                <a:moveTo>
                  <a:pt x="92" y="86"/>
                </a:moveTo>
                <a:cubicBezTo>
                  <a:pt x="39" y="86"/>
                  <a:pt x="39" y="86"/>
                  <a:pt x="39" y="86"/>
                </a:cubicBezTo>
                <a:cubicBezTo>
                  <a:pt x="39" y="91"/>
                  <a:pt x="39" y="91"/>
                  <a:pt x="39" y="91"/>
                </a:cubicBezTo>
                <a:cubicBezTo>
                  <a:pt x="92" y="91"/>
                  <a:pt x="92" y="91"/>
                  <a:pt x="92" y="91"/>
                </a:cubicBezTo>
                <a:cubicBezTo>
                  <a:pt x="92" y="86"/>
                  <a:pt x="92" y="86"/>
                  <a:pt x="92" y="86"/>
                </a:cubicBezTo>
                <a:close/>
                <a:moveTo>
                  <a:pt x="39" y="66"/>
                </a:moveTo>
                <a:cubicBezTo>
                  <a:pt x="92" y="66"/>
                  <a:pt x="92" y="66"/>
                  <a:pt x="92" y="66"/>
                </a:cubicBezTo>
                <a:cubicBezTo>
                  <a:pt x="92" y="59"/>
                  <a:pt x="92" y="59"/>
                  <a:pt x="92" y="59"/>
                </a:cubicBezTo>
                <a:cubicBezTo>
                  <a:pt x="39" y="59"/>
                  <a:pt x="39" y="59"/>
                  <a:pt x="39" y="59"/>
                </a:cubicBezTo>
                <a:cubicBezTo>
                  <a:pt x="39" y="66"/>
                  <a:pt x="39" y="66"/>
                  <a:pt x="39" y="66"/>
                </a:cubicBezTo>
                <a:close/>
                <a:moveTo>
                  <a:pt x="39" y="53"/>
                </a:moveTo>
                <a:cubicBezTo>
                  <a:pt x="92" y="53"/>
                  <a:pt x="92" y="53"/>
                  <a:pt x="92" y="53"/>
                </a:cubicBezTo>
                <a:cubicBezTo>
                  <a:pt x="92" y="48"/>
                  <a:pt x="92" y="48"/>
                  <a:pt x="92" y="48"/>
                </a:cubicBezTo>
                <a:cubicBezTo>
                  <a:pt x="39" y="48"/>
                  <a:pt x="39" y="48"/>
                  <a:pt x="39" y="48"/>
                </a:cubicBezTo>
                <a:cubicBezTo>
                  <a:pt x="39" y="53"/>
                  <a:pt x="39" y="53"/>
                  <a:pt x="39" y="53"/>
                </a:cubicBezTo>
                <a:close/>
                <a:moveTo>
                  <a:pt x="8" y="45"/>
                </a:moveTo>
                <a:cubicBezTo>
                  <a:pt x="6" y="47"/>
                  <a:pt x="2" y="46"/>
                  <a:pt x="1" y="44"/>
                </a:cubicBezTo>
                <a:cubicBezTo>
                  <a:pt x="0" y="41"/>
                  <a:pt x="0" y="38"/>
                  <a:pt x="3" y="37"/>
                </a:cubicBezTo>
                <a:cubicBezTo>
                  <a:pt x="63" y="1"/>
                  <a:pt x="63" y="1"/>
                  <a:pt x="63" y="1"/>
                </a:cubicBezTo>
                <a:cubicBezTo>
                  <a:pt x="65" y="0"/>
                  <a:pt x="67" y="0"/>
                  <a:pt x="68" y="1"/>
                </a:cubicBezTo>
                <a:cubicBezTo>
                  <a:pt x="128" y="37"/>
                  <a:pt x="128" y="37"/>
                  <a:pt x="128" y="37"/>
                </a:cubicBezTo>
                <a:cubicBezTo>
                  <a:pt x="131" y="38"/>
                  <a:pt x="131" y="41"/>
                  <a:pt x="130" y="44"/>
                </a:cubicBezTo>
                <a:cubicBezTo>
                  <a:pt x="129" y="46"/>
                  <a:pt x="126" y="47"/>
                  <a:pt x="123" y="45"/>
                </a:cubicBezTo>
                <a:cubicBezTo>
                  <a:pt x="66" y="11"/>
                  <a:pt x="66" y="11"/>
                  <a:pt x="66" y="11"/>
                </a:cubicBezTo>
                <a:cubicBezTo>
                  <a:pt x="8" y="45"/>
                  <a:pt x="8" y="45"/>
                  <a:pt x="8" y="45"/>
                </a:cubicBezTo>
                <a:close/>
                <a:moveTo>
                  <a:pt x="68" y="1"/>
                </a:moveTo>
                <a:cubicBezTo>
                  <a:pt x="68" y="1"/>
                  <a:pt x="68" y="1"/>
                  <a:pt x="68" y="1"/>
                </a:cubicBezTo>
                <a:cubicBezTo>
                  <a:pt x="68" y="1"/>
                  <a:pt x="68" y="1"/>
                  <a:pt x="68" y="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84" name="Freeform 3974"/>
          <p:cNvSpPr>
            <a:spLocks noEditPoints="1"/>
          </p:cNvSpPr>
          <p:nvPr/>
        </p:nvSpPr>
        <p:spPr bwMode="auto">
          <a:xfrm>
            <a:off x="10584758" y="2450941"/>
            <a:ext cx="210431" cy="224709"/>
          </a:xfrm>
          <a:custGeom>
            <a:avLst/>
            <a:gdLst>
              <a:gd name="T0" fmla="*/ 26 w 118"/>
              <a:gd name="T1" fmla="*/ 99 h 126"/>
              <a:gd name="T2" fmla="*/ 20 w 118"/>
              <a:gd name="T3" fmla="*/ 90 h 126"/>
              <a:gd name="T4" fmla="*/ 20 w 118"/>
              <a:gd name="T5" fmla="*/ 74 h 126"/>
              <a:gd name="T6" fmla="*/ 26 w 118"/>
              <a:gd name="T7" fmla="*/ 60 h 126"/>
              <a:gd name="T8" fmla="*/ 31 w 118"/>
              <a:gd name="T9" fmla="*/ 54 h 126"/>
              <a:gd name="T10" fmla="*/ 35 w 118"/>
              <a:gd name="T11" fmla="*/ 58 h 126"/>
              <a:gd name="T12" fmla="*/ 31 w 118"/>
              <a:gd name="T13" fmla="*/ 63 h 126"/>
              <a:gd name="T14" fmla="*/ 26 w 118"/>
              <a:gd name="T15" fmla="*/ 75 h 126"/>
              <a:gd name="T16" fmla="*/ 26 w 118"/>
              <a:gd name="T17" fmla="*/ 89 h 126"/>
              <a:gd name="T18" fmla="*/ 100 w 118"/>
              <a:gd name="T19" fmla="*/ 39 h 126"/>
              <a:gd name="T20" fmla="*/ 113 w 118"/>
              <a:gd name="T21" fmla="*/ 58 h 126"/>
              <a:gd name="T22" fmla="*/ 118 w 118"/>
              <a:gd name="T23" fmla="*/ 82 h 126"/>
              <a:gd name="T24" fmla="*/ 108 w 118"/>
              <a:gd name="T25" fmla="*/ 115 h 126"/>
              <a:gd name="T26" fmla="*/ 88 w 118"/>
              <a:gd name="T27" fmla="*/ 126 h 126"/>
              <a:gd name="T28" fmla="*/ 19 w 118"/>
              <a:gd name="T29" fmla="*/ 123 h 126"/>
              <a:gd name="T30" fmla="*/ 11 w 118"/>
              <a:gd name="T31" fmla="*/ 115 h 126"/>
              <a:gd name="T32" fmla="*/ 0 w 118"/>
              <a:gd name="T33" fmla="*/ 82 h 126"/>
              <a:gd name="T34" fmla="*/ 6 w 118"/>
              <a:gd name="T35" fmla="*/ 57 h 126"/>
              <a:gd name="T36" fmla="*/ 19 w 118"/>
              <a:gd name="T37" fmla="*/ 30 h 126"/>
              <a:gd name="T38" fmla="*/ 28 w 118"/>
              <a:gd name="T39" fmla="*/ 9 h 126"/>
              <a:gd name="T40" fmla="*/ 28 w 118"/>
              <a:gd name="T41" fmla="*/ 9 h 126"/>
              <a:gd name="T42" fmla="*/ 70 w 118"/>
              <a:gd name="T43" fmla="*/ 0 h 126"/>
              <a:gd name="T44" fmla="*/ 100 w 118"/>
              <a:gd name="T45" fmla="*/ 30 h 126"/>
              <a:gd name="T46" fmla="*/ 104 w 118"/>
              <a:gd name="T47" fmla="*/ 62 h 126"/>
              <a:gd name="T48" fmla="*/ 90 w 118"/>
              <a:gd name="T49" fmla="*/ 41 h 126"/>
              <a:gd name="T50" fmla="*/ 84 w 118"/>
              <a:gd name="T51" fmla="*/ 16 h 126"/>
              <a:gd name="T52" fmla="*/ 49 w 118"/>
              <a:gd name="T53" fmla="*/ 10 h 126"/>
              <a:gd name="T54" fmla="*/ 35 w 118"/>
              <a:gd name="T55" fmla="*/ 16 h 126"/>
              <a:gd name="T56" fmla="*/ 29 w 118"/>
              <a:gd name="T57" fmla="*/ 30 h 126"/>
              <a:gd name="T58" fmla="*/ 29 w 118"/>
              <a:gd name="T59" fmla="*/ 41 h 126"/>
              <a:gd name="T60" fmla="*/ 15 w 118"/>
              <a:gd name="T61" fmla="*/ 61 h 126"/>
              <a:gd name="T62" fmla="*/ 10 w 118"/>
              <a:gd name="T63" fmla="*/ 82 h 126"/>
              <a:gd name="T64" fmla="*/ 19 w 118"/>
              <a:gd name="T65" fmla="*/ 110 h 126"/>
              <a:gd name="T66" fmla="*/ 24 w 118"/>
              <a:gd name="T67" fmla="*/ 114 h 126"/>
              <a:gd name="T68" fmla="*/ 88 w 118"/>
              <a:gd name="T69" fmla="*/ 116 h 126"/>
              <a:gd name="T70" fmla="*/ 100 w 118"/>
              <a:gd name="T71" fmla="*/ 110 h 126"/>
              <a:gd name="T72" fmla="*/ 108 w 118"/>
              <a:gd name="T73" fmla="*/ 82 h 126"/>
              <a:gd name="T74" fmla="*/ 104 w 118"/>
              <a:gd name="T75" fmla="*/ 62 h 126"/>
              <a:gd name="T76" fmla="*/ 74 w 118"/>
              <a:gd name="T77" fmla="*/ 19 h 126"/>
              <a:gd name="T78" fmla="*/ 79 w 118"/>
              <a:gd name="T79" fmla="*/ 21 h 126"/>
              <a:gd name="T80" fmla="*/ 81 w 118"/>
              <a:gd name="T81" fmla="*/ 26 h 126"/>
              <a:gd name="T82" fmla="*/ 79 w 118"/>
              <a:gd name="T83" fmla="*/ 37 h 126"/>
              <a:gd name="T84" fmla="*/ 79 w 118"/>
              <a:gd name="T85" fmla="*/ 37 h 126"/>
              <a:gd name="T86" fmla="*/ 44 w 118"/>
              <a:gd name="T87" fmla="*/ 39 h 126"/>
              <a:gd name="T88" fmla="*/ 37 w 118"/>
              <a:gd name="T89" fmla="*/ 32 h 126"/>
              <a:gd name="T90" fmla="*/ 39 w 118"/>
              <a:gd name="T91" fmla="*/ 21 h 126"/>
              <a:gd name="T92" fmla="*/ 44 w 118"/>
              <a:gd name="T93" fmla="*/ 19 h 126"/>
              <a:gd name="T94" fmla="*/ 44 w 118"/>
              <a:gd name="T95" fmla="*/ 25 h 126"/>
              <a:gd name="T96" fmla="*/ 44 w 118"/>
              <a:gd name="T97" fmla="*/ 25 h 126"/>
              <a:gd name="T98" fmla="*/ 43 w 118"/>
              <a:gd name="T99" fmla="*/ 32 h 126"/>
              <a:gd name="T100" fmla="*/ 44 w 118"/>
              <a:gd name="T101" fmla="*/ 33 h 126"/>
              <a:gd name="T102" fmla="*/ 75 w 118"/>
              <a:gd name="T103" fmla="*/ 33 h 126"/>
              <a:gd name="T104" fmla="*/ 75 w 118"/>
              <a:gd name="T105" fmla="*/ 32 h 126"/>
              <a:gd name="T106" fmla="*/ 75 w 118"/>
              <a:gd name="T107" fmla="*/ 25 h 126"/>
              <a:gd name="T108" fmla="*/ 74 w 118"/>
              <a:gd name="T109" fmla="*/ 25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18" h="126">
                <a:moveTo>
                  <a:pt x="28" y="95"/>
                </a:moveTo>
                <a:cubicBezTo>
                  <a:pt x="28" y="97"/>
                  <a:pt x="28" y="99"/>
                  <a:pt x="26" y="99"/>
                </a:cubicBezTo>
                <a:cubicBezTo>
                  <a:pt x="25" y="100"/>
                  <a:pt x="23" y="99"/>
                  <a:pt x="22" y="98"/>
                </a:cubicBezTo>
                <a:cubicBezTo>
                  <a:pt x="21" y="95"/>
                  <a:pt x="20" y="93"/>
                  <a:pt x="20" y="90"/>
                </a:cubicBezTo>
                <a:cubicBezTo>
                  <a:pt x="19" y="87"/>
                  <a:pt x="19" y="85"/>
                  <a:pt x="19" y="82"/>
                </a:cubicBezTo>
                <a:cubicBezTo>
                  <a:pt x="19" y="79"/>
                  <a:pt x="19" y="77"/>
                  <a:pt x="20" y="74"/>
                </a:cubicBezTo>
                <a:cubicBezTo>
                  <a:pt x="20" y="71"/>
                  <a:pt x="21" y="69"/>
                  <a:pt x="22" y="66"/>
                </a:cubicBezTo>
                <a:cubicBezTo>
                  <a:pt x="23" y="64"/>
                  <a:pt x="25" y="62"/>
                  <a:pt x="26" y="60"/>
                </a:cubicBezTo>
                <a:cubicBezTo>
                  <a:pt x="26" y="59"/>
                  <a:pt x="26" y="59"/>
                  <a:pt x="26" y="59"/>
                </a:cubicBezTo>
                <a:cubicBezTo>
                  <a:pt x="28" y="57"/>
                  <a:pt x="29" y="55"/>
                  <a:pt x="31" y="54"/>
                </a:cubicBezTo>
                <a:cubicBezTo>
                  <a:pt x="32" y="52"/>
                  <a:pt x="34" y="52"/>
                  <a:pt x="35" y="54"/>
                </a:cubicBezTo>
                <a:cubicBezTo>
                  <a:pt x="36" y="55"/>
                  <a:pt x="36" y="57"/>
                  <a:pt x="35" y="58"/>
                </a:cubicBezTo>
                <a:cubicBezTo>
                  <a:pt x="34" y="59"/>
                  <a:pt x="32" y="61"/>
                  <a:pt x="31" y="63"/>
                </a:cubicBezTo>
                <a:cubicBezTo>
                  <a:pt x="31" y="63"/>
                  <a:pt x="31" y="63"/>
                  <a:pt x="31" y="63"/>
                </a:cubicBezTo>
                <a:cubicBezTo>
                  <a:pt x="30" y="65"/>
                  <a:pt x="29" y="67"/>
                  <a:pt x="28" y="69"/>
                </a:cubicBezTo>
                <a:cubicBezTo>
                  <a:pt x="27" y="71"/>
                  <a:pt x="26" y="73"/>
                  <a:pt x="26" y="75"/>
                </a:cubicBezTo>
                <a:cubicBezTo>
                  <a:pt x="25" y="77"/>
                  <a:pt x="25" y="80"/>
                  <a:pt x="25" y="82"/>
                </a:cubicBezTo>
                <a:cubicBezTo>
                  <a:pt x="25" y="84"/>
                  <a:pt x="25" y="87"/>
                  <a:pt x="26" y="89"/>
                </a:cubicBezTo>
                <a:cubicBezTo>
                  <a:pt x="26" y="91"/>
                  <a:pt x="27" y="93"/>
                  <a:pt x="28" y="95"/>
                </a:cubicBezTo>
                <a:close/>
                <a:moveTo>
                  <a:pt x="100" y="39"/>
                </a:moveTo>
                <a:cubicBezTo>
                  <a:pt x="105" y="44"/>
                  <a:pt x="110" y="51"/>
                  <a:pt x="113" y="58"/>
                </a:cubicBezTo>
                <a:cubicBezTo>
                  <a:pt x="113" y="58"/>
                  <a:pt x="113" y="58"/>
                  <a:pt x="113" y="58"/>
                </a:cubicBezTo>
                <a:cubicBezTo>
                  <a:pt x="113" y="58"/>
                  <a:pt x="113" y="58"/>
                  <a:pt x="113" y="58"/>
                </a:cubicBezTo>
                <a:cubicBezTo>
                  <a:pt x="116" y="65"/>
                  <a:pt x="118" y="73"/>
                  <a:pt x="118" y="82"/>
                </a:cubicBezTo>
                <a:cubicBezTo>
                  <a:pt x="118" y="88"/>
                  <a:pt x="117" y="94"/>
                  <a:pt x="116" y="99"/>
                </a:cubicBezTo>
                <a:cubicBezTo>
                  <a:pt x="114" y="105"/>
                  <a:pt x="111" y="110"/>
                  <a:pt x="108" y="115"/>
                </a:cubicBezTo>
                <a:cubicBezTo>
                  <a:pt x="106" y="119"/>
                  <a:pt x="103" y="121"/>
                  <a:pt x="99" y="123"/>
                </a:cubicBezTo>
                <a:cubicBezTo>
                  <a:pt x="96" y="125"/>
                  <a:pt x="92" y="126"/>
                  <a:pt x="88" y="126"/>
                </a:cubicBezTo>
                <a:cubicBezTo>
                  <a:pt x="30" y="126"/>
                  <a:pt x="30" y="126"/>
                  <a:pt x="30" y="126"/>
                </a:cubicBezTo>
                <a:cubicBezTo>
                  <a:pt x="26" y="126"/>
                  <a:pt x="23" y="125"/>
                  <a:pt x="19" y="123"/>
                </a:cubicBezTo>
                <a:cubicBezTo>
                  <a:pt x="19" y="123"/>
                  <a:pt x="19" y="123"/>
                  <a:pt x="19" y="123"/>
                </a:cubicBezTo>
                <a:cubicBezTo>
                  <a:pt x="16" y="121"/>
                  <a:pt x="13" y="118"/>
                  <a:pt x="11" y="115"/>
                </a:cubicBezTo>
                <a:cubicBezTo>
                  <a:pt x="8" y="110"/>
                  <a:pt x="5" y="105"/>
                  <a:pt x="3" y="99"/>
                </a:cubicBezTo>
                <a:cubicBezTo>
                  <a:pt x="1" y="94"/>
                  <a:pt x="0" y="88"/>
                  <a:pt x="0" y="82"/>
                </a:cubicBezTo>
                <a:cubicBezTo>
                  <a:pt x="0" y="73"/>
                  <a:pt x="2" y="65"/>
                  <a:pt x="6" y="58"/>
                </a:cubicBezTo>
                <a:cubicBezTo>
                  <a:pt x="6" y="57"/>
                  <a:pt x="6" y="57"/>
                  <a:pt x="6" y="57"/>
                </a:cubicBezTo>
                <a:cubicBezTo>
                  <a:pt x="9" y="50"/>
                  <a:pt x="14" y="44"/>
                  <a:pt x="19" y="39"/>
                </a:cubicBezTo>
                <a:cubicBezTo>
                  <a:pt x="19" y="30"/>
                  <a:pt x="19" y="30"/>
                  <a:pt x="19" y="30"/>
                </a:cubicBezTo>
                <a:cubicBezTo>
                  <a:pt x="19" y="22"/>
                  <a:pt x="22" y="15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28" y="9"/>
                  <a:pt x="28" y="9"/>
                  <a:pt x="28" y="9"/>
                </a:cubicBezTo>
                <a:cubicBezTo>
                  <a:pt x="33" y="4"/>
                  <a:pt x="41" y="0"/>
                  <a:pt x="49" y="0"/>
                </a:cubicBezTo>
                <a:cubicBezTo>
                  <a:pt x="70" y="0"/>
                  <a:pt x="70" y="0"/>
                  <a:pt x="70" y="0"/>
                </a:cubicBezTo>
                <a:cubicBezTo>
                  <a:pt x="78" y="0"/>
                  <a:pt x="85" y="4"/>
                  <a:pt x="91" y="9"/>
                </a:cubicBezTo>
                <a:cubicBezTo>
                  <a:pt x="96" y="15"/>
                  <a:pt x="100" y="22"/>
                  <a:pt x="100" y="30"/>
                </a:cubicBezTo>
                <a:cubicBezTo>
                  <a:pt x="100" y="39"/>
                  <a:pt x="100" y="39"/>
                  <a:pt x="100" y="39"/>
                </a:cubicBezTo>
                <a:close/>
                <a:moveTo>
                  <a:pt x="104" y="62"/>
                </a:moveTo>
                <a:cubicBezTo>
                  <a:pt x="101" y="55"/>
                  <a:pt x="97" y="50"/>
                  <a:pt x="92" y="45"/>
                </a:cubicBezTo>
                <a:cubicBezTo>
                  <a:pt x="91" y="44"/>
                  <a:pt x="90" y="43"/>
                  <a:pt x="90" y="41"/>
                </a:cubicBezTo>
                <a:cubicBezTo>
                  <a:pt x="90" y="30"/>
                  <a:pt x="90" y="30"/>
                  <a:pt x="90" y="30"/>
                </a:cubicBezTo>
                <a:cubicBezTo>
                  <a:pt x="90" y="25"/>
                  <a:pt x="88" y="20"/>
                  <a:pt x="84" y="16"/>
                </a:cubicBezTo>
                <a:cubicBezTo>
                  <a:pt x="80" y="13"/>
                  <a:pt x="75" y="10"/>
                  <a:pt x="70" y="10"/>
                </a:cubicBezTo>
                <a:cubicBezTo>
                  <a:pt x="49" y="10"/>
                  <a:pt x="49" y="10"/>
                  <a:pt x="49" y="10"/>
                </a:cubicBezTo>
                <a:cubicBezTo>
                  <a:pt x="44" y="10"/>
                  <a:pt x="38" y="12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5" y="16"/>
                  <a:pt x="35" y="16"/>
                  <a:pt x="35" y="16"/>
                </a:cubicBezTo>
                <a:cubicBezTo>
                  <a:pt x="31" y="20"/>
                  <a:pt x="29" y="25"/>
                  <a:pt x="29" y="30"/>
                </a:cubicBezTo>
                <a:cubicBezTo>
                  <a:pt x="29" y="41"/>
                  <a:pt x="29" y="41"/>
                  <a:pt x="29" y="41"/>
                </a:cubicBezTo>
                <a:cubicBezTo>
                  <a:pt x="29" y="41"/>
                  <a:pt x="29" y="41"/>
                  <a:pt x="29" y="41"/>
                </a:cubicBezTo>
                <a:cubicBezTo>
                  <a:pt x="29" y="43"/>
                  <a:pt x="28" y="44"/>
                  <a:pt x="27" y="45"/>
                </a:cubicBezTo>
                <a:cubicBezTo>
                  <a:pt x="22" y="50"/>
                  <a:pt x="18" y="55"/>
                  <a:pt x="15" y="61"/>
                </a:cubicBezTo>
                <a:cubicBezTo>
                  <a:pt x="15" y="62"/>
                  <a:pt x="15" y="62"/>
                  <a:pt x="15" y="62"/>
                </a:cubicBezTo>
                <a:cubicBezTo>
                  <a:pt x="12" y="68"/>
                  <a:pt x="10" y="75"/>
                  <a:pt x="10" y="82"/>
                </a:cubicBezTo>
                <a:cubicBezTo>
                  <a:pt x="10" y="87"/>
                  <a:pt x="11" y="92"/>
                  <a:pt x="13" y="96"/>
                </a:cubicBezTo>
                <a:cubicBezTo>
                  <a:pt x="14" y="101"/>
                  <a:pt x="16" y="106"/>
                  <a:pt x="19" y="110"/>
                </a:cubicBezTo>
                <a:cubicBezTo>
                  <a:pt x="20" y="112"/>
                  <a:pt x="22" y="113"/>
                  <a:pt x="24" y="114"/>
                </a:cubicBezTo>
                <a:cubicBezTo>
                  <a:pt x="24" y="114"/>
                  <a:pt x="24" y="114"/>
                  <a:pt x="24" y="114"/>
                </a:cubicBezTo>
                <a:cubicBezTo>
                  <a:pt x="26" y="115"/>
                  <a:pt x="28" y="116"/>
                  <a:pt x="30" y="116"/>
                </a:cubicBezTo>
                <a:cubicBezTo>
                  <a:pt x="88" y="116"/>
                  <a:pt x="88" y="116"/>
                  <a:pt x="88" y="116"/>
                </a:cubicBezTo>
                <a:cubicBezTo>
                  <a:pt x="91" y="116"/>
                  <a:pt x="93" y="115"/>
                  <a:pt x="95" y="114"/>
                </a:cubicBezTo>
                <a:cubicBezTo>
                  <a:pt x="97" y="113"/>
                  <a:pt x="98" y="112"/>
                  <a:pt x="100" y="110"/>
                </a:cubicBezTo>
                <a:cubicBezTo>
                  <a:pt x="102" y="106"/>
                  <a:pt x="105" y="101"/>
                  <a:pt x="106" y="96"/>
                </a:cubicBezTo>
                <a:cubicBezTo>
                  <a:pt x="108" y="92"/>
                  <a:pt x="108" y="87"/>
                  <a:pt x="108" y="82"/>
                </a:cubicBezTo>
                <a:cubicBezTo>
                  <a:pt x="108" y="75"/>
                  <a:pt x="107" y="68"/>
                  <a:pt x="104" y="62"/>
                </a:cubicBezTo>
                <a:cubicBezTo>
                  <a:pt x="104" y="62"/>
                  <a:pt x="104" y="62"/>
                  <a:pt x="104" y="62"/>
                </a:cubicBezTo>
                <a:close/>
                <a:moveTo>
                  <a:pt x="44" y="19"/>
                </a:moveTo>
                <a:cubicBezTo>
                  <a:pt x="74" y="19"/>
                  <a:pt x="74" y="19"/>
                  <a:pt x="74" y="19"/>
                </a:cubicBezTo>
                <a:cubicBezTo>
                  <a:pt x="76" y="19"/>
                  <a:pt x="78" y="20"/>
                  <a:pt x="79" y="21"/>
                </a:cubicBezTo>
                <a:cubicBezTo>
                  <a:pt x="79" y="21"/>
                  <a:pt x="79" y="21"/>
                  <a:pt x="79" y="21"/>
                </a:cubicBezTo>
                <a:cubicBezTo>
                  <a:pt x="79" y="21"/>
                  <a:pt x="79" y="21"/>
                  <a:pt x="79" y="21"/>
                </a:cubicBezTo>
                <a:cubicBezTo>
                  <a:pt x="81" y="22"/>
                  <a:pt x="81" y="24"/>
                  <a:pt x="81" y="26"/>
                </a:cubicBezTo>
                <a:cubicBezTo>
                  <a:pt x="81" y="32"/>
                  <a:pt x="81" y="32"/>
                  <a:pt x="81" y="32"/>
                </a:cubicBezTo>
                <a:cubicBezTo>
                  <a:pt x="81" y="34"/>
                  <a:pt x="80" y="36"/>
                  <a:pt x="79" y="37"/>
                </a:cubicBezTo>
                <a:cubicBezTo>
                  <a:pt x="79" y="37"/>
                  <a:pt x="79" y="37"/>
                  <a:pt x="79" y="37"/>
                </a:cubicBezTo>
                <a:cubicBezTo>
                  <a:pt x="79" y="37"/>
                  <a:pt x="79" y="37"/>
                  <a:pt x="79" y="37"/>
                </a:cubicBezTo>
                <a:cubicBezTo>
                  <a:pt x="78" y="39"/>
                  <a:pt x="76" y="39"/>
                  <a:pt x="74" y="39"/>
                </a:cubicBezTo>
                <a:cubicBezTo>
                  <a:pt x="44" y="39"/>
                  <a:pt x="44" y="39"/>
                  <a:pt x="44" y="39"/>
                </a:cubicBezTo>
                <a:cubicBezTo>
                  <a:pt x="42" y="39"/>
                  <a:pt x="41" y="39"/>
                  <a:pt x="39" y="37"/>
                </a:cubicBezTo>
                <a:cubicBezTo>
                  <a:pt x="38" y="36"/>
                  <a:pt x="37" y="34"/>
                  <a:pt x="37" y="32"/>
                </a:cubicBezTo>
                <a:cubicBezTo>
                  <a:pt x="37" y="26"/>
                  <a:pt x="37" y="26"/>
                  <a:pt x="37" y="26"/>
                </a:cubicBezTo>
                <a:cubicBezTo>
                  <a:pt x="37" y="24"/>
                  <a:pt x="38" y="22"/>
                  <a:pt x="39" y="21"/>
                </a:cubicBezTo>
                <a:cubicBezTo>
                  <a:pt x="40" y="21"/>
                  <a:pt x="40" y="21"/>
                  <a:pt x="40" y="21"/>
                </a:cubicBezTo>
                <a:cubicBezTo>
                  <a:pt x="41" y="20"/>
                  <a:pt x="43" y="19"/>
                  <a:pt x="44" y="19"/>
                </a:cubicBezTo>
                <a:close/>
                <a:moveTo>
                  <a:pt x="74" y="25"/>
                </a:moveTo>
                <a:cubicBezTo>
                  <a:pt x="44" y="25"/>
                  <a:pt x="44" y="25"/>
                  <a:pt x="44" y="25"/>
                </a:cubicBezTo>
                <a:cubicBezTo>
                  <a:pt x="44" y="25"/>
                  <a:pt x="44" y="25"/>
                  <a:pt x="44" y="25"/>
                </a:cubicBezTo>
                <a:cubicBezTo>
                  <a:pt x="44" y="25"/>
                  <a:pt x="44" y="25"/>
                  <a:pt x="44" y="25"/>
                </a:cubicBezTo>
                <a:cubicBezTo>
                  <a:pt x="43" y="25"/>
                  <a:pt x="43" y="25"/>
                  <a:pt x="43" y="26"/>
                </a:cubicBezTo>
                <a:cubicBezTo>
                  <a:pt x="43" y="32"/>
                  <a:pt x="43" y="32"/>
                  <a:pt x="43" y="32"/>
                </a:cubicBezTo>
                <a:cubicBezTo>
                  <a:pt x="43" y="33"/>
                  <a:pt x="43" y="33"/>
                  <a:pt x="44" y="33"/>
                </a:cubicBezTo>
                <a:cubicBezTo>
                  <a:pt x="44" y="33"/>
                  <a:pt x="44" y="33"/>
                  <a:pt x="44" y="33"/>
                </a:cubicBezTo>
                <a:cubicBezTo>
                  <a:pt x="74" y="33"/>
                  <a:pt x="74" y="33"/>
                  <a:pt x="74" y="33"/>
                </a:cubicBezTo>
                <a:cubicBezTo>
                  <a:pt x="75" y="33"/>
                  <a:pt x="75" y="33"/>
                  <a:pt x="75" y="33"/>
                </a:cubicBezTo>
                <a:cubicBezTo>
                  <a:pt x="75" y="33"/>
                  <a:pt x="75" y="33"/>
                  <a:pt x="75" y="33"/>
                </a:cubicBezTo>
                <a:cubicBezTo>
                  <a:pt x="75" y="33"/>
                  <a:pt x="75" y="33"/>
                  <a:pt x="75" y="32"/>
                </a:cubicBezTo>
                <a:cubicBezTo>
                  <a:pt x="75" y="26"/>
                  <a:pt x="75" y="26"/>
                  <a:pt x="75" y="26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5" y="25"/>
                </a:cubicBezTo>
                <a:cubicBezTo>
                  <a:pt x="75" y="25"/>
                  <a:pt x="75" y="25"/>
                  <a:pt x="74" y="2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85" name="Freeform 3975"/>
          <p:cNvSpPr>
            <a:spLocks noEditPoints="1"/>
          </p:cNvSpPr>
          <p:nvPr/>
        </p:nvSpPr>
        <p:spPr bwMode="auto">
          <a:xfrm>
            <a:off x="11013161" y="2447170"/>
            <a:ext cx="163669" cy="228479"/>
          </a:xfrm>
          <a:custGeom>
            <a:avLst/>
            <a:gdLst>
              <a:gd name="T0" fmla="*/ 23 w 92"/>
              <a:gd name="T1" fmla="*/ 16 h 128"/>
              <a:gd name="T2" fmla="*/ 28 w 92"/>
              <a:gd name="T3" fmla="*/ 12 h 128"/>
              <a:gd name="T4" fmla="*/ 36 w 92"/>
              <a:gd name="T5" fmla="*/ 12 h 128"/>
              <a:gd name="T6" fmla="*/ 39 w 92"/>
              <a:gd name="T7" fmla="*/ 0 h 128"/>
              <a:gd name="T8" fmla="*/ 42 w 92"/>
              <a:gd name="T9" fmla="*/ 12 h 128"/>
              <a:gd name="T10" fmla="*/ 50 w 92"/>
              <a:gd name="T11" fmla="*/ 3 h 128"/>
              <a:gd name="T12" fmla="*/ 56 w 92"/>
              <a:gd name="T13" fmla="*/ 3 h 128"/>
              <a:gd name="T14" fmla="*/ 64 w 92"/>
              <a:gd name="T15" fmla="*/ 12 h 128"/>
              <a:gd name="T16" fmla="*/ 69 w 92"/>
              <a:gd name="T17" fmla="*/ 16 h 128"/>
              <a:gd name="T18" fmla="*/ 86 w 92"/>
              <a:gd name="T19" fmla="*/ 22 h 128"/>
              <a:gd name="T20" fmla="*/ 86 w 92"/>
              <a:gd name="T21" fmla="*/ 22 h 128"/>
              <a:gd name="T22" fmla="*/ 89 w 92"/>
              <a:gd name="T23" fmla="*/ 0 h 128"/>
              <a:gd name="T24" fmla="*/ 92 w 92"/>
              <a:gd name="T25" fmla="*/ 36 h 128"/>
              <a:gd name="T26" fmla="*/ 89 w 92"/>
              <a:gd name="T27" fmla="*/ 48 h 128"/>
              <a:gd name="T28" fmla="*/ 73 w 92"/>
              <a:gd name="T29" fmla="*/ 73 h 128"/>
              <a:gd name="T30" fmla="*/ 69 w 92"/>
              <a:gd name="T31" fmla="*/ 75 h 128"/>
              <a:gd name="T32" fmla="*/ 62 w 92"/>
              <a:gd name="T33" fmla="*/ 83 h 128"/>
              <a:gd name="T34" fmla="*/ 57 w 92"/>
              <a:gd name="T35" fmla="*/ 88 h 128"/>
              <a:gd name="T36" fmla="*/ 51 w 92"/>
              <a:gd name="T37" fmla="*/ 96 h 128"/>
              <a:gd name="T38" fmla="*/ 46 w 92"/>
              <a:gd name="T39" fmla="*/ 101 h 128"/>
              <a:gd name="T40" fmla="*/ 40 w 92"/>
              <a:gd name="T41" fmla="*/ 103 h 128"/>
              <a:gd name="T42" fmla="*/ 46 w 92"/>
              <a:gd name="T43" fmla="*/ 118 h 128"/>
              <a:gd name="T44" fmla="*/ 59 w 92"/>
              <a:gd name="T45" fmla="*/ 104 h 128"/>
              <a:gd name="T46" fmla="*/ 46 w 92"/>
              <a:gd name="T47" fmla="*/ 128 h 128"/>
              <a:gd name="T48" fmla="*/ 33 w 92"/>
              <a:gd name="T49" fmla="*/ 96 h 128"/>
              <a:gd name="T50" fmla="*/ 33 w 92"/>
              <a:gd name="T51" fmla="*/ 96 h 128"/>
              <a:gd name="T52" fmla="*/ 41 w 92"/>
              <a:gd name="T53" fmla="*/ 88 h 128"/>
              <a:gd name="T54" fmla="*/ 30 w 92"/>
              <a:gd name="T55" fmla="*/ 83 h 128"/>
              <a:gd name="T56" fmla="*/ 30 w 92"/>
              <a:gd name="T57" fmla="*/ 75 h 128"/>
              <a:gd name="T58" fmla="*/ 18 w 92"/>
              <a:gd name="T59" fmla="*/ 73 h 128"/>
              <a:gd name="T60" fmla="*/ 0 w 92"/>
              <a:gd name="T61" fmla="*/ 37 h 128"/>
              <a:gd name="T62" fmla="*/ 0 w 92"/>
              <a:gd name="T63" fmla="*/ 3 h 128"/>
              <a:gd name="T64" fmla="*/ 6 w 92"/>
              <a:gd name="T65" fmla="*/ 3 h 128"/>
              <a:gd name="T66" fmla="*/ 6 w 92"/>
              <a:gd name="T67" fmla="*/ 22 h 128"/>
              <a:gd name="T68" fmla="*/ 21 w 92"/>
              <a:gd name="T69" fmla="*/ 16 h 128"/>
              <a:gd name="T70" fmla="*/ 20 w 92"/>
              <a:gd name="T71" fmla="*/ 22 h 128"/>
              <a:gd name="T72" fmla="*/ 6 w 92"/>
              <a:gd name="T73" fmla="*/ 37 h 128"/>
              <a:gd name="T74" fmla="*/ 9 w 92"/>
              <a:gd name="T75" fmla="*/ 46 h 128"/>
              <a:gd name="T76" fmla="*/ 83 w 92"/>
              <a:gd name="T77" fmla="*/ 46 h 128"/>
              <a:gd name="T78" fmla="*/ 82 w 92"/>
              <a:gd name="T79" fmla="*/ 26 h 128"/>
              <a:gd name="T80" fmla="*/ 82 w 92"/>
              <a:gd name="T81" fmla="*/ 26 h 128"/>
              <a:gd name="T82" fmla="*/ 18 w 92"/>
              <a:gd name="T83" fmla="*/ 52 h 128"/>
              <a:gd name="T84" fmla="*/ 35 w 92"/>
              <a:gd name="T85" fmla="*/ 65 h 128"/>
              <a:gd name="T86" fmla="*/ 40 w 92"/>
              <a:gd name="T87" fmla="*/ 70 h 128"/>
              <a:gd name="T88" fmla="*/ 52 w 92"/>
              <a:gd name="T89" fmla="*/ 78 h 128"/>
              <a:gd name="T90" fmla="*/ 52 w 92"/>
              <a:gd name="T91" fmla="*/ 70 h 128"/>
              <a:gd name="T92" fmla="*/ 66 w 92"/>
              <a:gd name="T93" fmla="*/ 65 h 128"/>
              <a:gd name="T94" fmla="*/ 61 w 92"/>
              <a:gd name="T95" fmla="*/ 22 h 128"/>
              <a:gd name="T96" fmla="*/ 18 w 92"/>
              <a:gd name="T97" fmla="*/ 5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92" h="128">
                <a:moveTo>
                  <a:pt x="21" y="16"/>
                </a:moveTo>
                <a:cubicBezTo>
                  <a:pt x="22" y="16"/>
                  <a:pt x="22" y="16"/>
                  <a:pt x="23" y="16"/>
                </a:cubicBezTo>
                <a:cubicBezTo>
                  <a:pt x="23" y="15"/>
                  <a:pt x="23" y="15"/>
                  <a:pt x="23" y="15"/>
                </a:cubicBezTo>
                <a:cubicBezTo>
                  <a:pt x="24" y="14"/>
                  <a:pt x="26" y="12"/>
                  <a:pt x="28" y="12"/>
                </a:cubicBezTo>
                <a:cubicBezTo>
                  <a:pt x="28" y="12"/>
                  <a:pt x="28" y="12"/>
                  <a:pt x="28" y="12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3"/>
                  <a:pt x="36" y="3"/>
                  <a:pt x="36" y="3"/>
                </a:cubicBezTo>
                <a:cubicBezTo>
                  <a:pt x="36" y="2"/>
                  <a:pt x="37" y="0"/>
                  <a:pt x="39" y="0"/>
                </a:cubicBezTo>
                <a:cubicBezTo>
                  <a:pt x="41" y="0"/>
                  <a:pt x="42" y="2"/>
                  <a:pt x="42" y="3"/>
                </a:cubicBezTo>
                <a:cubicBezTo>
                  <a:pt x="42" y="12"/>
                  <a:pt x="42" y="12"/>
                  <a:pt x="42" y="12"/>
                </a:cubicBezTo>
                <a:cubicBezTo>
                  <a:pt x="50" y="12"/>
                  <a:pt x="50" y="12"/>
                  <a:pt x="50" y="12"/>
                </a:cubicBezTo>
                <a:cubicBezTo>
                  <a:pt x="50" y="3"/>
                  <a:pt x="50" y="3"/>
                  <a:pt x="50" y="3"/>
                </a:cubicBezTo>
                <a:cubicBezTo>
                  <a:pt x="50" y="2"/>
                  <a:pt x="51" y="0"/>
                  <a:pt x="53" y="0"/>
                </a:cubicBezTo>
                <a:cubicBezTo>
                  <a:pt x="55" y="0"/>
                  <a:pt x="56" y="2"/>
                  <a:pt x="56" y="3"/>
                </a:cubicBezTo>
                <a:cubicBezTo>
                  <a:pt x="56" y="12"/>
                  <a:pt x="56" y="12"/>
                  <a:pt x="56" y="12"/>
                </a:cubicBezTo>
                <a:cubicBezTo>
                  <a:pt x="64" y="12"/>
                  <a:pt x="64" y="12"/>
                  <a:pt x="64" y="12"/>
                </a:cubicBezTo>
                <a:cubicBezTo>
                  <a:pt x="66" y="12"/>
                  <a:pt x="68" y="14"/>
                  <a:pt x="69" y="16"/>
                </a:cubicBezTo>
                <a:cubicBezTo>
                  <a:pt x="69" y="16"/>
                  <a:pt x="69" y="16"/>
                  <a:pt x="69" y="16"/>
                </a:cubicBezTo>
                <a:cubicBezTo>
                  <a:pt x="70" y="16"/>
                  <a:pt x="70" y="16"/>
                  <a:pt x="71" y="16"/>
                </a:cubicBezTo>
                <a:cubicBezTo>
                  <a:pt x="77" y="16"/>
                  <a:pt x="82" y="18"/>
                  <a:pt x="86" y="22"/>
                </a:cubicBezTo>
                <a:cubicBezTo>
                  <a:pt x="86" y="22"/>
                  <a:pt x="86" y="22"/>
                  <a:pt x="86" y="22"/>
                </a:cubicBezTo>
                <a:cubicBezTo>
                  <a:pt x="86" y="22"/>
                  <a:pt x="86" y="22"/>
                  <a:pt x="86" y="22"/>
                </a:cubicBezTo>
                <a:cubicBezTo>
                  <a:pt x="86" y="3"/>
                  <a:pt x="86" y="3"/>
                  <a:pt x="86" y="3"/>
                </a:cubicBezTo>
                <a:cubicBezTo>
                  <a:pt x="86" y="2"/>
                  <a:pt x="87" y="0"/>
                  <a:pt x="89" y="0"/>
                </a:cubicBezTo>
                <a:cubicBezTo>
                  <a:pt x="91" y="0"/>
                  <a:pt x="92" y="2"/>
                  <a:pt x="92" y="3"/>
                </a:cubicBezTo>
                <a:cubicBezTo>
                  <a:pt x="92" y="36"/>
                  <a:pt x="92" y="36"/>
                  <a:pt x="92" y="36"/>
                </a:cubicBezTo>
                <a:cubicBezTo>
                  <a:pt x="92" y="37"/>
                  <a:pt x="92" y="37"/>
                  <a:pt x="92" y="37"/>
                </a:cubicBezTo>
                <a:cubicBezTo>
                  <a:pt x="92" y="41"/>
                  <a:pt x="91" y="45"/>
                  <a:pt x="89" y="48"/>
                </a:cubicBezTo>
                <a:cubicBezTo>
                  <a:pt x="87" y="50"/>
                  <a:pt x="85" y="53"/>
                  <a:pt x="84" y="55"/>
                </a:cubicBezTo>
                <a:cubicBezTo>
                  <a:pt x="73" y="73"/>
                  <a:pt x="73" y="73"/>
                  <a:pt x="73" y="73"/>
                </a:cubicBezTo>
                <a:cubicBezTo>
                  <a:pt x="73" y="75"/>
                  <a:pt x="71" y="75"/>
                  <a:pt x="69" y="75"/>
                </a:cubicBezTo>
                <a:cubicBezTo>
                  <a:pt x="69" y="75"/>
                  <a:pt x="69" y="75"/>
                  <a:pt x="69" y="75"/>
                </a:cubicBezTo>
                <a:cubicBezTo>
                  <a:pt x="62" y="75"/>
                  <a:pt x="62" y="75"/>
                  <a:pt x="62" y="75"/>
                </a:cubicBezTo>
                <a:cubicBezTo>
                  <a:pt x="62" y="83"/>
                  <a:pt x="62" y="83"/>
                  <a:pt x="62" y="83"/>
                </a:cubicBezTo>
                <a:cubicBezTo>
                  <a:pt x="62" y="86"/>
                  <a:pt x="60" y="88"/>
                  <a:pt x="57" y="88"/>
                </a:cubicBezTo>
                <a:cubicBezTo>
                  <a:pt x="57" y="88"/>
                  <a:pt x="57" y="88"/>
                  <a:pt x="57" y="88"/>
                </a:cubicBezTo>
                <a:cubicBezTo>
                  <a:pt x="51" y="88"/>
                  <a:pt x="51" y="88"/>
                  <a:pt x="51" y="88"/>
                </a:cubicBezTo>
                <a:cubicBezTo>
                  <a:pt x="51" y="96"/>
                  <a:pt x="51" y="96"/>
                  <a:pt x="51" y="96"/>
                </a:cubicBezTo>
                <a:cubicBezTo>
                  <a:pt x="51" y="96"/>
                  <a:pt x="51" y="96"/>
                  <a:pt x="51" y="96"/>
                </a:cubicBezTo>
                <a:cubicBezTo>
                  <a:pt x="51" y="99"/>
                  <a:pt x="49" y="101"/>
                  <a:pt x="46" y="101"/>
                </a:cubicBezTo>
                <a:cubicBezTo>
                  <a:pt x="44" y="101"/>
                  <a:pt x="42" y="102"/>
                  <a:pt x="40" y="103"/>
                </a:cubicBezTo>
                <a:cubicBezTo>
                  <a:pt x="40" y="103"/>
                  <a:pt x="40" y="103"/>
                  <a:pt x="40" y="103"/>
                </a:cubicBezTo>
                <a:cubicBezTo>
                  <a:pt x="38" y="105"/>
                  <a:pt x="38" y="107"/>
                  <a:pt x="38" y="109"/>
                </a:cubicBezTo>
                <a:cubicBezTo>
                  <a:pt x="38" y="114"/>
                  <a:pt x="41" y="118"/>
                  <a:pt x="46" y="118"/>
                </a:cubicBezTo>
                <a:cubicBezTo>
                  <a:pt x="51" y="118"/>
                  <a:pt x="54" y="114"/>
                  <a:pt x="54" y="109"/>
                </a:cubicBezTo>
                <a:cubicBezTo>
                  <a:pt x="54" y="107"/>
                  <a:pt x="57" y="104"/>
                  <a:pt x="59" y="104"/>
                </a:cubicBezTo>
                <a:cubicBezTo>
                  <a:pt x="62" y="104"/>
                  <a:pt x="64" y="107"/>
                  <a:pt x="64" y="109"/>
                </a:cubicBezTo>
                <a:cubicBezTo>
                  <a:pt x="64" y="119"/>
                  <a:pt x="56" y="128"/>
                  <a:pt x="46" y="128"/>
                </a:cubicBezTo>
                <a:cubicBezTo>
                  <a:pt x="36" y="128"/>
                  <a:pt x="28" y="119"/>
                  <a:pt x="28" y="109"/>
                </a:cubicBezTo>
                <a:cubicBezTo>
                  <a:pt x="28" y="104"/>
                  <a:pt x="30" y="100"/>
                  <a:pt x="33" y="96"/>
                </a:cubicBezTo>
                <a:cubicBezTo>
                  <a:pt x="33" y="96"/>
                  <a:pt x="33" y="96"/>
                  <a:pt x="33" y="96"/>
                </a:cubicBezTo>
                <a:cubicBezTo>
                  <a:pt x="33" y="96"/>
                  <a:pt x="33" y="96"/>
                  <a:pt x="33" y="96"/>
                </a:cubicBezTo>
                <a:cubicBezTo>
                  <a:pt x="35" y="94"/>
                  <a:pt x="38" y="93"/>
                  <a:pt x="41" y="92"/>
                </a:cubicBezTo>
                <a:cubicBezTo>
                  <a:pt x="41" y="88"/>
                  <a:pt x="41" y="88"/>
                  <a:pt x="41" y="88"/>
                </a:cubicBezTo>
                <a:cubicBezTo>
                  <a:pt x="35" y="88"/>
                  <a:pt x="35" y="88"/>
                  <a:pt x="35" y="88"/>
                </a:cubicBezTo>
                <a:cubicBezTo>
                  <a:pt x="32" y="88"/>
                  <a:pt x="30" y="86"/>
                  <a:pt x="30" y="83"/>
                </a:cubicBezTo>
                <a:cubicBezTo>
                  <a:pt x="30" y="83"/>
                  <a:pt x="30" y="83"/>
                  <a:pt x="30" y="83"/>
                </a:cubicBezTo>
                <a:cubicBezTo>
                  <a:pt x="30" y="75"/>
                  <a:pt x="30" y="75"/>
                  <a:pt x="30" y="75"/>
                </a:cubicBezTo>
                <a:cubicBezTo>
                  <a:pt x="23" y="75"/>
                  <a:pt x="23" y="75"/>
                  <a:pt x="23" y="75"/>
                </a:cubicBezTo>
                <a:cubicBezTo>
                  <a:pt x="21" y="75"/>
                  <a:pt x="19" y="74"/>
                  <a:pt x="18" y="73"/>
                </a:cubicBezTo>
                <a:cubicBezTo>
                  <a:pt x="8" y="55"/>
                  <a:pt x="8" y="55"/>
                  <a:pt x="8" y="55"/>
                </a:cubicBezTo>
                <a:cubicBezTo>
                  <a:pt x="4" y="49"/>
                  <a:pt x="0" y="45"/>
                  <a:pt x="0" y="37"/>
                </a:cubicBezTo>
                <a:cubicBezTo>
                  <a:pt x="0" y="37"/>
                  <a:pt x="0" y="37"/>
                  <a:pt x="0" y="37"/>
                </a:cubicBezTo>
                <a:cubicBezTo>
                  <a:pt x="0" y="3"/>
                  <a:pt x="0" y="3"/>
                  <a:pt x="0" y="3"/>
                </a:cubicBezTo>
                <a:cubicBezTo>
                  <a:pt x="0" y="2"/>
                  <a:pt x="1" y="0"/>
                  <a:pt x="3" y="0"/>
                </a:cubicBezTo>
                <a:cubicBezTo>
                  <a:pt x="5" y="0"/>
                  <a:pt x="6" y="2"/>
                  <a:pt x="6" y="3"/>
                </a:cubicBezTo>
                <a:cubicBezTo>
                  <a:pt x="6" y="22"/>
                  <a:pt x="6" y="22"/>
                  <a:pt x="6" y="22"/>
                </a:cubicBezTo>
                <a:cubicBezTo>
                  <a:pt x="6" y="22"/>
                  <a:pt x="6" y="22"/>
                  <a:pt x="6" y="22"/>
                </a:cubicBezTo>
                <a:cubicBezTo>
                  <a:pt x="6" y="22"/>
                  <a:pt x="6" y="22"/>
                  <a:pt x="6" y="22"/>
                </a:cubicBezTo>
                <a:cubicBezTo>
                  <a:pt x="10" y="18"/>
                  <a:pt x="15" y="16"/>
                  <a:pt x="21" y="16"/>
                </a:cubicBezTo>
                <a:close/>
                <a:moveTo>
                  <a:pt x="9" y="46"/>
                </a:moveTo>
                <a:cubicBezTo>
                  <a:pt x="20" y="22"/>
                  <a:pt x="20" y="22"/>
                  <a:pt x="20" y="22"/>
                </a:cubicBezTo>
                <a:cubicBezTo>
                  <a:pt x="12" y="22"/>
                  <a:pt x="6" y="29"/>
                  <a:pt x="6" y="37"/>
                </a:cubicBezTo>
                <a:cubicBezTo>
                  <a:pt x="6" y="37"/>
                  <a:pt x="6" y="37"/>
                  <a:pt x="6" y="37"/>
                </a:cubicBezTo>
                <a:cubicBezTo>
                  <a:pt x="6" y="37"/>
                  <a:pt x="6" y="37"/>
                  <a:pt x="6" y="37"/>
                </a:cubicBezTo>
                <a:cubicBezTo>
                  <a:pt x="6" y="41"/>
                  <a:pt x="7" y="44"/>
                  <a:pt x="9" y="46"/>
                </a:cubicBezTo>
                <a:close/>
                <a:moveTo>
                  <a:pt x="72" y="22"/>
                </a:moveTo>
                <a:cubicBezTo>
                  <a:pt x="83" y="46"/>
                  <a:pt x="83" y="46"/>
                  <a:pt x="83" y="46"/>
                </a:cubicBezTo>
                <a:cubicBezTo>
                  <a:pt x="83" y="46"/>
                  <a:pt x="83" y="45"/>
                  <a:pt x="84" y="45"/>
                </a:cubicBezTo>
                <a:cubicBezTo>
                  <a:pt x="87" y="39"/>
                  <a:pt x="86" y="31"/>
                  <a:pt x="82" y="26"/>
                </a:cubicBezTo>
                <a:cubicBezTo>
                  <a:pt x="82" y="26"/>
                  <a:pt x="82" y="26"/>
                  <a:pt x="82" y="26"/>
                </a:cubicBezTo>
                <a:cubicBezTo>
                  <a:pt x="82" y="26"/>
                  <a:pt x="82" y="26"/>
                  <a:pt x="82" y="26"/>
                </a:cubicBezTo>
                <a:cubicBezTo>
                  <a:pt x="79" y="24"/>
                  <a:pt x="75" y="22"/>
                  <a:pt x="72" y="22"/>
                </a:cubicBezTo>
                <a:close/>
                <a:moveTo>
                  <a:pt x="18" y="52"/>
                </a:moveTo>
                <a:cubicBezTo>
                  <a:pt x="26" y="65"/>
                  <a:pt x="26" y="65"/>
                  <a:pt x="26" y="65"/>
                </a:cubicBezTo>
                <a:cubicBezTo>
                  <a:pt x="35" y="65"/>
                  <a:pt x="35" y="65"/>
                  <a:pt x="35" y="65"/>
                </a:cubicBezTo>
                <a:cubicBezTo>
                  <a:pt x="35" y="65"/>
                  <a:pt x="35" y="65"/>
                  <a:pt x="35" y="65"/>
                </a:cubicBezTo>
                <a:cubicBezTo>
                  <a:pt x="38" y="65"/>
                  <a:pt x="40" y="68"/>
                  <a:pt x="40" y="70"/>
                </a:cubicBezTo>
                <a:cubicBezTo>
                  <a:pt x="40" y="78"/>
                  <a:pt x="40" y="78"/>
                  <a:pt x="40" y="78"/>
                </a:cubicBezTo>
                <a:cubicBezTo>
                  <a:pt x="52" y="78"/>
                  <a:pt x="52" y="78"/>
                  <a:pt x="52" y="78"/>
                </a:cubicBezTo>
                <a:cubicBezTo>
                  <a:pt x="52" y="71"/>
                  <a:pt x="52" y="71"/>
                  <a:pt x="52" y="71"/>
                </a:cubicBezTo>
                <a:cubicBezTo>
                  <a:pt x="52" y="70"/>
                  <a:pt x="52" y="70"/>
                  <a:pt x="52" y="70"/>
                </a:cubicBezTo>
                <a:cubicBezTo>
                  <a:pt x="52" y="68"/>
                  <a:pt x="54" y="65"/>
                  <a:pt x="57" y="65"/>
                </a:cubicBezTo>
                <a:cubicBezTo>
                  <a:pt x="66" y="65"/>
                  <a:pt x="66" y="65"/>
                  <a:pt x="66" y="65"/>
                </a:cubicBezTo>
                <a:cubicBezTo>
                  <a:pt x="74" y="52"/>
                  <a:pt x="74" y="52"/>
                  <a:pt x="74" y="52"/>
                </a:cubicBezTo>
                <a:cubicBezTo>
                  <a:pt x="61" y="22"/>
                  <a:pt x="61" y="22"/>
                  <a:pt x="61" y="22"/>
                </a:cubicBezTo>
                <a:cubicBezTo>
                  <a:pt x="31" y="22"/>
                  <a:pt x="31" y="22"/>
                  <a:pt x="31" y="22"/>
                </a:cubicBezTo>
                <a:cubicBezTo>
                  <a:pt x="18" y="52"/>
                  <a:pt x="18" y="52"/>
                  <a:pt x="18" y="5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86" name="Freeform 3976"/>
          <p:cNvSpPr>
            <a:spLocks noEditPoints="1"/>
          </p:cNvSpPr>
          <p:nvPr/>
        </p:nvSpPr>
        <p:spPr bwMode="auto">
          <a:xfrm>
            <a:off x="6975758" y="1490272"/>
            <a:ext cx="203642" cy="223201"/>
          </a:xfrm>
          <a:custGeom>
            <a:avLst/>
            <a:gdLst>
              <a:gd name="T0" fmla="*/ 50 w 114"/>
              <a:gd name="T1" fmla="*/ 122 h 125"/>
              <a:gd name="T2" fmla="*/ 44 w 114"/>
              <a:gd name="T3" fmla="*/ 122 h 125"/>
              <a:gd name="T4" fmla="*/ 5 w 114"/>
              <a:gd name="T5" fmla="*/ 103 h 125"/>
              <a:gd name="T6" fmla="*/ 0 w 114"/>
              <a:gd name="T7" fmla="*/ 98 h 125"/>
              <a:gd name="T8" fmla="*/ 11 w 114"/>
              <a:gd name="T9" fmla="*/ 30 h 125"/>
              <a:gd name="T10" fmla="*/ 22 w 114"/>
              <a:gd name="T11" fmla="*/ 6 h 125"/>
              <a:gd name="T12" fmla="*/ 24 w 114"/>
              <a:gd name="T13" fmla="*/ 2 h 125"/>
              <a:gd name="T14" fmla="*/ 46 w 114"/>
              <a:gd name="T15" fmla="*/ 0 h 125"/>
              <a:gd name="T16" fmla="*/ 38 w 114"/>
              <a:gd name="T17" fmla="*/ 23 h 125"/>
              <a:gd name="T18" fmla="*/ 38 w 114"/>
              <a:gd name="T19" fmla="*/ 23 h 125"/>
              <a:gd name="T20" fmla="*/ 103 w 114"/>
              <a:gd name="T21" fmla="*/ 30 h 125"/>
              <a:gd name="T22" fmla="*/ 114 w 114"/>
              <a:gd name="T23" fmla="*/ 98 h 125"/>
              <a:gd name="T24" fmla="*/ 109 w 114"/>
              <a:gd name="T25" fmla="*/ 103 h 125"/>
              <a:gd name="T26" fmla="*/ 70 w 114"/>
              <a:gd name="T27" fmla="*/ 122 h 125"/>
              <a:gd name="T28" fmla="*/ 64 w 114"/>
              <a:gd name="T29" fmla="*/ 122 h 125"/>
              <a:gd name="T30" fmla="*/ 50 w 114"/>
              <a:gd name="T31" fmla="*/ 103 h 125"/>
              <a:gd name="T32" fmla="*/ 11 w 114"/>
              <a:gd name="T33" fmla="*/ 40 h 125"/>
              <a:gd name="T34" fmla="*/ 10 w 114"/>
              <a:gd name="T35" fmla="*/ 40 h 125"/>
              <a:gd name="T36" fmla="*/ 10 w 114"/>
              <a:gd name="T37" fmla="*/ 93 h 125"/>
              <a:gd name="T38" fmla="*/ 104 w 114"/>
              <a:gd name="T39" fmla="*/ 41 h 125"/>
              <a:gd name="T40" fmla="*/ 38 w 114"/>
              <a:gd name="T41" fmla="*/ 40 h 125"/>
              <a:gd name="T42" fmla="*/ 41 w 114"/>
              <a:gd name="T43" fmla="*/ 67 h 125"/>
              <a:gd name="T44" fmla="*/ 22 w 114"/>
              <a:gd name="T45" fmla="*/ 74 h 125"/>
              <a:gd name="T46" fmla="*/ 19 w 114"/>
              <a:gd name="T47" fmla="*/ 67 h 125"/>
              <a:gd name="T48" fmla="*/ 22 w 114"/>
              <a:gd name="T49" fmla="*/ 59 h 125"/>
              <a:gd name="T50" fmla="*/ 46 w 114"/>
              <a:gd name="T51" fmla="*/ 6 h 125"/>
              <a:gd name="T52" fmla="*/ 28 w 114"/>
              <a:gd name="T53" fmla="*/ 6 h 125"/>
              <a:gd name="T54" fmla="*/ 28 w 114"/>
              <a:gd name="T55" fmla="*/ 6 h 125"/>
              <a:gd name="T56" fmla="*/ 28 w 114"/>
              <a:gd name="T57" fmla="*/ 60 h 125"/>
              <a:gd name="T58" fmla="*/ 25 w 114"/>
              <a:gd name="T59" fmla="*/ 67 h 125"/>
              <a:gd name="T60" fmla="*/ 33 w 114"/>
              <a:gd name="T61" fmla="*/ 70 h 125"/>
              <a:gd name="T62" fmla="*/ 33 w 114"/>
              <a:gd name="T63" fmla="*/ 63 h 125"/>
              <a:gd name="T64" fmla="*/ 32 w 114"/>
              <a:gd name="T65" fmla="*/ 60 h 125"/>
              <a:gd name="T66" fmla="*/ 33 w 114"/>
              <a:gd name="T67" fmla="*/ 19 h 125"/>
              <a:gd name="T68" fmla="*/ 46 w 114"/>
              <a:gd name="T69" fmla="*/ 17 h 12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14" h="125">
                <a:moveTo>
                  <a:pt x="50" y="103"/>
                </a:moveTo>
                <a:cubicBezTo>
                  <a:pt x="50" y="122"/>
                  <a:pt x="50" y="122"/>
                  <a:pt x="50" y="122"/>
                </a:cubicBezTo>
                <a:cubicBezTo>
                  <a:pt x="50" y="124"/>
                  <a:pt x="49" y="125"/>
                  <a:pt x="47" y="125"/>
                </a:cubicBezTo>
                <a:cubicBezTo>
                  <a:pt x="46" y="125"/>
                  <a:pt x="44" y="124"/>
                  <a:pt x="44" y="122"/>
                </a:cubicBezTo>
                <a:cubicBezTo>
                  <a:pt x="44" y="103"/>
                  <a:pt x="44" y="103"/>
                  <a:pt x="44" y="103"/>
                </a:cubicBezTo>
                <a:cubicBezTo>
                  <a:pt x="5" y="103"/>
                  <a:pt x="5" y="103"/>
                  <a:pt x="5" y="103"/>
                </a:cubicBezTo>
                <a:cubicBezTo>
                  <a:pt x="2" y="103"/>
                  <a:pt x="0" y="101"/>
                  <a:pt x="0" y="98"/>
                </a:cubicBezTo>
                <a:cubicBezTo>
                  <a:pt x="0" y="98"/>
                  <a:pt x="0" y="98"/>
                  <a:pt x="0" y="98"/>
                </a:cubicBezTo>
                <a:cubicBezTo>
                  <a:pt x="0" y="41"/>
                  <a:pt x="0" y="41"/>
                  <a:pt x="0" y="41"/>
                </a:cubicBezTo>
                <a:cubicBezTo>
                  <a:pt x="0" y="35"/>
                  <a:pt x="5" y="30"/>
                  <a:pt x="11" y="30"/>
                </a:cubicBezTo>
                <a:cubicBezTo>
                  <a:pt x="22" y="30"/>
                  <a:pt x="22" y="30"/>
                  <a:pt x="22" y="30"/>
                </a:cubicBezTo>
                <a:cubicBezTo>
                  <a:pt x="22" y="6"/>
                  <a:pt x="22" y="6"/>
                  <a:pt x="22" y="6"/>
                </a:cubicBezTo>
                <a:cubicBezTo>
                  <a:pt x="22" y="5"/>
                  <a:pt x="23" y="3"/>
                  <a:pt x="24" y="2"/>
                </a:cubicBezTo>
                <a:cubicBezTo>
                  <a:pt x="24" y="2"/>
                  <a:pt x="24" y="2"/>
                  <a:pt x="24" y="2"/>
                </a:cubicBezTo>
                <a:cubicBezTo>
                  <a:pt x="25" y="1"/>
                  <a:pt x="27" y="0"/>
                  <a:pt x="29" y="0"/>
                </a:cubicBezTo>
                <a:cubicBezTo>
                  <a:pt x="46" y="0"/>
                  <a:pt x="46" y="0"/>
                  <a:pt x="46" y="0"/>
                </a:cubicBezTo>
                <a:cubicBezTo>
                  <a:pt x="61" y="0"/>
                  <a:pt x="61" y="23"/>
                  <a:pt x="46" y="23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23"/>
                  <a:pt x="38" y="23"/>
                  <a:pt x="38" y="23"/>
                </a:cubicBezTo>
                <a:cubicBezTo>
                  <a:pt x="38" y="30"/>
                  <a:pt x="38" y="30"/>
                  <a:pt x="38" y="30"/>
                </a:cubicBezTo>
                <a:cubicBezTo>
                  <a:pt x="103" y="30"/>
                  <a:pt x="103" y="30"/>
                  <a:pt x="103" y="30"/>
                </a:cubicBezTo>
                <a:cubicBezTo>
                  <a:pt x="109" y="30"/>
                  <a:pt x="114" y="35"/>
                  <a:pt x="114" y="41"/>
                </a:cubicBezTo>
                <a:cubicBezTo>
                  <a:pt x="114" y="98"/>
                  <a:pt x="114" y="98"/>
                  <a:pt x="114" y="98"/>
                </a:cubicBezTo>
                <a:cubicBezTo>
                  <a:pt x="114" y="101"/>
                  <a:pt x="112" y="103"/>
                  <a:pt x="109" y="103"/>
                </a:cubicBezTo>
                <a:cubicBezTo>
                  <a:pt x="109" y="103"/>
                  <a:pt x="109" y="103"/>
                  <a:pt x="109" y="103"/>
                </a:cubicBezTo>
                <a:cubicBezTo>
                  <a:pt x="70" y="103"/>
                  <a:pt x="70" y="103"/>
                  <a:pt x="70" y="103"/>
                </a:cubicBezTo>
                <a:cubicBezTo>
                  <a:pt x="70" y="122"/>
                  <a:pt x="70" y="122"/>
                  <a:pt x="70" y="122"/>
                </a:cubicBezTo>
                <a:cubicBezTo>
                  <a:pt x="70" y="124"/>
                  <a:pt x="69" y="125"/>
                  <a:pt x="67" y="125"/>
                </a:cubicBezTo>
                <a:cubicBezTo>
                  <a:pt x="65" y="125"/>
                  <a:pt x="64" y="124"/>
                  <a:pt x="64" y="122"/>
                </a:cubicBezTo>
                <a:cubicBezTo>
                  <a:pt x="64" y="103"/>
                  <a:pt x="64" y="103"/>
                  <a:pt x="64" y="103"/>
                </a:cubicBezTo>
                <a:cubicBezTo>
                  <a:pt x="50" y="103"/>
                  <a:pt x="50" y="103"/>
                  <a:pt x="50" y="103"/>
                </a:cubicBezTo>
                <a:close/>
                <a:moveTo>
                  <a:pt x="22" y="40"/>
                </a:moveTo>
                <a:cubicBezTo>
                  <a:pt x="11" y="40"/>
                  <a:pt x="11" y="40"/>
                  <a:pt x="11" y="40"/>
                </a:cubicBezTo>
                <a:cubicBezTo>
                  <a:pt x="11" y="40"/>
                  <a:pt x="10" y="40"/>
                  <a:pt x="10" y="40"/>
                </a:cubicBezTo>
                <a:cubicBezTo>
                  <a:pt x="10" y="40"/>
                  <a:pt x="10" y="40"/>
                  <a:pt x="10" y="40"/>
                </a:cubicBezTo>
                <a:cubicBezTo>
                  <a:pt x="10" y="40"/>
                  <a:pt x="10" y="41"/>
                  <a:pt x="10" y="41"/>
                </a:cubicBezTo>
                <a:cubicBezTo>
                  <a:pt x="10" y="93"/>
                  <a:pt x="10" y="93"/>
                  <a:pt x="10" y="93"/>
                </a:cubicBezTo>
                <a:cubicBezTo>
                  <a:pt x="104" y="93"/>
                  <a:pt x="104" y="93"/>
                  <a:pt x="104" y="93"/>
                </a:cubicBezTo>
                <a:cubicBezTo>
                  <a:pt x="104" y="41"/>
                  <a:pt x="104" y="41"/>
                  <a:pt x="104" y="41"/>
                </a:cubicBezTo>
                <a:cubicBezTo>
                  <a:pt x="104" y="40"/>
                  <a:pt x="104" y="40"/>
                  <a:pt x="103" y="40"/>
                </a:cubicBezTo>
                <a:cubicBezTo>
                  <a:pt x="38" y="40"/>
                  <a:pt x="38" y="40"/>
                  <a:pt x="38" y="40"/>
                </a:cubicBezTo>
                <a:cubicBezTo>
                  <a:pt x="38" y="59"/>
                  <a:pt x="38" y="59"/>
                  <a:pt x="38" y="59"/>
                </a:cubicBezTo>
                <a:cubicBezTo>
                  <a:pt x="40" y="61"/>
                  <a:pt x="41" y="64"/>
                  <a:pt x="41" y="67"/>
                </a:cubicBezTo>
                <a:cubicBezTo>
                  <a:pt x="41" y="70"/>
                  <a:pt x="40" y="72"/>
                  <a:pt x="38" y="74"/>
                </a:cubicBezTo>
                <a:cubicBezTo>
                  <a:pt x="33" y="78"/>
                  <a:pt x="26" y="78"/>
                  <a:pt x="22" y="74"/>
                </a:cubicBezTo>
                <a:cubicBezTo>
                  <a:pt x="22" y="74"/>
                  <a:pt x="22" y="74"/>
                  <a:pt x="22" y="74"/>
                </a:cubicBezTo>
                <a:cubicBezTo>
                  <a:pt x="20" y="72"/>
                  <a:pt x="19" y="70"/>
                  <a:pt x="19" y="67"/>
                </a:cubicBezTo>
                <a:cubicBezTo>
                  <a:pt x="19" y="65"/>
                  <a:pt x="19" y="63"/>
                  <a:pt x="20" y="62"/>
                </a:cubicBezTo>
                <a:cubicBezTo>
                  <a:pt x="21" y="61"/>
                  <a:pt x="21" y="60"/>
                  <a:pt x="22" y="59"/>
                </a:cubicBezTo>
                <a:cubicBezTo>
                  <a:pt x="22" y="40"/>
                  <a:pt x="22" y="40"/>
                  <a:pt x="22" y="40"/>
                </a:cubicBezTo>
                <a:close/>
                <a:moveTo>
                  <a:pt x="46" y="6"/>
                </a:moveTo>
                <a:cubicBezTo>
                  <a:pt x="29" y="6"/>
                  <a:pt x="29" y="6"/>
                  <a:pt x="29" y="6"/>
                </a:cubicBezTo>
                <a:cubicBezTo>
                  <a:pt x="29" y="6"/>
                  <a:pt x="28" y="6"/>
                  <a:pt x="28" y="6"/>
                </a:cubicBezTo>
                <a:cubicBezTo>
                  <a:pt x="28" y="6"/>
                  <a:pt x="28" y="6"/>
                  <a:pt x="28" y="6"/>
                </a:cubicBezTo>
                <a:cubicBezTo>
                  <a:pt x="28" y="6"/>
                  <a:pt x="28" y="6"/>
                  <a:pt x="28" y="6"/>
                </a:cubicBezTo>
                <a:cubicBezTo>
                  <a:pt x="28" y="6"/>
                  <a:pt x="28" y="6"/>
                  <a:pt x="28" y="6"/>
                </a:cubicBezTo>
                <a:cubicBezTo>
                  <a:pt x="28" y="60"/>
                  <a:pt x="28" y="60"/>
                  <a:pt x="28" y="60"/>
                </a:cubicBezTo>
                <a:cubicBezTo>
                  <a:pt x="28" y="61"/>
                  <a:pt x="28" y="62"/>
                  <a:pt x="27" y="63"/>
                </a:cubicBezTo>
                <a:cubicBezTo>
                  <a:pt x="26" y="64"/>
                  <a:pt x="25" y="65"/>
                  <a:pt x="25" y="67"/>
                </a:cubicBezTo>
                <a:cubicBezTo>
                  <a:pt x="25" y="68"/>
                  <a:pt x="25" y="69"/>
                  <a:pt x="26" y="70"/>
                </a:cubicBezTo>
                <a:cubicBezTo>
                  <a:pt x="28" y="72"/>
                  <a:pt x="31" y="72"/>
                  <a:pt x="33" y="70"/>
                </a:cubicBezTo>
                <a:cubicBezTo>
                  <a:pt x="34" y="69"/>
                  <a:pt x="35" y="68"/>
                  <a:pt x="35" y="67"/>
                </a:cubicBezTo>
                <a:cubicBezTo>
                  <a:pt x="35" y="65"/>
                  <a:pt x="34" y="63"/>
                  <a:pt x="33" y="63"/>
                </a:cubicBezTo>
                <a:cubicBezTo>
                  <a:pt x="32" y="62"/>
                  <a:pt x="32" y="61"/>
                  <a:pt x="32" y="60"/>
                </a:cubicBezTo>
                <a:cubicBezTo>
                  <a:pt x="32" y="60"/>
                  <a:pt x="32" y="60"/>
                  <a:pt x="32" y="60"/>
                </a:cubicBezTo>
                <a:cubicBezTo>
                  <a:pt x="32" y="23"/>
                  <a:pt x="32" y="23"/>
                  <a:pt x="32" y="23"/>
                </a:cubicBezTo>
                <a:cubicBezTo>
                  <a:pt x="32" y="21"/>
                  <a:pt x="32" y="20"/>
                  <a:pt x="33" y="19"/>
                </a:cubicBezTo>
                <a:cubicBezTo>
                  <a:pt x="35" y="17"/>
                  <a:pt x="36" y="17"/>
                  <a:pt x="38" y="17"/>
                </a:cubicBezTo>
                <a:cubicBezTo>
                  <a:pt x="46" y="17"/>
                  <a:pt x="46" y="17"/>
                  <a:pt x="46" y="17"/>
                </a:cubicBezTo>
                <a:cubicBezTo>
                  <a:pt x="53" y="17"/>
                  <a:pt x="53" y="6"/>
                  <a:pt x="46" y="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87" name="Freeform 3977"/>
          <p:cNvSpPr>
            <a:spLocks noEditPoints="1"/>
          </p:cNvSpPr>
          <p:nvPr/>
        </p:nvSpPr>
        <p:spPr bwMode="auto">
          <a:xfrm>
            <a:off x="9362146" y="2441892"/>
            <a:ext cx="233058" cy="233758"/>
          </a:xfrm>
          <a:custGeom>
            <a:avLst/>
            <a:gdLst>
              <a:gd name="T0" fmla="*/ 33 w 131"/>
              <a:gd name="T1" fmla="*/ 61 h 131"/>
              <a:gd name="T2" fmla="*/ 38 w 131"/>
              <a:gd name="T3" fmla="*/ 49 h 131"/>
              <a:gd name="T4" fmla="*/ 61 w 131"/>
              <a:gd name="T5" fmla="*/ 50 h 131"/>
              <a:gd name="T6" fmla="*/ 53 w 131"/>
              <a:gd name="T7" fmla="*/ 74 h 131"/>
              <a:gd name="T8" fmla="*/ 40 w 131"/>
              <a:gd name="T9" fmla="*/ 81 h 131"/>
              <a:gd name="T10" fmla="*/ 62 w 131"/>
              <a:gd name="T11" fmla="*/ 87 h 131"/>
              <a:gd name="T12" fmla="*/ 33 w 131"/>
              <a:gd name="T13" fmla="*/ 83 h 131"/>
              <a:gd name="T14" fmla="*/ 40 w 131"/>
              <a:gd name="T15" fmla="*/ 73 h 131"/>
              <a:gd name="T16" fmla="*/ 58 w 131"/>
              <a:gd name="T17" fmla="*/ 57 h 131"/>
              <a:gd name="T18" fmla="*/ 45 w 131"/>
              <a:gd name="T19" fmla="*/ 50 h 131"/>
              <a:gd name="T20" fmla="*/ 40 w 131"/>
              <a:gd name="T21" fmla="*/ 56 h 131"/>
              <a:gd name="T22" fmla="*/ 112 w 131"/>
              <a:gd name="T23" fmla="*/ 68 h 131"/>
              <a:gd name="T24" fmla="*/ 122 w 131"/>
              <a:gd name="T25" fmla="*/ 62 h 131"/>
              <a:gd name="T26" fmla="*/ 126 w 131"/>
              <a:gd name="T27" fmla="*/ 90 h 131"/>
              <a:gd name="T28" fmla="*/ 66 w 131"/>
              <a:gd name="T29" fmla="*/ 131 h 131"/>
              <a:gd name="T30" fmla="*/ 19 w 131"/>
              <a:gd name="T31" fmla="*/ 111 h 131"/>
              <a:gd name="T32" fmla="*/ 5 w 131"/>
              <a:gd name="T33" fmla="*/ 40 h 131"/>
              <a:gd name="T34" fmla="*/ 41 w 131"/>
              <a:gd name="T35" fmla="*/ 5 h 131"/>
              <a:gd name="T36" fmla="*/ 91 w 131"/>
              <a:gd name="T37" fmla="*/ 5 h 131"/>
              <a:gd name="T38" fmla="*/ 107 w 131"/>
              <a:gd name="T39" fmla="*/ 0 h 131"/>
              <a:gd name="T40" fmla="*/ 112 w 131"/>
              <a:gd name="T41" fmla="*/ 26 h 131"/>
              <a:gd name="T42" fmla="*/ 86 w 131"/>
              <a:gd name="T43" fmla="*/ 24 h 131"/>
              <a:gd name="T44" fmla="*/ 87 w 131"/>
              <a:gd name="T45" fmla="*/ 14 h 131"/>
              <a:gd name="T46" fmla="*/ 69 w 131"/>
              <a:gd name="T47" fmla="*/ 19 h 131"/>
              <a:gd name="T48" fmla="*/ 63 w 131"/>
              <a:gd name="T49" fmla="*/ 10 h 131"/>
              <a:gd name="T50" fmla="*/ 44 w 131"/>
              <a:gd name="T51" fmla="*/ 14 h 131"/>
              <a:gd name="T52" fmla="*/ 41 w 131"/>
              <a:gd name="T53" fmla="*/ 23 h 131"/>
              <a:gd name="T54" fmla="*/ 26 w 131"/>
              <a:gd name="T55" fmla="*/ 26 h 131"/>
              <a:gd name="T56" fmla="*/ 23 w 131"/>
              <a:gd name="T57" fmla="*/ 41 h 131"/>
              <a:gd name="T58" fmla="*/ 14 w 131"/>
              <a:gd name="T59" fmla="*/ 44 h 131"/>
              <a:gd name="T60" fmla="*/ 19 w 131"/>
              <a:gd name="T61" fmla="*/ 62 h 131"/>
              <a:gd name="T62" fmla="*/ 10 w 131"/>
              <a:gd name="T63" fmla="*/ 68 h 131"/>
              <a:gd name="T64" fmla="*/ 23 w 131"/>
              <a:gd name="T65" fmla="*/ 90 h 131"/>
              <a:gd name="T66" fmla="*/ 26 w 131"/>
              <a:gd name="T67" fmla="*/ 104 h 131"/>
              <a:gd name="T68" fmla="*/ 41 w 131"/>
              <a:gd name="T69" fmla="*/ 108 h 131"/>
              <a:gd name="T70" fmla="*/ 44 w 131"/>
              <a:gd name="T71" fmla="*/ 116 h 131"/>
              <a:gd name="T72" fmla="*/ 63 w 131"/>
              <a:gd name="T73" fmla="*/ 112 h 131"/>
              <a:gd name="T74" fmla="*/ 69 w 131"/>
              <a:gd name="T75" fmla="*/ 121 h 131"/>
              <a:gd name="T76" fmla="*/ 90 w 131"/>
              <a:gd name="T77" fmla="*/ 108 h 131"/>
              <a:gd name="T78" fmla="*/ 105 w 131"/>
              <a:gd name="T79" fmla="*/ 104 h 131"/>
              <a:gd name="T80" fmla="*/ 108 w 131"/>
              <a:gd name="T81" fmla="*/ 90 h 131"/>
              <a:gd name="T82" fmla="*/ 117 w 131"/>
              <a:gd name="T83" fmla="*/ 87 h 131"/>
              <a:gd name="T84" fmla="*/ 85 w 131"/>
              <a:gd name="T85" fmla="*/ 45 h 131"/>
              <a:gd name="T86" fmla="*/ 90 w 131"/>
              <a:gd name="T87" fmla="*/ 72 h 131"/>
              <a:gd name="T88" fmla="*/ 95 w 131"/>
              <a:gd name="T89" fmla="*/ 78 h 131"/>
              <a:gd name="T90" fmla="*/ 87 w 131"/>
              <a:gd name="T91" fmla="*/ 87 h 131"/>
              <a:gd name="T92" fmla="*/ 69 w 131"/>
              <a:gd name="T93" fmla="*/ 78 h 131"/>
              <a:gd name="T94" fmla="*/ 85 w 131"/>
              <a:gd name="T95" fmla="*/ 45 h 131"/>
              <a:gd name="T96" fmla="*/ 75 w 131"/>
              <a:gd name="T97" fmla="*/ 72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1" h="131">
                <a:moveTo>
                  <a:pt x="39" y="61"/>
                </a:moveTo>
                <a:cubicBezTo>
                  <a:pt x="39" y="62"/>
                  <a:pt x="38" y="64"/>
                  <a:pt x="36" y="64"/>
                </a:cubicBezTo>
                <a:cubicBezTo>
                  <a:pt x="35" y="64"/>
                  <a:pt x="33" y="62"/>
                  <a:pt x="33" y="61"/>
                </a:cubicBezTo>
                <a:cubicBezTo>
                  <a:pt x="33" y="58"/>
                  <a:pt x="34" y="56"/>
                  <a:pt x="34" y="54"/>
                </a:cubicBezTo>
                <a:cubicBezTo>
                  <a:pt x="35" y="54"/>
                  <a:pt x="35" y="54"/>
                  <a:pt x="35" y="54"/>
                </a:cubicBezTo>
                <a:cubicBezTo>
                  <a:pt x="35" y="52"/>
                  <a:pt x="36" y="50"/>
                  <a:pt x="38" y="49"/>
                </a:cubicBezTo>
                <a:cubicBezTo>
                  <a:pt x="39" y="47"/>
                  <a:pt x="41" y="46"/>
                  <a:pt x="43" y="45"/>
                </a:cubicBezTo>
                <a:cubicBezTo>
                  <a:pt x="45" y="44"/>
                  <a:pt x="47" y="44"/>
                  <a:pt x="49" y="44"/>
                </a:cubicBezTo>
                <a:cubicBezTo>
                  <a:pt x="54" y="44"/>
                  <a:pt x="59" y="46"/>
                  <a:pt x="61" y="50"/>
                </a:cubicBezTo>
                <a:cubicBezTo>
                  <a:pt x="63" y="52"/>
                  <a:pt x="64" y="54"/>
                  <a:pt x="64" y="56"/>
                </a:cubicBezTo>
                <a:cubicBezTo>
                  <a:pt x="65" y="59"/>
                  <a:pt x="64" y="61"/>
                  <a:pt x="64" y="64"/>
                </a:cubicBezTo>
                <a:cubicBezTo>
                  <a:pt x="62" y="68"/>
                  <a:pt x="59" y="72"/>
                  <a:pt x="53" y="74"/>
                </a:cubicBezTo>
                <a:cubicBezTo>
                  <a:pt x="50" y="75"/>
                  <a:pt x="46" y="76"/>
                  <a:pt x="43" y="78"/>
                </a:cubicBezTo>
                <a:cubicBezTo>
                  <a:pt x="43" y="78"/>
                  <a:pt x="43" y="78"/>
                  <a:pt x="43" y="78"/>
                </a:cubicBezTo>
                <a:cubicBezTo>
                  <a:pt x="42" y="79"/>
                  <a:pt x="41" y="80"/>
                  <a:pt x="40" y="81"/>
                </a:cubicBezTo>
                <a:cubicBezTo>
                  <a:pt x="62" y="81"/>
                  <a:pt x="62" y="81"/>
                  <a:pt x="62" y="81"/>
                </a:cubicBezTo>
                <a:cubicBezTo>
                  <a:pt x="64" y="81"/>
                  <a:pt x="65" y="82"/>
                  <a:pt x="65" y="84"/>
                </a:cubicBezTo>
                <a:cubicBezTo>
                  <a:pt x="65" y="86"/>
                  <a:pt x="64" y="87"/>
                  <a:pt x="62" y="87"/>
                </a:cubicBezTo>
                <a:cubicBezTo>
                  <a:pt x="36" y="87"/>
                  <a:pt x="36" y="87"/>
                  <a:pt x="36" y="87"/>
                </a:cubicBezTo>
                <a:cubicBezTo>
                  <a:pt x="35" y="87"/>
                  <a:pt x="33" y="86"/>
                  <a:pt x="33" y="84"/>
                </a:cubicBezTo>
                <a:cubicBezTo>
                  <a:pt x="33" y="84"/>
                  <a:pt x="33" y="84"/>
                  <a:pt x="33" y="83"/>
                </a:cubicBezTo>
                <a:cubicBezTo>
                  <a:pt x="34" y="79"/>
                  <a:pt x="37" y="75"/>
                  <a:pt x="40" y="73"/>
                </a:cubicBezTo>
                <a:cubicBezTo>
                  <a:pt x="40" y="73"/>
                  <a:pt x="40" y="73"/>
                  <a:pt x="40" y="73"/>
                </a:cubicBezTo>
                <a:cubicBezTo>
                  <a:pt x="40" y="73"/>
                  <a:pt x="40" y="73"/>
                  <a:pt x="40" y="73"/>
                </a:cubicBezTo>
                <a:cubicBezTo>
                  <a:pt x="43" y="71"/>
                  <a:pt x="47" y="69"/>
                  <a:pt x="51" y="68"/>
                </a:cubicBezTo>
                <a:cubicBezTo>
                  <a:pt x="55" y="67"/>
                  <a:pt x="57" y="64"/>
                  <a:pt x="58" y="62"/>
                </a:cubicBezTo>
                <a:cubicBezTo>
                  <a:pt x="59" y="60"/>
                  <a:pt x="59" y="59"/>
                  <a:pt x="58" y="57"/>
                </a:cubicBezTo>
                <a:cubicBezTo>
                  <a:pt x="58" y="56"/>
                  <a:pt x="58" y="54"/>
                  <a:pt x="57" y="53"/>
                </a:cubicBezTo>
                <a:cubicBezTo>
                  <a:pt x="55" y="51"/>
                  <a:pt x="52" y="50"/>
                  <a:pt x="49" y="50"/>
                </a:cubicBezTo>
                <a:cubicBezTo>
                  <a:pt x="48" y="50"/>
                  <a:pt x="46" y="50"/>
                  <a:pt x="45" y="50"/>
                </a:cubicBezTo>
                <a:cubicBezTo>
                  <a:pt x="44" y="51"/>
                  <a:pt x="43" y="52"/>
                  <a:pt x="42" y="53"/>
                </a:cubicBezTo>
                <a:cubicBezTo>
                  <a:pt x="41" y="54"/>
                  <a:pt x="41" y="55"/>
                  <a:pt x="40" y="56"/>
                </a:cubicBezTo>
                <a:cubicBezTo>
                  <a:pt x="40" y="56"/>
                  <a:pt x="40" y="56"/>
                  <a:pt x="40" y="56"/>
                </a:cubicBezTo>
                <a:cubicBezTo>
                  <a:pt x="39" y="58"/>
                  <a:pt x="39" y="59"/>
                  <a:pt x="39" y="61"/>
                </a:cubicBezTo>
                <a:close/>
                <a:moveTo>
                  <a:pt x="121" y="68"/>
                </a:moveTo>
                <a:cubicBezTo>
                  <a:pt x="112" y="68"/>
                  <a:pt x="112" y="68"/>
                  <a:pt x="112" y="68"/>
                </a:cubicBezTo>
                <a:cubicBezTo>
                  <a:pt x="110" y="68"/>
                  <a:pt x="109" y="67"/>
                  <a:pt x="109" y="65"/>
                </a:cubicBezTo>
                <a:cubicBezTo>
                  <a:pt x="109" y="64"/>
                  <a:pt x="110" y="62"/>
                  <a:pt x="112" y="62"/>
                </a:cubicBezTo>
                <a:cubicBezTo>
                  <a:pt x="122" y="62"/>
                  <a:pt x="122" y="62"/>
                  <a:pt x="122" y="62"/>
                </a:cubicBezTo>
                <a:cubicBezTo>
                  <a:pt x="124" y="62"/>
                  <a:pt x="124" y="62"/>
                  <a:pt x="124" y="62"/>
                </a:cubicBezTo>
                <a:cubicBezTo>
                  <a:pt x="129" y="62"/>
                  <a:pt x="131" y="63"/>
                  <a:pt x="131" y="68"/>
                </a:cubicBezTo>
                <a:cubicBezTo>
                  <a:pt x="130" y="76"/>
                  <a:pt x="129" y="83"/>
                  <a:pt x="126" y="90"/>
                </a:cubicBezTo>
                <a:cubicBezTo>
                  <a:pt x="126" y="91"/>
                  <a:pt x="126" y="91"/>
                  <a:pt x="126" y="91"/>
                </a:cubicBezTo>
                <a:cubicBezTo>
                  <a:pt x="122" y="98"/>
                  <a:pt x="118" y="106"/>
                  <a:pt x="112" y="111"/>
                </a:cubicBezTo>
                <a:cubicBezTo>
                  <a:pt x="100" y="123"/>
                  <a:pt x="84" y="131"/>
                  <a:pt x="66" y="131"/>
                </a:cubicBezTo>
                <a:cubicBezTo>
                  <a:pt x="57" y="131"/>
                  <a:pt x="48" y="129"/>
                  <a:pt x="41" y="126"/>
                </a:cubicBezTo>
                <a:cubicBezTo>
                  <a:pt x="40" y="126"/>
                  <a:pt x="40" y="126"/>
                  <a:pt x="40" y="126"/>
                </a:cubicBezTo>
                <a:cubicBezTo>
                  <a:pt x="32" y="122"/>
                  <a:pt x="25" y="117"/>
                  <a:pt x="19" y="111"/>
                </a:cubicBezTo>
                <a:cubicBezTo>
                  <a:pt x="8" y="100"/>
                  <a:pt x="0" y="83"/>
                  <a:pt x="0" y="65"/>
                </a:cubicBezTo>
                <a:cubicBezTo>
                  <a:pt x="0" y="56"/>
                  <a:pt x="2" y="48"/>
                  <a:pt x="5" y="40"/>
                </a:cubicBezTo>
                <a:cubicBezTo>
                  <a:pt x="5" y="40"/>
                  <a:pt x="5" y="40"/>
                  <a:pt x="5" y="40"/>
                </a:cubicBezTo>
                <a:cubicBezTo>
                  <a:pt x="9" y="32"/>
                  <a:pt x="13" y="25"/>
                  <a:pt x="19" y="19"/>
                </a:cubicBezTo>
                <a:cubicBezTo>
                  <a:pt x="25" y="13"/>
                  <a:pt x="33" y="8"/>
                  <a:pt x="41" y="5"/>
                </a:cubicBezTo>
                <a:cubicBezTo>
                  <a:pt x="41" y="5"/>
                  <a:pt x="41" y="5"/>
                  <a:pt x="41" y="5"/>
                </a:cubicBezTo>
                <a:cubicBezTo>
                  <a:pt x="48" y="2"/>
                  <a:pt x="57" y="0"/>
                  <a:pt x="66" y="0"/>
                </a:cubicBezTo>
                <a:cubicBezTo>
                  <a:pt x="74" y="0"/>
                  <a:pt x="83" y="2"/>
                  <a:pt x="91" y="5"/>
                </a:cubicBezTo>
                <a:cubicBezTo>
                  <a:pt x="91" y="5"/>
                  <a:pt x="91" y="5"/>
                  <a:pt x="91" y="5"/>
                </a:cubicBezTo>
                <a:cubicBezTo>
                  <a:pt x="95" y="7"/>
                  <a:pt x="99" y="9"/>
                  <a:pt x="103" y="12"/>
                </a:cubicBezTo>
                <a:cubicBezTo>
                  <a:pt x="102" y="5"/>
                  <a:pt x="102" y="5"/>
                  <a:pt x="102" y="5"/>
                </a:cubicBezTo>
                <a:cubicBezTo>
                  <a:pt x="102" y="2"/>
                  <a:pt x="104" y="0"/>
                  <a:pt x="107" y="0"/>
                </a:cubicBezTo>
                <a:cubicBezTo>
                  <a:pt x="110" y="0"/>
                  <a:pt x="112" y="2"/>
                  <a:pt x="112" y="5"/>
                </a:cubicBezTo>
                <a:cubicBezTo>
                  <a:pt x="113" y="22"/>
                  <a:pt x="113" y="22"/>
                  <a:pt x="113" y="22"/>
                </a:cubicBezTo>
                <a:cubicBezTo>
                  <a:pt x="113" y="23"/>
                  <a:pt x="113" y="25"/>
                  <a:pt x="112" y="26"/>
                </a:cubicBezTo>
                <a:cubicBezTo>
                  <a:pt x="111" y="27"/>
                  <a:pt x="109" y="28"/>
                  <a:pt x="108" y="28"/>
                </a:cubicBezTo>
                <a:cubicBezTo>
                  <a:pt x="91" y="29"/>
                  <a:pt x="91" y="29"/>
                  <a:pt x="91" y="29"/>
                </a:cubicBezTo>
                <a:cubicBezTo>
                  <a:pt x="88" y="29"/>
                  <a:pt x="86" y="27"/>
                  <a:pt x="86" y="24"/>
                </a:cubicBezTo>
                <a:cubicBezTo>
                  <a:pt x="85" y="21"/>
                  <a:pt x="88" y="19"/>
                  <a:pt x="90" y="19"/>
                </a:cubicBezTo>
                <a:cubicBezTo>
                  <a:pt x="95" y="18"/>
                  <a:pt x="95" y="18"/>
                  <a:pt x="95" y="18"/>
                </a:cubicBezTo>
                <a:cubicBezTo>
                  <a:pt x="92" y="17"/>
                  <a:pt x="90" y="15"/>
                  <a:pt x="87" y="14"/>
                </a:cubicBezTo>
                <a:cubicBezTo>
                  <a:pt x="87" y="14"/>
                  <a:pt x="87" y="14"/>
                  <a:pt x="87" y="14"/>
                </a:cubicBezTo>
                <a:cubicBezTo>
                  <a:pt x="81" y="12"/>
                  <a:pt x="75" y="10"/>
                  <a:pt x="69" y="10"/>
                </a:cubicBezTo>
                <a:cubicBezTo>
                  <a:pt x="69" y="19"/>
                  <a:pt x="69" y="19"/>
                  <a:pt x="69" y="19"/>
                </a:cubicBezTo>
                <a:cubicBezTo>
                  <a:pt x="69" y="20"/>
                  <a:pt x="67" y="22"/>
                  <a:pt x="66" y="22"/>
                </a:cubicBezTo>
                <a:cubicBezTo>
                  <a:pt x="64" y="22"/>
                  <a:pt x="63" y="20"/>
                  <a:pt x="63" y="19"/>
                </a:cubicBezTo>
                <a:cubicBezTo>
                  <a:pt x="63" y="10"/>
                  <a:pt x="63" y="10"/>
                  <a:pt x="63" y="10"/>
                </a:cubicBezTo>
                <a:cubicBezTo>
                  <a:pt x="56" y="10"/>
                  <a:pt x="50" y="12"/>
                  <a:pt x="44" y="14"/>
                </a:cubicBezTo>
                <a:cubicBezTo>
                  <a:pt x="44" y="14"/>
                  <a:pt x="44" y="14"/>
                  <a:pt x="44" y="14"/>
                </a:cubicBezTo>
                <a:cubicBezTo>
                  <a:pt x="44" y="14"/>
                  <a:pt x="44" y="14"/>
                  <a:pt x="44" y="14"/>
                </a:cubicBezTo>
                <a:cubicBezTo>
                  <a:pt x="43" y="15"/>
                  <a:pt x="42" y="15"/>
                  <a:pt x="40" y="16"/>
                </a:cubicBezTo>
                <a:cubicBezTo>
                  <a:pt x="42" y="19"/>
                  <a:pt x="42" y="19"/>
                  <a:pt x="42" y="19"/>
                </a:cubicBezTo>
                <a:cubicBezTo>
                  <a:pt x="43" y="20"/>
                  <a:pt x="42" y="22"/>
                  <a:pt x="41" y="23"/>
                </a:cubicBezTo>
                <a:cubicBezTo>
                  <a:pt x="39" y="23"/>
                  <a:pt x="38" y="23"/>
                  <a:pt x="37" y="22"/>
                </a:cubicBezTo>
                <a:cubicBezTo>
                  <a:pt x="35" y="19"/>
                  <a:pt x="35" y="19"/>
                  <a:pt x="35" y="19"/>
                </a:cubicBezTo>
                <a:cubicBezTo>
                  <a:pt x="32" y="21"/>
                  <a:pt x="29" y="23"/>
                  <a:pt x="26" y="26"/>
                </a:cubicBezTo>
                <a:cubicBezTo>
                  <a:pt x="24" y="29"/>
                  <a:pt x="21" y="32"/>
                  <a:pt x="19" y="35"/>
                </a:cubicBezTo>
                <a:cubicBezTo>
                  <a:pt x="22" y="37"/>
                  <a:pt x="22" y="37"/>
                  <a:pt x="22" y="37"/>
                </a:cubicBezTo>
                <a:cubicBezTo>
                  <a:pt x="23" y="37"/>
                  <a:pt x="24" y="39"/>
                  <a:pt x="23" y="41"/>
                </a:cubicBezTo>
                <a:cubicBezTo>
                  <a:pt x="22" y="42"/>
                  <a:pt x="20" y="43"/>
                  <a:pt x="19" y="42"/>
                </a:cubicBezTo>
                <a:cubicBezTo>
                  <a:pt x="16" y="40"/>
                  <a:pt x="16" y="40"/>
                  <a:pt x="16" y="40"/>
                </a:cubicBezTo>
                <a:cubicBezTo>
                  <a:pt x="16" y="41"/>
                  <a:pt x="15" y="43"/>
                  <a:pt x="14" y="44"/>
                </a:cubicBezTo>
                <a:cubicBezTo>
                  <a:pt x="14" y="44"/>
                  <a:pt x="14" y="44"/>
                  <a:pt x="14" y="44"/>
                </a:cubicBezTo>
                <a:cubicBezTo>
                  <a:pt x="12" y="50"/>
                  <a:pt x="11" y="56"/>
                  <a:pt x="10" y="62"/>
                </a:cubicBezTo>
                <a:cubicBezTo>
                  <a:pt x="19" y="62"/>
                  <a:pt x="19" y="62"/>
                  <a:pt x="19" y="62"/>
                </a:cubicBezTo>
                <a:cubicBezTo>
                  <a:pt x="21" y="62"/>
                  <a:pt x="22" y="64"/>
                  <a:pt x="22" y="65"/>
                </a:cubicBezTo>
                <a:cubicBezTo>
                  <a:pt x="22" y="67"/>
                  <a:pt x="21" y="68"/>
                  <a:pt x="19" y="68"/>
                </a:cubicBezTo>
                <a:cubicBezTo>
                  <a:pt x="10" y="68"/>
                  <a:pt x="10" y="68"/>
                  <a:pt x="10" y="68"/>
                </a:cubicBezTo>
                <a:cubicBezTo>
                  <a:pt x="11" y="76"/>
                  <a:pt x="13" y="84"/>
                  <a:pt x="16" y="90"/>
                </a:cubicBezTo>
                <a:cubicBezTo>
                  <a:pt x="19" y="89"/>
                  <a:pt x="19" y="89"/>
                  <a:pt x="19" y="89"/>
                </a:cubicBezTo>
                <a:cubicBezTo>
                  <a:pt x="20" y="88"/>
                  <a:pt x="22" y="88"/>
                  <a:pt x="23" y="90"/>
                </a:cubicBezTo>
                <a:cubicBezTo>
                  <a:pt x="24" y="91"/>
                  <a:pt x="23" y="93"/>
                  <a:pt x="22" y="94"/>
                </a:cubicBezTo>
                <a:cubicBezTo>
                  <a:pt x="19" y="96"/>
                  <a:pt x="19" y="96"/>
                  <a:pt x="19" y="96"/>
                </a:cubicBezTo>
                <a:cubicBezTo>
                  <a:pt x="21" y="99"/>
                  <a:pt x="24" y="102"/>
                  <a:pt x="26" y="104"/>
                </a:cubicBezTo>
                <a:cubicBezTo>
                  <a:pt x="29" y="107"/>
                  <a:pt x="32" y="110"/>
                  <a:pt x="35" y="112"/>
                </a:cubicBezTo>
                <a:cubicBezTo>
                  <a:pt x="37" y="109"/>
                  <a:pt x="37" y="109"/>
                  <a:pt x="37" y="109"/>
                </a:cubicBezTo>
                <a:cubicBezTo>
                  <a:pt x="38" y="108"/>
                  <a:pt x="39" y="107"/>
                  <a:pt x="41" y="108"/>
                </a:cubicBezTo>
                <a:cubicBezTo>
                  <a:pt x="42" y="109"/>
                  <a:pt x="43" y="111"/>
                  <a:pt x="42" y="112"/>
                </a:cubicBezTo>
                <a:cubicBezTo>
                  <a:pt x="40" y="115"/>
                  <a:pt x="40" y="115"/>
                  <a:pt x="40" y="115"/>
                </a:cubicBezTo>
                <a:cubicBezTo>
                  <a:pt x="42" y="115"/>
                  <a:pt x="43" y="116"/>
                  <a:pt x="44" y="116"/>
                </a:cubicBezTo>
                <a:cubicBezTo>
                  <a:pt x="44" y="116"/>
                  <a:pt x="44" y="116"/>
                  <a:pt x="44" y="116"/>
                </a:cubicBezTo>
                <a:cubicBezTo>
                  <a:pt x="50" y="119"/>
                  <a:pt x="56" y="120"/>
                  <a:pt x="63" y="121"/>
                </a:cubicBezTo>
                <a:cubicBezTo>
                  <a:pt x="63" y="112"/>
                  <a:pt x="63" y="112"/>
                  <a:pt x="63" y="112"/>
                </a:cubicBezTo>
                <a:cubicBezTo>
                  <a:pt x="63" y="110"/>
                  <a:pt x="64" y="109"/>
                  <a:pt x="66" y="109"/>
                </a:cubicBezTo>
                <a:cubicBezTo>
                  <a:pt x="67" y="109"/>
                  <a:pt x="69" y="110"/>
                  <a:pt x="69" y="112"/>
                </a:cubicBezTo>
                <a:cubicBezTo>
                  <a:pt x="69" y="121"/>
                  <a:pt x="69" y="121"/>
                  <a:pt x="69" y="121"/>
                </a:cubicBezTo>
                <a:cubicBezTo>
                  <a:pt x="76" y="120"/>
                  <a:pt x="84" y="118"/>
                  <a:pt x="91" y="115"/>
                </a:cubicBezTo>
                <a:cubicBezTo>
                  <a:pt x="89" y="112"/>
                  <a:pt x="89" y="112"/>
                  <a:pt x="89" y="112"/>
                </a:cubicBezTo>
                <a:cubicBezTo>
                  <a:pt x="88" y="111"/>
                  <a:pt x="89" y="109"/>
                  <a:pt x="90" y="108"/>
                </a:cubicBezTo>
                <a:cubicBezTo>
                  <a:pt x="92" y="107"/>
                  <a:pt x="93" y="108"/>
                  <a:pt x="94" y="109"/>
                </a:cubicBezTo>
                <a:cubicBezTo>
                  <a:pt x="96" y="112"/>
                  <a:pt x="96" y="112"/>
                  <a:pt x="96" y="112"/>
                </a:cubicBezTo>
                <a:cubicBezTo>
                  <a:pt x="99" y="110"/>
                  <a:pt x="102" y="107"/>
                  <a:pt x="105" y="104"/>
                </a:cubicBezTo>
                <a:cubicBezTo>
                  <a:pt x="107" y="102"/>
                  <a:pt x="110" y="99"/>
                  <a:pt x="112" y="96"/>
                </a:cubicBezTo>
                <a:cubicBezTo>
                  <a:pt x="109" y="94"/>
                  <a:pt x="109" y="94"/>
                  <a:pt x="109" y="94"/>
                </a:cubicBezTo>
                <a:cubicBezTo>
                  <a:pt x="108" y="93"/>
                  <a:pt x="107" y="91"/>
                  <a:pt x="108" y="90"/>
                </a:cubicBezTo>
                <a:cubicBezTo>
                  <a:pt x="109" y="88"/>
                  <a:pt x="111" y="88"/>
                  <a:pt x="112" y="89"/>
                </a:cubicBezTo>
                <a:cubicBezTo>
                  <a:pt x="115" y="90"/>
                  <a:pt x="115" y="90"/>
                  <a:pt x="115" y="90"/>
                </a:cubicBezTo>
                <a:cubicBezTo>
                  <a:pt x="116" y="89"/>
                  <a:pt x="116" y="88"/>
                  <a:pt x="117" y="87"/>
                </a:cubicBezTo>
                <a:cubicBezTo>
                  <a:pt x="117" y="86"/>
                  <a:pt x="117" y="86"/>
                  <a:pt x="117" y="86"/>
                </a:cubicBezTo>
                <a:cubicBezTo>
                  <a:pt x="119" y="81"/>
                  <a:pt x="120" y="75"/>
                  <a:pt x="121" y="68"/>
                </a:cubicBezTo>
                <a:close/>
                <a:moveTo>
                  <a:pt x="85" y="45"/>
                </a:moveTo>
                <a:cubicBezTo>
                  <a:pt x="85" y="44"/>
                  <a:pt x="86" y="44"/>
                  <a:pt x="87" y="44"/>
                </a:cubicBezTo>
                <a:cubicBezTo>
                  <a:pt x="89" y="44"/>
                  <a:pt x="90" y="45"/>
                  <a:pt x="90" y="47"/>
                </a:cubicBezTo>
                <a:cubicBezTo>
                  <a:pt x="90" y="72"/>
                  <a:pt x="90" y="72"/>
                  <a:pt x="90" y="72"/>
                </a:cubicBezTo>
                <a:cubicBezTo>
                  <a:pt x="95" y="72"/>
                  <a:pt x="95" y="72"/>
                  <a:pt x="95" y="72"/>
                </a:cubicBezTo>
                <a:cubicBezTo>
                  <a:pt x="97" y="72"/>
                  <a:pt x="98" y="73"/>
                  <a:pt x="98" y="75"/>
                </a:cubicBezTo>
                <a:cubicBezTo>
                  <a:pt x="98" y="76"/>
                  <a:pt x="97" y="78"/>
                  <a:pt x="95" y="78"/>
                </a:cubicBezTo>
                <a:cubicBezTo>
                  <a:pt x="90" y="78"/>
                  <a:pt x="90" y="78"/>
                  <a:pt x="90" y="78"/>
                </a:cubicBezTo>
                <a:cubicBezTo>
                  <a:pt x="90" y="84"/>
                  <a:pt x="90" y="84"/>
                  <a:pt x="90" y="84"/>
                </a:cubicBezTo>
                <a:cubicBezTo>
                  <a:pt x="90" y="86"/>
                  <a:pt x="89" y="87"/>
                  <a:pt x="87" y="87"/>
                </a:cubicBezTo>
                <a:cubicBezTo>
                  <a:pt x="86" y="87"/>
                  <a:pt x="84" y="86"/>
                  <a:pt x="84" y="84"/>
                </a:cubicBezTo>
                <a:cubicBezTo>
                  <a:pt x="84" y="78"/>
                  <a:pt x="84" y="78"/>
                  <a:pt x="84" y="78"/>
                </a:cubicBezTo>
                <a:cubicBezTo>
                  <a:pt x="69" y="78"/>
                  <a:pt x="69" y="78"/>
                  <a:pt x="69" y="78"/>
                </a:cubicBezTo>
                <a:cubicBezTo>
                  <a:pt x="68" y="78"/>
                  <a:pt x="66" y="76"/>
                  <a:pt x="66" y="75"/>
                </a:cubicBezTo>
                <a:cubicBezTo>
                  <a:pt x="66" y="74"/>
                  <a:pt x="66" y="73"/>
                  <a:pt x="67" y="73"/>
                </a:cubicBezTo>
                <a:cubicBezTo>
                  <a:pt x="85" y="45"/>
                  <a:pt x="85" y="45"/>
                  <a:pt x="85" y="45"/>
                </a:cubicBezTo>
                <a:close/>
                <a:moveTo>
                  <a:pt x="84" y="72"/>
                </a:moveTo>
                <a:cubicBezTo>
                  <a:pt x="84" y="57"/>
                  <a:pt x="84" y="57"/>
                  <a:pt x="84" y="57"/>
                </a:cubicBezTo>
                <a:cubicBezTo>
                  <a:pt x="75" y="72"/>
                  <a:pt x="75" y="72"/>
                  <a:pt x="75" y="72"/>
                </a:cubicBezTo>
                <a:cubicBezTo>
                  <a:pt x="84" y="72"/>
                  <a:pt x="84" y="72"/>
                  <a:pt x="84" y="7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88" name="Freeform 3978"/>
          <p:cNvSpPr>
            <a:spLocks noEditPoints="1"/>
          </p:cNvSpPr>
          <p:nvPr/>
        </p:nvSpPr>
        <p:spPr bwMode="auto">
          <a:xfrm>
            <a:off x="8545315" y="1563416"/>
            <a:ext cx="220990" cy="150057"/>
          </a:xfrm>
          <a:custGeom>
            <a:avLst/>
            <a:gdLst>
              <a:gd name="T0" fmla="*/ 110 w 124"/>
              <a:gd name="T1" fmla="*/ 47 h 84"/>
              <a:gd name="T2" fmla="*/ 113 w 124"/>
              <a:gd name="T3" fmla="*/ 45 h 84"/>
              <a:gd name="T4" fmla="*/ 114 w 124"/>
              <a:gd name="T5" fmla="*/ 42 h 84"/>
              <a:gd name="T6" fmla="*/ 114 w 124"/>
              <a:gd name="T7" fmla="*/ 42 h 84"/>
              <a:gd name="T8" fmla="*/ 113 w 124"/>
              <a:gd name="T9" fmla="*/ 41 h 84"/>
              <a:gd name="T10" fmla="*/ 102 w 124"/>
              <a:gd name="T11" fmla="*/ 34 h 84"/>
              <a:gd name="T12" fmla="*/ 102 w 124"/>
              <a:gd name="T13" fmla="*/ 34 h 84"/>
              <a:gd name="T14" fmla="*/ 38 w 124"/>
              <a:gd name="T15" fmla="*/ 34 h 84"/>
              <a:gd name="T16" fmla="*/ 19 w 124"/>
              <a:gd name="T17" fmla="*/ 15 h 84"/>
              <a:gd name="T18" fmla="*/ 19 w 124"/>
              <a:gd name="T19" fmla="*/ 45 h 84"/>
              <a:gd name="T20" fmla="*/ 20 w 124"/>
              <a:gd name="T21" fmla="*/ 46 h 84"/>
              <a:gd name="T22" fmla="*/ 22 w 124"/>
              <a:gd name="T23" fmla="*/ 47 h 84"/>
              <a:gd name="T24" fmla="*/ 48 w 124"/>
              <a:gd name="T25" fmla="*/ 45 h 84"/>
              <a:gd name="T26" fmla="*/ 51 w 124"/>
              <a:gd name="T27" fmla="*/ 42 h 84"/>
              <a:gd name="T28" fmla="*/ 88 w 124"/>
              <a:gd name="T29" fmla="*/ 45 h 84"/>
              <a:gd name="T30" fmla="*/ 88 w 124"/>
              <a:gd name="T31" fmla="*/ 47 h 84"/>
              <a:gd name="T32" fmla="*/ 22 w 124"/>
              <a:gd name="T33" fmla="*/ 57 h 84"/>
              <a:gd name="T34" fmla="*/ 14 w 124"/>
              <a:gd name="T35" fmla="*/ 54 h 84"/>
              <a:gd name="T36" fmla="*/ 9 w 124"/>
              <a:gd name="T37" fmla="*/ 48 h 84"/>
              <a:gd name="T38" fmla="*/ 0 w 124"/>
              <a:gd name="T39" fmla="*/ 12 h 84"/>
              <a:gd name="T40" fmla="*/ 0 w 124"/>
              <a:gd name="T41" fmla="*/ 11 h 84"/>
              <a:gd name="T42" fmla="*/ 21 w 124"/>
              <a:gd name="T43" fmla="*/ 6 h 84"/>
              <a:gd name="T44" fmla="*/ 40 w 124"/>
              <a:gd name="T45" fmla="*/ 24 h 84"/>
              <a:gd name="T46" fmla="*/ 44 w 124"/>
              <a:gd name="T47" fmla="*/ 4 h 84"/>
              <a:gd name="T48" fmla="*/ 47 w 124"/>
              <a:gd name="T49" fmla="*/ 0 h 84"/>
              <a:gd name="T50" fmla="*/ 68 w 124"/>
              <a:gd name="T51" fmla="*/ 1 h 84"/>
              <a:gd name="T52" fmla="*/ 85 w 124"/>
              <a:gd name="T53" fmla="*/ 24 h 84"/>
              <a:gd name="T54" fmla="*/ 104 w 124"/>
              <a:gd name="T55" fmla="*/ 24 h 84"/>
              <a:gd name="T56" fmla="*/ 107 w 124"/>
              <a:gd name="T57" fmla="*/ 26 h 84"/>
              <a:gd name="T58" fmla="*/ 117 w 124"/>
              <a:gd name="T59" fmla="*/ 31 h 84"/>
              <a:gd name="T60" fmla="*/ 122 w 124"/>
              <a:gd name="T61" fmla="*/ 35 h 84"/>
              <a:gd name="T62" fmla="*/ 124 w 124"/>
              <a:gd name="T63" fmla="*/ 41 h 84"/>
              <a:gd name="T64" fmla="*/ 120 w 124"/>
              <a:gd name="T65" fmla="*/ 52 h 84"/>
              <a:gd name="T66" fmla="*/ 111 w 124"/>
              <a:gd name="T67" fmla="*/ 57 h 84"/>
              <a:gd name="T68" fmla="*/ 110 w 124"/>
              <a:gd name="T69" fmla="*/ 57 h 84"/>
              <a:gd name="T70" fmla="*/ 68 w 124"/>
              <a:gd name="T71" fmla="*/ 83 h 84"/>
              <a:gd name="T72" fmla="*/ 47 w 124"/>
              <a:gd name="T73" fmla="*/ 84 h 84"/>
              <a:gd name="T74" fmla="*/ 44 w 124"/>
              <a:gd name="T75" fmla="*/ 80 h 84"/>
              <a:gd name="T76" fmla="*/ 64 w 124"/>
              <a:gd name="T77" fmla="*/ 78 h 84"/>
              <a:gd name="T78" fmla="*/ 53 w 124"/>
              <a:gd name="T79" fmla="*/ 48 h 84"/>
              <a:gd name="T80" fmla="*/ 64 w 124"/>
              <a:gd name="T81" fmla="*/ 78 h 84"/>
              <a:gd name="T82" fmla="*/ 44 w 124"/>
              <a:gd name="T83" fmla="*/ 80 h 84"/>
              <a:gd name="T84" fmla="*/ 53 w 124"/>
              <a:gd name="T85" fmla="*/ 24 h 84"/>
              <a:gd name="T86" fmla="*/ 64 w 124"/>
              <a:gd name="T87" fmla="*/ 6 h 84"/>
              <a:gd name="T88" fmla="*/ 53 w 124"/>
              <a:gd name="T89" fmla="*/ 24 h 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24" h="84">
                <a:moveTo>
                  <a:pt x="88" y="47"/>
                </a:moveTo>
                <a:cubicBezTo>
                  <a:pt x="110" y="47"/>
                  <a:pt x="110" y="47"/>
                  <a:pt x="110" y="47"/>
                </a:cubicBezTo>
                <a:cubicBezTo>
                  <a:pt x="110" y="47"/>
                  <a:pt x="110" y="47"/>
                  <a:pt x="110" y="47"/>
                </a:cubicBezTo>
                <a:cubicBezTo>
                  <a:pt x="111" y="47"/>
                  <a:pt x="112" y="46"/>
                  <a:pt x="113" y="45"/>
                </a:cubicBezTo>
                <a:cubicBezTo>
                  <a:pt x="113" y="44"/>
                  <a:pt x="114" y="43"/>
                  <a:pt x="114" y="42"/>
                </a:cubicBezTo>
                <a:cubicBezTo>
                  <a:pt x="114" y="42"/>
                  <a:pt x="114" y="42"/>
                  <a:pt x="114" y="42"/>
                </a:cubicBezTo>
                <a:cubicBezTo>
                  <a:pt x="114" y="42"/>
                  <a:pt x="114" y="42"/>
                  <a:pt x="114" y="42"/>
                </a:cubicBezTo>
                <a:cubicBezTo>
                  <a:pt x="114" y="42"/>
                  <a:pt x="114" y="42"/>
                  <a:pt x="114" y="42"/>
                </a:cubicBezTo>
                <a:cubicBezTo>
                  <a:pt x="114" y="42"/>
                  <a:pt x="114" y="41"/>
                  <a:pt x="113" y="41"/>
                </a:cubicBezTo>
                <a:cubicBezTo>
                  <a:pt x="113" y="41"/>
                  <a:pt x="113" y="41"/>
                  <a:pt x="113" y="41"/>
                </a:cubicBezTo>
                <a:cubicBezTo>
                  <a:pt x="113" y="41"/>
                  <a:pt x="113" y="40"/>
                  <a:pt x="112" y="40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2" y="34"/>
                  <a:pt x="102" y="34"/>
                  <a:pt x="102" y="34"/>
                </a:cubicBezTo>
                <a:cubicBezTo>
                  <a:pt x="101" y="34"/>
                  <a:pt x="101" y="34"/>
                  <a:pt x="101" y="34"/>
                </a:cubicBezTo>
                <a:cubicBezTo>
                  <a:pt x="38" y="34"/>
                  <a:pt x="38" y="34"/>
                  <a:pt x="38" y="34"/>
                </a:cubicBezTo>
                <a:cubicBezTo>
                  <a:pt x="37" y="34"/>
                  <a:pt x="35" y="33"/>
                  <a:pt x="34" y="32"/>
                </a:cubicBezTo>
                <a:cubicBezTo>
                  <a:pt x="19" y="15"/>
                  <a:pt x="19" y="15"/>
                  <a:pt x="19" y="15"/>
                </a:cubicBezTo>
                <a:cubicBezTo>
                  <a:pt x="11" y="16"/>
                  <a:pt x="11" y="16"/>
                  <a:pt x="11" y="16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5"/>
                  <a:pt x="19" y="45"/>
                </a:cubicBezTo>
                <a:cubicBezTo>
                  <a:pt x="19" y="45"/>
                  <a:pt x="19" y="46"/>
                  <a:pt x="20" y="46"/>
                </a:cubicBezTo>
                <a:cubicBezTo>
                  <a:pt x="20" y="46"/>
                  <a:pt x="20" y="46"/>
                  <a:pt x="20" y="46"/>
                </a:cubicBezTo>
                <a:cubicBezTo>
                  <a:pt x="20" y="47"/>
                  <a:pt x="21" y="47"/>
                  <a:pt x="22" y="47"/>
                </a:cubicBezTo>
                <a:cubicBezTo>
                  <a:pt x="47" y="47"/>
                  <a:pt x="47" y="47"/>
                  <a:pt x="47" y="47"/>
                </a:cubicBezTo>
                <a:cubicBezTo>
                  <a:pt x="48" y="45"/>
                  <a:pt x="48" y="45"/>
                  <a:pt x="48" y="45"/>
                </a:cubicBezTo>
                <a:cubicBezTo>
                  <a:pt x="48" y="43"/>
                  <a:pt x="49" y="42"/>
                  <a:pt x="51" y="42"/>
                </a:cubicBezTo>
                <a:cubicBezTo>
                  <a:pt x="51" y="42"/>
                  <a:pt x="51" y="42"/>
                  <a:pt x="51" y="42"/>
                </a:cubicBezTo>
                <a:cubicBezTo>
                  <a:pt x="85" y="42"/>
                  <a:pt x="85" y="42"/>
                  <a:pt x="85" y="42"/>
                </a:cubicBezTo>
                <a:cubicBezTo>
                  <a:pt x="87" y="42"/>
                  <a:pt x="88" y="43"/>
                  <a:pt x="88" y="45"/>
                </a:cubicBezTo>
                <a:cubicBezTo>
                  <a:pt x="88" y="46"/>
                  <a:pt x="88" y="46"/>
                  <a:pt x="88" y="47"/>
                </a:cubicBezTo>
                <a:cubicBezTo>
                  <a:pt x="88" y="47"/>
                  <a:pt x="88" y="47"/>
                  <a:pt x="88" y="47"/>
                </a:cubicBezTo>
                <a:close/>
                <a:moveTo>
                  <a:pt x="46" y="57"/>
                </a:moveTo>
                <a:cubicBezTo>
                  <a:pt x="22" y="57"/>
                  <a:pt x="22" y="57"/>
                  <a:pt x="22" y="57"/>
                </a:cubicBezTo>
                <a:cubicBezTo>
                  <a:pt x="19" y="57"/>
                  <a:pt x="16" y="56"/>
                  <a:pt x="14" y="54"/>
                </a:cubicBezTo>
                <a:cubicBezTo>
                  <a:pt x="14" y="54"/>
                  <a:pt x="14" y="54"/>
                  <a:pt x="14" y="54"/>
                </a:cubicBezTo>
                <a:cubicBezTo>
                  <a:pt x="14" y="54"/>
                  <a:pt x="14" y="54"/>
                  <a:pt x="14" y="54"/>
                </a:cubicBezTo>
                <a:cubicBezTo>
                  <a:pt x="12" y="52"/>
                  <a:pt x="10" y="50"/>
                  <a:pt x="9" y="48"/>
                </a:cubicBezTo>
                <a:cubicBezTo>
                  <a:pt x="9" y="47"/>
                  <a:pt x="9" y="47"/>
                  <a:pt x="9" y="47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2"/>
                  <a:pt x="0" y="12"/>
                  <a:pt x="0" y="12"/>
                </a:cubicBezTo>
                <a:cubicBezTo>
                  <a:pt x="0" y="11"/>
                  <a:pt x="0" y="11"/>
                  <a:pt x="0" y="11"/>
                </a:cubicBezTo>
                <a:cubicBezTo>
                  <a:pt x="0" y="8"/>
                  <a:pt x="2" y="6"/>
                  <a:pt x="5" y="6"/>
                </a:cubicBezTo>
                <a:cubicBezTo>
                  <a:pt x="21" y="6"/>
                  <a:pt x="21" y="6"/>
                  <a:pt x="21" y="6"/>
                </a:cubicBezTo>
                <a:cubicBezTo>
                  <a:pt x="22" y="6"/>
                  <a:pt x="23" y="6"/>
                  <a:pt x="24" y="7"/>
                </a:cubicBezTo>
                <a:cubicBezTo>
                  <a:pt x="40" y="24"/>
                  <a:pt x="40" y="24"/>
                  <a:pt x="40" y="24"/>
                </a:cubicBezTo>
                <a:cubicBezTo>
                  <a:pt x="47" y="24"/>
                  <a:pt x="47" y="24"/>
                  <a:pt x="47" y="24"/>
                </a:cubicBezTo>
                <a:cubicBezTo>
                  <a:pt x="44" y="4"/>
                  <a:pt x="44" y="4"/>
                  <a:pt x="44" y="4"/>
                </a:cubicBezTo>
                <a:cubicBezTo>
                  <a:pt x="44" y="2"/>
                  <a:pt x="45" y="1"/>
                  <a:pt x="47" y="0"/>
                </a:cubicBezTo>
                <a:cubicBezTo>
                  <a:pt x="47" y="0"/>
                  <a:pt x="47" y="0"/>
                  <a:pt x="47" y="0"/>
                </a:cubicBezTo>
                <a:cubicBezTo>
                  <a:pt x="66" y="0"/>
                  <a:pt x="66" y="0"/>
                  <a:pt x="66" y="0"/>
                </a:cubicBezTo>
                <a:cubicBezTo>
                  <a:pt x="67" y="0"/>
                  <a:pt x="68" y="1"/>
                  <a:pt x="68" y="1"/>
                </a:cubicBezTo>
                <a:cubicBezTo>
                  <a:pt x="68" y="1"/>
                  <a:pt x="68" y="1"/>
                  <a:pt x="68" y="1"/>
                </a:cubicBezTo>
                <a:cubicBezTo>
                  <a:pt x="85" y="24"/>
                  <a:pt x="85" y="24"/>
                  <a:pt x="85" y="24"/>
                </a:cubicBezTo>
                <a:cubicBezTo>
                  <a:pt x="101" y="24"/>
                  <a:pt x="101" y="24"/>
                  <a:pt x="101" y="24"/>
                </a:cubicBezTo>
                <a:cubicBezTo>
                  <a:pt x="102" y="24"/>
                  <a:pt x="103" y="24"/>
                  <a:pt x="104" y="24"/>
                </a:cubicBezTo>
                <a:cubicBezTo>
                  <a:pt x="105" y="25"/>
                  <a:pt x="106" y="25"/>
                  <a:pt x="107" y="26"/>
                </a:cubicBezTo>
                <a:cubicBezTo>
                  <a:pt x="107" y="26"/>
                  <a:pt x="107" y="26"/>
                  <a:pt x="107" y="26"/>
                </a:cubicBezTo>
                <a:cubicBezTo>
                  <a:pt x="107" y="26"/>
                  <a:pt x="107" y="26"/>
                  <a:pt x="107" y="26"/>
                </a:cubicBezTo>
                <a:cubicBezTo>
                  <a:pt x="117" y="31"/>
                  <a:pt x="117" y="31"/>
                  <a:pt x="117" y="31"/>
                </a:cubicBezTo>
                <a:cubicBezTo>
                  <a:pt x="119" y="32"/>
                  <a:pt x="120" y="34"/>
                  <a:pt x="121" y="35"/>
                </a:cubicBezTo>
                <a:cubicBezTo>
                  <a:pt x="122" y="35"/>
                  <a:pt x="122" y="35"/>
                  <a:pt x="122" y="35"/>
                </a:cubicBezTo>
                <a:cubicBezTo>
                  <a:pt x="123" y="37"/>
                  <a:pt x="123" y="39"/>
                  <a:pt x="124" y="41"/>
                </a:cubicBezTo>
                <a:cubicBezTo>
                  <a:pt x="124" y="41"/>
                  <a:pt x="124" y="41"/>
                  <a:pt x="124" y="41"/>
                </a:cubicBezTo>
                <a:cubicBezTo>
                  <a:pt x="124" y="41"/>
                  <a:pt x="124" y="42"/>
                  <a:pt x="124" y="42"/>
                </a:cubicBezTo>
                <a:cubicBezTo>
                  <a:pt x="124" y="46"/>
                  <a:pt x="122" y="49"/>
                  <a:pt x="120" y="52"/>
                </a:cubicBezTo>
                <a:cubicBezTo>
                  <a:pt x="118" y="54"/>
                  <a:pt x="115" y="56"/>
                  <a:pt x="111" y="57"/>
                </a:cubicBezTo>
                <a:cubicBezTo>
                  <a:pt x="111" y="57"/>
                  <a:pt x="111" y="57"/>
                  <a:pt x="111" y="57"/>
                </a:cubicBezTo>
                <a:cubicBezTo>
                  <a:pt x="111" y="57"/>
                  <a:pt x="111" y="57"/>
                  <a:pt x="111" y="57"/>
                </a:cubicBezTo>
                <a:cubicBezTo>
                  <a:pt x="111" y="57"/>
                  <a:pt x="110" y="57"/>
                  <a:pt x="110" y="57"/>
                </a:cubicBezTo>
                <a:cubicBezTo>
                  <a:pt x="82" y="57"/>
                  <a:pt x="82" y="57"/>
                  <a:pt x="82" y="57"/>
                </a:cubicBezTo>
                <a:cubicBezTo>
                  <a:pt x="68" y="83"/>
                  <a:pt x="68" y="83"/>
                  <a:pt x="68" y="83"/>
                </a:cubicBezTo>
                <a:cubicBezTo>
                  <a:pt x="68" y="84"/>
                  <a:pt x="67" y="84"/>
                  <a:pt x="66" y="84"/>
                </a:cubicBezTo>
                <a:cubicBezTo>
                  <a:pt x="47" y="84"/>
                  <a:pt x="47" y="84"/>
                  <a:pt x="47" y="84"/>
                </a:cubicBezTo>
                <a:cubicBezTo>
                  <a:pt x="45" y="84"/>
                  <a:pt x="44" y="82"/>
                  <a:pt x="44" y="81"/>
                </a:cubicBezTo>
                <a:cubicBezTo>
                  <a:pt x="44" y="80"/>
                  <a:pt x="44" y="80"/>
                  <a:pt x="44" y="80"/>
                </a:cubicBezTo>
                <a:cubicBezTo>
                  <a:pt x="46" y="57"/>
                  <a:pt x="46" y="57"/>
                  <a:pt x="46" y="57"/>
                </a:cubicBezTo>
                <a:close/>
                <a:moveTo>
                  <a:pt x="64" y="78"/>
                </a:moveTo>
                <a:cubicBezTo>
                  <a:pt x="80" y="48"/>
                  <a:pt x="80" y="48"/>
                  <a:pt x="80" y="48"/>
                </a:cubicBezTo>
                <a:cubicBezTo>
                  <a:pt x="53" y="48"/>
                  <a:pt x="53" y="48"/>
                  <a:pt x="53" y="48"/>
                </a:cubicBezTo>
                <a:cubicBezTo>
                  <a:pt x="50" y="78"/>
                  <a:pt x="50" y="78"/>
                  <a:pt x="50" y="78"/>
                </a:cubicBezTo>
                <a:cubicBezTo>
                  <a:pt x="64" y="78"/>
                  <a:pt x="64" y="78"/>
                  <a:pt x="64" y="78"/>
                </a:cubicBezTo>
                <a:close/>
                <a:moveTo>
                  <a:pt x="44" y="80"/>
                </a:moveTo>
                <a:cubicBezTo>
                  <a:pt x="44" y="80"/>
                  <a:pt x="44" y="80"/>
                  <a:pt x="44" y="80"/>
                </a:cubicBezTo>
                <a:cubicBezTo>
                  <a:pt x="44" y="80"/>
                  <a:pt x="44" y="80"/>
                  <a:pt x="44" y="80"/>
                </a:cubicBezTo>
                <a:close/>
                <a:moveTo>
                  <a:pt x="53" y="24"/>
                </a:moveTo>
                <a:cubicBezTo>
                  <a:pt x="78" y="24"/>
                  <a:pt x="78" y="24"/>
                  <a:pt x="78" y="24"/>
                </a:cubicBezTo>
                <a:cubicBezTo>
                  <a:pt x="64" y="6"/>
                  <a:pt x="64" y="6"/>
                  <a:pt x="64" y="6"/>
                </a:cubicBezTo>
                <a:cubicBezTo>
                  <a:pt x="51" y="6"/>
                  <a:pt x="51" y="6"/>
                  <a:pt x="51" y="6"/>
                </a:cubicBezTo>
                <a:cubicBezTo>
                  <a:pt x="53" y="24"/>
                  <a:pt x="53" y="24"/>
                  <a:pt x="53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89" name="Freeform 3979"/>
          <p:cNvSpPr>
            <a:spLocks noEditPoints="1"/>
          </p:cNvSpPr>
          <p:nvPr/>
        </p:nvSpPr>
        <p:spPr bwMode="auto">
          <a:xfrm>
            <a:off x="9745297" y="1502337"/>
            <a:ext cx="231550" cy="214906"/>
          </a:xfrm>
          <a:custGeom>
            <a:avLst/>
            <a:gdLst>
              <a:gd name="T0" fmla="*/ 89 w 130"/>
              <a:gd name="T1" fmla="*/ 113 h 120"/>
              <a:gd name="T2" fmla="*/ 49 w 130"/>
              <a:gd name="T3" fmla="*/ 113 h 120"/>
              <a:gd name="T4" fmla="*/ 49 w 130"/>
              <a:gd name="T5" fmla="*/ 113 h 120"/>
              <a:gd name="T6" fmla="*/ 9 w 130"/>
              <a:gd name="T7" fmla="*/ 113 h 120"/>
              <a:gd name="T8" fmla="*/ 2 w 130"/>
              <a:gd name="T9" fmla="*/ 106 h 120"/>
              <a:gd name="T10" fmla="*/ 23 w 130"/>
              <a:gd name="T11" fmla="*/ 102 h 120"/>
              <a:gd name="T12" fmla="*/ 27 w 130"/>
              <a:gd name="T13" fmla="*/ 88 h 120"/>
              <a:gd name="T14" fmla="*/ 20 w 130"/>
              <a:gd name="T15" fmla="*/ 59 h 120"/>
              <a:gd name="T16" fmla="*/ 30 w 130"/>
              <a:gd name="T17" fmla="*/ 54 h 120"/>
              <a:gd name="T18" fmla="*/ 32 w 130"/>
              <a:gd name="T19" fmla="*/ 30 h 120"/>
              <a:gd name="T20" fmla="*/ 46 w 130"/>
              <a:gd name="T21" fmla="*/ 30 h 120"/>
              <a:gd name="T22" fmla="*/ 49 w 130"/>
              <a:gd name="T23" fmla="*/ 17 h 120"/>
              <a:gd name="T24" fmla="*/ 62 w 130"/>
              <a:gd name="T25" fmla="*/ 17 h 120"/>
              <a:gd name="T26" fmla="*/ 65 w 130"/>
              <a:gd name="T27" fmla="*/ 0 h 120"/>
              <a:gd name="T28" fmla="*/ 68 w 130"/>
              <a:gd name="T29" fmla="*/ 17 h 120"/>
              <a:gd name="T30" fmla="*/ 85 w 130"/>
              <a:gd name="T31" fmla="*/ 20 h 120"/>
              <a:gd name="T32" fmla="*/ 85 w 130"/>
              <a:gd name="T33" fmla="*/ 30 h 120"/>
              <a:gd name="T34" fmla="*/ 101 w 130"/>
              <a:gd name="T35" fmla="*/ 33 h 120"/>
              <a:gd name="T36" fmla="*/ 101 w 130"/>
              <a:gd name="T37" fmla="*/ 54 h 120"/>
              <a:gd name="T38" fmla="*/ 113 w 130"/>
              <a:gd name="T39" fmla="*/ 66 h 120"/>
              <a:gd name="T40" fmla="*/ 104 w 130"/>
              <a:gd name="T41" fmla="*/ 85 h 120"/>
              <a:gd name="T42" fmla="*/ 109 w 130"/>
              <a:gd name="T43" fmla="*/ 106 h 120"/>
              <a:gd name="T44" fmla="*/ 129 w 130"/>
              <a:gd name="T45" fmla="*/ 106 h 120"/>
              <a:gd name="T46" fmla="*/ 108 w 130"/>
              <a:gd name="T47" fmla="*/ 117 h 120"/>
              <a:gd name="T48" fmla="*/ 102 w 130"/>
              <a:gd name="T49" fmla="*/ 113 h 120"/>
              <a:gd name="T50" fmla="*/ 89 w 130"/>
              <a:gd name="T51" fmla="*/ 113 h 120"/>
              <a:gd name="T52" fmla="*/ 68 w 130"/>
              <a:gd name="T53" fmla="*/ 105 h 120"/>
              <a:gd name="T54" fmla="*/ 82 w 130"/>
              <a:gd name="T55" fmla="*/ 106 h 120"/>
              <a:gd name="T56" fmla="*/ 92 w 130"/>
              <a:gd name="T57" fmla="*/ 100 h 120"/>
              <a:gd name="T58" fmla="*/ 102 w 130"/>
              <a:gd name="T59" fmla="*/ 65 h 120"/>
              <a:gd name="T60" fmla="*/ 62 w 130"/>
              <a:gd name="T61" fmla="*/ 101 h 120"/>
              <a:gd name="T62" fmla="*/ 29 w 130"/>
              <a:gd name="T63" fmla="*/ 65 h 120"/>
              <a:gd name="T64" fmla="*/ 39 w 130"/>
              <a:gd name="T65" fmla="*/ 108 h 120"/>
              <a:gd name="T66" fmla="*/ 42 w 130"/>
              <a:gd name="T67" fmla="*/ 106 h 120"/>
              <a:gd name="T68" fmla="*/ 62 w 130"/>
              <a:gd name="T69" fmla="*/ 101 h 120"/>
              <a:gd name="T70" fmla="*/ 63 w 130"/>
              <a:gd name="T71" fmla="*/ 34 h 120"/>
              <a:gd name="T72" fmla="*/ 68 w 130"/>
              <a:gd name="T73" fmla="*/ 34 h 120"/>
              <a:gd name="T74" fmla="*/ 95 w 130"/>
              <a:gd name="T75" fmla="*/ 36 h 120"/>
              <a:gd name="T76" fmla="*/ 82 w 130"/>
              <a:gd name="T77" fmla="*/ 36 h 120"/>
              <a:gd name="T78" fmla="*/ 79 w 130"/>
              <a:gd name="T79" fmla="*/ 23 h 120"/>
              <a:gd name="T80" fmla="*/ 52 w 130"/>
              <a:gd name="T81" fmla="*/ 33 h 120"/>
              <a:gd name="T82" fmla="*/ 49 w 130"/>
              <a:gd name="T83" fmla="*/ 36 h 120"/>
              <a:gd name="T84" fmla="*/ 35 w 130"/>
              <a:gd name="T85" fmla="*/ 50 h 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0" h="120">
                <a:moveTo>
                  <a:pt x="89" y="113"/>
                </a:moveTo>
                <a:cubicBezTo>
                  <a:pt x="89" y="113"/>
                  <a:pt x="89" y="113"/>
                  <a:pt x="89" y="113"/>
                </a:cubicBezTo>
                <a:cubicBezTo>
                  <a:pt x="81" y="120"/>
                  <a:pt x="69" y="120"/>
                  <a:pt x="62" y="113"/>
                </a:cubicBezTo>
                <a:cubicBezTo>
                  <a:pt x="58" y="109"/>
                  <a:pt x="53" y="109"/>
                  <a:pt x="49" y="113"/>
                </a:cubicBezTo>
                <a:cubicBezTo>
                  <a:pt x="49" y="113"/>
                  <a:pt x="49" y="113"/>
                  <a:pt x="49" y="113"/>
                </a:cubicBezTo>
                <a:cubicBezTo>
                  <a:pt x="49" y="113"/>
                  <a:pt x="49" y="113"/>
                  <a:pt x="49" y="113"/>
                </a:cubicBezTo>
                <a:cubicBezTo>
                  <a:pt x="42" y="120"/>
                  <a:pt x="29" y="120"/>
                  <a:pt x="22" y="113"/>
                </a:cubicBezTo>
                <a:cubicBezTo>
                  <a:pt x="19" y="109"/>
                  <a:pt x="13" y="109"/>
                  <a:pt x="9" y="113"/>
                </a:cubicBezTo>
                <a:cubicBezTo>
                  <a:pt x="7" y="115"/>
                  <a:pt x="4" y="115"/>
                  <a:pt x="2" y="113"/>
                </a:cubicBezTo>
                <a:cubicBezTo>
                  <a:pt x="0" y="111"/>
                  <a:pt x="0" y="108"/>
                  <a:pt x="2" y="106"/>
                </a:cubicBezTo>
                <a:cubicBezTo>
                  <a:pt x="8" y="100"/>
                  <a:pt x="16" y="99"/>
                  <a:pt x="23" y="102"/>
                </a:cubicBezTo>
                <a:cubicBezTo>
                  <a:pt x="23" y="102"/>
                  <a:pt x="23" y="102"/>
                  <a:pt x="23" y="102"/>
                </a:cubicBezTo>
                <a:cubicBezTo>
                  <a:pt x="25" y="103"/>
                  <a:pt x="27" y="104"/>
                  <a:pt x="29" y="106"/>
                </a:cubicBezTo>
                <a:cubicBezTo>
                  <a:pt x="29" y="98"/>
                  <a:pt x="29" y="93"/>
                  <a:pt x="27" y="88"/>
                </a:cubicBezTo>
                <a:cubicBezTo>
                  <a:pt x="26" y="81"/>
                  <a:pt x="23" y="75"/>
                  <a:pt x="18" y="66"/>
                </a:cubicBezTo>
                <a:cubicBezTo>
                  <a:pt x="17" y="64"/>
                  <a:pt x="17" y="61"/>
                  <a:pt x="20" y="59"/>
                </a:cubicBezTo>
                <a:cubicBezTo>
                  <a:pt x="20" y="59"/>
                  <a:pt x="20" y="59"/>
                  <a:pt x="20" y="59"/>
                </a:cubicBezTo>
                <a:cubicBezTo>
                  <a:pt x="30" y="54"/>
                  <a:pt x="30" y="54"/>
                  <a:pt x="30" y="54"/>
                </a:cubicBezTo>
                <a:cubicBezTo>
                  <a:pt x="30" y="33"/>
                  <a:pt x="30" y="33"/>
                  <a:pt x="30" y="33"/>
                </a:cubicBezTo>
                <a:cubicBezTo>
                  <a:pt x="30" y="31"/>
                  <a:pt x="31" y="30"/>
                  <a:pt x="32" y="30"/>
                </a:cubicBezTo>
                <a:cubicBezTo>
                  <a:pt x="33" y="30"/>
                  <a:pt x="33" y="30"/>
                  <a:pt x="33" y="30"/>
                </a:cubicBezTo>
                <a:cubicBezTo>
                  <a:pt x="46" y="30"/>
                  <a:pt x="46" y="30"/>
                  <a:pt x="46" y="30"/>
                </a:cubicBezTo>
                <a:cubicBezTo>
                  <a:pt x="46" y="20"/>
                  <a:pt x="46" y="20"/>
                  <a:pt x="46" y="20"/>
                </a:cubicBezTo>
                <a:cubicBezTo>
                  <a:pt x="46" y="19"/>
                  <a:pt x="47" y="17"/>
                  <a:pt x="49" y="17"/>
                </a:cubicBezTo>
                <a:cubicBezTo>
                  <a:pt x="49" y="17"/>
                  <a:pt x="49" y="17"/>
                  <a:pt x="49" y="17"/>
                </a:cubicBezTo>
                <a:cubicBezTo>
                  <a:pt x="62" y="17"/>
                  <a:pt x="62" y="17"/>
                  <a:pt x="62" y="17"/>
                </a:cubicBezTo>
                <a:cubicBezTo>
                  <a:pt x="62" y="3"/>
                  <a:pt x="62" y="3"/>
                  <a:pt x="62" y="3"/>
                </a:cubicBezTo>
                <a:cubicBezTo>
                  <a:pt x="62" y="2"/>
                  <a:pt x="64" y="0"/>
                  <a:pt x="65" y="0"/>
                </a:cubicBezTo>
                <a:cubicBezTo>
                  <a:pt x="67" y="0"/>
                  <a:pt x="68" y="2"/>
                  <a:pt x="68" y="3"/>
                </a:cubicBezTo>
                <a:cubicBezTo>
                  <a:pt x="68" y="17"/>
                  <a:pt x="68" y="17"/>
                  <a:pt x="68" y="17"/>
                </a:cubicBezTo>
                <a:cubicBezTo>
                  <a:pt x="82" y="17"/>
                  <a:pt x="82" y="17"/>
                  <a:pt x="82" y="17"/>
                </a:cubicBezTo>
                <a:cubicBezTo>
                  <a:pt x="83" y="17"/>
                  <a:pt x="85" y="19"/>
                  <a:pt x="85" y="20"/>
                </a:cubicBezTo>
                <a:cubicBezTo>
                  <a:pt x="85" y="20"/>
                  <a:pt x="85" y="20"/>
                  <a:pt x="85" y="20"/>
                </a:cubicBezTo>
                <a:cubicBezTo>
                  <a:pt x="85" y="30"/>
                  <a:pt x="85" y="30"/>
                  <a:pt x="85" y="30"/>
                </a:cubicBezTo>
                <a:cubicBezTo>
                  <a:pt x="98" y="30"/>
                  <a:pt x="98" y="30"/>
                  <a:pt x="98" y="30"/>
                </a:cubicBezTo>
                <a:cubicBezTo>
                  <a:pt x="100" y="30"/>
                  <a:pt x="101" y="31"/>
                  <a:pt x="101" y="33"/>
                </a:cubicBezTo>
                <a:cubicBezTo>
                  <a:pt x="101" y="33"/>
                  <a:pt x="101" y="33"/>
                  <a:pt x="101" y="33"/>
                </a:cubicBezTo>
                <a:cubicBezTo>
                  <a:pt x="101" y="54"/>
                  <a:pt x="101" y="54"/>
                  <a:pt x="101" y="54"/>
                </a:cubicBezTo>
                <a:cubicBezTo>
                  <a:pt x="111" y="59"/>
                  <a:pt x="111" y="59"/>
                  <a:pt x="111" y="59"/>
                </a:cubicBezTo>
                <a:cubicBezTo>
                  <a:pt x="113" y="61"/>
                  <a:pt x="114" y="64"/>
                  <a:pt x="113" y="66"/>
                </a:cubicBezTo>
                <a:cubicBezTo>
                  <a:pt x="113" y="66"/>
                  <a:pt x="113" y="66"/>
                  <a:pt x="113" y="66"/>
                </a:cubicBezTo>
                <a:cubicBezTo>
                  <a:pt x="108" y="74"/>
                  <a:pt x="106" y="79"/>
                  <a:pt x="104" y="85"/>
                </a:cubicBezTo>
                <a:cubicBezTo>
                  <a:pt x="103" y="90"/>
                  <a:pt x="102" y="95"/>
                  <a:pt x="102" y="101"/>
                </a:cubicBezTo>
                <a:cubicBezTo>
                  <a:pt x="104" y="102"/>
                  <a:pt x="107" y="104"/>
                  <a:pt x="109" y="106"/>
                </a:cubicBezTo>
                <a:cubicBezTo>
                  <a:pt x="112" y="109"/>
                  <a:pt x="118" y="109"/>
                  <a:pt x="121" y="106"/>
                </a:cubicBezTo>
                <a:cubicBezTo>
                  <a:pt x="123" y="104"/>
                  <a:pt x="127" y="104"/>
                  <a:pt x="129" y="106"/>
                </a:cubicBezTo>
                <a:cubicBezTo>
                  <a:pt x="130" y="108"/>
                  <a:pt x="130" y="111"/>
                  <a:pt x="129" y="113"/>
                </a:cubicBezTo>
                <a:cubicBezTo>
                  <a:pt x="123" y="118"/>
                  <a:pt x="115" y="120"/>
                  <a:pt x="108" y="117"/>
                </a:cubicBezTo>
                <a:cubicBezTo>
                  <a:pt x="108" y="117"/>
                  <a:pt x="108" y="117"/>
                  <a:pt x="108" y="117"/>
                </a:cubicBezTo>
                <a:cubicBezTo>
                  <a:pt x="105" y="116"/>
                  <a:pt x="103" y="114"/>
                  <a:pt x="102" y="113"/>
                </a:cubicBezTo>
                <a:cubicBezTo>
                  <a:pt x="98" y="109"/>
                  <a:pt x="92" y="109"/>
                  <a:pt x="89" y="113"/>
                </a:cubicBezTo>
                <a:cubicBezTo>
                  <a:pt x="89" y="113"/>
                  <a:pt x="89" y="113"/>
                  <a:pt x="89" y="113"/>
                </a:cubicBezTo>
                <a:close/>
                <a:moveTo>
                  <a:pt x="68" y="46"/>
                </a:moveTo>
                <a:cubicBezTo>
                  <a:pt x="68" y="105"/>
                  <a:pt x="68" y="105"/>
                  <a:pt x="68" y="105"/>
                </a:cubicBezTo>
                <a:cubicBezTo>
                  <a:pt x="69" y="106"/>
                  <a:pt x="69" y="106"/>
                  <a:pt x="69" y="106"/>
                </a:cubicBezTo>
                <a:cubicBezTo>
                  <a:pt x="72" y="109"/>
                  <a:pt x="78" y="109"/>
                  <a:pt x="82" y="106"/>
                </a:cubicBezTo>
                <a:cubicBezTo>
                  <a:pt x="82" y="106"/>
                  <a:pt x="82" y="106"/>
                  <a:pt x="82" y="106"/>
                </a:cubicBezTo>
                <a:cubicBezTo>
                  <a:pt x="85" y="103"/>
                  <a:pt x="88" y="101"/>
                  <a:pt x="92" y="100"/>
                </a:cubicBezTo>
                <a:cubicBezTo>
                  <a:pt x="92" y="94"/>
                  <a:pt x="93" y="88"/>
                  <a:pt x="95" y="82"/>
                </a:cubicBezTo>
                <a:cubicBezTo>
                  <a:pt x="96" y="77"/>
                  <a:pt x="98" y="72"/>
                  <a:pt x="102" y="65"/>
                </a:cubicBezTo>
                <a:cubicBezTo>
                  <a:pt x="68" y="46"/>
                  <a:pt x="68" y="46"/>
                  <a:pt x="68" y="46"/>
                </a:cubicBezTo>
                <a:close/>
                <a:moveTo>
                  <a:pt x="62" y="101"/>
                </a:moveTo>
                <a:cubicBezTo>
                  <a:pt x="62" y="46"/>
                  <a:pt x="62" y="46"/>
                  <a:pt x="62" y="46"/>
                </a:cubicBezTo>
                <a:cubicBezTo>
                  <a:pt x="29" y="65"/>
                  <a:pt x="29" y="65"/>
                  <a:pt x="29" y="65"/>
                </a:cubicBezTo>
                <a:cubicBezTo>
                  <a:pt x="33" y="73"/>
                  <a:pt x="36" y="79"/>
                  <a:pt x="37" y="85"/>
                </a:cubicBezTo>
                <a:cubicBezTo>
                  <a:pt x="38" y="92"/>
                  <a:pt x="39" y="99"/>
                  <a:pt x="39" y="108"/>
                </a:cubicBezTo>
                <a:cubicBezTo>
                  <a:pt x="40" y="107"/>
                  <a:pt x="41" y="107"/>
                  <a:pt x="42" y="106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42" y="106"/>
                  <a:pt x="42" y="106"/>
                  <a:pt x="42" y="106"/>
                </a:cubicBezTo>
                <a:cubicBezTo>
                  <a:pt x="47" y="100"/>
                  <a:pt x="55" y="99"/>
                  <a:pt x="62" y="101"/>
                </a:cubicBezTo>
                <a:close/>
                <a:moveTo>
                  <a:pt x="35" y="50"/>
                </a:moveTo>
                <a:cubicBezTo>
                  <a:pt x="63" y="34"/>
                  <a:pt x="63" y="34"/>
                  <a:pt x="63" y="34"/>
                </a:cubicBezTo>
                <a:cubicBezTo>
                  <a:pt x="64" y="34"/>
                  <a:pt x="66" y="34"/>
                  <a:pt x="68" y="34"/>
                </a:cubicBezTo>
                <a:cubicBezTo>
                  <a:pt x="68" y="34"/>
                  <a:pt x="68" y="34"/>
                  <a:pt x="68" y="34"/>
                </a:cubicBezTo>
                <a:cubicBezTo>
                  <a:pt x="95" y="50"/>
                  <a:pt x="95" y="50"/>
                  <a:pt x="95" y="50"/>
                </a:cubicBezTo>
                <a:cubicBezTo>
                  <a:pt x="95" y="36"/>
                  <a:pt x="95" y="36"/>
                  <a:pt x="95" y="36"/>
                </a:cubicBezTo>
                <a:cubicBezTo>
                  <a:pt x="82" y="36"/>
                  <a:pt x="82" y="36"/>
                  <a:pt x="82" y="36"/>
                </a:cubicBezTo>
                <a:cubicBezTo>
                  <a:pt x="82" y="36"/>
                  <a:pt x="82" y="36"/>
                  <a:pt x="82" y="36"/>
                </a:cubicBezTo>
                <a:cubicBezTo>
                  <a:pt x="80" y="36"/>
                  <a:pt x="79" y="34"/>
                  <a:pt x="79" y="33"/>
                </a:cubicBezTo>
                <a:cubicBezTo>
                  <a:pt x="79" y="23"/>
                  <a:pt x="79" y="23"/>
                  <a:pt x="79" y="23"/>
                </a:cubicBezTo>
                <a:cubicBezTo>
                  <a:pt x="70" y="23"/>
                  <a:pt x="61" y="23"/>
                  <a:pt x="52" y="23"/>
                </a:cubicBezTo>
                <a:cubicBezTo>
                  <a:pt x="52" y="33"/>
                  <a:pt x="52" y="33"/>
                  <a:pt x="52" y="33"/>
                </a:cubicBezTo>
                <a:cubicBezTo>
                  <a:pt x="52" y="33"/>
                  <a:pt x="52" y="33"/>
                  <a:pt x="52" y="33"/>
                </a:cubicBezTo>
                <a:cubicBezTo>
                  <a:pt x="52" y="34"/>
                  <a:pt x="50" y="36"/>
                  <a:pt x="49" y="36"/>
                </a:cubicBezTo>
                <a:cubicBezTo>
                  <a:pt x="35" y="36"/>
                  <a:pt x="35" y="36"/>
                  <a:pt x="35" y="36"/>
                </a:cubicBezTo>
                <a:cubicBezTo>
                  <a:pt x="35" y="50"/>
                  <a:pt x="35" y="50"/>
                  <a:pt x="35" y="5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90" name="Freeform 3980"/>
          <p:cNvSpPr>
            <a:spLocks noEditPoints="1"/>
          </p:cNvSpPr>
          <p:nvPr/>
        </p:nvSpPr>
        <p:spPr bwMode="auto">
          <a:xfrm>
            <a:off x="8150852" y="1963820"/>
            <a:ext cx="230041" cy="245068"/>
          </a:xfrm>
          <a:custGeom>
            <a:avLst/>
            <a:gdLst>
              <a:gd name="T0" fmla="*/ 55 w 129"/>
              <a:gd name="T1" fmla="*/ 0 h 137"/>
              <a:gd name="T2" fmla="*/ 77 w 129"/>
              <a:gd name="T3" fmla="*/ 3 h 137"/>
              <a:gd name="T4" fmla="*/ 77 w 129"/>
              <a:gd name="T5" fmla="*/ 16 h 137"/>
              <a:gd name="T6" fmla="*/ 74 w 129"/>
              <a:gd name="T7" fmla="*/ 19 h 137"/>
              <a:gd name="T8" fmla="*/ 68 w 129"/>
              <a:gd name="T9" fmla="*/ 19 h 137"/>
              <a:gd name="T10" fmla="*/ 73 w 129"/>
              <a:gd name="T11" fmla="*/ 22 h 137"/>
              <a:gd name="T12" fmla="*/ 73 w 129"/>
              <a:gd name="T13" fmla="*/ 38 h 137"/>
              <a:gd name="T14" fmla="*/ 73 w 129"/>
              <a:gd name="T15" fmla="*/ 38 h 137"/>
              <a:gd name="T16" fmla="*/ 124 w 129"/>
              <a:gd name="T17" fmla="*/ 64 h 137"/>
              <a:gd name="T18" fmla="*/ 129 w 129"/>
              <a:gd name="T19" fmla="*/ 69 h 137"/>
              <a:gd name="T20" fmla="*/ 124 w 129"/>
              <a:gd name="T21" fmla="*/ 137 h 137"/>
              <a:gd name="T22" fmla="*/ 5 w 129"/>
              <a:gd name="T23" fmla="*/ 137 h 137"/>
              <a:gd name="T24" fmla="*/ 0 w 129"/>
              <a:gd name="T25" fmla="*/ 132 h 137"/>
              <a:gd name="T26" fmla="*/ 5 w 129"/>
              <a:gd name="T27" fmla="*/ 64 h 137"/>
              <a:gd name="T28" fmla="*/ 25 w 129"/>
              <a:gd name="T29" fmla="*/ 64 h 137"/>
              <a:gd name="T30" fmla="*/ 57 w 129"/>
              <a:gd name="T31" fmla="*/ 38 h 137"/>
              <a:gd name="T32" fmla="*/ 57 w 129"/>
              <a:gd name="T33" fmla="*/ 38 h 137"/>
              <a:gd name="T34" fmla="*/ 56 w 129"/>
              <a:gd name="T35" fmla="*/ 27 h 137"/>
              <a:gd name="T36" fmla="*/ 61 w 129"/>
              <a:gd name="T37" fmla="*/ 34 h 137"/>
              <a:gd name="T38" fmla="*/ 61 w 129"/>
              <a:gd name="T39" fmla="*/ 34 h 137"/>
              <a:gd name="T40" fmla="*/ 67 w 129"/>
              <a:gd name="T41" fmla="*/ 33 h 137"/>
              <a:gd name="T42" fmla="*/ 68 w 129"/>
              <a:gd name="T43" fmla="*/ 34 h 137"/>
              <a:gd name="T44" fmla="*/ 70 w 129"/>
              <a:gd name="T45" fmla="*/ 30 h 137"/>
              <a:gd name="T46" fmla="*/ 68 w 129"/>
              <a:gd name="T47" fmla="*/ 26 h 137"/>
              <a:gd name="T48" fmla="*/ 62 w 129"/>
              <a:gd name="T49" fmla="*/ 22 h 137"/>
              <a:gd name="T50" fmla="*/ 62 w 129"/>
              <a:gd name="T51" fmla="*/ 19 h 137"/>
              <a:gd name="T52" fmla="*/ 52 w 129"/>
              <a:gd name="T53" fmla="*/ 16 h 137"/>
              <a:gd name="T54" fmla="*/ 52 w 129"/>
              <a:gd name="T55" fmla="*/ 3 h 137"/>
              <a:gd name="T56" fmla="*/ 95 w 129"/>
              <a:gd name="T57" fmla="*/ 64 h 137"/>
              <a:gd name="T58" fmla="*/ 65 w 129"/>
              <a:gd name="T59" fmla="*/ 42 h 137"/>
              <a:gd name="T60" fmla="*/ 34 w 129"/>
              <a:gd name="T61" fmla="*/ 64 h 137"/>
              <a:gd name="T62" fmla="*/ 119 w 129"/>
              <a:gd name="T63" fmla="*/ 74 h 137"/>
              <a:gd name="T64" fmla="*/ 10 w 129"/>
              <a:gd name="T65" fmla="*/ 127 h 137"/>
              <a:gd name="T66" fmla="*/ 119 w 129"/>
              <a:gd name="T67" fmla="*/ 74 h 137"/>
              <a:gd name="T68" fmla="*/ 25 w 129"/>
              <a:gd name="T69" fmla="*/ 80 h 137"/>
              <a:gd name="T70" fmla="*/ 28 w 129"/>
              <a:gd name="T71" fmla="*/ 118 h 137"/>
              <a:gd name="T72" fmla="*/ 22 w 129"/>
              <a:gd name="T73" fmla="*/ 118 h 137"/>
              <a:gd name="T74" fmla="*/ 38 w 129"/>
              <a:gd name="T75" fmla="*/ 83 h 137"/>
              <a:gd name="T76" fmla="*/ 44 w 129"/>
              <a:gd name="T77" fmla="*/ 83 h 137"/>
              <a:gd name="T78" fmla="*/ 41 w 129"/>
              <a:gd name="T79" fmla="*/ 121 h 137"/>
              <a:gd name="T80" fmla="*/ 38 w 129"/>
              <a:gd name="T81" fmla="*/ 83 h 137"/>
              <a:gd name="T82" fmla="*/ 57 w 129"/>
              <a:gd name="T83" fmla="*/ 80 h 137"/>
              <a:gd name="T84" fmla="*/ 60 w 129"/>
              <a:gd name="T85" fmla="*/ 118 h 137"/>
              <a:gd name="T86" fmla="*/ 54 w 129"/>
              <a:gd name="T87" fmla="*/ 118 h 137"/>
              <a:gd name="T88" fmla="*/ 70 w 129"/>
              <a:gd name="T89" fmla="*/ 83 h 137"/>
              <a:gd name="T90" fmla="*/ 76 w 129"/>
              <a:gd name="T91" fmla="*/ 83 h 137"/>
              <a:gd name="T92" fmla="*/ 73 w 129"/>
              <a:gd name="T93" fmla="*/ 121 h 137"/>
              <a:gd name="T94" fmla="*/ 70 w 129"/>
              <a:gd name="T95" fmla="*/ 83 h 137"/>
              <a:gd name="T96" fmla="*/ 89 w 129"/>
              <a:gd name="T97" fmla="*/ 80 h 137"/>
              <a:gd name="T98" fmla="*/ 92 w 129"/>
              <a:gd name="T99" fmla="*/ 118 h 137"/>
              <a:gd name="T100" fmla="*/ 86 w 129"/>
              <a:gd name="T101" fmla="*/ 118 h 137"/>
              <a:gd name="T102" fmla="*/ 101 w 129"/>
              <a:gd name="T103" fmla="*/ 83 h 137"/>
              <a:gd name="T104" fmla="*/ 107 w 129"/>
              <a:gd name="T105" fmla="*/ 83 h 137"/>
              <a:gd name="T106" fmla="*/ 104 w 129"/>
              <a:gd name="T107" fmla="*/ 121 h 137"/>
              <a:gd name="T108" fmla="*/ 101 w 129"/>
              <a:gd name="T109" fmla="*/ 83 h 137"/>
              <a:gd name="T110" fmla="*/ 58 w 129"/>
              <a:gd name="T111" fmla="*/ 6 h 137"/>
              <a:gd name="T112" fmla="*/ 65 w 129"/>
              <a:gd name="T113" fmla="*/ 13 h 137"/>
              <a:gd name="T114" fmla="*/ 65 w 129"/>
              <a:gd name="T115" fmla="*/ 13 h 137"/>
              <a:gd name="T116" fmla="*/ 71 w 129"/>
              <a:gd name="T117" fmla="*/ 6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9" h="137">
                <a:moveTo>
                  <a:pt x="55" y="0"/>
                </a:moveTo>
                <a:cubicBezTo>
                  <a:pt x="55" y="0"/>
                  <a:pt x="55" y="0"/>
                  <a:pt x="55" y="0"/>
                </a:cubicBezTo>
                <a:cubicBezTo>
                  <a:pt x="74" y="0"/>
                  <a:pt x="74" y="0"/>
                  <a:pt x="74" y="0"/>
                </a:cubicBezTo>
                <a:cubicBezTo>
                  <a:pt x="76" y="0"/>
                  <a:pt x="77" y="1"/>
                  <a:pt x="77" y="3"/>
                </a:cubicBezTo>
                <a:cubicBezTo>
                  <a:pt x="77" y="3"/>
                  <a:pt x="77" y="3"/>
                  <a:pt x="77" y="3"/>
                </a:cubicBezTo>
                <a:cubicBezTo>
                  <a:pt x="77" y="16"/>
                  <a:pt x="77" y="16"/>
                  <a:pt x="77" y="16"/>
                </a:cubicBezTo>
                <a:cubicBezTo>
                  <a:pt x="77" y="17"/>
                  <a:pt x="76" y="19"/>
                  <a:pt x="74" y="19"/>
                </a:cubicBezTo>
                <a:cubicBezTo>
                  <a:pt x="74" y="19"/>
                  <a:pt x="74" y="19"/>
                  <a:pt x="74" y="19"/>
                </a:cubicBezTo>
                <a:cubicBezTo>
                  <a:pt x="68" y="19"/>
                  <a:pt x="68" y="19"/>
                  <a:pt x="68" y="19"/>
                </a:cubicBezTo>
                <a:cubicBezTo>
                  <a:pt x="68" y="19"/>
                  <a:pt x="68" y="19"/>
                  <a:pt x="68" y="19"/>
                </a:cubicBezTo>
                <a:cubicBezTo>
                  <a:pt x="70" y="20"/>
                  <a:pt x="71" y="21"/>
                  <a:pt x="73" y="22"/>
                </a:cubicBezTo>
                <a:cubicBezTo>
                  <a:pt x="73" y="22"/>
                  <a:pt x="73" y="22"/>
                  <a:pt x="73" y="22"/>
                </a:cubicBezTo>
                <a:cubicBezTo>
                  <a:pt x="75" y="24"/>
                  <a:pt x="76" y="27"/>
                  <a:pt x="76" y="30"/>
                </a:cubicBezTo>
                <a:cubicBezTo>
                  <a:pt x="76" y="33"/>
                  <a:pt x="75" y="36"/>
                  <a:pt x="73" y="38"/>
                </a:cubicBezTo>
                <a:cubicBezTo>
                  <a:pt x="73" y="38"/>
                  <a:pt x="73" y="38"/>
                  <a:pt x="73" y="38"/>
                </a:cubicBezTo>
                <a:cubicBezTo>
                  <a:pt x="73" y="38"/>
                  <a:pt x="73" y="38"/>
                  <a:pt x="73" y="38"/>
                </a:cubicBezTo>
                <a:cubicBezTo>
                  <a:pt x="105" y="64"/>
                  <a:pt x="105" y="64"/>
                  <a:pt x="105" y="64"/>
                </a:cubicBezTo>
                <a:cubicBezTo>
                  <a:pt x="124" y="64"/>
                  <a:pt x="124" y="64"/>
                  <a:pt x="124" y="64"/>
                </a:cubicBezTo>
                <a:cubicBezTo>
                  <a:pt x="127" y="64"/>
                  <a:pt x="129" y="67"/>
                  <a:pt x="129" y="69"/>
                </a:cubicBezTo>
                <a:cubicBezTo>
                  <a:pt x="129" y="69"/>
                  <a:pt x="129" y="69"/>
                  <a:pt x="129" y="69"/>
                </a:cubicBezTo>
                <a:cubicBezTo>
                  <a:pt x="129" y="132"/>
                  <a:pt x="129" y="132"/>
                  <a:pt x="129" y="132"/>
                </a:cubicBezTo>
                <a:cubicBezTo>
                  <a:pt x="129" y="134"/>
                  <a:pt x="127" y="137"/>
                  <a:pt x="124" y="137"/>
                </a:cubicBezTo>
                <a:cubicBezTo>
                  <a:pt x="124" y="137"/>
                  <a:pt x="124" y="137"/>
                  <a:pt x="124" y="137"/>
                </a:cubicBezTo>
                <a:cubicBezTo>
                  <a:pt x="5" y="137"/>
                  <a:pt x="5" y="137"/>
                  <a:pt x="5" y="137"/>
                </a:cubicBezTo>
                <a:cubicBezTo>
                  <a:pt x="2" y="137"/>
                  <a:pt x="0" y="134"/>
                  <a:pt x="0" y="132"/>
                </a:cubicBezTo>
                <a:cubicBezTo>
                  <a:pt x="0" y="132"/>
                  <a:pt x="0" y="132"/>
                  <a:pt x="0" y="132"/>
                </a:cubicBezTo>
                <a:cubicBezTo>
                  <a:pt x="0" y="69"/>
                  <a:pt x="0" y="69"/>
                  <a:pt x="0" y="69"/>
                </a:cubicBezTo>
                <a:cubicBezTo>
                  <a:pt x="0" y="67"/>
                  <a:pt x="2" y="64"/>
                  <a:pt x="5" y="64"/>
                </a:cubicBezTo>
                <a:cubicBezTo>
                  <a:pt x="5" y="64"/>
                  <a:pt x="5" y="64"/>
                  <a:pt x="5" y="64"/>
                </a:cubicBezTo>
                <a:cubicBezTo>
                  <a:pt x="25" y="64"/>
                  <a:pt x="25" y="64"/>
                  <a:pt x="25" y="64"/>
                </a:cubicBezTo>
                <a:cubicBezTo>
                  <a:pt x="57" y="38"/>
                  <a:pt x="57" y="38"/>
                  <a:pt x="57" y="38"/>
                </a:cubicBezTo>
                <a:cubicBezTo>
                  <a:pt x="57" y="38"/>
                  <a:pt x="57" y="38"/>
                  <a:pt x="57" y="38"/>
                </a:cubicBezTo>
                <a:cubicBezTo>
                  <a:pt x="57" y="38"/>
                  <a:pt x="57" y="38"/>
                  <a:pt x="57" y="38"/>
                </a:cubicBezTo>
                <a:cubicBezTo>
                  <a:pt x="57" y="38"/>
                  <a:pt x="57" y="38"/>
                  <a:pt x="57" y="38"/>
                </a:cubicBezTo>
                <a:cubicBezTo>
                  <a:pt x="55" y="36"/>
                  <a:pt x="53" y="33"/>
                  <a:pt x="53" y="30"/>
                </a:cubicBezTo>
                <a:cubicBezTo>
                  <a:pt x="53" y="29"/>
                  <a:pt x="55" y="27"/>
                  <a:pt x="56" y="27"/>
                </a:cubicBezTo>
                <a:cubicBezTo>
                  <a:pt x="58" y="27"/>
                  <a:pt x="59" y="29"/>
                  <a:pt x="59" y="30"/>
                </a:cubicBezTo>
                <a:cubicBezTo>
                  <a:pt x="59" y="32"/>
                  <a:pt x="60" y="33"/>
                  <a:pt x="61" y="34"/>
                </a:cubicBezTo>
                <a:cubicBezTo>
                  <a:pt x="61" y="34"/>
                  <a:pt x="61" y="34"/>
                  <a:pt x="61" y="34"/>
                </a:cubicBezTo>
                <a:cubicBezTo>
                  <a:pt x="61" y="34"/>
                  <a:pt x="61" y="34"/>
                  <a:pt x="61" y="34"/>
                </a:cubicBezTo>
                <a:cubicBezTo>
                  <a:pt x="63" y="33"/>
                  <a:pt x="63" y="33"/>
                  <a:pt x="63" y="33"/>
                </a:cubicBezTo>
                <a:cubicBezTo>
                  <a:pt x="64" y="32"/>
                  <a:pt x="66" y="33"/>
                  <a:pt x="67" y="33"/>
                </a:cubicBezTo>
                <a:cubicBezTo>
                  <a:pt x="68" y="34"/>
                  <a:pt x="68" y="34"/>
                  <a:pt x="68" y="34"/>
                </a:cubicBezTo>
                <a:cubicBezTo>
                  <a:pt x="68" y="34"/>
                  <a:pt x="68" y="34"/>
                  <a:pt x="68" y="34"/>
                </a:cubicBezTo>
                <a:cubicBezTo>
                  <a:pt x="69" y="34"/>
                  <a:pt x="69" y="34"/>
                  <a:pt x="69" y="34"/>
                </a:cubicBezTo>
                <a:cubicBezTo>
                  <a:pt x="70" y="33"/>
                  <a:pt x="70" y="32"/>
                  <a:pt x="70" y="30"/>
                </a:cubicBezTo>
                <a:cubicBezTo>
                  <a:pt x="70" y="29"/>
                  <a:pt x="69" y="27"/>
                  <a:pt x="68" y="26"/>
                </a:cubicBezTo>
                <a:cubicBezTo>
                  <a:pt x="68" y="26"/>
                  <a:pt x="68" y="26"/>
                  <a:pt x="68" y="26"/>
                </a:cubicBezTo>
                <a:cubicBezTo>
                  <a:pt x="67" y="25"/>
                  <a:pt x="66" y="25"/>
                  <a:pt x="65" y="25"/>
                </a:cubicBezTo>
                <a:cubicBezTo>
                  <a:pt x="63" y="25"/>
                  <a:pt x="62" y="24"/>
                  <a:pt x="62" y="22"/>
                </a:cubicBezTo>
                <a:cubicBezTo>
                  <a:pt x="62" y="22"/>
                  <a:pt x="62" y="22"/>
                  <a:pt x="62" y="22"/>
                </a:cubicBezTo>
                <a:cubicBezTo>
                  <a:pt x="62" y="19"/>
                  <a:pt x="62" y="19"/>
                  <a:pt x="62" y="19"/>
                </a:cubicBezTo>
                <a:cubicBezTo>
                  <a:pt x="55" y="19"/>
                  <a:pt x="55" y="19"/>
                  <a:pt x="55" y="19"/>
                </a:cubicBezTo>
                <a:cubicBezTo>
                  <a:pt x="54" y="19"/>
                  <a:pt x="52" y="17"/>
                  <a:pt x="52" y="16"/>
                </a:cubicBezTo>
                <a:cubicBezTo>
                  <a:pt x="52" y="16"/>
                  <a:pt x="52" y="16"/>
                  <a:pt x="52" y="16"/>
                </a:cubicBezTo>
                <a:cubicBezTo>
                  <a:pt x="52" y="3"/>
                  <a:pt x="52" y="3"/>
                  <a:pt x="52" y="3"/>
                </a:cubicBezTo>
                <a:cubicBezTo>
                  <a:pt x="52" y="1"/>
                  <a:pt x="54" y="0"/>
                  <a:pt x="55" y="0"/>
                </a:cubicBezTo>
                <a:close/>
                <a:moveTo>
                  <a:pt x="95" y="64"/>
                </a:moveTo>
                <a:cubicBezTo>
                  <a:pt x="67" y="41"/>
                  <a:pt x="67" y="41"/>
                  <a:pt x="67" y="41"/>
                </a:cubicBezTo>
                <a:cubicBezTo>
                  <a:pt x="66" y="42"/>
                  <a:pt x="65" y="42"/>
                  <a:pt x="65" y="42"/>
                </a:cubicBezTo>
                <a:cubicBezTo>
                  <a:pt x="64" y="42"/>
                  <a:pt x="63" y="42"/>
                  <a:pt x="62" y="41"/>
                </a:cubicBezTo>
                <a:cubicBezTo>
                  <a:pt x="34" y="64"/>
                  <a:pt x="34" y="64"/>
                  <a:pt x="34" y="64"/>
                </a:cubicBezTo>
                <a:cubicBezTo>
                  <a:pt x="95" y="64"/>
                  <a:pt x="95" y="64"/>
                  <a:pt x="95" y="64"/>
                </a:cubicBezTo>
                <a:close/>
                <a:moveTo>
                  <a:pt x="119" y="74"/>
                </a:moveTo>
                <a:cubicBezTo>
                  <a:pt x="10" y="74"/>
                  <a:pt x="10" y="74"/>
                  <a:pt x="10" y="74"/>
                </a:cubicBezTo>
                <a:cubicBezTo>
                  <a:pt x="10" y="127"/>
                  <a:pt x="10" y="127"/>
                  <a:pt x="10" y="127"/>
                </a:cubicBezTo>
                <a:cubicBezTo>
                  <a:pt x="119" y="127"/>
                  <a:pt x="119" y="127"/>
                  <a:pt x="119" y="127"/>
                </a:cubicBezTo>
                <a:cubicBezTo>
                  <a:pt x="119" y="74"/>
                  <a:pt x="119" y="74"/>
                  <a:pt x="119" y="74"/>
                </a:cubicBezTo>
                <a:close/>
                <a:moveTo>
                  <a:pt x="22" y="83"/>
                </a:moveTo>
                <a:cubicBezTo>
                  <a:pt x="22" y="81"/>
                  <a:pt x="23" y="80"/>
                  <a:pt x="25" y="80"/>
                </a:cubicBezTo>
                <a:cubicBezTo>
                  <a:pt x="27" y="80"/>
                  <a:pt x="28" y="81"/>
                  <a:pt x="28" y="83"/>
                </a:cubicBezTo>
                <a:cubicBezTo>
                  <a:pt x="28" y="118"/>
                  <a:pt x="28" y="118"/>
                  <a:pt x="28" y="118"/>
                </a:cubicBezTo>
                <a:cubicBezTo>
                  <a:pt x="28" y="120"/>
                  <a:pt x="27" y="121"/>
                  <a:pt x="25" y="121"/>
                </a:cubicBezTo>
                <a:cubicBezTo>
                  <a:pt x="23" y="121"/>
                  <a:pt x="22" y="120"/>
                  <a:pt x="22" y="118"/>
                </a:cubicBezTo>
                <a:cubicBezTo>
                  <a:pt x="22" y="83"/>
                  <a:pt x="22" y="83"/>
                  <a:pt x="22" y="83"/>
                </a:cubicBezTo>
                <a:close/>
                <a:moveTo>
                  <a:pt x="38" y="83"/>
                </a:moveTo>
                <a:cubicBezTo>
                  <a:pt x="38" y="81"/>
                  <a:pt x="39" y="80"/>
                  <a:pt x="41" y="80"/>
                </a:cubicBezTo>
                <a:cubicBezTo>
                  <a:pt x="42" y="80"/>
                  <a:pt x="44" y="81"/>
                  <a:pt x="44" y="83"/>
                </a:cubicBezTo>
                <a:cubicBezTo>
                  <a:pt x="44" y="118"/>
                  <a:pt x="44" y="118"/>
                  <a:pt x="44" y="118"/>
                </a:cubicBezTo>
                <a:cubicBezTo>
                  <a:pt x="44" y="120"/>
                  <a:pt x="42" y="121"/>
                  <a:pt x="41" y="121"/>
                </a:cubicBezTo>
                <a:cubicBezTo>
                  <a:pt x="39" y="121"/>
                  <a:pt x="38" y="120"/>
                  <a:pt x="38" y="118"/>
                </a:cubicBezTo>
                <a:cubicBezTo>
                  <a:pt x="38" y="83"/>
                  <a:pt x="38" y="83"/>
                  <a:pt x="38" y="83"/>
                </a:cubicBezTo>
                <a:close/>
                <a:moveTo>
                  <a:pt x="54" y="83"/>
                </a:moveTo>
                <a:cubicBezTo>
                  <a:pt x="54" y="81"/>
                  <a:pt x="55" y="80"/>
                  <a:pt x="57" y="80"/>
                </a:cubicBezTo>
                <a:cubicBezTo>
                  <a:pt x="58" y="80"/>
                  <a:pt x="60" y="81"/>
                  <a:pt x="60" y="83"/>
                </a:cubicBezTo>
                <a:cubicBezTo>
                  <a:pt x="60" y="118"/>
                  <a:pt x="60" y="118"/>
                  <a:pt x="60" y="118"/>
                </a:cubicBezTo>
                <a:cubicBezTo>
                  <a:pt x="60" y="120"/>
                  <a:pt x="58" y="121"/>
                  <a:pt x="57" y="121"/>
                </a:cubicBezTo>
                <a:cubicBezTo>
                  <a:pt x="55" y="121"/>
                  <a:pt x="54" y="120"/>
                  <a:pt x="54" y="118"/>
                </a:cubicBezTo>
                <a:cubicBezTo>
                  <a:pt x="54" y="83"/>
                  <a:pt x="54" y="83"/>
                  <a:pt x="54" y="83"/>
                </a:cubicBezTo>
                <a:close/>
                <a:moveTo>
                  <a:pt x="70" y="83"/>
                </a:moveTo>
                <a:cubicBezTo>
                  <a:pt x="70" y="81"/>
                  <a:pt x="71" y="80"/>
                  <a:pt x="73" y="80"/>
                </a:cubicBezTo>
                <a:cubicBezTo>
                  <a:pt x="74" y="80"/>
                  <a:pt x="76" y="81"/>
                  <a:pt x="76" y="83"/>
                </a:cubicBezTo>
                <a:cubicBezTo>
                  <a:pt x="76" y="118"/>
                  <a:pt x="76" y="118"/>
                  <a:pt x="76" y="118"/>
                </a:cubicBezTo>
                <a:cubicBezTo>
                  <a:pt x="76" y="120"/>
                  <a:pt x="74" y="121"/>
                  <a:pt x="73" y="121"/>
                </a:cubicBezTo>
                <a:cubicBezTo>
                  <a:pt x="71" y="121"/>
                  <a:pt x="70" y="120"/>
                  <a:pt x="70" y="118"/>
                </a:cubicBezTo>
                <a:cubicBezTo>
                  <a:pt x="70" y="83"/>
                  <a:pt x="70" y="83"/>
                  <a:pt x="70" y="83"/>
                </a:cubicBezTo>
                <a:close/>
                <a:moveTo>
                  <a:pt x="86" y="83"/>
                </a:moveTo>
                <a:cubicBezTo>
                  <a:pt x="86" y="81"/>
                  <a:pt x="87" y="80"/>
                  <a:pt x="89" y="80"/>
                </a:cubicBezTo>
                <a:cubicBezTo>
                  <a:pt x="90" y="80"/>
                  <a:pt x="92" y="81"/>
                  <a:pt x="92" y="83"/>
                </a:cubicBezTo>
                <a:cubicBezTo>
                  <a:pt x="92" y="118"/>
                  <a:pt x="92" y="118"/>
                  <a:pt x="92" y="118"/>
                </a:cubicBezTo>
                <a:cubicBezTo>
                  <a:pt x="92" y="120"/>
                  <a:pt x="90" y="121"/>
                  <a:pt x="89" y="121"/>
                </a:cubicBezTo>
                <a:cubicBezTo>
                  <a:pt x="87" y="121"/>
                  <a:pt x="86" y="120"/>
                  <a:pt x="86" y="118"/>
                </a:cubicBezTo>
                <a:cubicBezTo>
                  <a:pt x="86" y="83"/>
                  <a:pt x="86" y="83"/>
                  <a:pt x="86" y="83"/>
                </a:cubicBezTo>
                <a:close/>
                <a:moveTo>
                  <a:pt x="101" y="83"/>
                </a:moveTo>
                <a:cubicBezTo>
                  <a:pt x="101" y="81"/>
                  <a:pt x="103" y="80"/>
                  <a:pt x="104" y="80"/>
                </a:cubicBezTo>
                <a:cubicBezTo>
                  <a:pt x="106" y="80"/>
                  <a:pt x="107" y="81"/>
                  <a:pt x="107" y="83"/>
                </a:cubicBezTo>
                <a:cubicBezTo>
                  <a:pt x="107" y="118"/>
                  <a:pt x="107" y="118"/>
                  <a:pt x="107" y="118"/>
                </a:cubicBezTo>
                <a:cubicBezTo>
                  <a:pt x="107" y="120"/>
                  <a:pt x="106" y="121"/>
                  <a:pt x="104" y="121"/>
                </a:cubicBezTo>
                <a:cubicBezTo>
                  <a:pt x="103" y="121"/>
                  <a:pt x="101" y="120"/>
                  <a:pt x="101" y="118"/>
                </a:cubicBezTo>
                <a:cubicBezTo>
                  <a:pt x="101" y="83"/>
                  <a:pt x="101" y="83"/>
                  <a:pt x="101" y="83"/>
                </a:cubicBezTo>
                <a:close/>
                <a:moveTo>
                  <a:pt x="71" y="6"/>
                </a:moveTo>
                <a:cubicBezTo>
                  <a:pt x="58" y="6"/>
                  <a:pt x="58" y="6"/>
                  <a:pt x="58" y="6"/>
                </a:cubicBezTo>
                <a:cubicBezTo>
                  <a:pt x="58" y="13"/>
                  <a:pt x="58" y="13"/>
                  <a:pt x="58" y="13"/>
                </a:cubicBezTo>
                <a:cubicBezTo>
                  <a:pt x="65" y="13"/>
                  <a:pt x="65" y="13"/>
                  <a:pt x="65" y="13"/>
                </a:cubicBezTo>
                <a:cubicBezTo>
                  <a:pt x="65" y="13"/>
                  <a:pt x="65" y="13"/>
                  <a:pt x="65" y="13"/>
                </a:cubicBezTo>
                <a:cubicBezTo>
                  <a:pt x="65" y="13"/>
                  <a:pt x="65" y="13"/>
                  <a:pt x="65" y="13"/>
                </a:cubicBezTo>
                <a:cubicBezTo>
                  <a:pt x="71" y="13"/>
                  <a:pt x="71" y="13"/>
                  <a:pt x="71" y="13"/>
                </a:cubicBezTo>
                <a:cubicBezTo>
                  <a:pt x="71" y="6"/>
                  <a:pt x="71" y="6"/>
                  <a:pt x="71" y="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91" name="Freeform 3981"/>
          <p:cNvSpPr>
            <a:spLocks noEditPoints="1"/>
          </p:cNvSpPr>
          <p:nvPr/>
        </p:nvSpPr>
        <p:spPr bwMode="auto">
          <a:xfrm>
            <a:off x="8541543" y="2030177"/>
            <a:ext cx="226270" cy="178712"/>
          </a:xfrm>
          <a:custGeom>
            <a:avLst/>
            <a:gdLst>
              <a:gd name="T0" fmla="*/ 93 w 127"/>
              <a:gd name="T1" fmla="*/ 16 h 100"/>
              <a:gd name="T2" fmla="*/ 98 w 127"/>
              <a:gd name="T3" fmla="*/ 21 h 100"/>
              <a:gd name="T4" fmla="*/ 122 w 127"/>
              <a:gd name="T5" fmla="*/ 48 h 100"/>
              <a:gd name="T6" fmla="*/ 127 w 127"/>
              <a:gd name="T7" fmla="*/ 53 h 100"/>
              <a:gd name="T8" fmla="*/ 122 w 127"/>
              <a:gd name="T9" fmla="*/ 87 h 100"/>
              <a:gd name="T10" fmla="*/ 121 w 127"/>
              <a:gd name="T11" fmla="*/ 87 h 100"/>
              <a:gd name="T12" fmla="*/ 102 w 127"/>
              <a:gd name="T13" fmla="*/ 100 h 100"/>
              <a:gd name="T14" fmla="*/ 82 w 127"/>
              <a:gd name="T15" fmla="*/ 87 h 100"/>
              <a:gd name="T16" fmla="*/ 56 w 127"/>
              <a:gd name="T17" fmla="*/ 95 h 100"/>
              <a:gd name="T18" fmla="*/ 27 w 127"/>
              <a:gd name="T19" fmla="*/ 94 h 100"/>
              <a:gd name="T20" fmla="*/ 27 w 127"/>
              <a:gd name="T21" fmla="*/ 94 h 100"/>
              <a:gd name="T22" fmla="*/ 22 w 127"/>
              <a:gd name="T23" fmla="*/ 84 h 100"/>
              <a:gd name="T24" fmla="*/ 12 w 127"/>
              <a:gd name="T25" fmla="*/ 84 h 100"/>
              <a:gd name="T26" fmla="*/ 0 w 127"/>
              <a:gd name="T27" fmla="*/ 81 h 100"/>
              <a:gd name="T28" fmla="*/ 9 w 127"/>
              <a:gd name="T29" fmla="*/ 78 h 100"/>
              <a:gd name="T30" fmla="*/ 9 w 127"/>
              <a:gd name="T31" fmla="*/ 62 h 100"/>
              <a:gd name="T32" fmla="*/ 9 w 127"/>
              <a:gd name="T33" fmla="*/ 43 h 100"/>
              <a:gd name="T34" fmla="*/ 9 w 127"/>
              <a:gd name="T35" fmla="*/ 43 h 100"/>
              <a:gd name="T36" fmla="*/ 12 w 127"/>
              <a:gd name="T37" fmla="*/ 21 h 100"/>
              <a:gd name="T38" fmla="*/ 35 w 127"/>
              <a:gd name="T39" fmla="*/ 21 h 100"/>
              <a:gd name="T40" fmla="*/ 38 w 127"/>
              <a:gd name="T41" fmla="*/ 0 h 100"/>
              <a:gd name="T42" fmla="*/ 41 w 127"/>
              <a:gd name="T43" fmla="*/ 24 h 100"/>
              <a:gd name="T44" fmla="*/ 41 w 127"/>
              <a:gd name="T45" fmla="*/ 25 h 100"/>
              <a:gd name="T46" fmla="*/ 41 w 127"/>
              <a:gd name="T47" fmla="*/ 43 h 100"/>
              <a:gd name="T48" fmla="*/ 41 w 127"/>
              <a:gd name="T49" fmla="*/ 57 h 100"/>
              <a:gd name="T50" fmla="*/ 57 w 127"/>
              <a:gd name="T51" fmla="*/ 16 h 100"/>
              <a:gd name="T52" fmla="*/ 15 w 127"/>
              <a:gd name="T53" fmla="*/ 59 h 100"/>
              <a:gd name="T54" fmla="*/ 35 w 127"/>
              <a:gd name="T55" fmla="*/ 46 h 100"/>
              <a:gd name="T56" fmla="*/ 15 w 127"/>
              <a:gd name="T57" fmla="*/ 59 h 100"/>
              <a:gd name="T58" fmla="*/ 15 w 127"/>
              <a:gd name="T59" fmla="*/ 65 h 100"/>
              <a:gd name="T60" fmla="*/ 21 w 127"/>
              <a:gd name="T61" fmla="*/ 78 h 100"/>
              <a:gd name="T62" fmla="*/ 15 w 127"/>
              <a:gd name="T63" fmla="*/ 40 h 100"/>
              <a:gd name="T64" fmla="*/ 35 w 127"/>
              <a:gd name="T65" fmla="*/ 27 h 100"/>
              <a:gd name="T66" fmla="*/ 15 w 127"/>
              <a:gd name="T67" fmla="*/ 40 h 100"/>
              <a:gd name="T68" fmla="*/ 54 w 127"/>
              <a:gd name="T69" fmla="*/ 53 h 100"/>
              <a:gd name="T70" fmla="*/ 60 w 127"/>
              <a:gd name="T71" fmla="*/ 68 h 100"/>
              <a:gd name="T72" fmla="*/ 89 w 127"/>
              <a:gd name="T73" fmla="*/ 55 h 100"/>
              <a:gd name="T74" fmla="*/ 88 w 127"/>
              <a:gd name="T75" fmla="*/ 26 h 100"/>
              <a:gd name="T76" fmla="*/ 52 w 127"/>
              <a:gd name="T77" fmla="*/ 53 h 100"/>
              <a:gd name="T78" fmla="*/ 85 w 127"/>
              <a:gd name="T79" fmla="*/ 72 h 100"/>
              <a:gd name="T80" fmla="*/ 58 w 127"/>
              <a:gd name="T81" fmla="*/ 74 h 100"/>
              <a:gd name="T82" fmla="*/ 55 w 127"/>
              <a:gd name="T83" fmla="*/ 72 h 100"/>
              <a:gd name="T84" fmla="*/ 50 w 127"/>
              <a:gd name="T85" fmla="*/ 59 h 100"/>
              <a:gd name="T86" fmla="*/ 44 w 127"/>
              <a:gd name="T87" fmla="*/ 68 h 100"/>
              <a:gd name="T88" fmla="*/ 43 w 127"/>
              <a:gd name="T89" fmla="*/ 68 h 100"/>
              <a:gd name="T90" fmla="*/ 42 w 127"/>
              <a:gd name="T91" fmla="*/ 68 h 100"/>
              <a:gd name="T92" fmla="*/ 34 w 127"/>
              <a:gd name="T93" fmla="*/ 71 h 100"/>
              <a:gd name="T94" fmla="*/ 31 w 127"/>
              <a:gd name="T95" fmla="*/ 79 h 100"/>
              <a:gd name="T96" fmla="*/ 34 w 127"/>
              <a:gd name="T97" fmla="*/ 87 h 100"/>
              <a:gd name="T98" fmla="*/ 42 w 127"/>
              <a:gd name="T99" fmla="*/ 90 h 100"/>
              <a:gd name="T100" fmla="*/ 53 w 127"/>
              <a:gd name="T101" fmla="*/ 81 h 100"/>
              <a:gd name="T102" fmla="*/ 86 w 127"/>
              <a:gd name="T103" fmla="*/ 77 h 100"/>
              <a:gd name="T104" fmla="*/ 91 w 127"/>
              <a:gd name="T105" fmla="*/ 81 h 100"/>
              <a:gd name="T106" fmla="*/ 102 w 127"/>
              <a:gd name="T107" fmla="*/ 90 h 100"/>
              <a:gd name="T108" fmla="*/ 112 w 127"/>
              <a:gd name="T109" fmla="*/ 81 h 100"/>
              <a:gd name="T110" fmla="*/ 117 w 127"/>
              <a:gd name="T111" fmla="*/ 77 h 100"/>
              <a:gd name="T112" fmla="*/ 94 w 127"/>
              <a:gd name="T113" fmla="*/ 58 h 100"/>
              <a:gd name="T114" fmla="*/ 106 w 127"/>
              <a:gd name="T115" fmla="*/ 79 h 100"/>
              <a:gd name="T116" fmla="*/ 97 w 127"/>
              <a:gd name="T117" fmla="*/ 79 h 100"/>
              <a:gd name="T118" fmla="*/ 42 w 127"/>
              <a:gd name="T119" fmla="*/ 74 h 100"/>
              <a:gd name="T120" fmla="*/ 42 w 127"/>
              <a:gd name="T121" fmla="*/ 83 h 100"/>
              <a:gd name="T122" fmla="*/ 42 w 127"/>
              <a:gd name="T123" fmla="*/ 74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27" h="100">
                <a:moveTo>
                  <a:pt x="57" y="16"/>
                </a:moveTo>
                <a:cubicBezTo>
                  <a:pt x="93" y="16"/>
                  <a:pt x="93" y="16"/>
                  <a:pt x="93" y="16"/>
                </a:cubicBezTo>
                <a:cubicBezTo>
                  <a:pt x="96" y="16"/>
                  <a:pt x="98" y="18"/>
                  <a:pt x="98" y="21"/>
                </a:cubicBezTo>
                <a:cubicBezTo>
                  <a:pt x="98" y="21"/>
                  <a:pt x="98" y="21"/>
                  <a:pt x="98" y="21"/>
                </a:cubicBezTo>
                <a:cubicBezTo>
                  <a:pt x="98" y="48"/>
                  <a:pt x="98" y="48"/>
                  <a:pt x="98" y="48"/>
                </a:cubicBezTo>
                <a:cubicBezTo>
                  <a:pt x="122" y="48"/>
                  <a:pt x="122" y="48"/>
                  <a:pt x="122" y="48"/>
                </a:cubicBezTo>
                <a:cubicBezTo>
                  <a:pt x="125" y="48"/>
                  <a:pt x="127" y="50"/>
                  <a:pt x="127" y="53"/>
                </a:cubicBezTo>
                <a:cubicBezTo>
                  <a:pt x="127" y="53"/>
                  <a:pt x="127" y="53"/>
                  <a:pt x="127" y="53"/>
                </a:cubicBezTo>
                <a:cubicBezTo>
                  <a:pt x="127" y="82"/>
                  <a:pt x="127" y="82"/>
                  <a:pt x="127" y="82"/>
                </a:cubicBezTo>
                <a:cubicBezTo>
                  <a:pt x="127" y="84"/>
                  <a:pt x="125" y="87"/>
                  <a:pt x="122" y="87"/>
                </a:cubicBezTo>
                <a:cubicBezTo>
                  <a:pt x="122" y="87"/>
                  <a:pt x="122" y="87"/>
                  <a:pt x="122" y="87"/>
                </a:cubicBezTo>
                <a:cubicBezTo>
                  <a:pt x="121" y="87"/>
                  <a:pt x="121" y="87"/>
                  <a:pt x="121" y="87"/>
                </a:cubicBezTo>
                <a:cubicBezTo>
                  <a:pt x="120" y="90"/>
                  <a:pt x="118" y="93"/>
                  <a:pt x="115" y="95"/>
                </a:cubicBezTo>
                <a:cubicBezTo>
                  <a:pt x="111" y="98"/>
                  <a:pt x="107" y="100"/>
                  <a:pt x="102" y="100"/>
                </a:cubicBezTo>
                <a:cubicBezTo>
                  <a:pt x="97" y="100"/>
                  <a:pt x="92" y="98"/>
                  <a:pt x="88" y="95"/>
                </a:cubicBezTo>
                <a:cubicBezTo>
                  <a:pt x="86" y="93"/>
                  <a:pt x="84" y="90"/>
                  <a:pt x="82" y="87"/>
                </a:cubicBezTo>
                <a:cubicBezTo>
                  <a:pt x="62" y="87"/>
                  <a:pt x="62" y="87"/>
                  <a:pt x="62" y="87"/>
                </a:cubicBezTo>
                <a:cubicBezTo>
                  <a:pt x="60" y="90"/>
                  <a:pt x="58" y="93"/>
                  <a:pt x="56" y="95"/>
                </a:cubicBezTo>
                <a:cubicBezTo>
                  <a:pt x="52" y="98"/>
                  <a:pt x="47" y="100"/>
                  <a:pt x="42" y="100"/>
                </a:cubicBezTo>
                <a:cubicBezTo>
                  <a:pt x="36" y="100"/>
                  <a:pt x="31" y="97"/>
                  <a:pt x="27" y="94"/>
                </a:cubicBezTo>
                <a:cubicBezTo>
                  <a:pt x="27" y="94"/>
                  <a:pt x="27" y="94"/>
                  <a:pt x="27" y="94"/>
                </a:cubicBezTo>
                <a:cubicBezTo>
                  <a:pt x="27" y="94"/>
                  <a:pt x="27" y="94"/>
                  <a:pt x="27" y="94"/>
                </a:cubicBezTo>
                <a:cubicBezTo>
                  <a:pt x="27" y="94"/>
                  <a:pt x="27" y="94"/>
                  <a:pt x="27" y="94"/>
                </a:cubicBezTo>
                <a:cubicBezTo>
                  <a:pt x="25" y="91"/>
                  <a:pt x="23" y="88"/>
                  <a:pt x="22" y="84"/>
                </a:cubicBezTo>
                <a:cubicBezTo>
                  <a:pt x="12" y="84"/>
                  <a:pt x="12" y="84"/>
                  <a:pt x="12" y="84"/>
                </a:cubicBezTo>
                <a:cubicBezTo>
                  <a:pt x="12" y="84"/>
                  <a:pt x="12" y="84"/>
                  <a:pt x="12" y="84"/>
                </a:cubicBezTo>
                <a:cubicBezTo>
                  <a:pt x="3" y="84"/>
                  <a:pt x="3" y="84"/>
                  <a:pt x="3" y="84"/>
                </a:cubicBezTo>
                <a:cubicBezTo>
                  <a:pt x="1" y="84"/>
                  <a:pt x="0" y="83"/>
                  <a:pt x="0" y="81"/>
                </a:cubicBezTo>
                <a:cubicBezTo>
                  <a:pt x="0" y="79"/>
                  <a:pt x="1" y="78"/>
                  <a:pt x="3" y="78"/>
                </a:cubicBezTo>
                <a:cubicBezTo>
                  <a:pt x="9" y="78"/>
                  <a:pt x="9" y="78"/>
                  <a:pt x="9" y="78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62"/>
                  <a:pt x="9" y="62"/>
                  <a:pt x="9" y="62"/>
                </a:cubicBezTo>
                <a:cubicBezTo>
                  <a:pt x="9" y="43"/>
                  <a:pt x="9" y="43"/>
                  <a:pt x="9" y="43"/>
                </a:cubicBezTo>
                <a:cubicBezTo>
                  <a:pt x="9" y="43"/>
                  <a:pt x="9" y="43"/>
                  <a:pt x="9" y="43"/>
                </a:cubicBezTo>
                <a:cubicBezTo>
                  <a:pt x="9" y="43"/>
                  <a:pt x="9" y="43"/>
                  <a:pt x="9" y="43"/>
                </a:cubicBezTo>
                <a:cubicBezTo>
                  <a:pt x="9" y="24"/>
                  <a:pt x="9" y="24"/>
                  <a:pt x="9" y="24"/>
                </a:cubicBezTo>
                <a:cubicBezTo>
                  <a:pt x="9" y="23"/>
                  <a:pt x="11" y="21"/>
                  <a:pt x="12" y="21"/>
                </a:cubicBezTo>
                <a:cubicBezTo>
                  <a:pt x="12" y="21"/>
                  <a:pt x="12" y="21"/>
                  <a:pt x="12" y="21"/>
                </a:cubicBezTo>
                <a:cubicBezTo>
                  <a:pt x="35" y="21"/>
                  <a:pt x="35" y="21"/>
                  <a:pt x="35" y="21"/>
                </a:cubicBezTo>
                <a:cubicBezTo>
                  <a:pt x="35" y="3"/>
                  <a:pt x="35" y="3"/>
                  <a:pt x="35" y="3"/>
                </a:cubicBezTo>
                <a:cubicBezTo>
                  <a:pt x="35" y="2"/>
                  <a:pt x="36" y="0"/>
                  <a:pt x="38" y="0"/>
                </a:cubicBezTo>
                <a:cubicBezTo>
                  <a:pt x="39" y="0"/>
                  <a:pt x="41" y="2"/>
                  <a:pt x="41" y="3"/>
                </a:cubicBezTo>
                <a:cubicBezTo>
                  <a:pt x="41" y="24"/>
                  <a:pt x="41" y="24"/>
                  <a:pt x="41" y="24"/>
                </a:cubicBezTo>
                <a:cubicBezTo>
                  <a:pt x="41" y="24"/>
                  <a:pt x="41" y="24"/>
                  <a:pt x="41" y="24"/>
                </a:cubicBezTo>
                <a:cubicBezTo>
                  <a:pt x="41" y="25"/>
                  <a:pt x="41" y="25"/>
                  <a:pt x="41" y="25"/>
                </a:cubicBezTo>
                <a:cubicBezTo>
                  <a:pt x="41" y="43"/>
                  <a:pt x="41" y="43"/>
                  <a:pt x="41" y="43"/>
                </a:cubicBezTo>
                <a:cubicBezTo>
                  <a:pt x="41" y="43"/>
                  <a:pt x="41" y="43"/>
                  <a:pt x="41" y="43"/>
                </a:cubicBezTo>
                <a:cubicBezTo>
                  <a:pt x="41" y="43"/>
                  <a:pt x="41" y="43"/>
                  <a:pt x="41" y="43"/>
                </a:cubicBezTo>
                <a:cubicBezTo>
                  <a:pt x="41" y="57"/>
                  <a:pt x="41" y="57"/>
                  <a:pt x="41" y="57"/>
                </a:cubicBezTo>
                <a:cubicBezTo>
                  <a:pt x="52" y="19"/>
                  <a:pt x="52" y="19"/>
                  <a:pt x="52" y="19"/>
                </a:cubicBezTo>
                <a:cubicBezTo>
                  <a:pt x="52" y="17"/>
                  <a:pt x="54" y="16"/>
                  <a:pt x="57" y="16"/>
                </a:cubicBezTo>
                <a:cubicBezTo>
                  <a:pt x="57" y="16"/>
                  <a:pt x="57" y="16"/>
                  <a:pt x="57" y="16"/>
                </a:cubicBezTo>
                <a:close/>
                <a:moveTo>
                  <a:pt x="15" y="59"/>
                </a:moveTo>
                <a:cubicBezTo>
                  <a:pt x="35" y="59"/>
                  <a:pt x="35" y="59"/>
                  <a:pt x="35" y="59"/>
                </a:cubicBezTo>
                <a:cubicBezTo>
                  <a:pt x="35" y="46"/>
                  <a:pt x="35" y="46"/>
                  <a:pt x="35" y="46"/>
                </a:cubicBezTo>
                <a:cubicBezTo>
                  <a:pt x="15" y="46"/>
                  <a:pt x="15" y="46"/>
                  <a:pt x="15" y="46"/>
                </a:cubicBezTo>
                <a:cubicBezTo>
                  <a:pt x="15" y="59"/>
                  <a:pt x="15" y="59"/>
                  <a:pt x="15" y="59"/>
                </a:cubicBezTo>
                <a:close/>
                <a:moveTo>
                  <a:pt x="27" y="65"/>
                </a:moveTo>
                <a:cubicBezTo>
                  <a:pt x="15" y="65"/>
                  <a:pt x="15" y="65"/>
                  <a:pt x="15" y="65"/>
                </a:cubicBezTo>
                <a:cubicBezTo>
                  <a:pt x="15" y="78"/>
                  <a:pt x="15" y="78"/>
                  <a:pt x="15" y="78"/>
                </a:cubicBezTo>
                <a:cubicBezTo>
                  <a:pt x="21" y="78"/>
                  <a:pt x="21" y="78"/>
                  <a:pt x="21" y="78"/>
                </a:cubicBezTo>
                <a:cubicBezTo>
                  <a:pt x="22" y="73"/>
                  <a:pt x="23" y="68"/>
                  <a:pt x="27" y="65"/>
                </a:cubicBezTo>
                <a:close/>
                <a:moveTo>
                  <a:pt x="15" y="40"/>
                </a:moveTo>
                <a:cubicBezTo>
                  <a:pt x="35" y="40"/>
                  <a:pt x="35" y="40"/>
                  <a:pt x="35" y="40"/>
                </a:cubicBezTo>
                <a:cubicBezTo>
                  <a:pt x="35" y="27"/>
                  <a:pt x="35" y="27"/>
                  <a:pt x="35" y="27"/>
                </a:cubicBezTo>
                <a:cubicBezTo>
                  <a:pt x="15" y="27"/>
                  <a:pt x="15" y="27"/>
                  <a:pt x="15" y="27"/>
                </a:cubicBezTo>
                <a:cubicBezTo>
                  <a:pt x="15" y="40"/>
                  <a:pt x="15" y="40"/>
                  <a:pt x="15" y="40"/>
                </a:cubicBezTo>
                <a:close/>
                <a:moveTo>
                  <a:pt x="52" y="53"/>
                </a:moveTo>
                <a:cubicBezTo>
                  <a:pt x="54" y="53"/>
                  <a:pt x="54" y="53"/>
                  <a:pt x="54" y="53"/>
                </a:cubicBezTo>
                <a:cubicBezTo>
                  <a:pt x="55" y="53"/>
                  <a:pt x="57" y="54"/>
                  <a:pt x="57" y="56"/>
                </a:cubicBezTo>
                <a:cubicBezTo>
                  <a:pt x="60" y="68"/>
                  <a:pt x="60" y="68"/>
                  <a:pt x="60" y="68"/>
                </a:cubicBezTo>
                <a:cubicBezTo>
                  <a:pt x="81" y="68"/>
                  <a:pt x="81" y="68"/>
                  <a:pt x="81" y="68"/>
                </a:cubicBezTo>
                <a:cubicBezTo>
                  <a:pt x="89" y="55"/>
                  <a:pt x="89" y="55"/>
                  <a:pt x="89" y="55"/>
                </a:cubicBezTo>
                <a:cubicBezTo>
                  <a:pt x="89" y="54"/>
                  <a:pt x="88" y="54"/>
                  <a:pt x="88" y="53"/>
                </a:cubicBezTo>
                <a:cubicBezTo>
                  <a:pt x="88" y="26"/>
                  <a:pt x="88" y="26"/>
                  <a:pt x="88" y="26"/>
                </a:cubicBezTo>
                <a:cubicBezTo>
                  <a:pt x="60" y="26"/>
                  <a:pt x="60" y="26"/>
                  <a:pt x="60" y="26"/>
                </a:cubicBezTo>
                <a:cubicBezTo>
                  <a:pt x="52" y="53"/>
                  <a:pt x="52" y="53"/>
                  <a:pt x="52" y="53"/>
                </a:cubicBezTo>
                <a:close/>
                <a:moveTo>
                  <a:pt x="94" y="58"/>
                </a:moveTo>
                <a:cubicBezTo>
                  <a:pt x="85" y="72"/>
                  <a:pt x="85" y="72"/>
                  <a:pt x="85" y="72"/>
                </a:cubicBezTo>
                <a:cubicBezTo>
                  <a:pt x="85" y="73"/>
                  <a:pt x="84" y="74"/>
                  <a:pt x="82" y="74"/>
                </a:cubicBezTo>
                <a:cubicBezTo>
                  <a:pt x="58" y="74"/>
                  <a:pt x="58" y="74"/>
                  <a:pt x="58" y="74"/>
                </a:cubicBezTo>
                <a:cubicBezTo>
                  <a:pt x="58" y="74"/>
                  <a:pt x="58" y="74"/>
                  <a:pt x="58" y="74"/>
                </a:cubicBezTo>
                <a:cubicBezTo>
                  <a:pt x="57" y="74"/>
                  <a:pt x="56" y="73"/>
                  <a:pt x="55" y="72"/>
                </a:cubicBezTo>
                <a:cubicBezTo>
                  <a:pt x="52" y="59"/>
                  <a:pt x="52" y="59"/>
                  <a:pt x="52" y="59"/>
                </a:cubicBezTo>
                <a:cubicBezTo>
                  <a:pt x="50" y="59"/>
                  <a:pt x="50" y="59"/>
                  <a:pt x="50" y="59"/>
                </a:cubicBezTo>
                <a:cubicBezTo>
                  <a:pt x="49" y="64"/>
                  <a:pt x="49" y="64"/>
                  <a:pt x="49" y="64"/>
                </a:cubicBezTo>
                <a:cubicBezTo>
                  <a:pt x="48" y="66"/>
                  <a:pt x="46" y="68"/>
                  <a:pt x="44" y="68"/>
                </a:cubicBezTo>
                <a:cubicBezTo>
                  <a:pt x="43" y="68"/>
                  <a:pt x="43" y="68"/>
                  <a:pt x="43" y="68"/>
                </a:cubicBezTo>
                <a:cubicBezTo>
                  <a:pt x="43" y="68"/>
                  <a:pt x="43" y="68"/>
                  <a:pt x="43" y="68"/>
                </a:cubicBezTo>
                <a:cubicBezTo>
                  <a:pt x="42" y="68"/>
                  <a:pt x="42" y="68"/>
                  <a:pt x="42" y="68"/>
                </a:cubicBezTo>
                <a:cubicBezTo>
                  <a:pt x="42" y="68"/>
                  <a:pt x="42" y="68"/>
                  <a:pt x="42" y="68"/>
                </a:cubicBezTo>
                <a:cubicBezTo>
                  <a:pt x="39" y="68"/>
                  <a:pt x="36" y="69"/>
                  <a:pt x="34" y="71"/>
                </a:cubicBezTo>
                <a:cubicBezTo>
                  <a:pt x="34" y="71"/>
                  <a:pt x="34" y="71"/>
                  <a:pt x="34" y="71"/>
                </a:cubicBezTo>
                <a:cubicBezTo>
                  <a:pt x="34" y="71"/>
                  <a:pt x="34" y="71"/>
                  <a:pt x="34" y="71"/>
                </a:cubicBezTo>
                <a:cubicBezTo>
                  <a:pt x="32" y="73"/>
                  <a:pt x="31" y="76"/>
                  <a:pt x="31" y="79"/>
                </a:cubicBezTo>
                <a:cubicBezTo>
                  <a:pt x="31" y="82"/>
                  <a:pt x="32" y="84"/>
                  <a:pt x="34" y="86"/>
                </a:cubicBezTo>
                <a:cubicBezTo>
                  <a:pt x="34" y="87"/>
                  <a:pt x="34" y="87"/>
                  <a:pt x="34" y="87"/>
                </a:cubicBezTo>
                <a:cubicBezTo>
                  <a:pt x="34" y="87"/>
                  <a:pt x="34" y="87"/>
                  <a:pt x="34" y="87"/>
                </a:cubicBezTo>
                <a:cubicBezTo>
                  <a:pt x="36" y="89"/>
                  <a:pt x="39" y="90"/>
                  <a:pt x="42" y="90"/>
                </a:cubicBezTo>
                <a:cubicBezTo>
                  <a:pt x="45" y="90"/>
                  <a:pt x="47" y="89"/>
                  <a:pt x="49" y="87"/>
                </a:cubicBezTo>
                <a:cubicBezTo>
                  <a:pt x="51" y="86"/>
                  <a:pt x="52" y="84"/>
                  <a:pt x="53" y="81"/>
                </a:cubicBezTo>
                <a:cubicBezTo>
                  <a:pt x="53" y="79"/>
                  <a:pt x="55" y="77"/>
                  <a:pt x="58" y="77"/>
                </a:cubicBezTo>
                <a:cubicBezTo>
                  <a:pt x="86" y="77"/>
                  <a:pt x="86" y="77"/>
                  <a:pt x="86" y="77"/>
                </a:cubicBezTo>
                <a:cubicBezTo>
                  <a:pt x="86" y="77"/>
                  <a:pt x="86" y="77"/>
                  <a:pt x="86" y="77"/>
                </a:cubicBezTo>
                <a:cubicBezTo>
                  <a:pt x="88" y="77"/>
                  <a:pt x="90" y="78"/>
                  <a:pt x="91" y="81"/>
                </a:cubicBezTo>
                <a:cubicBezTo>
                  <a:pt x="91" y="83"/>
                  <a:pt x="93" y="86"/>
                  <a:pt x="95" y="87"/>
                </a:cubicBezTo>
                <a:cubicBezTo>
                  <a:pt x="97" y="89"/>
                  <a:pt x="99" y="90"/>
                  <a:pt x="102" y="90"/>
                </a:cubicBezTo>
                <a:cubicBezTo>
                  <a:pt x="104" y="90"/>
                  <a:pt x="107" y="89"/>
                  <a:pt x="109" y="87"/>
                </a:cubicBezTo>
                <a:cubicBezTo>
                  <a:pt x="111" y="86"/>
                  <a:pt x="112" y="84"/>
                  <a:pt x="112" y="81"/>
                </a:cubicBezTo>
                <a:cubicBezTo>
                  <a:pt x="113" y="79"/>
                  <a:pt x="115" y="77"/>
                  <a:pt x="117" y="77"/>
                </a:cubicBezTo>
                <a:cubicBezTo>
                  <a:pt x="117" y="77"/>
                  <a:pt x="117" y="77"/>
                  <a:pt x="117" y="77"/>
                </a:cubicBezTo>
                <a:cubicBezTo>
                  <a:pt x="117" y="58"/>
                  <a:pt x="117" y="58"/>
                  <a:pt x="117" y="58"/>
                </a:cubicBezTo>
                <a:cubicBezTo>
                  <a:pt x="94" y="58"/>
                  <a:pt x="94" y="58"/>
                  <a:pt x="94" y="58"/>
                </a:cubicBezTo>
                <a:close/>
                <a:moveTo>
                  <a:pt x="102" y="74"/>
                </a:moveTo>
                <a:cubicBezTo>
                  <a:pt x="104" y="74"/>
                  <a:pt x="106" y="76"/>
                  <a:pt x="106" y="79"/>
                </a:cubicBezTo>
                <a:cubicBezTo>
                  <a:pt x="106" y="81"/>
                  <a:pt x="104" y="83"/>
                  <a:pt x="102" y="83"/>
                </a:cubicBezTo>
                <a:cubicBezTo>
                  <a:pt x="99" y="83"/>
                  <a:pt x="97" y="81"/>
                  <a:pt x="97" y="79"/>
                </a:cubicBezTo>
                <a:cubicBezTo>
                  <a:pt x="97" y="76"/>
                  <a:pt x="99" y="74"/>
                  <a:pt x="102" y="74"/>
                </a:cubicBezTo>
                <a:close/>
                <a:moveTo>
                  <a:pt x="42" y="74"/>
                </a:moveTo>
                <a:cubicBezTo>
                  <a:pt x="45" y="74"/>
                  <a:pt x="47" y="76"/>
                  <a:pt x="47" y="79"/>
                </a:cubicBezTo>
                <a:cubicBezTo>
                  <a:pt x="47" y="81"/>
                  <a:pt x="45" y="83"/>
                  <a:pt x="42" y="83"/>
                </a:cubicBezTo>
                <a:cubicBezTo>
                  <a:pt x="40" y="83"/>
                  <a:pt x="38" y="81"/>
                  <a:pt x="38" y="79"/>
                </a:cubicBezTo>
                <a:cubicBezTo>
                  <a:pt x="38" y="76"/>
                  <a:pt x="40" y="74"/>
                  <a:pt x="42" y="7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92" name="Freeform 3982"/>
          <p:cNvSpPr>
            <a:spLocks noEditPoints="1"/>
          </p:cNvSpPr>
          <p:nvPr/>
        </p:nvSpPr>
        <p:spPr bwMode="auto">
          <a:xfrm>
            <a:off x="10206888" y="1951755"/>
            <a:ext cx="153863" cy="257134"/>
          </a:xfrm>
          <a:custGeom>
            <a:avLst/>
            <a:gdLst>
              <a:gd name="T0" fmla="*/ 25 w 86"/>
              <a:gd name="T1" fmla="*/ 46 h 144"/>
              <a:gd name="T2" fmla="*/ 32 w 86"/>
              <a:gd name="T3" fmla="*/ 46 h 144"/>
              <a:gd name="T4" fmla="*/ 32 w 86"/>
              <a:gd name="T5" fmla="*/ 47 h 144"/>
              <a:gd name="T6" fmla="*/ 48 w 86"/>
              <a:gd name="T7" fmla="*/ 34 h 144"/>
              <a:gd name="T8" fmla="*/ 34 w 86"/>
              <a:gd name="T9" fmla="*/ 31 h 144"/>
              <a:gd name="T10" fmla="*/ 35 w 86"/>
              <a:gd name="T11" fmla="*/ 29 h 144"/>
              <a:gd name="T12" fmla="*/ 25 w 86"/>
              <a:gd name="T13" fmla="*/ 6 h 144"/>
              <a:gd name="T14" fmla="*/ 10 w 86"/>
              <a:gd name="T15" fmla="*/ 24 h 144"/>
              <a:gd name="T16" fmla="*/ 19 w 86"/>
              <a:gd name="T17" fmla="*/ 88 h 144"/>
              <a:gd name="T18" fmla="*/ 43 w 86"/>
              <a:gd name="T19" fmla="*/ 98 h 144"/>
              <a:gd name="T20" fmla="*/ 66 w 86"/>
              <a:gd name="T21" fmla="*/ 88 h 144"/>
              <a:gd name="T22" fmla="*/ 76 w 86"/>
              <a:gd name="T23" fmla="*/ 65 h 144"/>
              <a:gd name="T24" fmla="*/ 46 w 86"/>
              <a:gd name="T25" fmla="*/ 24 h 144"/>
              <a:gd name="T26" fmla="*/ 54 w 86"/>
              <a:gd name="T27" fmla="*/ 28 h 144"/>
              <a:gd name="T28" fmla="*/ 57 w 86"/>
              <a:gd name="T29" fmla="*/ 33 h 144"/>
              <a:gd name="T30" fmla="*/ 29 w 86"/>
              <a:gd name="T31" fmla="*/ 67 h 144"/>
              <a:gd name="T32" fmla="*/ 26 w 86"/>
              <a:gd name="T33" fmla="*/ 52 h 144"/>
              <a:gd name="T34" fmla="*/ 22 w 86"/>
              <a:gd name="T35" fmla="*/ 54 h 144"/>
              <a:gd name="T36" fmla="*/ 19 w 86"/>
              <a:gd name="T37" fmla="*/ 24 h 144"/>
              <a:gd name="T38" fmla="*/ 81 w 86"/>
              <a:gd name="T39" fmla="*/ 14 h 144"/>
              <a:gd name="T40" fmla="*/ 86 w 86"/>
              <a:gd name="T41" fmla="*/ 20 h 144"/>
              <a:gd name="T42" fmla="*/ 73 w 86"/>
              <a:gd name="T43" fmla="*/ 95 h 144"/>
              <a:gd name="T44" fmla="*/ 48 w 86"/>
              <a:gd name="T45" fmla="*/ 107 h 144"/>
              <a:gd name="T46" fmla="*/ 81 w 86"/>
              <a:gd name="T47" fmla="*/ 134 h 144"/>
              <a:gd name="T48" fmla="*/ 81 w 86"/>
              <a:gd name="T49" fmla="*/ 144 h 144"/>
              <a:gd name="T50" fmla="*/ 43 w 86"/>
              <a:gd name="T51" fmla="*/ 144 h 144"/>
              <a:gd name="T52" fmla="*/ 5 w 86"/>
              <a:gd name="T53" fmla="*/ 144 h 144"/>
              <a:gd name="T54" fmla="*/ 5 w 86"/>
              <a:gd name="T55" fmla="*/ 134 h 144"/>
              <a:gd name="T56" fmla="*/ 38 w 86"/>
              <a:gd name="T57" fmla="*/ 107 h 144"/>
              <a:gd name="T58" fmla="*/ 0 w 86"/>
              <a:gd name="T59" fmla="*/ 65 h 144"/>
              <a:gd name="T60" fmla="*/ 5 w 86"/>
              <a:gd name="T61" fmla="*/ 14 h 144"/>
              <a:gd name="T62" fmla="*/ 19 w 86"/>
              <a:gd name="T63" fmla="*/ 14 h 144"/>
              <a:gd name="T64" fmla="*/ 19 w 86"/>
              <a:gd name="T65" fmla="*/ 3 h 144"/>
              <a:gd name="T66" fmla="*/ 22 w 86"/>
              <a:gd name="T67" fmla="*/ 0 h 144"/>
              <a:gd name="T68" fmla="*/ 60 w 86"/>
              <a:gd name="T69" fmla="*/ 1 h 144"/>
              <a:gd name="T70" fmla="*/ 53 w 86"/>
              <a:gd name="T71" fmla="*/ 1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86" h="144">
                <a:moveTo>
                  <a:pt x="25" y="6"/>
                </a:moveTo>
                <a:cubicBezTo>
                  <a:pt x="25" y="46"/>
                  <a:pt x="25" y="46"/>
                  <a:pt x="25" y="46"/>
                </a:cubicBezTo>
                <a:cubicBezTo>
                  <a:pt x="28" y="45"/>
                  <a:pt x="28" y="45"/>
                  <a:pt x="28" y="45"/>
                </a:cubicBezTo>
                <a:cubicBezTo>
                  <a:pt x="29" y="44"/>
                  <a:pt x="31" y="45"/>
                  <a:pt x="32" y="46"/>
                </a:cubicBezTo>
                <a:cubicBezTo>
                  <a:pt x="32" y="47"/>
                  <a:pt x="32" y="47"/>
                  <a:pt x="32" y="47"/>
                </a:cubicBezTo>
                <a:cubicBezTo>
                  <a:pt x="32" y="47"/>
                  <a:pt x="32" y="47"/>
                  <a:pt x="32" y="47"/>
                </a:cubicBezTo>
                <a:cubicBezTo>
                  <a:pt x="32" y="55"/>
                  <a:pt x="32" y="55"/>
                  <a:pt x="32" y="55"/>
                </a:cubicBezTo>
                <a:cubicBezTo>
                  <a:pt x="48" y="34"/>
                  <a:pt x="48" y="34"/>
                  <a:pt x="48" y="34"/>
                </a:cubicBezTo>
                <a:cubicBezTo>
                  <a:pt x="37" y="34"/>
                  <a:pt x="37" y="34"/>
                  <a:pt x="37" y="34"/>
                </a:cubicBezTo>
                <a:cubicBezTo>
                  <a:pt x="35" y="34"/>
                  <a:pt x="34" y="32"/>
                  <a:pt x="34" y="31"/>
                </a:cubicBezTo>
                <a:cubicBezTo>
                  <a:pt x="34" y="30"/>
                  <a:pt x="34" y="30"/>
                  <a:pt x="35" y="29"/>
                </a:cubicBezTo>
                <a:cubicBezTo>
                  <a:pt x="35" y="29"/>
                  <a:pt x="35" y="29"/>
                  <a:pt x="35" y="29"/>
                </a:cubicBezTo>
                <a:cubicBezTo>
                  <a:pt x="52" y="6"/>
                  <a:pt x="52" y="6"/>
                  <a:pt x="52" y="6"/>
                </a:cubicBezTo>
                <a:cubicBezTo>
                  <a:pt x="25" y="6"/>
                  <a:pt x="25" y="6"/>
                  <a:pt x="25" y="6"/>
                </a:cubicBezTo>
                <a:close/>
                <a:moveTo>
                  <a:pt x="19" y="24"/>
                </a:moveTo>
                <a:cubicBezTo>
                  <a:pt x="10" y="24"/>
                  <a:pt x="10" y="24"/>
                  <a:pt x="10" y="24"/>
                </a:cubicBezTo>
                <a:cubicBezTo>
                  <a:pt x="10" y="65"/>
                  <a:pt x="10" y="65"/>
                  <a:pt x="10" y="65"/>
                </a:cubicBezTo>
                <a:cubicBezTo>
                  <a:pt x="10" y="74"/>
                  <a:pt x="13" y="82"/>
                  <a:pt x="19" y="88"/>
                </a:cubicBezTo>
                <a:cubicBezTo>
                  <a:pt x="25" y="94"/>
                  <a:pt x="34" y="98"/>
                  <a:pt x="43" y="98"/>
                </a:cubicBezTo>
                <a:cubicBezTo>
                  <a:pt x="43" y="98"/>
                  <a:pt x="43" y="98"/>
                  <a:pt x="43" y="98"/>
                </a:cubicBezTo>
                <a:cubicBezTo>
                  <a:pt x="52" y="98"/>
                  <a:pt x="60" y="94"/>
                  <a:pt x="66" y="88"/>
                </a:cubicBezTo>
                <a:cubicBezTo>
                  <a:pt x="66" y="88"/>
                  <a:pt x="66" y="88"/>
                  <a:pt x="66" y="88"/>
                </a:cubicBezTo>
                <a:cubicBezTo>
                  <a:pt x="66" y="88"/>
                  <a:pt x="66" y="88"/>
                  <a:pt x="66" y="88"/>
                </a:cubicBezTo>
                <a:cubicBezTo>
                  <a:pt x="72" y="82"/>
                  <a:pt x="76" y="74"/>
                  <a:pt x="76" y="65"/>
                </a:cubicBezTo>
                <a:cubicBezTo>
                  <a:pt x="76" y="24"/>
                  <a:pt x="76" y="24"/>
                  <a:pt x="76" y="24"/>
                </a:cubicBezTo>
                <a:cubicBezTo>
                  <a:pt x="46" y="24"/>
                  <a:pt x="46" y="24"/>
                  <a:pt x="46" y="24"/>
                </a:cubicBezTo>
                <a:cubicBezTo>
                  <a:pt x="43" y="28"/>
                  <a:pt x="43" y="28"/>
                  <a:pt x="43" y="28"/>
                </a:cubicBezTo>
                <a:cubicBezTo>
                  <a:pt x="54" y="28"/>
                  <a:pt x="54" y="28"/>
                  <a:pt x="54" y="28"/>
                </a:cubicBezTo>
                <a:cubicBezTo>
                  <a:pt x="55" y="28"/>
                  <a:pt x="56" y="28"/>
                  <a:pt x="56" y="29"/>
                </a:cubicBezTo>
                <a:cubicBezTo>
                  <a:pt x="57" y="30"/>
                  <a:pt x="58" y="31"/>
                  <a:pt x="57" y="33"/>
                </a:cubicBezTo>
                <a:cubicBezTo>
                  <a:pt x="32" y="66"/>
                  <a:pt x="32" y="66"/>
                  <a:pt x="32" y="66"/>
                </a:cubicBezTo>
                <a:cubicBezTo>
                  <a:pt x="31" y="66"/>
                  <a:pt x="30" y="67"/>
                  <a:pt x="29" y="67"/>
                </a:cubicBezTo>
                <a:cubicBezTo>
                  <a:pt x="28" y="67"/>
                  <a:pt x="26" y="66"/>
                  <a:pt x="26" y="64"/>
                </a:cubicBezTo>
                <a:cubicBezTo>
                  <a:pt x="26" y="52"/>
                  <a:pt x="26" y="52"/>
                  <a:pt x="26" y="52"/>
                </a:cubicBezTo>
                <a:cubicBezTo>
                  <a:pt x="23" y="54"/>
                  <a:pt x="23" y="54"/>
                  <a:pt x="23" y="54"/>
                </a:cubicBezTo>
                <a:cubicBezTo>
                  <a:pt x="23" y="54"/>
                  <a:pt x="22" y="54"/>
                  <a:pt x="22" y="54"/>
                </a:cubicBezTo>
                <a:cubicBezTo>
                  <a:pt x="20" y="54"/>
                  <a:pt x="19" y="53"/>
                  <a:pt x="19" y="51"/>
                </a:cubicBezTo>
                <a:cubicBezTo>
                  <a:pt x="19" y="24"/>
                  <a:pt x="19" y="24"/>
                  <a:pt x="19" y="24"/>
                </a:cubicBezTo>
                <a:close/>
                <a:moveTo>
                  <a:pt x="53" y="14"/>
                </a:moveTo>
                <a:cubicBezTo>
                  <a:pt x="81" y="14"/>
                  <a:pt x="81" y="14"/>
                  <a:pt x="81" y="14"/>
                </a:cubicBezTo>
                <a:cubicBezTo>
                  <a:pt x="83" y="14"/>
                  <a:pt x="86" y="17"/>
                  <a:pt x="86" y="19"/>
                </a:cubicBezTo>
                <a:cubicBezTo>
                  <a:pt x="86" y="20"/>
                  <a:pt x="86" y="20"/>
                  <a:pt x="86" y="20"/>
                </a:cubicBezTo>
                <a:cubicBezTo>
                  <a:pt x="86" y="65"/>
                  <a:pt x="86" y="65"/>
                  <a:pt x="86" y="65"/>
                </a:cubicBezTo>
                <a:cubicBezTo>
                  <a:pt x="86" y="76"/>
                  <a:pt x="81" y="87"/>
                  <a:pt x="73" y="95"/>
                </a:cubicBezTo>
                <a:cubicBezTo>
                  <a:pt x="73" y="95"/>
                  <a:pt x="73" y="95"/>
                  <a:pt x="73" y="95"/>
                </a:cubicBezTo>
                <a:cubicBezTo>
                  <a:pt x="66" y="102"/>
                  <a:pt x="58" y="106"/>
                  <a:pt x="48" y="107"/>
                </a:cubicBezTo>
                <a:cubicBezTo>
                  <a:pt x="48" y="134"/>
                  <a:pt x="48" y="134"/>
                  <a:pt x="48" y="134"/>
                </a:cubicBezTo>
                <a:cubicBezTo>
                  <a:pt x="81" y="134"/>
                  <a:pt x="81" y="134"/>
                  <a:pt x="81" y="134"/>
                </a:cubicBezTo>
                <a:cubicBezTo>
                  <a:pt x="83" y="134"/>
                  <a:pt x="86" y="136"/>
                  <a:pt x="86" y="139"/>
                </a:cubicBezTo>
                <a:cubicBezTo>
                  <a:pt x="86" y="141"/>
                  <a:pt x="83" y="144"/>
                  <a:pt x="81" y="144"/>
                </a:cubicBezTo>
                <a:cubicBezTo>
                  <a:pt x="43" y="144"/>
                  <a:pt x="43" y="144"/>
                  <a:pt x="43" y="144"/>
                </a:cubicBezTo>
                <a:cubicBezTo>
                  <a:pt x="43" y="144"/>
                  <a:pt x="43" y="144"/>
                  <a:pt x="43" y="144"/>
                </a:cubicBezTo>
                <a:cubicBezTo>
                  <a:pt x="42" y="144"/>
                  <a:pt x="42" y="144"/>
                  <a:pt x="42" y="144"/>
                </a:cubicBezTo>
                <a:cubicBezTo>
                  <a:pt x="5" y="144"/>
                  <a:pt x="5" y="144"/>
                  <a:pt x="5" y="144"/>
                </a:cubicBezTo>
                <a:cubicBezTo>
                  <a:pt x="2" y="144"/>
                  <a:pt x="0" y="141"/>
                  <a:pt x="0" y="139"/>
                </a:cubicBezTo>
                <a:cubicBezTo>
                  <a:pt x="0" y="136"/>
                  <a:pt x="2" y="134"/>
                  <a:pt x="5" y="134"/>
                </a:cubicBezTo>
                <a:cubicBezTo>
                  <a:pt x="38" y="134"/>
                  <a:pt x="38" y="134"/>
                  <a:pt x="38" y="134"/>
                </a:cubicBezTo>
                <a:cubicBezTo>
                  <a:pt x="38" y="107"/>
                  <a:pt x="38" y="107"/>
                  <a:pt x="38" y="107"/>
                </a:cubicBezTo>
                <a:cubicBezTo>
                  <a:pt x="28" y="106"/>
                  <a:pt x="19" y="102"/>
                  <a:pt x="12" y="95"/>
                </a:cubicBezTo>
                <a:cubicBezTo>
                  <a:pt x="5" y="87"/>
                  <a:pt x="0" y="76"/>
                  <a:pt x="0" y="65"/>
                </a:cubicBezTo>
                <a:cubicBezTo>
                  <a:pt x="0" y="19"/>
                  <a:pt x="0" y="19"/>
                  <a:pt x="0" y="19"/>
                </a:cubicBezTo>
                <a:cubicBezTo>
                  <a:pt x="0" y="17"/>
                  <a:pt x="2" y="14"/>
                  <a:pt x="5" y="14"/>
                </a:cubicBezTo>
                <a:cubicBezTo>
                  <a:pt x="5" y="14"/>
                  <a:pt x="5" y="14"/>
                  <a:pt x="5" y="14"/>
                </a:cubicBezTo>
                <a:cubicBezTo>
                  <a:pt x="19" y="14"/>
                  <a:pt x="19" y="14"/>
                  <a:pt x="19" y="14"/>
                </a:cubicBezTo>
                <a:cubicBezTo>
                  <a:pt x="19" y="3"/>
                  <a:pt x="19" y="3"/>
                  <a:pt x="19" y="3"/>
                </a:cubicBezTo>
                <a:cubicBezTo>
                  <a:pt x="19" y="3"/>
                  <a:pt x="19" y="3"/>
                  <a:pt x="19" y="3"/>
                </a:cubicBezTo>
                <a:cubicBezTo>
                  <a:pt x="19" y="3"/>
                  <a:pt x="19" y="3"/>
                  <a:pt x="19" y="3"/>
                </a:cubicBezTo>
                <a:cubicBezTo>
                  <a:pt x="19" y="1"/>
                  <a:pt x="20" y="0"/>
                  <a:pt x="22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59" y="0"/>
                  <a:pt x="59" y="0"/>
                  <a:pt x="60" y="1"/>
                </a:cubicBezTo>
                <a:cubicBezTo>
                  <a:pt x="61" y="2"/>
                  <a:pt x="61" y="4"/>
                  <a:pt x="60" y="5"/>
                </a:cubicBezTo>
                <a:cubicBezTo>
                  <a:pt x="53" y="14"/>
                  <a:pt x="53" y="14"/>
                  <a:pt x="53" y="1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93" name="Freeform 3983"/>
          <p:cNvSpPr>
            <a:spLocks/>
          </p:cNvSpPr>
          <p:nvPr/>
        </p:nvSpPr>
        <p:spPr bwMode="auto">
          <a:xfrm>
            <a:off x="10588529" y="1976638"/>
            <a:ext cx="203642" cy="232250"/>
          </a:xfrm>
          <a:custGeom>
            <a:avLst/>
            <a:gdLst>
              <a:gd name="T0" fmla="*/ 5 w 114"/>
              <a:gd name="T1" fmla="*/ 130 h 130"/>
              <a:gd name="T2" fmla="*/ 0 w 114"/>
              <a:gd name="T3" fmla="*/ 125 h 130"/>
              <a:gd name="T4" fmla="*/ 5 w 114"/>
              <a:gd name="T5" fmla="*/ 120 h 130"/>
              <a:gd name="T6" fmla="*/ 23 w 114"/>
              <a:gd name="T7" fmla="*/ 120 h 130"/>
              <a:gd name="T8" fmla="*/ 23 w 114"/>
              <a:gd name="T9" fmla="*/ 17 h 130"/>
              <a:gd name="T10" fmla="*/ 10 w 114"/>
              <a:gd name="T11" fmla="*/ 30 h 130"/>
              <a:gd name="T12" fmla="*/ 3 w 114"/>
              <a:gd name="T13" fmla="*/ 30 h 130"/>
              <a:gd name="T14" fmla="*/ 3 w 114"/>
              <a:gd name="T15" fmla="*/ 23 h 130"/>
              <a:gd name="T16" fmla="*/ 24 w 114"/>
              <a:gd name="T17" fmla="*/ 2 h 130"/>
              <a:gd name="T18" fmla="*/ 31 w 114"/>
              <a:gd name="T19" fmla="*/ 2 h 130"/>
              <a:gd name="T20" fmla="*/ 31 w 114"/>
              <a:gd name="T21" fmla="*/ 2 h 130"/>
              <a:gd name="T22" fmla="*/ 31 w 114"/>
              <a:gd name="T23" fmla="*/ 2 h 130"/>
              <a:gd name="T24" fmla="*/ 53 w 114"/>
              <a:gd name="T25" fmla="*/ 23 h 130"/>
              <a:gd name="T26" fmla="*/ 53 w 114"/>
              <a:gd name="T27" fmla="*/ 30 h 130"/>
              <a:gd name="T28" fmla="*/ 45 w 114"/>
              <a:gd name="T29" fmla="*/ 30 h 130"/>
              <a:gd name="T30" fmla="*/ 32 w 114"/>
              <a:gd name="T31" fmla="*/ 17 h 130"/>
              <a:gd name="T32" fmla="*/ 32 w 114"/>
              <a:gd name="T33" fmla="*/ 120 h 130"/>
              <a:gd name="T34" fmla="*/ 82 w 114"/>
              <a:gd name="T35" fmla="*/ 120 h 130"/>
              <a:gd name="T36" fmla="*/ 82 w 114"/>
              <a:gd name="T37" fmla="*/ 17 h 130"/>
              <a:gd name="T38" fmla="*/ 69 w 114"/>
              <a:gd name="T39" fmla="*/ 30 h 130"/>
              <a:gd name="T40" fmla="*/ 62 w 114"/>
              <a:gd name="T41" fmla="*/ 30 h 130"/>
              <a:gd name="T42" fmla="*/ 62 w 114"/>
              <a:gd name="T43" fmla="*/ 23 h 130"/>
              <a:gd name="T44" fmla="*/ 84 w 114"/>
              <a:gd name="T45" fmla="*/ 2 h 130"/>
              <a:gd name="T46" fmla="*/ 90 w 114"/>
              <a:gd name="T47" fmla="*/ 2 h 130"/>
              <a:gd name="T48" fmla="*/ 91 w 114"/>
              <a:gd name="T49" fmla="*/ 2 h 130"/>
              <a:gd name="T50" fmla="*/ 91 w 114"/>
              <a:gd name="T51" fmla="*/ 2 h 130"/>
              <a:gd name="T52" fmla="*/ 112 w 114"/>
              <a:gd name="T53" fmla="*/ 23 h 130"/>
              <a:gd name="T54" fmla="*/ 112 w 114"/>
              <a:gd name="T55" fmla="*/ 30 h 130"/>
              <a:gd name="T56" fmla="*/ 105 w 114"/>
              <a:gd name="T57" fmla="*/ 30 h 130"/>
              <a:gd name="T58" fmla="*/ 92 w 114"/>
              <a:gd name="T59" fmla="*/ 17 h 130"/>
              <a:gd name="T60" fmla="*/ 92 w 114"/>
              <a:gd name="T61" fmla="*/ 120 h 130"/>
              <a:gd name="T62" fmla="*/ 109 w 114"/>
              <a:gd name="T63" fmla="*/ 120 h 130"/>
              <a:gd name="T64" fmla="*/ 114 w 114"/>
              <a:gd name="T65" fmla="*/ 125 h 130"/>
              <a:gd name="T66" fmla="*/ 109 w 114"/>
              <a:gd name="T67" fmla="*/ 130 h 130"/>
              <a:gd name="T68" fmla="*/ 87 w 114"/>
              <a:gd name="T69" fmla="*/ 130 h 130"/>
              <a:gd name="T70" fmla="*/ 87 w 114"/>
              <a:gd name="T71" fmla="*/ 130 h 130"/>
              <a:gd name="T72" fmla="*/ 87 w 114"/>
              <a:gd name="T73" fmla="*/ 130 h 130"/>
              <a:gd name="T74" fmla="*/ 28 w 114"/>
              <a:gd name="T75" fmla="*/ 130 h 130"/>
              <a:gd name="T76" fmla="*/ 28 w 114"/>
              <a:gd name="T77" fmla="*/ 130 h 130"/>
              <a:gd name="T78" fmla="*/ 27 w 114"/>
              <a:gd name="T79" fmla="*/ 130 h 130"/>
              <a:gd name="T80" fmla="*/ 5 w 114"/>
              <a:gd name="T81" fmla="*/ 13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14" h="130">
                <a:moveTo>
                  <a:pt x="5" y="130"/>
                </a:moveTo>
                <a:cubicBezTo>
                  <a:pt x="3" y="130"/>
                  <a:pt x="0" y="127"/>
                  <a:pt x="0" y="125"/>
                </a:cubicBezTo>
                <a:cubicBezTo>
                  <a:pt x="0" y="122"/>
                  <a:pt x="3" y="120"/>
                  <a:pt x="5" y="120"/>
                </a:cubicBezTo>
                <a:cubicBezTo>
                  <a:pt x="23" y="120"/>
                  <a:pt x="23" y="120"/>
                  <a:pt x="23" y="120"/>
                </a:cubicBezTo>
                <a:cubicBezTo>
                  <a:pt x="23" y="17"/>
                  <a:pt x="23" y="17"/>
                  <a:pt x="23" y="17"/>
                </a:cubicBezTo>
                <a:cubicBezTo>
                  <a:pt x="10" y="30"/>
                  <a:pt x="10" y="30"/>
                  <a:pt x="10" y="30"/>
                </a:cubicBezTo>
                <a:cubicBezTo>
                  <a:pt x="8" y="32"/>
                  <a:pt x="4" y="32"/>
                  <a:pt x="3" y="30"/>
                </a:cubicBezTo>
                <a:cubicBezTo>
                  <a:pt x="1" y="28"/>
                  <a:pt x="1" y="25"/>
                  <a:pt x="3" y="23"/>
                </a:cubicBezTo>
                <a:cubicBezTo>
                  <a:pt x="24" y="2"/>
                  <a:pt x="24" y="2"/>
                  <a:pt x="24" y="2"/>
                </a:cubicBezTo>
                <a:cubicBezTo>
                  <a:pt x="26" y="0"/>
                  <a:pt x="29" y="0"/>
                  <a:pt x="31" y="2"/>
                </a:cubicBezTo>
                <a:cubicBezTo>
                  <a:pt x="31" y="2"/>
                  <a:pt x="31" y="2"/>
                  <a:pt x="31" y="2"/>
                </a:cubicBezTo>
                <a:cubicBezTo>
                  <a:pt x="31" y="2"/>
                  <a:pt x="31" y="2"/>
                  <a:pt x="31" y="2"/>
                </a:cubicBezTo>
                <a:cubicBezTo>
                  <a:pt x="53" y="23"/>
                  <a:pt x="53" y="23"/>
                  <a:pt x="53" y="23"/>
                </a:cubicBezTo>
                <a:cubicBezTo>
                  <a:pt x="54" y="25"/>
                  <a:pt x="54" y="28"/>
                  <a:pt x="53" y="30"/>
                </a:cubicBezTo>
                <a:cubicBezTo>
                  <a:pt x="51" y="32"/>
                  <a:pt x="47" y="32"/>
                  <a:pt x="45" y="30"/>
                </a:cubicBezTo>
                <a:cubicBezTo>
                  <a:pt x="32" y="17"/>
                  <a:pt x="32" y="17"/>
                  <a:pt x="32" y="17"/>
                </a:cubicBezTo>
                <a:cubicBezTo>
                  <a:pt x="32" y="120"/>
                  <a:pt x="32" y="120"/>
                  <a:pt x="32" y="120"/>
                </a:cubicBezTo>
                <a:cubicBezTo>
                  <a:pt x="82" y="120"/>
                  <a:pt x="82" y="120"/>
                  <a:pt x="82" y="120"/>
                </a:cubicBezTo>
                <a:cubicBezTo>
                  <a:pt x="82" y="17"/>
                  <a:pt x="82" y="17"/>
                  <a:pt x="82" y="17"/>
                </a:cubicBezTo>
                <a:cubicBezTo>
                  <a:pt x="69" y="30"/>
                  <a:pt x="69" y="30"/>
                  <a:pt x="69" y="30"/>
                </a:cubicBezTo>
                <a:cubicBezTo>
                  <a:pt x="67" y="32"/>
                  <a:pt x="64" y="32"/>
                  <a:pt x="62" y="30"/>
                </a:cubicBezTo>
                <a:cubicBezTo>
                  <a:pt x="60" y="28"/>
                  <a:pt x="60" y="25"/>
                  <a:pt x="62" y="23"/>
                </a:cubicBezTo>
                <a:cubicBezTo>
                  <a:pt x="84" y="2"/>
                  <a:pt x="84" y="2"/>
                  <a:pt x="84" y="2"/>
                </a:cubicBezTo>
                <a:cubicBezTo>
                  <a:pt x="86" y="0"/>
                  <a:pt x="88" y="0"/>
                  <a:pt x="90" y="2"/>
                </a:cubicBezTo>
                <a:cubicBezTo>
                  <a:pt x="91" y="2"/>
                  <a:pt x="91" y="2"/>
                  <a:pt x="91" y="2"/>
                </a:cubicBezTo>
                <a:cubicBezTo>
                  <a:pt x="91" y="2"/>
                  <a:pt x="91" y="2"/>
                  <a:pt x="91" y="2"/>
                </a:cubicBezTo>
                <a:cubicBezTo>
                  <a:pt x="112" y="23"/>
                  <a:pt x="112" y="23"/>
                  <a:pt x="112" y="23"/>
                </a:cubicBezTo>
                <a:cubicBezTo>
                  <a:pt x="114" y="25"/>
                  <a:pt x="114" y="28"/>
                  <a:pt x="112" y="30"/>
                </a:cubicBezTo>
                <a:cubicBezTo>
                  <a:pt x="110" y="32"/>
                  <a:pt x="107" y="32"/>
                  <a:pt x="105" y="30"/>
                </a:cubicBezTo>
                <a:cubicBezTo>
                  <a:pt x="92" y="17"/>
                  <a:pt x="92" y="17"/>
                  <a:pt x="92" y="17"/>
                </a:cubicBezTo>
                <a:cubicBezTo>
                  <a:pt x="92" y="120"/>
                  <a:pt x="92" y="120"/>
                  <a:pt x="92" y="120"/>
                </a:cubicBezTo>
                <a:cubicBezTo>
                  <a:pt x="109" y="120"/>
                  <a:pt x="109" y="120"/>
                  <a:pt x="109" y="120"/>
                </a:cubicBezTo>
                <a:cubicBezTo>
                  <a:pt x="112" y="120"/>
                  <a:pt x="114" y="122"/>
                  <a:pt x="114" y="125"/>
                </a:cubicBezTo>
                <a:cubicBezTo>
                  <a:pt x="114" y="127"/>
                  <a:pt x="112" y="130"/>
                  <a:pt x="109" y="130"/>
                </a:cubicBezTo>
                <a:cubicBezTo>
                  <a:pt x="87" y="130"/>
                  <a:pt x="87" y="130"/>
                  <a:pt x="87" y="130"/>
                </a:cubicBezTo>
                <a:cubicBezTo>
                  <a:pt x="87" y="130"/>
                  <a:pt x="87" y="130"/>
                  <a:pt x="87" y="130"/>
                </a:cubicBezTo>
                <a:cubicBezTo>
                  <a:pt x="87" y="130"/>
                  <a:pt x="87" y="130"/>
                  <a:pt x="87" y="130"/>
                </a:cubicBezTo>
                <a:cubicBezTo>
                  <a:pt x="28" y="130"/>
                  <a:pt x="28" y="130"/>
                  <a:pt x="28" y="130"/>
                </a:cubicBezTo>
                <a:cubicBezTo>
                  <a:pt x="28" y="130"/>
                  <a:pt x="28" y="130"/>
                  <a:pt x="28" y="130"/>
                </a:cubicBezTo>
                <a:cubicBezTo>
                  <a:pt x="27" y="130"/>
                  <a:pt x="27" y="130"/>
                  <a:pt x="27" y="130"/>
                </a:cubicBezTo>
                <a:cubicBezTo>
                  <a:pt x="5" y="130"/>
                  <a:pt x="5" y="130"/>
                  <a:pt x="5" y="13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94" name="Freeform 3984"/>
          <p:cNvSpPr>
            <a:spLocks/>
          </p:cNvSpPr>
          <p:nvPr/>
        </p:nvSpPr>
        <p:spPr bwMode="auto">
          <a:xfrm>
            <a:off x="10982992" y="1976638"/>
            <a:ext cx="222499" cy="232250"/>
          </a:xfrm>
          <a:custGeom>
            <a:avLst/>
            <a:gdLst>
              <a:gd name="T0" fmla="*/ 81 w 125"/>
              <a:gd name="T1" fmla="*/ 60 h 130"/>
              <a:gd name="T2" fmla="*/ 86 w 125"/>
              <a:gd name="T3" fmla="*/ 65 h 130"/>
              <a:gd name="T4" fmla="*/ 86 w 125"/>
              <a:gd name="T5" fmla="*/ 65 h 130"/>
              <a:gd name="T6" fmla="*/ 86 w 125"/>
              <a:gd name="T7" fmla="*/ 72 h 130"/>
              <a:gd name="T8" fmla="*/ 113 w 125"/>
              <a:gd name="T9" fmla="*/ 45 h 130"/>
              <a:gd name="T10" fmla="*/ 86 w 125"/>
              <a:gd name="T11" fmla="*/ 17 h 130"/>
              <a:gd name="T12" fmla="*/ 86 w 125"/>
              <a:gd name="T13" fmla="*/ 25 h 130"/>
              <a:gd name="T14" fmla="*/ 86 w 125"/>
              <a:gd name="T15" fmla="*/ 25 h 130"/>
              <a:gd name="T16" fmla="*/ 81 w 125"/>
              <a:gd name="T17" fmla="*/ 30 h 130"/>
              <a:gd name="T18" fmla="*/ 45 w 125"/>
              <a:gd name="T19" fmla="*/ 30 h 130"/>
              <a:gd name="T20" fmla="*/ 40 w 125"/>
              <a:gd name="T21" fmla="*/ 25 h 130"/>
              <a:gd name="T22" fmla="*/ 45 w 125"/>
              <a:gd name="T23" fmla="*/ 20 h 130"/>
              <a:gd name="T24" fmla="*/ 76 w 125"/>
              <a:gd name="T25" fmla="*/ 20 h 130"/>
              <a:gd name="T26" fmla="*/ 76 w 125"/>
              <a:gd name="T27" fmla="*/ 5 h 130"/>
              <a:gd name="T28" fmla="*/ 81 w 125"/>
              <a:gd name="T29" fmla="*/ 0 h 130"/>
              <a:gd name="T30" fmla="*/ 84 w 125"/>
              <a:gd name="T31" fmla="*/ 2 h 130"/>
              <a:gd name="T32" fmla="*/ 124 w 125"/>
              <a:gd name="T33" fmla="*/ 41 h 130"/>
              <a:gd name="T34" fmla="*/ 124 w 125"/>
              <a:gd name="T35" fmla="*/ 48 h 130"/>
              <a:gd name="T36" fmla="*/ 84 w 125"/>
              <a:gd name="T37" fmla="*/ 88 h 130"/>
              <a:gd name="T38" fmla="*/ 77 w 125"/>
              <a:gd name="T39" fmla="*/ 88 h 130"/>
              <a:gd name="T40" fmla="*/ 76 w 125"/>
              <a:gd name="T41" fmla="*/ 84 h 130"/>
              <a:gd name="T42" fmla="*/ 76 w 125"/>
              <a:gd name="T43" fmla="*/ 84 h 130"/>
              <a:gd name="T44" fmla="*/ 76 w 125"/>
              <a:gd name="T45" fmla="*/ 70 h 130"/>
              <a:gd name="T46" fmla="*/ 45 w 125"/>
              <a:gd name="T47" fmla="*/ 70 h 130"/>
              <a:gd name="T48" fmla="*/ 40 w 125"/>
              <a:gd name="T49" fmla="*/ 65 h 130"/>
              <a:gd name="T50" fmla="*/ 40 w 125"/>
              <a:gd name="T51" fmla="*/ 65 h 130"/>
              <a:gd name="T52" fmla="*/ 40 w 125"/>
              <a:gd name="T53" fmla="*/ 58 h 130"/>
              <a:gd name="T54" fmla="*/ 13 w 125"/>
              <a:gd name="T55" fmla="*/ 85 h 130"/>
              <a:gd name="T56" fmla="*/ 40 w 125"/>
              <a:gd name="T57" fmla="*/ 113 h 130"/>
              <a:gd name="T58" fmla="*/ 40 w 125"/>
              <a:gd name="T59" fmla="*/ 105 h 130"/>
              <a:gd name="T60" fmla="*/ 45 w 125"/>
              <a:gd name="T61" fmla="*/ 101 h 130"/>
              <a:gd name="T62" fmla="*/ 45 w 125"/>
              <a:gd name="T63" fmla="*/ 101 h 130"/>
              <a:gd name="T64" fmla="*/ 81 w 125"/>
              <a:gd name="T65" fmla="*/ 101 h 130"/>
              <a:gd name="T66" fmla="*/ 86 w 125"/>
              <a:gd name="T67" fmla="*/ 105 h 130"/>
              <a:gd name="T68" fmla="*/ 81 w 125"/>
              <a:gd name="T69" fmla="*/ 110 h 130"/>
              <a:gd name="T70" fmla="*/ 50 w 125"/>
              <a:gd name="T71" fmla="*/ 110 h 130"/>
              <a:gd name="T72" fmla="*/ 50 w 125"/>
              <a:gd name="T73" fmla="*/ 125 h 130"/>
              <a:gd name="T74" fmla="*/ 50 w 125"/>
              <a:gd name="T75" fmla="*/ 125 h 130"/>
              <a:gd name="T76" fmla="*/ 49 w 125"/>
              <a:gd name="T77" fmla="*/ 128 h 130"/>
              <a:gd name="T78" fmla="*/ 42 w 125"/>
              <a:gd name="T79" fmla="*/ 128 h 130"/>
              <a:gd name="T80" fmla="*/ 2 w 125"/>
              <a:gd name="T81" fmla="*/ 89 h 130"/>
              <a:gd name="T82" fmla="*/ 2 w 125"/>
              <a:gd name="T83" fmla="*/ 89 h 130"/>
              <a:gd name="T84" fmla="*/ 2 w 125"/>
              <a:gd name="T85" fmla="*/ 82 h 130"/>
              <a:gd name="T86" fmla="*/ 42 w 125"/>
              <a:gd name="T87" fmla="*/ 42 h 130"/>
              <a:gd name="T88" fmla="*/ 45 w 125"/>
              <a:gd name="T89" fmla="*/ 41 h 130"/>
              <a:gd name="T90" fmla="*/ 50 w 125"/>
              <a:gd name="T91" fmla="*/ 46 h 130"/>
              <a:gd name="T92" fmla="*/ 50 w 125"/>
              <a:gd name="T93" fmla="*/ 60 h 130"/>
              <a:gd name="T94" fmla="*/ 80 w 125"/>
              <a:gd name="T95" fmla="*/ 60 h 130"/>
              <a:gd name="T96" fmla="*/ 81 w 125"/>
              <a:gd name="T97" fmla="*/ 60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5" h="130">
                <a:moveTo>
                  <a:pt x="81" y="60"/>
                </a:moveTo>
                <a:cubicBezTo>
                  <a:pt x="83" y="60"/>
                  <a:pt x="86" y="62"/>
                  <a:pt x="86" y="65"/>
                </a:cubicBezTo>
                <a:cubicBezTo>
                  <a:pt x="86" y="65"/>
                  <a:pt x="86" y="65"/>
                  <a:pt x="86" y="65"/>
                </a:cubicBezTo>
                <a:cubicBezTo>
                  <a:pt x="86" y="72"/>
                  <a:pt x="86" y="72"/>
                  <a:pt x="86" y="72"/>
                </a:cubicBezTo>
                <a:cubicBezTo>
                  <a:pt x="113" y="45"/>
                  <a:pt x="113" y="45"/>
                  <a:pt x="113" y="45"/>
                </a:cubicBezTo>
                <a:cubicBezTo>
                  <a:pt x="86" y="17"/>
                  <a:pt x="86" y="17"/>
                  <a:pt x="86" y="17"/>
                </a:cubicBezTo>
                <a:cubicBezTo>
                  <a:pt x="86" y="25"/>
                  <a:pt x="86" y="25"/>
                  <a:pt x="86" y="25"/>
                </a:cubicBezTo>
                <a:cubicBezTo>
                  <a:pt x="86" y="25"/>
                  <a:pt x="86" y="25"/>
                  <a:pt x="86" y="25"/>
                </a:cubicBezTo>
                <a:cubicBezTo>
                  <a:pt x="86" y="27"/>
                  <a:pt x="83" y="30"/>
                  <a:pt x="81" y="30"/>
                </a:cubicBezTo>
                <a:cubicBezTo>
                  <a:pt x="45" y="30"/>
                  <a:pt x="45" y="30"/>
                  <a:pt x="45" y="30"/>
                </a:cubicBezTo>
                <a:cubicBezTo>
                  <a:pt x="43" y="30"/>
                  <a:pt x="40" y="27"/>
                  <a:pt x="40" y="25"/>
                </a:cubicBezTo>
                <a:cubicBezTo>
                  <a:pt x="40" y="22"/>
                  <a:pt x="43" y="20"/>
                  <a:pt x="45" y="20"/>
                </a:cubicBezTo>
                <a:cubicBezTo>
                  <a:pt x="76" y="20"/>
                  <a:pt x="76" y="20"/>
                  <a:pt x="76" y="20"/>
                </a:cubicBezTo>
                <a:cubicBezTo>
                  <a:pt x="76" y="5"/>
                  <a:pt x="76" y="5"/>
                  <a:pt x="76" y="5"/>
                </a:cubicBezTo>
                <a:cubicBezTo>
                  <a:pt x="76" y="3"/>
                  <a:pt x="78" y="0"/>
                  <a:pt x="81" y="0"/>
                </a:cubicBezTo>
                <a:cubicBezTo>
                  <a:pt x="82" y="0"/>
                  <a:pt x="83" y="1"/>
                  <a:pt x="84" y="2"/>
                </a:cubicBezTo>
                <a:cubicBezTo>
                  <a:pt x="124" y="41"/>
                  <a:pt x="124" y="41"/>
                  <a:pt x="124" y="41"/>
                </a:cubicBezTo>
                <a:cubicBezTo>
                  <a:pt x="125" y="43"/>
                  <a:pt x="125" y="46"/>
                  <a:pt x="124" y="48"/>
                </a:cubicBezTo>
                <a:cubicBezTo>
                  <a:pt x="84" y="88"/>
                  <a:pt x="84" y="88"/>
                  <a:pt x="84" y="88"/>
                </a:cubicBezTo>
                <a:cubicBezTo>
                  <a:pt x="82" y="90"/>
                  <a:pt x="79" y="90"/>
                  <a:pt x="77" y="88"/>
                </a:cubicBezTo>
                <a:cubicBezTo>
                  <a:pt x="76" y="87"/>
                  <a:pt x="76" y="86"/>
                  <a:pt x="76" y="84"/>
                </a:cubicBezTo>
                <a:cubicBezTo>
                  <a:pt x="76" y="84"/>
                  <a:pt x="76" y="84"/>
                  <a:pt x="76" y="84"/>
                </a:cubicBezTo>
                <a:cubicBezTo>
                  <a:pt x="76" y="70"/>
                  <a:pt x="76" y="70"/>
                  <a:pt x="76" y="70"/>
                </a:cubicBezTo>
                <a:cubicBezTo>
                  <a:pt x="45" y="70"/>
                  <a:pt x="45" y="70"/>
                  <a:pt x="45" y="70"/>
                </a:cubicBezTo>
                <a:cubicBezTo>
                  <a:pt x="43" y="70"/>
                  <a:pt x="40" y="68"/>
                  <a:pt x="40" y="65"/>
                </a:cubicBezTo>
                <a:cubicBezTo>
                  <a:pt x="40" y="65"/>
                  <a:pt x="40" y="65"/>
                  <a:pt x="40" y="65"/>
                </a:cubicBezTo>
                <a:cubicBezTo>
                  <a:pt x="40" y="58"/>
                  <a:pt x="40" y="58"/>
                  <a:pt x="40" y="58"/>
                </a:cubicBezTo>
                <a:cubicBezTo>
                  <a:pt x="13" y="85"/>
                  <a:pt x="13" y="85"/>
                  <a:pt x="13" y="85"/>
                </a:cubicBezTo>
                <a:cubicBezTo>
                  <a:pt x="40" y="113"/>
                  <a:pt x="40" y="113"/>
                  <a:pt x="40" y="113"/>
                </a:cubicBezTo>
                <a:cubicBezTo>
                  <a:pt x="40" y="105"/>
                  <a:pt x="40" y="105"/>
                  <a:pt x="40" y="105"/>
                </a:cubicBezTo>
                <a:cubicBezTo>
                  <a:pt x="40" y="103"/>
                  <a:pt x="43" y="101"/>
                  <a:pt x="45" y="101"/>
                </a:cubicBezTo>
                <a:cubicBezTo>
                  <a:pt x="45" y="101"/>
                  <a:pt x="45" y="101"/>
                  <a:pt x="45" y="101"/>
                </a:cubicBezTo>
                <a:cubicBezTo>
                  <a:pt x="81" y="101"/>
                  <a:pt x="81" y="101"/>
                  <a:pt x="81" y="101"/>
                </a:cubicBezTo>
                <a:cubicBezTo>
                  <a:pt x="83" y="101"/>
                  <a:pt x="86" y="103"/>
                  <a:pt x="86" y="105"/>
                </a:cubicBezTo>
                <a:cubicBezTo>
                  <a:pt x="86" y="108"/>
                  <a:pt x="83" y="110"/>
                  <a:pt x="81" y="110"/>
                </a:cubicBezTo>
                <a:cubicBezTo>
                  <a:pt x="50" y="110"/>
                  <a:pt x="50" y="110"/>
                  <a:pt x="50" y="110"/>
                </a:cubicBezTo>
                <a:cubicBezTo>
                  <a:pt x="50" y="125"/>
                  <a:pt x="50" y="125"/>
                  <a:pt x="50" y="125"/>
                </a:cubicBezTo>
                <a:cubicBezTo>
                  <a:pt x="50" y="125"/>
                  <a:pt x="50" y="125"/>
                  <a:pt x="50" y="125"/>
                </a:cubicBezTo>
                <a:cubicBezTo>
                  <a:pt x="50" y="126"/>
                  <a:pt x="50" y="127"/>
                  <a:pt x="49" y="128"/>
                </a:cubicBezTo>
                <a:cubicBezTo>
                  <a:pt x="47" y="130"/>
                  <a:pt x="44" y="130"/>
                  <a:pt x="42" y="128"/>
                </a:cubicBezTo>
                <a:cubicBezTo>
                  <a:pt x="2" y="89"/>
                  <a:pt x="2" y="89"/>
                  <a:pt x="2" y="89"/>
                </a:cubicBezTo>
                <a:cubicBezTo>
                  <a:pt x="2" y="89"/>
                  <a:pt x="2" y="89"/>
                  <a:pt x="2" y="89"/>
                </a:cubicBezTo>
                <a:cubicBezTo>
                  <a:pt x="0" y="87"/>
                  <a:pt x="0" y="84"/>
                  <a:pt x="2" y="82"/>
                </a:cubicBezTo>
                <a:cubicBezTo>
                  <a:pt x="42" y="42"/>
                  <a:pt x="42" y="42"/>
                  <a:pt x="42" y="42"/>
                </a:cubicBezTo>
                <a:cubicBezTo>
                  <a:pt x="43" y="41"/>
                  <a:pt x="44" y="41"/>
                  <a:pt x="45" y="41"/>
                </a:cubicBezTo>
                <a:cubicBezTo>
                  <a:pt x="48" y="41"/>
                  <a:pt x="50" y="43"/>
                  <a:pt x="50" y="46"/>
                </a:cubicBezTo>
                <a:cubicBezTo>
                  <a:pt x="50" y="60"/>
                  <a:pt x="50" y="60"/>
                  <a:pt x="50" y="60"/>
                </a:cubicBezTo>
                <a:cubicBezTo>
                  <a:pt x="80" y="60"/>
                  <a:pt x="80" y="60"/>
                  <a:pt x="80" y="60"/>
                </a:cubicBezTo>
                <a:cubicBezTo>
                  <a:pt x="81" y="60"/>
                  <a:pt x="81" y="60"/>
                  <a:pt x="81" y="6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95" name="Freeform 3985"/>
          <p:cNvSpPr>
            <a:spLocks noEditPoints="1"/>
          </p:cNvSpPr>
          <p:nvPr/>
        </p:nvSpPr>
        <p:spPr bwMode="auto">
          <a:xfrm>
            <a:off x="10579478" y="1559647"/>
            <a:ext cx="223253" cy="153827"/>
          </a:xfrm>
          <a:custGeom>
            <a:avLst/>
            <a:gdLst>
              <a:gd name="T0" fmla="*/ 16 w 125"/>
              <a:gd name="T1" fmla="*/ 72 h 86"/>
              <a:gd name="T2" fmla="*/ 18 w 125"/>
              <a:gd name="T3" fmla="*/ 78 h 86"/>
              <a:gd name="T4" fmla="*/ 30 w 125"/>
              <a:gd name="T5" fmla="*/ 77 h 86"/>
              <a:gd name="T6" fmla="*/ 32 w 125"/>
              <a:gd name="T7" fmla="*/ 75 h 86"/>
              <a:gd name="T8" fmla="*/ 38 w 125"/>
              <a:gd name="T9" fmla="*/ 79 h 86"/>
              <a:gd name="T10" fmla="*/ 49 w 125"/>
              <a:gd name="T11" fmla="*/ 72 h 86"/>
              <a:gd name="T12" fmla="*/ 55 w 125"/>
              <a:gd name="T13" fmla="*/ 69 h 86"/>
              <a:gd name="T14" fmla="*/ 58 w 125"/>
              <a:gd name="T15" fmla="*/ 65 h 86"/>
              <a:gd name="T16" fmla="*/ 70 w 125"/>
              <a:gd name="T17" fmla="*/ 69 h 86"/>
              <a:gd name="T18" fmla="*/ 75 w 125"/>
              <a:gd name="T19" fmla="*/ 72 h 86"/>
              <a:gd name="T20" fmla="*/ 83 w 125"/>
              <a:gd name="T21" fmla="*/ 80 h 86"/>
              <a:gd name="T22" fmla="*/ 92 w 125"/>
              <a:gd name="T23" fmla="*/ 75 h 86"/>
              <a:gd name="T24" fmla="*/ 94 w 125"/>
              <a:gd name="T25" fmla="*/ 76 h 86"/>
              <a:gd name="T26" fmla="*/ 101 w 125"/>
              <a:gd name="T27" fmla="*/ 80 h 86"/>
              <a:gd name="T28" fmla="*/ 109 w 125"/>
              <a:gd name="T29" fmla="*/ 72 h 86"/>
              <a:gd name="T30" fmla="*/ 14 w 125"/>
              <a:gd name="T31" fmla="*/ 63 h 86"/>
              <a:gd name="T32" fmla="*/ 36 w 125"/>
              <a:gd name="T33" fmla="*/ 18 h 86"/>
              <a:gd name="T34" fmla="*/ 30 w 125"/>
              <a:gd name="T35" fmla="*/ 50 h 86"/>
              <a:gd name="T36" fmla="*/ 48 w 125"/>
              <a:gd name="T37" fmla="*/ 15 h 86"/>
              <a:gd name="T38" fmla="*/ 48 w 125"/>
              <a:gd name="T39" fmla="*/ 53 h 86"/>
              <a:gd name="T40" fmla="*/ 59 w 125"/>
              <a:gd name="T41" fmla="*/ 18 h 86"/>
              <a:gd name="T42" fmla="*/ 65 w 125"/>
              <a:gd name="T43" fmla="*/ 50 h 86"/>
              <a:gd name="T44" fmla="*/ 59 w 125"/>
              <a:gd name="T45" fmla="*/ 18 h 86"/>
              <a:gd name="T46" fmla="*/ 80 w 125"/>
              <a:gd name="T47" fmla="*/ 18 h 86"/>
              <a:gd name="T48" fmla="*/ 74 w 125"/>
              <a:gd name="T49" fmla="*/ 50 h 86"/>
              <a:gd name="T50" fmla="*/ 92 w 125"/>
              <a:gd name="T51" fmla="*/ 15 h 86"/>
              <a:gd name="T52" fmla="*/ 92 w 125"/>
              <a:gd name="T53" fmla="*/ 53 h 86"/>
              <a:gd name="T54" fmla="*/ 8 w 125"/>
              <a:gd name="T55" fmla="*/ 67 h 86"/>
              <a:gd name="T56" fmla="*/ 3 w 125"/>
              <a:gd name="T57" fmla="*/ 71 h 86"/>
              <a:gd name="T58" fmla="*/ 0 w 125"/>
              <a:gd name="T59" fmla="*/ 64 h 86"/>
              <a:gd name="T60" fmla="*/ 3 w 125"/>
              <a:gd name="T61" fmla="*/ 57 h 86"/>
              <a:gd name="T62" fmla="*/ 8 w 125"/>
              <a:gd name="T63" fmla="*/ 61 h 86"/>
              <a:gd name="T64" fmla="*/ 11 w 125"/>
              <a:gd name="T65" fmla="*/ 57 h 86"/>
              <a:gd name="T66" fmla="*/ 17 w 125"/>
              <a:gd name="T67" fmla="*/ 0 h 86"/>
              <a:gd name="T68" fmla="*/ 112 w 125"/>
              <a:gd name="T69" fmla="*/ 5 h 86"/>
              <a:gd name="T70" fmla="*/ 114 w 125"/>
              <a:gd name="T71" fmla="*/ 57 h 86"/>
              <a:gd name="T72" fmla="*/ 117 w 125"/>
              <a:gd name="T73" fmla="*/ 61 h 86"/>
              <a:gd name="T74" fmla="*/ 122 w 125"/>
              <a:gd name="T75" fmla="*/ 57 h 86"/>
              <a:gd name="T76" fmla="*/ 125 w 125"/>
              <a:gd name="T77" fmla="*/ 64 h 86"/>
              <a:gd name="T78" fmla="*/ 122 w 125"/>
              <a:gd name="T79" fmla="*/ 71 h 86"/>
              <a:gd name="T80" fmla="*/ 117 w 125"/>
              <a:gd name="T81" fmla="*/ 67 h 86"/>
              <a:gd name="T82" fmla="*/ 115 w 125"/>
              <a:gd name="T83" fmla="*/ 75 h 86"/>
              <a:gd name="T84" fmla="*/ 111 w 125"/>
              <a:gd name="T85" fmla="*/ 82 h 86"/>
              <a:gd name="T86" fmla="*/ 92 w 125"/>
              <a:gd name="T87" fmla="*/ 83 h 86"/>
              <a:gd name="T88" fmla="*/ 73 w 125"/>
              <a:gd name="T89" fmla="*/ 82 h 86"/>
              <a:gd name="T90" fmla="*/ 67 w 125"/>
              <a:gd name="T91" fmla="*/ 75 h 86"/>
              <a:gd name="T92" fmla="*/ 61 w 125"/>
              <a:gd name="T93" fmla="*/ 71 h 86"/>
              <a:gd name="T94" fmla="*/ 58 w 125"/>
              <a:gd name="T95" fmla="*/ 75 h 86"/>
              <a:gd name="T96" fmla="*/ 42 w 125"/>
              <a:gd name="T97" fmla="*/ 86 h 86"/>
              <a:gd name="T98" fmla="*/ 30 w 125"/>
              <a:gd name="T99" fmla="*/ 85 h 86"/>
              <a:gd name="T100" fmla="*/ 14 w 125"/>
              <a:gd name="T101" fmla="*/ 82 h 86"/>
              <a:gd name="T102" fmla="*/ 8 w 125"/>
              <a:gd name="T103" fmla="*/ 67 h 86"/>
              <a:gd name="T104" fmla="*/ 101 w 125"/>
              <a:gd name="T105" fmla="*/ 77 h 86"/>
              <a:gd name="T106" fmla="*/ 23 w 125"/>
              <a:gd name="T107" fmla="*/ 68 h 86"/>
              <a:gd name="T108" fmla="*/ 18 w 125"/>
              <a:gd name="T109" fmla="*/ 72 h 86"/>
              <a:gd name="T110" fmla="*/ 78 w 125"/>
              <a:gd name="T111" fmla="*/ 72 h 86"/>
              <a:gd name="T112" fmla="*/ 83 w 125"/>
              <a:gd name="T113" fmla="*/ 68 h 86"/>
              <a:gd name="T114" fmla="*/ 42 w 125"/>
              <a:gd name="T115" fmla="*/ 77 h 86"/>
              <a:gd name="T116" fmla="*/ 102 w 125"/>
              <a:gd name="T117" fmla="*/ 57 h 86"/>
              <a:gd name="T118" fmla="*/ 22 w 125"/>
              <a:gd name="T119" fmla="*/ 57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25" h="86">
                <a:moveTo>
                  <a:pt x="14" y="63"/>
                </a:moveTo>
                <a:cubicBezTo>
                  <a:pt x="14" y="65"/>
                  <a:pt x="14" y="67"/>
                  <a:pt x="14" y="70"/>
                </a:cubicBezTo>
                <a:cubicBezTo>
                  <a:pt x="15" y="70"/>
                  <a:pt x="16" y="71"/>
                  <a:pt x="16" y="72"/>
                </a:cubicBezTo>
                <a:cubicBezTo>
                  <a:pt x="16" y="73"/>
                  <a:pt x="16" y="73"/>
                  <a:pt x="16" y="73"/>
                </a:cubicBezTo>
                <a:cubicBezTo>
                  <a:pt x="16" y="75"/>
                  <a:pt x="16" y="77"/>
                  <a:pt x="18" y="78"/>
                </a:cubicBezTo>
                <a:cubicBezTo>
                  <a:pt x="18" y="78"/>
                  <a:pt x="18" y="78"/>
                  <a:pt x="18" y="78"/>
                </a:cubicBezTo>
                <a:cubicBezTo>
                  <a:pt x="19" y="79"/>
                  <a:pt x="21" y="80"/>
                  <a:pt x="23" y="80"/>
                </a:cubicBezTo>
                <a:cubicBezTo>
                  <a:pt x="25" y="80"/>
                  <a:pt x="26" y="80"/>
                  <a:pt x="27" y="79"/>
                </a:cubicBezTo>
                <a:cubicBezTo>
                  <a:pt x="28" y="79"/>
                  <a:pt x="29" y="78"/>
                  <a:pt x="30" y="77"/>
                </a:cubicBezTo>
                <a:cubicBezTo>
                  <a:pt x="30" y="76"/>
                  <a:pt x="31" y="75"/>
                  <a:pt x="32" y="75"/>
                </a:cubicBezTo>
                <a:cubicBezTo>
                  <a:pt x="32" y="75"/>
                  <a:pt x="32" y="75"/>
                  <a:pt x="32" y="75"/>
                </a:cubicBezTo>
                <a:cubicBezTo>
                  <a:pt x="32" y="75"/>
                  <a:pt x="32" y="75"/>
                  <a:pt x="32" y="75"/>
                </a:cubicBezTo>
                <a:cubicBezTo>
                  <a:pt x="33" y="75"/>
                  <a:pt x="34" y="75"/>
                  <a:pt x="34" y="76"/>
                </a:cubicBezTo>
                <a:cubicBezTo>
                  <a:pt x="34" y="76"/>
                  <a:pt x="35" y="76"/>
                  <a:pt x="35" y="77"/>
                </a:cubicBezTo>
                <a:cubicBezTo>
                  <a:pt x="36" y="78"/>
                  <a:pt x="37" y="79"/>
                  <a:pt x="38" y="79"/>
                </a:cubicBezTo>
                <a:cubicBezTo>
                  <a:pt x="39" y="80"/>
                  <a:pt x="40" y="80"/>
                  <a:pt x="42" y="80"/>
                </a:cubicBezTo>
                <a:cubicBezTo>
                  <a:pt x="44" y="80"/>
                  <a:pt x="46" y="79"/>
                  <a:pt x="47" y="78"/>
                </a:cubicBezTo>
                <a:cubicBezTo>
                  <a:pt x="48" y="77"/>
                  <a:pt x="49" y="75"/>
                  <a:pt x="49" y="72"/>
                </a:cubicBezTo>
                <a:cubicBezTo>
                  <a:pt x="49" y="71"/>
                  <a:pt x="51" y="69"/>
                  <a:pt x="52" y="69"/>
                </a:cubicBezTo>
                <a:cubicBezTo>
                  <a:pt x="53" y="69"/>
                  <a:pt x="53" y="69"/>
                  <a:pt x="53" y="69"/>
                </a:cubicBezTo>
                <a:cubicBezTo>
                  <a:pt x="55" y="69"/>
                  <a:pt x="55" y="69"/>
                  <a:pt x="55" y="69"/>
                </a:cubicBezTo>
                <a:cubicBezTo>
                  <a:pt x="55" y="68"/>
                  <a:pt x="55" y="68"/>
                  <a:pt x="55" y="68"/>
                </a:cubicBezTo>
                <a:cubicBezTo>
                  <a:pt x="55" y="67"/>
                  <a:pt x="56" y="65"/>
                  <a:pt x="58" y="65"/>
                </a:cubicBezTo>
                <a:cubicBezTo>
                  <a:pt x="58" y="65"/>
                  <a:pt x="58" y="65"/>
                  <a:pt x="58" y="65"/>
                </a:cubicBezTo>
                <a:cubicBezTo>
                  <a:pt x="67" y="65"/>
                  <a:pt x="67" y="65"/>
                  <a:pt x="67" y="65"/>
                </a:cubicBezTo>
                <a:cubicBezTo>
                  <a:pt x="68" y="65"/>
                  <a:pt x="70" y="67"/>
                  <a:pt x="70" y="68"/>
                </a:cubicBezTo>
                <a:cubicBezTo>
                  <a:pt x="70" y="69"/>
                  <a:pt x="70" y="69"/>
                  <a:pt x="70" y="69"/>
                </a:cubicBezTo>
                <a:cubicBezTo>
                  <a:pt x="70" y="69"/>
                  <a:pt x="70" y="69"/>
                  <a:pt x="70" y="69"/>
                </a:cubicBezTo>
                <a:cubicBezTo>
                  <a:pt x="72" y="69"/>
                  <a:pt x="72" y="69"/>
                  <a:pt x="72" y="69"/>
                </a:cubicBezTo>
                <a:cubicBezTo>
                  <a:pt x="74" y="69"/>
                  <a:pt x="75" y="71"/>
                  <a:pt x="75" y="72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75"/>
                  <a:pt x="76" y="77"/>
                  <a:pt x="78" y="78"/>
                </a:cubicBezTo>
                <a:cubicBezTo>
                  <a:pt x="79" y="79"/>
                  <a:pt x="81" y="80"/>
                  <a:pt x="83" y="80"/>
                </a:cubicBezTo>
                <a:cubicBezTo>
                  <a:pt x="85" y="80"/>
                  <a:pt x="86" y="80"/>
                  <a:pt x="87" y="79"/>
                </a:cubicBezTo>
                <a:cubicBezTo>
                  <a:pt x="88" y="79"/>
                  <a:pt x="89" y="78"/>
                  <a:pt x="90" y="77"/>
                </a:cubicBezTo>
                <a:cubicBezTo>
                  <a:pt x="90" y="76"/>
                  <a:pt x="91" y="75"/>
                  <a:pt x="92" y="75"/>
                </a:cubicBezTo>
                <a:cubicBezTo>
                  <a:pt x="92" y="75"/>
                  <a:pt x="92" y="75"/>
                  <a:pt x="92" y="75"/>
                </a:cubicBezTo>
                <a:cubicBezTo>
                  <a:pt x="92" y="75"/>
                  <a:pt x="92" y="75"/>
                  <a:pt x="92" y="75"/>
                </a:cubicBezTo>
                <a:cubicBezTo>
                  <a:pt x="93" y="75"/>
                  <a:pt x="93" y="75"/>
                  <a:pt x="94" y="76"/>
                </a:cubicBezTo>
                <a:cubicBezTo>
                  <a:pt x="94" y="76"/>
                  <a:pt x="95" y="76"/>
                  <a:pt x="95" y="77"/>
                </a:cubicBezTo>
                <a:cubicBezTo>
                  <a:pt x="96" y="78"/>
                  <a:pt x="96" y="79"/>
                  <a:pt x="98" y="79"/>
                </a:cubicBezTo>
                <a:cubicBezTo>
                  <a:pt x="99" y="80"/>
                  <a:pt x="100" y="80"/>
                  <a:pt x="101" y="80"/>
                </a:cubicBezTo>
                <a:cubicBezTo>
                  <a:pt x="103" y="80"/>
                  <a:pt x="105" y="79"/>
                  <a:pt x="107" y="78"/>
                </a:cubicBezTo>
                <a:cubicBezTo>
                  <a:pt x="107" y="78"/>
                  <a:pt x="107" y="78"/>
                  <a:pt x="107" y="78"/>
                </a:cubicBezTo>
                <a:cubicBezTo>
                  <a:pt x="108" y="77"/>
                  <a:pt x="109" y="75"/>
                  <a:pt x="109" y="72"/>
                </a:cubicBezTo>
                <a:cubicBezTo>
                  <a:pt x="109" y="71"/>
                  <a:pt x="110" y="70"/>
                  <a:pt x="111" y="70"/>
                </a:cubicBezTo>
                <a:cubicBezTo>
                  <a:pt x="111" y="63"/>
                  <a:pt x="111" y="63"/>
                  <a:pt x="111" y="63"/>
                </a:cubicBezTo>
                <a:cubicBezTo>
                  <a:pt x="79" y="63"/>
                  <a:pt x="46" y="63"/>
                  <a:pt x="14" y="63"/>
                </a:cubicBezTo>
                <a:close/>
                <a:moveTo>
                  <a:pt x="30" y="18"/>
                </a:moveTo>
                <a:cubicBezTo>
                  <a:pt x="30" y="16"/>
                  <a:pt x="31" y="15"/>
                  <a:pt x="33" y="15"/>
                </a:cubicBezTo>
                <a:cubicBezTo>
                  <a:pt x="35" y="15"/>
                  <a:pt x="36" y="16"/>
                  <a:pt x="36" y="18"/>
                </a:cubicBezTo>
                <a:cubicBezTo>
                  <a:pt x="36" y="50"/>
                  <a:pt x="36" y="50"/>
                  <a:pt x="36" y="50"/>
                </a:cubicBezTo>
                <a:cubicBezTo>
                  <a:pt x="36" y="52"/>
                  <a:pt x="35" y="53"/>
                  <a:pt x="33" y="53"/>
                </a:cubicBezTo>
                <a:cubicBezTo>
                  <a:pt x="31" y="53"/>
                  <a:pt x="30" y="52"/>
                  <a:pt x="30" y="50"/>
                </a:cubicBezTo>
                <a:cubicBezTo>
                  <a:pt x="30" y="18"/>
                  <a:pt x="30" y="18"/>
                  <a:pt x="30" y="18"/>
                </a:cubicBezTo>
                <a:close/>
                <a:moveTo>
                  <a:pt x="45" y="18"/>
                </a:moveTo>
                <a:cubicBezTo>
                  <a:pt x="45" y="16"/>
                  <a:pt x="46" y="15"/>
                  <a:pt x="48" y="15"/>
                </a:cubicBezTo>
                <a:cubicBezTo>
                  <a:pt x="49" y="15"/>
                  <a:pt x="51" y="16"/>
                  <a:pt x="51" y="18"/>
                </a:cubicBezTo>
                <a:cubicBezTo>
                  <a:pt x="51" y="50"/>
                  <a:pt x="51" y="50"/>
                  <a:pt x="51" y="50"/>
                </a:cubicBezTo>
                <a:cubicBezTo>
                  <a:pt x="51" y="52"/>
                  <a:pt x="49" y="53"/>
                  <a:pt x="48" y="53"/>
                </a:cubicBezTo>
                <a:cubicBezTo>
                  <a:pt x="46" y="53"/>
                  <a:pt x="45" y="52"/>
                  <a:pt x="45" y="50"/>
                </a:cubicBezTo>
                <a:cubicBezTo>
                  <a:pt x="45" y="18"/>
                  <a:pt x="45" y="18"/>
                  <a:pt x="45" y="18"/>
                </a:cubicBezTo>
                <a:close/>
                <a:moveTo>
                  <a:pt x="59" y="18"/>
                </a:moveTo>
                <a:cubicBezTo>
                  <a:pt x="59" y="16"/>
                  <a:pt x="61" y="15"/>
                  <a:pt x="62" y="15"/>
                </a:cubicBezTo>
                <a:cubicBezTo>
                  <a:pt x="64" y="15"/>
                  <a:pt x="65" y="16"/>
                  <a:pt x="65" y="18"/>
                </a:cubicBezTo>
                <a:cubicBezTo>
                  <a:pt x="65" y="50"/>
                  <a:pt x="65" y="50"/>
                  <a:pt x="65" y="50"/>
                </a:cubicBezTo>
                <a:cubicBezTo>
                  <a:pt x="65" y="52"/>
                  <a:pt x="64" y="53"/>
                  <a:pt x="62" y="53"/>
                </a:cubicBezTo>
                <a:cubicBezTo>
                  <a:pt x="61" y="53"/>
                  <a:pt x="59" y="52"/>
                  <a:pt x="59" y="50"/>
                </a:cubicBezTo>
                <a:cubicBezTo>
                  <a:pt x="59" y="18"/>
                  <a:pt x="59" y="18"/>
                  <a:pt x="59" y="18"/>
                </a:cubicBezTo>
                <a:close/>
                <a:moveTo>
                  <a:pt x="74" y="18"/>
                </a:moveTo>
                <a:cubicBezTo>
                  <a:pt x="74" y="16"/>
                  <a:pt x="75" y="15"/>
                  <a:pt x="77" y="15"/>
                </a:cubicBezTo>
                <a:cubicBezTo>
                  <a:pt x="79" y="15"/>
                  <a:pt x="80" y="16"/>
                  <a:pt x="80" y="18"/>
                </a:cubicBezTo>
                <a:cubicBezTo>
                  <a:pt x="80" y="50"/>
                  <a:pt x="80" y="50"/>
                  <a:pt x="80" y="50"/>
                </a:cubicBezTo>
                <a:cubicBezTo>
                  <a:pt x="80" y="52"/>
                  <a:pt x="79" y="53"/>
                  <a:pt x="77" y="53"/>
                </a:cubicBezTo>
                <a:cubicBezTo>
                  <a:pt x="75" y="53"/>
                  <a:pt x="74" y="52"/>
                  <a:pt x="74" y="50"/>
                </a:cubicBezTo>
                <a:cubicBezTo>
                  <a:pt x="74" y="18"/>
                  <a:pt x="74" y="18"/>
                  <a:pt x="74" y="18"/>
                </a:cubicBezTo>
                <a:close/>
                <a:moveTo>
                  <a:pt x="89" y="18"/>
                </a:moveTo>
                <a:cubicBezTo>
                  <a:pt x="89" y="16"/>
                  <a:pt x="90" y="15"/>
                  <a:pt x="92" y="15"/>
                </a:cubicBezTo>
                <a:cubicBezTo>
                  <a:pt x="93" y="15"/>
                  <a:pt x="95" y="16"/>
                  <a:pt x="95" y="18"/>
                </a:cubicBezTo>
                <a:cubicBezTo>
                  <a:pt x="95" y="50"/>
                  <a:pt x="95" y="50"/>
                  <a:pt x="95" y="50"/>
                </a:cubicBezTo>
                <a:cubicBezTo>
                  <a:pt x="95" y="52"/>
                  <a:pt x="93" y="53"/>
                  <a:pt x="92" y="53"/>
                </a:cubicBezTo>
                <a:cubicBezTo>
                  <a:pt x="90" y="53"/>
                  <a:pt x="89" y="52"/>
                  <a:pt x="89" y="50"/>
                </a:cubicBezTo>
                <a:cubicBezTo>
                  <a:pt x="89" y="18"/>
                  <a:pt x="89" y="18"/>
                  <a:pt x="89" y="18"/>
                </a:cubicBezTo>
                <a:close/>
                <a:moveTo>
                  <a:pt x="8" y="67"/>
                </a:moveTo>
                <a:cubicBezTo>
                  <a:pt x="6" y="67"/>
                  <a:pt x="6" y="67"/>
                  <a:pt x="6" y="67"/>
                </a:cubicBezTo>
                <a:cubicBezTo>
                  <a:pt x="6" y="68"/>
                  <a:pt x="6" y="68"/>
                  <a:pt x="6" y="68"/>
                </a:cubicBezTo>
                <a:cubicBezTo>
                  <a:pt x="6" y="70"/>
                  <a:pt x="4" y="71"/>
                  <a:pt x="3" y="71"/>
                </a:cubicBezTo>
                <a:cubicBezTo>
                  <a:pt x="1" y="71"/>
                  <a:pt x="0" y="70"/>
                  <a:pt x="0" y="68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60"/>
                  <a:pt x="0" y="60"/>
                  <a:pt x="0" y="60"/>
                </a:cubicBezTo>
                <a:cubicBezTo>
                  <a:pt x="0" y="58"/>
                  <a:pt x="1" y="57"/>
                  <a:pt x="3" y="57"/>
                </a:cubicBezTo>
                <a:cubicBezTo>
                  <a:pt x="4" y="57"/>
                  <a:pt x="6" y="58"/>
                  <a:pt x="6" y="60"/>
                </a:cubicBezTo>
                <a:cubicBezTo>
                  <a:pt x="6" y="61"/>
                  <a:pt x="6" y="61"/>
                  <a:pt x="6" y="61"/>
                </a:cubicBezTo>
                <a:cubicBezTo>
                  <a:pt x="8" y="61"/>
                  <a:pt x="8" y="61"/>
                  <a:pt x="8" y="61"/>
                </a:cubicBezTo>
                <a:cubicBezTo>
                  <a:pt x="8" y="60"/>
                  <a:pt x="8" y="60"/>
                  <a:pt x="8" y="60"/>
                </a:cubicBezTo>
                <a:cubicBezTo>
                  <a:pt x="8" y="60"/>
                  <a:pt x="8" y="60"/>
                  <a:pt x="8" y="60"/>
                </a:cubicBezTo>
                <a:cubicBezTo>
                  <a:pt x="8" y="58"/>
                  <a:pt x="9" y="57"/>
                  <a:pt x="11" y="57"/>
                </a:cubicBezTo>
                <a:cubicBezTo>
                  <a:pt x="12" y="57"/>
                  <a:pt x="12" y="57"/>
                  <a:pt x="12" y="57"/>
                </a:cubicBezTo>
                <a:cubicBezTo>
                  <a:pt x="12" y="5"/>
                  <a:pt x="12" y="5"/>
                  <a:pt x="12" y="5"/>
                </a:cubicBezTo>
                <a:cubicBezTo>
                  <a:pt x="12" y="2"/>
                  <a:pt x="15" y="0"/>
                  <a:pt x="17" y="0"/>
                </a:cubicBezTo>
                <a:cubicBezTo>
                  <a:pt x="17" y="0"/>
                  <a:pt x="17" y="0"/>
                  <a:pt x="17" y="0"/>
                </a:cubicBezTo>
                <a:cubicBezTo>
                  <a:pt x="107" y="0"/>
                  <a:pt x="107" y="0"/>
                  <a:pt x="107" y="0"/>
                </a:cubicBezTo>
                <a:cubicBezTo>
                  <a:pt x="110" y="0"/>
                  <a:pt x="112" y="2"/>
                  <a:pt x="112" y="5"/>
                </a:cubicBezTo>
                <a:cubicBezTo>
                  <a:pt x="112" y="5"/>
                  <a:pt x="112" y="5"/>
                  <a:pt x="112" y="5"/>
                </a:cubicBezTo>
                <a:cubicBezTo>
                  <a:pt x="112" y="57"/>
                  <a:pt x="112" y="57"/>
                  <a:pt x="112" y="57"/>
                </a:cubicBezTo>
                <a:cubicBezTo>
                  <a:pt x="114" y="57"/>
                  <a:pt x="114" y="57"/>
                  <a:pt x="114" y="57"/>
                </a:cubicBezTo>
                <a:cubicBezTo>
                  <a:pt x="114" y="57"/>
                  <a:pt x="114" y="57"/>
                  <a:pt x="114" y="57"/>
                </a:cubicBezTo>
                <a:cubicBezTo>
                  <a:pt x="115" y="57"/>
                  <a:pt x="117" y="58"/>
                  <a:pt x="117" y="60"/>
                </a:cubicBezTo>
                <a:cubicBezTo>
                  <a:pt x="117" y="61"/>
                  <a:pt x="117" y="61"/>
                  <a:pt x="117" y="61"/>
                </a:cubicBezTo>
                <a:cubicBezTo>
                  <a:pt x="119" y="61"/>
                  <a:pt x="119" y="61"/>
                  <a:pt x="119" y="61"/>
                </a:cubicBezTo>
                <a:cubicBezTo>
                  <a:pt x="119" y="60"/>
                  <a:pt x="119" y="60"/>
                  <a:pt x="119" y="60"/>
                </a:cubicBezTo>
                <a:cubicBezTo>
                  <a:pt x="119" y="58"/>
                  <a:pt x="120" y="57"/>
                  <a:pt x="122" y="57"/>
                </a:cubicBezTo>
                <a:cubicBezTo>
                  <a:pt x="124" y="57"/>
                  <a:pt x="125" y="58"/>
                  <a:pt x="125" y="60"/>
                </a:cubicBezTo>
                <a:cubicBezTo>
                  <a:pt x="125" y="64"/>
                  <a:pt x="125" y="64"/>
                  <a:pt x="125" y="64"/>
                </a:cubicBezTo>
                <a:cubicBezTo>
                  <a:pt x="125" y="64"/>
                  <a:pt x="125" y="64"/>
                  <a:pt x="125" y="64"/>
                </a:cubicBezTo>
                <a:cubicBezTo>
                  <a:pt x="125" y="64"/>
                  <a:pt x="125" y="64"/>
                  <a:pt x="125" y="64"/>
                </a:cubicBezTo>
                <a:cubicBezTo>
                  <a:pt x="125" y="68"/>
                  <a:pt x="125" y="68"/>
                  <a:pt x="125" y="68"/>
                </a:cubicBezTo>
                <a:cubicBezTo>
                  <a:pt x="125" y="70"/>
                  <a:pt x="124" y="71"/>
                  <a:pt x="122" y="71"/>
                </a:cubicBezTo>
                <a:cubicBezTo>
                  <a:pt x="120" y="71"/>
                  <a:pt x="119" y="70"/>
                  <a:pt x="119" y="68"/>
                </a:cubicBezTo>
                <a:cubicBezTo>
                  <a:pt x="119" y="67"/>
                  <a:pt x="119" y="67"/>
                  <a:pt x="119" y="67"/>
                </a:cubicBezTo>
                <a:cubicBezTo>
                  <a:pt x="117" y="67"/>
                  <a:pt x="117" y="67"/>
                  <a:pt x="117" y="67"/>
                </a:cubicBezTo>
                <a:cubicBezTo>
                  <a:pt x="117" y="72"/>
                  <a:pt x="117" y="72"/>
                  <a:pt x="117" y="72"/>
                </a:cubicBezTo>
                <a:cubicBezTo>
                  <a:pt x="117" y="72"/>
                  <a:pt x="117" y="72"/>
                  <a:pt x="117" y="72"/>
                </a:cubicBezTo>
                <a:cubicBezTo>
                  <a:pt x="117" y="74"/>
                  <a:pt x="116" y="75"/>
                  <a:pt x="115" y="75"/>
                </a:cubicBezTo>
                <a:cubicBezTo>
                  <a:pt x="114" y="78"/>
                  <a:pt x="113" y="80"/>
                  <a:pt x="111" y="82"/>
                </a:cubicBezTo>
                <a:cubicBezTo>
                  <a:pt x="111" y="82"/>
                  <a:pt x="111" y="82"/>
                  <a:pt x="111" y="82"/>
                </a:cubicBezTo>
                <a:cubicBezTo>
                  <a:pt x="111" y="82"/>
                  <a:pt x="111" y="82"/>
                  <a:pt x="111" y="82"/>
                </a:cubicBezTo>
                <a:cubicBezTo>
                  <a:pt x="109" y="85"/>
                  <a:pt x="105" y="86"/>
                  <a:pt x="101" y="86"/>
                </a:cubicBezTo>
                <a:cubicBezTo>
                  <a:pt x="99" y="86"/>
                  <a:pt x="97" y="86"/>
                  <a:pt x="95" y="85"/>
                </a:cubicBezTo>
                <a:cubicBezTo>
                  <a:pt x="94" y="84"/>
                  <a:pt x="93" y="83"/>
                  <a:pt x="92" y="83"/>
                </a:cubicBezTo>
                <a:cubicBezTo>
                  <a:pt x="91" y="83"/>
                  <a:pt x="91" y="84"/>
                  <a:pt x="90" y="85"/>
                </a:cubicBezTo>
                <a:cubicBezTo>
                  <a:pt x="88" y="86"/>
                  <a:pt x="86" y="86"/>
                  <a:pt x="83" y="86"/>
                </a:cubicBezTo>
                <a:cubicBezTo>
                  <a:pt x="79" y="86"/>
                  <a:pt x="76" y="85"/>
                  <a:pt x="73" y="82"/>
                </a:cubicBezTo>
                <a:cubicBezTo>
                  <a:pt x="72" y="80"/>
                  <a:pt x="70" y="78"/>
                  <a:pt x="70" y="75"/>
                </a:cubicBezTo>
                <a:cubicBezTo>
                  <a:pt x="67" y="75"/>
                  <a:pt x="67" y="75"/>
                  <a:pt x="67" y="75"/>
                </a:cubicBezTo>
                <a:cubicBezTo>
                  <a:pt x="67" y="75"/>
                  <a:pt x="67" y="75"/>
                  <a:pt x="67" y="75"/>
                </a:cubicBezTo>
                <a:cubicBezTo>
                  <a:pt x="65" y="75"/>
                  <a:pt x="64" y="74"/>
                  <a:pt x="64" y="72"/>
                </a:cubicBezTo>
                <a:cubicBezTo>
                  <a:pt x="64" y="71"/>
                  <a:pt x="64" y="71"/>
                  <a:pt x="64" y="71"/>
                </a:cubicBezTo>
                <a:cubicBezTo>
                  <a:pt x="61" y="71"/>
                  <a:pt x="61" y="71"/>
                  <a:pt x="61" y="71"/>
                </a:cubicBezTo>
                <a:cubicBezTo>
                  <a:pt x="61" y="72"/>
                  <a:pt x="61" y="72"/>
                  <a:pt x="61" y="72"/>
                </a:cubicBezTo>
                <a:cubicBezTo>
                  <a:pt x="61" y="72"/>
                  <a:pt x="61" y="72"/>
                  <a:pt x="61" y="72"/>
                </a:cubicBezTo>
                <a:cubicBezTo>
                  <a:pt x="61" y="74"/>
                  <a:pt x="60" y="75"/>
                  <a:pt x="58" y="75"/>
                </a:cubicBezTo>
                <a:cubicBezTo>
                  <a:pt x="55" y="75"/>
                  <a:pt x="55" y="75"/>
                  <a:pt x="55" y="75"/>
                </a:cubicBezTo>
                <a:cubicBezTo>
                  <a:pt x="54" y="78"/>
                  <a:pt x="53" y="80"/>
                  <a:pt x="51" y="82"/>
                </a:cubicBezTo>
                <a:cubicBezTo>
                  <a:pt x="49" y="85"/>
                  <a:pt x="45" y="86"/>
                  <a:pt x="42" y="86"/>
                </a:cubicBezTo>
                <a:cubicBezTo>
                  <a:pt x="39" y="86"/>
                  <a:pt x="37" y="86"/>
                  <a:pt x="35" y="85"/>
                </a:cubicBezTo>
                <a:cubicBezTo>
                  <a:pt x="34" y="84"/>
                  <a:pt x="33" y="83"/>
                  <a:pt x="32" y="83"/>
                </a:cubicBezTo>
                <a:cubicBezTo>
                  <a:pt x="32" y="83"/>
                  <a:pt x="31" y="84"/>
                  <a:pt x="30" y="85"/>
                </a:cubicBezTo>
                <a:cubicBezTo>
                  <a:pt x="28" y="86"/>
                  <a:pt x="26" y="86"/>
                  <a:pt x="23" y="86"/>
                </a:cubicBezTo>
                <a:cubicBezTo>
                  <a:pt x="20" y="86"/>
                  <a:pt x="16" y="85"/>
                  <a:pt x="14" y="82"/>
                </a:cubicBezTo>
                <a:cubicBezTo>
                  <a:pt x="14" y="82"/>
                  <a:pt x="14" y="82"/>
                  <a:pt x="14" y="82"/>
                </a:cubicBezTo>
                <a:cubicBezTo>
                  <a:pt x="12" y="80"/>
                  <a:pt x="10" y="78"/>
                  <a:pt x="10" y="75"/>
                </a:cubicBezTo>
                <a:cubicBezTo>
                  <a:pt x="9" y="75"/>
                  <a:pt x="8" y="74"/>
                  <a:pt x="8" y="72"/>
                </a:cubicBezTo>
                <a:cubicBezTo>
                  <a:pt x="8" y="67"/>
                  <a:pt x="8" y="67"/>
                  <a:pt x="8" y="67"/>
                </a:cubicBezTo>
                <a:close/>
                <a:moveTo>
                  <a:pt x="101" y="68"/>
                </a:moveTo>
                <a:cubicBezTo>
                  <a:pt x="99" y="68"/>
                  <a:pt x="96" y="70"/>
                  <a:pt x="96" y="72"/>
                </a:cubicBezTo>
                <a:cubicBezTo>
                  <a:pt x="96" y="75"/>
                  <a:pt x="99" y="77"/>
                  <a:pt x="101" y="77"/>
                </a:cubicBezTo>
                <a:cubicBezTo>
                  <a:pt x="104" y="77"/>
                  <a:pt x="106" y="75"/>
                  <a:pt x="106" y="72"/>
                </a:cubicBezTo>
                <a:cubicBezTo>
                  <a:pt x="106" y="70"/>
                  <a:pt x="104" y="68"/>
                  <a:pt x="101" y="68"/>
                </a:cubicBezTo>
                <a:close/>
                <a:moveTo>
                  <a:pt x="23" y="68"/>
                </a:moveTo>
                <a:cubicBezTo>
                  <a:pt x="26" y="68"/>
                  <a:pt x="28" y="70"/>
                  <a:pt x="28" y="72"/>
                </a:cubicBezTo>
                <a:cubicBezTo>
                  <a:pt x="28" y="75"/>
                  <a:pt x="26" y="77"/>
                  <a:pt x="23" y="77"/>
                </a:cubicBezTo>
                <a:cubicBezTo>
                  <a:pt x="21" y="77"/>
                  <a:pt x="18" y="75"/>
                  <a:pt x="18" y="72"/>
                </a:cubicBezTo>
                <a:cubicBezTo>
                  <a:pt x="18" y="70"/>
                  <a:pt x="21" y="68"/>
                  <a:pt x="23" y="68"/>
                </a:cubicBezTo>
                <a:close/>
                <a:moveTo>
                  <a:pt x="83" y="68"/>
                </a:moveTo>
                <a:cubicBezTo>
                  <a:pt x="80" y="68"/>
                  <a:pt x="78" y="70"/>
                  <a:pt x="78" y="72"/>
                </a:cubicBezTo>
                <a:cubicBezTo>
                  <a:pt x="78" y="75"/>
                  <a:pt x="80" y="77"/>
                  <a:pt x="83" y="77"/>
                </a:cubicBezTo>
                <a:cubicBezTo>
                  <a:pt x="86" y="77"/>
                  <a:pt x="88" y="75"/>
                  <a:pt x="88" y="72"/>
                </a:cubicBezTo>
                <a:cubicBezTo>
                  <a:pt x="88" y="70"/>
                  <a:pt x="86" y="68"/>
                  <a:pt x="83" y="68"/>
                </a:cubicBezTo>
                <a:close/>
                <a:moveTo>
                  <a:pt x="42" y="68"/>
                </a:moveTo>
                <a:cubicBezTo>
                  <a:pt x="44" y="68"/>
                  <a:pt x="46" y="70"/>
                  <a:pt x="46" y="72"/>
                </a:cubicBezTo>
                <a:cubicBezTo>
                  <a:pt x="46" y="75"/>
                  <a:pt x="44" y="77"/>
                  <a:pt x="42" y="77"/>
                </a:cubicBezTo>
                <a:cubicBezTo>
                  <a:pt x="39" y="77"/>
                  <a:pt x="37" y="75"/>
                  <a:pt x="37" y="72"/>
                </a:cubicBezTo>
                <a:cubicBezTo>
                  <a:pt x="37" y="70"/>
                  <a:pt x="39" y="68"/>
                  <a:pt x="42" y="68"/>
                </a:cubicBezTo>
                <a:close/>
                <a:moveTo>
                  <a:pt x="102" y="57"/>
                </a:moveTo>
                <a:cubicBezTo>
                  <a:pt x="102" y="10"/>
                  <a:pt x="102" y="10"/>
                  <a:pt x="102" y="10"/>
                </a:cubicBezTo>
                <a:cubicBezTo>
                  <a:pt x="22" y="10"/>
                  <a:pt x="22" y="10"/>
                  <a:pt x="22" y="10"/>
                </a:cubicBezTo>
                <a:cubicBezTo>
                  <a:pt x="22" y="57"/>
                  <a:pt x="22" y="57"/>
                  <a:pt x="22" y="57"/>
                </a:cubicBezTo>
                <a:cubicBezTo>
                  <a:pt x="102" y="57"/>
                  <a:pt x="102" y="57"/>
                  <a:pt x="102" y="5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96" name="Freeform 3986"/>
          <p:cNvSpPr>
            <a:spLocks noEditPoints="1"/>
          </p:cNvSpPr>
          <p:nvPr/>
        </p:nvSpPr>
        <p:spPr bwMode="auto">
          <a:xfrm>
            <a:off x="6572567" y="2925068"/>
            <a:ext cx="230041" cy="211135"/>
          </a:xfrm>
          <a:custGeom>
            <a:avLst/>
            <a:gdLst>
              <a:gd name="T0" fmla="*/ 56 w 129"/>
              <a:gd name="T1" fmla="*/ 21 h 118"/>
              <a:gd name="T2" fmla="*/ 57 w 129"/>
              <a:gd name="T3" fmla="*/ 19 h 118"/>
              <a:gd name="T4" fmla="*/ 65 w 129"/>
              <a:gd name="T5" fmla="*/ 24 h 118"/>
              <a:gd name="T6" fmla="*/ 71 w 129"/>
              <a:gd name="T7" fmla="*/ 22 h 118"/>
              <a:gd name="T8" fmla="*/ 73 w 129"/>
              <a:gd name="T9" fmla="*/ 10 h 118"/>
              <a:gd name="T10" fmla="*/ 79 w 129"/>
              <a:gd name="T11" fmla="*/ 10 h 118"/>
              <a:gd name="T12" fmla="*/ 76 w 129"/>
              <a:gd name="T13" fmla="*/ 31 h 118"/>
              <a:gd name="T14" fmla="*/ 70 w 129"/>
              <a:gd name="T15" fmla="*/ 28 h 118"/>
              <a:gd name="T16" fmla="*/ 63 w 129"/>
              <a:gd name="T17" fmla="*/ 30 h 118"/>
              <a:gd name="T18" fmla="*/ 59 w 129"/>
              <a:gd name="T19" fmla="*/ 26 h 118"/>
              <a:gd name="T20" fmla="*/ 51 w 129"/>
              <a:gd name="T21" fmla="*/ 30 h 118"/>
              <a:gd name="T22" fmla="*/ 50 w 129"/>
              <a:gd name="T23" fmla="*/ 28 h 118"/>
              <a:gd name="T24" fmla="*/ 25 w 129"/>
              <a:gd name="T25" fmla="*/ 10 h 118"/>
              <a:gd name="T26" fmla="*/ 104 w 129"/>
              <a:gd name="T27" fmla="*/ 80 h 118"/>
              <a:gd name="T28" fmla="*/ 79 w 129"/>
              <a:gd name="T29" fmla="*/ 10 h 118"/>
              <a:gd name="T30" fmla="*/ 15 w 129"/>
              <a:gd name="T31" fmla="*/ 6 h 118"/>
              <a:gd name="T32" fmla="*/ 20 w 129"/>
              <a:gd name="T33" fmla="*/ 0 h 118"/>
              <a:gd name="T34" fmla="*/ 109 w 129"/>
              <a:gd name="T35" fmla="*/ 0 h 118"/>
              <a:gd name="T36" fmla="*/ 114 w 129"/>
              <a:gd name="T37" fmla="*/ 80 h 118"/>
              <a:gd name="T38" fmla="*/ 129 w 129"/>
              <a:gd name="T39" fmla="*/ 85 h 118"/>
              <a:gd name="T40" fmla="*/ 129 w 129"/>
              <a:gd name="T41" fmla="*/ 113 h 118"/>
              <a:gd name="T42" fmla="*/ 124 w 129"/>
              <a:gd name="T43" fmla="*/ 118 h 118"/>
              <a:gd name="T44" fmla="*/ 104 w 129"/>
              <a:gd name="T45" fmla="*/ 113 h 118"/>
              <a:gd name="T46" fmla="*/ 104 w 129"/>
              <a:gd name="T47" fmla="*/ 107 h 118"/>
              <a:gd name="T48" fmla="*/ 82 w 129"/>
              <a:gd name="T49" fmla="*/ 113 h 118"/>
              <a:gd name="T50" fmla="*/ 77 w 129"/>
              <a:gd name="T51" fmla="*/ 118 h 118"/>
              <a:gd name="T52" fmla="*/ 47 w 129"/>
              <a:gd name="T53" fmla="*/ 113 h 118"/>
              <a:gd name="T54" fmla="*/ 47 w 129"/>
              <a:gd name="T55" fmla="*/ 107 h 118"/>
              <a:gd name="T56" fmla="*/ 24 w 129"/>
              <a:gd name="T57" fmla="*/ 113 h 118"/>
              <a:gd name="T58" fmla="*/ 19 w 129"/>
              <a:gd name="T59" fmla="*/ 118 h 118"/>
              <a:gd name="T60" fmla="*/ 0 w 129"/>
              <a:gd name="T61" fmla="*/ 113 h 118"/>
              <a:gd name="T62" fmla="*/ 0 w 129"/>
              <a:gd name="T63" fmla="*/ 85 h 118"/>
              <a:gd name="T64" fmla="*/ 5 w 129"/>
              <a:gd name="T65" fmla="*/ 80 h 118"/>
              <a:gd name="T66" fmla="*/ 119 w 129"/>
              <a:gd name="T67" fmla="*/ 90 h 118"/>
              <a:gd name="T68" fmla="*/ 10 w 129"/>
              <a:gd name="T69" fmla="*/ 108 h 118"/>
              <a:gd name="T70" fmla="*/ 14 w 129"/>
              <a:gd name="T71" fmla="*/ 102 h 118"/>
              <a:gd name="T72" fmla="*/ 19 w 129"/>
              <a:gd name="T73" fmla="*/ 97 h 118"/>
              <a:gd name="T74" fmla="*/ 52 w 129"/>
              <a:gd name="T75" fmla="*/ 97 h 118"/>
              <a:gd name="T76" fmla="*/ 57 w 129"/>
              <a:gd name="T77" fmla="*/ 108 h 118"/>
              <a:gd name="T78" fmla="*/ 72 w 129"/>
              <a:gd name="T79" fmla="*/ 102 h 118"/>
              <a:gd name="T80" fmla="*/ 77 w 129"/>
              <a:gd name="T81" fmla="*/ 97 h 118"/>
              <a:gd name="T82" fmla="*/ 109 w 129"/>
              <a:gd name="T83" fmla="*/ 97 h 118"/>
              <a:gd name="T84" fmla="*/ 114 w 129"/>
              <a:gd name="T85" fmla="*/ 108 h 118"/>
              <a:gd name="T86" fmla="*/ 119 w 129"/>
              <a:gd name="T87" fmla="*/ 90 h 118"/>
              <a:gd name="T88" fmla="*/ 67 w 129"/>
              <a:gd name="T89" fmla="*/ 72 h 118"/>
              <a:gd name="T90" fmla="*/ 72 w 129"/>
              <a:gd name="T91" fmla="*/ 69 h 118"/>
              <a:gd name="T92" fmla="*/ 72 w 129"/>
              <a:gd name="T93" fmla="*/ 50 h 118"/>
              <a:gd name="T94" fmla="*/ 67 w 129"/>
              <a:gd name="T95" fmla="*/ 46 h 118"/>
              <a:gd name="T96" fmla="*/ 75 w 129"/>
              <a:gd name="T97" fmla="*/ 38 h 118"/>
              <a:gd name="T98" fmla="*/ 82 w 129"/>
              <a:gd name="T99" fmla="*/ 46 h 118"/>
              <a:gd name="T100" fmla="*/ 78 w 129"/>
              <a:gd name="T101" fmla="*/ 50 h 118"/>
              <a:gd name="T102" fmla="*/ 78 w 129"/>
              <a:gd name="T103" fmla="*/ 69 h 118"/>
              <a:gd name="T104" fmla="*/ 88 w 129"/>
              <a:gd name="T105" fmla="*/ 68 h 118"/>
              <a:gd name="T106" fmla="*/ 85 w 129"/>
              <a:gd name="T107" fmla="*/ 50 h 118"/>
              <a:gd name="T108" fmla="*/ 89 w 129"/>
              <a:gd name="T109" fmla="*/ 40 h 118"/>
              <a:gd name="T110" fmla="*/ 94 w 129"/>
              <a:gd name="T111" fmla="*/ 40 h 118"/>
              <a:gd name="T112" fmla="*/ 98 w 129"/>
              <a:gd name="T113" fmla="*/ 50 h 118"/>
              <a:gd name="T114" fmla="*/ 94 w 129"/>
              <a:gd name="T115" fmla="*/ 68 h 118"/>
              <a:gd name="T116" fmla="*/ 96 w 129"/>
              <a:gd name="T117" fmla="*/ 69 h 118"/>
              <a:gd name="T118" fmla="*/ 96 w 129"/>
              <a:gd name="T119" fmla="*/ 75 h 118"/>
              <a:gd name="T120" fmla="*/ 77 w 129"/>
              <a:gd name="T121" fmla="*/ 40 h 118"/>
              <a:gd name="T122" fmla="*/ 77 w 129"/>
              <a:gd name="T123" fmla="*/ 40 h 118"/>
              <a:gd name="T124" fmla="*/ 94 w 129"/>
              <a:gd name="T125" fmla="*/ 41 h 11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9" h="118">
                <a:moveTo>
                  <a:pt x="56" y="10"/>
                </a:moveTo>
                <a:cubicBezTo>
                  <a:pt x="56" y="21"/>
                  <a:pt x="56" y="21"/>
                  <a:pt x="56" y="21"/>
                </a:cubicBezTo>
                <a:cubicBezTo>
                  <a:pt x="57" y="20"/>
                  <a:pt x="57" y="20"/>
                  <a:pt x="57" y="20"/>
                </a:cubicBezTo>
                <a:cubicBezTo>
                  <a:pt x="57" y="19"/>
                  <a:pt x="57" y="19"/>
                  <a:pt x="57" y="19"/>
                </a:cubicBezTo>
                <a:cubicBezTo>
                  <a:pt x="59" y="18"/>
                  <a:pt x="60" y="18"/>
                  <a:pt x="62" y="20"/>
                </a:cubicBezTo>
                <a:cubicBezTo>
                  <a:pt x="65" y="24"/>
                  <a:pt x="65" y="24"/>
                  <a:pt x="65" y="24"/>
                </a:cubicBezTo>
                <a:cubicBezTo>
                  <a:pt x="67" y="22"/>
                  <a:pt x="67" y="22"/>
                  <a:pt x="67" y="22"/>
                </a:cubicBezTo>
                <a:cubicBezTo>
                  <a:pt x="68" y="21"/>
                  <a:pt x="70" y="21"/>
                  <a:pt x="71" y="22"/>
                </a:cubicBezTo>
                <a:cubicBezTo>
                  <a:pt x="73" y="23"/>
                  <a:pt x="73" y="23"/>
                  <a:pt x="73" y="23"/>
                </a:cubicBezTo>
                <a:cubicBezTo>
                  <a:pt x="73" y="10"/>
                  <a:pt x="73" y="10"/>
                  <a:pt x="73" y="10"/>
                </a:cubicBezTo>
                <a:cubicBezTo>
                  <a:pt x="56" y="10"/>
                  <a:pt x="56" y="10"/>
                  <a:pt x="56" y="10"/>
                </a:cubicBezTo>
                <a:close/>
                <a:moveTo>
                  <a:pt x="79" y="10"/>
                </a:moveTo>
                <a:cubicBezTo>
                  <a:pt x="79" y="28"/>
                  <a:pt x="79" y="28"/>
                  <a:pt x="79" y="28"/>
                </a:cubicBezTo>
                <a:cubicBezTo>
                  <a:pt x="79" y="30"/>
                  <a:pt x="78" y="31"/>
                  <a:pt x="76" y="31"/>
                </a:cubicBezTo>
                <a:cubicBezTo>
                  <a:pt x="75" y="31"/>
                  <a:pt x="75" y="31"/>
                  <a:pt x="74" y="31"/>
                </a:cubicBezTo>
                <a:cubicBezTo>
                  <a:pt x="70" y="28"/>
                  <a:pt x="70" y="28"/>
                  <a:pt x="70" y="28"/>
                </a:cubicBezTo>
                <a:cubicBezTo>
                  <a:pt x="67" y="30"/>
                  <a:pt x="67" y="30"/>
                  <a:pt x="67" y="30"/>
                </a:cubicBezTo>
                <a:cubicBezTo>
                  <a:pt x="66" y="31"/>
                  <a:pt x="64" y="31"/>
                  <a:pt x="63" y="30"/>
                </a:cubicBezTo>
                <a:cubicBezTo>
                  <a:pt x="63" y="30"/>
                  <a:pt x="63" y="30"/>
                  <a:pt x="63" y="30"/>
                </a:cubicBezTo>
                <a:cubicBezTo>
                  <a:pt x="59" y="26"/>
                  <a:pt x="59" y="26"/>
                  <a:pt x="59" y="26"/>
                </a:cubicBezTo>
                <a:cubicBezTo>
                  <a:pt x="55" y="30"/>
                  <a:pt x="55" y="30"/>
                  <a:pt x="55" y="30"/>
                </a:cubicBezTo>
                <a:cubicBezTo>
                  <a:pt x="54" y="31"/>
                  <a:pt x="52" y="31"/>
                  <a:pt x="51" y="30"/>
                </a:cubicBezTo>
                <a:cubicBezTo>
                  <a:pt x="50" y="30"/>
                  <a:pt x="50" y="29"/>
                  <a:pt x="50" y="28"/>
                </a:cubicBezTo>
                <a:cubicBezTo>
                  <a:pt x="50" y="28"/>
                  <a:pt x="50" y="28"/>
                  <a:pt x="50" y="28"/>
                </a:cubicBezTo>
                <a:cubicBezTo>
                  <a:pt x="50" y="10"/>
                  <a:pt x="50" y="10"/>
                  <a:pt x="50" y="10"/>
                </a:cubicBezTo>
                <a:cubicBezTo>
                  <a:pt x="25" y="10"/>
                  <a:pt x="25" y="10"/>
                  <a:pt x="25" y="10"/>
                </a:cubicBezTo>
                <a:cubicBezTo>
                  <a:pt x="25" y="80"/>
                  <a:pt x="25" y="80"/>
                  <a:pt x="25" y="80"/>
                </a:cubicBezTo>
                <a:cubicBezTo>
                  <a:pt x="104" y="80"/>
                  <a:pt x="104" y="80"/>
                  <a:pt x="104" y="80"/>
                </a:cubicBezTo>
                <a:cubicBezTo>
                  <a:pt x="104" y="10"/>
                  <a:pt x="104" y="10"/>
                  <a:pt x="104" y="10"/>
                </a:cubicBezTo>
                <a:cubicBezTo>
                  <a:pt x="79" y="10"/>
                  <a:pt x="79" y="10"/>
                  <a:pt x="79" y="10"/>
                </a:cubicBezTo>
                <a:close/>
                <a:moveTo>
                  <a:pt x="15" y="80"/>
                </a:moveTo>
                <a:cubicBezTo>
                  <a:pt x="15" y="6"/>
                  <a:pt x="15" y="6"/>
                  <a:pt x="15" y="6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3"/>
                  <a:pt x="17" y="0"/>
                  <a:pt x="20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09" y="0"/>
                  <a:pt x="109" y="0"/>
                  <a:pt x="109" y="0"/>
                </a:cubicBezTo>
                <a:cubicBezTo>
                  <a:pt x="112" y="0"/>
                  <a:pt x="114" y="3"/>
                  <a:pt x="114" y="5"/>
                </a:cubicBezTo>
                <a:cubicBezTo>
                  <a:pt x="114" y="80"/>
                  <a:pt x="114" y="80"/>
                  <a:pt x="114" y="80"/>
                </a:cubicBezTo>
                <a:cubicBezTo>
                  <a:pt x="124" y="80"/>
                  <a:pt x="124" y="80"/>
                  <a:pt x="124" y="80"/>
                </a:cubicBezTo>
                <a:cubicBezTo>
                  <a:pt x="127" y="80"/>
                  <a:pt x="129" y="82"/>
                  <a:pt x="129" y="85"/>
                </a:cubicBezTo>
                <a:cubicBezTo>
                  <a:pt x="129" y="85"/>
                  <a:pt x="129" y="85"/>
                  <a:pt x="129" y="85"/>
                </a:cubicBezTo>
                <a:cubicBezTo>
                  <a:pt x="129" y="113"/>
                  <a:pt x="129" y="113"/>
                  <a:pt x="129" y="113"/>
                </a:cubicBezTo>
                <a:cubicBezTo>
                  <a:pt x="129" y="115"/>
                  <a:pt x="127" y="118"/>
                  <a:pt x="124" y="118"/>
                </a:cubicBezTo>
                <a:cubicBezTo>
                  <a:pt x="124" y="118"/>
                  <a:pt x="124" y="118"/>
                  <a:pt x="124" y="118"/>
                </a:cubicBezTo>
                <a:cubicBezTo>
                  <a:pt x="109" y="118"/>
                  <a:pt x="109" y="118"/>
                  <a:pt x="109" y="118"/>
                </a:cubicBezTo>
                <a:cubicBezTo>
                  <a:pt x="106" y="118"/>
                  <a:pt x="104" y="115"/>
                  <a:pt x="104" y="113"/>
                </a:cubicBezTo>
                <a:cubicBezTo>
                  <a:pt x="104" y="113"/>
                  <a:pt x="104" y="113"/>
                  <a:pt x="104" y="113"/>
                </a:cubicBezTo>
                <a:cubicBezTo>
                  <a:pt x="104" y="107"/>
                  <a:pt x="104" y="107"/>
                  <a:pt x="104" y="107"/>
                </a:cubicBezTo>
                <a:cubicBezTo>
                  <a:pt x="82" y="107"/>
                  <a:pt x="82" y="107"/>
                  <a:pt x="82" y="107"/>
                </a:cubicBezTo>
                <a:cubicBezTo>
                  <a:pt x="82" y="113"/>
                  <a:pt x="82" y="113"/>
                  <a:pt x="82" y="113"/>
                </a:cubicBezTo>
                <a:cubicBezTo>
                  <a:pt x="82" y="115"/>
                  <a:pt x="79" y="118"/>
                  <a:pt x="77" y="118"/>
                </a:cubicBezTo>
                <a:cubicBezTo>
                  <a:pt x="77" y="118"/>
                  <a:pt x="77" y="118"/>
                  <a:pt x="77" y="118"/>
                </a:cubicBezTo>
                <a:cubicBezTo>
                  <a:pt x="52" y="118"/>
                  <a:pt x="52" y="118"/>
                  <a:pt x="52" y="118"/>
                </a:cubicBezTo>
                <a:cubicBezTo>
                  <a:pt x="49" y="118"/>
                  <a:pt x="47" y="115"/>
                  <a:pt x="47" y="113"/>
                </a:cubicBezTo>
                <a:cubicBezTo>
                  <a:pt x="47" y="113"/>
                  <a:pt x="47" y="113"/>
                  <a:pt x="47" y="113"/>
                </a:cubicBezTo>
                <a:cubicBezTo>
                  <a:pt x="47" y="107"/>
                  <a:pt x="47" y="107"/>
                  <a:pt x="47" y="107"/>
                </a:cubicBezTo>
                <a:cubicBezTo>
                  <a:pt x="24" y="107"/>
                  <a:pt x="24" y="107"/>
                  <a:pt x="24" y="107"/>
                </a:cubicBezTo>
                <a:cubicBezTo>
                  <a:pt x="24" y="113"/>
                  <a:pt x="24" y="113"/>
                  <a:pt x="24" y="113"/>
                </a:cubicBezTo>
                <a:cubicBezTo>
                  <a:pt x="24" y="115"/>
                  <a:pt x="22" y="118"/>
                  <a:pt x="19" y="118"/>
                </a:cubicBezTo>
                <a:cubicBezTo>
                  <a:pt x="19" y="118"/>
                  <a:pt x="19" y="118"/>
                  <a:pt x="19" y="118"/>
                </a:cubicBezTo>
                <a:cubicBezTo>
                  <a:pt x="5" y="118"/>
                  <a:pt x="5" y="118"/>
                  <a:pt x="5" y="118"/>
                </a:cubicBezTo>
                <a:cubicBezTo>
                  <a:pt x="2" y="118"/>
                  <a:pt x="0" y="115"/>
                  <a:pt x="0" y="113"/>
                </a:cubicBezTo>
                <a:cubicBezTo>
                  <a:pt x="0" y="113"/>
                  <a:pt x="0" y="113"/>
                  <a:pt x="0" y="113"/>
                </a:cubicBezTo>
                <a:cubicBezTo>
                  <a:pt x="0" y="85"/>
                  <a:pt x="0" y="85"/>
                  <a:pt x="0" y="85"/>
                </a:cubicBezTo>
                <a:cubicBezTo>
                  <a:pt x="0" y="82"/>
                  <a:pt x="2" y="80"/>
                  <a:pt x="5" y="80"/>
                </a:cubicBezTo>
                <a:cubicBezTo>
                  <a:pt x="5" y="80"/>
                  <a:pt x="5" y="80"/>
                  <a:pt x="5" y="80"/>
                </a:cubicBezTo>
                <a:cubicBezTo>
                  <a:pt x="15" y="80"/>
                  <a:pt x="15" y="80"/>
                  <a:pt x="15" y="80"/>
                </a:cubicBezTo>
                <a:close/>
                <a:moveTo>
                  <a:pt x="119" y="90"/>
                </a:moveTo>
                <a:cubicBezTo>
                  <a:pt x="83" y="90"/>
                  <a:pt x="46" y="90"/>
                  <a:pt x="10" y="90"/>
                </a:cubicBezTo>
                <a:cubicBezTo>
                  <a:pt x="10" y="108"/>
                  <a:pt x="10" y="108"/>
                  <a:pt x="10" y="108"/>
                </a:cubicBezTo>
                <a:cubicBezTo>
                  <a:pt x="14" y="108"/>
                  <a:pt x="14" y="108"/>
                  <a:pt x="14" y="108"/>
                </a:cubicBezTo>
                <a:cubicBezTo>
                  <a:pt x="14" y="102"/>
                  <a:pt x="14" y="102"/>
                  <a:pt x="14" y="102"/>
                </a:cubicBezTo>
                <a:cubicBezTo>
                  <a:pt x="14" y="102"/>
                  <a:pt x="14" y="102"/>
                  <a:pt x="14" y="102"/>
                </a:cubicBezTo>
                <a:cubicBezTo>
                  <a:pt x="14" y="100"/>
                  <a:pt x="17" y="97"/>
                  <a:pt x="19" y="97"/>
                </a:cubicBezTo>
                <a:cubicBezTo>
                  <a:pt x="52" y="97"/>
                  <a:pt x="52" y="97"/>
                  <a:pt x="52" y="97"/>
                </a:cubicBezTo>
                <a:cubicBezTo>
                  <a:pt x="52" y="97"/>
                  <a:pt x="52" y="97"/>
                  <a:pt x="52" y="97"/>
                </a:cubicBezTo>
                <a:cubicBezTo>
                  <a:pt x="55" y="97"/>
                  <a:pt x="57" y="100"/>
                  <a:pt x="57" y="102"/>
                </a:cubicBezTo>
                <a:cubicBezTo>
                  <a:pt x="57" y="108"/>
                  <a:pt x="57" y="108"/>
                  <a:pt x="57" y="108"/>
                </a:cubicBezTo>
                <a:cubicBezTo>
                  <a:pt x="72" y="108"/>
                  <a:pt x="72" y="108"/>
                  <a:pt x="72" y="108"/>
                </a:cubicBezTo>
                <a:cubicBezTo>
                  <a:pt x="72" y="102"/>
                  <a:pt x="72" y="102"/>
                  <a:pt x="72" y="102"/>
                </a:cubicBezTo>
                <a:cubicBezTo>
                  <a:pt x="72" y="102"/>
                  <a:pt x="72" y="102"/>
                  <a:pt x="72" y="102"/>
                </a:cubicBezTo>
                <a:cubicBezTo>
                  <a:pt x="72" y="100"/>
                  <a:pt x="74" y="97"/>
                  <a:pt x="77" y="97"/>
                </a:cubicBezTo>
                <a:cubicBezTo>
                  <a:pt x="109" y="97"/>
                  <a:pt x="109" y="97"/>
                  <a:pt x="109" y="97"/>
                </a:cubicBezTo>
                <a:cubicBezTo>
                  <a:pt x="109" y="97"/>
                  <a:pt x="109" y="97"/>
                  <a:pt x="109" y="97"/>
                </a:cubicBezTo>
                <a:cubicBezTo>
                  <a:pt x="112" y="97"/>
                  <a:pt x="114" y="100"/>
                  <a:pt x="114" y="102"/>
                </a:cubicBezTo>
                <a:cubicBezTo>
                  <a:pt x="114" y="108"/>
                  <a:pt x="114" y="108"/>
                  <a:pt x="114" y="108"/>
                </a:cubicBezTo>
                <a:cubicBezTo>
                  <a:pt x="119" y="108"/>
                  <a:pt x="119" y="108"/>
                  <a:pt x="119" y="108"/>
                </a:cubicBezTo>
                <a:cubicBezTo>
                  <a:pt x="119" y="90"/>
                  <a:pt x="119" y="90"/>
                  <a:pt x="119" y="90"/>
                </a:cubicBezTo>
                <a:close/>
                <a:moveTo>
                  <a:pt x="70" y="75"/>
                </a:moveTo>
                <a:cubicBezTo>
                  <a:pt x="68" y="75"/>
                  <a:pt x="67" y="74"/>
                  <a:pt x="67" y="72"/>
                </a:cubicBezTo>
                <a:cubicBezTo>
                  <a:pt x="67" y="70"/>
                  <a:pt x="68" y="69"/>
                  <a:pt x="70" y="69"/>
                </a:cubicBezTo>
                <a:cubicBezTo>
                  <a:pt x="72" y="69"/>
                  <a:pt x="72" y="69"/>
                  <a:pt x="72" y="69"/>
                </a:cubicBezTo>
                <a:cubicBezTo>
                  <a:pt x="72" y="69"/>
                  <a:pt x="72" y="68"/>
                  <a:pt x="72" y="68"/>
                </a:cubicBezTo>
                <a:cubicBezTo>
                  <a:pt x="72" y="50"/>
                  <a:pt x="72" y="50"/>
                  <a:pt x="72" y="50"/>
                </a:cubicBezTo>
                <a:cubicBezTo>
                  <a:pt x="71" y="51"/>
                  <a:pt x="69" y="51"/>
                  <a:pt x="68" y="50"/>
                </a:cubicBezTo>
                <a:cubicBezTo>
                  <a:pt x="67" y="49"/>
                  <a:pt x="67" y="47"/>
                  <a:pt x="67" y="46"/>
                </a:cubicBezTo>
                <a:cubicBezTo>
                  <a:pt x="72" y="40"/>
                  <a:pt x="72" y="40"/>
                  <a:pt x="72" y="40"/>
                </a:cubicBezTo>
                <a:cubicBezTo>
                  <a:pt x="73" y="39"/>
                  <a:pt x="74" y="38"/>
                  <a:pt x="75" y="38"/>
                </a:cubicBezTo>
                <a:cubicBezTo>
                  <a:pt x="76" y="38"/>
                  <a:pt x="77" y="39"/>
                  <a:pt x="77" y="40"/>
                </a:cubicBezTo>
                <a:cubicBezTo>
                  <a:pt x="82" y="46"/>
                  <a:pt x="82" y="46"/>
                  <a:pt x="82" y="46"/>
                </a:cubicBezTo>
                <a:cubicBezTo>
                  <a:pt x="83" y="47"/>
                  <a:pt x="82" y="49"/>
                  <a:pt x="81" y="50"/>
                </a:cubicBezTo>
                <a:cubicBezTo>
                  <a:pt x="80" y="51"/>
                  <a:pt x="79" y="51"/>
                  <a:pt x="78" y="50"/>
                </a:cubicBezTo>
                <a:cubicBezTo>
                  <a:pt x="78" y="68"/>
                  <a:pt x="78" y="68"/>
                  <a:pt x="78" y="68"/>
                </a:cubicBezTo>
                <a:cubicBezTo>
                  <a:pt x="78" y="68"/>
                  <a:pt x="78" y="69"/>
                  <a:pt x="78" y="69"/>
                </a:cubicBezTo>
                <a:cubicBezTo>
                  <a:pt x="88" y="69"/>
                  <a:pt x="88" y="69"/>
                  <a:pt x="88" y="69"/>
                </a:cubicBezTo>
                <a:cubicBezTo>
                  <a:pt x="88" y="69"/>
                  <a:pt x="88" y="68"/>
                  <a:pt x="88" y="68"/>
                </a:cubicBezTo>
                <a:cubicBezTo>
                  <a:pt x="88" y="50"/>
                  <a:pt x="88" y="50"/>
                  <a:pt x="88" y="50"/>
                </a:cubicBezTo>
                <a:cubicBezTo>
                  <a:pt x="87" y="51"/>
                  <a:pt x="86" y="51"/>
                  <a:pt x="85" y="50"/>
                </a:cubicBezTo>
                <a:cubicBezTo>
                  <a:pt x="83" y="49"/>
                  <a:pt x="83" y="47"/>
                  <a:pt x="84" y="46"/>
                </a:cubicBezTo>
                <a:cubicBezTo>
                  <a:pt x="89" y="40"/>
                  <a:pt x="89" y="40"/>
                  <a:pt x="89" y="40"/>
                </a:cubicBezTo>
                <a:cubicBezTo>
                  <a:pt x="89" y="39"/>
                  <a:pt x="90" y="38"/>
                  <a:pt x="91" y="38"/>
                </a:cubicBezTo>
                <a:cubicBezTo>
                  <a:pt x="92" y="38"/>
                  <a:pt x="93" y="39"/>
                  <a:pt x="94" y="40"/>
                </a:cubicBezTo>
                <a:cubicBezTo>
                  <a:pt x="98" y="46"/>
                  <a:pt x="98" y="46"/>
                  <a:pt x="98" y="46"/>
                </a:cubicBezTo>
                <a:cubicBezTo>
                  <a:pt x="99" y="47"/>
                  <a:pt x="99" y="49"/>
                  <a:pt x="98" y="50"/>
                </a:cubicBezTo>
                <a:cubicBezTo>
                  <a:pt x="96" y="51"/>
                  <a:pt x="95" y="51"/>
                  <a:pt x="94" y="50"/>
                </a:cubicBezTo>
                <a:cubicBezTo>
                  <a:pt x="94" y="68"/>
                  <a:pt x="94" y="68"/>
                  <a:pt x="94" y="68"/>
                </a:cubicBezTo>
                <a:cubicBezTo>
                  <a:pt x="94" y="68"/>
                  <a:pt x="94" y="69"/>
                  <a:pt x="94" y="69"/>
                </a:cubicBezTo>
                <a:cubicBezTo>
                  <a:pt x="96" y="69"/>
                  <a:pt x="96" y="69"/>
                  <a:pt x="96" y="69"/>
                </a:cubicBezTo>
                <a:cubicBezTo>
                  <a:pt x="98" y="69"/>
                  <a:pt x="99" y="70"/>
                  <a:pt x="99" y="72"/>
                </a:cubicBezTo>
                <a:cubicBezTo>
                  <a:pt x="99" y="74"/>
                  <a:pt x="98" y="75"/>
                  <a:pt x="96" y="75"/>
                </a:cubicBezTo>
                <a:cubicBezTo>
                  <a:pt x="70" y="75"/>
                  <a:pt x="70" y="75"/>
                  <a:pt x="70" y="75"/>
                </a:cubicBezTo>
                <a:close/>
                <a:moveTo>
                  <a:pt x="77" y="40"/>
                </a:moveTo>
                <a:cubicBezTo>
                  <a:pt x="77" y="40"/>
                  <a:pt x="78" y="41"/>
                  <a:pt x="78" y="41"/>
                </a:cubicBezTo>
                <a:cubicBezTo>
                  <a:pt x="77" y="40"/>
                  <a:pt x="77" y="40"/>
                  <a:pt x="77" y="40"/>
                </a:cubicBezTo>
                <a:close/>
                <a:moveTo>
                  <a:pt x="94" y="40"/>
                </a:moveTo>
                <a:cubicBezTo>
                  <a:pt x="94" y="40"/>
                  <a:pt x="94" y="41"/>
                  <a:pt x="94" y="41"/>
                </a:cubicBezTo>
                <a:cubicBezTo>
                  <a:pt x="94" y="40"/>
                  <a:pt x="94" y="40"/>
                  <a:pt x="94" y="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97" name="Freeform 3987"/>
          <p:cNvSpPr>
            <a:spLocks noEditPoints="1"/>
          </p:cNvSpPr>
          <p:nvPr/>
        </p:nvSpPr>
        <p:spPr bwMode="auto">
          <a:xfrm>
            <a:off x="7778260" y="2441892"/>
            <a:ext cx="233812" cy="233758"/>
          </a:xfrm>
          <a:custGeom>
            <a:avLst/>
            <a:gdLst>
              <a:gd name="T0" fmla="*/ 20 w 131"/>
              <a:gd name="T1" fmla="*/ 106 h 131"/>
              <a:gd name="T2" fmla="*/ 16 w 131"/>
              <a:gd name="T3" fmla="*/ 84 h 131"/>
              <a:gd name="T4" fmla="*/ 30 w 131"/>
              <a:gd name="T5" fmla="*/ 84 h 131"/>
              <a:gd name="T6" fmla="*/ 26 w 131"/>
              <a:gd name="T7" fmla="*/ 106 h 131"/>
              <a:gd name="T8" fmla="*/ 33 w 131"/>
              <a:gd name="T9" fmla="*/ 88 h 131"/>
              <a:gd name="T10" fmla="*/ 42 w 131"/>
              <a:gd name="T11" fmla="*/ 77 h 131"/>
              <a:gd name="T12" fmla="*/ 43 w 131"/>
              <a:gd name="T13" fmla="*/ 106 h 131"/>
              <a:gd name="T14" fmla="*/ 45 w 131"/>
              <a:gd name="T15" fmla="*/ 112 h 131"/>
              <a:gd name="T16" fmla="*/ 114 w 131"/>
              <a:gd name="T17" fmla="*/ 95 h 131"/>
              <a:gd name="T18" fmla="*/ 113 w 131"/>
              <a:gd name="T19" fmla="*/ 102 h 131"/>
              <a:gd name="T20" fmla="*/ 106 w 131"/>
              <a:gd name="T21" fmla="*/ 111 h 131"/>
              <a:gd name="T22" fmla="*/ 99 w 131"/>
              <a:gd name="T23" fmla="*/ 114 h 131"/>
              <a:gd name="T24" fmla="*/ 95 w 131"/>
              <a:gd name="T25" fmla="*/ 108 h 131"/>
              <a:gd name="T26" fmla="*/ 100 w 131"/>
              <a:gd name="T27" fmla="*/ 107 h 131"/>
              <a:gd name="T28" fmla="*/ 102 w 131"/>
              <a:gd name="T29" fmla="*/ 106 h 131"/>
              <a:gd name="T30" fmla="*/ 107 w 131"/>
              <a:gd name="T31" fmla="*/ 100 h 131"/>
              <a:gd name="T32" fmla="*/ 108 w 131"/>
              <a:gd name="T33" fmla="*/ 97 h 131"/>
              <a:gd name="T34" fmla="*/ 79 w 131"/>
              <a:gd name="T35" fmla="*/ 91 h 131"/>
              <a:gd name="T36" fmla="*/ 81 w 131"/>
              <a:gd name="T37" fmla="*/ 81 h 131"/>
              <a:gd name="T38" fmla="*/ 91 w 131"/>
              <a:gd name="T39" fmla="*/ 79 h 131"/>
              <a:gd name="T40" fmla="*/ 86 w 131"/>
              <a:gd name="T41" fmla="*/ 85 h 131"/>
              <a:gd name="T42" fmla="*/ 107 w 131"/>
              <a:gd name="T43" fmla="*/ 65 h 131"/>
              <a:gd name="T44" fmla="*/ 125 w 131"/>
              <a:gd name="T45" fmla="*/ 82 h 131"/>
              <a:gd name="T46" fmla="*/ 125 w 131"/>
              <a:gd name="T47" fmla="*/ 107 h 131"/>
              <a:gd name="T48" fmla="*/ 122 w 131"/>
              <a:gd name="T49" fmla="*/ 129 h 131"/>
              <a:gd name="T50" fmla="*/ 82 w 131"/>
              <a:gd name="T51" fmla="*/ 124 h 131"/>
              <a:gd name="T52" fmla="*/ 63 w 131"/>
              <a:gd name="T53" fmla="*/ 95 h 131"/>
              <a:gd name="T54" fmla="*/ 83 w 131"/>
              <a:gd name="T55" fmla="*/ 65 h 131"/>
              <a:gd name="T56" fmla="*/ 95 w 131"/>
              <a:gd name="T57" fmla="*/ 72 h 131"/>
              <a:gd name="T58" fmla="*/ 79 w 131"/>
              <a:gd name="T59" fmla="*/ 79 h 131"/>
              <a:gd name="T60" fmla="*/ 74 w 131"/>
              <a:gd name="T61" fmla="*/ 103 h 131"/>
              <a:gd name="T62" fmla="*/ 86 w 131"/>
              <a:gd name="T63" fmla="*/ 115 h 131"/>
              <a:gd name="T64" fmla="*/ 111 w 131"/>
              <a:gd name="T65" fmla="*/ 110 h 131"/>
              <a:gd name="T66" fmla="*/ 116 w 131"/>
              <a:gd name="T67" fmla="*/ 86 h 131"/>
              <a:gd name="T68" fmla="*/ 104 w 131"/>
              <a:gd name="T69" fmla="*/ 74 h 131"/>
              <a:gd name="T70" fmla="*/ 57 w 131"/>
              <a:gd name="T71" fmla="*/ 18 h 131"/>
              <a:gd name="T72" fmla="*/ 67 w 131"/>
              <a:gd name="T73" fmla="*/ 21 h 131"/>
              <a:gd name="T74" fmla="*/ 64 w 131"/>
              <a:gd name="T75" fmla="*/ 9 h 131"/>
              <a:gd name="T76" fmla="*/ 76 w 131"/>
              <a:gd name="T77" fmla="*/ 30 h 131"/>
              <a:gd name="T78" fmla="*/ 63 w 131"/>
              <a:gd name="T79" fmla="*/ 29 h 131"/>
              <a:gd name="T80" fmla="*/ 51 w 131"/>
              <a:gd name="T81" fmla="*/ 29 h 131"/>
              <a:gd name="T82" fmla="*/ 10 w 131"/>
              <a:gd name="T83" fmla="*/ 9 h 131"/>
              <a:gd name="T84" fmla="*/ 69 w 131"/>
              <a:gd name="T85" fmla="*/ 124 h 131"/>
              <a:gd name="T86" fmla="*/ 0 w 131"/>
              <a:gd name="T87" fmla="*/ 124 h 131"/>
              <a:gd name="T88" fmla="*/ 5 w 131"/>
              <a:gd name="T89" fmla="*/ 0 h 131"/>
              <a:gd name="T90" fmla="*/ 129 w 131"/>
              <a:gd name="T91" fmla="*/ 5 h 131"/>
              <a:gd name="T92" fmla="*/ 119 w 131"/>
              <a:gd name="T93" fmla="*/ 9 h 131"/>
              <a:gd name="T94" fmla="*/ 26 w 131"/>
              <a:gd name="T95" fmla="*/ 77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31" h="131">
                <a:moveTo>
                  <a:pt x="18" y="112"/>
                </a:moveTo>
                <a:cubicBezTo>
                  <a:pt x="17" y="112"/>
                  <a:pt x="15" y="111"/>
                  <a:pt x="15" y="109"/>
                </a:cubicBezTo>
                <a:cubicBezTo>
                  <a:pt x="15" y="108"/>
                  <a:pt x="17" y="106"/>
                  <a:pt x="18" y="106"/>
                </a:cubicBezTo>
                <a:cubicBezTo>
                  <a:pt x="20" y="106"/>
                  <a:pt x="20" y="106"/>
                  <a:pt x="20" y="106"/>
                </a:cubicBezTo>
                <a:cubicBezTo>
                  <a:pt x="20" y="106"/>
                  <a:pt x="20" y="106"/>
                  <a:pt x="20" y="106"/>
                </a:cubicBezTo>
                <a:cubicBezTo>
                  <a:pt x="20" y="88"/>
                  <a:pt x="20" y="88"/>
                  <a:pt x="20" y="88"/>
                </a:cubicBezTo>
                <a:cubicBezTo>
                  <a:pt x="19" y="88"/>
                  <a:pt x="18" y="88"/>
                  <a:pt x="17" y="88"/>
                </a:cubicBezTo>
                <a:cubicBezTo>
                  <a:pt x="15" y="87"/>
                  <a:pt x="15" y="85"/>
                  <a:pt x="16" y="84"/>
                </a:cubicBezTo>
                <a:cubicBezTo>
                  <a:pt x="21" y="77"/>
                  <a:pt x="21" y="77"/>
                  <a:pt x="21" y="77"/>
                </a:cubicBezTo>
                <a:cubicBezTo>
                  <a:pt x="21" y="76"/>
                  <a:pt x="22" y="76"/>
                  <a:pt x="23" y="76"/>
                </a:cubicBezTo>
                <a:cubicBezTo>
                  <a:pt x="24" y="76"/>
                  <a:pt x="25" y="76"/>
                  <a:pt x="26" y="77"/>
                </a:cubicBezTo>
                <a:cubicBezTo>
                  <a:pt x="30" y="84"/>
                  <a:pt x="30" y="84"/>
                  <a:pt x="30" y="84"/>
                </a:cubicBezTo>
                <a:cubicBezTo>
                  <a:pt x="31" y="85"/>
                  <a:pt x="31" y="87"/>
                  <a:pt x="30" y="88"/>
                </a:cubicBezTo>
                <a:cubicBezTo>
                  <a:pt x="29" y="88"/>
                  <a:pt x="27" y="88"/>
                  <a:pt x="26" y="88"/>
                </a:cubicBezTo>
                <a:cubicBezTo>
                  <a:pt x="26" y="106"/>
                  <a:pt x="26" y="106"/>
                  <a:pt x="26" y="106"/>
                </a:cubicBezTo>
                <a:cubicBezTo>
                  <a:pt x="26" y="106"/>
                  <a:pt x="26" y="106"/>
                  <a:pt x="26" y="106"/>
                </a:cubicBezTo>
                <a:cubicBezTo>
                  <a:pt x="37" y="106"/>
                  <a:pt x="37" y="106"/>
                  <a:pt x="37" y="106"/>
                </a:cubicBezTo>
                <a:cubicBezTo>
                  <a:pt x="37" y="106"/>
                  <a:pt x="37" y="106"/>
                  <a:pt x="37" y="106"/>
                </a:cubicBezTo>
                <a:cubicBezTo>
                  <a:pt x="37" y="88"/>
                  <a:pt x="37" y="88"/>
                  <a:pt x="37" y="88"/>
                </a:cubicBezTo>
                <a:cubicBezTo>
                  <a:pt x="36" y="88"/>
                  <a:pt x="34" y="88"/>
                  <a:pt x="33" y="88"/>
                </a:cubicBezTo>
                <a:cubicBezTo>
                  <a:pt x="32" y="87"/>
                  <a:pt x="32" y="85"/>
                  <a:pt x="32" y="84"/>
                </a:cubicBezTo>
                <a:cubicBezTo>
                  <a:pt x="37" y="77"/>
                  <a:pt x="37" y="77"/>
                  <a:pt x="37" y="77"/>
                </a:cubicBezTo>
                <a:cubicBezTo>
                  <a:pt x="38" y="76"/>
                  <a:pt x="39" y="76"/>
                  <a:pt x="40" y="76"/>
                </a:cubicBezTo>
                <a:cubicBezTo>
                  <a:pt x="41" y="76"/>
                  <a:pt x="42" y="76"/>
                  <a:pt x="42" y="77"/>
                </a:cubicBezTo>
                <a:cubicBezTo>
                  <a:pt x="47" y="84"/>
                  <a:pt x="47" y="84"/>
                  <a:pt x="47" y="84"/>
                </a:cubicBezTo>
                <a:cubicBezTo>
                  <a:pt x="48" y="85"/>
                  <a:pt x="47" y="87"/>
                  <a:pt x="46" y="88"/>
                </a:cubicBezTo>
                <a:cubicBezTo>
                  <a:pt x="45" y="88"/>
                  <a:pt x="44" y="88"/>
                  <a:pt x="43" y="88"/>
                </a:cubicBezTo>
                <a:cubicBezTo>
                  <a:pt x="43" y="106"/>
                  <a:pt x="43" y="106"/>
                  <a:pt x="43" y="106"/>
                </a:cubicBezTo>
                <a:cubicBezTo>
                  <a:pt x="43" y="106"/>
                  <a:pt x="43" y="106"/>
                  <a:pt x="43" y="106"/>
                </a:cubicBezTo>
                <a:cubicBezTo>
                  <a:pt x="45" y="106"/>
                  <a:pt x="45" y="106"/>
                  <a:pt x="45" y="106"/>
                </a:cubicBezTo>
                <a:cubicBezTo>
                  <a:pt x="46" y="106"/>
                  <a:pt x="48" y="108"/>
                  <a:pt x="48" y="109"/>
                </a:cubicBezTo>
                <a:cubicBezTo>
                  <a:pt x="48" y="111"/>
                  <a:pt x="46" y="112"/>
                  <a:pt x="45" y="112"/>
                </a:cubicBezTo>
                <a:cubicBezTo>
                  <a:pt x="18" y="112"/>
                  <a:pt x="18" y="112"/>
                  <a:pt x="18" y="112"/>
                </a:cubicBezTo>
                <a:close/>
                <a:moveTo>
                  <a:pt x="108" y="95"/>
                </a:moveTo>
                <a:cubicBezTo>
                  <a:pt x="108" y="93"/>
                  <a:pt x="109" y="92"/>
                  <a:pt x="111" y="92"/>
                </a:cubicBezTo>
                <a:cubicBezTo>
                  <a:pt x="113" y="92"/>
                  <a:pt x="114" y="93"/>
                  <a:pt x="114" y="95"/>
                </a:cubicBezTo>
                <a:cubicBezTo>
                  <a:pt x="114" y="96"/>
                  <a:pt x="114" y="97"/>
                  <a:pt x="114" y="99"/>
                </a:cubicBezTo>
                <a:cubicBezTo>
                  <a:pt x="114" y="99"/>
                  <a:pt x="114" y="99"/>
                  <a:pt x="114" y="99"/>
                </a:cubicBezTo>
                <a:cubicBezTo>
                  <a:pt x="113" y="100"/>
                  <a:pt x="113" y="101"/>
                  <a:pt x="113" y="102"/>
                </a:cubicBezTo>
                <a:cubicBezTo>
                  <a:pt x="113" y="102"/>
                  <a:pt x="113" y="102"/>
                  <a:pt x="113" y="102"/>
                </a:cubicBezTo>
                <a:cubicBezTo>
                  <a:pt x="112" y="103"/>
                  <a:pt x="112" y="104"/>
                  <a:pt x="111" y="106"/>
                </a:cubicBezTo>
                <a:cubicBezTo>
                  <a:pt x="110" y="107"/>
                  <a:pt x="109" y="107"/>
                  <a:pt x="108" y="108"/>
                </a:cubicBezTo>
                <a:cubicBezTo>
                  <a:pt x="108" y="109"/>
                  <a:pt x="108" y="109"/>
                  <a:pt x="108" y="109"/>
                </a:cubicBezTo>
                <a:cubicBezTo>
                  <a:pt x="107" y="109"/>
                  <a:pt x="107" y="110"/>
                  <a:pt x="106" y="111"/>
                </a:cubicBezTo>
                <a:cubicBezTo>
                  <a:pt x="106" y="111"/>
                  <a:pt x="106" y="111"/>
                  <a:pt x="106" y="111"/>
                </a:cubicBezTo>
                <a:cubicBezTo>
                  <a:pt x="105" y="111"/>
                  <a:pt x="104" y="112"/>
                  <a:pt x="102" y="112"/>
                </a:cubicBezTo>
                <a:cubicBezTo>
                  <a:pt x="102" y="112"/>
                  <a:pt x="102" y="112"/>
                  <a:pt x="102" y="112"/>
                </a:cubicBezTo>
                <a:cubicBezTo>
                  <a:pt x="101" y="113"/>
                  <a:pt x="100" y="113"/>
                  <a:pt x="99" y="114"/>
                </a:cubicBezTo>
                <a:cubicBezTo>
                  <a:pt x="99" y="114"/>
                  <a:pt x="99" y="114"/>
                  <a:pt x="99" y="114"/>
                </a:cubicBezTo>
                <a:cubicBezTo>
                  <a:pt x="97" y="114"/>
                  <a:pt x="96" y="114"/>
                  <a:pt x="95" y="114"/>
                </a:cubicBezTo>
                <a:cubicBezTo>
                  <a:pt x="93" y="114"/>
                  <a:pt x="92" y="113"/>
                  <a:pt x="92" y="111"/>
                </a:cubicBezTo>
                <a:cubicBezTo>
                  <a:pt x="92" y="109"/>
                  <a:pt x="93" y="108"/>
                  <a:pt x="95" y="108"/>
                </a:cubicBezTo>
                <a:cubicBezTo>
                  <a:pt x="96" y="108"/>
                  <a:pt x="97" y="108"/>
                  <a:pt x="97" y="108"/>
                </a:cubicBezTo>
                <a:cubicBezTo>
                  <a:pt x="98" y="108"/>
                  <a:pt x="98" y="108"/>
                  <a:pt x="98" y="108"/>
                </a:cubicBezTo>
                <a:cubicBezTo>
                  <a:pt x="98" y="108"/>
                  <a:pt x="99" y="107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0" y="107"/>
                  <a:pt x="100" y="107"/>
                  <a:pt x="100" y="107"/>
                </a:cubicBezTo>
                <a:cubicBezTo>
                  <a:pt x="101" y="107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2" y="106"/>
                  <a:pt x="102" y="106"/>
                  <a:pt x="102" y="106"/>
                </a:cubicBezTo>
                <a:cubicBezTo>
                  <a:pt x="103" y="105"/>
                  <a:pt x="104" y="105"/>
                  <a:pt x="104" y="104"/>
                </a:cubicBezTo>
                <a:cubicBezTo>
                  <a:pt x="104" y="104"/>
                  <a:pt x="104" y="104"/>
                  <a:pt x="104" y="104"/>
                </a:cubicBezTo>
                <a:cubicBezTo>
                  <a:pt x="105" y="104"/>
                  <a:pt x="105" y="103"/>
                  <a:pt x="106" y="102"/>
                </a:cubicBezTo>
                <a:cubicBezTo>
                  <a:pt x="106" y="101"/>
                  <a:pt x="107" y="101"/>
                  <a:pt x="107" y="100"/>
                </a:cubicBezTo>
                <a:cubicBezTo>
                  <a:pt x="107" y="100"/>
                  <a:pt x="107" y="100"/>
                  <a:pt x="107" y="100"/>
                </a:cubicBezTo>
                <a:cubicBezTo>
                  <a:pt x="107" y="100"/>
                  <a:pt x="107" y="100"/>
                  <a:pt x="107" y="100"/>
                </a:cubicBezTo>
                <a:cubicBezTo>
                  <a:pt x="107" y="99"/>
                  <a:pt x="108" y="98"/>
                  <a:pt x="108" y="97"/>
                </a:cubicBezTo>
                <a:cubicBezTo>
                  <a:pt x="108" y="97"/>
                  <a:pt x="108" y="97"/>
                  <a:pt x="108" y="97"/>
                </a:cubicBezTo>
                <a:cubicBezTo>
                  <a:pt x="108" y="97"/>
                  <a:pt x="108" y="97"/>
                  <a:pt x="108" y="97"/>
                </a:cubicBezTo>
                <a:cubicBezTo>
                  <a:pt x="108" y="97"/>
                  <a:pt x="108" y="96"/>
                  <a:pt x="108" y="95"/>
                </a:cubicBezTo>
                <a:close/>
                <a:moveTo>
                  <a:pt x="83" y="90"/>
                </a:moveTo>
                <a:cubicBezTo>
                  <a:pt x="82" y="91"/>
                  <a:pt x="80" y="92"/>
                  <a:pt x="79" y="91"/>
                </a:cubicBezTo>
                <a:cubicBezTo>
                  <a:pt x="77" y="91"/>
                  <a:pt x="77" y="89"/>
                  <a:pt x="77" y="87"/>
                </a:cubicBezTo>
                <a:cubicBezTo>
                  <a:pt x="78" y="86"/>
                  <a:pt x="78" y="85"/>
                  <a:pt x="79" y="84"/>
                </a:cubicBezTo>
                <a:cubicBezTo>
                  <a:pt x="80" y="83"/>
                  <a:pt x="80" y="82"/>
                  <a:pt x="81" y="81"/>
                </a:cubicBezTo>
                <a:cubicBezTo>
                  <a:pt x="81" y="81"/>
                  <a:pt x="81" y="81"/>
                  <a:pt x="81" y="81"/>
                </a:cubicBezTo>
                <a:cubicBezTo>
                  <a:pt x="81" y="81"/>
                  <a:pt x="81" y="81"/>
                  <a:pt x="81" y="81"/>
                </a:cubicBezTo>
                <a:cubicBezTo>
                  <a:pt x="82" y="80"/>
                  <a:pt x="83" y="80"/>
                  <a:pt x="84" y="79"/>
                </a:cubicBezTo>
                <a:cubicBezTo>
                  <a:pt x="85" y="78"/>
                  <a:pt x="86" y="78"/>
                  <a:pt x="87" y="77"/>
                </a:cubicBezTo>
                <a:cubicBezTo>
                  <a:pt x="89" y="76"/>
                  <a:pt x="91" y="77"/>
                  <a:pt x="91" y="79"/>
                </a:cubicBezTo>
                <a:cubicBezTo>
                  <a:pt x="92" y="80"/>
                  <a:pt x="91" y="82"/>
                  <a:pt x="90" y="83"/>
                </a:cubicBezTo>
                <a:cubicBezTo>
                  <a:pt x="89" y="83"/>
                  <a:pt x="88" y="83"/>
                  <a:pt x="88" y="84"/>
                </a:cubicBezTo>
                <a:cubicBezTo>
                  <a:pt x="87" y="84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5" y="86"/>
                  <a:pt x="84" y="87"/>
                  <a:pt x="84" y="87"/>
                </a:cubicBezTo>
                <a:cubicBezTo>
                  <a:pt x="83" y="88"/>
                  <a:pt x="83" y="89"/>
                  <a:pt x="83" y="90"/>
                </a:cubicBezTo>
                <a:close/>
                <a:moveTo>
                  <a:pt x="95" y="63"/>
                </a:moveTo>
                <a:cubicBezTo>
                  <a:pt x="99" y="63"/>
                  <a:pt x="103" y="63"/>
                  <a:pt x="107" y="65"/>
                </a:cubicBezTo>
                <a:cubicBezTo>
                  <a:pt x="108" y="65"/>
                  <a:pt x="108" y="65"/>
                  <a:pt x="108" y="65"/>
                </a:cubicBezTo>
                <a:cubicBezTo>
                  <a:pt x="111" y="67"/>
                  <a:pt x="115" y="69"/>
                  <a:pt x="118" y="72"/>
                </a:cubicBezTo>
                <a:cubicBezTo>
                  <a:pt x="121" y="75"/>
                  <a:pt x="123" y="78"/>
                  <a:pt x="125" y="82"/>
                </a:cubicBezTo>
                <a:cubicBezTo>
                  <a:pt x="125" y="82"/>
                  <a:pt x="125" y="82"/>
                  <a:pt x="125" y="82"/>
                </a:cubicBezTo>
                <a:cubicBezTo>
                  <a:pt x="126" y="86"/>
                  <a:pt x="127" y="90"/>
                  <a:pt x="127" y="95"/>
                </a:cubicBezTo>
                <a:cubicBezTo>
                  <a:pt x="127" y="99"/>
                  <a:pt x="126" y="103"/>
                  <a:pt x="125" y="107"/>
                </a:cubicBezTo>
                <a:cubicBezTo>
                  <a:pt x="125" y="107"/>
                  <a:pt x="125" y="107"/>
                  <a:pt x="125" y="107"/>
                </a:cubicBezTo>
                <a:cubicBezTo>
                  <a:pt x="125" y="107"/>
                  <a:pt x="125" y="107"/>
                  <a:pt x="125" y="107"/>
                </a:cubicBezTo>
                <a:cubicBezTo>
                  <a:pt x="124" y="110"/>
                  <a:pt x="122" y="112"/>
                  <a:pt x="121" y="114"/>
                </a:cubicBezTo>
                <a:cubicBezTo>
                  <a:pt x="129" y="122"/>
                  <a:pt x="129" y="122"/>
                  <a:pt x="129" y="122"/>
                </a:cubicBezTo>
                <a:cubicBezTo>
                  <a:pt x="131" y="124"/>
                  <a:pt x="131" y="127"/>
                  <a:pt x="129" y="129"/>
                </a:cubicBezTo>
                <a:cubicBezTo>
                  <a:pt x="127" y="131"/>
                  <a:pt x="124" y="131"/>
                  <a:pt x="122" y="129"/>
                </a:cubicBezTo>
                <a:cubicBezTo>
                  <a:pt x="114" y="121"/>
                  <a:pt x="114" y="121"/>
                  <a:pt x="114" y="121"/>
                </a:cubicBezTo>
                <a:cubicBezTo>
                  <a:pt x="109" y="125"/>
                  <a:pt x="102" y="127"/>
                  <a:pt x="95" y="127"/>
                </a:cubicBezTo>
                <a:cubicBezTo>
                  <a:pt x="91" y="127"/>
                  <a:pt x="86" y="126"/>
                  <a:pt x="83" y="125"/>
                </a:cubicBezTo>
                <a:cubicBezTo>
                  <a:pt x="82" y="124"/>
                  <a:pt x="82" y="124"/>
                  <a:pt x="82" y="124"/>
                </a:cubicBezTo>
                <a:cubicBezTo>
                  <a:pt x="78" y="123"/>
                  <a:pt x="75" y="120"/>
                  <a:pt x="72" y="118"/>
                </a:cubicBezTo>
                <a:cubicBezTo>
                  <a:pt x="69" y="115"/>
                  <a:pt x="67" y="111"/>
                  <a:pt x="65" y="107"/>
                </a:cubicBezTo>
                <a:cubicBezTo>
                  <a:pt x="65" y="107"/>
                  <a:pt x="65" y="107"/>
                  <a:pt x="65" y="107"/>
                </a:cubicBezTo>
                <a:cubicBezTo>
                  <a:pt x="63" y="103"/>
                  <a:pt x="63" y="99"/>
                  <a:pt x="63" y="95"/>
                </a:cubicBezTo>
                <a:cubicBezTo>
                  <a:pt x="63" y="90"/>
                  <a:pt x="63" y="86"/>
                  <a:pt x="65" y="82"/>
                </a:cubicBezTo>
                <a:cubicBezTo>
                  <a:pt x="65" y="82"/>
                  <a:pt x="65" y="82"/>
                  <a:pt x="65" y="82"/>
                </a:cubicBezTo>
                <a:cubicBezTo>
                  <a:pt x="67" y="78"/>
                  <a:pt x="69" y="75"/>
                  <a:pt x="72" y="72"/>
                </a:cubicBezTo>
                <a:cubicBezTo>
                  <a:pt x="75" y="69"/>
                  <a:pt x="79" y="67"/>
                  <a:pt x="83" y="65"/>
                </a:cubicBezTo>
                <a:cubicBezTo>
                  <a:pt x="83" y="65"/>
                  <a:pt x="83" y="65"/>
                  <a:pt x="83" y="65"/>
                </a:cubicBezTo>
                <a:cubicBezTo>
                  <a:pt x="86" y="63"/>
                  <a:pt x="91" y="63"/>
                  <a:pt x="95" y="63"/>
                </a:cubicBezTo>
                <a:close/>
                <a:moveTo>
                  <a:pt x="103" y="74"/>
                </a:moveTo>
                <a:cubicBezTo>
                  <a:pt x="101" y="73"/>
                  <a:pt x="98" y="72"/>
                  <a:pt x="95" y="72"/>
                </a:cubicBezTo>
                <a:cubicBezTo>
                  <a:pt x="92" y="72"/>
                  <a:pt x="89" y="73"/>
                  <a:pt x="86" y="74"/>
                </a:cubicBezTo>
                <a:cubicBezTo>
                  <a:pt x="86" y="74"/>
                  <a:pt x="86" y="74"/>
                  <a:pt x="86" y="74"/>
                </a:cubicBezTo>
                <a:cubicBezTo>
                  <a:pt x="86" y="74"/>
                  <a:pt x="86" y="74"/>
                  <a:pt x="86" y="74"/>
                </a:cubicBezTo>
                <a:cubicBezTo>
                  <a:pt x="84" y="75"/>
                  <a:pt x="81" y="77"/>
                  <a:pt x="79" y="79"/>
                </a:cubicBezTo>
                <a:cubicBezTo>
                  <a:pt x="77" y="81"/>
                  <a:pt x="75" y="83"/>
                  <a:pt x="74" y="86"/>
                </a:cubicBezTo>
                <a:cubicBezTo>
                  <a:pt x="74" y="86"/>
                  <a:pt x="74" y="86"/>
                  <a:pt x="74" y="86"/>
                </a:cubicBezTo>
                <a:cubicBezTo>
                  <a:pt x="73" y="89"/>
                  <a:pt x="73" y="92"/>
                  <a:pt x="73" y="95"/>
                </a:cubicBezTo>
                <a:cubicBezTo>
                  <a:pt x="73" y="98"/>
                  <a:pt x="73" y="101"/>
                  <a:pt x="74" y="103"/>
                </a:cubicBezTo>
                <a:cubicBezTo>
                  <a:pt x="74" y="103"/>
                  <a:pt x="74" y="103"/>
                  <a:pt x="74" y="103"/>
                </a:cubicBezTo>
                <a:cubicBezTo>
                  <a:pt x="75" y="106"/>
                  <a:pt x="77" y="109"/>
                  <a:pt x="79" y="111"/>
                </a:cubicBezTo>
                <a:cubicBezTo>
                  <a:pt x="81" y="113"/>
                  <a:pt x="84" y="114"/>
                  <a:pt x="86" y="115"/>
                </a:cubicBezTo>
                <a:cubicBezTo>
                  <a:pt x="86" y="115"/>
                  <a:pt x="86" y="115"/>
                  <a:pt x="86" y="115"/>
                </a:cubicBezTo>
                <a:cubicBezTo>
                  <a:pt x="89" y="117"/>
                  <a:pt x="92" y="117"/>
                  <a:pt x="95" y="117"/>
                </a:cubicBezTo>
                <a:cubicBezTo>
                  <a:pt x="101" y="117"/>
                  <a:pt x="107" y="115"/>
                  <a:pt x="111" y="111"/>
                </a:cubicBezTo>
                <a:cubicBezTo>
                  <a:pt x="111" y="110"/>
                  <a:pt x="111" y="110"/>
                  <a:pt x="111" y="110"/>
                </a:cubicBezTo>
                <a:cubicBezTo>
                  <a:pt x="111" y="110"/>
                  <a:pt x="111" y="110"/>
                  <a:pt x="111" y="110"/>
                </a:cubicBezTo>
                <a:cubicBezTo>
                  <a:pt x="113" y="108"/>
                  <a:pt x="114" y="106"/>
                  <a:pt x="116" y="103"/>
                </a:cubicBezTo>
                <a:cubicBezTo>
                  <a:pt x="116" y="103"/>
                  <a:pt x="116" y="103"/>
                  <a:pt x="116" y="103"/>
                </a:cubicBezTo>
                <a:cubicBezTo>
                  <a:pt x="117" y="101"/>
                  <a:pt x="117" y="98"/>
                  <a:pt x="117" y="95"/>
                </a:cubicBezTo>
                <a:cubicBezTo>
                  <a:pt x="117" y="92"/>
                  <a:pt x="117" y="89"/>
                  <a:pt x="116" y="86"/>
                </a:cubicBezTo>
                <a:cubicBezTo>
                  <a:pt x="116" y="86"/>
                  <a:pt x="116" y="86"/>
                  <a:pt x="116" y="86"/>
                </a:cubicBezTo>
                <a:cubicBezTo>
                  <a:pt x="116" y="86"/>
                  <a:pt x="116" y="86"/>
                  <a:pt x="116" y="86"/>
                </a:cubicBezTo>
                <a:cubicBezTo>
                  <a:pt x="114" y="83"/>
                  <a:pt x="113" y="81"/>
                  <a:pt x="111" y="79"/>
                </a:cubicBezTo>
                <a:cubicBezTo>
                  <a:pt x="109" y="77"/>
                  <a:pt x="106" y="75"/>
                  <a:pt x="104" y="74"/>
                </a:cubicBezTo>
                <a:cubicBezTo>
                  <a:pt x="103" y="74"/>
                  <a:pt x="103" y="74"/>
                  <a:pt x="103" y="74"/>
                </a:cubicBezTo>
                <a:close/>
                <a:moveTo>
                  <a:pt x="56" y="9"/>
                </a:moveTo>
                <a:cubicBezTo>
                  <a:pt x="56" y="20"/>
                  <a:pt x="56" y="20"/>
                  <a:pt x="56" y="20"/>
                </a:cubicBezTo>
                <a:cubicBezTo>
                  <a:pt x="57" y="18"/>
                  <a:pt x="57" y="18"/>
                  <a:pt x="57" y="18"/>
                </a:cubicBezTo>
                <a:cubicBezTo>
                  <a:pt x="57" y="18"/>
                  <a:pt x="57" y="18"/>
                  <a:pt x="57" y="18"/>
                </a:cubicBezTo>
                <a:cubicBezTo>
                  <a:pt x="59" y="17"/>
                  <a:pt x="60" y="17"/>
                  <a:pt x="62" y="18"/>
                </a:cubicBezTo>
                <a:cubicBezTo>
                  <a:pt x="65" y="23"/>
                  <a:pt x="65" y="23"/>
                  <a:pt x="65" y="23"/>
                </a:cubicBezTo>
                <a:cubicBezTo>
                  <a:pt x="67" y="21"/>
                  <a:pt x="67" y="21"/>
                  <a:pt x="67" y="21"/>
                </a:cubicBezTo>
                <a:cubicBezTo>
                  <a:pt x="68" y="20"/>
                  <a:pt x="70" y="20"/>
                  <a:pt x="71" y="20"/>
                </a:cubicBezTo>
                <a:cubicBezTo>
                  <a:pt x="73" y="22"/>
                  <a:pt x="73" y="22"/>
                  <a:pt x="73" y="22"/>
                </a:cubicBezTo>
                <a:cubicBezTo>
                  <a:pt x="73" y="9"/>
                  <a:pt x="73" y="9"/>
                  <a:pt x="73" y="9"/>
                </a:cubicBezTo>
                <a:cubicBezTo>
                  <a:pt x="64" y="9"/>
                  <a:pt x="64" y="9"/>
                  <a:pt x="64" y="9"/>
                </a:cubicBezTo>
                <a:cubicBezTo>
                  <a:pt x="56" y="9"/>
                  <a:pt x="56" y="9"/>
                  <a:pt x="56" y="9"/>
                </a:cubicBezTo>
                <a:close/>
                <a:moveTo>
                  <a:pt x="79" y="9"/>
                </a:moveTo>
                <a:cubicBezTo>
                  <a:pt x="79" y="27"/>
                  <a:pt x="79" y="27"/>
                  <a:pt x="79" y="27"/>
                </a:cubicBezTo>
                <a:cubicBezTo>
                  <a:pt x="79" y="29"/>
                  <a:pt x="78" y="30"/>
                  <a:pt x="76" y="30"/>
                </a:cubicBezTo>
                <a:cubicBezTo>
                  <a:pt x="75" y="30"/>
                  <a:pt x="75" y="30"/>
                  <a:pt x="74" y="29"/>
                </a:cubicBezTo>
                <a:cubicBezTo>
                  <a:pt x="70" y="27"/>
                  <a:pt x="70" y="27"/>
                  <a:pt x="70" y="27"/>
                </a:cubicBezTo>
                <a:cubicBezTo>
                  <a:pt x="67" y="29"/>
                  <a:pt x="67" y="29"/>
                  <a:pt x="67" y="29"/>
                </a:cubicBezTo>
                <a:cubicBezTo>
                  <a:pt x="66" y="30"/>
                  <a:pt x="64" y="30"/>
                  <a:pt x="63" y="29"/>
                </a:cubicBezTo>
                <a:cubicBezTo>
                  <a:pt x="63" y="29"/>
                  <a:pt x="63" y="29"/>
                  <a:pt x="63" y="29"/>
                </a:cubicBezTo>
                <a:cubicBezTo>
                  <a:pt x="59" y="25"/>
                  <a:pt x="59" y="25"/>
                  <a:pt x="59" y="25"/>
                </a:cubicBezTo>
                <a:cubicBezTo>
                  <a:pt x="55" y="29"/>
                  <a:pt x="55" y="29"/>
                  <a:pt x="55" y="29"/>
                </a:cubicBezTo>
                <a:cubicBezTo>
                  <a:pt x="54" y="30"/>
                  <a:pt x="52" y="30"/>
                  <a:pt x="51" y="29"/>
                </a:cubicBezTo>
                <a:cubicBezTo>
                  <a:pt x="50" y="28"/>
                  <a:pt x="50" y="28"/>
                  <a:pt x="50" y="27"/>
                </a:cubicBezTo>
                <a:cubicBezTo>
                  <a:pt x="50" y="27"/>
                  <a:pt x="50" y="27"/>
                  <a:pt x="50" y="27"/>
                </a:cubicBezTo>
                <a:cubicBezTo>
                  <a:pt x="50" y="9"/>
                  <a:pt x="50" y="9"/>
                  <a:pt x="50" y="9"/>
                </a:cubicBezTo>
                <a:cubicBezTo>
                  <a:pt x="10" y="9"/>
                  <a:pt x="10" y="9"/>
                  <a:pt x="10" y="9"/>
                </a:cubicBezTo>
                <a:cubicBezTo>
                  <a:pt x="10" y="64"/>
                  <a:pt x="10" y="64"/>
                  <a:pt x="10" y="64"/>
                </a:cubicBezTo>
                <a:cubicBezTo>
                  <a:pt x="10" y="119"/>
                  <a:pt x="10" y="119"/>
                  <a:pt x="10" y="119"/>
                </a:cubicBezTo>
                <a:cubicBezTo>
                  <a:pt x="64" y="119"/>
                  <a:pt x="64" y="119"/>
                  <a:pt x="64" y="119"/>
                </a:cubicBezTo>
                <a:cubicBezTo>
                  <a:pt x="67" y="119"/>
                  <a:pt x="69" y="121"/>
                  <a:pt x="69" y="124"/>
                </a:cubicBezTo>
                <a:cubicBezTo>
                  <a:pt x="69" y="127"/>
                  <a:pt x="67" y="129"/>
                  <a:pt x="64" y="129"/>
                </a:cubicBezTo>
                <a:cubicBezTo>
                  <a:pt x="5" y="129"/>
                  <a:pt x="5" y="129"/>
                  <a:pt x="5" y="129"/>
                </a:cubicBezTo>
                <a:cubicBezTo>
                  <a:pt x="2" y="129"/>
                  <a:pt x="0" y="127"/>
                  <a:pt x="0" y="124"/>
                </a:cubicBezTo>
                <a:cubicBezTo>
                  <a:pt x="0" y="124"/>
                  <a:pt x="0" y="124"/>
                  <a:pt x="0" y="124"/>
                </a:cubicBezTo>
                <a:cubicBezTo>
                  <a:pt x="0" y="64"/>
                  <a:pt x="0" y="64"/>
                  <a:pt x="0" y="64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124" y="0"/>
                  <a:pt x="124" y="0"/>
                  <a:pt x="124" y="0"/>
                </a:cubicBezTo>
                <a:cubicBezTo>
                  <a:pt x="127" y="0"/>
                  <a:pt x="129" y="2"/>
                  <a:pt x="129" y="5"/>
                </a:cubicBezTo>
                <a:cubicBezTo>
                  <a:pt x="129" y="5"/>
                  <a:pt x="129" y="5"/>
                  <a:pt x="129" y="5"/>
                </a:cubicBezTo>
                <a:cubicBezTo>
                  <a:pt x="129" y="64"/>
                  <a:pt x="129" y="64"/>
                  <a:pt x="129" y="64"/>
                </a:cubicBezTo>
                <a:cubicBezTo>
                  <a:pt x="129" y="67"/>
                  <a:pt x="127" y="69"/>
                  <a:pt x="124" y="69"/>
                </a:cubicBezTo>
                <a:cubicBezTo>
                  <a:pt x="121" y="69"/>
                  <a:pt x="119" y="67"/>
                  <a:pt x="119" y="64"/>
                </a:cubicBezTo>
                <a:cubicBezTo>
                  <a:pt x="119" y="9"/>
                  <a:pt x="119" y="9"/>
                  <a:pt x="119" y="9"/>
                </a:cubicBezTo>
                <a:cubicBezTo>
                  <a:pt x="79" y="9"/>
                  <a:pt x="79" y="9"/>
                  <a:pt x="79" y="9"/>
                </a:cubicBezTo>
                <a:close/>
                <a:moveTo>
                  <a:pt x="26" y="77"/>
                </a:moveTo>
                <a:cubicBezTo>
                  <a:pt x="26" y="78"/>
                  <a:pt x="26" y="78"/>
                  <a:pt x="26" y="79"/>
                </a:cubicBezTo>
                <a:cubicBezTo>
                  <a:pt x="26" y="77"/>
                  <a:pt x="26" y="77"/>
                  <a:pt x="26" y="77"/>
                </a:cubicBezTo>
                <a:close/>
                <a:moveTo>
                  <a:pt x="42" y="77"/>
                </a:moveTo>
                <a:cubicBezTo>
                  <a:pt x="42" y="78"/>
                  <a:pt x="43" y="78"/>
                  <a:pt x="43" y="79"/>
                </a:cubicBezTo>
                <a:cubicBezTo>
                  <a:pt x="42" y="77"/>
                  <a:pt x="42" y="77"/>
                  <a:pt x="42" y="7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98" name="Freeform 3988"/>
          <p:cNvSpPr>
            <a:spLocks noEditPoints="1"/>
          </p:cNvSpPr>
          <p:nvPr/>
        </p:nvSpPr>
        <p:spPr bwMode="auto">
          <a:xfrm>
            <a:off x="7398128" y="2448679"/>
            <a:ext cx="196100" cy="229233"/>
          </a:xfrm>
          <a:custGeom>
            <a:avLst/>
            <a:gdLst>
              <a:gd name="T0" fmla="*/ 0 w 110"/>
              <a:gd name="T1" fmla="*/ 16 h 128"/>
              <a:gd name="T2" fmla="*/ 30 w 110"/>
              <a:gd name="T3" fmla="*/ 13 h 128"/>
              <a:gd name="T4" fmla="*/ 35 w 110"/>
              <a:gd name="T5" fmla="*/ 2 h 128"/>
              <a:gd name="T6" fmla="*/ 53 w 110"/>
              <a:gd name="T7" fmla="*/ 20 h 128"/>
              <a:gd name="T8" fmla="*/ 35 w 110"/>
              <a:gd name="T9" fmla="*/ 42 h 128"/>
              <a:gd name="T10" fmla="*/ 30 w 110"/>
              <a:gd name="T11" fmla="*/ 40 h 128"/>
              <a:gd name="T12" fmla="*/ 3 w 110"/>
              <a:gd name="T13" fmla="*/ 32 h 128"/>
              <a:gd name="T14" fmla="*/ 3 w 110"/>
              <a:gd name="T15" fmla="*/ 26 h 128"/>
              <a:gd name="T16" fmla="*/ 33 w 110"/>
              <a:gd name="T17" fmla="*/ 26 h 128"/>
              <a:gd name="T18" fmla="*/ 36 w 110"/>
              <a:gd name="T19" fmla="*/ 33 h 128"/>
              <a:gd name="T20" fmla="*/ 36 w 110"/>
              <a:gd name="T21" fmla="*/ 12 h 128"/>
              <a:gd name="T22" fmla="*/ 36 w 110"/>
              <a:gd name="T23" fmla="*/ 16 h 128"/>
              <a:gd name="T24" fmla="*/ 3 w 110"/>
              <a:gd name="T25" fmla="*/ 19 h 128"/>
              <a:gd name="T26" fmla="*/ 13 w 110"/>
              <a:gd name="T27" fmla="*/ 53 h 128"/>
              <a:gd name="T28" fmla="*/ 70 w 110"/>
              <a:gd name="T29" fmla="*/ 48 h 128"/>
              <a:gd name="T30" fmla="*/ 75 w 110"/>
              <a:gd name="T31" fmla="*/ 29 h 128"/>
              <a:gd name="T32" fmla="*/ 108 w 110"/>
              <a:gd name="T33" fmla="*/ 60 h 128"/>
              <a:gd name="T34" fmla="*/ 108 w 110"/>
              <a:gd name="T35" fmla="*/ 68 h 128"/>
              <a:gd name="T36" fmla="*/ 71 w 110"/>
              <a:gd name="T37" fmla="*/ 97 h 128"/>
              <a:gd name="T38" fmla="*/ 70 w 110"/>
              <a:gd name="T39" fmla="*/ 94 h 128"/>
              <a:gd name="T40" fmla="*/ 18 w 110"/>
              <a:gd name="T41" fmla="*/ 80 h 128"/>
              <a:gd name="T42" fmla="*/ 18 w 110"/>
              <a:gd name="T43" fmla="*/ 70 h 128"/>
              <a:gd name="T44" fmla="*/ 75 w 110"/>
              <a:gd name="T45" fmla="*/ 70 h 128"/>
              <a:gd name="T46" fmla="*/ 80 w 110"/>
              <a:gd name="T47" fmla="*/ 82 h 128"/>
              <a:gd name="T48" fmla="*/ 80 w 110"/>
              <a:gd name="T49" fmla="*/ 46 h 128"/>
              <a:gd name="T50" fmla="*/ 80 w 110"/>
              <a:gd name="T51" fmla="*/ 53 h 128"/>
              <a:gd name="T52" fmla="*/ 18 w 110"/>
              <a:gd name="T53" fmla="*/ 58 h 128"/>
              <a:gd name="T54" fmla="*/ 0 w 110"/>
              <a:gd name="T55" fmla="*/ 99 h 128"/>
              <a:gd name="T56" fmla="*/ 30 w 110"/>
              <a:gd name="T57" fmla="*/ 96 h 128"/>
              <a:gd name="T58" fmla="*/ 35 w 110"/>
              <a:gd name="T59" fmla="*/ 86 h 128"/>
              <a:gd name="T60" fmla="*/ 53 w 110"/>
              <a:gd name="T61" fmla="*/ 104 h 128"/>
              <a:gd name="T62" fmla="*/ 53 w 110"/>
              <a:gd name="T63" fmla="*/ 108 h 128"/>
              <a:gd name="T64" fmla="*/ 30 w 110"/>
              <a:gd name="T65" fmla="*/ 124 h 128"/>
              <a:gd name="T66" fmla="*/ 30 w 110"/>
              <a:gd name="T67" fmla="*/ 115 h 128"/>
              <a:gd name="T68" fmla="*/ 0 w 110"/>
              <a:gd name="T69" fmla="*/ 112 h 128"/>
              <a:gd name="T70" fmla="*/ 33 w 110"/>
              <a:gd name="T71" fmla="*/ 109 h 128"/>
              <a:gd name="T72" fmla="*/ 36 w 110"/>
              <a:gd name="T73" fmla="*/ 112 h 128"/>
              <a:gd name="T74" fmla="*/ 47 w 110"/>
              <a:gd name="T75" fmla="*/ 106 h 128"/>
              <a:gd name="T76" fmla="*/ 36 w 110"/>
              <a:gd name="T77" fmla="*/ 99 h 128"/>
              <a:gd name="T78" fmla="*/ 33 w 110"/>
              <a:gd name="T79" fmla="*/ 102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0" h="128">
                <a:moveTo>
                  <a:pt x="3" y="19"/>
                </a:moveTo>
                <a:cubicBezTo>
                  <a:pt x="1" y="19"/>
                  <a:pt x="0" y="17"/>
                  <a:pt x="0" y="16"/>
                </a:cubicBezTo>
                <a:cubicBezTo>
                  <a:pt x="0" y="14"/>
                  <a:pt x="1" y="13"/>
                  <a:pt x="3" y="13"/>
                </a:cubicBezTo>
                <a:cubicBezTo>
                  <a:pt x="30" y="13"/>
                  <a:pt x="30" y="13"/>
                  <a:pt x="30" y="13"/>
                </a:cubicBezTo>
                <a:cubicBezTo>
                  <a:pt x="30" y="4"/>
                  <a:pt x="30" y="4"/>
                  <a:pt x="30" y="4"/>
                </a:cubicBezTo>
                <a:cubicBezTo>
                  <a:pt x="30" y="2"/>
                  <a:pt x="33" y="0"/>
                  <a:pt x="35" y="2"/>
                </a:cubicBezTo>
                <a:cubicBezTo>
                  <a:pt x="35" y="2"/>
                  <a:pt x="35" y="2"/>
                  <a:pt x="35" y="2"/>
                </a:cubicBezTo>
                <a:cubicBezTo>
                  <a:pt x="53" y="20"/>
                  <a:pt x="53" y="20"/>
                  <a:pt x="53" y="20"/>
                </a:cubicBezTo>
                <a:cubicBezTo>
                  <a:pt x="54" y="21"/>
                  <a:pt x="54" y="23"/>
                  <a:pt x="53" y="24"/>
                </a:cubicBezTo>
                <a:cubicBezTo>
                  <a:pt x="35" y="42"/>
                  <a:pt x="35" y="42"/>
                  <a:pt x="35" y="42"/>
                </a:cubicBezTo>
                <a:cubicBezTo>
                  <a:pt x="33" y="44"/>
                  <a:pt x="30" y="43"/>
                  <a:pt x="30" y="40"/>
                </a:cubicBezTo>
                <a:cubicBezTo>
                  <a:pt x="30" y="40"/>
                  <a:pt x="30" y="40"/>
                  <a:pt x="30" y="40"/>
                </a:cubicBezTo>
                <a:cubicBezTo>
                  <a:pt x="30" y="32"/>
                  <a:pt x="30" y="32"/>
                  <a:pt x="30" y="32"/>
                </a:cubicBezTo>
                <a:cubicBezTo>
                  <a:pt x="3" y="32"/>
                  <a:pt x="3" y="32"/>
                  <a:pt x="3" y="32"/>
                </a:cubicBezTo>
                <a:cubicBezTo>
                  <a:pt x="1" y="32"/>
                  <a:pt x="0" y="31"/>
                  <a:pt x="0" y="29"/>
                </a:cubicBezTo>
                <a:cubicBezTo>
                  <a:pt x="0" y="27"/>
                  <a:pt x="1" y="26"/>
                  <a:pt x="3" y="26"/>
                </a:cubicBezTo>
                <a:cubicBezTo>
                  <a:pt x="33" y="26"/>
                  <a:pt x="33" y="26"/>
                  <a:pt x="33" y="26"/>
                </a:cubicBezTo>
                <a:cubicBezTo>
                  <a:pt x="33" y="26"/>
                  <a:pt x="33" y="26"/>
                  <a:pt x="33" y="26"/>
                </a:cubicBezTo>
                <a:cubicBezTo>
                  <a:pt x="34" y="26"/>
                  <a:pt x="36" y="27"/>
                  <a:pt x="36" y="29"/>
                </a:cubicBezTo>
                <a:cubicBezTo>
                  <a:pt x="36" y="33"/>
                  <a:pt x="36" y="33"/>
                  <a:pt x="36" y="33"/>
                </a:cubicBezTo>
                <a:cubicBezTo>
                  <a:pt x="47" y="22"/>
                  <a:pt x="47" y="22"/>
                  <a:pt x="47" y="22"/>
                </a:cubicBezTo>
                <a:cubicBezTo>
                  <a:pt x="36" y="12"/>
                  <a:pt x="36" y="12"/>
                  <a:pt x="36" y="12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16"/>
                  <a:pt x="36" y="16"/>
                  <a:pt x="36" y="16"/>
                </a:cubicBezTo>
                <a:cubicBezTo>
                  <a:pt x="36" y="17"/>
                  <a:pt x="34" y="19"/>
                  <a:pt x="33" y="19"/>
                </a:cubicBezTo>
                <a:cubicBezTo>
                  <a:pt x="3" y="19"/>
                  <a:pt x="3" y="19"/>
                  <a:pt x="3" y="19"/>
                </a:cubicBezTo>
                <a:close/>
                <a:moveTo>
                  <a:pt x="18" y="58"/>
                </a:moveTo>
                <a:cubicBezTo>
                  <a:pt x="15" y="58"/>
                  <a:pt x="13" y="56"/>
                  <a:pt x="13" y="53"/>
                </a:cubicBezTo>
                <a:cubicBezTo>
                  <a:pt x="13" y="50"/>
                  <a:pt x="15" y="48"/>
                  <a:pt x="18" y="48"/>
                </a:cubicBezTo>
                <a:cubicBezTo>
                  <a:pt x="70" y="48"/>
                  <a:pt x="70" y="48"/>
                  <a:pt x="70" y="48"/>
                </a:cubicBezTo>
                <a:cubicBezTo>
                  <a:pt x="70" y="34"/>
                  <a:pt x="70" y="34"/>
                  <a:pt x="70" y="34"/>
                </a:cubicBezTo>
                <a:cubicBezTo>
                  <a:pt x="70" y="31"/>
                  <a:pt x="72" y="29"/>
                  <a:pt x="75" y="29"/>
                </a:cubicBezTo>
                <a:cubicBezTo>
                  <a:pt x="76" y="29"/>
                  <a:pt x="77" y="30"/>
                  <a:pt x="78" y="31"/>
                </a:cubicBezTo>
                <a:cubicBezTo>
                  <a:pt x="108" y="60"/>
                  <a:pt x="108" y="60"/>
                  <a:pt x="108" y="60"/>
                </a:cubicBezTo>
                <a:cubicBezTo>
                  <a:pt x="110" y="62"/>
                  <a:pt x="110" y="66"/>
                  <a:pt x="108" y="67"/>
                </a:cubicBezTo>
                <a:cubicBezTo>
                  <a:pt x="108" y="68"/>
                  <a:pt x="108" y="68"/>
                  <a:pt x="108" y="68"/>
                </a:cubicBezTo>
                <a:cubicBezTo>
                  <a:pt x="78" y="97"/>
                  <a:pt x="78" y="97"/>
                  <a:pt x="78" y="97"/>
                </a:cubicBezTo>
                <a:cubicBezTo>
                  <a:pt x="76" y="99"/>
                  <a:pt x="73" y="99"/>
                  <a:pt x="71" y="97"/>
                </a:cubicBezTo>
                <a:cubicBezTo>
                  <a:pt x="70" y="96"/>
                  <a:pt x="70" y="95"/>
                  <a:pt x="70" y="94"/>
                </a:cubicBezTo>
                <a:cubicBezTo>
                  <a:pt x="70" y="94"/>
                  <a:pt x="70" y="94"/>
                  <a:pt x="70" y="94"/>
                </a:cubicBezTo>
                <a:cubicBezTo>
                  <a:pt x="70" y="80"/>
                  <a:pt x="70" y="80"/>
                  <a:pt x="70" y="80"/>
                </a:cubicBezTo>
                <a:cubicBezTo>
                  <a:pt x="18" y="80"/>
                  <a:pt x="18" y="80"/>
                  <a:pt x="18" y="80"/>
                </a:cubicBezTo>
                <a:cubicBezTo>
                  <a:pt x="15" y="80"/>
                  <a:pt x="13" y="78"/>
                  <a:pt x="13" y="75"/>
                </a:cubicBezTo>
                <a:cubicBezTo>
                  <a:pt x="13" y="72"/>
                  <a:pt x="15" y="70"/>
                  <a:pt x="18" y="70"/>
                </a:cubicBezTo>
                <a:cubicBezTo>
                  <a:pt x="75" y="70"/>
                  <a:pt x="75" y="70"/>
                  <a:pt x="75" y="70"/>
                </a:cubicBezTo>
                <a:cubicBezTo>
                  <a:pt x="75" y="70"/>
                  <a:pt x="75" y="70"/>
                  <a:pt x="75" y="70"/>
                </a:cubicBezTo>
                <a:cubicBezTo>
                  <a:pt x="77" y="70"/>
                  <a:pt x="80" y="72"/>
                  <a:pt x="80" y="75"/>
                </a:cubicBezTo>
                <a:cubicBezTo>
                  <a:pt x="80" y="82"/>
                  <a:pt x="80" y="82"/>
                  <a:pt x="80" y="82"/>
                </a:cubicBezTo>
                <a:cubicBezTo>
                  <a:pt x="98" y="64"/>
                  <a:pt x="98" y="64"/>
                  <a:pt x="98" y="64"/>
                </a:cubicBezTo>
                <a:cubicBezTo>
                  <a:pt x="80" y="46"/>
                  <a:pt x="80" y="46"/>
                  <a:pt x="80" y="46"/>
                </a:cubicBezTo>
                <a:cubicBezTo>
                  <a:pt x="80" y="53"/>
                  <a:pt x="80" y="53"/>
                  <a:pt x="80" y="53"/>
                </a:cubicBezTo>
                <a:cubicBezTo>
                  <a:pt x="80" y="53"/>
                  <a:pt x="80" y="53"/>
                  <a:pt x="80" y="53"/>
                </a:cubicBezTo>
                <a:cubicBezTo>
                  <a:pt x="80" y="56"/>
                  <a:pt x="77" y="58"/>
                  <a:pt x="75" y="58"/>
                </a:cubicBezTo>
                <a:cubicBezTo>
                  <a:pt x="18" y="58"/>
                  <a:pt x="18" y="58"/>
                  <a:pt x="18" y="58"/>
                </a:cubicBezTo>
                <a:close/>
                <a:moveTo>
                  <a:pt x="3" y="102"/>
                </a:moveTo>
                <a:cubicBezTo>
                  <a:pt x="1" y="102"/>
                  <a:pt x="0" y="101"/>
                  <a:pt x="0" y="99"/>
                </a:cubicBezTo>
                <a:cubicBezTo>
                  <a:pt x="0" y="97"/>
                  <a:pt x="1" y="96"/>
                  <a:pt x="3" y="96"/>
                </a:cubicBezTo>
                <a:cubicBezTo>
                  <a:pt x="30" y="96"/>
                  <a:pt x="30" y="96"/>
                  <a:pt x="30" y="96"/>
                </a:cubicBezTo>
                <a:cubicBezTo>
                  <a:pt x="30" y="88"/>
                  <a:pt x="30" y="88"/>
                  <a:pt x="30" y="88"/>
                </a:cubicBezTo>
                <a:cubicBezTo>
                  <a:pt x="30" y="85"/>
                  <a:pt x="33" y="84"/>
                  <a:pt x="35" y="86"/>
                </a:cubicBezTo>
                <a:cubicBezTo>
                  <a:pt x="35" y="86"/>
                  <a:pt x="35" y="86"/>
                  <a:pt x="35" y="86"/>
                </a:cubicBezTo>
                <a:cubicBezTo>
                  <a:pt x="53" y="104"/>
                  <a:pt x="53" y="104"/>
                  <a:pt x="53" y="104"/>
                </a:cubicBezTo>
                <a:cubicBezTo>
                  <a:pt x="54" y="105"/>
                  <a:pt x="54" y="107"/>
                  <a:pt x="53" y="108"/>
                </a:cubicBezTo>
                <a:cubicBezTo>
                  <a:pt x="53" y="108"/>
                  <a:pt x="53" y="108"/>
                  <a:pt x="53" y="108"/>
                </a:cubicBezTo>
                <a:cubicBezTo>
                  <a:pt x="35" y="126"/>
                  <a:pt x="35" y="126"/>
                  <a:pt x="35" y="126"/>
                </a:cubicBezTo>
                <a:cubicBezTo>
                  <a:pt x="33" y="128"/>
                  <a:pt x="30" y="126"/>
                  <a:pt x="30" y="124"/>
                </a:cubicBezTo>
                <a:cubicBezTo>
                  <a:pt x="30" y="124"/>
                  <a:pt x="30" y="124"/>
                  <a:pt x="30" y="124"/>
                </a:cubicBezTo>
                <a:cubicBezTo>
                  <a:pt x="30" y="115"/>
                  <a:pt x="30" y="115"/>
                  <a:pt x="30" y="115"/>
                </a:cubicBezTo>
                <a:cubicBezTo>
                  <a:pt x="3" y="115"/>
                  <a:pt x="3" y="115"/>
                  <a:pt x="3" y="115"/>
                </a:cubicBezTo>
                <a:cubicBezTo>
                  <a:pt x="1" y="115"/>
                  <a:pt x="0" y="114"/>
                  <a:pt x="0" y="112"/>
                </a:cubicBezTo>
                <a:cubicBezTo>
                  <a:pt x="0" y="111"/>
                  <a:pt x="1" y="109"/>
                  <a:pt x="3" y="109"/>
                </a:cubicBezTo>
                <a:cubicBezTo>
                  <a:pt x="33" y="109"/>
                  <a:pt x="33" y="109"/>
                  <a:pt x="33" y="109"/>
                </a:cubicBezTo>
                <a:cubicBezTo>
                  <a:pt x="33" y="109"/>
                  <a:pt x="33" y="109"/>
                  <a:pt x="33" y="109"/>
                </a:cubicBezTo>
                <a:cubicBezTo>
                  <a:pt x="34" y="109"/>
                  <a:pt x="36" y="111"/>
                  <a:pt x="36" y="112"/>
                </a:cubicBezTo>
                <a:cubicBezTo>
                  <a:pt x="36" y="116"/>
                  <a:pt x="36" y="116"/>
                  <a:pt x="36" y="116"/>
                </a:cubicBezTo>
                <a:cubicBezTo>
                  <a:pt x="47" y="106"/>
                  <a:pt x="47" y="106"/>
                  <a:pt x="47" y="106"/>
                </a:cubicBezTo>
                <a:cubicBezTo>
                  <a:pt x="36" y="95"/>
                  <a:pt x="36" y="95"/>
                  <a:pt x="36" y="95"/>
                </a:cubicBezTo>
                <a:cubicBezTo>
                  <a:pt x="36" y="99"/>
                  <a:pt x="36" y="99"/>
                  <a:pt x="36" y="99"/>
                </a:cubicBezTo>
                <a:cubicBezTo>
                  <a:pt x="36" y="99"/>
                  <a:pt x="36" y="99"/>
                  <a:pt x="36" y="99"/>
                </a:cubicBezTo>
                <a:cubicBezTo>
                  <a:pt x="36" y="101"/>
                  <a:pt x="34" y="102"/>
                  <a:pt x="33" y="102"/>
                </a:cubicBezTo>
                <a:cubicBezTo>
                  <a:pt x="3" y="102"/>
                  <a:pt x="3" y="102"/>
                  <a:pt x="3" y="10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3999" name="Freeform 3989"/>
          <p:cNvSpPr>
            <a:spLocks noEditPoints="1"/>
          </p:cNvSpPr>
          <p:nvPr/>
        </p:nvSpPr>
        <p:spPr bwMode="auto">
          <a:xfrm>
            <a:off x="8184791" y="2436615"/>
            <a:ext cx="162160" cy="239037"/>
          </a:xfrm>
          <a:custGeom>
            <a:avLst/>
            <a:gdLst>
              <a:gd name="T0" fmla="*/ 51 w 91"/>
              <a:gd name="T1" fmla="*/ 129 h 134"/>
              <a:gd name="T2" fmla="*/ 41 w 91"/>
              <a:gd name="T3" fmla="*/ 129 h 134"/>
              <a:gd name="T4" fmla="*/ 0 w 91"/>
              <a:gd name="T5" fmla="*/ 63 h 134"/>
              <a:gd name="T6" fmla="*/ 22 w 91"/>
              <a:gd name="T7" fmla="*/ 12 h 134"/>
              <a:gd name="T8" fmla="*/ 34 w 91"/>
              <a:gd name="T9" fmla="*/ 0 h 134"/>
              <a:gd name="T10" fmla="*/ 66 w 91"/>
              <a:gd name="T11" fmla="*/ 4 h 134"/>
              <a:gd name="T12" fmla="*/ 70 w 91"/>
              <a:gd name="T13" fmla="*/ 12 h 134"/>
              <a:gd name="T14" fmla="*/ 91 w 91"/>
              <a:gd name="T15" fmla="*/ 63 h 134"/>
              <a:gd name="T16" fmla="*/ 39 w 91"/>
              <a:gd name="T17" fmla="*/ 70 h 134"/>
              <a:gd name="T18" fmla="*/ 56 w 91"/>
              <a:gd name="T19" fmla="*/ 49 h 134"/>
              <a:gd name="T20" fmla="*/ 60 w 91"/>
              <a:gd name="T21" fmla="*/ 53 h 134"/>
              <a:gd name="T22" fmla="*/ 39 w 91"/>
              <a:gd name="T23" fmla="*/ 70 h 134"/>
              <a:gd name="T24" fmla="*/ 49 w 91"/>
              <a:gd name="T25" fmla="*/ 65 h 134"/>
              <a:gd name="T26" fmla="*/ 52 w 91"/>
              <a:gd name="T27" fmla="*/ 57 h 134"/>
              <a:gd name="T28" fmla="*/ 45 w 91"/>
              <a:gd name="T29" fmla="*/ 60 h 134"/>
              <a:gd name="T30" fmla="*/ 23 w 91"/>
              <a:gd name="T31" fmla="*/ 41 h 134"/>
              <a:gd name="T32" fmla="*/ 30 w 91"/>
              <a:gd name="T33" fmla="*/ 48 h 134"/>
              <a:gd name="T34" fmla="*/ 23 w 91"/>
              <a:gd name="T35" fmla="*/ 41 h 134"/>
              <a:gd name="T36" fmla="*/ 18 w 91"/>
              <a:gd name="T37" fmla="*/ 58 h 134"/>
              <a:gd name="T38" fmla="*/ 18 w 91"/>
              <a:gd name="T39" fmla="*/ 68 h 134"/>
              <a:gd name="T40" fmla="*/ 23 w 91"/>
              <a:gd name="T41" fmla="*/ 86 h 134"/>
              <a:gd name="T42" fmla="*/ 30 w 91"/>
              <a:gd name="T43" fmla="*/ 79 h 134"/>
              <a:gd name="T44" fmla="*/ 23 w 91"/>
              <a:gd name="T45" fmla="*/ 86 h 134"/>
              <a:gd name="T46" fmla="*/ 61 w 91"/>
              <a:gd name="T47" fmla="*/ 86 h 134"/>
              <a:gd name="T48" fmla="*/ 69 w 91"/>
              <a:gd name="T49" fmla="*/ 79 h 134"/>
              <a:gd name="T50" fmla="*/ 78 w 91"/>
              <a:gd name="T51" fmla="*/ 63 h 134"/>
              <a:gd name="T52" fmla="*/ 68 w 91"/>
              <a:gd name="T53" fmla="*/ 63 h 134"/>
              <a:gd name="T54" fmla="*/ 78 w 91"/>
              <a:gd name="T55" fmla="*/ 63 h 134"/>
              <a:gd name="T56" fmla="*/ 69 w 91"/>
              <a:gd name="T57" fmla="*/ 48 h 134"/>
              <a:gd name="T58" fmla="*/ 62 w 91"/>
              <a:gd name="T59" fmla="*/ 41 h 134"/>
              <a:gd name="T60" fmla="*/ 46 w 91"/>
              <a:gd name="T61" fmla="*/ 31 h 134"/>
              <a:gd name="T62" fmla="*/ 46 w 91"/>
              <a:gd name="T63" fmla="*/ 41 h 134"/>
              <a:gd name="T64" fmla="*/ 46 w 91"/>
              <a:gd name="T65" fmla="*/ 31 h 134"/>
              <a:gd name="T66" fmla="*/ 60 w 91"/>
              <a:gd name="T67" fmla="*/ 20 h 134"/>
              <a:gd name="T68" fmla="*/ 59 w 91"/>
              <a:gd name="T69" fmla="*/ 11 h 134"/>
              <a:gd name="T70" fmla="*/ 59 w 91"/>
              <a:gd name="T71" fmla="*/ 11 h 134"/>
              <a:gd name="T72" fmla="*/ 34 w 91"/>
              <a:gd name="T73" fmla="*/ 10 h 134"/>
              <a:gd name="T74" fmla="*/ 32 w 91"/>
              <a:gd name="T75" fmla="*/ 12 h 134"/>
              <a:gd name="T76" fmla="*/ 43 w 91"/>
              <a:gd name="T77" fmla="*/ 18 h 134"/>
              <a:gd name="T78" fmla="*/ 43 w 91"/>
              <a:gd name="T79" fmla="*/ 18 h 134"/>
              <a:gd name="T80" fmla="*/ 43 w 91"/>
              <a:gd name="T81" fmla="*/ 18 h 134"/>
              <a:gd name="T82" fmla="*/ 43 w 91"/>
              <a:gd name="T83" fmla="*/ 18 h 134"/>
              <a:gd name="T84" fmla="*/ 44 w 91"/>
              <a:gd name="T85" fmla="*/ 18 h 134"/>
              <a:gd name="T86" fmla="*/ 44 w 91"/>
              <a:gd name="T87" fmla="*/ 18 h 134"/>
              <a:gd name="T88" fmla="*/ 44 w 91"/>
              <a:gd name="T89" fmla="*/ 18 h 134"/>
              <a:gd name="T90" fmla="*/ 45 w 91"/>
              <a:gd name="T91" fmla="*/ 18 h 134"/>
              <a:gd name="T92" fmla="*/ 45 w 91"/>
              <a:gd name="T93" fmla="*/ 18 h 134"/>
              <a:gd name="T94" fmla="*/ 45 w 91"/>
              <a:gd name="T95" fmla="*/ 18 h 134"/>
              <a:gd name="T96" fmla="*/ 46 w 91"/>
              <a:gd name="T97" fmla="*/ 18 h 134"/>
              <a:gd name="T98" fmla="*/ 46 w 91"/>
              <a:gd name="T99" fmla="*/ 18 h 134"/>
              <a:gd name="T100" fmla="*/ 46 w 91"/>
              <a:gd name="T101" fmla="*/ 18 h 134"/>
              <a:gd name="T102" fmla="*/ 46 w 91"/>
              <a:gd name="T103" fmla="*/ 18 h 134"/>
              <a:gd name="T104" fmla="*/ 47 w 91"/>
              <a:gd name="T105" fmla="*/ 18 h 134"/>
              <a:gd name="T106" fmla="*/ 47 w 91"/>
              <a:gd name="T107" fmla="*/ 18 h 134"/>
              <a:gd name="T108" fmla="*/ 47 w 91"/>
              <a:gd name="T109" fmla="*/ 18 h 134"/>
              <a:gd name="T110" fmla="*/ 48 w 91"/>
              <a:gd name="T111" fmla="*/ 18 h 134"/>
              <a:gd name="T112" fmla="*/ 48 w 91"/>
              <a:gd name="T113" fmla="*/ 18 h 134"/>
              <a:gd name="T114" fmla="*/ 48 w 91"/>
              <a:gd name="T115" fmla="*/ 18 h 134"/>
              <a:gd name="T116" fmla="*/ 49 w 91"/>
              <a:gd name="T117" fmla="*/ 18 h 134"/>
              <a:gd name="T118" fmla="*/ 49 w 91"/>
              <a:gd name="T119" fmla="*/ 18 h 134"/>
              <a:gd name="T120" fmla="*/ 10 w 91"/>
              <a:gd name="T121" fmla="*/ 63 h 134"/>
              <a:gd name="T122" fmla="*/ 81 w 91"/>
              <a:gd name="T123" fmla="*/ 63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91" h="134">
                <a:moveTo>
                  <a:pt x="51" y="109"/>
                </a:moveTo>
                <a:cubicBezTo>
                  <a:pt x="51" y="129"/>
                  <a:pt x="51" y="129"/>
                  <a:pt x="51" y="129"/>
                </a:cubicBezTo>
                <a:cubicBezTo>
                  <a:pt x="51" y="131"/>
                  <a:pt x="48" y="134"/>
                  <a:pt x="46" y="134"/>
                </a:cubicBezTo>
                <a:cubicBezTo>
                  <a:pt x="43" y="134"/>
                  <a:pt x="41" y="131"/>
                  <a:pt x="41" y="129"/>
                </a:cubicBezTo>
                <a:cubicBezTo>
                  <a:pt x="41" y="109"/>
                  <a:pt x="41" y="109"/>
                  <a:pt x="41" y="109"/>
                </a:cubicBezTo>
                <a:cubicBezTo>
                  <a:pt x="18" y="106"/>
                  <a:pt x="0" y="87"/>
                  <a:pt x="0" y="63"/>
                </a:cubicBezTo>
                <a:cubicBezTo>
                  <a:pt x="0" y="48"/>
                  <a:pt x="9" y="33"/>
                  <a:pt x="22" y="25"/>
                </a:cubicBezTo>
                <a:cubicBezTo>
                  <a:pt x="22" y="12"/>
                  <a:pt x="22" y="12"/>
                  <a:pt x="22" y="12"/>
                </a:cubicBezTo>
                <a:cubicBezTo>
                  <a:pt x="22" y="9"/>
                  <a:pt x="23" y="6"/>
                  <a:pt x="25" y="4"/>
                </a:cubicBezTo>
                <a:cubicBezTo>
                  <a:pt x="27" y="2"/>
                  <a:pt x="30" y="0"/>
                  <a:pt x="34" y="0"/>
                </a:cubicBezTo>
                <a:cubicBezTo>
                  <a:pt x="58" y="0"/>
                  <a:pt x="58" y="0"/>
                  <a:pt x="58" y="0"/>
                </a:cubicBezTo>
                <a:cubicBezTo>
                  <a:pt x="61" y="0"/>
                  <a:pt x="64" y="2"/>
                  <a:pt x="66" y="4"/>
                </a:cubicBezTo>
                <a:cubicBezTo>
                  <a:pt x="66" y="4"/>
                  <a:pt x="66" y="4"/>
                  <a:pt x="66" y="4"/>
                </a:cubicBezTo>
                <a:cubicBezTo>
                  <a:pt x="68" y="6"/>
                  <a:pt x="70" y="9"/>
                  <a:pt x="70" y="12"/>
                </a:cubicBezTo>
                <a:cubicBezTo>
                  <a:pt x="70" y="25"/>
                  <a:pt x="70" y="25"/>
                  <a:pt x="70" y="25"/>
                </a:cubicBezTo>
                <a:cubicBezTo>
                  <a:pt x="83" y="33"/>
                  <a:pt x="91" y="48"/>
                  <a:pt x="91" y="63"/>
                </a:cubicBezTo>
                <a:cubicBezTo>
                  <a:pt x="91" y="87"/>
                  <a:pt x="74" y="106"/>
                  <a:pt x="51" y="109"/>
                </a:cubicBezTo>
                <a:close/>
                <a:moveTo>
                  <a:pt x="39" y="70"/>
                </a:moveTo>
                <a:cubicBezTo>
                  <a:pt x="34" y="65"/>
                  <a:pt x="36" y="57"/>
                  <a:pt x="43" y="55"/>
                </a:cubicBezTo>
                <a:cubicBezTo>
                  <a:pt x="47" y="53"/>
                  <a:pt x="52" y="51"/>
                  <a:pt x="56" y="49"/>
                </a:cubicBezTo>
                <a:cubicBezTo>
                  <a:pt x="59" y="48"/>
                  <a:pt x="61" y="50"/>
                  <a:pt x="60" y="53"/>
                </a:cubicBezTo>
                <a:cubicBezTo>
                  <a:pt x="60" y="53"/>
                  <a:pt x="60" y="53"/>
                  <a:pt x="60" y="53"/>
                </a:cubicBezTo>
                <a:cubicBezTo>
                  <a:pt x="59" y="57"/>
                  <a:pt x="57" y="62"/>
                  <a:pt x="55" y="66"/>
                </a:cubicBezTo>
                <a:cubicBezTo>
                  <a:pt x="53" y="73"/>
                  <a:pt x="44" y="75"/>
                  <a:pt x="39" y="70"/>
                </a:cubicBezTo>
                <a:close/>
                <a:moveTo>
                  <a:pt x="43" y="66"/>
                </a:moveTo>
                <a:cubicBezTo>
                  <a:pt x="45" y="68"/>
                  <a:pt x="48" y="67"/>
                  <a:pt x="49" y="65"/>
                </a:cubicBezTo>
                <a:cubicBezTo>
                  <a:pt x="49" y="65"/>
                  <a:pt x="49" y="64"/>
                  <a:pt x="49" y="64"/>
                </a:cubicBezTo>
                <a:cubicBezTo>
                  <a:pt x="50" y="62"/>
                  <a:pt x="51" y="60"/>
                  <a:pt x="52" y="57"/>
                </a:cubicBezTo>
                <a:cubicBezTo>
                  <a:pt x="50" y="58"/>
                  <a:pt x="48" y="59"/>
                  <a:pt x="45" y="60"/>
                </a:cubicBezTo>
                <a:cubicBezTo>
                  <a:pt x="45" y="60"/>
                  <a:pt x="45" y="60"/>
                  <a:pt x="45" y="60"/>
                </a:cubicBezTo>
                <a:cubicBezTo>
                  <a:pt x="42" y="61"/>
                  <a:pt x="41" y="64"/>
                  <a:pt x="43" y="66"/>
                </a:cubicBezTo>
                <a:close/>
                <a:moveTo>
                  <a:pt x="23" y="41"/>
                </a:moveTo>
                <a:cubicBezTo>
                  <a:pt x="25" y="39"/>
                  <a:pt x="28" y="39"/>
                  <a:pt x="30" y="41"/>
                </a:cubicBezTo>
                <a:cubicBezTo>
                  <a:pt x="32" y="43"/>
                  <a:pt x="32" y="46"/>
                  <a:pt x="30" y="48"/>
                </a:cubicBezTo>
                <a:cubicBezTo>
                  <a:pt x="28" y="50"/>
                  <a:pt x="25" y="50"/>
                  <a:pt x="23" y="48"/>
                </a:cubicBezTo>
                <a:cubicBezTo>
                  <a:pt x="21" y="46"/>
                  <a:pt x="21" y="43"/>
                  <a:pt x="23" y="41"/>
                </a:cubicBezTo>
                <a:close/>
                <a:moveTo>
                  <a:pt x="13" y="63"/>
                </a:moveTo>
                <a:cubicBezTo>
                  <a:pt x="13" y="61"/>
                  <a:pt x="16" y="58"/>
                  <a:pt x="18" y="58"/>
                </a:cubicBezTo>
                <a:cubicBezTo>
                  <a:pt x="21" y="58"/>
                  <a:pt x="23" y="61"/>
                  <a:pt x="23" y="63"/>
                </a:cubicBezTo>
                <a:cubicBezTo>
                  <a:pt x="23" y="66"/>
                  <a:pt x="21" y="68"/>
                  <a:pt x="18" y="68"/>
                </a:cubicBezTo>
                <a:cubicBezTo>
                  <a:pt x="16" y="68"/>
                  <a:pt x="13" y="66"/>
                  <a:pt x="13" y="63"/>
                </a:cubicBezTo>
                <a:close/>
                <a:moveTo>
                  <a:pt x="23" y="86"/>
                </a:moveTo>
                <a:cubicBezTo>
                  <a:pt x="21" y="84"/>
                  <a:pt x="21" y="81"/>
                  <a:pt x="23" y="79"/>
                </a:cubicBezTo>
                <a:cubicBezTo>
                  <a:pt x="25" y="77"/>
                  <a:pt x="28" y="77"/>
                  <a:pt x="30" y="79"/>
                </a:cubicBezTo>
                <a:cubicBezTo>
                  <a:pt x="32" y="81"/>
                  <a:pt x="32" y="84"/>
                  <a:pt x="30" y="86"/>
                </a:cubicBezTo>
                <a:cubicBezTo>
                  <a:pt x="28" y="88"/>
                  <a:pt x="25" y="88"/>
                  <a:pt x="23" y="86"/>
                </a:cubicBezTo>
                <a:close/>
                <a:moveTo>
                  <a:pt x="69" y="86"/>
                </a:moveTo>
                <a:cubicBezTo>
                  <a:pt x="67" y="88"/>
                  <a:pt x="63" y="88"/>
                  <a:pt x="61" y="86"/>
                </a:cubicBezTo>
                <a:cubicBezTo>
                  <a:pt x="60" y="84"/>
                  <a:pt x="60" y="81"/>
                  <a:pt x="61" y="79"/>
                </a:cubicBezTo>
                <a:cubicBezTo>
                  <a:pt x="63" y="77"/>
                  <a:pt x="67" y="77"/>
                  <a:pt x="69" y="79"/>
                </a:cubicBezTo>
                <a:cubicBezTo>
                  <a:pt x="70" y="81"/>
                  <a:pt x="70" y="84"/>
                  <a:pt x="69" y="86"/>
                </a:cubicBezTo>
                <a:close/>
                <a:moveTo>
                  <a:pt x="78" y="63"/>
                </a:moveTo>
                <a:cubicBezTo>
                  <a:pt x="78" y="66"/>
                  <a:pt x="76" y="68"/>
                  <a:pt x="73" y="68"/>
                </a:cubicBezTo>
                <a:cubicBezTo>
                  <a:pt x="70" y="68"/>
                  <a:pt x="68" y="66"/>
                  <a:pt x="68" y="63"/>
                </a:cubicBezTo>
                <a:cubicBezTo>
                  <a:pt x="68" y="61"/>
                  <a:pt x="70" y="58"/>
                  <a:pt x="73" y="58"/>
                </a:cubicBezTo>
                <a:cubicBezTo>
                  <a:pt x="76" y="58"/>
                  <a:pt x="78" y="61"/>
                  <a:pt x="78" y="63"/>
                </a:cubicBezTo>
                <a:close/>
                <a:moveTo>
                  <a:pt x="69" y="41"/>
                </a:moveTo>
                <a:cubicBezTo>
                  <a:pt x="70" y="43"/>
                  <a:pt x="70" y="46"/>
                  <a:pt x="69" y="48"/>
                </a:cubicBezTo>
                <a:cubicBezTo>
                  <a:pt x="67" y="50"/>
                  <a:pt x="63" y="50"/>
                  <a:pt x="62" y="48"/>
                </a:cubicBezTo>
                <a:cubicBezTo>
                  <a:pt x="60" y="46"/>
                  <a:pt x="60" y="43"/>
                  <a:pt x="62" y="41"/>
                </a:cubicBezTo>
                <a:cubicBezTo>
                  <a:pt x="63" y="39"/>
                  <a:pt x="67" y="39"/>
                  <a:pt x="69" y="41"/>
                </a:cubicBezTo>
                <a:close/>
                <a:moveTo>
                  <a:pt x="46" y="31"/>
                </a:moveTo>
                <a:cubicBezTo>
                  <a:pt x="48" y="31"/>
                  <a:pt x="51" y="33"/>
                  <a:pt x="51" y="36"/>
                </a:cubicBezTo>
                <a:cubicBezTo>
                  <a:pt x="51" y="39"/>
                  <a:pt x="48" y="41"/>
                  <a:pt x="46" y="41"/>
                </a:cubicBezTo>
                <a:cubicBezTo>
                  <a:pt x="43" y="41"/>
                  <a:pt x="41" y="39"/>
                  <a:pt x="41" y="36"/>
                </a:cubicBezTo>
                <a:cubicBezTo>
                  <a:pt x="41" y="33"/>
                  <a:pt x="43" y="31"/>
                  <a:pt x="46" y="31"/>
                </a:cubicBezTo>
                <a:close/>
                <a:moveTo>
                  <a:pt x="49" y="18"/>
                </a:moveTo>
                <a:cubicBezTo>
                  <a:pt x="53" y="18"/>
                  <a:pt x="56" y="19"/>
                  <a:pt x="60" y="20"/>
                </a:cubicBezTo>
                <a:cubicBezTo>
                  <a:pt x="60" y="12"/>
                  <a:pt x="60" y="12"/>
                  <a:pt x="60" y="12"/>
                </a:cubicBezTo>
                <a:cubicBezTo>
                  <a:pt x="60" y="12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11"/>
                  <a:pt x="58" y="10"/>
                  <a:pt x="58" y="10"/>
                </a:cubicBezTo>
                <a:cubicBezTo>
                  <a:pt x="34" y="10"/>
                  <a:pt x="34" y="10"/>
                  <a:pt x="34" y="10"/>
                </a:cubicBezTo>
                <a:cubicBezTo>
                  <a:pt x="33" y="10"/>
                  <a:pt x="33" y="11"/>
                  <a:pt x="32" y="11"/>
                </a:cubicBezTo>
                <a:cubicBezTo>
                  <a:pt x="32" y="11"/>
                  <a:pt x="32" y="12"/>
                  <a:pt x="32" y="12"/>
                </a:cubicBezTo>
                <a:cubicBezTo>
                  <a:pt x="32" y="20"/>
                  <a:pt x="32" y="20"/>
                  <a:pt x="32" y="20"/>
                </a:cubicBezTo>
                <a:cubicBezTo>
                  <a:pt x="35" y="19"/>
                  <a:pt x="39" y="18"/>
                  <a:pt x="43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3" y="18"/>
                  <a:pt x="43" y="18"/>
                  <a:pt x="43" y="18"/>
                </a:cubicBezTo>
                <a:cubicBezTo>
                  <a:pt x="44" y="18"/>
                  <a:pt x="44" y="18"/>
                  <a:pt x="44" y="18"/>
                </a:cubicBezTo>
                <a:cubicBezTo>
                  <a:pt x="44" y="18"/>
                  <a:pt x="44" y="18"/>
                  <a:pt x="44" y="18"/>
                </a:cubicBezTo>
                <a:cubicBezTo>
                  <a:pt x="44" y="18"/>
                  <a:pt x="44" y="18"/>
                  <a:pt x="44" y="18"/>
                </a:cubicBezTo>
                <a:cubicBezTo>
                  <a:pt x="44" y="18"/>
                  <a:pt x="44" y="18"/>
                  <a:pt x="44" y="18"/>
                </a:cubicBezTo>
                <a:cubicBezTo>
                  <a:pt x="44" y="18"/>
                  <a:pt x="44" y="18"/>
                  <a:pt x="44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45" y="18"/>
                  <a:pt x="45" y="18"/>
                  <a:pt x="45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6" y="18"/>
                  <a:pt x="46" y="18"/>
                  <a:pt x="46" y="18"/>
                </a:cubicBezTo>
                <a:cubicBezTo>
                  <a:pt x="47" y="18"/>
                  <a:pt x="47" y="18"/>
                  <a:pt x="47" y="18"/>
                </a:cubicBezTo>
                <a:cubicBezTo>
                  <a:pt x="47" y="18"/>
                  <a:pt x="47" y="18"/>
                  <a:pt x="47" y="18"/>
                </a:cubicBezTo>
                <a:cubicBezTo>
                  <a:pt x="47" y="18"/>
                  <a:pt x="47" y="18"/>
                  <a:pt x="47" y="18"/>
                </a:cubicBezTo>
                <a:cubicBezTo>
                  <a:pt x="47" y="18"/>
                  <a:pt x="47" y="18"/>
                  <a:pt x="47" y="18"/>
                </a:cubicBezTo>
                <a:cubicBezTo>
                  <a:pt x="47" y="18"/>
                  <a:pt x="47" y="18"/>
                  <a:pt x="47" y="18"/>
                </a:cubicBezTo>
                <a:cubicBezTo>
                  <a:pt x="47" y="18"/>
                  <a:pt x="47" y="18"/>
                  <a:pt x="47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48" y="18"/>
                  <a:pt x="48" y="18"/>
                  <a:pt x="48" y="18"/>
                </a:cubicBezTo>
                <a:cubicBezTo>
                  <a:pt x="49" y="18"/>
                  <a:pt x="49" y="18"/>
                  <a:pt x="49" y="18"/>
                </a:cubicBezTo>
                <a:cubicBezTo>
                  <a:pt x="49" y="18"/>
                  <a:pt x="49" y="18"/>
                  <a:pt x="49" y="18"/>
                </a:cubicBezTo>
                <a:cubicBezTo>
                  <a:pt x="49" y="18"/>
                  <a:pt x="49" y="18"/>
                  <a:pt x="49" y="18"/>
                </a:cubicBezTo>
                <a:close/>
                <a:moveTo>
                  <a:pt x="46" y="28"/>
                </a:moveTo>
                <a:cubicBezTo>
                  <a:pt x="26" y="28"/>
                  <a:pt x="10" y="44"/>
                  <a:pt x="10" y="63"/>
                </a:cubicBezTo>
                <a:cubicBezTo>
                  <a:pt x="10" y="83"/>
                  <a:pt x="26" y="99"/>
                  <a:pt x="46" y="99"/>
                </a:cubicBezTo>
                <a:cubicBezTo>
                  <a:pt x="65" y="99"/>
                  <a:pt x="81" y="83"/>
                  <a:pt x="81" y="63"/>
                </a:cubicBezTo>
                <a:cubicBezTo>
                  <a:pt x="81" y="44"/>
                  <a:pt x="65" y="28"/>
                  <a:pt x="46" y="2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00" name="Freeform 3990"/>
          <p:cNvSpPr>
            <a:spLocks noEditPoints="1"/>
          </p:cNvSpPr>
          <p:nvPr/>
        </p:nvSpPr>
        <p:spPr bwMode="auto">
          <a:xfrm>
            <a:off x="7382289" y="1980409"/>
            <a:ext cx="228532" cy="228479"/>
          </a:xfrm>
          <a:custGeom>
            <a:avLst/>
            <a:gdLst>
              <a:gd name="T0" fmla="*/ 53 w 128"/>
              <a:gd name="T1" fmla="*/ 36 h 128"/>
              <a:gd name="T2" fmla="*/ 40 w 128"/>
              <a:gd name="T3" fmla="*/ 53 h 128"/>
              <a:gd name="T4" fmla="*/ 35 w 128"/>
              <a:gd name="T5" fmla="*/ 49 h 128"/>
              <a:gd name="T6" fmla="*/ 85 w 128"/>
              <a:gd name="T7" fmla="*/ 51 h 128"/>
              <a:gd name="T8" fmla="*/ 88 w 128"/>
              <a:gd name="T9" fmla="*/ 46 h 128"/>
              <a:gd name="T10" fmla="*/ 127 w 128"/>
              <a:gd name="T11" fmla="*/ 72 h 128"/>
              <a:gd name="T12" fmla="*/ 85 w 128"/>
              <a:gd name="T13" fmla="*/ 51 h 128"/>
              <a:gd name="T14" fmla="*/ 46 w 128"/>
              <a:gd name="T15" fmla="*/ 84 h 128"/>
              <a:gd name="T16" fmla="*/ 72 w 128"/>
              <a:gd name="T17" fmla="*/ 123 h 128"/>
              <a:gd name="T18" fmla="*/ 67 w 128"/>
              <a:gd name="T19" fmla="*/ 126 h 128"/>
              <a:gd name="T20" fmla="*/ 114 w 128"/>
              <a:gd name="T21" fmla="*/ 85 h 128"/>
              <a:gd name="T22" fmla="*/ 110 w 128"/>
              <a:gd name="T23" fmla="*/ 89 h 128"/>
              <a:gd name="T24" fmla="*/ 102 w 128"/>
              <a:gd name="T25" fmla="*/ 76 h 128"/>
              <a:gd name="T26" fmla="*/ 114 w 128"/>
              <a:gd name="T27" fmla="*/ 85 h 128"/>
              <a:gd name="T28" fmla="*/ 108 w 128"/>
              <a:gd name="T29" fmla="*/ 96 h 128"/>
              <a:gd name="T30" fmla="*/ 90 w 128"/>
              <a:gd name="T31" fmla="*/ 83 h 128"/>
              <a:gd name="T32" fmla="*/ 95 w 128"/>
              <a:gd name="T33" fmla="*/ 78 h 128"/>
              <a:gd name="T34" fmla="*/ 101 w 128"/>
              <a:gd name="T35" fmla="*/ 98 h 128"/>
              <a:gd name="T36" fmla="*/ 97 w 128"/>
              <a:gd name="T37" fmla="*/ 102 h 128"/>
              <a:gd name="T38" fmla="*/ 89 w 128"/>
              <a:gd name="T39" fmla="*/ 90 h 128"/>
              <a:gd name="T40" fmla="*/ 101 w 128"/>
              <a:gd name="T41" fmla="*/ 98 h 128"/>
              <a:gd name="T42" fmla="*/ 95 w 128"/>
              <a:gd name="T43" fmla="*/ 109 h 128"/>
              <a:gd name="T44" fmla="*/ 82 w 128"/>
              <a:gd name="T45" fmla="*/ 101 h 128"/>
              <a:gd name="T46" fmla="*/ 86 w 128"/>
              <a:gd name="T47" fmla="*/ 96 h 128"/>
              <a:gd name="T48" fmla="*/ 88 w 128"/>
              <a:gd name="T49" fmla="*/ 111 h 128"/>
              <a:gd name="T50" fmla="*/ 84 w 128"/>
              <a:gd name="T51" fmla="*/ 116 h 128"/>
              <a:gd name="T52" fmla="*/ 71 w 128"/>
              <a:gd name="T53" fmla="*/ 98 h 128"/>
              <a:gd name="T54" fmla="*/ 88 w 128"/>
              <a:gd name="T55" fmla="*/ 111 h 128"/>
              <a:gd name="T56" fmla="*/ 45 w 128"/>
              <a:gd name="T57" fmla="*/ 80 h 128"/>
              <a:gd name="T58" fmla="*/ 20 w 128"/>
              <a:gd name="T59" fmla="*/ 82 h 128"/>
              <a:gd name="T60" fmla="*/ 13 w 128"/>
              <a:gd name="T61" fmla="*/ 74 h 128"/>
              <a:gd name="T62" fmla="*/ 15 w 128"/>
              <a:gd name="T63" fmla="*/ 54 h 128"/>
              <a:gd name="T64" fmla="*/ 6 w 128"/>
              <a:gd name="T65" fmla="*/ 35 h 128"/>
              <a:gd name="T66" fmla="*/ 0 w 128"/>
              <a:gd name="T67" fmla="*/ 21 h 128"/>
              <a:gd name="T68" fmla="*/ 6 w 128"/>
              <a:gd name="T69" fmla="*/ 6 h 128"/>
              <a:gd name="T70" fmla="*/ 6 w 128"/>
              <a:gd name="T71" fmla="*/ 6 h 128"/>
              <a:gd name="T72" fmla="*/ 6 w 128"/>
              <a:gd name="T73" fmla="*/ 6 h 128"/>
              <a:gd name="T74" fmla="*/ 34 w 128"/>
              <a:gd name="T75" fmla="*/ 6 h 128"/>
              <a:gd name="T76" fmla="*/ 35 w 128"/>
              <a:gd name="T77" fmla="*/ 7 h 128"/>
              <a:gd name="T78" fmla="*/ 58 w 128"/>
              <a:gd name="T79" fmla="*/ 13 h 128"/>
              <a:gd name="T80" fmla="*/ 81 w 128"/>
              <a:gd name="T81" fmla="*/ 21 h 128"/>
              <a:gd name="T82" fmla="*/ 79 w 128"/>
              <a:gd name="T83" fmla="*/ 46 h 128"/>
              <a:gd name="T84" fmla="*/ 72 w 128"/>
              <a:gd name="T85" fmla="*/ 39 h 128"/>
              <a:gd name="T86" fmla="*/ 73 w 128"/>
              <a:gd name="T87" fmla="*/ 26 h 128"/>
              <a:gd name="T88" fmla="*/ 62 w 128"/>
              <a:gd name="T89" fmla="*/ 22 h 128"/>
              <a:gd name="T90" fmla="*/ 28 w 128"/>
              <a:gd name="T91" fmla="*/ 14 h 128"/>
              <a:gd name="T92" fmla="*/ 27 w 128"/>
              <a:gd name="T93" fmla="*/ 13 h 128"/>
              <a:gd name="T94" fmla="*/ 13 w 128"/>
              <a:gd name="T95" fmla="*/ 13 h 128"/>
              <a:gd name="T96" fmla="*/ 13 w 128"/>
              <a:gd name="T97" fmla="*/ 13 h 128"/>
              <a:gd name="T98" fmla="*/ 13 w 128"/>
              <a:gd name="T99" fmla="*/ 13 h 128"/>
              <a:gd name="T100" fmla="*/ 13 w 128"/>
              <a:gd name="T101" fmla="*/ 28 h 128"/>
              <a:gd name="T102" fmla="*/ 13 w 128"/>
              <a:gd name="T103" fmla="*/ 28 h 128"/>
              <a:gd name="T104" fmla="*/ 23 w 128"/>
              <a:gd name="T105" fmla="*/ 60 h 128"/>
              <a:gd name="T106" fmla="*/ 22 w 128"/>
              <a:gd name="T107" fmla="*/ 70 h 128"/>
              <a:gd name="T108" fmla="*/ 26 w 128"/>
              <a:gd name="T109" fmla="*/ 74 h 128"/>
              <a:gd name="T110" fmla="*/ 38 w 128"/>
              <a:gd name="T111" fmla="*/ 73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8" h="128">
                <a:moveTo>
                  <a:pt x="48" y="36"/>
                </a:moveTo>
                <a:cubicBezTo>
                  <a:pt x="50" y="35"/>
                  <a:pt x="51" y="35"/>
                  <a:pt x="53" y="36"/>
                </a:cubicBezTo>
                <a:cubicBezTo>
                  <a:pt x="54" y="37"/>
                  <a:pt x="54" y="39"/>
                  <a:pt x="53" y="40"/>
                </a:cubicBezTo>
                <a:cubicBezTo>
                  <a:pt x="40" y="53"/>
                  <a:pt x="40" y="53"/>
                  <a:pt x="40" y="53"/>
                </a:cubicBezTo>
                <a:cubicBezTo>
                  <a:pt x="39" y="54"/>
                  <a:pt x="37" y="54"/>
                  <a:pt x="35" y="53"/>
                </a:cubicBezTo>
                <a:cubicBezTo>
                  <a:pt x="34" y="52"/>
                  <a:pt x="34" y="50"/>
                  <a:pt x="35" y="49"/>
                </a:cubicBezTo>
                <a:cubicBezTo>
                  <a:pt x="48" y="36"/>
                  <a:pt x="48" y="36"/>
                  <a:pt x="48" y="36"/>
                </a:cubicBezTo>
                <a:close/>
                <a:moveTo>
                  <a:pt x="85" y="51"/>
                </a:moveTo>
                <a:cubicBezTo>
                  <a:pt x="83" y="50"/>
                  <a:pt x="83" y="48"/>
                  <a:pt x="84" y="47"/>
                </a:cubicBezTo>
                <a:cubicBezTo>
                  <a:pt x="84" y="45"/>
                  <a:pt x="86" y="45"/>
                  <a:pt x="88" y="46"/>
                </a:cubicBezTo>
                <a:cubicBezTo>
                  <a:pt x="126" y="68"/>
                  <a:pt x="126" y="68"/>
                  <a:pt x="126" y="68"/>
                </a:cubicBezTo>
                <a:cubicBezTo>
                  <a:pt x="127" y="69"/>
                  <a:pt x="128" y="70"/>
                  <a:pt x="127" y="72"/>
                </a:cubicBezTo>
                <a:cubicBezTo>
                  <a:pt x="126" y="73"/>
                  <a:pt x="124" y="74"/>
                  <a:pt x="123" y="73"/>
                </a:cubicBezTo>
                <a:cubicBezTo>
                  <a:pt x="85" y="51"/>
                  <a:pt x="85" y="51"/>
                  <a:pt x="85" y="51"/>
                </a:cubicBezTo>
                <a:close/>
                <a:moveTo>
                  <a:pt x="45" y="88"/>
                </a:moveTo>
                <a:cubicBezTo>
                  <a:pt x="44" y="87"/>
                  <a:pt x="45" y="85"/>
                  <a:pt x="46" y="84"/>
                </a:cubicBezTo>
                <a:cubicBezTo>
                  <a:pt x="48" y="83"/>
                  <a:pt x="50" y="84"/>
                  <a:pt x="50" y="85"/>
                </a:cubicBezTo>
                <a:cubicBezTo>
                  <a:pt x="72" y="123"/>
                  <a:pt x="72" y="123"/>
                  <a:pt x="72" y="123"/>
                </a:cubicBezTo>
                <a:cubicBezTo>
                  <a:pt x="73" y="125"/>
                  <a:pt x="73" y="126"/>
                  <a:pt x="71" y="127"/>
                </a:cubicBezTo>
                <a:cubicBezTo>
                  <a:pt x="70" y="128"/>
                  <a:pt x="68" y="128"/>
                  <a:pt x="67" y="126"/>
                </a:cubicBezTo>
                <a:cubicBezTo>
                  <a:pt x="45" y="88"/>
                  <a:pt x="45" y="88"/>
                  <a:pt x="45" y="88"/>
                </a:cubicBezTo>
                <a:close/>
                <a:moveTo>
                  <a:pt x="114" y="85"/>
                </a:moveTo>
                <a:cubicBezTo>
                  <a:pt x="116" y="86"/>
                  <a:pt x="116" y="88"/>
                  <a:pt x="114" y="89"/>
                </a:cubicBezTo>
                <a:cubicBezTo>
                  <a:pt x="113" y="90"/>
                  <a:pt x="111" y="90"/>
                  <a:pt x="110" y="89"/>
                </a:cubicBezTo>
                <a:cubicBezTo>
                  <a:pt x="102" y="81"/>
                  <a:pt x="102" y="81"/>
                  <a:pt x="102" y="81"/>
                </a:cubicBezTo>
                <a:cubicBezTo>
                  <a:pt x="101" y="80"/>
                  <a:pt x="101" y="78"/>
                  <a:pt x="102" y="76"/>
                </a:cubicBezTo>
                <a:cubicBezTo>
                  <a:pt x="103" y="75"/>
                  <a:pt x="105" y="75"/>
                  <a:pt x="106" y="76"/>
                </a:cubicBezTo>
                <a:cubicBezTo>
                  <a:pt x="114" y="85"/>
                  <a:pt x="114" y="85"/>
                  <a:pt x="114" y="85"/>
                </a:cubicBezTo>
                <a:close/>
                <a:moveTo>
                  <a:pt x="108" y="92"/>
                </a:moveTo>
                <a:cubicBezTo>
                  <a:pt x="109" y="93"/>
                  <a:pt x="109" y="95"/>
                  <a:pt x="108" y="96"/>
                </a:cubicBezTo>
                <a:cubicBezTo>
                  <a:pt x="107" y="97"/>
                  <a:pt x="105" y="97"/>
                  <a:pt x="104" y="96"/>
                </a:cubicBezTo>
                <a:cubicBezTo>
                  <a:pt x="90" y="83"/>
                  <a:pt x="90" y="83"/>
                  <a:pt x="90" y="83"/>
                </a:cubicBezTo>
                <a:cubicBezTo>
                  <a:pt x="89" y="81"/>
                  <a:pt x="89" y="80"/>
                  <a:pt x="90" y="78"/>
                </a:cubicBezTo>
                <a:cubicBezTo>
                  <a:pt x="92" y="77"/>
                  <a:pt x="94" y="77"/>
                  <a:pt x="95" y="78"/>
                </a:cubicBezTo>
                <a:cubicBezTo>
                  <a:pt x="108" y="92"/>
                  <a:pt x="108" y="92"/>
                  <a:pt x="108" y="92"/>
                </a:cubicBezTo>
                <a:close/>
                <a:moveTo>
                  <a:pt x="101" y="98"/>
                </a:moveTo>
                <a:cubicBezTo>
                  <a:pt x="102" y="99"/>
                  <a:pt x="102" y="101"/>
                  <a:pt x="101" y="102"/>
                </a:cubicBezTo>
                <a:cubicBezTo>
                  <a:pt x="100" y="104"/>
                  <a:pt x="98" y="104"/>
                  <a:pt x="97" y="102"/>
                </a:cubicBezTo>
                <a:cubicBezTo>
                  <a:pt x="89" y="94"/>
                  <a:pt x="89" y="94"/>
                  <a:pt x="89" y="94"/>
                </a:cubicBezTo>
                <a:cubicBezTo>
                  <a:pt x="87" y="93"/>
                  <a:pt x="87" y="91"/>
                  <a:pt x="89" y="90"/>
                </a:cubicBezTo>
                <a:cubicBezTo>
                  <a:pt x="90" y="89"/>
                  <a:pt x="92" y="89"/>
                  <a:pt x="93" y="90"/>
                </a:cubicBezTo>
                <a:cubicBezTo>
                  <a:pt x="101" y="98"/>
                  <a:pt x="101" y="98"/>
                  <a:pt x="101" y="98"/>
                </a:cubicBezTo>
                <a:close/>
                <a:moveTo>
                  <a:pt x="95" y="105"/>
                </a:moveTo>
                <a:cubicBezTo>
                  <a:pt x="96" y="106"/>
                  <a:pt x="96" y="108"/>
                  <a:pt x="95" y="109"/>
                </a:cubicBezTo>
                <a:cubicBezTo>
                  <a:pt x="93" y="110"/>
                  <a:pt x="92" y="110"/>
                  <a:pt x="90" y="109"/>
                </a:cubicBezTo>
                <a:cubicBezTo>
                  <a:pt x="82" y="101"/>
                  <a:pt x="82" y="101"/>
                  <a:pt x="82" y="101"/>
                </a:cubicBezTo>
                <a:cubicBezTo>
                  <a:pt x="81" y="99"/>
                  <a:pt x="81" y="97"/>
                  <a:pt x="82" y="96"/>
                </a:cubicBezTo>
                <a:cubicBezTo>
                  <a:pt x="83" y="95"/>
                  <a:pt x="85" y="95"/>
                  <a:pt x="86" y="96"/>
                </a:cubicBezTo>
                <a:cubicBezTo>
                  <a:pt x="95" y="105"/>
                  <a:pt x="95" y="105"/>
                  <a:pt x="95" y="105"/>
                </a:cubicBezTo>
                <a:close/>
                <a:moveTo>
                  <a:pt x="88" y="111"/>
                </a:moveTo>
                <a:cubicBezTo>
                  <a:pt x="89" y="112"/>
                  <a:pt x="89" y="114"/>
                  <a:pt x="88" y="116"/>
                </a:cubicBezTo>
                <a:cubicBezTo>
                  <a:pt x="87" y="117"/>
                  <a:pt x="85" y="117"/>
                  <a:pt x="84" y="116"/>
                </a:cubicBezTo>
                <a:cubicBezTo>
                  <a:pt x="71" y="102"/>
                  <a:pt x="71" y="102"/>
                  <a:pt x="71" y="102"/>
                </a:cubicBezTo>
                <a:cubicBezTo>
                  <a:pt x="70" y="101"/>
                  <a:pt x="70" y="99"/>
                  <a:pt x="71" y="98"/>
                </a:cubicBezTo>
                <a:cubicBezTo>
                  <a:pt x="72" y="97"/>
                  <a:pt x="74" y="97"/>
                  <a:pt x="75" y="98"/>
                </a:cubicBezTo>
                <a:cubicBezTo>
                  <a:pt x="88" y="111"/>
                  <a:pt x="88" y="111"/>
                  <a:pt x="88" y="111"/>
                </a:cubicBezTo>
                <a:close/>
                <a:moveTo>
                  <a:pt x="79" y="46"/>
                </a:moveTo>
                <a:cubicBezTo>
                  <a:pt x="45" y="80"/>
                  <a:pt x="45" y="80"/>
                  <a:pt x="45" y="80"/>
                </a:cubicBezTo>
                <a:cubicBezTo>
                  <a:pt x="41" y="84"/>
                  <a:pt x="35" y="86"/>
                  <a:pt x="30" y="85"/>
                </a:cubicBezTo>
                <a:cubicBezTo>
                  <a:pt x="27" y="85"/>
                  <a:pt x="23" y="84"/>
                  <a:pt x="20" y="82"/>
                </a:cubicBezTo>
                <a:cubicBezTo>
                  <a:pt x="20" y="82"/>
                  <a:pt x="20" y="82"/>
                  <a:pt x="20" y="82"/>
                </a:cubicBezTo>
                <a:cubicBezTo>
                  <a:pt x="17" y="80"/>
                  <a:pt x="15" y="77"/>
                  <a:pt x="13" y="74"/>
                </a:cubicBezTo>
                <a:cubicBezTo>
                  <a:pt x="11" y="70"/>
                  <a:pt x="10" y="64"/>
                  <a:pt x="12" y="58"/>
                </a:cubicBezTo>
                <a:cubicBezTo>
                  <a:pt x="13" y="56"/>
                  <a:pt x="14" y="55"/>
                  <a:pt x="15" y="54"/>
                </a:cubicBezTo>
                <a:cubicBezTo>
                  <a:pt x="17" y="51"/>
                  <a:pt x="19" y="48"/>
                  <a:pt x="6" y="35"/>
                </a:cubicBezTo>
                <a:cubicBezTo>
                  <a:pt x="6" y="35"/>
                  <a:pt x="6" y="35"/>
                  <a:pt x="6" y="35"/>
                </a:cubicBezTo>
                <a:cubicBezTo>
                  <a:pt x="6" y="35"/>
                  <a:pt x="6" y="35"/>
                  <a:pt x="6" y="35"/>
                </a:cubicBezTo>
                <a:cubicBezTo>
                  <a:pt x="2" y="31"/>
                  <a:pt x="0" y="26"/>
                  <a:pt x="0" y="21"/>
                </a:cubicBezTo>
                <a:cubicBezTo>
                  <a:pt x="0" y="15"/>
                  <a:pt x="2" y="10"/>
                  <a:pt x="6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6"/>
                  <a:pt x="6" y="6"/>
                  <a:pt x="6" y="6"/>
                </a:cubicBezTo>
                <a:cubicBezTo>
                  <a:pt x="6" y="6"/>
                  <a:pt x="6" y="6"/>
                  <a:pt x="6" y="6"/>
                </a:cubicBezTo>
                <a:cubicBezTo>
                  <a:pt x="10" y="2"/>
                  <a:pt x="15" y="0"/>
                  <a:pt x="20" y="0"/>
                </a:cubicBezTo>
                <a:cubicBezTo>
                  <a:pt x="25" y="0"/>
                  <a:pt x="31" y="2"/>
                  <a:pt x="34" y="6"/>
                </a:cubicBezTo>
                <a:cubicBezTo>
                  <a:pt x="34" y="6"/>
                  <a:pt x="34" y="6"/>
                  <a:pt x="34" y="6"/>
                </a:cubicBezTo>
                <a:cubicBezTo>
                  <a:pt x="35" y="7"/>
                  <a:pt x="35" y="7"/>
                  <a:pt x="35" y="7"/>
                </a:cubicBezTo>
                <a:cubicBezTo>
                  <a:pt x="48" y="20"/>
                  <a:pt x="50" y="18"/>
                  <a:pt x="53" y="16"/>
                </a:cubicBezTo>
                <a:cubicBezTo>
                  <a:pt x="54" y="15"/>
                  <a:pt x="56" y="14"/>
                  <a:pt x="58" y="13"/>
                </a:cubicBezTo>
                <a:cubicBezTo>
                  <a:pt x="64" y="11"/>
                  <a:pt x="69" y="11"/>
                  <a:pt x="74" y="14"/>
                </a:cubicBezTo>
                <a:cubicBezTo>
                  <a:pt x="77" y="15"/>
                  <a:pt x="79" y="18"/>
                  <a:pt x="81" y="21"/>
                </a:cubicBezTo>
                <a:cubicBezTo>
                  <a:pt x="83" y="24"/>
                  <a:pt x="85" y="27"/>
                  <a:pt x="85" y="30"/>
                </a:cubicBezTo>
                <a:cubicBezTo>
                  <a:pt x="86" y="36"/>
                  <a:pt x="84" y="41"/>
                  <a:pt x="79" y="46"/>
                </a:cubicBezTo>
                <a:close/>
                <a:moveTo>
                  <a:pt x="38" y="73"/>
                </a:moveTo>
                <a:cubicBezTo>
                  <a:pt x="72" y="39"/>
                  <a:pt x="72" y="39"/>
                  <a:pt x="72" y="39"/>
                </a:cubicBezTo>
                <a:cubicBezTo>
                  <a:pt x="75" y="37"/>
                  <a:pt x="75" y="34"/>
                  <a:pt x="75" y="32"/>
                </a:cubicBezTo>
                <a:cubicBezTo>
                  <a:pt x="75" y="30"/>
                  <a:pt x="74" y="28"/>
                  <a:pt x="73" y="26"/>
                </a:cubicBezTo>
                <a:cubicBezTo>
                  <a:pt x="72" y="25"/>
                  <a:pt x="71" y="23"/>
                  <a:pt x="69" y="23"/>
                </a:cubicBezTo>
                <a:cubicBezTo>
                  <a:pt x="67" y="21"/>
                  <a:pt x="64" y="21"/>
                  <a:pt x="62" y="22"/>
                </a:cubicBezTo>
                <a:cubicBezTo>
                  <a:pt x="61" y="22"/>
                  <a:pt x="60" y="23"/>
                  <a:pt x="59" y="24"/>
                </a:cubicBezTo>
                <a:cubicBezTo>
                  <a:pt x="53" y="28"/>
                  <a:pt x="47" y="33"/>
                  <a:pt x="28" y="14"/>
                </a:cubicBezTo>
                <a:cubicBezTo>
                  <a:pt x="27" y="13"/>
                  <a:pt x="27" y="13"/>
                  <a:pt x="27" y="13"/>
                </a:cubicBezTo>
                <a:cubicBezTo>
                  <a:pt x="27" y="13"/>
                  <a:pt x="27" y="13"/>
                  <a:pt x="27" y="13"/>
                </a:cubicBezTo>
                <a:cubicBezTo>
                  <a:pt x="25" y="11"/>
                  <a:pt x="23" y="10"/>
                  <a:pt x="20" y="10"/>
                </a:cubicBezTo>
                <a:cubicBezTo>
                  <a:pt x="18" y="10"/>
                  <a:pt x="15" y="11"/>
                  <a:pt x="13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3" y="13"/>
                  <a:pt x="13" y="13"/>
                  <a:pt x="13" y="13"/>
                </a:cubicBezTo>
                <a:cubicBezTo>
                  <a:pt x="11" y="15"/>
                  <a:pt x="10" y="18"/>
                  <a:pt x="10" y="21"/>
                </a:cubicBezTo>
                <a:cubicBezTo>
                  <a:pt x="10" y="23"/>
                  <a:pt x="11" y="26"/>
                  <a:pt x="13" y="28"/>
                </a:cubicBezTo>
                <a:cubicBezTo>
                  <a:pt x="13" y="28"/>
                  <a:pt x="13" y="28"/>
                  <a:pt x="13" y="28"/>
                </a:cubicBezTo>
                <a:cubicBezTo>
                  <a:pt x="13" y="28"/>
                  <a:pt x="13" y="28"/>
                  <a:pt x="13" y="28"/>
                </a:cubicBezTo>
                <a:cubicBezTo>
                  <a:pt x="13" y="28"/>
                  <a:pt x="13" y="28"/>
                  <a:pt x="13" y="28"/>
                </a:cubicBezTo>
                <a:cubicBezTo>
                  <a:pt x="32" y="47"/>
                  <a:pt x="28" y="53"/>
                  <a:pt x="23" y="60"/>
                </a:cubicBezTo>
                <a:cubicBezTo>
                  <a:pt x="23" y="60"/>
                  <a:pt x="22" y="61"/>
                  <a:pt x="22" y="62"/>
                </a:cubicBezTo>
                <a:cubicBezTo>
                  <a:pt x="21" y="65"/>
                  <a:pt x="21" y="67"/>
                  <a:pt x="22" y="70"/>
                </a:cubicBezTo>
                <a:cubicBezTo>
                  <a:pt x="23" y="71"/>
                  <a:pt x="24" y="72"/>
                  <a:pt x="26" y="73"/>
                </a:cubicBezTo>
                <a:cubicBezTo>
                  <a:pt x="26" y="74"/>
                  <a:pt x="26" y="74"/>
                  <a:pt x="26" y="74"/>
                </a:cubicBezTo>
                <a:cubicBezTo>
                  <a:pt x="27" y="75"/>
                  <a:pt x="29" y="75"/>
                  <a:pt x="31" y="76"/>
                </a:cubicBezTo>
                <a:cubicBezTo>
                  <a:pt x="34" y="76"/>
                  <a:pt x="36" y="75"/>
                  <a:pt x="38" y="7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01" name="Freeform 3991"/>
          <p:cNvSpPr>
            <a:spLocks noEditPoints="1"/>
          </p:cNvSpPr>
          <p:nvPr/>
        </p:nvSpPr>
        <p:spPr bwMode="auto">
          <a:xfrm>
            <a:off x="9755858" y="2443399"/>
            <a:ext cx="211939" cy="232250"/>
          </a:xfrm>
          <a:custGeom>
            <a:avLst/>
            <a:gdLst>
              <a:gd name="T0" fmla="*/ 5 w 119"/>
              <a:gd name="T1" fmla="*/ 0 h 130"/>
              <a:gd name="T2" fmla="*/ 119 w 119"/>
              <a:gd name="T3" fmla="*/ 5 h 130"/>
              <a:gd name="T4" fmla="*/ 119 w 119"/>
              <a:gd name="T5" fmla="*/ 125 h 130"/>
              <a:gd name="T6" fmla="*/ 114 w 119"/>
              <a:gd name="T7" fmla="*/ 130 h 130"/>
              <a:gd name="T8" fmla="*/ 0 w 119"/>
              <a:gd name="T9" fmla="*/ 125 h 130"/>
              <a:gd name="T10" fmla="*/ 0 w 119"/>
              <a:gd name="T11" fmla="*/ 5 h 130"/>
              <a:gd name="T12" fmla="*/ 59 w 119"/>
              <a:gd name="T13" fmla="*/ 15 h 130"/>
              <a:gd name="T14" fmla="*/ 67 w 119"/>
              <a:gd name="T15" fmla="*/ 18 h 130"/>
              <a:gd name="T16" fmla="*/ 67 w 119"/>
              <a:gd name="T17" fmla="*/ 18 h 130"/>
              <a:gd name="T18" fmla="*/ 70 w 119"/>
              <a:gd name="T19" fmla="*/ 25 h 130"/>
              <a:gd name="T20" fmla="*/ 93 w 119"/>
              <a:gd name="T21" fmla="*/ 40 h 130"/>
              <a:gd name="T22" fmla="*/ 109 w 119"/>
              <a:gd name="T23" fmla="*/ 31 h 130"/>
              <a:gd name="T24" fmla="*/ 10 w 119"/>
              <a:gd name="T25" fmla="*/ 10 h 130"/>
              <a:gd name="T26" fmla="*/ 13 w 119"/>
              <a:gd name="T27" fmla="*/ 35 h 130"/>
              <a:gd name="T28" fmla="*/ 25 w 119"/>
              <a:gd name="T29" fmla="*/ 40 h 130"/>
              <a:gd name="T30" fmla="*/ 49 w 119"/>
              <a:gd name="T31" fmla="*/ 26 h 130"/>
              <a:gd name="T32" fmla="*/ 52 w 119"/>
              <a:gd name="T33" fmla="*/ 18 h 130"/>
              <a:gd name="T34" fmla="*/ 59 w 119"/>
              <a:gd name="T35" fmla="*/ 15 h 130"/>
              <a:gd name="T36" fmla="*/ 10 w 119"/>
              <a:gd name="T37" fmla="*/ 120 h 130"/>
              <a:gd name="T38" fmla="*/ 109 w 119"/>
              <a:gd name="T39" fmla="*/ 40 h 130"/>
              <a:gd name="T40" fmla="*/ 70 w 119"/>
              <a:gd name="T41" fmla="*/ 46 h 130"/>
              <a:gd name="T42" fmla="*/ 70 w 119"/>
              <a:gd name="T43" fmla="*/ 61 h 130"/>
              <a:gd name="T44" fmla="*/ 67 w 119"/>
              <a:gd name="T45" fmla="*/ 69 h 130"/>
              <a:gd name="T46" fmla="*/ 52 w 119"/>
              <a:gd name="T47" fmla="*/ 68 h 130"/>
              <a:gd name="T48" fmla="*/ 52 w 119"/>
              <a:gd name="T49" fmla="*/ 68 h 130"/>
              <a:gd name="T50" fmla="*/ 49 w 119"/>
              <a:gd name="T51" fmla="*/ 61 h 130"/>
              <a:gd name="T52" fmla="*/ 49 w 119"/>
              <a:gd name="T53" fmla="*/ 46 h 130"/>
              <a:gd name="T54" fmla="*/ 10 w 119"/>
              <a:gd name="T55" fmla="*/ 40 h 130"/>
              <a:gd name="T56" fmla="*/ 55 w 119"/>
              <a:gd name="T57" fmla="*/ 46 h 130"/>
              <a:gd name="T58" fmla="*/ 59 w 119"/>
              <a:gd name="T59" fmla="*/ 50 h 130"/>
              <a:gd name="T60" fmla="*/ 64 w 119"/>
              <a:gd name="T61" fmla="*/ 46 h 130"/>
              <a:gd name="T62" fmla="*/ 64 w 119"/>
              <a:gd name="T63" fmla="*/ 40 h 130"/>
              <a:gd name="T64" fmla="*/ 59 w 119"/>
              <a:gd name="T65" fmla="*/ 36 h 130"/>
              <a:gd name="T66" fmla="*/ 55 w 119"/>
              <a:gd name="T67" fmla="*/ 40 h 130"/>
              <a:gd name="T68" fmla="*/ 63 w 119"/>
              <a:gd name="T69" fmla="*/ 22 h 130"/>
              <a:gd name="T70" fmla="*/ 56 w 119"/>
              <a:gd name="T71" fmla="*/ 22 h 130"/>
              <a:gd name="T72" fmla="*/ 56 w 119"/>
              <a:gd name="T73" fmla="*/ 22 h 130"/>
              <a:gd name="T74" fmla="*/ 55 w 119"/>
              <a:gd name="T75" fmla="*/ 25 h 130"/>
              <a:gd name="T76" fmla="*/ 55 w 119"/>
              <a:gd name="T77" fmla="*/ 25 h 130"/>
              <a:gd name="T78" fmla="*/ 56 w 119"/>
              <a:gd name="T79" fmla="*/ 28 h 130"/>
              <a:gd name="T80" fmla="*/ 62 w 119"/>
              <a:gd name="T81" fmla="*/ 29 h 130"/>
              <a:gd name="T82" fmla="*/ 64 w 119"/>
              <a:gd name="T83" fmla="*/ 25 h 130"/>
              <a:gd name="T84" fmla="*/ 64 w 119"/>
              <a:gd name="T85" fmla="*/ 25 h 130"/>
              <a:gd name="T86" fmla="*/ 63 w 119"/>
              <a:gd name="T87" fmla="*/ 58 h 130"/>
              <a:gd name="T88" fmla="*/ 59 w 119"/>
              <a:gd name="T89" fmla="*/ 56 h 130"/>
              <a:gd name="T90" fmla="*/ 56 w 119"/>
              <a:gd name="T91" fmla="*/ 58 h 130"/>
              <a:gd name="T92" fmla="*/ 55 w 119"/>
              <a:gd name="T93" fmla="*/ 61 h 130"/>
              <a:gd name="T94" fmla="*/ 55 w 119"/>
              <a:gd name="T95" fmla="*/ 61 h 130"/>
              <a:gd name="T96" fmla="*/ 56 w 119"/>
              <a:gd name="T97" fmla="*/ 64 h 130"/>
              <a:gd name="T98" fmla="*/ 59 w 119"/>
              <a:gd name="T99" fmla="*/ 66 h 130"/>
              <a:gd name="T100" fmla="*/ 63 w 119"/>
              <a:gd name="T101" fmla="*/ 64 h 130"/>
              <a:gd name="T102" fmla="*/ 64 w 119"/>
              <a:gd name="T103" fmla="*/ 61 h 130"/>
              <a:gd name="T104" fmla="*/ 63 w 119"/>
              <a:gd name="T105" fmla="*/ 58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19" h="130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114" y="0"/>
                  <a:pt x="114" y="0"/>
                  <a:pt x="114" y="0"/>
                </a:cubicBezTo>
                <a:cubicBezTo>
                  <a:pt x="116" y="0"/>
                  <a:pt x="119" y="3"/>
                  <a:pt x="119" y="5"/>
                </a:cubicBezTo>
                <a:cubicBezTo>
                  <a:pt x="119" y="5"/>
                  <a:pt x="119" y="5"/>
                  <a:pt x="119" y="5"/>
                </a:cubicBezTo>
                <a:cubicBezTo>
                  <a:pt x="119" y="125"/>
                  <a:pt x="119" y="125"/>
                  <a:pt x="119" y="125"/>
                </a:cubicBezTo>
                <a:cubicBezTo>
                  <a:pt x="119" y="127"/>
                  <a:pt x="116" y="130"/>
                  <a:pt x="114" y="130"/>
                </a:cubicBezTo>
                <a:cubicBezTo>
                  <a:pt x="114" y="130"/>
                  <a:pt x="114" y="130"/>
                  <a:pt x="114" y="130"/>
                </a:cubicBezTo>
                <a:cubicBezTo>
                  <a:pt x="5" y="130"/>
                  <a:pt x="5" y="130"/>
                  <a:pt x="5" y="130"/>
                </a:cubicBezTo>
                <a:cubicBezTo>
                  <a:pt x="2" y="130"/>
                  <a:pt x="0" y="127"/>
                  <a:pt x="0" y="125"/>
                </a:cubicBezTo>
                <a:cubicBezTo>
                  <a:pt x="0" y="125"/>
                  <a:pt x="0" y="125"/>
                  <a:pt x="0" y="125"/>
                </a:cubicBezTo>
                <a:cubicBezTo>
                  <a:pt x="0" y="5"/>
                  <a:pt x="0" y="5"/>
                  <a:pt x="0" y="5"/>
                </a:cubicBezTo>
                <a:cubicBezTo>
                  <a:pt x="0" y="3"/>
                  <a:pt x="2" y="0"/>
                  <a:pt x="5" y="0"/>
                </a:cubicBezTo>
                <a:close/>
                <a:moveTo>
                  <a:pt x="59" y="15"/>
                </a:moveTo>
                <a:cubicBezTo>
                  <a:pt x="62" y="15"/>
                  <a:pt x="65" y="16"/>
                  <a:pt x="67" y="18"/>
                </a:cubicBezTo>
                <a:cubicBezTo>
                  <a:pt x="67" y="18"/>
                  <a:pt x="67" y="18"/>
                  <a:pt x="67" y="18"/>
                </a:cubicBezTo>
                <a:cubicBezTo>
                  <a:pt x="67" y="18"/>
                  <a:pt x="67" y="18"/>
                  <a:pt x="67" y="18"/>
                </a:cubicBezTo>
                <a:cubicBezTo>
                  <a:pt x="67" y="18"/>
                  <a:pt x="67" y="18"/>
                  <a:pt x="67" y="18"/>
                </a:cubicBezTo>
                <a:cubicBezTo>
                  <a:pt x="69" y="20"/>
                  <a:pt x="70" y="22"/>
                  <a:pt x="70" y="25"/>
                </a:cubicBezTo>
                <a:cubicBezTo>
                  <a:pt x="70" y="25"/>
                  <a:pt x="70" y="25"/>
                  <a:pt x="70" y="25"/>
                </a:cubicBezTo>
                <a:cubicBezTo>
                  <a:pt x="70" y="40"/>
                  <a:pt x="70" y="40"/>
                  <a:pt x="70" y="40"/>
                </a:cubicBezTo>
                <a:cubicBezTo>
                  <a:pt x="93" y="40"/>
                  <a:pt x="93" y="40"/>
                  <a:pt x="93" y="40"/>
                </a:cubicBezTo>
                <a:cubicBezTo>
                  <a:pt x="98" y="40"/>
                  <a:pt x="102" y="38"/>
                  <a:pt x="106" y="35"/>
                </a:cubicBezTo>
                <a:cubicBezTo>
                  <a:pt x="107" y="34"/>
                  <a:pt x="108" y="32"/>
                  <a:pt x="109" y="31"/>
                </a:cubicBezTo>
                <a:cubicBezTo>
                  <a:pt x="109" y="10"/>
                  <a:pt x="109" y="10"/>
                  <a:pt x="109" y="10"/>
                </a:cubicBezTo>
                <a:cubicBezTo>
                  <a:pt x="10" y="10"/>
                  <a:pt x="10" y="10"/>
                  <a:pt x="10" y="10"/>
                </a:cubicBezTo>
                <a:cubicBezTo>
                  <a:pt x="10" y="31"/>
                  <a:pt x="10" y="31"/>
                  <a:pt x="10" y="31"/>
                </a:cubicBezTo>
                <a:cubicBezTo>
                  <a:pt x="11" y="32"/>
                  <a:pt x="12" y="34"/>
                  <a:pt x="13" y="35"/>
                </a:cubicBezTo>
                <a:cubicBezTo>
                  <a:pt x="13" y="35"/>
                  <a:pt x="13" y="35"/>
                  <a:pt x="13" y="35"/>
                </a:cubicBezTo>
                <a:cubicBezTo>
                  <a:pt x="16" y="38"/>
                  <a:pt x="21" y="40"/>
                  <a:pt x="25" y="40"/>
                </a:cubicBezTo>
                <a:cubicBezTo>
                  <a:pt x="49" y="40"/>
                  <a:pt x="49" y="40"/>
                  <a:pt x="49" y="40"/>
                </a:cubicBezTo>
                <a:cubicBezTo>
                  <a:pt x="49" y="26"/>
                  <a:pt x="49" y="26"/>
                  <a:pt x="49" y="26"/>
                </a:cubicBezTo>
                <a:cubicBezTo>
                  <a:pt x="49" y="25"/>
                  <a:pt x="49" y="25"/>
                  <a:pt x="49" y="25"/>
                </a:cubicBezTo>
                <a:cubicBezTo>
                  <a:pt x="49" y="22"/>
                  <a:pt x="50" y="20"/>
                  <a:pt x="52" y="18"/>
                </a:cubicBezTo>
                <a:cubicBezTo>
                  <a:pt x="52" y="18"/>
                  <a:pt x="52" y="18"/>
                  <a:pt x="52" y="18"/>
                </a:cubicBezTo>
                <a:cubicBezTo>
                  <a:pt x="54" y="16"/>
                  <a:pt x="56" y="15"/>
                  <a:pt x="59" y="15"/>
                </a:cubicBezTo>
                <a:close/>
                <a:moveTo>
                  <a:pt x="10" y="40"/>
                </a:moveTo>
                <a:cubicBezTo>
                  <a:pt x="10" y="120"/>
                  <a:pt x="10" y="120"/>
                  <a:pt x="10" y="120"/>
                </a:cubicBezTo>
                <a:cubicBezTo>
                  <a:pt x="109" y="120"/>
                  <a:pt x="109" y="120"/>
                  <a:pt x="109" y="120"/>
                </a:cubicBezTo>
                <a:cubicBezTo>
                  <a:pt x="109" y="40"/>
                  <a:pt x="109" y="40"/>
                  <a:pt x="109" y="40"/>
                </a:cubicBezTo>
                <a:cubicBezTo>
                  <a:pt x="105" y="44"/>
                  <a:pt x="99" y="46"/>
                  <a:pt x="93" y="46"/>
                </a:cubicBezTo>
                <a:cubicBezTo>
                  <a:pt x="70" y="46"/>
                  <a:pt x="70" y="46"/>
                  <a:pt x="70" y="46"/>
                </a:cubicBezTo>
                <a:cubicBezTo>
                  <a:pt x="70" y="61"/>
                  <a:pt x="70" y="61"/>
                  <a:pt x="70" y="61"/>
                </a:cubicBezTo>
                <a:cubicBezTo>
                  <a:pt x="70" y="61"/>
                  <a:pt x="70" y="61"/>
                  <a:pt x="70" y="61"/>
                </a:cubicBezTo>
                <a:cubicBezTo>
                  <a:pt x="70" y="64"/>
                  <a:pt x="69" y="66"/>
                  <a:pt x="67" y="68"/>
                </a:cubicBezTo>
                <a:cubicBezTo>
                  <a:pt x="67" y="69"/>
                  <a:pt x="67" y="69"/>
                  <a:pt x="67" y="69"/>
                </a:cubicBezTo>
                <a:cubicBezTo>
                  <a:pt x="65" y="70"/>
                  <a:pt x="62" y="72"/>
                  <a:pt x="59" y="72"/>
                </a:cubicBezTo>
                <a:cubicBezTo>
                  <a:pt x="56" y="72"/>
                  <a:pt x="54" y="70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2" y="68"/>
                  <a:pt x="52" y="68"/>
                  <a:pt x="52" y="68"/>
                </a:cubicBezTo>
                <a:cubicBezTo>
                  <a:pt x="50" y="66"/>
                  <a:pt x="49" y="64"/>
                  <a:pt x="49" y="61"/>
                </a:cubicBezTo>
                <a:cubicBezTo>
                  <a:pt x="49" y="60"/>
                  <a:pt x="49" y="60"/>
                  <a:pt x="49" y="60"/>
                </a:cubicBezTo>
                <a:cubicBezTo>
                  <a:pt x="49" y="46"/>
                  <a:pt x="49" y="46"/>
                  <a:pt x="49" y="46"/>
                </a:cubicBezTo>
                <a:cubicBezTo>
                  <a:pt x="25" y="46"/>
                  <a:pt x="25" y="46"/>
                  <a:pt x="25" y="46"/>
                </a:cubicBezTo>
                <a:cubicBezTo>
                  <a:pt x="19" y="46"/>
                  <a:pt x="14" y="44"/>
                  <a:pt x="10" y="40"/>
                </a:cubicBezTo>
                <a:close/>
                <a:moveTo>
                  <a:pt x="64" y="46"/>
                </a:moveTo>
                <a:cubicBezTo>
                  <a:pt x="55" y="46"/>
                  <a:pt x="55" y="46"/>
                  <a:pt x="55" y="46"/>
                </a:cubicBezTo>
                <a:cubicBezTo>
                  <a:pt x="55" y="51"/>
                  <a:pt x="55" y="51"/>
                  <a:pt x="55" y="51"/>
                </a:cubicBezTo>
                <a:cubicBezTo>
                  <a:pt x="56" y="51"/>
                  <a:pt x="58" y="50"/>
                  <a:pt x="59" y="50"/>
                </a:cubicBezTo>
                <a:cubicBezTo>
                  <a:pt x="61" y="50"/>
                  <a:pt x="63" y="51"/>
                  <a:pt x="64" y="51"/>
                </a:cubicBezTo>
                <a:cubicBezTo>
                  <a:pt x="64" y="46"/>
                  <a:pt x="64" y="46"/>
                  <a:pt x="64" y="46"/>
                </a:cubicBezTo>
                <a:close/>
                <a:moveTo>
                  <a:pt x="55" y="40"/>
                </a:moveTo>
                <a:cubicBezTo>
                  <a:pt x="64" y="40"/>
                  <a:pt x="64" y="40"/>
                  <a:pt x="64" y="40"/>
                </a:cubicBezTo>
                <a:cubicBezTo>
                  <a:pt x="64" y="35"/>
                  <a:pt x="64" y="35"/>
                  <a:pt x="64" y="35"/>
                </a:cubicBezTo>
                <a:cubicBezTo>
                  <a:pt x="63" y="35"/>
                  <a:pt x="61" y="36"/>
                  <a:pt x="59" y="36"/>
                </a:cubicBezTo>
                <a:cubicBezTo>
                  <a:pt x="58" y="36"/>
                  <a:pt x="56" y="35"/>
                  <a:pt x="55" y="35"/>
                </a:cubicBezTo>
                <a:cubicBezTo>
                  <a:pt x="55" y="40"/>
                  <a:pt x="55" y="40"/>
                  <a:pt x="55" y="40"/>
                </a:cubicBezTo>
                <a:close/>
                <a:moveTo>
                  <a:pt x="63" y="22"/>
                </a:moveTo>
                <a:cubicBezTo>
                  <a:pt x="63" y="22"/>
                  <a:pt x="63" y="22"/>
                  <a:pt x="63" y="22"/>
                </a:cubicBezTo>
                <a:cubicBezTo>
                  <a:pt x="62" y="21"/>
                  <a:pt x="61" y="20"/>
                  <a:pt x="59" y="20"/>
                </a:cubicBezTo>
                <a:cubicBezTo>
                  <a:pt x="58" y="20"/>
                  <a:pt x="57" y="21"/>
                  <a:pt x="56" y="22"/>
                </a:cubicBezTo>
                <a:cubicBezTo>
                  <a:pt x="56" y="22"/>
                  <a:pt x="56" y="22"/>
                  <a:pt x="56" y="22"/>
                </a:cubicBezTo>
                <a:cubicBezTo>
                  <a:pt x="56" y="22"/>
                  <a:pt x="56" y="22"/>
                  <a:pt x="56" y="22"/>
                </a:cubicBezTo>
                <a:cubicBezTo>
                  <a:pt x="55" y="23"/>
                  <a:pt x="55" y="24"/>
                  <a:pt x="55" y="25"/>
                </a:cubicBezTo>
                <a:cubicBezTo>
                  <a:pt x="55" y="25"/>
                  <a:pt x="55" y="25"/>
                  <a:pt x="55" y="25"/>
                </a:cubicBezTo>
                <a:cubicBezTo>
                  <a:pt x="55" y="25"/>
                  <a:pt x="55" y="25"/>
                  <a:pt x="55" y="25"/>
                </a:cubicBezTo>
                <a:cubicBezTo>
                  <a:pt x="55" y="25"/>
                  <a:pt x="55" y="25"/>
                  <a:pt x="55" y="25"/>
                </a:cubicBezTo>
                <a:cubicBezTo>
                  <a:pt x="55" y="27"/>
                  <a:pt x="55" y="28"/>
                  <a:pt x="56" y="28"/>
                </a:cubicBezTo>
                <a:cubicBezTo>
                  <a:pt x="56" y="28"/>
                  <a:pt x="56" y="28"/>
                  <a:pt x="56" y="28"/>
                </a:cubicBezTo>
                <a:cubicBezTo>
                  <a:pt x="57" y="29"/>
                  <a:pt x="58" y="30"/>
                  <a:pt x="59" y="30"/>
                </a:cubicBezTo>
                <a:cubicBezTo>
                  <a:pt x="61" y="30"/>
                  <a:pt x="62" y="29"/>
                  <a:pt x="62" y="29"/>
                </a:cubicBezTo>
                <a:cubicBezTo>
                  <a:pt x="63" y="28"/>
                  <a:pt x="63" y="28"/>
                  <a:pt x="63" y="28"/>
                </a:cubicBezTo>
                <a:cubicBezTo>
                  <a:pt x="63" y="28"/>
                  <a:pt x="64" y="26"/>
                  <a:pt x="64" y="25"/>
                </a:cubicBezTo>
                <a:cubicBezTo>
                  <a:pt x="64" y="25"/>
                  <a:pt x="64" y="25"/>
                  <a:pt x="64" y="25"/>
                </a:cubicBezTo>
                <a:cubicBezTo>
                  <a:pt x="64" y="25"/>
                  <a:pt x="64" y="25"/>
                  <a:pt x="64" y="25"/>
                </a:cubicBezTo>
                <a:cubicBezTo>
                  <a:pt x="64" y="24"/>
                  <a:pt x="63" y="23"/>
                  <a:pt x="63" y="22"/>
                </a:cubicBezTo>
                <a:close/>
                <a:moveTo>
                  <a:pt x="63" y="58"/>
                </a:moveTo>
                <a:cubicBezTo>
                  <a:pt x="63" y="58"/>
                  <a:pt x="63" y="58"/>
                  <a:pt x="63" y="58"/>
                </a:cubicBezTo>
                <a:cubicBezTo>
                  <a:pt x="62" y="57"/>
                  <a:pt x="61" y="56"/>
                  <a:pt x="59" y="56"/>
                </a:cubicBezTo>
                <a:cubicBezTo>
                  <a:pt x="58" y="56"/>
                  <a:pt x="57" y="57"/>
                  <a:pt x="56" y="58"/>
                </a:cubicBezTo>
                <a:cubicBezTo>
                  <a:pt x="56" y="58"/>
                  <a:pt x="56" y="58"/>
                  <a:pt x="56" y="58"/>
                </a:cubicBezTo>
                <a:cubicBezTo>
                  <a:pt x="56" y="58"/>
                  <a:pt x="56" y="58"/>
                  <a:pt x="56" y="58"/>
                </a:cubicBezTo>
                <a:cubicBezTo>
                  <a:pt x="55" y="58"/>
                  <a:pt x="55" y="59"/>
                  <a:pt x="55" y="61"/>
                </a:cubicBezTo>
                <a:cubicBezTo>
                  <a:pt x="55" y="61"/>
                  <a:pt x="55" y="61"/>
                  <a:pt x="55" y="61"/>
                </a:cubicBezTo>
                <a:cubicBezTo>
                  <a:pt x="55" y="61"/>
                  <a:pt x="55" y="61"/>
                  <a:pt x="55" y="61"/>
                </a:cubicBezTo>
                <a:cubicBezTo>
                  <a:pt x="55" y="61"/>
                  <a:pt x="55" y="61"/>
                  <a:pt x="55" y="61"/>
                </a:cubicBezTo>
                <a:cubicBezTo>
                  <a:pt x="55" y="62"/>
                  <a:pt x="55" y="63"/>
                  <a:pt x="56" y="64"/>
                </a:cubicBezTo>
                <a:cubicBezTo>
                  <a:pt x="56" y="64"/>
                  <a:pt x="56" y="64"/>
                  <a:pt x="56" y="64"/>
                </a:cubicBezTo>
                <a:cubicBezTo>
                  <a:pt x="57" y="65"/>
                  <a:pt x="58" y="66"/>
                  <a:pt x="59" y="66"/>
                </a:cubicBezTo>
                <a:cubicBezTo>
                  <a:pt x="61" y="66"/>
                  <a:pt x="62" y="65"/>
                  <a:pt x="62" y="64"/>
                </a:cubicBezTo>
                <a:cubicBezTo>
                  <a:pt x="63" y="64"/>
                  <a:pt x="63" y="64"/>
                  <a:pt x="63" y="64"/>
                </a:cubicBezTo>
                <a:cubicBezTo>
                  <a:pt x="63" y="63"/>
                  <a:pt x="64" y="62"/>
                  <a:pt x="64" y="61"/>
                </a:cubicBezTo>
                <a:cubicBezTo>
                  <a:pt x="64" y="61"/>
                  <a:pt x="64" y="61"/>
                  <a:pt x="64" y="61"/>
                </a:cubicBezTo>
                <a:cubicBezTo>
                  <a:pt x="64" y="61"/>
                  <a:pt x="64" y="61"/>
                  <a:pt x="64" y="61"/>
                </a:cubicBezTo>
                <a:cubicBezTo>
                  <a:pt x="64" y="59"/>
                  <a:pt x="63" y="58"/>
                  <a:pt x="63" y="5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02" name="Freeform 3992"/>
          <p:cNvSpPr>
            <a:spLocks noEditPoints="1"/>
          </p:cNvSpPr>
          <p:nvPr/>
        </p:nvSpPr>
        <p:spPr bwMode="auto">
          <a:xfrm>
            <a:off x="10167668" y="2443399"/>
            <a:ext cx="230041" cy="232250"/>
          </a:xfrm>
          <a:custGeom>
            <a:avLst/>
            <a:gdLst>
              <a:gd name="T0" fmla="*/ 13 w 129"/>
              <a:gd name="T1" fmla="*/ 65 h 130"/>
              <a:gd name="T2" fmla="*/ 24 w 129"/>
              <a:gd name="T3" fmla="*/ 62 h 130"/>
              <a:gd name="T4" fmla="*/ 24 w 129"/>
              <a:gd name="T5" fmla="*/ 68 h 130"/>
              <a:gd name="T6" fmla="*/ 65 w 129"/>
              <a:gd name="T7" fmla="*/ 0 h 130"/>
              <a:gd name="T8" fmla="*/ 110 w 129"/>
              <a:gd name="T9" fmla="*/ 19 h 130"/>
              <a:gd name="T10" fmla="*/ 129 w 129"/>
              <a:gd name="T11" fmla="*/ 65 h 130"/>
              <a:gd name="T12" fmla="*/ 110 w 129"/>
              <a:gd name="T13" fmla="*/ 111 h 130"/>
              <a:gd name="T14" fmla="*/ 65 w 129"/>
              <a:gd name="T15" fmla="*/ 130 h 130"/>
              <a:gd name="T16" fmla="*/ 19 w 129"/>
              <a:gd name="T17" fmla="*/ 111 h 130"/>
              <a:gd name="T18" fmla="*/ 0 w 129"/>
              <a:gd name="T19" fmla="*/ 65 h 130"/>
              <a:gd name="T20" fmla="*/ 19 w 129"/>
              <a:gd name="T21" fmla="*/ 19 h 130"/>
              <a:gd name="T22" fmla="*/ 65 w 129"/>
              <a:gd name="T23" fmla="*/ 0 h 130"/>
              <a:gd name="T24" fmla="*/ 65 w 129"/>
              <a:gd name="T25" fmla="*/ 10 h 130"/>
              <a:gd name="T26" fmla="*/ 10 w 129"/>
              <a:gd name="T27" fmla="*/ 65 h 130"/>
              <a:gd name="T28" fmla="*/ 65 w 129"/>
              <a:gd name="T29" fmla="*/ 120 h 130"/>
              <a:gd name="T30" fmla="*/ 119 w 129"/>
              <a:gd name="T31" fmla="*/ 65 h 130"/>
              <a:gd name="T32" fmla="*/ 65 w 129"/>
              <a:gd name="T33" fmla="*/ 52 h 130"/>
              <a:gd name="T34" fmla="*/ 74 w 129"/>
              <a:gd name="T35" fmla="*/ 56 h 130"/>
              <a:gd name="T36" fmla="*/ 74 w 129"/>
              <a:gd name="T37" fmla="*/ 74 h 130"/>
              <a:gd name="T38" fmla="*/ 65 w 129"/>
              <a:gd name="T39" fmla="*/ 78 h 130"/>
              <a:gd name="T40" fmla="*/ 55 w 129"/>
              <a:gd name="T41" fmla="*/ 74 h 130"/>
              <a:gd name="T42" fmla="*/ 55 w 129"/>
              <a:gd name="T43" fmla="*/ 56 h 130"/>
              <a:gd name="T44" fmla="*/ 65 w 129"/>
              <a:gd name="T45" fmla="*/ 52 h 130"/>
              <a:gd name="T46" fmla="*/ 65 w 129"/>
              <a:gd name="T47" fmla="*/ 58 h 130"/>
              <a:gd name="T48" fmla="*/ 60 w 129"/>
              <a:gd name="T49" fmla="*/ 60 h 130"/>
              <a:gd name="T50" fmla="*/ 60 w 129"/>
              <a:gd name="T51" fmla="*/ 70 h 130"/>
              <a:gd name="T52" fmla="*/ 65 w 129"/>
              <a:gd name="T53" fmla="*/ 72 h 130"/>
              <a:gd name="T54" fmla="*/ 70 w 129"/>
              <a:gd name="T55" fmla="*/ 70 h 130"/>
              <a:gd name="T56" fmla="*/ 70 w 129"/>
              <a:gd name="T57" fmla="*/ 60 h 130"/>
              <a:gd name="T58" fmla="*/ 49 w 129"/>
              <a:gd name="T59" fmla="*/ 47 h 130"/>
              <a:gd name="T60" fmla="*/ 98 w 129"/>
              <a:gd name="T61" fmla="*/ 34 h 130"/>
              <a:gd name="T62" fmla="*/ 98 w 129"/>
              <a:gd name="T63" fmla="*/ 36 h 130"/>
              <a:gd name="T64" fmla="*/ 81 w 129"/>
              <a:gd name="T65" fmla="*/ 83 h 130"/>
              <a:gd name="T66" fmla="*/ 35 w 129"/>
              <a:gd name="T67" fmla="*/ 98 h 130"/>
              <a:gd name="T68" fmla="*/ 31 w 129"/>
              <a:gd name="T69" fmla="*/ 94 h 130"/>
              <a:gd name="T70" fmla="*/ 47 w 129"/>
              <a:gd name="T71" fmla="*/ 49 h 130"/>
              <a:gd name="T72" fmla="*/ 49 w 129"/>
              <a:gd name="T73" fmla="*/ 47 h 130"/>
              <a:gd name="T74" fmla="*/ 52 w 129"/>
              <a:gd name="T75" fmla="*/ 52 h 130"/>
              <a:gd name="T76" fmla="*/ 77 w 129"/>
              <a:gd name="T77" fmla="*/ 78 h 130"/>
              <a:gd name="T78" fmla="*/ 62 w 129"/>
              <a:gd name="T79" fmla="*/ 16 h 130"/>
              <a:gd name="T80" fmla="*/ 68 w 129"/>
              <a:gd name="T81" fmla="*/ 16 h 130"/>
              <a:gd name="T82" fmla="*/ 65 w 129"/>
              <a:gd name="T83" fmla="*/ 28 h 130"/>
              <a:gd name="T84" fmla="*/ 62 w 129"/>
              <a:gd name="T85" fmla="*/ 16 h 130"/>
              <a:gd name="T86" fmla="*/ 117 w 129"/>
              <a:gd name="T87" fmla="*/ 65 h 130"/>
              <a:gd name="T88" fmla="*/ 105 w 129"/>
              <a:gd name="T89" fmla="*/ 68 h 130"/>
              <a:gd name="T90" fmla="*/ 105 w 129"/>
              <a:gd name="T91" fmla="*/ 62 h 130"/>
              <a:gd name="T92" fmla="*/ 68 w 129"/>
              <a:gd name="T93" fmla="*/ 114 h 130"/>
              <a:gd name="T94" fmla="*/ 62 w 129"/>
              <a:gd name="T95" fmla="*/ 114 h 130"/>
              <a:gd name="T96" fmla="*/ 65 w 129"/>
              <a:gd name="T97" fmla="*/ 102 h 130"/>
              <a:gd name="T98" fmla="*/ 68 w 129"/>
              <a:gd name="T99" fmla="*/ 114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9" h="130">
                <a:moveTo>
                  <a:pt x="16" y="68"/>
                </a:moveTo>
                <a:cubicBezTo>
                  <a:pt x="14" y="68"/>
                  <a:pt x="13" y="67"/>
                  <a:pt x="13" y="65"/>
                </a:cubicBezTo>
                <a:cubicBezTo>
                  <a:pt x="13" y="63"/>
                  <a:pt x="14" y="62"/>
                  <a:pt x="16" y="62"/>
                </a:cubicBezTo>
                <a:cubicBezTo>
                  <a:pt x="24" y="62"/>
                  <a:pt x="24" y="62"/>
                  <a:pt x="24" y="62"/>
                </a:cubicBezTo>
                <a:cubicBezTo>
                  <a:pt x="26" y="62"/>
                  <a:pt x="27" y="63"/>
                  <a:pt x="27" y="65"/>
                </a:cubicBezTo>
                <a:cubicBezTo>
                  <a:pt x="27" y="67"/>
                  <a:pt x="26" y="68"/>
                  <a:pt x="24" y="68"/>
                </a:cubicBezTo>
                <a:cubicBezTo>
                  <a:pt x="16" y="68"/>
                  <a:pt x="16" y="68"/>
                  <a:pt x="16" y="68"/>
                </a:cubicBezTo>
                <a:close/>
                <a:moveTo>
                  <a:pt x="65" y="0"/>
                </a:moveTo>
                <a:cubicBezTo>
                  <a:pt x="83" y="0"/>
                  <a:pt x="99" y="8"/>
                  <a:pt x="110" y="19"/>
                </a:cubicBezTo>
                <a:cubicBezTo>
                  <a:pt x="110" y="19"/>
                  <a:pt x="110" y="19"/>
                  <a:pt x="110" y="19"/>
                </a:cubicBezTo>
                <a:cubicBezTo>
                  <a:pt x="110" y="19"/>
                  <a:pt x="110" y="19"/>
                  <a:pt x="110" y="19"/>
                </a:cubicBezTo>
                <a:cubicBezTo>
                  <a:pt x="122" y="31"/>
                  <a:pt x="129" y="47"/>
                  <a:pt x="129" y="65"/>
                </a:cubicBezTo>
                <a:cubicBezTo>
                  <a:pt x="129" y="83"/>
                  <a:pt x="122" y="99"/>
                  <a:pt x="110" y="111"/>
                </a:cubicBezTo>
                <a:cubicBezTo>
                  <a:pt x="110" y="111"/>
                  <a:pt x="110" y="111"/>
                  <a:pt x="110" y="111"/>
                </a:cubicBezTo>
                <a:cubicBezTo>
                  <a:pt x="110" y="111"/>
                  <a:pt x="110" y="111"/>
                  <a:pt x="110" y="111"/>
                </a:cubicBezTo>
                <a:cubicBezTo>
                  <a:pt x="99" y="122"/>
                  <a:pt x="82" y="130"/>
                  <a:pt x="65" y="130"/>
                </a:cubicBezTo>
                <a:cubicBezTo>
                  <a:pt x="47" y="130"/>
                  <a:pt x="31" y="122"/>
                  <a:pt x="19" y="111"/>
                </a:cubicBezTo>
                <a:cubicBezTo>
                  <a:pt x="19" y="111"/>
                  <a:pt x="19" y="111"/>
                  <a:pt x="19" y="111"/>
                </a:cubicBezTo>
                <a:cubicBezTo>
                  <a:pt x="19" y="111"/>
                  <a:pt x="19" y="111"/>
                  <a:pt x="19" y="111"/>
                </a:cubicBezTo>
                <a:cubicBezTo>
                  <a:pt x="7" y="99"/>
                  <a:pt x="0" y="83"/>
                  <a:pt x="0" y="65"/>
                </a:cubicBezTo>
                <a:cubicBezTo>
                  <a:pt x="0" y="47"/>
                  <a:pt x="7" y="31"/>
                  <a:pt x="19" y="19"/>
                </a:cubicBezTo>
                <a:cubicBezTo>
                  <a:pt x="19" y="19"/>
                  <a:pt x="19" y="19"/>
                  <a:pt x="19" y="19"/>
                </a:cubicBezTo>
                <a:cubicBezTo>
                  <a:pt x="19" y="19"/>
                  <a:pt x="19" y="19"/>
                  <a:pt x="19" y="19"/>
                </a:cubicBezTo>
                <a:cubicBezTo>
                  <a:pt x="31" y="8"/>
                  <a:pt x="47" y="0"/>
                  <a:pt x="65" y="0"/>
                </a:cubicBezTo>
                <a:close/>
                <a:moveTo>
                  <a:pt x="103" y="26"/>
                </a:moveTo>
                <a:cubicBezTo>
                  <a:pt x="93" y="16"/>
                  <a:pt x="80" y="10"/>
                  <a:pt x="65" y="10"/>
                </a:cubicBezTo>
                <a:cubicBezTo>
                  <a:pt x="50" y="10"/>
                  <a:pt x="36" y="16"/>
                  <a:pt x="26" y="26"/>
                </a:cubicBezTo>
                <a:cubicBezTo>
                  <a:pt x="16" y="36"/>
                  <a:pt x="10" y="50"/>
                  <a:pt x="10" y="65"/>
                </a:cubicBezTo>
                <a:cubicBezTo>
                  <a:pt x="10" y="80"/>
                  <a:pt x="16" y="94"/>
                  <a:pt x="26" y="104"/>
                </a:cubicBezTo>
                <a:cubicBezTo>
                  <a:pt x="36" y="114"/>
                  <a:pt x="50" y="120"/>
                  <a:pt x="65" y="120"/>
                </a:cubicBezTo>
                <a:cubicBezTo>
                  <a:pt x="80" y="120"/>
                  <a:pt x="93" y="114"/>
                  <a:pt x="103" y="104"/>
                </a:cubicBezTo>
                <a:cubicBezTo>
                  <a:pt x="113" y="94"/>
                  <a:pt x="119" y="80"/>
                  <a:pt x="119" y="65"/>
                </a:cubicBezTo>
                <a:cubicBezTo>
                  <a:pt x="119" y="50"/>
                  <a:pt x="113" y="36"/>
                  <a:pt x="103" y="26"/>
                </a:cubicBezTo>
                <a:close/>
                <a:moveTo>
                  <a:pt x="65" y="52"/>
                </a:moveTo>
                <a:cubicBezTo>
                  <a:pt x="68" y="52"/>
                  <a:pt x="72" y="53"/>
                  <a:pt x="74" y="56"/>
                </a:cubicBezTo>
                <a:cubicBezTo>
                  <a:pt x="74" y="56"/>
                  <a:pt x="74" y="56"/>
                  <a:pt x="74" y="56"/>
                </a:cubicBezTo>
                <a:cubicBezTo>
                  <a:pt x="76" y="58"/>
                  <a:pt x="78" y="61"/>
                  <a:pt x="78" y="65"/>
                </a:cubicBezTo>
                <a:cubicBezTo>
                  <a:pt x="78" y="69"/>
                  <a:pt x="76" y="72"/>
                  <a:pt x="7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72" y="77"/>
                  <a:pt x="68" y="78"/>
                  <a:pt x="65" y="78"/>
                </a:cubicBezTo>
                <a:cubicBezTo>
                  <a:pt x="61" y="78"/>
                  <a:pt x="58" y="77"/>
                  <a:pt x="56" y="74"/>
                </a:cubicBezTo>
                <a:cubicBezTo>
                  <a:pt x="55" y="74"/>
                  <a:pt x="55" y="74"/>
                  <a:pt x="55" y="74"/>
                </a:cubicBezTo>
                <a:cubicBezTo>
                  <a:pt x="53" y="72"/>
                  <a:pt x="52" y="69"/>
                  <a:pt x="52" y="65"/>
                </a:cubicBezTo>
                <a:cubicBezTo>
                  <a:pt x="52" y="61"/>
                  <a:pt x="53" y="58"/>
                  <a:pt x="55" y="56"/>
                </a:cubicBezTo>
                <a:cubicBezTo>
                  <a:pt x="56" y="56"/>
                  <a:pt x="56" y="56"/>
                  <a:pt x="56" y="56"/>
                </a:cubicBezTo>
                <a:cubicBezTo>
                  <a:pt x="58" y="53"/>
                  <a:pt x="61" y="52"/>
                  <a:pt x="65" y="52"/>
                </a:cubicBezTo>
                <a:close/>
                <a:moveTo>
                  <a:pt x="70" y="60"/>
                </a:moveTo>
                <a:cubicBezTo>
                  <a:pt x="68" y="59"/>
                  <a:pt x="67" y="58"/>
                  <a:pt x="65" y="58"/>
                </a:cubicBezTo>
                <a:cubicBezTo>
                  <a:pt x="63" y="58"/>
                  <a:pt x="61" y="59"/>
                  <a:pt x="60" y="60"/>
                </a:cubicBezTo>
                <a:cubicBezTo>
                  <a:pt x="60" y="60"/>
                  <a:pt x="60" y="60"/>
                  <a:pt x="60" y="60"/>
                </a:cubicBezTo>
                <a:cubicBezTo>
                  <a:pt x="58" y="61"/>
                  <a:pt x="58" y="63"/>
                  <a:pt x="58" y="65"/>
                </a:cubicBezTo>
                <a:cubicBezTo>
                  <a:pt x="58" y="67"/>
                  <a:pt x="58" y="69"/>
                  <a:pt x="60" y="70"/>
                </a:cubicBezTo>
                <a:cubicBezTo>
                  <a:pt x="60" y="70"/>
                  <a:pt x="60" y="70"/>
                  <a:pt x="60" y="70"/>
                </a:cubicBezTo>
                <a:cubicBezTo>
                  <a:pt x="61" y="71"/>
                  <a:pt x="63" y="72"/>
                  <a:pt x="65" y="72"/>
                </a:cubicBezTo>
                <a:cubicBezTo>
                  <a:pt x="67" y="72"/>
                  <a:pt x="68" y="71"/>
                  <a:pt x="70" y="70"/>
                </a:cubicBezTo>
                <a:cubicBezTo>
                  <a:pt x="70" y="70"/>
                  <a:pt x="70" y="70"/>
                  <a:pt x="70" y="70"/>
                </a:cubicBezTo>
                <a:cubicBezTo>
                  <a:pt x="71" y="69"/>
                  <a:pt x="72" y="67"/>
                  <a:pt x="72" y="65"/>
                </a:cubicBezTo>
                <a:cubicBezTo>
                  <a:pt x="72" y="63"/>
                  <a:pt x="71" y="61"/>
                  <a:pt x="70" y="60"/>
                </a:cubicBezTo>
                <a:cubicBezTo>
                  <a:pt x="70" y="60"/>
                  <a:pt x="70" y="60"/>
                  <a:pt x="70" y="60"/>
                </a:cubicBezTo>
                <a:close/>
                <a:moveTo>
                  <a:pt x="49" y="47"/>
                </a:moveTo>
                <a:cubicBezTo>
                  <a:pt x="94" y="32"/>
                  <a:pt x="94" y="32"/>
                  <a:pt x="94" y="32"/>
                </a:cubicBezTo>
                <a:cubicBezTo>
                  <a:pt x="96" y="31"/>
                  <a:pt x="97" y="32"/>
                  <a:pt x="98" y="34"/>
                </a:cubicBezTo>
                <a:cubicBezTo>
                  <a:pt x="98" y="34"/>
                  <a:pt x="98" y="35"/>
                  <a:pt x="98" y="36"/>
                </a:cubicBezTo>
                <a:cubicBezTo>
                  <a:pt x="98" y="36"/>
                  <a:pt x="98" y="36"/>
                  <a:pt x="98" y="36"/>
                </a:cubicBezTo>
                <a:cubicBezTo>
                  <a:pt x="83" y="81"/>
                  <a:pt x="83" y="81"/>
                  <a:pt x="83" y="81"/>
                </a:cubicBezTo>
                <a:cubicBezTo>
                  <a:pt x="82" y="82"/>
                  <a:pt x="82" y="83"/>
                  <a:pt x="81" y="83"/>
                </a:cubicBezTo>
                <a:cubicBezTo>
                  <a:pt x="81" y="83"/>
                  <a:pt x="81" y="83"/>
                  <a:pt x="81" y="83"/>
                </a:cubicBezTo>
                <a:cubicBezTo>
                  <a:pt x="35" y="98"/>
                  <a:pt x="35" y="98"/>
                  <a:pt x="35" y="98"/>
                </a:cubicBezTo>
                <a:cubicBezTo>
                  <a:pt x="34" y="99"/>
                  <a:pt x="32" y="98"/>
                  <a:pt x="31" y="96"/>
                </a:cubicBezTo>
                <a:cubicBezTo>
                  <a:pt x="31" y="96"/>
                  <a:pt x="31" y="95"/>
                  <a:pt x="31" y="94"/>
                </a:cubicBezTo>
                <a:cubicBezTo>
                  <a:pt x="31" y="94"/>
                  <a:pt x="31" y="94"/>
                  <a:pt x="31" y="94"/>
                </a:cubicBezTo>
                <a:cubicBezTo>
                  <a:pt x="47" y="49"/>
                  <a:pt x="47" y="49"/>
                  <a:pt x="47" y="49"/>
                </a:cubicBezTo>
                <a:cubicBezTo>
                  <a:pt x="47" y="48"/>
                  <a:pt x="48" y="47"/>
                  <a:pt x="49" y="47"/>
                </a:cubicBezTo>
                <a:cubicBezTo>
                  <a:pt x="49" y="47"/>
                  <a:pt x="49" y="47"/>
                  <a:pt x="49" y="47"/>
                </a:cubicBezTo>
                <a:close/>
                <a:moveTo>
                  <a:pt x="90" y="39"/>
                </a:moveTo>
                <a:cubicBezTo>
                  <a:pt x="52" y="52"/>
                  <a:pt x="52" y="52"/>
                  <a:pt x="52" y="52"/>
                </a:cubicBezTo>
                <a:cubicBezTo>
                  <a:pt x="39" y="91"/>
                  <a:pt x="39" y="91"/>
                  <a:pt x="39" y="91"/>
                </a:cubicBezTo>
                <a:cubicBezTo>
                  <a:pt x="77" y="78"/>
                  <a:pt x="77" y="78"/>
                  <a:pt x="77" y="78"/>
                </a:cubicBezTo>
                <a:cubicBezTo>
                  <a:pt x="90" y="39"/>
                  <a:pt x="90" y="39"/>
                  <a:pt x="90" y="39"/>
                </a:cubicBezTo>
                <a:close/>
                <a:moveTo>
                  <a:pt x="62" y="16"/>
                </a:moveTo>
                <a:cubicBezTo>
                  <a:pt x="62" y="14"/>
                  <a:pt x="63" y="13"/>
                  <a:pt x="65" y="13"/>
                </a:cubicBezTo>
                <a:cubicBezTo>
                  <a:pt x="66" y="13"/>
                  <a:pt x="68" y="14"/>
                  <a:pt x="68" y="16"/>
                </a:cubicBezTo>
                <a:cubicBezTo>
                  <a:pt x="68" y="25"/>
                  <a:pt x="68" y="25"/>
                  <a:pt x="68" y="25"/>
                </a:cubicBezTo>
                <a:cubicBezTo>
                  <a:pt x="68" y="26"/>
                  <a:pt x="66" y="28"/>
                  <a:pt x="65" y="28"/>
                </a:cubicBezTo>
                <a:cubicBezTo>
                  <a:pt x="63" y="28"/>
                  <a:pt x="62" y="26"/>
                  <a:pt x="62" y="25"/>
                </a:cubicBezTo>
                <a:cubicBezTo>
                  <a:pt x="62" y="16"/>
                  <a:pt x="62" y="16"/>
                  <a:pt x="62" y="16"/>
                </a:cubicBezTo>
                <a:close/>
                <a:moveTo>
                  <a:pt x="114" y="62"/>
                </a:moveTo>
                <a:cubicBezTo>
                  <a:pt x="115" y="62"/>
                  <a:pt x="117" y="63"/>
                  <a:pt x="117" y="65"/>
                </a:cubicBezTo>
                <a:cubicBezTo>
                  <a:pt x="117" y="67"/>
                  <a:pt x="115" y="68"/>
                  <a:pt x="114" y="68"/>
                </a:cubicBezTo>
                <a:cubicBezTo>
                  <a:pt x="105" y="68"/>
                  <a:pt x="105" y="68"/>
                  <a:pt x="105" y="68"/>
                </a:cubicBezTo>
                <a:cubicBezTo>
                  <a:pt x="103" y="68"/>
                  <a:pt x="102" y="67"/>
                  <a:pt x="102" y="65"/>
                </a:cubicBezTo>
                <a:cubicBezTo>
                  <a:pt x="102" y="63"/>
                  <a:pt x="103" y="62"/>
                  <a:pt x="105" y="62"/>
                </a:cubicBezTo>
                <a:cubicBezTo>
                  <a:pt x="114" y="62"/>
                  <a:pt x="114" y="62"/>
                  <a:pt x="114" y="62"/>
                </a:cubicBezTo>
                <a:close/>
                <a:moveTo>
                  <a:pt x="68" y="114"/>
                </a:moveTo>
                <a:cubicBezTo>
                  <a:pt x="68" y="116"/>
                  <a:pt x="66" y="117"/>
                  <a:pt x="65" y="117"/>
                </a:cubicBezTo>
                <a:cubicBezTo>
                  <a:pt x="63" y="117"/>
                  <a:pt x="62" y="116"/>
                  <a:pt x="62" y="114"/>
                </a:cubicBezTo>
                <a:cubicBezTo>
                  <a:pt x="62" y="105"/>
                  <a:pt x="62" y="105"/>
                  <a:pt x="62" y="105"/>
                </a:cubicBezTo>
                <a:cubicBezTo>
                  <a:pt x="62" y="104"/>
                  <a:pt x="63" y="102"/>
                  <a:pt x="65" y="102"/>
                </a:cubicBezTo>
                <a:cubicBezTo>
                  <a:pt x="66" y="102"/>
                  <a:pt x="68" y="104"/>
                  <a:pt x="68" y="105"/>
                </a:cubicBezTo>
                <a:cubicBezTo>
                  <a:pt x="68" y="114"/>
                  <a:pt x="68" y="114"/>
                  <a:pt x="68" y="11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03" name="Freeform 3993"/>
          <p:cNvSpPr>
            <a:spLocks noEditPoints="1"/>
          </p:cNvSpPr>
          <p:nvPr/>
        </p:nvSpPr>
        <p:spPr bwMode="auto">
          <a:xfrm>
            <a:off x="11396311" y="2432844"/>
            <a:ext cx="227024" cy="242806"/>
          </a:xfrm>
          <a:custGeom>
            <a:avLst/>
            <a:gdLst>
              <a:gd name="T0" fmla="*/ 27 w 127"/>
              <a:gd name="T1" fmla="*/ 90 h 136"/>
              <a:gd name="T2" fmla="*/ 21 w 127"/>
              <a:gd name="T3" fmla="*/ 119 h 136"/>
              <a:gd name="T4" fmla="*/ 117 w 127"/>
              <a:gd name="T5" fmla="*/ 126 h 136"/>
              <a:gd name="T6" fmla="*/ 10 w 127"/>
              <a:gd name="T7" fmla="*/ 126 h 136"/>
              <a:gd name="T8" fmla="*/ 5 w 127"/>
              <a:gd name="T9" fmla="*/ 136 h 136"/>
              <a:gd name="T10" fmla="*/ 0 w 127"/>
              <a:gd name="T11" fmla="*/ 78 h 136"/>
              <a:gd name="T12" fmla="*/ 10 w 127"/>
              <a:gd name="T13" fmla="*/ 72 h 136"/>
              <a:gd name="T14" fmla="*/ 0 w 127"/>
              <a:gd name="T15" fmla="*/ 66 h 136"/>
              <a:gd name="T16" fmla="*/ 5 w 127"/>
              <a:gd name="T17" fmla="*/ 8 h 136"/>
              <a:gd name="T18" fmla="*/ 10 w 127"/>
              <a:gd name="T19" fmla="*/ 5 h 136"/>
              <a:gd name="T20" fmla="*/ 20 w 127"/>
              <a:gd name="T21" fmla="*/ 8 h 136"/>
              <a:gd name="T22" fmla="*/ 112 w 127"/>
              <a:gd name="T23" fmla="*/ 0 h 136"/>
              <a:gd name="T24" fmla="*/ 122 w 127"/>
              <a:gd name="T25" fmla="*/ 8 h 136"/>
              <a:gd name="T26" fmla="*/ 127 w 127"/>
              <a:gd name="T27" fmla="*/ 66 h 136"/>
              <a:gd name="T28" fmla="*/ 117 w 127"/>
              <a:gd name="T29" fmla="*/ 70 h 136"/>
              <a:gd name="T30" fmla="*/ 122 w 127"/>
              <a:gd name="T31" fmla="*/ 73 h 136"/>
              <a:gd name="T32" fmla="*/ 127 w 127"/>
              <a:gd name="T33" fmla="*/ 131 h 136"/>
              <a:gd name="T34" fmla="*/ 20 w 127"/>
              <a:gd name="T35" fmla="*/ 73 h 136"/>
              <a:gd name="T36" fmla="*/ 107 w 127"/>
              <a:gd name="T37" fmla="*/ 70 h 136"/>
              <a:gd name="T38" fmla="*/ 20 w 127"/>
              <a:gd name="T39" fmla="*/ 73 h 136"/>
              <a:gd name="T40" fmla="*/ 10 w 127"/>
              <a:gd name="T41" fmla="*/ 61 h 136"/>
              <a:gd name="T42" fmla="*/ 21 w 127"/>
              <a:gd name="T43" fmla="*/ 25 h 136"/>
              <a:gd name="T44" fmla="*/ 27 w 127"/>
              <a:gd name="T45" fmla="*/ 54 h 136"/>
              <a:gd name="T46" fmla="*/ 21 w 127"/>
              <a:gd name="T47" fmla="*/ 25 h 136"/>
              <a:gd name="T48" fmla="*/ 43 w 127"/>
              <a:gd name="T49" fmla="*/ 25 h 136"/>
              <a:gd name="T50" fmla="*/ 37 w 127"/>
              <a:gd name="T51" fmla="*/ 54 h 136"/>
              <a:gd name="T52" fmla="*/ 56 w 127"/>
              <a:gd name="T53" fmla="*/ 22 h 136"/>
              <a:gd name="T54" fmla="*/ 56 w 127"/>
              <a:gd name="T55" fmla="*/ 57 h 136"/>
              <a:gd name="T56" fmla="*/ 68 w 127"/>
              <a:gd name="T57" fmla="*/ 25 h 136"/>
              <a:gd name="T58" fmla="*/ 74 w 127"/>
              <a:gd name="T59" fmla="*/ 54 h 136"/>
              <a:gd name="T60" fmla="*/ 68 w 127"/>
              <a:gd name="T61" fmla="*/ 25 h 136"/>
              <a:gd name="T62" fmla="*/ 90 w 127"/>
              <a:gd name="T63" fmla="*/ 25 h 136"/>
              <a:gd name="T64" fmla="*/ 84 w 127"/>
              <a:gd name="T65" fmla="*/ 54 h 136"/>
              <a:gd name="T66" fmla="*/ 103 w 127"/>
              <a:gd name="T67" fmla="*/ 22 h 136"/>
              <a:gd name="T68" fmla="*/ 103 w 127"/>
              <a:gd name="T69" fmla="*/ 57 h 136"/>
              <a:gd name="T70" fmla="*/ 37 w 127"/>
              <a:gd name="T71" fmla="*/ 90 h 136"/>
              <a:gd name="T72" fmla="*/ 43 w 127"/>
              <a:gd name="T73" fmla="*/ 119 h 136"/>
              <a:gd name="T74" fmla="*/ 37 w 127"/>
              <a:gd name="T75" fmla="*/ 90 h 136"/>
              <a:gd name="T76" fmla="*/ 58 w 127"/>
              <a:gd name="T77" fmla="*/ 90 h 136"/>
              <a:gd name="T78" fmla="*/ 53 w 127"/>
              <a:gd name="T79" fmla="*/ 119 h 136"/>
              <a:gd name="T80" fmla="*/ 71 w 127"/>
              <a:gd name="T81" fmla="*/ 87 h 136"/>
              <a:gd name="T82" fmla="*/ 71 w 127"/>
              <a:gd name="T83" fmla="*/ 122 h 136"/>
              <a:gd name="T84" fmla="*/ 84 w 127"/>
              <a:gd name="T85" fmla="*/ 90 h 136"/>
              <a:gd name="T86" fmla="*/ 90 w 127"/>
              <a:gd name="T87" fmla="*/ 119 h 136"/>
              <a:gd name="T88" fmla="*/ 84 w 127"/>
              <a:gd name="T89" fmla="*/ 90 h 136"/>
              <a:gd name="T90" fmla="*/ 106 w 127"/>
              <a:gd name="T91" fmla="*/ 90 h 136"/>
              <a:gd name="T92" fmla="*/ 100 w 127"/>
              <a:gd name="T93" fmla="*/ 119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27" h="136">
                <a:moveTo>
                  <a:pt x="21" y="90"/>
                </a:moveTo>
                <a:cubicBezTo>
                  <a:pt x="21" y="88"/>
                  <a:pt x="22" y="87"/>
                  <a:pt x="24" y="87"/>
                </a:cubicBezTo>
                <a:cubicBezTo>
                  <a:pt x="25" y="87"/>
                  <a:pt x="27" y="88"/>
                  <a:pt x="27" y="90"/>
                </a:cubicBezTo>
                <a:cubicBezTo>
                  <a:pt x="27" y="119"/>
                  <a:pt x="27" y="119"/>
                  <a:pt x="27" y="119"/>
                </a:cubicBezTo>
                <a:cubicBezTo>
                  <a:pt x="27" y="121"/>
                  <a:pt x="25" y="122"/>
                  <a:pt x="24" y="122"/>
                </a:cubicBezTo>
                <a:cubicBezTo>
                  <a:pt x="22" y="122"/>
                  <a:pt x="21" y="121"/>
                  <a:pt x="21" y="119"/>
                </a:cubicBezTo>
                <a:cubicBezTo>
                  <a:pt x="21" y="90"/>
                  <a:pt x="21" y="90"/>
                  <a:pt x="21" y="90"/>
                </a:cubicBezTo>
                <a:close/>
                <a:moveTo>
                  <a:pt x="10" y="126"/>
                </a:moveTo>
                <a:cubicBezTo>
                  <a:pt x="117" y="126"/>
                  <a:pt x="117" y="126"/>
                  <a:pt x="117" y="126"/>
                </a:cubicBezTo>
                <a:cubicBezTo>
                  <a:pt x="117" y="83"/>
                  <a:pt x="117" y="83"/>
                  <a:pt x="117" y="83"/>
                </a:cubicBezTo>
                <a:cubicBezTo>
                  <a:pt x="10" y="83"/>
                  <a:pt x="10" y="83"/>
                  <a:pt x="10" y="83"/>
                </a:cubicBezTo>
                <a:cubicBezTo>
                  <a:pt x="10" y="126"/>
                  <a:pt x="10" y="126"/>
                  <a:pt x="10" y="126"/>
                </a:cubicBezTo>
                <a:close/>
                <a:moveTo>
                  <a:pt x="122" y="136"/>
                </a:moveTo>
                <a:cubicBezTo>
                  <a:pt x="5" y="136"/>
                  <a:pt x="5" y="136"/>
                  <a:pt x="5" y="136"/>
                </a:cubicBezTo>
                <a:cubicBezTo>
                  <a:pt x="5" y="136"/>
                  <a:pt x="5" y="136"/>
                  <a:pt x="5" y="136"/>
                </a:cubicBezTo>
                <a:cubicBezTo>
                  <a:pt x="2" y="136"/>
                  <a:pt x="0" y="133"/>
                  <a:pt x="0" y="131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78"/>
                  <a:pt x="0" y="78"/>
                  <a:pt x="0" y="78"/>
                </a:cubicBezTo>
                <a:cubicBezTo>
                  <a:pt x="0" y="75"/>
                  <a:pt x="2" y="73"/>
                  <a:pt x="5" y="73"/>
                </a:cubicBezTo>
                <a:cubicBezTo>
                  <a:pt x="10" y="73"/>
                  <a:pt x="10" y="73"/>
                  <a:pt x="10" y="73"/>
                </a:cubicBezTo>
                <a:cubicBezTo>
                  <a:pt x="10" y="72"/>
                  <a:pt x="10" y="72"/>
                  <a:pt x="10" y="72"/>
                </a:cubicBezTo>
                <a:cubicBezTo>
                  <a:pt x="10" y="71"/>
                  <a:pt x="10" y="71"/>
                  <a:pt x="10" y="70"/>
                </a:cubicBezTo>
                <a:cubicBezTo>
                  <a:pt x="5" y="70"/>
                  <a:pt x="5" y="70"/>
                  <a:pt x="5" y="70"/>
                </a:cubicBezTo>
                <a:cubicBezTo>
                  <a:pt x="2" y="70"/>
                  <a:pt x="0" y="68"/>
                  <a:pt x="0" y="66"/>
                </a:cubicBezTo>
                <a:cubicBezTo>
                  <a:pt x="0" y="65"/>
                  <a:pt x="0" y="65"/>
                  <a:pt x="0" y="65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0"/>
                  <a:pt x="2" y="8"/>
                  <a:pt x="5" y="8"/>
                </a:cubicBezTo>
                <a:cubicBezTo>
                  <a:pt x="5" y="8"/>
                  <a:pt x="5" y="8"/>
                  <a:pt x="5" y="8"/>
                </a:cubicBezTo>
                <a:cubicBezTo>
                  <a:pt x="10" y="8"/>
                  <a:pt x="10" y="8"/>
                  <a:pt x="10" y="8"/>
                </a:cubicBezTo>
                <a:cubicBezTo>
                  <a:pt x="10" y="5"/>
                  <a:pt x="10" y="5"/>
                  <a:pt x="10" y="5"/>
                </a:cubicBezTo>
                <a:cubicBezTo>
                  <a:pt x="10" y="2"/>
                  <a:pt x="12" y="0"/>
                  <a:pt x="15" y="0"/>
                </a:cubicBezTo>
                <a:cubicBezTo>
                  <a:pt x="18" y="0"/>
                  <a:pt x="20" y="2"/>
                  <a:pt x="20" y="5"/>
                </a:cubicBezTo>
                <a:cubicBezTo>
                  <a:pt x="20" y="8"/>
                  <a:pt x="20" y="8"/>
                  <a:pt x="20" y="8"/>
                </a:cubicBezTo>
                <a:cubicBezTo>
                  <a:pt x="107" y="8"/>
                  <a:pt x="107" y="8"/>
                  <a:pt x="107" y="8"/>
                </a:cubicBezTo>
                <a:cubicBezTo>
                  <a:pt x="107" y="5"/>
                  <a:pt x="107" y="5"/>
                  <a:pt x="107" y="5"/>
                </a:cubicBezTo>
                <a:cubicBezTo>
                  <a:pt x="107" y="2"/>
                  <a:pt x="109" y="0"/>
                  <a:pt x="112" y="0"/>
                </a:cubicBezTo>
                <a:cubicBezTo>
                  <a:pt x="115" y="0"/>
                  <a:pt x="117" y="2"/>
                  <a:pt x="117" y="5"/>
                </a:cubicBezTo>
                <a:cubicBezTo>
                  <a:pt x="117" y="8"/>
                  <a:pt x="117" y="8"/>
                  <a:pt x="117" y="8"/>
                </a:cubicBezTo>
                <a:cubicBezTo>
                  <a:pt x="122" y="8"/>
                  <a:pt x="122" y="8"/>
                  <a:pt x="122" y="8"/>
                </a:cubicBezTo>
                <a:cubicBezTo>
                  <a:pt x="125" y="8"/>
                  <a:pt x="127" y="10"/>
                  <a:pt x="127" y="13"/>
                </a:cubicBezTo>
                <a:cubicBezTo>
                  <a:pt x="127" y="13"/>
                  <a:pt x="127" y="13"/>
                  <a:pt x="127" y="13"/>
                </a:cubicBezTo>
                <a:cubicBezTo>
                  <a:pt x="127" y="66"/>
                  <a:pt x="127" y="66"/>
                  <a:pt x="127" y="66"/>
                </a:cubicBezTo>
                <a:cubicBezTo>
                  <a:pt x="127" y="68"/>
                  <a:pt x="125" y="70"/>
                  <a:pt x="122" y="70"/>
                </a:cubicBezTo>
                <a:cubicBezTo>
                  <a:pt x="122" y="70"/>
                  <a:pt x="122" y="70"/>
                  <a:pt x="122" y="70"/>
                </a:cubicBezTo>
                <a:cubicBezTo>
                  <a:pt x="117" y="70"/>
                  <a:pt x="117" y="70"/>
                  <a:pt x="117" y="70"/>
                </a:cubicBezTo>
                <a:cubicBezTo>
                  <a:pt x="117" y="71"/>
                  <a:pt x="117" y="71"/>
                  <a:pt x="117" y="72"/>
                </a:cubicBezTo>
                <a:cubicBezTo>
                  <a:pt x="117" y="73"/>
                  <a:pt x="117" y="73"/>
                  <a:pt x="117" y="73"/>
                </a:cubicBezTo>
                <a:cubicBezTo>
                  <a:pt x="122" y="73"/>
                  <a:pt x="122" y="73"/>
                  <a:pt x="122" y="73"/>
                </a:cubicBezTo>
                <a:cubicBezTo>
                  <a:pt x="122" y="73"/>
                  <a:pt x="122" y="73"/>
                  <a:pt x="122" y="73"/>
                </a:cubicBezTo>
                <a:cubicBezTo>
                  <a:pt x="125" y="73"/>
                  <a:pt x="127" y="75"/>
                  <a:pt x="127" y="78"/>
                </a:cubicBezTo>
                <a:cubicBezTo>
                  <a:pt x="127" y="131"/>
                  <a:pt x="127" y="131"/>
                  <a:pt x="127" y="131"/>
                </a:cubicBezTo>
                <a:cubicBezTo>
                  <a:pt x="127" y="131"/>
                  <a:pt x="127" y="131"/>
                  <a:pt x="127" y="131"/>
                </a:cubicBezTo>
                <a:cubicBezTo>
                  <a:pt x="127" y="133"/>
                  <a:pt x="125" y="136"/>
                  <a:pt x="122" y="136"/>
                </a:cubicBezTo>
                <a:close/>
                <a:moveTo>
                  <a:pt x="20" y="73"/>
                </a:moveTo>
                <a:cubicBezTo>
                  <a:pt x="107" y="73"/>
                  <a:pt x="107" y="73"/>
                  <a:pt x="107" y="73"/>
                </a:cubicBezTo>
                <a:cubicBezTo>
                  <a:pt x="107" y="72"/>
                  <a:pt x="107" y="72"/>
                  <a:pt x="107" y="72"/>
                </a:cubicBezTo>
                <a:cubicBezTo>
                  <a:pt x="107" y="71"/>
                  <a:pt x="107" y="71"/>
                  <a:pt x="107" y="70"/>
                </a:cubicBezTo>
                <a:cubicBezTo>
                  <a:pt x="20" y="70"/>
                  <a:pt x="20" y="70"/>
                  <a:pt x="20" y="70"/>
                </a:cubicBezTo>
                <a:cubicBezTo>
                  <a:pt x="20" y="71"/>
                  <a:pt x="20" y="71"/>
                  <a:pt x="20" y="72"/>
                </a:cubicBezTo>
                <a:cubicBezTo>
                  <a:pt x="20" y="73"/>
                  <a:pt x="20" y="73"/>
                  <a:pt x="20" y="73"/>
                </a:cubicBezTo>
                <a:close/>
                <a:moveTo>
                  <a:pt x="117" y="18"/>
                </a:moveTo>
                <a:cubicBezTo>
                  <a:pt x="10" y="18"/>
                  <a:pt x="10" y="18"/>
                  <a:pt x="10" y="18"/>
                </a:cubicBezTo>
                <a:cubicBezTo>
                  <a:pt x="10" y="61"/>
                  <a:pt x="10" y="61"/>
                  <a:pt x="10" y="61"/>
                </a:cubicBezTo>
                <a:cubicBezTo>
                  <a:pt x="117" y="61"/>
                  <a:pt x="117" y="61"/>
                  <a:pt x="117" y="61"/>
                </a:cubicBezTo>
                <a:cubicBezTo>
                  <a:pt x="117" y="18"/>
                  <a:pt x="117" y="18"/>
                  <a:pt x="117" y="18"/>
                </a:cubicBezTo>
                <a:close/>
                <a:moveTo>
                  <a:pt x="21" y="25"/>
                </a:moveTo>
                <a:cubicBezTo>
                  <a:pt x="21" y="23"/>
                  <a:pt x="22" y="22"/>
                  <a:pt x="24" y="22"/>
                </a:cubicBezTo>
                <a:cubicBezTo>
                  <a:pt x="25" y="22"/>
                  <a:pt x="27" y="23"/>
                  <a:pt x="27" y="25"/>
                </a:cubicBezTo>
                <a:cubicBezTo>
                  <a:pt x="27" y="54"/>
                  <a:pt x="27" y="54"/>
                  <a:pt x="27" y="54"/>
                </a:cubicBezTo>
                <a:cubicBezTo>
                  <a:pt x="27" y="56"/>
                  <a:pt x="25" y="57"/>
                  <a:pt x="24" y="57"/>
                </a:cubicBezTo>
                <a:cubicBezTo>
                  <a:pt x="22" y="57"/>
                  <a:pt x="21" y="56"/>
                  <a:pt x="21" y="54"/>
                </a:cubicBezTo>
                <a:cubicBezTo>
                  <a:pt x="21" y="25"/>
                  <a:pt x="21" y="25"/>
                  <a:pt x="21" y="25"/>
                </a:cubicBezTo>
                <a:close/>
                <a:moveTo>
                  <a:pt x="37" y="25"/>
                </a:moveTo>
                <a:cubicBezTo>
                  <a:pt x="37" y="23"/>
                  <a:pt x="38" y="22"/>
                  <a:pt x="40" y="22"/>
                </a:cubicBezTo>
                <a:cubicBezTo>
                  <a:pt x="41" y="22"/>
                  <a:pt x="43" y="23"/>
                  <a:pt x="43" y="25"/>
                </a:cubicBezTo>
                <a:cubicBezTo>
                  <a:pt x="43" y="54"/>
                  <a:pt x="43" y="54"/>
                  <a:pt x="43" y="54"/>
                </a:cubicBezTo>
                <a:cubicBezTo>
                  <a:pt x="43" y="56"/>
                  <a:pt x="41" y="57"/>
                  <a:pt x="40" y="57"/>
                </a:cubicBezTo>
                <a:cubicBezTo>
                  <a:pt x="38" y="57"/>
                  <a:pt x="37" y="56"/>
                  <a:pt x="37" y="54"/>
                </a:cubicBezTo>
                <a:cubicBezTo>
                  <a:pt x="37" y="25"/>
                  <a:pt x="37" y="25"/>
                  <a:pt x="37" y="25"/>
                </a:cubicBezTo>
                <a:close/>
                <a:moveTo>
                  <a:pt x="53" y="25"/>
                </a:moveTo>
                <a:cubicBezTo>
                  <a:pt x="53" y="23"/>
                  <a:pt x="54" y="22"/>
                  <a:pt x="56" y="22"/>
                </a:cubicBezTo>
                <a:cubicBezTo>
                  <a:pt x="57" y="22"/>
                  <a:pt x="58" y="23"/>
                  <a:pt x="58" y="25"/>
                </a:cubicBezTo>
                <a:cubicBezTo>
                  <a:pt x="58" y="54"/>
                  <a:pt x="58" y="54"/>
                  <a:pt x="58" y="54"/>
                </a:cubicBezTo>
                <a:cubicBezTo>
                  <a:pt x="58" y="56"/>
                  <a:pt x="57" y="57"/>
                  <a:pt x="56" y="57"/>
                </a:cubicBezTo>
                <a:cubicBezTo>
                  <a:pt x="54" y="57"/>
                  <a:pt x="53" y="56"/>
                  <a:pt x="53" y="54"/>
                </a:cubicBezTo>
                <a:cubicBezTo>
                  <a:pt x="53" y="25"/>
                  <a:pt x="53" y="25"/>
                  <a:pt x="53" y="25"/>
                </a:cubicBezTo>
                <a:close/>
                <a:moveTo>
                  <a:pt x="68" y="25"/>
                </a:moveTo>
                <a:cubicBezTo>
                  <a:pt x="68" y="23"/>
                  <a:pt x="70" y="22"/>
                  <a:pt x="71" y="22"/>
                </a:cubicBezTo>
                <a:cubicBezTo>
                  <a:pt x="73" y="22"/>
                  <a:pt x="74" y="23"/>
                  <a:pt x="74" y="25"/>
                </a:cubicBezTo>
                <a:cubicBezTo>
                  <a:pt x="74" y="54"/>
                  <a:pt x="74" y="54"/>
                  <a:pt x="74" y="54"/>
                </a:cubicBezTo>
                <a:cubicBezTo>
                  <a:pt x="74" y="56"/>
                  <a:pt x="73" y="57"/>
                  <a:pt x="71" y="57"/>
                </a:cubicBezTo>
                <a:cubicBezTo>
                  <a:pt x="70" y="57"/>
                  <a:pt x="68" y="56"/>
                  <a:pt x="68" y="54"/>
                </a:cubicBezTo>
                <a:cubicBezTo>
                  <a:pt x="68" y="25"/>
                  <a:pt x="68" y="25"/>
                  <a:pt x="68" y="25"/>
                </a:cubicBezTo>
                <a:close/>
                <a:moveTo>
                  <a:pt x="84" y="25"/>
                </a:moveTo>
                <a:cubicBezTo>
                  <a:pt x="84" y="23"/>
                  <a:pt x="86" y="22"/>
                  <a:pt x="87" y="22"/>
                </a:cubicBezTo>
                <a:cubicBezTo>
                  <a:pt x="89" y="22"/>
                  <a:pt x="90" y="23"/>
                  <a:pt x="90" y="25"/>
                </a:cubicBezTo>
                <a:cubicBezTo>
                  <a:pt x="90" y="54"/>
                  <a:pt x="90" y="54"/>
                  <a:pt x="90" y="54"/>
                </a:cubicBezTo>
                <a:cubicBezTo>
                  <a:pt x="90" y="56"/>
                  <a:pt x="89" y="57"/>
                  <a:pt x="87" y="57"/>
                </a:cubicBezTo>
                <a:cubicBezTo>
                  <a:pt x="86" y="57"/>
                  <a:pt x="84" y="56"/>
                  <a:pt x="84" y="54"/>
                </a:cubicBezTo>
                <a:cubicBezTo>
                  <a:pt x="84" y="25"/>
                  <a:pt x="84" y="25"/>
                  <a:pt x="84" y="25"/>
                </a:cubicBezTo>
                <a:close/>
                <a:moveTo>
                  <a:pt x="100" y="25"/>
                </a:moveTo>
                <a:cubicBezTo>
                  <a:pt x="100" y="23"/>
                  <a:pt x="102" y="22"/>
                  <a:pt x="103" y="22"/>
                </a:cubicBezTo>
                <a:cubicBezTo>
                  <a:pt x="105" y="22"/>
                  <a:pt x="106" y="23"/>
                  <a:pt x="106" y="25"/>
                </a:cubicBezTo>
                <a:cubicBezTo>
                  <a:pt x="106" y="54"/>
                  <a:pt x="106" y="54"/>
                  <a:pt x="106" y="54"/>
                </a:cubicBezTo>
                <a:cubicBezTo>
                  <a:pt x="106" y="56"/>
                  <a:pt x="105" y="57"/>
                  <a:pt x="103" y="57"/>
                </a:cubicBezTo>
                <a:cubicBezTo>
                  <a:pt x="102" y="57"/>
                  <a:pt x="100" y="56"/>
                  <a:pt x="100" y="54"/>
                </a:cubicBezTo>
                <a:cubicBezTo>
                  <a:pt x="100" y="25"/>
                  <a:pt x="100" y="25"/>
                  <a:pt x="100" y="25"/>
                </a:cubicBezTo>
                <a:close/>
                <a:moveTo>
                  <a:pt x="37" y="90"/>
                </a:moveTo>
                <a:cubicBezTo>
                  <a:pt x="37" y="88"/>
                  <a:pt x="38" y="87"/>
                  <a:pt x="40" y="87"/>
                </a:cubicBezTo>
                <a:cubicBezTo>
                  <a:pt x="41" y="87"/>
                  <a:pt x="43" y="88"/>
                  <a:pt x="43" y="90"/>
                </a:cubicBezTo>
                <a:cubicBezTo>
                  <a:pt x="43" y="119"/>
                  <a:pt x="43" y="119"/>
                  <a:pt x="43" y="119"/>
                </a:cubicBezTo>
                <a:cubicBezTo>
                  <a:pt x="43" y="121"/>
                  <a:pt x="41" y="122"/>
                  <a:pt x="40" y="122"/>
                </a:cubicBezTo>
                <a:cubicBezTo>
                  <a:pt x="38" y="122"/>
                  <a:pt x="37" y="121"/>
                  <a:pt x="37" y="119"/>
                </a:cubicBezTo>
                <a:cubicBezTo>
                  <a:pt x="37" y="90"/>
                  <a:pt x="37" y="90"/>
                  <a:pt x="37" y="90"/>
                </a:cubicBezTo>
                <a:close/>
                <a:moveTo>
                  <a:pt x="53" y="90"/>
                </a:moveTo>
                <a:cubicBezTo>
                  <a:pt x="53" y="88"/>
                  <a:pt x="54" y="87"/>
                  <a:pt x="56" y="87"/>
                </a:cubicBezTo>
                <a:cubicBezTo>
                  <a:pt x="57" y="87"/>
                  <a:pt x="58" y="88"/>
                  <a:pt x="58" y="90"/>
                </a:cubicBezTo>
                <a:cubicBezTo>
                  <a:pt x="58" y="119"/>
                  <a:pt x="58" y="119"/>
                  <a:pt x="58" y="119"/>
                </a:cubicBezTo>
                <a:cubicBezTo>
                  <a:pt x="58" y="121"/>
                  <a:pt x="57" y="122"/>
                  <a:pt x="56" y="122"/>
                </a:cubicBezTo>
                <a:cubicBezTo>
                  <a:pt x="54" y="122"/>
                  <a:pt x="53" y="121"/>
                  <a:pt x="53" y="119"/>
                </a:cubicBezTo>
                <a:cubicBezTo>
                  <a:pt x="53" y="90"/>
                  <a:pt x="53" y="90"/>
                  <a:pt x="53" y="90"/>
                </a:cubicBezTo>
                <a:close/>
                <a:moveTo>
                  <a:pt x="68" y="90"/>
                </a:moveTo>
                <a:cubicBezTo>
                  <a:pt x="68" y="88"/>
                  <a:pt x="70" y="87"/>
                  <a:pt x="71" y="87"/>
                </a:cubicBezTo>
                <a:cubicBezTo>
                  <a:pt x="73" y="87"/>
                  <a:pt x="74" y="88"/>
                  <a:pt x="74" y="90"/>
                </a:cubicBezTo>
                <a:cubicBezTo>
                  <a:pt x="74" y="119"/>
                  <a:pt x="74" y="119"/>
                  <a:pt x="74" y="119"/>
                </a:cubicBezTo>
                <a:cubicBezTo>
                  <a:pt x="74" y="121"/>
                  <a:pt x="73" y="122"/>
                  <a:pt x="71" y="122"/>
                </a:cubicBezTo>
                <a:cubicBezTo>
                  <a:pt x="70" y="122"/>
                  <a:pt x="68" y="121"/>
                  <a:pt x="68" y="119"/>
                </a:cubicBezTo>
                <a:cubicBezTo>
                  <a:pt x="68" y="90"/>
                  <a:pt x="68" y="90"/>
                  <a:pt x="68" y="90"/>
                </a:cubicBezTo>
                <a:close/>
                <a:moveTo>
                  <a:pt x="84" y="90"/>
                </a:moveTo>
                <a:cubicBezTo>
                  <a:pt x="84" y="88"/>
                  <a:pt x="86" y="87"/>
                  <a:pt x="87" y="87"/>
                </a:cubicBezTo>
                <a:cubicBezTo>
                  <a:pt x="89" y="87"/>
                  <a:pt x="90" y="88"/>
                  <a:pt x="90" y="90"/>
                </a:cubicBezTo>
                <a:cubicBezTo>
                  <a:pt x="90" y="119"/>
                  <a:pt x="90" y="119"/>
                  <a:pt x="90" y="119"/>
                </a:cubicBezTo>
                <a:cubicBezTo>
                  <a:pt x="90" y="121"/>
                  <a:pt x="89" y="122"/>
                  <a:pt x="87" y="122"/>
                </a:cubicBezTo>
                <a:cubicBezTo>
                  <a:pt x="86" y="122"/>
                  <a:pt x="84" y="121"/>
                  <a:pt x="84" y="119"/>
                </a:cubicBezTo>
                <a:cubicBezTo>
                  <a:pt x="84" y="90"/>
                  <a:pt x="84" y="90"/>
                  <a:pt x="84" y="90"/>
                </a:cubicBezTo>
                <a:close/>
                <a:moveTo>
                  <a:pt x="100" y="90"/>
                </a:moveTo>
                <a:cubicBezTo>
                  <a:pt x="100" y="88"/>
                  <a:pt x="102" y="87"/>
                  <a:pt x="103" y="87"/>
                </a:cubicBezTo>
                <a:cubicBezTo>
                  <a:pt x="105" y="87"/>
                  <a:pt x="106" y="88"/>
                  <a:pt x="106" y="90"/>
                </a:cubicBezTo>
                <a:cubicBezTo>
                  <a:pt x="106" y="119"/>
                  <a:pt x="106" y="119"/>
                  <a:pt x="106" y="119"/>
                </a:cubicBezTo>
                <a:cubicBezTo>
                  <a:pt x="106" y="121"/>
                  <a:pt x="105" y="122"/>
                  <a:pt x="103" y="122"/>
                </a:cubicBezTo>
                <a:cubicBezTo>
                  <a:pt x="102" y="122"/>
                  <a:pt x="100" y="121"/>
                  <a:pt x="100" y="119"/>
                </a:cubicBezTo>
                <a:cubicBezTo>
                  <a:pt x="100" y="90"/>
                  <a:pt x="100" y="90"/>
                  <a:pt x="100" y="9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04" name="Freeform 3994"/>
          <p:cNvSpPr>
            <a:spLocks noEditPoints="1"/>
          </p:cNvSpPr>
          <p:nvPr/>
        </p:nvSpPr>
        <p:spPr bwMode="auto">
          <a:xfrm>
            <a:off x="6572567" y="3357896"/>
            <a:ext cx="230041" cy="251101"/>
          </a:xfrm>
          <a:custGeom>
            <a:avLst/>
            <a:gdLst>
              <a:gd name="T0" fmla="*/ 94 w 129"/>
              <a:gd name="T1" fmla="*/ 126 h 140"/>
              <a:gd name="T2" fmla="*/ 91 w 129"/>
              <a:gd name="T3" fmla="*/ 107 h 140"/>
              <a:gd name="T4" fmla="*/ 67 w 129"/>
              <a:gd name="T5" fmla="*/ 123 h 140"/>
              <a:gd name="T6" fmla="*/ 61 w 129"/>
              <a:gd name="T7" fmla="*/ 123 h 140"/>
              <a:gd name="T8" fmla="*/ 37 w 129"/>
              <a:gd name="T9" fmla="*/ 107 h 140"/>
              <a:gd name="T10" fmla="*/ 34 w 129"/>
              <a:gd name="T11" fmla="*/ 126 h 140"/>
              <a:gd name="T12" fmla="*/ 31 w 129"/>
              <a:gd name="T13" fmla="*/ 107 h 140"/>
              <a:gd name="T14" fmla="*/ 16 w 129"/>
              <a:gd name="T15" fmla="*/ 104 h 140"/>
              <a:gd name="T16" fmla="*/ 31 w 129"/>
              <a:gd name="T17" fmla="*/ 101 h 140"/>
              <a:gd name="T18" fmla="*/ 19 w 129"/>
              <a:gd name="T19" fmla="*/ 80 h 140"/>
              <a:gd name="T20" fmla="*/ 19 w 129"/>
              <a:gd name="T21" fmla="*/ 74 h 140"/>
              <a:gd name="T22" fmla="*/ 31 w 129"/>
              <a:gd name="T23" fmla="*/ 58 h 140"/>
              <a:gd name="T24" fmla="*/ 37 w 129"/>
              <a:gd name="T25" fmla="*/ 58 h 140"/>
              <a:gd name="T26" fmla="*/ 61 w 129"/>
              <a:gd name="T27" fmla="*/ 74 h 140"/>
              <a:gd name="T28" fmla="*/ 64 w 129"/>
              <a:gd name="T29" fmla="*/ 55 h 140"/>
              <a:gd name="T30" fmla="*/ 67 w 129"/>
              <a:gd name="T31" fmla="*/ 74 h 140"/>
              <a:gd name="T32" fmla="*/ 91 w 129"/>
              <a:gd name="T33" fmla="*/ 58 h 140"/>
              <a:gd name="T34" fmla="*/ 97 w 129"/>
              <a:gd name="T35" fmla="*/ 58 h 140"/>
              <a:gd name="T36" fmla="*/ 109 w 129"/>
              <a:gd name="T37" fmla="*/ 74 h 140"/>
              <a:gd name="T38" fmla="*/ 109 w 129"/>
              <a:gd name="T39" fmla="*/ 80 h 140"/>
              <a:gd name="T40" fmla="*/ 97 w 129"/>
              <a:gd name="T41" fmla="*/ 101 h 140"/>
              <a:gd name="T42" fmla="*/ 112 w 129"/>
              <a:gd name="T43" fmla="*/ 104 h 140"/>
              <a:gd name="T44" fmla="*/ 97 w 129"/>
              <a:gd name="T45" fmla="*/ 107 h 140"/>
              <a:gd name="T46" fmla="*/ 10 w 129"/>
              <a:gd name="T47" fmla="*/ 40 h 140"/>
              <a:gd name="T48" fmla="*/ 119 w 129"/>
              <a:gd name="T49" fmla="*/ 32 h 140"/>
              <a:gd name="T50" fmla="*/ 116 w 129"/>
              <a:gd name="T51" fmla="*/ 24 h 140"/>
              <a:gd name="T52" fmla="*/ 105 w 129"/>
              <a:gd name="T53" fmla="*/ 21 h 140"/>
              <a:gd name="T54" fmla="*/ 100 w 129"/>
              <a:gd name="T55" fmla="*/ 32 h 140"/>
              <a:gd name="T56" fmla="*/ 95 w 129"/>
              <a:gd name="T57" fmla="*/ 21 h 140"/>
              <a:gd name="T58" fmla="*/ 33 w 129"/>
              <a:gd name="T59" fmla="*/ 27 h 140"/>
              <a:gd name="T60" fmla="*/ 23 w 129"/>
              <a:gd name="T61" fmla="*/ 27 h 140"/>
              <a:gd name="T62" fmla="*/ 20 w 129"/>
              <a:gd name="T63" fmla="*/ 21 h 140"/>
              <a:gd name="T64" fmla="*/ 13 w 129"/>
              <a:gd name="T65" fmla="*/ 24 h 140"/>
              <a:gd name="T66" fmla="*/ 10 w 129"/>
              <a:gd name="T67" fmla="*/ 40 h 140"/>
              <a:gd name="T68" fmla="*/ 10 w 129"/>
              <a:gd name="T69" fmla="*/ 50 h 140"/>
              <a:gd name="T70" fmla="*/ 13 w 129"/>
              <a:gd name="T71" fmla="*/ 127 h 140"/>
              <a:gd name="T72" fmla="*/ 13 w 129"/>
              <a:gd name="T73" fmla="*/ 127 h 140"/>
              <a:gd name="T74" fmla="*/ 108 w 129"/>
              <a:gd name="T75" fmla="*/ 131 h 140"/>
              <a:gd name="T76" fmla="*/ 116 w 129"/>
              <a:gd name="T77" fmla="*/ 127 h 140"/>
              <a:gd name="T78" fmla="*/ 119 w 129"/>
              <a:gd name="T79" fmla="*/ 120 h 140"/>
              <a:gd name="T80" fmla="*/ 20 w 129"/>
              <a:gd name="T81" fmla="*/ 11 h 140"/>
              <a:gd name="T82" fmla="*/ 23 w 129"/>
              <a:gd name="T83" fmla="*/ 5 h 140"/>
              <a:gd name="T84" fmla="*/ 33 w 129"/>
              <a:gd name="T85" fmla="*/ 5 h 140"/>
              <a:gd name="T86" fmla="*/ 95 w 129"/>
              <a:gd name="T87" fmla="*/ 11 h 140"/>
              <a:gd name="T88" fmla="*/ 100 w 129"/>
              <a:gd name="T89" fmla="*/ 0 h 140"/>
              <a:gd name="T90" fmla="*/ 105 w 129"/>
              <a:gd name="T91" fmla="*/ 11 h 140"/>
              <a:gd name="T92" fmla="*/ 123 w 129"/>
              <a:gd name="T93" fmla="*/ 17 h 140"/>
              <a:gd name="T94" fmla="*/ 123 w 129"/>
              <a:gd name="T95" fmla="*/ 17 h 140"/>
              <a:gd name="T96" fmla="*/ 129 w 129"/>
              <a:gd name="T97" fmla="*/ 45 h 140"/>
              <a:gd name="T98" fmla="*/ 129 w 129"/>
              <a:gd name="T99" fmla="*/ 45 h 140"/>
              <a:gd name="T100" fmla="*/ 123 w 129"/>
              <a:gd name="T101" fmla="*/ 134 h 140"/>
              <a:gd name="T102" fmla="*/ 108 w 129"/>
              <a:gd name="T103" fmla="*/ 140 h 140"/>
              <a:gd name="T104" fmla="*/ 6 w 129"/>
              <a:gd name="T105" fmla="*/ 134 h 140"/>
              <a:gd name="T106" fmla="*/ 0 w 129"/>
              <a:gd name="T107" fmla="*/ 120 h 140"/>
              <a:gd name="T108" fmla="*/ 0 w 129"/>
              <a:gd name="T109" fmla="*/ 45 h 140"/>
              <a:gd name="T110" fmla="*/ 0 w 129"/>
              <a:gd name="T111" fmla="*/ 32 h 140"/>
              <a:gd name="T112" fmla="*/ 6 w 129"/>
              <a:gd name="T113" fmla="*/ 17 h 140"/>
              <a:gd name="T114" fmla="*/ 20 w 129"/>
              <a:gd name="T115" fmla="*/ 11 h 140"/>
              <a:gd name="T116" fmla="*/ 37 w 129"/>
              <a:gd name="T117" fmla="*/ 101 h 140"/>
              <a:gd name="T118" fmla="*/ 61 w 129"/>
              <a:gd name="T119" fmla="*/ 80 h 140"/>
              <a:gd name="T120" fmla="*/ 67 w 129"/>
              <a:gd name="T121" fmla="*/ 80 h 140"/>
              <a:gd name="T122" fmla="*/ 91 w 129"/>
              <a:gd name="T123" fmla="*/ 101 h 140"/>
              <a:gd name="T124" fmla="*/ 67 w 129"/>
              <a:gd name="T125" fmla="*/ 8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29" h="140">
                <a:moveTo>
                  <a:pt x="97" y="123"/>
                </a:moveTo>
                <a:cubicBezTo>
                  <a:pt x="97" y="124"/>
                  <a:pt x="96" y="126"/>
                  <a:pt x="94" y="126"/>
                </a:cubicBezTo>
                <a:cubicBezTo>
                  <a:pt x="93" y="126"/>
                  <a:pt x="91" y="124"/>
                  <a:pt x="91" y="123"/>
                </a:cubicBezTo>
                <a:cubicBezTo>
                  <a:pt x="91" y="107"/>
                  <a:pt x="91" y="107"/>
                  <a:pt x="91" y="107"/>
                </a:cubicBezTo>
                <a:cubicBezTo>
                  <a:pt x="67" y="107"/>
                  <a:pt x="67" y="107"/>
                  <a:pt x="67" y="107"/>
                </a:cubicBezTo>
                <a:cubicBezTo>
                  <a:pt x="67" y="123"/>
                  <a:pt x="67" y="123"/>
                  <a:pt x="67" y="123"/>
                </a:cubicBezTo>
                <a:cubicBezTo>
                  <a:pt x="67" y="124"/>
                  <a:pt x="66" y="126"/>
                  <a:pt x="64" y="126"/>
                </a:cubicBezTo>
                <a:cubicBezTo>
                  <a:pt x="63" y="126"/>
                  <a:pt x="61" y="124"/>
                  <a:pt x="61" y="123"/>
                </a:cubicBezTo>
                <a:cubicBezTo>
                  <a:pt x="61" y="107"/>
                  <a:pt x="61" y="107"/>
                  <a:pt x="61" y="107"/>
                </a:cubicBezTo>
                <a:cubicBezTo>
                  <a:pt x="37" y="107"/>
                  <a:pt x="37" y="107"/>
                  <a:pt x="37" y="107"/>
                </a:cubicBezTo>
                <a:cubicBezTo>
                  <a:pt x="37" y="123"/>
                  <a:pt x="37" y="123"/>
                  <a:pt x="37" y="123"/>
                </a:cubicBezTo>
                <a:cubicBezTo>
                  <a:pt x="37" y="124"/>
                  <a:pt x="36" y="126"/>
                  <a:pt x="34" y="126"/>
                </a:cubicBezTo>
                <a:cubicBezTo>
                  <a:pt x="33" y="126"/>
                  <a:pt x="31" y="124"/>
                  <a:pt x="31" y="123"/>
                </a:cubicBezTo>
                <a:cubicBezTo>
                  <a:pt x="31" y="107"/>
                  <a:pt x="31" y="107"/>
                  <a:pt x="31" y="107"/>
                </a:cubicBezTo>
                <a:cubicBezTo>
                  <a:pt x="19" y="107"/>
                  <a:pt x="19" y="107"/>
                  <a:pt x="19" y="107"/>
                </a:cubicBezTo>
                <a:cubicBezTo>
                  <a:pt x="18" y="107"/>
                  <a:pt x="16" y="105"/>
                  <a:pt x="16" y="104"/>
                </a:cubicBezTo>
                <a:cubicBezTo>
                  <a:pt x="16" y="102"/>
                  <a:pt x="18" y="101"/>
                  <a:pt x="19" y="101"/>
                </a:cubicBezTo>
                <a:cubicBezTo>
                  <a:pt x="31" y="101"/>
                  <a:pt x="31" y="101"/>
                  <a:pt x="31" y="101"/>
                </a:cubicBezTo>
                <a:cubicBezTo>
                  <a:pt x="31" y="80"/>
                  <a:pt x="31" y="80"/>
                  <a:pt x="31" y="80"/>
                </a:cubicBezTo>
                <a:cubicBezTo>
                  <a:pt x="19" y="80"/>
                  <a:pt x="19" y="80"/>
                  <a:pt x="19" y="80"/>
                </a:cubicBezTo>
                <a:cubicBezTo>
                  <a:pt x="18" y="80"/>
                  <a:pt x="16" y="78"/>
                  <a:pt x="16" y="77"/>
                </a:cubicBezTo>
                <a:cubicBezTo>
                  <a:pt x="16" y="75"/>
                  <a:pt x="18" y="74"/>
                  <a:pt x="19" y="74"/>
                </a:cubicBezTo>
                <a:cubicBezTo>
                  <a:pt x="31" y="74"/>
                  <a:pt x="31" y="74"/>
                  <a:pt x="31" y="74"/>
                </a:cubicBezTo>
                <a:cubicBezTo>
                  <a:pt x="31" y="58"/>
                  <a:pt x="31" y="58"/>
                  <a:pt x="31" y="58"/>
                </a:cubicBezTo>
                <a:cubicBezTo>
                  <a:pt x="31" y="56"/>
                  <a:pt x="33" y="55"/>
                  <a:pt x="34" y="55"/>
                </a:cubicBezTo>
                <a:cubicBezTo>
                  <a:pt x="36" y="55"/>
                  <a:pt x="37" y="56"/>
                  <a:pt x="37" y="58"/>
                </a:cubicBezTo>
                <a:cubicBezTo>
                  <a:pt x="37" y="74"/>
                  <a:pt x="37" y="74"/>
                  <a:pt x="37" y="74"/>
                </a:cubicBezTo>
                <a:cubicBezTo>
                  <a:pt x="61" y="74"/>
                  <a:pt x="61" y="74"/>
                  <a:pt x="61" y="74"/>
                </a:cubicBezTo>
                <a:cubicBezTo>
                  <a:pt x="61" y="58"/>
                  <a:pt x="61" y="58"/>
                  <a:pt x="61" y="58"/>
                </a:cubicBezTo>
                <a:cubicBezTo>
                  <a:pt x="61" y="56"/>
                  <a:pt x="63" y="55"/>
                  <a:pt x="64" y="55"/>
                </a:cubicBezTo>
                <a:cubicBezTo>
                  <a:pt x="66" y="55"/>
                  <a:pt x="67" y="56"/>
                  <a:pt x="67" y="58"/>
                </a:cubicBezTo>
                <a:cubicBezTo>
                  <a:pt x="67" y="74"/>
                  <a:pt x="67" y="74"/>
                  <a:pt x="67" y="74"/>
                </a:cubicBezTo>
                <a:cubicBezTo>
                  <a:pt x="91" y="74"/>
                  <a:pt x="91" y="74"/>
                  <a:pt x="91" y="74"/>
                </a:cubicBezTo>
                <a:cubicBezTo>
                  <a:pt x="91" y="58"/>
                  <a:pt x="91" y="58"/>
                  <a:pt x="91" y="58"/>
                </a:cubicBezTo>
                <a:cubicBezTo>
                  <a:pt x="91" y="56"/>
                  <a:pt x="93" y="55"/>
                  <a:pt x="94" y="55"/>
                </a:cubicBezTo>
                <a:cubicBezTo>
                  <a:pt x="96" y="55"/>
                  <a:pt x="97" y="56"/>
                  <a:pt x="97" y="58"/>
                </a:cubicBezTo>
                <a:cubicBezTo>
                  <a:pt x="97" y="74"/>
                  <a:pt x="97" y="74"/>
                  <a:pt x="97" y="74"/>
                </a:cubicBezTo>
                <a:cubicBezTo>
                  <a:pt x="109" y="74"/>
                  <a:pt x="109" y="74"/>
                  <a:pt x="109" y="74"/>
                </a:cubicBezTo>
                <a:cubicBezTo>
                  <a:pt x="111" y="74"/>
                  <a:pt x="112" y="75"/>
                  <a:pt x="112" y="77"/>
                </a:cubicBezTo>
                <a:cubicBezTo>
                  <a:pt x="112" y="78"/>
                  <a:pt x="111" y="80"/>
                  <a:pt x="109" y="80"/>
                </a:cubicBezTo>
                <a:cubicBezTo>
                  <a:pt x="97" y="80"/>
                  <a:pt x="97" y="80"/>
                  <a:pt x="97" y="80"/>
                </a:cubicBezTo>
                <a:cubicBezTo>
                  <a:pt x="97" y="101"/>
                  <a:pt x="97" y="101"/>
                  <a:pt x="97" y="101"/>
                </a:cubicBezTo>
                <a:cubicBezTo>
                  <a:pt x="109" y="101"/>
                  <a:pt x="109" y="101"/>
                  <a:pt x="109" y="101"/>
                </a:cubicBezTo>
                <a:cubicBezTo>
                  <a:pt x="111" y="101"/>
                  <a:pt x="112" y="102"/>
                  <a:pt x="112" y="104"/>
                </a:cubicBezTo>
                <a:cubicBezTo>
                  <a:pt x="112" y="105"/>
                  <a:pt x="111" y="107"/>
                  <a:pt x="109" y="107"/>
                </a:cubicBezTo>
                <a:cubicBezTo>
                  <a:pt x="97" y="107"/>
                  <a:pt x="97" y="107"/>
                  <a:pt x="97" y="107"/>
                </a:cubicBezTo>
                <a:cubicBezTo>
                  <a:pt x="97" y="123"/>
                  <a:pt x="97" y="123"/>
                  <a:pt x="97" y="123"/>
                </a:cubicBezTo>
                <a:close/>
                <a:moveTo>
                  <a:pt x="10" y="40"/>
                </a:moveTo>
                <a:cubicBezTo>
                  <a:pt x="119" y="40"/>
                  <a:pt x="119" y="40"/>
                  <a:pt x="119" y="40"/>
                </a:cubicBezTo>
                <a:cubicBezTo>
                  <a:pt x="119" y="32"/>
                  <a:pt x="119" y="32"/>
                  <a:pt x="119" y="32"/>
                </a:cubicBezTo>
                <a:cubicBezTo>
                  <a:pt x="119" y="29"/>
                  <a:pt x="118" y="26"/>
                  <a:pt x="116" y="24"/>
                </a:cubicBezTo>
                <a:cubicBezTo>
                  <a:pt x="116" y="24"/>
                  <a:pt x="116" y="24"/>
                  <a:pt x="116" y="24"/>
                </a:cubicBezTo>
                <a:cubicBezTo>
                  <a:pt x="114" y="22"/>
                  <a:pt x="111" y="21"/>
                  <a:pt x="108" y="21"/>
                </a:cubicBezTo>
                <a:cubicBezTo>
                  <a:pt x="105" y="21"/>
                  <a:pt x="105" y="21"/>
                  <a:pt x="105" y="21"/>
                </a:cubicBezTo>
                <a:cubicBezTo>
                  <a:pt x="105" y="27"/>
                  <a:pt x="105" y="27"/>
                  <a:pt x="105" y="27"/>
                </a:cubicBezTo>
                <a:cubicBezTo>
                  <a:pt x="105" y="29"/>
                  <a:pt x="103" y="32"/>
                  <a:pt x="100" y="32"/>
                </a:cubicBezTo>
                <a:cubicBezTo>
                  <a:pt x="98" y="32"/>
                  <a:pt x="95" y="29"/>
                  <a:pt x="95" y="27"/>
                </a:cubicBezTo>
                <a:cubicBezTo>
                  <a:pt x="95" y="21"/>
                  <a:pt x="95" y="21"/>
                  <a:pt x="95" y="21"/>
                </a:cubicBezTo>
                <a:cubicBezTo>
                  <a:pt x="33" y="21"/>
                  <a:pt x="33" y="21"/>
                  <a:pt x="33" y="21"/>
                </a:cubicBezTo>
                <a:cubicBezTo>
                  <a:pt x="33" y="27"/>
                  <a:pt x="33" y="27"/>
                  <a:pt x="33" y="27"/>
                </a:cubicBezTo>
                <a:cubicBezTo>
                  <a:pt x="33" y="29"/>
                  <a:pt x="31" y="32"/>
                  <a:pt x="28" y="32"/>
                </a:cubicBezTo>
                <a:cubicBezTo>
                  <a:pt x="25" y="32"/>
                  <a:pt x="23" y="29"/>
                  <a:pt x="23" y="27"/>
                </a:cubicBezTo>
                <a:cubicBezTo>
                  <a:pt x="23" y="21"/>
                  <a:pt x="23" y="21"/>
                  <a:pt x="23" y="21"/>
                </a:cubicBezTo>
                <a:cubicBezTo>
                  <a:pt x="20" y="21"/>
                  <a:pt x="20" y="21"/>
                  <a:pt x="20" y="21"/>
                </a:cubicBezTo>
                <a:cubicBezTo>
                  <a:pt x="18" y="21"/>
                  <a:pt x="15" y="22"/>
                  <a:pt x="13" y="24"/>
                </a:cubicBezTo>
                <a:cubicBezTo>
                  <a:pt x="13" y="24"/>
                  <a:pt x="13" y="24"/>
                  <a:pt x="13" y="24"/>
                </a:cubicBezTo>
                <a:cubicBezTo>
                  <a:pt x="11" y="26"/>
                  <a:pt x="10" y="29"/>
                  <a:pt x="10" y="32"/>
                </a:cubicBezTo>
                <a:cubicBezTo>
                  <a:pt x="10" y="40"/>
                  <a:pt x="10" y="40"/>
                  <a:pt x="10" y="40"/>
                </a:cubicBezTo>
                <a:close/>
                <a:moveTo>
                  <a:pt x="119" y="50"/>
                </a:moveTo>
                <a:cubicBezTo>
                  <a:pt x="10" y="50"/>
                  <a:pt x="10" y="50"/>
                  <a:pt x="10" y="50"/>
                </a:cubicBezTo>
                <a:cubicBezTo>
                  <a:pt x="10" y="120"/>
                  <a:pt x="10" y="120"/>
                  <a:pt x="10" y="120"/>
                </a:cubicBezTo>
                <a:cubicBezTo>
                  <a:pt x="10" y="123"/>
                  <a:pt x="11" y="125"/>
                  <a:pt x="13" y="127"/>
                </a:cubicBezTo>
                <a:cubicBezTo>
                  <a:pt x="13" y="127"/>
                  <a:pt x="13" y="127"/>
                  <a:pt x="13" y="127"/>
                </a:cubicBezTo>
                <a:cubicBezTo>
                  <a:pt x="13" y="127"/>
                  <a:pt x="13" y="127"/>
                  <a:pt x="13" y="127"/>
                </a:cubicBezTo>
                <a:cubicBezTo>
                  <a:pt x="15" y="129"/>
                  <a:pt x="18" y="131"/>
                  <a:pt x="20" y="131"/>
                </a:cubicBezTo>
                <a:cubicBezTo>
                  <a:pt x="108" y="131"/>
                  <a:pt x="108" y="131"/>
                  <a:pt x="108" y="131"/>
                </a:cubicBezTo>
                <a:cubicBezTo>
                  <a:pt x="111" y="131"/>
                  <a:pt x="114" y="129"/>
                  <a:pt x="116" y="127"/>
                </a:cubicBezTo>
                <a:cubicBezTo>
                  <a:pt x="116" y="127"/>
                  <a:pt x="116" y="127"/>
                  <a:pt x="116" y="127"/>
                </a:cubicBezTo>
                <a:cubicBezTo>
                  <a:pt x="116" y="127"/>
                  <a:pt x="116" y="127"/>
                  <a:pt x="116" y="127"/>
                </a:cubicBezTo>
                <a:cubicBezTo>
                  <a:pt x="118" y="125"/>
                  <a:pt x="119" y="123"/>
                  <a:pt x="119" y="120"/>
                </a:cubicBezTo>
                <a:cubicBezTo>
                  <a:pt x="119" y="50"/>
                  <a:pt x="119" y="50"/>
                  <a:pt x="119" y="50"/>
                </a:cubicBezTo>
                <a:close/>
                <a:moveTo>
                  <a:pt x="20" y="11"/>
                </a:moveTo>
                <a:cubicBezTo>
                  <a:pt x="23" y="11"/>
                  <a:pt x="23" y="11"/>
                  <a:pt x="23" y="11"/>
                </a:cubicBezTo>
                <a:cubicBezTo>
                  <a:pt x="23" y="5"/>
                  <a:pt x="23" y="5"/>
                  <a:pt x="23" y="5"/>
                </a:cubicBezTo>
                <a:cubicBezTo>
                  <a:pt x="23" y="3"/>
                  <a:pt x="25" y="0"/>
                  <a:pt x="28" y="0"/>
                </a:cubicBezTo>
                <a:cubicBezTo>
                  <a:pt x="31" y="0"/>
                  <a:pt x="33" y="3"/>
                  <a:pt x="33" y="5"/>
                </a:cubicBezTo>
                <a:cubicBezTo>
                  <a:pt x="33" y="11"/>
                  <a:pt x="33" y="11"/>
                  <a:pt x="33" y="11"/>
                </a:cubicBezTo>
                <a:cubicBezTo>
                  <a:pt x="95" y="11"/>
                  <a:pt x="95" y="11"/>
                  <a:pt x="95" y="11"/>
                </a:cubicBezTo>
                <a:cubicBezTo>
                  <a:pt x="95" y="5"/>
                  <a:pt x="95" y="5"/>
                  <a:pt x="95" y="5"/>
                </a:cubicBezTo>
                <a:cubicBezTo>
                  <a:pt x="95" y="3"/>
                  <a:pt x="98" y="0"/>
                  <a:pt x="100" y="0"/>
                </a:cubicBezTo>
                <a:cubicBezTo>
                  <a:pt x="103" y="0"/>
                  <a:pt x="105" y="3"/>
                  <a:pt x="105" y="5"/>
                </a:cubicBezTo>
                <a:cubicBezTo>
                  <a:pt x="105" y="11"/>
                  <a:pt x="105" y="11"/>
                  <a:pt x="105" y="11"/>
                </a:cubicBezTo>
                <a:cubicBezTo>
                  <a:pt x="108" y="11"/>
                  <a:pt x="108" y="11"/>
                  <a:pt x="108" y="11"/>
                </a:cubicBezTo>
                <a:cubicBezTo>
                  <a:pt x="114" y="11"/>
                  <a:pt x="119" y="13"/>
                  <a:pt x="123" y="17"/>
                </a:cubicBezTo>
                <a:cubicBezTo>
                  <a:pt x="123" y="17"/>
                  <a:pt x="123" y="17"/>
                  <a:pt x="123" y="17"/>
                </a:cubicBezTo>
                <a:cubicBezTo>
                  <a:pt x="123" y="17"/>
                  <a:pt x="123" y="17"/>
                  <a:pt x="123" y="17"/>
                </a:cubicBezTo>
                <a:cubicBezTo>
                  <a:pt x="127" y="21"/>
                  <a:pt x="129" y="26"/>
                  <a:pt x="129" y="32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29" y="45"/>
                  <a:pt x="129" y="45"/>
                  <a:pt x="129" y="45"/>
                </a:cubicBezTo>
                <a:cubicBezTo>
                  <a:pt x="129" y="120"/>
                  <a:pt x="129" y="120"/>
                  <a:pt x="129" y="120"/>
                </a:cubicBezTo>
                <a:cubicBezTo>
                  <a:pt x="129" y="125"/>
                  <a:pt x="127" y="131"/>
                  <a:pt x="123" y="134"/>
                </a:cubicBezTo>
                <a:cubicBezTo>
                  <a:pt x="123" y="134"/>
                  <a:pt x="123" y="134"/>
                  <a:pt x="123" y="134"/>
                </a:cubicBezTo>
                <a:cubicBezTo>
                  <a:pt x="119" y="138"/>
                  <a:pt x="114" y="140"/>
                  <a:pt x="108" y="140"/>
                </a:cubicBezTo>
                <a:cubicBezTo>
                  <a:pt x="20" y="140"/>
                  <a:pt x="20" y="140"/>
                  <a:pt x="20" y="140"/>
                </a:cubicBezTo>
                <a:cubicBezTo>
                  <a:pt x="15" y="140"/>
                  <a:pt x="10" y="138"/>
                  <a:pt x="6" y="134"/>
                </a:cubicBezTo>
                <a:cubicBezTo>
                  <a:pt x="6" y="134"/>
                  <a:pt x="6" y="134"/>
                  <a:pt x="6" y="134"/>
                </a:cubicBezTo>
                <a:cubicBezTo>
                  <a:pt x="2" y="131"/>
                  <a:pt x="0" y="125"/>
                  <a:pt x="0" y="120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26"/>
                  <a:pt x="2" y="21"/>
                  <a:pt x="6" y="17"/>
                </a:cubicBezTo>
                <a:cubicBezTo>
                  <a:pt x="6" y="17"/>
                  <a:pt x="6" y="17"/>
                  <a:pt x="6" y="17"/>
                </a:cubicBezTo>
                <a:cubicBezTo>
                  <a:pt x="6" y="17"/>
                  <a:pt x="6" y="17"/>
                  <a:pt x="6" y="17"/>
                </a:cubicBezTo>
                <a:cubicBezTo>
                  <a:pt x="10" y="13"/>
                  <a:pt x="15" y="11"/>
                  <a:pt x="20" y="11"/>
                </a:cubicBezTo>
                <a:close/>
                <a:moveTo>
                  <a:pt x="37" y="80"/>
                </a:moveTo>
                <a:cubicBezTo>
                  <a:pt x="37" y="101"/>
                  <a:pt x="37" y="101"/>
                  <a:pt x="37" y="101"/>
                </a:cubicBezTo>
                <a:cubicBezTo>
                  <a:pt x="61" y="101"/>
                  <a:pt x="61" y="101"/>
                  <a:pt x="61" y="101"/>
                </a:cubicBezTo>
                <a:cubicBezTo>
                  <a:pt x="61" y="80"/>
                  <a:pt x="61" y="80"/>
                  <a:pt x="61" y="80"/>
                </a:cubicBezTo>
                <a:cubicBezTo>
                  <a:pt x="37" y="80"/>
                  <a:pt x="37" y="80"/>
                  <a:pt x="37" y="80"/>
                </a:cubicBezTo>
                <a:close/>
                <a:moveTo>
                  <a:pt x="67" y="80"/>
                </a:moveTo>
                <a:cubicBezTo>
                  <a:pt x="67" y="101"/>
                  <a:pt x="67" y="101"/>
                  <a:pt x="67" y="101"/>
                </a:cubicBezTo>
                <a:cubicBezTo>
                  <a:pt x="91" y="101"/>
                  <a:pt x="91" y="101"/>
                  <a:pt x="91" y="101"/>
                </a:cubicBezTo>
                <a:cubicBezTo>
                  <a:pt x="91" y="80"/>
                  <a:pt x="91" y="80"/>
                  <a:pt x="91" y="80"/>
                </a:cubicBezTo>
                <a:cubicBezTo>
                  <a:pt x="67" y="80"/>
                  <a:pt x="67" y="80"/>
                  <a:pt x="67" y="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05" name="Freeform 3995"/>
          <p:cNvSpPr>
            <a:spLocks noEditPoints="1"/>
          </p:cNvSpPr>
          <p:nvPr/>
        </p:nvSpPr>
        <p:spPr bwMode="auto">
          <a:xfrm>
            <a:off x="11394803" y="1972869"/>
            <a:ext cx="230041" cy="250347"/>
          </a:xfrm>
          <a:custGeom>
            <a:avLst/>
            <a:gdLst>
              <a:gd name="T0" fmla="*/ 128 w 129"/>
              <a:gd name="T1" fmla="*/ 36 h 140"/>
              <a:gd name="T2" fmla="*/ 129 w 129"/>
              <a:gd name="T3" fmla="*/ 42 h 140"/>
              <a:gd name="T4" fmla="*/ 124 w 129"/>
              <a:gd name="T5" fmla="*/ 134 h 140"/>
              <a:gd name="T6" fmla="*/ 18 w 129"/>
              <a:gd name="T7" fmla="*/ 140 h 140"/>
              <a:gd name="T8" fmla="*/ 0 w 129"/>
              <a:gd name="T9" fmla="*/ 121 h 140"/>
              <a:gd name="T10" fmla="*/ 5 w 129"/>
              <a:gd name="T11" fmla="*/ 29 h 140"/>
              <a:gd name="T12" fmla="*/ 63 w 129"/>
              <a:gd name="T13" fmla="*/ 23 h 140"/>
              <a:gd name="T14" fmla="*/ 71 w 129"/>
              <a:gd name="T15" fmla="*/ 10 h 140"/>
              <a:gd name="T16" fmla="*/ 118 w 129"/>
              <a:gd name="T17" fmla="*/ 10 h 140"/>
              <a:gd name="T18" fmla="*/ 127 w 129"/>
              <a:gd name="T19" fmla="*/ 33 h 140"/>
              <a:gd name="T20" fmla="*/ 94 w 129"/>
              <a:gd name="T21" fmla="*/ 17 h 140"/>
              <a:gd name="T22" fmla="*/ 110 w 129"/>
              <a:gd name="T23" fmla="*/ 33 h 140"/>
              <a:gd name="T24" fmla="*/ 94 w 129"/>
              <a:gd name="T25" fmla="*/ 49 h 140"/>
              <a:gd name="T26" fmla="*/ 78 w 129"/>
              <a:gd name="T27" fmla="*/ 33 h 140"/>
              <a:gd name="T28" fmla="*/ 94 w 129"/>
              <a:gd name="T29" fmla="*/ 17 h 140"/>
              <a:gd name="T30" fmla="*/ 94 w 129"/>
              <a:gd name="T31" fmla="*/ 23 h 140"/>
              <a:gd name="T32" fmla="*/ 84 w 129"/>
              <a:gd name="T33" fmla="*/ 33 h 140"/>
              <a:gd name="T34" fmla="*/ 94 w 129"/>
              <a:gd name="T35" fmla="*/ 43 h 140"/>
              <a:gd name="T36" fmla="*/ 104 w 129"/>
              <a:gd name="T37" fmla="*/ 33 h 140"/>
              <a:gd name="T38" fmla="*/ 62 w 129"/>
              <a:gd name="T39" fmla="*/ 33 h 140"/>
              <a:gd name="T40" fmla="*/ 12 w 129"/>
              <a:gd name="T41" fmla="*/ 36 h 140"/>
              <a:gd name="T42" fmla="*/ 10 w 129"/>
              <a:gd name="T43" fmla="*/ 121 h 140"/>
              <a:gd name="T44" fmla="*/ 18 w 129"/>
              <a:gd name="T45" fmla="*/ 130 h 140"/>
              <a:gd name="T46" fmla="*/ 117 w 129"/>
              <a:gd name="T47" fmla="*/ 127 h 140"/>
              <a:gd name="T48" fmla="*/ 119 w 129"/>
              <a:gd name="T49" fmla="*/ 55 h 140"/>
              <a:gd name="T50" fmla="*/ 97 w 129"/>
              <a:gd name="T51" fmla="*/ 76 h 140"/>
              <a:gd name="T52" fmla="*/ 92 w 129"/>
              <a:gd name="T53" fmla="*/ 76 h 140"/>
              <a:gd name="T54" fmla="*/ 92 w 129"/>
              <a:gd name="T55" fmla="*/ 76 h 140"/>
              <a:gd name="T56" fmla="*/ 68 w 129"/>
              <a:gd name="T57" fmla="*/ 52 h 140"/>
              <a:gd name="T58" fmla="*/ 113 w 129"/>
              <a:gd name="T59" fmla="*/ 14 h 140"/>
              <a:gd name="T60" fmla="*/ 76 w 129"/>
              <a:gd name="T61" fmla="*/ 14 h 140"/>
              <a:gd name="T62" fmla="*/ 68 w 129"/>
              <a:gd name="T63" fmla="*/ 33 h 140"/>
              <a:gd name="T64" fmla="*/ 85 w 129"/>
              <a:gd name="T65" fmla="*/ 58 h 140"/>
              <a:gd name="T66" fmla="*/ 94 w 129"/>
              <a:gd name="T67" fmla="*/ 69 h 140"/>
              <a:gd name="T68" fmla="*/ 104 w 129"/>
              <a:gd name="T69" fmla="*/ 58 h 140"/>
              <a:gd name="T70" fmla="*/ 121 w 129"/>
              <a:gd name="T71" fmla="*/ 33 h 140"/>
              <a:gd name="T72" fmla="*/ 113 w 129"/>
              <a:gd name="T73" fmla="*/ 14 h 140"/>
              <a:gd name="T74" fmla="*/ 74 w 129"/>
              <a:gd name="T75" fmla="*/ 71 h 140"/>
              <a:gd name="T76" fmla="*/ 78 w 129"/>
              <a:gd name="T77" fmla="*/ 75 h 140"/>
              <a:gd name="T78" fmla="*/ 87 w 129"/>
              <a:gd name="T79" fmla="*/ 100 h 140"/>
              <a:gd name="T80" fmla="*/ 111 w 129"/>
              <a:gd name="T81" fmla="*/ 81 h 140"/>
              <a:gd name="T82" fmla="*/ 92 w 129"/>
              <a:gd name="T83" fmla="*/ 104 h 140"/>
              <a:gd name="T84" fmla="*/ 98 w 129"/>
              <a:gd name="T85" fmla="*/ 115 h 140"/>
              <a:gd name="T86" fmla="*/ 85 w 129"/>
              <a:gd name="T87" fmla="*/ 107 h 140"/>
              <a:gd name="T88" fmla="*/ 85 w 129"/>
              <a:gd name="T89" fmla="*/ 107 h 140"/>
              <a:gd name="T90" fmla="*/ 85 w 129"/>
              <a:gd name="T91" fmla="*/ 107 h 140"/>
              <a:gd name="T92" fmla="*/ 85 w 129"/>
              <a:gd name="T93" fmla="*/ 106 h 140"/>
              <a:gd name="T94" fmla="*/ 32 w 129"/>
              <a:gd name="T95" fmla="*/ 122 h 140"/>
              <a:gd name="T96" fmla="*/ 28 w 129"/>
              <a:gd name="T97" fmla="*/ 117 h 140"/>
              <a:gd name="T98" fmla="*/ 48 w 129"/>
              <a:gd name="T99" fmla="*/ 69 h 140"/>
              <a:gd name="T100" fmla="*/ 21 w 129"/>
              <a:gd name="T101" fmla="*/ 92 h 140"/>
              <a:gd name="T102" fmla="*/ 43 w 129"/>
              <a:gd name="T103" fmla="*/ 65 h 140"/>
              <a:gd name="T104" fmla="*/ 29 w 129"/>
              <a:gd name="T105" fmla="*/ 46 h 140"/>
              <a:gd name="T106" fmla="*/ 50 w 129"/>
              <a:gd name="T107" fmla="*/ 63 h 140"/>
              <a:gd name="T108" fmla="*/ 50 w 129"/>
              <a:gd name="T109" fmla="*/ 63 h 140"/>
              <a:gd name="T110" fmla="*/ 50 w 129"/>
              <a:gd name="T111" fmla="*/ 63 h 140"/>
              <a:gd name="T112" fmla="*/ 74 w 129"/>
              <a:gd name="T113" fmla="*/ 71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29" h="140">
                <a:moveTo>
                  <a:pt x="127" y="34"/>
                </a:moveTo>
                <a:cubicBezTo>
                  <a:pt x="128" y="34"/>
                  <a:pt x="128" y="35"/>
                  <a:pt x="128" y="36"/>
                </a:cubicBezTo>
                <a:cubicBezTo>
                  <a:pt x="128" y="36"/>
                  <a:pt x="128" y="36"/>
                  <a:pt x="128" y="36"/>
                </a:cubicBezTo>
                <a:cubicBezTo>
                  <a:pt x="129" y="38"/>
                  <a:pt x="129" y="40"/>
                  <a:pt x="129" y="42"/>
                </a:cubicBezTo>
                <a:cubicBezTo>
                  <a:pt x="129" y="121"/>
                  <a:pt x="129" y="121"/>
                  <a:pt x="129" y="121"/>
                </a:cubicBezTo>
                <a:cubicBezTo>
                  <a:pt x="129" y="126"/>
                  <a:pt x="127" y="131"/>
                  <a:pt x="124" y="134"/>
                </a:cubicBezTo>
                <a:cubicBezTo>
                  <a:pt x="120" y="138"/>
                  <a:pt x="116" y="140"/>
                  <a:pt x="111" y="140"/>
                </a:cubicBezTo>
                <a:cubicBezTo>
                  <a:pt x="18" y="140"/>
                  <a:pt x="18" y="140"/>
                  <a:pt x="18" y="140"/>
                </a:cubicBezTo>
                <a:cubicBezTo>
                  <a:pt x="13" y="140"/>
                  <a:pt x="9" y="138"/>
                  <a:pt x="5" y="134"/>
                </a:cubicBezTo>
                <a:cubicBezTo>
                  <a:pt x="2" y="131"/>
                  <a:pt x="0" y="126"/>
                  <a:pt x="0" y="121"/>
                </a:cubicBezTo>
                <a:cubicBezTo>
                  <a:pt x="0" y="42"/>
                  <a:pt x="0" y="42"/>
                  <a:pt x="0" y="42"/>
                </a:cubicBezTo>
                <a:cubicBezTo>
                  <a:pt x="0" y="37"/>
                  <a:pt x="2" y="32"/>
                  <a:pt x="5" y="29"/>
                </a:cubicBezTo>
                <a:cubicBezTo>
                  <a:pt x="9" y="25"/>
                  <a:pt x="13" y="23"/>
                  <a:pt x="18" y="23"/>
                </a:cubicBezTo>
                <a:cubicBezTo>
                  <a:pt x="63" y="23"/>
                  <a:pt x="63" y="23"/>
                  <a:pt x="63" y="23"/>
                </a:cubicBezTo>
                <a:cubicBezTo>
                  <a:pt x="65" y="18"/>
                  <a:pt x="68" y="14"/>
                  <a:pt x="71" y="10"/>
                </a:cubicBezTo>
                <a:cubicBezTo>
                  <a:pt x="71" y="10"/>
                  <a:pt x="71" y="10"/>
                  <a:pt x="71" y="10"/>
                </a:cubicBezTo>
                <a:cubicBezTo>
                  <a:pt x="77" y="4"/>
                  <a:pt x="85" y="0"/>
                  <a:pt x="94" y="0"/>
                </a:cubicBezTo>
                <a:cubicBezTo>
                  <a:pt x="103" y="0"/>
                  <a:pt x="112" y="4"/>
                  <a:pt x="118" y="10"/>
                </a:cubicBezTo>
                <a:cubicBezTo>
                  <a:pt x="118" y="10"/>
                  <a:pt x="118" y="10"/>
                  <a:pt x="118" y="10"/>
                </a:cubicBezTo>
                <a:cubicBezTo>
                  <a:pt x="123" y="16"/>
                  <a:pt x="127" y="24"/>
                  <a:pt x="127" y="33"/>
                </a:cubicBezTo>
                <a:cubicBezTo>
                  <a:pt x="127" y="34"/>
                  <a:pt x="127" y="34"/>
                  <a:pt x="127" y="34"/>
                </a:cubicBezTo>
                <a:close/>
                <a:moveTo>
                  <a:pt x="94" y="17"/>
                </a:moveTo>
                <a:cubicBezTo>
                  <a:pt x="99" y="17"/>
                  <a:pt x="103" y="19"/>
                  <a:pt x="106" y="22"/>
                </a:cubicBezTo>
                <a:cubicBezTo>
                  <a:pt x="109" y="25"/>
                  <a:pt x="110" y="29"/>
                  <a:pt x="110" y="33"/>
                </a:cubicBezTo>
                <a:cubicBezTo>
                  <a:pt x="110" y="38"/>
                  <a:pt x="109" y="42"/>
                  <a:pt x="106" y="45"/>
                </a:cubicBezTo>
                <a:cubicBezTo>
                  <a:pt x="103" y="48"/>
                  <a:pt x="99" y="49"/>
                  <a:pt x="94" y="49"/>
                </a:cubicBezTo>
                <a:cubicBezTo>
                  <a:pt x="90" y="49"/>
                  <a:pt x="86" y="48"/>
                  <a:pt x="83" y="45"/>
                </a:cubicBezTo>
                <a:cubicBezTo>
                  <a:pt x="80" y="42"/>
                  <a:pt x="78" y="38"/>
                  <a:pt x="78" y="33"/>
                </a:cubicBezTo>
                <a:cubicBezTo>
                  <a:pt x="78" y="29"/>
                  <a:pt x="80" y="25"/>
                  <a:pt x="83" y="22"/>
                </a:cubicBezTo>
                <a:cubicBezTo>
                  <a:pt x="86" y="19"/>
                  <a:pt x="90" y="17"/>
                  <a:pt x="94" y="17"/>
                </a:cubicBezTo>
                <a:close/>
                <a:moveTo>
                  <a:pt x="101" y="26"/>
                </a:moveTo>
                <a:cubicBezTo>
                  <a:pt x="100" y="24"/>
                  <a:pt x="97" y="23"/>
                  <a:pt x="94" y="23"/>
                </a:cubicBezTo>
                <a:cubicBezTo>
                  <a:pt x="92" y="23"/>
                  <a:pt x="89" y="24"/>
                  <a:pt x="87" y="26"/>
                </a:cubicBezTo>
                <a:cubicBezTo>
                  <a:pt x="85" y="28"/>
                  <a:pt x="84" y="31"/>
                  <a:pt x="84" y="33"/>
                </a:cubicBezTo>
                <a:cubicBezTo>
                  <a:pt x="84" y="36"/>
                  <a:pt x="85" y="39"/>
                  <a:pt x="87" y="40"/>
                </a:cubicBezTo>
                <a:cubicBezTo>
                  <a:pt x="89" y="42"/>
                  <a:pt x="92" y="43"/>
                  <a:pt x="94" y="43"/>
                </a:cubicBezTo>
                <a:cubicBezTo>
                  <a:pt x="97" y="43"/>
                  <a:pt x="100" y="42"/>
                  <a:pt x="101" y="40"/>
                </a:cubicBezTo>
                <a:cubicBezTo>
                  <a:pt x="103" y="39"/>
                  <a:pt x="104" y="36"/>
                  <a:pt x="104" y="33"/>
                </a:cubicBezTo>
                <a:cubicBezTo>
                  <a:pt x="104" y="31"/>
                  <a:pt x="103" y="28"/>
                  <a:pt x="101" y="26"/>
                </a:cubicBezTo>
                <a:close/>
                <a:moveTo>
                  <a:pt x="62" y="33"/>
                </a:moveTo>
                <a:cubicBezTo>
                  <a:pt x="18" y="33"/>
                  <a:pt x="18" y="33"/>
                  <a:pt x="18" y="33"/>
                </a:cubicBezTo>
                <a:cubicBezTo>
                  <a:pt x="16" y="33"/>
                  <a:pt x="14" y="34"/>
                  <a:pt x="12" y="36"/>
                </a:cubicBezTo>
                <a:cubicBezTo>
                  <a:pt x="11" y="37"/>
                  <a:pt x="10" y="39"/>
                  <a:pt x="10" y="42"/>
                </a:cubicBezTo>
                <a:cubicBezTo>
                  <a:pt x="10" y="121"/>
                  <a:pt x="10" y="121"/>
                  <a:pt x="10" y="121"/>
                </a:cubicBezTo>
                <a:cubicBezTo>
                  <a:pt x="10" y="124"/>
                  <a:pt x="11" y="126"/>
                  <a:pt x="12" y="127"/>
                </a:cubicBezTo>
                <a:cubicBezTo>
                  <a:pt x="14" y="129"/>
                  <a:pt x="16" y="130"/>
                  <a:pt x="18" y="130"/>
                </a:cubicBezTo>
                <a:cubicBezTo>
                  <a:pt x="111" y="130"/>
                  <a:pt x="111" y="130"/>
                  <a:pt x="111" y="130"/>
                </a:cubicBezTo>
                <a:cubicBezTo>
                  <a:pt x="113" y="130"/>
                  <a:pt x="115" y="129"/>
                  <a:pt x="117" y="127"/>
                </a:cubicBezTo>
                <a:cubicBezTo>
                  <a:pt x="118" y="126"/>
                  <a:pt x="119" y="124"/>
                  <a:pt x="119" y="121"/>
                </a:cubicBezTo>
                <a:cubicBezTo>
                  <a:pt x="119" y="55"/>
                  <a:pt x="119" y="55"/>
                  <a:pt x="119" y="55"/>
                </a:cubicBezTo>
                <a:cubicBezTo>
                  <a:pt x="116" y="58"/>
                  <a:pt x="112" y="62"/>
                  <a:pt x="107" y="63"/>
                </a:cubicBezTo>
                <a:cubicBezTo>
                  <a:pt x="97" y="76"/>
                  <a:pt x="97" y="76"/>
                  <a:pt x="97" y="76"/>
                </a:cubicBezTo>
                <a:cubicBezTo>
                  <a:pt x="96" y="77"/>
                  <a:pt x="94" y="77"/>
                  <a:pt x="93" y="76"/>
                </a:cubicBezTo>
                <a:cubicBezTo>
                  <a:pt x="92" y="76"/>
                  <a:pt x="92" y="76"/>
                  <a:pt x="92" y="76"/>
                </a:cubicBezTo>
                <a:cubicBezTo>
                  <a:pt x="92" y="76"/>
                  <a:pt x="92" y="76"/>
                  <a:pt x="92" y="76"/>
                </a:cubicBezTo>
                <a:cubicBezTo>
                  <a:pt x="92" y="76"/>
                  <a:pt x="92" y="76"/>
                  <a:pt x="92" y="76"/>
                </a:cubicBezTo>
                <a:cubicBezTo>
                  <a:pt x="82" y="63"/>
                  <a:pt x="82" y="63"/>
                  <a:pt x="82" y="63"/>
                </a:cubicBezTo>
                <a:cubicBezTo>
                  <a:pt x="76" y="61"/>
                  <a:pt x="71" y="57"/>
                  <a:pt x="68" y="52"/>
                </a:cubicBezTo>
                <a:cubicBezTo>
                  <a:pt x="64" y="46"/>
                  <a:pt x="62" y="40"/>
                  <a:pt x="62" y="33"/>
                </a:cubicBezTo>
                <a:close/>
                <a:moveTo>
                  <a:pt x="113" y="14"/>
                </a:moveTo>
                <a:cubicBezTo>
                  <a:pt x="108" y="9"/>
                  <a:pt x="102" y="6"/>
                  <a:pt x="94" y="6"/>
                </a:cubicBezTo>
                <a:cubicBezTo>
                  <a:pt x="87" y="6"/>
                  <a:pt x="80" y="9"/>
                  <a:pt x="76" y="14"/>
                </a:cubicBezTo>
                <a:cubicBezTo>
                  <a:pt x="75" y="14"/>
                  <a:pt x="75" y="14"/>
                  <a:pt x="75" y="14"/>
                </a:cubicBezTo>
                <a:cubicBezTo>
                  <a:pt x="71" y="19"/>
                  <a:pt x="68" y="26"/>
                  <a:pt x="68" y="33"/>
                </a:cubicBezTo>
                <a:cubicBezTo>
                  <a:pt x="68" y="39"/>
                  <a:pt x="69" y="44"/>
                  <a:pt x="72" y="48"/>
                </a:cubicBezTo>
                <a:cubicBezTo>
                  <a:pt x="75" y="53"/>
                  <a:pt x="80" y="56"/>
                  <a:pt x="85" y="58"/>
                </a:cubicBezTo>
                <a:cubicBezTo>
                  <a:pt x="85" y="58"/>
                  <a:pt x="86" y="59"/>
                  <a:pt x="86" y="59"/>
                </a:cubicBezTo>
                <a:cubicBezTo>
                  <a:pt x="94" y="69"/>
                  <a:pt x="94" y="69"/>
                  <a:pt x="94" y="69"/>
                </a:cubicBezTo>
                <a:cubicBezTo>
                  <a:pt x="103" y="59"/>
                  <a:pt x="103" y="59"/>
                  <a:pt x="103" y="59"/>
                </a:cubicBezTo>
                <a:cubicBezTo>
                  <a:pt x="103" y="59"/>
                  <a:pt x="103" y="58"/>
                  <a:pt x="104" y="58"/>
                </a:cubicBezTo>
                <a:cubicBezTo>
                  <a:pt x="109" y="56"/>
                  <a:pt x="113" y="53"/>
                  <a:pt x="116" y="48"/>
                </a:cubicBezTo>
                <a:cubicBezTo>
                  <a:pt x="119" y="44"/>
                  <a:pt x="121" y="39"/>
                  <a:pt x="121" y="33"/>
                </a:cubicBezTo>
                <a:cubicBezTo>
                  <a:pt x="121" y="26"/>
                  <a:pt x="118" y="19"/>
                  <a:pt x="113" y="14"/>
                </a:cubicBezTo>
                <a:cubicBezTo>
                  <a:pt x="113" y="14"/>
                  <a:pt x="113" y="14"/>
                  <a:pt x="113" y="14"/>
                </a:cubicBezTo>
                <a:cubicBezTo>
                  <a:pt x="113" y="14"/>
                  <a:pt x="113" y="14"/>
                  <a:pt x="113" y="14"/>
                </a:cubicBezTo>
                <a:close/>
                <a:moveTo>
                  <a:pt x="74" y="71"/>
                </a:moveTo>
                <a:cubicBezTo>
                  <a:pt x="75" y="70"/>
                  <a:pt x="77" y="70"/>
                  <a:pt x="78" y="71"/>
                </a:cubicBezTo>
                <a:cubicBezTo>
                  <a:pt x="80" y="72"/>
                  <a:pt x="80" y="74"/>
                  <a:pt x="78" y="75"/>
                </a:cubicBezTo>
                <a:cubicBezTo>
                  <a:pt x="70" y="83"/>
                  <a:pt x="70" y="83"/>
                  <a:pt x="70" y="83"/>
                </a:cubicBezTo>
                <a:cubicBezTo>
                  <a:pt x="87" y="100"/>
                  <a:pt x="87" y="100"/>
                  <a:pt x="87" y="100"/>
                </a:cubicBezTo>
                <a:cubicBezTo>
                  <a:pt x="106" y="81"/>
                  <a:pt x="106" y="81"/>
                  <a:pt x="106" y="81"/>
                </a:cubicBezTo>
                <a:cubicBezTo>
                  <a:pt x="107" y="80"/>
                  <a:pt x="109" y="80"/>
                  <a:pt x="111" y="81"/>
                </a:cubicBezTo>
                <a:cubicBezTo>
                  <a:pt x="112" y="82"/>
                  <a:pt x="112" y="84"/>
                  <a:pt x="111" y="85"/>
                </a:cubicBezTo>
                <a:cubicBezTo>
                  <a:pt x="92" y="104"/>
                  <a:pt x="92" y="104"/>
                  <a:pt x="92" y="104"/>
                </a:cubicBezTo>
                <a:cubicBezTo>
                  <a:pt x="98" y="111"/>
                  <a:pt x="98" y="111"/>
                  <a:pt x="98" y="111"/>
                </a:cubicBezTo>
                <a:cubicBezTo>
                  <a:pt x="99" y="112"/>
                  <a:pt x="99" y="114"/>
                  <a:pt x="98" y="115"/>
                </a:cubicBezTo>
                <a:cubicBezTo>
                  <a:pt x="97" y="116"/>
                  <a:pt x="95" y="116"/>
                  <a:pt x="94" y="115"/>
                </a:cubicBezTo>
                <a:cubicBezTo>
                  <a:pt x="85" y="107"/>
                  <a:pt x="85" y="107"/>
                  <a:pt x="85" y="107"/>
                </a:cubicBezTo>
                <a:cubicBezTo>
                  <a:pt x="85" y="107"/>
                  <a:pt x="85" y="107"/>
                  <a:pt x="85" y="107"/>
                </a:cubicBezTo>
                <a:cubicBezTo>
                  <a:pt x="85" y="107"/>
                  <a:pt x="85" y="107"/>
                  <a:pt x="85" y="107"/>
                </a:cubicBezTo>
                <a:cubicBezTo>
                  <a:pt x="85" y="107"/>
                  <a:pt x="85" y="107"/>
                  <a:pt x="85" y="107"/>
                </a:cubicBezTo>
                <a:cubicBezTo>
                  <a:pt x="85" y="107"/>
                  <a:pt x="85" y="107"/>
                  <a:pt x="85" y="107"/>
                </a:cubicBezTo>
                <a:cubicBezTo>
                  <a:pt x="85" y="106"/>
                  <a:pt x="85" y="106"/>
                  <a:pt x="85" y="106"/>
                </a:cubicBezTo>
                <a:cubicBezTo>
                  <a:pt x="85" y="106"/>
                  <a:pt x="85" y="106"/>
                  <a:pt x="85" y="106"/>
                </a:cubicBezTo>
                <a:cubicBezTo>
                  <a:pt x="66" y="87"/>
                  <a:pt x="66" y="87"/>
                  <a:pt x="66" y="87"/>
                </a:cubicBezTo>
                <a:cubicBezTo>
                  <a:pt x="32" y="122"/>
                  <a:pt x="32" y="122"/>
                  <a:pt x="32" y="122"/>
                </a:cubicBezTo>
                <a:cubicBezTo>
                  <a:pt x="31" y="123"/>
                  <a:pt x="29" y="123"/>
                  <a:pt x="28" y="122"/>
                </a:cubicBezTo>
                <a:cubicBezTo>
                  <a:pt x="26" y="120"/>
                  <a:pt x="26" y="119"/>
                  <a:pt x="28" y="117"/>
                </a:cubicBezTo>
                <a:cubicBezTo>
                  <a:pt x="62" y="83"/>
                  <a:pt x="62" y="83"/>
                  <a:pt x="62" y="83"/>
                </a:cubicBezTo>
                <a:cubicBezTo>
                  <a:pt x="48" y="69"/>
                  <a:pt x="48" y="69"/>
                  <a:pt x="48" y="69"/>
                </a:cubicBezTo>
                <a:cubicBezTo>
                  <a:pt x="25" y="92"/>
                  <a:pt x="25" y="92"/>
                  <a:pt x="25" y="92"/>
                </a:cubicBezTo>
                <a:cubicBezTo>
                  <a:pt x="24" y="93"/>
                  <a:pt x="22" y="93"/>
                  <a:pt x="21" y="92"/>
                </a:cubicBezTo>
                <a:cubicBezTo>
                  <a:pt x="19" y="91"/>
                  <a:pt x="19" y="89"/>
                  <a:pt x="21" y="88"/>
                </a:cubicBezTo>
                <a:cubicBezTo>
                  <a:pt x="43" y="65"/>
                  <a:pt x="43" y="65"/>
                  <a:pt x="43" y="65"/>
                </a:cubicBezTo>
                <a:cubicBezTo>
                  <a:pt x="29" y="50"/>
                  <a:pt x="29" y="50"/>
                  <a:pt x="29" y="50"/>
                </a:cubicBezTo>
                <a:cubicBezTo>
                  <a:pt x="28" y="49"/>
                  <a:pt x="28" y="47"/>
                  <a:pt x="29" y="46"/>
                </a:cubicBezTo>
                <a:cubicBezTo>
                  <a:pt x="30" y="45"/>
                  <a:pt x="32" y="45"/>
                  <a:pt x="33" y="46"/>
                </a:cubicBezTo>
                <a:cubicBezTo>
                  <a:pt x="50" y="63"/>
                  <a:pt x="50" y="63"/>
                  <a:pt x="50" y="63"/>
                </a:cubicBezTo>
                <a:cubicBezTo>
                  <a:pt x="50" y="63"/>
                  <a:pt x="50" y="63"/>
                  <a:pt x="50" y="63"/>
                </a:cubicBezTo>
                <a:cubicBezTo>
                  <a:pt x="50" y="63"/>
                  <a:pt x="50" y="63"/>
                  <a:pt x="50" y="63"/>
                </a:cubicBezTo>
                <a:cubicBezTo>
                  <a:pt x="50" y="63"/>
                  <a:pt x="50" y="63"/>
                  <a:pt x="50" y="63"/>
                </a:cubicBezTo>
                <a:cubicBezTo>
                  <a:pt x="50" y="63"/>
                  <a:pt x="50" y="63"/>
                  <a:pt x="50" y="63"/>
                </a:cubicBezTo>
                <a:cubicBezTo>
                  <a:pt x="66" y="79"/>
                  <a:pt x="66" y="79"/>
                  <a:pt x="66" y="79"/>
                </a:cubicBezTo>
                <a:cubicBezTo>
                  <a:pt x="74" y="71"/>
                  <a:pt x="74" y="71"/>
                  <a:pt x="74" y="7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10" name="Freeform 3999"/>
          <p:cNvSpPr>
            <a:spLocks noEditPoints="1"/>
          </p:cNvSpPr>
          <p:nvPr/>
        </p:nvSpPr>
        <p:spPr bwMode="auto">
          <a:xfrm>
            <a:off x="6992248" y="2875539"/>
            <a:ext cx="245506" cy="278519"/>
          </a:xfrm>
          <a:custGeom>
            <a:avLst/>
            <a:gdLst>
              <a:gd name="T0" fmla="*/ 116 w 141"/>
              <a:gd name="T1" fmla="*/ 36 h 160"/>
              <a:gd name="T2" fmla="*/ 130 w 141"/>
              <a:gd name="T3" fmla="*/ 30 h 160"/>
              <a:gd name="T4" fmla="*/ 124 w 141"/>
              <a:gd name="T5" fmla="*/ 44 h 160"/>
              <a:gd name="T6" fmla="*/ 120 w 141"/>
              <a:gd name="T7" fmla="*/ 139 h 160"/>
              <a:gd name="T8" fmla="*/ 70 w 141"/>
              <a:gd name="T9" fmla="*/ 160 h 160"/>
              <a:gd name="T10" fmla="*/ 20 w 141"/>
              <a:gd name="T11" fmla="*/ 139 h 160"/>
              <a:gd name="T12" fmla="*/ 20 w 141"/>
              <a:gd name="T13" fmla="*/ 40 h 160"/>
              <a:gd name="T14" fmla="*/ 20 w 141"/>
              <a:gd name="T15" fmla="*/ 40 h 160"/>
              <a:gd name="T16" fmla="*/ 65 w 141"/>
              <a:gd name="T17" fmla="*/ 19 h 160"/>
              <a:gd name="T18" fmla="*/ 58 w 141"/>
              <a:gd name="T19" fmla="*/ 11 h 160"/>
              <a:gd name="T20" fmla="*/ 58 w 141"/>
              <a:gd name="T21" fmla="*/ 0 h 160"/>
              <a:gd name="T22" fmla="*/ 87 w 141"/>
              <a:gd name="T23" fmla="*/ 5 h 160"/>
              <a:gd name="T24" fmla="*/ 76 w 141"/>
              <a:gd name="T25" fmla="*/ 11 h 160"/>
              <a:gd name="T26" fmla="*/ 88 w 141"/>
              <a:gd name="T27" fmla="*/ 92 h 160"/>
              <a:gd name="T28" fmla="*/ 95 w 141"/>
              <a:gd name="T29" fmla="*/ 51 h 160"/>
              <a:gd name="T30" fmla="*/ 59 w 141"/>
              <a:gd name="T31" fmla="*/ 75 h 160"/>
              <a:gd name="T32" fmla="*/ 59 w 141"/>
              <a:gd name="T33" fmla="*/ 75 h 160"/>
              <a:gd name="T34" fmla="*/ 57 w 141"/>
              <a:gd name="T35" fmla="*/ 76 h 160"/>
              <a:gd name="T36" fmla="*/ 52 w 141"/>
              <a:gd name="T37" fmla="*/ 92 h 160"/>
              <a:gd name="T38" fmla="*/ 53 w 141"/>
              <a:gd name="T39" fmla="*/ 96 h 160"/>
              <a:gd name="T40" fmla="*/ 54 w 141"/>
              <a:gd name="T41" fmla="*/ 99 h 160"/>
              <a:gd name="T42" fmla="*/ 63 w 141"/>
              <a:gd name="T43" fmla="*/ 106 h 160"/>
              <a:gd name="T44" fmla="*/ 66 w 141"/>
              <a:gd name="T45" fmla="*/ 107 h 160"/>
              <a:gd name="T46" fmla="*/ 68 w 141"/>
              <a:gd name="T47" fmla="*/ 108 h 160"/>
              <a:gd name="T48" fmla="*/ 70 w 141"/>
              <a:gd name="T49" fmla="*/ 108 h 160"/>
              <a:gd name="T50" fmla="*/ 73 w 141"/>
              <a:gd name="T51" fmla="*/ 108 h 160"/>
              <a:gd name="T52" fmla="*/ 85 w 141"/>
              <a:gd name="T53" fmla="*/ 100 h 160"/>
              <a:gd name="T54" fmla="*/ 88 w 141"/>
              <a:gd name="T55" fmla="*/ 92 h 160"/>
              <a:gd name="T56" fmla="*/ 76 w 141"/>
              <a:gd name="T57" fmla="*/ 79 h 160"/>
              <a:gd name="T58" fmla="*/ 64 w 141"/>
              <a:gd name="T59" fmla="*/ 100 h 160"/>
              <a:gd name="T60" fmla="*/ 76 w 141"/>
              <a:gd name="T61" fmla="*/ 79 h 160"/>
              <a:gd name="T62" fmla="*/ 65 w 141"/>
              <a:gd name="T63" fmla="*/ 87 h 160"/>
              <a:gd name="T64" fmla="*/ 75 w 141"/>
              <a:gd name="T65" fmla="*/ 92 h 160"/>
              <a:gd name="T66" fmla="*/ 101 w 141"/>
              <a:gd name="T67" fmla="*/ 51 h 160"/>
              <a:gd name="T68" fmla="*/ 93 w 141"/>
              <a:gd name="T69" fmla="*/ 100 h 160"/>
              <a:gd name="T70" fmla="*/ 72 w 141"/>
              <a:gd name="T71" fmla="*/ 114 h 160"/>
              <a:gd name="T72" fmla="*/ 69 w 141"/>
              <a:gd name="T73" fmla="*/ 114 h 160"/>
              <a:gd name="T74" fmla="*/ 67 w 141"/>
              <a:gd name="T75" fmla="*/ 114 h 160"/>
              <a:gd name="T76" fmla="*/ 62 w 141"/>
              <a:gd name="T77" fmla="*/ 113 h 160"/>
              <a:gd name="T78" fmla="*/ 46 w 141"/>
              <a:gd name="T79" fmla="*/ 96 h 160"/>
              <a:gd name="T80" fmla="*/ 45 w 141"/>
              <a:gd name="T81" fmla="*/ 91 h 160"/>
              <a:gd name="T82" fmla="*/ 51 w 141"/>
              <a:gd name="T83" fmla="*/ 73 h 160"/>
              <a:gd name="T84" fmla="*/ 53 w 141"/>
              <a:gd name="T85" fmla="*/ 71 h 160"/>
              <a:gd name="T86" fmla="*/ 55 w 141"/>
              <a:gd name="T87" fmla="*/ 70 h 160"/>
              <a:gd name="T88" fmla="*/ 88 w 141"/>
              <a:gd name="T89" fmla="*/ 43 h 160"/>
              <a:gd name="T90" fmla="*/ 89 w 141"/>
              <a:gd name="T91" fmla="*/ 43 h 160"/>
              <a:gd name="T92" fmla="*/ 96 w 141"/>
              <a:gd name="T93" fmla="*/ 42 h 160"/>
              <a:gd name="T94" fmla="*/ 97 w 141"/>
              <a:gd name="T95" fmla="*/ 43 h 160"/>
              <a:gd name="T96" fmla="*/ 98 w 141"/>
              <a:gd name="T97" fmla="*/ 44 h 160"/>
              <a:gd name="T98" fmla="*/ 112 w 141"/>
              <a:gd name="T99" fmla="*/ 47 h 160"/>
              <a:gd name="T100" fmla="*/ 28 w 141"/>
              <a:gd name="T101" fmla="*/ 47 h 160"/>
              <a:gd name="T102" fmla="*/ 10 w 141"/>
              <a:gd name="T103" fmla="*/ 89 h 160"/>
              <a:gd name="T104" fmla="*/ 28 w 141"/>
              <a:gd name="T105" fmla="*/ 132 h 160"/>
              <a:gd name="T106" fmla="*/ 70 w 141"/>
              <a:gd name="T107" fmla="*/ 149 h 160"/>
              <a:gd name="T108" fmla="*/ 112 w 141"/>
              <a:gd name="T109" fmla="*/ 132 h 160"/>
              <a:gd name="T110" fmla="*/ 113 w 141"/>
              <a:gd name="T111" fmla="*/ 47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41" h="160">
                <a:moveTo>
                  <a:pt x="76" y="19"/>
                </a:moveTo>
                <a:cubicBezTo>
                  <a:pt x="91" y="20"/>
                  <a:pt x="105" y="26"/>
                  <a:pt x="116" y="36"/>
                </a:cubicBezTo>
                <a:cubicBezTo>
                  <a:pt x="122" y="30"/>
                  <a:pt x="122" y="30"/>
                  <a:pt x="122" y="30"/>
                </a:cubicBezTo>
                <a:cubicBezTo>
                  <a:pt x="124" y="28"/>
                  <a:pt x="128" y="28"/>
                  <a:pt x="130" y="30"/>
                </a:cubicBezTo>
                <a:cubicBezTo>
                  <a:pt x="132" y="32"/>
                  <a:pt x="132" y="35"/>
                  <a:pt x="130" y="37"/>
                </a:cubicBezTo>
                <a:cubicBezTo>
                  <a:pt x="124" y="44"/>
                  <a:pt x="124" y="44"/>
                  <a:pt x="124" y="44"/>
                </a:cubicBezTo>
                <a:cubicBezTo>
                  <a:pt x="134" y="56"/>
                  <a:pt x="141" y="72"/>
                  <a:pt x="141" y="89"/>
                </a:cubicBezTo>
                <a:cubicBezTo>
                  <a:pt x="141" y="109"/>
                  <a:pt x="133" y="126"/>
                  <a:pt x="120" y="139"/>
                </a:cubicBezTo>
                <a:cubicBezTo>
                  <a:pt x="120" y="140"/>
                  <a:pt x="120" y="140"/>
                  <a:pt x="120" y="140"/>
                </a:cubicBezTo>
                <a:cubicBezTo>
                  <a:pt x="107" y="152"/>
                  <a:pt x="89" y="160"/>
                  <a:pt x="70" y="160"/>
                </a:cubicBezTo>
                <a:cubicBezTo>
                  <a:pt x="51" y="160"/>
                  <a:pt x="33" y="152"/>
                  <a:pt x="20" y="139"/>
                </a:cubicBezTo>
                <a:cubicBezTo>
                  <a:pt x="20" y="139"/>
                  <a:pt x="20" y="139"/>
                  <a:pt x="20" y="139"/>
                </a:cubicBezTo>
                <a:cubicBezTo>
                  <a:pt x="8" y="126"/>
                  <a:pt x="0" y="109"/>
                  <a:pt x="0" y="89"/>
                </a:cubicBezTo>
                <a:cubicBezTo>
                  <a:pt x="0" y="70"/>
                  <a:pt x="8" y="52"/>
                  <a:pt x="20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20" y="40"/>
                  <a:pt x="20" y="40"/>
                  <a:pt x="20" y="40"/>
                </a:cubicBezTo>
                <a:cubicBezTo>
                  <a:pt x="32" y="28"/>
                  <a:pt x="47" y="20"/>
                  <a:pt x="65" y="19"/>
                </a:cubicBezTo>
                <a:cubicBezTo>
                  <a:pt x="65" y="11"/>
                  <a:pt x="65" y="11"/>
                  <a:pt x="65" y="11"/>
                </a:cubicBezTo>
                <a:cubicBezTo>
                  <a:pt x="58" y="11"/>
                  <a:pt x="58" y="11"/>
                  <a:pt x="58" y="11"/>
                </a:cubicBezTo>
                <a:cubicBezTo>
                  <a:pt x="55" y="11"/>
                  <a:pt x="53" y="8"/>
                  <a:pt x="53" y="5"/>
                </a:cubicBezTo>
                <a:cubicBezTo>
                  <a:pt x="53" y="2"/>
                  <a:pt x="55" y="0"/>
                  <a:pt x="58" y="0"/>
                </a:cubicBezTo>
                <a:cubicBezTo>
                  <a:pt x="82" y="0"/>
                  <a:pt x="82" y="0"/>
                  <a:pt x="82" y="0"/>
                </a:cubicBezTo>
                <a:cubicBezTo>
                  <a:pt x="85" y="0"/>
                  <a:pt x="87" y="2"/>
                  <a:pt x="87" y="5"/>
                </a:cubicBezTo>
                <a:cubicBezTo>
                  <a:pt x="87" y="8"/>
                  <a:pt x="85" y="11"/>
                  <a:pt x="82" y="11"/>
                </a:cubicBezTo>
                <a:cubicBezTo>
                  <a:pt x="76" y="11"/>
                  <a:pt x="76" y="11"/>
                  <a:pt x="76" y="11"/>
                </a:cubicBezTo>
                <a:cubicBezTo>
                  <a:pt x="76" y="19"/>
                  <a:pt x="76" y="19"/>
                  <a:pt x="76" y="19"/>
                </a:cubicBezTo>
                <a:close/>
                <a:moveTo>
                  <a:pt x="88" y="92"/>
                </a:moveTo>
                <a:cubicBezTo>
                  <a:pt x="88" y="91"/>
                  <a:pt x="88" y="91"/>
                  <a:pt x="88" y="91"/>
                </a:cubicBezTo>
                <a:cubicBezTo>
                  <a:pt x="95" y="51"/>
                  <a:pt x="95" y="51"/>
                  <a:pt x="95" y="51"/>
                </a:cubicBezTo>
                <a:cubicBezTo>
                  <a:pt x="95" y="48"/>
                  <a:pt x="93" y="48"/>
                  <a:pt x="91" y="49"/>
                </a:cubicBezTo>
                <a:cubicBezTo>
                  <a:pt x="59" y="75"/>
                  <a:pt x="59" y="75"/>
                  <a:pt x="59" y="75"/>
                </a:cubicBezTo>
                <a:cubicBezTo>
                  <a:pt x="59" y="75"/>
                  <a:pt x="59" y="75"/>
                  <a:pt x="59" y="75"/>
                </a:cubicBezTo>
                <a:cubicBezTo>
                  <a:pt x="59" y="75"/>
                  <a:pt x="59" y="75"/>
                  <a:pt x="59" y="75"/>
                </a:cubicBezTo>
                <a:cubicBezTo>
                  <a:pt x="59" y="75"/>
                  <a:pt x="58" y="75"/>
                  <a:pt x="58" y="76"/>
                </a:cubicBezTo>
                <a:cubicBezTo>
                  <a:pt x="57" y="76"/>
                  <a:pt x="57" y="76"/>
                  <a:pt x="57" y="76"/>
                </a:cubicBezTo>
                <a:cubicBezTo>
                  <a:pt x="53" y="80"/>
                  <a:pt x="51" y="85"/>
                  <a:pt x="52" y="91"/>
                </a:cubicBezTo>
                <a:cubicBezTo>
                  <a:pt x="52" y="91"/>
                  <a:pt x="52" y="92"/>
                  <a:pt x="52" y="92"/>
                </a:cubicBezTo>
                <a:cubicBezTo>
                  <a:pt x="52" y="93"/>
                  <a:pt x="52" y="94"/>
                  <a:pt x="52" y="94"/>
                </a:cubicBezTo>
                <a:cubicBezTo>
                  <a:pt x="52" y="95"/>
                  <a:pt x="53" y="95"/>
                  <a:pt x="53" y="96"/>
                </a:cubicBezTo>
                <a:cubicBezTo>
                  <a:pt x="53" y="96"/>
                  <a:pt x="53" y="97"/>
                  <a:pt x="54" y="97"/>
                </a:cubicBezTo>
                <a:cubicBezTo>
                  <a:pt x="54" y="98"/>
                  <a:pt x="54" y="99"/>
                  <a:pt x="54" y="99"/>
                </a:cubicBezTo>
                <a:cubicBezTo>
                  <a:pt x="56" y="102"/>
                  <a:pt x="58" y="104"/>
                  <a:pt x="61" y="105"/>
                </a:cubicBezTo>
                <a:cubicBezTo>
                  <a:pt x="61" y="106"/>
                  <a:pt x="62" y="106"/>
                  <a:pt x="63" y="106"/>
                </a:cubicBezTo>
                <a:cubicBezTo>
                  <a:pt x="63" y="106"/>
                  <a:pt x="64" y="107"/>
                  <a:pt x="64" y="107"/>
                </a:cubicBezTo>
                <a:cubicBezTo>
                  <a:pt x="65" y="107"/>
                  <a:pt x="65" y="107"/>
                  <a:pt x="66" y="107"/>
                </a:cubicBezTo>
                <a:cubicBezTo>
                  <a:pt x="67" y="107"/>
                  <a:pt x="67" y="108"/>
                  <a:pt x="68" y="108"/>
                </a:cubicBezTo>
                <a:cubicBezTo>
                  <a:pt x="68" y="108"/>
                  <a:pt x="68" y="108"/>
                  <a:pt x="68" y="108"/>
                </a:cubicBezTo>
                <a:cubicBezTo>
                  <a:pt x="68" y="108"/>
                  <a:pt x="69" y="108"/>
                  <a:pt x="70" y="108"/>
                </a:cubicBezTo>
                <a:cubicBezTo>
                  <a:pt x="70" y="108"/>
                  <a:pt x="70" y="108"/>
                  <a:pt x="70" y="108"/>
                </a:cubicBezTo>
                <a:cubicBezTo>
                  <a:pt x="70" y="108"/>
                  <a:pt x="71" y="108"/>
                  <a:pt x="71" y="108"/>
                </a:cubicBezTo>
                <a:cubicBezTo>
                  <a:pt x="72" y="108"/>
                  <a:pt x="73" y="108"/>
                  <a:pt x="73" y="108"/>
                </a:cubicBezTo>
                <a:cubicBezTo>
                  <a:pt x="74" y="107"/>
                  <a:pt x="74" y="107"/>
                  <a:pt x="75" y="107"/>
                </a:cubicBezTo>
                <a:cubicBezTo>
                  <a:pt x="79" y="106"/>
                  <a:pt x="83" y="104"/>
                  <a:pt x="85" y="100"/>
                </a:cubicBezTo>
                <a:cubicBezTo>
                  <a:pt x="85" y="100"/>
                  <a:pt x="86" y="99"/>
                  <a:pt x="86" y="99"/>
                </a:cubicBezTo>
                <a:cubicBezTo>
                  <a:pt x="87" y="96"/>
                  <a:pt x="88" y="94"/>
                  <a:pt x="88" y="92"/>
                </a:cubicBezTo>
                <a:cubicBezTo>
                  <a:pt x="88" y="92"/>
                  <a:pt x="88" y="92"/>
                  <a:pt x="88" y="92"/>
                </a:cubicBezTo>
                <a:close/>
                <a:moveTo>
                  <a:pt x="76" y="79"/>
                </a:moveTo>
                <a:cubicBezTo>
                  <a:pt x="82" y="82"/>
                  <a:pt x="84" y="90"/>
                  <a:pt x="80" y="95"/>
                </a:cubicBezTo>
                <a:cubicBezTo>
                  <a:pt x="77" y="101"/>
                  <a:pt x="70" y="103"/>
                  <a:pt x="64" y="100"/>
                </a:cubicBezTo>
                <a:cubicBezTo>
                  <a:pt x="58" y="96"/>
                  <a:pt x="57" y="89"/>
                  <a:pt x="60" y="83"/>
                </a:cubicBezTo>
                <a:cubicBezTo>
                  <a:pt x="63" y="78"/>
                  <a:pt x="70" y="76"/>
                  <a:pt x="76" y="79"/>
                </a:cubicBezTo>
                <a:close/>
                <a:moveTo>
                  <a:pt x="73" y="85"/>
                </a:moveTo>
                <a:cubicBezTo>
                  <a:pt x="70" y="83"/>
                  <a:pt x="67" y="84"/>
                  <a:pt x="65" y="87"/>
                </a:cubicBezTo>
                <a:cubicBezTo>
                  <a:pt x="64" y="89"/>
                  <a:pt x="65" y="93"/>
                  <a:pt x="67" y="94"/>
                </a:cubicBezTo>
                <a:cubicBezTo>
                  <a:pt x="70" y="96"/>
                  <a:pt x="73" y="95"/>
                  <a:pt x="75" y="92"/>
                </a:cubicBezTo>
                <a:cubicBezTo>
                  <a:pt x="76" y="90"/>
                  <a:pt x="75" y="86"/>
                  <a:pt x="73" y="85"/>
                </a:cubicBezTo>
                <a:close/>
                <a:moveTo>
                  <a:pt x="101" y="51"/>
                </a:moveTo>
                <a:cubicBezTo>
                  <a:pt x="95" y="92"/>
                  <a:pt x="95" y="92"/>
                  <a:pt x="95" y="92"/>
                </a:cubicBezTo>
                <a:cubicBezTo>
                  <a:pt x="95" y="95"/>
                  <a:pt x="94" y="97"/>
                  <a:pt x="93" y="100"/>
                </a:cubicBezTo>
                <a:cubicBezTo>
                  <a:pt x="89" y="107"/>
                  <a:pt x="82" y="113"/>
                  <a:pt x="74" y="114"/>
                </a:cubicBezTo>
                <a:cubicBezTo>
                  <a:pt x="73" y="114"/>
                  <a:pt x="73" y="114"/>
                  <a:pt x="72" y="114"/>
                </a:cubicBezTo>
                <a:cubicBezTo>
                  <a:pt x="71" y="114"/>
                  <a:pt x="70" y="114"/>
                  <a:pt x="70" y="114"/>
                </a:cubicBezTo>
                <a:cubicBezTo>
                  <a:pt x="69" y="114"/>
                  <a:pt x="69" y="114"/>
                  <a:pt x="69" y="114"/>
                </a:cubicBezTo>
                <a:cubicBezTo>
                  <a:pt x="69" y="114"/>
                  <a:pt x="68" y="114"/>
                  <a:pt x="67" y="114"/>
                </a:cubicBezTo>
                <a:cubicBezTo>
                  <a:pt x="67" y="114"/>
                  <a:pt x="67" y="114"/>
                  <a:pt x="67" y="114"/>
                </a:cubicBezTo>
                <a:cubicBezTo>
                  <a:pt x="66" y="114"/>
                  <a:pt x="65" y="114"/>
                  <a:pt x="65" y="114"/>
                </a:cubicBezTo>
                <a:cubicBezTo>
                  <a:pt x="64" y="114"/>
                  <a:pt x="63" y="113"/>
                  <a:pt x="62" y="113"/>
                </a:cubicBezTo>
                <a:cubicBezTo>
                  <a:pt x="55" y="111"/>
                  <a:pt x="49" y="105"/>
                  <a:pt x="47" y="98"/>
                </a:cubicBezTo>
                <a:cubicBezTo>
                  <a:pt x="46" y="97"/>
                  <a:pt x="46" y="97"/>
                  <a:pt x="46" y="96"/>
                </a:cubicBezTo>
                <a:cubicBezTo>
                  <a:pt x="46" y="95"/>
                  <a:pt x="46" y="94"/>
                  <a:pt x="46" y="94"/>
                </a:cubicBezTo>
                <a:cubicBezTo>
                  <a:pt x="45" y="93"/>
                  <a:pt x="45" y="92"/>
                  <a:pt x="45" y="91"/>
                </a:cubicBezTo>
                <a:cubicBezTo>
                  <a:pt x="45" y="85"/>
                  <a:pt x="46" y="80"/>
                  <a:pt x="50" y="75"/>
                </a:cubicBezTo>
                <a:cubicBezTo>
                  <a:pt x="50" y="74"/>
                  <a:pt x="51" y="73"/>
                  <a:pt x="51" y="73"/>
                </a:cubicBezTo>
                <a:cubicBezTo>
                  <a:pt x="52" y="72"/>
                  <a:pt x="52" y="72"/>
                  <a:pt x="53" y="71"/>
                </a:cubicBezTo>
                <a:cubicBezTo>
                  <a:pt x="53" y="71"/>
                  <a:pt x="53" y="71"/>
                  <a:pt x="53" y="71"/>
                </a:cubicBezTo>
                <a:cubicBezTo>
                  <a:pt x="54" y="71"/>
                  <a:pt x="54" y="70"/>
                  <a:pt x="55" y="70"/>
                </a:cubicBezTo>
                <a:cubicBezTo>
                  <a:pt x="55" y="70"/>
                  <a:pt x="55" y="70"/>
                  <a:pt x="55" y="70"/>
                </a:cubicBezTo>
                <a:cubicBezTo>
                  <a:pt x="87" y="44"/>
                  <a:pt x="87" y="44"/>
                  <a:pt x="87" y="44"/>
                </a:cubicBezTo>
                <a:cubicBezTo>
                  <a:pt x="87" y="43"/>
                  <a:pt x="88" y="43"/>
                  <a:pt x="88" y="43"/>
                </a:cubicBezTo>
                <a:cubicBezTo>
                  <a:pt x="89" y="43"/>
                  <a:pt x="89" y="43"/>
                  <a:pt x="89" y="43"/>
                </a:cubicBezTo>
                <a:cubicBezTo>
                  <a:pt x="89" y="43"/>
                  <a:pt x="89" y="43"/>
                  <a:pt x="89" y="43"/>
                </a:cubicBezTo>
                <a:cubicBezTo>
                  <a:pt x="91" y="41"/>
                  <a:pt x="93" y="41"/>
                  <a:pt x="95" y="42"/>
                </a:cubicBezTo>
                <a:cubicBezTo>
                  <a:pt x="95" y="42"/>
                  <a:pt x="96" y="42"/>
                  <a:pt x="96" y="42"/>
                </a:cubicBezTo>
                <a:cubicBezTo>
                  <a:pt x="97" y="43"/>
                  <a:pt x="97" y="43"/>
                  <a:pt x="97" y="43"/>
                </a:cubicBezTo>
                <a:cubicBezTo>
                  <a:pt x="97" y="43"/>
                  <a:pt x="97" y="43"/>
                  <a:pt x="97" y="43"/>
                </a:cubicBezTo>
                <a:cubicBezTo>
                  <a:pt x="98" y="44"/>
                  <a:pt x="98" y="44"/>
                  <a:pt x="98" y="44"/>
                </a:cubicBezTo>
                <a:cubicBezTo>
                  <a:pt x="98" y="44"/>
                  <a:pt x="98" y="44"/>
                  <a:pt x="98" y="44"/>
                </a:cubicBezTo>
                <a:cubicBezTo>
                  <a:pt x="101" y="45"/>
                  <a:pt x="102" y="49"/>
                  <a:pt x="101" y="51"/>
                </a:cubicBezTo>
                <a:close/>
                <a:moveTo>
                  <a:pt x="112" y="47"/>
                </a:moveTo>
                <a:cubicBezTo>
                  <a:pt x="101" y="36"/>
                  <a:pt x="87" y="30"/>
                  <a:pt x="70" y="30"/>
                </a:cubicBezTo>
                <a:cubicBezTo>
                  <a:pt x="54" y="30"/>
                  <a:pt x="39" y="36"/>
                  <a:pt x="28" y="47"/>
                </a:cubicBezTo>
                <a:cubicBezTo>
                  <a:pt x="28" y="47"/>
                  <a:pt x="28" y="47"/>
                  <a:pt x="28" y="47"/>
                </a:cubicBezTo>
                <a:cubicBezTo>
                  <a:pt x="17" y="58"/>
                  <a:pt x="10" y="73"/>
                  <a:pt x="10" y="89"/>
                </a:cubicBezTo>
                <a:cubicBezTo>
                  <a:pt x="10" y="106"/>
                  <a:pt x="17" y="121"/>
                  <a:pt x="28" y="132"/>
                </a:cubicBezTo>
                <a:cubicBezTo>
                  <a:pt x="28" y="132"/>
                  <a:pt x="28" y="132"/>
                  <a:pt x="28" y="132"/>
                </a:cubicBezTo>
                <a:cubicBezTo>
                  <a:pt x="28" y="132"/>
                  <a:pt x="28" y="132"/>
                  <a:pt x="28" y="132"/>
                </a:cubicBezTo>
                <a:cubicBezTo>
                  <a:pt x="39" y="142"/>
                  <a:pt x="54" y="149"/>
                  <a:pt x="70" y="149"/>
                </a:cubicBezTo>
                <a:cubicBezTo>
                  <a:pt x="86" y="149"/>
                  <a:pt x="101" y="142"/>
                  <a:pt x="112" y="132"/>
                </a:cubicBezTo>
                <a:cubicBezTo>
                  <a:pt x="112" y="132"/>
                  <a:pt x="112" y="132"/>
                  <a:pt x="112" y="132"/>
                </a:cubicBezTo>
                <a:cubicBezTo>
                  <a:pt x="123" y="121"/>
                  <a:pt x="130" y="106"/>
                  <a:pt x="130" y="89"/>
                </a:cubicBezTo>
                <a:cubicBezTo>
                  <a:pt x="130" y="73"/>
                  <a:pt x="123" y="58"/>
                  <a:pt x="113" y="47"/>
                </a:cubicBezTo>
                <a:cubicBezTo>
                  <a:pt x="112" y="47"/>
                  <a:pt x="112" y="47"/>
                  <a:pt x="112" y="4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20" name="Freeform 4009"/>
          <p:cNvSpPr>
            <a:spLocks noEditPoints="1"/>
          </p:cNvSpPr>
          <p:nvPr/>
        </p:nvSpPr>
        <p:spPr bwMode="auto">
          <a:xfrm>
            <a:off x="8164810" y="2891320"/>
            <a:ext cx="226395" cy="226343"/>
          </a:xfrm>
          <a:custGeom>
            <a:avLst/>
            <a:gdLst>
              <a:gd name="T0" fmla="*/ 26 w 130"/>
              <a:gd name="T1" fmla="*/ 49 h 130"/>
              <a:gd name="T2" fmla="*/ 28 w 130"/>
              <a:gd name="T3" fmla="*/ 38 h 130"/>
              <a:gd name="T4" fmla="*/ 28 w 130"/>
              <a:gd name="T5" fmla="*/ 38 h 130"/>
              <a:gd name="T6" fmla="*/ 32 w 130"/>
              <a:gd name="T7" fmla="*/ 32 h 130"/>
              <a:gd name="T8" fmla="*/ 38 w 130"/>
              <a:gd name="T9" fmla="*/ 27 h 130"/>
              <a:gd name="T10" fmla="*/ 49 w 130"/>
              <a:gd name="T11" fmla="*/ 26 h 130"/>
              <a:gd name="T12" fmla="*/ 42 w 130"/>
              <a:gd name="T13" fmla="*/ 33 h 130"/>
              <a:gd name="T14" fmla="*/ 37 w 130"/>
              <a:gd name="T15" fmla="*/ 37 h 130"/>
              <a:gd name="T16" fmla="*/ 33 w 130"/>
              <a:gd name="T17" fmla="*/ 42 h 130"/>
              <a:gd name="T18" fmla="*/ 105 w 130"/>
              <a:gd name="T19" fmla="*/ 97 h 130"/>
              <a:gd name="T20" fmla="*/ 128 w 130"/>
              <a:gd name="T21" fmla="*/ 128 h 130"/>
              <a:gd name="T22" fmla="*/ 97 w 130"/>
              <a:gd name="T23" fmla="*/ 105 h 130"/>
              <a:gd name="T24" fmla="*/ 59 w 130"/>
              <a:gd name="T25" fmla="*/ 118 h 130"/>
              <a:gd name="T26" fmla="*/ 37 w 130"/>
              <a:gd name="T27" fmla="*/ 114 h 130"/>
              <a:gd name="T28" fmla="*/ 18 w 130"/>
              <a:gd name="T29" fmla="*/ 101 h 130"/>
              <a:gd name="T30" fmla="*/ 5 w 130"/>
              <a:gd name="T31" fmla="*/ 82 h 130"/>
              <a:gd name="T32" fmla="*/ 0 w 130"/>
              <a:gd name="T33" fmla="*/ 59 h 130"/>
              <a:gd name="T34" fmla="*/ 18 w 130"/>
              <a:gd name="T35" fmla="*/ 17 h 130"/>
              <a:gd name="T36" fmla="*/ 82 w 130"/>
              <a:gd name="T37" fmla="*/ 5 h 130"/>
              <a:gd name="T38" fmla="*/ 82 w 130"/>
              <a:gd name="T39" fmla="*/ 5 h 130"/>
              <a:gd name="T40" fmla="*/ 101 w 130"/>
              <a:gd name="T41" fmla="*/ 18 h 130"/>
              <a:gd name="T42" fmla="*/ 114 w 130"/>
              <a:gd name="T43" fmla="*/ 37 h 130"/>
              <a:gd name="T44" fmla="*/ 114 w 130"/>
              <a:gd name="T45" fmla="*/ 82 h 130"/>
              <a:gd name="T46" fmla="*/ 78 w 130"/>
              <a:gd name="T47" fmla="*/ 15 h 130"/>
              <a:gd name="T48" fmla="*/ 25 w 130"/>
              <a:gd name="T49" fmla="*/ 25 h 130"/>
              <a:gd name="T50" fmla="*/ 11 w 130"/>
              <a:gd name="T51" fmla="*/ 59 h 130"/>
              <a:gd name="T52" fmla="*/ 15 w 130"/>
              <a:gd name="T53" fmla="*/ 78 h 130"/>
              <a:gd name="T54" fmla="*/ 25 w 130"/>
              <a:gd name="T55" fmla="*/ 93 h 130"/>
              <a:gd name="T56" fmla="*/ 41 w 130"/>
              <a:gd name="T57" fmla="*/ 104 h 130"/>
              <a:gd name="T58" fmla="*/ 59 w 130"/>
              <a:gd name="T59" fmla="*/ 107 h 130"/>
              <a:gd name="T60" fmla="*/ 93 w 130"/>
              <a:gd name="T61" fmla="*/ 93 h 130"/>
              <a:gd name="T62" fmla="*/ 93 w 130"/>
              <a:gd name="T63" fmla="*/ 93 h 130"/>
              <a:gd name="T64" fmla="*/ 108 w 130"/>
              <a:gd name="T65" fmla="*/ 59 h 130"/>
              <a:gd name="T66" fmla="*/ 104 w 130"/>
              <a:gd name="T67" fmla="*/ 41 h 130"/>
              <a:gd name="T68" fmla="*/ 93 w 130"/>
              <a:gd name="T69" fmla="*/ 25 h 130"/>
              <a:gd name="T70" fmla="*/ 78 w 130"/>
              <a:gd name="T71" fmla="*/ 15 h 130"/>
              <a:gd name="T72" fmla="*/ 94 w 130"/>
              <a:gd name="T73" fmla="*/ 56 h 130"/>
              <a:gd name="T74" fmla="*/ 95 w 130"/>
              <a:gd name="T75" fmla="*/ 74 h 130"/>
              <a:gd name="T76" fmla="*/ 86 w 130"/>
              <a:gd name="T77" fmla="*/ 86 h 130"/>
              <a:gd name="T78" fmla="*/ 59 w 130"/>
              <a:gd name="T79" fmla="*/ 97 h 130"/>
              <a:gd name="T80" fmla="*/ 59 w 130"/>
              <a:gd name="T81" fmla="*/ 91 h 130"/>
              <a:gd name="T82" fmla="*/ 82 w 130"/>
              <a:gd name="T83" fmla="*/ 82 h 130"/>
              <a:gd name="T84" fmla="*/ 89 w 130"/>
              <a:gd name="T85" fmla="*/ 71 h 13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30" h="130">
                <a:moveTo>
                  <a:pt x="30" y="47"/>
                </a:moveTo>
                <a:cubicBezTo>
                  <a:pt x="29" y="48"/>
                  <a:pt x="28" y="49"/>
                  <a:pt x="26" y="49"/>
                </a:cubicBezTo>
                <a:cubicBezTo>
                  <a:pt x="24" y="48"/>
                  <a:pt x="23" y="46"/>
                  <a:pt x="24" y="44"/>
                </a:cubicBezTo>
                <a:cubicBezTo>
                  <a:pt x="25" y="42"/>
                  <a:pt x="26" y="40"/>
                  <a:pt x="28" y="38"/>
                </a:cubicBezTo>
                <a:cubicBezTo>
                  <a:pt x="28" y="38"/>
                  <a:pt x="28" y="38"/>
                  <a:pt x="28" y="38"/>
                </a:cubicBezTo>
                <a:cubicBezTo>
                  <a:pt x="28" y="38"/>
                  <a:pt x="28" y="38"/>
                  <a:pt x="28" y="38"/>
                </a:cubicBezTo>
                <a:cubicBezTo>
                  <a:pt x="29" y="36"/>
                  <a:pt x="31" y="34"/>
                  <a:pt x="32" y="32"/>
                </a:cubicBezTo>
                <a:cubicBezTo>
                  <a:pt x="32" y="32"/>
                  <a:pt x="32" y="32"/>
                  <a:pt x="32" y="32"/>
                </a:cubicBezTo>
                <a:cubicBezTo>
                  <a:pt x="32" y="32"/>
                  <a:pt x="32" y="32"/>
                  <a:pt x="32" y="32"/>
                </a:cubicBezTo>
                <a:cubicBezTo>
                  <a:pt x="34" y="30"/>
                  <a:pt x="36" y="29"/>
                  <a:pt x="38" y="27"/>
                </a:cubicBezTo>
                <a:cubicBezTo>
                  <a:pt x="40" y="26"/>
                  <a:pt x="42" y="25"/>
                  <a:pt x="44" y="24"/>
                </a:cubicBezTo>
                <a:cubicBezTo>
                  <a:pt x="46" y="23"/>
                  <a:pt x="48" y="24"/>
                  <a:pt x="49" y="26"/>
                </a:cubicBezTo>
                <a:cubicBezTo>
                  <a:pt x="49" y="27"/>
                  <a:pt x="49" y="29"/>
                  <a:pt x="47" y="30"/>
                </a:cubicBezTo>
                <a:cubicBezTo>
                  <a:pt x="45" y="31"/>
                  <a:pt x="43" y="32"/>
                  <a:pt x="42" y="33"/>
                </a:cubicBezTo>
                <a:cubicBezTo>
                  <a:pt x="40" y="34"/>
                  <a:pt x="38" y="35"/>
                  <a:pt x="37" y="37"/>
                </a:cubicBezTo>
                <a:cubicBezTo>
                  <a:pt x="37" y="37"/>
                  <a:pt x="37" y="37"/>
                  <a:pt x="37" y="37"/>
                </a:cubicBezTo>
                <a:cubicBezTo>
                  <a:pt x="35" y="38"/>
                  <a:pt x="34" y="40"/>
                  <a:pt x="33" y="42"/>
                </a:cubicBezTo>
                <a:cubicBezTo>
                  <a:pt x="33" y="42"/>
                  <a:pt x="33" y="42"/>
                  <a:pt x="33" y="42"/>
                </a:cubicBezTo>
                <a:cubicBezTo>
                  <a:pt x="32" y="43"/>
                  <a:pt x="31" y="45"/>
                  <a:pt x="30" y="47"/>
                </a:cubicBezTo>
                <a:close/>
                <a:moveTo>
                  <a:pt x="105" y="97"/>
                </a:moveTo>
                <a:cubicBezTo>
                  <a:pt x="128" y="120"/>
                  <a:pt x="128" y="120"/>
                  <a:pt x="128" y="120"/>
                </a:cubicBezTo>
                <a:cubicBezTo>
                  <a:pt x="130" y="122"/>
                  <a:pt x="130" y="126"/>
                  <a:pt x="128" y="128"/>
                </a:cubicBezTo>
                <a:cubicBezTo>
                  <a:pt x="126" y="130"/>
                  <a:pt x="123" y="130"/>
                  <a:pt x="121" y="128"/>
                </a:cubicBezTo>
                <a:cubicBezTo>
                  <a:pt x="97" y="105"/>
                  <a:pt x="97" y="105"/>
                  <a:pt x="97" y="105"/>
                </a:cubicBezTo>
                <a:cubicBezTo>
                  <a:pt x="93" y="108"/>
                  <a:pt x="87" y="111"/>
                  <a:pt x="82" y="114"/>
                </a:cubicBezTo>
                <a:cubicBezTo>
                  <a:pt x="75" y="117"/>
                  <a:pt x="67" y="118"/>
                  <a:pt x="59" y="118"/>
                </a:cubicBezTo>
                <a:cubicBezTo>
                  <a:pt x="51" y="118"/>
                  <a:pt x="44" y="117"/>
                  <a:pt x="37" y="114"/>
                </a:cubicBezTo>
                <a:cubicBezTo>
                  <a:pt x="37" y="114"/>
                  <a:pt x="37" y="114"/>
                  <a:pt x="37" y="114"/>
                </a:cubicBezTo>
                <a:cubicBezTo>
                  <a:pt x="37" y="114"/>
                  <a:pt x="37" y="114"/>
                  <a:pt x="37" y="114"/>
                </a:cubicBezTo>
                <a:cubicBezTo>
                  <a:pt x="30" y="111"/>
                  <a:pt x="23" y="106"/>
                  <a:pt x="18" y="101"/>
                </a:cubicBezTo>
                <a:cubicBezTo>
                  <a:pt x="18" y="101"/>
                  <a:pt x="18" y="101"/>
                  <a:pt x="18" y="101"/>
                </a:cubicBezTo>
                <a:cubicBezTo>
                  <a:pt x="12" y="96"/>
                  <a:pt x="8" y="89"/>
                  <a:pt x="5" y="82"/>
                </a:cubicBezTo>
                <a:cubicBezTo>
                  <a:pt x="5" y="82"/>
                  <a:pt x="5" y="82"/>
                  <a:pt x="5" y="82"/>
                </a:cubicBezTo>
                <a:cubicBezTo>
                  <a:pt x="2" y="75"/>
                  <a:pt x="0" y="67"/>
                  <a:pt x="0" y="59"/>
                </a:cubicBezTo>
                <a:cubicBezTo>
                  <a:pt x="0" y="51"/>
                  <a:pt x="2" y="44"/>
                  <a:pt x="5" y="37"/>
                </a:cubicBezTo>
                <a:cubicBezTo>
                  <a:pt x="8" y="29"/>
                  <a:pt x="12" y="23"/>
                  <a:pt x="18" y="17"/>
                </a:cubicBezTo>
                <a:cubicBezTo>
                  <a:pt x="28" y="7"/>
                  <a:pt x="43" y="0"/>
                  <a:pt x="59" y="0"/>
                </a:cubicBezTo>
                <a:cubicBezTo>
                  <a:pt x="67" y="0"/>
                  <a:pt x="75" y="2"/>
                  <a:pt x="82" y="5"/>
                </a:cubicBezTo>
                <a:cubicBezTo>
                  <a:pt x="82" y="5"/>
                  <a:pt x="82" y="5"/>
                  <a:pt x="82" y="5"/>
                </a:cubicBezTo>
                <a:cubicBezTo>
                  <a:pt x="82" y="5"/>
                  <a:pt x="82" y="5"/>
                  <a:pt x="82" y="5"/>
                </a:cubicBezTo>
                <a:cubicBezTo>
                  <a:pt x="89" y="8"/>
                  <a:pt x="96" y="12"/>
                  <a:pt x="101" y="17"/>
                </a:cubicBezTo>
                <a:cubicBezTo>
                  <a:pt x="101" y="18"/>
                  <a:pt x="101" y="18"/>
                  <a:pt x="101" y="18"/>
                </a:cubicBezTo>
                <a:cubicBezTo>
                  <a:pt x="107" y="23"/>
                  <a:pt x="111" y="30"/>
                  <a:pt x="114" y="37"/>
                </a:cubicBezTo>
                <a:cubicBezTo>
                  <a:pt x="114" y="37"/>
                  <a:pt x="114" y="37"/>
                  <a:pt x="114" y="37"/>
                </a:cubicBezTo>
                <a:cubicBezTo>
                  <a:pt x="117" y="44"/>
                  <a:pt x="118" y="51"/>
                  <a:pt x="118" y="59"/>
                </a:cubicBezTo>
                <a:cubicBezTo>
                  <a:pt x="118" y="67"/>
                  <a:pt x="117" y="75"/>
                  <a:pt x="114" y="82"/>
                </a:cubicBezTo>
                <a:cubicBezTo>
                  <a:pt x="112" y="87"/>
                  <a:pt x="109" y="92"/>
                  <a:pt x="105" y="97"/>
                </a:cubicBezTo>
                <a:close/>
                <a:moveTo>
                  <a:pt x="78" y="15"/>
                </a:moveTo>
                <a:cubicBezTo>
                  <a:pt x="72" y="12"/>
                  <a:pt x="66" y="11"/>
                  <a:pt x="59" y="11"/>
                </a:cubicBezTo>
                <a:cubicBezTo>
                  <a:pt x="46" y="11"/>
                  <a:pt x="34" y="16"/>
                  <a:pt x="25" y="25"/>
                </a:cubicBezTo>
                <a:cubicBezTo>
                  <a:pt x="21" y="30"/>
                  <a:pt x="17" y="35"/>
                  <a:pt x="15" y="41"/>
                </a:cubicBezTo>
                <a:cubicBezTo>
                  <a:pt x="12" y="46"/>
                  <a:pt x="11" y="53"/>
                  <a:pt x="11" y="59"/>
                </a:cubicBezTo>
                <a:cubicBezTo>
                  <a:pt x="11" y="66"/>
                  <a:pt x="12" y="72"/>
                  <a:pt x="15" y="77"/>
                </a:cubicBezTo>
                <a:cubicBezTo>
                  <a:pt x="15" y="78"/>
                  <a:pt x="15" y="78"/>
                  <a:pt x="15" y="78"/>
                </a:cubicBezTo>
                <a:cubicBezTo>
                  <a:pt x="17" y="83"/>
                  <a:pt x="21" y="89"/>
                  <a:pt x="25" y="93"/>
                </a:cubicBezTo>
                <a:cubicBezTo>
                  <a:pt x="25" y="93"/>
                  <a:pt x="25" y="93"/>
                  <a:pt x="25" y="93"/>
                </a:cubicBezTo>
                <a:cubicBezTo>
                  <a:pt x="25" y="93"/>
                  <a:pt x="25" y="93"/>
                  <a:pt x="25" y="93"/>
                </a:cubicBezTo>
                <a:cubicBezTo>
                  <a:pt x="30" y="98"/>
                  <a:pt x="35" y="101"/>
                  <a:pt x="41" y="104"/>
                </a:cubicBezTo>
                <a:cubicBezTo>
                  <a:pt x="41" y="104"/>
                  <a:pt x="41" y="104"/>
                  <a:pt x="41" y="104"/>
                </a:cubicBezTo>
                <a:cubicBezTo>
                  <a:pt x="47" y="106"/>
                  <a:pt x="53" y="107"/>
                  <a:pt x="59" y="107"/>
                </a:cubicBezTo>
                <a:cubicBezTo>
                  <a:pt x="66" y="107"/>
                  <a:pt x="72" y="106"/>
                  <a:pt x="78" y="104"/>
                </a:cubicBezTo>
                <a:cubicBezTo>
                  <a:pt x="84" y="101"/>
                  <a:pt x="89" y="98"/>
                  <a:pt x="93" y="93"/>
                </a:cubicBezTo>
                <a:cubicBezTo>
                  <a:pt x="93" y="93"/>
                  <a:pt x="93" y="93"/>
                  <a:pt x="93" y="93"/>
                </a:cubicBezTo>
                <a:cubicBezTo>
                  <a:pt x="93" y="93"/>
                  <a:pt x="93" y="93"/>
                  <a:pt x="93" y="93"/>
                </a:cubicBezTo>
                <a:cubicBezTo>
                  <a:pt x="98" y="89"/>
                  <a:pt x="101" y="84"/>
                  <a:pt x="104" y="78"/>
                </a:cubicBezTo>
                <a:cubicBezTo>
                  <a:pt x="106" y="72"/>
                  <a:pt x="108" y="66"/>
                  <a:pt x="108" y="59"/>
                </a:cubicBezTo>
                <a:cubicBezTo>
                  <a:pt x="108" y="53"/>
                  <a:pt x="106" y="47"/>
                  <a:pt x="104" y="41"/>
                </a:cubicBezTo>
                <a:cubicBezTo>
                  <a:pt x="104" y="41"/>
                  <a:pt x="104" y="41"/>
                  <a:pt x="104" y="41"/>
                </a:cubicBezTo>
                <a:cubicBezTo>
                  <a:pt x="102" y="35"/>
                  <a:pt x="98" y="30"/>
                  <a:pt x="94" y="25"/>
                </a:cubicBezTo>
                <a:cubicBezTo>
                  <a:pt x="93" y="25"/>
                  <a:pt x="93" y="25"/>
                  <a:pt x="93" y="25"/>
                </a:cubicBezTo>
                <a:cubicBezTo>
                  <a:pt x="89" y="21"/>
                  <a:pt x="84" y="17"/>
                  <a:pt x="78" y="15"/>
                </a:cubicBezTo>
                <a:cubicBezTo>
                  <a:pt x="78" y="15"/>
                  <a:pt x="78" y="15"/>
                  <a:pt x="78" y="15"/>
                </a:cubicBezTo>
                <a:close/>
                <a:moveTo>
                  <a:pt x="91" y="59"/>
                </a:moveTo>
                <a:cubicBezTo>
                  <a:pt x="91" y="57"/>
                  <a:pt x="93" y="56"/>
                  <a:pt x="94" y="56"/>
                </a:cubicBezTo>
                <a:cubicBezTo>
                  <a:pt x="96" y="56"/>
                  <a:pt x="98" y="57"/>
                  <a:pt x="98" y="59"/>
                </a:cubicBezTo>
                <a:cubicBezTo>
                  <a:pt x="98" y="64"/>
                  <a:pt x="97" y="69"/>
                  <a:pt x="95" y="74"/>
                </a:cubicBezTo>
                <a:cubicBezTo>
                  <a:pt x="95" y="74"/>
                  <a:pt x="95" y="74"/>
                  <a:pt x="95" y="74"/>
                </a:cubicBezTo>
                <a:cubicBezTo>
                  <a:pt x="93" y="78"/>
                  <a:pt x="90" y="83"/>
                  <a:pt x="86" y="86"/>
                </a:cubicBezTo>
                <a:cubicBezTo>
                  <a:pt x="83" y="90"/>
                  <a:pt x="79" y="93"/>
                  <a:pt x="74" y="95"/>
                </a:cubicBezTo>
                <a:cubicBezTo>
                  <a:pt x="69" y="96"/>
                  <a:pt x="64" y="97"/>
                  <a:pt x="59" y="97"/>
                </a:cubicBezTo>
                <a:cubicBezTo>
                  <a:pt x="58" y="97"/>
                  <a:pt x="56" y="96"/>
                  <a:pt x="56" y="94"/>
                </a:cubicBezTo>
                <a:cubicBezTo>
                  <a:pt x="56" y="92"/>
                  <a:pt x="58" y="91"/>
                  <a:pt x="59" y="91"/>
                </a:cubicBezTo>
                <a:cubicBezTo>
                  <a:pt x="64" y="91"/>
                  <a:pt x="68" y="90"/>
                  <a:pt x="72" y="89"/>
                </a:cubicBezTo>
                <a:cubicBezTo>
                  <a:pt x="75" y="87"/>
                  <a:pt x="79" y="85"/>
                  <a:pt x="82" y="82"/>
                </a:cubicBezTo>
                <a:cubicBezTo>
                  <a:pt x="85" y="79"/>
                  <a:pt x="87" y="75"/>
                  <a:pt x="89" y="72"/>
                </a:cubicBezTo>
                <a:cubicBezTo>
                  <a:pt x="89" y="71"/>
                  <a:pt x="89" y="71"/>
                  <a:pt x="89" y="71"/>
                </a:cubicBezTo>
                <a:cubicBezTo>
                  <a:pt x="90" y="68"/>
                  <a:pt x="91" y="63"/>
                  <a:pt x="91" y="5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24" name="Freeform 4013"/>
          <p:cNvSpPr>
            <a:spLocks noEditPoints="1"/>
          </p:cNvSpPr>
          <p:nvPr/>
        </p:nvSpPr>
        <p:spPr bwMode="auto">
          <a:xfrm>
            <a:off x="6997395" y="3414940"/>
            <a:ext cx="235215" cy="212380"/>
          </a:xfrm>
          <a:custGeom>
            <a:avLst/>
            <a:gdLst>
              <a:gd name="T0" fmla="*/ 11 w 135"/>
              <a:gd name="T1" fmla="*/ 108 h 122"/>
              <a:gd name="T2" fmla="*/ 8 w 135"/>
              <a:gd name="T3" fmla="*/ 104 h 122"/>
              <a:gd name="T4" fmla="*/ 11 w 135"/>
              <a:gd name="T5" fmla="*/ 101 h 122"/>
              <a:gd name="T6" fmla="*/ 17 w 135"/>
              <a:gd name="T7" fmla="*/ 101 h 122"/>
              <a:gd name="T8" fmla="*/ 17 w 135"/>
              <a:gd name="T9" fmla="*/ 42 h 122"/>
              <a:gd name="T10" fmla="*/ 5 w 135"/>
              <a:gd name="T11" fmla="*/ 42 h 122"/>
              <a:gd name="T12" fmla="*/ 0 w 135"/>
              <a:gd name="T13" fmla="*/ 37 h 122"/>
              <a:gd name="T14" fmla="*/ 3 w 135"/>
              <a:gd name="T15" fmla="*/ 32 h 122"/>
              <a:gd name="T16" fmla="*/ 65 w 135"/>
              <a:gd name="T17" fmla="*/ 1 h 122"/>
              <a:gd name="T18" fmla="*/ 70 w 135"/>
              <a:gd name="T19" fmla="*/ 1 h 122"/>
              <a:gd name="T20" fmla="*/ 70 w 135"/>
              <a:gd name="T21" fmla="*/ 1 h 122"/>
              <a:gd name="T22" fmla="*/ 131 w 135"/>
              <a:gd name="T23" fmla="*/ 32 h 122"/>
              <a:gd name="T24" fmla="*/ 134 w 135"/>
              <a:gd name="T25" fmla="*/ 39 h 122"/>
              <a:gd name="T26" fmla="*/ 129 w 135"/>
              <a:gd name="T27" fmla="*/ 42 h 122"/>
              <a:gd name="T28" fmla="*/ 129 w 135"/>
              <a:gd name="T29" fmla="*/ 42 h 122"/>
              <a:gd name="T30" fmla="*/ 117 w 135"/>
              <a:gd name="T31" fmla="*/ 42 h 122"/>
              <a:gd name="T32" fmla="*/ 117 w 135"/>
              <a:gd name="T33" fmla="*/ 101 h 122"/>
              <a:gd name="T34" fmla="*/ 123 w 135"/>
              <a:gd name="T35" fmla="*/ 101 h 122"/>
              <a:gd name="T36" fmla="*/ 126 w 135"/>
              <a:gd name="T37" fmla="*/ 104 h 122"/>
              <a:gd name="T38" fmla="*/ 123 w 135"/>
              <a:gd name="T39" fmla="*/ 108 h 122"/>
              <a:gd name="T40" fmla="*/ 11 w 135"/>
              <a:gd name="T41" fmla="*/ 108 h 122"/>
              <a:gd name="T42" fmla="*/ 28 w 135"/>
              <a:gd name="T43" fmla="*/ 42 h 122"/>
              <a:gd name="T44" fmla="*/ 28 w 135"/>
              <a:gd name="T45" fmla="*/ 101 h 122"/>
              <a:gd name="T46" fmla="*/ 47 w 135"/>
              <a:gd name="T47" fmla="*/ 101 h 122"/>
              <a:gd name="T48" fmla="*/ 47 w 135"/>
              <a:gd name="T49" fmla="*/ 42 h 122"/>
              <a:gd name="T50" fmla="*/ 28 w 135"/>
              <a:gd name="T51" fmla="*/ 42 h 122"/>
              <a:gd name="T52" fmla="*/ 58 w 135"/>
              <a:gd name="T53" fmla="*/ 42 h 122"/>
              <a:gd name="T54" fmla="*/ 58 w 135"/>
              <a:gd name="T55" fmla="*/ 101 h 122"/>
              <a:gd name="T56" fmla="*/ 77 w 135"/>
              <a:gd name="T57" fmla="*/ 101 h 122"/>
              <a:gd name="T58" fmla="*/ 77 w 135"/>
              <a:gd name="T59" fmla="*/ 42 h 122"/>
              <a:gd name="T60" fmla="*/ 58 w 135"/>
              <a:gd name="T61" fmla="*/ 42 h 122"/>
              <a:gd name="T62" fmla="*/ 87 w 135"/>
              <a:gd name="T63" fmla="*/ 42 h 122"/>
              <a:gd name="T64" fmla="*/ 87 w 135"/>
              <a:gd name="T65" fmla="*/ 101 h 122"/>
              <a:gd name="T66" fmla="*/ 107 w 135"/>
              <a:gd name="T67" fmla="*/ 101 h 122"/>
              <a:gd name="T68" fmla="*/ 107 w 135"/>
              <a:gd name="T69" fmla="*/ 42 h 122"/>
              <a:gd name="T70" fmla="*/ 87 w 135"/>
              <a:gd name="T71" fmla="*/ 42 h 122"/>
              <a:gd name="T72" fmla="*/ 106 w 135"/>
              <a:gd name="T73" fmla="*/ 31 h 122"/>
              <a:gd name="T74" fmla="*/ 67 w 135"/>
              <a:gd name="T75" fmla="*/ 12 h 122"/>
              <a:gd name="T76" fmla="*/ 28 w 135"/>
              <a:gd name="T77" fmla="*/ 31 h 122"/>
              <a:gd name="T78" fmla="*/ 106 w 135"/>
              <a:gd name="T79" fmla="*/ 31 h 122"/>
              <a:gd name="T80" fmla="*/ 5 w 135"/>
              <a:gd name="T81" fmla="*/ 122 h 122"/>
              <a:gd name="T82" fmla="*/ 0 w 135"/>
              <a:gd name="T83" fmla="*/ 116 h 122"/>
              <a:gd name="T84" fmla="*/ 5 w 135"/>
              <a:gd name="T85" fmla="*/ 111 h 122"/>
              <a:gd name="T86" fmla="*/ 129 w 135"/>
              <a:gd name="T87" fmla="*/ 111 h 122"/>
              <a:gd name="T88" fmla="*/ 134 w 135"/>
              <a:gd name="T89" fmla="*/ 116 h 122"/>
              <a:gd name="T90" fmla="*/ 129 w 135"/>
              <a:gd name="T91" fmla="*/ 122 h 122"/>
              <a:gd name="T92" fmla="*/ 5 w 135"/>
              <a:gd name="T93" fmla="*/ 122 h 1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5" h="122">
                <a:moveTo>
                  <a:pt x="11" y="108"/>
                </a:moveTo>
                <a:cubicBezTo>
                  <a:pt x="9" y="108"/>
                  <a:pt x="8" y="106"/>
                  <a:pt x="8" y="104"/>
                </a:cubicBezTo>
                <a:cubicBezTo>
                  <a:pt x="8" y="103"/>
                  <a:pt x="9" y="101"/>
                  <a:pt x="11" y="101"/>
                </a:cubicBezTo>
                <a:cubicBezTo>
                  <a:pt x="17" y="101"/>
                  <a:pt x="17" y="101"/>
                  <a:pt x="17" y="101"/>
                </a:cubicBezTo>
                <a:cubicBezTo>
                  <a:pt x="17" y="42"/>
                  <a:pt x="17" y="42"/>
                  <a:pt x="17" y="42"/>
                </a:cubicBezTo>
                <a:cubicBezTo>
                  <a:pt x="5" y="42"/>
                  <a:pt x="5" y="42"/>
                  <a:pt x="5" y="42"/>
                </a:cubicBezTo>
                <a:cubicBezTo>
                  <a:pt x="2" y="42"/>
                  <a:pt x="0" y="40"/>
                  <a:pt x="0" y="37"/>
                </a:cubicBezTo>
                <a:cubicBezTo>
                  <a:pt x="0" y="35"/>
                  <a:pt x="1" y="33"/>
                  <a:pt x="3" y="32"/>
                </a:cubicBezTo>
                <a:cubicBezTo>
                  <a:pt x="65" y="1"/>
                  <a:pt x="65" y="1"/>
                  <a:pt x="65" y="1"/>
                </a:cubicBezTo>
                <a:cubicBezTo>
                  <a:pt x="66" y="0"/>
                  <a:pt x="68" y="0"/>
                  <a:pt x="70" y="1"/>
                </a:cubicBezTo>
                <a:cubicBezTo>
                  <a:pt x="70" y="1"/>
                  <a:pt x="70" y="1"/>
                  <a:pt x="70" y="1"/>
                </a:cubicBezTo>
                <a:cubicBezTo>
                  <a:pt x="131" y="32"/>
                  <a:pt x="131" y="32"/>
                  <a:pt x="131" y="32"/>
                </a:cubicBezTo>
                <a:cubicBezTo>
                  <a:pt x="134" y="33"/>
                  <a:pt x="135" y="37"/>
                  <a:pt x="134" y="39"/>
                </a:cubicBezTo>
                <a:cubicBezTo>
                  <a:pt x="133" y="41"/>
                  <a:pt x="131" y="42"/>
                  <a:pt x="129" y="42"/>
                </a:cubicBezTo>
                <a:cubicBezTo>
                  <a:pt x="129" y="42"/>
                  <a:pt x="129" y="42"/>
                  <a:pt x="129" y="42"/>
                </a:cubicBezTo>
                <a:cubicBezTo>
                  <a:pt x="117" y="42"/>
                  <a:pt x="117" y="42"/>
                  <a:pt x="117" y="42"/>
                </a:cubicBezTo>
                <a:cubicBezTo>
                  <a:pt x="117" y="101"/>
                  <a:pt x="117" y="101"/>
                  <a:pt x="117" y="101"/>
                </a:cubicBezTo>
                <a:cubicBezTo>
                  <a:pt x="123" y="101"/>
                  <a:pt x="123" y="101"/>
                  <a:pt x="123" y="101"/>
                </a:cubicBezTo>
                <a:cubicBezTo>
                  <a:pt x="125" y="101"/>
                  <a:pt x="126" y="103"/>
                  <a:pt x="126" y="104"/>
                </a:cubicBezTo>
                <a:cubicBezTo>
                  <a:pt x="126" y="106"/>
                  <a:pt x="125" y="108"/>
                  <a:pt x="123" y="108"/>
                </a:cubicBezTo>
                <a:cubicBezTo>
                  <a:pt x="11" y="108"/>
                  <a:pt x="11" y="108"/>
                  <a:pt x="11" y="108"/>
                </a:cubicBezTo>
                <a:close/>
                <a:moveTo>
                  <a:pt x="28" y="42"/>
                </a:moveTo>
                <a:cubicBezTo>
                  <a:pt x="28" y="101"/>
                  <a:pt x="28" y="101"/>
                  <a:pt x="28" y="101"/>
                </a:cubicBezTo>
                <a:cubicBezTo>
                  <a:pt x="47" y="101"/>
                  <a:pt x="47" y="101"/>
                  <a:pt x="47" y="101"/>
                </a:cubicBezTo>
                <a:cubicBezTo>
                  <a:pt x="47" y="42"/>
                  <a:pt x="47" y="42"/>
                  <a:pt x="47" y="42"/>
                </a:cubicBezTo>
                <a:cubicBezTo>
                  <a:pt x="28" y="42"/>
                  <a:pt x="28" y="42"/>
                  <a:pt x="28" y="42"/>
                </a:cubicBezTo>
                <a:close/>
                <a:moveTo>
                  <a:pt x="58" y="42"/>
                </a:moveTo>
                <a:cubicBezTo>
                  <a:pt x="58" y="101"/>
                  <a:pt x="58" y="101"/>
                  <a:pt x="58" y="101"/>
                </a:cubicBezTo>
                <a:cubicBezTo>
                  <a:pt x="77" y="101"/>
                  <a:pt x="77" y="101"/>
                  <a:pt x="77" y="101"/>
                </a:cubicBezTo>
                <a:cubicBezTo>
                  <a:pt x="77" y="42"/>
                  <a:pt x="77" y="42"/>
                  <a:pt x="77" y="42"/>
                </a:cubicBezTo>
                <a:cubicBezTo>
                  <a:pt x="58" y="42"/>
                  <a:pt x="58" y="42"/>
                  <a:pt x="58" y="42"/>
                </a:cubicBezTo>
                <a:close/>
                <a:moveTo>
                  <a:pt x="87" y="42"/>
                </a:moveTo>
                <a:cubicBezTo>
                  <a:pt x="87" y="101"/>
                  <a:pt x="87" y="101"/>
                  <a:pt x="87" y="101"/>
                </a:cubicBezTo>
                <a:cubicBezTo>
                  <a:pt x="107" y="101"/>
                  <a:pt x="107" y="101"/>
                  <a:pt x="107" y="101"/>
                </a:cubicBezTo>
                <a:cubicBezTo>
                  <a:pt x="107" y="42"/>
                  <a:pt x="107" y="42"/>
                  <a:pt x="107" y="42"/>
                </a:cubicBezTo>
                <a:cubicBezTo>
                  <a:pt x="87" y="42"/>
                  <a:pt x="87" y="42"/>
                  <a:pt x="87" y="42"/>
                </a:cubicBezTo>
                <a:close/>
                <a:moveTo>
                  <a:pt x="106" y="31"/>
                </a:moveTo>
                <a:cubicBezTo>
                  <a:pt x="67" y="12"/>
                  <a:pt x="67" y="12"/>
                  <a:pt x="67" y="12"/>
                </a:cubicBezTo>
                <a:cubicBezTo>
                  <a:pt x="28" y="31"/>
                  <a:pt x="28" y="31"/>
                  <a:pt x="28" y="31"/>
                </a:cubicBezTo>
                <a:cubicBezTo>
                  <a:pt x="106" y="31"/>
                  <a:pt x="106" y="31"/>
                  <a:pt x="106" y="31"/>
                </a:cubicBezTo>
                <a:close/>
                <a:moveTo>
                  <a:pt x="5" y="122"/>
                </a:moveTo>
                <a:cubicBezTo>
                  <a:pt x="2" y="122"/>
                  <a:pt x="0" y="119"/>
                  <a:pt x="0" y="116"/>
                </a:cubicBezTo>
                <a:cubicBezTo>
                  <a:pt x="0" y="113"/>
                  <a:pt x="2" y="111"/>
                  <a:pt x="5" y="111"/>
                </a:cubicBezTo>
                <a:cubicBezTo>
                  <a:pt x="129" y="111"/>
                  <a:pt x="129" y="111"/>
                  <a:pt x="129" y="111"/>
                </a:cubicBezTo>
                <a:cubicBezTo>
                  <a:pt x="132" y="111"/>
                  <a:pt x="134" y="113"/>
                  <a:pt x="134" y="116"/>
                </a:cubicBezTo>
                <a:cubicBezTo>
                  <a:pt x="134" y="119"/>
                  <a:pt x="132" y="122"/>
                  <a:pt x="129" y="122"/>
                </a:cubicBezTo>
                <a:cubicBezTo>
                  <a:pt x="5" y="122"/>
                  <a:pt x="5" y="122"/>
                  <a:pt x="5" y="12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37" name="Freeform 4026"/>
          <p:cNvSpPr>
            <a:spLocks noEditPoints="1"/>
          </p:cNvSpPr>
          <p:nvPr/>
        </p:nvSpPr>
        <p:spPr bwMode="auto">
          <a:xfrm>
            <a:off x="7420970" y="3342633"/>
            <a:ext cx="208754" cy="245449"/>
          </a:xfrm>
          <a:custGeom>
            <a:avLst/>
            <a:gdLst>
              <a:gd name="T0" fmla="*/ 11 w 120"/>
              <a:gd name="T1" fmla="*/ 21 h 141"/>
              <a:gd name="T2" fmla="*/ 26 w 120"/>
              <a:gd name="T3" fmla="*/ 21 h 141"/>
              <a:gd name="T4" fmla="*/ 66 w 120"/>
              <a:gd name="T5" fmla="*/ 32 h 141"/>
              <a:gd name="T6" fmla="*/ 55 w 120"/>
              <a:gd name="T7" fmla="*/ 32 h 141"/>
              <a:gd name="T8" fmla="*/ 31 w 120"/>
              <a:gd name="T9" fmla="*/ 0 h 141"/>
              <a:gd name="T10" fmla="*/ 89 w 120"/>
              <a:gd name="T11" fmla="*/ 0 h 141"/>
              <a:gd name="T12" fmla="*/ 95 w 120"/>
              <a:gd name="T13" fmla="*/ 6 h 141"/>
              <a:gd name="T14" fmla="*/ 117 w 120"/>
              <a:gd name="T15" fmla="*/ 15 h 141"/>
              <a:gd name="T16" fmla="*/ 119 w 120"/>
              <a:gd name="T17" fmla="*/ 20 h 141"/>
              <a:gd name="T18" fmla="*/ 95 w 120"/>
              <a:gd name="T19" fmla="*/ 45 h 141"/>
              <a:gd name="T20" fmla="*/ 117 w 120"/>
              <a:gd name="T21" fmla="*/ 54 h 141"/>
              <a:gd name="T22" fmla="*/ 119 w 120"/>
              <a:gd name="T23" fmla="*/ 59 h 141"/>
              <a:gd name="T24" fmla="*/ 95 w 120"/>
              <a:gd name="T25" fmla="*/ 84 h 141"/>
              <a:gd name="T26" fmla="*/ 117 w 120"/>
              <a:gd name="T27" fmla="*/ 93 h 141"/>
              <a:gd name="T28" fmla="*/ 119 w 120"/>
              <a:gd name="T29" fmla="*/ 99 h 141"/>
              <a:gd name="T30" fmla="*/ 95 w 120"/>
              <a:gd name="T31" fmla="*/ 136 h 141"/>
              <a:gd name="T32" fmla="*/ 89 w 120"/>
              <a:gd name="T33" fmla="*/ 141 h 141"/>
              <a:gd name="T34" fmla="*/ 26 w 120"/>
              <a:gd name="T35" fmla="*/ 136 h 141"/>
              <a:gd name="T36" fmla="*/ 26 w 120"/>
              <a:gd name="T37" fmla="*/ 123 h 141"/>
              <a:gd name="T38" fmla="*/ 0 w 120"/>
              <a:gd name="T39" fmla="*/ 96 h 141"/>
              <a:gd name="T40" fmla="*/ 26 w 120"/>
              <a:gd name="T41" fmla="*/ 93 h 141"/>
              <a:gd name="T42" fmla="*/ 1 w 120"/>
              <a:gd name="T43" fmla="*/ 60 h 141"/>
              <a:gd name="T44" fmla="*/ 0 w 120"/>
              <a:gd name="T45" fmla="*/ 57 h 141"/>
              <a:gd name="T46" fmla="*/ 26 w 120"/>
              <a:gd name="T47" fmla="*/ 54 h 141"/>
              <a:gd name="T48" fmla="*/ 1 w 120"/>
              <a:gd name="T49" fmla="*/ 20 h 141"/>
              <a:gd name="T50" fmla="*/ 0 w 120"/>
              <a:gd name="T51" fmla="*/ 18 h 141"/>
              <a:gd name="T52" fmla="*/ 26 w 120"/>
              <a:gd name="T53" fmla="*/ 15 h 141"/>
              <a:gd name="T54" fmla="*/ 31 w 120"/>
              <a:gd name="T55" fmla="*/ 0 h 141"/>
              <a:gd name="T56" fmla="*/ 95 w 120"/>
              <a:gd name="T57" fmla="*/ 36 h 141"/>
              <a:gd name="T58" fmla="*/ 95 w 120"/>
              <a:gd name="T59" fmla="*/ 21 h 141"/>
              <a:gd name="T60" fmla="*/ 95 w 120"/>
              <a:gd name="T61" fmla="*/ 75 h 141"/>
              <a:gd name="T62" fmla="*/ 95 w 120"/>
              <a:gd name="T63" fmla="*/ 60 h 141"/>
              <a:gd name="T64" fmla="*/ 95 w 120"/>
              <a:gd name="T65" fmla="*/ 114 h 141"/>
              <a:gd name="T66" fmla="*/ 95 w 120"/>
              <a:gd name="T67" fmla="*/ 100 h 141"/>
              <a:gd name="T68" fmla="*/ 26 w 120"/>
              <a:gd name="T69" fmla="*/ 100 h 141"/>
              <a:gd name="T70" fmla="*/ 26 w 120"/>
              <a:gd name="T71" fmla="*/ 114 h 141"/>
              <a:gd name="T72" fmla="*/ 26 w 120"/>
              <a:gd name="T73" fmla="*/ 60 h 141"/>
              <a:gd name="T74" fmla="*/ 26 w 120"/>
              <a:gd name="T75" fmla="*/ 75 h 141"/>
              <a:gd name="T76" fmla="*/ 36 w 120"/>
              <a:gd name="T77" fmla="*/ 11 h 141"/>
              <a:gd name="T78" fmla="*/ 84 w 120"/>
              <a:gd name="T79" fmla="*/ 131 h 141"/>
              <a:gd name="T80" fmla="*/ 72 w 120"/>
              <a:gd name="T81" fmla="*/ 98 h 141"/>
              <a:gd name="T82" fmla="*/ 72 w 120"/>
              <a:gd name="T83" fmla="*/ 122 h 141"/>
              <a:gd name="T84" fmla="*/ 48 w 120"/>
              <a:gd name="T85" fmla="*/ 122 h 141"/>
              <a:gd name="T86" fmla="*/ 72 w 120"/>
              <a:gd name="T87" fmla="*/ 98 h 141"/>
              <a:gd name="T88" fmla="*/ 53 w 120"/>
              <a:gd name="T89" fmla="*/ 103 h 141"/>
              <a:gd name="T90" fmla="*/ 68 w 120"/>
              <a:gd name="T91" fmla="*/ 118 h 141"/>
              <a:gd name="T92" fmla="*/ 72 w 120"/>
              <a:gd name="T93" fmla="*/ 59 h 141"/>
              <a:gd name="T94" fmla="*/ 72 w 120"/>
              <a:gd name="T95" fmla="*/ 83 h 141"/>
              <a:gd name="T96" fmla="*/ 48 w 120"/>
              <a:gd name="T97" fmla="*/ 83 h 141"/>
              <a:gd name="T98" fmla="*/ 48 w 120"/>
              <a:gd name="T99" fmla="*/ 59 h 141"/>
              <a:gd name="T100" fmla="*/ 72 w 120"/>
              <a:gd name="T101" fmla="*/ 59 h 141"/>
              <a:gd name="T102" fmla="*/ 53 w 120"/>
              <a:gd name="T103" fmla="*/ 63 h 141"/>
              <a:gd name="T104" fmla="*/ 68 w 120"/>
              <a:gd name="T105" fmla="*/ 78 h 141"/>
              <a:gd name="T106" fmla="*/ 72 w 120"/>
              <a:gd name="T107" fmla="*/ 20 h 141"/>
              <a:gd name="T108" fmla="*/ 72 w 120"/>
              <a:gd name="T109" fmla="*/ 44 h 141"/>
              <a:gd name="T110" fmla="*/ 48 w 120"/>
              <a:gd name="T111" fmla="*/ 20 h 141"/>
              <a:gd name="T112" fmla="*/ 68 w 120"/>
              <a:gd name="T113" fmla="*/ 24 h 141"/>
              <a:gd name="T114" fmla="*/ 53 w 120"/>
              <a:gd name="T115" fmla="*/ 39 h 141"/>
              <a:gd name="T116" fmla="*/ 68 w 120"/>
              <a:gd name="T117" fmla="*/ 25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20" h="141">
                <a:moveTo>
                  <a:pt x="26" y="21"/>
                </a:moveTo>
                <a:cubicBezTo>
                  <a:pt x="11" y="21"/>
                  <a:pt x="11" y="21"/>
                  <a:pt x="11" y="21"/>
                </a:cubicBezTo>
                <a:cubicBezTo>
                  <a:pt x="26" y="36"/>
                  <a:pt x="26" y="36"/>
                  <a:pt x="26" y="36"/>
                </a:cubicBezTo>
                <a:cubicBezTo>
                  <a:pt x="26" y="21"/>
                  <a:pt x="26" y="21"/>
                  <a:pt x="26" y="21"/>
                </a:cubicBezTo>
                <a:close/>
                <a:moveTo>
                  <a:pt x="60" y="26"/>
                </a:moveTo>
                <a:cubicBezTo>
                  <a:pt x="63" y="26"/>
                  <a:pt x="66" y="29"/>
                  <a:pt x="66" y="32"/>
                </a:cubicBezTo>
                <a:cubicBezTo>
                  <a:pt x="66" y="35"/>
                  <a:pt x="63" y="37"/>
                  <a:pt x="60" y="37"/>
                </a:cubicBezTo>
                <a:cubicBezTo>
                  <a:pt x="57" y="37"/>
                  <a:pt x="55" y="35"/>
                  <a:pt x="55" y="32"/>
                </a:cubicBezTo>
                <a:cubicBezTo>
                  <a:pt x="55" y="29"/>
                  <a:pt x="57" y="26"/>
                  <a:pt x="60" y="26"/>
                </a:cubicBezTo>
                <a:close/>
                <a:moveTo>
                  <a:pt x="31" y="0"/>
                </a:moveTo>
                <a:cubicBezTo>
                  <a:pt x="31" y="0"/>
                  <a:pt x="31" y="0"/>
                  <a:pt x="31" y="0"/>
                </a:cubicBezTo>
                <a:cubicBezTo>
                  <a:pt x="89" y="0"/>
                  <a:pt x="89" y="0"/>
                  <a:pt x="89" y="0"/>
                </a:cubicBezTo>
                <a:cubicBezTo>
                  <a:pt x="92" y="0"/>
                  <a:pt x="95" y="3"/>
                  <a:pt x="95" y="6"/>
                </a:cubicBezTo>
                <a:cubicBezTo>
                  <a:pt x="95" y="6"/>
                  <a:pt x="95" y="6"/>
                  <a:pt x="95" y="6"/>
                </a:cubicBezTo>
                <a:cubicBezTo>
                  <a:pt x="95" y="15"/>
                  <a:pt x="95" y="15"/>
                  <a:pt x="95" y="15"/>
                </a:cubicBezTo>
                <a:cubicBezTo>
                  <a:pt x="117" y="15"/>
                  <a:pt x="117" y="15"/>
                  <a:pt x="117" y="15"/>
                </a:cubicBezTo>
                <a:cubicBezTo>
                  <a:pt x="119" y="15"/>
                  <a:pt x="120" y="16"/>
                  <a:pt x="120" y="18"/>
                </a:cubicBezTo>
                <a:cubicBezTo>
                  <a:pt x="120" y="19"/>
                  <a:pt x="120" y="20"/>
                  <a:pt x="119" y="20"/>
                </a:cubicBezTo>
                <a:cubicBezTo>
                  <a:pt x="119" y="20"/>
                  <a:pt x="119" y="20"/>
                  <a:pt x="119" y="20"/>
                </a:cubicBezTo>
                <a:cubicBezTo>
                  <a:pt x="95" y="45"/>
                  <a:pt x="95" y="45"/>
                  <a:pt x="95" y="45"/>
                </a:cubicBezTo>
                <a:cubicBezTo>
                  <a:pt x="95" y="54"/>
                  <a:pt x="95" y="54"/>
                  <a:pt x="95" y="54"/>
                </a:cubicBezTo>
                <a:cubicBezTo>
                  <a:pt x="117" y="54"/>
                  <a:pt x="117" y="54"/>
                  <a:pt x="117" y="54"/>
                </a:cubicBezTo>
                <a:cubicBezTo>
                  <a:pt x="119" y="54"/>
                  <a:pt x="120" y="55"/>
                  <a:pt x="120" y="57"/>
                </a:cubicBezTo>
                <a:cubicBezTo>
                  <a:pt x="120" y="58"/>
                  <a:pt x="120" y="59"/>
                  <a:pt x="119" y="59"/>
                </a:cubicBezTo>
                <a:cubicBezTo>
                  <a:pt x="119" y="60"/>
                  <a:pt x="119" y="60"/>
                  <a:pt x="119" y="60"/>
                </a:cubicBezTo>
                <a:cubicBezTo>
                  <a:pt x="95" y="84"/>
                  <a:pt x="95" y="84"/>
                  <a:pt x="95" y="84"/>
                </a:cubicBezTo>
                <a:cubicBezTo>
                  <a:pt x="95" y="93"/>
                  <a:pt x="95" y="93"/>
                  <a:pt x="95" y="93"/>
                </a:cubicBezTo>
                <a:cubicBezTo>
                  <a:pt x="117" y="93"/>
                  <a:pt x="117" y="93"/>
                  <a:pt x="117" y="93"/>
                </a:cubicBezTo>
                <a:cubicBezTo>
                  <a:pt x="119" y="93"/>
                  <a:pt x="120" y="95"/>
                  <a:pt x="120" y="96"/>
                </a:cubicBezTo>
                <a:cubicBezTo>
                  <a:pt x="120" y="97"/>
                  <a:pt x="120" y="98"/>
                  <a:pt x="119" y="99"/>
                </a:cubicBezTo>
                <a:cubicBezTo>
                  <a:pt x="95" y="123"/>
                  <a:pt x="95" y="123"/>
                  <a:pt x="95" y="123"/>
                </a:cubicBezTo>
                <a:cubicBezTo>
                  <a:pt x="95" y="136"/>
                  <a:pt x="95" y="136"/>
                  <a:pt x="95" y="136"/>
                </a:cubicBezTo>
                <a:cubicBezTo>
                  <a:pt x="95" y="139"/>
                  <a:pt x="92" y="141"/>
                  <a:pt x="89" y="141"/>
                </a:cubicBezTo>
                <a:cubicBezTo>
                  <a:pt x="89" y="141"/>
                  <a:pt x="89" y="141"/>
                  <a:pt x="89" y="141"/>
                </a:cubicBezTo>
                <a:cubicBezTo>
                  <a:pt x="31" y="141"/>
                  <a:pt x="31" y="141"/>
                  <a:pt x="31" y="141"/>
                </a:cubicBezTo>
                <a:cubicBezTo>
                  <a:pt x="28" y="141"/>
                  <a:pt x="26" y="139"/>
                  <a:pt x="26" y="136"/>
                </a:cubicBezTo>
                <a:cubicBezTo>
                  <a:pt x="26" y="136"/>
                  <a:pt x="26" y="136"/>
                  <a:pt x="26" y="136"/>
                </a:cubicBezTo>
                <a:cubicBezTo>
                  <a:pt x="26" y="123"/>
                  <a:pt x="26" y="123"/>
                  <a:pt x="26" y="123"/>
                </a:cubicBezTo>
                <a:cubicBezTo>
                  <a:pt x="1" y="99"/>
                  <a:pt x="1" y="99"/>
                  <a:pt x="1" y="99"/>
                </a:cubicBezTo>
                <a:cubicBezTo>
                  <a:pt x="0" y="98"/>
                  <a:pt x="0" y="97"/>
                  <a:pt x="0" y="96"/>
                </a:cubicBezTo>
                <a:cubicBezTo>
                  <a:pt x="0" y="95"/>
                  <a:pt x="1" y="93"/>
                  <a:pt x="3" y="93"/>
                </a:cubicBezTo>
                <a:cubicBezTo>
                  <a:pt x="26" y="93"/>
                  <a:pt x="26" y="93"/>
                  <a:pt x="26" y="93"/>
                </a:cubicBezTo>
                <a:cubicBezTo>
                  <a:pt x="26" y="84"/>
                  <a:pt x="26" y="84"/>
                  <a:pt x="26" y="84"/>
                </a:cubicBezTo>
                <a:cubicBezTo>
                  <a:pt x="1" y="60"/>
                  <a:pt x="1" y="60"/>
                  <a:pt x="1" y="60"/>
                </a:cubicBezTo>
                <a:cubicBezTo>
                  <a:pt x="1" y="59"/>
                  <a:pt x="1" y="59"/>
                  <a:pt x="1" y="59"/>
                </a:cubicBezTo>
                <a:cubicBezTo>
                  <a:pt x="0" y="59"/>
                  <a:pt x="0" y="58"/>
                  <a:pt x="0" y="57"/>
                </a:cubicBezTo>
                <a:cubicBezTo>
                  <a:pt x="0" y="55"/>
                  <a:pt x="1" y="54"/>
                  <a:pt x="3" y="54"/>
                </a:cubicBezTo>
                <a:cubicBezTo>
                  <a:pt x="26" y="54"/>
                  <a:pt x="26" y="54"/>
                  <a:pt x="26" y="54"/>
                </a:cubicBezTo>
                <a:cubicBezTo>
                  <a:pt x="26" y="45"/>
                  <a:pt x="26" y="45"/>
                  <a:pt x="26" y="45"/>
                </a:cubicBezTo>
                <a:cubicBezTo>
                  <a:pt x="1" y="20"/>
                  <a:pt x="1" y="20"/>
                  <a:pt x="1" y="20"/>
                </a:cubicBezTo>
                <a:cubicBezTo>
                  <a:pt x="1" y="20"/>
                  <a:pt x="1" y="20"/>
                  <a:pt x="1" y="20"/>
                </a:cubicBezTo>
                <a:cubicBezTo>
                  <a:pt x="0" y="20"/>
                  <a:pt x="0" y="19"/>
                  <a:pt x="0" y="18"/>
                </a:cubicBezTo>
                <a:cubicBezTo>
                  <a:pt x="0" y="16"/>
                  <a:pt x="1" y="15"/>
                  <a:pt x="3" y="15"/>
                </a:cubicBezTo>
                <a:cubicBezTo>
                  <a:pt x="26" y="15"/>
                  <a:pt x="26" y="15"/>
                  <a:pt x="26" y="15"/>
                </a:cubicBezTo>
                <a:cubicBezTo>
                  <a:pt x="26" y="6"/>
                  <a:pt x="26" y="6"/>
                  <a:pt x="26" y="6"/>
                </a:cubicBezTo>
                <a:cubicBezTo>
                  <a:pt x="26" y="3"/>
                  <a:pt x="28" y="0"/>
                  <a:pt x="31" y="0"/>
                </a:cubicBezTo>
                <a:close/>
                <a:moveTo>
                  <a:pt x="95" y="21"/>
                </a:moveTo>
                <a:cubicBezTo>
                  <a:pt x="95" y="36"/>
                  <a:pt x="95" y="36"/>
                  <a:pt x="95" y="36"/>
                </a:cubicBezTo>
                <a:cubicBezTo>
                  <a:pt x="109" y="21"/>
                  <a:pt x="109" y="21"/>
                  <a:pt x="109" y="21"/>
                </a:cubicBezTo>
                <a:cubicBezTo>
                  <a:pt x="95" y="21"/>
                  <a:pt x="95" y="21"/>
                  <a:pt x="95" y="21"/>
                </a:cubicBezTo>
                <a:close/>
                <a:moveTo>
                  <a:pt x="95" y="60"/>
                </a:moveTo>
                <a:cubicBezTo>
                  <a:pt x="95" y="75"/>
                  <a:pt x="95" y="75"/>
                  <a:pt x="95" y="75"/>
                </a:cubicBezTo>
                <a:cubicBezTo>
                  <a:pt x="109" y="60"/>
                  <a:pt x="109" y="60"/>
                  <a:pt x="109" y="60"/>
                </a:cubicBezTo>
                <a:cubicBezTo>
                  <a:pt x="95" y="60"/>
                  <a:pt x="95" y="60"/>
                  <a:pt x="95" y="60"/>
                </a:cubicBezTo>
                <a:close/>
                <a:moveTo>
                  <a:pt x="95" y="100"/>
                </a:moveTo>
                <a:cubicBezTo>
                  <a:pt x="95" y="114"/>
                  <a:pt x="95" y="114"/>
                  <a:pt x="95" y="114"/>
                </a:cubicBezTo>
                <a:cubicBezTo>
                  <a:pt x="109" y="100"/>
                  <a:pt x="109" y="100"/>
                  <a:pt x="109" y="100"/>
                </a:cubicBezTo>
                <a:cubicBezTo>
                  <a:pt x="95" y="100"/>
                  <a:pt x="95" y="100"/>
                  <a:pt x="95" y="100"/>
                </a:cubicBezTo>
                <a:close/>
                <a:moveTo>
                  <a:pt x="26" y="114"/>
                </a:moveTo>
                <a:cubicBezTo>
                  <a:pt x="26" y="100"/>
                  <a:pt x="26" y="100"/>
                  <a:pt x="26" y="100"/>
                </a:cubicBezTo>
                <a:cubicBezTo>
                  <a:pt x="11" y="100"/>
                  <a:pt x="11" y="100"/>
                  <a:pt x="11" y="100"/>
                </a:cubicBezTo>
                <a:cubicBezTo>
                  <a:pt x="26" y="114"/>
                  <a:pt x="26" y="114"/>
                  <a:pt x="26" y="114"/>
                </a:cubicBezTo>
                <a:close/>
                <a:moveTo>
                  <a:pt x="26" y="75"/>
                </a:moveTo>
                <a:cubicBezTo>
                  <a:pt x="26" y="60"/>
                  <a:pt x="26" y="60"/>
                  <a:pt x="26" y="60"/>
                </a:cubicBezTo>
                <a:cubicBezTo>
                  <a:pt x="11" y="60"/>
                  <a:pt x="11" y="60"/>
                  <a:pt x="11" y="60"/>
                </a:cubicBezTo>
                <a:cubicBezTo>
                  <a:pt x="26" y="75"/>
                  <a:pt x="26" y="75"/>
                  <a:pt x="26" y="75"/>
                </a:cubicBezTo>
                <a:close/>
                <a:moveTo>
                  <a:pt x="84" y="11"/>
                </a:moveTo>
                <a:cubicBezTo>
                  <a:pt x="36" y="11"/>
                  <a:pt x="36" y="11"/>
                  <a:pt x="36" y="11"/>
                </a:cubicBezTo>
                <a:cubicBezTo>
                  <a:pt x="36" y="131"/>
                  <a:pt x="36" y="131"/>
                  <a:pt x="36" y="131"/>
                </a:cubicBezTo>
                <a:cubicBezTo>
                  <a:pt x="84" y="131"/>
                  <a:pt x="84" y="131"/>
                  <a:pt x="84" y="131"/>
                </a:cubicBezTo>
                <a:cubicBezTo>
                  <a:pt x="84" y="11"/>
                  <a:pt x="84" y="11"/>
                  <a:pt x="84" y="11"/>
                </a:cubicBezTo>
                <a:close/>
                <a:moveTo>
                  <a:pt x="72" y="98"/>
                </a:moveTo>
                <a:cubicBezTo>
                  <a:pt x="79" y="105"/>
                  <a:pt x="79" y="115"/>
                  <a:pt x="72" y="122"/>
                </a:cubicBezTo>
                <a:cubicBezTo>
                  <a:pt x="72" y="122"/>
                  <a:pt x="72" y="122"/>
                  <a:pt x="72" y="122"/>
                </a:cubicBezTo>
                <a:cubicBezTo>
                  <a:pt x="66" y="129"/>
                  <a:pt x="55" y="129"/>
                  <a:pt x="48" y="122"/>
                </a:cubicBezTo>
                <a:cubicBezTo>
                  <a:pt x="48" y="122"/>
                  <a:pt x="48" y="122"/>
                  <a:pt x="48" y="122"/>
                </a:cubicBezTo>
                <a:cubicBezTo>
                  <a:pt x="41" y="115"/>
                  <a:pt x="41" y="105"/>
                  <a:pt x="48" y="98"/>
                </a:cubicBezTo>
                <a:cubicBezTo>
                  <a:pt x="55" y="91"/>
                  <a:pt x="66" y="91"/>
                  <a:pt x="72" y="98"/>
                </a:cubicBezTo>
                <a:close/>
                <a:moveTo>
                  <a:pt x="68" y="103"/>
                </a:moveTo>
                <a:cubicBezTo>
                  <a:pt x="63" y="99"/>
                  <a:pt x="57" y="99"/>
                  <a:pt x="53" y="103"/>
                </a:cubicBezTo>
                <a:cubicBezTo>
                  <a:pt x="49" y="107"/>
                  <a:pt x="49" y="113"/>
                  <a:pt x="53" y="118"/>
                </a:cubicBezTo>
                <a:cubicBezTo>
                  <a:pt x="57" y="122"/>
                  <a:pt x="63" y="122"/>
                  <a:pt x="68" y="118"/>
                </a:cubicBezTo>
                <a:cubicBezTo>
                  <a:pt x="72" y="113"/>
                  <a:pt x="72" y="107"/>
                  <a:pt x="68" y="103"/>
                </a:cubicBezTo>
                <a:close/>
                <a:moveTo>
                  <a:pt x="72" y="59"/>
                </a:moveTo>
                <a:cubicBezTo>
                  <a:pt x="72" y="59"/>
                  <a:pt x="72" y="59"/>
                  <a:pt x="72" y="59"/>
                </a:cubicBezTo>
                <a:cubicBezTo>
                  <a:pt x="79" y="66"/>
                  <a:pt x="79" y="76"/>
                  <a:pt x="72" y="83"/>
                </a:cubicBezTo>
                <a:cubicBezTo>
                  <a:pt x="72" y="83"/>
                  <a:pt x="72" y="83"/>
                  <a:pt x="72" y="83"/>
                </a:cubicBezTo>
                <a:cubicBezTo>
                  <a:pt x="66" y="90"/>
                  <a:pt x="55" y="90"/>
                  <a:pt x="48" y="83"/>
                </a:cubicBezTo>
                <a:cubicBezTo>
                  <a:pt x="48" y="83"/>
                  <a:pt x="48" y="83"/>
                  <a:pt x="48" y="83"/>
                </a:cubicBezTo>
                <a:cubicBezTo>
                  <a:pt x="41" y="76"/>
                  <a:pt x="41" y="66"/>
                  <a:pt x="48" y="59"/>
                </a:cubicBezTo>
                <a:cubicBezTo>
                  <a:pt x="48" y="59"/>
                  <a:pt x="48" y="59"/>
                  <a:pt x="48" y="59"/>
                </a:cubicBezTo>
                <a:cubicBezTo>
                  <a:pt x="55" y="52"/>
                  <a:pt x="66" y="52"/>
                  <a:pt x="72" y="59"/>
                </a:cubicBezTo>
                <a:close/>
                <a:moveTo>
                  <a:pt x="68" y="63"/>
                </a:moveTo>
                <a:cubicBezTo>
                  <a:pt x="63" y="59"/>
                  <a:pt x="57" y="59"/>
                  <a:pt x="53" y="63"/>
                </a:cubicBezTo>
                <a:cubicBezTo>
                  <a:pt x="49" y="68"/>
                  <a:pt x="49" y="74"/>
                  <a:pt x="53" y="78"/>
                </a:cubicBezTo>
                <a:cubicBezTo>
                  <a:pt x="57" y="82"/>
                  <a:pt x="63" y="82"/>
                  <a:pt x="68" y="78"/>
                </a:cubicBezTo>
                <a:cubicBezTo>
                  <a:pt x="72" y="74"/>
                  <a:pt x="72" y="68"/>
                  <a:pt x="68" y="63"/>
                </a:cubicBezTo>
                <a:close/>
                <a:moveTo>
                  <a:pt x="72" y="20"/>
                </a:moveTo>
                <a:cubicBezTo>
                  <a:pt x="72" y="20"/>
                  <a:pt x="72" y="20"/>
                  <a:pt x="72" y="20"/>
                </a:cubicBezTo>
                <a:cubicBezTo>
                  <a:pt x="79" y="27"/>
                  <a:pt x="79" y="37"/>
                  <a:pt x="72" y="44"/>
                </a:cubicBezTo>
                <a:cubicBezTo>
                  <a:pt x="65" y="50"/>
                  <a:pt x="55" y="50"/>
                  <a:pt x="48" y="44"/>
                </a:cubicBezTo>
                <a:cubicBezTo>
                  <a:pt x="41" y="37"/>
                  <a:pt x="41" y="26"/>
                  <a:pt x="48" y="20"/>
                </a:cubicBezTo>
                <a:cubicBezTo>
                  <a:pt x="55" y="13"/>
                  <a:pt x="66" y="13"/>
                  <a:pt x="72" y="20"/>
                </a:cubicBezTo>
                <a:close/>
                <a:moveTo>
                  <a:pt x="68" y="24"/>
                </a:moveTo>
                <a:cubicBezTo>
                  <a:pt x="64" y="20"/>
                  <a:pt x="57" y="20"/>
                  <a:pt x="53" y="24"/>
                </a:cubicBezTo>
                <a:cubicBezTo>
                  <a:pt x="49" y="28"/>
                  <a:pt x="49" y="35"/>
                  <a:pt x="53" y="39"/>
                </a:cubicBezTo>
                <a:cubicBezTo>
                  <a:pt x="57" y="43"/>
                  <a:pt x="63" y="43"/>
                  <a:pt x="67" y="39"/>
                </a:cubicBezTo>
                <a:cubicBezTo>
                  <a:pt x="71" y="35"/>
                  <a:pt x="72" y="29"/>
                  <a:pt x="68" y="25"/>
                </a:cubicBezTo>
                <a:cubicBezTo>
                  <a:pt x="68" y="24"/>
                  <a:pt x="68" y="24"/>
                  <a:pt x="68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46" name="Freeform 4035"/>
          <p:cNvSpPr>
            <a:spLocks noEditPoints="1"/>
          </p:cNvSpPr>
          <p:nvPr/>
        </p:nvSpPr>
        <p:spPr bwMode="auto">
          <a:xfrm>
            <a:off x="7759991" y="3354266"/>
            <a:ext cx="244771" cy="228547"/>
          </a:xfrm>
          <a:custGeom>
            <a:avLst/>
            <a:gdLst>
              <a:gd name="T0" fmla="*/ 60 w 141"/>
              <a:gd name="T1" fmla="*/ 42 h 131"/>
              <a:gd name="T2" fmla="*/ 83 w 141"/>
              <a:gd name="T3" fmla="*/ 45 h 131"/>
              <a:gd name="T4" fmla="*/ 83 w 141"/>
              <a:gd name="T5" fmla="*/ 63 h 131"/>
              <a:gd name="T6" fmla="*/ 104 w 141"/>
              <a:gd name="T7" fmla="*/ 66 h 131"/>
              <a:gd name="T8" fmla="*/ 104 w 141"/>
              <a:gd name="T9" fmla="*/ 85 h 131"/>
              <a:gd name="T10" fmla="*/ 100 w 141"/>
              <a:gd name="T11" fmla="*/ 89 h 131"/>
              <a:gd name="T12" fmla="*/ 83 w 141"/>
              <a:gd name="T13" fmla="*/ 106 h 131"/>
              <a:gd name="T14" fmla="*/ 80 w 141"/>
              <a:gd name="T15" fmla="*/ 109 h 131"/>
              <a:gd name="T16" fmla="*/ 57 w 141"/>
              <a:gd name="T17" fmla="*/ 106 h 131"/>
              <a:gd name="T18" fmla="*/ 57 w 141"/>
              <a:gd name="T19" fmla="*/ 89 h 131"/>
              <a:gd name="T20" fmla="*/ 36 w 141"/>
              <a:gd name="T21" fmla="*/ 85 h 131"/>
              <a:gd name="T22" fmla="*/ 36 w 141"/>
              <a:gd name="T23" fmla="*/ 66 h 131"/>
              <a:gd name="T24" fmla="*/ 40 w 141"/>
              <a:gd name="T25" fmla="*/ 63 h 131"/>
              <a:gd name="T26" fmla="*/ 57 w 141"/>
              <a:gd name="T27" fmla="*/ 45 h 131"/>
              <a:gd name="T28" fmla="*/ 60 w 141"/>
              <a:gd name="T29" fmla="*/ 0 h 131"/>
              <a:gd name="T30" fmla="*/ 91 w 141"/>
              <a:gd name="T31" fmla="*/ 5 h 131"/>
              <a:gd name="T32" fmla="*/ 95 w 141"/>
              <a:gd name="T33" fmla="*/ 16 h 131"/>
              <a:gd name="T34" fmla="*/ 122 w 141"/>
              <a:gd name="T35" fmla="*/ 21 h 131"/>
              <a:gd name="T36" fmla="*/ 141 w 141"/>
              <a:gd name="T37" fmla="*/ 112 h 131"/>
              <a:gd name="T38" fmla="*/ 18 w 141"/>
              <a:gd name="T39" fmla="*/ 131 h 131"/>
              <a:gd name="T40" fmla="*/ 0 w 141"/>
              <a:gd name="T41" fmla="*/ 39 h 131"/>
              <a:gd name="T42" fmla="*/ 45 w 141"/>
              <a:gd name="T43" fmla="*/ 21 h 131"/>
              <a:gd name="T44" fmla="*/ 49 w 141"/>
              <a:gd name="T45" fmla="*/ 5 h 131"/>
              <a:gd name="T46" fmla="*/ 49 w 141"/>
              <a:gd name="T47" fmla="*/ 5 h 131"/>
              <a:gd name="T48" fmla="*/ 80 w 141"/>
              <a:gd name="T49" fmla="*/ 7 h 131"/>
              <a:gd name="T50" fmla="*/ 54 w 141"/>
              <a:gd name="T51" fmla="*/ 10 h 131"/>
              <a:gd name="T52" fmla="*/ 51 w 141"/>
              <a:gd name="T53" fmla="*/ 16 h 131"/>
              <a:gd name="T54" fmla="*/ 89 w 141"/>
              <a:gd name="T55" fmla="*/ 21 h 131"/>
              <a:gd name="T56" fmla="*/ 86 w 141"/>
              <a:gd name="T57" fmla="*/ 10 h 131"/>
              <a:gd name="T58" fmla="*/ 122 w 141"/>
              <a:gd name="T59" fmla="*/ 31 h 131"/>
              <a:gd name="T60" fmla="*/ 10 w 141"/>
              <a:gd name="T61" fmla="*/ 39 h 131"/>
              <a:gd name="T62" fmla="*/ 18 w 141"/>
              <a:gd name="T63" fmla="*/ 120 h 131"/>
              <a:gd name="T64" fmla="*/ 130 w 141"/>
              <a:gd name="T65" fmla="*/ 112 h 131"/>
              <a:gd name="T66" fmla="*/ 122 w 141"/>
              <a:gd name="T67" fmla="*/ 31 h 131"/>
              <a:gd name="T68" fmla="*/ 64 w 141"/>
              <a:gd name="T69" fmla="*/ 48 h 131"/>
              <a:gd name="T70" fmla="*/ 64 w 141"/>
              <a:gd name="T71" fmla="*/ 66 h 131"/>
              <a:gd name="T72" fmla="*/ 43 w 141"/>
              <a:gd name="T73" fmla="*/ 69 h 131"/>
              <a:gd name="T74" fmla="*/ 60 w 141"/>
              <a:gd name="T75" fmla="*/ 82 h 131"/>
              <a:gd name="T76" fmla="*/ 64 w 141"/>
              <a:gd name="T77" fmla="*/ 85 h 131"/>
              <a:gd name="T78" fmla="*/ 76 w 141"/>
              <a:gd name="T79" fmla="*/ 103 h 131"/>
              <a:gd name="T80" fmla="*/ 76 w 141"/>
              <a:gd name="T81" fmla="*/ 85 h 131"/>
              <a:gd name="T82" fmla="*/ 97 w 141"/>
              <a:gd name="T83" fmla="*/ 82 h 131"/>
              <a:gd name="T84" fmla="*/ 80 w 141"/>
              <a:gd name="T85" fmla="*/ 69 h 131"/>
              <a:gd name="T86" fmla="*/ 76 w 141"/>
              <a:gd name="T87" fmla="*/ 66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1" h="131">
                <a:moveTo>
                  <a:pt x="60" y="42"/>
                </a:moveTo>
                <a:cubicBezTo>
                  <a:pt x="60" y="42"/>
                  <a:pt x="60" y="42"/>
                  <a:pt x="60" y="42"/>
                </a:cubicBezTo>
                <a:cubicBezTo>
                  <a:pt x="80" y="42"/>
                  <a:pt x="80" y="42"/>
                  <a:pt x="80" y="42"/>
                </a:cubicBezTo>
                <a:cubicBezTo>
                  <a:pt x="82" y="42"/>
                  <a:pt x="83" y="43"/>
                  <a:pt x="83" y="45"/>
                </a:cubicBezTo>
                <a:cubicBezTo>
                  <a:pt x="83" y="45"/>
                  <a:pt x="83" y="45"/>
                  <a:pt x="83" y="45"/>
                </a:cubicBezTo>
                <a:cubicBezTo>
                  <a:pt x="83" y="63"/>
                  <a:pt x="83" y="63"/>
                  <a:pt x="83" y="63"/>
                </a:cubicBezTo>
                <a:cubicBezTo>
                  <a:pt x="100" y="63"/>
                  <a:pt x="100" y="63"/>
                  <a:pt x="100" y="63"/>
                </a:cubicBezTo>
                <a:cubicBezTo>
                  <a:pt x="102" y="63"/>
                  <a:pt x="104" y="64"/>
                  <a:pt x="104" y="66"/>
                </a:cubicBezTo>
                <a:cubicBezTo>
                  <a:pt x="104" y="66"/>
                  <a:pt x="104" y="66"/>
                  <a:pt x="104" y="66"/>
                </a:cubicBezTo>
                <a:cubicBezTo>
                  <a:pt x="104" y="85"/>
                  <a:pt x="104" y="85"/>
                  <a:pt x="104" y="85"/>
                </a:cubicBezTo>
                <a:cubicBezTo>
                  <a:pt x="104" y="87"/>
                  <a:pt x="102" y="89"/>
                  <a:pt x="100" y="89"/>
                </a:cubicBezTo>
                <a:cubicBezTo>
                  <a:pt x="100" y="89"/>
                  <a:pt x="100" y="89"/>
                  <a:pt x="100" y="89"/>
                </a:cubicBezTo>
                <a:cubicBezTo>
                  <a:pt x="83" y="89"/>
                  <a:pt x="83" y="89"/>
                  <a:pt x="83" y="89"/>
                </a:cubicBezTo>
                <a:cubicBezTo>
                  <a:pt x="83" y="106"/>
                  <a:pt x="83" y="106"/>
                  <a:pt x="83" y="106"/>
                </a:cubicBezTo>
                <a:cubicBezTo>
                  <a:pt x="83" y="108"/>
                  <a:pt x="82" y="109"/>
                  <a:pt x="80" y="109"/>
                </a:cubicBezTo>
                <a:cubicBezTo>
                  <a:pt x="80" y="109"/>
                  <a:pt x="80" y="109"/>
                  <a:pt x="80" y="109"/>
                </a:cubicBezTo>
                <a:cubicBezTo>
                  <a:pt x="60" y="109"/>
                  <a:pt x="60" y="109"/>
                  <a:pt x="60" y="109"/>
                </a:cubicBezTo>
                <a:cubicBezTo>
                  <a:pt x="59" y="109"/>
                  <a:pt x="57" y="108"/>
                  <a:pt x="57" y="106"/>
                </a:cubicBezTo>
                <a:cubicBezTo>
                  <a:pt x="57" y="106"/>
                  <a:pt x="57" y="106"/>
                  <a:pt x="57" y="106"/>
                </a:cubicBezTo>
                <a:cubicBezTo>
                  <a:pt x="57" y="89"/>
                  <a:pt x="57" y="89"/>
                  <a:pt x="57" y="89"/>
                </a:cubicBezTo>
                <a:cubicBezTo>
                  <a:pt x="40" y="89"/>
                  <a:pt x="40" y="89"/>
                  <a:pt x="40" y="89"/>
                </a:cubicBezTo>
                <a:cubicBezTo>
                  <a:pt x="38" y="89"/>
                  <a:pt x="36" y="87"/>
                  <a:pt x="36" y="85"/>
                </a:cubicBezTo>
                <a:cubicBezTo>
                  <a:pt x="36" y="85"/>
                  <a:pt x="36" y="85"/>
                  <a:pt x="36" y="85"/>
                </a:cubicBezTo>
                <a:cubicBezTo>
                  <a:pt x="36" y="66"/>
                  <a:pt x="36" y="66"/>
                  <a:pt x="36" y="66"/>
                </a:cubicBezTo>
                <a:cubicBezTo>
                  <a:pt x="36" y="64"/>
                  <a:pt x="38" y="63"/>
                  <a:pt x="40" y="63"/>
                </a:cubicBezTo>
                <a:cubicBezTo>
                  <a:pt x="40" y="63"/>
                  <a:pt x="40" y="63"/>
                  <a:pt x="40" y="63"/>
                </a:cubicBezTo>
                <a:cubicBezTo>
                  <a:pt x="57" y="63"/>
                  <a:pt x="57" y="63"/>
                  <a:pt x="57" y="63"/>
                </a:cubicBezTo>
                <a:cubicBezTo>
                  <a:pt x="57" y="45"/>
                  <a:pt x="57" y="45"/>
                  <a:pt x="57" y="45"/>
                </a:cubicBezTo>
                <a:cubicBezTo>
                  <a:pt x="57" y="43"/>
                  <a:pt x="59" y="42"/>
                  <a:pt x="60" y="42"/>
                </a:cubicBezTo>
                <a:close/>
                <a:moveTo>
                  <a:pt x="60" y="0"/>
                </a:moveTo>
                <a:cubicBezTo>
                  <a:pt x="80" y="0"/>
                  <a:pt x="80" y="0"/>
                  <a:pt x="80" y="0"/>
                </a:cubicBezTo>
                <a:cubicBezTo>
                  <a:pt x="84" y="0"/>
                  <a:pt x="88" y="2"/>
                  <a:pt x="91" y="5"/>
                </a:cubicBezTo>
                <a:cubicBezTo>
                  <a:pt x="91" y="5"/>
                  <a:pt x="91" y="5"/>
                  <a:pt x="91" y="5"/>
                </a:cubicBezTo>
                <a:cubicBezTo>
                  <a:pt x="94" y="8"/>
                  <a:pt x="95" y="12"/>
                  <a:pt x="95" y="16"/>
                </a:cubicBezTo>
                <a:cubicBezTo>
                  <a:pt x="95" y="21"/>
                  <a:pt x="95" y="21"/>
                  <a:pt x="95" y="21"/>
                </a:cubicBezTo>
                <a:cubicBezTo>
                  <a:pt x="122" y="21"/>
                  <a:pt x="122" y="21"/>
                  <a:pt x="122" y="21"/>
                </a:cubicBezTo>
                <a:cubicBezTo>
                  <a:pt x="132" y="21"/>
                  <a:pt x="141" y="29"/>
                  <a:pt x="141" y="39"/>
                </a:cubicBezTo>
                <a:cubicBezTo>
                  <a:pt x="141" y="112"/>
                  <a:pt x="141" y="112"/>
                  <a:pt x="141" y="112"/>
                </a:cubicBezTo>
                <a:cubicBezTo>
                  <a:pt x="141" y="122"/>
                  <a:pt x="132" y="131"/>
                  <a:pt x="122" y="131"/>
                </a:cubicBezTo>
                <a:cubicBezTo>
                  <a:pt x="18" y="131"/>
                  <a:pt x="18" y="131"/>
                  <a:pt x="18" y="131"/>
                </a:cubicBezTo>
                <a:cubicBezTo>
                  <a:pt x="8" y="131"/>
                  <a:pt x="0" y="122"/>
                  <a:pt x="0" y="112"/>
                </a:cubicBezTo>
                <a:cubicBezTo>
                  <a:pt x="0" y="39"/>
                  <a:pt x="0" y="39"/>
                  <a:pt x="0" y="39"/>
                </a:cubicBezTo>
                <a:cubicBezTo>
                  <a:pt x="0" y="29"/>
                  <a:pt x="8" y="21"/>
                  <a:pt x="18" y="21"/>
                </a:cubicBezTo>
                <a:cubicBezTo>
                  <a:pt x="45" y="21"/>
                  <a:pt x="45" y="21"/>
                  <a:pt x="45" y="21"/>
                </a:cubicBezTo>
                <a:cubicBezTo>
                  <a:pt x="45" y="16"/>
                  <a:pt x="45" y="16"/>
                  <a:pt x="45" y="16"/>
                </a:cubicBezTo>
                <a:cubicBezTo>
                  <a:pt x="45" y="12"/>
                  <a:pt x="46" y="8"/>
                  <a:pt x="49" y="5"/>
                </a:cubicBezTo>
                <a:cubicBezTo>
                  <a:pt x="49" y="5"/>
                  <a:pt x="49" y="5"/>
                  <a:pt x="49" y="5"/>
                </a:cubicBezTo>
                <a:cubicBezTo>
                  <a:pt x="49" y="5"/>
                  <a:pt x="49" y="5"/>
                  <a:pt x="49" y="5"/>
                </a:cubicBezTo>
                <a:cubicBezTo>
                  <a:pt x="52" y="2"/>
                  <a:pt x="56" y="0"/>
                  <a:pt x="60" y="0"/>
                </a:cubicBezTo>
                <a:close/>
                <a:moveTo>
                  <a:pt x="80" y="7"/>
                </a:moveTo>
                <a:cubicBezTo>
                  <a:pt x="60" y="7"/>
                  <a:pt x="60" y="7"/>
                  <a:pt x="60" y="7"/>
                </a:cubicBezTo>
                <a:cubicBezTo>
                  <a:pt x="58" y="7"/>
                  <a:pt x="55" y="8"/>
                  <a:pt x="54" y="10"/>
                </a:cubicBezTo>
                <a:cubicBezTo>
                  <a:pt x="54" y="10"/>
                  <a:pt x="54" y="10"/>
                  <a:pt x="54" y="10"/>
                </a:cubicBezTo>
                <a:cubicBezTo>
                  <a:pt x="52" y="11"/>
                  <a:pt x="51" y="13"/>
                  <a:pt x="51" y="16"/>
                </a:cubicBezTo>
                <a:cubicBezTo>
                  <a:pt x="51" y="21"/>
                  <a:pt x="51" y="21"/>
                  <a:pt x="51" y="21"/>
                </a:cubicBezTo>
                <a:cubicBezTo>
                  <a:pt x="89" y="21"/>
                  <a:pt x="89" y="21"/>
                  <a:pt x="89" y="21"/>
                </a:cubicBezTo>
                <a:cubicBezTo>
                  <a:pt x="89" y="16"/>
                  <a:pt x="89" y="16"/>
                  <a:pt x="89" y="16"/>
                </a:cubicBezTo>
                <a:cubicBezTo>
                  <a:pt x="89" y="13"/>
                  <a:pt x="88" y="11"/>
                  <a:pt x="86" y="10"/>
                </a:cubicBezTo>
                <a:cubicBezTo>
                  <a:pt x="85" y="8"/>
                  <a:pt x="82" y="7"/>
                  <a:pt x="80" y="7"/>
                </a:cubicBezTo>
                <a:close/>
                <a:moveTo>
                  <a:pt x="122" y="31"/>
                </a:moveTo>
                <a:cubicBezTo>
                  <a:pt x="18" y="31"/>
                  <a:pt x="18" y="31"/>
                  <a:pt x="18" y="31"/>
                </a:cubicBezTo>
                <a:cubicBezTo>
                  <a:pt x="14" y="31"/>
                  <a:pt x="10" y="35"/>
                  <a:pt x="10" y="39"/>
                </a:cubicBezTo>
                <a:cubicBezTo>
                  <a:pt x="10" y="112"/>
                  <a:pt x="10" y="112"/>
                  <a:pt x="10" y="112"/>
                </a:cubicBezTo>
                <a:cubicBezTo>
                  <a:pt x="10" y="116"/>
                  <a:pt x="14" y="120"/>
                  <a:pt x="18" y="120"/>
                </a:cubicBezTo>
                <a:cubicBezTo>
                  <a:pt x="122" y="120"/>
                  <a:pt x="122" y="120"/>
                  <a:pt x="122" y="120"/>
                </a:cubicBezTo>
                <a:cubicBezTo>
                  <a:pt x="126" y="120"/>
                  <a:pt x="130" y="116"/>
                  <a:pt x="130" y="112"/>
                </a:cubicBezTo>
                <a:cubicBezTo>
                  <a:pt x="130" y="39"/>
                  <a:pt x="130" y="39"/>
                  <a:pt x="130" y="39"/>
                </a:cubicBezTo>
                <a:cubicBezTo>
                  <a:pt x="130" y="35"/>
                  <a:pt x="126" y="31"/>
                  <a:pt x="122" y="31"/>
                </a:cubicBezTo>
                <a:close/>
                <a:moveTo>
                  <a:pt x="76" y="48"/>
                </a:moveTo>
                <a:cubicBezTo>
                  <a:pt x="64" y="48"/>
                  <a:pt x="64" y="48"/>
                  <a:pt x="64" y="48"/>
                </a:cubicBezTo>
                <a:cubicBezTo>
                  <a:pt x="64" y="66"/>
                  <a:pt x="64" y="66"/>
                  <a:pt x="64" y="66"/>
                </a:cubicBezTo>
                <a:cubicBezTo>
                  <a:pt x="64" y="66"/>
                  <a:pt x="64" y="66"/>
                  <a:pt x="64" y="66"/>
                </a:cubicBezTo>
                <a:cubicBezTo>
                  <a:pt x="64" y="68"/>
                  <a:pt x="62" y="69"/>
                  <a:pt x="60" y="69"/>
                </a:cubicBezTo>
                <a:cubicBezTo>
                  <a:pt x="43" y="69"/>
                  <a:pt x="43" y="69"/>
                  <a:pt x="43" y="69"/>
                </a:cubicBezTo>
                <a:cubicBezTo>
                  <a:pt x="43" y="82"/>
                  <a:pt x="43" y="82"/>
                  <a:pt x="43" y="82"/>
                </a:cubicBezTo>
                <a:cubicBezTo>
                  <a:pt x="60" y="82"/>
                  <a:pt x="60" y="82"/>
                  <a:pt x="60" y="82"/>
                </a:cubicBezTo>
                <a:cubicBezTo>
                  <a:pt x="60" y="82"/>
                  <a:pt x="60" y="82"/>
                  <a:pt x="60" y="82"/>
                </a:cubicBezTo>
                <a:cubicBezTo>
                  <a:pt x="62" y="82"/>
                  <a:pt x="64" y="83"/>
                  <a:pt x="64" y="85"/>
                </a:cubicBezTo>
                <a:cubicBezTo>
                  <a:pt x="64" y="103"/>
                  <a:pt x="64" y="103"/>
                  <a:pt x="64" y="103"/>
                </a:cubicBezTo>
                <a:cubicBezTo>
                  <a:pt x="76" y="103"/>
                  <a:pt x="76" y="103"/>
                  <a:pt x="76" y="103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5"/>
                  <a:pt x="76" y="85"/>
                  <a:pt x="76" y="85"/>
                </a:cubicBezTo>
                <a:cubicBezTo>
                  <a:pt x="76" y="83"/>
                  <a:pt x="78" y="82"/>
                  <a:pt x="80" y="82"/>
                </a:cubicBezTo>
                <a:cubicBezTo>
                  <a:pt x="97" y="82"/>
                  <a:pt x="97" y="82"/>
                  <a:pt x="97" y="82"/>
                </a:cubicBezTo>
                <a:cubicBezTo>
                  <a:pt x="97" y="69"/>
                  <a:pt x="97" y="69"/>
                  <a:pt x="97" y="69"/>
                </a:cubicBezTo>
                <a:cubicBezTo>
                  <a:pt x="80" y="69"/>
                  <a:pt x="80" y="69"/>
                  <a:pt x="80" y="69"/>
                </a:cubicBezTo>
                <a:cubicBezTo>
                  <a:pt x="80" y="69"/>
                  <a:pt x="80" y="69"/>
                  <a:pt x="80" y="69"/>
                </a:cubicBezTo>
                <a:cubicBezTo>
                  <a:pt x="78" y="69"/>
                  <a:pt x="76" y="68"/>
                  <a:pt x="76" y="66"/>
                </a:cubicBezTo>
                <a:cubicBezTo>
                  <a:pt x="76" y="48"/>
                  <a:pt x="76" y="48"/>
                  <a:pt x="76" y="4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49" name="Freeform 4038"/>
          <p:cNvSpPr>
            <a:spLocks noEditPoints="1"/>
          </p:cNvSpPr>
          <p:nvPr/>
        </p:nvSpPr>
        <p:spPr bwMode="auto">
          <a:xfrm>
            <a:off x="7756314" y="2861899"/>
            <a:ext cx="249916" cy="247654"/>
          </a:xfrm>
          <a:custGeom>
            <a:avLst/>
            <a:gdLst>
              <a:gd name="T0" fmla="*/ 11 w 144"/>
              <a:gd name="T1" fmla="*/ 138 h 142"/>
              <a:gd name="T2" fmla="*/ 5 w 144"/>
              <a:gd name="T3" fmla="*/ 142 h 142"/>
              <a:gd name="T4" fmla="*/ 1 w 144"/>
              <a:gd name="T5" fmla="*/ 135 h 142"/>
              <a:gd name="T6" fmla="*/ 36 w 144"/>
              <a:gd name="T7" fmla="*/ 5 h 142"/>
              <a:gd name="T8" fmla="*/ 42 w 144"/>
              <a:gd name="T9" fmla="*/ 1 h 142"/>
              <a:gd name="T10" fmla="*/ 46 w 144"/>
              <a:gd name="T11" fmla="*/ 8 h 142"/>
              <a:gd name="T12" fmla="*/ 11 w 144"/>
              <a:gd name="T13" fmla="*/ 138 h 142"/>
              <a:gd name="T14" fmla="*/ 69 w 144"/>
              <a:gd name="T15" fmla="*/ 34 h 142"/>
              <a:gd name="T16" fmla="*/ 72 w 144"/>
              <a:gd name="T17" fmla="*/ 31 h 142"/>
              <a:gd name="T18" fmla="*/ 75 w 144"/>
              <a:gd name="T19" fmla="*/ 34 h 142"/>
              <a:gd name="T20" fmla="*/ 75 w 144"/>
              <a:gd name="T21" fmla="*/ 46 h 142"/>
              <a:gd name="T22" fmla="*/ 72 w 144"/>
              <a:gd name="T23" fmla="*/ 49 h 142"/>
              <a:gd name="T24" fmla="*/ 69 w 144"/>
              <a:gd name="T25" fmla="*/ 46 h 142"/>
              <a:gd name="T26" fmla="*/ 69 w 144"/>
              <a:gd name="T27" fmla="*/ 34 h 142"/>
              <a:gd name="T28" fmla="*/ 69 w 144"/>
              <a:gd name="T29" fmla="*/ 62 h 142"/>
              <a:gd name="T30" fmla="*/ 72 w 144"/>
              <a:gd name="T31" fmla="*/ 59 h 142"/>
              <a:gd name="T32" fmla="*/ 75 w 144"/>
              <a:gd name="T33" fmla="*/ 62 h 142"/>
              <a:gd name="T34" fmla="*/ 75 w 144"/>
              <a:gd name="T35" fmla="*/ 76 h 142"/>
              <a:gd name="T36" fmla="*/ 72 w 144"/>
              <a:gd name="T37" fmla="*/ 79 h 142"/>
              <a:gd name="T38" fmla="*/ 69 w 144"/>
              <a:gd name="T39" fmla="*/ 76 h 142"/>
              <a:gd name="T40" fmla="*/ 69 w 144"/>
              <a:gd name="T41" fmla="*/ 62 h 142"/>
              <a:gd name="T42" fmla="*/ 69 w 144"/>
              <a:gd name="T43" fmla="*/ 90 h 142"/>
              <a:gd name="T44" fmla="*/ 72 w 144"/>
              <a:gd name="T45" fmla="*/ 87 h 142"/>
              <a:gd name="T46" fmla="*/ 75 w 144"/>
              <a:gd name="T47" fmla="*/ 90 h 142"/>
              <a:gd name="T48" fmla="*/ 75 w 144"/>
              <a:gd name="T49" fmla="*/ 106 h 142"/>
              <a:gd name="T50" fmla="*/ 72 w 144"/>
              <a:gd name="T51" fmla="*/ 109 h 142"/>
              <a:gd name="T52" fmla="*/ 69 w 144"/>
              <a:gd name="T53" fmla="*/ 106 h 142"/>
              <a:gd name="T54" fmla="*/ 69 w 144"/>
              <a:gd name="T55" fmla="*/ 90 h 142"/>
              <a:gd name="T56" fmla="*/ 69 w 144"/>
              <a:gd name="T57" fmla="*/ 118 h 142"/>
              <a:gd name="T58" fmla="*/ 72 w 144"/>
              <a:gd name="T59" fmla="*/ 115 h 142"/>
              <a:gd name="T60" fmla="*/ 75 w 144"/>
              <a:gd name="T61" fmla="*/ 118 h 142"/>
              <a:gd name="T62" fmla="*/ 75 w 144"/>
              <a:gd name="T63" fmla="*/ 136 h 142"/>
              <a:gd name="T64" fmla="*/ 72 w 144"/>
              <a:gd name="T65" fmla="*/ 140 h 142"/>
              <a:gd name="T66" fmla="*/ 69 w 144"/>
              <a:gd name="T67" fmla="*/ 136 h 142"/>
              <a:gd name="T68" fmla="*/ 69 w 144"/>
              <a:gd name="T69" fmla="*/ 118 h 142"/>
              <a:gd name="T70" fmla="*/ 69 w 144"/>
              <a:gd name="T71" fmla="*/ 6 h 142"/>
              <a:gd name="T72" fmla="*/ 72 w 144"/>
              <a:gd name="T73" fmla="*/ 3 h 142"/>
              <a:gd name="T74" fmla="*/ 75 w 144"/>
              <a:gd name="T75" fmla="*/ 6 h 142"/>
              <a:gd name="T76" fmla="*/ 75 w 144"/>
              <a:gd name="T77" fmla="*/ 15 h 142"/>
              <a:gd name="T78" fmla="*/ 72 w 144"/>
              <a:gd name="T79" fmla="*/ 19 h 142"/>
              <a:gd name="T80" fmla="*/ 69 w 144"/>
              <a:gd name="T81" fmla="*/ 15 h 142"/>
              <a:gd name="T82" fmla="*/ 69 w 144"/>
              <a:gd name="T83" fmla="*/ 6 h 142"/>
              <a:gd name="T84" fmla="*/ 98 w 144"/>
              <a:gd name="T85" fmla="*/ 8 h 142"/>
              <a:gd name="T86" fmla="*/ 102 w 144"/>
              <a:gd name="T87" fmla="*/ 1 h 142"/>
              <a:gd name="T88" fmla="*/ 108 w 144"/>
              <a:gd name="T89" fmla="*/ 5 h 142"/>
              <a:gd name="T90" fmla="*/ 143 w 144"/>
              <a:gd name="T91" fmla="*/ 135 h 142"/>
              <a:gd name="T92" fmla="*/ 139 w 144"/>
              <a:gd name="T93" fmla="*/ 142 h 142"/>
              <a:gd name="T94" fmla="*/ 133 w 144"/>
              <a:gd name="T95" fmla="*/ 138 h 142"/>
              <a:gd name="T96" fmla="*/ 98 w 144"/>
              <a:gd name="T97" fmla="*/ 8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4" h="142">
                <a:moveTo>
                  <a:pt x="11" y="138"/>
                </a:moveTo>
                <a:cubicBezTo>
                  <a:pt x="11" y="141"/>
                  <a:pt x="8" y="142"/>
                  <a:pt x="5" y="142"/>
                </a:cubicBezTo>
                <a:cubicBezTo>
                  <a:pt x="2" y="141"/>
                  <a:pt x="0" y="138"/>
                  <a:pt x="1" y="135"/>
                </a:cubicBezTo>
                <a:cubicBezTo>
                  <a:pt x="36" y="5"/>
                  <a:pt x="36" y="5"/>
                  <a:pt x="36" y="5"/>
                </a:cubicBezTo>
                <a:cubicBezTo>
                  <a:pt x="36" y="2"/>
                  <a:pt x="39" y="0"/>
                  <a:pt x="42" y="1"/>
                </a:cubicBezTo>
                <a:cubicBezTo>
                  <a:pt x="45" y="2"/>
                  <a:pt x="47" y="5"/>
                  <a:pt x="46" y="8"/>
                </a:cubicBezTo>
                <a:cubicBezTo>
                  <a:pt x="11" y="138"/>
                  <a:pt x="11" y="138"/>
                  <a:pt x="11" y="138"/>
                </a:cubicBezTo>
                <a:close/>
                <a:moveTo>
                  <a:pt x="69" y="34"/>
                </a:moveTo>
                <a:cubicBezTo>
                  <a:pt x="69" y="33"/>
                  <a:pt x="70" y="31"/>
                  <a:pt x="72" y="31"/>
                </a:cubicBezTo>
                <a:cubicBezTo>
                  <a:pt x="74" y="31"/>
                  <a:pt x="75" y="33"/>
                  <a:pt x="75" y="34"/>
                </a:cubicBezTo>
                <a:cubicBezTo>
                  <a:pt x="75" y="46"/>
                  <a:pt x="75" y="46"/>
                  <a:pt x="75" y="46"/>
                </a:cubicBezTo>
                <a:cubicBezTo>
                  <a:pt x="75" y="47"/>
                  <a:pt x="74" y="49"/>
                  <a:pt x="72" y="49"/>
                </a:cubicBezTo>
                <a:cubicBezTo>
                  <a:pt x="70" y="49"/>
                  <a:pt x="69" y="47"/>
                  <a:pt x="69" y="46"/>
                </a:cubicBezTo>
                <a:cubicBezTo>
                  <a:pt x="69" y="34"/>
                  <a:pt x="69" y="34"/>
                  <a:pt x="69" y="34"/>
                </a:cubicBezTo>
                <a:close/>
                <a:moveTo>
                  <a:pt x="69" y="62"/>
                </a:moveTo>
                <a:cubicBezTo>
                  <a:pt x="69" y="61"/>
                  <a:pt x="70" y="59"/>
                  <a:pt x="72" y="59"/>
                </a:cubicBezTo>
                <a:cubicBezTo>
                  <a:pt x="74" y="59"/>
                  <a:pt x="75" y="61"/>
                  <a:pt x="75" y="62"/>
                </a:cubicBezTo>
                <a:cubicBezTo>
                  <a:pt x="75" y="76"/>
                  <a:pt x="75" y="76"/>
                  <a:pt x="75" y="76"/>
                </a:cubicBezTo>
                <a:cubicBezTo>
                  <a:pt x="75" y="78"/>
                  <a:pt x="74" y="79"/>
                  <a:pt x="72" y="79"/>
                </a:cubicBezTo>
                <a:cubicBezTo>
                  <a:pt x="70" y="79"/>
                  <a:pt x="69" y="78"/>
                  <a:pt x="69" y="76"/>
                </a:cubicBezTo>
                <a:cubicBezTo>
                  <a:pt x="69" y="62"/>
                  <a:pt x="69" y="62"/>
                  <a:pt x="69" y="62"/>
                </a:cubicBezTo>
                <a:close/>
                <a:moveTo>
                  <a:pt x="69" y="90"/>
                </a:moveTo>
                <a:cubicBezTo>
                  <a:pt x="69" y="89"/>
                  <a:pt x="70" y="87"/>
                  <a:pt x="72" y="87"/>
                </a:cubicBezTo>
                <a:cubicBezTo>
                  <a:pt x="74" y="87"/>
                  <a:pt x="75" y="89"/>
                  <a:pt x="75" y="90"/>
                </a:cubicBezTo>
                <a:cubicBezTo>
                  <a:pt x="75" y="106"/>
                  <a:pt x="75" y="106"/>
                  <a:pt x="75" y="106"/>
                </a:cubicBezTo>
                <a:cubicBezTo>
                  <a:pt x="75" y="108"/>
                  <a:pt x="74" y="109"/>
                  <a:pt x="72" y="109"/>
                </a:cubicBezTo>
                <a:cubicBezTo>
                  <a:pt x="70" y="109"/>
                  <a:pt x="69" y="108"/>
                  <a:pt x="69" y="106"/>
                </a:cubicBezTo>
                <a:cubicBezTo>
                  <a:pt x="69" y="90"/>
                  <a:pt x="69" y="90"/>
                  <a:pt x="69" y="90"/>
                </a:cubicBezTo>
                <a:close/>
                <a:moveTo>
                  <a:pt x="69" y="118"/>
                </a:moveTo>
                <a:cubicBezTo>
                  <a:pt x="69" y="117"/>
                  <a:pt x="70" y="115"/>
                  <a:pt x="72" y="115"/>
                </a:cubicBezTo>
                <a:cubicBezTo>
                  <a:pt x="74" y="115"/>
                  <a:pt x="75" y="117"/>
                  <a:pt x="75" y="118"/>
                </a:cubicBezTo>
                <a:cubicBezTo>
                  <a:pt x="75" y="136"/>
                  <a:pt x="75" y="136"/>
                  <a:pt x="75" y="136"/>
                </a:cubicBezTo>
                <a:cubicBezTo>
                  <a:pt x="75" y="138"/>
                  <a:pt x="74" y="140"/>
                  <a:pt x="72" y="140"/>
                </a:cubicBezTo>
                <a:cubicBezTo>
                  <a:pt x="70" y="140"/>
                  <a:pt x="69" y="138"/>
                  <a:pt x="69" y="136"/>
                </a:cubicBezTo>
                <a:cubicBezTo>
                  <a:pt x="69" y="118"/>
                  <a:pt x="69" y="118"/>
                  <a:pt x="69" y="118"/>
                </a:cubicBezTo>
                <a:close/>
                <a:moveTo>
                  <a:pt x="69" y="6"/>
                </a:moveTo>
                <a:cubicBezTo>
                  <a:pt x="69" y="5"/>
                  <a:pt x="70" y="3"/>
                  <a:pt x="72" y="3"/>
                </a:cubicBezTo>
                <a:cubicBezTo>
                  <a:pt x="74" y="3"/>
                  <a:pt x="75" y="5"/>
                  <a:pt x="75" y="6"/>
                </a:cubicBezTo>
                <a:cubicBezTo>
                  <a:pt x="75" y="15"/>
                  <a:pt x="75" y="15"/>
                  <a:pt x="75" y="15"/>
                </a:cubicBezTo>
                <a:cubicBezTo>
                  <a:pt x="75" y="17"/>
                  <a:pt x="74" y="19"/>
                  <a:pt x="72" y="19"/>
                </a:cubicBezTo>
                <a:cubicBezTo>
                  <a:pt x="70" y="19"/>
                  <a:pt x="69" y="17"/>
                  <a:pt x="69" y="15"/>
                </a:cubicBezTo>
                <a:cubicBezTo>
                  <a:pt x="69" y="6"/>
                  <a:pt x="69" y="6"/>
                  <a:pt x="69" y="6"/>
                </a:cubicBezTo>
                <a:close/>
                <a:moveTo>
                  <a:pt x="98" y="8"/>
                </a:moveTo>
                <a:cubicBezTo>
                  <a:pt x="97" y="5"/>
                  <a:pt x="99" y="2"/>
                  <a:pt x="102" y="1"/>
                </a:cubicBezTo>
                <a:cubicBezTo>
                  <a:pt x="105" y="0"/>
                  <a:pt x="108" y="2"/>
                  <a:pt x="108" y="5"/>
                </a:cubicBezTo>
                <a:cubicBezTo>
                  <a:pt x="143" y="135"/>
                  <a:pt x="143" y="135"/>
                  <a:pt x="143" y="135"/>
                </a:cubicBezTo>
                <a:cubicBezTo>
                  <a:pt x="144" y="138"/>
                  <a:pt x="142" y="141"/>
                  <a:pt x="139" y="142"/>
                </a:cubicBezTo>
                <a:cubicBezTo>
                  <a:pt x="136" y="142"/>
                  <a:pt x="133" y="141"/>
                  <a:pt x="133" y="138"/>
                </a:cubicBezTo>
                <a:cubicBezTo>
                  <a:pt x="98" y="8"/>
                  <a:pt x="98" y="8"/>
                  <a:pt x="98" y="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61" name="Freeform 4050"/>
          <p:cNvSpPr>
            <a:spLocks noEditPoints="1"/>
          </p:cNvSpPr>
          <p:nvPr/>
        </p:nvSpPr>
        <p:spPr bwMode="auto">
          <a:xfrm>
            <a:off x="7401858" y="2920078"/>
            <a:ext cx="246976" cy="241775"/>
          </a:xfrm>
          <a:custGeom>
            <a:avLst/>
            <a:gdLst>
              <a:gd name="T0" fmla="*/ 107 w 142"/>
              <a:gd name="T1" fmla="*/ 48 h 139"/>
              <a:gd name="T2" fmla="*/ 84 w 142"/>
              <a:gd name="T3" fmla="*/ 70 h 139"/>
              <a:gd name="T4" fmla="*/ 93 w 142"/>
              <a:gd name="T5" fmla="*/ 91 h 139"/>
              <a:gd name="T6" fmla="*/ 101 w 142"/>
              <a:gd name="T7" fmla="*/ 96 h 139"/>
              <a:gd name="T8" fmla="*/ 113 w 142"/>
              <a:gd name="T9" fmla="*/ 96 h 139"/>
              <a:gd name="T10" fmla="*/ 122 w 142"/>
              <a:gd name="T11" fmla="*/ 90 h 139"/>
              <a:gd name="T12" fmla="*/ 28 w 142"/>
              <a:gd name="T13" fmla="*/ 47 h 139"/>
              <a:gd name="T14" fmla="*/ 36 w 142"/>
              <a:gd name="T15" fmla="*/ 15 h 139"/>
              <a:gd name="T16" fmla="*/ 42 w 142"/>
              <a:gd name="T17" fmla="*/ 47 h 139"/>
              <a:gd name="T18" fmla="*/ 35 w 142"/>
              <a:gd name="T19" fmla="*/ 28 h 139"/>
              <a:gd name="T20" fmla="*/ 102 w 142"/>
              <a:gd name="T21" fmla="*/ 69 h 139"/>
              <a:gd name="T22" fmla="*/ 112 w 142"/>
              <a:gd name="T23" fmla="*/ 69 h 139"/>
              <a:gd name="T24" fmla="*/ 112 w 142"/>
              <a:gd name="T25" fmla="*/ 69 h 139"/>
              <a:gd name="T26" fmla="*/ 112 w 142"/>
              <a:gd name="T27" fmla="*/ 68 h 139"/>
              <a:gd name="T28" fmla="*/ 112 w 142"/>
              <a:gd name="T29" fmla="*/ 62 h 139"/>
              <a:gd name="T30" fmla="*/ 112 w 142"/>
              <a:gd name="T31" fmla="*/ 62 h 139"/>
              <a:gd name="T32" fmla="*/ 102 w 142"/>
              <a:gd name="T33" fmla="*/ 62 h 139"/>
              <a:gd name="T34" fmla="*/ 102 w 142"/>
              <a:gd name="T35" fmla="*/ 83 h 139"/>
              <a:gd name="T36" fmla="*/ 112 w 142"/>
              <a:gd name="T37" fmla="*/ 83 h 139"/>
              <a:gd name="T38" fmla="*/ 112 w 142"/>
              <a:gd name="T39" fmla="*/ 83 h 139"/>
              <a:gd name="T40" fmla="*/ 112 w 142"/>
              <a:gd name="T41" fmla="*/ 76 h 139"/>
              <a:gd name="T42" fmla="*/ 112 w 142"/>
              <a:gd name="T43" fmla="*/ 76 h 139"/>
              <a:gd name="T44" fmla="*/ 112 w 142"/>
              <a:gd name="T45" fmla="*/ 76 h 139"/>
              <a:gd name="T46" fmla="*/ 118 w 142"/>
              <a:gd name="T47" fmla="*/ 72 h 139"/>
              <a:gd name="T48" fmla="*/ 119 w 142"/>
              <a:gd name="T49" fmla="*/ 82 h 139"/>
              <a:gd name="T50" fmla="*/ 115 w 142"/>
              <a:gd name="T51" fmla="*/ 89 h 139"/>
              <a:gd name="T52" fmla="*/ 99 w 142"/>
              <a:gd name="T53" fmla="*/ 90 h 139"/>
              <a:gd name="T54" fmla="*/ 95 w 142"/>
              <a:gd name="T55" fmla="*/ 72 h 139"/>
              <a:gd name="T56" fmla="*/ 99 w 142"/>
              <a:gd name="T57" fmla="*/ 55 h 139"/>
              <a:gd name="T58" fmla="*/ 115 w 142"/>
              <a:gd name="T59" fmla="*/ 56 h 139"/>
              <a:gd name="T60" fmla="*/ 119 w 142"/>
              <a:gd name="T61" fmla="*/ 62 h 139"/>
              <a:gd name="T62" fmla="*/ 118 w 142"/>
              <a:gd name="T63" fmla="*/ 72 h 139"/>
              <a:gd name="T64" fmla="*/ 35 w 142"/>
              <a:gd name="T65" fmla="*/ 11 h 139"/>
              <a:gd name="T66" fmla="*/ 12 w 142"/>
              <a:gd name="T67" fmla="*/ 32 h 139"/>
              <a:gd name="T68" fmla="*/ 21 w 142"/>
              <a:gd name="T69" fmla="*/ 53 h 139"/>
              <a:gd name="T70" fmla="*/ 29 w 142"/>
              <a:gd name="T71" fmla="*/ 58 h 139"/>
              <a:gd name="T72" fmla="*/ 41 w 142"/>
              <a:gd name="T73" fmla="*/ 58 h 139"/>
              <a:gd name="T74" fmla="*/ 50 w 142"/>
              <a:gd name="T75" fmla="*/ 53 h 139"/>
              <a:gd name="T76" fmla="*/ 48 w 142"/>
              <a:gd name="T77" fmla="*/ 2 h 139"/>
              <a:gd name="T78" fmla="*/ 64 w 142"/>
              <a:gd name="T79" fmla="*/ 54 h 139"/>
              <a:gd name="T80" fmla="*/ 39 w 142"/>
              <a:gd name="T81" fmla="*/ 76 h 139"/>
              <a:gd name="T82" fmla="*/ 41 w 142"/>
              <a:gd name="T83" fmla="*/ 129 h 139"/>
              <a:gd name="T84" fmla="*/ 75 w 142"/>
              <a:gd name="T85" fmla="*/ 132 h 139"/>
              <a:gd name="T86" fmla="*/ 104 w 142"/>
              <a:gd name="T87" fmla="*/ 123 h 139"/>
              <a:gd name="T88" fmla="*/ 86 w 142"/>
              <a:gd name="T89" fmla="*/ 99 h 139"/>
              <a:gd name="T90" fmla="*/ 73 w 142"/>
              <a:gd name="T91" fmla="*/ 69 h 139"/>
              <a:gd name="T92" fmla="*/ 94 w 142"/>
              <a:gd name="T93" fmla="*/ 40 h 139"/>
              <a:gd name="T94" fmla="*/ 132 w 142"/>
              <a:gd name="T95" fmla="*/ 47 h 139"/>
              <a:gd name="T96" fmla="*/ 129 w 142"/>
              <a:gd name="T97" fmla="*/ 99 h 139"/>
              <a:gd name="T98" fmla="*/ 111 w 142"/>
              <a:gd name="T99" fmla="*/ 113 h 139"/>
              <a:gd name="T100" fmla="*/ 94 w 142"/>
              <a:gd name="T101" fmla="*/ 139 h 139"/>
              <a:gd name="T102" fmla="*/ 48 w 142"/>
              <a:gd name="T103" fmla="*/ 139 h 139"/>
              <a:gd name="T104" fmla="*/ 32 w 142"/>
              <a:gd name="T105" fmla="*/ 123 h 139"/>
              <a:gd name="T106" fmla="*/ 14 w 142"/>
              <a:gd name="T107" fmla="*/ 62 h 139"/>
              <a:gd name="T108" fmla="*/ 1 w 142"/>
              <a:gd name="T109" fmla="*/ 31 h 139"/>
              <a:gd name="T110" fmla="*/ 22 w 142"/>
              <a:gd name="T111" fmla="*/ 2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42" h="139">
                <a:moveTo>
                  <a:pt x="124" y="55"/>
                </a:moveTo>
                <a:cubicBezTo>
                  <a:pt x="122" y="53"/>
                  <a:pt x="119" y="51"/>
                  <a:pt x="116" y="50"/>
                </a:cubicBezTo>
                <a:cubicBezTo>
                  <a:pt x="116" y="50"/>
                  <a:pt x="116" y="50"/>
                  <a:pt x="116" y="50"/>
                </a:cubicBezTo>
                <a:cubicBezTo>
                  <a:pt x="113" y="49"/>
                  <a:pt x="110" y="48"/>
                  <a:pt x="107" y="48"/>
                </a:cubicBezTo>
                <a:cubicBezTo>
                  <a:pt x="104" y="48"/>
                  <a:pt x="101" y="49"/>
                  <a:pt x="98" y="50"/>
                </a:cubicBezTo>
                <a:cubicBezTo>
                  <a:pt x="98" y="50"/>
                  <a:pt x="98" y="50"/>
                  <a:pt x="98" y="50"/>
                </a:cubicBezTo>
                <a:cubicBezTo>
                  <a:pt x="95" y="51"/>
                  <a:pt x="93" y="53"/>
                  <a:pt x="90" y="55"/>
                </a:cubicBezTo>
                <a:cubicBezTo>
                  <a:pt x="86" y="59"/>
                  <a:pt x="84" y="64"/>
                  <a:pt x="84" y="70"/>
                </a:cubicBezTo>
                <a:cubicBezTo>
                  <a:pt x="84" y="70"/>
                  <a:pt x="84" y="70"/>
                  <a:pt x="84" y="70"/>
                </a:cubicBezTo>
                <a:cubicBezTo>
                  <a:pt x="83" y="75"/>
                  <a:pt x="84" y="81"/>
                  <a:pt x="88" y="85"/>
                </a:cubicBezTo>
                <a:cubicBezTo>
                  <a:pt x="89" y="87"/>
                  <a:pt x="90" y="89"/>
                  <a:pt x="92" y="90"/>
                </a:cubicBezTo>
                <a:cubicBezTo>
                  <a:pt x="93" y="91"/>
                  <a:pt x="93" y="91"/>
                  <a:pt x="93" y="91"/>
                </a:cubicBezTo>
                <a:cubicBezTo>
                  <a:pt x="94" y="92"/>
                  <a:pt x="96" y="93"/>
                  <a:pt x="98" y="94"/>
                </a:cubicBezTo>
                <a:cubicBezTo>
                  <a:pt x="99" y="94"/>
                  <a:pt x="99" y="94"/>
                  <a:pt x="100" y="95"/>
                </a:cubicBezTo>
                <a:cubicBezTo>
                  <a:pt x="100" y="95"/>
                  <a:pt x="100" y="95"/>
                  <a:pt x="100" y="95"/>
                </a:cubicBezTo>
                <a:cubicBezTo>
                  <a:pt x="100" y="95"/>
                  <a:pt x="101" y="95"/>
                  <a:pt x="101" y="96"/>
                </a:cubicBezTo>
                <a:cubicBezTo>
                  <a:pt x="101" y="96"/>
                  <a:pt x="101" y="96"/>
                  <a:pt x="101" y="96"/>
                </a:cubicBezTo>
                <a:cubicBezTo>
                  <a:pt x="102" y="96"/>
                  <a:pt x="102" y="96"/>
                  <a:pt x="102" y="96"/>
                </a:cubicBezTo>
                <a:cubicBezTo>
                  <a:pt x="107" y="102"/>
                  <a:pt x="107" y="102"/>
                  <a:pt x="107" y="102"/>
                </a:cubicBezTo>
                <a:cubicBezTo>
                  <a:pt x="113" y="96"/>
                  <a:pt x="113" y="96"/>
                  <a:pt x="113" y="96"/>
                </a:cubicBezTo>
                <a:cubicBezTo>
                  <a:pt x="113" y="96"/>
                  <a:pt x="113" y="96"/>
                  <a:pt x="113" y="96"/>
                </a:cubicBezTo>
                <a:cubicBezTo>
                  <a:pt x="113" y="95"/>
                  <a:pt x="114" y="95"/>
                  <a:pt x="114" y="95"/>
                </a:cubicBezTo>
                <a:cubicBezTo>
                  <a:pt x="115" y="94"/>
                  <a:pt x="115" y="94"/>
                  <a:pt x="116" y="94"/>
                </a:cubicBezTo>
                <a:cubicBezTo>
                  <a:pt x="118" y="93"/>
                  <a:pt x="120" y="92"/>
                  <a:pt x="122" y="90"/>
                </a:cubicBezTo>
                <a:cubicBezTo>
                  <a:pt x="124" y="89"/>
                  <a:pt x="125" y="87"/>
                  <a:pt x="127" y="85"/>
                </a:cubicBezTo>
                <a:cubicBezTo>
                  <a:pt x="130" y="80"/>
                  <a:pt x="131" y="75"/>
                  <a:pt x="131" y="70"/>
                </a:cubicBezTo>
                <a:cubicBezTo>
                  <a:pt x="130" y="64"/>
                  <a:pt x="128" y="59"/>
                  <a:pt x="124" y="55"/>
                </a:cubicBezTo>
                <a:close/>
                <a:moveTo>
                  <a:pt x="28" y="47"/>
                </a:moveTo>
                <a:cubicBezTo>
                  <a:pt x="28" y="49"/>
                  <a:pt x="26" y="50"/>
                  <a:pt x="24" y="49"/>
                </a:cubicBezTo>
                <a:cubicBezTo>
                  <a:pt x="23" y="49"/>
                  <a:pt x="22" y="47"/>
                  <a:pt x="22" y="45"/>
                </a:cubicBezTo>
                <a:cubicBezTo>
                  <a:pt x="32" y="17"/>
                  <a:pt x="32" y="17"/>
                  <a:pt x="32" y="17"/>
                </a:cubicBezTo>
                <a:cubicBezTo>
                  <a:pt x="33" y="16"/>
                  <a:pt x="34" y="15"/>
                  <a:pt x="36" y="15"/>
                </a:cubicBezTo>
                <a:cubicBezTo>
                  <a:pt x="37" y="16"/>
                  <a:pt x="38" y="17"/>
                  <a:pt x="38" y="17"/>
                </a:cubicBezTo>
                <a:cubicBezTo>
                  <a:pt x="48" y="45"/>
                  <a:pt x="48" y="45"/>
                  <a:pt x="48" y="45"/>
                </a:cubicBezTo>
                <a:cubicBezTo>
                  <a:pt x="49" y="47"/>
                  <a:pt x="48" y="49"/>
                  <a:pt x="46" y="49"/>
                </a:cubicBezTo>
                <a:cubicBezTo>
                  <a:pt x="44" y="50"/>
                  <a:pt x="42" y="49"/>
                  <a:pt x="42" y="47"/>
                </a:cubicBezTo>
                <a:cubicBezTo>
                  <a:pt x="40" y="42"/>
                  <a:pt x="40" y="42"/>
                  <a:pt x="40" y="42"/>
                </a:cubicBezTo>
                <a:cubicBezTo>
                  <a:pt x="30" y="42"/>
                  <a:pt x="30" y="42"/>
                  <a:pt x="30" y="42"/>
                </a:cubicBezTo>
                <a:cubicBezTo>
                  <a:pt x="28" y="47"/>
                  <a:pt x="28" y="47"/>
                  <a:pt x="28" y="47"/>
                </a:cubicBezTo>
                <a:close/>
                <a:moveTo>
                  <a:pt x="35" y="28"/>
                </a:moveTo>
                <a:cubicBezTo>
                  <a:pt x="32" y="36"/>
                  <a:pt x="32" y="36"/>
                  <a:pt x="32" y="36"/>
                </a:cubicBezTo>
                <a:cubicBezTo>
                  <a:pt x="38" y="36"/>
                  <a:pt x="38" y="36"/>
                  <a:pt x="38" y="36"/>
                </a:cubicBezTo>
                <a:cubicBezTo>
                  <a:pt x="35" y="28"/>
                  <a:pt x="35" y="28"/>
                  <a:pt x="35" y="28"/>
                </a:cubicBezTo>
                <a:close/>
                <a:moveTo>
                  <a:pt x="102" y="69"/>
                </a:moveTo>
                <a:cubicBezTo>
                  <a:pt x="105" y="69"/>
                  <a:pt x="105" y="69"/>
                  <a:pt x="105" y="69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2" y="69"/>
                  <a:pt x="112" y="69"/>
                  <a:pt x="112" y="69"/>
                </a:cubicBezTo>
                <a:cubicBezTo>
                  <a:pt x="112" y="69"/>
                  <a:pt x="112" y="69"/>
                  <a:pt x="112" y="68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12" y="62"/>
                  <a:pt x="112" y="62"/>
                  <a:pt x="112" y="62"/>
                </a:cubicBezTo>
                <a:cubicBezTo>
                  <a:pt x="105" y="62"/>
                  <a:pt x="105" y="62"/>
                  <a:pt x="105" y="62"/>
                </a:cubicBezTo>
                <a:cubicBezTo>
                  <a:pt x="102" y="62"/>
                  <a:pt x="102" y="62"/>
                  <a:pt x="102" y="62"/>
                </a:cubicBezTo>
                <a:cubicBezTo>
                  <a:pt x="102" y="69"/>
                  <a:pt x="102" y="69"/>
                  <a:pt x="102" y="69"/>
                </a:cubicBezTo>
                <a:close/>
                <a:moveTo>
                  <a:pt x="105" y="76"/>
                </a:moveTo>
                <a:cubicBezTo>
                  <a:pt x="102" y="76"/>
                  <a:pt x="102" y="76"/>
                  <a:pt x="102" y="76"/>
                </a:cubicBezTo>
                <a:cubicBezTo>
                  <a:pt x="102" y="83"/>
                  <a:pt x="102" y="83"/>
                  <a:pt x="102" y="83"/>
                </a:cubicBezTo>
                <a:cubicBezTo>
                  <a:pt x="105" y="83"/>
                  <a:pt x="105" y="83"/>
                  <a:pt x="105" y="83"/>
                </a:cubicBezTo>
                <a:cubicBezTo>
                  <a:pt x="112" y="83"/>
                  <a:pt x="112" y="83"/>
                  <a:pt x="112" y="83"/>
                </a:cubicBezTo>
                <a:cubicBezTo>
                  <a:pt x="112" y="83"/>
                  <a:pt x="112" y="83"/>
                  <a:pt x="112" y="83"/>
                </a:cubicBezTo>
                <a:cubicBezTo>
                  <a:pt x="112" y="83"/>
                  <a:pt x="112" y="83"/>
                  <a:pt x="112" y="83"/>
                </a:cubicBezTo>
                <a:cubicBezTo>
                  <a:pt x="112" y="83"/>
                  <a:pt x="112" y="83"/>
                  <a:pt x="112" y="83"/>
                </a:cubicBezTo>
                <a:cubicBezTo>
                  <a:pt x="112" y="83"/>
                  <a:pt x="112" y="83"/>
                  <a:pt x="112" y="83"/>
                </a:cubicBezTo>
                <a:cubicBezTo>
                  <a:pt x="112" y="83"/>
                  <a:pt x="112" y="83"/>
                  <a:pt x="112" y="83"/>
                </a:cubicBezTo>
                <a:cubicBezTo>
                  <a:pt x="112" y="83"/>
                  <a:pt x="112" y="83"/>
                  <a:pt x="112" y="83"/>
                </a:cubicBezTo>
                <a:cubicBezTo>
                  <a:pt x="112" y="83"/>
                  <a:pt x="112" y="83"/>
                  <a:pt x="112" y="83"/>
                </a:cubicBezTo>
                <a:cubicBezTo>
                  <a:pt x="112" y="83"/>
                  <a:pt x="112" y="83"/>
                  <a:pt x="112" y="83"/>
                </a:cubicBezTo>
                <a:cubicBezTo>
                  <a:pt x="112" y="82"/>
                  <a:pt x="112" y="82"/>
                  <a:pt x="112" y="82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12" y="76"/>
                  <a:pt x="112" y="76"/>
                  <a:pt x="112" y="76"/>
                </a:cubicBezTo>
                <a:cubicBezTo>
                  <a:pt x="105" y="76"/>
                  <a:pt x="105" y="76"/>
                  <a:pt x="105" y="76"/>
                </a:cubicBezTo>
                <a:close/>
                <a:moveTo>
                  <a:pt x="118" y="72"/>
                </a:moveTo>
                <a:cubicBezTo>
                  <a:pt x="118" y="73"/>
                  <a:pt x="118" y="73"/>
                  <a:pt x="118" y="74"/>
                </a:cubicBezTo>
                <a:cubicBezTo>
                  <a:pt x="118" y="74"/>
                  <a:pt x="118" y="74"/>
                  <a:pt x="118" y="74"/>
                </a:cubicBezTo>
                <a:cubicBezTo>
                  <a:pt x="119" y="74"/>
                  <a:pt x="119" y="75"/>
                  <a:pt x="119" y="76"/>
                </a:cubicBezTo>
                <a:cubicBezTo>
                  <a:pt x="119" y="82"/>
                  <a:pt x="119" y="82"/>
                  <a:pt x="119" y="82"/>
                </a:cubicBezTo>
                <a:cubicBezTo>
                  <a:pt x="119" y="83"/>
                  <a:pt x="119" y="84"/>
                  <a:pt x="118" y="85"/>
                </a:cubicBezTo>
                <a:cubicBezTo>
                  <a:pt x="118" y="86"/>
                  <a:pt x="117" y="87"/>
                  <a:pt x="117" y="87"/>
                </a:cubicBezTo>
                <a:cubicBezTo>
                  <a:pt x="117" y="88"/>
                  <a:pt x="117" y="88"/>
                  <a:pt x="117" y="88"/>
                </a:cubicBezTo>
                <a:cubicBezTo>
                  <a:pt x="116" y="88"/>
                  <a:pt x="115" y="89"/>
                  <a:pt x="115" y="89"/>
                </a:cubicBezTo>
                <a:cubicBezTo>
                  <a:pt x="115" y="89"/>
                  <a:pt x="115" y="89"/>
                  <a:pt x="115" y="89"/>
                </a:cubicBezTo>
                <a:cubicBezTo>
                  <a:pt x="114" y="89"/>
                  <a:pt x="113" y="90"/>
                  <a:pt x="112" y="90"/>
                </a:cubicBezTo>
                <a:cubicBezTo>
                  <a:pt x="105" y="90"/>
                  <a:pt x="105" y="90"/>
                  <a:pt x="105" y="90"/>
                </a:cubicBezTo>
                <a:cubicBezTo>
                  <a:pt x="99" y="90"/>
                  <a:pt x="99" y="90"/>
                  <a:pt x="99" y="90"/>
                </a:cubicBezTo>
                <a:cubicBezTo>
                  <a:pt x="97" y="90"/>
                  <a:pt x="95" y="88"/>
                  <a:pt x="95" y="86"/>
                </a:cubicBezTo>
                <a:cubicBezTo>
                  <a:pt x="95" y="86"/>
                  <a:pt x="95" y="86"/>
                  <a:pt x="95" y="86"/>
                </a:cubicBezTo>
                <a:cubicBezTo>
                  <a:pt x="95" y="72"/>
                  <a:pt x="95" y="72"/>
                  <a:pt x="95" y="72"/>
                </a:cubicBezTo>
                <a:cubicBezTo>
                  <a:pt x="95" y="72"/>
                  <a:pt x="95" y="72"/>
                  <a:pt x="95" y="72"/>
                </a:cubicBezTo>
                <a:cubicBezTo>
                  <a:pt x="95" y="72"/>
                  <a:pt x="95" y="72"/>
                  <a:pt x="95" y="72"/>
                </a:cubicBezTo>
                <a:cubicBezTo>
                  <a:pt x="95" y="59"/>
                  <a:pt x="95" y="59"/>
                  <a:pt x="95" y="59"/>
                </a:cubicBezTo>
                <a:cubicBezTo>
                  <a:pt x="95" y="58"/>
                  <a:pt x="95" y="58"/>
                  <a:pt x="95" y="58"/>
                </a:cubicBezTo>
                <a:cubicBezTo>
                  <a:pt x="95" y="57"/>
                  <a:pt x="97" y="55"/>
                  <a:pt x="99" y="55"/>
                </a:cubicBezTo>
                <a:cubicBezTo>
                  <a:pt x="105" y="55"/>
                  <a:pt x="105" y="55"/>
                  <a:pt x="105" y="55"/>
                </a:cubicBezTo>
                <a:cubicBezTo>
                  <a:pt x="112" y="55"/>
                  <a:pt x="112" y="55"/>
                  <a:pt x="112" y="55"/>
                </a:cubicBezTo>
                <a:cubicBezTo>
                  <a:pt x="113" y="55"/>
                  <a:pt x="114" y="55"/>
                  <a:pt x="115" y="56"/>
                </a:cubicBezTo>
                <a:cubicBezTo>
                  <a:pt x="115" y="56"/>
                  <a:pt x="115" y="56"/>
                  <a:pt x="115" y="56"/>
                </a:cubicBezTo>
                <a:cubicBezTo>
                  <a:pt x="115" y="56"/>
                  <a:pt x="116" y="57"/>
                  <a:pt x="117" y="57"/>
                </a:cubicBezTo>
                <a:cubicBezTo>
                  <a:pt x="117" y="57"/>
                  <a:pt x="117" y="57"/>
                  <a:pt x="117" y="57"/>
                </a:cubicBezTo>
                <a:cubicBezTo>
                  <a:pt x="117" y="58"/>
                  <a:pt x="118" y="59"/>
                  <a:pt x="118" y="60"/>
                </a:cubicBezTo>
                <a:cubicBezTo>
                  <a:pt x="119" y="60"/>
                  <a:pt x="119" y="61"/>
                  <a:pt x="119" y="62"/>
                </a:cubicBezTo>
                <a:cubicBezTo>
                  <a:pt x="119" y="68"/>
                  <a:pt x="119" y="68"/>
                  <a:pt x="119" y="68"/>
                </a:cubicBezTo>
                <a:cubicBezTo>
                  <a:pt x="119" y="69"/>
                  <a:pt x="119" y="70"/>
                  <a:pt x="118" y="71"/>
                </a:cubicBezTo>
                <a:cubicBezTo>
                  <a:pt x="118" y="71"/>
                  <a:pt x="118" y="71"/>
                  <a:pt x="118" y="71"/>
                </a:cubicBezTo>
                <a:cubicBezTo>
                  <a:pt x="118" y="72"/>
                  <a:pt x="118" y="72"/>
                  <a:pt x="118" y="72"/>
                </a:cubicBezTo>
                <a:close/>
                <a:moveTo>
                  <a:pt x="52" y="18"/>
                </a:moveTo>
                <a:cubicBezTo>
                  <a:pt x="50" y="15"/>
                  <a:pt x="47" y="14"/>
                  <a:pt x="44" y="12"/>
                </a:cubicBezTo>
                <a:cubicBezTo>
                  <a:pt x="44" y="12"/>
                  <a:pt x="44" y="12"/>
                  <a:pt x="44" y="12"/>
                </a:cubicBezTo>
                <a:cubicBezTo>
                  <a:pt x="41" y="11"/>
                  <a:pt x="38" y="11"/>
                  <a:pt x="35" y="11"/>
                </a:cubicBezTo>
                <a:cubicBezTo>
                  <a:pt x="32" y="11"/>
                  <a:pt x="29" y="11"/>
                  <a:pt x="26" y="12"/>
                </a:cubicBezTo>
                <a:cubicBezTo>
                  <a:pt x="26" y="12"/>
                  <a:pt x="26" y="12"/>
                  <a:pt x="26" y="12"/>
                </a:cubicBezTo>
                <a:cubicBezTo>
                  <a:pt x="23" y="14"/>
                  <a:pt x="21" y="15"/>
                  <a:pt x="18" y="18"/>
                </a:cubicBezTo>
                <a:cubicBezTo>
                  <a:pt x="14" y="22"/>
                  <a:pt x="12" y="27"/>
                  <a:pt x="12" y="32"/>
                </a:cubicBezTo>
                <a:cubicBezTo>
                  <a:pt x="12" y="32"/>
                  <a:pt x="12" y="32"/>
                  <a:pt x="12" y="32"/>
                </a:cubicBezTo>
                <a:cubicBezTo>
                  <a:pt x="11" y="38"/>
                  <a:pt x="12" y="43"/>
                  <a:pt x="16" y="48"/>
                </a:cubicBezTo>
                <a:cubicBezTo>
                  <a:pt x="17" y="50"/>
                  <a:pt x="18" y="51"/>
                  <a:pt x="20" y="53"/>
                </a:cubicBezTo>
                <a:cubicBezTo>
                  <a:pt x="21" y="53"/>
                  <a:pt x="21" y="53"/>
                  <a:pt x="21" y="53"/>
                </a:cubicBezTo>
                <a:cubicBezTo>
                  <a:pt x="22" y="54"/>
                  <a:pt x="24" y="56"/>
                  <a:pt x="26" y="56"/>
                </a:cubicBezTo>
                <a:cubicBezTo>
                  <a:pt x="27" y="57"/>
                  <a:pt x="27" y="57"/>
                  <a:pt x="28" y="57"/>
                </a:cubicBezTo>
                <a:cubicBezTo>
                  <a:pt x="28" y="57"/>
                  <a:pt x="28" y="57"/>
                  <a:pt x="28" y="57"/>
                </a:cubicBezTo>
                <a:cubicBezTo>
                  <a:pt x="28" y="57"/>
                  <a:pt x="29" y="58"/>
                  <a:pt x="29" y="58"/>
                </a:cubicBezTo>
                <a:cubicBezTo>
                  <a:pt x="29" y="58"/>
                  <a:pt x="29" y="58"/>
                  <a:pt x="29" y="58"/>
                </a:cubicBezTo>
                <a:cubicBezTo>
                  <a:pt x="30" y="58"/>
                  <a:pt x="30" y="58"/>
                  <a:pt x="30" y="58"/>
                </a:cubicBezTo>
                <a:cubicBezTo>
                  <a:pt x="35" y="64"/>
                  <a:pt x="35" y="64"/>
                  <a:pt x="35" y="64"/>
                </a:cubicBezTo>
                <a:cubicBezTo>
                  <a:pt x="41" y="58"/>
                  <a:pt x="41" y="58"/>
                  <a:pt x="41" y="58"/>
                </a:cubicBezTo>
                <a:cubicBezTo>
                  <a:pt x="41" y="58"/>
                  <a:pt x="41" y="58"/>
                  <a:pt x="41" y="58"/>
                </a:cubicBezTo>
                <a:cubicBezTo>
                  <a:pt x="41" y="58"/>
                  <a:pt x="42" y="57"/>
                  <a:pt x="42" y="57"/>
                </a:cubicBezTo>
                <a:cubicBezTo>
                  <a:pt x="43" y="57"/>
                  <a:pt x="43" y="57"/>
                  <a:pt x="44" y="56"/>
                </a:cubicBezTo>
                <a:cubicBezTo>
                  <a:pt x="46" y="56"/>
                  <a:pt x="48" y="54"/>
                  <a:pt x="50" y="53"/>
                </a:cubicBezTo>
                <a:cubicBezTo>
                  <a:pt x="52" y="51"/>
                  <a:pt x="53" y="50"/>
                  <a:pt x="55" y="48"/>
                </a:cubicBezTo>
                <a:cubicBezTo>
                  <a:pt x="58" y="43"/>
                  <a:pt x="59" y="38"/>
                  <a:pt x="59" y="32"/>
                </a:cubicBezTo>
                <a:cubicBezTo>
                  <a:pt x="58" y="27"/>
                  <a:pt x="56" y="22"/>
                  <a:pt x="52" y="18"/>
                </a:cubicBezTo>
                <a:close/>
                <a:moveTo>
                  <a:pt x="48" y="2"/>
                </a:moveTo>
                <a:cubicBezTo>
                  <a:pt x="53" y="4"/>
                  <a:pt x="56" y="7"/>
                  <a:pt x="60" y="10"/>
                </a:cubicBezTo>
                <a:cubicBezTo>
                  <a:pt x="65" y="16"/>
                  <a:pt x="69" y="23"/>
                  <a:pt x="69" y="31"/>
                </a:cubicBezTo>
                <a:cubicBezTo>
                  <a:pt x="69" y="31"/>
                  <a:pt x="69" y="31"/>
                  <a:pt x="69" y="31"/>
                </a:cubicBezTo>
                <a:cubicBezTo>
                  <a:pt x="70" y="39"/>
                  <a:pt x="68" y="47"/>
                  <a:pt x="64" y="54"/>
                </a:cubicBezTo>
                <a:cubicBezTo>
                  <a:pt x="62" y="57"/>
                  <a:pt x="59" y="59"/>
                  <a:pt x="57" y="61"/>
                </a:cubicBezTo>
                <a:cubicBezTo>
                  <a:pt x="54" y="63"/>
                  <a:pt x="51" y="65"/>
                  <a:pt x="48" y="66"/>
                </a:cubicBezTo>
                <a:cubicBezTo>
                  <a:pt x="39" y="76"/>
                  <a:pt x="39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39" y="76"/>
                  <a:pt x="39" y="76"/>
                  <a:pt x="38" y="76"/>
                </a:cubicBezTo>
                <a:cubicBezTo>
                  <a:pt x="38" y="123"/>
                  <a:pt x="38" y="123"/>
                  <a:pt x="38" y="123"/>
                </a:cubicBezTo>
                <a:cubicBezTo>
                  <a:pt x="38" y="125"/>
                  <a:pt x="39" y="128"/>
                  <a:pt x="41" y="129"/>
                </a:cubicBezTo>
                <a:cubicBezTo>
                  <a:pt x="41" y="129"/>
                  <a:pt x="41" y="129"/>
                  <a:pt x="41" y="129"/>
                </a:cubicBezTo>
                <a:cubicBezTo>
                  <a:pt x="43" y="131"/>
                  <a:pt x="45" y="132"/>
                  <a:pt x="48" y="132"/>
                </a:cubicBezTo>
                <a:cubicBezTo>
                  <a:pt x="75" y="132"/>
                  <a:pt x="75" y="132"/>
                  <a:pt x="75" y="132"/>
                </a:cubicBezTo>
                <a:cubicBezTo>
                  <a:pt x="75" y="132"/>
                  <a:pt x="75" y="132"/>
                  <a:pt x="75" y="132"/>
                </a:cubicBezTo>
                <a:cubicBezTo>
                  <a:pt x="75" y="132"/>
                  <a:pt x="75" y="132"/>
                  <a:pt x="75" y="132"/>
                </a:cubicBezTo>
                <a:cubicBezTo>
                  <a:pt x="94" y="132"/>
                  <a:pt x="94" y="132"/>
                  <a:pt x="94" y="132"/>
                </a:cubicBezTo>
                <a:cubicBezTo>
                  <a:pt x="97" y="132"/>
                  <a:pt x="99" y="131"/>
                  <a:pt x="101" y="129"/>
                </a:cubicBezTo>
                <a:cubicBezTo>
                  <a:pt x="103" y="128"/>
                  <a:pt x="104" y="125"/>
                  <a:pt x="104" y="123"/>
                </a:cubicBezTo>
                <a:cubicBezTo>
                  <a:pt x="104" y="114"/>
                  <a:pt x="104" y="114"/>
                  <a:pt x="104" y="114"/>
                </a:cubicBezTo>
                <a:cubicBezTo>
                  <a:pt x="104" y="113"/>
                  <a:pt x="103" y="113"/>
                  <a:pt x="103" y="113"/>
                </a:cubicBezTo>
                <a:cubicBezTo>
                  <a:pt x="94" y="104"/>
                  <a:pt x="94" y="104"/>
                  <a:pt x="94" y="104"/>
                </a:cubicBezTo>
                <a:cubicBezTo>
                  <a:pt x="91" y="103"/>
                  <a:pt x="88" y="101"/>
                  <a:pt x="86" y="99"/>
                </a:cubicBezTo>
                <a:cubicBezTo>
                  <a:pt x="86" y="99"/>
                  <a:pt x="86" y="99"/>
                  <a:pt x="86" y="99"/>
                </a:cubicBezTo>
                <a:cubicBezTo>
                  <a:pt x="83" y="97"/>
                  <a:pt x="81" y="94"/>
                  <a:pt x="79" y="91"/>
                </a:cubicBezTo>
                <a:cubicBezTo>
                  <a:pt x="74" y="85"/>
                  <a:pt x="72" y="77"/>
                  <a:pt x="73" y="69"/>
                </a:cubicBezTo>
                <a:cubicBezTo>
                  <a:pt x="73" y="69"/>
                  <a:pt x="73" y="69"/>
                  <a:pt x="73" y="69"/>
                </a:cubicBezTo>
                <a:cubicBezTo>
                  <a:pt x="74" y="61"/>
                  <a:pt x="77" y="53"/>
                  <a:pt x="83" y="47"/>
                </a:cubicBezTo>
                <a:cubicBezTo>
                  <a:pt x="86" y="44"/>
                  <a:pt x="90" y="42"/>
                  <a:pt x="94" y="40"/>
                </a:cubicBezTo>
                <a:cubicBezTo>
                  <a:pt x="94" y="40"/>
                  <a:pt x="94" y="40"/>
                  <a:pt x="94" y="40"/>
                </a:cubicBezTo>
                <a:cubicBezTo>
                  <a:pt x="94" y="40"/>
                  <a:pt x="94" y="40"/>
                  <a:pt x="94" y="40"/>
                </a:cubicBezTo>
                <a:cubicBezTo>
                  <a:pt x="98" y="38"/>
                  <a:pt x="102" y="37"/>
                  <a:pt x="107" y="37"/>
                </a:cubicBezTo>
                <a:cubicBezTo>
                  <a:pt x="112" y="37"/>
                  <a:pt x="116" y="38"/>
                  <a:pt x="120" y="40"/>
                </a:cubicBezTo>
                <a:cubicBezTo>
                  <a:pt x="120" y="40"/>
                  <a:pt x="120" y="40"/>
                  <a:pt x="120" y="40"/>
                </a:cubicBezTo>
                <a:cubicBezTo>
                  <a:pt x="125" y="42"/>
                  <a:pt x="128" y="44"/>
                  <a:pt x="132" y="47"/>
                </a:cubicBezTo>
                <a:cubicBezTo>
                  <a:pt x="137" y="53"/>
                  <a:pt x="141" y="61"/>
                  <a:pt x="141" y="69"/>
                </a:cubicBezTo>
                <a:cubicBezTo>
                  <a:pt x="141" y="69"/>
                  <a:pt x="141" y="69"/>
                  <a:pt x="141" y="69"/>
                </a:cubicBezTo>
                <a:cubicBezTo>
                  <a:pt x="142" y="76"/>
                  <a:pt x="140" y="84"/>
                  <a:pt x="136" y="91"/>
                </a:cubicBezTo>
                <a:cubicBezTo>
                  <a:pt x="134" y="94"/>
                  <a:pt x="131" y="97"/>
                  <a:pt x="129" y="99"/>
                </a:cubicBezTo>
                <a:cubicBezTo>
                  <a:pt x="126" y="101"/>
                  <a:pt x="123" y="102"/>
                  <a:pt x="120" y="104"/>
                </a:cubicBezTo>
                <a:cubicBezTo>
                  <a:pt x="111" y="113"/>
                  <a:pt x="111" y="113"/>
                  <a:pt x="111" y="113"/>
                </a:cubicBezTo>
                <a:cubicBezTo>
                  <a:pt x="111" y="113"/>
                  <a:pt x="111" y="113"/>
                  <a:pt x="111" y="113"/>
                </a:cubicBezTo>
                <a:cubicBezTo>
                  <a:pt x="111" y="113"/>
                  <a:pt x="111" y="113"/>
                  <a:pt x="111" y="113"/>
                </a:cubicBezTo>
                <a:cubicBezTo>
                  <a:pt x="111" y="113"/>
                  <a:pt x="111" y="113"/>
                  <a:pt x="110" y="114"/>
                </a:cubicBezTo>
                <a:cubicBezTo>
                  <a:pt x="110" y="123"/>
                  <a:pt x="110" y="123"/>
                  <a:pt x="110" y="123"/>
                </a:cubicBezTo>
                <a:cubicBezTo>
                  <a:pt x="110" y="127"/>
                  <a:pt x="109" y="131"/>
                  <a:pt x="106" y="134"/>
                </a:cubicBezTo>
                <a:cubicBezTo>
                  <a:pt x="103" y="137"/>
                  <a:pt x="99" y="139"/>
                  <a:pt x="94" y="139"/>
                </a:cubicBezTo>
                <a:cubicBezTo>
                  <a:pt x="75" y="139"/>
                  <a:pt x="75" y="139"/>
                  <a:pt x="75" y="139"/>
                </a:cubicBezTo>
                <a:cubicBezTo>
                  <a:pt x="75" y="139"/>
                  <a:pt x="75" y="139"/>
                  <a:pt x="75" y="139"/>
                </a:cubicBezTo>
                <a:cubicBezTo>
                  <a:pt x="75" y="139"/>
                  <a:pt x="75" y="139"/>
                  <a:pt x="75" y="139"/>
                </a:cubicBezTo>
                <a:cubicBezTo>
                  <a:pt x="48" y="139"/>
                  <a:pt x="48" y="139"/>
                  <a:pt x="48" y="139"/>
                </a:cubicBezTo>
                <a:cubicBezTo>
                  <a:pt x="43" y="139"/>
                  <a:pt x="39" y="137"/>
                  <a:pt x="37" y="134"/>
                </a:cubicBezTo>
                <a:cubicBezTo>
                  <a:pt x="37" y="134"/>
                  <a:pt x="37" y="134"/>
                  <a:pt x="37" y="134"/>
                </a:cubicBezTo>
                <a:cubicBezTo>
                  <a:pt x="37" y="134"/>
                  <a:pt x="37" y="134"/>
                  <a:pt x="37" y="134"/>
                </a:cubicBezTo>
                <a:cubicBezTo>
                  <a:pt x="34" y="131"/>
                  <a:pt x="32" y="127"/>
                  <a:pt x="32" y="123"/>
                </a:cubicBezTo>
                <a:cubicBezTo>
                  <a:pt x="32" y="76"/>
                  <a:pt x="32" y="76"/>
                  <a:pt x="32" y="76"/>
                </a:cubicBezTo>
                <a:cubicBezTo>
                  <a:pt x="32" y="76"/>
                  <a:pt x="31" y="76"/>
                  <a:pt x="31" y="76"/>
                </a:cubicBezTo>
                <a:cubicBezTo>
                  <a:pt x="22" y="66"/>
                  <a:pt x="22" y="66"/>
                  <a:pt x="22" y="66"/>
                </a:cubicBezTo>
                <a:cubicBezTo>
                  <a:pt x="19" y="65"/>
                  <a:pt x="16" y="64"/>
                  <a:pt x="14" y="62"/>
                </a:cubicBezTo>
                <a:cubicBezTo>
                  <a:pt x="14" y="61"/>
                  <a:pt x="14" y="61"/>
                  <a:pt x="14" y="61"/>
                </a:cubicBezTo>
                <a:cubicBezTo>
                  <a:pt x="11" y="59"/>
                  <a:pt x="9" y="57"/>
                  <a:pt x="7" y="54"/>
                </a:cubicBezTo>
                <a:cubicBezTo>
                  <a:pt x="2" y="47"/>
                  <a:pt x="0" y="39"/>
                  <a:pt x="1" y="31"/>
                </a:cubicBezTo>
                <a:cubicBezTo>
                  <a:pt x="1" y="31"/>
                  <a:pt x="1" y="31"/>
                  <a:pt x="1" y="31"/>
                </a:cubicBezTo>
                <a:cubicBezTo>
                  <a:pt x="2" y="23"/>
                  <a:pt x="5" y="16"/>
                  <a:pt x="11" y="10"/>
                </a:cubicBezTo>
                <a:cubicBezTo>
                  <a:pt x="14" y="7"/>
                  <a:pt x="18" y="4"/>
                  <a:pt x="22" y="2"/>
                </a:cubicBezTo>
                <a:cubicBezTo>
                  <a:pt x="22" y="2"/>
                  <a:pt x="22" y="2"/>
                  <a:pt x="22" y="2"/>
                </a:cubicBezTo>
                <a:cubicBezTo>
                  <a:pt x="22" y="2"/>
                  <a:pt x="22" y="2"/>
                  <a:pt x="22" y="2"/>
                </a:cubicBezTo>
                <a:cubicBezTo>
                  <a:pt x="26" y="1"/>
                  <a:pt x="30" y="0"/>
                  <a:pt x="35" y="0"/>
                </a:cubicBezTo>
                <a:cubicBezTo>
                  <a:pt x="40" y="0"/>
                  <a:pt x="44" y="1"/>
                  <a:pt x="48" y="2"/>
                </a:cubicBezTo>
                <a:cubicBezTo>
                  <a:pt x="48" y="2"/>
                  <a:pt x="48" y="2"/>
                  <a:pt x="48" y="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67" name="Freeform 4056"/>
          <p:cNvSpPr>
            <a:spLocks noEditPoints="1"/>
          </p:cNvSpPr>
          <p:nvPr/>
        </p:nvSpPr>
        <p:spPr bwMode="auto">
          <a:xfrm>
            <a:off x="8169955" y="3298442"/>
            <a:ext cx="216104" cy="245449"/>
          </a:xfrm>
          <a:custGeom>
            <a:avLst/>
            <a:gdLst>
              <a:gd name="T0" fmla="*/ 108 w 124"/>
              <a:gd name="T1" fmla="*/ 131 h 141"/>
              <a:gd name="T2" fmla="*/ 112 w 124"/>
              <a:gd name="T3" fmla="*/ 121 h 141"/>
              <a:gd name="T4" fmla="*/ 107 w 124"/>
              <a:gd name="T5" fmla="*/ 120 h 141"/>
              <a:gd name="T6" fmla="*/ 106 w 124"/>
              <a:gd name="T7" fmla="*/ 120 h 141"/>
              <a:gd name="T8" fmla="*/ 93 w 124"/>
              <a:gd name="T9" fmla="*/ 131 h 141"/>
              <a:gd name="T10" fmla="*/ 20 w 124"/>
              <a:gd name="T11" fmla="*/ 121 h 141"/>
              <a:gd name="T12" fmla="*/ 20 w 124"/>
              <a:gd name="T13" fmla="*/ 75 h 141"/>
              <a:gd name="T14" fmla="*/ 48 w 124"/>
              <a:gd name="T15" fmla="*/ 63 h 141"/>
              <a:gd name="T16" fmla="*/ 57 w 124"/>
              <a:gd name="T17" fmla="*/ 55 h 141"/>
              <a:gd name="T18" fmla="*/ 74 w 124"/>
              <a:gd name="T19" fmla="*/ 59 h 141"/>
              <a:gd name="T20" fmla="*/ 77 w 124"/>
              <a:gd name="T21" fmla="*/ 66 h 141"/>
              <a:gd name="T22" fmla="*/ 103 w 124"/>
              <a:gd name="T23" fmla="*/ 44 h 141"/>
              <a:gd name="T24" fmla="*/ 96 w 124"/>
              <a:gd name="T25" fmla="*/ 28 h 141"/>
              <a:gd name="T26" fmla="*/ 31 w 124"/>
              <a:gd name="T27" fmla="*/ 23 h 141"/>
              <a:gd name="T28" fmla="*/ 27 w 124"/>
              <a:gd name="T29" fmla="*/ 29 h 141"/>
              <a:gd name="T30" fmla="*/ 4 w 124"/>
              <a:gd name="T31" fmla="*/ 28 h 141"/>
              <a:gd name="T32" fmla="*/ 0 w 124"/>
              <a:gd name="T33" fmla="*/ 17 h 141"/>
              <a:gd name="T34" fmla="*/ 4 w 124"/>
              <a:gd name="T35" fmla="*/ 5 h 141"/>
              <a:gd name="T36" fmla="*/ 27 w 124"/>
              <a:gd name="T37" fmla="*/ 5 h 141"/>
              <a:gd name="T38" fmla="*/ 81 w 124"/>
              <a:gd name="T39" fmla="*/ 11 h 141"/>
              <a:gd name="T40" fmla="*/ 104 w 124"/>
              <a:gd name="T41" fmla="*/ 21 h 141"/>
              <a:gd name="T42" fmla="*/ 104 w 124"/>
              <a:gd name="T43" fmla="*/ 67 h 141"/>
              <a:gd name="T44" fmla="*/ 77 w 124"/>
              <a:gd name="T45" fmla="*/ 77 h 141"/>
              <a:gd name="T46" fmla="*/ 69 w 124"/>
              <a:gd name="T47" fmla="*/ 86 h 141"/>
              <a:gd name="T48" fmla="*/ 50 w 124"/>
              <a:gd name="T49" fmla="*/ 82 h 141"/>
              <a:gd name="T50" fmla="*/ 28 w 124"/>
              <a:gd name="T51" fmla="*/ 82 h 141"/>
              <a:gd name="T52" fmla="*/ 27 w 124"/>
              <a:gd name="T53" fmla="*/ 113 h 141"/>
              <a:gd name="T54" fmla="*/ 93 w 124"/>
              <a:gd name="T55" fmla="*/ 120 h 141"/>
              <a:gd name="T56" fmla="*/ 101 w 124"/>
              <a:gd name="T57" fmla="*/ 111 h 141"/>
              <a:gd name="T58" fmla="*/ 120 w 124"/>
              <a:gd name="T59" fmla="*/ 113 h 141"/>
              <a:gd name="T60" fmla="*/ 124 w 124"/>
              <a:gd name="T61" fmla="*/ 125 h 141"/>
              <a:gd name="T62" fmla="*/ 108 w 124"/>
              <a:gd name="T63" fmla="*/ 141 h 141"/>
              <a:gd name="T64" fmla="*/ 97 w 124"/>
              <a:gd name="T65" fmla="*/ 137 h 141"/>
              <a:gd name="T66" fmla="*/ 58 w 124"/>
              <a:gd name="T67" fmla="*/ 75 h 141"/>
              <a:gd name="T68" fmla="*/ 66 w 124"/>
              <a:gd name="T69" fmla="*/ 75 h 141"/>
              <a:gd name="T70" fmla="*/ 66 w 124"/>
              <a:gd name="T71" fmla="*/ 67 h 141"/>
              <a:gd name="T72" fmla="*/ 60 w 124"/>
              <a:gd name="T73" fmla="*/ 66 h 141"/>
              <a:gd name="T74" fmla="*/ 57 w 124"/>
              <a:gd name="T75" fmla="*/ 68 h 141"/>
              <a:gd name="T76" fmla="*/ 20 w 124"/>
              <a:gd name="T77" fmla="*/ 13 h 141"/>
              <a:gd name="T78" fmla="*/ 12 w 124"/>
              <a:gd name="T79" fmla="*/ 13 h 141"/>
              <a:gd name="T80" fmla="*/ 16 w 124"/>
              <a:gd name="T81" fmla="*/ 22 h 141"/>
              <a:gd name="T82" fmla="*/ 20 w 124"/>
              <a:gd name="T83" fmla="*/ 21 h 141"/>
              <a:gd name="T84" fmla="*/ 21 w 124"/>
              <a:gd name="T85" fmla="*/ 19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4" h="141">
                <a:moveTo>
                  <a:pt x="104" y="129"/>
                </a:moveTo>
                <a:cubicBezTo>
                  <a:pt x="104" y="129"/>
                  <a:pt x="104" y="129"/>
                  <a:pt x="104" y="129"/>
                </a:cubicBezTo>
                <a:cubicBezTo>
                  <a:pt x="105" y="130"/>
                  <a:pt x="107" y="131"/>
                  <a:pt x="108" y="131"/>
                </a:cubicBezTo>
                <a:cubicBezTo>
                  <a:pt x="110" y="131"/>
                  <a:pt x="111" y="130"/>
                  <a:pt x="112" y="129"/>
                </a:cubicBezTo>
                <a:cubicBezTo>
                  <a:pt x="112" y="129"/>
                  <a:pt x="112" y="129"/>
                  <a:pt x="112" y="129"/>
                </a:cubicBezTo>
                <a:cubicBezTo>
                  <a:pt x="114" y="127"/>
                  <a:pt x="114" y="123"/>
                  <a:pt x="112" y="121"/>
                </a:cubicBezTo>
                <a:cubicBezTo>
                  <a:pt x="112" y="121"/>
                  <a:pt x="112" y="121"/>
                  <a:pt x="112" y="121"/>
                </a:cubicBezTo>
                <a:cubicBezTo>
                  <a:pt x="111" y="120"/>
                  <a:pt x="110" y="120"/>
                  <a:pt x="108" y="120"/>
                </a:cubicBezTo>
                <a:cubicBezTo>
                  <a:pt x="108" y="120"/>
                  <a:pt x="107" y="120"/>
                  <a:pt x="107" y="120"/>
                </a:cubicBezTo>
                <a:cubicBezTo>
                  <a:pt x="106" y="120"/>
                  <a:pt x="106" y="120"/>
                  <a:pt x="106" y="120"/>
                </a:cubicBezTo>
                <a:cubicBezTo>
                  <a:pt x="106" y="120"/>
                  <a:pt x="106" y="120"/>
                  <a:pt x="106" y="120"/>
                </a:cubicBezTo>
                <a:cubicBezTo>
                  <a:pt x="106" y="120"/>
                  <a:pt x="106" y="120"/>
                  <a:pt x="106" y="120"/>
                </a:cubicBezTo>
                <a:cubicBezTo>
                  <a:pt x="105" y="121"/>
                  <a:pt x="104" y="121"/>
                  <a:pt x="103" y="122"/>
                </a:cubicBezTo>
                <a:cubicBezTo>
                  <a:pt x="102" y="124"/>
                  <a:pt x="102" y="127"/>
                  <a:pt x="104" y="129"/>
                </a:cubicBezTo>
                <a:close/>
                <a:moveTo>
                  <a:pt x="93" y="131"/>
                </a:moveTo>
                <a:cubicBezTo>
                  <a:pt x="43" y="131"/>
                  <a:pt x="43" y="131"/>
                  <a:pt x="43" y="131"/>
                </a:cubicBezTo>
                <a:cubicBezTo>
                  <a:pt x="34" y="131"/>
                  <a:pt x="26" y="127"/>
                  <a:pt x="20" y="121"/>
                </a:cubicBezTo>
                <a:cubicBezTo>
                  <a:pt x="20" y="121"/>
                  <a:pt x="20" y="121"/>
                  <a:pt x="20" y="121"/>
                </a:cubicBezTo>
                <a:cubicBezTo>
                  <a:pt x="14" y="115"/>
                  <a:pt x="10" y="107"/>
                  <a:pt x="10" y="98"/>
                </a:cubicBezTo>
                <a:cubicBezTo>
                  <a:pt x="10" y="89"/>
                  <a:pt x="14" y="81"/>
                  <a:pt x="20" y="75"/>
                </a:cubicBezTo>
                <a:cubicBezTo>
                  <a:pt x="20" y="75"/>
                  <a:pt x="20" y="75"/>
                  <a:pt x="20" y="75"/>
                </a:cubicBezTo>
                <a:cubicBezTo>
                  <a:pt x="26" y="69"/>
                  <a:pt x="34" y="66"/>
                  <a:pt x="43" y="66"/>
                </a:cubicBezTo>
                <a:cubicBezTo>
                  <a:pt x="47" y="66"/>
                  <a:pt x="47" y="66"/>
                  <a:pt x="47" y="66"/>
                </a:cubicBezTo>
                <a:cubicBezTo>
                  <a:pt x="47" y="65"/>
                  <a:pt x="47" y="64"/>
                  <a:pt x="48" y="63"/>
                </a:cubicBezTo>
                <a:cubicBezTo>
                  <a:pt x="49" y="61"/>
                  <a:pt x="51" y="59"/>
                  <a:pt x="53" y="57"/>
                </a:cubicBezTo>
                <a:cubicBezTo>
                  <a:pt x="53" y="57"/>
                  <a:pt x="53" y="57"/>
                  <a:pt x="53" y="57"/>
                </a:cubicBezTo>
                <a:cubicBezTo>
                  <a:pt x="54" y="56"/>
                  <a:pt x="56" y="56"/>
                  <a:pt x="57" y="55"/>
                </a:cubicBezTo>
                <a:cubicBezTo>
                  <a:pt x="57" y="55"/>
                  <a:pt x="57" y="55"/>
                  <a:pt x="57" y="55"/>
                </a:cubicBezTo>
                <a:cubicBezTo>
                  <a:pt x="59" y="55"/>
                  <a:pt x="60" y="55"/>
                  <a:pt x="62" y="55"/>
                </a:cubicBezTo>
                <a:cubicBezTo>
                  <a:pt x="67" y="55"/>
                  <a:pt x="71" y="56"/>
                  <a:pt x="74" y="59"/>
                </a:cubicBezTo>
                <a:cubicBezTo>
                  <a:pt x="74" y="59"/>
                  <a:pt x="74" y="59"/>
                  <a:pt x="74" y="59"/>
                </a:cubicBezTo>
                <a:cubicBezTo>
                  <a:pt x="74" y="59"/>
                  <a:pt x="74" y="59"/>
                  <a:pt x="74" y="59"/>
                </a:cubicBezTo>
                <a:cubicBezTo>
                  <a:pt x="75" y="61"/>
                  <a:pt x="77" y="63"/>
                  <a:pt x="77" y="66"/>
                </a:cubicBezTo>
                <a:cubicBezTo>
                  <a:pt x="81" y="66"/>
                  <a:pt x="81" y="66"/>
                  <a:pt x="81" y="66"/>
                </a:cubicBezTo>
                <a:cubicBezTo>
                  <a:pt x="87" y="66"/>
                  <a:pt x="92" y="63"/>
                  <a:pt x="96" y="59"/>
                </a:cubicBezTo>
                <a:cubicBezTo>
                  <a:pt x="100" y="55"/>
                  <a:pt x="103" y="50"/>
                  <a:pt x="103" y="44"/>
                </a:cubicBezTo>
                <a:cubicBezTo>
                  <a:pt x="103" y="38"/>
                  <a:pt x="100" y="32"/>
                  <a:pt x="96" y="29"/>
                </a:cubicBezTo>
                <a:cubicBezTo>
                  <a:pt x="96" y="29"/>
                  <a:pt x="96" y="29"/>
                  <a:pt x="96" y="29"/>
                </a:cubicBezTo>
                <a:cubicBezTo>
                  <a:pt x="96" y="28"/>
                  <a:pt x="96" y="28"/>
                  <a:pt x="96" y="28"/>
                </a:cubicBezTo>
                <a:cubicBezTo>
                  <a:pt x="92" y="25"/>
                  <a:pt x="87" y="22"/>
                  <a:pt x="81" y="22"/>
                </a:cubicBezTo>
                <a:cubicBezTo>
                  <a:pt x="31" y="22"/>
                  <a:pt x="31" y="22"/>
                  <a:pt x="31" y="22"/>
                </a:cubicBezTo>
                <a:cubicBezTo>
                  <a:pt x="31" y="23"/>
                  <a:pt x="31" y="23"/>
                  <a:pt x="31" y="23"/>
                </a:cubicBezTo>
                <a:cubicBezTo>
                  <a:pt x="31" y="24"/>
                  <a:pt x="31" y="24"/>
                  <a:pt x="31" y="24"/>
                </a:cubicBezTo>
                <a:cubicBezTo>
                  <a:pt x="30" y="26"/>
                  <a:pt x="28" y="28"/>
                  <a:pt x="27" y="29"/>
                </a:cubicBezTo>
                <a:cubicBezTo>
                  <a:pt x="27" y="29"/>
                  <a:pt x="27" y="29"/>
                  <a:pt x="27" y="29"/>
                </a:cubicBezTo>
                <a:cubicBezTo>
                  <a:pt x="25" y="30"/>
                  <a:pt x="24" y="31"/>
                  <a:pt x="22" y="32"/>
                </a:cubicBezTo>
                <a:cubicBezTo>
                  <a:pt x="20" y="33"/>
                  <a:pt x="18" y="33"/>
                  <a:pt x="16" y="33"/>
                </a:cubicBezTo>
                <a:cubicBezTo>
                  <a:pt x="11" y="33"/>
                  <a:pt x="7" y="31"/>
                  <a:pt x="4" y="28"/>
                </a:cubicBezTo>
                <a:cubicBezTo>
                  <a:pt x="4" y="28"/>
                  <a:pt x="4" y="28"/>
                  <a:pt x="4" y="28"/>
                </a:cubicBezTo>
                <a:cubicBezTo>
                  <a:pt x="4" y="28"/>
                  <a:pt x="4" y="28"/>
                  <a:pt x="4" y="28"/>
                </a:cubicBezTo>
                <a:cubicBezTo>
                  <a:pt x="1" y="25"/>
                  <a:pt x="0" y="21"/>
                  <a:pt x="0" y="17"/>
                </a:cubicBezTo>
                <a:cubicBezTo>
                  <a:pt x="0" y="12"/>
                  <a:pt x="1" y="8"/>
                  <a:pt x="4" y="5"/>
                </a:cubicBezTo>
                <a:cubicBezTo>
                  <a:pt x="4" y="5"/>
                  <a:pt x="4" y="5"/>
                  <a:pt x="4" y="5"/>
                </a:cubicBezTo>
                <a:cubicBezTo>
                  <a:pt x="4" y="5"/>
                  <a:pt x="4" y="5"/>
                  <a:pt x="4" y="5"/>
                </a:cubicBezTo>
                <a:cubicBezTo>
                  <a:pt x="7" y="2"/>
                  <a:pt x="11" y="0"/>
                  <a:pt x="16" y="0"/>
                </a:cubicBezTo>
                <a:cubicBezTo>
                  <a:pt x="20" y="0"/>
                  <a:pt x="24" y="2"/>
                  <a:pt x="27" y="5"/>
                </a:cubicBezTo>
                <a:cubicBezTo>
                  <a:pt x="27" y="5"/>
                  <a:pt x="27" y="5"/>
                  <a:pt x="27" y="5"/>
                </a:cubicBezTo>
                <a:cubicBezTo>
                  <a:pt x="28" y="5"/>
                  <a:pt x="28" y="5"/>
                  <a:pt x="28" y="5"/>
                </a:cubicBezTo>
                <a:cubicBezTo>
                  <a:pt x="29" y="7"/>
                  <a:pt x="30" y="9"/>
                  <a:pt x="31" y="11"/>
                </a:cubicBezTo>
                <a:cubicBezTo>
                  <a:pt x="81" y="11"/>
                  <a:pt x="81" y="11"/>
                  <a:pt x="81" y="11"/>
                </a:cubicBezTo>
                <a:cubicBezTo>
                  <a:pt x="90" y="11"/>
                  <a:pt x="98" y="15"/>
                  <a:pt x="104" y="21"/>
                </a:cubicBezTo>
                <a:cubicBezTo>
                  <a:pt x="104" y="21"/>
                  <a:pt x="104" y="21"/>
                  <a:pt x="104" y="21"/>
                </a:cubicBezTo>
                <a:cubicBezTo>
                  <a:pt x="104" y="21"/>
                  <a:pt x="104" y="21"/>
                  <a:pt x="104" y="21"/>
                </a:cubicBezTo>
                <a:cubicBezTo>
                  <a:pt x="104" y="21"/>
                  <a:pt x="104" y="21"/>
                  <a:pt x="104" y="21"/>
                </a:cubicBezTo>
                <a:cubicBezTo>
                  <a:pt x="110" y="27"/>
                  <a:pt x="114" y="35"/>
                  <a:pt x="114" y="44"/>
                </a:cubicBezTo>
                <a:cubicBezTo>
                  <a:pt x="114" y="53"/>
                  <a:pt x="110" y="61"/>
                  <a:pt x="104" y="67"/>
                </a:cubicBezTo>
                <a:cubicBezTo>
                  <a:pt x="98" y="73"/>
                  <a:pt x="90" y="76"/>
                  <a:pt x="81" y="76"/>
                </a:cubicBezTo>
                <a:cubicBezTo>
                  <a:pt x="77" y="76"/>
                  <a:pt x="77" y="76"/>
                  <a:pt x="77" y="76"/>
                </a:cubicBezTo>
                <a:cubicBezTo>
                  <a:pt x="77" y="77"/>
                  <a:pt x="77" y="77"/>
                  <a:pt x="77" y="77"/>
                </a:cubicBezTo>
                <a:cubicBezTo>
                  <a:pt x="77" y="77"/>
                  <a:pt x="77" y="77"/>
                  <a:pt x="77" y="77"/>
                </a:cubicBezTo>
                <a:cubicBezTo>
                  <a:pt x="76" y="79"/>
                  <a:pt x="75" y="80"/>
                  <a:pt x="74" y="82"/>
                </a:cubicBezTo>
                <a:cubicBezTo>
                  <a:pt x="73" y="83"/>
                  <a:pt x="71" y="85"/>
                  <a:pt x="69" y="86"/>
                </a:cubicBezTo>
                <a:cubicBezTo>
                  <a:pt x="67" y="87"/>
                  <a:pt x="64" y="87"/>
                  <a:pt x="62" y="87"/>
                </a:cubicBezTo>
                <a:cubicBezTo>
                  <a:pt x="58" y="87"/>
                  <a:pt x="53" y="85"/>
                  <a:pt x="50" y="82"/>
                </a:cubicBezTo>
                <a:cubicBezTo>
                  <a:pt x="50" y="82"/>
                  <a:pt x="50" y="82"/>
                  <a:pt x="50" y="82"/>
                </a:cubicBezTo>
                <a:cubicBezTo>
                  <a:pt x="49" y="80"/>
                  <a:pt x="47" y="79"/>
                  <a:pt x="47" y="76"/>
                </a:cubicBezTo>
                <a:cubicBezTo>
                  <a:pt x="43" y="76"/>
                  <a:pt x="43" y="76"/>
                  <a:pt x="43" y="76"/>
                </a:cubicBezTo>
                <a:cubicBezTo>
                  <a:pt x="37" y="76"/>
                  <a:pt x="32" y="79"/>
                  <a:pt x="28" y="82"/>
                </a:cubicBezTo>
                <a:cubicBezTo>
                  <a:pt x="28" y="83"/>
                  <a:pt x="28" y="83"/>
                  <a:pt x="28" y="83"/>
                </a:cubicBezTo>
                <a:cubicBezTo>
                  <a:pt x="24" y="87"/>
                  <a:pt x="21" y="92"/>
                  <a:pt x="21" y="98"/>
                </a:cubicBezTo>
                <a:cubicBezTo>
                  <a:pt x="21" y="104"/>
                  <a:pt x="24" y="109"/>
                  <a:pt x="27" y="113"/>
                </a:cubicBezTo>
                <a:cubicBezTo>
                  <a:pt x="28" y="113"/>
                  <a:pt x="28" y="113"/>
                  <a:pt x="28" y="113"/>
                </a:cubicBezTo>
                <a:cubicBezTo>
                  <a:pt x="32" y="117"/>
                  <a:pt x="37" y="120"/>
                  <a:pt x="43" y="120"/>
                </a:cubicBezTo>
                <a:cubicBezTo>
                  <a:pt x="93" y="120"/>
                  <a:pt x="93" y="120"/>
                  <a:pt x="93" y="120"/>
                </a:cubicBezTo>
                <a:cubicBezTo>
                  <a:pt x="93" y="119"/>
                  <a:pt x="94" y="118"/>
                  <a:pt x="94" y="117"/>
                </a:cubicBezTo>
                <a:cubicBezTo>
                  <a:pt x="96" y="114"/>
                  <a:pt x="98" y="112"/>
                  <a:pt x="101" y="111"/>
                </a:cubicBezTo>
                <a:cubicBezTo>
                  <a:pt x="101" y="111"/>
                  <a:pt x="101" y="111"/>
                  <a:pt x="101" y="111"/>
                </a:cubicBezTo>
                <a:cubicBezTo>
                  <a:pt x="102" y="110"/>
                  <a:pt x="103" y="110"/>
                  <a:pt x="104" y="109"/>
                </a:cubicBezTo>
                <a:cubicBezTo>
                  <a:pt x="106" y="109"/>
                  <a:pt x="107" y="109"/>
                  <a:pt x="108" y="109"/>
                </a:cubicBezTo>
                <a:cubicBezTo>
                  <a:pt x="113" y="109"/>
                  <a:pt x="117" y="111"/>
                  <a:pt x="120" y="113"/>
                </a:cubicBezTo>
                <a:cubicBezTo>
                  <a:pt x="120" y="114"/>
                  <a:pt x="120" y="114"/>
                  <a:pt x="120" y="114"/>
                </a:cubicBezTo>
                <a:cubicBezTo>
                  <a:pt x="120" y="114"/>
                  <a:pt x="120" y="114"/>
                  <a:pt x="120" y="114"/>
                </a:cubicBezTo>
                <a:cubicBezTo>
                  <a:pt x="123" y="117"/>
                  <a:pt x="124" y="121"/>
                  <a:pt x="124" y="125"/>
                </a:cubicBezTo>
                <a:cubicBezTo>
                  <a:pt x="124" y="130"/>
                  <a:pt x="123" y="134"/>
                  <a:pt x="120" y="137"/>
                </a:cubicBezTo>
                <a:cubicBezTo>
                  <a:pt x="119" y="137"/>
                  <a:pt x="119" y="137"/>
                  <a:pt x="119" y="137"/>
                </a:cubicBezTo>
                <a:cubicBezTo>
                  <a:pt x="116" y="140"/>
                  <a:pt x="112" y="141"/>
                  <a:pt x="108" y="141"/>
                </a:cubicBezTo>
                <a:cubicBezTo>
                  <a:pt x="104" y="141"/>
                  <a:pt x="100" y="140"/>
                  <a:pt x="97" y="137"/>
                </a:cubicBezTo>
                <a:cubicBezTo>
                  <a:pt x="97" y="137"/>
                  <a:pt x="97" y="137"/>
                  <a:pt x="97" y="137"/>
                </a:cubicBezTo>
                <a:cubicBezTo>
                  <a:pt x="97" y="137"/>
                  <a:pt x="97" y="137"/>
                  <a:pt x="97" y="137"/>
                </a:cubicBezTo>
                <a:cubicBezTo>
                  <a:pt x="95" y="135"/>
                  <a:pt x="94" y="133"/>
                  <a:pt x="93" y="131"/>
                </a:cubicBezTo>
                <a:close/>
                <a:moveTo>
                  <a:pt x="58" y="75"/>
                </a:moveTo>
                <a:cubicBezTo>
                  <a:pt x="58" y="75"/>
                  <a:pt x="58" y="75"/>
                  <a:pt x="58" y="75"/>
                </a:cubicBezTo>
                <a:cubicBezTo>
                  <a:pt x="59" y="76"/>
                  <a:pt x="60" y="76"/>
                  <a:pt x="62" y="76"/>
                </a:cubicBezTo>
                <a:cubicBezTo>
                  <a:pt x="63" y="76"/>
                  <a:pt x="64" y="76"/>
                  <a:pt x="64" y="76"/>
                </a:cubicBezTo>
                <a:cubicBezTo>
                  <a:pt x="65" y="76"/>
                  <a:pt x="66" y="75"/>
                  <a:pt x="66" y="75"/>
                </a:cubicBezTo>
                <a:cubicBezTo>
                  <a:pt x="67" y="74"/>
                  <a:pt x="67" y="74"/>
                  <a:pt x="67" y="73"/>
                </a:cubicBezTo>
                <a:cubicBezTo>
                  <a:pt x="68" y="71"/>
                  <a:pt x="68" y="69"/>
                  <a:pt x="66" y="67"/>
                </a:cubicBezTo>
                <a:cubicBezTo>
                  <a:pt x="66" y="67"/>
                  <a:pt x="66" y="67"/>
                  <a:pt x="66" y="67"/>
                </a:cubicBezTo>
                <a:cubicBezTo>
                  <a:pt x="65" y="66"/>
                  <a:pt x="64" y="65"/>
                  <a:pt x="62" y="65"/>
                </a:cubicBezTo>
                <a:cubicBezTo>
                  <a:pt x="61" y="65"/>
                  <a:pt x="61" y="66"/>
                  <a:pt x="61" y="66"/>
                </a:cubicBezTo>
                <a:cubicBezTo>
                  <a:pt x="60" y="66"/>
                  <a:pt x="60" y="66"/>
                  <a:pt x="60" y="66"/>
                </a:cubicBezTo>
                <a:cubicBezTo>
                  <a:pt x="60" y="66"/>
                  <a:pt x="59" y="66"/>
                  <a:pt x="59" y="66"/>
                </a:cubicBezTo>
                <a:cubicBezTo>
                  <a:pt x="59" y="66"/>
                  <a:pt x="59" y="66"/>
                  <a:pt x="59" y="66"/>
                </a:cubicBezTo>
                <a:cubicBezTo>
                  <a:pt x="58" y="67"/>
                  <a:pt x="58" y="68"/>
                  <a:pt x="57" y="68"/>
                </a:cubicBezTo>
                <a:cubicBezTo>
                  <a:pt x="56" y="70"/>
                  <a:pt x="56" y="73"/>
                  <a:pt x="58" y="75"/>
                </a:cubicBezTo>
                <a:close/>
                <a:moveTo>
                  <a:pt x="20" y="13"/>
                </a:moveTo>
                <a:cubicBezTo>
                  <a:pt x="20" y="13"/>
                  <a:pt x="20" y="13"/>
                  <a:pt x="20" y="13"/>
                </a:cubicBezTo>
                <a:cubicBezTo>
                  <a:pt x="19" y="12"/>
                  <a:pt x="17" y="11"/>
                  <a:pt x="16" y="11"/>
                </a:cubicBezTo>
                <a:cubicBezTo>
                  <a:pt x="14" y="11"/>
                  <a:pt x="13" y="12"/>
                  <a:pt x="12" y="13"/>
                </a:cubicBezTo>
                <a:cubicBezTo>
                  <a:pt x="12" y="13"/>
                  <a:pt x="12" y="13"/>
                  <a:pt x="12" y="13"/>
                </a:cubicBezTo>
                <a:cubicBezTo>
                  <a:pt x="10" y="15"/>
                  <a:pt x="10" y="19"/>
                  <a:pt x="12" y="21"/>
                </a:cubicBezTo>
                <a:cubicBezTo>
                  <a:pt x="12" y="21"/>
                  <a:pt x="12" y="21"/>
                  <a:pt x="12" y="21"/>
                </a:cubicBezTo>
                <a:cubicBezTo>
                  <a:pt x="13" y="22"/>
                  <a:pt x="14" y="22"/>
                  <a:pt x="16" y="22"/>
                </a:cubicBezTo>
                <a:cubicBezTo>
                  <a:pt x="17" y="22"/>
                  <a:pt x="17" y="22"/>
                  <a:pt x="18" y="22"/>
                </a:cubicBezTo>
                <a:cubicBezTo>
                  <a:pt x="18" y="22"/>
                  <a:pt x="19" y="21"/>
                  <a:pt x="20" y="21"/>
                </a:cubicBezTo>
                <a:cubicBezTo>
                  <a:pt x="20" y="21"/>
                  <a:pt x="20" y="21"/>
                  <a:pt x="20" y="21"/>
                </a:cubicBezTo>
                <a:cubicBezTo>
                  <a:pt x="20" y="21"/>
                  <a:pt x="20" y="21"/>
                  <a:pt x="20" y="21"/>
                </a:cubicBezTo>
                <a:cubicBezTo>
                  <a:pt x="20" y="20"/>
                  <a:pt x="21" y="20"/>
                  <a:pt x="21" y="19"/>
                </a:cubicBezTo>
                <a:cubicBezTo>
                  <a:pt x="21" y="19"/>
                  <a:pt x="21" y="19"/>
                  <a:pt x="21" y="19"/>
                </a:cubicBezTo>
                <a:cubicBezTo>
                  <a:pt x="22" y="17"/>
                  <a:pt x="21" y="14"/>
                  <a:pt x="20" y="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11" name="Freeform 4000"/>
          <p:cNvSpPr>
            <a:spLocks noEditPoints="1"/>
          </p:cNvSpPr>
          <p:nvPr/>
        </p:nvSpPr>
        <p:spPr bwMode="auto">
          <a:xfrm>
            <a:off x="9762445" y="5123479"/>
            <a:ext cx="246385" cy="246328"/>
          </a:xfrm>
          <a:custGeom>
            <a:avLst/>
            <a:gdLst>
              <a:gd name="T0" fmla="*/ 121 w 152"/>
              <a:gd name="T1" fmla="*/ 24 h 152"/>
              <a:gd name="T2" fmla="*/ 100 w 152"/>
              <a:gd name="T3" fmla="*/ 44 h 152"/>
              <a:gd name="T4" fmla="*/ 26 w 152"/>
              <a:gd name="T5" fmla="*/ 38 h 152"/>
              <a:gd name="T6" fmla="*/ 71 w 152"/>
              <a:gd name="T7" fmla="*/ 62 h 152"/>
              <a:gd name="T8" fmla="*/ 73 w 152"/>
              <a:gd name="T9" fmla="*/ 71 h 152"/>
              <a:gd name="T10" fmla="*/ 50 w 152"/>
              <a:gd name="T11" fmla="*/ 94 h 152"/>
              <a:gd name="T12" fmla="*/ 21 w 152"/>
              <a:gd name="T13" fmla="*/ 92 h 152"/>
              <a:gd name="T14" fmla="*/ 40 w 152"/>
              <a:gd name="T15" fmla="*/ 110 h 152"/>
              <a:gd name="T16" fmla="*/ 43 w 152"/>
              <a:gd name="T17" fmla="*/ 113 h 152"/>
              <a:gd name="T18" fmla="*/ 60 w 152"/>
              <a:gd name="T19" fmla="*/ 131 h 152"/>
              <a:gd name="T20" fmla="*/ 58 w 152"/>
              <a:gd name="T21" fmla="*/ 102 h 152"/>
              <a:gd name="T22" fmla="*/ 81 w 152"/>
              <a:gd name="T23" fmla="*/ 80 h 152"/>
              <a:gd name="T24" fmla="*/ 90 w 152"/>
              <a:gd name="T25" fmla="*/ 81 h 152"/>
              <a:gd name="T26" fmla="*/ 115 w 152"/>
              <a:gd name="T27" fmla="*/ 127 h 152"/>
              <a:gd name="T28" fmla="*/ 108 w 152"/>
              <a:gd name="T29" fmla="*/ 53 h 152"/>
              <a:gd name="T30" fmla="*/ 121 w 152"/>
              <a:gd name="T31" fmla="*/ 23 h 152"/>
              <a:gd name="T32" fmla="*/ 113 w 152"/>
              <a:gd name="T33" fmla="*/ 16 h 152"/>
              <a:gd name="T34" fmla="*/ 113 w 152"/>
              <a:gd name="T35" fmla="*/ 16 h 152"/>
              <a:gd name="T36" fmla="*/ 118 w 152"/>
              <a:gd name="T37" fmla="*/ 58 h 152"/>
              <a:gd name="T38" fmla="*/ 124 w 152"/>
              <a:gd name="T39" fmla="*/ 132 h 152"/>
              <a:gd name="T40" fmla="*/ 112 w 152"/>
              <a:gd name="T41" fmla="*/ 145 h 152"/>
              <a:gd name="T42" fmla="*/ 103 w 152"/>
              <a:gd name="T43" fmla="*/ 142 h 152"/>
              <a:gd name="T44" fmla="*/ 68 w 152"/>
              <a:gd name="T45" fmla="*/ 108 h 152"/>
              <a:gd name="T46" fmla="*/ 70 w 152"/>
              <a:gd name="T47" fmla="*/ 137 h 152"/>
              <a:gd name="T48" fmla="*/ 49 w 152"/>
              <a:gd name="T49" fmla="*/ 150 h 152"/>
              <a:gd name="T50" fmla="*/ 34 w 152"/>
              <a:gd name="T51" fmla="*/ 119 h 152"/>
              <a:gd name="T52" fmla="*/ 1 w 152"/>
              <a:gd name="T53" fmla="*/ 97 h 152"/>
              <a:gd name="T54" fmla="*/ 16 w 152"/>
              <a:gd name="T55" fmla="*/ 83 h 152"/>
              <a:gd name="T56" fmla="*/ 20 w 152"/>
              <a:gd name="T57" fmla="*/ 81 h 152"/>
              <a:gd name="T58" fmla="*/ 59 w 152"/>
              <a:gd name="T59" fmla="*/ 70 h 152"/>
              <a:gd name="T60" fmla="*/ 6 w 152"/>
              <a:gd name="T61" fmla="*/ 42 h 152"/>
              <a:gd name="T62" fmla="*/ 8 w 152"/>
              <a:gd name="T63" fmla="*/ 41 h 152"/>
              <a:gd name="T64" fmla="*/ 25 w 152"/>
              <a:gd name="T65" fmla="*/ 27 h 152"/>
              <a:gd name="T66" fmla="*/ 113 w 152"/>
              <a:gd name="T67" fmla="*/ 16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52" h="152">
                <a:moveTo>
                  <a:pt x="121" y="23"/>
                </a:moveTo>
                <a:cubicBezTo>
                  <a:pt x="121" y="24"/>
                  <a:pt x="121" y="24"/>
                  <a:pt x="121" y="24"/>
                </a:cubicBezTo>
                <a:cubicBezTo>
                  <a:pt x="100" y="44"/>
                  <a:pt x="100" y="44"/>
                  <a:pt x="100" y="44"/>
                </a:cubicBezTo>
                <a:cubicBezTo>
                  <a:pt x="100" y="44"/>
                  <a:pt x="100" y="44"/>
                  <a:pt x="100" y="44"/>
                </a:cubicBezTo>
                <a:cubicBezTo>
                  <a:pt x="99" y="45"/>
                  <a:pt x="97" y="46"/>
                  <a:pt x="95" y="46"/>
                </a:cubicBezTo>
                <a:cubicBezTo>
                  <a:pt x="26" y="38"/>
                  <a:pt x="26" y="38"/>
                  <a:pt x="26" y="38"/>
                </a:cubicBezTo>
                <a:cubicBezTo>
                  <a:pt x="21" y="42"/>
                  <a:pt x="21" y="42"/>
                  <a:pt x="21" y="42"/>
                </a:cubicBezTo>
                <a:cubicBezTo>
                  <a:pt x="71" y="62"/>
                  <a:pt x="71" y="62"/>
                  <a:pt x="71" y="62"/>
                </a:cubicBezTo>
                <a:cubicBezTo>
                  <a:pt x="71" y="63"/>
                  <a:pt x="72" y="63"/>
                  <a:pt x="73" y="64"/>
                </a:cubicBezTo>
                <a:cubicBezTo>
                  <a:pt x="75" y="66"/>
                  <a:pt x="75" y="69"/>
                  <a:pt x="73" y="71"/>
                </a:cubicBezTo>
                <a:cubicBezTo>
                  <a:pt x="50" y="94"/>
                  <a:pt x="50" y="94"/>
                  <a:pt x="50" y="94"/>
                </a:cubicBezTo>
                <a:cubicBezTo>
                  <a:pt x="50" y="94"/>
                  <a:pt x="50" y="94"/>
                  <a:pt x="50" y="94"/>
                </a:cubicBezTo>
                <a:cubicBezTo>
                  <a:pt x="49" y="95"/>
                  <a:pt x="47" y="96"/>
                  <a:pt x="45" y="96"/>
                </a:cubicBezTo>
                <a:cubicBezTo>
                  <a:pt x="21" y="92"/>
                  <a:pt x="21" y="92"/>
                  <a:pt x="21" y="92"/>
                </a:cubicBezTo>
                <a:cubicBezTo>
                  <a:pt x="15" y="98"/>
                  <a:pt x="15" y="98"/>
                  <a:pt x="15" y="98"/>
                </a:cubicBezTo>
                <a:cubicBezTo>
                  <a:pt x="40" y="110"/>
                  <a:pt x="40" y="110"/>
                  <a:pt x="40" y="110"/>
                </a:cubicBezTo>
                <a:cubicBezTo>
                  <a:pt x="40" y="110"/>
                  <a:pt x="40" y="110"/>
                  <a:pt x="40" y="110"/>
                </a:cubicBezTo>
                <a:cubicBezTo>
                  <a:pt x="41" y="111"/>
                  <a:pt x="42" y="112"/>
                  <a:pt x="43" y="113"/>
                </a:cubicBezTo>
                <a:cubicBezTo>
                  <a:pt x="54" y="137"/>
                  <a:pt x="54" y="137"/>
                  <a:pt x="54" y="137"/>
                </a:cubicBezTo>
                <a:cubicBezTo>
                  <a:pt x="60" y="131"/>
                  <a:pt x="60" y="131"/>
                  <a:pt x="60" y="131"/>
                </a:cubicBezTo>
                <a:cubicBezTo>
                  <a:pt x="57" y="107"/>
                  <a:pt x="57" y="107"/>
                  <a:pt x="57" y="107"/>
                </a:cubicBezTo>
                <a:cubicBezTo>
                  <a:pt x="56" y="106"/>
                  <a:pt x="57" y="104"/>
                  <a:pt x="58" y="102"/>
                </a:cubicBezTo>
                <a:cubicBezTo>
                  <a:pt x="81" y="80"/>
                  <a:pt x="81" y="80"/>
                  <a:pt x="81" y="80"/>
                </a:cubicBezTo>
                <a:cubicBezTo>
                  <a:pt x="81" y="80"/>
                  <a:pt x="81" y="80"/>
                  <a:pt x="81" y="80"/>
                </a:cubicBezTo>
                <a:cubicBezTo>
                  <a:pt x="82" y="79"/>
                  <a:pt x="82" y="79"/>
                  <a:pt x="83" y="78"/>
                </a:cubicBezTo>
                <a:cubicBezTo>
                  <a:pt x="86" y="77"/>
                  <a:pt x="89" y="79"/>
                  <a:pt x="90" y="81"/>
                </a:cubicBezTo>
                <a:cubicBezTo>
                  <a:pt x="110" y="131"/>
                  <a:pt x="110" y="131"/>
                  <a:pt x="110" y="131"/>
                </a:cubicBezTo>
                <a:cubicBezTo>
                  <a:pt x="115" y="127"/>
                  <a:pt x="115" y="127"/>
                  <a:pt x="115" y="127"/>
                </a:cubicBezTo>
                <a:cubicBezTo>
                  <a:pt x="106" y="57"/>
                  <a:pt x="106" y="57"/>
                  <a:pt x="106" y="57"/>
                </a:cubicBezTo>
                <a:cubicBezTo>
                  <a:pt x="106" y="56"/>
                  <a:pt x="107" y="54"/>
                  <a:pt x="108" y="53"/>
                </a:cubicBezTo>
                <a:cubicBezTo>
                  <a:pt x="129" y="32"/>
                  <a:pt x="129" y="32"/>
                  <a:pt x="129" y="32"/>
                </a:cubicBezTo>
                <a:cubicBezTo>
                  <a:pt x="134" y="26"/>
                  <a:pt x="126" y="18"/>
                  <a:pt x="121" y="23"/>
                </a:cubicBezTo>
                <a:cubicBezTo>
                  <a:pt x="121" y="23"/>
                  <a:pt x="121" y="23"/>
                  <a:pt x="121" y="23"/>
                </a:cubicBezTo>
                <a:close/>
                <a:moveTo>
                  <a:pt x="113" y="16"/>
                </a:moveTo>
                <a:cubicBezTo>
                  <a:pt x="113" y="16"/>
                  <a:pt x="113" y="16"/>
                  <a:pt x="113" y="16"/>
                </a:cubicBezTo>
                <a:cubicBezTo>
                  <a:pt x="113" y="16"/>
                  <a:pt x="113" y="16"/>
                  <a:pt x="113" y="16"/>
                </a:cubicBezTo>
                <a:cubicBezTo>
                  <a:pt x="129" y="0"/>
                  <a:pt x="152" y="24"/>
                  <a:pt x="137" y="39"/>
                </a:cubicBezTo>
                <a:cubicBezTo>
                  <a:pt x="118" y="58"/>
                  <a:pt x="118" y="58"/>
                  <a:pt x="118" y="58"/>
                </a:cubicBezTo>
                <a:cubicBezTo>
                  <a:pt x="126" y="128"/>
                  <a:pt x="126" y="128"/>
                  <a:pt x="126" y="128"/>
                </a:cubicBezTo>
                <a:cubicBezTo>
                  <a:pt x="126" y="130"/>
                  <a:pt x="125" y="131"/>
                  <a:pt x="124" y="132"/>
                </a:cubicBezTo>
                <a:cubicBezTo>
                  <a:pt x="124" y="132"/>
                  <a:pt x="124" y="132"/>
                  <a:pt x="124" y="132"/>
                </a:cubicBezTo>
                <a:cubicBezTo>
                  <a:pt x="112" y="145"/>
                  <a:pt x="112" y="145"/>
                  <a:pt x="112" y="145"/>
                </a:cubicBezTo>
                <a:cubicBezTo>
                  <a:pt x="110" y="147"/>
                  <a:pt x="106" y="147"/>
                  <a:pt x="104" y="145"/>
                </a:cubicBezTo>
                <a:cubicBezTo>
                  <a:pt x="104" y="144"/>
                  <a:pt x="103" y="143"/>
                  <a:pt x="103" y="142"/>
                </a:cubicBezTo>
                <a:cubicBezTo>
                  <a:pt x="83" y="93"/>
                  <a:pt x="83" y="93"/>
                  <a:pt x="83" y="93"/>
                </a:cubicBezTo>
                <a:cubicBezTo>
                  <a:pt x="68" y="108"/>
                  <a:pt x="68" y="108"/>
                  <a:pt x="68" y="108"/>
                </a:cubicBezTo>
                <a:cubicBezTo>
                  <a:pt x="71" y="132"/>
                  <a:pt x="71" y="132"/>
                  <a:pt x="71" y="132"/>
                </a:cubicBezTo>
                <a:cubicBezTo>
                  <a:pt x="72" y="134"/>
                  <a:pt x="71" y="136"/>
                  <a:pt x="70" y="137"/>
                </a:cubicBezTo>
                <a:cubicBezTo>
                  <a:pt x="56" y="150"/>
                  <a:pt x="56" y="150"/>
                  <a:pt x="56" y="150"/>
                </a:cubicBezTo>
                <a:cubicBezTo>
                  <a:pt x="54" y="152"/>
                  <a:pt x="51" y="152"/>
                  <a:pt x="49" y="150"/>
                </a:cubicBezTo>
                <a:cubicBezTo>
                  <a:pt x="48" y="150"/>
                  <a:pt x="48" y="149"/>
                  <a:pt x="48" y="148"/>
                </a:cubicBezTo>
                <a:cubicBezTo>
                  <a:pt x="34" y="119"/>
                  <a:pt x="34" y="119"/>
                  <a:pt x="34" y="119"/>
                </a:cubicBezTo>
                <a:cubicBezTo>
                  <a:pt x="4" y="105"/>
                  <a:pt x="4" y="105"/>
                  <a:pt x="4" y="105"/>
                </a:cubicBezTo>
                <a:cubicBezTo>
                  <a:pt x="1" y="103"/>
                  <a:pt x="0" y="100"/>
                  <a:pt x="1" y="97"/>
                </a:cubicBezTo>
                <a:cubicBezTo>
                  <a:pt x="2" y="97"/>
                  <a:pt x="2" y="96"/>
                  <a:pt x="2" y="96"/>
                </a:cubicBezTo>
                <a:cubicBezTo>
                  <a:pt x="16" y="83"/>
                  <a:pt x="16" y="83"/>
                  <a:pt x="16" y="83"/>
                </a:cubicBezTo>
                <a:cubicBezTo>
                  <a:pt x="17" y="81"/>
                  <a:pt x="19" y="81"/>
                  <a:pt x="20" y="81"/>
                </a:cubicBezTo>
                <a:cubicBezTo>
                  <a:pt x="20" y="81"/>
                  <a:pt x="20" y="81"/>
                  <a:pt x="20" y="81"/>
                </a:cubicBezTo>
                <a:cubicBezTo>
                  <a:pt x="44" y="85"/>
                  <a:pt x="44" y="85"/>
                  <a:pt x="44" y="85"/>
                </a:cubicBezTo>
                <a:cubicBezTo>
                  <a:pt x="59" y="70"/>
                  <a:pt x="59" y="70"/>
                  <a:pt x="59" y="70"/>
                </a:cubicBezTo>
                <a:cubicBezTo>
                  <a:pt x="9" y="49"/>
                  <a:pt x="9" y="49"/>
                  <a:pt x="9" y="49"/>
                </a:cubicBezTo>
                <a:cubicBezTo>
                  <a:pt x="7" y="48"/>
                  <a:pt x="5" y="45"/>
                  <a:pt x="6" y="42"/>
                </a:cubicBezTo>
                <a:cubicBezTo>
                  <a:pt x="7" y="42"/>
                  <a:pt x="7" y="41"/>
                  <a:pt x="8" y="41"/>
                </a:cubicBezTo>
                <a:cubicBezTo>
                  <a:pt x="8" y="41"/>
                  <a:pt x="8" y="41"/>
                  <a:pt x="8" y="41"/>
                </a:cubicBezTo>
                <a:cubicBezTo>
                  <a:pt x="20" y="28"/>
                  <a:pt x="20" y="28"/>
                  <a:pt x="20" y="28"/>
                </a:cubicBezTo>
                <a:cubicBezTo>
                  <a:pt x="21" y="27"/>
                  <a:pt x="23" y="26"/>
                  <a:pt x="25" y="27"/>
                </a:cubicBezTo>
                <a:cubicBezTo>
                  <a:pt x="94" y="35"/>
                  <a:pt x="94" y="35"/>
                  <a:pt x="94" y="35"/>
                </a:cubicBezTo>
                <a:cubicBezTo>
                  <a:pt x="113" y="16"/>
                  <a:pt x="113" y="16"/>
                  <a:pt x="113" y="1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12" name="Freeform 4001"/>
          <p:cNvSpPr>
            <a:spLocks noEditPoints="1"/>
          </p:cNvSpPr>
          <p:nvPr/>
        </p:nvSpPr>
        <p:spPr bwMode="auto">
          <a:xfrm>
            <a:off x="10587834" y="4262699"/>
            <a:ext cx="221746" cy="220327"/>
          </a:xfrm>
          <a:custGeom>
            <a:avLst/>
            <a:gdLst>
              <a:gd name="T0" fmla="*/ 72 w 137"/>
              <a:gd name="T1" fmla="*/ 15 h 136"/>
              <a:gd name="T2" fmla="*/ 106 w 137"/>
              <a:gd name="T3" fmla="*/ 31 h 136"/>
              <a:gd name="T4" fmla="*/ 121 w 137"/>
              <a:gd name="T5" fmla="*/ 65 h 136"/>
              <a:gd name="T6" fmla="*/ 133 w 137"/>
              <a:gd name="T7" fmla="*/ 65 h 136"/>
              <a:gd name="T8" fmla="*/ 137 w 137"/>
              <a:gd name="T9" fmla="*/ 68 h 136"/>
              <a:gd name="T10" fmla="*/ 133 w 137"/>
              <a:gd name="T11" fmla="*/ 71 h 136"/>
              <a:gd name="T12" fmla="*/ 121 w 137"/>
              <a:gd name="T13" fmla="*/ 71 h 136"/>
              <a:gd name="T14" fmla="*/ 106 w 137"/>
              <a:gd name="T15" fmla="*/ 105 h 136"/>
              <a:gd name="T16" fmla="*/ 72 w 137"/>
              <a:gd name="T17" fmla="*/ 121 h 136"/>
              <a:gd name="T18" fmla="*/ 72 w 137"/>
              <a:gd name="T19" fmla="*/ 133 h 136"/>
              <a:gd name="T20" fmla="*/ 68 w 137"/>
              <a:gd name="T21" fmla="*/ 136 h 136"/>
              <a:gd name="T22" fmla="*/ 65 w 137"/>
              <a:gd name="T23" fmla="*/ 133 h 136"/>
              <a:gd name="T24" fmla="*/ 65 w 137"/>
              <a:gd name="T25" fmla="*/ 121 h 136"/>
              <a:gd name="T26" fmla="*/ 31 w 137"/>
              <a:gd name="T27" fmla="*/ 105 h 136"/>
              <a:gd name="T28" fmla="*/ 16 w 137"/>
              <a:gd name="T29" fmla="*/ 71 h 136"/>
              <a:gd name="T30" fmla="*/ 3 w 137"/>
              <a:gd name="T31" fmla="*/ 71 h 136"/>
              <a:gd name="T32" fmla="*/ 0 w 137"/>
              <a:gd name="T33" fmla="*/ 68 h 136"/>
              <a:gd name="T34" fmla="*/ 3 w 137"/>
              <a:gd name="T35" fmla="*/ 65 h 136"/>
              <a:gd name="T36" fmla="*/ 16 w 137"/>
              <a:gd name="T37" fmla="*/ 65 h 136"/>
              <a:gd name="T38" fmla="*/ 31 w 137"/>
              <a:gd name="T39" fmla="*/ 31 h 136"/>
              <a:gd name="T40" fmla="*/ 65 w 137"/>
              <a:gd name="T41" fmla="*/ 15 h 136"/>
              <a:gd name="T42" fmla="*/ 65 w 137"/>
              <a:gd name="T43" fmla="*/ 3 h 136"/>
              <a:gd name="T44" fmla="*/ 68 w 137"/>
              <a:gd name="T45" fmla="*/ 0 h 136"/>
              <a:gd name="T46" fmla="*/ 72 w 137"/>
              <a:gd name="T47" fmla="*/ 3 h 136"/>
              <a:gd name="T48" fmla="*/ 72 w 137"/>
              <a:gd name="T49" fmla="*/ 15 h 136"/>
              <a:gd name="T50" fmla="*/ 68 w 137"/>
              <a:gd name="T51" fmla="*/ 63 h 136"/>
              <a:gd name="T52" fmla="*/ 74 w 137"/>
              <a:gd name="T53" fmla="*/ 68 h 136"/>
              <a:gd name="T54" fmla="*/ 68 w 137"/>
              <a:gd name="T55" fmla="*/ 74 h 136"/>
              <a:gd name="T56" fmla="*/ 63 w 137"/>
              <a:gd name="T57" fmla="*/ 68 h 136"/>
              <a:gd name="T58" fmla="*/ 68 w 137"/>
              <a:gd name="T59" fmla="*/ 63 h 136"/>
              <a:gd name="T60" fmla="*/ 68 w 137"/>
              <a:gd name="T61" fmla="*/ 43 h 136"/>
              <a:gd name="T62" fmla="*/ 86 w 137"/>
              <a:gd name="T63" fmla="*/ 50 h 136"/>
              <a:gd name="T64" fmla="*/ 86 w 137"/>
              <a:gd name="T65" fmla="*/ 50 h 136"/>
              <a:gd name="T66" fmla="*/ 94 w 137"/>
              <a:gd name="T67" fmla="*/ 68 h 136"/>
              <a:gd name="T68" fmla="*/ 86 w 137"/>
              <a:gd name="T69" fmla="*/ 86 h 136"/>
              <a:gd name="T70" fmla="*/ 86 w 137"/>
              <a:gd name="T71" fmla="*/ 86 h 136"/>
              <a:gd name="T72" fmla="*/ 68 w 137"/>
              <a:gd name="T73" fmla="*/ 93 h 136"/>
              <a:gd name="T74" fmla="*/ 50 w 137"/>
              <a:gd name="T75" fmla="*/ 86 h 136"/>
              <a:gd name="T76" fmla="*/ 50 w 137"/>
              <a:gd name="T77" fmla="*/ 86 h 136"/>
              <a:gd name="T78" fmla="*/ 43 w 137"/>
              <a:gd name="T79" fmla="*/ 68 h 136"/>
              <a:gd name="T80" fmla="*/ 50 w 137"/>
              <a:gd name="T81" fmla="*/ 50 h 136"/>
              <a:gd name="T82" fmla="*/ 50 w 137"/>
              <a:gd name="T83" fmla="*/ 50 h 136"/>
              <a:gd name="T84" fmla="*/ 68 w 137"/>
              <a:gd name="T85" fmla="*/ 43 h 136"/>
              <a:gd name="T86" fmla="*/ 82 w 137"/>
              <a:gd name="T87" fmla="*/ 55 h 136"/>
              <a:gd name="T88" fmla="*/ 68 w 137"/>
              <a:gd name="T89" fmla="*/ 49 h 136"/>
              <a:gd name="T90" fmla="*/ 55 w 137"/>
              <a:gd name="T91" fmla="*/ 55 h 136"/>
              <a:gd name="T92" fmla="*/ 50 w 137"/>
              <a:gd name="T93" fmla="*/ 68 h 136"/>
              <a:gd name="T94" fmla="*/ 55 w 137"/>
              <a:gd name="T95" fmla="*/ 81 h 136"/>
              <a:gd name="T96" fmla="*/ 68 w 137"/>
              <a:gd name="T97" fmla="*/ 87 h 136"/>
              <a:gd name="T98" fmla="*/ 82 w 137"/>
              <a:gd name="T99" fmla="*/ 81 h 136"/>
              <a:gd name="T100" fmla="*/ 87 w 137"/>
              <a:gd name="T101" fmla="*/ 68 h 136"/>
              <a:gd name="T102" fmla="*/ 82 w 137"/>
              <a:gd name="T103" fmla="*/ 55 h 136"/>
              <a:gd name="T104" fmla="*/ 98 w 137"/>
              <a:gd name="T105" fmla="*/ 38 h 136"/>
              <a:gd name="T106" fmla="*/ 68 w 137"/>
              <a:gd name="T107" fmla="*/ 26 h 136"/>
              <a:gd name="T108" fmla="*/ 39 w 137"/>
              <a:gd name="T109" fmla="*/ 38 h 136"/>
              <a:gd name="T110" fmla="*/ 26 w 137"/>
              <a:gd name="T111" fmla="*/ 68 h 136"/>
              <a:gd name="T112" fmla="*/ 39 w 137"/>
              <a:gd name="T113" fmla="*/ 98 h 136"/>
              <a:gd name="T114" fmla="*/ 68 w 137"/>
              <a:gd name="T115" fmla="*/ 110 h 136"/>
              <a:gd name="T116" fmla="*/ 98 w 137"/>
              <a:gd name="T117" fmla="*/ 98 h 136"/>
              <a:gd name="T118" fmla="*/ 110 w 137"/>
              <a:gd name="T119" fmla="*/ 68 h 136"/>
              <a:gd name="T120" fmla="*/ 98 w 137"/>
              <a:gd name="T121" fmla="*/ 38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</a:cxnLst>
            <a:rect l="0" t="0" r="r" b="b"/>
            <a:pathLst>
              <a:path w="137" h="136">
                <a:moveTo>
                  <a:pt x="72" y="15"/>
                </a:moveTo>
                <a:cubicBezTo>
                  <a:pt x="85" y="16"/>
                  <a:pt x="97" y="22"/>
                  <a:pt x="106" y="31"/>
                </a:cubicBezTo>
                <a:cubicBezTo>
                  <a:pt x="115" y="40"/>
                  <a:pt x="120" y="52"/>
                  <a:pt x="121" y="65"/>
                </a:cubicBezTo>
                <a:cubicBezTo>
                  <a:pt x="133" y="65"/>
                  <a:pt x="133" y="65"/>
                  <a:pt x="133" y="65"/>
                </a:cubicBezTo>
                <a:cubicBezTo>
                  <a:pt x="135" y="65"/>
                  <a:pt x="137" y="66"/>
                  <a:pt x="137" y="68"/>
                </a:cubicBezTo>
                <a:cubicBezTo>
                  <a:pt x="137" y="70"/>
                  <a:pt x="135" y="71"/>
                  <a:pt x="133" y="71"/>
                </a:cubicBezTo>
                <a:cubicBezTo>
                  <a:pt x="121" y="71"/>
                  <a:pt x="121" y="71"/>
                  <a:pt x="121" y="71"/>
                </a:cubicBezTo>
                <a:cubicBezTo>
                  <a:pt x="120" y="85"/>
                  <a:pt x="115" y="97"/>
                  <a:pt x="106" y="105"/>
                </a:cubicBezTo>
                <a:cubicBezTo>
                  <a:pt x="97" y="114"/>
                  <a:pt x="85" y="120"/>
                  <a:pt x="72" y="121"/>
                </a:cubicBezTo>
                <a:cubicBezTo>
                  <a:pt x="72" y="133"/>
                  <a:pt x="72" y="133"/>
                  <a:pt x="72" y="133"/>
                </a:cubicBezTo>
                <a:cubicBezTo>
                  <a:pt x="72" y="135"/>
                  <a:pt x="70" y="136"/>
                  <a:pt x="68" y="136"/>
                </a:cubicBezTo>
                <a:cubicBezTo>
                  <a:pt x="67" y="136"/>
                  <a:pt x="65" y="135"/>
                  <a:pt x="65" y="133"/>
                </a:cubicBezTo>
                <a:cubicBezTo>
                  <a:pt x="65" y="121"/>
                  <a:pt x="65" y="121"/>
                  <a:pt x="65" y="121"/>
                </a:cubicBezTo>
                <a:cubicBezTo>
                  <a:pt x="52" y="120"/>
                  <a:pt x="40" y="114"/>
                  <a:pt x="31" y="105"/>
                </a:cubicBezTo>
                <a:cubicBezTo>
                  <a:pt x="22" y="97"/>
                  <a:pt x="16" y="85"/>
                  <a:pt x="16" y="71"/>
                </a:cubicBezTo>
                <a:cubicBezTo>
                  <a:pt x="3" y="71"/>
                  <a:pt x="3" y="71"/>
                  <a:pt x="3" y="71"/>
                </a:cubicBezTo>
                <a:cubicBezTo>
                  <a:pt x="1" y="71"/>
                  <a:pt x="0" y="70"/>
                  <a:pt x="0" y="68"/>
                </a:cubicBezTo>
                <a:cubicBezTo>
                  <a:pt x="0" y="66"/>
                  <a:pt x="1" y="65"/>
                  <a:pt x="3" y="65"/>
                </a:cubicBezTo>
                <a:cubicBezTo>
                  <a:pt x="16" y="65"/>
                  <a:pt x="16" y="65"/>
                  <a:pt x="16" y="65"/>
                </a:cubicBezTo>
                <a:cubicBezTo>
                  <a:pt x="16" y="52"/>
                  <a:pt x="22" y="40"/>
                  <a:pt x="31" y="31"/>
                </a:cubicBezTo>
                <a:cubicBezTo>
                  <a:pt x="40" y="22"/>
                  <a:pt x="52" y="16"/>
                  <a:pt x="65" y="15"/>
                </a:cubicBezTo>
                <a:cubicBezTo>
                  <a:pt x="65" y="3"/>
                  <a:pt x="65" y="3"/>
                  <a:pt x="65" y="3"/>
                </a:cubicBezTo>
                <a:cubicBezTo>
                  <a:pt x="65" y="1"/>
                  <a:pt x="67" y="0"/>
                  <a:pt x="68" y="0"/>
                </a:cubicBezTo>
                <a:cubicBezTo>
                  <a:pt x="70" y="0"/>
                  <a:pt x="72" y="1"/>
                  <a:pt x="72" y="3"/>
                </a:cubicBezTo>
                <a:cubicBezTo>
                  <a:pt x="72" y="15"/>
                  <a:pt x="72" y="15"/>
                  <a:pt x="72" y="15"/>
                </a:cubicBezTo>
                <a:close/>
                <a:moveTo>
                  <a:pt x="68" y="63"/>
                </a:moveTo>
                <a:cubicBezTo>
                  <a:pt x="71" y="63"/>
                  <a:pt x="74" y="65"/>
                  <a:pt x="74" y="68"/>
                </a:cubicBezTo>
                <a:cubicBezTo>
                  <a:pt x="74" y="71"/>
                  <a:pt x="71" y="74"/>
                  <a:pt x="68" y="74"/>
                </a:cubicBezTo>
                <a:cubicBezTo>
                  <a:pt x="65" y="74"/>
                  <a:pt x="63" y="71"/>
                  <a:pt x="63" y="68"/>
                </a:cubicBezTo>
                <a:cubicBezTo>
                  <a:pt x="63" y="65"/>
                  <a:pt x="65" y="63"/>
                  <a:pt x="68" y="63"/>
                </a:cubicBezTo>
                <a:close/>
                <a:moveTo>
                  <a:pt x="68" y="43"/>
                </a:moveTo>
                <a:cubicBezTo>
                  <a:pt x="75" y="43"/>
                  <a:pt x="82" y="46"/>
                  <a:pt x="86" y="50"/>
                </a:cubicBezTo>
                <a:cubicBezTo>
                  <a:pt x="86" y="50"/>
                  <a:pt x="86" y="50"/>
                  <a:pt x="86" y="50"/>
                </a:cubicBezTo>
                <a:cubicBezTo>
                  <a:pt x="91" y="55"/>
                  <a:pt x="94" y="61"/>
                  <a:pt x="94" y="68"/>
                </a:cubicBezTo>
                <a:cubicBezTo>
                  <a:pt x="94" y="75"/>
                  <a:pt x="91" y="81"/>
                  <a:pt x="86" y="86"/>
                </a:cubicBezTo>
                <a:cubicBezTo>
                  <a:pt x="86" y="86"/>
                  <a:pt x="86" y="86"/>
                  <a:pt x="86" y="86"/>
                </a:cubicBezTo>
                <a:cubicBezTo>
                  <a:pt x="82" y="91"/>
                  <a:pt x="75" y="93"/>
                  <a:pt x="68" y="93"/>
                </a:cubicBezTo>
                <a:cubicBezTo>
                  <a:pt x="61" y="93"/>
                  <a:pt x="55" y="91"/>
                  <a:pt x="50" y="86"/>
                </a:cubicBezTo>
                <a:cubicBezTo>
                  <a:pt x="50" y="86"/>
                  <a:pt x="50" y="86"/>
                  <a:pt x="50" y="86"/>
                </a:cubicBezTo>
                <a:cubicBezTo>
                  <a:pt x="46" y="81"/>
                  <a:pt x="43" y="75"/>
                  <a:pt x="43" y="68"/>
                </a:cubicBezTo>
                <a:cubicBezTo>
                  <a:pt x="43" y="61"/>
                  <a:pt x="46" y="55"/>
                  <a:pt x="50" y="50"/>
                </a:cubicBezTo>
                <a:cubicBezTo>
                  <a:pt x="50" y="50"/>
                  <a:pt x="50" y="50"/>
                  <a:pt x="50" y="50"/>
                </a:cubicBezTo>
                <a:cubicBezTo>
                  <a:pt x="55" y="46"/>
                  <a:pt x="61" y="43"/>
                  <a:pt x="68" y="43"/>
                </a:cubicBezTo>
                <a:close/>
                <a:moveTo>
                  <a:pt x="82" y="55"/>
                </a:moveTo>
                <a:cubicBezTo>
                  <a:pt x="78" y="51"/>
                  <a:pt x="74" y="49"/>
                  <a:pt x="68" y="49"/>
                </a:cubicBezTo>
                <a:cubicBezTo>
                  <a:pt x="63" y="49"/>
                  <a:pt x="58" y="51"/>
                  <a:pt x="55" y="55"/>
                </a:cubicBezTo>
                <a:cubicBezTo>
                  <a:pt x="52" y="58"/>
                  <a:pt x="50" y="63"/>
                  <a:pt x="50" y="68"/>
                </a:cubicBezTo>
                <a:cubicBezTo>
                  <a:pt x="50" y="73"/>
                  <a:pt x="52" y="78"/>
                  <a:pt x="55" y="81"/>
                </a:cubicBezTo>
                <a:cubicBezTo>
                  <a:pt x="58" y="85"/>
                  <a:pt x="63" y="87"/>
                  <a:pt x="68" y="87"/>
                </a:cubicBezTo>
                <a:cubicBezTo>
                  <a:pt x="74" y="87"/>
                  <a:pt x="78" y="85"/>
                  <a:pt x="82" y="81"/>
                </a:cubicBezTo>
                <a:cubicBezTo>
                  <a:pt x="85" y="78"/>
                  <a:pt x="87" y="73"/>
                  <a:pt x="87" y="68"/>
                </a:cubicBezTo>
                <a:cubicBezTo>
                  <a:pt x="87" y="63"/>
                  <a:pt x="85" y="58"/>
                  <a:pt x="82" y="55"/>
                </a:cubicBezTo>
                <a:close/>
                <a:moveTo>
                  <a:pt x="98" y="38"/>
                </a:moveTo>
                <a:cubicBezTo>
                  <a:pt x="90" y="31"/>
                  <a:pt x="80" y="26"/>
                  <a:pt x="68" y="26"/>
                </a:cubicBezTo>
                <a:cubicBezTo>
                  <a:pt x="57" y="26"/>
                  <a:pt x="46" y="31"/>
                  <a:pt x="39" y="38"/>
                </a:cubicBezTo>
                <a:cubicBezTo>
                  <a:pt x="31" y="46"/>
                  <a:pt x="26" y="57"/>
                  <a:pt x="26" y="68"/>
                </a:cubicBezTo>
                <a:cubicBezTo>
                  <a:pt x="26" y="80"/>
                  <a:pt x="31" y="90"/>
                  <a:pt x="39" y="98"/>
                </a:cubicBezTo>
                <a:cubicBezTo>
                  <a:pt x="46" y="105"/>
                  <a:pt x="57" y="110"/>
                  <a:pt x="68" y="110"/>
                </a:cubicBezTo>
                <a:cubicBezTo>
                  <a:pt x="80" y="110"/>
                  <a:pt x="90" y="105"/>
                  <a:pt x="98" y="98"/>
                </a:cubicBezTo>
                <a:cubicBezTo>
                  <a:pt x="106" y="90"/>
                  <a:pt x="110" y="80"/>
                  <a:pt x="110" y="68"/>
                </a:cubicBezTo>
                <a:cubicBezTo>
                  <a:pt x="110" y="57"/>
                  <a:pt x="106" y="46"/>
                  <a:pt x="98" y="3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13" name="Freeform 4002"/>
          <p:cNvSpPr>
            <a:spLocks noEditPoints="1"/>
          </p:cNvSpPr>
          <p:nvPr/>
        </p:nvSpPr>
        <p:spPr bwMode="auto">
          <a:xfrm>
            <a:off x="8553786" y="4228486"/>
            <a:ext cx="253914" cy="259328"/>
          </a:xfrm>
          <a:custGeom>
            <a:avLst/>
            <a:gdLst>
              <a:gd name="T0" fmla="*/ 55 w 157"/>
              <a:gd name="T1" fmla="*/ 150 h 160"/>
              <a:gd name="T2" fmla="*/ 9 w 157"/>
              <a:gd name="T3" fmla="*/ 42 h 160"/>
              <a:gd name="T4" fmla="*/ 18 w 157"/>
              <a:gd name="T5" fmla="*/ 40 h 160"/>
              <a:gd name="T6" fmla="*/ 58 w 157"/>
              <a:gd name="T7" fmla="*/ 80 h 160"/>
              <a:gd name="T8" fmla="*/ 87 w 157"/>
              <a:gd name="T9" fmla="*/ 54 h 160"/>
              <a:gd name="T10" fmla="*/ 104 w 157"/>
              <a:gd name="T11" fmla="*/ 37 h 160"/>
              <a:gd name="T12" fmla="*/ 115 w 157"/>
              <a:gd name="T13" fmla="*/ 42 h 160"/>
              <a:gd name="T14" fmla="*/ 115 w 157"/>
              <a:gd name="T15" fmla="*/ 66 h 160"/>
              <a:gd name="T16" fmla="*/ 96 w 157"/>
              <a:gd name="T17" fmla="*/ 69 h 160"/>
              <a:gd name="T18" fmla="*/ 120 w 157"/>
              <a:gd name="T19" fmla="*/ 142 h 160"/>
              <a:gd name="T20" fmla="*/ 118 w 157"/>
              <a:gd name="T21" fmla="*/ 151 h 160"/>
              <a:gd name="T22" fmla="*/ 76 w 157"/>
              <a:gd name="T23" fmla="*/ 13 h 160"/>
              <a:gd name="T24" fmla="*/ 83 w 157"/>
              <a:gd name="T25" fmla="*/ 5 h 160"/>
              <a:gd name="T26" fmla="*/ 125 w 157"/>
              <a:gd name="T27" fmla="*/ 4 h 160"/>
              <a:gd name="T28" fmla="*/ 157 w 157"/>
              <a:gd name="T29" fmla="*/ 52 h 160"/>
              <a:gd name="T30" fmla="*/ 149 w 157"/>
              <a:gd name="T31" fmla="*/ 81 h 160"/>
              <a:gd name="T32" fmla="*/ 144 w 157"/>
              <a:gd name="T33" fmla="*/ 77 h 160"/>
              <a:gd name="T34" fmla="*/ 151 w 157"/>
              <a:gd name="T35" fmla="*/ 52 h 160"/>
              <a:gd name="T36" fmla="*/ 123 w 157"/>
              <a:gd name="T37" fmla="*/ 10 h 160"/>
              <a:gd name="T38" fmla="*/ 80 w 157"/>
              <a:gd name="T39" fmla="*/ 14 h 160"/>
              <a:gd name="T40" fmla="*/ 92 w 157"/>
              <a:gd name="T41" fmla="*/ 28 h 160"/>
              <a:gd name="T42" fmla="*/ 96 w 157"/>
              <a:gd name="T43" fmla="*/ 23 h 160"/>
              <a:gd name="T44" fmla="*/ 102 w 157"/>
              <a:gd name="T45" fmla="*/ 22 h 160"/>
              <a:gd name="T46" fmla="*/ 117 w 157"/>
              <a:gd name="T47" fmla="*/ 24 h 160"/>
              <a:gd name="T48" fmla="*/ 133 w 157"/>
              <a:gd name="T49" fmla="*/ 41 h 160"/>
              <a:gd name="T50" fmla="*/ 134 w 157"/>
              <a:gd name="T51" fmla="*/ 61 h 160"/>
              <a:gd name="T52" fmla="*/ 129 w 157"/>
              <a:gd name="T53" fmla="*/ 66 h 160"/>
              <a:gd name="T54" fmla="*/ 127 w 157"/>
              <a:gd name="T55" fmla="*/ 43 h 160"/>
              <a:gd name="T56" fmla="*/ 122 w 157"/>
              <a:gd name="T57" fmla="*/ 35 h 160"/>
              <a:gd name="T58" fmla="*/ 105 w 157"/>
              <a:gd name="T59" fmla="*/ 28 h 160"/>
              <a:gd name="T60" fmla="*/ 103 w 157"/>
              <a:gd name="T61" fmla="*/ 28 h 160"/>
              <a:gd name="T62" fmla="*/ 104 w 157"/>
              <a:gd name="T63" fmla="*/ 43 h 160"/>
              <a:gd name="T64" fmla="*/ 96 w 157"/>
              <a:gd name="T65" fmla="*/ 46 h 160"/>
              <a:gd name="T66" fmla="*/ 96 w 157"/>
              <a:gd name="T67" fmla="*/ 61 h 160"/>
              <a:gd name="T68" fmla="*/ 111 w 157"/>
              <a:gd name="T69" fmla="*/ 61 h 160"/>
              <a:gd name="T70" fmla="*/ 111 w 157"/>
              <a:gd name="T71" fmla="*/ 46 h 160"/>
              <a:gd name="T72" fmla="*/ 63 w 157"/>
              <a:gd name="T73" fmla="*/ 85 h 160"/>
              <a:gd name="T74" fmla="*/ 87 w 157"/>
              <a:gd name="T75" fmla="*/ 71 h 160"/>
              <a:gd name="T76" fmla="*/ 59 w 157"/>
              <a:gd name="T77" fmla="*/ 140 h 160"/>
              <a:gd name="T78" fmla="*/ 16 w 157"/>
              <a:gd name="T79" fmla="*/ 54 h 160"/>
              <a:gd name="T80" fmla="*/ 59 w 157"/>
              <a:gd name="T81" fmla="*/ 140 h 1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157" h="160">
                <a:moveTo>
                  <a:pt x="118" y="151"/>
                </a:moveTo>
                <a:cubicBezTo>
                  <a:pt x="96" y="160"/>
                  <a:pt x="74" y="159"/>
                  <a:pt x="55" y="150"/>
                </a:cubicBezTo>
                <a:cubicBezTo>
                  <a:pt x="35" y="141"/>
                  <a:pt x="19" y="125"/>
                  <a:pt x="10" y="105"/>
                </a:cubicBezTo>
                <a:cubicBezTo>
                  <a:pt x="1" y="86"/>
                  <a:pt x="0" y="64"/>
                  <a:pt x="9" y="42"/>
                </a:cubicBezTo>
                <a:cubicBezTo>
                  <a:pt x="11" y="39"/>
                  <a:pt x="14" y="38"/>
                  <a:pt x="17" y="39"/>
                </a:cubicBezTo>
                <a:cubicBezTo>
                  <a:pt x="17" y="40"/>
                  <a:pt x="18" y="40"/>
                  <a:pt x="18" y="40"/>
                </a:cubicBezTo>
                <a:cubicBezTo>
                  <a:pt x="18" y="40"/>
                  <a:pt x="18" y="40"/>
                  <a:pt x="18" y="40"/>
                </a:cubicBezTo>
                <a:cubicBezTo>
                  <a:pt x="58" y="80"/>
                  <a:pt x="58" y="80"/>
                  <a:pt x="58" y="80"/>
                </a:cubicBezTo>
                <a:cubicBezTo>
                  <a:pt x="88" y="61"/>
                  <a:pt x="88" y="61"/>
                  <a:pt x="88" y="61"/>
                </a:cubicBezTo>
                <a:cubicBezTo>
                  <a:pt x="87" y="59"/>
                  <a:pt x="87" y="56"/>
                  <a:pt x="87" y="54"/>
                </a:cubicBezTo>
                <a:cubicBezTo>
                  <a:pt x="87" y="49"/>
                  <a:pt x="88" y="45"/>
                  <a:pt x="92" y="42"/>
                </a:cubicBezTo>
                <a:cubicBezTo>
                  <a:pt x="95" y="38"/>
                  <a:pt x="99" y="37"/>
                  <a:pt x="104" y="37"/>
                </a:cubicBezTo>
                <a:cubicBezTo>
                  <a:pt x="104" y="37"/>
                  <a:pt x="104" y="37"/>
                  <a:pt x="104" y="37"/>
                </a:cubicBezTo>
                <a:cubicBezTo>
                  <a:pt x="108" y="37"/>
                  <a:pt x="112" y="38"/>
                  <a:pt x="115" y="42"/>
                </a:cubicBezTo>
                <a:cubicBezTo>
                  <a:pt x="119" y="45"/>
                  <a:pt x="120" y="49"/>
                  <a:pt x="120" y="54"/>
                </a:cubicBezTo>
                <a:cubicBezTo>
                  <a:pt x="120" y="58"/>
                  <a:pt x="119" y="62"/>
                  <a:pt x="115" y="66"/>
                </a:cubicBezTo>
                <a:cubicBezTo>
                  <a:pt x="112" y="69"/>
                  <a:pt x="108" y="71"/>
                  <a:pt x="104" y="71"/>
                </a:cubicBezTo>
                <a:cubicBezTo>
                  <a:pt x="101" y="71"/>
                  <a:pt x="98" y="70"/>
                  <a:pt x="96" y="69"/>
                </a:cubicBezTo>
                <a:cubicBezTo>
                  <a:pt x="77" y="99"/>
                  <a:pt x="77" y="99"/>
                  <a:pt x="77" y="99"/>
                </a:cubicBezTo>
                <a:cubicBezTo>
                  <a:pt x="120" y="142"/>
                  <a:pt x="120" y="142"/>
                  <a:pt x="120" y="142"/>
                </a:cubicBezTo>
                <a:cubicBezTo>
                  <a:pt x="122" y="144"/>
                  <a:pt x="122" y="148"/>
                  <a:pt x="120" y="150"/>
                </a:cubicBezTo>
                <a:cubicBezTo>
                  <a:pt x="119" y="150"/>
                  <a:pt x="118" y="151"/>
                  <a:pt x="118" y="151"/>
                </a:cubicBezTo>
                <a:close/>
                <a:moveTo>
                  <a:pt x="80" y="14"/>
                </a:moveTo>
                <a:cubicBezTo>
                  <a:pt x="79" y="15"/>
                  <a:pt x="77" y="14"/>
                  <a:pt x="76" y="13"/>
                </a:cubicBezTo>
                <a:cubicBezTo>
                  <a:pt x="75" y="11"/>
                  <a:pt x="75" y="9"/>
                  <a:pt x="77" y="8"/>
                </a:cubicBezTo>
                <a:cubicBezTo>
                  <a:pt x="77" y="8"/>
                  <a:pt x="83" y="5"/>
                  <a:pt x="83" y="5"/>
                </a:cubicBezTo>
                <a:cubicBezTo>
                  <a:pt x="90" y="1"/>
                  <a:pt x="97" y="0"/>
                  <a:pt x="105" y="0"/>
                </a:cubicBezTo>
                <a:cubicBezTo>
                  <a:pt x="112" y="0"/>
                  <a:pt x="119" y="1"/>
                  <a:pt x="125" y="4"/>
                </a:cubicBezTo>
                <a:cubicBezTo>
                  <a:pt x="138" y="9"/>
                  <a:pt x="148" y="19"/>
                  <a:pt x="153" y="32"/>
                </a:cubicBezTo>
                <a:cubicBezTo>
                  <a:pt x="156" y="38"/>
                  <a:pt x="157" y="45"/>
                  <a:pt x="157" y="52"/>
                </a:cubicBezTo>
                <a:cubicBezTo>
                  <a:pt x="157" y="60"/>
                  <a:pt x="156" y="67"/>
                  <a:pt x="153" y="74"/>
                </a:cubicBezTo>
                <a:cubicBezTo>
                  <a:pt x="152" y="76"/>
                  <a:pt x="150" y="79"/>
                  <a:pt x="149" y="81"/>
                </a:cubicBezTo>
                <a:cubicBezTo>
                  <a:pt x="148" y="82"/>
                  <a:pt x="146" y="83"/>
                  <a:pt x="145" y="82"/>
                </a:cubicBezTo>
                <a:cubicBezTo>
                  <a:pt x="143" y="81"/>
                  <a:pt x="143" y="79"/>
                  <a:pt x="144" y="77"/>
                </a:cubicBezTo>
                <a:cubicBezTo>
                  <a:pt x="145" y="75"/>
                  <a:pt x="146" y="73"/>
                  <a:pt x="147" y="71"/>
                </a:cubicBezTo>
                <a:cubicBezTo>
                  <a:pt x="149" y="65"/>
                  <a:pt x="151" y="59"/>
                  <a:pt x="151" y="52"/>
                </a:cubicBezTo>
                <a:cubicBezTo>
                  <a:pt x="151" y="46"/>
                  <a:pt x="150" y="40"/>
                  <a:pt x="147" y="35"/>
                </a:cubicBezTo>
                <a:cubicBezTo>
                  <a:pt x="143" y="23"/>
                  <a:pt x="134" y="14"/>
                  <a:pt x="123" y="10"/>
                </a:cubicBezTo>
                <a:cubicBezTo>
                  <a:pt x="117" y="7"/>
                  <a:pt x="111" y="6"/>
                  <a:pt x="105" y="6"/>
                </a:cubicBezTo>
                <a:cubicBezTo>
                  <a:pt x="96" y="6"/>
                  <a:pt x="87" y="9"/>
                  <a:pt x="80" y="14"/>
                </a:cubicBezTo>
                <a:close/>
                <a:moveTo>
                  <a:pt x="96" y="30"/>
                </a:moveTo>
                <a:cubicBezTo>
                  <a:pt x="94" y="31"/>
                  <a:pt x="92" y="30"/>
                  <a:pt x="92" y="28"/>
                </a:cubicBezTo>
                <a:cubicBezTo>
                  <a:pt x="91" y="27"/>
                  <a:pt x="92" y="25"/>
                  <a:pt x="93" y="24"/>
                </a:cubicBezTo>
                <a:cubicBezTo>
                  <a:pt x="94" y="24"/>
                  <a:pt x="95" y="23"/>
                  <a:pt x="96" y="23"/>
                </a:cubicBezTo>
                <a:cubicBezTo>
                  <a:pt x="98" y="23"/>
                  <a:pt x="100" y="22"/>
                  <a:pt x="102" y="22"/>
                </a:cubicBezTo>
                <a:cubicBezTo>
                  <a:pt x="102" y="22"/>
                  <a:pt x="102" y="22"/>
                  <a:pt x="102" y="22"/>
                </a:cubicBezTo>
                <a:cubicBezTo>
                  <a:pt x="103" y="22"/>
                  <a:pt x="104" y="22"/>
                  <a:pt x="105" y="22"/>
                </a:cubicBezTo>
                <a:cubicBezTo>
                  <a:pt x="109" y="22"/>
                  <a:pt x="113" y="23"/>
                  <a:pt x="117" y="24"/>
                </a:cubicBezTo>
                <a:cubicBezTo>
                  <a:pt x="120" y="26"/>
                  <a:pt x="124" y="28"/>
                  <a:pt x="126" y="31"/>
                </a:cubicBezTo>
                <a:cubicBezTo>
                  <a:pt x="129" y="34"/>
                  <a:pt x="131" y="37"/>
                  <a:pt x="133" y="41"/>
                </a:cubicBezTo>
                <a:cubicBezTo>
                  <a:pt x="133" y="41"/>
                  <a:pt x="133" y="41"/>
                  <a:pt x="133" y="41"/>
                </a:cubicBezTo>
                <a:cubicBezTo>
                  <a:pt x="136" y="47"/>
                  <a:pt x="136" y="54"/>
                  <a:pt x="134" y="61"/>
                </a:cubicBezTo>
                <a:cubicBezTo>
                  <a:pt x="134" y="62"/>
                  <a:pt x="133" y="63"/>
                  <a:pt x="133" y="64"/>
                </a:cubicBezTo>
                <a:cubicBezTo>
                  <a:pt x="132" y="65"/>
                  <a:pt x="130" y="66"/>
                  <a:pt x="129" y="66"/>
                </a:cubicBezTo>
                <a:cubicBezTo>
                  <a:pt x="127" y="65"/>
                  <a:pt x="126" y="63"/>
                  <a:pt x="127" y="61"/>
                </a:cubicBezTo>
                <a:cubicBezTo>
                  <a:pt x="129" y="56"/>
                  <a:pt x="129" y="49"/>
                  <a:pt x="127" y="43"/>
                </a:cubicBezTo>
                <a:cubicBezTo>
                  <a:pt x="127" y="43"/>
                  <a:pt x="127" y="43"/>
                  <a:pt x="127" y="43"/>
                </a:cubicBezTo>
                <a:cubicBezTo>
                  <a:pt x="126" y="40"/>
                  <a:pt x="124" y="38"/>
                  <a:pt x="122" y="35"/>
                </a:cubicBezTo>
                <a:cubicBezTo>
                  <a:pt x="120" y="33"/>
                  <a:pt x="117" y="31"/>
                  <a:pt x="114" y="30"/>
                </a:cubicBezTo>
                <a:cubicBezTo>
                  <a:pt x="111" y="29"/>
                  <a:pt x="108" y="28"/>
                  <a:pt x="105" y="28"/>
                </a:cubicBezTo>
                <a:cubicBezTo>
                  <a:pt x="104" y="28"/>
                  <a:pt x="103" y="28"/>
                  <a:pt x="103" y="28"/>
                </a:cubicBezTo>
                <a:cubicBezTo>
                  <a:pt x="103" y="28"/>
                  <a:pt x="103" y="28"/>
                  <a:pt x="103" y="28"/>
                </a:cubicBezTo>
                <a:cubicBezTo>
                  <a:pt x="100" y="29"/>
                  <a:pt x="98" y="29"/>
                  <a:pt x="96" y="30"/>
                </a:cubicBezTo>
                <a:close/>
                <a:moveTo>
                  <a:pt x="104" y="43"/>
                </a:moveTo>
                <a:cubicBezTo>
                  <a:pt x="104" y="43"/>
                  <a:pt x="104" y="43"/>
                  <a:pt x="104" y="43"/>
                </a:cubicBezTo>
                <a:cubicBezTo>
                  <a:pt x="101" y="43"/>
                  <a:pt x="98" y="44"/>
                  <a:pt x="96" y="46"/>
                </a:cubicBezTo>
                <a:cubicBezTo>
                  <a:pt x="94" y="48"/>
                  <a:pt x="93" y="51"/>
                  <a:pt x="93" y="54"/>
                </a:cubicBezTo>
                <a:cubicBezTo>
                  <a:pt x="93" y="56"/>
                  <a:pt x="94" y="59"/>
                  <a:pt x="96" y="61"/>
                </a:cubicBezTo>
                <a:cubicBezTo>
                  <a:pt x="98" y="63"/>
                  <a:pt x="101" y="64"/>
                  <a:pt x="104" y="64"/>
                </a:cubicBezTo>
                <a:cubicBezTo>
                  <a:pt x="106" y="64"/>
                  <a:pt x="109" y="63"/>
                  <a:pt x="111" y="61"/>
                </a:cubicBezTo>
                <a:cubicBezTo>
                  <a:pt x="113" y="59"/>
                  <a:pt x="114" y="56"/>
                  <a:pt x="114" y="54"/>
                </a:cubicBezTo>
                <a:cubicBezTo>
                  <a:pt x="114" y="51"/>
                  <a:pt x="113" y="48"/>
                  <a:pt x="111" y="46"/>
                </a:cubicBezTo>
                <a:cubicBezTo>
                  <a:pt x="109" y="44"/>
                  <a:pt x="106" y="43"/>
                  <a:pt x="104" y="43"/>
                </a:cubicBezTo>
                <a:close/>
                <a:moveTo>
                  <a:pt x="63" y="85"/>
                </a:moveTo>
                <a:cubicBezTo>
                  <a:pt x="72" y="95"/>
                  <a:pt x="72" y="95"/>
                  <a:pt x="72" y="95"/>
                </a:cubicBezTo>
                <a:cubicBezTo>
                  <a:pt x="87" y="71"/>
                  <a:pt x="87" y="71"/>
                  <a:pt x="87" y="71"/>
                </a:cubicBezTo>
                <a:cubicBezTo>
                  <a:pt x="63" y="85"/>
                  <a:pt x="63" y="85"/>
                  <a:pt x="63" y="85"/>
                </a:cubicBezTo>
                <a:close/>
                <a:moveTo>
                  <a:pt x="59" y="140"/>
                </a:moveTo>
                <a:cubicBezTo>
                  <a:pt x="74" y="147"/>
                  <a:pt x="90" y="149"/>
                  <a:pt x="106" y="144"/>
                </a:cubicBezTo>
                <a:cubicBezTo>
                  <a:pt x="16" y="54"/>
                  <a:pt x="16" y="54"/>
                  <a:pt x="16" y="54"/>
                </a:cubicBezTo>
                <a:cubicBezTo>
                  <a:pt x="12" y="70"/>
                  <a:pt x="13" y="87"/>
                  <a:pt x="20" y="101"/>
                </a:cubicBezTo>
                <a:cubicBezTo>
                  <a:pt x="27" y="118"/>
                  <a:pt x="42" y="133"/>
                  <a:pt x="59" y="1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14" name="Freeform 4003"/>
          <p:cNvSpPr>
            <a:spLocks noEditPoints="1"/>
          </p:cNvSpPr>
          <p:nvPr/>
        </p:nvSpPr>
        <p:spPr bwMode="auto">
          <a:xfrm>
            <a:off x="6579967" y="3810677"/>
            <a:ext cx="219693" cy="230591"/>
          </a:xfrm>
          <a:custGeom>
            <a:avLst/>
            <a:gdLst>
              <a:gd name="T0" fmla="*/ 68 w 136"/>
              <a:gd name="T1" fmla="*/ 0 h 142"/>
              <a:gd name="T2" fmla="*/ 112 w 136"/>
              <a:gd name="T3" fmla="*/ 18 h 142"/>
              <a:gd name="T4" fmla="*/ 119 w 136"/>
              <a:gd name="T5" fmla="*/ 97 h 142"/>
              <a:gd name="T6" fmla="*/ 92 w 136"/>
              <a:gd name="T7" fmla="*/ 119 h 142"/>
              <a:gd name="T8" fmla="*/ 72 w 136"/>
              <a:gd name="T9" fmla="*/ 139 h 142"/>
              <a:gd name="T10" fmla="*/ 64 w 136"/>
              <a:gd name="T11" fmla="*/ 140 h 142"/>
              <a:gd name="T12" fmla="*/ 64 w 136"/>
              <a:gd name="T13" fmla="*/ 139 h 142"/>
              <a:gd name="T14" fmla="*/ 64 w 136"/>
              <a:gd name="T15" fmla="*/ 139 h 142"/>
              <a:gd name="T16" fmla="*/ 44 w 136"/>
              <a:gd name="T17" fmla="*/ 119 h 142"/>
              <a:gd name="T18" fmla="*/ 17 w 136"/>
              <a:gd name="T19" fmla="*/ 97 h 142"/>
              <a:gd name="T20" fmla="*/ 24 w 136"/>
              <a:gd name="T21" fmla="*/ 18 h 142"/>
              <a:gd name="T22" fmla="*/ 68 w 136"/>
              <a:gd name="T23" fmla="*/ 0 h 142"/>
              <a:gd name="T24" fmla="*/ 68 w 136"/>
              <a:gd name="T25" fmla="*/ 31 h 142"/>
              <a:gd name="T26" fmla="*/ 90 w 136"/>
              <a:gd name="T27" fmla="*/ 40 h 142"/>
              <a:gd name="T28" fmla="*/ 99 w 136"/>
              <a:gd name="T29" fmla="*/ 62 h 142"/>
              <a:gd name="T30" fmla="*/ 90 w 136"/>
              <a:gd name="T31" fmla="*/ 84 h 142"/>
              <a:gd name="T32" fmla="*/ 68 w 136"/>
              <a:gd name="T33" fmla="*/ 93 h 142"/>
              <a:gd name="T34" fmla="*/ 46 w 136"/>
              <a:gd name="T35" fmla="*/ 84 h 142"/>
              <a:gd name="T36" fmla="*/ 37 w 136"/>
              <a:gd name="T37" fmla="*/ 62 h 142"/>
              <a:gd name="T38" fmla="*/ 46 w 136"/>
              <a:gd name="T39" fmla="*/ 40 h 142"/>
              <a:gd name="T40" fmla="*/ 68 w 136"/>
              <a:gd name="T41" fmla="*/ 31 h 142"/>
              <a:gd name="T42" fmla="*/ 85 w 136"/>
              <a:gd name="T43" fmla="*/ 45 h 142"/>
              <a:gd name="T44" fmla="*/ 68 w 136"/>
              <a:gd name="T45" fmla="*/ 37 h 142"/>
              <a:gd name="T46" fmla="*/ 51 w 136"/>
              <a:gd name="T47" fmla="*/ 45 h 142"/>
              <a:gd name="T48" fmla="*/ 43 w 136"/>
              <a:gd name="T49" fmla="*/ 62 h 142"/>
              <a:gd name="T50" fmla="*/ 51 w 136"/>
              <a:gd name="T51" fmla="*/ 79 h 142"/>
              <a:gd name="T52" fmla="*/ 68 w 136"/>
              <a:gd name="T53" fmla="*/ 86 h 142"/>
              <a:gd name="T54" fmla="*/ 85 w 136"/>
              <a:gd name="T55" fmla="*/ 79 h 142"/>
              <a:gd name="T56" fmla="*/ 93 w 136"/>
              <a:gd name="T57" fmla="*/ 62 h 142"/>
              <a:gd name="T58" fmla="*/ 85 w 136"/>
              <a:gd name="T59" fmla="*/ 45 h 142"/>
              <a:gd name="T60" fmla="*/ 104 w 136"/>
              <a:gd name="T61" fmla="*/ 26 h 142"/>
              <a:gd name="T62" fmla="*/ 68 w 136"/>
              <a:gd name="T63" fmla="*/ 11 h 142"/>
              <a:gd name="T64" fmla="*/ 32 w 136"/>
              <a:gd name="T65" fmla="*/ 26 h 142"/>
              <a:gd name="T66" fmla="*/ 26 w 136"/>
              <a:gd name="T67" fmla="*/ 91 h 142"/>
              <a:gd name="T68" fmla="*/ 49 w 136"/>
              <a:gd name="T69" fmla="*/ 110 h 142"/>
              <a:gd name="T70" fmla="*/ 51 w 136"/>
              <a:gd name="T71" fmla="*/ 111 h 142"/>
              <a:gd name="T72" fmla="*/ 68 w 136"/>
              <a:gd name="T73" fmla="*/ 128 h 142"/>
              <a:gd name="T74" fmla="*/ 85 w 136"/>
              <a:gd name="T75" fmla="*/ 111 h 142"/>
              <a:gd name="T76" fmla="*/ 85 w 136"/>
              <a:gd name="T77" fmla="*/ 111 h 142"/>
              <a:gd name="T78" fmla="*/ 87 w 136"/>
              <a:gd name="T79" fmla="*/ 110 h 142"/>
              <a:gd name="T80" fmla="*/ 110 w 136"/>
              <a:gd name="T81" fmla="*/ 91 h 142"/>
              <a:gd name="T82" fmla="*/ 104 w 136"/>
              <a:gd name="T83" fmla="*/ 2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36" h="142">
                <a:moveTo>
                  <a:pt x="68" y="0"/>
                </a:moveTo>
                <a:cubicBezTo>
                  <a:pt x="85" y="0"/>
                  <a:pt x="101" y="7"/>
                  <a:pt x="112" y="18"/>
                </a:cubicBezTo>
                <a:cubicBezTo>
                  <a:pt x="133" y="39"/>
                  <a:pt x="136" y="73"/>
                  <a:pt x="119" y="97"/>
                </a:cubicBezTo>
                <a:cubicBezTo>
                  <a:pt x="112" y="107"/>
                  <a:pt x="103" y="115"/>
                  <a:pt x="92" y="119"/>
                </a:cubicBezTo>
                <a:cubicBezTo>
                  <a:pt x="72" y="139"/>
                  <a:pt x="72" y="139"/>
                  <a:pt x="72" y="139"/>
                </a:cubicBezTo>
                <a:cubicBezTo>
                  <a:pt x="70" y="142"/>
                  <a:pt x="66" y="142"/>
                  <a:pt x="64" y="140"/>
                </a:cubicBezTo>
                <a:cubicBezTo>
                  <a:pt x="64" y="139"/>
                  <a:pt x="64" y="139"/>
                  <a:pt x="64" y="139"/>
                </a:cubicBezTo>
                <a:cubicBezTo>
                  <a:pt x="64" y="139"/>
                  <a:pt x="64" y="139"/>
                  <a:pt x="64" y="139"/>
                </a:cubicBezTo>
                <a:cubicBezTo>
                  <a:pt x="44" y="119"/>
                  <a:pt x="44" y="119"/>
                  <a:pt x="44" y="119"/>
                </a:cubicBezTo>
                <a:cubicBezTo>
                  <a:pt x="33" y="115"/>
                  <a:pt x="24" y="107"/>
                  <a:pt x="17" y="97"/>
                </a:cubicBezTo>
                <a:cubicBezTo>
                  <a:pt x="0" y="73"/>
                  <a:pt x="3" y="39"/>
                  <a:pt x="24" y="18"/>
                </a:cubicBezTo>
                <a:cubicBezTo>
                  <a:pt x="35" y="7"/>
                  <a:pt x="51" y="0"/>
                  <a:pt x="68" y="0"/>
                </a:cubicBezTo>
                <a:close/>
                <a:moveTo>
                  <a:pt x="68" y="31"/>
                </a:moveTo>
                <a:cubicBezTo>
                  <a:pt x="77" y="31"/>
                  <a:pt x="84" y="34"/>
                  <a:pt x="90" y="40"/>
                </a:cubicBezTo>
                <a:cubicBezTo>
                  <a:pt x="96" y="46"/>
                  <a:pt x="99" y="53"/>
                  <a:pt x="99" y="62"/>
                </a:cubicBezTo>
                <a:cubicBezTo>
                  <a:pt x="99" y="70"/>
                  <a:pt x="96" y="78"/>
                  <a:pt x="90" y="84"/>
                </a:cubicBezTo>
                <a:cubicBezTo>
                  <a:pt x="84" y="89"/>
                  <a:pt x="77" y="93"/>
                  <a:pt x="68" y="93"/>
                </a:cubicBezTo>
                <a:cubicBezTo>
                  <a:pt x="59" y="93"/>
                  <a:pt x="52" y="89"/>
                  <a:pt x="46" y="84"/>
                </a:cubicBezTo>
                <a:cubicBezTo>
                  <a:pt x="40" y="78"/>
                  <a:pt x="37" y="70"/>
                  <a:pt x="37" y="62"/>
                </a:cubicBezTo>
                <a:cubicBezTo>
                  <a:pt x="37" y="53"/>
                  <a:pt x="40" y="46"/>
                  <a:pt x="46" y="40"/>
                </a:cubicBezTo>
                <a:cubicBezTo>
                  <a:pt x="52" y="34"/>
                  <a:pt x="59" y="31"/>
                  <a:pt x="68" y="31"/>
                </a:cubicBezTo>
                <a:close/>
                <a:moveTo>
                  <a:pt x="85" y="45"/>
                </a:moveTo>
                <a:cubicBezTo>
                  <a:pt x="81" y="40"/>
                  <a:pt x="75" y="37"/>
                  <a:pt x="68" y="37"/>
                </a:cubicBezTo>
                <a:cubicBezTo>
                  <a:pt x="61" y="37"/>
                  <a:pt x="55" y="40"/>
                  <a:pt x="51" y="45"/>
                </a:cubicBezTo>
                <a:cubicBezTo>
                  <a:pt x="46" y="49"/>
                  <a:pt x="43" y="55"/>
                  <a:pt x="43" y="62"/>
                </a:cubicBezTo>
                <a:cubicBezTo>
                  <a:pt x="43" y="69"/>
                  <a:pt x="46" y="75"/>
                  <a:pt x="51" y="79"/>
                </a:cubicBezTo>
                <a:cubicBezTo>
                  <a:pt x="55" y="84"/>
                  <a:pt x="61" y="86"/>
                  <a:pt x="68" y="86"/>
                </a:cubicBezTo>
                <a:cubicBezTo>
                  <a:pt x="75" y="86"/>
                  <a:pt x="81" y="84"/>
                  <a:pt x="85" y="79"/>
                </a:cubicBezTo>
                <a:cubicBezTo>
                  <a:pt x="90" y="75"/>
                  <a:pt x="93" y="69"/>
                  <a:pt x="93" y="62"/>
                </a:cubicBezTo>
                <a:cubicBezTo>
                  <a:pt x="93" y="55"/>
                  <a:pt x="90" y="49"/>
                  <a:pt x="85" y="45"/>
                </a:cubicBezTo>
                <a:close/>
                <a:moveTo>
                  <a:pt x="104" y="26"/>
                </a:moveTo>
                <a:cubicBezTo>
                  <a:pt x="95" y="17"/>
                  <a:pt x="82" y="11"/>
                  <a:pt x="68" y="11"/>
                </a:cubicBezTo>
                <a:cubicBezTo>
                  <a:pt x="54" y="11"/>
                  <a:pt x="41" y="17"/>
                  <a:pt x="32" y="26"/>
                </a:cubicBezTo>
                <a:cubicBezTo>
                  <a:pt x="15" y="43"/>
                  <a:pt x="12" y="71"/>
                  <a:pt x="26" y="91"/>
                </a:cubicBezTo>
                <a:cubicBezTo>
                  <a:pt x="32" y="99"/>
                  <a:pt x="40" y="106"/>
                  <a:pt x="49" y="110"/>
                </a:cubicBezTo>
                <a:cubicBezTo>
                  <a:pt x="50" y="110"/>
                  <a:pt x="51" y="110"/>
                  <a:pt x="51" y="111"/>
                </a:cubicBezTo>
                <a:cubicBezTo>
                  <a:pt x="68" y="128"/>
                  <a:pt x="68" y="128"/>
                  <a:pt x="68" y="128"/>
                </a:cubicBezTo>
                <a:cubicBezTo>
                  <a:pt x="85" y="111"/>
                  <a:pt x="85" y="111"/>
                  <a:pt x="85" y="111"/>
                </a:cubicBezTo>
                <a:cubicBezTo>
                  <a:pt x="85" y="111"/>
                  <a:pt x="85" y="111"/>
                  <a:pt x="85" y="111"/>
                </a:cubicBezTo>
                <a:cubicBezTo>
                  <a:pt x="85" y="110"/>
                  <a:pt x="86" y="110"/>
                  <a:pt x="87" y="110"/>
                </a:cubicBezTo>
                <a:cubicBezTo>
                  <a:pt x="96" y="106"/>
                  <a:pt x="104" y="99"/>
                  <a:pt x="110" y="91"/>
                </a:cubicBezTo>
                <a:cubicBezTo>
                  <a:pt x="124" y="71"/>
                  <a:pt x="121" y="43"/>
                  <a:pt x="104" y="2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15" name="Freeform 4004"/>
          <p:cNvSpPr>
            <a:spLocks noEditPoints="1"/>
          </p:cNvSpPr>
          <p:nvPr/>
        </p:nvSpPr>
        <p:spPr bwMode="auto">
          <a:xfrm>
            <a:off x="8976065" y="3810677"/>
            <a:ext cx="236803" cy="230591"/>
          </a:xfrm>
          <a:custGeom>
            <a:avLst/>
            <a:gdLst>
              <a:gd name="T0" fmla="*/ 68 w 146"/>
              <a:gd name="T1" fmla="*/ 0 h 142"/>
              <a:gd name="T2" fmla="*/ 111 w 146"/>
              <a:gd name="T3" fmla="*/ 18 h 142"/>
              <a:gd name="T4" fmla="*/ 119 w 146"/>
              <a:gd name="T5" fmla="*/ 97 h 142"/>
              <a:gd name="T6" fmla="*/ 91 w 146"/>
              <a:gd name="T7" fmla="*/ 119 h 142"/>
              <a:gd name="T8" fmla="*/ 71 w 146"/>
              <a:gd name="T9" fmla="*/ 139 h 142"/>
              <a:gd name="T10" fmla="*/ 64 w 146"/>
              <a:gd name="T11" fmla="*/ 140 h 142"/>
              <a:gd name="T12" fmla="*/ 64 w 146"/>
              <a:gd name="T13" fmla="*/ 139 h 142"/>
              <a:gd name="T14" fmla="*/ 64 w 146"/>
              <a:gd name="T15" fmla="*/ 139 h 142"/>
              <a:gd name="T16" fmla="*/ 44 w 146"/>
              <a:gd name="T17" fmla="*/ 119 h 142"/>
              <a:gd name="T18" fmla="*/ 16 w 146"/>
              <a:gd name="T19" fmla="*/ 97 h 142"/>
              <a:gd name="T20" fmla="*/ 24 w 146"/>
              <a:gd name="T21" fmla="*/ 18 h 142"/>
              <a:gd name="T22" fmla="*/ 68 w 146"/>
              <a:gd name="T23" fmla="*/ 0 h 142"/>
              <a:gd name="T24" fmla="*/ 121 w 146"/>
              <a:gd name="T25" fmla="*/ 108 h 142"/>
              <a:gd name="T26" fmla="*/ 126 w 146"/>
              <a:gd name="T27" fmla="*/ 102 h 142"/>
              <a:gd name="T28" fmla="*/ 132 w 146"/>
              <a:gd name="T29" fmla="*/ 108 h 142"/>
              <a:gd name="T30" fmla="*/ 132 w 146"/>
              <a:gd name="T31" fmla="*/ 116 h 142"/>
              <a:gd name="T32" fmla="*/ 140 w 146"/>
              <a:gd name="T33" fmla="*/ 116 h 142"/>
              <a:gd name="T34" fmla="*/ 146 w 146"/>
              <a:gd name="T35" fmla="*/ 122 h 142"/>
              <a:gd name="T36" fmla="*/ 140 w 146"/>
              <a:gd name="T37" fmla="*/ 127 h 142"/>
              <a:gd name="T38" fmla="*/ 132 w 146"/>
              <a:gd name="T39" fmla="*/ 127 h 142"/>
              <a:gd name="T40" fmla="*/ 132 w 146"/>
              <a:gd name="T41" fmla="*/ 136 h 142"/>
              <a:gd name="T42" fmla="*/ 126 w 146"/>
              <a:gd name="T43" fmla="*/ 141 h 142"/>
              <a:gd name="T44" fmla="*/ 121 w 146"/>
              <a:gd name="T45" fmla="*/ 136 h 142"/>
              <a:gd name="T46" fmla="*/ 121 w 146"/>
              <a:gd name="T47" fmla="*/ 127 h 142"/>
              <a:gd name="T48" fmla="*/ 112 w 146"/>
              <a:gd name="T49" fmla="*/ 127 h 142"/>
              <a:gd name="T50" fmla="*/ 107 w 146"/>
              <a:gd name="T51" fmla="*/ 122 h 142"/>
              <a:gd name="T52" fmla="*/ 112 w 146"/>
              <a:gd name="T53" fmla="*/ 116 h 142"/>
              <a:gd name="T54" fmla="*/ 121 w 146"/>
              <a:gd name="T55" fmla="*/ 116 h 142"/>
              <a:gd name="T56" fmla="*/ 121 w 146"/>
              <a:gd name="T57" fmla="*/ 108 h 142"/>
              <a:gd name="T58" fmla="*/ 68 w 146"/>
              <a:gd name="T59" fmla="*/ 31 h 142"/>
              <a:gd name="T60" fmla="*/ 90 w 146"/>
              <a:gd name="T61" fmla="*/ 40 h 142"/>
              <a:gd name="T62" fmla="*/ 99 w 146"/>
              <a:gd name="T63" fmla="*/ 62 h 142"/>
              <a:gd name="T64" fmla="*/ 90 w 146"/>
              <a:gd name="T65" fmla="*/ 84 h 142"/>
              <a:gd name="T66" fmla="*/ 68 w 146"/>
              <a:gd name="T67" fmla="*/ 93 h 142"/>
              <a:gd name="T68" fmla="*/ 46 w 146"/>
              <a:gd name="T69" fmla="*/ 84 h 142"/>
              <a:gd name="T70" fmla="*/ 37 w 146"/>
              <a:gd name="T71" fmla="*/ 62 h 142"/>
              <a:gd name="T72" fmla="*/ 46 w 146"/>
              <a:gd name="T73" fmla="*/ 40 h 142"/>
              <a:gd name="T74" fmla="*/ 68 w 146"/>
              <a:gd name="T75" fmla="*/ 31 h 142"/>
              <a:gd name="T76" fmla="*/ 85 w 146"/>
              <a:gd name="T77" fmla="*/ 45 h 142"/>
              <a:gd name="T78" fmla="*/ 68 w 146"/>
              <a:gd name="T79" fmla="*/ 37 h 142"/>
              <a:gd name="T80" fmla="*/ 50 w 146"/>
              <a:gd name="T81" fmla="*/ 45 h 142"/>
              <a:gd name="T82" fmla="*/ 43 w 146"/>
              <a:gd name="T83" fmla="*/ 62 h 142"/>
              <a:gd name="T84" fmla="*/ 50 w 146"/>
              <a:gd name="T85" fmla="*/ 79 h 142"/>
              <a:gd name="T86" fmla="*/ 68 w 146"/>
              <a:gd name="T87" fmla="*/ 86 h 142"/>
              <a:gd name="T88" fmla="*/ 85 w 146"/>
              <a:gd name="T89" fmla="*/ 79 h 142"/>
              <a:gd name="T90" fmla="*/ 92 w 146"/>
              <a:gd name="T91" fmla="*/ 62 h 142"/>
              <a:gd name="T92" fmla="*/ 85 w 146"/>
              <a:gd name="T93" fmla="*/ 45 h 142"/>
              <a:gd name="T94" fmla="*/ 104 w 146"/>
              <a:gd name="T95" fmla="*/ 26 h 142"/>
              <a:gd name="T96" fmla="*/ 68 w 146"/>
              <a:gd name="T97" fmla="*/ 11 h 142"/>
              <a:gd name="T98" fmla="*/ 31 w 146"/>
              <a:gd name="T99" fmla="*/ 26 h 142"/>
              <a:gd name="T100" fmla="*/ 25 w 146"/>
              <a:gd name="T101" fmla="*/ 91 h 142"/>
              <a:gd name="T102" fmla="*/ 49 w 146"/>
              <a:gd name="T103" fmla="*/ 110 h 142"/>
              <a:gd name="T104" fmla="*/ 51 w 146"/>
              <a:gd name="T105" fmla="*/ 111 h 142"/>
              <a:gd name="T106" fmla="*/ 68 w 146"/>
              <a:gd name="T107" fmla="*/ 128 h 142"/>
              <a:gd name="T108" fmla="*/ 84 w 146"/>
              <a:gd name="T109" fmla="*/ 111 h 142"/>
              <a:gd name="T110" fmla="*/ 84 w 146"/>
              <a:gd name="T111" fmla="*/ 111 h 142"/>
              <a:gd name="T112" fmla="*/ 86 w 146"/>
              <a:gd name="T113" fmla="*/ 110 h 142"/>
              <a:gd name="T114" fmla="*/ 110 w 146"/>
              <a:gd name="T115" fmla="*/ 91 h 142"/>
              <a:gd name="T116" fmla="*/ 104 w 146"/>
              <a:gd name="T117" fmla="*/ 2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46" h="142">
                <a:moveTo>
                  <a:pt x="68" y="0"/>
                </a:moveTo>
                <a:cubicBezTo>
                  <a:pt x="85" y="0"/>
                  <a:pt x="100" y="7"/>
                  <a:pt x="111" y="18"/>
                </a:cubicBezTo>
                <a:cubicBezTo>
                  <a:pt x="132" y="39"/>
                  <a:pt x="135" y="73"/>
                  <a:pt x="119" y="97"/>
                </a:cubicBezTo>
                <a:cubicBezTo>
                  <a:pt x="112" y="107"/>
                  <a:pt x="102" y="115"/>
                  <a:pt x="91" y="119"/>
                </a:cubicBezTo>
                <a:cubicBezTo>
                  <a:pt x="71" y="139"/>
                  <a:pt x="71" y="139"/>
                  <a:pt x="71" y="139"/>
                </a:cubicBezTo>
                <a:cubicBezTo>
                  <a:pt x="69" y="142"/>
                  <a:pt x="66" y="142"/>
                  <a:pt x="64" y="140"/>
                </a:cubicBezTo>
                <a:cubicBezTo>
                  <a:pt x="64" y="139"/>
                  <a:pt x="64" y="139"/>
                  <a:pt x="64" y="139"/>
                </a:cubicBezTo>
                <a:cubicBezTo>
                  <a:pt x="64" y="139"/>
                  <a:pt x="64" y="139"/>
                  <a:pt x="64" y="139"/>
                </a:cubicBezTo>
                <a:cubicBezTo>
                  <a:pt x="44" y="119"/>
                  <a:pt x="44" y="119"/>
                  <a:pt x="44" y="119"/>
                </a:cubicBezTo>
                <a:cubicBezTo>
                  <a:pt x="33" y="115"/>
                  <a:pt x="23" y="107"/>
                  <a:pt x="16" y="97"/>
                </a:cubicBezTo>
                <a:cubicBezTo>
                  <a:pt x="0" y="73"/>
                  <a:pt x="3" y="39"/>
                  <a:pt x="24" y="18"/>
                </a:cubicBezTo>
                <a:cubicBezTo>
                  <a:pt x="35" y="7"/>
                  <a:pt x="51" y="0"/>
                  <a:pt x="68" y="0"/>
                </a:cubicBezTo>
                <a:close/>
                <a:moveTo>
                  <a:pt x="121" y="108"/>
                </a:moveTo>
                <a:cubicBezTo>
                  <a:pt x="121" y="105"/>
                  <a:pt x="123" y="102"/>
                  <a:pt x="126" y="102"/>
                </a:cubicBezTo>
                <a:cubicBezTo>
                  <a:pt x="129" y="102"/>
                  <a:pt x="132" y="105"/>
                  <a:pt x="132" y="108"/>
                </a:cubicBezTo>
                <a:cubicBezTo>
                  <a:pt x="132" y="116"/>
                  <a:pt x="132" y="116"/>
                  <a:pt x="132" y="116"/>
                </a:cubicBezTo>
                <a:cubicBezTo>
                  <a:pt x="140" y="116"/>
                  <a:pt x="140" y="116"/>
                  <a:pt x="140" y="116"/>
                </a:cubicBezTo>
                <a:cubicBezTo>
                  <a:pt x="143" y="116"/>
                  <a:pt x="146" y="119"/>
                  <a:pt x="146" y="122"/>
                </a:cubicBezTo>
                <a:cubicBezTo>
                  <a:pt x="146" y="125"/>
                  <a:pt x="143" y="127"/>
                  <a:pt x="140" y="127"/>
                </a:cubicBezTo>
                <a:cubicBezTo>
                  <a:pt x="132" y="127"/>
                  <a:pt x="132" y="127"/>
                  <a:pt x="132" y="127"/>
                </a:cubicBezTo>
                <a:cubicBezTo>
                  <a:pt x="132" y="136"/>
                  <a:pt x="132" y="136"/>
                  <a:pt x="132" y="136"/>
                </a:cubicBezTo>
                <a:cubicBezTo>
                  <a:pt x="132" y="139"/>
                  <a:pt x="129" y="141"/>
                  <a:pt x="126" y="141"/>
                </a:cubicBezTo>
                <a:cubicBezTo>
                  <a:pt x="123" y="141"/>
                  <a:pt x="121" y="139"/>
                  <a:pt x="121" y="136"/>
                </a:cubicBezTo>
                <a:cubicBezTo>
                  <a:pt x="121" y="127"/>
                  <a:pt x="121" y="127"/>
                  <a:pt x="121" y="127"/>
                </a:cubicBezTo>
                <a:cubicBezTo>
                  <a:pt x="112" y="127"/>
                  <a:pt x="112" y="127"/>
                  <a:pt x="112" y="127"/>
                </a:cubicBezTo>
                <a:cubicBezTo>
                  <a:pt x="109" y="127"/>
                  <a:pt x="107" y="125"/>
                  <a:pt x="107" y="122"/>
                </a:cubicBezTo>
                <a:cubicBezTo>
                  <a:pt x="107" y="119"/>
                  <a:pt x="109" y="116"/>
                  <a:pt x="112" y="116"/>
                </a:cubicBezTo>
                <a:cubicBezTo>
                  <a:pt x="121" y="116"/>
                  <a:pt x="121" y="116"/>
                  <a:pt x="121" y="116"/>
                </a:cubicBezTo>
                <a:cubicBezTo>
                  <a:pt x="121" y="108"/>
                  <a:pt x="121" y="108"/>
                  <a:pt x="121" y="108"/>
                </a:cubicBezTo>
                <a:close/>
                <a:moveTo>
                  <a:pt x="68" y="31"/>
                </a:moveTo>
                <a:cubicBezTo>
                  <a:pt x="76" y="31"/>
                  <a:pt x="84" y="34"/>
                  <a:pt x="90" y="40"/>
                </a:cubicBezTo>
                <a:cubicBezTo>
                  <a:pt x="95" y="46"/>
                  <a:pt x="99" y="53"/>
                  <a:pt x="99" y="62"/>
                </a:cubicBezTo>
                <a:cubicBezTo>
                  <a:pt x="99" y="70"/>
                  <a:pt x="95" y="78"/>
                  <a:pt x="90" y="84"/>
                </a:cubicBezTo>
                <a:cubicBezTo>
                  <a:pt x="84" y="89"/>
                  <a:pt x="76" y="93"/>
                  <a:pt x="68" y="93"/>
                </a:cubicBezTo>
                <a:cubicBezTo>
                  <a:pt x="59" y="93"/>
                  <a:pt x="51" y="89"/>
                  <a:pt x="46" y="84"/>
                </a:cubicBezTo>
                <a:cubicBezTo>
                  <a:pt x="40" y="78"/>
                  <a:pt x="37" y="70"/>
                  <a:pt x="37" y="62"/>
                </a:cubicBezTo>
                <a:cubicBezTo>
                  <a:pt x="37" y="53"/>
                  <a:pt x="40" y="46"/>
                  <a:pt x="46" y="40"/>
                </a:cubicBezTo>
                <a:cubicBezTo>
                  <a:pt x="51" y="34"/>
                  <a:pt x="59" y="31"/>
                  <a:pt x="68" y="31"/>
                </a:cubicBezTo>
                <a:close/>
                <a:moveTo>
                  <a:pt x="85" y="45"/>
                </a:moveTo>
                <a:cubicBezTo>
                  <a:pt x="81" y="40"/>
                  <a:pt x="74" y="37"/>
                  <a:pt x="68" y="37"/>
                </a:cubicBezTo>
                <a:cubicBezTo>
                  <a:pt x="61" y="37"/>
                  <a:pt x="55" y="40"/>
                  <a:pt x="50" y="45"/>
                </a:cubicBezTo>
                <a:cubicBezTo>
                  <a:pt x="46" y="49"/>
                  <a:pt x="43" y="55"/>
                  <a:pt x="43" y="62"/>
                </a:cubicBezTo>
                <a:cubicBezTo>
                  <a:pt x="43" y="69"/>
                  <a:pt x="46" y="75"/>
                  <a:pt x="50" y="79"/>
                </a:cubicBezTo>
                <a:cubicBezTo>
                  <a:pt x="55" y="84"/>
                  <a:pt x="61" y="86"/>
                  <a:pt x="68" y="86"/>
                </a:cubicBezTo>
                <a:cubicBezTo>
                  <a:pt x="74" y="86"/>
                  <a:pt x="81" y="84"/>
                  <a:pt x="85" y="79"/>
                </a:cubicBezTo>
                <a:cubicBezTo>
                  <a:pt x="89" y="75"/>
                  <a:pt x="92" y="69"/>
                  <a:pt x="92" y="62"/>
                </a:cubicBezTo>
                <a:cubicBezTo>
                  <a:pt x="92" y="55"/>
                  <a:pt x="89" y="49"/>
                  <a:pt x="85" y="45"/>
                </a:cubicBezTo>
                <a:close/>
                <a:moveTo>
                  <a:pt x="104" y="26"/>
                </a:moveTo>
                <a:cubicBezTo>
                  <a:pt x="94" y="17"/>
                  <a:pt x="82" y="11"/>
                  <a:pt x="68" y="11"/>
                </a:cubicBezTo>
                <a:cubicBezTo>
                  <a:pt x="54" y="11"/>
                  <a:pt x="41" y="17"/>
                  <a:pt x="31" y="26"/>
                </a:cubicBezTo>
                <a:cubicBezTo>
                  <a:pt x="14" y="43"/>
                  <a:pt x="12" y="71"/>
                  <a:pt x="25" y="91"/>
                </a:cubicBezTo>
                <a:cubicBezTo>
                  <a:pt x="31" y="99"/>
                  <a:pt x="39" y="106"/>
                  <a:pt x="49" y="110"/>
                </a:cubicBezTo>
                <a:cubicBezTo>
                  <a:pt x="50" y="110"/>
                  <a:pt x="50" y="110"/>
                  <a:pt x="51" y="111"/>
                </a:cubicBezTo>
                <a:cubicBezTo>
                  <a:pt x="68" y="128"/>
                  <a:pt x="68" y="128"/>
                  <a:pt x="68" y="128"/>
                </a:cubicBezTo>
                <a:cubicBezTo>
                  <a:pt x="84" y="111"/>
                  <a:pt x="84" y="111"/>
                  <a:pt x="84" y="111"/>
                </a:cubicBezTo>
                <a:cubicBezTo>
                  <a:pt x="84" y="111"/>
                  <a:pt x="84" y="111"/>
                  <a:pt x="84" y="111"/>
                </a:cubicBezTo>
                <a:cubicBezTo>
                  <a:pt x="85" y="110"/>
                  <a:pt x="85" y="110"/>
                  <a:pt x="86" y="110"/>
                </a:cubicBezTo>
                <a:cubicBezTo>
                  <a:pt x="96" y="106"/>
                  <a:pt x="104" y="99"/>
                  <a:pt x="110" y="91"/>
                </a:cubicBezTo>
                <a:cubicBezTo>
                  <a:pt x="124" y="71"/>
                  <a:pt x="121" y="43"/>
                  <a:pt x="104" y="2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16" name="Freeform 4005"/>
          <p:cNvSpPr>
            <a:spLocks noEditPoints="1"/>
          </p:cNvSpPr>
          <p:nvPr/>
        </p:nvSpPr>
        <p:spPr bwMode="auto">
          <a:xfrm>
            <a:off x="9379179" y="3810677"/>
            <a:ext cx="229959" cy="230591"/>
          </a:xfrm>
          <a:custGeom>
            <a:avLst/>
            <a:gdLst>
              <a:gd name="T0" fmla="*/ 68 w 142"/>
              <a:gd name="T1" fmla="*/ 0 h 142"/>
              <a:gd name="T2" fmla="*/ 112 w 142"/>
              <a:gd name="T3" fmla="*/ 18 h 142"/>
              <a:gd name="T4" fmla="*/ 119 w 142"/>
              <a:gd name="T5" fmla="*/ 97 h 142"/>
              <a:gd name="T6" fmla="*/ 91 w 142"/>
              <a:gd name="T7" fmla="*/ 119 h 142"/>
              <a:gd name="T8" fmla="*/ 72 w 142"/>
              <a:gd name="T9" fmla="*/ 139 h 142"/>
              <a:gd name="T10" fmla="*/ 64 w 142"/>
              <a:gd name="T11" fmla="*/ 140 h 142"/>
              <a:gd name="T12" fmla="*/ 64 w 142"/>
              <a:gd name="T13" fmla="*/ 139 h 142"/>
              <a:gd name="T14" fmla="*/ 64 w 142"/>
              <a:gd name="T15" fmla="*/ 139 h 142"/>
              <a:gd name="T16" fmla="*/ 44 w 142"/>
              <a:gd name="T17" fmla="*/ 119 h 142"/>
              <a:gd name="T18" fmla="*/ 17 w 142"/>
              <a:gd name="T19" fmla="*/ 97 h 142"/>
              <a:gd name="T20" fmla="*/ 24 w 142"/>
              <a:gd name="T21" fmla="*/ 18 h 142"/>
              <a:gd name="T22" fmla="*/ 68 w 142"/>
              <a:gd name="T23" fmla="*/ 0 h 142"/>
              <a:gd name="T24" fmla="*/ 132 w 142"/>
              <a:gd name="T25" fmla="*/ 112 h 142"/>
              <a:gd name="T26" fmla="*/ 140 w 142"/>
              <a:gd name="T27" fmla="*/ 112 h 142"/>
              <a:gd name="T28" fmla="*/ 140 w 142"/>
              <a:gd name="T29" fmla="*/ 120 h 142"/>
              <a:gd name="T30" fmla="*/ 134 w 142"/>
              <a:gd name="T31" fmla="*/ 126 h 142"/>
              <a:gd name="T32" fmla="*/ 140 w 142"/>
              <a:gd name="T33" fmla="*/ 132 h 142"/>
              <a:gd name="T34" fmla="*/ 140 w 142"/>
              <a:gd name="T35" fmla="*/ 139 h 142"/>
              <a:gd name="T36" fmla="*/ 132 w 142"/>
              <a:gd name="T37" fmla="*/ 139 h 142"/>
              <a:gd name="T38" fmla="*/ 126 w 142"/>
              <a:gd name="T39" fmla="*/ 134 h 142"/>
              <a:gd name="T40" fmla="*/ 120 w 142"/>
              <a:gd name="T41" fmla="*/ 139 h 142"/>
              <a:gd name="T42" fmla="*/ 113 w 142"/>
              <a:gd name="T43" fmla="*/ 139 h 142"/>
              <a:gd name="T44" fmla="*/ 113 w 142"/>
              <a:gd name="T45" fmla="*/ 132 h 142"/>
              <a:gd name="T46" fmla="*/ 119 w 142"/>
              <a:gd name="T47" fmla="*/ 126 h 142"/>
              <a:gd name="T48" fmla="*/ 113 w 142"/>
              <a:gd name="T49" fmla="*/ 120 h 142"/>
              <a:gd name="T50" fmla="*/ 113 w 142"/>
              <a:gd name="T51" fmla="*/ 112 h 142"/>
              <a:gd name="T52" fmla="*/ 120 w 142"/>
              <a:gd name="T53" fmla="*/ 112 h 142"/>
              <a:gd name="T54" fmla="*/ 126 w 142"/>
              <a:gd name="T55" fmla="*/ 118 h 142"/>
              <a:gd name="T56" fmla="*/ 132 w 142"/>
              <a:gd name="T57" fmla="*/ 112 h 142"/>
              <a:gd name="T58" fmla="*/ 68 w 142"/>
              <a:gd name="T59" fmla="*/ 31 h 142"/>
              <a:gd name="T60" fmla="*/ 90 w 142"/>
              <a:gd name="T61" fmla="*/ 40 h 142"/>
              <a:gd name="T62" fmla="*/ 99 w 142"/>
              <a:gd name="T63" fmla="*/ 62 h 142"/>
              <a:gd name="T64" fmla="*/ 90 w 142"/>
              <a:gd name="T65" fmla="*/ 84 h 142"/>
              <a:gd name="T66" fmla="*/ 68 w 142"/>
              <a:gd name="T67" fmla="*/ 93 h 142"/>
              <a:gd name="T68" fmla="*/ 46 w 142"/>
              <a:gd name="T69" fmla="*/ 84 h 142"/>
              <a:gd name="T70" fmla="*/ 37 w 142"/>
              <a:gd name="T71" fmla="*/ 62 h 142"/>
              <a:gd name="T72" fmla="*/ 46 w 142"/>
              <a:gd name="T73" fmla="*/ 40 h 142"/>
              <a:gd name="T74" fmla="*/ 68 w 142"/>
              <a:gd name="T75" fmla="*/ 31 h 142"/>
              <a:gd name="T76" fmla="*/ 85 w 142"/>
              <a:gd name="T77" fmla="*/ 45 h 142"/>
              <a:gd name="T78" fmla="*/ 68 w 142"/>
              <a:gd name="T79" fmla="*/ 37 h 142"/>
              <a:gd name="T80" fmla="*/ 50 w 142"/>
              <a:gd name="T81" fmla="*/ 45 h 142"/>
              <a:gd name="T82" fmla="*/ 43 w 142"/>
              <a:gd name="T83" fmla="*/ 62 h 142"/>
              <a:gd name="T84" fmla="*/ 50 w 142"/>
              <a:gd name="T85" fmla="*/ 79 h 142"/>
              <a:gd name="T86" fmla="*/ 68 w 142"/>
              <a:gd name="T87" fmla="*/ 86 h 142"/>
              <a:gd name="T88" fmla="*/ 85 w 142"/>
              <a:gd name="T89" fmla="*/ 79 h 142"/>
              <a:gd name="T90" fmla="*/ 92 w 142"/>
              <a:gd name="T91" fmla="*/ 62 h 142"/>
              <a:gd name="T92" fmla="*/ 85 w 142"/>
              <a:gd name="T93" fmla="*/ 45 h 142"/>
              <a:gd name="T94" fmla="*/ 104 w 142"/>
              <a:gd name="T95" fmla="*/ 26 h 142"/>
              <a:gd name="T96" fmla="*/ 68 w 142"/>
              <a:gd name="T97" fmla="*/ 11 h 142"/>
              <a:gd name="T98" fmla="*/ 32 w 142"/>
              <a:gd name="T99" fmla="*/ 26 h 142"/>
              <a:gd name="T100" fmla="*/ 26 w 142"/>
              <a:gd name="T101" fmla="*/ 91 h 142"/>
              <a:gd name="T102" fmla="*/ 49 w 142"/>
              <a:gd name="T103" fmla="*/ 110 h 142"/>
              <a:gd name="T104" fmla="*/ 51 w 142"/>
              <a:gd name="T105" fmla="*/ 111 h 142"/>
              <a:gd name="T106" fmla="*/ 68 w 142"/>
              <a:gd name="T107" fmla="*/ 128 h 142"/>
              <a:gd name="T108" fmla="*/ 84 w 142"/>
              <a:gd name="T109" fmla="*/ 111 h 142"/>
              <a:gd name="T110" fmla="*/ 84 w 142"/>
              <a:gd name="T111" fmla="*/ 111 h 142"/>
              <a:gd name="T112" fmla="*/ 86 w 142"/>
              <a:gd name="T113" fmla="*/ 110 h 142"/>
              <a:gd name="T114" fmla="*/ 110 w 142"/>
              <a:gd name="T115" fmla="*/ 91 h 142"/>
              <a:gd name="T116" fmla="*/ 104 w 142"/>
              <a:gd name="T117" fmla="*/ 2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</a:cxnLst>
            <a:rect l="0" t="0" r="r" b="b"/>
            <a:pathLst>
              <a:path w="142" h="142">
                <a:moveTo>
                  <a:pt x="68" y="0"/>
                </a:moveTo>
                <a:cubicBezTo>
                  <a:pt x="85" y="0"/>
                  <a:pt x="100" y="7"/>
                  <a:pt x="112" y="18"/>
                </a:cubicBezTo>
                <a:cubicBezTo>
                  <a:pt x="133" y="39"/>
                  <a:pt x="136" y="73"/>
                  <a:pt x="119" y="97"/>
                </a:cubicBezTo>
                <a:cubicBezTo>
                  <a:pt x="112" y="107"/>
                  <a:pt x="103" y="115"/>
                  <a:pt x="91" y="119"/>
                </a:cubicBezTo>
                <a:cubicBezTo>
                  <a:pt x="72" y="139"/>
                  <a:pt x="72" y="139"/>
                  <a:pt x="72" y="139"/>
                </a:cubicBezTo>
                <a:cubicBezTo>
                  <a:pt x="70" y="142"/>
                  <a:pt x="66" y="142"/>
                  <a:pt x="64" y="140"/>
                </a:cubicBezTo>
                <a:cubicBezTo>
                  <a:pt x="64" y="139"/>
                  <a:pt x="64" y="139"/>
                  <a:pt x="64" y="139"/>
                </a:cubicBezTo>
                <a:cubicBezTo>
                  <a:pt x="64" y="139"/>
                  <a:pt x="64" y="139"/>
                  <a:pt x="64" y="139"/>
                </a:cubicBezTo>
                <a:cubicBezTo>
                  <a:pt x="44" y="119"/>
                  <a:pt x="44" y="119"/>
                  <a:pt x="44" y="119"/>
                </a:cubicBezTo>
                <a:cubicBezTo>
                  <a:pt x="33" y="115"/>
                  <a:pt x="23" y="107"/>
                  <a:pt x="17" y="97"/>
                </a:cubicBezTo>
                <a:cubicBezTo>
                  <a:pt x="0" y="73"/>
                  <a:pt x="3" y="39"/>
                  <a:pt x="24" y="18"/>
                </a:cubicBezTo>
                <a:cubicBezTo>
                  <a:pt x="35" y="7"/>
                  <a:pt x="51" y="0"/>
                  <a:pt x="68" y="0"/>
                </a:cubicBezTo>
                <a:close/>
                <a:moveTo>
                  <a:pt x="132" y="112"/>
                </a:moveTo>
                <a:cubicBezTo>
                  <a:pt x="135" y="110"/>
                  <a:pt x="138" y="110"/>
                  <a:pt x="140" y="112"/>
                </a:cubicBezTo>
                <a:cubicBezTo>
                  <a:pt x="142" y="114"/>
                  <a:pt x="142" y="118"/>
                  <a:pt x="140" y="120"/>
                </a:cubicBezTo>
                <a:cubicBezTo>
                  <a:pt x="134" y="126"/>
                  <a:pt x="134" y="126"/>
                  <a:pt x="134" y="126"/>
                </a:cubicBezTo>
                <a:cubicBezTo>
                  <a:pt x="140" y="132"/>
                  <a:pt x="140" y="132"/>
                  <a:pt x="140" y="132"/>
                </a:cubicBezTo>
                <a:cubicBezTo>
                  <a:pt x="142" y="134"/>
                  <a:pt x="142" y="137"/>
                  <a:pt x="140" y="139"/>
                </a:cubicBezTo>
                <a:cubicBezTo>
                  <a:pt x="138" y="142"/>
                  <a:pt x="135" y="142"/>
                  <a:pt x="132" y="139"/>
                </a:cubicBezTo>
                <a:cubicBezTo>
                  <a:pt x="126" y="134"/>
                  <a:pt x="126" y="134"/>
                  <a:pt x="126" y="134"/>
                </a:cubicBezTo>
                <a:cubicBezTo>
                  <a:pt x="120" y="139"/>
                  <a:pt x="120" y="139"/>
                  <a:pt x="120" y="139"/>
                </a:cubicBezTo>
                <a:cubicBezTo>
                  <a:pt x="118" y="142"/>
                  <a:pt x="115" y="142"/>
                  <a:pt x="113" y="139"/>
                </a:cubicBezTo>
                <a:cubicBezTo>
                  <a:pt x="111" y="137"/>
                  <a:pt x="111" y="134"/>
                  <a:pt x="113" y="132"/>
                </a:cubicBezTo>
                <a:cubicBezTo>
                  <a:pt x="119" y="126"/>
                  <a:pt x="119" y="126"/>
                  <a:pt x="119" y="126"/>
                </a:cubicBezTo>
                <a:cubicBezTo>
                  <a:pt x="113" y="120"/>
                  <a:pt x="113" y="120"/>
                  <a:pt x="113" y="120"/>
                </a:cubicBezTo>
                <a:cubicBezTo>
                  <a:pt x="111" y="118"/>
                  <a:pt x="111" y="114"/>
                  <a:pt x="113" y="112"/>
                </a:cubicBezTo>
                <a:cubicBezTo>
                  <a:pt x="115" y="110"/>
                  <a:pt x="118" y="110"/>
                  <a:pt x="120" y="112"/>
                </a:cubicBezTo>
                <a:cubicBezTo>
                  <a:pt x="126" y="118"/>
                  <a:pt x="126" y="118"/>
                  <a:pt x="126" y="118"/>
                </a:cubicBezTo>
                <a:cubicBezTo>
                  <a:pt x="132" y="112"/>
                  <a:pt x="132" y="112"/>
                  <a:pt x="132" y="112"/>
                </a:cubicBezTo>
                <a:close/>
                <a:moveTo>
                  <a:pt x="68" y="31"/>
                </a:moveTo>
                <a:cubicBezTo>
                  <a:pt x="76" y="31"/>
                  <a:pt x="84" y="34"/>
                  <a:pt x="90" y="40"/>
                </a:cubicBezTo>
                <a:cubicBezTo>
                  <a:pt x="95" y="46"/>
                  <a:pt x="99" y="53"/>
                  <a:pt x="99" y="62"/>
                </a:cubicBezTo>
                <a:cubicBezTo>
                  <a:pt x="99" y="70"/>
                  <a:pt x="95" y="78"/>
                  <a:pt x="90" y="84"/>
                </a:cubicBezTo>
                <a:cubicBezTo>
                  <a:pt x="84" y="89"/>
                  <a:pt x="76" y="93"/>
                  <a:pt x="68" y="93"/>
                </a:cubicBezTo>
                <a:cubicBezTo>
                  <a:pt x="59" y="93"/>
                  <a:pt x="51" y="89"/>
                  <a:pt x="46" y="84"/>
                </a:cubicBezTo>
                <a:cubicBezTo>
                  <a:pt x="40" y="78"/>
                  <a:pt x="37" y="70"/>
                  <a:pt x="37" y="62"/>
                </a:cubicBezTo>
                <a:cubicBezTo>
                  <a:pt x="37" y="53"/>
                  <a:pt x="40" y="46"/>
                  <a:pt x="46" y="40"/>
                </a:cubicBezTo>
                <a:cubicBezTo>
                  <a:pt x="51" y="34"/>
                  <a:pt x="59" y="31"/>
                  <a:pt x="68" y="31"/>
                </a:cubicBezTo>
                <a:close/>
                <a:moveTo>
                  <a:pt x="85" y="45"/>
                </a:moveTo>
                <a:cubicBezTo>
                  <a:pt x="81" y="40"/>
                  <a:pt x="75" y="37"/>
                  <a:pt x="68" y="37"/>
                </a:cubicBezTo>
                <a:cubicBezTo>
                  <a:pt x="61" y="37"/>
                  <a:pt x="55" y="40"/>
                  <a:pt x="50" y="45"/>
                </a:cubicBezTo>
                <a:cubicBezTo>
                  <a:pt x="46" y="49"/>
                  <a:pt x="43" y="55"/>
                  <a:pt x="43" y="62"/>
                </a:cubicBezTo>
                <a:cubicBezTo>
                  <a:pt x="43" y="69"/>
                  <a:pt x="46" y="75"/>
                  <a:pt x="50" y="79"/>
                </a:cubicBezTo>
                <a:cubicBezTo>
                  <a:pt x="55" y="84"/>
                  <a:pt x="61" y="86"/>
                  <a:pt x="68" y="86"/>
                </a:cubicBezTo>
                <a:cubicBezTo>
                  <a:pt x="75" y="86"/>
                  <a:pt x="81" y="84"/>
                  <a:pt x="85" y="79"/>
                </a:cubicBezTo>
                <a:cubicBezTo>
                  <a:pt x="90" y="75"/>
                  <a:pt x="92" y="69"/>
                  <a:pt x="92" y="62"/>
                </a:cubicBezTo>
                <a:cubicBezTo>
                  <a:pt x="92" y="55"/>
                  <a:pt x="90" y="49"/>
                  <a:pt x="85" y="45"/>
                </a:cubicBezTo>
                <a:close/>
                <a:moveTo>
                  <a:pt x="104" y="26"/>
                </a:moveTo>
                <a:cubicBezTo>
                  <a:pt x="95" y="17"/>
                  <a:pt x="82" y="11"/>
                  <a:pt x="68" y="11"/>
                </a:cubicBezTo>
                <a:cubicBezTo>
                  <a:pt x="54" y="11"/>
                  <a:pt x="41" y="17"/>
                  <a:pt x="32" y="26"/>
                </a:cubicBezTo>
                <a:cubicBezTo>
                  <a:pt x="14" y="43"/>
                  <a:pt x="12" y="71"/>
                  <a:pt x="26" y="91"/>
                </a:cubicBezTo>
                <a:cubicBezTo>
                  <a:pt x="31" y="99"/>
                  <a:pt x="39" y="106"/>
                  <a:pt x="49" y="110"/>
                </a:cubicBezTo>
                <a:cubicBezTo>
                  <a:pt x="50" y="110"/>
                  <a:pt x="51" y="110"/>
                  <a:pt x="51" y="111"/>
                </a:cubicBezTo>
                <a:cubicBezTo>
                  <a:pt x="68" y="128"/>
                  <a:pt x="68" y="128"/>
                  <a:pt x="68" y="128"/>
                </a:cubicBezTo>
                <a:cubicBezTo>
                  <a:pt x="84" y="111"/>
                  <a:pt x="84" y="111"/>
                  <a:pt x="84" y="111"/>
                </a:cubicBezTo>
                <a:cubicBezTo>
                  <a:pt x="84" y="111"/>
                  <a:pt x="84" y="111"/>
                  <a:pt x="84" y="111"/>
                </a:cubicBezTo>
                <a:cubicBezTo>
                  <a:pt x="85" y="110"/>
                  <a:pt x="86" y="110"/>
                  <a:pt x="86" y="110"/>
                </a:cubicBezTo>
                <a:cubicBezTo>
                  <a:pt x="96" y="106"/>
                  <a:pt x="104" y="99"/>
                  <a:pt x="110" y="91"/>
                </a:cubicBezTo>
                <a:cubicBezTo>
                  <a:pt x="124" y="71"/>
                  <a:pt x="121" y="43"/>
                  <a:pt x="104" y="2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17" name="Freeform 4006"/>
          <p:cNvSpPr>
            <a:spLocks noEditPoints="1"/>
          </p:cNvSpPr>
          <p:nvPr/>
        </p:nvSpPr>
        <p:spPr bwMode="auto">
          <a:xfrm>
            <a:off x="9767234" y="3810677"/>
            <a:ext cx="220378" cy="230591"/>
          </a:xfrm>
          <a:custGeom>
            <a:avLst/>
            <a:gdLst>
              <a:gd name="T0" fmla="*/ 68 w 136"/>
              <a:gd name="T1" fmla="*/ 0 h 142"/>
              <a:gd name="T2" fmla="*/ 112 w 136"/>
              <a:gd name="T3" fmla="*/ 18 h 142"/>
              <a:gd name="T4" fmla="*/ 119 w 136"/>
              <a:gd name="T5" fmla="*/ 97 h 142"/>
              <a:gd name="T6" fmla="*/ 92 w 136"/>
              <a:gd name="T7" fmla="*/ 119 h 142"/>
              <a:gd name="T8" fmla="*/ 72 w 136"/>
              <a:gd name="T9" fmla="*/ 139 h 142"/>
              <a:gd name="T10" fmla="*/ 64 w 136"/>
              <a:gd name="T11" fmla="*/ 140 h 142"/>
              <a:gd name="T12" fmla="*/ 64 w 136"/>
              <a:gd name="T13" fmla="*/ 139 h 142"/>
              <a:gd name="T14" fmla="*/ 64 w 136"/>
              <a:gd name="T15" fmla="*/ 139 h 142"/>
              <a:gd name="T16" fmla="*/ 45 w 136"/>
              <a:gd name="T17" fmla="*/ 119 h 142"/>
              <a:gd name="T18" fmla="*/ 17 w 136"/>
              <a:gd name="T19" fmla="*/ 97 h 142"/>
              <a:gd name="T20" fmla="*/ 24 w 136"/>
              <a:gd name="T21" fmla="*/ 18 h 142"/>
              <a:gd name="T22" fmla="*/ 68 w 136"/>
              <a:gd name="T23" fmla="*/ 0 h 142"/>
              <a:gd name="T24" fmla="*/ 44 w 136"/>
              <a:gd name="T25" fmla="*/ 63 h 142"/>
              <a:gd name="T26" fmla="*/ 39 w 136"/>
              <a:gd name="T27" fmla="*/ 63 h 142"/>
              <a:gd name="T28" fmla="*/ 39 w 136"/>
              <a:gd name="T29" fmla="*/ 58 h 142"/>
              <a:gd name="T30" fmla="*/ 66 w 136"/>
              <a:gd name="T31" fmla="*/ 32 h 142"/>
              <a:gd name="T32" fmla="*/ 70 w 136"/>
              <a:gd name="T33" fmla="*/ 32 h 142"/>
              <a:gd name="T34" fmla="*/ 97 w 136"/>
              <a:gd name="T35" fmla="*/ 58 h 142"/>
              <a:gd name="T36" fmla="*/ 97 w 136"/>
              <a:gd name="T37" fmla="*/ 63 h 142"/>
              <a:gd name="T38" fmla="*/ 92 w 136"/>
              <a:gd name="T39" fmla="*/ 63 h 142"/>
              <a:gd name="T40" fmla="*/ 68 w 136"/>
              <a:gd name="T41" fmla="*/ 39 h 142"/>
              <a:gd name="T42" fmla="*/ 44 w 136"/>
              <a:gd name="T43" fmla="*/ 63 h 142"/>
              <a:gd name="T44" fmla="*/ 83 w 136"/>
              <a:gd name="T45" fmla="*/ 66 h 142"/>
              <a:gd name="T46" fmla="*/ 86 w 136"/>
              <a:gd name="T47" fmla="*/ 63 h 142"/>
              <a:gd name="T48" fmla="*/ 89 w 136"/>
              <a:gd name="T49" fmla="*/ 66 h 142"/>
              <a:gd name="T50" fmla="*/ 89 w 136"/>
              <a:gd name="T51" fmla="*/ 87 h 142"/>
              <a:gd name="T52" fmla="*/ 86 w 136"/>
              <a:gd name="T53" fmla="*/ 90 h 142"/>
              <a:gd name="T54" fmla="*/ 86 w 136"/>
              <a:gd name="T55" fmla="*/ 90 h 142"/>
              <a:gd name="T56" fmla="*/ 50 w 136"/>
              <a:gd name="T57" fmla="*/ 90 h 142"/>
              <a:gd name="T58" fmla="*/ 47 w 136"/>
              <a:gd name="T59" fmla="*/ 87 h 142"/>
              <a:gd name="T60" fmla="*/ 47 w 136"/>
              <a:gd name="T61" fmla="*/ 87 h 142"/>
              <a:gd name="T62" fmla="*/ 47 w 136"/>
              <a:gd name="T63" fmla="*/ 66 h 142"/>
              <a:gd name="T64" fmla="*/ 50 w 136"/>
              <a:gd name="T65" fmla="*/ 63 h 142"/>
              <a:gd name="T66" fmla="*/ 53 w 136"/>
              <a:gd name="T67" fmla="*/ 66 h 142"/>
              <a:gd name="T68" fmla="*/ 53 w 136"/>
              <a:gd name="T69" fmla="*/ 84 h 142"/>
              <a:gd name="T70" fmla="*/ 83 w 136"/>
              <a:gd name="T71" fmla="*/ 84 h 142"/>
              <a:gd name="T72" fmla="*/ 83 w 136"/>
              <a:gd name="T73" fmla="*/ 66 h 142"/>
              <a:gd name="T74" fmla="*/ 104 w 136"/>
              <a:gd name="T75" fmla="*/ 26 h 142"/>
              <a:gd name="T76" fmla="*/ 68 w 136"/>
              <a:gd name="T77" fmla="*/ 11 h 142"/>
              <a:gd name="T78" fmla="*/ 32 w 136"/>
              <a:gd name="T79" fmla="*/ 26 h 142"/>
              <a:gd name="T80" fmla="*/ 26 w 136"/>
              <a:gd name="T81" fmla="*/ 91 h 142"/>
              <a:gd name="T82" fmla="*/ 49 w 136"/>
              <a:gd name="T83" fmla="*/ 110 h 142"/>
              <a:gd name="T84" fmla="*/ 51 w 136"/>
              <a:gd name="T85" fmla="*/ 111 h 142"/>
              <a:gd name="T86" fmla="*/ 68 w 136"/>
              <a:gd name="T87" fmla="*/ 128 h 142"/>
              <a:gd name="T88" fmla="*/ 85 w 136"/>
              <a:gd name="T89" fmla="*/ 111 h 142"/>
              <a:gd name="T90" fmla="*/ 85 w 136"/>
              <a:gd name="T91" fmla="*/ 111 h 142"/>
              <a:gd name="T92" fmla="*/ 87 w 136"/>
              <a:gd name="T93" fmla="*/ 110 h 142"/>
              <a:gd name="T94" fmla="*/ 110 w 136"/>
              <a:gd name="T95" fmla="*/ 91 h 142"/>
              <a:gd name="T96" fmla="*/ 104 w 136"/>
              <a:gd name="T97" fmla="*/ 2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36" h="142">
                <a:moveTo>
                  <a:pt x="68" y="0"/>
                </a:moveTo>
                <a:cubicBezTo>
                  <a:pt x="85" y="0"/>
                  <a:pt x="101" y="7"/>
                  <a:pt x="112" y="18"/>
                </a:cubicBezTo>
                <a:cubicBezTo>
                  <a:pt x="133" y="39"/>
                  <a:pt x="136" y="73"/>
                  <a:pt x="119" y="97"/>
                </a:cubicBezTo>
                <a:cubicBezTo>
                  <a:pt x="113" y="107"/>
                  <a:pt x="103" y="115"/>
                  <a:pt x="92" y="119"/>
                </a:cubicBezTo>
                <a:cubicBezTo>
                  <a:pt x="72" y="139"/>
                  <a:pt x="72" y="139"/>
                  <a:pt x="72" y="139"/>
                </a:cubicBezTo>
                <a:cubicBezTo>
                  <a:pt x="70" y="142"/>
                  <a:pt x="66" y="142"/>
                  <a:pt x="64" y="140"/>
                </a:cubicBezTo>
                <a:cubicBezTo>
                  <a:pt x="64" y="139"/>
                  <a:pt x="64" y="139"/>
                  <a:pt x="64" y="139"/>
                </a:cubicBezTo>
                <a:cubicBezTo>
                  <a:pt x="64" y="139"/>
                  <a:pt x="64" y="139"/>
                  <a:pt x="64" y="139"/>
                </a:cubicBezTo>
                <a:cubicBezTo>
                  <a:pt x="45" y="119"/>
                  <a:pt x="45" y="119"/>
                  <a:pt x="45" y="119"/>
                </a:cubicBezTo>
                <a:cubicBezTo>
                  <a:pt x="33" y="115"/>
                  <a:pt x="24" y="107"/>
                  <a:pt x="17" y="97"/>
                </a:cubicBezTo>
                <a:cubicBezTo>
                  <a:pt x="0" y="73"/>
                  <a:pt x="3" y="39"/>
                  <a:pt x="24" y="18"/>
                </a:cubicBezTo>
                <a:cubicBezTo>
                  <a:pt x="36" y="7"/>
                  <a:pt x="51" y="0"/>
                  <a:pt x="68" y="0"/>
                </a:cubicBezTo>
                <a:close/>
                <a:moveTo>
                  <a:pt x="44" y="63"/>
                </a:moveTo>
                <a:cubicBezTo>
                  <a:pt x="43" y="64"/>
                  <a:pt x="41" y="64"/>
                  <a:pt x="39" y="63"/>
                </a:cubicBezTo>
                <a:cubicBezTo>
                  <a:pt x="38" y="62"/>
                  <a:pt x="38" y="60"/>
                  <a:pt x="39" y="58"/>
                </a:cubicBezTo>
                <a:cubicBezTo>
                  <a:pt x="66" y="32"/>
                  <a:pt x="66" y="32"/>
                  <a:pt x="66" y="32"/>
                </a:cubicBezTo>
                <a:cubicBezTo>
                  <a:pt x="67" y="31"/>
                  <a:pt x="69" y="31"/>
                  <a:pt x="70" y="32"/>
                </a:cubicBezTo>
                <a:cubicBezTo>
                  <a:pt x="97" y="58"/>
                  <a:pt x="97" y="58"/>
                  <a:pt x="97" y="58"/>
                </a:cubicBezTo>
                <a:cubicBezTo>
                  <a:pt x="98" y="60"/>
                  <a:pt x="98" y="62"/>
                  <a:pt x="97" y="63"/>
                </a:cubicBezTo>
                <a:cubicBezTo>
                  <a:pt x="96" y="64"/>
                  <a:pt x="94" y="64"/>
                  <a:pt x="92" y="63"/>
                </a:cubicBezTo>
                <a:cubicBezTo>
                  <a:pt x="68" y="39"/>
                  <a:pt x="68" y="39"/>
                  <a:pt x="68" y="39"/>
                </a:cubicBezTo>
                <a:cubicBezTo>
                  <a:pt x="44" y="63"/>
                  <a:pt x="44" y="63"/>
                  <a:pt x="44" y="63"/>
                </a:cubicBezTo>
                <a:close/>
                <a:moveTo>
                  <a:pt x="83" y="66"/>
                </a:moveTo>
                <a:cubicBezTo>
                  <a:pt x="83" y="65"/>
                  <a:pt x="84" y="63"/>
                  <a:pt x="86" y="63"/>
                </a:cubicBezTo>
                <a:cubicBezTo>
                  <a:pt x="88" y="63"/>
                  <a:pt x="89" y="65"/>
                  <a:pt x="89" y="66"/>
                </a:cubicBezTo>
                <a:cubicBezTo>
                  <a:pt x="89" y="87"/>
                  <a:pt x="89" y="87"/>
                  <a:pt x="89" y="87"/>
                </a:cubicBezTo>
                <a:cubicBezTo>
                  <a:pt x="89" y="89"/>
                  <a:pt x="88" y="90"/>
                  <a:pt x="86" y="90"/>
                </a:cubicBezTo>
                <a:cubicBezTo>
                  <a:pt x="86" y="90"/>
                  <a:pt x="86" y="90"/>
                  <a:pt x="86" y="90"/>
                </a:cubicBezTo>
                <a:cubicBezTo>
                  <a:pt x="50" y="90"/>
                  <a:pt x="50" y="90"/>
                  <a:pt x="50" y="90"/>
                </a:cubicBezTo>
                <a:cubicBezTo>
                  <a:pt x="48" y="90"/>
                  <a:pt x="47" y="89"/>
                  <a:pt x="47" y="87"/>
                </a:cubicBezTo>
                <a:cubicBezTo>
                  <a:pt x="47" y="87"/>
                  <a:pt x="47" y="87"/>
                  <a:pt x="47" y="87"/>
                </a:cubicBezTo>
                <a:cubicBezTo>
                  <a:pt x="47" y="66"/>
                  <a:pt x="47" y="66"/>
                  <a:pt x="47" y="66"/>
                </a:cubicBezTo>
                <a:cubicBezTo>
                  <a:pt x="47" y="65"/>
                  <a:pt x="48" y="63"/>
                  <a:pt x="50" y="63"/>
                </a:cubicBezTo>
                <a:cubicBezTo>
                  <a:pt x="52" y="63"/>
                  <a:pt x="53" y="65"/>
                  <a:pt x="53" y="66"/>
                </a:cubicBezTo>
                <a:cubicBezTo>
                  <a:pt x="53" y="84"/>
                  <a:pt x="53" y="84"/>
                  <a:pt x="53" y="84"/>
                </a:cubicBezTo>
                <a:cubicBezTo>
                  <a:pt x="83" y="84"/>
                  <a:pt x="83" y="84"/>
                  <a:pt x="83" y="84"/>
                </a:cubicBezTo>
                <a:cubicBezTo>
                  <a:pt x="83" y="66"/>
                  <a:pt x="83" y="66"/>
                  <a:pt x="83" y="66"/>
                </a:cubicBezTo>
                <a:close/>
                <a:moveTo>
                  <a:pt x="104" y="26"/>
                </a:moveTo>
                <a:cubicBezTo>
                  <a:pt x="95" y="17"/>
                  <a:pt x="82" y="11"/>
                  <a:pt x="68" y="11"/>
                </a:cubicBezTo>
                <a:cubicBezTo>
                  <a:pt x="54" y="11"/>
                  <a:pt x="41" y="17"/>
                  <a:pt x="32" y="26"/>
                </a:cubicBezTo>
                <a:cubicBezTo>
                  <a:pt x="15" y="43"/>
                  <a:pt x="12" y="71"/>
                  <a:pt x="26" y="91"/>
                </a:cubicBezTo>
                <a:cubicBezTo>
                  <a:pt x="32" y="99"/>
                  <a:pt x="40" y="106"/>
                  <a:pt x="49" y="110"/>
                </a:cubicBezTo>
                <a:cubicBezTo>
                  <a:pt x="50" y="110"/>
                  <a:pt x="51" y="110"/>
                  <a:pt x="51" y="111"/>
                </a:cubicBezTo>
                <a:cubicBezTo>
                  <a:pt x="68" y="128"/>
                  <a:pt x="68" y="128"/>
                  <a:pt x="68" y="128"/>
                </a:cubicBezTo>
                <a:cubicBezTo>
                  <a:pt x="85" y="111"/>
                  <a:pt x="85" y="111"/>
                  <a:pt x="85" y="111"/>
                </a:cubicBezTo>
                <a:cubicBezTo>
                  <a:pt x="85" y="111"/>
                  <a:pt x="85" y="111"/>
                  <a:pt x="85" y="111"/>
                </a:cubicBezTo>
                <a:cubicBezTo>
                  <a:pt x="85" y="110"/>
                  <a:pt x="86" y="110"/>
                  <a:pt x="87" y="110"/>
                </a:cubicBezTo>
                <a:cubicBezTo>
                  <a:pt x="96" y="106"/>
                  <a:pt x="105" y="99"/>
                  <a:pt x="110" y="91"/>
                </a:cubicBezTo>
                <a:cubicBezTo>
                  <a:pt x="124" y="71"/>
                  <a:pt x="122" y="43"/>
                  <a:pt x="104" y="2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18" name="Freeform 4007"/>
          <p:cNvSpPr>
            <a:spLocks noEditPoints="1"/>
          </p:cNvSpPr>
          <p:nvPr/>
        </p:nvSpPr>
        <p:spPr bwMode="auto">
          <a:xfrm>
            <a:off x="10184720" y="3810677"/>
            <a:ext cx="220378" cy="230591"/>
          </a:xfrm>
          <a:custGeom>
            <a:avLst/>
            <a:gdLst>
              <a:gd name="T0" fmla="*/ 68 w 136"/>
              <a:gd name="T1" fmla="*/ 0 h 142"/>
              <a:gd name="T2" fmla="*/ 112 w 136"/>
              <a:gd name="T3" fmla="*/ 18 h 142"/>
              <a:gd name="T4" fmla="*/ 119 w 136"/>
              <a:gd name="T5" fmla="*/ 97 h 142"/>
              <a:gd name="T6" fmla="*/ 92 w 136"/>
              <a:gd name="T7" fmla="*/ 119 h 142"/>
              <a:gd name="T8" fmla="*/ 72 w 136"/>
              <a:gd name="T9" fmla="*/ 139 h 142"/>
              <a:gd name="T10" fmla="*/ 64 w 136"/>
              <a:gd name="T11" fmla="*/ 140 h 142"/>
              <a:gd name="T12" fmla="*/ 64 w 136"/>
              <a:gd name="T13" fmla="*/ 139 h 142"/>
              <a:gd name="T14" fmla="*/ 64 w 136"/>
              <a:gd name="T15" fmla="*/ 139 h 142"/>
              <a:gd name="T16" fmla="*/ 44 w 136"/>
              <a:gd name="T17" fmla="*/ 119 h 142"/>
              <a:gd name="T18" fmla="*/ 17 w 136"/>
              <a:gd name="T19" fmla="*/ 97 h 142"/>
              <a:gd name="T20" fmla="*/ 24 w 136"/>
              <a:gd name="T21" fmla="*/ 18 h 142"/>
              <a:gd name="T22" fmla="*/ 68 w 136"/>
              <a:gd name="T23" fmla="*/ 0 h 142"/>
              <a:gd name="T24" fmla="*/ 58 w 136"/>
              <a:gd name="T25" fmla="*/ 83 h 142"/>
              <a:gd name="T26" fmla="*/ 54 w 136"/>
              <a:gd name="T27" fmla="*/ 85 h 142"/>
              <a:gd name="T28" fmla="*/ 52 w 136"/>
              <a:gd name="T29" fmla="*/ 81 h 142"/>
              <a:gd name="T30" fmla="*/ 65 w 136"/>
              <a:gd name="T31" fmla="*/ 45 h 142"/>
              <a:gd name="T32" fmla="*/ 69 w 136"/>
              <a:gd name="T33" fmla="*/ 43 h 142"/>
              <a:gd name="T34" fmla="*/ 71 w 136"/>
              <a:gd name="T35" fmla="*/ 45 h 142"/>
              <a:gd name="T36" fmla="*/ 84 w 136"/>
              <a:gd name="T37" fmla="*/ 81 h 142"/>
              <a:gd name="T38" fmla="*/ 82 w 136"/>
              <a:gd name="T39" fmla="*/ 85 h 142"/>
              <a:gd name="T40" fmla="*/ 78 w 136"/>
              <a:gd name="T41" fmla="*/ 83 h 142"/>
              <a:gd name="T42" fmla="*/ 75 w 136"/>
              <a:gd name="T43" fmla="*/ 76 h 142"/>
              <a:gd name="T44" fmla="*/ 61 w 136"/>
              <a:gd name="T45" fmla="*/ 76 h 142"/>
              <a:gd name="T46" fmla="*/ 58 w 136"/>
              <a:gd name="T47" fmla="*/ 83 h 142"/>
              <a:gd name="T48" fmla="*/ 68 w 136"/>
              <a:gd name="T49" fmla="*/ 56 h 142"/>
              <a:gd name="T50" fmla="*/ 63 w 136"/>
              <a:gd name="T51" fmla="*/ 69 h 142"/>
              <a:gd name="T52" fmla="*/ 73 w 136"/>
              <a:gd name="T53" fmla="*/ 69 h 142"/>
              <a:gd name="T54" fmla="*/ 68 w 136"/>
              <a:gd name="T55" fmla="*/ 56 h 142"/>
              <a:gd name="T56" fmla="*/ 104 w 136"/>
              <a:gd name="T57" fmla="*/ 26 h 142"/>
              <a:gd name="T58" fmla="*/ 68 w 136"/>
              <a:gd name="T59" fmla="*/ 11 h 142"/>
              <a:gd name="T60" fmla="*/ 32 w 136"/>
              <a:gd name="T61" fmla="*/ 26 h 142"/>
              <a:gd name="T62" fmla="*/ 26 w 136"/>
              <a:gd name="T63" fmla="*/ 91 h 142"/>
              <a:gd name="T64" fmla="*/ 49 w 136"/>
              <a:gd name="T65" fmla="*/ 110 h 142"/>
              <a:gd name="T66" fmla="*/ 51 w 136"/>
              <a:gd name="T67" fmla="*/ 111 h 142"/>
              <a:gd name="T68" fmla="*/ 68 w 136"/>
              <a:gd name="T69" fmla="*/ 128 h 142"/>
              <a:gd name="T70" fmla="*/ 85 w 136"/>
              <a:gd name="T71" fmla="*/ 111 h 142"/>
              <a:gd name="T72" fmla="*/ 85 w 136"/>
              <a:gd name="T73" fmla="*/ 111 h 142"/>
              <a:gd name="T74" fmla="*/ 86 w 136"/>
              <a:gd name="T75" fmla="*/ 110 h 142"/>
              <a:gd name="T76" fmla="*/ 110 w 136"/>
              <a:gd name="T77" fmla="*/ 91 h 142"/>
              <a:gd name="T78" fmla="*/ 104 w 136"/>
              <a:gd name="T79" fmla="*/ 26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36" h="142">
                <a:moveTo>
                  <a:pt x="68" y="0"/>
                </a:moveTo>
                <a:cubicBezTo>
                  <a:pt x="85" y="0"/>
                  <a:pt x="101" y="7"/>
                  <a:pt x="112" y="18"/>
                </a:cubicBezTo>
                <a:cubicBezTo>
                  <a:pt x="133" y="39"/>
                  <a:pt x="136" y="73"/>
                  <a:pt x="119" y="97"/>
                </a:cubicBezTo>
                <a:cubicBezTo>
                  <a:pt x="112" y="107"/>
                  <a:pt x="103" y="115"/>
                  <a:pt x="92" y="119"/>
                </a:cubicBezTo>
                <a:cubicBezTo>
                  <a:pt x="72" y="139"/>
                  <a:pt x="72" y="139"/>
                  <a:pt x="72" y="139"/>
                </a:cubicBezTo>
                <a:cubicBezTo>
                  <a:pt x="70" y="142"/>
                  <a:pt x="66" y="142"/>
                  <a:pt x="64" y="140"/>
                </a:cubicBezTo>
                <a:cubicBezTo>
                  <a:pt x="64" y="139"/>
                  <a:pt x="64" y="139"/>
                  <a:pt x="64" y="139"/>
                </a:cubicBezTo>
                <a:cubicBezTo>
                  <a:pt x="64" y="139"/>
                  <a:pt x="64" y="139"/>
                  <a:pt x="64" y="139"/>
                </a:cubicBezTo>
                <a:cubicBezTo>
                  <a:pt x="44" y="119"/>
                  <a:pt x="44" y="119"/>
                  <a:pt x="44" y="119"/>
                </a:cubicBezTo>
                <a:cubicBezTo>
                  <a:pt x="33" y="115"/>
                  <a:pt x="24" y="107"/>
                  <a:pt x="17" y="97"/>
                </a:cubicBezTo>
                <a:cubicBezTo>
                  <a:pt x="0" y="73"/>
                  <a:pt x="3" y="39"/>
                  <a:pt x="24" y="18"/>
                </a:cubicBezTo>
                <a:cubicBezTo>
                  <a:pt x="35" y="7"/>
                  <a:pt x="51" y="0"/>
                  <a:pt x="68" y="0"/>
                </a:cubicBezTo>
                <a:close/>
                <a:moveTo>
                  <a:pt x="58" y="83"/>
                </a:moveTo>
                <a:cubicBezTo>
                  <a:pt x="58" y="85"/>
                  <a:pt x="56" y="86"/>
                  <a:pt x="54" y="85"/>
                </a:cubicBezTo>
                <a:cubicBezTo>
                  <a:pt x="52" y="85"/>
                  <a:pt x="52" y="83"/>
                  <a:pt x="52" y="81"/>
                </a:cubicBezTo>
                <a:cubicBezTo>
                  <a:pt x="65" y="45"/>
                  <a:pt x="65" y="45"/>
                  <a:pt x="65" y="45"/>
                </a:cubicBezTo>
                <a:cubicBezTo>
                  <a:pt x="65" y="43"/>
                  <a:pt x="67" y="42"/>
                  <a:pt x="69" y="43"/>
                </a:cubicBezTo>
                <a:cubicBezTo>
                  <a:pt x="70" y="43"/>
                  <a:pt x="71" y="44"/>
                  <a:pt x="71" y="45"/>
                </a:cubicBezTo>
                <a:cubicBezTo>
                  <a:pt x="84" y="81"/>
                  <a:pt x="84" y="81"/>
                  <a:pt x="84" y="81"/>
                </a:cubicBezTo>
                <a:cubicBezTo>
                  <a:pt x="84" y="83"/>
                  <a:pt x="83" y="85"/>
                  <a:pt x="82" y="85"/>
                </a:cubicBezTo>
                <a:cubicBezTo>
                  <a:pt x="80" y="86"/>
                  <a:pt x="78" y="85"/>
                  <a:pt x="78" y="83"/>
                </a:cubicBezTo>
                <a:cubicBezTo>
                  <a:pt x="75" y="76"/>
                  <a:pt x="75" y="76"/>
                  <a:pt x="75" y="76"/>
                </a:cubicBezTo>
                <a:cubicBezTo>
                  <a:pt x="61" y="76"/>
                  <a:pt x="61" y="76"/>
                  <a:pt x="61" y="76"/>
                </a:cubicBezTo>
                <a:cubicBezTo>
                  <a:pt x="58" y="83"/>
                  <a:pt x="58" y="83"/>
                  <a:pt x="58" y="83"/>
                </a:cubicBezTo>
                <a:close/>
                <a:moveTo>
                  <a:pt x="68" y="56"/>
                </a:moveTo>
                <a:cubicBezTo>
                  <a:pt x="63" y="69"/>
                  <a:pt x="63" y="69"/>
                  <a:pt x="63" y="69"/>
                </a:cubicBezTo>
                <a:cubicBezTo>
                  <a:pt x="73" y="69"/>
                  <a:pt x="73" y="69"/>
                  <a:pt x="73" y="69"/>
                </a:cubicBezTo>
                <a:cubicBezTo>
                  <a:pt x="68" y="56"/>
                  <a:pt x="68" y="56"/>
                  <a:pt x="68" y="56"/>
                </a:cubicBezTo>
                <a:close/>
                <a:moveTo>
                  <a:pt x="104" y="26"/>
                </a:moveTo>
                <a:cubicBezTo>
                  <a:pt x="95" y="17"/>
                  <a:pt x="82" y="11"/>
                  <a:pt x="68" y="11"/>
                </a:cubicBezTo>
                <a:cubicBezTo>
                  <a:pt x="54" y="11"/>
                  <a:pt x="41" y="17"/>
                  <a:pt x="32" y="26"/>
                </a:cubicBezTo>
                <a:cubicBezTo>
                  <a:pt x="15" y="43"/>
                  <a:pt x="12" y="71"/>
                  <a:pt x="26" y="91"/>
                </a:cubicBezTo>
                <a:cubicBezTo>
                  <a:pt x="31" y="99"/>
                  <a:pt x="40" y="106"/>
                  <a:pt x="49" y="110"/>
                </a:cubicBezTo>
                <a:cubicBezTo>
                  <a:pt x="50" y="110"/>
                  <a:pt x="51" y="110"/>
                  <a:pt x="51" y="111"/>
                </a:cubicBezTo>
                <a:cubicBezTo>
                  <a:pt x="68" y="128"/>
                  <a:pt x="68" y="128"/>
                  <a:pt x="68" y="128"/>
                </a:cubicBezTo>
                <a:cubicBezTo>
                  <a:pt x="85" y="111"/>
                  <a:pt x="85" y="111"/>
                  <a:pt x="85" y="111"/>
                </a:cubicBezTo>
                <a:cubicBezTo>
                  <a:pt x="85" y="111"/>
                  <a:pt x="85" y="111"/>
                  <a:pt x="85" y="111"/>
                </a:cubicBezTo>
                <a:cubicBezTo>
                  <a:pt x="85" y="110"/>
                  <a:pt x="86" y="110"/>
                  <a:pt x="86" y="110"/>
                </a:cubicBezTo>
                <a:cubicBezTo>
                  <a:pt x="96" y="106"/>
                  <a:pt x="104" y="99"/>
                  <a:pt x="110" y="91"/>
                </a:cubicBezTo>
                <a:cubicBezTo>
                  <a:pt x="124" y="71"/>
                  <a:pt x="121" y="43"/>
                  <a:pt x="104" y="2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19" name="Freeform 4008"/>
          <p:cNvSpPr>
            <a:spLocks noEditPoints="1"/>
          </p:cNvSpPr>
          <p:nvPr/>
        </p:nvSpPr>
        <p:spPr bwMode="auto">
          <a:xfrm>
            <a:off x="10589888" y="3810677"/>
            <a:ext cx="218325" cy="230591"/>
          </a:xfrm>
          <a:custGeom>
            <a:avLst/>
            <a:gdLst>
              <a:gd name="T0" fmla="*/ 111 w 135"/>
              <a:gd name="T1" fmla="*/ 18 h 142"/>
              <a:gd name="T2" fmla="*/ 91 w 135"/>
              <a:gd name="T3" fmla="*/ 119 h 142"/>
              <a:gd name="T4" fmla="*/ 64 w 135"/>
              <a:gd name="T5" fmla="*/ 140 h 142"/>
              <a:gd name="T6" fmla="*/ 63 w 135"/>
              <a:gd name="T7" fmla="*/ 139 h 142"/>
              <a:gd name="T8" fmla="*/ 16 w 135"/>
              <a:gd name="T9" fmla="*/ 97 h 142"/>
              <a:gd name="T10" fmla="*/ 67 w 135"/>
              <a:gd name="T11" fmla="*/ 0 h 142"/>
              <a:gd name="T12" fmla="*/ 65 w 135"/>
              <a:gd name="T13" fmla="*/ 61 h 142"/>
              <a:gd name="T14" fmla="*/ 73 w 135"/>
              <a:gd name="T15" fmla="*/ 61 h 142"/>
              <a:gd name="T16" fmla="*/ 75 w 135"/>
              <a:gd name="T17" fmla="*/ 60 h 142"/>
              <a:gd name="T18" fmla="*/ 75 w 135"/>
              <a:gd name="T19" fmla="*/ 60 h 142"/>
              <a:gd name="T20" fmla="*/ 75 w 135"/>
              <a:gd name="T21" fmla="*/ 60 h 142"/>
              <a:gd name="T22" fmla="*/ 75 w 135"/>
              <a:gd name="T23" fmla="*/ 51 h 142"/>
              <a:gd name="T24" fmla="*/ 75 w 135"/>
              <a:gd name="T25" fmla="*/ 50 h 142"/>
              <a:gd name="T26" fmla="*/ 74 w 135"/>
              <a:gd name="T27" fmla="*/ 49 h 142"/>
              <a:gd name="T28" fmla="*/ 65 w 135"/>
              <a:gd name="T29" fmla="*/ 49 h 142"/>
              <a:gd name="T30" fmla="*/ 59 w 135"/>
              <a:gd name="T31" fmla="*/ 61 h 142"/>
              <a:gd name="T32" fmla="*/ 59 w 135"/>
              <a:gd name="T33" fmla="*/ 67 h 142"/>
              <a:gd name="T34" fmla="*/ 65 w 135"/>
              <a:gd name="T35" fmla="*/ 79 h 142"/>
              <a:gd name="T36" fmla="*/ 74 w 135"/>
              <a:gd name="T37" fmla="*/ 79 h 142"/>
              <a:gd name="T38" fmla="*/ 75 w 135"/>
              <a:gd name="T39" fmla="*/ 78 h 142"/>
              <a:gd name="T40" fmla="*/ 75 w 135"/>
              <a:gd name="T41" fmla="*/ 77 h 142"/>
              <a:gd name="T42" fmla="*/ 75 w 135"/>
              <a:gd name="T43" fmla="*/ 68 h 142"/>
              <a:gd name="T44" fmla="*/ 75 w 135"/>
              <a:gd name="T45" fmla="*/ 68 h 142"/>
              <a:gd name="T46" fmla="*/ 75 w 135"/>
              <a:gd name="T47" fmla="*/ 68 h 142"/>
              <a:gd name="T48" fmla="*/ 73 w 135"/>
              <a:gd name="T49" fmla="*/ 67 h 142"/>
              <a:gd name="T50" fmla="*/ 65 w 135"/>
              <a:gd name="T51" fmla="*/ 67 h 142"/>
              <a:gd name="T52" fmla="*/ 81 w 135"/>
              <a:gd name="T53" fmla="*/ 66 h 142"/>
              <a:gd name="T54" fmla="*/ 82 w 135"/>
              <a:gd name="T55" fmla="*/ 69 h 142"/>
              <a:gd name="T56" fmla="*/ 81 w 135"/>
              <a:gd name="T57" fmla="*/ 80 h 142"/>
              <a:gd name="T58" fmla="*/ 79 w 135"/>
              <a:gd name="T59" fmla="*/ 83 h 142"/>
              <a:gd name="T60" fmla="*/ 73 w 135"/>
              <a:gd name="T61" fmla="*/ 85 h 142"/>
              <a:gd name="T62" fmla="*/ 56 w 135"/>
              <a:gd name="T63" fmla="*/ 85 h 142"/>
              <a:gd name="T64" fmla="*/ 53 w 135"/>
              <a:gd name="T65" fmla="*/ 82 h 142"/>
              <a:gd name="T66" fmla="*/ 53 w 135"/>
              <a:gd name="T67" fmla="*/ 64 h 142"/>
              <a:gd name="T68" fmla="*/ 53 w 135"/>
              <a:gd name="T69" fmla="*/ 46 h 142"/>
              <a:gd name="T70" fmla="*/ 56 w 135"/>
              <a:gd name="T71" fmla="*/ 43 h 142"/>
              <a:gd name="T72" fmla="*/ 73 w 135"/>
              <a:gd name="T73" fmla="*/ 43 h 142"/>
              <a:gd name="T74" fmla="*/ 79 w 135"/>
              <a:gd name="T75" fmla="*/ 45 h 142"/>
              <a:gd name="T76" fmla="*/ 81 w 135"/>
              <a:gd name="T77" fmla="*/ 48 h 142"/>
              <a:gd name="T78" fmla="*/ 82 w 135"/>
              <a:gd name="T79" fmla="*/ 59 h 142"/>
              <a:gd name="T80" fmla="*/ 81 w 135"/>
              <a:gd name="T81" fmla="*/ 62 h 142"/>
              <a:gd name="T82" fmla="*/ 103 w 135"/>
              <a:gd name="T83" fmla="*/ 26 h 142"/>
              <a:gd name="T84" fmla="*/ 31 w 135"/>
              <a:gd name="T85" fmla="*/ 26 h 142"/>
              <a:gd name="T86" fmla="*/ 49 w 135"/>
              <a:gd name="T87" fmla="*/ 110 h 142"/>
              <a:gd name="T88" fmla="*/ 67 w 135"/>
              <a:gd name="T89" fmla="*/ 128 h 142"/>
              <a:gd name="T90" fmla="*/ 84 w 135"/>
              <a:gd name="T91" fmla="*/ 111 h 142"/>
              <a:gd name="T92" fmla="*/ 110 w 135"/>
              <a:gd name="T93" fmla="*/ 9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35" h="142">
                <a:moveTo>
                  <a:pt x="67" y="0"/>
                </a:moveTo>
                <a:cubicBezTo>
                  <a:pt x="84" y="0"/>
                  <a:pt x="100" y="7"/>
                  <a:pt x="111" y="18"/>
                </a:cubicBezTo>
                <a:cubicBezTo>
                  <a:pt x="132" y="39"/>
                  <a:pt x="135" y="73"/>
                  <a:pt x="118" y="97"/>
                </a:cubicBezTo>
                <a:cubicBezTo>
                  <a:pt x="112" y="107"/>
                  <a:pt x="102" y="115"/>
                  <a:pt x="91" y="119"/>
                </a:cubicBezTo>
                <a:cubicBezTo>
                  <a:pt x="71" y="139"/>
                  <a:pt x="71" y="139"/>
                  <a:pt x="71" y="139"/>
                </a:cubicBezTo>
                <a:cubicBezTo>
                  <a:pt x="69" y="142"/>
                  <a:pt x="66" y="142"/>
                  <a:pt x="64" y="140"/>
                </a:cubicBezTo>
                <a:cubicBezTo>
                  <a:pt x="63" y="139"/>
                  <a:pt x="63" y="139"/>
                  <a:pt x="63" y="139"/>
                </a:cubicBezTo>
                <a:cubicBezTo>
                  <a:pt x="63" y="139"/>
                  <a:pt x="63" y="139"/>
                  <a:pt x="63" y="139"/>
                </a:cubicBezTo>
                <a:cubicBezTo>
                  <a:pt x="44" y="119"/>
                  <a:pt x="44" y="119"/>
                  <a:pt x="44" y="119"/>
                </a:cubicBezTo>
                <a:cubicBezTo>
                  <a:pt x="32" y="115"/>
                  <a:pt x="23" y="107"/>
                  <a:pt x="16" y="97"/>
                </a:cubicBezTo>
                <a:cubicBezTo>
                  <a:pt x="0" y="73"/>
                  <a:pt x="3" y="39"/>
                  <a:pt x="24" y="18"/>
                </a:cubicBezTo>
                <a:cubicBezTo>
                  <a:pt x="35" y="7"/>
                  <a:pt x="50" y="0"/>
                  <a:pt x="67" y="0"/>
                </a:cubicBezTo>
                <a:close/>
                <a:moveTo>
                  <a:pt x="59" y="61"/>
                </a:moveTo>
                <a:cubicBezTo>
                  <a:pt x="65" y="61"/>
                  <a:pt x="65" y="61"/>
                  <a:pt x="65" y="61"/>
                </a:cubicBezTo>
                <a:cubicBezTo>
                  <a:pt x="73" y="61"/>
                  <a:pt x="73" y="61"/>
                  <a:pt x="73" y="61"/>
                </a:cubicBezTo>
                <a:cubicBezTo>
                  <a:pt x="73" y="61"/>
                  <a:pt x="73" y="61"/>
                  <a:pt x="73" y="61"/>
                </a:cubicBezTo>
                <a:cubicBezTo>
                  <a:pt x="74" y="61"/>
                  <a:pt x="74" y="61"/>
                  <a:pt x="74" y="61"/>
                </a:cubicBezTo>
                <a:cubicBezTo>
                  <a:pt x="74" y="61"/>
                  <a:pt x="75" y="60"/>
                  <a:pt x="75" y="60"/>
                </a:cubicBezTo>
                <a:cubicBezTo>
                  <a:pt x="75" y="60"/>
                  <a:pt x="75" y="60"/>
                  <a:pt x="75" y="60"/>
                </a:cubicBezTo>
                <a:cubicBezTo>
                  <a:pt x="75" y="60"/>
                  <a:pt x="75" y="60"/>
                  <a:pt x="75" y="60"/>
                </a:cubicBezTo>
                <a:cubicBezTo>
                  <a:pt x="75" y="60"/>
                  <a:pt x="75" y="60"/>
                  <a:pt x="75" y="60"/>
                </a:cubicBezTo>
                <a:cubicBezTo>
                  <a:pt x="75" y="60"/>
                  <a:pt x="75" y="60"/>
                  <a:pt x="75" y="60"/>
                </a:cubicBezTo>
                <a:cubicBezTo>
                  <a:pt x="75" y="59"/>
                  <a:pt x="75" y="59"/>
                  <a:pt x="75" y="59"/>
                </a:cubicBezTo>
                <a:cubicBezTo>
                  <a:pt x="75" y="51"/>
                  <a:pt x="75" y="51"/>
                  <a:pt x="75" y="51"/>
                </a:cubicBezTo>
                <a:cubicBezTo>
                  <a:pt x="75" y="51"/>
                  <a:pt x="75" y="50"/>
                  <a:pt x="75" y="50"/>
                </a:cubicBezTo>
                <a:cubicBezTo>
                  <a:pt x="75" y="50"/>
                  <a:pt x="75" y="50"/>
                  <a:pt x="75" y="50"/>
                </a:cubicBezTo>
                <a:cubicBezTo>
                  <a:pt x="75" y="50"/>
                  <a:pt x="75" y="50"/>
                  <a:pt x="75" y="50"/>
                </a:cubicBezTo>
                <a:cubicBezTo>
                  <a:pt x="74" y="49"/>
                  <a:pt x="74" y="49"/>
                  <a:pt x="74" y="49"/>
                </a:cubicBezTo>
                <a:cubicBezTo>
                  <a:pt x="74" y="49"/>
                  <a:pt x="74" y="49"/>
                  <a:pt x="73" y="49"/>
                </a:cubicBezTo>
                <a:cubicBezTo>
                  <a:pt x="65" y="49"/>
                  <a:pt x="65" y="49"/>
                  <a:pt x="65" y="49"/>
                </a:cubicBezTo>
                <a:cubicBezTo>
                  <a:pt x="59" y="49"/>
                  <a:pt x="59" y="49"/>
                  <a:pt x="59" y="49"/>
                </a:cubicBezTo>
                <a:cubicBezTo>
                  <a:pt x="59" y="61"/>
                  <a:pt x="59" y="61"/>
                  <a:pt x="59" y="61"/>
                </a:cubicBezTo>
                <a:close/>
                <a:moveTo>
                  <a:pt x="65" y="67"/>
                </a:moveTo>
                <a:cubicBezTo>
                  <a:pt x="59" y="67"/>
                  <a:pt x="59" y="67"/>
                  <a:pt x="59" y="67"/>
                </a:cubicBezTo>
                <a:cubicBezTo>
                  <a:pt x="59" y="79"/>
                  <a:pt x="59" y="79"/>
                  <a:pt x="59" y="79"/>
                </a:cubicBezTo>
                <a:cubicBezTo>
                  <a:pt x="65" y="79"/>
                  <a:pt x="65" y="79"/>
                  <a:pt x="65" y="79"/>
                </a:cubicBezTo>
                <a:cubicBezTo>
                  <a:pt x="73" y="79"/>
                  <a:pt x="73" y="79"/>
                  <a:pt x="73" y="79"/>
                </a:cubicBezTo>
                <a:cubicBezTo>
                  <a:pt x="74" y="79"/>
                  <a:pt x="74" y="79"/>
                  <a:pt x="74" y="79"/>
                </a:cubicBezTo>
                <a:cubicBezTo>
                  <a:pt x="74" y="79"/>
                  <a:pt x="74" y="79"/>
                  <a:pt x="75" y="78"/>
                </a:cubicBezTo>
                <a:cubicBezTo>
                  <a:pt x="75" y="78"/>
                  <a:pt x="75" y="78"/>
                  <a:pt x="75" y="78"/>
                </a:cubicBezTo>
                <a:cubicBezTo>
                  <a:pt x="75" y="78"/>
                  <a:pt x="75" y="78"/>
                  <a:pt x="75" y="78"/>
                </a:cubicBezTo>
                <a:cubicBezTo>
                  <a:pt x="75" y="78"/>
                  <a:pt x="75" y="77"/>
                  <a:pt x="75" y="77"/>
                </a:cubicBezTo>
                <a:cubicBezTo>
                  <a:pt x="75" y="69"/>
                  <a:pt x="75" y="69"/>
                  <a:pt x="75" y="69"/>
                </a:cubicBezTo>
                <a:cubicBezTo>
                  <a:pt x="75" y="69"/>
                  <a:pt x="75" y="69"/>
                  <a:pt x="75" y="68"/>
                </a:cubicBezTo>
                <a:cubicBezTo>
                  <a:pt x="75" y="68"/>
                  <a:pt x="75" y="68"/>
                  <a:pt x="75" y="68"/>
                </a:cubicBezTo>
                <a:cubicBezTo>
                  <a:pt x="75" y="68"/>
                  <a:pt x="75" y="68"/>
                  <a:pt x="75" y="68"/>
                </a:cubicBezTo>
                <a:cubicBezTo>
                  <a:pt x="75" y="68"/>
                  <a:pt x="75" y="68"/>
                  <a:pt x="75" y="68"/>
                </a:cubicBezTo>
                <a:cubicBezTo>
                  <a:pt x="75" y="68"/>
                  <a:pt x="75" y="68"/>
                  <a:pt x="75" y="68"/>
                </a:cubicBezTo>
                <a:cubicBezTo>
                  <a:pt x="75" y="68"/>
                  <a:pt x="74" y="67"/>
                  <a:pt x="74" y="67"/>
                </a:cubicBezTo>
                <a:cubicBezTo>
                  <a:pt x="74" y="67"/>
                  <a:pt x="74" y="67"/>
                  <a:pt x="73" y="67"/>
                </a:cubicBezTo>
                <a:cubicBezTo>
                  <a:pt x="73" y="67"/>
                  <a:pt x="73" y="67"/>
                  <a:pt x="73" y="67"/>
                </a:cubicBezTo>
                <a:cubicBezTo>
                  <a:pt x="65" y="67"/>
                  <a:pt x="65" y="67"/>
                  <a:pt x="65" y="67"/>
                </a:cubicBezTo>
                <a:close/>
                <a:moveTo>
                  <a:pt x="80" y="64"/>
                </a:moveTo>
                <a:cubicBezTo>
                  <a:pt x="80" y="65"/>
                  <a:pt x="81" y="65"/>
                  <a:pt x="81" y="66"/>
                </a:cubicBezTo>
                <a:cubicBezTo>
                  <a:pt x="81" y="66"/>
                  <a:pt x="81" y="66"/>
                  <a:pt x="81" y="66"/>
                </a:cubicBezTo>
                <a:cubicBezTo>
                  <a:pt x="81" y="67"/>
                  <a:pt x="82" y="68"/>
                  <a:pt x="82" y="69"/>
                </a:cubicBezTo>
                <a:cubicBezTo>
                  <a:pt x="82" y="77"/>
                  <a:pt x="82" y="77"/>
                  <a:pt x="82" y="77"/>
                </a:cubicBezTo>
                <a:cubicBezTo>
                  <a:pt x="82" y="78"/>
                  <a:pt x="81" y="79"/>
                  <a:pt x="81" y="80"/>
                </a:cubicBezTo>
                <a:cubicBezTo>
                  <a:pt x="81" y="81"/>
                  <a:pt x="80" y="82"/>
                  <a:pt x="79" y="83"/>
                </a:cubicBezTo>
                <a:cubicBezTo>
                  <a:pt x="79" y="83"/>
                  <a:pt x="79" y="83"/>
                  <a:pt x="79" y="83"/>
                </a:cubicBezTo>
                <a:cubicBezTo>
                  <a:pt x="78" y="84"/>
                  <a:pt x="77" y="84"/>
                  <a:pt x="77" y="85"/>
                </a:cubicBezTo>
                <a:cubicBezTo>
                  <a:pt x="76" y="85"/>
                  <a:pt x="75" y="85"/>
                  <a:pt x="73" y="85"/>
                </a:cubicBezTo>
                <a:cubicBezTo>
                  <a:pt x="65" y="85"/>
                  <a:pt x="65" y="85"/>
                  <a:pt x="65" y="85"/>
                </a:cubicBezTo>
                <a:cubicBezTo>
                  <a:pt x="56" y="85"/>
                  <a:pt x="56" y="85"/>
                  <a:pt x="56" y="85"/>
                </a:cubicBezTo>
                <a:cubicBezTo>
                  <a:pt x="54" y="85"/>
                  <a:pt x="53" y="84"/>
                  <a:pt x="53" y="82"/>
                </a:cubicBezTo>
                <a:cubicBezTo>
                  <a:pt x="53" y="82"/>
                  <a:pt x="53" y="82"/>
                  <a:pt x="53" y="82"/>
                </a:cubicBezTo>
                <a:cubicBezTo>
                  <a:pt x="53" y="64"/>
                  <a:pt x="53" y="64"/>
                  <a:pt x="53" y="64"/>
                </a:cubicBezTo>
                <a:cubicBezTo>
                  <a:pt x="53" y="64"/>
                  <a:pt x="53" y="64"/>
                  <a:pt x="53" y="64"/>
                </a:cubicBezTo>
                <a:cubicBezTo>
                  <a:pt x="53" y="64"/>
                  <a:pt x="53" y="64"/>
                  <a:pt x="53" y="64"/>
                </a:cubicBezTo>
                <a:cubicBezTo>
                  <a:pt x="53" y="46"/>
                  <a:pt x="53" y="46"/>
                  <a:pt x="53" y="46"/>
                </a:cubicBezTo>
                <a:cubicBezTo>
                  <a:pt x="53" y="46"/>
                  <a:pt x="53" y="46"/>
                  <a:pt x="53" y="46"/>
                </a:cubicBezTo>
                <a:cubicBezTo>
                  <a:pt x="53" y="44"/>
                  <a:pt x="54" y="43"/>
                  <a:pt x="56" y="43"/>
                </a:cubicBezTo>
                <a:cubicBezTo>
                  <a:pt x="65" y="43"/>
                  <a:pt x="65" y="43"/>
                  <a:pt x="65" y="43"/>
                </a:cubicBezTo>
                <a:cubicBezTo>
                  <a:pt x="73" y="43"/>
                  <a:pt x="73" y="43"/>
                  <a:pt x="73" y="43"/>
                </a:cubicBezTo>
                <a:cubicBezTo>
                  <a:pt x="75" y="43"/>
                  <a:pt x="76" y="43"/>
                  <a:pt x="77" y="43"/>
                </a:cubicBezTo>
                <a:cubicBezTo>
                  <a:pt x="77" y="44"/>
                  <a:pt x="78" y="44"/>
                  <a:pt x="79" y="45"/>
                </a:cubicBezTo>
                <a:cubicBezTo>
                  <a:pt x="79" y="45"/>
                  <a:pt x="79" y="45"/>
                  <a:pt x="79" y="45"/>
                </a:cubicBezTo>
                <a:cubicBezTo>
                  <a:pt x="80" y="46"/>
                  <a:pt x="81" y="47"/>
                  <a:pt x="81" y="48"/>
                </a:cubicBezTo>
                <a:cubicBezTo>
                  <a:pt x="81" y="49"/>
                  <a:pt x="82" y="50"/>
                  <a:pt x="82" y="51"/>
                </a:cubicBezTo>
                <a:cubicBezTo>
                  <a:pt x="82" y="59"/>
                  <a:pt x="82" y="59"/>
                  <a:pt x="82" y="59"/>
                </a:cubicBezTo>
                <a:cubicBezTo>
                  <a:pt x="82" y="60"/>
                  <a:pt x="81" y="61"/>
                  <a:pt x="81" y="62"/>
                </a:cubicBezTo>
                <a:cubicBezTo>
                  <a:pt x="81" y="62"/>
                  <a:pt x="81" y="62"/>
                  <a:pt x="81" y="62"/>
                </a:cubicBezTo>
                <a:cubicBezTo>
                  <a:pt x="81" y="63"/>
                  <a:pt x="80" y="63"/>
                  <a:pt x="80" y="64"/>
                </a:cubicBezTo>
                <a:close/>
                <a:moveTo>
                  <a:pt x="103" y="26"/>
                </a:moveTo>
                <a:cubicBezTo>
                  <a:pt x="94" y="17"/>
                  <a:pt x="81" y="11"/>
                  <a:pt x="67" y="11"/>
                </a:cubicBezTo>
                <a:cubicBezTo>
                  <a:pt x="53" y="11"/>
                  <a:pt x="40" y="17"/>
                  <a:pt x="31" y="26"/>
                </a:cubicBezTo>
                <a:cubicBezTo>
                  <a:pt x="14" y="43"/>
                  <a:pt x="11" y="71"/>
                  <a:pt x="25" y="91"/>
                </a:cubicBezTo>
                <a:cubicBezTo>
                  <a:pt x="31" y="99"/>
                  <a:pt x="39" y="106"/>
                  <a:pt x="49" y="110"/>
                </a:cubicBezTo>
                <a:cubicBezTo>
                  <a:pt x="49" y="110"/>
                  <a:pt x="50" y="110"/>
                  <a:pt x="51" y="111"/>
                </a:cubicBezTo>
                <a:cubicBezTo>
                  <a:pt x="67" y="128"/>
                  <a:pt x="67" y="128"/>
                  <a:pt x="67" y="128"/>
                </a:cubicBezTo>
                <a:cubicBezTo>
                  <a:pt x="84" y="111"/>
                  <a:pt x="84" y="111"/>
                  <a:pt x="84" y="111"/>
                </a:cubicBezTo>
                <a:cubicBezTo>
                  <a:pt x="84" y="111"/>
                  <a:pt x="84" y="111"/>
                  <a:pt x="84" y="111"/>
                </a:cubicBezTo>
                <a:cubicBezTo>
                  <a:pt x="85" y="110"/>
                  <a:pt x="85" y="110"/>
                  <a:pt x="86" y="110"/>
                </a:cubicBezTo>
                <a:cubicBezTo>
                  <a:pt x="96" y="106"/>
                  <a:pt x="104" y="99"/>
                  <a:pt x="110" y="91"/>
                </a:cubicBezTo>
                <a:cubicBezTo>
                  <a:pt x="123" y="71"/>
                  <a:pt x="121" y="43"/>
                  <a:pt x="103" y="2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21" name="Freeform 4010"/>
          <p:cNvSpPr>
            <a:spLocks noEditPoints="1"/>
          </p:cNvSpPr>
          <p:nvPr/>
        </p:nvSpPr>
        <p:spPr bwMode="auto">
          <a:xfrm>
            <a:off x="11395430" y="5133058"/>
            <a:ext cx="227906" cy="236748"/>
          </a:xfrm>
          <a:custGeom>
            <a:avLst/>
            <a:gdLst>
              <a:gd name="T0" fmla="*/ 5 w 141"/>
              <a:gd name="T1" fmla="*/ 52 h 146"/>
              <a:gd name="T2" fmla="*/ 48 w 141"/>
              <a:gd name="T3" fmla="*/ 57 h 146"/>
              <a:gd name="T4" fmla="*/ 10 w 141"/>
              <a:gd name="T5" fmla="*/ 63 h 146"/>
              <a:gd name="T6" fmla="*/ 130 w 141"/>
              <a:gd name="T7" fmla="*/ 74 h 146"/>
              <a:gd name="T8" fmla="*/ 98 w 141"/>
              <a:gd name="T9" fmla="*/ 63 h 146"/>
              <a:gd name="T10" fmla="*/ 98 w 141"/>
              <a:gd name="T11" fmla="*/ 52 h 146"/>
              <a:gd name="T12" fmla="*/ 141 w 141"/>
              <a:gd name="T13" fmla="*/ 57 h 146"/>
              <a:gd name="T14" fmla="*/ 141 w 141"/>
              <a:gd name="T15" fmla="*/ 79 h 146"/>
              <a:gd name="T16" fmla="*/ 135 w 141"/>
              <a:gd name="T17" fmla="*/ 85 h 146"/>
              <a:gd name="T18" fmla="*/ 120 w 141"/>
              <a:gd name="T19" fmla="*/ 141 h 146"/>
              <a:gd name="T20" fmla="*/ 115 w 141"/>
              <a:gd name="T21" fmla="*/ 146 h 146"/>
              <a:gd name="T22" fmla="*/ 20 w 141"/>
              <a:gd name="T23" fmla="*/ 141 h 146"/>
              <a:gd name="T24" fmla="*/ 5 w 141"/>
              <a:gd name="T25" fmla="*/ 85 h 146"/>
              <a:gd name="T26" fmla="*/ 0 w 141"/>
              <a:gd name="T27" fmla="*/ 79 h 146"/>
              <a:gd name="T28" fmla="*/ 5 w 141"/>
              <a:gd name="T29" fmla="*/ 52 h 146"/>
              <a:gd name="T30" fmla="*/ 40 w 141"/>
              <a:gd name="T31" fmla="*/ 90 h 146"/>
              <a:gd name="T32" fmla="*/ 44 w 141"/>
              <a:gd name="T33" fmla="*/ 124 h 146"/>
              <a:gd name="T34" fmla="*/ 37 w 141"/>
              <a:gd name="T35" fmla="*/ 124 h 146"/>
              <a:gd name="T36" fmla="*/ 57 w 141"/>
              <a:gd name="T37" fmla="*/ 93 h 146"/>
              <a:gd name="T38" fmla="*/ 63 w 141"/>
              <a:gd name="T39" fmla="*/ 93 h 146"/>
              <a:gd name="T40" fmla="*/ 60 w 141"/>
              <a:gd name="T41" fmla="*/ 128 h 146"/>
              <a:gd name="T42" fmla="*/ 57 w 141"/>
              <a:gd name="T43" fmla="*/ 93 h 146"/>
              <a:gd name="T44" fmla="*/ 80 w 141"/>
              <a:gd name="T45" fmla="*/ 90 h 146"/>
              <a:gd name="T46" fmla="*/ 83 w 141"/>
              <a:gd name="T47" fmla="*/ 124 h 146"/>
              <a:gd name="T48" fmla="*/ 77 w 141"/>
              <a:gd name="T49" fmla="*/ 124 h 146"/>
              <a:gd name="T50" fmla="*/ 97 w 141"/>
              <a:gd name="T51" fmla="*/ 93 h 146"/>
              <a:gd name="T52" fmla="*/ 103 w 141"/>
              <a:gd name="T53" fmla="*/ 93 h 146"/>
              <a:gd name="T54" fmla="*/ 100 w 141"/>
              <a:gd name="T55" fmla="*/ 128 h 146"/>
              <a:gd name="T56" fmla="*/ 97 w 141"/>
              <a:gd name="T57" fmla="*/ 93 h 146"/>
              <a:gd name="T58" fmla="*/ 125 w 141"/>
              <a:gd name="T59" fmla="*/ 2 h 146"/>
              <a:gd name="T60" fmla="*/ 74 w 141"/>
              <a:gd name="T61" fmla="*/ 68 h 146"/>
              <a:gd name="T62" fmla="*/ 66 w 141"/>
              <a:gd name="T63" fmla="*/ 68 h 146"/>
              <a:gd name="T64" fmla="*/ 15 w 141"/>
              <a:gd name="T65" fmla="*/ 2 h 146"/>
              <a:gd name="T66" fmla="*/ 70 w 141"/>
              <a:gd name="T67" fmla="*/ 57 h 146"/>
              <a:gd name="T68" fmla="*/ 118 w 141"/>
              <a:gd name="T69" fmla="*/ 80 h 146"/>
              <a:gd name="T70" fmla="*/ 30 w 141"/>
              <a:gd name="T71" fmla="*/ 135 h 146"/>
              <a:gd name="T72" fmla="*/ 118 w 141"/>
              <a:gd name="T73" fmla="*/ 80 h 1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41" h="146">
                <a:moveTo>
                  <a:pt x="5" y="52"/>
                </a:moveTo>
                <a:cubicBezTo>
                  <a:pt x="5" y="52"/>
                  <a:pt x="5" y="52"/>
                  <a:pt x="5" y="52"/>
                </a:cubicBezTo>
                <a:cubicBezTo>
                  <a:pt x="18" y="52"/>
                  <a:pt x="30" y="52"/>
                  <a:pt x="42" y="52"/>
                </a:cubicBezTo>
                <a:cubicBezTo>
                  <a:pt x="45" y="52"/>
                  <a:pt x="48" y="54"/>
                  <a:pt x="48" y="57"/>
                </a:cubicBezTo>
                <a:cubicBezTo>
                  <a:pt x="48" y="60"/>
                  <a:pt x="45" y="63"/>
                  <a:pt x="42" y="63"/>
                </a:cubicBezTo>
                <a:cubicBezTo>
                  <a:pt x="32" y="63"/>
                  <a:pt x="21" y="63"/>
                  <a:pt x="10" y="63"/>
                </a:cubicBezTo>
                <a:cubicBezTo>
                  <a:pt x="10" y="74"/>
                  <a:pt x="10" y="74"/>
                  <a:pt x="10" y="74"/>
                </a:cubicBezTo>
                <a:cubicBezTo>
                  <a:pt x="50" y="74"/>
                  <a:pt x="90" y="74"/>
                  <a:pt x="130" y="74"/>
                </a:cubicBezTo>
                <a:cubicBezTo>
                  <a:pt x="130" y="63"/>
                  <a:pt x="130" y="63"/>
                  <a:pt x="130" y="63"/>
                </a:cubicBezTo>
                <a:cubicBezTo>
                  <a:pt x="119" y="63"/>
                  <a:pt x="108" y="63"/>
                  <a:pt x="98" y="63"/>
                </a:cubicBezTo>
                <a:cubicBezTo>
                  <a:pt x="95" y="63"/>
                  <a:pt x="92" y="60"/>
                  <a:pt x="92" y="57"/>
                </a:cubicBezTo>
                <a:cubicBezTo>
                  <a:pt x="92" y="54"/>
                  <a:pt x="95" y="52"/>
                  <a:pt x="98" y="52"/>
                </a:cubicBezTo>
                <a:cubicBezTo>
                  <a:pt x="110" y="52"/>
                  <a:pt x="123" y="52"/>
                  <a:pt x="135" y="52"/>
                </a:cubicBezTo>
                <a:cubicBezTo>
                  <a:pt x="138" y="52"/>
                  <a:pt x="141" y="54"/>
                  <a:pt x="141" y="57"/>
                </a:cubicBezTo>
                <a:cubicBezTo>
                  <a:pt x="141" y="58"/>
                  <a:pt x="141" y="58"/>
                  <a:pt x="141" y="58"/>
                </a:cubicBezTo>
                <a:cubicBezTo>
                  <a:pt x="141" y="79"/>
                  <a:pt x="141" y="79"/>
                  <a:pt x="141" y="79"/>
                </a:cubicBezTo>
                <a:cubicBezTo>
                  <a:pt x="141" y="82"/>
                  <a:pt x="138" y="85"/>
                  <a:pt x="135" y="85"/>
                </a:cubicBezTo>
                <a:cubicBezTo>
                  <a:pt x="135" y="85"/>
                  <a:pt x="135" y="85"/>
                  <a:pt x="135" y="85"/>
                </a:cubicBezTo>
                <a:cubicBezTo>
                  <a:pt x="128" y="85"/>
                  <a:pt x="128" y="85"/>
                  <a:pt x="128" y="85"/>
                </a:cubicBezTo>
                <a:cubicBezTo>
                  <a:pt x="120" y="141"/>
                  <a:pt x="120" y="141"/>
                  <a:pt x="120" y="141"/>
                </a:cubicBezTo>
                <a:cubicBezTo>
                  <a:pt x="120" y="144"/>
                  <a:pt x="118" y="146"/>
                  <a:pt x="115" y="146"/>
                </a:cubicBezTo>
                <a:cubicBezTo>
                  <a:pt x="115" y="146"/>
                  <a:pt x="115" y="146"/>
                  <a:pt x="115" y="146"/>
                </a:cubicBezTo>
                <a:cubicBezTo>
                  <a:pt x="25" y="146"/>
                  <a:pt x="25" y="146"/>
                  <a:pt x="25" y="146"/>
                </a:cubicBezTo>
                <a:cubicBezTo>
                  <a:pt x="22" y="146"/>
                  <a:pt x="20" y="143"/>
                  <a:pt x="20" y="141"/>
                </a:cubicBezTo>
                <a:cubicBezTo>
                  <a:pt x="12" y="85"/>
                  <a:pt x="12" y="85"/>
                  <a:pt x="12" y="85"/>
                </a:cubicBezTo>
                <a:cubicBezTo>
                  <a:pt x="5" y="85"/>
                  <a:pt x="5" y="85"/>
                  <a:pt x="5" y="85"/>
                </a:cubicBezTo>
                <a:cubicBezTo>
                  <a:pt x="2" y="85"/>
                  <a:pt x="0" y="82"/>
                  <a:pt x="0" y="79"/>
                </a:cubicBezTo>
                <a:cubicBezTo>
                  <a:pt x="0" y="79"/>
                  <a:pt x="0" y="79"/>
                  <a:pt x="0" y="79"/>
                </a:cubicBezTo>
                <a:cubicBezTo>
                  <a:pt x="0" y="57"/>
                  <a:pt x="0" y="57"/>
                  <a:pt x="0" y="57"/>
                </a:cubicBezTo>
                <a:cubicBezTo>
                  <a:pt x="0" y="54"/>
                  <a:pt x="2" y="52"/>
                  <a:pt x="5" y="52"/>
                </a:cubicBezTo>
                <a:close/>
                <a:moveTo>
                  <a:pt x="37" y="93"/>
                </a:moveTo>
                <a:cubicBezTo>
                  <a:pt x="37" y="92"/>
                  <a:pt x="39" y="90"/>
                  <a:pt x="40" y="90"/>
                </a:cubicBezTo>
                <a:cubicBezTo>
                  <a:pt x="42" y="90"/>
                  <a:pt x="44" y="92"/>
                  <a:pt x="44" y="93"/>
                </a:cubicBezTo>
                <a:cubicBezTo>
                  <a:pt x="44" y="124"/>
                  <a:pt x="44" y="124"/>
                  <a:pt x="44" y="124"/>
                </a:cubicBezTo>
                <a:cubicBezTo>
                  <a:pt x="44" y="126"/>
                  <a:pt x="42" y="128"/>
                  <a:pt x="40" y="128"/>
                </a:cubicBezTo>
                <a:cubicBezTo>
                  <a:pt x="39" y="128"/>
                  <a:pt x="37" y="126"/>
                  <a:pt x="37" y="124"/>
                </a:cubicBezTo>
                <a:cubicBezTo>
                  <a:pt x="37" y="93"/>
                  <a:pt x="37" y="93"/>
                  <a:pt x="37" y="93"/>
                </a:cubicBezTo>
                <a:close/>
                <a:moveTo>
                  <a:pt x="57" y="93"/>
                </a:moveTo>
                <a:cubicBezTo>
                  <a:pt x="57" y="92"/>
                  <a:pt x="58" y="90"/>
                  <a:pt x="60" y="90"/>
                </a:cubicBezTo>
                <a:cubicBezTo>
                  <a:pt x="62" y="90"/>
                  <a:pt x="63" y="92"/>
                  <a:pt x="63" y="93"/>
                </a:cubicBezTo>
                <a:cubicBezTo>
                  <a:pt x="63" y="124"/>
                  <a:pt x="63" y="124"/>
                  <a:pt x="63" y="124"/>
                </a:cubicBezTo>
                <a:cubicBezTo>
                  <a:pt x="63" y="126"/>
                  <a:pt x="62" y="128"/>
                  <a:pt x="60" y="128"/>
                </a:cubicBezTo>
                <a:cubicBezTo>
                  <a:pt x="58" y="128"/>
                  <a:pt x="57" y="126"/>
                  <a:pt x="57" y="124"/>
                </a:cubicBezTo>
                <a:cubicBezTo>
                  <a:pt x="57" y="93"/>
                  <a:pt x="57" y="93"/>
                  <a:pt x="57" y="93"/>
                </a:cubicBezTo>
                <a:close/>
                <a:moveTo>
                  <a:pt x="77" y="93"/>
                </a:moveTo>
                <a:cubicBezTo>
                  <a:pt x="77" y="92"/>
                  <a:pt x="78" y="90"/>
                  <a:pt x="80" y="90"/>
                </a:cubicBezTo>
                <a:cubicBezTo>
                  <a:pt x="82" y="90"/>
                  <a:pt x="83" y="92"/>
                  <a:pt x="83" y="93"/>
                </a:cubicBezTo>
                <a:cubicBezTo>
                  <a:pt x="83" y="124"/>
                  <a:pt x="83" y="124"/>
                  <a:pt x="83" y="124"/>
                </a:cubicBezTo>
                <a:cubicBezTo>
                  <a:pt x="83" y="126"/>
                  <a:pt x="82" y="128"/>
                  <a:pt x="80" y="128"/>
                </a:cubicBezTo>
                <a:cubicBezTo>
                  <a:pt x="78" y="128"/>
                  <a:pt x="77" y="126"/>
                  <a:pt x="77" y="124"/>
                </a:cubicBezTo>
                <a:cubicBezTo>
                  <a:pt x="77" y="93"/>
                  <a:pt x="77" y="93"/>
                  <a:pt x="77" y="93"/>
                </a:cubicBezTo>
                <a:close/>
                <a:moveTo>
                  <a:pt x="97" y="93"/>
                </a:moveTo>
                <a:cubicBezTo>
                  <a:pt x="97" y="92"/>
                  <a:pt x="98" y="90"/>
                  <a:pt x="100" y="90"/>
                </a:cubicBezTo>
                <a:cubicBezTo>
                  <a:pt x="102" y="90"/>
                  <a:pt x="103" y="92"/>
                  <a:pt x="103" y="93"/>
                </a:cubicBezTo>
                <a:cubicBezTo>
                  <a:pt x="103" y="124"/>
                  <a:pt x="103" y="124"/>
                  <a:pt x="103" y="124"/>
                </a:cubicBezTo>
                <a:cubicBezTo>
                  <a:pt x="103" y="126"/>
                  <a:pt x="102" y="128"/>
                  <a:pt x="100" y="128"/>
                </a:cubicBezTo>
                <a:cubicBezTo>
                  <a:pt x="98" y="128"/>
                  <a:pt x="97" y="126"/>
                  <a:pt x="97" y="124"/>
                </a:cubicBezTo>
                <a:cubicBezTo>
                  <a:pt x="97" y="93"/>
                  <a:pt x="97" y="93"/>
                  <a:pt x="97" y="93"/>
                </a:cubicBezTo>
                <a:close/>
                <a:moveTo>
                  <a:pt x="118" y="2"/>
                </a:moveTo>
                <a:cubicBezTo>
                  <a:pt x="119" y="0"/>
                  <a:pt x="123" y="0"/>
                  <a:pt x="125" y="2"/>
                </a:cubicBezTo>
                <a:cubicBezTo>
                  <a:pt x="127" y="4"/>
                  <a:pt x="128" y="7"/>
                  <a:pt x="126" y="9"/>
                </a:cubicBezTo>
                <a:cubicBezTo>
                  <a:pt x="74" y="68"/>
                  <a:pt x="74" y="68"/>
                  <a:pt x="74" y="68"/>
                </a:cubicBezTo>
                <a:cubicBezTo>
                  <a:pt x="72" y="71"/>
                  <a:pt x="69" y="71"/>
                  <a:pt x="67" y="69"/>
                </a:cubicBezTo>
                <a:cubicBezTo>
                  <a:pt x="66" y="69"/>
                  <a:pt x="66" y="69"/>
                  <a:pt x="66" y="68"/>
                </a:cubicBezTo>
                <a:cubicBezTo>
                  <a:pt x="15" y="9"/>
                  <a:pt x="15" y="9"/>
                  <a:pt x="15" y="9"/>
                </a:cubicBezTo>
                <a:cubicBezTo>
                  <a:pt x="13" y="7"/>
                  <a:pt x="13" y="4"/>
                  <a:pt x="15" y="2"/>
                </a:cubicBezTo>
                <a:cubicBezTo>
                  <a:pt x="17" y="0"/>
                  <a:pt x="21" y="0"/>
                  <a:pt x="23" y="2"/>
                </a:cubicBezTo>
                <a:cubicBezTo>
                  <a:pt x="70" y="57"/>
                  <a:pt x="70" y="57"/>
                  <a:pt x="70" y="57"/>
                </a:cubicBezTo>
                <a:cubicBezTo>
                  <a:pt x="118" y="2"/>
                  <a:pt x="118" y="2"/>
                  <a:pt x="118" y="2"/>
                </a:cubicBezTo>
                <a:close/>
                <a:moveTo>
                  <a:pt x="118" y="80"/>
                </a:moveTo>
                <a:cubicBezTo>
                  <a:pt x="22" y="80"/>
                  <a:pt x="22" y="80"/>
                  <a:pt x="22" y="80"/>
                </a:cubicBezTo>
                <a:cubicBezTo>
                  <a:pt x="30" y="135"/>
                  <a:pt x="30" y="135"/>
                  <a:pt x="30" y="135"/>
                </a:cubicBezTo>
                <a:cubicBezTo>
                  <a:pt x="110" y="135"/>
                  <a:pt x="110" y="135"/>
                  <a:pt x="110" y="135"/>
                </a:cubicBezTo>
                <a:cubicBezTo>
                  <a:pt x="118" y="80"/>
                  <a:pt x="118" y="80"/>
                  <a:pt x="118" y="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22" name="Freeform 4011"/>
          <p:cNvSpPr>
            <a:spLocks noEditPoints="1"/>
          </p:cNvSpPr>
          <p:nvPr/>
        </p:nvSpPr>
        <p:spPr bwMode="auto">
          <a:xfrm>
            <a:off x="9769288" y="4300333"/>
            <a:ext cx="218325" cy="182693"/>
          </a:xfrm>
          <a:custGeom>
            <a:avLst/>
            <a:gdLst>
              <a:gd name="T0" fmla="*/ 118 w 135"/>
              <a:gd name="T1" fmla="*/ 0 h 113"/>
              <a:gd name="T2" fmla="*/ 130 w 135"/>
              <a:gd name="T3" fmla="*/ 5 h 113"/>
              <a:gd name="T4" fmla="*/ 135 w 135"/>
              <a:gd name="T5" fmla="*/ 97 h 113"/>
              <a:gd name="T6" fmla="*/ 118 w 135"/>
              <a:gd name="T7" fmla="*/ 113 h 113"/>
              <a:gd name="T8" fmla="*/ 5 w 135"/>
              <a:gd name="T9" fmla="*/ 108 h 113"/>
              <a:gd name="T10" fmla="*/ 0 w 135"/>
              <a:gd name="T11" fmla="*/ 97 h 113"/>
              <a:gd name="T12" fmla="*/ 5 w 135"/>
              <a:gd name="T13" fmla="*/ 5 h 113"/>
              <a:gd name="T14" fmla="*/ 5 w 135"/>
              <a:gd name="T15" fmla="*/ 5 h 113"/>
              <a:gd name="T16" fmla="*/ 73 w 135"/>
              <a:gd name="T17" fmla="*/ 11 h 113"/>
              <a:gd name="T18" fmla="*/ 124 w 135"/>
              <a:gd name="T19" fmla="*/ 34 h 113"/>
              <a:gd name="T20" fmla="*/ 122 w 135"/>
              <a:gd name="T21" fmla="*/ 12 h 113"/>
              <a:gd name="T22" fmla="*/ 122 w 135"/>
              <a:gd name="T23" fmla="*/ 12 h 113"/>
              <a:gd name="T24" fmla="*/ 73 w 135"/>
              <a:gd name="T25" fmla="*/ 11 h 113"/>
              <a:gd name="T26" fmla="*/ 73 w 135"/>
              <a:gd name="T27" fmla="*/ 41 h 113"/>
              <a:gd name="T28" fmla="*/ 94 w 135"/>
              <a:gd name="T29" fmla="*/ 87 h 113"/>
              <a:gd name="T30" fmla="*/ 91 w 135"/>
              <a:gd name="T31" fmla="*/ 92 h 113"/>
              <a:gd name="T32" fmla="*/ 73 w 135"/>
              <a:gd name="T33" fmla="*/ 92 h 113"/>
              <a:gd name="T34" fmla="*/ 73 w 135"/>
              <a:gd name="T35" fmla="*/ 103 h 113"/>
              <a:gd name="T36" fmla="*/ 122 w 135"/>
              <a:gd name="T37" fmla="*/ 101 h 113"/>
              <a:gd name="T38" fmla="*/ 124 w 135"/>
              <a:gd name="T39" fmla="*/ 41 h 113"/>
              <a:gd name="T40" fmla="*/ 62 w 135"/>
              <a:gd name="T41" fmla="*/ 92 h 113"/>
              <a:gd name="T42" fmla="*/ 43 w 135"/>
              <a:gd name="T43" fmla="*/ 92 h 113"/>
              <a:gd name="T44" fmla="*/ 40 w 135"/>
              <a:gd name="T45" fmla="*/ 87 h 113"/>
              <a:gd name="T46" fmla="*/ 62 w 135"/>
              <a:gd name="T47" fmla="*/ 25 h 113"/>
              <a:gd name="T48" fmla="*/ 11 w 135"/>
              <a:gd name="T49" fmla="*/ 97 h 113"/>
              <a:gd name="T50" fmla="*/ 12 w 135"/>
              <a:gd name="T51" fmla="*/ 101 h 113"/>
              <a:gd name="T52" fmla="*/ 16 w 135"/>
              <a:gd name="T53" fmla="*/ 103 h 113"/>
              <a:gd name="T54" fmla="*/ 11 w 135"/>
              <a:gd name="T55" fmla="*/ 19 h 113"/>
              <a:gd name="T56" fmla="*/ 62 w 135"/>
              <a:gd name="T57" fmla="*/ 11 h 113"/>
              <a:gd name="T58" fmla="*/ 12 w 135"/>
              <a:gd name="T59" fmla="*/ 12 h 113"/>
              <a:gd name="T60" fmla="*/ 11 w 135"/>
              <a:gd name="T61" fmla="*/ 19 h 113"/>
              <a:gd name="T62" fmla="*/ 67 w 135"/>
              <a:gd name="T63" fmla="*/ 56 h 113"/>
              <a:gd name="T64" fmla="*/ 85 w 135"/>
              <a:gd name="T65" fmla="*/ 85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135" h="113">
                <a:moveTo>
                  <a:pt x="16" y="0"/>
                </a:moveTo>
                <a:cubicBezTo>
                  <a:pt x="118" y="0"/>
                  <a:pt x="118" y="0"/>
                  <a:pt x="118" y="0"/>
                </a:cubicBezTo>
                <a:cubicBezTo>
                  <a:pt x="122" y="0"/>
                  <a:pt x="127" y="2"/>
                  <a:pt x="130" y="5"/>
                </a:cubicBezTo>
                <a:cubicBezTo>
                  <a:pt x="130" y="5"/>
                  <a:pt x="130" y="5"/>
                  <a:pt x="130" y="5"/>
                </a:cubicBezTo>
                <a:cubicBezTo>
                  <a:pt x="133" y="8"/>
                  <a:pt x="135" y="12"/>
                  <a:pt x="135" y="17"/>
                </a:cubicBezTo>
                <a:cubicBezTo>
                  <a:pt x="135" y="97"/>
                  <a:pt x="135" y="97"/>
                  <a:pt x="135" y="97"/>
                </a:cubicBezTo>
                <a:cubicBezTo>
                  <a:pt x="135" y="101"/>
                  <a:pt x="133" y="105"/>
                  <a:pt x="130" y="108"/>
                </a:cubicBezTo>
                <a:cubicBezTo>
                  <a:pt x="127" y="111"/>
                  <a:pt x="122" y="113"/>
                  <a:pt x="118" y="113"/>
                </a:cubicBezTo>
                <a:cubicBezTo>
                  <a:pt x="16" y="113"/>
                  <a:pt x="16" y="113"/>
                  <a:pt x="16" y="113"/>
                </a:cubicBezTo>
                <a:cubicBezTo>
                  <a:pt x="12" y="113"/>
                  <a:pt x="8" y="112"/>
                  <a:pt x="5" y="108"/>
                </a:cubicBezTo>
                <a:cubicBezTo>
                  <a:pt x="5" y="108"/>
                  <a:pt x="5" y="108"/>
                  <a:pt x="5" y="108"/>
                </a:cubicBezTo>
                <a:cubicBezTo>
                  <a:pt x="2" y="105"/>
                  <a:pt x="0" y="101"/>
                  <a:pt x="0" y="97"/>
                </a:cubicBezTo>
                <a:cubicBezTo>
                  <a:pt x="0" y="17"/>
                  <a:pt x="0" y="17"/>
                  <a:pt x="0" y="17"/>
                </a:cubicBezTo>
                <a:cubicBezTo>
                  <a:pt x="0" y="12"/>
                  <a:pt x="2" y="8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5" y="5"/>
                  <a:pt x="5" y="5"/>
                  <a:pt x="5" y="5"/>
                </a:cubicBezTo>
                <a:cubicBezTo>
                  <a:pt x="8" y="2"/>
                  <a:pt x="12" y="0"/>
                  <a:pt x="16" y="0"/>
                </a:cubicBezTo>
                <a:close/>
                <a:moveTo>
                  <a:pt x="73" y="11"/>
                </a:moveTo>
                <a:cubicBezTo>
                  <a:pt x="73" y="34"/>
                  <a:pt x="73" y="34"/>
                  <a:pt x="73" y="34"/>
                </a:cubicBezTo>
                <a:cubicBezTo>
                  <a:pt x="124" y="34"/>
                  <a:pt x="124" y="34"/>
                  <a:pt x="124" y="34"/>
                </a:cubicBezTo>
                <a:cubicBezTo>
                  <a:pt x="124" y="17"/>
                  <a:pt x="124" y="17"/>
                  <a:pt x="124" y="17"/>
                </a:cubicBezTo>
                <a:cubicBezTo>
                  <a:pt x="124" y="15"/>
                  <a:pt x="123" y="14"/>
                  <a:pt x="122" y="12"/>
                </a:cubicBezTo>
                <a:cubicBezTo>
                  <a:pt x="122" y="12"/>
                  <a:pt x="122" y="12"/>
                  <a:pt x="122" y="12"/>
                </a:cubicBezTo>
                <a:cubicBezTo>
                  <a:pt x="122" y="12"/>
                  <a:pt x="122" y="12"/>
                  <a:pt x="122" y="12"/>
                </a:cubicBezTo>
                <a:cubicBezTo>
                  <a:pt x="121" y="11"/>
                  <a:pt x="119" y="11"/>
                  <a:pt x="118" y="11"/>
                </a:cubicBezTo>
                <a:cubicBezTo>
                  <a:pt x="73" y="11"/>
                  <a:pt x="73" y="11"/>
                  <a:pt x="73" y="11"/>
                </a:cubicBezTo>
                <a:close/>
                <a:moveTo>
                  <a:pt x="124" y="41"/>
                </a:moveTo>
                <a:cubicBezTo>
                  <a:pt x="73" y="41"/>
                  <a:pt x="73" y="41"/>
                  <a:pt x="73" y="41"/>
                </a:cubicBezTo>
                <a:cubicBezTo>
                  <a:pt x="73" y="52"/>
                  <a:pt x="73" y="52"/>
                  <a:pt x="73" y="52"/>
                </a:cubicBezTo>
                <a:cubicBezTo>
                  <a:pt x="94" y="87"/>
                  <a:pt x="94" y="87"/>
                  <a:pt x="94" y="87"/>
                </a:cubicBezTo>
                <a:cubicBezTo>
                  <a:pt x="95" y="88"/>
                  <a:pt x="94" y="90"/>
                  <a:pt x="93" y="91"/>
                </a:cubicBezTo>
                <a:cubicBezTo>
                  <a:pt x="92" y="92"/>
                  <a:pt x="92" y="92"/>
                  <a:pt x="91" y="92"/>
                </a:cubicBezTo>
                <a:cubicBezTo>
                  <a:pt x="91" y="92"/>
                  <a:pt x="91" y="92"/>
                  <a:pt x="91" y="92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92"/>
                  <a:pt x="73" y="92"/>
                  <a:pt x="73" y="92"/>
                </a:cubicBezTo>
                <a:cubicBezTo>
                  <a:pt x="73" y="103"/>
                  <a:pt x="73" y="103"/>
                  <a:pt x="73" y="103"/>
                </a:cubicBezTo>
                <a:cubicBezTo>
                  <a:pt x="118" y="103"/>
                  <a:pt x="118" y="103"/>
                  <a:pt x="118" y="103"/>
                </a:cubicBezTo>
                <a:cubicBezTo>
                  <a:pt x="119" y="103"/>
                  <a:pt x="121" y="102"/>
                  <a:pt x="122" y="101"/>
                </a:cubicBezTo>
                <a:cubicBezTo>
                  <a:pt x="123" y="100"/>
                  <a:pt x="124" y="98"/>
                  <a:pt x="124" y="97"/>
                </a:cubicBezTo>
                <a:cubicBezTo>
                  <a:pt x="124" y="41"/>
                  <a:pt x="124" y="41"/>
                  <a:pt x="124" y="41"/>
                </a:cubicBezTo>
                <a:close/>
                <a:moveTo>
                  <a:pt x="62" y="103"/>
                </a:moveTo>
                <a:cubicBezTo>
                  <a:pt x="62" y="92"/>
                  <a:pt x="62" y="92"/>
                  <a:pt x="62" y="92"/>
                </a:cubicBezTo>
                <a:cubicBezTo>
                  <a:pt x="62" y="92"/>
                  <a:pt x="62" y="92"/>
                  <a:pt x="62" y="92"/>
                </a:cubicBezTo>
                <a:cubicBezTo>
                  <a:pt x="43" y="92"/>
                  <a:pt x="43" y="92"/>
                  <a:pt x="43" y="92"/>
                </a:cubicBezTo>
                <a:cubicBezTo>
                  <a:pt x="41" y="92"/>
                  <a:pt x="40" y="90"/>
                  <a:pt x="40" y="88"/>
                </a:cubicBezTo>
                <a:cubicBezTo>
                  <a:pt x="40" y="88"/>
                  <a:pt x="40" y="87"/>
                  <a:pt x="40" y="87"/>
                </a:cubicBezTo>
                <a:cubicBezTo>
                  <a:pt x="62" y="52"/>
                  <a:pt x="62" y="52"/>
                  <a:pt x="62" y="52"/>
                </a:cubicBezTo>
                <a:cubicBezTo>
                  <a:pt x="62" y="25"/>
                  <a:pt x="62" y="25"/>
                  <a:pt x="62" y="25"/>
                </a:cubicBezTo>
                <a:cubicBezTo>
                  <a:pt x="11" y="25"/>
                  <a:pt x="11" y="25"/>
                  <a:pt x="11" y="25"/>
                </a:cubicBezTo>
                <a:cubicBezTo>
                  <a:pt x="11" y="97"/>
                  <a:pt x="11" y="97"/>
                  <a:pt x="11" y="97"/>
                </a:cubicBezTo>
                <a:cubicBezTo>
                  <a:pt x="11" y="98"/>
                  <a:pt x="11" y="100"/>
                  <a:pt x="12" y="101"/>
                </a:cubicBezTo>
                <a:cubicBezTo>
                  <a:pt x="12" y="101"/>
                  <a:pt x="12" y="101"/>
                  <a:pt x="12" y="101"/>
                </a:cubicBezTo>
                <a:cubicBezTo>
                  <a:pt x="12" y="101"/>
                  <a:pt x="12" y="101"/>
                  <a:pt x="12" y="101"/>
                </a:cubicBezTo>
                <a:cubicBezTo>
                  <a:pt x="13" y="102"/>
                  <a:pt x="15" y="103"/>
                  <a:pt x="16" y="103"/>
                </a:cubicBezTo>
                <a:cubicBezTo>
                  <a:pt x="62" y="103"/>
                  <a:pt x="62" y="103"/>
                  <a:pt x="62" y="103"/>
                </a:cubicBezTo>
                <a:close/>
                <a:moveTo>
                  <a:pt x="11" y="19"/>
                </a:moveTo>
                <a:cubicBezTo>
                  <a:pt x="62" y="19"/>
                  <a:pt x="62" y="19"/>
                  <a:pt x="62" y="19"/>
                </a:cubicBezTo>
                <a:cubicBezTo>
                  <a:pt x="62" y="11"/>
                  <a:pt x="62" y="11"/>
                  <a:pt x="62" y="11"/>
                </a:cubicBezTo>
                <a:cubicBezTo>
                  <a:pt x="16" y="11"/>
                  <a:pt x="16" y="11"/>
                  <a:pt x="16" y="11"/>
                </a:cubicBezTo>
                <a:cubicBezTo>
                  <a:pt x="15" y="11"/>
                  <a:pt x="13" y="11"/>
                  <a:pt x="12" y="12"/>
                </a:cubicBezTo>
                <a:cubicBezTo>
                  <a:pt x="11" y="13"/>
                  <a:pt x="11" y="15"/>
                  <a:pt x="11" y="17"/>
                </a:cubicBezTo>
                <a:cubicBezTo>
                  <a:pt x="11" y="19"/>
                  <a:pt x="11" y="19"/>
                  <a:pt x="11" y="19"/>
                </a:cubicBezTo>
                <a:close/>
                <a:moveTo>
                  <a:pt x="85" y="85"/>
                </a:moveTo>
                <a:cubicBezTo>
                  <a:pt x="67" y="56"/>
                  <a:pt x="67" y="56"/>
                  <a:pt x="67" y="56"/>
                </a:cubicBezTo>
                <a:cubicBezTo>
                  <a:pt x="49" y="85"/>
                  <a:pt x="49" y="85"/>
                  <a:pt x="49" y="85"/>
                </a:cubicBezTo>
                <a:cubicBezTo>
                  <a:pt x="85" y="85"/>
                  <a:pt x="85" y="85"/>
                  <a:pt x="85" y="8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23" name="Freeform 4012"/>
          <p:cNvSpPr>
            <a:spLocks noEditPoints="1"/>
          </p:cNvSpPr>
          <p:nvPr/>
        </p:nvSpPr>
        <p:spPr bwMode="auto">
          <a:xfrm>
            <a:off x="8184894" y="5207641"/>
            <a:ext cx="228591" cy="162166"/>
          </a:xfrm>
          <a:custGeom>
            <a:avLst/>
            <a:gdLst>
              <a:gd name="T0" fmla="*/ 130 w 141"/>
              <a:gd name="T1" fmla="*/ 69 h 100"/>
              <a:gd name="T2" fmla="*/ 125 w 141"/>
              <a:gd name="T3" fmla="*/ 46 h 100"/>
              <a:gd name="T4" fmla="*/ 110 w 141"/>
              <a:gd name="T5" fmla="*/ 46 h 100"/>
              <a:gd name="T6" fmla="*/ 14 w 141"/>
              <a:gd name="T7" fmla="*/ 46 h 100"/>
              <a:gd name="T8" fmla="*/ 11 w 141"/>
              <a:gd name="T9" fmla="*/ 46 h 100"/>
              <a:gd name="T10" fmla="*/ 15 w 141"/>
              <a:gd name="T11" fmla="*/ 69 h 100"/>
              <a:gd name="T12" fmla="*/ 20 w 141"/>
              <a:gd name="T13" fmla="*/ 75 h 100"/>
              <a:gd name="T14" fmla="*/ 24 w 141"/>
              <a:gd name="T15" fmla="*/ 85 h 100"/>
              <a:gd name="T16" fmla="*/ 34 w 141"/>
              <a:gd name="T17" fmla="*/ 89 h 100"/>
              <a:gd name="T18" fmla="*/ 47 w 141"/>
              <a:gd name="T19" fmla="*/ 75 h 100"/>
              <a:gd name="T20" fmla="*/ 47 w 141"/>
              <a:gd name="T21" fmla="*/ 75 h 100"/>
              <a:gd name="T22" fmla="*/ 53 w 141"/>
              <a:gd name="T23" fmla="*/ 69 h 100"/>
              <a:gd name="T24" fmla="*/ 87 w 141"/>
              <a:gd name="T25" fmla="*/ 69 h 100"/>
              <a:gd name="T26" fmla="*/ 92 w 141"/>
              <a:gd name="T27" fmla="*/ 75 h 100"/>
              <a:gd name="T28" fmla="*/ 96 w 141"/>
              <a:gd name="T29" fmla="*/ 85 h 100"/>
              <a:gd name="T30" fmla="*/ 106 w 141"/>
              <a:gd name="T31" fmla="*/ 89 h 100"/>
              <a:gd name="T32" fmla="*/ 119 w 141"/>
              <a:gd name="T33" fmla="*/ 75 h 100"/>
              <a:gd name="T34" fmla="*/ 119 w 141"/>
              <a:gd name="T35" fmla="*/ 75 h 100"/>
              <a:gd name="T36" fmla="*/ 125 w 141"/>
              <a:gd name="T37" fmla="*/ 69 h 100"/>
              <a:gd name="T38" fmla="*/ 106 w 141"/>
              <a:gd name="T39" fmla="*/ 70 h 100"/>
              <a:gd name="T40" fmla="*/ 106 w 141"/>
              <a:gd name="T41" fmla="*/ 81 h 100"/>
              <a:gd name="T42" fmla="*/ 106 w 141"/>
              <a:gd name="T43" fmla="*/ 70 h 100"/>
              <a:gd name="T44" fmla="*/ 39 w 141"/>
              <a:gd name="T45" fmla="*/ 75 h 100"/>
              <a:gd name="T46" fmla="*/ 28 w 141"/>
              <a:gd name="T47" fmla="*/ 75 h 100"/>
              <a:gd name="T48" fmla="*/ 103 w 141"/>
              <a:gd name="T49" fmla="*/ 39 h 100"/>
              <a:gd name="T50" fmla="*/ 30 w 141"/>
              <a:gd name="T51" fmla="*/ 11 h 100"/>
              <a:gd name="T52" fmla="*/ 103 w 141"/>
              <a:gd name="T53" fmla="*/ 39 h 100"/>
              <a:gd name="T54" fmla="*/ 129 w 141"/>
              <a:gd name="T55" fmla="*/ 80 h 100"/>
              <a:gd name="T56" fmla="*/ 123 w 141"/>
              <a:gd name="T57" fmla="*/ 92 h 100"/>
              <a:gd name="T58" fmla="*/ 106 w 141"/>
              <a:gd name="T59" fmla="*/ 100 h 100"/>
              <a:gd name="T60" fmla="*/ 88 w 141"/>
              <a:gd name="T61" fmla="*/ 92 h 100"/>
              <a:gd name="T62" fmla="*/ 58 w 141"/>
              <a:gd name="T63" fmla="*/ 80 h 100"/>
              <a:gd name="T64" fmla="*/ 51 w 141"/>
              <a:gd name="T65" fmla="*/ 92 h 100"/>
              <a:gd name="T66" fmla="*/ 34 w 141"/>
              <a:gd name="T67" fmla="*/ 100 h 100"/>
              <a:gd name="T68" fmla="*/ 16 w 141"/>
              <a:gd name="T69" fmla="*/ 92 h 100"/>
              <a:gd name="T70" fmla="*/ 5 w 141"/>
              <a:gd name="T71" fmla="*/ 80 h 100"/>
              <a:gd name="T72" fmla="*/ 0 w 141"/>
              <a:gd name="T73" fmla="*/ 75 h 100"/>
              <a:gd name="T74" fmla="*/ 0 w 141"/>
              <a:gd name="T75" fmla="*/ 40 h 100"/>
              <a:gd name="T76" fmla="*/ 7 w 141"/>
              <a:gd name="T77" fmla="*/ 35 h 100"/>
              <a:gd name="T78" fmla="*/ 27 w 141"/>
              <a:gd name="T79" fmla="*/ 0 h 100"/>
              <a:gd name="T80" fmla="*/ 93 w 141"/>
              <a:gd name="T81" fmla="*/ 0 h 100"/>
              <a:gd name="T82" fmla="*/ 113 w 141"/>
              <a:gd name="T83" fmla="*/ 35 h 100"/>
              <a:gd name="T84" fmla="*/ 135 w 141"/>
              <a:gd name="T85" fmla="*/ 35 h 100"/>
              <a:gd name="T86" fmla="*/ 141 w 141"/>
              <a:gd name="T87" fmla="*/ 75 h 100"/>
              <a:gd name="T88" fmla="*/ 135 w 141"/>
              <a:gd name="T89" fmla="*/ 80 h 1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1" h="100">
                <a:moveTo>
                  <a:pt x="125" y="69"/>
                </a:moveTo>
                <a:cubicBezTo>
                  <a:pt x="130" y="69"/>
                  <a:pt x="130" y="69"/>
                  <a:pt x="130" y="69"/>
                </a:cubicBezTo>
                <a:cubicBezTo>
                  <a:pt x="130" y="46"/>
                  <a:pt x="130" y="46"/>
                  <a:pt x="130" y="46"/>
                </a:cubicBezTo>
                <a:cubicBezTo>
                  <a:pt x="125" y="46"/>
                  <a:pt x="125" y="46"/>
                  <a:pt x="125" y="46"/>
                </a:cubicBezTo>
                <a:cubicBezTo>
                  <a:pt x="125" y="46"/>
                  <a:pt x="125" y="46"/>
                  <a:pt x="125" y="46"/>
                </a:cubicBezTo>
                <a:cubicBezTo>
                  <a:pt x="110" y="46"/>
                  <a:pt x="110" y="46"/>
                  <a:pt x="110" y="46"/>
                </a:cubicBezTo>
                <a:cubicBezTo>
                  <a:pt x="109" y="46"/>
                  <a:pt x="109" y="46"/>
                  <a:pt x="109" y="46"/>
                </a:cubicBezTo>
                <a:cubicBezTo>
                  <a:pt x="14" y="46"/>
                  <a:pt x="14" y="46"/>
                  <a:pt x="14" y="46"/>
                </a:cubicBezTo>
                <a:cubicBezTo>
                  <a:pt x="14" y="46"/>
                  <a:pt x="13" y="45"/>
                  <a:pt x="12" y="45"/>
                </a:cubicBezTo>
                <a:cubicBezTo>
                  <a:pt x="12" y="45"/>
                  <a:pt x="11" y="45"/>
                  <a:pt x="11" y="46"/>
                </a:cubicBezTo>
                <a:cubicBezTo>
                  <a:pt x="11" y="69"/>
                  <a:pt x="11" y="69"/>
                  <a:pt x="11" y="69"/>
                </a:cubicBezTo>
                <a:cubicBezTo>
                  <a:pt x="15" y="69"/>
                  <a:pt x="15" y="69"/>
                  <a:pt x="15" y="69"/>
                </a:cubicBezTo>
                <a:cubicBezTo>
                  <a:pt x="18" y="69"/>
                  <a:pt x="20" y="72"/>
                  <a:pt x="20" y="75"/>
                </a:cubicBezTo>
                <a:cubicBezTo>
                  <a:pt x="20" y="75"/>
                  <a:pt x="20" y="75"/>
                  <a:pt x="20" y="75"/>
                </a:cubicBezTo>
                <a:cubicBezTo>
                  <a:pt x="20" y="75"/>
                  <a:pt x="20" y="75"/>
                  <a:pt x="20" y="75"/>
                </a:cubicBezTo>
                <a:cubicBezTo>
                  <a:pt x="20" y="79"/>
                  <a:pt x="22" y="82"/>
                  <a:pt x="24" y="85"/>
                </a:cubicBezTo>
                <a:cubicBezTo>
                  <a:pt x="24" y="85"/>
                  <a:pt x="24" y="85"/>
                  <a:pt x="24" y="85"/>
                </a:cubicBezTo>
                <a:cubicBezTo>
                  <a:pt x="27" y="87"/>
                  <a:pt x="30" y="89"/>
                  <a:pt x="34" y="89"/>
                </a:cubicBezTo>
                <a:cubicBezTo>
                  <a:pt x="37" y="89"/>
                  <a:pt x="41" y="87"/>
                  <a:pt x="43" y="85"/>
                </a:cubicBezTo>
                <a:cubicBezTo>
                  <a:pt x="46" y="82"/>
                  <a:pt x="47" y="79"/>
                  <a:pt x="47" y="75"/>
                </a:cubicBezTo>
                <a:cubicBezTo>
                  <a:pt x="47" y="75"/>
                  <a:pt x="47" y="75"/>
                  <a:pt x="47" y="75"/>
                </a:cubicBezTo>
                <a:cubicBezTo>
                  <a:pt x="47" y="75"/>
                  <a:pt x="47" y="75"/>
                  <a:pt x="47" y="75"/>
                </a:cubicBezTo>
                <a:cubicBezTo>
                  <a:pt x="47" y="72"/>
                  <a:pt x="50" y="69"/>
                  <a:pt x="53" y="69"/>
                </a:cubicBezTo>
                <a:cubicBezTo>
                  <a:pt x="53" y="69"/>
                  <a:pt x="53" y="69"/>
                  <a:pt x="53" y="69"/>
                </a:cubicBezTo>
                <a:cubicBezTo>
                  <a:pt x="53" y="69"/>
                  <a:pt x="53" y="69"/>
                  <a:pt x="53" y="69"/>
                </a:cubicBezTo>
                <a:cubicBezTo>
                  <a:pt x="87" y="69"/>
                  <a:pt x="87" y="69"/>
                  <a:pt x="87" y="69"/>
                </a:cubicBezTo>
                <a:cubicBezTo>
                  <a:pt x="90" y="69"/>
                  <a:pt x="92" y="72"/>
                  <a:pt x="92" y="75"/>
                </a:cubicBezTo>
                <a:cubicBezTo>
                  <a:pt x="92" y="75"/>
                  <a:pt x="92" y="75"/>
                  <a:pt x="92" y="75"/>
                </a:cubicBezTo>
                <a:cubicBezTo>
                  <a:pt x="92" y="75"/>
                  <a:pt x="92" y="75"/>
                  <a:pt x="92" y="75"/>
                </a:cubicBezTo>
                <a:cubicBezTo>
                  <a:pt x="92" y="79"/>
                  <a:pt x="93" y="82"/>
                  <a:pt x="96" y="85"/>
                </a:cubicBezTo>
                <a:cubicBezTo>
                  <a:pt x="96" y="85"/>
                  <a:pt x="96" y="85"/>
                  <a:pt x="96" y="85"/>
                </a:cubicBezTo>
                <a:cubicBezTo>
                  <a:pt x="99" y="87"/>
                  <a:pt x="102" y="89"/>
                  <a:pt x="106" y="89"/>
                </a:cubicBezTo>
                <a:cubicBezTo>
                  <a:pt x="109" y="89"/>
                  <a:pt x="113" y="87"/>
                  <a:pt x="115" y="85"/>
                </a:cubicBezTo>
                <a:cubicBezTo>
                  <a:pt x="118" y="82"/>
                  <a:pt x="119" y="79"/>
                  <a:pt x="119" y="75"/>
                </a:cubicBezTo>
                <a:cubicBezTo>
                  <a:pt x="119" y="75"/>
                  <a:pt x="119" y="75"/>
                  <a:pt x="119" y="75"/>
                </a:cubicBezTo>
                <a:cubicBezTo>
                  <a:pt x="119" y="75"/>
                  <a:pt x="119" y="75"/>
                  <a:pt x="119" y="75"/>
                </a:cubicBezTo>
                <a:cubicBezTo>
                  <a:pt x="119" y="72"/>
                  <a:pt x="122" y="69"/>
                  <a:pt x="125" y="69"/>
                </a:cubicBezTo>
                <a:cubicBezTo>
                  <a:pt x="125" y="69"/>
                  <a:pt x="125" y="69"/>
                  <a:pt x="125" y="69"/>
                </a:cubicBezTo>
                <a:cubicBezTo>
                  <a:pt x="125" y="69"/>
                  <a:pt x="125" y="69"/>
                  <a:pt x="125" y="69"/>
                </a:cubicBezTo>
                <a:close/>
                <a:moveTo>
                  <a:pt x="106" y="70"/>
                </a:moveTo>
                <a:cubicBezTo>
                  <a:pt x="109" y="70"/>
                  <a:pt x="111" y="72"/>
                  <a:pt x="111" y="75"/>
                </a:cubicBezTo>
                <a:cubicBezTo>
                  <a:pt x="111" y="78"/>
                  <a:pt x="109" y="81"/>
                  <a:pt x="106" y="81"/>
                </a:cubicBezTo>
                <a:cubicBezTo>
                  <a:pt x="103" y="81"/>
                  <a:pt x="100" y="78"/>
                  <a:pt x="100" y="75"/>
                </a:cubicBezTo>
                <a:cubicBezTo>
                  <a:pt x="100" y="72"/>
                  <a:pt x="103" y="70"/>
                  <a:pt x="106" y="70"/>
                </a:cubicBezTo>
                <a:close/>
                <a:moveTo>
                  <a:pt x="34" y="70"/>
                </a:moveTo>
                <a:cubicBezTo>
                  <a:pt x="37" y="70"/>
                  <a:pt x="39" y="72"/>
                  <a:pt x="39" y="75"/>
                </a:cubicBezTo>
                <a:cubicBezTo>
                  <a:pt x="39" y="78"/>
                  <a:pt x="37" y="81"/>
                  <a:pt x="34" y="81"/>
                </a:cubicBezTo>
                <a:cubicBezTo>
                  <a:pt x="31" y="81"/>
                  <a:pt x="28" y="78"/>
                  <a:pt x="28" y="75"/>
                </a:cubicBezTo>
                <a:cubicBezTo>
                  <a:pt x="28" y="72"/>
                  <a:pt x="31" y="70"/>
                  <a:pt x="34" y="70"/>
                </a:cubicBezTo>
                <a:close/>
                <a:moveTo>
                  <a:pt x="103" y="39"/>
                </a:moveTo>
                <a:cubicBezTo>
                  <a:pt x="90" y="11"/>
                  <a:pt x="90" y="11"/>
                  <a:pt x="90" y="11"/>
                </a:cubicBezTo>
                <a:cubicBezTo>
                  <a:pt x="30" y="11"/>
                  <a:pt x="30" y="11"/>
                  <a:pt x="30" y="11"/>
                </a:cubicBezTo>
                <a:cubicBezTo>
                  <a:pt x="17" y="39"/>
                  <a:pt x="17" y="39"/>
                  <a:pt x="17" y="39"/>
                </a:cubicBezTo>
                <a:cubicBezTo>
                  <a:pt x="103" y="39"/>
                  <a:pt x="103" y="39"/>
                  <a:pt x="103" y="39"/>
                </a:cubicBezTo>
                <a:close/>
                <a:moveTo>
                  <a:pt x="135" y="80"/>
                </a:moveTo>
                <a:cubicBezTo>
                  <a:pt x="129" y="80"/>
                  <a:pt x="129" y="80"/>
                  <a:pt x="129" y="80"/>
                </a:cubicBezTo>
                <a:cubicBezTo>
                  <a:pt x="129" y="85"/>
                  <a:pt x="126" y="89"/>
                  <a:pt x="123" y="92"/>
                </a:cubicBezTo>
                <a:cubicBezTo>
                  <a:pt x="123" y="92"/>
                  <a:pt x="123" y="92"/>
                  <a:pt x="123" y="92"/>
                </a:cubicBezTo>
                <a:cubicBezTo>
                  <a:pt x="123" y="92"/>
                  <a:pt x="123" y="92"/>
                  <a:pt x="123" y="92"/>
                </a:cubicBezTo>
                <a:cubicBezTo>
                  <a:pt x="118" y="97"/>
                  <a:pt x="112" y="100"/>
                  <a:pt x="106" y="100"/>
                </a:cubicBezTo>
                <a:cubicBezTo>
                  <a:pt x="99" y="100"/>
                  <a:pt x="93" y="97"/>
                  <a:pt x="89" y="93"/>
                </a:cubicBezTo>
                <a:cubicBezTo>
                  <a:pt x="88" y="92"/>
                  <a:pt x="88" y="92"/>
                  <a:pt x="88" y="92"/>
                </a:cubicBezTo>
                <a:cubicBezTo>
                  <a:pt x="85" y="89"/>
                  <a:pt x="83" y="85"/>
                  <a:pt x="82" y="80"/>
                </a:cubicBezTo>
                <a:cubicBezTo>
                  <a:pt x="58" y="80"/>
                  <a:pt x="58" y="80"/>
                  <a:pt x="58" y="80"/>
                </a:cubicBezTo>
                <a:cubicBezTo>
                  <a:pt x="57" y="85"/>
                  <a:pt x="54" y="89"/>
                  <a:pt x="51" y="92"/>
                </a:cubicBezTo>
                <a:cubicBezTo>
                  <a:pt x="51" y="92"/>
                  <a:pt x="51" y="92"/>
                  <a:pt x="51" y="92"/>
                </a:cubicBezTo>
                <a:cubicBezTo>
                  <a:pt x="51" y="92"/>
                  <a:pt x="51" y="92"/>
                  <a:pt x="51" y="92"/>
                </a:cubicBezTo>
                <a:cubicBezTo>
                  <a:pt x="47" y="97"/>
                  <a:pt x="40" y="100"/>
                  <a:pt x="34" y="100"/>
                </a:cubicBezTo>
                <a:cubicBezTo>
                  <a:pt x="27" y="100"/>
                  <a:pt x="21" y="97"/>
                  <a:pt x="17" y="93"/>
                </a:cubicBezTo>
                <a:cubicBezTo>
                  <a:pt x="16" y="92"/>
                  <a:pt x="16" y="92"/>
                  <a:pt x="16" y="92"/>
                </a:cubicBezTo>
                <a:cubicBezTo>
                  <a:pt x="13" y="89"/>
                  <a:pt x="11" y="85"/>
                  <a:pt x="10" y="80"/>
                </a:cubicBezTo>
                <a:cubicBezTo>
                  <a:pt x="5" y="80"/>
                  <a:pt x="5" y="80"/>
                  <a:pt x="5" y="80"/>
                </a:cubicBezTo>
                <a:cubicBezTo>
                  <a:pt x="5" y="80"/>
                  <a:pt x="5" y="80"/>
                  <a:pt x="5" y="80"/>
                </a:cubicBezTo>
                <a:cubicBezTo>
                  <a:pt x="2" y="80"/>
                  <a:pt x="0" y="78"/>
                  <a:pt x="0" y="75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40"/>
                  <a:pt x="0" y="40"/>
                  <a:pt x="0" y="40"/>
                </a:cubicBezTo>
                <a:cubicBezTo>
                  <a:pt x="0" y="37"/>
                  <a:pt x="2" y="35"/>
                  <a:pt x="5" y="35"/>
                </a:cubicBezTo>
                <a:cubicBezTo>
                  <a:pt x="7" y="35"/>
                  <a:pt x="7" y="35"/>
                  <a:pt x="7" y="35"/>
                </a:cubicBezTo>
                <a:cubicBezTo>
                  <a:pt x="22" y="4"/>
                  <a:pt x="22" y="4"/>
                  <a:pt x="22" y="4"/>
                </a:cubicBezTo>
                <a:cubicBezTo>
                  <a:pt x="22" y="2"/>
                  <a:pt x="24" y="0"/>
                  <a:pt x="27" y="0"/>
                </a:cubicBezTo>
                <a:cubicBezTo>
                  <a:pt x="93" y="0"/>
                  <a:pt x="93" y="0"/>
                  <a:pt x="93" y="0"/>
                </a:cubicBezTo>
                <a:cubicBezTo>
                  <a:pt x="93" y="0"/>
                  <a:pt x="93" y="0"/>
                  <a:pt x="93" y="0"/>
                </a:cubicBezTo>
                <a:cubicBezTo>
                  <a:pt x="95" y="0"/>
                  <a:pt x="97" y="1"/>
                  <a:pt x="98" y="3"/>
                </a:cubicBezTo>
                <a:cubicBezTo>
                  <a:pt x="113" y="35"/>
                  <a:pt x="113" y="35"/>
                  <a:pt x="113" y="35"/>
                </a:cubicBezTo>
                <a:cubicBezTo>
                  <a:pt x="135" y="35"/>
                  <a:pt x="135" y="35"/>
                  <a:pt x="135" y="35"/>
                </a:cubicBezTo>
                <a:cubicBezTo>
                  <a:pt x="135" y="35"/>
                  <a:pt x="135" y="35"/>
                  <a:pt x="135" y="35"/>
                </a:cubicBezTo>
                <a:cubicBezTo>
                  <a:pt x="138" y="35"/>
                  <a:pt x="141" y="37"/>
                  <a:pt x="141" y="40"/>
                </a:cubicBezTo>
                <a:cubicBezTo>
                  <a:pt x="141" y="75"/>
                  <a:pt x="141" y="75"/>
                  <a:pt x="141" y="75"/>
                </a:cubicBezTo>
                <a:cubicBezTo>
                  <a:pt x="141" y="75"/>
                  <a:pt x="141" y="75"/>
                  <a:pt x="141" y="75"/>
                </a:cubicBezTo>
                <a:cubicBezTo>
                  <a:pt x="141" y="78"/>
                  <a:pt x="138" y="80"/>
                  <a:pt x="135" y="8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25" name="Freeform 4014"/>
          <p:cNvSpPr>
            <a:spLocks noEditPoints="1"/>
          </p:cNvSpPr>
          <p:nvPr/>
        </p:nvSpPr>
        <p:spPr bwMode="auto">
          <a:xfrm>
            <a:off x="8184894" y="5570290"/>
            <a:ext cx="228591" cy="218958"/>
          </a:xfrm>
          <a:custGeom>
            <a:avLst/>
            <a:gdLst>
              <a:gd name="T0" fmla="*/ 115 w 141"/>
              <a:gd name="T1" fmla="*/ 48 h 135"/>
              <a:gd name="T2" fmla="*/ 137 w 141"/>
              <a:gd name="T3" fmla="*/ 45 h 135"/>
              <a:gd name="T4" fmla="*/ 137 w 141"/>
              <a:gd name="T5" fmla="*/ 65 h 135"/>
              <a:gd name="T6" fmla="*/ 121 w 141"/>
              <a:gd name="T7" fmla="*/ 68 h 135"/>
              <a:gd name="T8" fmla="*/ 115 w 141"/>
              <a:gd name="T9" fmla="*/ 112 h 135"/>
              <a:gd name="T10" fmla="*/ 105 w 141"/>
              <a:gd name="T11" fmla="*/ 135 h 135"/>
              <a:gd name="T12" fmla="*/ 95 w 141"/>
              <a:gd name="T13" fmla="*/ 131 h 135"/>
              <a:gd name="T14" fmla="*/ 91 w 141"/>
              <a:gd name="T15" fmla="*/ 120 h 135"/>
              <a:gd name="T16" fmla="*/ 49 w 141"/>
              <a:gd name="T17" fmla="*/ 122 h 135"/>
              <a:gd name="T18" fmla="*/ 21 w 141"/>
              <a:gd name="T19" fmla="*/ 122 h 135"/>
              <a:gd name="T20" fmla="*/ 38 w 141"/>
              <a:gd name="T21" fmla="*/ 84 h 135"/>
              <a:gd name="T22" fmla="*/ 19 w 141"/>
              <a:gd name="T23" fmla="*/ 68 h 135"/>
              <a:gd name="T24" fmla="*/ 0 w 141"/>
              <a:gd name="T25" fmla="*/ 55 h 135"/>
              <a:gd name="T26" fmla="*/ 23 w 141"/>
              <a:gd name="T27" fmla="*/ 45 h 135"/>
              <a:gd name="T28" fmla="*/ 51 w 141"/>
              <a:gd name="T29" fmla="*/ 46 h 135"/>
              <a:gd name="T30" fmla="*/ 59 w 141"/>
              <a:gd name="T31" fmla="*/ 22 h 135"/>
              <a:gd name="T32" fmla="*/ 70 w 141"/>
              <a:gd name="T33" fmla="*/ 0 h 135"/>
              <a:gd name="T34" fmla="*/ 84 w 141"/>
              <a:gd name="T35" fmla="*/ 14 h 135"/>
              <a:gd name="T36" fmla="*/ 81 w 141"/>
              <a:gd name="T37" fmla="*/ 53 h 135"/>
              <a:gd name="T38" fmla="*/ 55 w 141"/>
              <a:gd name="T39" fmla="*/ 57 h 135"/>
              <a:gd name="T40" fmla="*/ 48 w 141"/>
              <a:gd name="T41" fmla="*/ 78 h 135"/>
              <a:gd name="T42" fmla="*/ 68 w 141"/>
              <a:gd name="T43" fmla="*/ 96 h 135"/>
              <a:gd name="T44" fmla="*/ 91 w 141"/>
              <a:gd name="T45" fmla="*/ 83 h 135"/>
              <a:gd name="T46" fmla="*/ 86 w 141"/>
              <a:gd name="T47" fmla="*/ 57 h 135"/>
              <a:gd name="T48" fmla="*/ 124 w 141"/>
              <a:gd name="T49" fmla="*/ 55 h 135"/>
              <a:gd name="T50" fmla="*/ 125 w 141"/>
              <a:gd name="T51" fmla="*/ 57 h 135"/>
              <a:gd name="T52" fmla="*/ 127 w 141"/>
              <a:gd name="T53" fmla="*/ 58 h 135"/>
              <a:gd name="T54" fmla="*/ 129 w 141"/>
              <a:gd name="T55" fmla="*/ 53 h 135"/>
              <a:gd name="T56" fmla="*/ 125 w 141"/>
              <a:gd name="T57" fmla="*/ 53 h 135"/>
              <a:gd name="T58" fmla="*/ 105 w 141"/>
              <a:gd name="T59" fmla="*/ 118 h 135"/>
              <a:gd name="T60" fmla="*/ 102 w 141"/>
              <a:gd name="T61" fmla="*/ 121 h 135"/>
              <a:gd name="T62" fmla="*/ 102 w 141"/>
              <a:gd name="T63" fmla="*/ 122 h 135"/>
              <a:gd name="T64" fmla="*/ 103 w 141"/>
              <a:gd name="T65" fmla="*/ 124 h 135"/>
              <a:gd name="T66" fmla="*/ 107 w 141"/>
              <a:gd name="T67" fmla="*/ 124 h 135"/>
              <a:gd name="T68" fmla="*/ 107 w 141"/>
              <a:gd name="T69" fmla="*/ 119 h 135"/>
              <a:gd name="T70" fmla="*/ 105 w 141"/>
              <a:gd name="T71" fmla="*/ 118 h 135"/>
              <a:gd name="T72" fmla="*/ 38 w 141"/>
              <a:gd name="T73" fmla="*/ 120 h 135"/>
              <a:gd name="T74" fmla="*/ 33 w 141"/>
              <a:gd name="T75" fmla="*/ 119 h 135"/>
              <a:gd name="T76" fmla="*/ 35 w 141"/>
              <a:gd name="T77" fmla="*/ 125 h 135"/>
              <a:gd name="T78" fmla="*/ 16 w 141"/>
              <a:gd name="T79" fmla="*/ 57 h 135"/>
              <a:gd name="T80" fmla="*/ 17 w 141"/>
              <a:gd name="T81" fmla="*/ 55 h 135"/>
              <a:gd name="T82" fmla="*/ 14 w 141"/>
              <a:gd name="T83" fmla="*/ 52 h 135"/>
              <a:gd name="T84" fmla="*/ 12 w 141"/>
              <a:gd name="T85" fmla="*/ 57 h 135"/>
              <a:gd name="T86" fmla="*/ 15 w 141"/>
              <a:gd name="T87" fmla="*/ 58 h 135"/>
              <a:gd name="T88" fmla="*/ 70 w 141"/>
              <a:gd name="T89" fmla="*/ 18 h 135"/>
              <a:gd name="T90" fmla="*/ 73 w 141"/>
              <a:gd name="T91" fmla="*/ 14 h 135"/>
              <a:gd name="T92" fmla="*/ 68 w 141"/>
              <a:gd name="T93" fmla="*/ 16 h 135"/>
              <a:gd name="T94" fmla="*/ 69 w 141"/>
              <a:gd name="T95" fmla="*/ 17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41" h="135">
                <a:moveTo>
                  <a:pt x="80" y="24"/>
                </a:moveTo>
                <a:cubicBezTo>
                  <a:pt x="90" y="46"/>
                  <a:pt x="90" y="46"/>
                  <a:pt x="90" y="46"/>
                </a:cubicBezTo>
                <a:cubicBezTo>
                  <a:pt x="115" y="48"/>
                  <a:pt x="115" y="48"/>
                  <a:pt x="115" y="48"/>
                </a:cubicBezTo>
                <a:cubicBezTo>
                  <a:pt x="115" y="47"/>
                  <a:pt x="116" y="46"/>
                  <a:pt x="117" y="45"/>
                </a:cubicBezTo>
                <a:cubicBezTo>
                  <a:pt x="120" y="42"/>
                  <a:pt x="123" y="41"/>
                  <a:pt x="127" y="41"/>
                </a:cubicBezTo>
                <a:cubicBezTo>
                  <a:pt x="131" y="41"/>
                  <a:pt x="134" y="43"/>
                  <a:pt x="137" y="45"/>
                </a:cubicBezTo>
                <a:cubicBezTo>
                  <a:pt x="137" y="46"/>
                  <a:pt x="137" y="46"/>
                  <a:pt x="137" y="46"/>
                </a:cubicBezTo>
                <a:cubicBezTo>
                  <a:pt x="139" y="48"/>
                  <a:pt x="141" y="51"/>
                  <a:pt x="141" y="55"/>
                </a:cubicBezTo>
                <a:cubicBezTo>
                  <a:pt x="141" y="59"/>
                  <a:pt x="139" y="62"/>
                  <a:pt x="137" y="65"/>
                </a:cubicBezTo>
                <a:cubicBezTo>
                  <a:pt x="134" y="67"/>
                  <a:pt x="131" y="69"/>
                  <a:pt x="127" y="69"/>
                </a:cubicBezTo>
                <a:cubicBezTo>
                  <a:pt x="125" y="69"/>
                  <a:pt x="123" y="69"/>
                  <a:pt x="121" y="68"/>
                </a:cubicBezTo>
                <a:cubicBezTo>
                  <a:pt x="121" y="68"/>
                  <a:pt x="121" y="68"/>
                  <a:pt x="121" y="68"/>
                </a:cubicBezTo>
                <a:cubicBezTo>
                  <a:pt x="102" y="84"/>
                  <a:pt x="102" y="84"/>
                  <a:pt x="102" y="84"/>
                </a:cubicBezTo>
                <a:cubicBezTo>
                  <a:pt x="108" y="108"/>
                  <a:pt x="108" y="108"/>
                  <a:pt x="108" y="108"/>
                </a:cubicBezTo>
                <a:cubicBezTo>
                  <a:pt x="111" y="108"/>
                  <a:pt x="113" y="110"/>
                  <a:pt x="115" y="112"/>
                </a:cubicBezTo>
                <a:cubicBezTo>
                  <a:pt x="115" y="112"/>
                  <a:pt x="115" y="112"/>
                  <a:pt x="115" y="112"/>
                </a:cubicBezTo>
                <a:cubicBezTo>
                  <a:pt x="118" y="115"/>
                  <a:pt x="119" y="118"/>
                  <a:pt x="119" y="122"/>
                </a:cubicBezTo>
                <a:cubicBezTo>
                  <a:pt x="119" y="129"/>
                  <a:pt x="113" y="135"/>
                  <a:pt x="105" y="135"/>
                </a:cubicBezTo>
                <a:cubicBezTo>
                  <a:pt x="101" y="135"/>
                  <a:pt x="98" y="134"/>
                  <a:pt x="95" y="131"/>
                </a:cubicBezTo>
                <a:cubicBezTo>
                  <a:pt x="95" y="131"/>
                  <a:pt x="95" y="131"/>
                  <a:pt x="95" y="131"/>
                </a:cubicBezTo>
                <a:cubicBezTo>
                  <a:pt x="95" y="131"/>
                  <a:pt x="95" y="131"/>
                  <a:pt x="95" y="131"/>
                </a:cubicBezTo>
                <a:cubicBezTo>
                  <a:pt x="95" y="131"/>
                  <a:pt x="95" y="131"/>
                  <a:pt x="95" y="131"/>
                </a:cubicBezTo>
                <a:cubicBezTo>
                  <a:pt x="93" y="129"/>
                  <a:pt x="91" y="125"/>
                  <a:pt x="91" y="122"/>
                </a:cubicBezTo>
                <a:cubicBezTo>
                  <a:pt x="91" y="121"/>
                  <a:pt x="91" y="120"/>
                  <a:pt x="91" y="120"/>
                </a:cubicBezTo>
                <a:cubicBezTo>
                  <a:pt x="70" y="107"/>
                  <a:pt x="70" y="107"/>
                  <a:pt x="70" y="107"/>
                </a:cubicBezTo>
                <a:cubicBezTo>
                  <a:pt x="49" y="120"/>
                  <a:pt x="49" y="120"/>
                  <a:pt x="49" y="120"/>
                </a:cubicBezTo>
                <a:cubicBezTo>
                  <a:pt x="49" y="120"/>
                  <a:pt x="49" y="121"/>
                  <a:pt x="49" y="122"/>
                </a:cubicBezTo>
                <a:cubicBezTo>
                  <a:pt x="49" y="129"/>
                  <a:pt x="43" y="135"/>
                  <a:pt x="35" y="135"/>
                </a:cubicBezTo>
                <a:cubicBezTo>
                  <a:pt x="32" y="135"/>
                  <a:pt x="28" y="134"/>
                  <a:pt x="26" y="131"/>
                </a:cubicBezTo>
                <a:cubicBezTo>
                  <a:pt x="23" y="129"/>
                  <a:pt x="21" y="125"/>
                  <a:pt x="21" y="122"/>
                </a:cubicBezTo>
                <a:cubicBezTo>
                  <a:pt x="21" y="118"/>
                  <a:pt x="23" y="114"/>
                  <a:pt x="26" y="112"/>
                </a:cubicBezTo>
                <a:cubicBezTo>
                  <a:pt x="27" y="110"/>
                  <a:pt x="30" y="108"/>
                  <a:pt x="33" y="108"/>
                </a:cubicBezTo>
                <a:cubicBezTo>
                  <a:pt x="38" y="84"/>
                  <a:pt x="38" y="84"/>
                  <a:pt x="38" y="84"/>
                </a:cubicBezTo>
                <a:cubicBezTo>
                  <a:pt x="20" y="68"/>
                  <a:pt x="20" y="68"/>
                  <a:pt x="20" y="68"/>
                </a:cubicBezTo>
                <a:cubicBezTo>
                  <a:pt x="20" y="68"/>
                  <a:pt x="20" y="68"/>
                  <a:pt x="20" y="68"/>
                </a:cubicBezTo>
                <a:cubicBezTo>
                  <a:pt x="19" y="68"/>
                  <a:pt x="19" y="68"/>
                  <a:pt x="19" y="68"/>
                </a:cubicBezTo>
                <a:cubicBezTo>
                  <a:pt x="17" y="69"/>
                  <a:pt x="16" y="69"/>
                  <a:pt x="14" y="69"/>
                </a:cubicBezTo>
                <a:cubicBezTo>
                  <a:pt x="10" y="69"/>
                  <a:pt x="6" y="67"/>
                  <a:pt x="4" y="65"/>
                </a:cubicBezTo>
                <a:cubicBezTo>
                  <a:pt x="1" y="62"/>
                  <a:pt x="0" y="59"/>
                  <a:pt x="0" y="55"/>
                </a:cubicBezTo>
                <a:cubicBezTo>
                  <a:pt x="0" y="51"/>
                  <a:pt x="1" y="48"/>
                  <a:pt x="4" y="45"/>
                </a:cubicBezTo>
                <a:cubicBezTo>
                  <a:pt x="6" y="43"/>
                  <a:pt x="10" y="41"/>
                  <a:pt x="14" y="41"/>
                </a:cubicBezTo>
                <a:cubicBezTo>
                  <a:pt x="17" y="41"/>
                  <a:pt x="21" y="42"/>
                  <a:pt x="23" y="45"/>
                </a:cubicBezTo>
                <a:cubicBezTo>
                  <a:pt x="24" y="45"/>
                  <a:pt x="24" y="45"/>
                  <a:pt x="24" y="45"/>
                </a:cubicBezTo>
                <a:cubicBezTo>
                  <a:pt x="25" y="46"/>
                  <a:pt x="25" y="47"/>
                  <a:pt x="26" y="48"/>
                </a:cubicBezTo>
                <a:cubicBezTo>
                  <a:pt x="51" y="46"/>
                  <a:pt x="51" y="46"/>
                  <a:pt x="51" y="46"/>
                </a:cubicBezTo>
                <a:cubicBezTo>
                  <a:pt x="60" y="24"/>
                  <a:pt x="60" y="24"/>
                  <a:pt x="60" y="24"/>
                </a:cubicBezTo>
                <a:cubicBezTo>
                  <a:pt x="60" y="23"/>
                  <a:pt x="59" y="22"/>
                  <a:pt x="59" y="22"/>
                </a:cubicBezTo>
                <a:cubicBezTo>
                  <a:pt x="59" y="22"/>
                  <a:pt x="59" y="22"/>
                  <a:pt x="59" y="22"/>
                </a:cubicBezTo>
                <a:cubicBezTo>
                  <a:pt x="59" y="22"/>
                  <a:pt x="59" y="22"/>
                  <a:pt x="59" y="22"/>
                </a:cubicBezTo>
                <a:cubicBezTo>
                  <a:pt x="57" y="19"/>
                  <a:pt x="56" y="17"/>
                  <a:pt x="56" y="14"/>
                </a:cubicBezTo>
                <a:cubicBezTo>
                  <a:pt x="56" y="6"/>
                  <a:pt x="63" y="0"/>
                  <a:pt x="70" y="0"/>
                </a:cubicBezTo>
                <a:cubicBezTo>
                  <a:pt x="74" y="0"/>
                  <a:pt x="78" y="2"/>
                  <a:pt x="80" y="4"/>
                </a:cubicBezTo>
                <a:cubicBezTo>
                  <a:pt x="80" y="4"/>
                  <a:pt x="80" y="4"/>
                  <a:pt x="80" y="4"/>
                </a:cubicBezTo>
                <a:cubicBezTo>
                  <a:pt x="83" y="7"/>
                  <a:pt x="84" y="10"/>
                  <a:pt x="84" y="14"/>
                </a:cubicBezTo>
                <a:cubicBezTo>
                  <a:pt x="84" y="17"/>
                  <a:pt x="83" y="19"/>
                  <a:pt x="82" y="22"/>
                </a:cubicBezTo>
                <a:cubicBezTo>
                  <a:pt x="82" y="22"/>
                  <a:pt x="81" y="23"/>
                  <a:pt x="80" y="24"/>
                </a:cubicBezTo>
                <a:close/>
                <a:moveTo>
                  <a:pt x="81" y="53"/>
                </a:moveTo>
                <a:cubicBezTo>
                  <a:pt x="70" y="28"/>
                  <a:pt x="70" y="28"/>
                  <a:pt x="70" y="28"/>
                </a:cubicBezTo>
                <a:cubicBezTo>
                  <a:pt x="59" y="53"/>
                  <a:pt x="59" y="53"/>
                  <a:pt x="59" y="53"/>
                </a:cubicBezTo>
                <a:cubicBezTo>
                  <a:pt x="58" y="55"/>
                  <a:pt x="57" y="56"/>
                  <a:pt x="55" y="57"/>
                </a:cubicBezTo>
                <a:cubicBezTo>
                  <a:pt x="27" y="59"/>
                  <a:pt x="27" y="59"/>
                  <a:pt x="27" y="59"/>
                </a:cubicBezTo>
                <a:cubicBezTo>
                  <a:pt x="48" y="78"/>
                  <a:pt x="48" y="78"/>
                  <a:pt x="48" y="78"/>
                </a:cubicBezTo>
                <a:cubicBezTo>
                  <a:pt x="48" y="78"/>
                  <a:pt x="48" y="78"/>
                  <a:pt x="48" y="78"/>
                </a:cubicBezTo>
                <a:cubicBezTo>
                  <a:pt x="49" y="79"/>
                  <a:pt x="50" y="81"/>
                  <a:pt x="50" y="83"/>
                </a:cubicBezTo>
                <a:cubicBezTo>
                  <a:pt x="43" y="110"/>
                  <a:pt x="43" y="110"/>
                  <a:pt x="43" y="110"/>
                </a:cubicBezTo>
                <a:cubicBezTo>
                  <a:pt x="68" y="96"/>
                  <a:pt x="68" y="96"/>
                  <a:pt x="68" y="96"/>
                </a:cubicBezTo>
                <a:cubicBezTo>
                  <a:pt x="69" y="95"/>
                  <a:pt x="71" y="95"/>
                  <a:pt x="73" y="96"/>
                </a:cubicBezTo>
                <a:cubicBezTo>
                  <a:pt x="97" y="110"/>
                  <a:pt x="97" y="110"/>
                  <a:pt x="97" y="110"/>
                </a:cubicBezTo>
                <a:cubicBezTo>
                  <a:pt x="91" y="83"/>
                  <a:pt x="91" y="83"/>
                  <a:pt x="91" y="83"/>
                </a:cubicBezTo>
                <a:cubicBezTo>
                  <a:pt x="91" y="81"/>
                  <a:pt x="91" y="79"/>
                  <a:pt x="93" y="78"/>
                </a:cubicBezTo>
                <a:cubicBezTo>
                  <a:pt x="114" y="59"/>
                  <a:pt x="114" y="59"/>
                  <a:pt x="114" y="59"/>
                </a:cubicBezTo>
                <a:cubicBezTo>
                  <a:pt x="86" y="57"/>
                  <a:pt x="86" y="57"/>
                  <a:pt x="86" y="57"/>
                </a:cubicBezTo>
                <a:cubicBezTo>
                  <a:pt x="86" y="57"/>
                  <a:pt x="86" y="57"/>
                  <a:pt x="86" y="57"/>
                </a:cubicBezTo>
                <a:cubicBezTo>
                  <a:pt x="84" y="56"/>
                  <a:pt x="82" y="55"/>
                  <a:pt x="81" y="53"/>
                </a:cubicBezTo>
                <a:close/>
                <a:moveTo>
                  <a:pt x="124" y="55"/>
                </a:moveTo>
                <a:cubicBezTo>
                  <a:pt x="124" y="55"/>
                  <a:pt x="124" y="55"/>
                  <a:pt x="124" y="55"/>
                </a:cubicBezTo>
                <a:cubicBezTo>
                  <a:pt x="124" y="55"/>
                  <a:pt x="124" y="56"/>
                  <a:pt x="123" y="56"/>
                </a:cubicBezTo>
                <a:cubicBezTo>
                  <a:pt x="124" y="56"/>
                  <a:pt x="124" y="57"/>
                  <a:pt x="125" y="57"/>
                </a:cubicBezTo>
                <a:cubicBezTo>
                  <a:pt x="125" y="57"/>
                  <a:pt x="125" y="58"/>
                  <a:pt x="126" y="58"/>
                </a:cubicBezTo>
                <a:cubicBezTo>
                  <a:pt x="126" y="58"/>
                  <a:pt x="126" y="58"/>
                  <a:pt x="126" y="58"/>
                </a:cubicBezTo>
                <a:cubicBezTo>
                  <a:pt x="126" y="58"/>
                  <a:pt x="126" y="58"/>
                  <a:pt x="127" y="58"/>
                </a:cubicBezTo>
                <a:cubicBezTo>
                  <a:pt x="128" y="58"/>
                  <a:pt x="128" y="58"/>
                  <a:pt x="129" y="57"/>
                </a:cubicBezTo>
                <a:cubicBezTo>
                  <a:pt x="130" y="57"/>
                  <a:pt x="130" y="56"/>
                  <a:pt x="130" y="55"/>
                </a:cubicBezTo>
                <a:cubicBezTo>
                  <a:pt x="130" y="54"/>
                  <a:pt x="130" y="54"/>
                  <a:pt x="129" y="53"/>
                </a:cubicBezTo>
                <a:cubicBezTo>
                  <a:pt x="129" y="53"/>
                  <a:pt x="129" y="53"/>
                  <a:pt x="129" y="53"/>
                </a:cubicBezTo>
                <a:cubicBezTo>
                  <a:pt x="128" y="52"/>
                  <a:pt x="128" y="52"/>
                  <a:pt x="127" y="52"/>
                </a:cubicBezTo>
                <a:cubicBezTo>
                  <a:pt x="126" y="52"/>
                  <a:pt x="125" y="52"/>
                  <a:pt x="125" y="53"/>
                </a:cubicBezTo>
                <a:cubicBezTo>
                  <a:pt x="124" y="53"/>
                  <a:pt x="124" y="54"/>
                  <a:pt x="124" y="55"/>
                </a:cubicBezTo>
                <a:close/>
                <a:moveTo>
                  <a:pt x="105" y="118"/>
                </a:moveTo>
                <a:cubicBezTo>
                  <a:pt x="105" y="118"/>
                  <a:pt x="105" y="118"/>
                  <a:pt x="105" y="118"/>
                </a:cubicBezTo>
                <a:cubicBezTo>
                  <a:pt x="104" y="119"/>
                  <a:pt x="104" y="119"/>
                  <a:pt x="103" y="119"/>
                </a:cubicBezTo>
                <a:cubicBezTo>
                  <a:pt x="103" y="119"/>
                  <a:pt x="103" y="120"/>
                  <a:pt x="103" y="120"/>
                </a:cubicBezTo>
                <a:cubicBezTo>
                  <a:pt x="102" y="120"/>
                  <a:pt x="102" y="120"/>
                  <a:pt x="102" y="121"/>
                </a:cubicBezTo>
                <a:cubicBezTo>
                  <a:pt x="102" y="121"/>
                  <a:pt x="102" y="121"/>
                  <a:pt x="102" y="121"/>
                </a:cubicBezTo>
                <a:cubicBezTo>
                  <a:pt x="102" y="121"/>
                  <a:pt x="102" y="121"/>
                  <a:pt x="102" y="121"/>
                </a:cubicBezTo>
                <a:cubicBezTo>
                  <a:pt x="102" y="121"/>
                  <a:pt x="102" y="121"/>
                  <a:pt x="102" y="122"/>
                </a:cubicBezTo>
                <a:cubicBezTo>
                  <a:pt x="102" y="122"/>
                  <a:pt x="102" y="123"/>
                  <a:pt x="103" y="124"/>
                </a:cubicBezTo>
                <a:cubicBezTo>
                  <a:pt x="103" y="124"/>
                  <a:pt x="103" y="124"/>
                  <a:pt x="103" y="124"/>
                </a:cubicBezTo>
                <a:cubicBezTo>
                  <a:pt x="103" y="124"/>
                  <a:pt x="103" y="124"/>
                  <a:pt x="103" y="124"/>
                </a:cubicBezTo>
                <a:cubicBezTo>
                  <a:pt x="104" y="124"/>
                  <a:pt x="104" y="125"/>
                  <a:pt x="105" y="125"/>
                </a:cubicBezTo>
                <a:cubicBezTo>
                  <a:pt x="106" y="125"/>
                  <a:pt x="107" y="124"/>
                  <a:pt x="107" y="124"/>
                </a:cubicBezTo>
                <a:cubicBezTo>
                  <a:pt x="107" y="124"/>
                  <a:pt x="107" y="124"/>
                  <a:pt x="107" y="124"/>
                </a:cubicBezTo>
                <a:cubicBezTo>
                  <a:pt x="108" y="123"/>
                  <a:pt x="108" y="122"/>
                  <a:pt x="108" y="122"/>
                </a:cubicBezTo>
                <a:cubicBezTo>
                  <a:pt x="108" y="121"/>
                  <a:pt x="108" y="120"/>
                  <a:pt x="108" y="119"/>
                </a:cubicBezTo>
                <a:cubicBezTo>
                  <a:pt x="107" y="119"/>
                  <a:pt x="107" y="119"/>
                  <a:pt x="107" y="119"/>
                </a:cubicBezTo>
                <a:cubicBezTo>
                  <a:pt x="107" y="119"/>
                  <a:pt x="106" y="118"/>
                  <a:pt x="105" y="118"/>
                </a:cubicBezTo>
                <a:cubicBezTo>
                  <a:pt x="105" y="118"/>
                  <a:pt x="105" y="118"/>
                  <a:pt x="105" y="118"/>
                </a:cubicBezTo>
                <a:cubicBezTo>
                  <a:pt x="105" y="118"/>
                  <a:pt x="105" y="118"/>
                  <a:pt x="105" y="118"/>
                </a:cubicBezTo>
                <a:cubicBezTo>
                  <a:pt x="105" y="118"/>
                  <a:pt x="105" y="118"/>
                  <a:pt x="105" y="118"/>
                </a:cubicBezTo>
                <a:close/>
                <a:moveTo>
                  <a:pt x="38" y="120"/>
                </a:moveTo>
                <a:cubicBezTo>
                  <a:pt x="38" y="120"/>
                  <a:pt x="38" y="120"/>
                  <a:pt x="38" y="120"/>
                </a:cubicBezTo>
                <a:cubicBezTo>
                  <a:pt x="38" y="120"/>
                  <a:pt x="38" y="119"/>
                  <a:pt x="38" y="119"/>
                </a:cubicBezTo>
                <a:cubicBezTo>
                  <a:pt x="37" y="119"/>
                  <a:pt x="36" y="118"/>
                  <a:pt x="35" y="118"/>
                </a:cubicBezTo>
                <a:cubicBezTo>
                  <a:pt x="35" y="118"/>
                  <a:pt x="34" y="119"/>
                  <a:pt x="33" y="119"/>
                </a:cubicBezTo>
                <a:cubicBezTo>
                  <a:pt x="33" y="120"/>
                  <a:pt x="32" y="121"/>
                  <a:pt x="32" y="122"/>
                </a:cubicBezTo>
                <a:cubicBezTo>
                  <a:pt x="32" y="122"/>
                  <a:pt x="33" y="123"/>
                  <a:pt x="33" y="124"/>
                </a:cubicBezTo>
                <a:cubicBezTo>
                  <a:pt x="34" y="124"/>
                  <a:pt x="35" y="125"/>
                  <a:pt x="35" y="125"/>
                </a:cubicBezTo>
                <a:cubicBezTo>
                  <a:pt x="37" y="125"/>
                  <a:pt x="39" y="123"/>
                  <a:pt x="39" y="122"/>
                </a:cubicBezTo>
                <a:cubicBezTo>
                  <a:pt x="39" y="121"/>
                  <a:pt x="38" y="121"/>
                  <a:pt x="38" y="120"/>
                </a:cubicBezTo>
                <a:close/>
                <a:moveTo>
                  <a:pt x="16" y="57"/>
                </a:moveTo>
                <a:cubicBezTo>
                  <a:pt x="16" y="57"/>
                  <a:pt x="16" y="57"/>
                  <a:pt x="16" y="57"/>
                </a:cubicBezTo>
                <a:cubicBezTo>
                  <a:pt x="16" y="57"/>
                  <a:pt x="17" y="56"/>
                  <a:pt x="17" y="56"/>
                </a:cubicBezTo>
                <a:cubicBezTo>
                  <a:pt x="17" y="56"/>
                  <a:pt x="17" y="55"/>
                  <a:pt x="17" y="55"/>
                </a:cubicBezTo>
                <a:cubicBezTo>
                  <a:pt x="17" y="54"/>
                  <a:pt x="17" y="53"/>
                  <a:pt x="16" y="53"/>
                </a:cubicBezTo>
                <a:cubicBezTo>
                  <a:pt x="16" y="53"/>
                  <a:pt x="16" y="53"/>
                  <a:pt x="16" y="53"/>
                </a:cubicBezTo>
                <a:cubicBezTo>
                  <a:pt x="15" y="52"/>
                  <a:pt x="15" y="52"/>
                  <a:pt x="14" y="52"/>
                </a:cubicBezTo>
                <a:cubicBezTo>
                  <a:pt x="13" y="52"/>
                  <a:pt x="12" y="52"/>
                  <a:pt x="12" y="53"/>
                </a:cubicBezTo>
                <a:cubicBezTo>
                  <a:pt x="11" y="53"/>
                  <a:pt x="11" y="54"/>
                  <a:pt x="11" y="55"/>
                </a:cubicBezTo>
                <a:cubicBezTo>
                  <a:pt x="11" y="56"/>
                  <a:pt x="11" y="57"/>
                  <a:pt x="12" y="57"/>
                </a:cubicBezTo>
                <a:cubicBezTo>
                  <a:pt x="12" y="58"/>
                  <a:pt x="13" y="58"/>
                  <a:pt x="14" y="58"/>
                </a:cubicBezTo>
                <a:cubicBezTo>
                  <a:pt x="14" y="58"/>
                  <a:pt x="15" y="58"/>
                  <a:pt x="15" y="58"/>
                </a:cubicBezTo>
                <a:cubicBezTo>
                  <a:pt x="15" y="58"/>
                  <a:pt x="15" y="58"/>
                  <a:pt x="15" y="58"/>
                </a:cubicBezTo>
                <a:cubicBezTo>
                  <a:pt x="15" y="58"/>
                  <a:pt x="16" y="58"/>
                  <a:pt x="16" y="57"/>
                </a:cubicBezTo>
                <a:close/>
                <a:moveTo>
                  <a:pt x="69" y="17"/>
                </a:moveTo>
                <a:cubicBezTo>
                  <a:pt x="70" y="17"/>
                  <a:pt x="70" y="17"/>
                  <a:pt x="70" y="18"/>
                </a:cubicBezTo>
                <a:cubicBezTo>
                  <a:pt x="71" y="17"/>
                  <a:pt x="71" y="17"/>
                  <a:pt x="72" y="17"/>
                </a:cubicBezTo>
                <a:cubicBezTo>
                  <a:pt x="72" y="17"/>
                  <a:pt x="73" y="16"/>
                  <a:pt x="73" y="16"/>
                </a:cubicBezTo>
                <a:cubicBezTo>
                  <a:pt x="73" y="15"/>
                  <a:pt x="73" y="15"/>
                  <a:pt x="73" y="14"/>
                </a:cubicBezTo>
                <a:cubicBezTo>
                  <a:pt x="73" y="12"/>
                  <a:pt x="72" y="11"/>
                  <a:pt x="70" y="11"/>
                </a:cubicBezTo>
                <a:cubicBezTo>
                  <a:pt x="69" y="11"/>
                  <a:pt x="67" y="12"/>
                  <a:pt x="67" y="14"/>
                </a:cubicBezTo>
                <a:cubicBezTo>
                  <a:pt x="67" y="15"/>
                  <a:pt x="67" y="15"/>
                  <a:pt x="68" y="16"/>
                </a:cubicBezTo>
                <a:cubicBezTo>
                  <a:pt x="68" y="16"/>
                  <a:pt x="68" y="16"/>
                  <a:pt x="68" y="16"/>
                </a:cubicBezTo>
                <a:cubicBezTo>
                  <a:pt x="68" y="16"/>
                  <a:pt x="69" y="17"/>
                  <a:pt x="69" y="17"/>
                </a:cubicBezTo>
                <a:cubicBezTo>
                  <a:pt x="69" y="17"/>
                  <a:pt x="69" y="17"/>
                  <a:pt x="69" y="1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26" name="Freeform 4015"/>
          <p:cNvSpPr>
            <a:spLocks noEditPoints="1"/>
          </p:cNvSpPr>
          <p:nvPr/>
        </p:nvSpPr>
        <p:spPr bwMode="auto">
          <a:xfrm>
            <a:off x="8570213" y="3810679"/>
            <a:ext cx="227906" cy="228538"/>
          </a:xfrm>
          <a:custGeom>
            <a:avLst/>
            <a:gdLst>
              <a:gd name="T0" fmla="*/ 120 w 141"/>
              <a:gd name="T1" fmla="*/ 21 h 141"/>
              <a:gd name="T2" fmla="*/ 120 w 141"/>
              <a:gd name="T3" fmla="*/ 120 h 141"/>
              <a:gd name="T4" fmla="*/ 20 w 141"/>
              <a:gd name="T5" fmla="*/ 120 h 141"/>
              <a:gd name="T6" fmla="*/ 20 w 141"/>
              <a:gd name="T7" fmla="*/ 21 h 141"/>
              <a:gd name="T8" fmla="*/ 112 w 141"/>
              <a:gd name="T9" fmla="*/ 113 h 141"/>
              <a:gd name="T10" fmla="*/ 109 w 141"/>
              <a:gd name="T11" fmla="*/ 74 h 141"/>
              <a:gd name="T12" fmla="*/ 111 w 141"/>
              <a:gd name="T13" fmla="*/ 114 h 141"/>
              <a:gd name="T14" fmla="*/ 106 w 141"/>
              <a:gd name="T15" fmla="*/ 118 h 141"/>
              <a:gd name="T16" fmla="*/ 98 w 141"/>
              <a:gd name="T17" fmla="*/ 118 h 141"/>
              <a:gd name="T18" fmla="*/ 106 w 141"/>
              <a:gd name="T19" fmla="*/ 118 h 141"/>
              <a:gd name="T20" fmla="*/ 93 w 141"/>
              <a:gd name="T21" fmla="*/ 115 h 141"/>
              <a:gd name="T22" fmla="*/ 92 w 141"/>
              <a:gd name="T23" fmla="*/ 111 h 141"/>
              <a:gd name="T24" fmla="*/ 73 w 141"/>
              <a:gd name="T25" fmla="*/ 130 h 141"/>
              <a:gd name="T26" fmla="*/ 67 w 141"/>
              <a:gd name="T27" fmla="*/ 130 h 141"/>
              <a:gd name="T28" fmla="*/ 49 w 141"/>
              <a:gd name="T29" fmla="*/ 111 h 141"/>
              <a:gd name="T30" fmla="*/ 48 w 141"/>
              <a:gd name="T31" fmla="*/ 115 h 141"/>
              <a:gd name="T32" fmla="*/ 67 w 141"/>
              <a:gd name="T33" fmla="*/ 130 h 141"/>
              <a:gd name="T34" fmla="*/ 42 w 141"/>
              <a:gd name="T35" fmla="*/ 118 h 141"/>
              <a:gd name="T36" fmla="*/ 35 w 141"/>
              <a:gd name="T37" fmla="*/ 118 h 141"/>
              <a:gd name="T38" fmla="*/ 29 w 141"/>
              <a:gd name="T39" fmla="*/ 114 h 141"/>
              <a:gd name="T40" fmla="*/ 31 w 141"/>
              <a:gd name="T41" fmla="*/ 74 h 141"/>
              <a:gd name="T42" fmla="*/ 28 w 141"/>
              <a:gd name="T43" fmla="*/ 113 h 141"/>
              <a:gd name="T44" fmla="*/ 97 w 141"/>
              <a:gd name="T45" fmla="*/ 106 h 141"/>
              <a:gd name="T46" fmla="*/ 73 w 141"/>
              <a:gd name="T47" fmla="*/ 74 h 141"/>
              <a:gd name="T48" fmla="*/ 94 w 141"/>
              <a:gd name="T49" fmla="*/ 105 h 141"/>
              <a:gd name="T50" fmla="*/ 67 w 141"/>
              <a:gd name="T51" fmla="*/ 101 h 141"/>
              <a:gd name="T52" fmla="*/ 38 w 141"/>
              <a:gd name="T53" fmla="*/ 74 h 141"/>
              <a:gd name="T54" fmla="*/ 46 w 141"/>
              <a:gd name="T55" fmla="*/ 105 h 141"/>
              <a:gd name="T56" fmla="*/ 112 w 141"/>
              <a:gd name="T57" fmla="*/ 28 h 141"/>
              <a:gd name="T58" fmla="*/ 103 w 141"/>
              <a:gd name="T59" fmla="*/ 32 h 141"/>
              <a:gd name="T60" fmla="*/ 130 w 141"/>
              <a:gd name="T61" fmla="*/ 67 h 141"/>
              <a:gd name="T62" fmla="*/ 106 w 141"/>
              <a:gd name="T63" fmla="*/ 23 h 141"/>
              <a:gd name="T64" fmla="*/ 98 w 141"/>
              <a:gd name="T65" fmla="*/ 23 h 141"/>
              <a:gd name="T66" fmla="*/ 106 w 141"/>
              <a:gd name="T67" fmla="*/ 23 h 141"/>
              <a:gd name="T68" fmla="*/ 73 w 141"/>
              <a:gd name="T69" fmla="*/ 11 h 141"/>
              <a:gd name="T70" fmla="*/ 92 w 141"/>
              <a:gd name="T71" fmla="*/ 30 h 141"/>
              <a:gd name="T72" fmla="*/ 93 w 141"/>
              <a:gd name="T73" fmla="*/ 26 h 141"/>
              <a:gd name="T74" fmla="*/ 67 w 141"/>
              <a:gd name="T75" fmla="*/ 11 h 141"/>
              <a:gd name="T76" fmla="*/ 48 w 141"/>
              <a:gd name="T77" fmla="*/ 26 h 141"/>
              <a:gd name="T78" fmla="*/ 49 w 141"/>
              <a:gd name="T79" fmla="*/ 30 h 141"/>
              <a:gd name="T80" fmla="*/ 67 w 141"/>
              <a:gd name="T81" fmla="*/ 11 h 141"/>
              <a:gd name="T82" fmla="*/ 35 w 141"/>
              <a:gd name="T83" fmla="*/ 23 h 141"/>
              <a:gd name="T84" fmla="*/ 42 w 141"/>
              <a:gd name="T85" fmla="*/ 23 h 141"/>
              <a:gd name="T86" fmla="*/ 29 w 141"/>
              <a:gd name="T87" fmla="*/ 27 h 141"/>
              <a:gd name="T88" fmla="*/ 11 w 141"/>
              <a:gd name="T89" fmla="*/ 67 h 141"/>
              <a:gd name="T90" fmla="*/ 38 w 141"/>
              <a:gd name="T91" fmla="*/ 32 h 141"/>
              <a:gd name="T92" fmla="*/ 97 w 141"/>
              <a:gd name="T93" fmla="*/ 35 h 141"/>
              <a:gd name="T94" fmla="*/ 73 w 141"/>
              <a:gd name="T95" fmla="*/ 40 h 141"/>
              <a:gd name="T96" fmla="*/ 103 w 141"/>
              <a:gd name="T97" fmla="*/ 67 h 141"/>
              <a:gd name="T98" fmla="*/ 67 w 141"/>
              <a:gd name="T99" fmla="*/ 40 h 141"/>
              <a:gd name="T100" fmla="*/ 44 w 141"/>
              <a:gd name="T101" fmla="*/ 35 h 141"/>
              <a:gd name="T102" fmla="*/ 67 w 141"/>
              <a:gd name="T103" fmla="*/ 67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41" h="141">
                <a:moveTo>
                  <a:pt x="70" y="0"/>
                </a:moveTo>
                <a:cubicBezTo>
                  <a:pt x="90" y="0"/>
                  <a:pt x="107" y="8"/>
                  <a:pt x="120" y="21"/>
                </a:cubicBezTo>
                <a:cubicBezTo>
                  <a:pt x="133" y="34"/>
                  <a:pt x="141" y="51"/>
                  <a:pt x="141" y="71"/>
                </a:cubicBezTo>
                <a:cubicBezTo>
                  <a:pt x="141" y="90"/>
                  <a:pt x="133" y="108"/>
                  <a:pt x="120" y="120"/>
                </a:cubicBezTo>
                <a:cubicBezTo>
                  <a:pt x="107" y="133"/>
                  <a:pt x="90" y="141"/>
                  <a:pt x="70" y="141"/>
                </a:cubicBezTo>
                <a:cubicBezTo>
                  <a:pt x="51" y="141"/>
                  <a:pt x="33" y="133"/>
                  <a:pt x="20" y="120"/>
                </a:cubicBezTo>
                <a:cubicBezTo>
                  <a:pt x="8" y="108"/>
                  <a:pt x="0" y="90"/>
                  <a:pt x="0" y="71"/>
                </a:cubicBezTo>
                <a:cubicBezTo>
                  <a:pt x="0" y="51"/>
                  <a:pt x="8" y="34"/>
                  <a:pt x="20" y="21"/>
                </a:cubicBezTo>
                <a:cubicBezTo>
                  <a:pt x="33" y="8"/>
                  <a:pt x="51" y="0"/>
                  <a:pt x="70" y="0"/>
                </a:cubicBezTo>
                <a:close/>
                <a:moveTo>
                  <a:pt x="112" y="113"/>
                </a:moveTo>
                <a:cubicBezTo>
                  <a:pt x="122" y="103"/>
                  <a:pt x="129" y="89"/>
                  <a:pt x="130" y="74"/>
                </a:cubicBezTo>
                <a:cubicBezTo>
                  <a:pt x="109" y="74"/>
                  <a:pt x="109" y="74"/>
                  <a:pt x="109" y="74"/>
                </a:cubicBezTo>
                <a:cubicBezTo>
                  <a:pt x="109" y="87"/>
                  <a:pt x="106" y="99"/>
                  <a:pt x="103" y="109"/>
                </a:cubicBezTo>
                <a:cubicBezTo>
                  <a:pt x="105" y="110"/>
                  <a:pt x="108" y="112"/>
                  <a:pt x="111" y="114"/>
                </a:cubicBezTo>
                <a:cubicBezTo>
                  <a:pt x="111" y="114"/>
                  <a:pt x="112" y="113"/>
                  <a:pt x="112" y="113"/>
                </a:cubicBezTo>
                <a:close/>
                <a:moveTo>
                  <a:pt x="106" y="118"/>
                </a:moveTo>
                <a:cubicBezTo>
                  <a:pt x="104" y="117"/>
                  <a:pt x="102" y="116"/>
                  <a:pt x="100" y="115"/>
                </a:cubicBezTo>
                <a:cubicBezTo>
                  <a:pt x="99" y="116"/>
                  <a:pt x="99" y="117"/>
                  <a:pt x="98" y="118"/>
                </a:cubicBezTo>
                <a:cubicBezTo>
                  <a:pt x="97" y="121"/>
                  <a:pt x="95" y="123"/>
                  <a:pt x="94" y="125"/>
                </a:cubicBezTo>
                <a:cubicBezTo>
                  <a:pt x="98" y="124"/>
                  <a:pt x="102" y="121"/>
                  <a:pt x="106" y="118"/>
                </a:cubicBezTo>
                <a:close/>
                <a:moveTo>
                  <a:pt x="80" y="129"/>
                </a:moveTo>
                <a:cubicBezTo>
                  <a:pt x="85" y="127"/>
                  <a:pt x="89" y="122"/>
                  <a:pt x="93" y="115"/>
                </a:cubicBezTo>
                <a:cubicBezTo>
                  <a:pt x="93" y="114"/>
                  <a:pt x="94" y="113"/>
                  <a:pt x="94" y="112"/>
                </a:cubicBezTo>
                <a:cubicBezTo>
                  <a:pt x="93" y="112"/>
                  <a:pt x="92" y="111"/>
                  <a:pt x="92" y="111"/>
                </a:cubicBezTo>
                <a:cubicBezTo>
                  <a:pt x="86" y="109"/>
                  <a:pt x="80" y="108"/>
                  <a:pt x="73" y="107"/>
                </a:cubicBezTo>
                <a:cubicBezTo>
                  <a:pt x="73" y="130"/>
                  <a:pt x="73" y="130"/>
                  <a:pt x="73" y="130"/>
                </a:cubicBezTo>
                <a:cubicBezTo>
                  <a:pt x="76" y="130"/>
                  <a:pt x="78" y="130"/>
                  <a:pt x="80" y="129"/>
                </a:cubicBezTo>
                <a:close/>
                <a:moveTo>
                  <a:pt x="67" y="130"/>
                </a:moveTo>
                <a:cubicBezTo>
                  <a:pt x="67" y="107"/>
                  <a:pt x="67" y="107"/>
                  <a:pt x="67" y="107"/>
                </a:cubicBezTo>
                <a:cubicBezTo>
                  <a:pt x="60" y="108"/>
                  <a:pt x="54" y="109"/>
                  <a:pt x="49" y="111"/>
                </a:cubicBezTo>
                <a:cubicBezTo>
                  <a:pt x="48" y="111"/>
                  <a:pt x="47" y="112"/>
                  <a:pt x="46" y="112"/>
                </a:cubicBezTo>
                <a:cubicBezTo>
                  <a:pt x="47" y="113"/>
                  <a:pt x="47" y="114"/>
                  <a:pt x="48" y="115"/>
                </a:cubicBezTo>
                <a:cubicBezTo>
                  <a:pt x="51" y="122"/>
                  <a:pt x="56" y="127"/>
                  <a:pt x="60" y="129"/>
                </a:cubicBezTo>
                <a:cubicBezTo>
                  <a:pt x="62" y="130"/>
                  <a:pt x="65" y="130"/>
                  <a:pt x="67" y="130"/>
                </a:cubicBezTo>
                <a:close/>
                <a:moveTo>
                  <a:pt x="47" y="125"/>
                </a:moveTo>
                <a:cubicBezTo>
                  <a:pt x="45" y="123"/>
                  <a:pt x="43" y="121"/>
                  <a:pt x="42" y="118"/>
                </a:cubicBezTo>
                <a:cubicBezTo>
                  <a:pt x="41" y="117"/>
                  <a:pt x="41" y="116"/>
                  <a:pt x="40" y="115"/>
                </a:cubicBezTo>
                <a:cubicBezTo>
                  <a:pt x="38" y="116"/>
                  <a:pt x="36" y="117"/>
                  <a:pt x="35" y="118"/>
                </a:cubicBezTo>
                <a:cubicBezTo>
                  <a:pt x="38" y="121"/>
                  <a:pt x="42" y="124"/>
                  <a:pt x="47" y="125"/>
                </a:cubicBezTo>
                <a:close/>
                <a:moveTo>
                  <a:pt x="29" y="114"/>
                </a:moveTo>
                <a:cubicBezTo>
                  <a:pt x="32" y="112"/>
                  <a:pt x="35" y="110"/>
                  <a:pt x="38" y="109"/>
                </a:cubicBezTo>
                <a:cubicBezTo>
                  <a:pt x="34" y="99"/>
                  <a:pt x="31" y="87"/>
                  <a:pt x="31" y="74"/>
                </a:cubicBezTo>
                <a:cubicBezTo>
                  <a:pt x="11" y="74"/>
                  <a:pt x="11" y="74"/>
                  <a:pt x="11" y="74"/>
                </a:cubicBezTo>
                <a:cubicBezTo>
                  <a:pt x="11" y="89"/>
                  <a:pt x="18" y="103"/>
                  <a:pt x="28" y="113"/>
                </a:cubicBezTo>
                <a:cubicBezTo>
                  <a:pt x="28" y="113"/>
                  <a:pt x="29" y="114"/>
                  <a:pt x="29" y="114"/>
                </a:cubicBezTo>
                <a:close/>
                <a:moveTo>
                  <a:pt x="97" y="106"/>
                </a:moveTo>
                <a:cubicBezTo>
                  <a:pt x="100" y="97"/>
                  <a:pt x="102" y="86"/>
                  <a:pt x="103" y="74"/>
                </a:cubicBezTo>
                <a:cubicBezTo>
                  <a:pt x="73" y="74"/>
                  <a:pt x="73" y="74"/>
                  <a:pt x="73" y="74"/>
                </a:cubicBezTo>
                <a:cubicBezTo>
                  <a:pt x="73" y="101"/>
                  <a:pt x="73" y="101"/>
                  <a:pt x="73" y="101"/>
                </a:cubicBezTo>
                <a:cubicBezTo>
                  <a:pt x="81" y="101"/>
                  <a:pt x="87" y="103"/>
                  <a:pt x="94" y="105"/>
                </a:cubicBezTo>
                <a:cubicBezTo>
                  <a:pt x="95" y="105"/>
                  <a:pt x="96" y="106"/>
                  <a:pt x="97" y="106"/>
                </a:cubicBezTo>
                <a:close/>
                <a:moveTo>
                  <a:pt x="67" y="101"/>
                </a:moveTo>
                <a:cubicBezTo>
                  <a:pt x="67" y="74"/>
                  <a:pt x="67" y="74"/>
                  <a:pt x="67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8" y="86"/>
                  <a:pt x="40" y="97"/>
                  <a:pt x="44" y="106"/>
                </a:cubicBezTo>
                <a:cubicBezTo>
                  <a:pt x="44" y="106"/>
                  <a:pt x="45" y="105"/>
                  <a:pt x="46" y="105"/>
                </a:cubicBezTo>
                <a:cubicBezTo>
                  <a:pt x="53" y="103"/>
                  <a:pt x="60" y="101"/>
                  <a:pt x="67" y="101"/>
                </a:cubicBezTo>
                <a:close/>
                <a:moveTo>
                  <a:pt x="112" y="28"/>
                </a:moveTo>
                <a:cubicBezTo>
                  <a:pt x="112" y="28"/>
                  <a:pt x="111" y="27"/>
                  <a:pt x="111" y="27"/>
                </a:cubicBezTo>
                <a:cubicBezTo>
                  <a:pt x="108" y="29"/>
                  <a:pt x="105" y="31"/>
                  <a:pt x="103" y="32"/>
                </a:cubicBezTo>
                <a:cubicBezTo>
                  <a:pt x="106" y="42"/>
                  <a:pt x="109" y="54"/>
                  <a:pt x="109" y="67"/>
                </a:cubicBezTo>
                <a:cubicBezTo>
                  <a:pt x="130" y="67"/>
                  <a:pt x="130" y="67"/>
                  <a:pt x="130" y="67"/>
                </a:cubicBezTo>
                <a:cubicBezTo>
                  <a:pt x="129" y="52"/>
                  <a:pt x="122" y="39"/>
                  <a:pt x="112" y="28"/>
                </a:cubicBezTo>
                <a:close/>
                <a:moveTo>
                  <a:pt x="106" y="23"/>
                </a:moveTo>
                <a:cubicBezTo>
                  <a:pt x="102" y="20"/>
                  <a:pt x="98" y="18"/>
                  <a:pt x="94" y="16"/>
                </a:cubicBezTo>
                <a:cubicBezTo>
                  <a:pt x="95" y="18"/>
                  <a:pt x="97" y="20"/>
                  <a:pt x="98" y="23"/>
                </a:cubicBezTo>
                <a:cubicBezTo>
                  <a:pt x="99" y="24"/>
                  <a:pt x="99" y="25"/>
                  <a:pt x="100" y="26"/>
                </a:cubicBezTo>
                <a:cubicBezTo>
                  <a:pt x="102" y="25"/>
                  <a:pt x="104" y="24"/>
                  <a:pt x="106" y="23"/>
                </a:cubicBezTo>
                <a:close/>
                <a:moveTo>
                  <a:pt x="80" y="12"/>
                </a:moveTo>
                <a:cubicBezTo>
                  <a:pt x="78" y="11"/>
                  <a:pt x="76" y="11"/>
                  <a:pt x="73" y="11"/>
                </a:cubicBezTo>
                <a:cubicBezTo>
                  <a:pt x="73" y="34"/>
                  <a:pt x="73" y="34"/>
                  <a:pt x="73" y="34"/>
                </a:cubicBezTo>
                <a:cubicBezTo>
                  <a:pt x="80" y="34"/>
                  <a:pt x="86" y="32"/>
                  <a:pt x="92" y="30"/>
                </a:cubicBezTo>
                <a:cubicBezTo>
                  <a:pt x="92" y="30"/>
                  <a:pt x="93" y="29"/>
                  <a:pt x="94" y="29"/>
                </a:cubicBezTo>
                <a:cubicBezTo>
                  <a:pt x="94" y="28"/>
                  <a:pt x="93" y="27"/>
                  <a:pt x="93" y="26"/>
                </a:cubicBezTo>
                <a:cubicBezTo>
                  <a:pt x="89" y="20"/>
                  <a:pt x="85" y="15"/>
                  <a:pt x="80" y="12"/>
                </a:cubicBezTo>
                <a:close/>
                <a:moveTo>
                  <a:pt x="67" y="11"/>
                </a:moveTo>
                <a:cubicBezTo>
                  <a:pt x="65" y="11"/>
                  <a:pt x="62" y="11"/>
                  <a:pt x="60" y="12"/>
                </a:cubicBezTo>
                <a:cubicBezTo>
                  <a:pt x="56" y="15"/>
                  <a:pt x="51" y="20"/>
                  <a:pt x="48" y="26"/>
                </a:cubicBezTo>
                <a:cubicBezTo>
                  <a:pt x="47" y="27"/>
                  <a:pt x="47" y="28"/>
                  <a:pt x="46" y="29"/>
                </a:cubicBezTo>
                <a:cubicBezTo>
                  <a:pt x="47" y="29"/>
                  <a:pt x="48" y="30"/>
                  <a:pt x="49" y="30"/>
                </a:cubicBezTo>
                <a:cubicBezTo>
                  <a:pt x="54" y="32"/>
                  <a:pt x="60" y="34"/>
                  <a:pt x="67" y="34"/>
                </a:cubicBezTo>
                <a:cubicBezTo>
                  <a:pt x="67" y="11"/>
                  <a:pt x="67" y="11"/>
                  <a:pt x="67" y="11"/>
                </a:cubicBezTo>
                <a:close/>
                <a:moveTo>
                  <a:pt x="47" y="16"/>
                </a:moveTo>
                <a:cubicBezTo>
                  <a:pt x="42" y="18"/>
                  <a:pt x="38" y="20"/>
                  <a:pt x="35" y="23"/>
                </a:cubicBezTo>
                <a:cubicBezTo>
                  <a:pt x="36" y="24"/>
                  <a:pt x="38" y="25"/>
                  <a:pt x="40" y="26"/>
                </a:cubicBezTo>
                <a:cubicBezTo>
                  <a:pt x="41" y="25"/>
                  <a:pt x="41" y="24"/>
                  <a:pt x="42" y="23"/>
                </a:cubicBezTo>
                <a:cubicBezTo>
                  <a:pt x="43" y="20"/>
                  <a:pt x="45" y="18"/>
                  <a:pt x="47" y="16"/>
                </a:cubicBezTo>
                <a:close/>
                <a:moveTo>
                  <a:pt x="29" y="27"/>
                </a:moveTo>
                <a:cubicBezTo>
                  <a:pt x="29" y="27"/>
                  <a:pt x="28" y="28"/>
                  <a:pt x="28" y="28"/>
                </a:cubicBezTo>
                <a:cubicBezTo>
                  <a:pt x="18" y="39"/>
                  <a:pt x="11" y="52"/>
                  <a:pt x="11" y="67"/>
                </a:cubicBezTo>
                <a:cubicBezTo>
                  <a:pt x="31" y="67"/>
                  <a:pt x="31" y="67"/>
                  <a:pt x="31" y="67"/>
                </a:cubicBezTo>
                <a:cubicBezTo>
                  <a:pt x="31" y="54"/>
                  <a:pt x="34" y="42"/>
                  <a:pt x="38" y="32"/>
                </a:cubicBezTo>
                <a:cubicBezTo>
                  <a:pt x="35" y="31"/>
                  <a:pt x="32" y="29"/>
                  <a:pt x="29" y="27"/>
                </a:cubicBezTo>
                <a:close/>
                <a:moveTo>
                  <a:pt x="97" y="35"/>
                </a:moveTo>
                <a:cubicBezTo>
                  <a:pt x="96" y="35"/>
                  <a:pt x="95" y="36"/>
                  <a:pt x="94" y="36"/>
                </a:cubicBezTo>
                <a:cubicBezTo>
                  <a:pt x="87" y="39"/>
                  <a:pt x="81" y="40"/>
                  <a:pt x="73" y="40"/>
                </a:cubicBezTo>
                <a:cubicBezTo>
                  <a:pt x="73" y="67"/>
                  <a:pt x="73" y="67"/>
                  <a:pt x="73" y="67"/>
                </a:cubicBezTo>
                <a:cubicBezTo>
                  <a:pt x="103" y="67"/>
                  <a:pt x="103" y="67"/>
                  <a:pt x="103" y="67"/>
                </a:cubicBezTo>
                <a:cubicBezTo>
                  <a:pt x="102" y="55"/>
                  <a:pt x="100" y="44"/>
                  <a:pt x="97" y="35"/>
                </a:cubicBezTo>
                <a:close/>
                <a:moveTo>
                  <a:pt x="67" y="40"/>
                </a:moveTo>
                <a:cubicBezTo>
                  <a:pt x="60" y="40"/>
                  <a:pt x="53" y="39"/>
                  <a:pt x="46" y="36"/>
                </a:cubicBezTo>
                <a:cubicBezTo>
                  <a:pt x="45" y="36"/>
                  <a:pt x="44" y="35"/>
                  <a:pt x="44" y="35"/>
                </a:cubicBezTo>
                <a:cubicBezTo>
                  <a:pt x="40" y="44"/>
                  <a:pt x="38" y="55"/>
                  <a:pt x="38" y="67"/>
                </a:cubicBezTo>
                <a:cubicBezTo>
                  <a:pt x="67" y="67"/>
                  <a:pt x="67" y="67"/>
                  <a:pt x="67" y="67"/>
                </a:cubicBezTo>
                <a:cubicBezTo>
                  <a:pt x="67" y="40"/>
                  <a:pt x="67" y="40"/>
                  <a:pt x="67" y="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27" name="Freeform 4016"/>
          <p:cNvSpPr>
            <a:spLocks noEditPoints="1"/>
          </p:cNvSpPr>
          <p:nvPr/>
        </p:nvSpPr>
        <p:spPr bwMode="auto">
          <a:xfrm>
            <a:off x="7412887" y="4700616"/>
            <a:ext cx="246385" cy="228538"/>
          </a:xfrm>
          <a:custGeom>
            <a:avLst/>
            <a:gdLst>
              <a:gd name="T0" fmla="*/ 121 w 152"/>
              <a:gd name="T1" fmla="*/ 21 h 141"/>
              <a:gd name="T2" fmla="*/ 129 w 152"/>
              <a:gd name="T3" fmla="*/ 58 h 141"/>
              <a:gd name="T4" fmla="*/ 112 w 152"/>
              <a:gd name="T5" fmla="*/ 27 h 141"/>
              <a:gd name="T6" fmla="*/ 109 w 152"/>
              <a:gd name="T7" fmla="*/ 59 h 141"/>
              <a:gd name="T8" fmla="*/ 97 w 152"/>
              <a:gd name="T9" fmla="*/ 35 h 141"/>
              <a:gd name="T10" fmla="*/ 74 w 152"/>
              <a:gd name="T11" fmla="*/ 40 h 141"/>
              <a:gd name="T12" fmla="*/ 84 w 152"/>
              <a:gd name="T13" fmla="*/ 67 h 141"/>
              <a:gd name="T14" fmla="*/ 74 w 152"/>
              <a:gd name="T15" fmla="*/ 74 h 141"/>
              <a:gd name="T16" fmla="*/ 69 w 152"/>
              <a:gd name="T17" fmla="*/ 141 h 141"/>
              <a:gd name="T18" fmla="*/ 0 w 152"/>
              <a:gd name="T19" fmla="*/ 70 h 141"/>
              <a:gd name="T20" fmla="*/ 71 w 152"/>
              <a:gd name="T21" fmla="*/ 0 h 141"/>
              <a:gd name="T22" fmla="*/ 115 w 152"/>
              <a:gd name="T23" fmla="*/ 79 h 141"/>
              <a:gd name="T24" fmla="*/ 90 w 152"/>
              <a:gd name="T25" fmla="*/ 104 h 141"/>
              <a:gd name="T26" fmla="*/ 140 w 152"/>
              <a:gd name="T27" fmla="*/ 104 h 141"/>
              <a:gd name="T28" fmla="*/ 150 w 152"/>
              <a:gd name="T29" fmla="*/ 132 h 141"/>
              <a:gd name="T30" fmla="*/ 142 w 152"/>
              <a:gd name="T31" fmla="*/ 139 h 141"/>
              <a:gd name="T32" fmla="*/ 115 w 152"/>
              <a:gd name="T33" fmla="*/ 140 h 141"/>
              <a:gd name="T34" fmla="*/ 89 w 152"/>
              <a:gd name="T35" fmla="*/ 79 h 141"/>
              <a:gd name="T36" fmla="*/ 151 w 152"/>
              <a:gd name="T37" fmla="*/ 104 h 141"/>
              <a:gd name="T38" fmla="*/ 115 w 152"/>
              <a:gd name="T39" fmla="*/ 125 h 141"/>
              <a:gd name="T40" fmla="*/ 115 w 152"/>
              <a:gd name="T41" fmla="*/ 118 h 141"/>
              <a:gd name="T42" fmla="*/ 132 w 152"/>
              <a:gd name="T43" fmla="*/ 101 h 141"/>
              <a:gd name="T44" fmla="*/ 115 w 152"/>
              <a:gd name="T45" fmla="*/ 125 h 141"/>
              <a:gd name="T46" fmla="*/ 111 w 152"/>
              <a:gd name="T47" fmla="*/ 87 h 141"/>
              <a:gd name="T48" fmla="*/ 105 w 152"/>
              <a:gd name="T49" fmla="*/ 94 h 141"/>
              <a:gd name="T50" fmla="*/ 97 w 152"/>
              <a:gd name="T51" fmla="*/ 100 h 141"/>
              <a:gd name="T52" fmla="*/ 100 w 152"/>
              <a:gd name="T53" fmla="*/ 89 h 141"/>
              <a:gd name="T54" fmla="*/ 68 w 152"/>
              <a:gd name="T55" fmla="*/ 130 h 141"/>
              <a:gd name="T56" fmla="*/ 49 w 152"/>
              <a:gd name="T57" fmla="*/ 111 h 141"/>
              <a:gd name="T58" fmla="*/ 48 w 152"/>
              <a:gd name="T59" fmla="*/ 115 h 141"/>
              <a:gd name="T60" fmla="*/ 68 w 152"/>
              <a:gd name="T61" fmla="*/ 130 h 141"/>
              <a:gd name="T62" fmla="*/ 43 w 152"/>
              <a:gd name="T63" fmla="*/ 118 h 141"/>
              <a:gd name="T64" fmla="*/ 35 w 152"/>
              <a:gd name="T65" fmla="*/ 118 h 141"/>
              <a:gd name="T66" fmla="*/ 30 w 152"/>
              <a:gd name="T67" fmla="*/ 114 h 141"/>
              <a:gd name="T68" fmla="*/ 32 w 152"/>
              <a:gd name="T69" fmla="*/ 74 h 141"/>
              <a:gd name="T70" fmla="*/ 29 w 152"/>
              <a:gd name="T71" fmla="*/ 113 h 141"/>
              <a:gd name="T72" fmla="*/ 68 w 152"/>
              <a:gd name="T73" fmla="*/ 101 h 141"/>
              <a:gd name="T74" fmla="*/ 38 w 152"/>
              <a:gd name="T75" fmla="*/ 74 h 141"/>
              <a:gd name="T76" fmla="*/ 47 w 152"/>
              <a:gd name="T77" fmla="*/ 105 h 141"/>
              <a:gd name="T78" fmla="*/ 106 w 152"/>
              <a:gd name="T79" fmla="*/ 23 h 141"/>
              <a:gd name="T80" fmla="*/ 99 w 152"/>
              <a:gd name="T81" fmla="*/ 23 h 141"/>
              <a:gd name="T82" fmla="*/ 106 w 152"/>
              <a:gd name="T83" fmla="*/ 23 h 141"/>
              <a:gd name="T84" fmla="*/ 74 w 152"/>
              <a:gd name="T85" fmla="*/ 11 h 141"/>
              <a:gd name="T86" fmla="*/ 92 w 152"/>
              <a:gd name="T87" fmla="*/ 30 h 141"/>
              <a:gd name="T88" fmla="*/ 93 w 152"/>
              <a:gd name="T89" fmla="*/ 26 h 141"/>
              <a:gd name="T90" fmla="*/ 68 w 152"/>
              <a:gd name="T91" fmla="*/ 11 h 141"/>
              <a:gd name="T92" fmla="*/ 48 w 152"/>
              <a:gd name="T93" fmla="*/ 26 h 141"/>
              <a:gd name="T94" fmla="*/ 49 w 152"/>
              <a:gd name="T95" fmla="*/ 30 h 141"/>
              <a:gd name="T96" fmla="*/ 68 w 152"/>
              <a:gd name="T97" fmla="*/ 11 h 141"/>
              <a:gd name="T98" fmla="*/ 35 w 152"/>
              <a:gd name="T99" fmla="*/ 23 h 141"/>
              <a:gd name="T100" fmla="*/ 43 w 152"/>
              <a:gd name="T101" fmla="*/ 23 h 141"/>
              <a:gd name="T102" fmla="*/ 30 w 152"/>
              <a:gd name="T103" fmla="*/ 27 h 141"/>
              <a:gd name="T104" fmla="*/ 11 w 152"/>
              <a:gd name="T105" fmla="*/ 67 h 141"/>
              <a:gd name="T106" fmla="*/ 39 w 152"/>
              <a:gd name="T107" fmla="*/ 32 h 141"/>
              <a:gd name="T108" fmla="*/ 68 w 152"/>
              <a:gd name="T109" fmla="*/ 40 h 141"/>
              <a:gd name="T110" fmla="*/ 44 w 152"/>
              <a:gd name="T111" fmla="*/ 35 h 141"/>
              <a:gd name="T112" fmla="*/ 68 w 152"/>
              <a:gd name="T113" fmla="*/ 67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52" h="141">
                <a:moveTo>
                  <a:pt x="71" y="0"/>
                </a:moveTo>
                <a:cubicBezTo>
                  <a:pt x="90" y="0"/>
                  <a:pt x="108" y="8"/>
                  <a:pt x="121" y="21"/>
                </a:cubicBezTo>
                <a:cubicBezTo>
                  <a:pt x="130" y="30"/>
                  <a:pt x="137" y="42"/>
                  <a:pt x="140" y="56"/>
                </a:cubicBezTo>
                <a:cubicBezTo>
                  <a:pt x="141" y="63"/>
                  <a:pt x="131" y="64"/>
                  <a:pt x="129" y="58"/>
                </a:cubicBezTo>
                <a:cubicBezTo>
                  <a:pt x="127" y="46"/>
                  <a:pt x="121" y="36"/>
                  <a:pt x="113" y="28"/>
                </a:cubicBezTo>
                <a:cubicBezTo>
                  <a:pt x="113" y="28"/>
                  <a:pt x="112" y="27"/>
                  <a:pt x="112" y="27"/>
                </a:cubicBezTo>
                <a:cubicBezTo>
                  <a:pt x="109" y="29"/>
                  <a:pt x="106" y="31"/>
                  <a:pt x="103" y="32"/>
                </a:cubicBezTo>
                <a:cubicBezTo>
                  <a:pt x="106" y="40"/>
                  <a:pt x="108" y="49"/>
                  <a:pt x="109" y="59"/>
                </a:cubicBezTo>
                <a:cubicBezTo>
                  <a:pt x="110" y="63"/>
                  <a:pt x="103" y="63"/>
                  <a:pt x="103" y="59"/>
                </a:cubicBezTo>
                <a:cubicBezTo>
                  <a:pt x="102" y="50"/>
                  <a:pt x="100" y="42"/>
                  <a:pt x="97" y="35"/>
                </a:cubicBezTo>
                <a:cubicBezTo>
                  <a:pt x="97" y="35"/>
                  <a:pt x="96" y="36"/>
                  <a:pt x="95" y="36"/>
                </a:cubicBezTo>
                <a:cubicBezTo>
                  <a:pt x="88" y="38"/>
                  <a:pt x="81" y="40"/>
                  <a:pt x="74" y="40"/>
                </a:cubicBezTo>
                <a:cubicBezTo>
                  <a:pt x="74" y="67"/>
                  <a:pt x="74" y="67"/>
                  <a:pt x="74" y="67"/>
                </a:cubicBezTo>
                <a:cubicBezTo>
                  <a:pt x="84" y="67"/>
                  <a:pt x="84" y="67"/>
                  <a:pt x="84" y="67"/>
                </a:cubicBezTo>
                <a:cubicBezTo>
                  <a:pt x="88" y="67"/>
                  <a:pt x="88" y="74"/>
                  <a:pt x="8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74" y="94"/>
                  <a:pt x="74" y="115"/>
                  <a:pt x="74" y="136"/>
                </a:cubicBezTo>
                <a:cubicBezTo>
                  <a:pt x="74" y="139"/>
                  <a:pt x="72" y="141"/>
                  <a:pt x="69" y="141"/>
                </a:cubicBezTo>
                <a:cubicBezTo>
                  <a:pt x="51" y="140"/>
                  <a:pt x="34" y="133"/>
                  <a:pt x="21" y="120"/>
                </a:cubicBezTo>
                <a:cubicBezTo>
                  <a:pt x="8" y="107"/>
                  <a:pt x="0" y="90"/>
                  <a:pt x="0" y="70"/>
                </a:cubicBezTo>
                <a:cubicBezTo>
                  <a:pt x="0" y="51"/>
                  <a:pt x="8" y="33"/>
                  <a:pt x="21" y="21"/>
                </a:cubicBezTo>
                <a:cubicBezTo>
                  <a:pt x="34" y="8"/>
                  <a:pt x="51" y="0"/>
                  <a:pt x="71" y="0"/>
                </a:cubicBezTo>
                <a:close/>
                <a:moveTo>
                  <a:pt x="140" y="104"/>
                </a:moveTo>
                <a:cubicBezTo>
                  <a:pt x="140" y="90"/>
                  <a:pt x="129" y="79"/>
                  <a:pt x="115" y="79"/>
                </a:cubicBezTo>
                <a:cubicBezTo>
                  <a:pt x="108" y="79"/>
                  <a:pt x="102" y="81"/>
                  <a:pt x="97" y="86"/>
                </a:cubicBezTo>
                <a:cubicBezTo>
                  <a:pt x="92" y="91"/>
                  <a:pt x="90" y="98"/>
                  <a:pt x="90" y="104"/>
                </a:cubicBezTo>
                <a:cubicBezTo>
                  <a:pt x="90" y="118"/>
                  <a:pt x="101" y="129"/>
                  <a:pt x="115" y="129"/>
                </a:cubicBezTo>
                <a:cubicBezTo>
                  <a:pt x="129" y="129"/>
                  <a:pt x="140" y="118"/>
                  <a:pt x="140" y="104"/>
                </a:cubicBezTo>
                <a:close/>
                <a:moveTo>
                  <a:pt x="144" y="125"/>
                </a:moveTo>
                <a:cubicBezTo>
                  <a:pt x="150" y="132"/>
                  <a:pt x="150" y="132"/>
                  <a:pt x="150" y="132"/>
                </a:cubicBezTo>
                <a:cubicBezTo>
                  <a:pt x="152" y="134"/>
                  <a:pt x="152" y="137"/>
                  <a:pt x="150" y="139"/>
                </a:cubicBezTo>
                <a:cubicBezTo>
                  <a:pt x="148" y="141"/>
                  <a:pt x="145" y="141"/>
                  <a:pt x="142" y="139"/>
                </a:cubicBezTo>
                <a:cubicBezTo>
                  <a:pt x="136" y="133"/>
                  <a:pt x="136" y="133"/>
                  <a:pt x="136" y="133"/>
                </a:cubicBezTo>
                <a:cubicBezTo>
                  <a:pt x="130" y="138"/>
                  <a:pt x="122" y="140"/>
                  <a:pt x="115" y="140"/>
                </a:cubicBezTo>
                <a:cubicBezTo>
                  <a:pt x="95" y="140"/>
                  <a:pt x="79" y="124"/>
                  <a:pt x="79" y="104"/>
                </a:cubicBezTo>
                <a:cubicBezTo>
                  <a:pt x="79" y="95"/>
                  <a:pt x="82" y="86"/>
                  <a:pt x="89" y="79"/>
                </a:cubicBezTo>
                <a:cubicBezTo>
                  <a:pt x="96" y="72"/>
                  <a:pt x="106" y="68"/>
                  <a:pt x="115" y="68"/>
                </a:cubicBezTo>
                <a:cubicBezTo>
                  <a:pt x="135" y="68"/>
                  <a:pt x="151" y="84"/>
                  <a:pt x="151" y="104"/>
                </a:cubicBezTo>
                <a:cubicBezTo>
                  <a:pt x="151" y="112"/>
                  <a:pt x="149" y="119"/>
                  <a:pt x="144" y="125"/>
                </a:cubicBezTo>
                <a:close/>
                <a:moveTo>
                  <a:pt x="115" y="125"/>
                </a:moveTo>
                <a:cubicBezTo>
                  <a:pt x="113" y="125"/>
                  <a:pt x="112" y="123"/>
                  <a:pt x="112" y="122"/>
                </a:cubicBezTo>
                <a:cubicBezTo>
                  <a:pt x="112" y="120"/>
                  <a:pt x="113" y="118"/>
                  <a:pt x="115" y="118"/>
                </a:cubicBezTo>
                <a:cubicBezTo>
                  <a:pt x="123" y="118"/>
                  <a:pt x="129" y="112"/>
                  <a:pt x="129" y="104"/>
                </a:cubicBezTo>
                <a:cubicBezTo>
                  <a:pt x="129" y="102"/>
                  <a:pt x="131" y="101"/>
                  <a:pt x="132" y="101"/>
                </a:cubicBezTo>
                <a:cubicBezTo>
                  <a:pt x="134" y="101"/>
                  <a:pt x="136" y="102"/>
                  <a:pt x="136" y="104"/>
                </a:cubicBezTo>
                <a:cubicBezTo>
                  <a:pt x="136" y="115"/>
                  <a:pt x="126" y="125"/>
                  <a:pt x="115" y="125"/>
                </a:cubicBezTo>
                <a:close/>
                <a:moveTo>
                  <a:pt x="107" y="85"/>
                </a:moveTo>
                <a:cubicBezTo>
                  <a:pt x="108" y="84"/>
                  <a:pt x="110" y="85"/>
                  <a:pt x="111" y="87"/>
                </a:cubicBezTo>
                <a:cubicBezTo>
                  <a:pt x="112" y="88"/>
                  <a:pt x="111" y="90"/>
                  <a:pt x="109" y="91"/>
                </a:cubicBezTo>
                <a:cubicBezTo>
                  <a:pt x="108" y="92"/>
                  <a:pt x="106" y="93"/>
                  <a:pt x="105" y="94"/>
                </a:cubicBezTo>
                <a:cubicBezTo>
                  <a:pt x="103" y="95"/>
                  <a:pt x="102" y="97"/>
                  <a:pt x="102" y="98"/>
                </a:cubicBezTo>
                <a:cubicBezTo>
                  <a:pt x="101" y="100"/>
                  <a:pt x="99" y="101"/>
                  <a:pt x="97" y="100"/>
                </a:cubicBezTo>
                <a:cubicBezTo>
                  <a:pt x="96" y="100"/>
                  <a:pt x="95" y="98"/>
                  <a:pt x="96" y="96"/>
                </a:cubicBezTo>
                <a:cubicBezTo>
                  <a:pt x="97" y="93"/>
                  <a:pt x="98" y="91"/>
                  <a:pt x="100" y="89"/>
                </a:cubicBezTo>
                <a:cubicBezTo>
                  <a:pt x="102" y="87"/>
                  <a:pt x="104" y="86"/>
                  <a:pt x="107" y="85"/>
                </a:cubicBezTo>
                <a:close/>
                <a:moveTo>
                  <a:pt x="68" y="130"/>
                </a:moveTo>
                <a:cubicBezTo>
                  <a:pt x="68" y="107"/>
                  <a:pt x="68" y="107"/>
                  <a:pt x="68" y="107"/>
                </a:cubicBezTo>
                <a:cubicBezTo>
                  <a:pt x="61" y="107"/>
                  <a:pt x="55" y="109"/>
                  <a:pt x="49" y="111"/>
                </a:cubicBezTo>
                <a:cubicBezTo>
                  <a:pt x="49" y="111"/>
                  <a:pt x="48" y="111"/>
                  <a:pt x="47" y="112"/>
                </a:cubicBezTo>
                <a:cubicBezTo>
                  <a:pt x="47" y="113"/>
                  <a:pt x="48" y="114"/>
                  <a:pt x="48" y="115"/>
                </a:cubicBezTo>
                <a:cubicBezTo>
                  <a:pt x="52" y="121"/>
                  <a:pt x="56" y="126"/>
                  <a:pt x="61" y="129"/>
                </a:cubicBezTo>
                <a:cubicBezTo>
                  <a:pt x="63" y="130"/>
                  <a:pt x="65" y="130"/>
                  <a:pt x="68" y="130"/>
                </a:cubicBezTo>
                <a:close/>
                <a:moveTo>
                  <a:pt x="48" y="125"/>
                </a:moveTo>
                <a:cubicBezTo>
                  <a:pt x="46" y="123"/>
                  <a:pt x="44" y="121"/>
                  <a:pt x="43" y="118"/>
                </a:cubicBezTo>
                <a:cubicBezTo>
                  <a:pt x="42" y="117"/>
                  <a:pt x="42" y="116"/>
                  <a:pt x="41" y="115"/>
                </a:cubicBezTo>
                <a:cubicBezTo>
                  <a:pt x="39" y="116"/>
                  <a:pt x="37" y="117"/>
                  <a:pt x="35" y="118"/>
                </a:cubicBezTo>
                <a:cubicBezTo>
                  <a:pt x="39" y="121"/>
                  <a:pt x="43" y="123"/>
                  <a:pt x="48" y="125"/>
                </a:cubicBezTo>
                <a:close/>
                <a:moveTo>
                  <a:pt x="30" y="114"/>
                </a:moveTo>
                <a:cubicBezTo>
                  <a:pt x="33" y="112"/>
                  <a:pt x="36" y="110"/>
                  <a:pt x="39" y="109"/>
                </a:cubicBezTo>
                <a:cubicBezTo>
                  <a:pt x="35" y="99"/>
                  <a:pt x="32" y="87"/>
                  <a:pt x="32" y="74"/>
                </a:cubicBezTo>
                <a:cubicBezTo>
                  <a:pt x="11" y="74"/>
                  <a:pt x="11" y="74"/>
                  <a:pt x="11" y="74"/>
                </a:cubicBezTo>
                <a:cubicBezTo>
                  <a:pt x="12" y="89"/>
                  <a:pt x="19" y="103"/>
                  <a:pt x="29" y="113"/>
                </a:cubicBezTo>
                <a:cubicBezTo>
                  <a:pt x="29" y="113"/>
                  <a:pt x="30" y="114"/>
                  <a:pt x="30" y="114"/>
                </a:cubicBezTo>
                <a:close/>
                <a:moveTo>
                  <a:pt x="68" y="101"/>
                </a:moveTo>
                <a:cubicBezTo>
                  <a:pt x="68" y="74"/>
                  <a:pt x="68" y="74"/>
                  <a:pt x="68" y="74"/>
                </a:cubicBezTo>
                <a:cubicBezTo>
                  <a:pt x="38" y="74"/>
                  <a:pt x="38" y="74"/>
                  <a:pt x="38" y="74"/>
                </a:cubicBezTo>
                <a:cubicBezTo>
                  <a:pt x="39" y="86"/>
                  <a:pt x="41" y="97"/>
                  <a:pt x="44" y="106"/>
                </a:cubicBezTo>
                <a:cubicBezTo>
                  <a:pt x="45" y="105"/>
                  <a:pt x="46" y="105"/>
                  <a:pt x="47" y="105"/>
                </a:cubicBezTo>
                <a:cubicBezTo>
                  <a:pt x="54" y="102"/>
                  <a:pt x="60" y="101"/>
                  <a:pt x="68" y="101"/>
                </a:cubicBezTo>
                <a:close/>
                <a:moveTo>
                  <a:pt x="106" y="23"/>
                </a:moveTo>
                <a:cubicBezTo>
                  <a:pt x="103" y="20"/>
                  <a:pt x="99" y="17"/>
                  <a:pt x="94" y="16"/>
                </a:cubicBezTo>
                <a:cubicBezTo>
                  <a:pt x="96" y="18"/>
                  <a:pt x="98" y="20"/>
                  <a:pt x="99" y="23"/>
                </a:cubicBezTo>
                <a:cubicBezTo>
                  <a:pt x="100" y="24"/>
                  <a:pt x="100" y="25"/>
                  <a:pt x="101" y="26"/>
                </a:cubicBezTo>
                <a:cubicBezTo>
                  <a:pt x="103" y="25"/>
                  <a:pt x="105" y="24"/>
                  <a:pt x="106" y="23"/>
                </a:cubicBezTo>
                <a:close/>
                <a:moveTo>
                  <a:pt x="81" y="12"/>
                </a:moveTo>
                <a:cubicBezTo>
                  <a:pt x="79" y="11"/>
                  <a:pt x="76" y="11"/>
                  <a:pt x="74" y="11"/>
                </a:cubicBezTo>
                <a:cubicBezTo>
                  <a:pt x="74" y="34"/>
                  <a:pt x="74" y="34"/>
                  <a:pt x="74" y="34"/>
                </a:cubicBezTo>
                <a:cubicBezTo>
                  <a:pt x="81" y="33"/>
                  <a:pt x="87" y="32"/>
                  <a:pt x="92" y="30"/>
                </a:cubicBezTo>
                <a:cubicBezTo>
                  <a:pt x="93" y="30"/>
                  <a:pt x="94" y="29"/>
                  <a:pt x="95" y="29"/>
                </a:cubicBezTo>
                <a:cubicBezTo>
                  <a:pt x="94" y="28"/>
                  <a:pt x="94" y="27"/>
                  <a:pt x="93" y="26"/>
                </a:cubicBezTo>
                <a:cubicBezTo>
                  <a:pt x="90" y="19"/>
                  <a:pt x="85" y="15"/>
                  <a:pt x="81" y="12"/>
                </a:cubicBezTo>
                <a:close/>
                <a:moveTo>
                  <a:pt x="68" y="11"/>
                </a:moveTo>
                <a:cubicBezTo>
                  <a:pt x="65" y="11"/>
                  <a:pt x="63" y="11"/>
                  <a:pt x="61" y="12"/>
                </a:cubicBezTo>
                <a:cubicBezTo>
                  <a:pt x="56" y="15"/>
                  <a:pt x="52" y="19"/>
                  <a:pt x="48" y="26"/>
                </a:cubicBezTo>
                <a:cubicBezTo>
                  <a:pt x="48" y="27"/>
                  <a:pt x="47" y="28"/>
                  <a:pt x="47" y="29"/>
                </a:cubicBezTo>
                <a:cubicBezTo>
                  <a:pt x="48" y="29"/>
                  <a:pt x="49" y="30"/>
                  <a:pt x="49" y="30"/>
                </a:cubicBezTo>
                <a:cubicBezTo>
                  <a:pt x="55" y="32"/>
                  <a:pt x="61" y="33"/>
                  <a:pt x="68" y="34"/>
                </a:cubicBezTo>
                <a:cubicBezTo>
                  <a:pt x="68" y="11"/>
                  <a:pt x="68" y="11"/>
                  <a:pt x="68" y="11"/>
                </a:cubicBezTo>
                <a:close/>
                <a:moveTo>
                  <a:pt x="48" y="16"/>
                </a:moveTo>
                <a:cubicBezTo>
                  <a:pt x="43" y="17"/>
                  <a:pt x="39" y="20"/>
                  <a:pt x="35" y="23"/>
                </a:cubicBezTo>
                <a:cubicBezTo>
                  <a:pt x="37" y="24"/>
                  <a:pt x="39" y="25"/>
                  <a:pt x="41" y="26"/>
                </a:cubicBezTo>
                <a:cubicBezTo>
                  <a:pt x="42" y="25"/>
                  <a:pt x="42" y="24"/>
                  <a:pt x="43" y="23"/>
                </a:cubicBezTo>
                <a:cubicBezTo>
                  <a:pt x="44" y="20"/>
                  <a:pt x="46" y="18"/>
                  <a:pt x="48" y="16"/>
                </a:cubicBezTo>
                <a:close/>
                <a:moveTo>
                  <a:pt x="30" y="27"/>
                </a:moveTo>
                <a:cubicBezTo>
                  <a:pt x="30" y="27"/>
                  <a:pt x="29" y="28"/>
                  <a:pt x="29" y="28"/>
                </a:cubicBezTo>
                <a:cubicBezTo>
                  <a:pt x="19" y="38"/>
                  <a:pt x="12" y="52"/>
                  <a:pt x="11" y="67"/>
                </a:cubicBezTo>
                <a:cubicBezTo>
                  <a:pt x="32" y="67"/>
                  <a:pt x="32" y="67"/>
                  <a:pt x="32" y="67"/>
                </a:cubicBezTo>
                <a:cubicBezTo>
                  <a:pt x="32" y="54"/>
                  <a:pt x="35" y="42"/>
                  <a:pt x="39" y="32"/>
                </a:cubicBezTo>
                <a:cubicBezTo>
                  <a:pt x="36" y="31"/>
                  <a:pt x="33" y="29"/>
                  <a:pt x="30" y="27"/>
                </a:cubicBezTo>
                <a:close/>
                <a:moveTo>
                  <a:pt x="68" y="40"/>
                </a:moveTo>
                <a:cubicBezTo>
                  <a:pt x="60" y="40"/>
                  <a:pt x="54" y="38"/>
                  <a:pt x="47" y="36"/>
                </a:cubicBezTo>
                <a:cubicBezTo>
                  <a:pt x="46" y="36"/>
                  <a:pt x="45" y="35"/>
                  <a:pt x="44" y="35"/>
                </a:cubicBezTo>
                <a:cubicBezTo>
                  <a:pt x="41" y="44"/>
                  <a:pt x="39" y="55"/>
                  <a:pt x="38" y="67"/>
                </a:cubicBezTo>
                <a:cubicBezTo>
                  <a:pt x="68" y="67"/>
                  <a:pt x="68" y="67"/>
                  <a:pt x="68" y="67"/>
                </a:cubicBezTo>
                <a:cubicBezTo>
                  <a:pt x="68" y="40"/>
                  <a:pt x="68" y="40"/>
                  <a:pt x="68" y="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28" name="Freeform 4017"/>
          <p:cNvSpPr>
            <a:spLocks noEditPoints="1"/>
          </p:cNvSpPr>
          <p:nvPr/>
        </p:nvSpPr>
        <p:spPr bwMode="auto">
          <a:xfrm>
            <a:off x="10984105" y="5176850"/>
            <a:ext cx="228591" cy="192957"/>
          </a:xfrm>
          <a:custGeom>
            <a:avLst/>
            <a:gdLst>
              <a:gd name="T0" fmla="*/ 133 w 141"/>
              <a:gd name="T1" fmla="*/ 7 h 119"/>
              <a:gd name="T2" fmla="*/ 133 w 141"/>
              <a:gd name="T3" fmla="*/ 111 h 119"/>
              <a:gd name="T4" fmla="*/ 26 w 141"/>
              <a:gd name="T5" fmla="*/ 119 h 119"/>
              <a:gd name="T6" fmla="*/ 7 w 141"/>
              <a:gd name="T7" fmla="*/ 111 h 119"/>
              <a:gd name="T8" fmla="*/ 8 w 141"/>
              <a:gd name="T9" fmla="*/ 7 h 119"/>
              <a:gd name="T10" fmla="*/ 26 w 141"/>
              <a:gd name="T11" fmla="*/ 0 h 119"/>
              <a:gd name="T12" fmla="*/ 32 w 141"/>
              <a:gd name="T13" fmla="*/ 80 h 119"/>
              <a:gd name="T14" fmla="*/ 61 w 141"/>
              <a:gd name="T15" fmla="*/ 74 h 119"/>
              <a:gd name="T16" fmla="*/ 84 w 141"/>
              <a:gd name="T17" fmla="*/ 80 h 119"/>
              <a:gd name="T18" fmla="*/ 109 w 141"/>
              <a:gd name="T19" fmla="*/ 87 h 119"/>
              <a:gd name="T20" fmla="*/ 80 w 141"/>
              <a:gd name="T21" fmla="*/ 93 h 119"/>
              <a:gd name="T22" fmla="*/ 57 w 141"/>
              <a:gd name="T23" fmla="*/ 87 h 119"/>
              <a:gd name="T24" fmla="*/ 65 w 141"/>
              <a:gd name="T25" fmla="*/ 89 h 119"/>
              <a:gd name="T26" fmla="*/ 76 w 141"/>
              <a:gd name="T27" fmla="*/ 79 h 119"/>
              <a:gd name="T28" fmla="*/ 65 w 141"/>
              <a:gd name="T29" fmla="*/ 79 h 119"/>
              <a:gd name="T30" fmla="*/ 100 w 141"/>
              <a:gd name="T31" fmla="*/ 46 h 119"/>
              <a:gd name="T32" fmla="*/ 99 w 141"/>
              <a:gd name="T33" fmla="*/ 46 h 119"/>
              <a:gd name="T34" fmla="*/ 99 w 141"/>
              <a:gd name="T35" fmla="*/ 46 h 119"/>
              <a:gd name="T36" fmla="*/ 97 w 141"/>
              <a:gd name="T37" fmla="*/ 47 h 119"/>
              <a:gd name="T38" fmla="*/ 97 w 141"/>
              <a:gd name="T39" fmla="*/ 47 h 119"/>
              <a:gd name="T40" fmla="*/ 96 w 141"/>
              <a:gd name="T41" fmla="*/ 46 h 119"/>
              <a:gd name="T42" fmla="*/ 95 w 141"/>
              <a:gd name="T43" fmla="*/ 46 h 119"/>
              <a:gd name="T44" fmla="*/ 95 w 141"/>
              <a:gd name="T45" fmla="*/ 46 h 119"/>
              <a:gd name="T46" fmla="*/ 90 w 141"/>
              <a:gd name="T47" fmla="*/ 39 h 119"/>
              <a:gd name="T48" fmla="*/ 83 w 141"/>
              <a:gd name="T49" fmla="*/ 58 h 119"/>
              <a:gd name="T50" fmla="*/ 84 w 141"/>
              <a:gd name="T51" fmla="*/ 28 h 119"/>
              <a:gd name="T52" fmla="*/ 88 w 141"/>
              <a:gd name="T53" fmla="*/ 27 h 119"/>
              <a:gd name="T54" fmla="*/ 89 w 141"/>
              <a:gd name="T55" fmla="*/ 28 h 119"/>
              <a:gd name="T56" fmla="*/ 106 w 141"/>
              <a:gd name="T57" fmla="*/ 28 h 119"/>
              <a:gd name="T58" fmla="*/ 106 w 141"/>
              <a:gd name="T59" fmla="*/ 27 h 119"/>
              <a:gd name="T60" fmla="*/ 110 w 141"/>
              <a:gd name="T61" fmla="*/ 28 h 119"/>
              <a:gd name="T62" fmla="*/ 111 w 141"/>
              <a:gd name="T63" fmla="*/ 30 h 119"/>
              <a:gd name="T64" fmla="*/ 105 w 141"/>
              <a:gd name="T65" fmla="*/ 58 h 119"/>
              <a:gd name="T66" fmla="*/ 36 w 141"/>
              <a:gd name="T67" fmla="*/ 59 h 119"/>
              <a:gd name="T68" fmla="*/ 40 w 141"/>
              <a:gd name="T69" fmla="*/ 29 h 119"/>
              <a:gd name="T70" fmla="*/ 55 w 141"/>
              <a:gd name="T71" fmla="*/ 57 h 119"/>
              <a:gd name="T72" fmla="*/ 48 w 141"/>
              <a:gd name="T73" fmla="*/ 54 h 119"/>
              <a:gd name="T74" fmla="*/ 43 w 141"/>
              <a:gd name="T75" fmla="*/ 40 h 119"/>
              <a:gd name="T76" fmla="*/ 43 w 141"/>
              <a:gd name="T77" fmla="*/ 40 h 119"/>
              <a:gd name="T78" fmla="*/ 57 w 141"/>
              <a:gd name="T79" fmla="*/ 27 h 119"/>
              <a:gd name="T80" fmla="*/ 67 w 141"/>
              <a:gd name="T81" fmla="*/ 27 h 119"/>
              <a:gd name="T82" fmla="*/ 75 w 141"/>
              <a:gd name="T83" fmla="*/ 33 h 119"/>
              <a:gd name="T84" fmla="*/ 66 w 141"/>
              <a:gd name="T85" fmla="*/ 61 h 119"/>
              <a:gd name="T86" fmla="*/ 57 w 141"/>
              <a:gd name="T87" fmla="*/ 33 h 119"/>
              <a:gd name="T88" fmla="*/ 15 w 141"/>
              <a:gd name="T89" fmla="*/ 15 h 119"/>
              <a:gd name="T90" fmla="*/ 11 w 141"/>
              <a:gd name="T91" fmla="*/ 93 h 119"/>
              <a:gd name="T92" fmla="*/ 26 w 141"/>
              <a:gd name="T93" fmla="*/ 108 h 119"/>
              <a:gd name="T94" fmla="*/ 126 w 141"/>
              <a:gd name="T95" fmla="*/ 103 h 119"/>
              <a:gd name="T96" fmla="*/ 126 w 141"/>
              <a:gd name="T97" fmla="*/ 15 h 11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1" h="119">
                <a:moveTo>
                  <a:pt x="26" y="0"/>
                </a:moveTo>
                <a:cubicBezTo>
                  <a:pt x="115" y="0"/>
                  <a:pt x="115" y="0"/>
                  <a:pt x="115" y="0"/>
                </a:cubicBezTo>
                <a:cubicBezTo>
                  <a:pt x="122" y="0"/>
                  <a:pt x="129" y="3"/>
                  <a:pt x="133" y="7"/>
                </a:cubicBezTo>
                <a:cubicBezTo>
                  <a:pt x="138" y="12"/>
                  <a:pt x="141" y="18"/>
                  <a:pt x="141" y="25"/>
                </a:cubicBezTo>
                <a:cubicBezTo>
                  <a:pt x="141" y="93"/>
                  <a:pt x="141" y="93"/>
                  <a:pt x="141" y="93"/>
                </a:cubicBezTo>
                <a:cubicBezTo>
                  <a:pt x="141" y="100"/>
                  <a:pt x="138" y="106"/>
                  <a:pt x="133" y="111"/>
                </a:cubicBezTo>
                <a:cubicBezTo>
                  <a:pt x="133" y="111"/>
                  <a:pt x="133" y="111"/>
                  <a:pt x="133" y="111"/>
                </a:cubicBezTo>
                <a:cubicBezTo>
                  <a:pt x="128" y="116"/>
                  <a:pt x="122" y="119"/>
                  <a:pt x="115" y="119"/>
                </a:cubicBezTo>
                <a:cubicBezTo>
                  <a:pt x="26" y="119"/>
                  <a:pt x="26" y="119"/>
                  <a:pt x="26" y="119"/>
                </a:cubicBezTo>
                <a:cubicBezTo>
                  <a:pt x="19" y="119"/>
                  <a:pt x="12" y="116"/>
                  <a:pt x="8" y="111"/>
                </a:cubicBezTo>
                <a:cubicBezTo>
                  <a:pt x="8" y="111"/>
                  <a:pt x="8" y="111"/>
                  <a:pt x="8" y="111"/>
                </a:cubicBezTo>
                <a:cubicBezTo>
                  <a:pt x="7" y="111"/>
                  <a:pt x="7" y="111"/>
                  <a:pt x="7" y="111"/>
                </a:cubicBezTo>
                <a:cubicBezTo>
                  <a:pt x="3" y="106"/>
                  <a:pt x="0" y="100"/>
                  <a:pt x="0" y="93"/>
                </a:cubicBezTo>
                <a:cubicBezTo>
                  <a:pt x="0" y="25"/>
                  <a:pt x="0" y="25"/>
                  <a:pt x="0" y="25"/>
                </a:cubicBezTo>
                <a:cubicBezTo>
                  <a:pt x="0" y="18"/>
                  <a:pt x="3" y="12"/>
                  <a:pt x="8" y="7"/>
                </a:cubicBezTo>
                <a:cubicBezTo>
                  <a:pt x="8" y="7"/>
                  <a:pt x="8" y="7"/>
                  <a:pt x="8" y="7"/>
                </a:cubicBezTo>
                <a:cubicBezTo>
                  <a:pt x="8" y="7"/>
                  <a:pt x="8" y="7"/>
                  <a:pt x="8" y="7"/>
                </a:cubicBezTo>
                <a:cubicBezTo>
                  <a:pt x="12" y="3"/>
                  <a:pt x="19" y="0"/>
                  <a:pt x="26" y="0"/>
                </a:cubicBezTo>
                <a:close/>
                <a:moveTo>
                  <a:pt x="32" y="87"/>
                </a:moveTo>
                <a:cubicBezTo>
                  <a:pt x="30" y="87"/>
                  <a:pt x="29" y="86"/>
                  <a:pt x="29" y="84"/>
                </a:cubicBezTo>
                <a:cubicBezTo>
                  <a:pt x="29" y="82"/>
                  <a:pt x="30" y="80"/>
                  <a:pt x="32" y="80"/>
                </a:cubicBezTo>
                <a:cubicBezTo>
                  <a:pt x="57" y="80"/>
                  <a:pt x="57" y="80"/>
                  <a:pt x="57" y="80"/>
                </a:cubicBezTo>
                <a:cubicBezTo>
                  <a:pt x="58" y="78"/>
                  <a:pt x="59" y="76"/>
                  <a:pt x="61" y="74"/>
                </a:cubicBezTo>
                <a:cubicBezTo>
                  <a:pt x="61" y="74"/>
                  <a:pt x="61" y="74"/>
                  <a:pt x="61" y="74"/>
                </a:cubicBezTo>
                <a:cubicBezTo>
                  <a:pt x="66" y="69"/>
                  <a:pt x="75" y="69"/>
                  <a:pt x="80" y="74"/>
                </a:cubicBezTo>
                <a:cubicBezTo>
                  <a:pt x="80" y="74"/>
                  <a:pt x="80" y="74"/>
                  <a:pt x="80" y="74"/>
                </a:cubicBezTo>
                <a:cubicBezTo>
                  <a:pt x="82" y="76"/>
                  <a:pt x="83" y="78"/>
                  <a:pt x="84" y="80"/>
                </a:cubicBezTo>
                <a:cubicBezTo>
                  <a:pt x="109" y="80"/>
                  <a:pt x="109" y="80"/>
                  <a:pt x="109" y="80"/>
                </a:cubicBezTo>
                <a:cubicBezTo>
                  <a:pt x="111" y="80"/>
                  <a:pt x="112" y="82"/>
                  <a:pt x="112" y="84"/>
                </a:cubicBezTo>
                <a:cubicBezTo>
                  <a:pt x="112" y="86"/>
                  <a:pt x="111" y="87"/>
                  <a:pt x="109" y="87"/>
                </a:cubicBezTo>
                <a:cubicBezTo>
                  <a:pt x="84" y="87"/>
                  <a:pt x="84" y="87"/>
                  <a:pt x="84" y="87"/>
                </a:cubicBezTo>
                <a:cubicBezTo>
                  <a:pt x="83" y="89"/>
                  <a:pt x="82" y="92"/>
                  <a:pt x="80" y="93"/>
                </a:cubicBezTo>
                <a:cubicBezTo>
                  <a:pt x="80" y="93"/>
                  <a:pt x="80" y="93"/>
                  <a:pt x="80" y="93"/>
                </a:cubicBezTo>
                <a:cubicBezTo>
                  <a:pt x="75" y="99"/>
                  <a:pt x="66" y="99"/>
                  <a:pt x="61" y="93"/>
                </a:cubicBezTo>
                <a:cubicBezTo>
                  <a:pt x="61" y="93"/>
                  <a:pt x="61" y="93"/>
                  <a:pt x="61" y="93"/>
                </a:cubicBezTo>
                <a:cubicBezTo>
                  <a:pt x="59" y="92"/>
                  <a:pt x="58" y="89"/>
                  <a:pt x="57" y="87"/>
                </a:cubicBezTo>
                <a:cubicBezTo>
                  <a:pt x="32" y="87"/>
                  <a:pt x="32" y="87"/>
                  <a:pt x="32" y="87"/>
                </a:cubicBezTo>
                <a:close/>
                <a:moveTo>
                  <a:pt x="65" y="89"/>
                </a:moveTo>
                <a:cubicBezTo>
                  <a:pt x="65" y="89"/>
                  <a:pt x="65" y="89"/>
                  <a:pt x="65" y="89"/>
                </a:cubicBezTo>
                <a:cubicBezTo>
                  <a:pt x="68" y="92"/>
                  <a:pt x="73" y="92"/>
                  <a:pt x="76" y="89"/>
                </a:cubicBezTo>
                <a:cubicBezTo>
                  <a:pt x="76" y="89"/>
                  <a:pt x="76" y="89"/>
                  <a:pt x="76" y="89"/>
                </a:cubicBezTo>
                <a:cubicBezTo>
                  <a:pt x="78" y="86"/>
                  <a:pt x="78" y="81"/>
                  <a:pt x="76" y="79"/>
                </a:cubicBezTo>
                <a:cubicBezTo>
                  <a:pt x="76" y="79"/>
                  <a:pt x="76" y="79"/>
                  <a:pt x="76" y="79"/>
                </a:cubicBezTo>
                <a:cubicBezTo>
                  <a:pt x="73" y="76"/>
                  <a:pt x="68" y="76"/>
                  <a:pt x="65" y="79"/>
                </a:cubicBezTo>
                <a:cubicBezTo>
                  <a:pt x="65" y="79"/>
                  <a:pt x="65" y="79"/>
                  <a:pt x="65" y="79"/>
                </a:cubicBezTo>
                <a:cubicBezTo>
                  <a:pt x="63" y="81"/>
                  <a:pt x="63" y="86"/>
                  <a:pt x="65" y="89"/>
                </a:cubicBezTo>
                <a:close/>
                <a:moveTo>
                  <a:pt x="100" y="45"/>
                </a:moveTo>
                <a:cubicBezTo>
                  <a:pt x="100" y="46"/>
                  <a:pt x="100" y="46"/>
                  <a:pt x="100" y="46"/>
                </a:cubicBezTo>
                <a:cubicBezTo>
                  <a:pt x="99" y="46"/>
                  <a:pt x="99" y="46"/>
                  <a:pt x="99" y="46"/>
                </a:cubicBezTo>
                <a:cubicBezTo>
                  <a:pt x="99" y="46"/>
                  <a:pt x="99" y="46"/>
                  <a:pt x="99" y="46"/>
                </a:cubicBezTo>
                <a:cubicBezTo>
                  <a:pt x="99" y="46"/>
                  <a:pt x="99" y="46"/>
                  <a:pt x="99" y="46"/>
                </a:cubicBezTo>
                <a:cubicBezTo>
                  <a:pt x="99" y="46"/>
                  <a:pt x="99" y="46"/>
                  <a:pt x="99" y="46"/>
                </a:cubicBezTo>
                <a:cubicBezTo>
                  <a:pt x="99" y="46"/>
                  <a:pt x="99" y="46"/>
                  <a:pt x="99" y="46"/>
                </a:cubicBezTo>
                <a:cubicBezTo>
                  <a:pt x="99" y="46"/>
                  <a:pt x="99" y="46"/>
                  <a:pt x="99" y="46"/>
                </a:cubicBezTo>
                <a:cubicBezTo>
                  <a:pt x="98" y="46"/>
                  <a:pt x="98" y="46"/>
                  <a:pt x="98" y="46"/>
                </a:cubicBezTo>
                <a:cubicBezTo>
                  <a:pt x="98" y="46"/>
                  <a:pt x="98" y="46"/>
                  <a:pt x="98" y="46"/>
                </a:cubicBezTo>
                <a:cubicBezTo>
                  <a:pt x="98" y="47"/>
                  <a:pt x="98" y="47"/>
                  <a:pt x="97" y="47"/>
                </a:cubicBezTo>
                <a:cubicBezTo>
                  <a:pt x="97" y="47"/>
                  <a:pt x="97" y="47"/>
                  <a:pt x="97" y="47"/>
                </a:cubicBezTo>
                <a:cubicBezTo>
                  <a:pt x="97" y="47"/>
                  <a:pt x="97" y="47"/>
                  <a:pt x="97" y="47"/>
                </a:cubicBezTo>
                <a:cubicBezTo>
                  <a:pt x="97" y="47"/>
                  <a:pt x="97" y="47"/>
                  <a:pt x="97" y="47"/>
                </a:cubicBezTo>
                <a:cubicBezTo>
                  <a:pt x="97" y="47"/>
                  <a:pt x="97" y="47"/>
                  <a:pt x="97" y="47"/>
                </a:cubicBezTo>
                <a:cubicBezTo>
                  <a:pt x="97" y="47"/>
                  <a:pt x="97" y="47"/>
                  <a:pt x="97" y="46"/>
                </a:cubicBezTo>
                <a:cubicBezTo>
                  <a:pt x="96" y="46"/>
                  <a:pt x="96" y="46"/>
                  <a:pt x="96" y="46"/>
                </a:cubicBezTo>
                <a:cubicBezTo>
                  <a:pt x="96" y="46"/>
                  <a:pt x="96" y="46"/>
                  <a:pt x="96" y="46"/>
                </a:cubicBezTo>
                <a:cubicBezTo>
                  <a:pt x="96" y="46"/>
                  <a:pt x="96" y="46"/>
                  <a:pt x="96" y="46"/>
                </a:cubicBezTo>
                <a:cubicBezTo>
                  <a:pt x="95" y="46"/>
                  <a:pt x="95" y="46"/>
                  <a:pt x="95" y="46"/>
                </a:cubicBezTo>
                <a:cubicBezTo>
                  <a:pt x="95" y="46"/>
                  <a:pt x="95" y="46"/>
                  <a:pt x="95" y="46"/>
                </a:cubicBezTo>
                <a:cubicBezTo>
                  <a:pt x="95" y="46"/>
                  <a:pt x="95" y="46"/>
                  <a:pt x="95" y="46"/>
                </a:cubicBezTo>
                <a:cubicBezTo>
                  <a:pt x="95" y="46"/>
                  <a:pt x="95" y="46"/>
                  <a:pt x="95" y="46"/>
                </a:cubicBezTo>
                <a:cubicBezTo>
                  <a:pt x="95" y="46"/>
                  <a:pt x="95" y="46"/>
                  <a:pt x="95" y="46"/>
                </a:cubicBezTo>
                <a:cubicBezTo>
                  <a:pt x="95" y="45"/>
                  <a:pt x="95" y="45"/>
                  <a:pt x="95" y="45"/>
                </a:cubicBezTo>
                <a:cubicBezTo>
                  <a:pt x="90" y="39"/>
                  <a:pt x="90" y="39"/>
                  <a:pt x="90" y="39"/>
                </a:cubicBezTo>
                <a:cubicBezTo>
                  <a:pt x="90" y="58"/>
                  <a:pt x="90" y="58"/>
                  <a:pt x="90" y="58"/>
                </a:cubicBezTo>
                <a:cubicBezTo>
                  <a:pt x="90" y="60"/>
                  <a:pt x="88" y="61"/>
                  <a:pt x="86" y="61"/>
                </a:cubicBezTo>
                <a:cubicBezTo>
                  <a:pt x="85" y="61"/>
                  <a:pt x="83" y="60"/>
                  <a:pt x="83" y="58"/>
                </a:cubicBezTo>
                <a:cubicBezTo>
                  <a:pt x="83" y="30"/>
                  <a:pt x="83" y="30"/>
                  <a:pt x="83" y="30"/>
                </a:cubicBezTo>
                <a:cubicBezTo>
                  <a:pt x="83" y="30"/>
                  <a:pt x="83" y="29"/>
                  <a:pt x="84" y="28"/>
                </a:cubicBezTo>
                <a:cubicBezTo>
                  <a:pt x="84" y="28"/>
                  <a:pt x="84" y="28"/>
                  <a:pt x="84" y="28"/>
                </a:cubicBezTo>
                <a:cubicBezTo>
                  <a:pt x="84" y="28"/>
                  <a:pt x="84" y="28"/>
                  <a:pt x="84" y="28"/>
                </a:cubicBezTo>
                <a:cubicBezTo>
                  <a:pt x="85" y="27"/>
                  <a:pt x="85" y="27"/>
                  <a:pt x="86" y="27"/>
                </a:cubicBezTo>
                <a:cubicBezTo>
                  <a:pt x="87" y="27"/>
                  <a:pt x="88" y="27"/>
                  <a:pt x="88" y="27"/>
                </a:cubicBezTo>
                <a:cubicBezTo>
                  <a:pt x="88" y="27"/>
                  <a:pt x="88" y="27"/>
                  <a:pt x="88" y="27"/>
                </a:cubicBezTo>
                <a:cubicBezTo>
                  <a:pt x="88" y="28"/>
                  <a:pt x="88" y="28"/>
                  <a:pt x="89" y="28"/>
                </a:cubicBezTo>
                <a:cubicBezTo>
                  <a:pt x="89" y="28"/>
                  <a:pt x="89" y="28"/>
                  <a:pt x="89" y="28"/>
                </a:cubicBezTo>
                <a:cubicBezTo>
                  <a:pt x="89" y="28"/>
                  <a:pt x="89" y="28"/>
                  <a:pt x="89" y="28"/>
                </a:cubicBezTo>
                <a:cubicBezTo>
                  <a:pt x="97" y="38"/>
                  <a:pt x="97" y="38"/>
                  <a:pt x="97" y="3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28"/>
                  <a:pt x="106" y="28"/>
                  <a:pt x="106" y="28"/>
                </a:cubicBezTo>
                <a:cubicBezTo>
                  <a:pt x="106" y="28"/>
                  <a:pt x="106" y="28"/>
                  <a:pt x="106" y="27"/>
                </a:cubicBezTo>
                <a:cubicBezTo>
                  <a:pt x="106" y="27"/>
                  <a:pt x="106" y="27"/>
                  <a:pt x="106" y="27"/>
                </a:cubicBezTo>
                <a:cubicBezTo>
                  <a:pt x="107" y="27"/>
                  <a:pt x="107" y="27"/>
                  <a:pt x="108" y="27"/>
                </a:cubicBezTo>
                <a:cubicBezTo>
                  <a:pt x="109" y="27"/>
                  <a:pt x="110" y="27"/>
                  <a:pt x="110" y="28"/>
                </a:cubicBezTo>
                <a:cubicBezTo>
                  <a:pt x="111" y="28"/>
                  <a:pt x="111" y="28"/>
                  <a:pt x="111" y="28"/>
                </a:cubicBezTo>
                <a:cubicBezTo>
                  <a:pt x="111" y="28"/>
                  <a:pt x="111" y="28"/>
                  <a:pt x="111" y="28"/>
                </a:cubicBezTo>
                <a:cubicBezTo>
                  <a:pt x="111" y="29"/>
                  <a:pt x="111" y="30"/>
                  <a:pt x="111" y="30"/>
                </a:cubicBezTo>
                <a:cubicBezTo>
                  <a:pt x="111" y="58"/>
                  <a:pt x="111" y="58"/>
                  <a:pt x="111" y="58"/>
                </a:cubicBezTo>
                <a:cubicBezTo>
                  <a:pt x="111" y="60"/>
                  <a:pt x="110" y="61"/>
                  <a:pt x="108" y="61"/>
                </a:cubicBezTo>
                <a:cubicBezTo>
                  <a:pt x="106" y="61"/>
                  <a:pt x="105" y="60"/>
                  <a:pt x="105" y="58"/>
                </a:cubicBezTo>
                <a:cubicBezTo>
                  <a:pt x="105" y="39"/>
                  <a:pt x="105" y="39"/>
                  <a:pt x="105" y="39"/>
                </a:cubicBezTo>
                <a:cubicBezTo>
                  <a:pt x="100" y="45"/>
                  <a:pt x="100" y="45"/>
                  <a:pt x="100" y="45"/>
                </a:cubicBezTo>
                <a:close/>
                <a:moveTo>
                  <a:pt x="36" y="59"/>
                </a:moveTo>
                <a:cubicBezTo>
                  <a:pt x="35" y="61"/>
                  <a:pt x="33" y="62"/>
                  <a:pt x="32" y="61"/>
                </a:cubicBezTo>
                <a:cubicBezTo>
                  <a:pt x="30" y="60"/>
                  <a:pt x="29" y="58"/>
                  <a:pt x="30" y="57"/>
                </a:cubicBezTo>
                <a:cubicBezTo>
                  <a:pt x="40" y="29"/>
                  <a:pt x="40" y="29"/>
                  <a:pt x="40" y="29"/>
                </a:cubicBezTo>
                <a:cubicBezTo>
                  <a:pt x="40" y="27"/>
                  <a:pt x="42" y="26"/>
                  <a:pt x="44" y="27"/>
                </a:cubicBezTo>
                <a:cubicBezTo>
                  <a:pt x="45" y="27"/>
                  <a:pt x="45" y="28"/>
                  <a:pt x="46" y="29"/>
                </a:cubicBezTo>
                <a:cubicBezTo>
                  <a:pt x="55" y="57"/>
                  <a:pt x="55" y="57"/>
                  <a:pt x="55" y="57"/>
                </a:cubicBezTo>
                <a:cubicBezTo>
                  <a:pt x="56" y="58"/>
                  <a:pt x="55" y="60"/>
                  <a:pt x="54" y="61"/>
                </a:cubicBezTo>
                <a:cubicBezTo>
                  <a:pt x="52" y="62"/>
                  <a:pt x="50" y="61"/>
                  <a:pt x="49" y="59"/>
                </a:cubicBezTo>
                <a:cubicBezTo>
                  <a:pt x="48" y="54"/>
                  <a:pt x="48" y="54"/>
                  <a:pt x="48" y="54"/>
                </a:cubicBezTo>
                <a:cubicBezTo>
                  <a:pt x="38" y="54"/>
                  <a:pt x="38" y="54"/>
                  <a:pt x="38" y="54"/>
                </a:cubicBezTo>
                <a:cubicBezTo>
                  <a:pt x="36" y="59"/>
                  <a:pt x="36" y="59"/>
                  <a:pt x="36" y="59"/>
                </a:cubicBezTo>
                <a:close/>
                <a:moveTo>
                  <a:pt x="43" y="40"/>
                </a:moveTo>
                <a:cubicBezTo>
                  <a:pt x="40" y="47"/>
                  <a:pt x="40" y="47"/>
                  <a:pt x="40" y="47"/>
                </a:cubicBezTo>
                <a:cubicBezTo>
                  <a:pt x="45" y="47"/>
                  <a:pt x="45" y="47"/>
                  <a:pt x="45" y="47"/>
                </a:cubicBezTo>
                <a:cubicBezTo>
                  <a:pt x="43" y="40"/>
                  <a:pt x="43" y="40"/>
                  <a:pt x="43" y="40"/>
                </a:cubicBezTo>
                <a:close/>
                <a:moveTo>
                  <a:pt x="57" y="33"/>
                </a:moveTo>
                <a:cubicBezTo>
                  <a:pt x="56" y="33"/>
                  <a:pt x="54" y="32"/>
                  <a:pt x="54" y="30"/>
                </a:cubicBezTo>
                <a:cubicBezTo>
                  <a:pt x="54" y="28"/>
                  <a:pt x="56" y="27"/>
                  <a:pt x="57" y="27"/>
                </a:cubicBezTo>
                <a:cubicBezTo>
                  <a:pt x="66" y="27"/>
                  <a:pt x="66" y="27"/>
                  <a:pt x="66" y="27"/>
                </a:cubicBezTo>
                <a:cubicBezTo>
                  <a:pt x="66" y="27"/>
                  <a:pt x="66" y="27"/>
                  <a:pt x="66" y="27"/>
                </a:cubicBezTo>
                <a:cubicBezTo>
                  <a:pt x="67" y="27"/>
                  <a:pt x="67" y="27"/>
                  <a:pt x="67" y="27"/>
                </a:cubicBezTo>
                <a:cubicBezTo>
                  <a:pt x="75" y="27"/>
                  <a:pt x="75" y="27"/>
                  <a:pt x="75" y="27"/>
                </a:cubicBezTo>
                <a:cubicBezTo>
                  <a:pt x="77" y="27"/>
                  <a:pt x="78" y="28"/>
                  <a:pt x="78" y="30"/>
                </a:cubicBezTo>
                <a:cubicBezTo>
                  <a:pt x="78" y="32"/>
                  <a:pt x="77" y="33"/>
                  <a:pt x="75" y="33"/>
                </a:cubicBezTo>
                <a:cubicBezTo>
                  <a:pt x="69" y="33"/>
                  <a:pt x="69" y="33"/>
                  <a:pt x="69" y="33"/>
                </a:cubicBezTo>
                <a:cubicBezTo>
                  <a:pt x="69" y="58"/>
                  <a:pt x="69" y="58"/>
                  <a:pt x="69" y="58"/>
                </a:cubicBezTo>
                <a:cubicBezTo>
                  <a:pt x="69" y="60"/>
                  <a:pt x="68" y="61"/>
                  <a:pt x="66" y="61"/>
                </a:cubicBezTo>
                <a:cubicBezTo>
                  <a:pt x="64" y="61"/>
                  <a:pt x="63" y="60"/>
                  <a:pt x="63" y="58"/>
                </a:cubicBezTo>
                <a:cubicBezTo>
                  <a:pt x="63" y="33"/>
                  <a:pt x="63" y="33"/>
                  <a:pt x="63" y="33"/>
                </a:cubicBezTo>
                <a:cubicBezTo>
                  <a:pt x="57" y="33"/>
                  <a:pt x="57" y="33"/>
                  <a:pt x="57" y="33"/>
                </a:cubicBezTo>
                <a:close/>
                <a:moveTo>
                  <a:pt x="115" y="11"/>
                </a:moveTo>
                <a:cubicBezTo>
                  <a:pt x="26" y="11"/>
                  <a:pt x="26" y="11"/>
                  <a:pt x="26" y="11"/>
                </a:cubicBezTo>
                <a:cubicBezTo>
                  <a:pt x="22" y="11"/>
                  <a:pt x="18" y="12"/>
                  <a:pt x="15" y="15"/>
                </a:cubicBezTo>
                <a:cubicBezTo>
                  <a:pt x="15" y="15"/>
                  <a:pt x="15" y="15"/>
                  <a:pt x="15" y="15"/>
                </a:cubicBezTo>
                <a:cubicBezTo>
                  <a:pt x="13" y="18"/>
                  <a:pt x="11" y="21"/>
                  <a:pt x="11" y="25"/>
                </a:cubicBezTo>
                <a:cubicBezTo>
                  <a:pt x="11" y="93"/>
                  <a:pt x="11" y="93"/>
                  <a:pt x="11" y="93"/>
                </a:cubicBezTo>
                <a:cubicBezTo>
                  <a:pt x="11" y="97"/>
                  <a:pt x="13" y="101"/>
                  <a:pt x="15" y="103"/>
                </a:cubicBezTo>
                <a:cubicBezTo>
                  <a:pt x="15" y="103"/>
                  <a:pt x="15" y="103"/>
                  <a:pt x="15" y="103"/>
                </a:cubicBezTo>
                <a:cubicBezTo>
                  <a:pt x="18" y="106"/>
                  <a:pt x="22" y="108"/>
                  <a:pt x="26" y="108"/>
                </a:cubicBezTo>
                <a:cubicBezTo>
                  <a:pt x="115" y="108"/>
                  <a:pt x="115" y="108"/>
                  <a:pt x="115" y="108"/>
                </a:cubicBezTo>
                <a:cubicBezTo>
                  <a:pt x="119" y="108"/>
                  <a:pt x="123" y="106"/>
                  <a:pt x="126" y="104"/>
                </a:cubicBezTo>
                <a:cubicBezTo>
                  <a:pt x="126" y="103"/>
                  <a:pt x="126" y="103"/>
                  <a:pt x="126" y="103"/>
                </a:cubicBezTo>
                <a:cubicBezTo>
                  <a:pt x="128" y="101"/>
                  <a:pt x="130" y="97"/>
                  <a:pt x="130" y="93"/>
                </a:cubicBezTo>
                <a:cubicBezTo>
                  <a:pt x="130" y="25"/>
                  <a:pt x="130" y="25"/>
                  <a:pt x="130" y="25"/>
                </a:cubicBezTo>
                <a:cubicBezTo>
                  <a:pt x="130" y="21"/>
                  <a:pt x="128" y="18"/>
                  <a:pt x="126" y="15"/>
                </a:cubicBezTo>
                <a:cubicBezTo>
                  <a:pt x="123" y="12"/>
                  <a:pt x="119" y="11"/>
                  <a:pt x="115" y="1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29" name="Freeform 4018"/>
          <p:cNvSpPr>
            <a:spLocks noEditPoints="1"/>
          </p:cNvSpPr>
          <p:nvPr/>
        </p:nvSpPr>
        <p:spPr bwMode="auto">
          <a:xfrm>
            <a:off x="8204742" y="4261330"/>
            <a:ext cx="187527" cy="221695"/>
          </a:xfrm>
          <a:custGeom>
            <a:avLst/>
            <a:gdLst>
              <a:gd name="T0" fmla="*/ 103 w 116"/>
              <a:gd name="T1" fmla="*/ 2 h 137"/>
              <a:gd name="T2" fmla="*/ 100 w 116"/>
              <a:gd name="T3" fmla="*/ 9 h 137"/>
              <a:gd name="T4" fmla="*/ 116 w 116"/>
              <a:gd name="T5" fmla="*/ 52 h 137"/>
              <a:gd name="T6" fmla="*/ 97 w 116"/>
              <a:gd name="T7" fmla="*/ 97 h 137"/>
              <a:gd name="T8" fmla="*/ 77 w 116"/>
              <a:gd name="T9" fmla="*/ 111 h 137"/>
              <a:gd name="T10" fmla="*/ 58 w 116"/>
              <a:gd name="T11" fmla="*/ 116 h 137"/>
              <a:gd name="T12" fmla="*/ 58 w 116"/>
              <a:gd name="T13" fmla="*/ 127 h 137"/>
              <a:gd name="T14" fmla="*/ 84 w 116"/>
              <a:gd name="T15" fmla="*/ 132 h 137"/>
              <a:gd name="T16" fmla="*/ 52 w 116"/>
              <a:gd name="T17" fmla="*/ 137 h 137"/>
              <a:gd name="T18" fmla="*/ 52 w 116"/>
              <a:gd name="T19" fmla="*/ 137 h 137"/>
              <a:gd name="T20" fmla="*/ 21 w 116"/>
              <a:gd name="T21" fmla="*/ 132 h 137"/>
              <a:gd name="T22" fmla="*/ 47 w 116"/>
              <a:gd name="T23" fmla="*/ 127 h 137"/>
              <a:gd name="T24" fmla="*/ 47 w 116"/>
              <a:gd name="T25" fmla="*/ 116 h 137"/>
              <a:gd name="T26" fmla="*/ 28 w 116"/>
              <a:gd name="T27" fmla="*/ 111 h 137"/>
              <a:gd name="T28" fmla="*/ 10 w 116"/>
              <a:gd name="T29" fmla="*/ 99 h 137"/>
              <a:gd name="T30" fmla="*/ 2 w 116"/>
              <a:gd name="T31" fmla="*/ 103 h 137"/>
              <a:gd name="T32" fmla="*/ 14 w 116"/>
              <a:gd name="T33" fmla="*/ 86 h 137"/>
              <a:gd name="T34" fmla="*/ 16 w 116"/>
              <a:gd name="T35" fmla="*/ 16 h 137"/>
              <a:gd name="T36" fmla="*/ 16 w 116"/>
              <a:gd name="T37" fmla="*/ 16 h 137"/>
              <a:gd name="T38" fmla="*/ 87 w 116"/>
              <a:gd name="T39" fmla="*/ 13 h 137"/>
              <a:gd name="T40" fmla="*/ 93 w 116"/>
              <a:gd name="T41" fmla="*/ 7 h 137"/>
              <a:gd name="T42" fmla="*/ 93 w 116"/>
              <a:gd name="T43" fmla="*/ 7 h 137"/>
              <a:gd name="T44" fmla="*/ 95 w 116"/>
              <a:gd name="T45" fmla="*/ 14 h 137"/>
              <a:gd name="T46" fmla="*/ 104 w 116"/>
              <a:gd name="T47" fmla="*/ 52 h 137"/>
              <a:gd name="T48" fmla="*/ 89 w 116"/>
              <a:gd name="T49" fmla="*/ 89 h 137"/>
              <a:gd name="T50" fmla="*/ 18 w 116"/>
              <a:gd name="T51" fmla="*/ 91 h 137"/>
              <a:gd name="T52" fmla="*/ 30 w 116"/>
              <a:gd name="T53" fmla="*/ 105 h 137"/>
              <a:gd name="T54" fmla="*/ 52 w 116"/>
              <a:gd name="T55" fmla="*/ 109 h 137"/>
              <a:gd name="T56" fmla="*/ 74 w 116"/>
              <a:gd name="T57" fmla="*/ 105 h 137"/>
              <a:gd name="T58" fmla="*/ 93 w 116"/>
              <a:gd name="T59" fmla="*/ 93 h 137"/>
              <a:gd name="T60" fmla="*/ 105 w 116"/>
              <a:gd name="T61" fmla="*/ 74 h 137"/>
              <a:gd name="T62" fmla="*/ 105 w 116"/>
              <a:gd name="T63" fmla="*/ 30 h 137"/>
              <a:gd name="T64" fmla="*/ 81 w 116"/>
              <a:gd name="T65" fmla="*/ 23 h 137"/>
              <a:gd name="T66" fmla="*/ 23 w 116"/>
              <a:gd name="T67" fmla="*/ 23 h 137"/>
              <a:gd name="T68" fmla="*/ 11 w 116"/>
              <a:gd name="T69" fmla="*/ 52 h 137"/>
              <a:gd name="T70" fmla="*/ 52 w 116"/>
              <a:gd name="T71" fmla="*/ 93 h 137"/>
              <a:gd name="T72" fmla="*/ 81 w 116"/>
              <a:gd name="T73" fmla="*/ 81 h 137"/>
              <a:gd name="T74" fmla="*/ 81 w 116"/>
              <a:gd name="T75" fmla="*/ 23 h 137"/>
              <a:gd name="T76" fmla="*/ 81 w 116"/>
              <a:gd name="T77" fmla="*/ 23 h 137"/>
              <a:gd name="T78" fmla="*/ 81 w 116"/>
              <a:gd name="T79" fmla="*/ 89 h 1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16" h="137">
                <a:moveTo>
                  <a:pt x="98" y="2"/>
                </a:moveTo>
                <a:cubicBezTo>
                  <a:pt x="100" y="0"/>
                  <a:pt x="102" y="0"/>
                  <a:pt x="103" y="2"/>
                </a:cubicBezTo>
                <a:cubicBezTo>
                  <a:pt x="104" y="3"/>
                  <a:pt x="104" y="5"/>
                  <a:pt x="103" y="6"/>
                </a:cubicBezTo>
                <a:cubicBezTo>
                  <a:pt x="100" y="9"/>
                  <a:pt x="100" y="9"/>
                  <a:pt x="100" y="9"/>
                </a:cubicBezTo>
                <a:cubicBezTo>
                  <a:pt x="104" y="15"/>
                  <a:pt x="108" y="21"/>
                  <a:pt x="111" y="28"/>
                </a:cubicBezTo>
                <a:cubicBezTo>
                  <a:pt x="114" y="35"/>
                  <a:pt x="116" y="44"/>
                  <a:pt x="116" y="52"/>
                </a:cubicBezTo>
                <a:cubicBezTo>
                  <a:pt x="116" y="61"/>
                  <a:pt x="114" y="69"/>
                  <a:pt x="111" y="77"/>
                </a:cubicBezTo>
                <a:cubicBezTo>
                  <a:pt x="108" y="84"/>
                  <a:pt x="103" y="91"/>
                  <a:pt x="97" y="97"/>
                </a:cubicBezTo>
                <a:cubicBezTo>
                  <a:pt x="97" y="97"/>
                  <a:pt x="97" y="97"/>
                  <a:pt x="97" y="97"/>
                </a:cubicBezTo>
                <a:cubicBezTo>
                  <a:pt x="92" y="103"/>
                  <a:pt x="84" y="108"/>
                  <a:pt x="77" y="111"/>
                </a:cubicBezTo>
                <a:cubicBezTo>
                  <a:pt x="77" y="111"/>
                  <a:pt x="77" y="111"/>
                  <a:pt x="77" y="111"/>
                </a:cubicBezTo>
                <a:cubicBezTo>
                  <a:pt x="71" y="114"/>
                  <a:pt x="64" y="115"/>
                  <a:pt x="58" y="116"/>
                </a:cubicBezTo>
                <a:cubicBezTo>
                  <a:pt x="58" y="116"/>
                  <a:pt x="58" y="116"/>
                  <a:pt x="58" y="117"/>
                </a:cubicBezTo>
                <a:cubicBezTo>
                  <a:pt x="58" y="127"/>
                  <a:pt x="58" y="127"/>
                  <a:pt x="58" y="127"/>
                </a:cubicBezTo>
                <a:cubicBezTo>
                  <a:pt x="78" y="127"/>
                  <a:pt x="78" y="127"/>
                  <a:pt x="78" y="127"/>
                </a:cubicBezTo>
                <a:cubicBezTo>
                  <a:pt x="81" y="127"/>
                  <a:pt x="84" y="129"/>
                  <a:pt x="84" y="132"/>
                </a:cubicBezTo>
                <a:cubicBezTo>
                  <a:pt x="84" y="135"/>
                  <a:pt x="81" y="137"/>
                  <a:pt x="78" y="137"/>
                </a:cubicBezTo>
                <a:cubicBezTo>
                  <a:pt x="52" y="137"/>
                  <a:pt x="52" y="137"/>
                  <a:pt x="52" y="137"/>
                </a:cubicBezTo>
                <a:cubicBezTo>
                  <a:pt x="52" y="137"/>
                  <a:pt x="52" y="137"/>
                  <a:pt x="52" y="137"/>
                </a:cubicBezTo>
                <a:cubicBezTo>
                  <a:pt x="52" y="137"/>
                  <a:pt x="52" y="137"/>
                  <a:pt x="52" y="137"/>
                </a:cubicBezTo>
                <a:cubicBezTo>
                  <a:pt x="26" y="137"/>
                  <a:pt x="26" y="137"/>
                  <a:pt x="26" y="137"/>
                </a:cubicBezTo>
                <a:cubicBezTo>
                  <a:pt x="23" y="137"/>
                  <a:pt x="21" y="135"/>
                  <a:pt x="21" y="132"/>
                </a:cubicBezTo>
                <a:cubicBezTo>
                  <a:pt x="21" y="129"/>
                  <a:pt x="23" y="127"/>
                  <a:pt x="26" y="127"/>
                </a:cubicBezTo>
                <a:cubicBezTo>
                  <a:pt x="47" y="127"/>
                  <a:pt x="47" y="127"/>
                  <a:pt x="47" y="127"/>
                </a:cubicBezTo>
                <a:cubicBezTo>
                  <a:pt x="47" y="117"/>
                  <a:pt x="47" y="117"/>
                  <a:pt x="47" y="117"/>
                </a:cubicBezTo>
                <a:cubicBezTo>
                  <a:pt x="47" y="116"/>
                  <a:pt x="47" y="116"/>
                  <a:pt x="47" y="116"/>
                </a:cubicBezTo>
                <a:cubicBezTo>
                  <a:pt x="40" y="115"/>
                  <a:pt x="34" y="114"/>
                  <a:pt x="28" y="111"/>
                </a:cubicBezTo>
                <a:cubicBezTo>
                  <a:pt x="28" y="111"/>
                  <a:pt x="28" y="111"/>
                  <a:pt x="28" y="111"/>
                </a:cubicBezTo>
                <a:cubicBezTo>
                  <a:pt x="28" y="111"/>
                  <a:pt x="28" y="111"/>
                  <a:pt x="28" y="111"/>
                </a:cubicBezTo>
                <a:cubicBezTo>
                  <a:pt x="21" y="108"/>
                  <a:pt x="15" y="104"/>
                  <a:pt x="10" y="99"/>
                </a:cubicBezTo>
                <a:cubicBezTo>
                  <a:pt x="6" y="103"/>
                  <a:pt x="6" y="103"/>
                  <a:pt x="6" y="103"/>
                </a:cubicBezTo>
                <a:cubicBezTo>
                  <a:pt x="5" y="104"/>
                  <a:pt x="3" y="104"/>
                  <a:pt x="2" y="103"/>
                </a:cubicBezTo>
                <a:cubicBezTo>
                  <a:pt x="0" y="102"/>
                  <a:pt x="0" y="99"/>
                  <a:pt x="2" y="98"/>
                </a:cubicBezTo>
                <a:cubicBezTo>
                  <a:pt x="14" y="86"/>
                  <a:pt x="14" y="86"/>
                  <a:pt x="14" y="86"/>
                </a:cubicBezTo>
                <a:cubicBezTo>
                  <a:pt x="5" y="77"/>
                  <a:pt x="1" y="65"/>
                  <a:pt x="1" y="52"/>
                </a:cubicBezTo>
                <a:cubicBezTo>
                  <a:pt x="1" y="38"/>
                  <a:pt x="6" y="25"/>
                  <a:pt x="16" y="16"/>
                </a:cubicBezTo>
                <a:cubicBezTo>
                  <a:pt x="16" y="16"/>
                  <a:pt x="16" y="16"/>
                  <a:pt x="16" y="16"/>
                </a:cubicBezTo>
                <a:cubicBezTo>
                  <a:pt x="16" y="16"/>
                  <a:pt x="16" y="16"/>
                  <a:pt x="16" y="16"/>
                </a:cubicBezTo>
                <a:cubicBezTo>
                  <a:pt x="25" y="6"/>
                  <a:pt x="38" y="0"/>
                  <a:pt x="52" y="0"/>
                </a:cubicBezTo>
                <a:cubicBezTo>
                  <a:pt x="65" y="0"/>
                  <a:pt x="77" y="5"/>
                  <a:pt x="87" y="13"/>
                </a:cubicBezTo>
                <a:cubicBezTo>
                  <a:pt x="93" y="7"/>
                  <a:pt x="93" y="7"/>
                  <a:pt x="93" y="7"/>
                </a:cubicBezTo>
                <a:cubicBezTo>
                  <a:pt x="93" y="7"/>
                  <a:pt x="93" y="7"/>
                  <a:pt x="93" y="7"/>
                </a:cubicBezTo>
                <a:cubicBezTo>
                  <a:pt x="93" y="7"/>
                  <a:pt x="93" y="7"/>
                  <a:pt x="93" y="7"/>
                </a:cubicBezTo>
                <a:cubicBezTo>
                  <a:pt x="93" y="7"/>
                  <a:pt x="93" y="7"/>
                  <a:pt x="93" y="7"/>
                </a:cubicBezTo>
                <a:cubicBezTo>
                  <a:pt x="98" y="2"/>
                  <a:pt x="98" y="2"/>
                  <a:pt x="98" y="2"/>
                </a:cubicBezTo>
                <a:close/>
                <a:moveTo>
                  <a:pt x="95" y="14"/>
                </a:moveTo>
                <a:cubicBezTo>
                  <a:pt x="91" y="18"/>
                  <a:pt x="91" y="18"/>
                  <a:pt x="91" y="18"/>
                </a:cubicBezTo>
                <a:cubicBezTo>
                  <a:pt x="99" y="27"/>
                  <a:pt x="104" y="39"/>
                  <a:pt x="104" y="52"/>
                </a:cubicBezTo>
                <a:cubicBezTo>
                  <a:pt x="104" y="66"/>
                  <a:pt x="98" y="79"/>
                  <a:pt x="89" y="89"/>
                </a:cubicBezTo>
                <a:cubicBezTo>
                  <a:pt x="89" y="89"/>
                  <a:pt x="89" y="89"/>
                  <a:pt x="89" y="89"/>
                </a:cubicBezTo>
                <a:cubicBezTo>
                  <a:pt x="79" y="98"/>
                  <a:pt x="66" y="104"/>
                  <a:pt x="52" y="104"/>
                </a:cubicBezTo>
                <a:cubicBezTo>
                  <a:pt x="39" y="104"/>
                  <a:pt x="27" y="99"/>
                  <a:pt x="18" y="91"/>
                </a:cubicBezTo>
                <a:cubicBezTo>
                  <a:pt x="14" y="95"/>
                  <a:pt x="14" y="95"/>
                  <a:pt x="14" y="95"/>
                </a:cubicBezTo>
                <a:cubicBezTo>
                  <a:pt x="19" y="99"/>
                  <a:pt x="24" y="103"/>
                  <a:pt x="30" y="105"/>
                </a:cubicBezTo>
                <a:cubicBezTo>
                  <a:pt x="30" y="105"/>
                  <a:pt x="30" y="105"/>
                  <a:pt x="30" y="105"/>
                </a:cubicBezTo>
                <a:cubicBezTo>
                  <a:pt x="37" y="108"/>
                  <a:pt x="45" y="109"/>
                  <a:pt x="52" y="109"/>
                </a:cubicBezTo>
                <a:cubicBezTo>
                  <a:pt x="60" y="109"/>
                  <a:pt x="67" y="108"/>
                  <a:pt x="74" y="105"/>
                </a:cubicBezTo>
                <a:cubicBezTo>
                  <a:pt x="74" y="105"/>
                  <a:pt x="74" y="105"/>
                  <a:pt x="74" y="105"/>
                </a:cubicBezTo>
                <a:cubicBezTo>
                  <a:pt x="81" y="102"/>
                  <a:pt x="88" y="98"/>
                  <a:pt x="93" y="93"/>
                </a:cubicBezTo>
                <a:cubicBezTo>
                  <a:pt x="93" y="93"/>
                  <a:pt x="93" y="93"/>
                  <a:pt x="93" y="93"/>
                </a:cubicBezTo>
                <a:cubicBezTo>
                  <a:pt x="93" y="93"/>
                  <a:pt x="93" y="93"/>
                  <a:pt x="93" y="93"/>
                </a:cubicBezTo>
                <a:cubicBezTo>
                  <a:pt x="98" y="87"/>
                  <a:pt x="102" y="81"/>
                  <a:pt x="105" y="74"/>
                </a:cubicBezTo>
                <a:cubicBezTo>
                  <a:pt x="108" y="67"/>
                  <a:pt x="110" y="60"/>
                  <a:pt x="110" y="52"/>
                </a:cubicBezTo>
                <a:cubicBezTo>
                  <a:pt x="110" y="44"/>
                  <a:pt x="108" y="37"/>
                  <a:pt x="105" y="30"/>
                </a:cubicBezTo>
                <a:cubicBezTo>
                  <a:pt x="103" y="24"/>
                  <a:pt x="99" y="19"/>
                  <a:pt x="95" y="14"/>
                </a:cubicBezTo>
                <a:close/>
                <a:moveTo>
                  <a:pt x="81" y="23"/>
                </a:moveTo>
                <a:cubicBezTo>
                  <a:pt x="74" y="16"/>
                  <a:pt x="64" y="11"/>
                  <a:pt x="52" y="11"/>
                </a:cubicBezTo>
                <a:cubicBezTo>
                  <a:pt x="41" y="11"/>
                  <a:pt x="31" y="16"/>
                  <a:pt x="23" y="23"/>
                </a:cubicBezTo>
                <a:cubicBezTo>
                  <a:pt x="23" y="23"/>
                  <a:pt x="23" y="23"/>
                  <a:pt x="23" y="23"/>
                </a:cubicBezTo>
                <a:cubicBezTo>
                  <a:pt x="16" y="31"/>
                  <a:pt x="11" y="41"/>
                  <a:pt x="11" y="52"/>
                </a:cubicBezTo>
                <a:cubicBezTo>
                  <a:pt x="11" y="63"/>
                  <a:pt x="16" y="74"/>
                  <a:pt x="23" y="81"/>
                </a:cubicBezTo>
                <a:cubicBezTo>
                  <a:pt x="31" y="88"/>
                  <a:pt x="41" y="93"/>
                  <a:pt x="52" y="93"/>
                </a:cubicBezTo>
                <a:cubicBezTo>
                  <a:pt x="64" y="93"/>
                  <a:pt x="74" y="89"/>
                  <a:pt x="81" y="81"/>
                </a:cubicBezTo>
                <a:cubicBezTo>
                  <a:pt x="81" y="81"/>
                  <a:pt x="81" y="81"/>
                  <a:pt x="81" y="81"/>
                </a:cubicBezTo>
                <a:cubicBezTo>
                  <a:pt x="89" y="74"/>
                  <a:pt x="93" y="63"/>
                  <a:pt x="93" y="52"/>
                </a:cubicBezTo>
                <a:cubicBezTo>
                  <a:pt x="93" y="41"/>
                  <a:pt x="89" y="31"/>
                  <a:pt x="81" y="23"/>
                </a:cubicBezTo>
                <a:cubicBezTo>
                  <a:pt x="81" y="23"/>
                  <a:pt x="81" y="23"/>
                  <a:pt x="81" y="23"/>
                </a:cubicBezTo>
                <a:cubicBezTo>
                  <a:pt x="81" y="23"/>
                  <a:pt x="81" y="23"/>
                  <a:pt x="81" y="23"/>
                </a:cubicBezTo>
                <a:close/>
                <a:moveTo>
                  <a:pt x="89" y="89"/>
                </a:moveTo>
                <a:cubicBezTo>
                  <a:pt x="86" y="91"/>
                  <a:pt x="83" y="91"/>
                  <a:pt x="81" y="89"/>
                </a:cubicBezTo>
                <a:cubicBezTo>
                  <a:pt x="89" y="89"/>
                  <a:pt x="89" y="89"/>
                  <a:pt x="89" y="8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30" name="Freeform 4019"/>
          <p:cNvSpPr>
            <a:spLocks noEditPoints="1"/>
          </p:cNvSpPr>
          <p:nvPr/>
        </p:nvSpPr>
        <p:spPr bwMode="auto">
          <a:xfrm>
            <a:off x="7423152" y="3810679"/>
            <a:ext cx="227906" cy="228538"/>
          </a:xfrm>
          <a:custGeom>
            <a:avLst/>
            <a:gdLst>
              <a:gd name="T0" fmla="*/ 120 w 141"/>
              <a:gd name="T1" fmla="*/ 21 h 141"/>
              <a:gd name="T2" fmla="*/ 141 w 141"/>
              <a:gd name="T3" fmla="*/ 71 h 141"/>
              <a:gd name="T4" fmla="*/ 120 w 141"/>
              <a:gd name="T5" fmla="*/ 121 h 141"/>
              <a:gd name="T6" fmla="*/ 20 w 141"/>
              <a:gd name="T7" fmla="*/ 120 h 141"/>
              <a:gd name="T8" fmla="*/ 0 w 141"/>
              <a:gd name="T9" fmla="*/ 71 h 141"/>
              <a:gd name="T10" fmla="*/ 21 w 141"/>
              <a:gd name="T11" fmla="*/ 20 h 141"/>
              <a:gd name="T12" fmla="*/ 60 w 141"/>
              <a:gd name="T13" fmla="*/ 12 h 141"/>
              <a:gd name="T14" fmla="*/ 53 w 141"/>
              <a:gd name="T15" fmla="*/ 34 h 141"/>
              <a:gd name="T16" fmla="*/ 52 w 141"/>
              <a:gd name="T17" fmla="*/ 45 h 141"/>
              <a:gd name="T18" fmla="*/ 66 w 141"/>
              <a:gd name="T19" fmla="*/ 48 h 141"/>
              <a:gd name="T20" fmla="*/ 76 w 141"/>
              <a:gd name="T21" fmla="*/ 66 h 141"/>
              <a:gd name="T22" fmla="*/ 76 w 141"/>
              <a:gd name="T23" fmla="*/ 66 h 141"/>
              <a:gd name="T24" fmla="*/ 64 w 141"/>
              <a:gd name="T25" fmla="*/ 88 h 141"/>
              <a:gd name="T26" fmla="*/ 65 w 141"/>
              <a:gd name="T27" fmla="*/ 101 h 141"/>
              <a:gd name="T28" fmla="*/ 65 w 141"/>
              <a:gd name="T29" fmla="*/ 111 h 141"/>
              <a:gd name="T30" fmla="*/ 33 w 141"/>
              <a:gd name="T31" fmla="*/ 93 h 141"/>
              <a:gd name="T32" fmla="*/ 17 w 141"/>
              <a:gd name="T33" fmla="*/ 76 h 141"/>
              <a:gd name="T34" fmla="*/ 20 w 141"/>
              <a:gd name="T35" fmla="*/ 60 h 141"/>
              <a:gd name="T36" fmla="*/ 11 w 141"/>
              <a:gd name="T37" fmla="*/ 61 h 141"/>
              <a:gd name="T38" fmla="*/ 28 w 141"/>
              <a:gd name="T39" fmla="*/ 113 h 141"/>
              <a:gd name="T40" fmla="*/ 28 w 141"/>
              <a:gd name="T41" fmla="*/ 113 h 141"/>
              <a:gd name="T42" fmla="*/ 66 w 141"/>
              <a:gd name="T43" fmla="*/ 123 h 141"/>
              <a:gd name="T44" fmla="*/ 112 w 141"/>
              <a:gd name="T45" fmla="*/ 113 h 141"/>
              <a:gd name="T46" fmla="*/ 120 w 141"/>
              <a:gd name="T47" fmla="*/ 103 h 141"/>
              <a:gd name="T48" fmla="*/ 106 w 141"/>
              <a:gd name="T49" fmla="*/ 108 h 141"/>
              <a:gd name="T50" fmla="*/ 106 w 141"/>
              <a:gd name="T51" fmla="*/ 108 h 141"/>
              <a:gd name="T52" fmla="*/ 105 w 141"/>
              <a:gd name="T53" fmla="*/ 107 h 141"/>
              <a:gd name="T54" fmla="*/ 100 w 141"/>
              <a:gd name="T55" fmla="*/ 66 h 141"/>
              <a:gd name="T56" fmla="*/ 86 w 141"/>
              <a:gd name="T57" fmla="*/ 55 h 141"/>
              <a:gd name="T58" fmla="*/ 92 w 141"/>
              <a:gd name="T59" fmla="*/ 34 h 141"/>
              <a:gd name="T60" fmla="*/ 79 w 141"/>
              <a:gd name="T61" fmla="*/ 27 h 141"/>
              <a:gd name="T62" fmla="*/ 79 w 141"/>
              <a:gd name="T63" fmla="*/ 24 h 141"/>
              <a:gd name="T64" fmla="*/ 70 w 141"/>
              <a:gd name="T65" fmla="*/ 11 h 141"/>
              <a:gd name="T66" fmla="*/ 60 w 141"/>
              <a:gd name="T67" fmla="*/ 12 h 141"/>
              <a:gd name="T68" fmla="*/ 13 w 141"/>
              <a:gd name="T69" fmla="*/ 54 h 141"/>
              <a:gd name="T70" fmla="*/ 25 w 141"/>
              <a:gd name="T71" fmla="*/ 64 h 141"/>
              <a:gd name="T72" fmla="*/ 31 w 141"/>
              <a:gd name="T73" fmla="*/ 84 h 141"/>
              <a:gd name="T74" fmla="*/ 49 w 141"/>
              <a:gd name="T75" fmla="*/ 106 h 141"/>
              <a:gd name="T76" fmla="*/ 58 w 141"/>
              <a:gd name="T77" fmla="*/ 101 h 141"/>
              <a:gd name="T78" fmla="*/ 58 w 141"/>
              <a:gd name="T79" fmla="*/ 88 h 141"/>
              <a:gd name="T80" fmla="*/ 69 w 141"/>
              <a:gd name="T81" fmla="*/ 64 h 141"/>
              <a:gd name="T82" fmla="*/ 68 w 141"/>
              <a:gd name="T83" fmla="*/ 59 h 141"/>
              <a:gd name="T84" fmla="*/ 52 w 141"/>
              <a:gd name="T85" fmla="*/ 51 h 141"/>
              <a:gd name="T86" fmla="*/ 36 w 141"/>
              <a:gd name="T87" fmla="*/ 44 h 141"/>
              <a:gd name="T88" fmla="*/ 53 w 141"/>
              <a:gd name="T89" fmla="*/ 14 h 141"/>
              <a:gd name="T90" fmla="*/ 28 w 141"/>
              <a:gd name="T91" fmla="*/ 28 h 141"/>
              <a:gd name="T92" fmla="*/ 13 w 141"/>
              <a:gd name="T93" fmla="*/ 55 h 141"/>
              <a:gd name="T94" fmla="*/ 67 w 141"/>
              <a:gd name="T95" fmla="*/ 129 h 141"/>
              <a:gd name="T96" fmla="*/ 70 w 141"/>
              <a:gd name="T97" fmla="*/ 130 h 141"/>
              <a:gd name="T98" fmla="*/ 128 w 141"/>
              <a:gd name="T99" fmla="*/ 83 h 141"/>
              <a:gd name="T100" fmla="*/ 130 w 141"/>
              <a:gd name="T101" fmla="*/ 71 h 141"/>
              <a:gd name="T102" fmla="*/ 112 w 141"/>
              <a:gd name="T103" fmla="*/ 28 h 141"/>
              <a:gd name="T104" fmla="*/ 80 w 141"/>
              <a:gd name="T105" fmla="*/ 12 h 141"/>
              <a:gd name="T106" fmla="*/ 85 w 141"/>
              <a:gd name="T107" fmla="*/ 23 h 141"/>
              <a:gd name="T108" fmla="*/ 85 w 141"/>
              <a:gd name="T109" fmla="*/ 25 h 141"/>
              <a:gd name="T110" fmla="*/ 99 w 141"/>
              <a:gd name="T111" fmla="*/ 31 h 141"/>
              <a:gd name="T112" fmla="*/ 91 w 141"/>
              <a:gd name="T113" fmla="*/ 52 h 141"/>
              <a:gd name="T114" fmla="*/ 102 w 141"/>
              <a:gd name="T115" fmla="*/ 60 h 141"/>
              <a:gd name="T116" fmla="*/ 109 w 141"/>
              <a:gd name="T117" fmla="*/ 102 h 141"/>
              <a:gd name="T118" fmla="*/ 117 w 141"/>
              <a:gd name="T119" fmla="*/ 97 h 141"/>
              <a:gd name="T120" fmla="*/ 92 w 141"/>
              <a:gd name="T121" fmla="*/ 33 h 141"/>
              <a:gd name="T122" fmla="*/ 92 w 141"/>
              <a:gd name="T123" fmla="*/ 33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1" h="141">
                <a:moveTo>
                  <a:pt x="70" y="0"/>
                </a:moveTo>
                <a:cubicBezTo>
                  <a:pt x="89" y="0"/>
                  <a:pt x="107" y="8"/>
                  <a:pt x="120" y="21"/>
                </a:cubicBezTo>
                <a:cubicBezTo>
                  <a:pt x="120" y="21"/>
                  <a:pt x="120" y="21"/>
                  <a:pt x="120" y="21"/>
                </a:cubicBezTo>
                <a:cubicBezTo>
                  <a:pt x="133" y="34"/>
                  <a:pt x="141" y="51"/>
                  <a:pt x="141" y="71"/>
                </a:cubicBezTo>
                <a:cubicBezTo>
                  <a:pt x="141" y="90"/>
                  <a:pt x="133" y="108"/>
                  <a:pt x="120" y="120"/>
                </a:cubicBezTo>
                <a:cubicBezTo>
                  <a:pt x="120" y="121"/>
                  <a:pt x="120" y="121"/>
                  <a:pt x="120" y="121"/>
                </a:cubicBezTo>
                <a:cubicBezTo>
                  <a:pt x="107" y="133"/>
                  <a:pt x="89" y="141"/>
                  <a:pt x="70" y="141"/>
                </a:cubicBezTo>
                <a:cubicBezTo>
                  <a:pt x="51" y="141"/>
                  <a:pt x="33" y="133"/>
                  <a:pt x="20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7" y="108"/>
                  <a:pt x="0" y="90"/>
                  <a:pt x="0" y="71"/>
                </a:cubicBezTo>
                <a:cubicBezTo>
                  <a:pt x="0" y="51"/>
                  <a:pt x="7" y="34"/>
                  <a:pt x="20" y="21"/>
                </a:cubicBezTo>
                <a:cubicBezTo>
                  <a:pt x="21" y="20"/>
                  <a:pt x="21" y="20"/>
                  <a:pt x="21" y="20"/>
                </a:cubicBezTo>
                <a:cubicBezTo>
                  <a:pt x="33" y="8"/>
                  <a:pt x="51" y="0"/>
                  <a:pt x="70" y="0"/>
                </a:cubicBezTo>
                <a:close/>
                <a:moveTo>
                  <a:pt x="60" y="12"/>
                </a:moveTo>
                <a:cubicBezTo>
                  <a:pt x="60" y="13"/>
                  <a:pt x="60" y="14"/>
                  <a:pt x="60" y="15"/>
                </a:cubicBezTo>
                <a:cubicBezTo>
                  <a:pt x="59" y="22"/>
                  <a:pt x="57" y="30"/>
                  <a:pt x="53" y="34"/>
                </a:cubicBezTo>
                <a:cubicBezTo>
                  <a:pt x="52" y="36"/>
                  <a:pt x="42" y="42"/>
                  <a:pt x="42" y="44"/>
                </a:cubicBezTo>
                <a:cubicBezTo>
                  <a:pt x="42" y="45"/>
                  <a:pt x="44" y="45"/>
                  <a:pt x="52" y="45"/>
                </a:cubicBezTo>
                <a:cubicBezTo>
                  <a:pt x="52" y="45"/>
                  <a:pt x="52" y="45"/>
                  <a:pt x="52" y="45"/>
                </a:cubicBezTo>
                <a:cubicBezTo>
                  <a:pt x="56" y="45"/>
                  <a:pt x="61" y="46"/>
                  <a:pt x="66" y="48"/>
                </a:cubicBezTo>
                <a:cubicBezTo>
                  <a:pt x="69" y="50"/>
                  <a:pt x="72" y="52"/>
                  <a:pt x="73" y="55"/>
                </a:cubicBezTo>
                <a:cubicBezTo>
                  <a:pt x="76" y="58"/>
                  <a:pt x="76" y="62"/>
                  <a:pt x="76" y="66"/>
                </a:cubicBezTo>
                <a:cubicBezTo>
                  <a:pt x="76" y="66"/>
                  <a:pt x="76" y="66"/>
                  <a:pt x="76" y="66"/>
                </a:cubicBezTo>
                <a:cubicBezTo>
                  <a:pt x="76" y="66"/>
                  <a:pt x="76" y="66"/>
                  <a:pt x="76" y="66"/>
                </a:cubicBezTo>
                <a:cubicBezTo>
                  <a:pt x="75" y="68"/>
                  <a:pt x="74" y="71"/>
                  <a:pt x="71" y="74"/>
                </a:cubicBezTo>
                <a:cubicBezTo>
                  <a:pt x="64" y="82"/>
                  <a:pt x="64" y="83"/>
                  <a:pt x="64" y="88"/>
                </a:cubicBezTo>
                <a:cubicBezTo>
                  <a:pt x="64" y="89"/>
                  <a:pt x="65" y="92"/>
                  <a:pt x="65" y="95"/>
                </a:cubicBezTo>
                <a:cubicBezTo>
                  <a:pt x="65" y="97"/>
                  <a:pt x="65" y="99"/>
                  <a:pt x="65" y="101"/>
                </a:cubicBezTo>
                <a:cubicBezTo>
                  <a:pt x="65" y="105"/>
                  <a:pt x="65" y="108"/>
                  <a:pt x="65" y="111"/>
                </a:cubicBezTo>
                <a:cubicBezTo>
                  <a:pt x="65" y="111"/>
                  <a:pt x="65" y="111"/>
                  <a:pt x="65" y="111"/>
                </a:cubicBezTo>
                <a:cubicBezTo>
                  <a:pt x="63" y="127"/>
                  <a:pt x="49" y="116"/>
                  <a:pt x="44" y="110"/>
                </a:cubicBezTo>
                <a:cubicBezTo>
                  <a:pt x="39" y="105"/>
                  <a:pt x="34" y="97"/>
                  <a:pt x="33" y="93"/>
                </a:cubicBezTo>
                <a:cubicBezTo>
                  <a:pt x="32" y="92"/>
                  <a:pt x="30" y="91"/>
                  <a:pt x="28" y="90"/>
                </a:cubicBezTo>
                <a:cubicBezTo>
                  <a:pt x="23" y="88"/>
                  <a:pt x="17" y="85"/>
                  <a:pt x="17" y="76"/>
                </a:cubicBezTo>
                <a:cubicBezTo>
                  <a:pt x="16" y="70"/>
                  <a:pt x="18" y="66"/>
                  <a:pt x="18" y="62"/>
                </a:cubicBezTo>
                <a:cubicBezTo>
                  <a:pt x="19" y="61"/>
                  <a:pt x="20" y="61"/>
                  <a:pt x="20" y="60"/>
                </a:cubicBezTo>
                <a:cubicBezTo>
                  <a:pt x="19" y="60"/>
                  <a:pt x="17" y="60"/>
                  <a:pt x="15" y="61"/>
                </a:cubicBezTo>
                <a:cubicBezTo>
                  <a:pt x="13" y="61"/>
                  <a:pt x="12" y="61"/>
                  <a:pt x="11" y="61"/>
                </a:cubicBezTo>
                <a:cubicBezTo>
                  <a:pt x="11" y="64"/>
                  <a:pt x="10" y="68"/>
                  <a:pt x="10" y="71"/>
                </a:cubicBezTo>
                <a:cubicBezTo>
                  <a:pt x="10" y="87"/>
                  <a:pt x="17" y="102"/>
                  <a:pt x="28" y="113"/>
                </a:cubicBezTo>
                <a:cubicBezTo>
                  <a:pt x="28" y="113"/>
                  <a:pt x="28" y="113"/>
                  <a:pt x="28" y="113"/>
                </a:cubicBezTo>
                <a:cubicBezTo>
                  <a:pt x="28" y="113"/>
                  <a:pt x="28" y="113"/>
                  <a:pt x="28" y="113"/>
                </a:cubicBezTo>
                <a:cubicBezTo>
                  <a:pt x="34" y="119"/>
                  <a:pt x="42" y="124"/>
                  <a:pt x="51" y="127"/>
                </a:cubicBezTo>
                <a:cubicBezTo>
                  <a:pt x="56" y="126"/>
                  <a:pt x="61" y="124"/>
                  <a:pt x="66" y="123"/>
                </a:cubicBezTo>
                <a:cubicBezTo>
                  <a:pt x="77" y="121"/>
                  <a:pt x="87" y="119"/>
                  <a:pt x="99" y="123"/>
                </a:cubicBezTo>
                <a:cubicBezTo>
                  <a:pt x="104" y="120"/>
                  <a:pt x="108" y="117"/>
                  <a:pt x="112" y="113"/>
                </a:cubicBezTo>
                <a:cubicBezTo>
                  <a:pt x="112" y="113"/>
                  <a:pt x="112" y="113"/>
                  <a:pt x="112" y="113"/>
                </a:cubicBezTo>
                <a:cubicBezTo>
                  <a:pt x="115" y="110"/>
                  <a:pt x="118" y="106"/>
                  <a:pt x="120" y="103"/>
                </a:cubicBezTo>
                <a:cubicBezTo>
                  <a:pt x="118" y="105"/>
                  <a:pt x="115" y="106"/>
                  <a:pt x="113" y="107"/>
                </a:cubicBezTo>
                <a:cubicBezTo>
                  <a:pt x="111" y="109"/>
                  <a:pt x="108" y="109"/>
                  <a:pt x="106" y="108"/>
                </a:cubicBezTo>
                <a:cubicBezTo>
                  <a:pt x="106" y="108"/>
                  <a:pt x="106" y="108"/>
                  <a:pt x="106" y="108"/>
                </a:cubicBezTo>
                <a:cubicBezTo>
                  <a:pt x="106" y="108"/>
                  <a:pt x="106" y="108"/>
                  <a:pt x="106" y="108"/>
                </a:cubicBezTo>
                <a:cubicBezTo>
                  <a:pt x="106" y="108"/>
                  <a:pt x="105" y="107"/>
                  <a:pt x="105" y="107"/>
                </a:cubicBezTo>
                <a:cubicBezTo>
                  <a:pt x="105" y="107"/>
                  <a:pt x="105" y="107"/>
                  <a:pt x="105" y="107"/>
                </a:cubicBezTo>
                <a:cubicBezTo>
                  <a:pt x="100" y="101"/>
                  <a:pt x="102" y="93"/>
                  <a:pt x="105" y="86"/>
                </a:cubicBezTo>
                <a:cubicBezTo>
                  <a:pt x="107" y="78"/>
                  <a:pt x="110" y="69"/>
                  <a:pt x="100" y="66"/>
                </a:cubicBezTo>
                <a:cubicBezTo>
                  <a:pt x="98" y="65"/>
                  <a:pt x="97" y="65"/>
                  <a:pt x="95" y="64"/>
                </a:cubicBezTo>
                <a:cubicBezTo>
                  <a:pt x="91" y="62"/>
                  <a:pt x="88" y="59"/>
                  <a:pt x="86" y="55"/>
                </a:cubicBezTo>
                <a:cubicBezTo>
                  <a:pt x="81" y="47"/>
                  <a:pt x="84" y="42"/>
                  <a:pt x="89" y="36"/>
                </a:cubicBezTo>
                <a:cubicBezTo>
                  <a:pt x="90" y="35"/>
                  <a:pt x="91" y="35"/>
                  <a:pt x="92" y="34"/>
                </a:cubicBezTo>
                <a:cubicBezTo>
                  <a:pt x="87" y="34"/>
                  <a:pt x="82" y="34"/>
                  <a:pt x="79" y="27"/>
                </a:cubicBezTo>
                <a:cubicBezTo>
                  <a:pt x="79" y="27"/>
                  <a:pt x="79" y="27"/>
                  <a:pt x="79" y="27"/>
                </a:cubicBezTo>
                <a:cubicBezTo>
                  <a:pt x="79" y="27"/>
                  <a:pt x="79" y="27"/>
                  <a:pt x="79" y="27"/>
                </a:cubicBezTo>
                <a:cubicBezTo>
                  <a:pt x="79" y="26"/>
                  <a:pt x="79" y="25"/>
                  <a:pt x="79" y="24"/>
                </a:cubicBezTo>
                <a:cubicBezTo>
                  <a:pt x="78" y="24"/>
                  <a:pt x="78" y="24"/>
                  <a:pt x="78" y="24"/>
                </a:cubicBezTo>
                <a:cubicBezTo>
                  <a:pt x="78" y="18"/>
                  <a:pt x="75" y="15"/>
                  <a:pt x="70" y="11"/>
                </a:cubicBezTo>
                <a:cubicBezTo>
                  <a:pt x="70" y="11"/>
                  <a:pt x="70" y="11"/>
                  <a:pt x="70" y="11"/>
                </a:cubicBezTo>
                <a:cubicBezTo>
                  <a:pt x="67" y="11"/>
                  <a:pt x="64" y="11"/>
                  <a:pt x="60" y="12"/>
                </a:cubicBezTo>
                <a:close/>
                <a:moveTo>
                  <a:pt x="13" y="55"/>
                </a:moveTo>
                <a:cubicBezTo>
                  <a:pt x="13" y="54"/>
                  <a:pt x="13" y="54"/>
                  <a:pt x="13" y="54"/>
                </a:cubicBezTo>
                <a:cubicBezTo>
                  <a:pt x="16" y="54"/>
                  <a:pt x="19" y="53"/>
                  <a:pt x="22" y="54"/>
                </a:cubicBezTo>
                <a:cubicBezTo>
                  <a:pt x="27" y="56"/>
                  <a:pt x="26" y="59"/>
                  <a:pt x="25" y="64"/>
                </a:cubicBezTo>
                <a:cubicBezTo>
                  <a:pt x="24" y="67"/>
                  <a:pt x="23" y="71"/>
                  <a:pt x="23" y="75"/>
                </a:cubicBezTo>
                <a:cubicBezTo>
                  <a:pt x="23" y="81"/>
                  <a:pt x="27" y="83"/>
                  <a:pt x="31" y="84"/>
                </a:cubicBezTo>
                <a:cubicBezTo>
                  <a:pt x="34" y="86"/>
                  <a:pt x="37" y="88"/>
                  <a:pt x="39" y="91"/>
                </a:cubicBezTo>
                <a:cubicBezTo>
                  <a:pt x="40" y="94"/>
                  <a:pt x="44" y="101"/>
                  <a:pt x="49" y="106"/>
                </a:cubicBezTo>
                <a:cubicBezTo>
                  <a:pt x="50" y="107"/>
                  <a:pt x="58" y="116"/>
                  <a:pt x="58" y="110"/>
                </a:cubicBezTo>
                <a:cubicBezTo>
                  <a:pt x="59" y="107"/>
                  <a:pt x="58" y="104"/>
                  <a:pt x="58" y="101"/>
                </a:cubicBezTo>
                <a:cubicBezTo>
                  <a:pt x="58" y="99"/>
                  <a:pt x="58" y="97"/>
                  <a:pt x="58" y="95"/>
                </a:cubicBezTo>
                <a:cubicBezTo>
                  <a:pt x="58" y="92"/>
                  <a:pt x="58" y="90"/>
                  <a:pt x="58" y="88"/>
                </a:cubicBezTo>
                <a:cubicBezTo>
                  <a:pt x="57" y="82"/>
                  <a:pt x="57" y="80"/>
                  <a:pt x="66" y="69"/>
                </a:cubicBezTo>
                <a:cubicBezTo>
                  <a:pt x="68" y="68"/>
                  <a:pt x="69" y="66"/>
                  <a:pt x="69" y="64"/>
                </a:cubicBezTo>
                <a:cubicBezTo>
                  <a:pt x="69" y="64"/>
                  <a:pt x="69" y="64"/>
                  <a:pt x="69" y="64"/>
                </a:cubicBezTo>
                <a:cubicBezTo>
                  <a:pt x="70" y="62"/>
                  <a:pt x="69" y="61"/>
                  <a:pt x="68" y="59"/>
                </a:cubicBezTo>
                <a:cubicBezTo>
                  <a:pt x="67" y="57"/>
                  <a:pt x="65" y="55"/>
                  <a:pt x="62" y="54"/>
                </a:cubicBezTo>
                <a:cubicBezTo>
                  <a:pt x="59" y="52"/>
                  <a:pt x="55" y="51"/>
                  <a:pt x="52" y="51"/>
                </a:cubicBezTo>
                <a:cubicBezTo>
                  <a:pt x="52" y="51"/>
                  <a:pt x="52" y="51"/>
                  <a:pt x="52" y="51"/>
                </a:cubicBezTo>
                <a:cubicBezTo>
                  <a:pt x="40" y="51"/>
                  <a:pt x="36" y="51"/>
                  <a:pt x="36" y="44"/>
                </a:cubicBezTo>
                <a:cubicBezTo>
                  <a:pt x="36" y="38"/>
                  <a:pt x="45" y="34"/>
                  <a:pt x="49" y="30"/>
                </a:cubicBezTo>
                <a:cubicBezTo>
                  <a:pt x="51" y="27"/>
                  <a:pt x="52" y="20"/>
                  <a:pt x="53" y="14"/>
                </a:cubicBezTo>
                <a:cubicBezTo>
                  <a:pt x="54" y="13"/>
                  <a:pt x="54" y="13"/>
                  <a:pt x="54" y="13"/>
                </a:cubicBezTo>
                <a:cubicBezTo>
                  <a:pt x="44" y="16"/>
                  <a:pt x="35" y="21"/>
                  <a:pt x="28" y="28"/>
                </a:cubicBezTo>
                <a:cubicBezTo>
                  <a:pt x="28" y="28"/>
                  <a:pt x="28" y="28"/>
                  <a:pt x="28" y="28"/>
                </a:cubicBezTo>
                <a:cubicBezTo>
                  <a:pt x="21" y="36"/>
                  <a:pt x="15" y="45"/>
                  <a:pt x="13" y="55"/>
                </a:cubicBezTo>
                <a:close/>
                <a:moveTo>
                  <a:pt x="89" y="127"/>
                </a:moveTo>
                <a:cubicBezTo>
                  <a:pt x="82" y="126"/>
                  <a:pt x="74" y="128"/>
                  <a:pt x="67" y="129"/>
                </a:cubicBezTo>
                <a:cubicBezTo>
                  <a:pt x="66" y="129"/>
                  <a:pt x="65" y="130"/>
                  <a:pt x="64" y="130"/>
                </a:cubicBezTo>
                <a:cubicBezTo>
                  <a:pt x="66" y="130"/>
                  <a:pt x="68" y="130"/>
                  <a:pt x="70" y="130"/>
                </a:cubicBezTo>
                <a:cubicBezTo>
                  <a:pt x="77" y="130"/>
                  <a:pt x="83" y="129"/>
                  <a:pt x="89" y="127"/>
                </a:cubicBezTo>
                <a:close/>
                <a:moveTo>
                  <a:pt x="128" y="83"/>
                </a:moveTo>
                <a:cubicBezTo>
                  <a:pt x="128" y="83"/>
                  <a:pt x="128" y="82"/>
                  <a:pt x="129" y="82"/>
                </a:cubicBezTo>
                <a:cubicBezTo>
                  <a:pt x="129" y="78"/>
                  <a:pt x="130" y="75"/>
                  <a:pt x="130" y="71"/>
                </a:cubicBezTo>
                <a:cubicBezTo>
                  <a:pt x="130" y="54"/>
                  <a:pt x="123" y="39"/>
                  <a:pt x="112" y="28"/>
                </a:cubicBezTo>
                <a:cubicBezTo>
                  <a:pt x="112" y="28"/>
                  <a:pt x="112" y="28"/>
                  <a:pt x="112" y="28"/>
                </a:cubicBezTo>
                <a:cubicBezTo>
                  <a:pt x="112" y="28"/>
                  <a:pt x="112" y="28"/>
                  <a:pt x="112" y="28"/>
                </a:cubicBezTo>
                <a:cubicBezTo>
                  <a:pt x="104" y="20"/>
                  <a:pt x="92" y="14"/>
                  <a:pt x="80" y="12"/>
                </a:cubicBezTo>
                <a:cubicBezTo>
                  <a:pt x="82" y="15"/>
                  <a:pt x="84" y="19"/>
                  <a:pt x="85" y="23"/>
                </a:cubicBezTo>
                <a:cubicBezTo>
                  <a:pt x="85" y="23"/>
                  <a:pt x="85" y="23"/>
                  <a:pt x="85" y="23"/>
                </a:cubicBezTo>
                <a:cubicBezTo>
                  <a:pt x="85" y="24"/>
                  <a:pt x="85" y="25"/>
                  <a:pt x="85" y="25"/>
                </a:cubicBezTo>
                <a:cubicBezTo>
                  <a:pt x="85" y="25"/>
                  <a:pt x="85" y="25"/>
                  <a:pt x="85" y="25"/>
                </a:cubicBezTo>
                <a:cubicBezTo>
                  <a:pt x="86" y="28"/>
                  <a:pt x="89" y="27"/>
                  <a:pt x="91" y="27"/>
                </a:cubicBezTo>
                <a:cubicBezTo>
                  <a:pt x="95" y="27"/>
                  <a:pt x="98" y="27"/>
                  <a:pt x="99" y="31"/>
                </a:cubicBezTo>
                <a:cubicBezTo>
                  <a:pt x="100" y="35"/>
                  <a:pt x="97" y="38"/>
                  <a:pt x="94" y="41"/>
                </a:cubicBezTo>
                <a:cubicBezTo>
                  <a:pt x="91" y="45"/>
                  <a:pt x="88" y="47"/>
                  <a:pt x="91" y="52"/>
                </a:cubicBezTo>
                <a:cubicBezTo>
                  <a:pt x="93" y="54"/>
                  <a:pt x="95" y="57"/>
                  <a:pt x="98" y="58"/>
                </a:cubicBezTo>
                <a:cubicBezTo>
                  <a:pt x="99" y="59"/>
                  <a:pt x="100" y="59"/>
                  <a:pt x="102" y="60"/>
                </a:cubicBezTo>
                <a:cubicBezTo>
                  <a:pt x="118" y="65"/>
                  <a:pt x="115" y="76"/>
                  <a:pt x="111" y="88"/>
                </a:cubicBezTo>
                <a:cubicBezTo>
                  <a:pt x="109" y="94"/>
                  <a:pt x="107" y="99"/>
                  <a:pt x="109" y="102"/>
                </a:cubicBezTo>
                <a:cubicBezTo>
                  <a:pt x="111" y="101"/>
                  <a:pt x="111" y="101"/>
                  <a:pt x="111" y="101"/>
                </a:cubicBezTo>
                <a:cubicBezTo>
                  <a:pt x="112" y="101"/>
                  <a:pt x="115" y="99"/>
                  <a:pt x="117" y="97"/>
                </a:cubicBezTo>
                <a:cubicBezTo>
                  <a:pt x="120" y="94"/>
                  <a:pt x="124" y="89"/>
                  <a:pt x="128" y="83"/>
                </a:cubicBezTo>
                <a:close/>
                <a:moveTo>
                  <a:pt x="92" y="33"/>
                </a:moveTo>
                <a:cubicBezTo>
                  <a:pt x="93" y="33"/>
                  <a:pt x="93" y="33"/>
                  <a:pt x="93" y="33"/>
                </a:cubicBezTo>
                <a:cubicBezTo>
                  <a:pt x="92" y="32"/>
                  <a:pt x="92" y="33"/>
                  <a:pt x="92" y="3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31" name="Freeform 4020"/>
          <p:cNvSpPr>
            <a:spLocks noEditPoints="1"/>
          </p:cNvSpPr>
          <p:nvPr/>
        </p:nvSpPr>
        <p:spPr bwMode="auto">
          <a:xfrm>
            <a:off x="10191566" y="5162480"/>
            <a:ext cx="205321" cy="207327"/>
          </a:xfrm>
          <a:custGeom>
            <a:avLst/>
            <a:gdLst>
              <a:gd name="T0" fmla="*/ 42 w 127"/>
              <a:gd name="T1" fmla="*/ 31 h 128"/>
              <a:gd name="T2" fmla="*/ 42 w 127"/>
              <a:gd name="T3" fmla="*/ 31 h 128"/>
              <a:gd name="T4" fmla="*/ 72 w 127"/>
              <a:gd name="T5" fmla="*/ 31 h 128"/>
              <a:gd name="T6" fmla="*/ 84 w 127"/>
              <a:gd name="T7" fmla="*/ 36 h 128"/>
              <a:gd name="T8" fmla="*/ 84 w 127"/>
              <a:gd name="T9" fmla="*/ 36 h 128"/>
              <a:gd name="T10" fmla="*/ 89 w 127"/>
              <a:gd name="T11" fmla="*/ 48 h 128"/>
              <a:gd name="T12" fmla="*/ 89 w 127"/>
              <a:gd name="T13" fmla="*/ 57 h 128"/>
              <a:gd name="T14" fmla="*/ 84 w 127"/>
              <a:gd name="T15" fmla="*/ 69 h 128"/>
              <a:gd name="T16" fmla="*/ 84 w 127"/>
              <a:gd name="T17" fmla="*/ 69 h 128"/>
              <a:gd name="T18" fmla="*/ 72 w 127"/>
              <a:gd name="T19" fmla="*/ 74 h 128"/>
              <a:gd name="T20" fmla="*/ 45 w 127"/>
              <a:gd name="T21" fmla="*/ 74 h 128"/>
              <a:gd name="T22" fmla="*/ 45 w 127"/>
              <a:gd name="T23" fmla="*/ 94 h 128"/>
              <a:gd name="T24" fmla="*/ 42 w 127"/>
              <a:gd name="T25" fmla="*/ 97 h 128"/>
              <a:gd name="T26" fmla="*/ 39 w 127"/>
              <a:gd name="T27" fmla="*/ 94 h 128"/>
              <a:gd name="T28" fmla="*/ 39 w 127"/>
              <a:gd name="T29" fmla="*/ 34 h 128"/>
              <a:gd name="T30" fmla="*/ 42 w 127"/>
              <a:gd name="T31" fmla="*/ 31 h 128"/>
              <a:gd name="T32" fmla="*/ 21 w 127"/>
              <a:gd name="T33" fmla="*/ 0 h 128"/>
              <a:gd name="T34" fmla="*/ 107 w 127"/>
              <a:gd name="T35" fmla="*/ 0 h 128"/>
              <a:gd name="T36" fmla="*/ 127 w 127"/>
              <a:gd name="T37" fmla="*/ 21 h 128"/>
              <a:gd name="T38" fmla="*/ 127 w 127"/>
              <a:gd name="T39" fmla="*/ 107 h 128"/>
              <a:gd name="T40" fmla="*/ 107 w 127"/>
              <a:gd name="T41" fmla="*/ 128 h 128"/>
              <a:gd name="T42" fmla="*/ 21 w 127"/>
              <a:gd name="T43" fmla="*/ 128 h 128"/>
              <a:gd name="T44" fmla="*/ 0 w 127"/>
              <a:gd name="T45" fmla="*/ 107 h 128"/>
              <a:gd name="T46" fmla="*/ 0 w 127"/>
              <a:gd name="T47" fmla="*/ 21 h 128"/>
              <a:gd name="T48" fmla="*/ 21 w 127"/>
              <a:gd name="T49" fmla="*/ 0 h 128"/>
              <a:gd name="T50" fmla="*/ 107 w 127"/>
              <a:gd name="T51" fmla="*/ 11 h 128"/>
              <a:gd name="T52" fmla="*/ 21 w 127"/>
              <a:gd name="T53" fmla="*/ 11 h 128"/>
              <a:gd name="T54" fmla="*/ 11 w 127"/>
              <a:gd name="T55" fmla="*/ 21 h 128"/>
              <a:gd name="T56" fmla="*/ 11 w 127"/>
              <a:gd name="T57" fmla="*/ 107 h 128"/>
              <a:gd name="T58" fmla="*/ 21 w 127"/>
              <a:gd name="T59" fmla="*/ 117 h 128"/>
              <a:gd name="T60" fmla="*/ 107 w 127"/>
              <a:gd name="T61" fmla="*/ 117 h 128"/>
              <a:gd name="T62" fmla="*/ 117 w 127"/>
              <a:gd name="T63" fmla="*/ 107 h 128"/>
              <a:gd name="T64" fmla="*/ 117 w 127"/>
              <a:gd name="T65" fmla="*/ 21 h 128"/>
              <a:gd name="T66" fmla="*/ 107 w 127"/>
              <a:gd name="T67" fmla="*/ 11 h 128"/>
              <a:gd name="T68" fmla="*/ 72 w 127"/>
              <a:gd name="T69" fmla="*/ 38 h 128"/>
              <a:gd name="T70" fmla="*/ 45 w 127"/>
              <a:gd name="T71" fmla="*/ 38 h 128"/>
              <a:gd name="T72" fmla="*/ 45 w 127"/>
              <a:gd name="T73" fmla="*/ 67 h 128"/>
              <a:gd name="T74" fmla="*/ 72 w 127"/>
              <a:gd name="T75" fmla="*/ 67 h 128"/>
              <a:gd name="T76" fmla="*/ 79 w 127"/>
              <a:gd name="T77" fmla="*/ 64 h 128"/>
              <a:gd name="T78" fmla="*/ 79 w 127"/>
              <a:gd name="T79" fmla="*/ 64 h 128"/>
              <a:gd name="T80" fmla="*/ 79 w 127"/>
              <a:gd name="T81" fmla="*/ 64 h 128"/>
              <a:gd name="T82" fmla="*/ 82 w 127"/>
              <a:gd name="T83" fmla="*/ 57 h 128"/>
              <a:gd name="T84" fmla="*/ 82 w 127"/>
              <a:gd name="T85" fmla="*/ 48 h 128"/>
              <a:gd name="T86" fmla="*/ 79 w 127"/>
              <a:gd name="T87" fmla="*/ 41 h 128"/>
              <a:gd name="T88" fmla="*/ 79 w 127"/>
              <a:gd name="T89" fmla="*/ 41 h 128"/>
              <a:gd name="T90" fmla="*/ 72 w 127"/>
              <a:gd name="T91" fmla="*/ 38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7" h="128">
                <a:moveTo>
                  <a:pt x="42" y="31"/>
                </a:moveTo>
                <a:cubicBezTo>
                  <a:pt x="42" y="31"/>
                  <a:pt x="42" y="31"/>
                  <a:pt x="42" y="31"/>
                </a:cubicBezTo>
                <a:cubicBezTo>
                  <a:pt x="72" y="31"/>
                  <a:pt x="72" y="31"/>
                  <a:pt x="72" y="31"/>
                </a:cubicBezTo>
                <a:cubicBezTo>
                  <a:pt x="76" y="31"/>
                  <a:pt x="81" y="33"/>
                  <a:pt x="84" y="36"/>
                </a:cubicBezTo>
                <a:cubicBezTo>
                  <a:pt x="84" y="36"/>
                  <a:pt x="84" y="36"/>
                  <a:pt x="84" y="36"/>
                </a:cubicBezTo>
                <a:cubicBezTo>
                  <a:pt x="87" y="39"/>
                  <a:pt x="89" y="44"/>
                  <a:pt x="89" y="48"/>
                </a:cubicBezTo>
                <a:cubicBezTo>
                  <a:pt x="89" y="57"/>
                  <a:pt x="89" y="57"/>
                  <a:pt x="89" y="57"/>
                </a:cubicBezTo>
                <a:cubicBezTo>
                  <a:pt x="89" y="62"/>
                  <a:pt x="87" y="66"/>
                  <a:pt x="84" y="69"/>
                </a:cubicBezTo>
                <a:cubicBezTo>
                  <a:pt x="84" y="69"/>
                  <a:pt x="84" y="69"/>
                  <a:pt x="84" y="69"/>
                </a:cubicBezTo>
                <a:cubicBezTo>
                  <a:pt x="81" y="72"/>
                  <a:pt x="76" y="74"/>
                  <a:pt x="72" y="74"/>
                </a:cubicBezTo>
                <a:cubicBezTo>
                  <a:pt x="45" y="74"/>
                  <a:pt x="45" y="74"/>
                  <a:pt x="45" y="74"/>
                </a:cubicBezTo>
                <a:cubicBezTo>
                  <a:pt x="45" y="94"/>
                  <a:pt x="45" y="94"/>
                  <a:pt x="45" y="94"/>
                </a:cubicBezTo>
                <a:cubicBezTo>
                  <a:pt x="45" y="96"/>
                  <a:pt x="44" y="97"/>
                  <a:pt x="42" y="97"/>
                </a:cubicBezTo>
                <a:cubicBezTo>
                  <a:pt x="40" y="97"/>
                  <a:pt x="39" y="96"/>
                  <a:pt x="39" y="94"/>
                </a:cubicBezTo>
                <a:cubicBezTo>
                  <a:pt x="39" y="74"/>
                  <a:pt x="39" y="54"/>
                  <a:pt x="39" y="34"/>
                </a:cubicBezTo>
                <a:cubicBezTo>
                  <a:pt x="39" y="33"/>
                  <a:pt x="40" y="31"/>
                  <a:pt x="42" y="31"/>
                </a:cubicBezTo>
                <a:close/>
                <a:moveTo>
                  <a:pt x="21" y="0"/>
                </a:moveTo>
                <a:cubicBezTo>
                  <a:pt x="107" y="0"/>
                  <a:pt x="107" y="0"/>
                  <a:pt x="107" y="0"/>
                </a:cubicBezTo>
                <a:cubicBezTo>
                  <a:pt x="118" y="0"/>
                  <a:pt x="127" y="10"/>
                  <a:pt x="127" y="21"/>
                </a:cubicBezTo>
                <a:cubicBezTo>
                  <a:pt x="127" y="107"/>
                  <a:pt x="127" y="107"/>
                  <a:pt x="127" y="107"/>
                </a:cubicBezTo>
                <a:cubicBezTo>
                  <a:pt x="127" y="118"/>
                  <a:pt x="118" y="128"/>
                  <a:pt x="107" y="128"/>
                </a:cubicBezTo>
                <a:cubicBezTo>
                  <a:pt x="21" y="128"/>
                  <a:pt x="21" y="128"/>
                  <a:pt x="21" y="128"/>
                </a:cubicBezTo>
                <a:cubicBezTo>
                  <a:pt x="10" y="128"/>
                  <a:pt x="0" y="118"/>
                  <a:pt x="0" y="107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0"/>
                  <a:pt x="10" y="0"/>
                  <a:pt x="21" y="0"/>
                </a:cubicBezTo>
                <a:close/>
                <a:moveTo>
                  <a:pt x="107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16" y="11"/>
                  <a:pt x="11" y="16"/>
                  <a:pt x="11" y="21"/>
                </a:cubicBezTo>
                <a:cubicBezTo>
                  <a:pt x="11" y="107"/>
                  <a:pt x="11" y="107"/>
                  <a:pt x="11" y="107"/>
                </a:cubicBezTo>
                <a:cubicBezTo>
                  <a:pt x="11" y="112"/>
                  <a:pt x="16" y="117"/>
                  <a:pt x="21" y="117"/>
                </a:cubicBezTo>
                <a:cubicBezTo>
                  <a:pt x="107" y="117"/>
                  <a:pt x="107" y="117"/>
                  <a:pt x="107" y="117"/>
                </a:cubicBezTo>
                <a:cubicBezTo>
                  <a:pt x="112" y="117"/>
                  <a:pt x="117" y="112"/>
                  <a:pt x="117" y="107"/>
                </a:cubicBezTo>
                <a:cubicBezTo>
                  <a:pt x="117" y="21"/>
                  <a:pt x="117" y="21"/>
                  <a:pt x="117" y="21"/>
                </a:cubicBezTo>
                <a:cubicBezTo>
                  <a:pt x="117" y="16"/>
                  <a:pt x="112" y="11"/>
                  <a:pt x="107" y="11"/>
                </a:cubicBezTo>
                <a:close/>
                <a:moveTo>
                  <a:pt x="72" y="38"/>
                </a:moveTo>
                <a:cubicBezTo>
                  <a:pt x="45" y="38"/>
                  <a:pt x="45" y="38"/>
                  <a:pt x="45" y="38"/>
                </a:cubicBezTo>
                <a:cubicBezTo>
                  <a:pt x="45" y="67"/>
                  <a:pt x="45" y="67"/>
                  <a:pt x="45" y="67"/>
                </a:cubicBezTo>
                <a:cubicBezTo>
                  <a:pt x="72" y="67"/>
                  <a:pt x="72" y="67"/>
                  <a:pt x="72" y="67"/>
                </a:cubicBezTo>
                <a:cubicBezTo>
                  <a:pt x="75" y="67"/>
                  <a:pt x="77" y="66"/>
                  <a:pt x="79" y="64"/>
                </a:cubicBezTo>
                <a:cubicBezTo>
                  <a:pt x="79" y="64"/>
                  <a:pt x="79" y="64"/>
                  <a:pt x="79" y="64"/>
                </a:cubicBezTo>
                <a:cubicBezTo>
                  <a:pt x="79" y="64"/>
                  <a:pt x="79" y="64"/>
                  <a:pt x="79" y="64"/>
                </a:cubicBezTo>
                <a:cubicBezTo>
                  <a:pt x="81" y="62"/>
                  <a:pt x="82" y="60"/>
                  <a:pt x="82" y="57"/>
                </a:cubicBezTo>
                <a:cubicBezTo>
                  <a:pt x="82" y="48"/>
                  <a:pt x="82" y="48"/>
                  <a:pt x="82" y="48"/>
                </a:cubicBezTo>
                <a:cubicBezTo>
                  <a:pt x="82" y="45"/>
                  <a:pt x="81" y="43"/>
                  <a:pt x="79" y="41"/>
                </a:cubicBezTo>
                <a:cubicBezTo>
                  <a:pt x="79" y="41"/>
                  <a:pt x="79" y="41"/>
                  <a:pt x="79" y="41"/>
                </a:cubicBezTo>
                <a:cubicBezTo>
                  <a:pt x="77" y="39"/>
                  <a:pt x="75" y="38"/>
                  <a:pt x="72" y="3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32" name="Freeform 4021"/>
          <p:cNvSpPr>
            <a:spLocks noEditPoints="1"/>
          </p:cNvSpPr>
          <p:nvPr/>
        </p:nvSpPr>
        <p:spPr bwMode="auto">
          <a:xfrm>
            <a:off x="6586126" y="5583291"/>
            <a:ext cx="207375" cy="205957"/>
          </a:xfrm>
          <a:custGeom>
            <a:avLst/>
            <a:gdLst>
              <a:gd name="T0" fmla="*/ 107 w 128"/>
              <a:gd name="T1" fmla="*/ 0 h 127"/>
              <a:gd name="T2" fmla="*/ 128 w 128"/>
              <a:gd name="T3" fmla="*/ 107 h 127"/>
              <a:gd name="T4" fmla="*/ 21 w 128"/>
              <a:gd name="T5" fmla="*/ 127 h 127"/>
              <a:gd name="T6" fmla="*/ 0 w 128"/>
              <a:gd name="T7" fmla="*/ 21 h 127"/>
              <a:gd name="T8" fmla="*/ 53 w 128"/>
              <a:gd name="T9" fmla="*/ 82 h 127"/>
              <a:gd name="T10" fmla="*/ 45 w 128"/>
              <a:gd name="T11" fmla="*/ 82 h 127"/>
              <a:gd name="T12" fmla="*/ 38 w 128"/>
              <a:gd name="T13" fmla="*/ 82 h 127"/>
              <a:gd name="T14" fmla="*/ 34 w 128"/>
              <a:gd name="T15" fmla="*/ 44 h 127"/>
              <a:gd name="T16" fmla="*/ 42 w 128"/>
              <a:gd name="T17" fmla="*/ 69 h 127"/>
              <a:gd name="T18" fmla="*/ 46 w 128"/>
              <a:gd name="T19" fmla="*/ 57 h 127"/>
              <a:gd name="T20" fmla="*/ 46 w 128"/>
              <a:gd name="T21" fmla="*/ 57 h 127"/>
              <a:gd name="T22" fmla="*/ 46 w 128"/>
              <a:gd name="T23" fmla="*/ 57 h 127"/>
              <a:gd name="T24" fmla="*/ 46 w 128"/>
              <a:gd name="T25" fmla="*/ 57 h 127"/>
              <a:gd name="T26" fmla="*/ 47 w 128"/>
              <a:gd name="T27" fmla="*/ 56 h 127"/>
              <a:gd name="T28" fmla="*/ 47 w 128"/>
              <a:gd name="T29" fmla="*/ 56 h 127"/>
              <a:gd name="T30" fmla="*/ 47 w 128"/>
              <a:gd name="T31" fmla="*/ 56 h 127"/>
              <a:gd name="T32" fmla="*/ 47 w 128"/>
              <a:gd name="T33" fmla="*/ 56 h 127"/>
              <a:gd name="T34" fmla="*/ 48 w 128"/>
              <a:gd name="T35" fmla="*/ 56 h 127"/>
              <a:gd name="T36" fmla="*/ 48 w 128"/>
              <a:gd name="T37" fmla="*/ 56 h 127"/>
              <a:gd name="T38" fmla="*/ 48 w 128"/>
              <a:gd name="T39" fmla="*/ 56 h 127"/>
              <a:gd name="T40" fmla="*/ 48 w 128"/>
              <a:gd name="T41" fmla="*/ 55 h 127"/>
              <a:gd name="T42" fmla="*/ 49 w 128"/>
              <a:gd name="T43" fmla="*/ 55 h 127"/>
              <a:gd name="T44" fmla="*/ 49 w 128"/>
              <a:gd name="T45" fmla="*/ 55 h 127"/>
              <a:gd name="T46" fmla="*/ 50 w 128"/>
              <a:gd name="T47" fmla="*/ 55 h 127"/>
              <a:gd name="T48" fmla="*/ 50 w 128"/>
              <a:gd name="T49" fmla="*/ 55 h 127"/>
              <a:gd name="T50" fmla="*/ 50 w 128"/>
              <a:gd name="T51" fmla="*/ 56 h 127"/>
              <a:gd name="T52" fmla="*/ 51 w 128"/>
              <a:gd name="T53" fmla="*/ 56 h 127"/>
              <a:gd name="T54" fmla="*/ 51 w 128"/>
              <a:gd name="T55" fmla="*/ 56 h 127"/>
              <a:gd name="T56" fmla="*/ 51 w 128"/>
              <a:gd name="T57" fmla="*/ 56 h 127"/>
              <a:gd name="T58" fmla="*/ 51 w 128"/>
              <a:gd name="T59" fmla="*/ 56 h 127"/>
              <a:gd name="T60" fmla="*/ 51 w 128"/>
              <a:gd name="T61" fmla="*/ 56 h 127"/>
              <a:gd name="T62" fmla="*/ 52 w 128"/>
              <a:gd name="T63" fmla="*/ 56 h 127"/>
              <a:gd name="T64" fmla="*/ 52 w 128"/>
              <a:gd name="T65" fmla="*/ 57 h 127"/>
              <a:gd name="T66" fmla="*/ 52 w 128"/>
              <a:gd name="T67" fmla="*/ 57 h 127"/>
              <a:gd name="T68" fmla="*/ 52 w 128"/>
              <a:gd name="T69" fmla="*/ 57 h 127"/>
              <a:gd name="T70" fmla="*/ 52 w 128"/>
              <a:gd name="T71" fmla="*/ 58 h 127"/>
              <a:gd name="T72" fmla="*/ 61 w 128"/>
              <a:gd name="T73" fmla="*/ 46 h 127"/>
              <a:gd name="T74" fmla="*/ 67 w 128"/>
              <a:gd name="T75" fmla="*/ 48 h 127"/>
              <a:gd name="T76" fmla="*/ 53 w 128"/>
              <a:gd name="T77" fmla="*/ 82 h 127"/>
              <a:gd name="T78" fmla="*/ 95 w 128"/>
              <a:gd name="T79" fmla="*/ 71 h 127"/>
              <a:gd name="T80" fmla="*/ 95 w 128"/>
              <a:gd name="T81" fmla="*/ 78 h 127"/>
              <a:gd name="T82" fmla="*/ 84 w 128"/>
              <a:gd name="T83" fmla="*/ 84 h 127"/>
              <a:gd name="T84" fmla="*/ 70 w 128"/>
              <a:gd name="T85" fmla="*/ 70 h 127"/>
              <a:gd name="T86" fmla="*/ 74 w 128"/>
              <a:gd name="T87" fmla="*/ 48 h 127"/>
              <a:gd name="T88" fmla="*/ 84 w 128"/>
              <a:gd name="T89" fmla="*/ 44 h 127"/>
              <a:gd name="T90" fmla="*/ 94 w 128"/>
              <a:gd name="T91" fmla="*/ 48 h 127"/>
              <a:gd name="T92" fmla="*/ 96 w 128"/>
              <a:gd name="T93" fmla="*/ 50 h 127"/>
              <a:gd name="T94" fmla="*/ 95 w 128"/>
              <a:gd name="T95" fmla="*/ 56 h 127"/>
              <a:gd name="T96" fmla="*/ 90 w 128"/>
              <a:gd name="T97" fmla="*/ 53 h 127"/>
              <a:gd name="T98" fmla="*/ 84 w 128"/>
              <a:gd name="T99" fmla="*/ 50 h 127"/>
              <a:gd name="T100" fmla="*/ 79 w 128"/>
              <a:gd name="T101" fmla="*/ 52 h 127"/>
              <a:gd name="T102" fmla="*/ 77 w 128"/>
              <a:gd name="T103" fmla="*/ 70 h 127"/>
              <a:gd name="T104" fmla="*/ 89 w 128"/>
              <a:gd name="T105" fmla="*/ 75 h 127"/>
              <a:gd name="T106" fmla="*/ 91 w 128"/>
              <a:gd name="T107" fmla="*/ 73 h 127"/>
              <a:gd name="T108" fmla="*/ 21 w 128"/>
              <a:gd name="T109" fmla="*/ 11 h 127"/>
              <a:gd name="T110" fmla="*/ 11 w 128"/>
              <a:gd name="T111" fmla="*/ 107 h 127"/>
              <a:gd name="T112" fmla="*/ 107 w 128"/>
              <a:gd name="T113" fmla="*/ 117 h 127"/>
              <a:gd name="T114" fmla="*/ 117 w 128"/>
              <a:gd name="T115" fmla="*/ 21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28" h="127">
                <a:moveTo>
                  <a:pt x="21" y="0"/>
                </a:moveTo>
                <a:cubicBezTo>
                  <a:pt x="107" y="0"/>
                  <a:pt x="107" y="0"/>
                  <a:pt x="107" y="0"/>
                </a:cubicBezTo>
                <a:cubicBezTo>
                  <a:pt x="118" y="0"/>
                  <a:pt x="128" y="10"/>
                  <a:pt x="128" y="21"/>
                </a:cubicBezTo>
                <a:cubicBezTo>
                  <a:pt x="128" y="107"/>
                  <a:pt x="128" y="107"/>
                  <a:pt x="128" y="107"/>
                </a:cubicBezTo>
                <a:cubicBezTo>
                  <a:pt x="128" y="118"/>
                  <a:pt x="118" y="127"/>
                  <a:pt x="107" y="127"/>
                </a:cubicBezTo>
                <a:cubicBezTo>
                  <a:pt x="21" y="127"/>
                  <a:pt x="21" y="127"/>
                  <a:pt x="21" y="127"/>
                </a:cubicBezTo>
                <a:cubicBezTo>
                  <a:pt x="10" y="127"/>
                  <a:pt x="0" y="118"/>
                  <a:pt x="0" y="107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0"/>
                  <a:pt x="10" y="0"/>
                  <a:pt x="21" y="0"/>
                </a:cubicBezTo>
                <a:close/>
                <a:moveTo>
                  <a:pt x="53" y="82"/>
                </a:moveTo>
                <a:cubicBezTo>
                  <a:pt x="49" y="69"/>
                  <a:pt x="49" y="69"/>
                  <a:pt x="49" y="69"/>
                </a:cubicBezTo>
                <a:cubicBezTo>
                  <a:pt x="45" y="82"/>
                  <a:pt x="45" y="82"/>
                  <a:pt x="45" y="82"/>
                </a:cubicBezTo>
                <a:cubicBezTo>
                  <a:pt x="45" y="83"/>
                  <a:pt x="44" y="84"/>
                  <a:pt x="42" y="84"/>
                </a:cubicBezTo>
                <a:cubicBezTo>
                  <a:pt x="41" y="84"/>
                  <a:pt x="39" y="83"/>
                  <a:pt x="38" y="82"/>
                </a:cubicBezTo>
                <a:cubicBezTo>
                  <a:pt x="31" y="48"/>
                  <a:pt x="31" y="48"/>
                  <a:pt x="31" y="48"/>
                </a:cubicBezTo>
                <a:cubicBezTo>
                  <a:pt x="31" y="46"/>
                  <a:pt x="32" y="44"/>
                  <a:pt x="34" y="44"/>
                </a:cubicBezTo>
                <a:cubicBezTo>
                  <a:pt x="35" y="43"/>
                  <a:pt x="37" y="45"/>
                  <a:pt x="37" y="46"/>
                </a:cubicBezTo>
                <a:cubicBezTo>
                  <a:pt x="42" y="69"/>
                  <a:pt x="42" y="69"/>
                  <a:pt x="42" y="69"/>
                </a:cubicBezTo>
                <a:cubicBezTo>
                  <a:pt x="46" y="58"/>
                  <a:pt x="46" y="58"/>
                  <a:pt x="46" y="58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6" y="57"/>
                  <a:pt x="46" y="57"/>
                  <a:pt x="46" y="57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7" y="56"/>
                  <a:pt x="47" y="56"/>
                  <a:pt x="47" y="56"/>
                </a:cubicBezTo>
                <a:cubicBezTo>
                  <a:pt x="48" y="56"/>
                  <a:pt x="48" y="56"/>
                  <a:pt x="48" y="56"/>
                </a:cubicBezTo>
                <a:cubicBezTo>
                  <a:pt x="48" y="56"/>
                  <a:pt x="48" y="56"/>
                  <a:pt x="48" y="56"/>
                </a:cubicBezTo>
                <a:cubicBezTo>
                  <a:pt x="48" y="56"/>
                  <a:pt x="48" y="56"/>
                  <a:pt x="48" y="56"/>
                </a:cubicBezTo>
                <a:cubicBezTo>
                  <a:pt x="48" y="56"/>
                  <a:pt x="48" y="56"/>
                  <a:pt x="48" y="56"/>
                </a:cubicBezTo>
                <a:cubicBezTo>
                  <a:pt x="48" y="56"/>
                  <a:pt x="48" y="56"/>
                  <a:pt x="48" y="56"/>
                </a:cubicBezTo>
                <a:cubicBezTo>
                  <a:pt x="48" y="55"/>
                  <a:pt x="48" y="55"/>
                  <a:pt x="48" y="55"/>
                </a:cubicBezTo>
                <a:cubicBezTo>
                  <a:pt x="48" y="55"/>
                  <a:pt x="48" y="55"/>
                  <a:pt x="48" y="55"/>
                </a:cubicBezTo>
                <a:cubicBezTo>
                  <a:pt x="48" y="55"/>
                  <a:pt x="48" y="55"/>
                  <a:pt x="48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49" y="55"/>
                  <a:pt x="49" y="55"/>
                  <a:pt x="49" y="55"/>
                </a:cubicBezTo>
                <a:cubicBezTo>
                  <a:pt x="50" y="55"/>
                  <a:pt x="50" y="55"/>
                  <a:pt x="50" y="55"/>
                </a:cubicBezTo>
                <a:cubicBezTo>
                  <a:pt x="50" y="55"/>
                  <a:pt x="50" y="55"/>
                  <a:pt x="50" y="55"/>
                </a:cubicBezTo>
                <a:cubicBezTo>
                  <a:pt x="50" y="55"/>
                  <a:pt x="50" y="55"/>
                  <a:pt x="50" y="55"/>
                </a:cubicBezTo>
                <a:cubicBezTo>
                  <a:pt x="50" y="55"/>
                  <a:pt x="50" y="55"/>
                  <a:pt x="50" y="55"/>
                </a:cubicBezTo>
                <a:cubicBezTo>
                  <a:pt x="50" y="56"/>
                  <a:pt x="50" y="56"/>
                  <a:pt x="50" y="56"/>
                </a:cubicBezTo>
                <a:cubicBezTo>
                  <a:pt x="50" y="56"/>
                  <a:pt x="50" y="56"/>
                  <a:pt x="50" y="56"/>
                </a:cubicBezTo>
                <a:cubicBezTo>
                  <a:pt x="50" y="56"/>
                  <a:pt x="50" y="56"/>
                  <a:pt x="50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1" y="56"/>
                  <a:pt x="51" y="56"/>
                  <a:pt x="51" y="56"/>
                </a:cubicBezTo>
                <a:cubicBezTo>
                  <a:pt x="52" y="56"/>
                  <a:pt x="52" y="56"/>
                  <a:pt x="52" y="56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7"/>
                  <a:pt x="52" y="57"/>
                  <a:pt x="52" y="57"/>
                </a:cubicBezTo>
                <a:cubicBezTo>
                  <a:pt x="52" y="58"/>
                  <a:pt x="52" y="58"/>
                  <a:pt x="52" y="58"/>
                </a:cubicBezTo>
                <a:cubicBezTo>
                  <a:pt x="56" y="69"/>
                  <a:pt x="56" y="69"/>
                  <a:pt x="56" y="69"/>
                </a:cubicBezTo>
                <a:cubicBezTo>
                  <a:pt x="61" y="46"/>
                  <a:pt x="61" y="46"/>
                  <a:pt x="61" y="46"/>
                </a:cubicBezTo>
                <a:cubicBezTo>
                  <a:pt x="61" y="45"/>
                  <a:pt x="63" y="43"/>
                  <a:pt x="65" y="44"/>
                </a:cubicBezTo>
                <a:cubicBezTo>
                  <a:pt x="66" y="44"/>
                  <a:pt x="67" y="46"/>
                  <a:pt x="67" y="48"/>
                </a:cubicBezTo>
                <a:cubicBezTo>
                  <a:pt x="60" y="82"/>
                  <a:pt x="60" y="82"/>
                  <a:pt x="60" y="82"/>
                </a:cubicBezTo>
                <a:cubicBezTo>
                  <a:pt x="59" y="85"/>
                  <a:pt x="54" y="85"/>
                  <a:pt x="53" y="82"/>
                </a:cubicBezTo>
                <a:close/>
                <a:moveTo>
                  <a:pt x="91" y="73"/>
                </a:moveTo>
                <a:cubicBezTo>
                  <a:pt x="91" y="72"/>
                  <a:pt x="93" y="71"/>
                  <a:pt x="95" y="71"/>
                </a:cubicBezTo>
                <a:cubicBezTo>
                  <a:pt x="97" y="72"/>
                  <a:pt x="97" y="74"/>
                  <a:pt x="97" y="76"/>
                </a:cubicBezTo>
                <a:cubicBezTo>
                  <a:pt x="96" y="77"/>
                  <a:pt x="96" y="77"/>
                  <a:pt x="95" y="78"/>
                </a:cubicBezTo>
                <a:cubicBezTo>
                  <a:pt x="95" y="79"/>
                  <a:pt x="94" y="79"/>
                  <a:pt x="94" y="80"/>
                </a:cubicBezTo>
                <a:cubicBezTo>
                  <a:pt x="91" y="83"/>
                  <a:pt x="88" y="84"/>
                  <a:pt x="84" y="84"/>
                </a:cubicBezTo>
                <a:cubicBezTo>
                  <a:pt x="80" y="84"/>
                  <a:pt x="77" y="83"/>
                  <a:pt x="75" y="80"/>
                </a:cubicBezTo>
                <a:cubicBezTo>
                  <a:pt x="72" y="78"/>
                  <a:pt x="70" y="74"/>
                  <a:pt x="70" y="70"/>
                </a:cubicBezTo>
                <a:cubicBezTo>
                  <a:pt x="70" y="57"/>
                  <a:pt x="70" y="57"/>
                  <a:pt x="70" y="57"/>
                </a:cubicBezTo>
                <a:cubicBezTo>
                  <a:pt x="70" y="54"/>
                  <a:pt x="72" y="50"/>
                  <a:pt x="74" y="48"/>
                </a:cubicBezTo>
                <a:cubicBezTo>
                  <a:pt x="75" y="48"/>
                  <a:pt x="75" y="48"/>
                  <a:pt x="75" y="48"/>
                </a:cubicBezTo>
                <a:cubicBezTo>
                  <a:pt x="77" y="45"/>
                  <a:pt x="80" y="44"/>
                  <a:pt x="84" y="44"/>
                </a:cubicBezTo>
                <a:cubicBezTo>
                  <a:pt x="84" y="44"/>
                  <a:pt x="84" y="44"/>
                  <a:pt x="84" y="44"/>
                </a:cubicBezTo>
                <a:cubicBezTo>
                  <a:pt x="88" y="44"/>
                  <a:pt x="91" y="45"/>
                  <a:pt x="94" y="48"/>
                </a:cubicBezTo>
                <a:cubicBezTo>
                  <a:pt x="94" y="48"/>
                  <a:pt x="95" y="49"/>
                  <a:pt x="95" y="50"/>
                </a:cubicBezTo>
                <a:cubicBezTo>
                  <a:pt x="96" y="50"/>
                  <a:pt x="96" y="50"/>
                  <a:pt x="96" y="50"/>
                </a:cubicBezTo>
                <a:cubicBezTo>
                  <a:pt x="96" y="51"/>
                  <a:pt x="96" y="51"/>
                  <a:pt x="97" y="52"/>
                </a:cubicBezTo>
                <a:cubicBezTo>
                  <a:pt x="97" y="54"/>
                  <a:pt x="97" y="56"/>
                  <a:pt x="95" y="56"/>
                </a:cubicBezTo>
                <a:cubicBezTo>
                  <a:pt x="93" y="57"/>
                  <a:pt x="91" y="56"/>
                  <a:pt x="91" y="55"/>
                </a:cubicBezTo>
                <a:cubicBezTo>
                  <a:pt x="91" y="54"/>
                  <a:pt x="90" y="54"/>
                  <a:pt x="90" y="53"/>
                </a:cubicBezTo>
                <a:cubicBezTo>
                  <a:pt x="89" y="51"/>
                  <a:pt x="87" y="50"/>
                  <a:pt x="84" y="50"/>
                </a:cubicBezTo>
                <a:cubicBezTo>
                  <a:pt x="84" y="50"/>
                  <a:pt x="84" y="50"/>
                  <a:pt x="84" y="50"/>
                </a:cubicBezTo>
                <a:cubicBezTo>
                  <a:pt x="82" y="50"/>
                  <a:pt x="80" y="51"/>
                  <a:pt x="79" y="52"/>
                </a:cubicBezTo>
                <a:cubicBezTo>
                  <a:pt x="79" y="52"/>
                  <a:pt x="79" y="52"/>
                  <a:pt x="79" y="52"/>
                </a:cubicBezTo>
                <a:cubicBezTo>
                  <a:pt x="78" y="54"/>
                  <a:pt x="77" y="55"/>
                  <a:pt x="77" y="57"/>
                </a:cubicBezTo>
                <a:cubicBezTo>
                  <a:pt x="77" y="70"/>
                  <a:pt x="77" y="70"/>
                  <a:pt x="77" y="70"/>
                </a:cubicBezTo>
                <a:cubicBezTo>
                  <a:pt x="77" y="72"/>
                  <a:pt x="78" y="74"/>
                  <a:pt x="79" y="75"/>
                </a:cubicBezTo>
                <a:cubicBezTo>
                  <a:pt x="82" y="78"/>
                  <a:pt x="86" y="78"/>
                  <a:pt x="89" y="75"/>
                </a:cubicBezTo>
                <a:cubicBezTo>
                  <a:pt x="90" y="75"/>
                  <a:pt x="90" y="75"/>
                  <a:pt x="90" y="74"/>
                </a:cubicBezTo>
                <a:cubicBezTo>
                  <a:pt x="90" y="74"/>
                  <a:pt x="91" y="74"/>
                  <a:pt x="91" y="73"/>
                </a:cubicBezTo>
                <a:close/>
                <a:moveTo>
                  <a:pt x="107" y="11"/>
                </a:moveTo>
                <a:cubicBezTo>
                  <a:pt x="21" y="11"/>
                  <a:pt x="21" y="11"/>
                  <a:pt x="21" y="11"/>
                </a:cubicBezTo>
                <a:cubicBezTo>
                  <a:pt x="16" y="11"/>
                  <a:pt x="11" y="16"/>
                  <a:pt x="11" y="21"/>
                </a:cubicBezTo>
                <a:cubicBezTo>
                  <a:pt x="11" y="107"/>
                  <a:pt x="11" y="107"/>
                  <a:pt x="11" y="107"/>
                </a:cubicBezTo>
                <a:cubicBezTo>
                  <a:pt x="11" y="112"/>
                  <a:pt x="16" y="117"/>
                  <a:pt x="21" y="117"/>
                </a:cubicBezTo>
                <a:cubicBezTo>
                  <a:pt x="107" y="117"/>
                  <a:pt x="107" y="117"/>
                  <a:pt x="107" y="117"/>
                </a:cubicBezTo>
                <a:cubicBezTo>
                  <a:pt x="112" y="117"/>
                  <a:pt x="117" y="112"/>
                  <a:pt x="117" y="107"/>
                </a:cubicBezTo>
                <a:cubicBezTo>
                  <a:pt x="117" y="21"/>
                  <a:pt x="117" y="21"/>
                  <a:pt x="117" y="21"/>
                </a:cubicBezTo>
                <a:cubicBezTo>
                  <a:pt x="117" y="16"/>
                  <a:pt x="112" y="11"/>
                  <a:pt x="107" y="1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33" name="Freeform 4022"/>
          <p:cNvSpPr>
            <a:spLocks noEditPoints="1"/>
          </p:cNvSpPr>
          <p:nvPr/>
        </p:nvSpPr>
        <p:spPr bwMode="auto">
          <a:xfrm>
            <a:off x="7815999" y="5146060"/>
            <a:ext cx="227906" cy="223748"/>
          </a:xfrm>
          <a:custGeom>
            <a:avLst/>
            <a:gdLst>
              <a:gd name="T0" fmla="*/ 87 w 141"/>
              <a:gd name="T1" fmla="*/ 127 h 138"/>
              <a:gd name="T2" fmla="*/ 81 w 141"/>
              <a:gd name="T3" fmla="*/ 11 h 138"/>
              <a:gd name="T4" fmla="*/ 21 w 141"/>
              <a:gd name="T5" fmla="*/ 127 h 138"/>
              <a:gd name="T6" fmla="*/ 27 w 141"/>
              <a:gd name="T7" fmla="*/ 105 h 138"/>
              <a:gd name="T8" fmla="*/ 71 w 141"/>
              <a:gd name="T9" fmla="*/ 111 h 138"/>
              <a:gd name="T10" fmla="*/ 81 w 141"/>
              <a:gd name="T11" fmla="*/ 11 h 138"/>
              <a:gd name="T12" fmla="*/ 101 w 141"/>
              <a:gd name="T13" fmla="*/ 60 h 138"/>
              <a:gd name="T14" fmla="*/ 117 w 141"/>
              <a:gd name="T15" fmla="*/ 66 h 138"/>
              <a:gd name="T16" fmla="*/ 98 w 141"/>
              <a:gd name="T17" fmla="*/ 80 h 138"/>
              <a:gd name="T18" fmla="*/ 120 w 141"/>
              <a:gd name="T19" fmla="*/ 80 h 138"/>
              <a:gd name="T20" fmla="*/ 101 w 141"/>
              <a:gd name="T21" fmla="*/ 101 h 138"/>
              <a:gd name="T22" fmla="*/ 117 w 141"/>
              <a:gd name="T23" fmla="*/ 94 h 138"/>
              <a:gd name="T24" fmla="*/ 101 w 141"/>
              <a:gd name="T25" fmla="*/ 101 h 138"/>
              <a:gd name="T26" fmla="*/ 101 w 141"/>
              <a:gd name="T27" fmla="*/ 112 h 138"/>
              <a:gd name="T28" fmla="*/ 117 w 141"/>
              <a:gd name="T29" fmla="*/ 118 h 138"/>
              <a:gd name="T30" fmla="*/ 18 w 141"/>
              <a:gd name="T31" fmla="*/ 23 h 138"/>
              <a:gd name="T32" fmla="*/ 40 w 141"/>
              <a:gd name="T33" fmla="*/ 23 h 138"/>
              <a:gd name="T34" fmla="*/ 56 w 141"/>
              <a:gd name="T35" fmla="*/ 27 h 138"/>
              <a:gd name="T36" fmla="*/ 71 w 141"/>
              <a:gd name="T37" fmla="*/ 20 h 138"/>
              <a:gd name="T38" fmla="*/ 56 w 141"/>
              <a:gd name="T39" fmla="*/ 27 h 138"/>
              <a:gd name="T40" fmla="*/ 21 w 141"/>
              <a:gd name="T41" fmla="*/ 38 h 138"/>
              <a:gd name="T42" fmla="*/ 36 w 141"/>
              <a:gd name="T43" fmla="*/ 44 h 138"/>
              <a:gd name="T44" fmla="*/ 53 w 141"/>
              <a:gd name="T45" fmla="*/ 41 h 138"/>
              <a:gd name="T46" fmla="*/ 74 w 141"/>
              <a:gd name="T47" fmla="*/ 41 h 138"/>
              <a:gd name="T48" fmla="*/ 21 w 141"/>
              <a:gd name="T49" fmla="*/ 61 h 138"/>
              <a:gd name="T50" fmla="*/ 36 w 141"/>
              <a:gd name="T51" fmla="*/ 55 h 138"/>
              <a:gd name="T52" fmla="*/ 21 w 141"/>
              <a:gd name="T53" fmla="*/ 61 h 138"/>
              <a:gd name="T54" fmla="*/ 56 w 141"/>
              <a:gd name="T55" fmla="*/ 55 h 138"/>
              <a:gd name="T56" fmla="*/ 71 w 141"/>
              <a:gd name="T57" fmla="*/ 61 h 138"/>
              <a:gd name="T58" fmla="*/ 18 w 141"/>
              <a:gd name="T59" fmla="*/ 75 h 138"/>
              <a:gd name="T60" fmla="*/ 40 w 141"/>
              <a:gd name="T61" fmla="*/ 75 h 138"/>
              <a:gd name="T62" fmla="*/ 56 w 141"/>
              <a:gd name="T63" fmla="*/ 79 h 138"/>
              <a:gd name="T64" fmla="*/ 71 w 141"/>
              <a:gd name="T65" fmla="*/ 72 h 138"/>
              <a:gd name="T66" fmla="*/ 56 w 141"/>
              <a:gd name="T67" fmla="*/ 79 h 138"/>
              <a:gd name="T68" fmla="*/ 21 w 141"/>
              <a:gd name="T69" fmla="*/ 90 h 138"/>
              <a:gd name="T70" fmla="*/ 36 w 141"/>
              <a:gd name="T71" fmla="*/ 96 h 138"/>
              <a:gd name="T72" fmla="*/ 53 w 141"/>
              <a:gd name="T73" fmla="*/ 93 h 138"/>
              <a:gd name="T74" fmla="*/ 74 w 141"/>
              <a:gd name="T75" fmla="*/ 93 h 138"/>
              <a:gd name="T76" fmla="*/ 92 w 141"/>
              <a:gd name="T77" fmla="*/ 40 h 138"/>
              <a:gd name="T78" fmla="*/ 141 w 141"/>
              <a:gd name="T79" fmla="*/ 46 h 138"/>
              <a:gd name="T80" fmla="*/ 136 w 141"/>
              <a:gd name="T81" fmla="*/ 138 h 138"/>
              <a:gd name="T82" fmla="*/ 66 w 141"/>
              <a:gd name="T83" fmla="*/ 138 h 138"/>
              <a:gd name="T84" fmla="*/ 32 w 141"/>
              <a:gd name="T85" fmla="*/ 116 h 138"/>
              <a:gd name="T86" fmla="*/ 27 w 141"/>
              <a:gd name="T87" fmla="*/ 138 h 138"/>
              <a:gd name="T88" fmla="*/ 0 w 141"/>
              <a:gd name="T89" fmla="*/ 132 h 138"/>
              <a:gd name="T90" fmla="*/ 6 w 141"/>
              <a:gd name="T91" fmla="*/ 0 h 138"/>
              <a:gd name="T92" fmla="*/ 92 w 141"/>
              <a:gd name="T93" fmla="*/ 5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41" h="138">
                <a:moveTo>
                  <a:pt x="131" y="51"/>
                </a:moveTo>
                <a:cubicBezTo>
                  <a:pt x="87" y="51"/>
                  <a:pt x="87" y="51"/>
                  <a:pt x="87" y="51"/>
                </a:cubicBezTo>
                <a:cubicBezTo>
                  <a:pt x="87" y="127"/>
                  <a:pt x="87" y="127"/>
                  <a:pt x="87" y="127"/>
                </a:cubicBezTo>
                <a:cubicBezTo>
                  <a:pt x="131" y="127"/>
                  <a:pt x="131" y="127"/>
                  <a:pt x="131" y="127"/>
                </a:cubicBezTo>
                <a:cubicBezTo>
                  <a:pt x="131" y="51"/>
                  <a:pt x="131" y="51"/>
                  <a:pt x="131" y="51"/>
                </a:cubicBezTo>
                <a:close/>
                <a:moveTo>
                  <a:pt x="81" y="11"/>
                </a:moveTo>
                <a:cubicBezTo>
                  <a:pt x="11" y="11"/>
                  <a:pt x="11" y="11"/>
                  <a:pt x="11" y="11"/>
                </a:cubicBezTo>
                <a:cubicBezTo>
                  <a:pt x="11" y="127"/>
                  <a:pt x="11" y="127"/>
                  <a:pt x="11" y="127"/>
                </a:cubicBezTo>
                <a:cubicBezTo>
                  <a:pt x="21" y="127"/>
                  <a:pt x="21" y="127"/>
                  <a:pt x="21" y="127"/>
                </a:cubicBezTo>
                <a:cubicBezTo>
                  <a:pt x="21" y="110"/>
                  <a:pt x="21" y="110"/>
                  <a:pt x="21" y="110"/>
                </a:cubicBezTo>
                <a:cubicBezTo>
                  <a:pt x="21" y="107"/>
                  <a:pt x="24" y="105"/>
                  <a:pt x="27" y="105"/>
                </a:cubicBezTo>
                <a:cubicBezTo>
                  <a:pt x="27" y="105"/>
                  <a:pt x="27" y="105"/>
                  <a:pt x="27" y="105"/>
                </a:cubicBezTo>
                <a:cubicBezTo>
                  <a:pt x="66" y="105"/>
                  <a:pt x="66" y="105"/>
                  <a:pt x="66" y="105"/>
                </a:cubicBezTo>
                <a:cubicBezTo>
                  <a:pt x="69" y="105"/>
                  <a:pt x="71" y="107"/>
                  <a:pt x="71" y="110"/>
                </a:cubicBezTo>
                <a:cubicBezTo>
                  <a:pt x="71" y="111"/>
                  <a:pt x="71" y="111"/>
                  <a:pt x="71" y="111"/>
                </a:cubicBezTo>
                <a:cubicBezTo>
                  <a:pt x="71" y="127"/>
                  <a:pt x="71" y="127"/>
                  <a:pt x="71" y="127"/>
                </a:cubicBezTo>
                <a:cubicBezTo>
                  <a:pt x="81" y="127"/>
                  <a:pt x="81" y="127"/>
                  <a:pt x="81" y="127"/>
                </a:cubicBezTo>
                <a:cubicBezTo>
                  <a:pt x="81" y="88"/>
                  <a:pt x="81" y="49"/>
                  <a:pt x="81" y="11"/>
                </a:cubicBezTo>
                <a:close/>
                <a:moveTo>
                  <a:pt x="101" y="66"/>
                </a:moveTo>
                <a:cubicBezTo>
                  <a:pt x="100" y="66"/>
                  <a:pt x="98" y="65"/>
                  <a:pt x="98" y="63"/>
                </a:cubicBezTo>
                <a:cubicBezTo>
                  <a:pt x="98" y="61"/>
                  <a:pt x="100" y="60"/>
                  <a:pt x="101" y="60"/>
                </a:cubicBezTo>
                <a:cubicBezTo>
                  <a:pt x="117" y="60"/>
                  <a:pt x="117" y="60"/>
                  <a:pt x="117" y="60"/>
                </a:cubicBezTo>
                <a:cubicBezTo>
                  <a:pt x="118" y="60"/>
                  <a:pt x="120" y="61"/>
                  <a:pt x="120" y="63"/>
                </a:cubicBezTo>
                <a:cubicBezTo>
                  <a:pt x="120" y="65"/>
                  <a:pt x="118" y="66"/>
                  <a:pt x="117" y="66"/>
                </a:cubicBezTo>
                <a:cubicBezTo>
                  <a:pt x="101" y="66"/>
                  <a:pt x="101" y="66"/>
                  <a:pt x="101" y="66"/>
                </a:cubicBezTo>
                <a:close/>
                <a:moveTo>
                  <a:pt x="101" y="84"/>
                </a:moveTo>
                <a:cubicBezTo>
                  <a:pt x="100" y="84"/>
                  <a:pt x="98" y="82"/>
                  <a:pt x="98" y="80"/>
                </a:cubicBezTo>
                <a:cubicBezTo>
                  <a:pt x="98" y="78"/>
                  <a:pt x="100" y="77"/>
                  <a:pt x="101" y="77"/>
                </a:cubicBezTo>
                <a:cubicBezTo>
                  <a:pt x="117" y="77"/>
                  <a:pt x="117" y="77"/>
                  <a:pt x="117" y="77"/>
                </a:cubicBezTo>
                <a:cubicBezTo>
                  <a:pt x="118" y="77"/>
                  <a:pt x="120" y="78"/>
                  <a:pt x="120" y="80"/>
                </a:cubicBezTo>
                <a:cubicBezTo>
                  <a:pt x="120" y="82"/>
                  <a:pt x="118" y="84"/>
                  <a:pt x="117" y="84"/>
                </a:cubicBezTo>
                <a:cubicBezTo>
                  <a:pt x="101" y="84"/>
                  <a:pt x="101" y="84"/>
                  <a:pt x="101" y="84"/>
                </a:cubicBezTo>
                <a:close/>
                <a:moveTo>
                  <a:pt x="101" y="101"/>
                </a:moveTo>
                <a:cubicBezTo>
                  <a:pt x="100" y="101"/>
                  <a:pt x="98" y="99"/>
                  <a:pt x="98" y="98"/>
                </a:cubicBezTo>
                <a:cubicBezTo>
                  <a:pt x="98" y="96"/>
                  <a:pt x="100" y="94"/>
                  <a:pt x="101" y="94"/>
                </a:cubicBezTo>
                <a:cubicBezTo>
                  <a:pt x="117" y="94"/>
                  <a:pt x="117" y="94"/>
                  <a:pt x="117" y="94"/>
                </a:cubicBezTo>
                <a:cubicBezTo>
                  <a:pt x="118" y="94"/>
                  <a:pt x="120" y="96"/>
                  <a:pt x="120" y="98"/>
                </a:cubicBezTo>
                <a:cubicBezTo>
                  <a:pt x="120" y="99"/>
                  <a:pt x="118" y="101"/>
                  <a:pt x="117" y="101"/>
                </a:cubicBezTo>
                <a:cubicBezTo>
                  <a:pt x="101" y="101"/>
                  <a:pt x="101" y="101"/>
                  <a:pt x="101" y="101"/>
                </a:cubicBezTo>
                <a:close/>
                <a:moveTo>
                  <a:pt x="101" y="118"/>
                </a:moveTo>
                <a:cubicBezTo>
                  <a:pt x="100" y="118"/>
                  <a:pt x="98" y="117"/>
                  <a:pt x="98" y="115"/>
                </a:cubicBezTo>
                <a:cubicBezTo>
                  <a:pt x="98" y="113"/>
                  <a:pt x="100" y="112"/>
                  <a:pt x="101" y="112"/>
                </a:cubicBezTo>
                <a:cubicBezTo>
                  <a:pt x="117" y="112"/>
                  <a:pt x="117" y="112"/>
                  <a:pt x="117" y="112"/>
                </a:cubicBezTo>
                <a:cubicBezTo>
                  <a:pt x="118" y="112"/>
                  <a:pt x="120" y="113"/>
                  <a:pt x="120" y="115"/>
                </a:cubicBezTo>
                <a:cubicBezTo>
                  <a:pt x="120" y="117"/>
                  <a:pt x="118" y="118"/>
                  <a:pt x="117" y="118"/>
                </a:cubicBezTo>
                <a:cubicBezTo>
                  <a:pt x="101" y="118"/>
                  <a:pt x="101" y="118"/>
                  <a:pt x="101" y="118"/>
                </a:cubicBezTo>
                <a:close/>
                <a:moveTo>
                  <a:pt x="21" y="27"/>
                </a:moveTo>
                <a:cubicBezTo>
                  <a:pt x="19" y="27"/>
                  <a:pt x="18" y="25"/>
                  <a:pt x="18" y="23"/>
                </a:cubicBezTo>
                <a:cubicBezTo>
                  <a:pt x="18" y="22"/>
                  <a:pt x="19" y="20"/>
                  <a:pt x="21" y="20"/>
                </a:cubicBezTo>
                <a:cubicBezTo>
                  <a:pt x="36" y="20"/>
                  <a:pt x="36" y="20"/>
                  <a:pt x="36" y="20"/>
                </a:cubicBezTo>
                <a:cubicBezTo>
                  <a:pt x="38" y="20"/>
                  <a:pt x="40" y="22"/>
                  <a:pt x="40" y="23"/>
                </a:cubicBezTo>
                <a:cubicBezTo>
                  <a:pt x="40" y="25"/>
                  <a:pt x="38" y="27"/>
                  <a:pt x="36" y="27"/>
                </a:cubicBezTo>
                <a:cubicBezTo>
                  <a:pt x="21" y="27"/>
                  <a:pt x="21" y="27"/>
                  <a:pt x="21" y="27"/>
                </a:cubicBezTo>
                <a:close/>
                <a:moveTo>
                  <a:pt x="56" y="27"/>
                </a:moveTo>
                <a:cubicBezTo>
                  <a:pt x="54" y="27"/>
                  <a:pt x="53" y="25"/>
                  <a:pt x="53" y="23"/>
                </a:cubicBezTo>
                <a:cubicBezTo>
                  <a:pt x="53" y="22"/>
                  <a:pt x="54" y="20"/>
                  <a:pt x="56" y="20"/>
                </a:cubicBezTo>
                <a:cubicBezTo>
                  <a:pt x="71" y="20"/>
                  <a:pt x="71" y="20"/>
                  <a:pt x="71" y="20"/>
                </a:cubicBezTo>
                <a:cubicBezTo>
                  <a:pt x="73" y="20"/>
                  <a:pt x="74" y="22"/>
                  <a:pt x="74" y="23"/>
                </a:cubicBezTo>
                <a:cubicBezTo>
                  <a:pt x="74" y="25"/>
                  <a:pt x="73" y="27"/>
                  <a:pt x="71" y="27"/>
                </a:cubicBezTo>
                <a:cubicBezTo>
                  <a:pt x="56" y="27"/>
                  <a:pt x="56" y="27"/>
                  <a:pt x="56" y="27"/>
                </a:cubicBezTo>
                <a:close/>
                <a:moveTo>
                  <a:pt x="21" y="44"/>
                </a:moveTo>
                <a:cubicBezTo>
                  <a:pt x="19" y="44"/>
                  <a:pt x="18" y="43"/>
                  <a:pt x="18" y="41"/>
                </a:cubicBezTo>
                <a:cubicBezTo>
                  <a:pt x="18" y="39"/>
                  <a:pt x="19" y="38"/>
                  <a:pt x="21" y="38"/>
                </a:cubicBezTo>
                <a:cubicBezTo>
                  <a:pt x="36" y="38"/>
                  <a:pt x="36" y="38"/>
                  <a:pt x="36" y="38"/>
                </a:cubicBezTo>
                <a:cubicBezTo>
                  <a:pt x="38" y="38"/>
                  <a:pt x="40" y="39"/>
                  <a:pt x="40" y="41"/>
                </a:cubicBezTo>
                <a:cubicBezTo>
                  <a:pt x="40" y="43"/>
                  <a:pt x="38" y="44"/>
                  <a:pt x="36" y="44"/>
                </a:cubicBezTo>
                <a:cubicBezTo>
                  <a:pt x="21" y="44"/>
                  <a:pt x="21" y="44"/>
                  <a:pt x="21" y="44"/>
                </a:cubicBezTo>
                <a:close/>
                <a:moveTo>
                  <a:pt x="56" y="44"/>
                </a:moveTo>
                <a:cubicBezTo>
                  <a:pt x="54" y="44"/>
                  <a:pt x="53" y="43"/>
                  <a:pt x="53" y="41"/>
                </a:cubicBezTo>
                <a:cubicBezTo>
                  <a:pt x="53" y="39"/>
                  <a:pt x="54" y="38"/>
                  <a:pt x="56" y="38"/>
                </a:cubicBezTo>
                <a:cubicBezTo>
                  <a:pt x="71" y="38"/>
                  <a:pt x="71" y="38"/>
                  <a:pt x="71" y="38"/>
                </a:cubicBezTo>
                <a:cubicBezTo>
                  <a:pt x="73" y="38"/>
                  <a:pt x="74" y="39"/>
                  <a:pt x="74" y="41"/>
                </a:cubicBezTo>
                <a:cubicBezTo>
                  <a:pt x="74" y="43"/>
                  <a:pt x="73" y="44"/>
                  <a:pt x="71" y="44"/>
                </a:cubicBezTo>
                <a:cubicBezTo>
                  <a:pt x="56" y="44"/>
                  <a:pt x="56" y="44"/>
                  <a:pt x="56" y="44"/>
                </a:cubicBezTo>
                <a:close/>
                <a:moveTo>
                  <a:pt x="21" y="61"/>
                </a:moveTo>
                <a:cubicBezTo>
                  <a:pt x="19" y="61"/>
                  <a:pt x="18" y="60"/>
                  <a:pt x="18" y="58"/>
                </a:cubicBezTo>
                <a:cubicBezTo>
                  <a:pt x="18" y="56"/>
                  <a:pt x="19" y="55"/>
                  <a:pt x="21" y="55"/>
                </a:cubicBezTo>
                <a:cubicBezTo>
                  <a:pt x="36" y="55"/>
                  <a:pt x="36" y="55"/>
                  <a:pt x="36" y="55"/>
                </a:cubicBezTo>
                <a:cubicBezTo>
                  <a:pt x="38" y="55"/>
                  <a:pt x="40" y="56"/>
                  <a:pt x="40" y="58"/>
                </a:cubicBezTo>
                <a:cubicBezTo>
                  <a:pt x="40" y="60"/>
                  <a:pt x="38" y="61"/>
                  <a:pt x="36" y="61"/>
                </a:cubicBezTo>
                <a:cubicBezTo>
                  <a:pt x="21" y="61"/>
                  <a:pt x="21" y="61"/>
                  <a:pt x="21" y="61"/>
                </a:cubicBezTo>
                <a:close/>
                <a:moveTo>
                  <a:pt x="56" y="61"/>
                </a:moveTo>
                <a:cubicBezTo>
                  <a:pt x="54" y="61"/>
                  <a:pt x="53" y="60"/>
                  <a:pt x="53" y="58"/>
                </a:cubicBezTo>
                <a:cubicBezTo>
                  <a:pt x="53" y="56"/>
                  <a:pt x="54" y="55"/>
                  <a:pt x="56" y="55"/>
                </a:cubicBezTo>
                <a:cubicBezTo>
                  <a:pt x="71" y="55"/>
                  <a:pt x="71" y="55"/>
                  <a:pt x="71" y="55"/>
                </a:cubicBezTo>
                <a:cubicBezTo>
                  <a:pt x="73" y="55"/>
                  <a:pt x="74" y="56"/>
                  <a:pt x="74" y="58"/>
                </a:cubicBezTo>
                <a:cubicBezTo>
                  <a:pt x="74" y="60"/>
                  <a:pt x="73" y="61"/>
                  <a:pt x="71" y="61"/>
                </a:cubicBezTo>
                <a:cubicBezTo>
                  <a:pt x="56" y="61"/>
                  <a:pt x="56" y="61"/>
                  <a:pt x="56" y="61"/>
                </a:cubicBezTo>
                <a:close/>
                <a:moveTo>
                  <a:pt x="21" y="79"/>
                </a:moveTo>
                <a:cubicBezTo>
                  <a:pt x="19" y="79"/>
                  <a:pt x="18" y="77"/>
                  <a:pt x="18" y="75"/>
                </a:cubicBezTo>
                <a:cubicBezTo>
                  <a:pt x="18" y="74"/>
                  <a:pt x="19" y="72"/>
                  <a:pt x="21" y="72"/>
                </a:cubicBezTo>
                <a:cubicBezTo>
                  <a:pt x="36" y="72"/>
                  <a:pt x="36" y="72"/>
                  <a:pt x="36" y="72"/>
                </a:cubicBezTo>
                <a:cubicBezTo>
                  <a:pt x="38" y="72"/>
                  <a:pt x="40" y="74"/>
                  <a:pt x="40" y="75"/>
                </a:cubicBezTo>
                <a:cubicBezTo>
                  <a:pt x="40" y="77"/>
                  <a:pt x="38" y="79"/>
                  <a:pt x="36" y="79"/>
                </a:cubicBezTo>
                <a:cubicBezTo>
                  <a:pt x="21" y="79"/>
                  <a:pt x="21" y="79"/>
                  <a:pt x="21" y="79"/>
                </a:cubicBezTo>
                <a:close/>
                <a:moveTo>
                  <a:pt x="56" y="79"/>
                </a:moveTo>
                <a:cubicBezTo>
                  <a:pt x="54" y="79"/>
                  <a:pt x="53" y="77"/>
                  <a:pt x="53" y="75"/>
                </a:cubicBezTo>
                <a:cubicBezTo>
                  <a:pt x="53" y="74"/>
                  <a:pt x="54" y="72"/>
                  <a:pt x="56" y="72"/>
                </a:cubicBezTo>
                <a:cubicBezTo>
                  <a:pt x="71" y="72"/>
                  <a:pt x="71" y="72"/>
                  <a:pt x="71" y="72"/>
                </a:cubicBezTo>
                <a:cubicBezTo>
                  <a:pt x="73" y="72"/>
                  <a:pt x="74" y="74"/>
                  <a:pt x="74" y="75"/>
                </a:cubicBezTo>
                <a:cubicBezTo>
                  <a:pt x="74" y="77"/>
                  <a:pt x="73" y="79"/>
                  <a:pt x="71" y="79"/>
                </a:cubicBezTo>
                <a:cubicBezTo>
                  <a:pt x="56" y="79"/>
                  <a:pt x="56" y="79"/>
                  <a:pt x="56" y="79"/>
                </a:cubicBezTo>
                <a:close/>
                <a:moveTo>
                  <a:pt x="21" y="96"/>
                </a:moveTo>
                <a:cubicBezTo>
                  <a:pt x="19" y="96"/>
                  <a:pt x="18" y="95"/>
                  <a:pt x="18" y="93"/>
                </a:cubicBezTo>
                <a:cubicBezTo>
                  <a:pt x="18" y="91"/>
                  <a:pt x="19" y="90"/>
                  <a:pt x="21" y="90"/>
                </a:cubicBezTo>
                <a:cubicBezTo>
                  <a:pt x="36" y="90"/>
                  <a:pt x="36" y="90"/>
                  <a:pt x="36" y="90"/>
                </a:cubicBezTo>
                <a:cubicBezTo>
                  <a:pt x="38" y="90"/>
                  <a:pt x="40" y="91"/>
                  <a:pt x="40" y="93"/>
                </a:cubicBezTo>
                <a:cubicBezTo>
                  <a:pt x="40" y="95"/>
                  <a:pt x="38" y="96"/>
                  <a:pt x="36" y="96"/>
                </a:cubicBezTo>
                <a:cubicBezTo>
                  <a:pt x="21" y="96"/>
                  <a:pt x="21" y="96"/>
                  <a:pt x="21" y="96"/>
                </a:cubicBezTo>
                <a:close/>
                <a:moveTo>
                  <a:pt x="56" y="96"/>
                </a:moveTo>
                <a:cubicBezTo>
                  <a:pt x="54" y="96"/>
                  <a:pt x="53" y="95"/>
                  <a:pt x="53" y="93"/>
                </a:cubicBezTo>
                <a:cubicBezTo>
                  <a:pt x="53" y="91"/>
                  <a:pt x="54" y="90"/>
                  <a:pt x="56" y="90"/>
                </a:cubicBezTo>
                <a:cubicBezTo>
                  <a:pt x="71" y="90"/>
                  <a:pt x="71" y="90"/>
                  <a:pt x="71" y="90"/>
                </a:cubicBezTo>
                <a:cubicBezTo>
                  <a:pt x="73" y="90"/>
                  <a:pt x="74" y="91"/>
                  <a:pt x="74" y="93"/>
                </a:cubicBezTo>
                <a:cubicBezTo>
                  <a:pt x="74" y="95"/>
                  <a:pt x="73" y="96"/>
                  <a:pt x="71" y="96"/>
                </a:cubicBezTo>
                <a:cubicBezTo>
                  <a:pt x="56" y="96"/>
                  <a:pt x="56" y="96"/>
                  <a:pt x="56" y="96"/>
                </a:cubicBezTo>
                <a:close/>
                <a:moveTo>
                  <a:pt x="92" y="40"/>
                </a:moveTo>
                <a:cubicBezTo>
                  <a:pt x="136" y="40"/>
                  <a:pt x="136" y="40"/>
                  <a:pt x="136" y="40"/>
                </a:cubicBezTo>
                <a:cubicBezTo>
                  <a:pt x="136" y="40"/>
                  <a:pt x="136" y="40"/>
                  <a:pt x="136" y="40"/>
                </a:cubicBezTo>
                <a:cubicBezTo>
                  <a:pt x="139" y="40"/>
                  <a:pt x="141" y="43"/>
                  <a:pt x="141" y="46"/>
                </a:cubicBezTo>
                <a:cubicBezTo>
                  <a:pt x="141" y="132"/>
                  <a:pt x="141" y="132"/>
                  <a:pt x="141" y="132"/>
                </a:cubicBezTo>
                <a:cubicBezTo>
                  <a:pt x="141" y="132"/>
                  <a:pt x="141" y="132"/>
                  <a:pt x="141" y="132"/>
                </a:cubicBezTo>
                <a:cubicBezTo>
                  <a:pt x="141" y="135"/>
                  <a:pt x="139" y="138"/>
                  <a:pt x="136" y="138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66" y="138"/>
                  <a:pt x="66" y="138"/>
                  <a:pt x="66" y="138"/>
                </a:cubicBezTo>
                <a:cubicBezTo>
                  <a:pt x="66" y="138"/>
                  <a:pt x="66" y="138"/>
                  <a:pt x="66" y="138"/>
                </a:cubicBezTo>
                <a:cubicBezTo>
                  <a:pt x="63" y="138"/>
                  <a:pt x="60" y="135"/>
                  <a:pt x="60" y="132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32" y="116"/>
                  <a:pt x="32" y="116"/>
                  <a:pt x="32" y="116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2"/>
                  <a:pt x="32" y="132"/>
                  <a:pt x="32" y="132"/>
                </a:cubicBezTo>
                <a:cubicBezTo>
                  <a:pt x="32" y="135"/>
                  <a:pt x="30" y="138"/>
                  <a:pt x="27" y="138"/>
                </a:cubicBezTo>
                <a:cubicBezTo>
                  <a:pt x="6" y="138"/>
                  <a:pt x="6" y="138"/>
                  <a:pt x="6" y="138"/>
                </a:cubicBezTo>
                <a:cubicBezTo>
                  <a:pt x="6" y="138"/>
                  <a:pt x="6" y="138"/>
                  <a:pt x="6" y="138"/>
                </a:cubicBezTo>
                <a:cubicBezTo>
                  <a:pt x="3" y="138"/>
                  <a:pt x="0" y="135"/>
                  <a:pt x="0" y="132"/>
                </a:cubicBezTo>
                <a:cubicBezTo>
                  <a:pt x="0" y="6"/>
                  <a:pt x="0" y="6"/>
                  <a:pt x="0" y="6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3" y="0"/>
                  <a:pt x="6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6" y="0"/>
                  <a:pt x="86" y="0"/>
                  <a:pt x="86" y="0"/>
                </a:cubicBezTo>
                <a:cubicBezTo>
                  <a:pt x="89" y="0"/>
                  <a:pt x="92" y="2"/>
                  <a:pt x="92" y="5"/>
                </a:cubicBezTo>
                <a:cubicBezTo>
                  <a:pt x="92" y="40"/>
                  <a:pt x="92" y="40"/>
                  <a:pt x="92" y="4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34" name="Freeform 4023"/>
          <p:cNvSpPr>
            <a:spLocks noEditPoints="1"/>
          </p:cNvSpPr>
          <p:nvPr/>
        </p:nvSpPr>
        <p:spPr bwMode="auto">
          <a:xfrm>
            <a:off x="7002244" y="5583291"/>
            <a:ext cx="240910" cy="205957"/>
          </a:xfrm>
          <a:custGeom>
            <a:avLst/>
            <a:gdLst>
              <a:gd name="T0" fmla="*/ 124 w 149"/>
              <a:gd name="T1" fmla="*/ 44 h 127"/>
              <a:gd name="T2" fmla="*/ 33 w 149"/>
              <a:gd name="T3" fmla="*/ 44 h 127"/>
              <a:gd name="T4" fmla="*/ 16 w 149"/>
              <a:gd name="T5" fmla="*/ 109 h 127"/>
              <a:gd name="T6" fmla="*/ 140 w 149"/>
              <a:gd name="T7" fmla="*/ 109 h 127"/>
              <a:gd name="T8" fmla="*/ 124 w 149"/>
              <a:gd name="T9" fmla="*/ 44 h 127"/>
              <a:gd name="T10" fmla="*/ 95 w 149"/>
              <a:gd name="T11" fmla="*/ 68 h 127"/>
              <a:gd name="T12" fmla="*/ 108 w 149"/>
              <a:gd name="T13" fmla="*/ 75 h 127"/>
              <a:gd name="T14" fmla="*/ 102 w 149"/>
              <a:gd name="T15" fmla="*/ 79 h 127"/>
              <a:gd name="T16" fmla="*/ 98 w 149"/>
              <a:gd name="T17" fmla="*/ 86 h 127"/>
              <a:gd name="T18" fmla="*/ 111 w 149"/>
              <a:gd name="T19" fmla="*/ 93 h 127"/>
              <a:gd name="T20" fmla="*/ 92 w 149"/>
              <a:gd name="T21" fmla="*/ 93 h 127"/>
              <a:gd name="T22" fmla="*/ 131 w 149"/>
              <a:gd name="T23" fmla="*/ 90 h 127"/>
              <a:gd name="T24" fmla="*/ 117 w 149"/>
              <a:gd name="T25" fmla="*/ 97 h 127"/>
              <a:gd name="T26" fmla="*/ 114 w 149"/>
              <a:gd name="T27" fmla="*/ 72 h 127"/>
              <a:gd name="T28" fmla="*/ 121 w 149"/>
              <a:gd name="T29" fmla="*/ 90 h 127"/>
              <a:gd name="T30" fmla="*/ 60 w 149"/>
              <a:gd name="T31" fmla="*/ 68 h 127"/>
              <a:gd name="T32" fmla="*/ 67 w 149"/>
              <a:gd name="T33" fmla="*/ 90 h 127"/>
              <a:gd name="T34" fmla="*/ 53 w 149"/>
              <a:gd name="T35" fmla="*/ 97 h 127"/>
              <a:gd name="T36" fmla="*/ 47 w 149"/>
              <a:gd name="T37" fmla="*/ 75 h 127"/>
              <a:gd name="T38" fmla="*/ 60 w 149"/>
              <a:gd name="T39" fmla="*/ 75 h 127"/>
              <a:gd name="T40" fmla="*/ 60 w 149"/>
              <a:gd name="T41" fmla="*/ 90 h 127"/>
              <a:gd name="T42" fmla="*/ 79 w 149"/>
              <a:gd name="T43" fmla="*/ 97 h 127"/>
              <a:gd name="T44" fmla="*/ 72 w 149"/>
              <a:gd name="T45" fmla="*/ 75 h 127"/>
              <a:gd name="T46" fmla="*/ 78 w 149"/>
              <a:gd name="T47" fmla="*/ 68 h 127"/>
              <a:gd name="T48" fmla="*/ 85 w 149"/>
              <a:gd name="T49" fmla="*/ 68 h 127"/>
              <a:gd name="T50" fmla="*/ 82 w 149"/>
              <a:gd name="T51" fmla="*/ 75 h 127"/>
              <a:gd name="T52" fmla="*/ 26 w 149"/>
              <a:gd name="T53" fmla="*/ 97 h 127"/>
              <a:gd name="T54" fmla="*/ 23 w 149"/>
              <a:gd name="T55" fmla="*/ 82 h 127"/>
              <a:gd name="T56" fmla="*/ 26 w 149"/>
              <a:gd name="T57" fmla="*/ 68 h 127"/>
              <a:gd name="T58" fmla="*/ 36 w 149"/>
              <a:gd name="T59" fmla="*/ 79 h 127"/>
              <a:gd name="T60" fmla="*/ 43 w 149"/>
              <a:gd name="T61" fmla="*/ 72 h 127"/>
              <a:gd name="T62" fmla="*/ 43 w 149"/>
              <a:gd name="T63" fmla="*/ 83 h 127"/>
              <a:gd name="T64" fmla="*/ 36 w 149"/>
              <a:gd name="T65" fmla="*/ 93 h 127"/>
              <a:gd name="T66" fmla="*/ 29 w 149"/>
              <a:gd name="T67" fmla="*/ 93 h 127"/>
              <a:gd name="T68" fmla="*/ 36 w 149"/>
              <a:gd name="T69" fmla="*/ 23 h 127"/>
              <a:gd name="T70" fmla="*/ 30 w 149"/>
              <a:gd name="T71" fmla="*/ 37 h 127"/>
              <a:gd name="T72" fmla="*/ 11 w 149"/>
              <a:gd name="T73" fmla="*/ 29 h 127"/>
              <a:gd name="T74" fmla="*/ 0 w 149"/>
              <a:gd name="T75" fmla="*/ 5 h 127"/>
              <a:gd name="T76" fmla="*/ 11 w 149"/>
              <a:gd name="T77" fmla="*/ 12 h 127"/>
              <a:gd name="T78" fmla="*/ 143 w 149"/>
              <a:gd name="T79" fmla="*/ 23 h 127"/>
              <a:gd name="T80" fmla="*/ 128 w 149"/>
              <a:gd name="T81" fmla="*/ 37 h 127"/>
              <a:gd name="T82" fmla="*/ 128 w 149"/>
              <a:gd name="T83" fmla="*/ 127 h 127"/>
              <a:gd name="T84" fmla="*/ 10 w 149"/>
              <a:gd name="T85" fmla="*/ 56 h 12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9" h="127">
                <a:moveTo>
                  <a:pt x="124" y="44"/>
                </a:moveTo>
                <a:cubicBezTo>
                  <a:pt x="124" y="44"/>
                  <a:pt x="124" y="44"/>
                  <a:pt x="124" y="44"/>
                </a:cubicBezTo>
                <a:cubicBezTo>
                  <a:pt x="124" y="44"/>
                  <a:pt x="124" y="44"/>
                  <a:pt x="124" y="44"/>
                </a:cubicBezTo>
                <a:cubicBezTo>
                  <a:pt x="33" y="44"/>
                  <a:pt x="33" y="44"/>
                  <a:pt x="33" y="44"/>
                </a:cubicBezTo>
                <a:cubicBezTo>
                  <a:pt x="33" y="44"/>
                  <a:pt x="33" y="44"/>
                  <a:pt x="33" y="44"/>
                </a:cubicBezTo>
                <a:cubicBezTo>
                  <a:pt x="33" y="44"/>
                  <a:pt x="33" y="44"/>
                  <a:pt x="33" y="44"/>
                </a:cubicBezTo>
                <a:cubicBezTo>
                  <a:pt x="28" y="44"/>
                  <a:pt x="28" y="44"/>
                  <a:pt x="28" y="44"/>
                </a:cubicBezTo>
                <a:cubicBezTo>
                  <a:pt x="22" y="44"/>
                  <a:pt x="16" y="49"/>
                  <a:pt x="16" y="56"/>
                </a:cubicBezTo>
                <a:cubicBezTo>
                  <a:pt x="16" y="109"/>
                  <a:pt x="16" y="109"/>
                  <a:pt x="16" y="109"/>
                </a:cubicBezTo>
                <a:cubicBezTo>
                  <a:pt x="16" y="116"/>
                  <a:pt x="22" y="121"/>
                  <a:pt x="28" y="121"/>
                </a:cubicBezTo>
                <a:cubicBezTo>
                  <a:pt x="128" y="121"/>
                  <a:pt x="128" y="121"/>
                  <a:pt x="128" y="121"/>
                </a:cubicBezTo>
                <a:cubicBezTo>
                  <a:pt x="135" y="121"/>
                  <a:pt x="140" y="116"/>
                  <a:pt x="140" y="109"/>
                </a:cubicBezTo>
                <a:cubicBezTo>
                  <a:pt x="140" y="56"/>
                  <a:pt x="140" y="56"/>
                  <a:pt x="140" y="56"/>
                </a:cubicBezTo>
                <a:cubicBezTo>
                  <a:pt x="140" y="49"/>
                  <a:pt x="135" y="44"/>
                  <a:pt x="128" y="44"/>
                </a:cubicBezTo>
                <a:cubicBezTo>
                  <a:pt x="124" y="44"/>
                  <a:pt x="124" y="44"/>
                  <a:pt x="124" y="44"/>
                </a:cubicBezTo>
                <a:close/>
                <a:moveTo>
                  <a:pt x="92" y="72"/>
                </a:moveTo>
                <a:cubicBezTo>
                  <a:pt x="92" y="70"/>
                  <a:pt x="93" y="68"/>
                  <a:pt x="95" y="68"/>
                </a:cubicBezTo>
                <a:cubicBezTo>
                  <a:pt x="95" y="68"/>
                  <a:pt x="95" y="68"/>
                  <a:pt x="95" y="68"/>
                </a:cubicBezTo>
                <a:cubicBezTo>
                  <a:pt x="108" y="68"/>
                  <a:pt x="108" y="68"/>
                  <a:pt x="108" y="68"/>
                </a:cubicBezTo>
                <a:cubicBezTo>
                  <a:pt x="110" y="68"/>
                  <a:pt x="111" y="70"/>
                  <a:pt x="111" y="72"/>
                </a:cubicBezTo>
                <a:cubicBezTo>
                  <a:pt x="111" y="73"/>
                  <a:pt x="110" y="75"/>
                  <a:pt x="108" y="75"/>
                </a:cubicBezTo>
                <a:cubicBezTo>
                  <a:pt x="98" y="75"/>
                  <a:pt x="98" y="75"/>
                  <a:pt x="98" y="75"/>
                </a:cubicBezTo>
                <a:cubicBezTo>
                  <a:pt x="98" y="79"/>
                  <a:pt x="98" y="79"/>
                  <a:pt x="98" y="79"/>
                </a:cubicBezTo>
                <a:cubicBezTo>
                  <a:pt x="102" y="79"/>
                  <a:pt x="102" y="79"/>
                  <a:pt x="102" y="79"/>
                </a:cubicBezTo>
                <a:cubicBezTo>
                  <a:pt x="103" y="79"/>
                  <a:pt x="105" y="81"/>
                  <a:pt x="105" y="83"/>
                </a:cubicBezTo>
                <a:cubicBezTo>
                  <a:pt x="105" y="84"/>
                  <a:pt x="103" y="86"/>
                  <a:pt x="102" y="86"/>
                </a:cubicBezTo>
                <a:cubicBezTo>
                  <a:pt x="98" y="86"/>
                  <a:pt x="98" y="86"/>
                  <a:pt x="98" y="86"/>
                </a:cubicBezTo>
                <a:cubicBezTo>
                  <a:pt x="98" y="90"/>
                  <a:pt x="98" y="90"/>
                  <a:pt x="98" y="90"/>
                </a:cubicBezTo>
                <a:cubicBezTo>
                  <a:pt x="108" y="90"/>
                  <a:pt x="108" y="90"/>
                  <a:pt x="108" y="90"/>
                </a:cubicBezTo>
                <a:cubicBezTo>
                  <a:pt x="110" y="90"/>
                  <a:pt x="111" y="91"/>
                  <a:pt x="111" y="93"/>
                </a:cubicBezTo>
                <a:cubicBezTo>
                  <a:pt x="111" y="95"/>
                  <a:pt x="110" y="97"/>
                  <a:pt x="108" y="97"/>
                </a:cubicBezTo>
                <a:cubicBezTo>
                  <a:pt x="95" y="97"/>
                  <a:pt x="95" y="97"/>
                  <a:pt x="95" y="97"/>
                </a:cubicBezTo>
                <a:cubicBezTo>
                  <a:pt x="93" y="97"/>
                  <a:pt x="92" y="95"/>
                  <a:pt x="92" y="93"/>
                </a:cubicBezTo>
                <a:cubicBezTo>
                  <a:pt x="92" y="93"/>
                  <a:pt x="92" y="93"/>
                  <a:pt x="92" y="93"/>
                </a:cubicBezTo>
                <a:cubicBezTo>
                  <a:pt x="92" y="86"/>
                  <a:pt x="92" y="79"/>
                  <a:pt x="92" y="72"/>
                </a:cubicBezTo>
                <a:close/>
                <a:moveTo>
                  <a:pt x="131" y="90"/>
                </a:moveTo>
                <a:cubicBezTo>
                  <a:pt x="132" y="90"/>
                  <a:pt x="134" y="91"/>
                  <a:pt x="134" y="93"/>
                </a:cubicBezTo>
                <a:cubicBezTo>
                  <a:pt x="134" y="95"/>
                  <a:pt x="132" y="97"/>
                  <a:pt x="131" y="97"/>
                </a:cubicBezTo>
                <a:cubicBezTo>
                  <a:pt x="117" y="97"/>
                  <a:pt x="117" y="97"/>
                  <a:pt x="117" y="97"/>
                </a:cubicBezTo>
                <a:cubicBezTo>
                  <a:pt x="116" y="97"/>
                  <a:pt x="114" y="95"/>
                  <a:pt x="114" y="93"/>
                </a:cubicBezTo>
                <a:cubicBezTo>
                  <a:pt x="114" y="93"/>
                  <a:pt x="114" y="93"/>
                  <a:pt x="114" y="93"/>
                </a:cubicBezTo>
                <a:cubicBezTo>
                  <a:pt x="114" y="72"/>
                  <a:pt x="114" y="72"/>
                  <a:pt x="114" y="72"/>
                </a:cubicBezTo>
                <a:cubicBezTo>
                  <a:pt x="114" y="70"/>
                  <a:pt x="116" y="68"/>
                  <a:pt x="117" y="68"/>
                </a:cubicBezTo>
                <a:cubicBezTo>
                  <a:pt x="119" y="68"/>
                  <a:pt x="121" y="70"/>
                  <a:pt x="121" y="72"/>
                </a:cubicBezTo>
                <a:cubicBezTo>
                  <a:pt x="121" y="90"/>
                  <a:pt x="121" y="90"/>
                  <a:pt x="121" y="90"/>
                </a:cubicBezTo>
                <a:cubicBezTo>
                  <a:pt x="131" y="90"/>
                  <a:pt x="131" y="90"/>
                  <a:pt x="131" y="90"/>
                </a:cubicBezTo>
                <a:close/>
                <a:moveTo>
                  <a:pt x="53" y="68"/>
                </a:moveTo>
                <a:cubicBezTo>
                  <a:pt x="60" y="68"/>
                  <a:pt x="60" y="68"/>
                  <a:pt x="60" y="68"/>
                </a:cubicBezTo>
                <a:cubicBezTo>
                  <a:pt x="62" y="68"/>
                  <a:pt x="64" y="69"/>
                  <a:pt x="65" y="70"/>
                </a:cubicBezTo>
                <a:cubicBezTo>
                  <a:pt x="66" y="71"/>
                  <a:pt x="67" y="73"/>
                  <a:pt x="67" y="75"/>
                </a:cubicBezTo>
                <a:cubicBezTo>
                  <a:pt x="67" y="90"/>
                  <a:pt x="67" y="90"/>
                  <a:pt x="67" y="90"/>
                </a:cubicBezTo>
                <a:cubicBezTo>
                  <a:pt x="67" y="92"/>
                  <a:pt x="66" y="94"/>
                  <a:pt x="65" y="95"/>
                </a:cubicBezTo>
                <a:cubicBezTo>
                  <a:pt x="64" y="96"/>
                  <a:pt x="62" y="97"/>
                  <a:pt x="60" y="97"/>
                </a:cubicBezTo>
                <a:cubicBezTo>
                  <a:pt x="53" y="97"/>
                  <a:pt x="53" y="97"/>
                  <a:pt x="53" y="97"/>
                </a:cubicBezTo>
                <a:cubicBezTo>
                  <a:pt x="51" y="97"/>
                  <a:pt x="50" y="96"/>
                  <a:pt x="49" y="95"/>
                </a:cubicBezTo>
                <a:cubicBezTo>
                  <a:pt x="47" y="94"/>
                  <a:pt x="47" y="92"/>
                  <a:pt x="47" y="90"/>
                </a:cubicBezTo>
                <a:cubicBezTo>
                  <a:pt x="47" y="75"/>
                  <a:pt x="47" y="75"/>
                  <a:pt x="47" y="75"/>
                </a:cubicBezTo>
                <a:cubicBezTo>
                  <a:pt x="47" y="73"/>
                  <a:pt x="47" y="71"/>
                  <a:pt x="49" y="70"/>
                </a:cubicBezTo>
                <a:cubicBezTo>
                  <a:pt x="50" y="69"/>
                  <a:pt x="51" y="68"/>
                  <a:pt x="53" y="68"/>
                </a:cubicBezTo>
                <a:close/>
                <a:moveTo>
                  <a:pt x="60" y="75"/>
                </a:moveTo>
                <a:cubicBezTo>
                  <a:pt x="53" y="75"/>
                  <a:pt x="53" y="75"/>
                  <a:pt x="53" y="75"/>
                </a:cubicBezTo>
                <a:cubicBezTo>
                  <a:pt x="53" y="90"/>
                  <a:pt x="53" y="90"/>
                  <a:pt x="53" y="90"/>
                </a:cubicBezTo>
                <a:cubicBezTo>
                  <a:pt x="60" y="90"/>
                  <a:pt x="60" y="90"/>
                  <a:pt x="60" y="90"/>
                </a:cubicBezTo>
                <a:cubicBezTo>
                  <a:pt x="60" y="75"/>
                  <a:pt x="60" y="75"/>
                  <a:pt x="60" y="75"/>
                </a:cubicBezTo>
                <a:close/>
                <a:moveTo>
                  <a:pt x="82" y="93"/>
                </a:moveTo>
                <a:cubicBezTo>
                  <a:pt x="82" y="95"/>
                  <a:pt x="80" y="97"/>
                  <a:pt x="79" y="97"/>
                </a:cubicBezTo>
                <a:cubicBezTo>
                  <a:pt x="77" y="97"/>
                  <a:pt x="75" y="95"/>
                  <a:pt x="75" y="93"/>
                </a:cubicBezTo>
                <a:cubicBezTo>
                  <a:pt x="75" y="75"/>
                  <a:pt x="75" y="75"/>
                  <a:pt x="75" y="75"/>
                </a:cubicBezTo>
                <a:cubicBezTo>
                  <a:pt x="72" y="75"/>
                  <a:pt x="72" y="75"/>
                  <a:pt x="72" y="75"/>
                </a:cubicBezTo>
                <a:cubicBezTo>
                  <a:pt x="70" y="75"/>
                  <a:pt x="68" y="73"/>
                  <a:pt x="68" y="72"/>
                </a:cubicBezTo>
                <a:cubicBezTo>
                  <a:pt x="68" y="70"/>
                  <a:pt x="70" y="68"/>
                  <a:pt x="72" y="68"/>
                </a:cubicBezTo>
                <a:cubicBezTo>
                  <a:pt x="78" y="68"/>
                  <a:pt x="78" y="68"/>
                  <a:pt x="78" y="68"/>
                </a:cubicBezTo>
                <a:cubicBezTo>
                  <a:pt x="79" y="68"/>
                  <a:pt x="79" y="68"/>
                  <a:pt x="79" y="68"/>
                </a:cubicBezTo>
                <a:cubicBezTo>
                  <a:pt x="79" y="68"/>
                  <a:pt x="79" y="68"/>
                  <a:pt x="79" y="68"/>
                </a:cubicBezTo>
                <a:cubicBezTo>
                  <a:pt x="85" y="68"/>
                  <a:pt x="85" y="68"/>
                  <a:pt x="85" y="68"/>
                </a:cubicBezTo>
                <a:cubicBezTo>
                  <a:pt x="87" y="68"/>
                  <a:pt x="89" y="70"/>
                  <a:pt x="89" y="72"/>
                </a:cubicBezTo>
                <a:cubicBezTo>
                  <a:pt x="89" y="73"/>
                  <a:pt x="87" y="75"/>
                  <a:pt x="85" y="75"/>
                </a:cubicBezTo>
                <a:cubicBezTo>
                  <a:pt x="82" y="75"/>
                  <a:pt x="82" y="75"/>
                  <a:pt x="82" y="75"/>
                </a:cubicBezTo>
                <a:cubicBezTo>
                  <a:pt x="82" y="93"/>
                  <a:pt x="82" y="93"/>
                  <a:pt x="82" y="93"/>
                </a:cubicBezTo>
                <a:close/>
                <a:moveTo>
                  <a:pt x="29" y="93"/>
                </a:moveTo>
                <a:cubicBezTo>
                  <a:pt x="29" y="95"/>
                  <a:pt x="28" y="97"/>
                  <a:pt x="26" y="97"/>
                </a:cubicBezTo>
                <a:cubicBezTo>
                  <a:pt x="24" y="97"/>
                  <a:pt x="23" y="95"/>
                  <a:pt x="23" y="93"/>
                </a:cubicBezTo>
                <a:cubicBezTo>
                  <a:pt x="23" y="83"/>
                  <a:pt x="23" y="83"/>
                  <a:pt x="23" y="83"/>
                </a:cubicBezTo>
                <a:cubicBezTo>
                  <a:pt x="23" y="82"/>
                  <a:pt x="23" y="82"/>
                  <a:pt x="23" y="82"/>
                </a:cubicBezTo>
                <a:cubicBezTo>
                  <a:pt x="23" y="82"/>
                  <a:pt x="23" y="82"/>
                  <a:pt x="23" y="82"/>
                </a:cubicBezTo>
                <a:cubicBezTo>
                  <a:pt x="23" y="72"/>
                  <a:pt x="23" y="72"/>
                  <a:pt x="23" y="72"/>
                </a:cubicBezTo>
                <a:cubicBezTo>
                  <a:pt x="23" y="70"/>
                  <a:pt x="24" y="68"/>
                  <a:pt x="26" y="68"/>
                </a:cubicBezTo>
                <a:cubicBezTo>
                  <a:pt x="28" y="68"/>
                  <a:pt x="29" y="70"/>
                  <a:pt x="29" y="72"/>
                </a:cubicBezTo>
                <a:cubicBezTo>
                  <a:pt x="29" y="79"/>
                  <a:pt x="29" y="79"/>
                  <a:pt x="29" y="79"/>
                </a:cubicBezTo>
                <a:cubicBezTo>
                  <a:pt x="36" y="79"/>
                  <a:pt x="36" y="79"/>
                  <a:pt x="36" y="79"/>
                </a:cubicBezTo>
                <a:cubicBezTo>
                  <a:pt x="36" y="72"/>
                  <a:pt x="36" y="72"/>
                  <a:pt x="36" y="72"/>
                </a:cubicBezTo>
                <a:cubicBezTo>
                  <a:pt x="36" y="70"/>
                  <a:pt x="38" y="68"/>
                  <a:pt x="40" y="68"/>
                </a:cubicBezTo>
                <a:cubicBezTo>
                  <a:pt x="41" y="68"/>
                  <a:pt x="43" y="70"/>
                  <a:pt x="43" y="72"/>
                </a:cubicBezTo>
                <a:cubicBezTo>
                  <a:pt x="43" y="82"/>
                  <a:pt x="43" y="82"/>
                  <a:pt x="43" y="82"/>
                </a:cubicBezTo>
                <a:cubicBezTo>
                  <a:pt x="43" y="82"/>
                  <a:pt x="43" y="82"/>
                  <a:pt x="43" y="82"/>
                </a:cubicBezTo>
                <a:cubicBezTo>
                  <a:pt x="43" y="83"/>
                  <a:pt x="43" y="83"/>
                  <a:pt x="43" y="83"/>
                </a:cubicBezTo>
                <a:cubicBezTo>
                  <a:pt x="43" y="93"/>
                  <a:pt x="43" y="93"/>
                  <a:pt x="43" y="93"/>
                </a:cubicBezTo>
                <a:cubicBezTo>
                  <a:pt x="43" y="95"/>
                  <a:pt x="41" y="97"/>
                  <a:pt x="40" y="97"/>
                </a:cubicBezTo>
                <a:cubicBezTo>
                  <a:pt x="38" y="97"/>
                  <a:pt x="36" y="95"/>
                  <a:pt x="36" y="93"/>
                </a:cubicBezTo>
                <a:cubicBezTo>
                  <a:pt x="36" y="86"/>
                  <a:pt x="36" y="86"/>
                  <a:pt x="36" y="86"/>
                </a:cubicBezTo>
                <a:cubicBezTo>
                  <a:pt x="29" y="86"/>
                  <a:pt x="29" y="86"/>
                  <a:pt x="29" y="86"/>
                </a:cubicBezTo>
                <a:cubicBezTo>
                  <a:pt x="29" y="93"/>
                  <a:pt x="29" y="93"/>
                  <a:pt x="29" y="93"/>
                </a:cubicBezTo>
                <a:close/>
                <a:moveTo>
                  <a:pt x="121" y="37"/>
                </a:moveTo>
                <a:cubicBezTo>
                  <a:pt x="121" y="23"/>
                  <a:pt x="121" y="23"/>
                  <a:pt x="121" y="23"/>
                </a:cubicBezTo>
                <a:cubicBezTo>
                  <a:pt x="36" y="23"/>
                  <a:pt x="36" y="23"/>
                  <a:pt x="36" y="23"/>
                </a:cubicBezTo>
                <a:cubicBezTo>
                  <a:pt x="36" y="37"/>
                  <a:pt x="36" y="37"/>
                  <a:pt x="36" y="37"/>
                </a:cubicBezTo>
                <a:cubicBezTo>
                  <a:pt x="121" y="37"/>
                  <a:pt x="121" y="37"/>
                  <a:pt x="121" y="37"/>
                </a:cubicBezTo>
                <a:close/>
                <a:moveTo>
                  <a:pt x="30" y="37"/>
                </a:moveTo>
                <a:cubicBezTo>
                  <a:pt x="30" y="23"/>
                  <a:pt x="30" y="23"/>
                  <a:pt x="30" y="23"/>
                </a:cubicBezTo>
                <a:cubicBezTo>
                  <a:pt x="11" y="23"/>
                  <a:pt x="11" y="23"/>
                  <a:pt x="11" y="23"/>
                </a:cubicBezTo>
                <a:cubicBezTo>
                  <a:pt x="11" y="29"/>
                  <a:pt x="11" y="29"/>
                  <a:pt x="11" y="29"/>
                </a:cubicBezTo>
                <a:cubicBezTo>
                  <a:pt x="11" y="32"/>
                  <a:pt x="8" y="35"/>
                  <a:pt x="5" y="35"/>
                </a:cubicBezTo>
                <a:cubicBezTo>
                  <a:pt x="2" y="35"/>
                  <a:pt x="0" y="32"/>
                  <a:pt x="0" y="29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ubicBezTo>
                  <a:pt x="8" y="0"/>
                  <a:pt x="11" y="2"/>
                  <a:pt x="11" y="5"/>
                </a:cubicBezTo>
                <a:cubicBezTo>
                  <a:pt x="11" y="12"/>
                  <a:pt x="11" y="12"/>
                  <a:pt x="11" y="12"/>
                </a:cubicBezTo>
                <a:cubicBezTo>
                  <a:pt x="143" y="12"/>
                  <a:pt x="143" y="12"/>
                  <a:pt x="143" y="12"/>
                </a:cubicBezTo>
                <a:cubicBezTo>
                  <a:pt x="146" y="12"/>
                  <a:pt x="149" y="14"/>
                  <a:pt x="149" y="17"/>
                </a:cubicBezTo>
                <a:cubicBezTo>
                  <a:pt x="149" y="20"/>
                  <a:pt x="146" y="23"/>
                  <a:pt x="143" y="23"/>
                </a:cubicBezTo>
                <a:cubicBezTo>
                  <a:pt x="127" y="23"/>
                  <a:pt x="127" y="23"/>
                  <a:pt x="127" y="23"/>
                </a:cubicBezTo>
                <a:cubicBezTo>
                  <a:pt x="127" y="37"/>
                  <a:pt x="127" y="37"/>
                  <a:pt x="127" y="37"/>
                </a:cubicBezTo>
                <a:cubicBezTo>
                  <a:pt x="128" y="37"/>
                  <a:pt x="128" y="37"/>
                  <a:pt x="128" y="37"/>
                </a:cubicBezTo>
                <a:cubicBezTo>
                  <a:pt x="138" y="37"/>
                  <a:pt x="147" y="46"/>
                  <a:pt x="147" y="56"/>
                </a:cubicBezTo>
                <a:cubicBezTo>
                  <a:pt x="147" y="109"/>
                  <a:pt x="147" y="109"/>
                  <a:pt x="147" y="109"/>
                </a:cubicBezTo>
                <a:cubicBezTo>
                  <a:pt x="147" y="119"/>
                  <a:pt x="138" y="127"/>
                  <a:pt x="128" y="127"/>
                </a:cubicBezTo>
                <a:cubicBezTo>
                  <a:pt x="28" y="127"/>
                  <a:pt x="28" y="127"/>
                  <a:pt x="28" y="127"/>
                </a:cubicBezTo>
                <a:cubicBezTo>
                  <a:pt x="18" y="127"/>
                  <a:pt x="10" y="119"/>
                  <a:pt x="10" y="109"/>
                </a:cubicBezTo>
                <a:cubicBezTo>
                  <a:pt x="10" y="56"/>
                  <a:pt x="10" y="56"/>
                  <a:pt x="10" y="56"/>
                </a:cubicBezTo>
                <a:cubicBezTo>
                  <a:pt x="10" y="46"/>
                  <a:pt x="18" y="37"/>
                  <a:pt x="28" y="37"/>
                </a:cubicBezTo>
                <a:cubicBezTo>
                  <a:pt x="30" y="37"/>
                  <a:pt x="30" y="37"/>
                  <a:pt x="30" y="3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35" name="Freeform 4024"/>
          <p:cNvSpPr>
            <a:spLocks noEditPoints="1"/>
          </p:cNvSpPr>
          <p:nvPr/>
        </p:nvSpPr>
        <p:spPr bwMode="auto">
          <a:xfrm>
            <a:off x="7423152" y="5149482"/>
            <a:ext cx="227906" cy="220327"/>
          </a:xfrm>
          <a:custGeom>
            <a:avLst/>
            <a:gdLst>
              <a:gd name="T0" fmla="*/ 129 w 141"/>
              <a:gd name="T1" fmla="*/ 21 h 136"/>
              <a:gd name="T2" fmla="*/ 139 w 141"/>
              <a:gd name="T3" fmla="*/ 39 h 136"/>
              <a:gd name="T4" fmla="*/ 138 w 141"/>
              <a:gd name="T5" fmla="*/ 94 h 136"/>
              <a:gd name="T6" fmla="*/ 123 w 141"/>
              <a:gd name="T7" fmla="*/ 109 h 136"/>
              <a:gd name="T8" fmla="*/ 108 w 141"/>
              <a:gd name="T9" fmla="*/ 94 h 136"/>
              <a:gd name="T10" fmla="*/ 106 w 141"/>
              <a:gd name="T11" fmla="*/ 53 h 136"/>
              <a:gd name="T12" fmla="*/ 102 w 141"/>
              <a:gd name="T13" fmla="*/ 51 h 136"/>
              <a:gd name="T14" fmla="*/ 115 w 141"/>
              <a:gd name="T15" fmla="*/ 125 h 136"/>
              <a:gd name="T16" fmla="*/ 115 w 141"/>
              <a:gd name="T17" fmla="*/ 136 h 136"/>
              <a:gd name="T18" fmla="*/ 0 w 141"/>
              <a:gd name="T19" fmla="*/ 130 h 136"/>
              <a:gd name="T20" fmla="*/ 17 w 141"/>
              <a:gd name="T21" fmla="*/ 125 h 136"/>
              <a:gd name="T22" fmla="*/ 23 w 141"/>
              <a:gd name="T23" fmla="*/ 0 h 136"/>
              <a:gd name="T24" fmla="*/ 97 w 141"/>
              <a:gd name="T25" fmla="*/ 0 h 136"/>
              <a:gd name="T26" fmla="*/ 102 w 141"/>
              <a:gd name="T27" fmla="*/ 5 h 136"/>
              <a:gd name="T28" fmla="*/ 110 w 141"/>
              <a:gd name="T29" fmla="*/ 48 h 136"/>
              <a:gd name="T30" fmla="*/ 115 w 141"/>
              <a:gd name="T31" fmla="*/ 59 h 136"/>
              <a:gd name="T32" fmla="*/ 120 w 141"/>
              <a:gd name="T33" fmla="*/ 102 h 136"/>
              <a:gd name="T34" fmla="*/ 127 w 141"/>
              <a:gd name="T35" fmla="*/ 102 h 136"/>
              <a:gd name="T36" fmla="*/ 132 w 141"/>
              <a:gd name="T37" fmla="*/ 40 h 136"/>
              <a:gd name="T38" fmla="*/ 130 w 141"/>
              <a:gd name="T39" fmla="*/ 38 h 136"/>
              <a:gd name="T40" fmla="*/ 125 w 141"/>
              <a:gd name="T41" fmla="*/ 44 h 136"/>
              <a:gd name="T42" fmla="*/ 119 w 141"/>
              <a:gd name="T43" fmla="*/ 27 h 136"/>
              <a:gd name="T44" fmla="*/ 115 w 141"/>
              <a:gd name="T45" fmla="*/ 15 h 136"/>
              <a:gd name="T46" fmla="*/ 128 w 141"/>
              <a:gd name="T47" fmla="*/ 21 h 136"/>
              <a:gd name="T48" fmla="*/ 28 w 141"/>
              <a:gd name="T49" fmla="*/ 11 h 136"/>
              <a:gd name="T50" fmla="*/ 91 w 141"/>
              <a:gd name="T51" fmla="*/ 125 h 136"/>
              <a:gd name="T52" fmla="*/ 37 w 141"/>
              <a:gd name="T53" fmla="*/ 18 h 136"/>
              <a:gd name="T54" fmla="*/ 83 w 141"/>
              <a:gd name="T55" fmla="*/ 18 h 136"/>
              <a:gd name="T56" fmla="*/ 86 w 141"/>
              <a:gd name="T57" fmla="*/ 21 h 136"/>
              <a:gd name="T58" fmla="*/ 83 w 141"/>
              <a:gd name="T59" fmla="*/ 61 h 136"/>
              <a:gd name="T60" fmla="*/ 37 w 141"/>
              <a:gd name="T61" fmla="*/ 61 h 136"/>
              <a:gd name="T62" fmla="*/ 33 w 141"/>
              <a:gd name="T63" fmla="*/ 57 h 136"/>
              <a:gd name="T64" fmla="*/ 37 w 141"/>
              <a:gd name="T65" fmla="*/ 18 h 136"/>
              <a:gd name="T66" fmla="*/ 40 w 141"/>
              <a:gd name="T67" fmla="*/ 24 h 136"/>
              <a:gd name="T68" fmla="*/ 80 w 141"/>
              <a:gd name="T69" fmla="*/ 54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1" h="136">
                <a:moveTo>
                  <a:pt x="128" y="21"/>
                </a:moveTo>
                <a:cubicBezTo>
                  <a:pt x="128" y="21"/>
                  <a:pt x="129" y="21"/>
                  <a:pt x="129" y="21"/>
                </a:cubicBezTo>
                <a:cubicBezTo>
                  <a:pt x="139" y="32"/>
                  <a:pt x="139" y="32"/>
                  <a:pt x="139" y="32"/>
                </a:cubicBezTo>
                <a:cubicBezTo>
                  <a:pt x="141" y="34"/>
                  <a:pt x="141" y="37"/>
                  <a:pt x="139" y="39"/>
                </a:cubicBezTo>
                <a:cubicBezTo>
                  <a:pt x="139" y="39"/>
                  <a:pt x="139" y="40"/>
                  <a:pt x="138" y="40"/>
                </a:cubicBezTo>
                <a:cubicBezTo>
                  <a:pt x="138" y="94"/>
                  <a:pt x="138" y="94"/>
                  <a:pt x="138" y="94"/>
                </a:cubicBezTo>
                <a:cubicBezTo>
                  <a:pt x="138" y="101"/>
                  <a:pt x="134" y="106"/>
                  <a:pt x="129" y="108"/>
                </a:cubicBezTo>
                <a:cubicBezTo>
                  <a:pt x="127" y="109"/>
                  <a:pt x="125" y="109"/>
                  <a:pt x="123" y="109"/>
                </a:cubicBezTo>
                <a:cubicBezTo>
                  <a:pt x="121" y="109"/>
                  <a:pt x="119" y="109"/>
                  <a:pt x="117" y="108"/>
                </a:cubicBezTo>
                <a:cubicBezTo>
                  <a:pt x="112" y="106"/>
                  <a:pt x="108" y="101"/>
                  <a:pt x="108" y="94"/>
                </a:cubicBezTo>
                <a:cubicBezTo>
                  <a:pt x="108" y="59"/>
                  <a:pt x="108" y="59"/>
                  <a:pt x="108" y="59"/>
                </a:cubicBezTo>
                <a:cubicBezTo>
                  <a:pt x="108" y="57"/>
                  <a:pt x="107" y="54"/>
                  <a:pt x="106" y="53"/>
                </a:cubicBezTo>
                <a:cubicBezTo>
                  <a:pt x="105" y="53"/>
                  <a:pt x="105" y="53"/>
                  <a:pt x="105" y="53"/>
                </a:cubicBezTo>
                <a:cubicBezTo>
                  <a:pt x="105" y="52"/>
                  <a:pt x="104" y="51"/>
                  <a:pt x="102" y="51"/>
                </a:cubicBezTo>
                <a:cubicBezTo>
                  <a:pt x="102" y="125"/>
                  <a:pt x="102" y="125"/>
                  <a:pt x="102" y="125"/>
                </a:cubicBezTo>
                <a:cubicBezTo>
                  <a:pt x="115" y="125"/>
                  <a:pt x="115" y="125"/>
                  <a:pt x="115" y="125"/>
                </a:cubicBezTo>
                <a:cubicBezTo>
                  <a:pt x="118" y="125"/>
                  <a:pt x="120" y="127"/>
                  <a:pt x="120" y="130"/>
                </a:cubicBezTo>
                <a:cubicBezTo>
                  <a:pt x="120" y="133"/>
                  <a:pt x="118" y="136"/>
                  <a:pt x="115" y="136"/>
                </a:cubicBezTo>
                <a:cubicBezTo>
                  <a:pt x="5" y="136"/>
                  <a:pt x="5" y="136"/>
                  <a:pt x="5" y="136"/>
                </a:cubicBezTo>
                <a:cubicBezTo>
                  <a:pt x="2" y="136"/>
                  <a:pt x="0" y="133"/>
                  <a:pt x="0" y="130"/>
                </a:cubicBezTo>
                <a:cubicBezTo>
                  <a:pt x="0" y="127"/>
                  <a:pt x="2" y="125"/>
                  <a:pt x="5" y="125"/>
                </a:cubicBezTo>
                <a:cubicBezTo>
                  <a:pt x="17" y="125"/>
                  <a:pt x="17" y="125"/>
                  <a:pt x="17" y="125"/>
                </a:cubicBezTo>
                <a:cubicBezTo>
                  <a:pt x="17" y="5"/>
                  <a:pt x="17" y="5"/>
                  <a:pt x="17" y="5"/>
                </a:cubicBezTo>
                <a:cubicBezTo>
                  <a:pt x="17" y="2"/>
                  <a:pt x="20" y="0"/>
                  <a:pt x="23" y="0"/>
                </a:cubicBezTo>
                <a:cubicBezTo>
                  <a:pt x="23" y="0"/>
                  <a:pt x="23" y="0"/>
                  <a:pt x="23" y="0"/>
                </a:cubicBezTo>
                <a:cubicBezTo>
                  <a:pt x="97" y="0"/>
                  <a:pt x="97" y="0"/>
                  <a:pt x="97" y="0"/>
                </a:cubicBezTo>
                <a:cubicBezTo>
                  <a:pt x="100" y="0"/>
                  <a:pt x="102" y="2"/>
                  <a:pt x="102" y="5"/>
                </a:cubicBezTo>
                <a:cubicBezTo>
                  <a:pt x="102" y="5"/>
                  <a:pt x="102" y="5"/>
                  <a:pt x="102" y="5"/>
                </a:cubicBezTo>
                <a:cubicBezTo>
                  <a:pt x="102" y="44"/>
                  <a:pt x="102" y="44"/>
                  <a:pt x="102" y="44"/>
                </a:cubicBezTo>
                <a:cubicBezTo>
                  <a:pt x="105" y="45"/>
                  <a:pt x="108" y="46"/>
                  <a:pt x="110" y="48"/>
                </a:cubicBezTo>
                <a:cubicBezTo>
                  <a:pt x="110" y="48"/>
                  <a:pt x="110" y="48"/>
                  <a:pt x="110" y="48"/>
                </a:cubicBezTo>
                <a:cubicBezTo>
                  <a:pt x="113" y="51"/>
                  <a:pt x="115" y="55"/>
                  <a:pt x="115" y="59"/>
                </a:cubicBezTo>
                <a:cubicBezTo>
                  <a:pt x="115" y="94"/>
                  <a:pt x="115" y="94"/>
                  <a:pt x="115" y="94"/>
                </a:cubicBezTo>
                <a:cubicBezTo>
                  <a:pt x="115" y="98"/>
                  <a:pt x="117" y="101"/>
                  <a:pt x="120" y="102"/>
                </a:cubicBezTo>
                <a:cubicBezTo>
                  <a:pt x="121" y="103"/>
                  <a:pt x="122" y="103"/>
                  <a:pt x="123" y="103"/>
                </a:cubicBezTo>
                <a:cubicBezTo>
                  <a:pt x="124" y="103"/>
                  <a:pt x="126" y="103"/>
                  <a:pt x="127" y="102"/>
                </a:cubicBezTo>
                <a:cubicBezTo>
                  <a:pt x="130" y="101"/>
                  <a:pt x="132" y="98"/>
                  <a:pt x="132" y="94"/>
                </a:cubicBezTo>
                <a:cubicBezTo>
                  <a:pt x="132" y="40"/>
                  <a:pt x="132" y="40"/>
                  <a:pt x="132" y="40"/>
                </a:cubicBezTo>
                <a:cubicBezTo>
                  <a:pt x="132" y="40"/>
                  <a:pt x="131" y="39"/>
                  <a:pt x="131" y="39"/>
                </a:cubicBezTo>
                <a:cubicBezTo>
                  <a:pt x="130" y="38"/>
                  <a:pt x="130" y="38"/>
                  <a:pt x="130" y="38"/>
                </a:cubicBezTo>
                <a:cubicBezTo>
                  <a:pt x="130" y="38"/>
                  <a:pt x="130" y="38"/>
                  <a:pt x="130" y="38"/>
                </a:cubicBezTo>
                <a:cubicBezTo>
                  <a:pt x="130" y="41"/>
                  <a:pt x="128" y="44"/>
                  <a:pt x="125" y="44"/>
                </a:cubicBezTo>
                <a:cubicBezTo>
                  <a:pt x="122" y="44"/>
                  <a:pt x="119" y="41"/>
                  <a:pt x="119" y="38"/>
                </a:cubicBezTo>
                <a:cubicBezTo>
                  <a:pt x="119" y="27"/>
                  <a:pt x="119" y="27"/>
                  <a:pt x="119" y="27"/>
                </a:cubicBezTo>
                <a:cubicBezTo>
                  <a:pt x="115" y="23"/>
                  <a:pt x="115" y="23"/>
                  <a:pt x="115" y="23"/>
                </a:cubicBezTo>
                <a:cubicBezTo>
                  <a:pt x="113" y="21"/>
                  <a:pt x="113" y="18"/>
                  <a:pt x="115" y="15"/>
                </a:cubicBezTo>
                <a:cubicBezTo>
                  <a:pt x="117" y="13"/>
                  <a:pt x="121" y="13"/>
                  <a:pt x="123" y="15"/>
                </a:cubicBezTo>
                <a:cubicBezTo>
                  <a:pt x="128" y="21"/>
                  <a:pt x="128" y="21"/>
                  <a:pt x="128" y="21"/>
                </a:cubicBezTo>
                <a:close/>
                <a:moveTo>
                  <a:pt x="91" y="11"/>
                </a:moveTo>
                <a:cubicBezTo>
                  <a:pt x="28" y="11"/>
                  <a:pt x="28" y="11"/>
                  <a:pt x="28" y="11"/>
                </a:cubicBezTo>
                <a:cubicBezTo>
                  <a:pt x="28" y="125"/>
                  <a:pt x="28" y="125"/>
                  <a:pt x="28" y="125"/>
                </a:cubicBezTo>
                <a:cubicBezTo>
                  <a:pt x="91" y="125"/>
                  <a:pt x="91" y="125"/>
                  <a:pt x="91" y="125"/>
                </a:cubicBezTo>
                <a:cubicBezTo>
                  <a:pt x="91" y="11"/>
                  <a:pt x="91" y="11"/>
                  <a:pt x="91" y="11"/>
                </a:cubicBezTo>
                <a:close/>
                <a:moveTo>
                  <a:pt x="37" y="18"/>
                </a:moveTo>
                <a:cubicBezTo>
                  <a:pt x="37" y="18"/>
                  <a:pt x="37" y="18"/>
                  <a:pt x="37" y="18"/>
                </a:cubicBezTo>
                <a:cubicBezTo>
                  <a:pt x="83" y="18"/>
                  <a:pt x="83" y="18"/>
                  <a:pt x="83" y="18"/>
                </a:cubicBezTo>
                <a:cubicBezTo>
                  <a:pt x="85" y="18"/>
                  <a:pt x="86" y="19"/>
                  <a:pt x="86" y="21"/>
                </a:cubicBezTo>
                <a:cubicBezTo>
                  <a:pt x="86" y="21"/>
                  <a:pt x="86" y="21"/>
                  <a:pt x="86" y="21"/>
                </a:cubicBezTo>
                <a:cubicBezTo>
                  <a:pt x="86" y="57"/>
                  <a:pt x="86" y="57"/>
                  <a:pt x="86" y="57"/>
                </a:cubicBezTo>
                <a:cubicBezTo>
                  <a:pt x="86" y="59"/>
                  <a:pt x="85" y="61"/>
                  <a:pt x="83" y="61"/>
                </a:cubicBezTo>
                <a:cubicBezTo>
                  <a:pt x="83" y="61"/>
                  <a:pt x="83" y="61"/>
                  <a:pt x="83" y="61"/>
                </a:cubicBezTo>
                <a:cubicBezTo>
                  <a:pt x="37" y="61"/>
                  <a:pt x="37" y="61"/>
                  <a:pt x="37" y="61"/>
                </a:cubicBezTo>
                <a:cubicBezTo>
                  <a:pt x="35" y="61"/>
                  <a:pt x="33" y="59"/>
                  <a:pt x="33" y="57"/>
                </a:cubicBezTo>
                <a:cubicBezTo>
                  <a:pt x="33" y="57"/>
                  <a:pt x="33" y="57"/>
                  <a:pt x="33" y="57"/>
                </a:cubicBezTo>
                <a:cubicBezTo>
                  <a:pt x="33" y="21"/>
                  <a:pt x="33" y="21"/>
                  <a:pt x="33" y="21"/>
                </a:cubicBezTo>
                <a:cubicBezTo>
                  <a:pt x="33" y="19"/>
                  <a:pt x="35" y="18"/>
                  <a:pt x="37" y="18"/>
                </a:cubicBezTo>
                <a:close/>
                <a:moveTo>
                  <a:pt x="80" y="24"/>
                </a:moveTo>
                <a:cubicBezTo>
                  <a:pt x="40" y="24"/>
                  <a:pt x="40" y="24"/>
                  <a:pt x="40" y="24"/>
                </a:cubicBezTo>
                <a:cubicBezTo>
                  <a:pt x="40" y="54"/>
                  <a:pt x="40" y="54"/>
                  <a:pt x="40" y="54"/>
                </a:cubicBezTo>
                <a:cubicBezTo>
                  <a:pt x="80" y="54"/>
                  <a:pt x="80" y="54"/>
                  <a:pt x="80" y="54"/>
                </a:cubicBezTo>
                <a:cubicBezTo>
                  <a:pt x="80" y="24"/>
                  <a:pt x="80" y="24"/>
                  <a:pt x="80" y="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36" name="Freeform 4025"/>
          <p:cNvSpPr>
            <a:spLocks noEditPoints="1"/>
          </p:cNvSpPr>
          <p:nvPr/>
        </p:nvSpPr>
        <p:spPr bwMode="auto">
          <a:xfrm>
            <a:off x="11401589" y="4259277"/>
            <a:ext cx="214218" cy="223748"/>
          </a:xfrm>
          <a:custGeom>
            <a:avLst/>
            <a:gdLst>
              <a:gd name="T0" fmla="*/ 3 w 132"/>
              <a:gd name="T1" fmla="*/ 133 h 138"/>
              <a:gd name="T2" fmla="*/ 54 w 132"/>
              <a:gd name="T3" fmla="*/ 128 h 138"/>
              <a:gd name="T4" fmla="*/ 22 w 132"/>
              <a:gd name="T5" fmla="*/ 111 h 138"/>
              <a:gd name="T6" fmla="*/ 19 w 132"/>
              <a:gd name="T7" fmla="*/ 110 h 138"/>
              <a:gd name="T8" fmla="*/ 2 w 132"/>
              <a:gd name="T9" fmla="*/ 85 h 138"/>
              <a:gd name="T10" fmla="*/ 22 w 132"/>
              <a:gd name="T11" fmla="*/ 67 h 138"/>
              <a:gd name="T12" fmla="*/ 54 w 132"/>
              <a:gd name="T13" fmla="*/ 56 h 138"/>
              <a:gd name="T14" fmla="*/ 18 w 132"/>
              <a:gd name="T15" fmla="*/ 50 h 138"/>
              <a:gd name="T16" fmla="*/ 18 w 132"/>
              <a:gd name="T17" fmla="*/ 17 h 138"/>
              <a:gd name="T18" fmla="*/ 23 w 132"/>
              <a:gd name="T19" fmla="*/ 11 h 138"/>
              <a:gd name="T20" fmla="*/ 54 w 132"/>
              <a:gd name="T21" fmla="*/ 3 h 138"/>
              <a:gd name="T22" fmla="*/ 57 w 132"/>
              <a:gd name="T23" fmla="*/ 0 h 138"/>
              <a:gd name="T24" fmla="*/ 79 w 132"/>
              <a:gd name="T25" fmla="*/ 3 h 138"/>
              <a:gd name="T26" fmla="*/ 79 w 132"/>
              <a:gd name="T27" fmla="*/ 11 h 138"/>
              <a:gd name="T28" fmla="*/ 114 w 132"/>
              <a:gd name="T29" fmla="*/ 13 h 138"/>
              <a:gd name="T30" fmla="*/ 130 w 132"/>
              <a:gd name="T31" fmla="*/ 37 h 138"/>
              <a:gd name="T32" fmla="*/ 114 w 132"/>
              <a:gd name="T33" fmla="*/ 54 h 138"/>
              <a:gd name="T34" fmla="*/ 110 w 132"/>
              <a:gd name="T35" fmla="*/ 56 h 138"/>
              <a:gd name="T36" fmla="*/ 79 w 132"/>
              <a:gd name="T37" fmla="*/ 67 h 138"/>
              <a:gd name="T38" fmla="*/ 109 w 132"/>
              <a:gd name="T39" fmla="*/ 67 h 138"/>
              <a:gd name="T40" fmla="*/ 115 w 132"/>
              <a:gd name="T41" fmla="*/ 106 h 138"/>
              <a:gd name="T42" fmla="*/ 109 w 132"/>
              <a:gd name="T43" fmla="*/ 111 h 138"/>
              <a:gd name="T44" fmla="*/ 79 w 132"/>
              <a:gd name="T45" fmla="*/ 128 h 138"/>
              <a:gd name="T46" fmla="*/ 129 w 132"/>
              <a:gd name="T47" fmla="*/ 133 h 138"/>
              <a:gd name="T48" fmla="*/ 9 w 132"/>
              <a:gd name="T49" fmla="*/ 138 h 138"/>
              <a:gd name="T50" fmla="*/ 72 w 132"/>
              <a:gd name="T51" fmla="*/ 128 h 138"/>
              <a:gd name="T52" fmla="*/ 60 w 132"/>
              <a:gd name="T53" fmla="*/ 111 h 138"/>
              <a:gd name="T54" fmla="*/ 72 w 132"/>
              <a:gd name="T55" fmla="*/ 6 h 138"/>
              <a:gd name="T56" fmla="*/ 60 w 132"/>
              <a:gd name="T57" fmla="*/ 11 h 138"/>
              <a:gd name="T58" fmla="*/ 72 w 132"/>
              <a:gd name="T59" fmla="*/ 6 h 138"/>
              <a:gd name="T60" fmla="*/ 72 w 132"/>
              <a:gd name="T61" fmla="*/ 56 h 138"/>
              <a:gd name="T62" fmla="*/ 60 w 132"/>
              <a:gd name="T63" fmla="*/ 67 h 138"/>
              <a:gd name="T64" fmla="*/ 108 w 132"/>
              <a:gd name="T65" fmla="*/ 22 h 138"/>
              <a:gd name="T66" fmla="*/ 28 w 132"/>
              <a:gd name="T67" fmla="*/ 45 h 138"/>
              <a:gd name="T68" fmla="*/ 119 w 132"/>
              <a:gd name="T69" fmla="*/ 34 h 138"/>
              <a:gd name="T70" fmla="*/ 104 w 132"/>
              <a:gd name="T71" fmla="*/ 78 h 138"/>
              <a:gd name="T72" fmla="*/ 13 w 132"/>
              <a:gd name="T73" fmla="*/ 89 h 138"/>
              <a:gd name="T74" fmla="*/ 104 w 132"/>
              <a:gd name="T75" fmla="*/ 101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2" h="138">
                <a:moveTo>
                  <a:pt x="9" y="138"/>
                </a:moveTo>
                <a:cubicBezTo>
                  <a:pt x="6" y="138"/>
                  <a:pt x="3" y="136"/>
                  <a:pt x="3" y="133"/>
                </a:cubicBezTo>
                <a:cubicBezTo>
                  <a:pt x="3" y="130"/>
                  <a:pt x="6" y="128"/>
                  <a:pt x="9" y="128"/>
                </a:cubicBezTo>
                <a:cubicBezTo>
                  <a:pt x="54" y="128"/>
                  <a:pt x="54" y="128"/>
                  <a:pt x="54" y="128"/>
                </a:cubicBezTo>
                <a:cubicBezTo>
                  <a:pt x="54" y="111"/>
                  <a:pt x="54" y="111"/>
                  <a:pt x="54" y="111"/>
                </a:cubicBezTo>
                <a:cubicBezTo>
                  <a:pt x="22" y="111"/>
                  <a:pt x="22" y="111"/>
                  <a:pt x="22" y="111"/>
                </a:cubicBezTo>
                <a:cubicBezTo>
                  <a:pt x="22" y="111"/>
                  <a:pt x="22" y="111"/>
                  <a:pt x="22" y="111"/>
                </a:cubicBezTo>
                <a:cubicBezTo>
                  <a:pt x="21" y="111"/>
                  <a:pt x="20" y="111"/>
                  <a:pt x="19" y="110"/>
                </a:cubicBezTo>
                <a:cubicBezTo>
                  <a:pt x="2" y="93"/>
                  <a:pt x="2" y="93"/>
                  <a:pt x="2" y="93"/>
                </a:cubicBezTo>
                <a:cubicBezTo>
                  <a:pt x="0" y="91"/>
                  <a:pt x="0" y="88"/>
                  <a:pt x="2" y="85"/>
                </a:cubicBezTo>
                <a:cubicBezTo>
                  <a:pt x="18" y="69"/>
                  <a:pt x="18" y="69"/>
                  <a:pt x="18" y="69"/>
                </a:cubicBezTo>
                <a:cubicBezTo>
                  <a:pt x="19" y="68"/>
                  <a:pt x="21" y="67"/>
                  <a:pt x="22" y="67"/>
                </a:cubicBezTo>
                <a:cubicBezTo>
                  <a:pt x="54" y="67"/>
                  <a:pt x="54" y="67"/>
                  <a:pt x="54" y="67"/>
                </a:cubicBezTo>
                <a:cubicBezTo>
                  <a:pt x="54" y="56"/>
                  <a:pt x="54" y="56"/>
                  <a:pt x="54" y="56"/>
                </a:cubicBezTo>
                <a:cubicBezTo>
                  <a:pt x="23" y="56"/>
                  <a:pt x="23" y="56"/>
                  <a:pt x="23" y="56"/>
                </a:cubicBezTo>
                <a:cubicBezTo>
                  <a:pt x="20" y="56"/>
                  <a:pt x="18" y="53"/>
                  <a:pt x="18" y="50"/>
                </a:cubicBezTo>
                <a:cubicBezTo>
                  <a:pt x="18" y="50"/>
                  <a:pt x="18" y="50"/>
                  <a:pt x="18" y="50"/>
                </a:cubicBezTo>
                <a:cubicBezTo>
                  <a:pt x="18" y="17"/>
                  <a:pt x="18" y="17"/>
                  <a:pt x="18" y="17"/>
                </a:cubicBezTo>
                <a:cubicBezTo>
                  <a:pt x="18" y="14"/>
                  <a:pt x="20" y="11"/>
                  <a:pt x="23" y="11"/>
                </a:cubicBezTo>
                <a:cubicBezTo>
                  <a:pt x="23" y="11"/>
                  <a:pt x="23" y="11"/>
                  <a:pt x="23" y="11"/>
                </a:cubicBezTo>
                <a:cubicBezTo>
                  <a:pt x="54" y="11"/>
                  <a:pt x="54" y="11"/>
                  <a:pt x="54" y="11"/>
                </a:cubicBezTo>
                <a:cubicBezTo>
                  <a:pt x="54" y="3"/>
                  <a:pt x="54" y="3"/>
                  <a:pt x="54" y="3"/>
                </a:cubicBezTo>
                <a:cubicBezTo>
                  <a:pt x="54" y="1"/>
                  <a:pt x="55" y="0"/>
                  <a:pt x="57" y="0"/>
                </a:cubicBezTo>
                <a:cubicBezTo>
                  <a:pt x="57" y="0"/>
                  <a:pt x="57" y="0"/>
                  <a:pt x="57" y="0"/>
                </a:cubicBezTo>
                <a:cubicBezTo>
                  <a:pt x="75" y="0"/>
                  <a:pt x="75" y="0"/>
                  <a:pt x="75" y="0"/>
                </a:cubicBezTo>
                <a:cubicBezTo>
                  <a:pt x="77" y="0"/>
                  <a:pt x="79" y="1"/>
                  <a:pt x="79" y="3"/>
                </a:cubicBezTo>
                <a:cubicBezTo>
                  <a:pt x="79" y="3"/>
                  <a:pt x="79" y="3"/>
                  <a:pt x="79" y="3"/>
                </a:cubicBezTo>
                <a:cubicBezTo>
                  <a:pt x="79" y="11"/>
                  <a:pt x="79" y="11"/>
                  <a:pt x="79" y="11"/>
                </a:cubicBezTo>
                <a:cubicBezTo>
                  <a:pt x="110" y="11"/>
                  <a:pt x="110" y="11"/>
                  <a:pt x="110" y="11"/>
                </a:cubicBezTo>
                <a:cubicBezTo>
                  <a:pt x="111" y="11"/>
                  <a:pt x="113" y="12"/>
                  <a:pt x="114" y="13"/>
                </a:cubicBezTo>
                <a:cubicBezTo>
                  <a:pt x="130" y="30"/>
                  <a:pt x="130" y="30"/>
                  <a:pt x="130" y="30"/>
                </a:cubicBezTo>
                <a:cubicBezTo>
                  <a:pt x="132" y="32"/>
                  <a:pt x="132" y="35"/>
                  <a:pt x="130" y="37"/>
                </a:cubicBezTo>
                <a:cubicBezTo>
                  <a:pt x="130" y="37"/>
                  <a:pt x="130" y="37"/>
                  <a:pt x="130" y="37"/>
                </a:cubicBezTo>
                <a:cubicBezTo>
                  <a:pt x="114" y="54"/>
                  <a:pt x="114" y="54"/>
                  <a:pt x="114" y="54"/>
                </a:cubicBezTo>
                <a:cubicBezTo>
                  <a:pt x="113" y="55"/>
                  <a:pt x="111" y="56"/>
                  <a:pt x="110" y="56"/>
                </a:cubicBezTo>
                <a:cubicBezTo>
                  <a:pt x="110" y="56"/>
                  <a:pt x="110" y="56"/>
                  <a:pt x="110" y="56"/>
                </a:cubicBezTo>
                <a:cubicBezTo>
                  <a:pt x="79" y="56"/>
                  <a:pt x="79" y="56"/>
                  <a:pt x="79" y="56"/>
                </a:cubicBezTo>
                <a:cubicBezTo>
                  <a:pt x="79" y="67"/>
                  <a:pt x="79" y="67"/>
                  <a:pt x="79" y="67"/>
                </a:cubicBezTo>
                <a:cubicBezTo>
                  <a:pt x="109" y="67"/>
                  <a:pt x="109" y="67"/>
                  <a:pt x="109" y="67"/>
                </a:cubicBezTo>
                <a:cubicBezTo>
                  <a:pt x="109" y="67"/>
                  <a:pt x="109" y="67"/>
                  <a:pt x="109" y="67"/>
                </a:cubicBezTo>
                <a:cubicBezTo>
                  <a:pt x="112" y="67"/>
                  <a:pt x="115" y="69"/>
                  <a:pt x="115" y="72"/>
                </a:cubicBezTo>
                <a:cubicBezTo>
                  <a:pt x="115" y="106"/>
                  <a:pt x="115" y="106"/>
                  <a:pt x="115" y="106"/>
                </a:cubicBezTo>
                <a:cubicBezTo>
                  <a:pt x="115" y="106"/>
                  <a:pt x="115" y="106"/>
                  <a:pt x="115" y="106"/>
                </a:cubicBezTo>
                <a:cubicBezTo>
                  <a:pt x="115" y="109"/>
                  <a:pt x="112" y="111"/>
                  <a:pt x="109" y="111"/>
                </a:cubicBezTo>
                <a:cubicBezTo>
                  <a:pt x="79" y="111"/>
                  <a:pt x="79" y="111"/>
                  <a:pt x="79" y="111"/>
                </a:cubicBezTo>
                <a:cubicBezTo>
                  <a:pt x="79" y="128"/>
                  <a:pt x="79" y="128"/>
                  <a:pt x="79" y="128"/>
                </a:cubicBezTo>
                <a:cubicBezTo>
                  <a:pt x="123" y="128"/>
                  <a:pt x="123" y="128"/>
                  <a:pt x="123" y="128"/>
                </a:cubicBezTo>
                <a:cubicBezTo>
                  <a:pt x="126" y="128"/>
                  <a:pt x="129" y="130"/>
                  <a:pt x="129" y="133"/>
                </a:cubicBezTo>
                <a:cubicBezTo>
                  <a:pt x="129" y="136"/>
                  <a:pt x="126" y="138"/>
                  <a:pt x="123" y="138"/>
                </a:cubicBezTo>
                <a:cubicBezTo>
                  <a:pt x="9" y="138"/>
                  <a:pt x="9" y="138"/>
                  <a:pt x="9" y="138"/>
                </a:cubicBezTo>
                <a:close/>
                <a:moveTo>
                  <a:pt x="60" y="128"/>
                </a:moveTo>
                <a:cubicBezTo>
                  <a:pt x="72" y="128"/>
                  <a:pt x="72" y="128"/>
                  <a:pt x="72" y="128"/>
                </a:cubicBezTo>
                <a:cubicBezTo>
                  <a:pt x="72" y="111"/>
                  <a:pt x="72" y="111"/>
                  <a:pt x="72" y="111"/>
                </a:cubicBezTo>
                <a:cubicBezTo>
                  <a:pt x="60" y="111"/>
                  <a:pt x="60" y="111"/>
                  <a:pt x="60" y="111"/>
                </a:cubicBezTo>
                <a:cubicBezTo>
                  <a:pt x="60" y="128"/>
                  <a:pt x="60" y="128"/>
                  <a:pt x="60" y="128"/>
                </a:cubicBezTo>
                <a:close/>
                <a:moveTo>
                  <a:pt x="72" y="6"/>
                </a:moveTo>
                <a:cubicBezTo>
                  <a:pt x="60" y="6"/>
                  <a:pt x="60" y="6"/>
                  <a:pt x="60" y="6"/>
                </a:cubicBezTo>
                <a:cubicBezTo>
                  <a:pt x="60" y="11"/>
                  <a:pt x="60" y="11"/>
                  <a:pt x="60" y="11"/>
                </a:cubicBezTo>
                <a:cubicBezTo>
                  <a:pt x="72" y="11"/>
                  <a:pt x="72" y="11"/>
                  <a:pt x="72" y="11"/>
                </a:cubicBezTo>
                <a:cubicBezTo>
                  <a:pt x="72" y="6"/>
                  <a:pt x="72" y="6"/>
                  <a:pt x="72" y="6"/>
                </a:cubicBezTo>
                <a:close/>
                <a:moveTo>
                  <a:pt x="72" y="67"/>
                </a:moveTo>
                <a:cubicBezTo>
                  <a:pt x="72" y="56"/>
                  <a:pt x="72" y="56"/>
                  <a:pt x="72" y="56"/>
                </a:cubicBezTo>
                <a:cubicBezTo>
                  <a:pt x="60" y="56"/>
                  <a:pt x="60" y="56"/>
                  <a:pt x="60" y="56"/>
                </a:cubicBezTo>
                <a:cubicBezTo>
                  <a:pt x="60" y="67"/>
                  <a:pt x="60" y="67"/>
                  <a:pt x="60" y="67"/>
                </a:cubicBezTo>
                <a:cubicBezTo>
                  <a:pt x="72" y="67"/>
                  <a:pt x="72" y="67"/>
                  <a:pt x="72" y="67"/>
                </a:cubicBezTo>
                <a:close/>
                <a:moveTo>
                  <a:pt x="108" y="22"/>
                </a:moveTo>
                <a:cubicBezTo>
                  <a:pt x="28" y="22"/>
                  <a:pt x="28" y="22"/>
                  <a:pt x="28" y="22"/>
                </a:cubicBezTo>
                <a:cubicBezTo>
                  <a:pt x="28" y="45"/>
                  <a:pt x="28" y="45"/>
                  <a:pt x="28" y="45"/>
                </a:cubicBezTo>
                <a:cubicBezTo>
                  <a:pt x="108" y="45"/>
                  <a:pt x="108" y="45"/>
                  <a:pt x="108" y="45"/>
                </a:cubicBezTo>
                <a:cubicBezTo>
                  <a:pt x="119" y="34"/>
                  <a:pt x="119" y="34"/>
                  <a:pt x="119" y="34"/>
                </a:cubicBezTo>
                <a:cubicBezTo>
                  <a:pt x="108" y="22"/>
                  <a:pt x="108" y="22"/>
                  <a:pt x="108" y="22"/>
                </a:cubicBezTo>
                <a:close/>
                <a:moveTo>
                  <a:pt x="104" y="78"/>
                </a:moveTo>
                <a:cubicBezTo>
                  <a:pt x="25" y="78"/>
                  <a:pt x="25" y="78"/>
                  <a:pt x="25" y="78"/>
                </a:cubicBezTo>
                <a:cubicBezTo>
                  <a:pt x="13" y="89"/>
                  <a:pt x="13" y="89"/>
                  <a:pt x="13" y="89"/>
                </a:cubicBezTo>
                <a:cubicBezTo>
                  <a:pt x="25" y="101"/>
                  <a:pt x="25" y="101"/>
                  <a:pt x="25" y="101"/>
                </a:cubicBezTo>
                <a:cubicBezTo>
                  <a:pt x="104" y="101"/>
                  <a:pt x="104" y="101"/>
                  <a:pt x="104" y="101"/>
                </a:cubicBezTo>
                <a:cubicBezTo>
                  <a:pt x="104" y="78"/>
                  <a:pt x="104" y="78"/>
                  <a:pt x="104" y="7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38" name="Freeform 4027"/>
          <p:cNvSpPr>
            <a:spLocks noEditPoints="1"/>
          </p:cNvSpPr>
          <p:nvPr/>
        </p:nvSpPr>
        <p:spPr bwMode="auto">
          <a:xfrm>
            <a:off x="8571581" y="4725932"/>
            <a:ext cx="223800" cy="223748"/>
          </a:xfrm>
          <a:custGeom>
            <a:avLst/>
            <a:gdLst>
              <a:gd name="T0" fmla="*/ 56 w 138"/>
              <a:gd name="T1" fmla="*/ 93 h 138"/>
              <a:gd name="T2" fmla="*/ 53 w 138"/>
              <a:gd name="T3" fmla="*/ 96 h 138"/>
              <a:gd name="T4" fmla="*/ 50 w 138"/>
              <a:gd name="T5" fmla="*/ 93 h 138"/>
              <a:gd name="T6" fmla="*/ 50 w 138"/>
              <a:gd name="T7" fmla="*/ 75 h 138"/>
              <a:gd name="T8" fmla="*/ 54 w 138"/>
              <a:gd name="T9" fmla="*/ 63 h 138"/>
              <a:gd name="T10" fmla="*/ 55 w 138"/>
              <a:gd name="T11" fmla="*/ 63 h 138"/>
              <a:gd name="T12" fmla="*/ 66 w 138"/>
              <a:gd name="T13" fmla="*/ 58 h 138"/>
              <a:gd name="T14" fmla="*/ 79 w 138"/>
              <a:gd name="T15" fmla="*/ 58 h 138"/>
              <a:gd name="T16" fmla="*/ 69 w 138"/>
              <a:gd name="T17" fmla="*/ 47 h 138"/>
              <a:gd name="T18" fmla="*/ 69 w 138"/>
              <a:gd name="T19" fmla="*/ 43 h 138"/>
              <a:gd name="T20" fmla="*/ 74 w 138"/>
              <a:gd name="T21" fmla="*/ 43 h 138"/>
              <a:gd name="T22" fmla="*/ 90 w 138"/>
              <a:gd name="T23" fmla="*/ 59 h 138"/>
              <a:gd name="T24" fmla="*/ 90 w 138"/>
              <a:gd name="T25" fmla="*/ 59 h 138"/>
              <a:gd name="T26" fmla="*/ 90 w 138"/>
              <a:gd name="T27" fmla="*/ 59 h 138"/>
              <a:gd name="T28" fmla="*/ 90 w 138"/>
              <a:gd name="T29" fmla="*/ 59 h 138"/>
              <a:gd name="T30" fmla="*/ 90 w 138"/>
              <a:gd name="T31" fmla="*/ 59 h 138"/>
              <a:gd name="T32" fmla="*/ 90 w 138"/>
              <a:gd name="T33" fmla="*/ 59 h 138"/>
              <a:gd name="T34" fmla="*/ 90 w 138"/>
              <a:gd name="T35" fmla="*/ 59 h 138"/>
              <a:gd name="T36" fmla="*/ 91 w 138"/>
              <a:gd name="T37" fmla="*/ 61 h 138"/>
              <a:gd name="T38" fmla="*/ 90 w 138"/>
              <a:gd name="T39" fmla="*/ 63 h 138"/>
              <a:gd name="T40" fmla="*/ 90 w 138"/>
              <a:gd name="T41" fmla="*/ 63 h 138"/>
              <a:gd name="T42" fmla="*/ 90 w 138"/>
              <a:gd name="T43" fmla="*/ 63 h 138"/>
              <a:gd name="T44" fmla="*/ 90 w 138"/>
              <a:gd name="T45" fmla="*/ 63 h 138"/>
              <a:gd name="T46" fmla="*/ 90 w 138"/>
              <a:gd name="T47" fmla="*/ 63 h 138"/>
              <a:gd name="T48" fmla="*/ 90 w 138"/>
              <a:gd name="T49" fmla="*/ 63 h 138"/>
              <a:gd name="T50" fmla="*/ 90 w 138"/>
              <a:gd name="T51" fmla="*/ 63 h 138"/>
              <a:gd name="T52" fmla="*/ 74 w 138"/>
              <a:gd name="T53" fmla="*/ 79 h 138"/>
              <a:gd name="T54" fmla="*/ 69 w 138"/>
              <a:gd name="T55" fmla="*/ 79 h 138"/>
              <a:gd name="T56" fmla="*/ 69 w 138"/>
              <a:gd name="T57" fmla="*/ 75 h 138"/>
              <a:gd name="T58" fmla="*/ 79 w 138"/>
              <a:gd name="T59" fmla="*/ 64 h 138"/>
              <a:gd name="T60" fmla="*/ 66 w 138"/>
              <a:gd name="T61" fmla="*/ 64 h 138"/>
              <a:gd name="T62" fmla="*/ 59 w 138"/>
              <a:gd name="T63" fmla="*/ 67 h 138"/>
              <a:gd name="T64" fmla="*/ 59 w 138"/>
              <a:gd name="T65" fmla="*/ 67 h 138"/>
              <a:gd name="T66" fmla="*/ 56 w 138"/>
              <a:gd name="T67" fmla="*/ 75 h 138"/>
              <a:gd name="T68" fmla="*/ 56 w 138"/>
              <a:gd name="T69" fmla="*/ 93 h 138"/>
              <a:gd name="T70" fmla="*/ 5 w 138"/>
              <a:gd name="T71" fmla="*/ 60 h 138"/>
              <a:gd name="T72" fmla="*/ 60 w 138"/>
              <a:gd name="T73" fmla="*/ 5 h 138"/>
              <a:gd name="T74" fmla="*/ 78 w 138"/>
              <a:gd name="T75" fmla="*/ 5 h 138"/>
              <a:gd name="T76" fmla="*/ 133 w 138"/>
              <a:gd name="T77" fmla="*/ 60 h 138"/>
              <a:gd name="T78" fmla="*/ 133 w 138"/>
              <a:gd name="T79" fmla="*/ 78 h 138"/>
              <a:gd name="T80" fmla="*/ 78 w 138"/>
              <a:gd name="T81" fmla="*/ 133 h 138"/>
              <a:gd name="T82" fmla="*/ 60 w 138"/>
              <a:gd name="T83" fmla="*/ 133 h 138"/>
              <a:gd name="T84" fmla="*/ 5 w 138"/>
              <a:gd name="T85" fmla="*/ 78 h 138"/>
              <a:gd name="T86" fmla="*/ 5 w 138"/>
              <a:gd name="T87" fmla="*/ 60 h 138"/>
              <a:gd name="T88" fmla="*/ 68 w 138"/>
              <a:gd name="T89" fmla="*/ 13 h 138"/>
              <a:gd name="T90" fmla="*/ 13 w 138"/>
              <a:gd name="T91" fmla="*/ 68 h 138"/>
              <a:gd name="T92" fmla="*/ 13 w 138"/>
              <a:gd name="T93" fmla="*/ 70 h 138"/>
              <a:gd name="T94" fmla="*/ 68 w 138"/>
              <a:gd name="T95" fmla="*/ 125 h 138"/>
              <a:gd name="T96" fmla="*/ 70 w 138"/>
              <a:gd name="T97" fmla="*/ 125 h 138"/>
              <a:gd name="T98" fmla="*/ 125 w 138"/>
              <a:gd name="T99" fmla="*/ 70 h 138"/>
              <a:gd name="T100" fmla="*/ 125 w 138"/>
              <a:gd name="T101" fmla="*/ 68 h 138"/>
              <a:gd name="T102" fmla="*/ 70 w 138"/>
              <a:gd name="T103" fmla="*/ 13 h 138"/>
              <a:gd name="T104" fmla="*/ 68 w 138"/>
              <a:gd name="T105" fmla="*/ 13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</a:cxnLst>
            <a:rect l="0" t="0" r="r" b="b"/>
            <a:pathLst>
              <a:path w="138" h="138">
                <a:moveTo>
                  <a:pt x="56" y="93"/>
                </a:moveTo>
                <a:cubicBezTo>
                  <a:pt x="56" y="95"/>
                  <a:pt x="55" y="96"/>
                  <a:pt x="53" y="96"/>
                </a:cubicBezTo>
                <a:cubicBezTo>
                  <a:pt x="51" y="96"/>
                  <a:pt x="50" y="95"/>
                  <a:pt x="50" y="93"/>
                </a:cubicBezTo>
                <a:cubicBezTo>
                  <a:pt x="50" y="75"/>
                  <a:pt x="50" y="75"/>
                  <a:pt x="50" y="75"/>
                </a:cubicBezTo>
                <a:cubicBezTo>
                  <a:pt x="50" y="70"/>
                  <a:pt x="51" y="66"/>
                  <a:pt x="54" y="63"/>
                </a:cubicBezTo>
                <a:cubicBezTo>
                  <a:pt x="55" y="63"/>
                  <a:pt x="55" y="63"/>
                  <a:pt x="55" y="63"/>
                </a:cubicBezTo>
                <a:cubicBezTo>
                  <a:pt x="58" y="60"/>
                  <a:pt x="62" y="58"/>
                  <a:pt x="66" y="58"/>
                </a:cubicBezTo>
                <a:cubicBezTo>
                  <a:pt x="79" y="58"/>
                  <a:pt x="79" y="58"/>
                  <a:pt x="79" y="58"/>
                </a:cubicBezTo>
                <a:cubicBezTo>
                  <a:pt x="69" y="47"/>
                  <a:pt x="69" y="47"/>
                  <a:pt x="69" y="47"/>
                </a:cubicBezTo>
                <a:cubicBezTo>
                  <a:pt x="68" y="46"/>
                  <a:pt x="68" y="44"/>
                  <a:pt x="69" y="43"/>
                </a:cubicBezTo>
                <a:cubicBezTo>
                  <a:pt x="70" y="42"/>
                  <a:pt x="72" y="42"/>
                  <a:pt x="74" y="43"/>
                </a:cubicBezTo>
                <a:cubicBezTo>
                  <a:pt x="90" y="59"/>
                  <a:pt x="90" y="59"/>
                  <a:pt x="90" y="59"/>
                </a:cubicBezTo>
                <a:cubicBezTo>
                  <a:pt x="90" y="59"/>
                  <a:pt x="90" y="59"/>
                  <a:pt x="90" y="59"/>
                </a:cubicBezTo>
                <a:cubicBezTo>
                  <a:pt x="90" y="59"/>
                  <a:pt x="90" y="59"/>
                  <a:pt x="90" y="59"/>
                </a:cubicBezTo>
                <a:cubicBezTo>
                  <a:pt x="90" y="59"/>
                  <a:pt x="90" y="59"/>
                  <a:pt x="90" y="59"/>
                </a:cubicBezTo>
                <a:cubicBezTo>
                  <a:pt x="90" y="59"/>
                  <a:pt x="90" y="59"/>
                  <a:pt x="90" y="59"/>
                </a:cubicBezTo>
                <a:cubicBezTo>
                  <a:pt x="90" y="59"/>
                  <a:pt x="90" y="59"/>
                  <a:pt x="90" y="59"/>
                </a:cubicBezTo>
                <a:cubicBezTo>
                  <a:pt x="90" y="59"/>
                  <a:pt x="90" y="59"/>
                  <a:pt x="90" y="59"/>
                </a:cubicBezTo>
                <a:cubicBezTo>
                  <a:pt x="90" y="60"/>
                  <a:pt x="91" y="60"/>
                  <a:pt x="91" y="61"/>
                </a:cubicBezTo>
                <a:cubicBezTo>
                  <a:pt x="91" y="62"/>
                  <a:pt x="90" y="62"/>
                  <a:pt x="90" y="63"/>
                </a:cubicBezTo>
                <a:cubicBezTo>
                  <a:pt x="90" y="63"/>
                  <a:pt x="90" y="63"/>
                  <a:pt x="90" y="63"/>
                </a:cubicBezTo>
                <a:cubicBezTo>
                  <a:pt x="90" y="63"/>
                  <a:pt x="90" y="63"/>
                  <a:pt x="90" y="63"/>
                </a:cubicBezTo>
                <a:cubicBezTo>
                  <a:pt x="90" y="63"/>
                  <a:pt x="90" y="63"/>
                  <a:pt x="90" y="63"/>
                </a:cubicBezTo>
                <a:cubicBezTo>
                  <a:pt x="90" y="63"/>
                  <a:pt x="90" y="63"/>
                  <a:pt x="90" y="63"/>
                </a:cubicBezTo>
                <a:cubicBezTo>
                  <a:pt x="90" y="63"/>
                  <a:pt x="90" y="63"/>
                  <a:pt x="90" y="63"/>
                </a:cubicBezTo>
                <a:cubicBezTo>
                  <a:pt x="90" y="63"/>
                  <a:pt x="90" y="63"/>
                  <a:pt x="90" y="63"/>
                </a:cubicBezTo>
                <a:cubicBezTo>
                  <a:pt x="74" y="79"/>
                  <a:pt x="74" y="79"/>
                  <a:pt x="74" y="79"/>
                </a:cubicBezTo>
                <a:cubicBezTo>
                  <a:pt x="72" y="81"/>
                  <a:pt x="70" y="81"/>
                  <a:pt x="69" y="79"/>
                </a:cubicBezTo>
                <a:cubicBezTo>
                  <a:pt x="68" y="78"/>
                  <a:pt x="68" y="76"/>
                  <a:pt x="69" y="75"/>
                </a:cubicBezTo>
                <a:cubicBezTo>
                  <a:pt x="79" y="64"/>
                  <a:pt x="79" y="64"/>
                  <a:pt x="79" y="64"/>
                </a:cubicBezTo>
                <a:cubicBezTo>
                  <a:pt x="66" y="64"/>
                  <a:pt x="66" y="64"/>
                  <a:pt x="66" y="64"/>
                </a:cubicBezTo>
                <a:cubicBezTo>
                  <a:pt x="64" y="64"/>
                  <a:pt x="61" y="65"/>
                  <a:pt x="59" y="67"/>
                </a:cubicBezTo>
                <a:cubicBezTo>
                  <a:pt x="59" y="67"/>
                  <a:pt x="59" y="67"/>
                  <a:pt x="59" y="67"/>
                </a:cubicBezTo>
                <a:cubicBezTo>
                  <a:pt x="57" y="69"/>
                  <a:pt x="56" y="72"/>
                  <a:pt x="56" y="75"/>
                </a:cubicBezTo>
                <a:cubicBezTo>
                  <a:pt x="56" y="93"/>
                  <a:pt x="56" y="93"/>
                  <a:pt x="56" y="93"/>
                </a:cubicBezTo>
                <a:close/>
                <a:moveTo>
                  <a:pt x="5" y="60"/>
                </a:moveTo>
                <a:cubicBezTo>
                  <a:pt x="60" y="5"/>
                  <a:pt x="60" y="5"/>
                  <a:pt x="60" y="5"/>
                </a:cubicBezTo>
                <a:cubicBezTo>
                  <a:pt x="65" y="0"/>
                  <a:pt x="73" y="0"/>
                  <a:pt x="78" y="5"/>
                </a:cubicBezTo>
                <a:cubicBezTo>
                  <a:pt x="133" y="60"/>
                  <a:pt x="133" y="60"/>
                  <a:pt x="133" y="60"/>
                </a:cubicBezTo>
                <a:cubicBezTo>
                  <a:pt x="138" y="65"/>
                  <a:pt x="138" y="73"/>
                  <a:pt x="133" y="78"/>
                </a:cubicBezTo>
                <a:cubicBezTo>
                  <a:pt x="78" y="133"/>
                  <a:pt x="78" y="133"/>
                  <a:pt x="78" y="133"/>
                </a:cubicBezTo>
                <a:cubicBezTo>
                  <a:pt x="73" y="138"/>
                  <a:pt x="65" y="138"/>
                  <a:pt x="60" y="133"/>
                </a:cubicBezTo>
                <a:cubicBezTo>
                  <a:pt x="5" y="78"/>
                  <a:pt x="5" y="78"/>
                  <a:pt x="5" y="78"/>
                </a:cubicBezTo>
                <a:cubicBezTo>
                  <a:pt x="0" y="73"/>
                  <a:pt x="0" y="65"/>
                  <a:pt x="5" y="60"/>
                </a:cubicBezTo>
                <a:close/>
                <a:moveTo>
                  <a:pt x="68" y="13"/>
                </a:moveTo>
                <a:cubicBezTo>
                  <a:pt x="13" y="68"/>
                  <a:pt x="13" y="68"/>
                  <a:pt x="13" y="68"/>
                </a:cubicBezTo>
                <a:cubicBezTo>
                  <a:pt x="12" y="68"/>
                  <a:pt x="12" y="69"/>
                  <a:pt x="13" y="70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69" y="126"/>
                  <a:pt x="70" y="126"/>
                  <a:pt x="70" y="125"/>
                </a:cubicBezTo>
                <a:cubicBezTo>
                  <a:pt x="125" y="70"/>
                  <a:pt x="125" y="70"/>
                  <a:pt x="125" y="70"/>
                </a:cubicBezTo>
                <a:cubicBezTo>
                  <a:pt x="126" y="69"/>
                  <a:pt x="126" y="68"/>
                  <a:pt x="125" y="68"/>
                </a:cubicBezTo>
                <a:cubicBezTo>
                  <a:pt x="70" y="13"/>
                  <a:pt x="70" y="13"/>
                  <a:pt x="70" y="13"/>
                </a:cubicBezTo>
                <a:cubicBezTo>
                  <a:pt x="70" y="12"/>
                  <a:pt x="69" y="12"/>
                  <a:pt x="68" y="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39" name="Freeform 4028"/>
          <p:cNvSpPr>
            <a:spLocks noEditPoints="1"/>
          </p:cNvSpPr>
          <p:nvPr/>
        </p:nvSpPr>
        <p:spPr bwMode="auto">
          <a:xfrm>
            <a:off x="6577914" y="5147428"/>
            <a:ext cx="223800" cy="223748"/>
          </a:xfrm>
          <a:custGeom>
            <a:avLst/>
            <a:gdLst>
              <a:gd name="T0" fmla="*/ 5 w 138"/>
              <a:gd name="T1" fmla="*/ 60 h 138"/>
              <a:gd name="T2" fmla="*/ 60 w 138"/>
              <a:gd name="T3" fmla="*/ 5 h 138"/>
              <a:gd name="T4" fmla="*/ 78 w 138"/>
              <a:gd name="T5" fmla="*/ 5 h 138"/>
              <a:gd name="T6" fmla="*/ 133 w 138"/>
              <a:gd name="T7" fmla="*/ 60 h 138"/>
              <a:gd name="T8" fmla="*/ 133 w 138"/>
              <a:gd name="T9" fmla="*/ 78 h 138"/>
              <a:gd name="T10" fmla="*/ 78 w 138"/>
              <a:gd name="T11" fmla="*/ 133 h 138"/>
              <a:gd name="T12" fmla="*/ 60 w 138"/>
              <a:gd name="T13" fmla="*/ 133 h 138"/>
              <a:gd name="T14" fmla="*/ 5 w 138"/>
              <a:gd name="T15" fmla="*/ 78 h 138"/>
              <a:gd name="T16" fmla="*/ 5 w 138"/>
              <a:gd name="T17" fmla="*/ 60 h 138"/>
              <a:gd name="T18" fmla="*/ 57 w 138"/>
              <a:gd name="T19" fmla="*/ 69 h 138"/>
              <a:gd name="T20" fmla="*/ 62 w 138"/>
              <a:gd name="T21" fmla="*/ 69 h 138"/>
              <a:gd name="T22" fmla="*/ 62 w 138"/>
              <a:gd name="T23" fmla="*/ 74 h 138"/>
              <a:gd name="T24" fmla="*/ 52 w 138"/>
              <a:gd name="T25" fmla="*/ 83 h 138"/>
              <a:gd name="T26" fmla="*/ 52 w 138"/>
              <a:gd name="T27" fmla="*/ 84 h 138"/>
              <a:gd name="T28" fmla="*/ 48 w 138"/>
              <a:gd name="T29" fmla="*/ 84 h 138"/>
              <a:gd name="T30" fmla="*/ 47 w 138"/>
              <a:gd name="T31" fmla="*/ 83 h 138"/>
              <a:gd name="T32" fmla="*/ 47 w 138"/>
              <a:gd name="T33" fmla="*/ 83 h 138"/>
              <a:gd name="T34" fmla="*/ 47 w 138"/>
              <a:gd name="T35" fmla="*/ 83 h 138"/>
              <a:gd name="T36" fmla="*/ 38 w 138"/>
              <a:gd name="T37" fmla="*/ 74 h 138"/>
              <a:gd name="T38" fmla="*/ 38 w 138"/>
              <a:gd name="T39" fmla="*/ 69 h 138"/>
              <a:gd name="T40" fmla="*/ 42 w 138"/>
              <a:gd name="T41" fmla="*/ 69 h 138"/>
              <a:gd name="T42" fmla="*/ 47 w 138"/>
              <a:gd name="T43" fmla="*/ 73 h 138"/>
              <a:gd name="T44" fmla="*/ 47 w 138"/>
              <a:gd name="T45" fmla="*/ 61 h 138"/>
              <a:gd name="T46" fmla="*/ 53 w 138"/>
              <a:gd name="T47" fmla="*/ 46 h 138"/>
              <a:gd name="T48" fmla="*/ 53 w 138"/>
              <a:gd name="T49" fmla="*/ 46 h 138"/>
              <a:gd name="T50" fmla="*/ 68 w 138"/>
              <a:gd name="T51" fmla="*/ 40 h 138"/>
              <a:gd name="T52" fmla="*/ 82 w 138"/>
              <a:gd name="T53" fmla="*/ 46 h 138"/>
              <a:gd name="T54" fmla="*/ 82 w 138"/>
              <a:gd name="T55" fmla="*/ 46 h 138"/>
              <a:gd name="T56" fmla="*/ 88 w 138"/>
              <a:gd name="T57" fmla="*/ 61 h 138"/>
              <a:gd name="T58" fmla="*/ 88 w 138"/>
              <a:gd name="T59" fmla="*/ 95 h 138"/>
              <a:gd name="T60" fmla="*/ 85 w 138"/>
              <a:gd name="T61" fmla="*/ 98 h 138"/>
              <a:gd name="T62" fmla="*/ 82 w 138"/>
              <a:gd name="T63" fmla="*/ 95 h 138"/>
              <a:gd name="T64" fmla="*/ 82 w 138"/>
              <a:gd name="T65" fmla="*/ 61 h 138"/>
              <a:gd name="T66" fmla="*/ 78 w 138"/>
              <a:gd name="T67" fmla="*/ 51 h 138"/>
              <a:gd name="T68" fmla="*/ 78 w 138"/>
              <a:gd name="T69" fmla="*/ 51 h 138"/>
              <a:gd name="T70" fmla="*/ 78 w 138"/>
              <a:gd name="T71" fmla="*/ 51 h 138"/>
              <a:gd name="T72" fmla="*/ 68 w 138"/>
              <a:gd name="T73" fmla="*/ 46 h 138"/>
              <a:gd name="T74" fmla="*/ 57 w 138"/>
              <a:gd name="T75" fmla="*/ 51 h 138"/>
              <a:gd name="T76" fmla="*/ 57 w 138"/>
              <a:gd name="T77" fmla="*/ 51 h 138"/>
              <a:gd name="T78" fmla="*/ 53 w 138"/>
              <a:gd name="T79" fmla="*/ 61 h 138"/>
              <a:gd name="T80" fmla="*/ 53 w 138"/>
              <a:gd name="T81" fmla="*/ 73 h 138"/>
              <a:gd name="T82" fmla="*/ 57 w 138"/>
              <a:gd name="T83" fmla="*/ 69 h 138"/>
              <a:gd name="T84" fmla="*/ 68 w 138"/>
              <a:gd name="T85" fmla="*/ 13 h 138"/>
              <a:gd name="T86" fmla="*/ 13 w 138"/>
              <a:gd name="T87" fmla="*/ 68 h 138"/>
              <a:gd name="T88" fmla="*/ 13 w 138"/>
              <a:gd name="T89" fmla="*/ 70 h 138"/>
              <a:gd name="T90" fmla="*/ 68 w 138"/>
              <a:gd name="T91" fmla="*/ 125 h 138"/>
              <a:gd name="T92" fmla="*/ 70 w 138"/>
              <a:gd name="T93" fmla="*/ 125 h 138"/>
              <a:gd name="T94" fmla="*/ 125 w 138"/>
              <a:gd name="T95" fmla="*/ 70 h 138"/>
              <a:gd name="T96" fmla="*/ 125 w 138"/>
              <a:gd name="T97" fmla="*/ 68 h 138"/>
              <a:gd name="T98" fmla="*/ 70 w 138"/>
              <a:gd name="T99" fmla="*/ 13 h 138"/>
              <a:gd name="T100" fmla="*/ 68 w 138"/>
              <a:gd name="T101" fmla="*/ 13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38" h="138">
                <a:moveTo>
                  <a:pt x="5" y="60"/>
                </a:moveTo>
                <a:cubicBezTo>
                  <a:pt x="60" y="5"/>
                  <a:pt x="60" y="5"/>
                  <a:pt x="60" y="5"/>
                </a:cubicBezTo>
                <a:cubicBezTo>
                  <a:pt x="65" y="0"/>
                  <a:pt x="73" y="0"/>
                  <a:pt x="78" y="5"/>
                </a:cubicBezTo>
                <a:cubicBezTo>
                  <a:pt x="133" y="60"/>
                  <a:pt x="133" y="60"/>
                  <a:pt x="133" y="60"/>
                </a:cubicBezTo>
                <a:cubicBezTo>
                  <a:pt x="138" y="65"/>
                  <a:pt x="138" y="73"/>
                  <a:pt x="133" y="78"/>
                </a:cubicBezTo>
                <a:cubicBezTo>
                  <a:pt x="78" y="133"/>
                  <a:pt x="78" y="133"/>
                  <a:pt x="78" y="133"/>
                </a:cubicBezTo>
                <a:cubicBezTo>
                  <a:pt x="73" y="138"/>
                  <a:pt x="65" y="138"/>
                  <a:pt x="60" y="133"/>
                </a:cubicBezTo>
                <a:cubicBezTo>
                  <a:pt x="5" y="78"/>
                  <a:pt x="5" y="78"/>
                  <a:pt x="5" y="78"/>
                </a:cubicBezTo>
                <a:cubicBezTo>
                  <a:pt x="0" y="73"/>
                  <a:pt x="0" y="65"/>
                  <a:pt x="5" y="60"/>
                </a:cubicBezTo>
                <a:close/>
                <a:moveTo>
                  <a:pt x="57" y="69"/>
                </a:moveTo>
                <a:cubicBezTo>
                  <a:pt x="59" y="68"/>
                  <a:pt x="61" y="68"/>
                  <a:pt x="62" y="69"/>
                </a:cubicBezTo>
                <a:cubicBezTo>
                  <a:pt x="63" y="70"/>
                  <a:pt x="63" y="72"/>
                  <a:pt x="62" y="74"/>
                </a:cubicBezTo>
                <a:cubicBezTo>
                  <a:pt x="52" y="83"/>
                  <a:pt x="52" y="83"/>
                  <a:pt x="52" y="83"/>
                </a:cubicBezTo>
                <a:cubicBezTo>
                  <a:pt x="52" y="84"/>
                  <a:pt x="52" y="84"/>
                  <a:pt x="52" y="84"/>
                </a:cubicBezTo>
                <a:cubicBezTo>
                  <a:pt x="51" y="85"/>
                  <a:pt x="49" y="85"/>
                  <a:pt x="48" y="84"/>
                </a:cubicBezTo>
                <a:cubicBezTo>
                  <a:pt x="47" y="83"/>
                  <a:pt x="47" y="83"/>
                  <a:pt x="47" y="83"/>
                </a:cubicBezTo>
                <a:cubicBezTo>
                  <a:pt x="47" y="83"/>
                  <a:pt x="47" y="83"/>
                  <a:pt x="47" y="83"/>
                </a:cubicBezTo>
                <a:cubicBezTo>
                  <a:pt x="47" y="83"/>
                  <a:pt x="47" y="83"/>
                  <a:pt x="47" y="83"/>
                </a:cubicBezTo>
                <a:cubicBezTo>
                  <a:pt x="38" y="74"/>
                  <a:pt x="38" y="74"/>
                  <a:pt x="38" y="74"/>
                </a:cubicBezTo>
                <a:cubicBezTo>
                  <a:pt x="36" y="72"/>
                  <a:pt x="36" y="70"/>
                  <a:pt x="38" y="69"/>
                </a:cubicBezTo>
                <a:cubicBezTo>
                  <a:pt x="39" y="68"/>
                  <a:pt x="41" y="68"/>
                  <a:pt x="42" y="69"/>
                </a:cubicBezTo>
                <a:cubicBezTo>
                  <a:pt x="47" y="73"/>
                  <a:pt x="47" y="73"/>
                  <a:pt x="47" y="73"/>
                </a:cubicBezTo>
                <a:cubicBezTo>
                  <a:pt x="47" y="61"/>
                  <a:pt x="47" y="61"/>
                  <a:pt x="47" y="61"/>
                </a:cubicBezTo>
                <a:cubicBezTo>
                  <a:pt x="47" y="55"/>
                  <a:pt x="49" y="50"/>
                  <a:pt x="53" y="46"/>
                </a:cubicBezTo>
                <a:cubicBezTo>
                  <a:pt x="53" y="46"/>
                  <a:pt x="53" y="46"/>
                  <a:pt x="53" y="46"/>
                </a:cubicBezTo>
                <a:cubicBezTo>
                  <a:pt x="57" y="42"/>
                  <a:pt x="62" y="40"/>
                  <a:pt x="68" y="40"/>
                </a:cubicBezTo>
                <a:cubicBezTo>
                  <a:pt x="73" y="40"/>
                  <a:pt x="79" y="42"/>
                  <a:pt x="82" y="46"/>
                </a:cubicBezTo>
                <a:cubicBezTo>
                  <a:pt x="82" y="46"/>
                  <a:pt x="82" y="46"/>
                  <a:pt x="82" y="46"/>
                </a:cubicBezTo>
                <a:cubicBezTo>
                  <a:pt x="86" y="50"/>
                  <a:pt x="88" y="55"/>
                  <a:pt x="88" y="61"/>
                </a:cubicBezTo>
                <a:cubicBezTo>
                  <a:pt x="88" y="95"/>
                  <a:pt x="88" y="95"/>
                  <a:pt x="88" y="95"/>
                </a:cubicBezTo>
                <a:cubicBezTo>
                  <a:pt x="88" y="97"/>
                  <a:pt x="87" y="98"/>
                  <a:pt x="85" y="98"/>
                </a:cubicBezTo>
                <a:cubicBezTo>
                  <a:pt x="83" y="98"/>
                  <a:pt x="82" y="97"/>
                  <a:pt x="82" y="95"/>
                </a:cubicBezTo>
                <a:cubicBezTo>
                  <a:pt x="82" y="61"/>
                  <a:pt x="82" y="61"/>
                  <a:pt x="82" y="61"/>
                </a:cubicBezTo>
                <a:cubicBezTo>
                  <a:pt x="82" y="57"/>
                  <a:pt x="80" y="53"/>
                  <a:pt x="78" y="51"/>
                </a:cubicBezTo>
                <a:cubicBezTo>
                  <a:pt x="78" y="51"/>
                  <a:pt x="78" y="51"/>
                  <a:pt x="78" y="51"/>
                </a:cubicBezTo>
                <a:cubicBezTo>
                  <a:pt x="78" y="51"/>
                  <a:pt x="78" y="51"/>
                  <a:pt x="78" y="51"/>
                </a:cubicBezTo>
                <a:cubicBezTo>
                  <a:pt x="75" y="48"/>
                  <a:pt x="71" y="46"/>
                  <a:pt x="68" y="46"/>
                </a:cubicBezTo>
                <a:cubicBezTo>
                  <a:pt x="64" y="46"/>
                  <a:pt x="60" y="48"/>
                  <a:pt x="57" y="51"/>
                </a:cubicBezTo>
                <a:cubicBezTo>
                  <a:pt x="57" y="51"/>
                  <a:pt x="57" y="51"/>
                  <a:pt x="57" y="51"/>
                </a:cubicBezTo>
                <a:cubicBezTo>
                  <a:pt x="55" y="53"/>
                  <a:pt x="53" y="57"/>
                  <a:pt x="53" y="61"/>
                </a:cubicBezTo>
                <a:cubicBezTo>
                  <a:pt x="53" y="73"/>
                  <a:pt x="53" y="73"/>
                  <a:pt x="53" y="73"/>
                </a:cubicBezTo>
                <a:cubicBezTo>
                  <a:pt x="57" y="69"/>
                  <a:pt x="57" y="69"/>
                  <a:pt x="57" y="69"/>
                </a:cubicBezTo>
                <a:close/>
                <a:moveTo>
                  <a:pt x="68" y="13"/>
                </a:moveTo>
                <a:cubicBezTo>
                  <a:pt x="13" y="68"/>
                  <a:pt x="13" y="68"/>
                  <a:pt x="13" y="68"/>
                </a:cubicBezTo>
                <a:cubicBezTo>
                  <a:pt x="12" y="69"/>
                  <a:pt x="12" y="70"/>
                  <a:pt x="13" y="70"/>
                </a:cubicBezTo>
                <a:cubicBezTo>
                  <a:pt x="68" y="125"/>
                  <a:pt x="68" y="125"/>
                  <a:pt x="68" y="125"/>
                </a:cubicBezTo>
                <a:cubicBezTo>
                  <a:pt x="68" y="126"/>
                  <a:pt x="70" y="126"/>
                  <a:pt x="70" y="125"/>
                </a:cubicBezTo>
                <a:cubicBezTo>
                  <a:pt x="125" y="70"/>
                  <a:pt x="125" y="70"/>
                  <a:pt x="125" y="70"/>
                </a:cubicBezTo>
                <a:cubicBezTo>
                  <a:pt x="126" y="70"/>
                  <a:pt x="126" y="69"/>
                  <a:pt x="125" y="68"/>
                </a:cubicBezTo>
                <a:cubicBezTo>
                  <a:pt x="70" y="13"/>
                  <a:pt x="70" y="13"/>
                  <a:pt x="70" y="13"/>
                </a:cubicBezTo>
                <a:cubicBezTo>
                  <a:pt x="70" y="12"/>
                  <a:pt x="68" y="12"/>
                  <a:pt x="68" y="1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40" name="Freeform 4029"/>
          <p:cNvSpPr>
            <a:spLocks noEditPoints="1"/>
          </p:cNvSpPr>
          <p:nvPr/>
        </p:nvSpPr>
        <p:spPr bwMode="auto">
          <a:xfrm>
            <a:off x="9016443" y="5144689"/>
            <a:ext cx="163573" cy="225117"/>
          </a:xfrm>
          <a:custGeom>
            <a:avLst/>
            <a:gdLst>
              <a:gd name="T0" fmla="*/ 31 w 101"/>
              <a:gd name="T1" fmla="*/ 15 h 139"/>
              <a:gd name="T2" fmla="*/ 70 w 101"/>
              <a:gd name="T3" fmla="*/ 15 h 139"/>
              <a:gd name="T4" fmla="*/ 101 w 101"/>
              <a:gd name="T5" fmla="*/ 38 h 139"/>
              <a:gd name="T6" fmla="*/ 98 w 101"/>
              <a:gd name="T7" fmla="*/ 119 h 139"/>
              <a:gd name="T8" fmla="*/ 91 w 101"/>
              <a:gd name="T9" fmla="*/ 122 h 139"/>
              <a:gd name="T10" fmla="*/ 96 w 101"/>
              <a:gd name="T11" fmla="*/ 133 h 139"/>
              <a:gd name="T12" fmla="*/ 91 w 101"/>
              <a:gd name="T13" fmla="*/ 137 h 139"/>
              <a:gd name="T14" fmla="*/ 24 w 101"/>
              <a:gd name="T15" fmla="*/ 122 h 139"/>
              <a:gd name="T16" fmla="*/ 6 w 101"/>
              <a:gd name="T17" fmla="*/ 138 h 139"/>
              <a:gd name="T18" fmla="*/ 15 w 101"/>
              <a:gd name="T19" fmla="*/ 122 h 139"/>
              <a:gd name="T20" fmla="*/ 3 w 101"/>
              <a:gd name="T21" fmla="*/ 119 h 139"/>
              <a:gd name="T22" fmla="*/ 0 w 101"/>
              <a:gd name="T23" fmla="*/ 38 h 139"/>
              <a:gd name="T24" fmla="*/ 25 w 101"/>
              <a:gd name="T25" fmla="*/ 36 h 139"/>
              <a:gd name="T26" fmla="*/ 82 w 101"/>
              <a:gd name="T27" fmla="*/ 39 h 139"/>
              <a:gd name="T28" fmla="*/ 85 w 101"/>
              <a:gd name="T29" fmla="*/ 62 h 139"/>
              <a:gd name="T30" fmla="*/ 76 w 101"/>
              <a:gd name="T31" fmla="*/ 71 h 139"/>
              <a:gd name="T32" fmla="*/ 19 w 101"/>
              <a:gd name="T33" fmla="*/ 68 h 139"/>
              <a:gd name="T34" fmla="*/ 16 w 101"/>
              <a:gd name="T35" fmla="*/ 45 h 139"/>
              <a:gd name="T36" fmla="*/ 25 w 101"/>
              <a:gd name="T37" fmla="*/ 36 h 139"/>
              <a:gd name="T38" fmla="*/ 25 w 101"/>
              <a:gd name="T39" fmla="*/ 43 h 139"/>
              <a:gd name="T40" fmla="*/ 23 w 101"/>
              <a:gd name="T41" fmla="*/ 45 h 139"/>
              <a:gd name="T42" fmla="*/ 24 w 101"/>
              <a:gd name="T43" fmla="*/ 64 h 139"/>
              <a:gd name="T44" fmla="*/ 76 w 101"/>
              <a:gd name="T45" fmla="*/ 64 h 139"/>
              <a:gd name="T46" fmla="*/ 78 w 101"/>
              <a:gd name="T47" fmla="*/ 62 h 139"/>
              <a:gd name="T48" fmla="*/ 78 w 101"/>
              <a:gd name="T49" fmla="*/ 44 h 139"/>
              <a:gd name="T50" fmla="*/ 11 w 101"/>
              <a:gd name="T51" fmla="*/ 111 h 139"/>
              <a:gd name="T52" fmla="*/ 90 w 101"/>
              <a:gd name="T53" fmla="*/ 38 h 139"/>
              <a:gd name="T54" fmla="*/ 66 w 101"/>
              <a:gd name="T55" fmla="*/ 26 h 139"/>
              <a:gd name="T56" fmla="*/ 60 w 101"/>
              <a:gd name="T57" fmla="*/ 20 h 139"/>
              <a:gd name="T58" fmla="*/ 41 w 101"/>
              <a:gd name="T59" fmla="*/ 20 h 139"/>
              <a:gd name="T60" fmla="*/ 36 w 101"/>
              <a:gd name="T61" fmla="*/ 26 h 139"/>
              <a:gd name="T62" fmla="*/ 11 w 101"/>
              <a:gd name="T63" fmla="*/ 39 h 139"/>
              <a:gd name="T64" fmla="*/ 51 w 101"/>
              <a:gd name="T65" fmla="*/ 15 h 139"/>
              <a:gd name="T66" fmla="*/ 51 w 101"/>
              <a:gd name="T67" fmla="*/ 26 h 139"/>
              <a:gd name="T68" fmla="*/ 51 w 101"/>
              <a:gd name="T69" fmla="*/ 15 h 139"/>
              <a:gd name="T70" fmla="*/ 34 w 101"/>
              <a:gd name="T71" fmla="*/ 94 h 139"/>
              <a:gd name="T72" fmla="*/ 13 w 101"/>
              <a:gd name="T73" fmla="*/ 94 h 139"/>
              <a:gd name="T74" fmla="*/ 24 w 101"/>
              <a:gd name="T75" fmla="*/ 90 h 139"/>
              <a:gd name="T76" fmla="*/ 24 w 101"/>
              <a:gd name="T77" fmla="*/ 98 h 139"/>
              <a:gd name="T78" fmla="*/ 24 w 101"/>
              <a:gd name="T79" fmla="*/ 90 h 139"/>
              <a:gd name="T80" fmla="*/ 88 w 101"/>
              <a:gd name="T81" fmla="*/ 94 h 139"/>
              <a:gd name="T82" fmla="*/ 67 w 101"/>
              <a:gd name="T83" fmla="*/ 94 h 139"/>
              <a:gd name="T84" fmla="*/ 78 w 101"/>
              <a:gd name="T85" fmla="*/ 90 h 139"/>
              <a:gd name="T86" fmla="*/ 78 w 101"/>
              <a:gd name="T87" fmla="*/ 98 h 139"/>
              <a:gd name="T88" fmla="*/ 78 w 101"/>
              <a:gd name="T89" fmla="*/ 90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01" h="139">
                <a:moveTo>
                  <a:pt x="23" y="15"/>
                </a:moveTo>
                <a:cubicBezTo>
                  <a:pt x="31" y="15"/>
                  <a:pt x="31" y="15"/>
                  <a:pt x="31" y="15"/>
                </a:cubicBezTo>
                <a:cubicBezTo>
                  <a:pt x="33" y="6"/>
                  <a:pt x="41" y="0"/>
                  <a:pt x="51" y="0"/>
                </a:cubicBezTo>
                <a:cubicBezTo>
                  <a:pt x="60" y="0"/>
                  <a:pt x="68" y="6"/>
                  <a:pt x="70" y="15"/>
                </a:cubicBezTo>
                <a:cubicBezTo>
                  <a:pt x="78" y="15"/>
                  <a:pt x="78" y="15"/>
                  <a:pt x="78" y="15"/>
                </a:cubicBezTo>
                <a:cubicBezTo>
                  <a:pt x="91" y="15"/>
                  <a:pt x="101" y="25"/>
                  <a:pt x="101" y="38"/>
                </a:cubicBezTo>
                <a:cubicBezTo>
                  <a:pt x="101" y="112"/>
                  <a:pt x="101" y="112"/>
                  <a:pt x="101" y="112"/>
                </a:cubicBezTo>
                <a:cubicBezTo>
                  <a:pt x="101" y="115"/>
                  <a:pt x="100" y="117"/>
                  <a:pt x="98" y="119"/>
                </a:cubicBezTo>
                <a:cubicBezTo>
                  <a:pt x="98" y="119"/>
                  <a:pt x="98" y="119"/>
                  <a:pt x="98" y="119"/>
                </a:cubicBezTo>
                <a:cubicBezTo>
                  <a:pt x="96" y="121"/>
                  <a:pt x="94" y="122"/>
                  <a:pt x="91" y="122"/>
                </a:cubicBezTo>
                <a:cubicBezTo>
                  <a:pt x="86" y="122"/>
                  <a:pt x="86" y="122"/>
                  <a:pt x="86" y="122"/>
                </a:cubicBezTo>
                <a:cubicBezTo>
                  <a:pt x="96" y="133"/>
                  <a:pt x="96" y="133"/>
                  <a:pt x="96" y="133"/>
                </a:cubicBezTo>
                <a:cubicBezTo>
                  <a:pt x="97" y="135"/>
                  <a:pt x="97" y="137"/>
                  <a:pt x="95" y="138"/>
                </a:cubicBezTo>
                <a:cubicBezTo>
                  <a:pt x="94" y="139"/>
                  <a:pt x="92" y="139"/>
                  <a:pt x="91" y="137"/>
                </a:cubicBezTo>
                <a:cubicBezTo>
                  <a:pt x="78" y="122"/>
                  <a:pt x="78" y="122"/>
                  <a:pt x="78" y="122"/>
                </a:cubicBezTo>
                <a:cubicBezTo>
                  <a:pt x="24" y="122"/>
                  <a:pt x="24" y="122"/>
                  <a:pt x="24" y="122"/>
                </a:cubicBezTo>
                <a:cubicBezTo>
                  <a:pt x="11" y="137"/>
                  <a:pt x="11" y="137"/>
                  <a:pt x="11" y="137"/>
                </a:cubicBezTo>
                <a:cubicBezTo>
                  <a:pt x="10" y="139"/>
                  <a:pt x="7" y="139"/>
                  <a:pt x="6" y="138"/>
                </a:cubicBezTo>
                <a:cubicBezTo>
                  <a:pt x="5" y="137"/>
                  <a:pt x="5" y="135"/>
                  <a:pt x="6" y="133"/>
                </a:cubicBezTo>
                <a:cubicBezTo>
                  <a:pt x="15" y="122"/>
                  <a:pt x="15" y="122"/>
                  <a:pt x="15" y="122"/>
                </a:cubicBezTo>
                <a:cubicBezTo>
                  <a:pt x="10" y="122"/>
                  <a:pt x="10" y="122"/>
                  <a:pt x="10" y="122"/>
                </a:cubicBezTo>
                <a:cubicBezTo>
                  <a:pt x="7" y="122"/>
                  <a:pt x="5" y="121"/>
                  <a:pt x="3" y="119"/>
                </a:cubicBezTo>
                <a:cubicBezTo>
                  <a:pt x="1" y="117"/>
                  <a:pt x="0" y="115"/>
                  <a:pt x="0" y="112"/>
                </a:cubicBezTo>
                <a:cubicBezTo>
                  <a:pt x="0" y="38"/>
                  <a:pt x="0" y="38"/>
                  <a:pt x="0" y="38"/>
                </a:cubicBezTo>
                <a:cubicBezTo>
                  <a:pt x="0" y="25"/>
                  <a:pt x="10" y="15"/>
                  <a:pt x="23" y="15"/>
                </a:cubicBezTo>
                <a:close/>
                <a:moveTo>
                  <a:pt x="25" y="36"/>
                </a:moveTo>
                <a:cubicBezTo>
                  <a:pt x="76" y="36"/>
                  <a:pt x="76" y="36"/>
                  <a:pt x="76" y="36"/>
                </a:cubicBezTo>
                <a:cubicBezTo>
                  <a:pt x="79" y="36"/>
                  <a:pt x="81" y="37"/>
                  <a:pt x="82" y="39"/>
                </a:cubicBezTo>
                <a:cubicBezTo>
                  <a:pt x="84" y="41"/>
                  <a:pt x="85" y="43"/>
                  <a:pt x="85" y="45"/>
                </a:cubicBezTo>
                <a:cubicBezTo>
                  <a:pt x="85" y="62"/>
                  <a:pt x="85" y="62"/>
                  <a:pt x="85" y="62"/>
                </a:cubicBezTo>
                <a:cubicBezTo>
                  <a:pt x="85" y="64"/>
                  <a:pt x="84" y="67"/>
                  <a:pt x="82" y="68"/>
                </a:cubicBezTo>
                <a:cubicBezTo>
                  <a:pt x="81" y="70"/>
                  <a:pt x="79" y="71"/>
                  <a:pt x="76" y="71"/>
                </a:cubicBezTo>
                <a:cubicBezTo>
                  <a:pt x="25" y="71"/>
                  <a:pt x="25" y="71"/>
                  <a:pt x="25" y="71"/>
                </a:cubicBezTo>
                <a:cubicBezTo>
                  <a:pt x="23" y="71"/>
                  <a:pt x="21" y="70"/>
                  <a:pt x="19" y="68"/>
                </a:cubicBezTo>
                <a:cubicBezTo>
                  <a:pt x="17" y="67"/>
                  <a:pt x="16" y="64"/>
                  <a:pt x="16" y="62"/>
                </a:cubicBezTo>
                <a:cubicBezTo>
                  <a:pt x="16" y="45"/>
                  <a:pt x="16" y="45"/>
                  <a:pt x="16" y="45"/>
                </a:cubicBezTo>
                <a:cubicBezTo>
                  <a:pt x="16" y="43"/>
                  <a:pt x="17" y="41"/>
                  <a:pt x="19" y="39"/>
                </a:cubicBezTo>
                <a:cubicBezTo>
                  <a:pt x="21" y="37"/>
                  <a:pt x="23" y="36"/>
                  <a:pt x="25" y="36"/>
                </a:cubicBezTo>
                <a:close/>
                <a:moveTo>
                  <a:pt x="76" y="43"/>
                </a:moveTo>
                <a:cubicBezTo>
                  <a:pt x="25" y="43"/>
                  <a:pt x="25" y="43"/>
                  <a:pt x="25" y="43"/>
                </a:cubicBezTo>
                <a:cubicBezTo>
                  <a:pt x="25" y="43"/>
                  <a:pt x="24" y="43"/>
                  <a:pt x="24" y="44"/>
                </a:cubicBezTo>
                <a:cubicBezTo>
                  <a:pt x="23" y="44"/>
                  <a:pt x="23" y="44"/>
                  <a:pt x="23" y="45"/>
                </a:cubicBezTo>
                <a:cubicBezTo>
                  <a:pt x="23" y="62"/>
                  <a:pt x="23" y="62"/>
                  <a:pt x="23" y="62"/>
                </a:cubicBezTo>
                <a:cubicBezTo>
                  <a:pt x="23" y="63"/>
                  <a:pt x="23" y="63"/>
                  <a:pt x="24" y="64"/>
                </a:cubicBezTo>
                <a:cubicBezTo>
                  <a:pt x="24" y="64"/>
                  <a:pt x="25" y="64"/>
                  <a:pt x="25" y="64"/>
                </a:cubicBezTo>
                <a:cubicBezTo>
                  <a:pt x="76" y="64"/>
                  <a:pt x="76" y="64"/>
                  <a:pt x="76" y="64"/>
                </a:cubicBezTo>
                <a:cubicBezTo>
                  <a:pt x="77" y="64"/>
                  <a:pt x="77" y="64"/>
                  <a:pt x="78" y="64"/>
                </a:cubicBezTo>
                <a:cubicBezTo>
                  <a:pt x="78" y="63"/>
                  <a:pt x="78" y="63"/>
                  <a:pt x="78" y="62"/>
                </a:cubicBezTo>
                <a:cubicBezTo>
                  <a:pt x="78" y="45"/>
                  <a:pt x="78" y="45"/>
                  <a:pt x="78" y="45"/>
                </a:cubicBezTo>
                <a:cubicBezTo>
                  <a:pt x="78" y="44"/>
                  <a:pt x="78" y="44"/>
                  <a:pt x="78" y="44"/>
                </a:cubicBezTo>
                <a:cubicBezTo>
                  <a:pt x="77" y="43"/>
                  <a:pt x="77" y="43"/>
                  <a:pt x="76" y="43"/>
                </a:cubicBezTo>
                <a:close/>
                <a:moveTo>
                  <a:pt x="11" y="111"/>
                </a:moveTo>
                <a:cubicBezTo>
                  <a:pt x="90" y="111"/>
                  <a:pt x="90" y="111"/>
                  <a:pt x="90" y="111"/>
                </a:cubicBezTo>
                <a:cubicBezTo>
                  <a:pt x="90" y="62"/>
                  <a:pt x="90" y="49"/>
                  <a:pt x="90" y="38"/>
                </a:cubicBezTo>
                <a:cubicBezTo>
                  <a:pt x="90" y="31"/>
                  <a:pt x="85" y="26"/>
                  <a:pt x="78" y="26"/>
                </a:cubicBezTo>
                <a:cubicBezTo>
                  <a:pt x="66" y="26"/>
                  <a:pt x="66" y="26"/>
                  <a:pt x="66" y="26"/>
                </a:cubicBezTo>
                <a:cubicBezTo>
                  <a:pt x="66" y="26"/>
                  <a:pt x="66" y="26"/>
                  <a:pt x="66" y="26"/>
                </a:cubicBezTo>
                <a:cubicBezTo>
                  <a:pt x="63" y="26"/>
                  <a:pt x="60" y="23"/>
                  <a:pt x="60" y="20"/>
                </a:cubicBezTo>
                <a:cubicBezTo>
                  <a:pt x="60" y="15"/>
                  <a:pt x="56" y="11"/>
                  <a:pt x="51" y="11"/>
                </a:cubicBezTo>
                <a:cubicBezTo>
                  <a:pt x="45" y="11"/>
                  <a:pt x="41" y="15"/>
                  <a:pt x="41" y="20"/>
                </a:cubicBezTo>
                <a:cubicBezTo>
                  <a:pt x="41" y="20"/>
                  <a:pt x="41" y="20"/>
                  <a:pt x="41" y="20"/>
                </a:cubicBezTo>
                <a:cubicBezTo>
                  <a:pt x="41" y="23"/>
                  <a:pt x="39" y="26"/>
                  <a:pt x="36" y="26"/>
                </a:cubicBezTo>
                <a:cubicBezTo>
                  <a:pt x="23" y="26"/>
                  <a:pt x="23" y="26"/>
                  <a:pt x="23" y="26"/>
                </a:cubicBezTo>
                <a:cubicBezTo>
                  <a:pt x="16" y="26"/>
                  <a:pt x="11" y="32"/>
                  <a:pt x="11" y="39"/>
                </a:cubicBezTo>
                <a:cubicBezTo>
                  <a:pt x="11" y="111"/>
                  <a:pt x="11" y="111"/>
                  <a:pt x="11" y="111"/>
                </a:cubicBezTo>
                <a:close/>
                <a:moveTo>
                  <a:pt x="51" y="15"/>
                </a:moveTo>
                <a:cubicBezTo>
                  <a:pt x="54" y="15"/>
                  <a:pt x="56" y="17"/>
                  <a:pt x="56" y="20"/>
                </a:cubicBezTo>
                <a:cubicBezTo>
                  <a:pt x="56" y="23"/>
                  <a:pt x="54" y="26"/>
                  <a:pt x="51" y="26"/>
                </a:cubicBezTo>
                <a:cubicBezTo>
                  <a:pt x="48" y="26"/>
                  <a:pt x="45" y="23"/>
                  <a:pt x="45" y="20"/>
                </a:cubicBezTo>
                <a:cubicBezTo>
                  <a:pt x="45" y="17"/>
                  <a:pt x="48" y="15"/>
                  <a:pt x="51" y="15"/>
                </a:cubicBezTo>
                <a:close/>
                <a:moveTo>
                  <a:pt x="24" y="83"/>
                </a:moveTo>
                <a:cubicBezTo>
                  <a:pt x="30" y="83"/>
                  <a:pt x="34" y="88"/>
                  <a:pt x="34" y="94"/>
                </a:cubicBezTo>
                <a:cubicBezTo>
                  <a:pt x="34" y="100"/>
                  <a:pt x="29" y="105"/>
                  <a:pt x="24" y="105"/>
                </a:cubicBezTo>
                <a:cubicBezTo>
                  <a:pt x="18" y="105"/>
                  <a:pt x="13" y="100"/>
                  <a:pt x="13" y="94"/>
                </a:cubicBezTo>
                <a:cubicBezTo>
                  <a:pt x="13" y="88"/>
                  <a:pt x="18" y="83"/>
                  <a:pt x="24" y="83"/>
                </a:cubicBezTo>
                <a:close/>
                <a:moveTo>
                  <a:pt x="24" y="90"/>
                </a:moveTo>
                <a:cubicBezTo>
                  <a:pt x="21" y="90"/>
                  <a:pt x="19" y="92"/>
                  <a:pt x="19" y="94"/>
                </a:cubicBezTo>
                <a:cubicBezTo>
                  <a:pt x="19" y="97"/>
                  <a:pt x="21" y="98"/>
                  <a:pt x="24" y="98"/>
                </a:cubicBezTo>
                <a:cubicBezTo>
                  <a:pt x="26" y="98"/>
                  <a:pt x="28" y="97"/>
                  <a:pt x="28" y="94"/>
                </a:cubicBezTo>
                <a:cubicBezTo>
                  <a:pt x="28" y="92"/>
                  <a:pt x="26" y="90"/>
                  <a:pt x="24" y="90"/>
                </a:cubicBezTo>
                <a:close/>
                <a:moveTo>
                  <a:pt x="78" y="83"/>
                </a:moveTo>
                <a:cubicBezTo>
                  <a:pt x="84" y="83"/>
                  <a:pt x="88" y="88"/>
                  <a:pt x="88" y="94"/>
                </a:cubicBezTo>
                <a:cubicBezTo>
                  <a:pt x="88" y="100"/>
                  <a:pt x="84" y="105"/>
                  <a:pt x="78" y="105"/>
                </a:cubicBezTo>
                <a:cubicBezTo>
                  <a:pt x="72" y="105"/>
                  <a:pt x="67" y="100"/>
                  <a:pt x="67" y="94"/>
                </a:cubicBezTo>
                <a:cubicBezTo>
                  <a:pt x="67" y="88"/>
                  <a:pt x="72" y="83"/>
                  <a:pt x="78" y="83"/>
                </a:cubicBezTo>
                <a:close/>
                <a:moveTo>
                  <a:pt x="78" y="90"/>
                </a:moveTo>
                <a:cubicBezTo>
                  <a:pt x="75" y="90"/>
                  <a:pt x="73" y="92"/>
                  <a:pt x="73" y="94"/>
                </a:cubicBezTo>
                <a:cubicBezTo>
                  <a:pt x="73" y="97"/>
                  <a:pt x="75" y="98"/>
                  <a:pt x="78" y="98"/>
                </a:cubicBezTo>
                <a:cubicBezTo>
                  <a:pt x="80" y="98"/>
                  <a:pt x="82" y="97"/>
                  <a:pt x="82" y="94"/>
                </a:cubicBezTo>
                <a:cubicBezTo>
                  <a:pt x="82" y="92"/>
                  <a:pt x="80" y="90"/>
                  <a:pt x="78" y="9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41" name="Freeform 4030"/>
          <p:cNvSpPr>
            <a:spLocks noEditPoints="1"/>
          </p:cNvSpPr>
          <p:nvPr/>
        </p:nvSpPr>
        <p:spPr bwMode="auto">
          <a:xfrm>
            <a:off x="8558578" y="5185062"/>
            <a:ext cx="249123" cy="184746"/>
          </a:xfrm>
          <a:custGeom>
            <a:avLst/>
            <a:gdLst>
              <a:gd name="T0" fmla="*/ 129 w 154"/>
              <a:gd name="T1" fmla="*/ 23 h 114"/>
              <a:gd name="T2" fmla="*/ 134 w 154"/>
              <a:gd name="T3" fmla="*/ 67 h 114"/>
              <a:gd name="T4" fmla="*/ 139 w 154"/>
              <a:gd name="T5" fmla="*/ 69 h 114"/>
              <a:gd name="T6" fmla="*/ 142 w 154"/>
              <a:gd name="T7" fmla="*/ 73 h 114"/>
              <a:gd name="T8" fmla="*/ 151 w 154"/>
              <a:gd name="T9" fmla="*/ 89 h 114"/>
              <a:gd name="T10" fmla="*/ 151 w 154"/>
              <a:gd name="T11" fmla="*/ 95 h 114"/>
              <a:gd name="T12" fmla="*/ 133 w 154"/>
              <a:gd name="T13" fmla="*/ 110 h 114"/>
              <a:gd name="T14" fmla="*/ 127 w 154"/>
              <a:gd name="T15" fmla="*/ 110 h 114"/>
              <a:gd name="T16" fmla="*/ 101 w 154"/>
              <a:gd name="T17" fmla="*/ 95 h 114"/>
              <a:gd name="T18" fmla="*/ 89 w 154"/>
              <a:gd name="T19" fmla="*/ 108 h 114"/>
              <a:gd name="T20" fmla="*/ 73 w 154"/>
              <a:gd name="T21" fmla="*/ 114 h 114"/>
              <a:gd name="T22" fmla="*/ 50 w 154"/>
              <a:gd name="T23" fmla="*/ 96 h 114"/>
              <a:gd name="T24" fmla="*/ 0 w 154"/>
              <a:gd name="T25" fmla="*/ 50 h 114"/>
              <a:gd name="T26" fmla="*/ 73 w 154"/>
              <a:gd name="T27" fmla="*/ 0 h 114"/>
              <a:gd name="T28" fmla="*/ 115 w 154"/>
              <a:gd name="T29" fmla="*/ 89 h 114"/>
              <a:gd name="T30" fmla="*/ 136 w 154"/>
              <a:gd name="T31" fmla="*/ 76 h 114"/>
              <a:gd name="T32" fmla="*/ 62 w 154"/>
              <a:gd name="T33" fmla="*/ 27 h 114"/>
              <a:gd name="T34" fmla="*/ 91 w 154"/>
              <a:gd name="T35" fmla="*/ 34 h 114"/>
              <a:gd name="T36" fmla="*/ 84 w 154"/>
              <a:gd name="T37" fmla="*/ 57 h 114"/>
              <a:gd name="T38" fmla="*/ 55 w 154"/>
              <a:gd name="T39" fmla="*/ 51 h 114"/>
              <a:gd name="T40" fmla="*/ 62 w 154"/>
              <a:gd name="T41" fmla="*/ 27 h 114"/>
              <a:gd name="T42" fmla="*/ 62 w 154"/>
              <a:gd name="T43" fmla="*/ 34 h 114"/>
              <a:gd name="T44" fmla="*/ 62 w 154"/>
              <a:gd name="T45" fmla="*/ 34 h 114"/>
              <a:gd name="T46" fmla="*/ 62 w 154"/>
              <a:gd name="T47" fmla="*/ 51 h 114"/>
              <a:gd name="T48" fmla="*/ 62 w 154"/>
              <a:gd name="T49" fmla="*/ 51 h 114"/>
              <a:gd name="T50" fmla="*/ 84 w 154"/>
              <a:gd name="T51" fmla="*/ 51 h 114"/>
              <a:gd name="T52" fmla="*/ 84 w 154"/>
              <a:gd name="T53" fmla="*/ 51 h 114"/>
              <a:gd name="T54" fmla="*/ 84 w 154"/>
              <a:gd name="T55" fmla="*/ 34 h 114"/>
              <a:gd name="T56" fmla="*/ 73 w 154"/>
              <a:gd name="T57" fmla="*/ 84 h 114"/>
              <a:gd name="T58" fmla="*/ 73 w 154"/>
              <a:gd name="T59" fmla="*/ 95 h 114"/>
              <a:gd name="T60" fmla="*/ 73 w 154"/>
              <a:gd name="T61" fmla="*/ 84 h 114"/>
              <a:gd name="T62" fmla="*/ 73 w 154"/>
              <a:gd name="T63" fmla="*/ 11 h 114"/>
              <a:gd name="T64" fmla="*/ 11 w 154"/>
              <a:gd name="T65" fmla="*/ 50 h 114"/>
              <a:gd name="T66" fmla="*/ 55 w 154"/>
              <a:gd name="T67" fmla="*/ 87 h 114"/>
              <a:gd name="T68" fmla="*/ 60 w 154"/>
              <a:gd name="T69" fmla="*/ 91 h 114"/>
              <a:gd name="T70" fmla="*/ 73 w 154"/>
              <a:gd name="T71" fmla="*/ 103 h 114"/>
              <a:gd name="T72" fmla="*/ 82 w 154"/>
              <a:gd name="T73" fmla="*/ 100 h 114"/>
              <a:gd name="T74" fmla="*/ 86 w 154"/>
              <a:gd name="T75" fmla="*/ 92 h 114"/>
              <a:gd name="T76" fmla="*/ 124 w 154"/>
              <a:gd name="T77" fmla="*/ 63 h 114"/>
              <a:gd name="T78" fmla="*/ 120 w 154"/>
              <a:gd name="T79" fmla="*/ 30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</a:cxnLst>
            <a:rect l="0" t="0" r="r" b="b"/>
            <a:pathLst>
              <a:path w="154" h="114">
                <a:moveTo>
                  <a:pt x="73" y="0"/>
                </a:moveTo>
                <a:cubicBezTo>
                  <a:pt x="100" y="0"/>
                  <a:pt x="119" y="10"/>
                  <a:pt x="129" y="23"/>
                </a:cubicBezTo>
                <a:cubicBezTo>
                  <a:pt x="134" y="30"/>
                  <a:pt x="136" y="37"/>
                  <a:pt x="137" y="45"/>
                </a:cubicBezTo>
                <a:cubicBezTo>
                  <a:pt x="138" y="52"/>
                  <a:pt x="137" y="60"/>
                  <a:pt x="134" y="67"/>
                </a:cubicBezTo>
                <a:cubicBezTo>
                  <a:pt x="134" y="68"/>
                  <a:pt x="133" y="69"/>
                  <a:pt x="133" y="69"/>
                </a:cubicBezTo>
                <a:cubicBezTo>
                  <a:pt x="139" y="69"/>
                  <a:pt x="139" y="69"/>
                  <a:pt x="139" y="69"/>
                </a:cubicBezTo>
                <a:cubicBezTo>
                  <a:pt x="141" y="69"/>
                  <a:pt x="142" y="71"/>
                  <a:pt x="142" y="73"/>
                </a:cubicBezTo>
                <a:cubicBezTo>
                  <a:pt x="142" y="73"/>
                  <a:pt x="142" y="73"/>
                  <a:pt x="142" y="73"/>
                </a:cubicBezTo>
                <a:cubicBezTo>
                  <a:pt x="142" y="89"/>
                  <a:pt x="142" y="89"/>
                  <a:pt x="142" y="89"/>
                </a:cubicBezTo>
                <a:cubicBezTo>
                  <a:pt x="151" y="89"/>
                  <a:pt x="151" y="89"/>
                  <a:pt x="151" y="89"/>
                </a:cubicBezTo>
                <a:cubicBezTo>
                  <a:pt x="153" y="89"/>
                  <a:pt x="154" y="90"/>
                  <a:pt x="154" y="92"/>
                </a:cubicBezTo>
                <a:cubicBezTo>
                  <a:pt x="154" y="94"/>
                  <a:pt x="153" y="95"/>
                  <a:pt x="151" y="95"/>
                </a:cubicBezTo>
                <a:cubicBezTo>
                  <a:pt x="133" y="95"/>
                  <a:pt x="133" y="95"/>
                  <a:pt x="133" y="95"/>
                </a:cubicBezTo>
                <a:cubicBezTo>
                  <a:pt x="133" y="110"/>
                  <a:pt x="133" y="110"/>
                  <a:pt x="133" y="110"/>
                </a:cubicBezTo>
                <a:cubicBezTo>
                  <a:pt x="133" y="112"/>
                  <a:pt x="132" y="114"/>
                  <a:pt x="130" y="114"/>
                </a:cubicBezTo>
                <a:cubicBezTo>
                  <a:pt x="128" y="114"/>
                  <a:pt x="127" y="112"/>
                  <a:pt x="127" y="110"/>
                </a:cubicBezTo>
                <a:cubicBezTo>
                  <a:pt x="127" y="95"/>
                  <a:pt x="127" y="95"/>
                  <a:pt x="127" y="95"/>
                </a:cubicBezTo>
                <a:cubicBezTo>
                  <a:pt x="101" y="95"/>
                  <a:pt x="101" y="95"/>
                  <a:pt x="101" y="95"/>
                </a:cubicBezTo>
                <a:cubicBezTo>
                  <a:pt x="100" y="96"/>
                  <a:pt x="98" y="96"/>
                  <a:pt x="96" y="97"/>
                </a:cubicBezTo>
                <a:cubicBezTo>
                  <a:pt x="95" y="101"/>
                  <a:pt x="92" y="105"/>
                  <a:pt x="89" y="108"/>
                </a:cubicBezTo>
                <a:cubicBezTo>
                  <a:pt x="89" y="108"/>
                  <a:pt x="89" y="108"/>
                  <a:pt x="89" y="108"/>
                </a:cubicBezTo>
                <a:cubicBezTo>
                  <a:pt x="84" y="111"/>
                  <a:pt x="79" y="114"/>
                  <a:pt x="73" y="114"/>
                </a:cubicBezTo>
                <a:cubicBezTo>
                  <a:pt x="67" y="114"/>
                  <a:pt x="61" y="111"/>
                  <a:pt x="57" y="108"/>
                </a:cubicBezTo>
                <a:cubicBezTo>
                  <a:pt x="54" y="105"/>
                  <a:pt x="51" y="101"/>
                  <a:pt x="50" y="96"/>
                </a:cubicBezTo>
                <a:cubicBezTo>
                  <a:pt x="36" y="93"/>
                  <a:pt x="24" y="87"/>
                  <a:pt x="15" y="79"/>
                </a:cubicBezTo>
                <a:cubicBezTo>
                  <a:pt x="6" y="71"/>
                  <a:pt x="0" y="61"/>
                  <a:pt x="0" y="50"/>
                </a:cubicBezTo>
                <a:cubicBezTo>
                  <a:pt x="0" y="36"/>
                  <a:pt x="9" y="23"/>
                  <a:pt x="23" y="14"/>
                </a:cubicBezTo>
                <a:cubicBezTo>
                  <a:pt x="36" y="5"/>
                  <a:pt x="55" y="0"/>
                  <a:pt x="73" y="0"/>
                </a:cubicBezTo>
                <a:close/>
                <a:moveTo>
                  <a:pt x="129" y="76"/>
                </a:moveTo>
                <a:cubicBezTo>
                  <a:pt x="125" y="81"/>
                  <a:pt x="121" y="85"/>
                  <a:pt x="115" y="89"/>
                </a:cubicBezTo>
                <a:cubicBezTo>
                  <a:pt x="136" y="89"/>
                  <a:pt x="136" y="89"/>
                  <a:pt x="136" y="89"/>
                </a:cubicBezTo>
                <a:cubicBezTo>
                  <a:pt x="136" y="76"/>
                  <a:pt x="136" y="76"/>
                  <a:pt x="136" y="76"/>
                </a:cubicBezTo>
                <a:cubicBezTo>
                  <a:pt x="129" y="76"/>
                  <a:pt x="129" y="76"/>
                  <a:pt x="129" y="76"/>
                </a:cubicBezTo>
                <a:close/>
                <a:moveTo>
                  <a:pt x="62" y="27"/>
                </a:moveTo>
                <a:cubicBezTo>
                  <a:pt x="84" y="27"/>
                  <a:pt x="84" y="27"/>
                  <a:pt x="84" y="27"/>
                </a:cubicBezTo>
                <a:cubicBezTo>
                  <a:pt x="88" y="27"/>
                  <a:pt x="91" y="30"/>
                  <a:pt x="91" y="34"/>
                </a:cubicBezTo>
                <a:cubicBezTo>
                  <a:pt x="91" y="51"/>
                  <a:pt x="91" y="51"/>
                  <a:pt x="91" y="51"/>
                </a:cubicBezTo>
                <a:cubicBezTo>
                  <a:pt x="91" y="54"/>
                  <a:pt x="88" y="57"/>
                  <a:pt x="84" y="57"/>
                </a:cubicBezTo>
                <a:cubicBezTo>
                  <a:pt x="62" y="57"/>
                  <a:pt x="62" y="57"/>
                  <a:pt x="62" y="57"/>
                </a:cubicBezTo>
                <a:cubicBezTo>
                  <a:pt x="58" y="57"/>
                  <a:pt x="55" y="54"/>
                  <a:pt x="55" y="51"/>
                </a:cubicBezTo>
                <a:cubicBezTo>
                  <a:pt x="55" y="34"/>
                  <a:pt x="55" y="34"/>
                  <a:pt x="55" y="34"/>
                </a:cubicBezTo>
                <a:cubicBezTo>
                  <a:pt x="55" y="30"/>
                  <a:pt x="58" y="27"/>
                  <a:pt x="62" y="27"/>
                </a:cubicBezTo>
                <a:close/>
                <a:moveTo>
                  <a:pt x="84" y="34"/>
                </a:moveTo>
                <a:cubicBezTo>
                  <a:pt x="62" y="34"/>
                  <a:pt x="62" y="34"/>
                  <a:pt x="62" y="34"/>
                </a:cubicBezTo>
                <a:cubicBezTo>
                  <a:pt x="62" y="34"/>
                  <a:pt x="62" y="34"/>
                  <a:pt x="62" y="34"/>
                </a:cubicBezTo>
                <a:cubicBezTo>
                  <a:pt x="62" y="34"/>
                  <a:pt x="62" y="34"/>
                  <a:pt x="62" y="34"/>
                </a:cubicBezTo>
                <a:cubicBezTo>
                  <a:pt x="62" y="51"/>
                  <a:pt x="62" y="51"/>
                  <a:pt x="62" y="51"/>
                </a:cubicBezTo>
                <a:cubicBezTo>
                  <a:pt x="62" y="51"/>
                  <a:pt x="62" y="51"/>
                  <a:pt x="62" y="51"/>
                </a:cubicBezTo>
                <a:cubicBezTo>
                  <a:pt x="62" y="51"/>
                  <a:pt x="62" y="51"/>
                  <a:pt x="62" y="51"/>
                </a:cubicBezTo>
                <a:cubicBezTo>
                  <a:pt x="62" y="51"/>
                  <a:pt x="62" y="51"/>
                  <a:pt x="62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51"/>
                  <a:pt x="84" y="51"/>
                  <a:pt x="84" y="51"/>
                </a:cubicBezTo>
                <a:cubicBezTo>
                  <a:pt x="84" y="34"/>
                  <a:pt x="84" y="34"/>
                  <a:pt x="84" y="34"/>
                </a:cubicBezTo>
                <a:cubicBezTo>
                  <a:pt x="84" y="34"/>
                  <a:pt x="84" y="34"/>
                  <a:pt x="84" y="34"/>
                </a:cubicBezTo>
                <a:cubicBezTo>
                  <a:pt x="84" y="34"/>
                  <a:pt x="84" y="34"/>
                  <a:pt x="84" y="34"/>
                </a:cubicBezTo>
                <a:close/>
                <a:moveTo>
                  <a:pt x="73" y="84"/>
                </a:moveTo>
                <a:cubicBezTo>
                  <a:pt x="76" y="84"/>
                  <a:pt x="78" y="86"/>
                  <a:pt x="78" y="89"/>
                </a:cubicBezTo>
                <a:cubicBezTo>
                  <a:pt x="78" y="92"/>
                  <a:pt x="76" y="95"/>
                  <a:pt x="73" y="95"/>
                </a:cubicBezTo>
                <a:cubicBezTo>
                  <a:pt x="70" y="95"/>
                  <a:pt x="67" y="92"/>
                  <a:pt x="67" y="89"/>
                </a:cubicBezTo>
                <a:cubicBezTo>
                  <a:pt x="67" y="86"/>
                  <a:pt x="70" y="84"/>
                  <a:pt x="73" y="84"/>
                </a:cubicBezTo>
                <a:close/>
                <a:moveTo>
                  <a:pt x="120" y="30"/>
                </a:moveTo>
                <a:cubicBezTo>
                  <a:pt x="112" y="19"/>
                  <a:pt x="96" y="11"/>
                  <a:pt x="73" y="11"/>
                </a:cubicBezTo>
                <a:cubicBezTo>
                  <a:pt x="57" y="11"/>
                  <a:pt x="40" y="16"/>
                  <a:pt x="28" y="23"/>
                </a:cubicBezTo>
                <a:cubicBezTo>
                  <a:pt x="18" y="30"/>
                  <a:pt x="11" y="40"/>
                  <a:pt x="11" y="50"/>
                </a:cubicBezTo>
                <a:cubicBezTo>
                  <a:pt x="11" y="58"/>
                  <a:pt x="15" y="65"/>
                  <a:pt x="22" y="71"/>
                </a:cubicBezTo>
                <a:cubicBezTo>
                  <a:pt x="31" y="78"/>
                  <a:pt x="43" y="84"/>
                  <a:pt x="55" y="87"/>
                </a:cubicBezTo>
                <a:cubicBezTo>
                  <a:pt x="55" y="87"/>
                  <a:pt x="55" y="87"/>
                  <a:pt x="55" y="87"/>
                </a:cubicBezTo>
                <a:cubicBezTo>
                  <a:pt x="57" y="87"/>
                  <a:pt x="59" y="89"/>
                  <a:pt x="60" y="91"/>
                </a:cubicBezTo>
                <a:cubicBezTo>
                  <a:pt x="60" y="95"/>
                  <a:pt x="62" y="97"/>
                  <a:pt x="64" y="100"/>
                </a:cubicBezTo>
                <a:cubicBezTo>
                  <a:pt x="66" y="102"/>
                  <a:pt x="70" y="103"/>
                  <a:pt x="73" y="103"/>
                </a:cubicBezTo>
                <a:cubicBezTo>
                  <a:pt x="76" y="103"/>
                  <a:pt x="79" y="102"/>
                  <a:pt x="82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2" y="100"/>
                  <a:pt x="82" y="100"/>
                  <a:pt x="82" y="100"/>
                </a:cubicBezTo>
                <a:cubicBezTo>
                  <a:pt x="84" y="98"/>
                  <a:pt x="86" y="95"/>
                  <a:pt x="86" y="92"/>
                </a:cubicBezTo>
                <a:cubicBezTo>
                  <a:pt x="86" y="89"/>
                  <a:pt x="88" y="87"/>
                  <a:pt x="90" y="87"/>
                </a:cubicBezTo>
                <a:cubicBezTo>
                  <a:pt x="108" y="83"/>
                  <a:pt x="119" y="74"/>
                  <a:pt x="124" y="63"/>
                </a:cubicBezTo>
                <a:cubicBezTo>
                  <a:pt x="126" y="57"/>
                  <a:pt x="127" y="51"/>
                  <a:pt x="127" y="46"/>
                </a:cubicBezTo>
                <a:cubicBezTo>
                  <a:pt x="126" y="40"/>
                  <a:pt x="124" y="35"/>
                  <a:pt x="120" y="3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42" name="Freeform 4031"/>
          <p:cNvSpPr>
            <a:spLocks noEditPoints="1"/>
          </p:cNvSpPr>
          <p:nvPr/>
        </p:nvSpPr>
        <p:spPr bwMode="auto">
          <a:xfrm>
            <a:off x="8576372" y="5562764"/>
            <a:ext cx="213534" cy="226486"/>
          </a:xfrm>
          <a:custGeom>
            <a:avLst/>
            <a:gdLst>
              <a:gd name="T0" fmla="*/ 6 w 132"/>
              <a:gd name="T1" fmla="*/ 0 h 140"/>
              <a:gd name="T2" fmla="*/ 6 w 132"/>
              <a:gd name="T3" fmla="*/ 0 h 140"/>
              <a:gd name="T4" fmla="*/ 44 w 132"/>
              <a:gd name="T5" fmla="*/ 0 h 140"/>
              <a:gd name="T6" fmla="*/ 50 w 132"/>
              <a:gd name="T7" fmla="*/ 5 h 140"/>
              <a:gd name="T8" fmla="*/ 50 w 132"/>
              <a:gd name="T9" fmla="*/ 5 h 140"/>
              <a:gd name="T10" fmla="*/ 50 w 132"/>
              <a:gd name="T11" fmla="*/ 81 h 140"/>
              <a:gd name="T12" fmla="*/ 82 w 132"/>
              <a:gd name="T13" fmla="*/ 49 h 140"/>
              <a:gd name="T14" fmla="*/ 89 w 132"/>
              <a:gd name="T15" fmla="*/ 49 h 140"/>
              <a:gd name="T16" fmla="*/ 91 w 132"/>
              <a:gd name="T17" fmla="*/ 53 h 140"/>
              <a:gd name="T18" fmla="*/ 91 w 132"/>
              <a:gd name="T19" fmla="*/ 53 h 140"/>
              <a:gd name="T20" fmla="*/ 91 w 132"/>
              <a:gd name="T21" fmla="*/ 81 h 140"/>
              <a:gd name="T22" fmla="*/ 123 w 132"/>
              <a:gd name="T23" fmla="*/ 49 h 140"/>
              <a:gd name="T24" fmla="*/ 130 w 132"/>
              <a:gd name="T25" fmla="*/ 49 h 140"/>
              <a:gd name="T26" fmla="*/ 132 w 132"/>
              <a:gd name="T27" fmla="*/ 53 h 140"/>
              <a:gd name="T28" fmla="*/ 132 w 132"/>
              <a:gd name="T29" fmla="*/ 53 h 140"/>
              <a:gd name="T30" fmla="*/ 132 w 132"/>
              <a:gd name="T31" fmla="*/ 135 h 140"/>
              <a:gd name="T32" fmla="*/ 127 w 132"/>
              <a:gd name="T33" fmla="*/ 140 h 140"/>
              <a:gd name="T34" fmla="*/ 126 w 132"/>
              <a:gd name="T35" fmla="*/ 140 h 140"/>
              <a:gd name="T36" fmla="*/ 6 w 132"/>
              <a:gd name="T37" fmla="*/ 140 h 140"/>
              <a:gd name="T38" fmla="*/ 0 w 132"/>
              <a:gd name="T39" fmla="*/ 135 h 140"/>
              <a:gd name="T40" fmla="*/ 0 w 132"/>
              <a:gd name="T41" fmla="*/ 135 h 140"/>
              <a:gd name="T42" fmla="*/ 0 w 132"/>
              <a:gd name="T43" fmla="*/ 5 h 140"/>
              <a:gd name="T44" fmla="*/ 6 w 132"/>
              <a:gd name="T45" fmla="*/ 0 h 140"/>
              <a:gd name="T46" fmla="*/ 11 w 132"/>
              <a:gd name="T47" fmla="*/ 77 h 140"/>
              <a:gd name="T48" fmla="*/ 39 w 132"/>
              <a:gd name="T49" fmla="*/ 77 h 140"/>
              <a:gd name="T50" fmla="*/ 39 w 132"/>
              <a:gd name="T51" fmla="*/ 59 h 140"/>
              <a:gd name="T52" fmla="*/ 11 w 132"/>
              <a:gd name="T53" fmla="*/ 59 h 140"/>
              <a:gd name="T54" fmla="*/ 11 w 132"/>
              <a:gd name="T55" fmla="*/ 77 h 140"/>
              <a:gd name="T56" fmla="*/ 39 w 132"/>
              <a:gd name="T57" fmla="*/ 84 h 140"/>
              <a:gd name="T58" fmla="*/ 11 w 132"/>
              <a:gd name="T59" fmla="*/ 84 h 140"/>
              <a:gd name="T60" fmla="*/ 11 w 132"/>
              <a:gd name="T61" fmla="*/ 130 h 140"/>
              <a:gd name="T62" fmla="*/ 121 w 132"/>
              <a:gd name="T63" fmla="*/ 130 h 140"/>
              <a:gd name="T64" fmla="*/ 121 w 132"/>
              <a:gd name="T65" fmla="*/ 66 h 140"/>
              <a:gd name="T66" fmla="*/ 89 w 132"/>
              <a:gd name="T67" fmla="*/ 98 h 140"/>
              <a:gd name="T68" fmla="*/ 85 w 132"/>
              <a:gd name="T69" fmla="*/ 99 h 140"/>
              <a:gd name="T70" fmla="*/ 80 w 132"/>
              <a:gd name="T71" fmla="*/ 94 h 140"/>
              <a:gd name="T72" fmla="*/ 80 w 132"/>
              <a:gd name="T73" fmla="*/ 66 h 140"/>
              <a:gd name="T74" fmla="*/ 48 w 132"/>
              <a:gd name="T75" fmla="*/ 98 h 140"/>
              <a:gd name="T76" fmla="*/ 44 w 132"/>
              <a:gd name="T77" fmla="*/ 99 h 140"/>
              <a:gd name="T78" fmla="*/ 39 w 132"/>
              <a:gd name="T79" fmla="*/ 94 h 140"/>
              <a:gd name="T80" fmla="*/ 39 w 132"/>
              <a:gd name="T81" fmla="*/ 84 h 140"/>
              <a:gd name="T82" fmla="*/ 39 w 132"/>
              <a:gd name="T83" fmla="*/ 10 h 140"/>
              <a:gd name="T84" fmla="*/ 11 w 132"/>
              <a:gd name="T85" fmla="*/ 10 h 140"/>
              <a:gd name="T86" fmla="*/ 11 w 132"/>
              <a:gd name="T87" fmla="*/ 28 h 140"/>
              <a:gd name="T88" fmla="*/ 39 w 132"/>
              <a:gd name="T89" fmla="*/ 28 h 140"/>
              <a:gd name="T90" fmla="*/ 39 w 132"/>
              <a:gd name="T91" fmla="*/ 10 h 140"/>
              <a:gd name="T92" fmla="*/ 11 w 132"/>
              <a:gd name="T93" fmla="*/ 35 h 140"/>
              <a:gd name="T94" fmla="*/ 11 w 132"/>
              <a:gd name="T95" fmla="*/ 53 h 140"/>
              <a:gd name="T96" fmla="*/ 39 w 132"/>
              <a:gd name="T97" fmla="*/ 53 h 140"/>
              <a:gd name="T98" fmla="*/ 39 w 132"/>
              <a:gd name="T99" fmla="*/ 35 h 140"/>
              <a:gd name="T100" fmla="*/ 11 w 132"/>
              <a:gd name="T101" fmla="*/ 35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32" h="140">
                <a:moveTo>
                  <a:pt x="6" y="0"/>
                </a:moveTo>
                <a:cubicBezTo>
                  <a:pt x="6" y="0"/>
                  <a:pt x="6" y="0"/>
                  <a:pt x="6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7" y="0"/>
                  <a:pt x="50" y="2"/>
                  <a:pt x="50" y="5"/>
                </a:cubicBezTo>
                <a:cubicBezTo>
                  <a:pt x="50" y="5"/>
                  <a:pt x="50" y="5"/>
                  <a:pt x="50" y="5"/>
                </a:cubicBezTo>
                <a:cubicBezTo>
                  <a:pt x="50" y="81"/>
                  <a:pt x="50" y="81"/>
                  <a:pt x="50" y="81"/>
                </a:cubicBezTo>
                <a:cubicBezTo>
                  <a:pt x="82" y="49"/>
                  <a:pt x="82" y="49"/>
                  <a:pt x="82" y="49"/>
                </a:cubicBezTo>
                <a:cubicBezTo>
                  <a:pt x="84" y="47"/>
                  <a:pt x="87" y="47"/>
                  <a:pt x="89" y="49"/>
                </a:cubicBezTo>
                <a:cubicBezTo>
                  <a:pt x="90" y="50"/>
                  <a:pt x="91" y="51"/>
                  <a:pt x="91" y="53"/>
                </a:cubicBezTo>
                <a:cubicBezTo>
                  <a:pt x="91" y="53"/>
                  <a:pt x="91" y="53"/>
                  <a:pt x="91" y="53"/>
                </a:cubicBezTo>
                <a:cubicBezTo>
                  <a:pt x="91" y="81"/>
                  <a:pt x="91" y="81"/>
                  <a:pt x="91" y="81"/>
                </a:cubicBezTo>
                <a:cubicBezTo>
                  <a:pt x="123" y="49"/>
                  <a:pt x="123" y="49"/>
                  <a:pt x="123" y="49"/>
                </a:cubicBezTo>
                <a:cubicBezTo>
                  <a:pt x="125" y="47"/>
                  <a:pt x="128" y="47"/>
                  <a:pt x="130" y="49"/>
                </a:cubicBezTo>
                <a:cubicBezTo>
                  <a:pt x="131" y="50"/>
                  <a:pt x="132" y="51"/>
                  <a:pt x="132" y="53"/>
                </a:cubicBezTo>
                <a:cubicBezTo>
                  <a:pt x="132" y="53"/>
                  <a:pt x="132" y="53"/>
                  <a:pt x="132" y="53"/>
                </a:cubicBezTo>
                <a:cubicBezTo>
                  <a:pt x="132" y="135"/>
                  <a:pt x="132" y="135"/>
                  <a:pt x="132" y="135"/>
                </a:cubicBezTo>
                <a:cubicBezTo>
                  <a:pt x="132" y="138"/>
                  <a:pt x="130" y="140"/>
                  <a:pt x="127" y="140"/>
                </a:cubicBezTo>
                <a:cubicBezTo>
                  <a:pt x="126" y="140"/>
                  <a:pt x="126" y="140"/>
                  <a:pt x="126" y="140"/>
                </a:cubicBezTo>
                <a:cubicBezTo>
                  <a:pt x="6" y="140"/>
                  <a:pt x="6" y="140"/>
                  <a:pt x="6" y="140"/>
                </a:cubicBezTo>
                <a:cubicBezTo>
                  <a:pt x="3" y="140"/>
                  <a:pt x="0" y="138"/>
                  <a:pt x="0" y="135"/>
                </a:cubicBezTo>
                <a:cubicBezTo>
                  <a:pt x="0" y="135"/>
                  <a:pt x="0" y="135"/>
                  <a:pt x="0" y="135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3" y="0"/>
                  <a:pt x="6" y="0"/>
                </a:cubicBezTo>
                <a:close/>
                <a:moveTo>
                  <a:pt x="11" y="77"/>
                </a:moveTo>
                <a:cubicBezTo>
                  <a:pt x="39" y="77"/>
                  <a:pt x="39" y="77"/>
                  <a:pt x="39" y="77"/>
                </a:cubicBezTo>
                <a:cubicBezTo>
                  <a:pt x="39" y="59"/>
                  <a:pt x="39" y="59"/>
                  <a:pt x="39" y="59"/>
                </a:cubicBezTo>
                <a:cubicBezTo>
                  <a:pt x="11" y="59"/>
                  <a:pt x="11" y="59"/>
                  <a:pt x="11" y="59"/>
                </a:cubicBezTo>
                <a:cubicBezTo>
                  <a:pt x="11" y="77"/>
                  <a:pt x="11" y="77"/>
                  <a:pt x="11" y="77"/>
                </a:cubicBezTo>
                <a:close/>
                <a:moveTo>
                  <a:pt x="39" y="84"/>
                </a:moveTo>
                <a:cubicBezTo>
                  <a:pt x="11" y="84"/>
                  <a:pt x="11" y="84"/>
                  <a:pt x="11" y="84"/>
                </a:cubicBezTo>
                <a:cubicBezTo>
                  <a:pt x="11" y="130"/>
                  <a:pt x="11" y="130"/>
                  <a:pt x="11" y="130"/>
                </a:cubicBezTo>
                <a:cubicBezTo>
                  <a:pt x="121" y="130"/>
                  <a:pt x="121" y="130"/>
                  <a:pt x="121" y="130"/>
                </a:cubicBezTo>
                <a:cubicBezTo>
                  <a:pt x="121" y="66"/>
                  <a:pt x="121" y="66"/>
                  <a:pt x="121" y="66"/>
                </a:cubicBezTo>
                <a:cubicBezTo>
                  <a:pt x="89" y="98"/>
                  <a:pt x="89" y="98"/>
                  <a:pt x="89" y="98"/>
                </a:cubicBezTo>
                <a:cubicBezTo>
                  <a:pt x="88" y="99"/>
                  <a:pt x="87" y="99"/>
                  <a:pt x="85" y="99"/>
                </a:cubicBezTo>
                <a:cubicBezTo>
                  <a:pt x="82" y="99"/>
                  <a:pt x="80" y="97"/>
                  <a:pt x="80" y="94"/>
                </a:cubicBezTo>
                <a:cubicBezTo>
                  <a:pt x="80" y="66"/>
                  <a:pt x="80" y="66"/>
                  <a:pt x="80" y="66"/>
                </a:cubicBezTo>
                <a:cubicBezTo>
                  <a:pt x="48" y="98"/>
                  <a:pt x="48" y="98"/>
                  <a:pt x="48" y="98"/>
                </a:cubicBezTo>
                <a:cubicBezTo>
                  <a:pt x="47" y="99"/>
                  <a:pt x="46" y="99"/>
                  <a:pt x="44" y="99"/>
                </a:cubicBezTo>
                <a:cubicBezTo>
                  <a:pt x="41" y="99"/>
                  <a:pt x="39" y="97"/>
                  <a:pt x="39" y="94"/>
                </a:cubicBezTo>
                <a:cubicBezTo>
                  <a:pt x="39" y="84"/>
                  <a:pt x="39" y="84"/>
                  <a:pt x="39" y="84"/>
                </a:cubicBezTo>
                <a:close/>
                <a:moveTo>
                  <a:pt x="39" y="10"/>
                </a:moveTo>
                <a:cubicBezTo>
                  <a:pt x="11" y="10"/>
                  <a:pt x="11" y="10"/>
                  <a:pt x="11" y="10"/>
                </a:cubicBezTo>
                <a:cubicBezTo>
                  <a:pt x="11" y="28"/>
                  <a:pt x="11" y="28"/>
                  <a:pt x="11" y="28"/>
                </a:cubicBezTo>
                <a:cubicBezTo>
                  <a:pt x="39" y="28"/>
                  <a:pt x="39" y="28"/>
                  <a:pt x="39" y="28"/>
                </a:cubicBezTo>
                <a:cubicBezTo>
                  <a:pt x="39" y="10"/>
                  <a:pt x="39" y="10"/>
                  <a:pt x="39" y="10"/>
                </a:cubicBezTo>
                <a:close/>
                <a:moveTo>
                  <a:pt x="11" y="35"/>
                </a:moveTo>
                <a:cubicBezTo>
                  <a:pt x="11" y="53"/>
                  <a:pt x="11" y="53"/>
                  <a:pt x="11" y="53"/>
                </a:cubicBezTo>
                <a:cubicBezTo>
                  <a:pt x="39" y="53"/>
                  <a:pt x="39" y="53"/>
                  <a:pt x="39" y="53"/>
                </a:cubicBezTo>
                <a:cubicBezTo>
                  <a:pt x="39" y="35"/>
                  <a:pt x="39" y="35"/>
                  <a:pt x="39" y="35"/>
                </a:cubicBezTo>
                <a:cubicBezTo>
                  <a:pt x="11" y="35"/>
                  <a:pt x="11" y="35"/>
                  <a:pt x="11" y="3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43" name="Freeform 4032"/>
          <p:cNvSpPr>
            <a:spLocks noEditPoints="1"/>
          </p:cNvSpPr>
          <p:nvPr/>
        </p:nvSpPr>
        <p:spPr bwMode="auto">
          <a:xfrm>
            <a:off x="11394063" y="3833943"/>
            <a:ext cx="229275" cy="207327"/>
          </a:xfrm>
          <a:custGeom>
            <a:avLst/>
            <a:gdLst>
              <a:gd name="T0" fmla="*/ 67 w 142"/>
              <a:gd name="T1" fmla="*/ 126 h 128"/>
              <a:gd name="T2" fmla="*/ 13 w 142"/>
              <a:gd name="T3" fmla="*/ 72 h 128"/>
              <a:gd name="T4" fmla="*/ 2 w 142"/>
              <a:gd name="T5" fmla="*/ 52 h 128"/>
              <a:gd name="T6" fmla="*/ 3 w 142"/>
              <a:gd name="T7" fmla="*/ 30 h 128"/>
              <a:gd name="T8" fmla="*/ 13 w 142"/>
              <a:gd name="T9" fmla="*/ 13 h 128"/>
              <a:gd name="T10" fmla="*/ 31 w 142"/>
              <a:gd name="T11" fmla="*/ 3 h 128"/>
              <a:gd name="T12" fmla="*/ 54 w 142"/>
              <a:gd name="T13" fmla="*/ 2 h 128"/>
              <a:gd name="T14" fmla="*/ 71 w 142"/>
              <a:gd name="T15" fmla="*/ 11 h 128"/>
              <a:gd name="T16" fmla="*/ 89 w 142"/>
              <a:gd name="T17" fmla="*/ 2 h 128"/>
              <a:gd name="T18" fmla="*/ 111 w 142"/>
              <a:gd name="T19" fmla="*/ 3 h 128"/>
              <a:gd name="T20" fmla="*/ 129 w 142"/>
              <a:gd name="T21" fmla="*/ 13 h 128"/>
              <a:gd name="T22" fmla="*/ 140 w 142"/>
              <a:gd name="T23" fmla="*/ 31 h 128"/>
              <a:gd name="T24" fmla="*/ 140 w 142"/>
              <a:gd name="T25" fmla="*/ 31 h 128"/>
              <a:gd name="T26" fmla="*/ 140 w 142"/>
              <a:gd name="T27" fmla="*/ 31 h 128"/>
              <a:gd name="T28" fmla="*/ 140 w 142"/>
              <a:gd name="T29" fmla="*/ 52 h 128"/>
              <a:gd name="T30" fmla="*/ 129 w 142"/>
              <a:gd name="T31" fmla="*/ 72 h 128"/>
              <a:gd name="T32" fmla="*/ 128 w 142"/>
              <a:gd name="T33" fmla="*/ 72 h 128"/>
              <a:gd name="T34" fmla="*/ 75 w 142"/>
              <a:gd name="T35" fmla="*/ 126 h 128"/>
              <a:gd name="T36" fmla="*/ 67 w 142"/>
              <a:gd name="T37" fmla="*/ 125 h 128"/>
              <a:gd name="T38" fmla="*/ 67 w 142"/>
              <a:gd name="T39" fmla="*/ 126 h 128"/>
              <a:gd name="T40" fmla="*/ 77 w 142"/>
              <a:gd name="T41" fmla="*/ 20 h 128"/>
              <a:gd name="T42" fmla="*/ 77 w 142"/>
              <a:gd name="T43" fmla="*/ 20 h 128"/>
              <a:gd name="T44" fmla="*/ 60 w 142"/>
              <a:gd name="T45" fmla="*/ 37 h 128"/>
              <a:gd name="T46" fmla="*/ 56 w 142"/>
              <a:gd name="T47" fmla="*/ 37 h 128"/>
              <a:gd name="T48" fmla="*/ 56 w 142"/>
              <a:gd name="T49" fmla="*/ 33 h 128"/>
              <a:gd name="T50" fmla="*/ 67 w 142"/>
              <a:gd name="T51" fmla="*/ 22 h 128"/>
              <a:gd name="T52" fmla="*/ 66 w 142"/>
              <a:gd name="T53" fmla="*/ 22 h 128"/>
              <a:gd name="T54" fmla="*/ 51 w 142"/>
              <a:gd name="T55" fmla="*/ 12 h 128"/>
              <a:gd name="T56" fmla="*/ 34 w 142"/>
              <a:gd name="T57" fmla="*/ 13 h 128"/>
              <a:gd name="T58" fmla="*/ 21 w 142"/>
              <a:gd name="T59" fmla="*/ 21 h 128"/>
              <a:gd name="T60" fmla="*/ 13 w 142"/>
              <a:gd name="T61" fmla="*/ 34 h 128"/>
              <a:gd name="T62" fmla="*/ 12 w 142"/>
              <a:gd name="T63" fmla="*/ 49 h 128"/>
              <a:gd name="T64" fmla="*/ 21 w 142"/>
              <a:gd name="T65" fmla="*/ 64 h 128"/>
              <a:gd name="T66" fmla="*/ 71 w 142"/>
              <a:gd name="T67" fmla="*/ 114 h 128"/>
              <a:gd name="T68" fmla="*/ 121 w 142"/>
              <a:gd name="T69" fmla="*/ 64 h 128"/>
              <a:gd name="T70" fmla="*/ 121 w 142"/>
              <a:gd name="T71" fmla="*/ 64 h 128"/>
              <a:gd name="T72" fmla="*/ 130 w 142"/>
              <a:gd name="T73" fmla="*/ 49 h 128"/>
              <a:gd name="T74" fmla="*/ 129 w 142"/>
              <a:gd name="T75" fmla="*/ 34 h 128"/>
              <a:gd name="T76" fmla="*/ 129 w 142"/>
              <a:gd name="T77" fmla="*/ 34 h 128"/>
              <a:gd name="T78" fmla="*/ 121 w 142"/>
              <a:gd name="T79" fmla="*/ 21 h 128"/>
              <a:gd name="T80" fmla="*/ 108 w 142"/>
              <a:gd name="T81" fmla="*/ 13 h 128"/>
              <a:gd name="T82" fmla="*/ 91 w 142"/>
              <a:gd name="T83" fmla="*/ 12 h 128"/>
              <a:gd name="T84" fmla="*/ 77 w 142"/>
              <a:gd name="T85" fmla="*/ 20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2" h="128">
                <a:moveTo>
                  <a:pt x="67" y="126"/>
                </a:moveTo>
                <a:cubicBezTo>
                  <a:pt x="13" y="72"/>
                  <a:pt x="13" y="72"/>
                  <a:pt x="13" y="72"/>
                </a:cubicBezTo>
                <a:cubicBezTo>
                  <a:pt x="8" y="66"/>
                  <a:pt x="4" y="59"/>
                  <a:pt x="2" y="52"/>
                </a:cubicBezTo>
                <a:cubicBezTo>
                  <a:pt x="0" y="45"/>
                  <a:pt x="0" y="38"/>
                  <a:pt x="3" y="30"/>
                </a:cubicBezTo>
                <a:cubicBezTo>
                  <a:pt x="5" y="24"/>
                  <a:pt x="9" y="18"/>
                  <a:pt x="13" y="13"/>
                </a:cubicBezTo>
                <a:cubicBezTo>
                  <a:pt x="18" y="8"/>
                  <a:pt x="24" y="5"/>
                  <a:pt x="31" y="3"/>
                </a:cubicBezTo>
                <a:cubicBezTo>
                  <a:pt x="39" y="0"/>
                  <a:pt x="46" y="0"/>
                  <a:pt x="54" y="2"/>
                </a:cubicBezTo>
                <a:cubicBezTo>
                  <a:pt x="60" y="4"/>
                  <a:pt x="66" y="7"/>
                  <a:pt x="71" y="11"/>
                </a:cubicBezTo>
                <a:cubicBezTo>
                  <a:pt x="76" y="7"/>
                  <a:pt x="82" y="4"/>
                  <a:pt x="89" y="2"/>
                </a:cubicBezTo>
                <a:cubicBezTo>
                  <a:pt x="96" y="0"/>
                  <a:pt x="103" y="0"/>
                  <a:pt x="111" y="3"/>
                </a:cubicBezTo>
                <a:cubicBezTo>
                  <a:pt x="118" y="5"/>
                  <a:pt x="124" y="8"/>
                  <a:pt x="129" y="13"/>
                </a:cubicBezTo>
                <a:cubicBezTo>
                  <a:pt x="134" y="18"/>
                  <a:pt x="137" y="24"/>
                  <a:pt x="140" y="31"/>
                </a:cubicBezTo>
                <a:cubicBezTo>
                  <a:pt x="140" y="31"/>
                  <a:pt x="140" y="31"/>
                  <a:pt x="140" y="31"/>
                </a:cubicBezTo>
                <a:cubicBezTo>
                  <a:pt x="140" y="31"/>
                  <a:pt x="140" y="31"/>
                  <a:pt x="140" y="31"/>
                </a:cubicBezTo>
                <a:cubicBezTo>
                  <a:pt x="142" y="38"/>
                  <a:pt x="142" y="45"/>
                  <a:pt x="140" y="52"/>
                </a:cubicBezTo>
                <a:cubicBezTo>
                  <a:pt x="138" y="59"/>
                  <a:pt x="134" y="66"/>
                  <a:pt x="129" y="72"/>
                </a:cubicBezTo>
                <a:cubicBezTo>
                  <a:pt x="128" y="72"/>
                  <a:pt x="128" y="72"/>
                  <a:pt x="128" y="72"/>
                </a:cubicBezTo>
                <a:cubicBezTo>
                  <a:pt x="75" y="126"/>
                  <a:pt x="75" y="126"/>
                  <a:pt x="75" y="126"/>
                </a:cubicBezTo>
                <a:cubicBezTo>
                  <a:pt x="73" y="128"/>
                  <a:pt x="69" y="128"/>
                  <a:pt x="67" y="125"/>
                </a:cubicBezTo>
                <a:cubicBezTo>
                  <a:pt x="67" y="126"/>
                  <a:pt x="67" y="126"/>
                  <a:pt x="67" y="126"/>
                </a:cubicBezTo>
                <a:close/>
                <a:moveTo>
                  <a:pt x="77" y="20"/>
                </a:moveTo>
                <a:cubicBezTo>
                  <a:pt x="77" y="20"/>
                  <a:pt x="77" y="20"/>
                  <a:pt x="77" y="20"/>
                </a:cubicBezTo>
                <a:cubicBezTo>
                  <a:pt x="60" y="37"/>
                  <a:pt x="60" y="37"/>
                  <a:pt x="60" y="37"/>
                </a:cubicBezTo>
                <a:cubicBezTo>
                  <a:pt x="59" y="39"/>
                  <a:pt x="57" y="39"/>
                  <a:pt x="56" y="37"/>
                </a:cubicBezTo>
                <a:cubicBezTo>
                  <a:pt x="54" y="36"/>
                  <a:pt x="54" y="34"/>
                  <a:pt x="56" y="33"/>
                </a:cubicBezTo>
                <a:cubicBezTo>
                  <a:pt x="67" y="22"/>
                  <a:pt x="67" y="22"/>
                  <a:pt x="67" y="22"/>
                </a:cubicBezTo>
                <a:cubicBezTo>
                  <a:pt x="66" y="22"/>
                  <a:pt x="66" y="22"/>
                  <a:pt x="66" y="22"/>
                </a:cubicBezTo>
                <a:cubicBezTo>
                  <a:pt x="62" y="17"/>
                  <a:pt x="56" y="14"/>
                  <a:pt x="51" y="12"/>
                </a:cubicBezTo>
                <a:cubicBezTo>
                  <a:pt x="46" y="11"/>
                  <a:pt x="40" y="11"/>
                  <a:pt x="34" y="13"/>
                </a:cubicBezTo>
                <a:cubicBezTo>
                  <a:pt x="29" y="14"/>
                  <a:pt x="25" y="17"/>
                  <a:pt x="21" y="21"/>
                </a:cubicBezTo>
                <a:cubicBezTo>
                  <a:pt x="17" y="25"/>
                  <a:pt x="15" y="29"/>
                  <a:pt x="13" y="34"/>
                </a:cubicBezTo>
                <a:cubicBezTo>
                  <a:pt x="11" y="39"/>
                  <a:pt x="11" y="45"/>
                  <a:pt x="12" y="49"/>
                </a:cubicBezTo>
                <a:cubicBezTo>
                  <a:pt x="14" y="55"/>
                  <a:pt x="17" y="60"/>
                  <a:pt x="21" y="64"/>
                </a:cubicBezTo>
                <a:cubicBezTo>
                  <a:pt x="71" y="114"/>
                  <a:pt x="71" y="114"/>
                  <a:pt x="71" y="114"/>
                </a:cubicBezTo>
                <a:cubicBezTo>
                  <a:pt x="121" y="64"/>
                  <a:pt x="121" y="64"/>
                  <a:pt x="121" y="64"/>
                </a:cubicBezTo>
                <a:cubicBezTo>
                  <a:pt x="121" y="64"/>
                  <a:pt x="121" y="64"/>
                  <a:pt x="121" y="64"/>
                </a:cubicBezTo>
                <a:cubicBezTo>
                  <a:pt x="125" y="60"/>
                  <a:pt x="128" y="55"/>
                  <a:pt x="130" y="49"/>
                </a:cubicBezTo>
                <a:cubicBezTo>
                  <a:pt x="131" y="45"/>
                  <a:pt x="131" y="39"/>
                  <a:pt x="129" y="34"/>
                </a:cubicBezTo>
                <a:cubicBezTo>
                  <a:pt x="129" y="34"/>
                  <a:pt x="129" y="34"/>
                  <a:pt x="129" y="34"/>
                </a:cubicBezTo>
                <a:cubicBezTo>
                  <a:pt x="128" y="29"/>
                  <a:pt x="125" y="25"/>
                  <a:pt x="121" y="21"/>
                </a:cubicBezTo>
                <a:cubicBezTo>
                  <a:pt x="117" y="17"/>
                  <a:pt x="113" y="14"/>
                  <a:pt x="108" y="13"/>
                </a:cubicBezTo>
                <a:cubicBezTo>
                  <a:pt x="102" y="11"/>
                  <a:pt x="97" y="11"/>
                  <a:pt x="91" y="12"/>
                </a:cubicBezTo>
                <a:cubicBezTo>
                  <a:pt x="86" y="14"/>
                  <a:pt x="82" y="16"/>
                  <a:pt x="77" y="2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44" name="Freeform 4033"/>
          <p:cNvSpPr>
            <a:spLocks noEditPoints="1"/>
          </p:cNvSpPr>
          <p:nvPr/>
        </p:nvSpPr>
        <p:spPr bwMode="auto">
          <a:xfrm>
            <a:off x="9382599" y="5560712"/>
            <a:ext cx="232698" cy="231959"/>
          </a:xfrm>
          <a:custGeom>
            <a:avLst/>
            <a:gdLst>
              <a:gd name="T0" fmla="*/ 143 w 144"/>
              <a:gd name="T1" fmla="*/ 21 h 143"/>
              <a:gd name="T2" fmla="*/ 117 w 144"/>
              <a:gd name="T3" fmla="*/ 47 h 143"/>
              <a:gd name="T4" fmla="*/ 128 w 144"/>
              <a:gd name="T5" fmla="*/ 108 h 143"/>
              <a:gd name="T6" fmla="*/ 75 w 144"/>
              <a:gd name="T7" fmla="*/ 111 h 143"/>
              <a:gd name="T8" fmla="*/ 38 w 144"/>
              <a:gd name="T9" fmla="*/ 141 h 143"/>
              <a:gd name="T10" fmla="*/ 9 w 144"/>
              <a:gd name="T11" fmla="*/ 118 h 143"/>
              <a:gd name="T12" fmla="*/ 5 w 144"/>
              <a:gd name="T13" fmla="*/ 108 h 143"/>
              <a:gd name="T14" fmla="*/ 33 w 144"/>
              <a:gd name="T15" fmla="*/ 69 h 143"/>
              <a:gd name="T16" fmla="*/ 1 w 144"/>
              <a:gd name="T17" fmla="*/ 55 h 143"/>
              <a:gd name="T18" fmla="*/ 0 w 144"/>
              <a:gd name="T19" fmla="*/ 53 h 143"/>
              <a:gd name="T20" fmla="*/ 28 w 144"/>
              <a:gd name="T21" fmla="*/ 43 h 143"/>
              <a:gd name="T22" fmla="*/ 24 w 144"/>
              <a:gd name="T23" fmla="*/ 23 h 143"/>
              <a:gd name="T24" fmla="*/ 1 w 144"/>
              <a:gd name="T25" fmla="*/ 22 h 143"/>
              <a:gd name="T26" fmla="*/ 2 w 144"/>
              <a:gd name="T27" fmla="*/ 15 h 143"/>
              <a:gd name="T28" fmla="*/ 52 w 144"/>
              <a:gd name="T29" fmla="*/ 13 h 143"/>
              <a:gd name="T30" fmla="*/ 72 w 144"/>
              <a:gd name="T31" fmla="*/ 52 h 143"/>
              <a:gd name="T32" fmla="*/ 99 w 144"/>
              <a:gd name="T33" fmla="*/ 29 h 143"/>
              <a:gd name="T34" fmla="*/ 100 w 144"/>
              <a:gd name="T35" fmla="*/ 24 h 143"/>
              <a:gd name="T36" fmla="*/ 130 w 144"/>
              <a:gd name="T37" fmla="*/ 4 h 143"/>
              <a:gd name="T38" fmla="*/ 97 w 144"/>
              <a:gd name="T39" fmla="*/ 101 h 143"/>
              <a:gd name="T40" fmla="*/ 80 w 144"/>
              <a:gd name="T41" fmla="*/ 106 h 143"/>
              <a:gd name="T42" fmla="*/ 123 w 144"/>
              <a:gd name="T43" fmla="*/ 113 h 143"/>
              <a:gd name="T44" fmla="*/ 44 w 144"/>
              <a:gd name="T45" fmla="*/ 63 h 143"/>
              <a:gd name="T46" fmla="*/ 50 w 144"/>
              <a:gd name="T47" fmla="*/ 45 h 143"/>
              <a:gd name="T48" fmla="*/ 54 w 144"/>
              <a:gd name="T49" fmla="*/ 29 h 143"/>
              <a:gd name="T50" fmla="*/ 26 w 144"/>
              <a:gd name="T51" fmla="*/ 16 h 143"/>
              <a:gd name="T52" fmla="*/ 38 w 144"/>
              <a:gd name="T53" fmla="*/ 35 h 143"/>
              <a:gd name="T54" fmla="*/ 29 w 144"/>
              <a:gd name="T55" fmla="*/ 54 h 143"/>
              <a:gd name="T56" fmla="*/ 10 w 144"/>
              <a:gd name="T57" fmla="*/ 56 h 143"/>
              <a:gd name="T58" fmla="*/ 37 w 144"/>
              <a:gd name="T59" fmla="*/ 63 h 143"/>
              <a:gd name="T60" fmla="*/ 106 w 144"/>
              <a:gd name="T61" fmla="*/ 114 h 143"/>
              <a:gd name="T62" fmla="*/ 121 w 144"/>
              <a:gd name="T63" fmla="*/ 114 h 143"/>
              <a:gd name="T64" fmla="*/ 116 w 144"/>
              <a:gd name="T65" fmla="*/ 118 h 143"/>
              <a:gd name="T66" fmla="*/ 110 w 144"/>
              <a:gd name="T67" fmla="*/ 118 h 143"/>
              <a:gd name="T68" fmla="*/ 62 w 144"/>
              <a:gd name="T69" fmla="*/ 77 h 143"/>
              <a:gd name="T70" fmla="*/ 23 w 144"/>
              <a:gd name="T71" fmla="*/ 107 h 143"/>
              <a:gd name="T72" fmla="*/ 74 w 144"/>
              <a:gd name="T73" fmla="*/ 85 h 143"/>
              <a:gd name="T74" fmla="*/ 35 w 144"/>
              <a:gd name="T75" fmla="*/ 124 h 143"/>
              <a:gd name="T76" fmla="*/ 93 w 144"/>
              <a:gd name="T77" fmla="*/ 90 h 143"/>
              <a:gd name="T78" fmla="*/ 56 w 144"/>
              <a:gd name="T79" fmla="*/ 59 h 143"/>
              <a:gd name="T80" fmla="*/ 16 w 144"/>
              <a:gd name="T81" fmla="*/ 108 h 143"/>
              <a:gd name="T82" fmla="*/ 36 w 144"/>
              <a:gd name="T83" fmla="*/ 130 h 143"/>
              <a:gd name="T84" fmla="*/ 41 w 144"/>
              <a:gd name="T85" fmla="*/ 130 h 143"/>
              <a:gd name="T86" fmla="*/ 90 w 144"/>
              <a:gd name="T87" fmla="*/ 93 h 143"/>
              <a:gd name="T88" fmla="*/ 127 w 144"/>
              <a:gd name="T89" fmla="*/ 11 h 143"/>
              <a:gd name="T90" fmla="*/ 136 w 144"/>
              <a:gd name="T91" fmla="*/ 20 h 1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44" h="143">
                <a:moveTo>
                  <a:pt x="130" y="4"/>
                </a:moveTo>
                <a:cubicBezTo>
                  <a:pt x="143" y="17"/>
                  <a:pt x="143" y="17"/>
                  <a:pt x="143" y="17"/>
                </a:cubicBezTo>
                <a:cubicBezTo>
                  <a:pt x="144" y="18"/>
                  <a:pt x="144" y="20"/>
                  <a:pt x="143" y="21"/>
                </a:cubicBezTo>
                <a:cubicBezTo>
                  <a:pt x="122" y="47"/>
                  <a:pt x="122" y="47"/>
                  <a:pt x="122" y="47"/>
                </a:cubicBezTo>
                <a:cubicBezTo>
                  <a:pt x="121" y="48"/>
                  <a:pt x="119" y="49"/>
                  <a:pt x="118" y="47"/>
                </a:cubicBezTo>
                <a:cubicBezTo>
                  <a:pt x="118" y="47"/>
                  <a:pt x="117" y="47"/>
                  <a:pt x="117" y="47"/>
                </a:cubicBezTo>
                <a:cubicBezTo>
                  <a:pt x="112" y="42"/>
                  <a:pt x="112" y="42"/>
                  <a:pt x="112" y="42"/>
                </a:cubicBezTo>
                <a:cubicBezTo>
                  <a:pt x="87" y="67"/>
                  <a:pt x="87" y="67"/>
                  <a:pt x="87" y="67"/>
                </a:cubicBezTo>
                <a:cubicBezTo>
                  <a:pt x="128" y="108"/>
                  <a:pt x="128" y="108"/>
                  <a:pt x="128" y="108"/>
                </a:cubicBezTo>
                <a:cubicBezTo>
                  <a:pt x="135" y="116"/>
                  <a:pt x="135" y="128"/>
                  <a:pt x="128" y="136"/>
                </a:cubicBezTo>
                <a:cubicBezTo>
                  <a:pt x="120" y="143"/>
                  <a:pt x="108" y="143"/>
                  <a:pt x="100" y="136"/>
                </a:cubicBezTo>
                <a:cubicBezTo>
                  <a:pt x="75" y="111"/>
                  <a:pt x="75" y="111"/>
                  <a:pt x="75" y="111"/>
                </a:cubicBezTo>
                <a:cubicBezTo>
                  <a:pt x="49" y="137"/>
                  <a:pt x="49" y="137"/>
                  <a:pt x="49" y="137"/>
                </a:cubicBezTo>
                <a:cubicBezTo>
                  <a:pt x="46" y="140"/>
                  <a:pt x="42" y="141"/>
                  <a:pt x="38" y="141"/>
                </a:cubicBezTo>
                <a:cubicBezTo>
                  <a:pt x="38" y="141"/>
                  <a:pt x="38" y="141"/>
                  <a:pt x="38" y="141"/>
                </a:cubicBezTo>
                <a:cubicBezTo>
                  <a:pt x="38" y="141"/>
                  <a:pt x="38" y="141"/>
                  <a:pt x="38" y="141"/>
                </a:cubicBezTo>
                <a:cubicBezTo>
                  <a:pt x="35" y="141"/>
                  <a:pt x="31" y="140"/>
                  <a:pt x="28" y="137"/>
                </a:cubicBezTo>
                <a:cubicBezTo>
                  <a:pt x="9" y="118"/>
                  <a:pt x="9" y="118"/>
                  <a:pt x="9" y="118"/>
                </a:cubicBezTo>
                <a:cubicBezTo>
                  <a:pt x="7" y="116"/>
                  <a:pt x="5" y="112"/>
                  <a:pt x="5" y="108"/>
                </a:cubicBezTo>
                <a:cubicBezTo>
                  <a:pt x="5" y="108"/>
                  <a:pt x="5" y="108"/>
                  <a:pt x="5" y="108"/>
                </a:cubicBezTo>
                <a:cubicBezTo>
                  <a:pt x="5" y="108"/>
                  <a:pt x="5" y="108"/>
                  <a:pt x="5" y="108"/>
                </a:cubicBezTo>
                <a:cubicBezTo>
                  <a:pt x="5" y="104"/>
                  <a:pt x="7" y="101"/>
                  <a:pt x="9" y="98"/>
                </a:cubicBezTo>
                <a:cubicBezTo>
                  <a:pt x="36" y="72"/>
                  <a:pt x="36" y="72"/>
                  <a:pt x="36" y="72"/>
                </a:cubicBezTo>
                <a:cubicBezTo>
                  <a:pt x="33" y="69"/>
                  <a:pt x="33" y="69"/>
                  <a:pt x="33" y="69"/>
                </a:cubicBezTo>
                <a:cubicBezTo>
                  <a:pt x="29" y="70"/>
                  <a:pt x="24" y="70"/>
                  <a:pt x="19" y="68"/>
                </a:cubicBezTo>
                <a:cubicBezTo>
                  <a:pt x="14" y="67"/>
                  <a:pt x="9" y="64"/>
                  <a:pt x="5" y="60"/>
                </a:cubicBezTo>
                <a:cubicBezTo>
                  <a:pt x="3" y="58"/>
                  <a:pt x="2" y="57"/>
                  <a:pt x="1" y="55"/>
                </a:cubicBezTo>
                <a:cubicBezTo>
                  <a:pt x="1" y="55"/>
                  <a:pt x="1" y="55"/>
                  <a:pt x="1" y="55"/>
                </a:cubicBezTo>
                <a:cubicBezTo>
                  <a:pt x="1" y="55"/>
                  <a:pt x="1" y="55"/>
                  <a:pt x="1" y="55"/>
                </a:cubicBezTo>
                <a:cubicBezTo>
                  <a:pt x="0" y="54"/>
                  <a:pt x="0" y="54"/>
                  <a:pt x="0" y="53"/>
                </a:cubicBezTo>
                <a:cubicBezTo>
                  <a:pt x="0" y="51"/>
                  <a:pt x="1" y="50"/>
                  <a:pt x="3" y="50"/>
                </a:cubicBezTo>
                <a:cubicBezTo>
                  <a:pt x="24" y="50"/>
                  <a:pt x="24" y="50"/>
                  <a:pt x="24" y="50"/>
                </a:cubicBezTo>
                <a:cubicBezTo>
                  <a:pt x="28" y="43"/>
                  <a:pt x="28" y="43"/>
                  <a:pt x="28" y="43"/>
                </a:cubicBezTo>
                <a:cubicBezTo>
                  <a:pt x="32" y="36"/>
                  <a:pt x="32" y="36"/>
                  <a:pt x="32" y="36"/>
                </a:cubicBezTo>
                <a:cubicBezTo>
                  <a:pt x="28" y="30"/>
                  <a:pt x="28" y="30"/>
                  <a:pt x="28" y="30"/>
                </a:cubicBezTo>
                <a:cubicBezTo>
                  <a:pt x="24" y="23"/>
                  <a:pt x="24" y="23"/>
                  <a:pt x="24" y="23"/>
                </a:cubicBezTo>
                <a:cubicBezTo>
                  <a:pt x="3" y="23"/>
                  <a:pt x="3" y="23"/>
                  <a:pt x="3" y="23"/>
                </a:cubicBezTo>
                <a:cubicBezTo>
                  <a:pt x="3" y="23"/>
                  <a:pt x="3" y="23"/>
                  <a:pt x="3" y="23"/>
                </a:cubicBezTo>
                <a:cubicBezTo>
                  <a:pt x="3" y="23"/>
                  <a:pt x="2" y="23"/>
                  <a:pt x="1" y="22"/>
                </a:cubicBezTo>
                <a:cubicBezTo>
                  <a:pt x="0" y="21"/>
                  <a:pt x="0" y="19"/>
                  <a:pt x="1" y="18"/>
                </a:cubicBezTo>
                <a:cubicBezTo>
                  <a:pt x="1" y="17"/>
                  <a:pt x="2" y="16"/>
                  <a:pt x="2" y="15"/>
                </a:cubicBezTo>
                <a:cubicBezTo>
                  <a:pt x="2" y="15"/>
                  <a:pt x="2" y="15"/>
                  <a:pt x="2" y="15"/>
                </a:cubicBezTo>
                <a:cubicBezTo>
                  <a:pt x="3" y="15"/>
                  <a:pt x="3" y="15"/>
                  <a:pt x="3" y="15"/>
                </a:cubicBezTo>
                <a:cubicBezTo>
                  <a:pt x="3" y="14"/>
                  <a:pt x="4" y="13"/>
                  <a:pt x="5" y="13"/>
                </a:cubicBezTo>
                <a:cubicBezTo>
                  <a:pt x="18" y="0"/>
                  <a:pt x="39" y="0"/>
                  <a:pt x="52" y="13"/>
                </a:cubicBezTo>
                <a:cubicBezTo>
                  <a:pt x="56" y="17"/>
                  <a:pt x="59" y="22"/>
                  <a:pt x="60" y="27"/>
                </a:cubicBezTo>
                <a:cubicBezTo>
                  <a:pt x="61" y="32"/>
                  <a:pt x="62" y="37"/>
                  <a:pt x="61" y="41"/>
                </a:cubicBezTo>
                <a:cubicBezTo>
                  <a:pt x="72" y="52"/>
                  <a:pt x="72" y="52"/>
                  <a:pt x="72" y="52"/>
                </a:cubicBezTo>
                <a:cubicBezTo>
                  <a:pt x="79" y="60"/>
                  <a:pt x="79" y="60"/>
                  <a:pt x="79" y="60"/>
                </a:cubicBezTo>
                <a:cubicBezTo>
                  <a:pt x="105" y="34"/>
                  <a:pt x="105" y="34"/>
                  <a:pt x="105" y="34"/>
                </a:cubicBezTo>
                <a:cubicBezTo>
                  <a:pt x="99" y="29"/>
                  <a:pt x="99" y="29"/>
                  <a:pt x="99" y="29"/>
                </a:cubicBezTo>
                <a:cubicBezTo>
                  <a:pt x="98" y="28"/>
                  <a:pt x="98" y="26"/>
                  <a:pt x="99" y="25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100" y="24"/>
                  <a:pt x="100" y="24"/>
                  <a:pt x="100" y="24"/>
                </a:cubicBezTo>
                <a:cubicBezTo>
                  <a:pt x="125" y="4"/>
                  <a:pt x="125" y="4"/>
                  <a:pt x="125" y="4"/>
                </a:cubicBezTo>
                <a:cubicBezTo>
                  <a:pt x="127" y="3"/>
                  <a:pt x="129" y="3"/>
                  <a:pt x="130" y="4"/>
                </a:cubicBezTo>
                <a:cubicBezTo>
                  <a:pt x="130" y="4"/>
                  <a:pt x="130" y="4"/>
                  <a:pt x="130" y="4"/>
                </a:cubicBezTo>
                <a:close/>
                <a:moveTo>
                  <a:pt x="104" y="93"/>
                </a:moveTo>
                <a:cubicBezTo>
                  <a:pt x="103" y="95"/>
                  <a:pt x="102" y="96"/>
                  <a:pt x="101" y="97"/>
                </a:cubicBezTo>
                <a:cubicBezTo>
                  <a:pt x="97" y="101"/>
                  <a:pt x="97" y="101"/>
                  <a:pt x="97" y="101"/>
                </a:cubicBezTo>
                <a:cubicBezTo>
                  <a:pt x="95" y="103"/>
                  <a:pt x="92" y="104"/>
                  <a:pt x="90" y="104"/>
                </a:cubicBezTo>
                <a:cubicBezTo>
                  <a:pt x="87" y="104"/>
                  <a:pt x="85" y="104"/>
                  <a:pt x="84" y="102"/>
                </a:cubicBezTo>
                <a:cubicBezTo>
                  <a:pt x="80" y="106"/>
                  <a:pt x="80" y="106"/>
                  <a:pt x="80" y="106"/>
                </a:cubicBezTo>
                <a:cubicBezTo>
                  <a:pt x="105" y="131"/>
                  <a:pt x="105" y="131"/>
                  <a:pt x="105" y="131"/>
                </a:cubicBezTo>
                <a:cubicBezTo>
                  <a:pt x="110" y="136"/>
                  <a:pt x="118" y="136"/>
                  <a:pt x="123" y="131"/>
                </a:cubicBezTo>
                <a:cubicBezTo>
                  <a:pt x="128" y="126"/>
                  <a:pt x="128" y="118"/>
                  <a:pt x="123" y="113"/>
                </a:cubicBezTo>
                <a:cubicBezTo>
                  <a:pt x="104" y="93"/>
                  <a:pt x="104" y="93"/>
                  <a:pt x="104" y="93"/>
                </a:cubicBezTo>
                <a:close/>
                <a:moveTo>
                  <a:pt x="41" y="67"/>
                </a:moveTo>
                <a:cubicBezTo>
                  <a:pt x="44" y="63"/>
                  <a:pt x="44" y="63"/>
                  <a:pt x="44" y="63"/>
                </a:cubicBezTo>
                <a:cubicBezTo>
                  <a:pt x="43" y="61"/>
                  <a:pt x="42" y="59"/>
                  <a:pt x="42" y="57"/>
                </a:cubicBezTo>
                <a:cubicBezTo>
                  <a:pt x="42" y="54"/>
                  <a:pt x="43" y="52"/>
                  <a:pt x="45" y="50"/>
                </a:cubicBezTo>
                <a:cubicBezTo>
                  <a:pt x="50" y="45"/>
                  <a:pt x="50" y="45"/>
                  <a:pt x="50" y="45"/>
                </a:cubicBezTo>
                <a:cubicBezTo>
                  <a:pt x="51" y="44"/>
                  <a:pt x="53" y="43"/>
                  <a:pt x="54" y="43"/>
                </a:cubicBezTo>
                <a:cubicBezTo>
                  <a:pt x="54" y="42"/>
                  <a:pt x="54" y="42"/>
                  <a:pt x="54" y="42"/>
                </a:cubicBezTo>
                <a:cubicBezTo>
                  <a:pt x="55" y="37"/>
                  <a:pt x="55" y="33"/>
                  <a:pt x="54" y="29"/>
                </a:cubicBezTo>
                <a:cubicBezTo>
                  <a:pt x="53" y="25"/>
                  <a:pt x="50" y="21"/>
                  <a:pt x="47" y="17"/>
                </a:cubicBezTo>
                <a:cubicBezTo>
                  <a:pt x="37" y="7"/>
                  <a:pt x="21" y="7"/>
                  <a:pt x="10" y="16"/>
                </a:cubicBezTo>
                <a:cubicBezTo>
                  <a:pt x="26" y="16"/>
                  <a:pt x="26" y="16"/>
                  <a:pt x="26" y="16"/>
                </a:cubicBezTo>
                <a:cubicBezTo>
                  <a:pt x="27" y="16"/>
                  <a:pt x="28" y="17"/>
                  <a:pt x="29" y="18"/>
                </a:cubicBezTo>
                <a:cubicBezTo>
                  <a:pt x="34" y="26"/>
                  <a:pt x="34" y="26"/>
                  <a:pt x="34" y="26"/>
                </a:cubicBezTo>
                <a:cubicBezTo>
                  <a:pt x="38" y="35"/>
                  <a:pt x="38" y="35"/>
                  <a:pt x="38" y="35"/>
                </a:cubicBezTo>
                <a:cubicBezTo>
                  <a:pt x="39" y="36"/>
                  <a:pt x="39" y="37"/>
                  <a:pt x="38" y="38"/>
                </a:cubicBezTo>
                <a:cubicBezTo>
                  <a:pt x="34" y="46"/>
                  <a:pt x="34" y="46"/>
                  <a:pt x="34" y="46"/>
                </a:cubicBezTo>
                <a:cubicBezTo>
                  <a:pt x="29" y="54"/>
                  <a:pt x="29" y="54"/>
                  <a:pt x="29" y="54"/>
                </a:cubicBezTo>
                <a:cubicBezTo>
                  <a:pt x="28" y="55"/>
                  <a:pt x="27" y="56"/>
                  <a:pt x="26" y="56"/>
                </a:cubicBezTo>
                <a:cubicBezTo>
                  <a:pt x="26" y="56"/>
                  <a:pt x="26" y="56"/>
                  <a:pt x="26" y="56"/>
                </a:cubicBezTo>
                <a:cubicBezTo>
                  <a:pt x="10" y="56"/>
                  <a:pt x="10" y="56"/>
                  <a:pt x="10" y="56"/>
                </a:cubicBezTo>
                <a:cubicBezTo>
                  <a:pt x="13" y="59"/>
                  <a:pt x="17" y="61"/>
                  <a:pt x="21" y="62"/>
                </a:cubicBezTo>
                <a:cubicBezTo>
                  <a:pt x="25" y="63"/>
                  <a:pt x="30" y="63"/>
                  <a:pt x="34" y="62"/>
                </a:cubicBezTo>
                <a:cubicBezTo>
                  <a:pt x="35" y="62"/>
                  <a:pt x="36" y="62"/>
                  <a:pt x="37" y="63"/>
                </a:cubicBezTo>
                <a:cubicBezTo>
                  <a:pt x="37" y="63"/>
                  <a:pt x="37" y="63"/>
                  <a:pt x="37" y="63"/>
                </a:cubicBezTo>
                <a:cubicBezTo>
                  <a:pt x="41" y="67"/>
                  <a:pt x="41" y="67"/>
                  <a:pt x="41" y="67"/>
                </a:cubicBezTo>
                <a:close/>
                <a:moveTo>
                  <a:pt x="106" y="114"/>
                </a:moveTo>
                <a:cubicBezTo>
                  <a:pt x="102" y="118"/>
                  <a:pt x="102" y="125"/>
                  <a:pt x="106" y="129"/>
                </a:cubicBezTo>
                <a:cubicBezTo>
                  <a:pt x="110" y="133"/>
                  <a:pt x="117" y="133"/>
                  <a:pt x="121" y="129"/>
                </a:cubicBezTo>
                <a:cubicBezTo>
                  <a:pt x="125" y="125"/>
                  <a:pt x="125" y="118"/>
                  <a:pt x="121" y="114"/>
                </a:cubicBezTo>
                <a:cubicBezTo>
                  <a:pt x="117" y="110"/>
                  <a:pt x="110" y="110"/>
                  <a:pt x="106" y="114"/>
                </a:cubicBezTo>
                <a:close/>
                <a:moveTo>
                  <a:pt x="110" y="118"/>
                </a:moveTo>
                <a:cubicBezTo>
                  <a:pt x="112" y="117"/>
                  <a:pt x="114" y="117"/>
                  <a:pt x="116" y="118"/>
                </a:cubicBezTo>
                <a:cubicBezTo>
                  <a:pt x="118" y="120"/>
                  <a:pt x="118" y="122"/>
                  <a:pt x="116" y="124"/>
                </a:cubicBezTo>
                <a:cubicBezTo>
                  <a:pt x="114" y="126"/>
                  <a:pt x="112" y="126"/>
                  <a:pt x="110" y="124"/>
                </a:cubicBezTo>
                <a:cubicBezTo>
                  <a:pt x="109" y="123"/>
                  <a:pt x="109" y="120"/>
                  <a:pt x="110" y="118"/>
                </a:cubicBezTo>
                <a:close/>
                <a:moveTo>
                  <a:pt x="57" y="73"/>
                </a:moveTo>
                <a:cubicBezTo>
                  <a:pt x="58" y="71"/>
                  <a:pt x="60" y="71"/>
                  <a:pt x="62" y="73"/>
                </a:cubicBezTo>
                <a:cubicBezTo>
                  <a:pt x="63" y="74"/>
                  <a:pt x="63" y="76"/>
                  <a:pt x="62" y="77"/>
                </a:cubicBezTo>
                <a:cubicBezTo>
                  <a:pt x="28" y="111"/>
                  <a:pt x="28" y="111"/>
                  <a:pt x="28" y="111"/>
                </a:cubicBezTo>
                <a:cubicBezTo>
                  <a:pt x="26" y="113"/>
                  <a:pt x="24" y="113"/>
                  <a:pt x="23" y="111"/>
                </a:cubicBezTo>
                <a:cubicBezTo>
                  <a:pt x="22" y="110"/>
                  <a:pt x="22" y="108"/>
                  <a:pt x="23" y="107"/>
                </a:cubicBezTo>
                <a:cubicBezTo>
                  <a:pt x="57" y="73"/>
                  <a:pt x="57" y="73"/>
                  <a:pt x="57" y="73"/>
                </a:cubicBezTo>
                <a:close/>
                <a:moveTo>
                  <a:pt x="69" y="85"/>
                </a:moveTo>
                <a:cubicBezTo>
                  <a:pt x="71" y="84"/>
                  <a:pt x="73" y="84"/>
                  <a:pt x="74" y="85"/>
                </a:cubicBezTo>
                <a:cubicBezTo>
                  <a:pt x="75" y="86"/>
                  <a:pt x="75" y="88"/>
                  <a:pt x="74" y="90"/>
                </a:cubicBezTo>
                <a:cubicBezTo>
                  <a:pt x="40" y="124"/>
                  <a:pt x="40" y="124"/>
                  <a:pt x="40" y="124"/>
                </a:cubicBezTo>
                <a:cubicBezTo>
                  <a:pt x="39" y="125"/>
                  <a:pt x="36" y="125"/>
                  <a:pt x="35" y="124"/>
                </a:cubicBezTo>
                <a:cubicBezTo>
                  <a:pt x="34" y="122"/>
                  <a:pt x="34" y="120"/>
                  <a:pt x="35" y="119"/>
                </a:cubicBezTo>
                <a:cubicBezTo>
                  <a:pt x="69" y="85"/>
                  <a:pt x="69" y="85"/>
                  <a:pt x="69" y="85"/>
                </a:cubicBezTo>
                <a:close/>
                <a:moveTo>
                  <a:pt x="93" y="90"/>
                </a:moveTo>
                <a:cubicBezTo>
                  <a:pt x="57" y="53"/>
                  <a:pt x="57" y="53"/>
                  <a:pt x="57" y="53"/>
                </a:cubicBezTo>
                <a:cubicBezTo>
                  <a:pt x="53" y="57"/>
                  <a:pt x="53" y="57"/>
                  <a:pt x="53" y="57"/>
                </a:cubicBezTo>
                <a:cubicBezTo>
                  <a:pt x="54" y="58"/>
                  <a:pt x="55" y="59"/>
                  <a:pt x="56" y="59"/>
                </a:cubicBezTo>
                <a:cubicBezTo>
                  <a:pt x="58" y="61"/>
                  <a:pt x="58" y="65"/>
                  <a:pt x="56" y="67"/>
                </a:cubicBezTo>
                <a:cubicBezTo>
                  <a:pt x="43" y="80"/>
                  <a:pt x="30" y="93"/>
                  <a:pt x="17" y="106"/>
                </a:cubicBezTo>
                <a:cubicBezTo>
                  <a:pt x="16" y="106"/>
                  <a:pt x="16" y="107"/>
                  <a:pt x="16" y="108"/>
                </a:cubicBezTo>
                <a:cubicBezTo>
                  <a:pt x="16" y="108"/>
                  <a:pt x="16" y="108"/>
                  <a:pt x="16" y="108"/>
                </a:cubicBezTo>
                <a:cubicBezTo>
                  <a:pt x="16" y="109"/>
                  <a:pt x="16" y="110"/>
                  <a:pt x="17" y="111"/>
                </a:cubicBezTo>
                <a:cubicBezTo>
                  <a:pt x="36" y="130"/>
                  <a:pt x="36" y="130"/>
                  <a:pt x="36" y="130"/>
                </a:cubicBezTo>
                <a:cubicBezTo>
                  <a:pt x="37" y="130"/>
                  <a:pt x="38" y="131"/>
                  <a:pt x="38" y="131"/>
                </a:cubicBezTo>
                <a:cubicBezTo>
                  <a:pt x="38" y="131"/>
                  <a:pt x="38" y="131"/>
                  <a:pt x="38" y="131"/>
                </a:cubicBezTo>
                <a:cubicBezTo>
                  <a:pt x="39" y="131"/>
                  <a:pt x="40" y="130"/>
                  <a:pt x="41" y="130"/>
                </a:cubicBezTo>
                <a:cubicBezTo>
                  <a:pt x="54" y="117"/>
                  <a:pt x="67" y="104"/>
                  <a:pt x="80" y="91"/>
                </a:cubicBezTo>
                <a:cubicBezTo>
                  <a:pt x="82" y="89"/>
                  <a:pt x="85" y="89"/>
                  <a:pt x="87" y="91"/>
                </a:cubicBezTo>
                <a:cubicBezTo>
                  <a:pt x="88" y="92"/>
                  <a:pt x="89" y="92"/>
                  <a:pt x="90" y="93"/>
                </a:cubicBezTo>
                <a:cubicBezTo>
                  <a:pt x="93" y="90"/>
                  <a:pt x="93" y="90"/>
                  <a:pt x="93" y="90"/>
                </a:cubicBezTo>
                <a:close/>
                <a:moveTo>
                  <a:pt x="136" y="20"/>
                </a:moveTo>
                <a:cubicBezTo>
                  <a:pt x="127" y="11"/>
                  <a:pt x="127" y="11"/>
                  <a:pt x="127" y="11"/>
                </a:cubicBezTo>
                <a:cubicBezTo>
                  <a:pt x="107" y="27"/>
                  <a:pt x="107" y="27"/>
                  <a:pt x="107" y="27"/>
                </a:cubicBezTo>
                <a:cubicBezTo>
                  <a:pt x="119" y="40"/>
                  <a:pt x="119" y="40"/>
                  <a:pt x="119" y="40"/>
                </a:cubicBezTo>
                <a:cubicBezTo>
                  <a:pt x="136" y="20"/>
                  <a:pt x="136" y="20"/>
                  <a:pt x="136" y="2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45" name="Freeform 4034"/>
          <p:cNvSpPr>
            <a:spLocks noEditPoints="1"/>
          </p:cNvSpPr>
          <p:nvPr/>
        </p:nvSpPr>
        <p:spPr bwMode="auto">
          <a:xfrm>
            <a:off x="10982736" y="3825731"/>
            <a:ext cx="229959" cy="213485"/>
          </a:xfrm>
          <a:custGeom>
            <a:avLst/>
            <a:gdLst>
              <a:gd name="T0" fmla="*/ 111 w 142"/>
              <a:gd name="T1" fmla="*/ 74 h 132"/>
              <a:gd name="T2" fmla="*/ 116 w 142"/>
              <a:gd name="T3" fmla="*/ 68 h 132"/>
              <a:gd name="T4" fmla="*/ 122 w 142"/>
              <a:gd name="T5" fmla="*/ 74 h 132"/>
              <a:gd name="T6" fmla="*/ 122 w 142"/>
              <a:gd name="T7" fmla="*/ 127 h 132"/>
              <a:gd name="T8" fmla="*/ 116 w 142"/>
              <a:gd name="T9" fmla="*/ 132 h 132"/>
              <a:gd name="T10" fmla="*/ 116 w 142"/>
              <a:gd name="T11" fmla="*/ 132 h 132"/>
              <a:gd name="T12" fmla="*/ 27 w 142"/>
              <a:gd name="T13" fmla="*/ 132 h 132"/>
              <a:gd name="T14" fmla="*/ 21 w 142"/>
              <a:gd name="T15" fmla="*/ 127 h 132"/>
              <a:gd name="T16" fmla="*/ 21 w 142"/>
              <a:gd name="T17" fmla="*/ 127 h 132"/>
              <a:gd name="T18" fmla="*/ 21 w 142"/>
              <a:gd name="T19" fmla="*/ 74 h 132"/>
              <a:gd name="T20" fmla="*/ 27 w 142"/>
              <a:gd name="T21" fmla="*/ 68 h 132"/>
              <a:gd name="T22" fmla="*/ 32 w 142"/>
              <a:gd name="T23" fmla="*/ 74 h 132"/>
              <a:gd name="T24" fmla="*/ 32 w 142"/>
              <a:gd name="T25" fmla="*/ 121 h 132"/>
              <a:gd name="T26" fmla="*/ 50 w 142"/>
              <a:gd name="T27" fmla="*/ 121 h 132"/>
              <a:gd name="T28" fmla="*/ 50 w 142"/>
              <a:gd name="T29" fmla="*/ 68 h 132"/>
              <a:gd name="T30" fmla="*/ 53 w 142"/>
              <a:gd name="T31" fmla="*/ 64 h 132"/>
              <a:gd name="T32" fmla="*/ 53 w 142"/>
              <a:gd name="T33" fmla="*/ 64 h 132"/>
              <a:gd name="T34" fmla="*/ 90 w 142"/>
              <a:gd name="T35" fmla="*/ 64 h 132"/>
              <a:gd name="T36" fmla="*/ 93 w 142"/>
              <a:gd name="T37" fmla="*/ 68 h 132"/>
              <a:gd name="T38" fmla="*/ 93 w 142"/>
              <a:gd name="T39" fmla="*/ 68 h 132"/>
              <a:gd name="T40" fmla="*/ 93 w 142"/>
              <a:gd name="T41" fmla="*/ 121 h 132"/>
              <a:gd name="T42" fmla="*/ 111 w 142"/>
              <a:gd name="T43" fmla="*/ 121 h 132"/>
              <a:gd name="T44" fmla="*/ 111 w 142"/>
              <a:gd name="T45" fmla="*/ 74 h 132"/>
              <a:gd name="T46" fmla="*/ 56 w 142"/>
              <a:gd name="T47" fmla="*/ 121 h 132"/>
              <a:gd name="T48" fmla="*/ 87 w 142"/>
              <a:gd name="T49" fmla="*/ 121 h 132"/>
              <a:gd name="T50" fmla="*/ 87 w 142"/>
              <a:gd name="T51" fmla="*/ 71 h 132"/>
              <a:gd name="T52" fmla="*/ 56 w 142"/>
              <a:gd name="T53" fmla="*/ 71 h 132"/>
              <a:gd name="T54" fmla="*/ 56 w 142"/>
              <a:gd name="T55" fmla="*/ 121 h 132"/>
              <a:gd name="T56" fmla="*/ 10 w 142"/>
              <a:gd name="T57" fmla="*/ 75 h 132"/>
              <a:gd name="T58" fmla="*/ 3 w 142"/>
              <a:gd name="T59" fmla="*/ 75 h 132"/>
              <a:gd name="T60" fmla="*/ 3 w 142"/>
              <a:gd name="T61" fmla="*/ 67 h 132"/>
              <a:gd name="T62" fmla="*/ 68 w 142"/>
              <a:gd name="T63" fmla="*/ 2 h 132"/>
              <a:gd name="T64" fmla="*/ 75 w 142"/>
              <a:gd name="T65" fmla="*/ 2 h 132"/>
              <a:gd name="T66" fmla="*/ 75 w 142"/>
              <a:gd name="T67" fmla="*/ 2 h 132"/>
              <a:gd name="T68" fmla="*/ 140 w 142"/>
              <a:gd name="T69" fmla="*/ 67 h 132"/>
              <a:gd name="T70" fmla="*/ 140 w 142"/>
              <a:gd name="T71" fmla="*/ 75 h 132"/>
              <a:gd name="T72" fmla="*/ 133 w 142"/>
              <a:gd name="T73" fmla="*/ 75 h 132"/>
              <a:gd name="T74" fmla="*/ 71 w 142"/>
              <a:gd name="T75" fmla="*/ 14 h 132"/>
              <a:gd name="T76" fmla="*/ 10 w 142"/>
              <a:gd name="T77" fmla="*/ 75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42" h="132">
                <a:moveTo>
                  <a:pt x="111" y="74"/>
                </a:moveTo>
                <a:cubicBezTo>
                  <a:pt x="111" y="71"/>
                  <a:pt x="113" y="68"/>
                  <a:pt x="116" y="68"/>
                </a:cubicBezTo>
                <a:cubicBezTo>
                  <a:pt x="119" y="68"/>
                  <a:pt x="122" y="71"/>
                  <a:pt x="122" y="74"/>
                </a:cubicBezTo>
                <a:cubicBezTo>
                  <a:pt x="122" y="127"/>
                  <a:pt x="122" y="127"/>
                  <a:pt x="122" y="127"/>
                </a:cubicBezTo>
                <a:cubicBezTo>
                  <a:pt x="122" y="130"/>
                  <a:pt x="119" y="132"/>
                  <a:pt x="116" y="132"/>
                </a:cubicBezTo>
                <a:cubicBezTo>
                  <a:pt x="116" y="132"/>
                  <a:pt x="116" y="132"/>
                  <a:pt x="116" y="132"/>
                </a:cubicBezTo>
                <a:cubicBezTo>
                  <a:pt x="27" y="132"/>
                  <a:pt x="27" y="132"/>
                  <a:pt x="27" y="132"/>
                </a:cubicBezTo>
                <a:cubicBezTo>
                  <a:pt x="24" y="132"/>
                  <a:pt x="21" y="130"/>
                  <a:pt x="21" y="127"/>
                </a:cubicBezTo>
                <a:cubicBezTo>
                  <a:pt x="21" y="127"/>
                  <a:pt x="21" y="127"/>
                  <a:pt x="21" y="127"/>
                </a:cubicBezTo>
                <a:cubicBezTo>
                  <a:pt x="21" y="74"/>
                  <a:pt x="21" y="74"/>
                  <a:pt x="21" y="74"/>
                </a:cubicBezTo>
                <a:cubicBezTo>
                  <a:pt x="21" y="71"/>
                  <a:pt x="24" y="68"/>
                  <a:pt x="27" y="68"/>
                </a:cubicBezTo>
                <a:cubicBezTo>
                  <a:pt x="30" y="68"/>
                  <a:pt x="32" y="71"/>
                  <a:pt x="32" y="74"/>
                </a:cubicBezTo>
                <a:cubicBezTo>
                  <a:pt x="32" y="121"/>
                  <a:pt x="32" y="121"/>
                  <a:pt x="32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0" y="68"/>
                  <a:pt x="50" y="68"/>
                  <a:pt x="50" y="68"/>
                </a:cubicBezTo>
                <a:cubicBezTo>
                  <a:pt x="50" y="66"/>
                  <a:pt x="51" y="64"/>
                  <a:pt x="53" y="64"/>
                </a:cubicBezTo>
                <a:cubicBezTo>
                  <a:pt x="53" y="64"/>
                  <a:pt x="53" y="64"/>
                  <a:pt x="53" y="64"/>
                </a:cubicBezTo>
                <a:cubicBezTo>
                  <a:pt x="90" y="64"/>
                  <a:pt x="90" y="64"/>
                  <a:pt x="90" y="64"/>
                </a:cubicBezTo>
                <a:cubicBezTo>
                  <a:pt x="92" y="64"/>
                  <a:pt x="93" y="66"/>
                  <a:pt x="93" y="68"/>
                </a:cubicBezTo>
                <a:cubicBezTo>
                  <a:pt x="93" y="68"/>
                  <a:pt x="93" y="68"/>
                  <a:pt x="93" y="68"/>
                </a:cubicBezTo>
                <a:cubicBezTo>
                  <a:pt x="93" y="121"/>
                  <a:pt x="93" y="121"/>
                  <a:pt x="93" y="121"/>
                </a:cubicBezTo>
                <a:cubicBezTo>
                  <a:pt x="111" y="121"/>
                  <a:pt x="111" y="121"/>
                  <a:pt x="111" y="121"/>
                </a:cubicBezTo>
                <a:cubicBezTo>
                  <a:pt x="111" y="74"/>
                  <a:pt x="111" y="74"/>
                  <a:pt x="111" y="74"/>
                </a:cubicBezTo>
                <a:close/>
                <a:moveTo>
                  <a:pt x="56" y="121"/>
                </a:moveTo>
                <a:cubicBezTo>
                  <a:pt x="87" y="121"/>
                  <a:pt x="87" y="121"/>
                  <a:pt x="87" y="121"/>
                </a:cubicBezTo>
                <a:cubicBezTo>
                  <a:pt x="87" y="71"/>
                  <a:pt x="87" y="71"/>
                  <a:pt x="87" y="71"/>
                </a:cubicBezTo>
                <a:cubicBezTo>
                  <a:pt x="56" y="71"/>
                  <a:pt x="56" y="71"/>
                  <a:pt x="56" y="71"/>
                </a:cubicBezTo>
                <a:cubicBezTo>
                  <a:pt x="56" y="121"/>
                  <a:pt x="56" y="121"/>
                  <a:pt x="56" y="121"/>
                </a:cubicBezTo>
                <a:close/>
                <a:moveTo>
                  <a:pt x="10" y="75"/>
                </a:moveTo>
                <a:cubicBezTo>
                  <a:pt x="8" y="77"/>
                  <a:pt x="5" y="77"/>
                  <a:pt x="3" y="75"/>
                </a:cubicBezTo>
                <a:cubicBezTo>
                  <a:pt x="0" y="73"/>
                  <a:pt x="0" y="70"/>
                  <a:pt x="3" y="67"/>
                </a:cubicBezTo>
                <a:cubicBezTo>
                  <a:pt x="68" y="2"/>
                  <a:pt x="68" y="2"/>
                  <a:pt x="68" y="2"/>
                </a:cubicBezTo>
                <a:cubicBezTo>
                  <a:pt x="70" y="0"/>
                  <a:pt x="73" y="0"/>
                  <a:pt x="75" y="2"/>
                </a:cubicBezTo>
                <a:cubicBezTo>
                  <a:pt x="75" y="2"/>
                  <a:pt x="75" y="2"/>
                  <a:pt x="75" y="2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42" y="70"/>
                  <a:pt x="142" y="73"/>
                  <a:pt x="140" y="75"/>
                </a:cubicBezTo>
                <a:cubicBezTo>
                  <a:pt x="138" y="77"/>
                  <a:pt x="135" y="77"/>
                  <a:pt x="133" y="75"/>
                </a:cubicBezTo>
                <a:cubicBezTo>
                  <a:pt x="71" y="14"/>
                  <a:pt x="71" y="14"/>
                  <a:pt x="71" y="14"/>
                </a:cubicBezTo>
                <a:cubicBezTo>
                  <a:pt x="10" y="75"/>
                  <a:pt x="10" y="75"/>
                  <a:pt x="10" y="7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47" name="Freeform 4036"/>
          <p:cNvSpPr>
            <a:spLocks noEditPoints="1"/>
          </p:cNvSpPr>
          <p:nvPr/>
        </p:nvSpPr>
        <p:spPr bwMode="auto">
          <a:xfrm>
            <a:off x="6581337" y="4266120"/>
            <a:ext cx="216957" cy="216907"/>
          </a:xfrm>
          <a:custGeom>
            <a:avLst/>
            <a:gdLst>
              <a:gd name="T0" fmla="*/ 5 w 134"/>
              <a:gd name="T1" fmla="*/ 0 h 134"/>
              <a:gd name="T2" fmla="*/ 53 w 134"/>
              <a:gd name="T3" fmla="*/ 5 h 134"/>
              <a:gd name="T4" fmla="*/ 53 w 134"/>
              <a:gd name="T5" fmla="*/ 81 h 134"/>
              <a:gd name="T6" fmla="*/ 134 w 134"/>
              <a:gd name="T7" fmla="*/ 86 h 134"/>
              <a:gd name="T8" fmla="*/ 134 w 134"/>
              <a:gd name="T9" fmla="*/ 129 h 134"/>
              <a:gd name="T10" fmla="*/ 129 w 134"/>
              <a:gd name="T11" fmla="*/ 134 h 134"/>
              <a:gd name="T12" fmla="*/ 0 w 134"/>
              <a:gd name="T13" fmla="*/ 129 h 134"/>
              <a:gd name="T14" fmla="*/ 0 w 134"/>
              <a:gd name="T15" fmla="*/ 5 h 134"/>
              <a:gd name="T16" fmla="*/ 27 w 134"/>
              <a:gd name="T17" fmla="*/ 79 h 134"/>
              <a:gd name="T18" fmla="*/ 27 w 134"/>
              <a:gd name="T19" fmla="*/ 73 h 134"/>
              <a:gd name="T20" fmla="*/ 42 w 134"/>
              <a:gd name="T21" fmla="*/ 66 h 134"/>
              <a:gd name="T22" fmla="*/ 31 w 134"/>
              <a:gd name="T23" fmla="*/ 63 h 134"/>
              <a:gd name="T24" fmla="*/ 42 w 134"/>
              <a:gd name="T25" fmla="*/ 59 h 134"/>
              <a:gd name="T26" fmla="*/ 27 w 134"/>
              <a:gd name="T27" fmla="*/ 52 h 134"/>
              <a:gd name="T28" fmla="*/ 27 w 134"/>
              <a:gd name="T29" fmla="*/ 46 h 134"/>
              <a:gd name="T30" fmla="*/ 42 w 134"/>
              <a:gd name="T31" fmla="*/ 39 h 134"/>
              <a:gd name="T32" fmla="*/ 31 w 134"/>
              <a:gd name="T33" fmla="*/ 36 h 134"/>
              <a:gd name="T34" fmla="*/ 42 w 134"/>
              <a:gd name="T35" fmla="*/ 32 h 134"/>
              <a:gd name="T36" fmla="*/ 27 w 134"/>
              <a:gd name="T37" fmla="*/ 25 h 134"/>
              <a:gd name="T38" fmla="*/ 27 w 134"/>
              <a:gd name="T39" fmla="*/ 19 h 134"/>
              <a:gd name="T40" fmla="*/ 42 w 134"/>
              <a:gd name="T41" fmla="*/ 11 h 134"/>
              <a:gd name="T42" fmla="*/ 11 w 134"/>
              <a:gd name="T43" fmla="*/ 124 h 134"/>
              <a:gd name="T44" fmla="*/ 123 w 134"/>
              <a:gd name="T45" fmla="*/ 92 h 134"/>
              <a:gd name="T46" fmla="*/ 115 w 134"/>
              <a:gd name="T47" fmla="*/ 107 h 134"/>
              <a:gd name="T48" fmla="*/ 109 w 134"/>
              <a:gd name="T49" fmla="*/ 107 h 134"/>
              <a:gd name="T50" fmla="*/ 102 w 134"/>
              <a:gd name="T51" fmla="*/ 92 h 134"/>
              <a:gd name="T52" fmla="*/ 99 w 134"/>
              <a:gd name="T53" fmla="*/ 104 h 134"/>
              <a:gd name="T54" fmla="*/ 95 w 134"/>
              <a:gd name="T55" fmla="*/ 92 h 134"/>
              <a:gd name="T56" fmla="*/ 88 w 134"/>
              <a:gd name="T57" fmla="*/ 107 h 134"/>
              <a:gd name="T58" fmla="*/ 82 w 134"/>
              <a:gd name="T59" fmla="*/ 107 h 134"/>
              <a:gd name="T60" fmla="*/ 75 w 134"/>
              <a:gd name="T61" fmla="*/ 92 h 134"/>
              <a:gd name="T62" fmla="*/ 72 w 134"/>
              <a:gd name="T63" fmla="*/ 104 h 134"/>
              <a:gd name="T64" fmla="*/ 68 w 134"/>
              <a:gd name="T65" fmla="*/ 92 h 134"/>
              <a:gd name="T66" fmla="*/ 61 w 134"/>
              <a:gd name="T67" fmla="*/ 107 h 134"/>
              <a:gd name="T68" fmla="*/ 55 w 134"/>
              <a:gd name="T69" fmla="*/ 107 h 134"/>
              <a:gd name="T70" fmla="*/ 48 w 134"/>
              <a:gd name="T71" fmla="*/ 92 h 134"/>
              <a:gd name="T72" fmla="*/ 42 w 134"/>
              <a:gd name="T73" fmla="*/ 86 h 134"/>
              <a:gd name="T74" fmla="*/ 27 w 134"/>
              <a:gd name="T75" fmla="*/ 79 h 1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4" h="134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48" y="0"/>
                  <a:pt x="48" y="0"/>
                  <a:pt x="48" y="0"/>
                </a:cubicBezTo>
                <a:cubicBezTo>
                  <a:pt x="51" y="0"/>
                  <a:pt x="53" y="2"/>
                  <a:pt x="53" y="5"/>
                </a:cubicBezTo>
                <a:cubicBezTo>
                  <a:pt x="53" y="5"/>
                  <a:pt x="53" y="5"/>
                  <a:pt x="53" y="5"/>
                </a:cubicBezTo>
                <a:cubicBezTo>
                  <a:pt x="53" y="81"/>
                  <a:pt x="53" y="81"/>
                  <a:pt x="53" y="81"/>
                </a:cubicBezTo>
                <a:cubicBezTo>
                  <a:pt x="129" y="81"/>
                  <a:pt x="129" y="81"/>
                  <a:pt x="129" y="81"/>
                </a:cubicBezTo>
                <a:cubicBezTo>
                  <a:pt x="132" y="81"/>
                  <a:pt x="134" y="83"/>
                  <a:pt x="134" y="86"/>
                </a:cubicBezTo>
                <a:cubicBezTo>
                  <a:pt x="134" y="86"/>
                  <a:pt x="134" y="86"/>
                  <a:pt x="134" y="86"/>
                </a:cubicBezTo>
                <a:cubicBezTo>
                  <a:pt x="134" y="129"/>
                  <a:pt x="134" y="129"/>
                  <a:pt x="134" y="129"/>
                </a:cubicBezTo>
                <a:cubicBezTo>
                  <a:pt x="134" y="132"/>
                  <a:pt x="132" y="134"/>
                  <a:pt x="129" y="134"/>
                </a:cubicBezTo>
                <a:cubicBezTo>
                  <a:pt x="129" y="134"/>
                  <a:pt x="129" y="134"/>
                  <a:pt x="129" y="134"/>
                </a:cubicBezTo>
                <a:cubicBezTo>
                  <a:pt x="5" y="134"/>
                  <a:pt x="5" y="134"/>
                  <a:pt x="5" y="134"/>
                </a:cubicBezTo>
                <a:cubicBezTo>
                  <a:pt x="2" y="134"/>
                  <a:pt x="0" y="132"/>
                  <a:pt x="0" y="129"/>
                </a:cubicBezTo>
                <a:cubicBezTo>
                  <a:pt x="0" y="129"/>
                  <a:pt x="0" y="129"/>
                  <a:pt x="0" y="129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27" y="79"/>
                </a:moveTo>
                <a:cubicBezTo>
                  <a:pt x="25" y="79"/>
                  <a:pt x="24" y="78"/>
                  <a:pt x="24" y="76"/>
                </a:cubicBezTo>
                <a:cubicBezTo>
                  <a:pt x="24" y="74"/>
                  <a:pt x="25" y="73"/>
                  <a:pt x="27" y="73"/>
                </a:cubicBezTo>
                <a:cubicBezTo>
                  <a:pt x="42" y="73"/>
                  <a:pt x="42" y="73"/>
                  <a:pt x="42" y="73"/>
                </a:cubicBezTo>
                <a:cubicBezTo>
                  <a:pt x="42" y="66"/>
                  <a:pt x="42" y="66"/>
                  <a:pt x="42" y="66"/>
                </a:cubicBezTo>
                <a:cubicBezTo>
                  <a:pt x="34" y="66"/>
                  <a:pt x="34" y="66"/>
                  <a:pt x="34" y="66"/>
                </a:cubicBezTo>
                <a:cubicBezTo>
                  <a:pt x="32" y="66"/>
                  <a:pt x="31" y="64"/>
                  <a:pt x="31" y="63"/>
                </a:cubicBezTo>
                <a:cubicBezTo>
                  <a:pt x="31" y="61"/>
                  <a:pt x="32" y="59"/>
                  <a:pt x="34" y="59"/>
                </a:cubicBezTo>
                <a:cubicBezTo>
                  <a:pt x="42" y="59"/>
                  <a:pt x="42" y="59"/>
                  <a:pt x="42" y="59"/>
                </a:cubicBezTo>
                <a:cubicBezTo>
                  <a:pt x="42" y="52"/>
                  <a:pt x="42" y="52"/>
                  <a:pt x="42" y="52"/>
                </a:cubicBezTo>
                <a:cubicBezTo>
                  <a:pt x="27" y="52"/>
                  <a:pt x="27" y="52"/>
                  <a:pt x="27" y="52"/>
                </a:cubicBezTo>
                <a:cubicBezTo>
                  <a:pt x="25" y="52"/>
                  <a:pt x="24" y="51"/>
                  <a:pt x="24" y="49"/>
                </a:cubicBezTo>
                <a:cubicBezTo>
                  <a:pt x="24" y="47"/>
                  <a:pt x="25" y="46"/>
                  <a:pt x="27" y="46"/>
                </a:cubicBezTo>
                <a:cubicBezTo>
                  <a:pt x="42" y="46"/>
                  <a:pt x="42" y="46"/>
                  <a:pt x="42" y="46"/>
                </a:cubicBezTo>
                <a:cubicBezTo>
                  <a:pt x="42" y="39"/>
                  <a:pt x="42" y="39"/>
                  <a:pt x="42" y="39"/>
                </a:cubicBezTo>
                <a:cubicBezTo>
                  <a:pt x="34" y="39"/>
                  <a:pt x="34" y="39"/>
                  <a:pt x="34" y="39"/>
                </a:cubicBezTo>
                <a:cubicBezTo>
                  <a:pt x="32" y="39"/>
                  <a:pt x="31" y="37"/>
                  <a:pt x="31" y="36"/>
                </a:cubicBezTo>
                <a:cubicBezTo>
                  <a:pt x="31" y="34"/>
                  <a:pt x="32" y="32"/>
                  <a:pt x="34" y="32"/>
                </a:cubicBezTo>
                <a:cubicBezTo>
                  <a:pt x="42" y="32"/>
                  <a:pt x="42" y="32"/>
                  <a:pt x="42" y="32"/>
                </a:cubicBezTo>
                <a:cubicBezTo>
                  <a:pt x="42" y="25"/>
                  <a:pt x="42" y="25"/>
                  <a:pt x="42" y="25"/>
                </a:cubicBezTo>
                <a:cubicBezTo>
                  <a:pt x="27" y="25"/>
                  <a:pt x="27" y="25"/>
                  <a:pt x="27" y="25"/>
                </a:cubicBezTo>
                <a:cubicBezTo>
                  <a:pt x="25" y="25"/>
                  <a:pt x="24" y="24"/>
                  <a:pt x="24" y="22"/>
                </a:cubicBezTo>
                <a:cubicBezTo>
                  <a:pt x="24" y="20"/>
                  <a:pt x="25" y="19"/>
                  <a:pt x="27" y="19"/>
                </a:cubicBezTo>
                <a:cubicBezTo>
                  <a:pt x="42" y="19"/>
                  <a:pt x="42" y="19"/>
                  <a:pt x="42" y="19"/>
                </a:cubicBezTo>
                <a:cubicBezTo>
                  <a:pt x="42" y="11"/>
                  <a:pt x="42" y="11"/>
                  <a:pt x="42" y="11"/>
                </a:cubicBezTo>
                <a:cubicBezTo>
                  <a:pt x="11" y="11"/>
                  <a:pt x="11" y="11"/>
                  <a:pt x="11" y="11"/>
                </a:cubicBezTo>
                <a:cubicBezTo>
                  <a:pt x="11" y="124"/>
                  <a:pt x="11" y="124"/>
                  <a:pt x="11" y="124"/>
                </a:cubicBezTo>
                <a:cubicBezTo>
                  <a:pt x="123" y="124"/>
                  <a:pt x="123" y="124"/>
                  <a:pt x="123" y="124"/>
                </a:cubicBezTo>
                <a:cubicBezTo>
                  <a:pt x="123" y="92"/>
                  <a:pt x="123" y="92"/>
                  <a:pt x="123" y="92"/>
                </a:cubicBezTo>
                <a:cubicBezTo>
                  <a:pt x="115" y="92"/>
                  <a:pt x="115" y="92"/>
                  <a:pt x="115" y="92"/>
                </a:cubicBezTo>
                <a:cubicBezTo>
                  <a:pt x="115" y="107"/>
                  <a:pt x="115" y="107"/>
                  <a:pt x="115" y="107"/>
                </a:cubicBezTo>
                <a:cubicBezTo>
                  <a:pt x="115" y="109"/>
                  <a:pt x="114" y="111"/>
                  <a:pt x="112" y="111"/>
                </a:cubicBezTo>
                <a:cubicBezTo>
                  <a:pt x="110" y="111"/>
                  <a:pt x="109" y="109"/>
                  <a:pt x="109" y="107"/>
                </a:cubicBezTo>
                <a:cubicBezTo>
                  <a:pt x="109" y="92"/>
                  <a:pt x="109" y="92"/>
                  <a:pt x="109" y="92"/>
                </a:cubicBezTo>
                <a:cubicBezTo>
                  <a:pt x="102" y="92"/>
                  <a:pt x="102" y="92"/>
                  <a:pt x="102" y="92"/>
                </a:cubicBezTo>
                <a:cubicBezTo>
                  <a:pt x="102" y="100"/>
                  <a:pt x="102" y="100"/>
                  <a:pt x="102" y="100"/>
                </a:cubicBezTo>
                <a:cubicBezTo>
                  <a:pt x="102" y="102"/>
                  <a:pt x="100" y="104"/>
                  <a:pt x="99" y="104"/>
                </a:cubicBezTo>
                <a:cubicBezTo>
                  <a:pt x="97" y="104"/>
                  <a:pt x="95" y="102"/>
                  <a:pt x="95" y="100"/>
                </a:cubicBezTo>
                <a:cubicBezTo>
                  <a:pt x="95" y="92"/>
                  <a:pt x="95" y="92"/>
                  <a:pt x="95" y="92"/>
                </a:cubicBezTo>
                <a:cubicBezTo>
                  <a:pt x="88" y="92"/>
                  <a:pt x="88" y="92"/>
                  <a:pt x="88" y="92"/>
                </a:cubicBezTo>
                <a:cubicBezTo>
                  <a:pt x="88" y="107"/>
                  <a:pt x="88" y="107"/>
                  <a:pt x="88" y="107"/>
                </a:cubicBezTo>
                <a:cubicBezTo>
                  <a:pt x="88" y="109"/>
                  <a:pt x="87" y="111"/>
                  <a:pt x="85" y="111"/>
                </a:cubicBezTo>
                <a:cubicBezTo>
                  <a:pt x="83" y="111"/>
                  <a:pt x="82" y="109"/>
                  <a:pt x="82" y="107"/>
                </a:cubicBezTo>
                <a:cubicBezTo>
                  <a:pt x="82" y="92"/>
                  <a:pt x="82" y="92"/>
                  <a:pt x="82" y="92"/>
                </a:cubicBezTo>
                <a:cubicBezTo>
                  <a:pt x="75" y="92"/>
                  <a:pt x="75" y="92"/>
                  <a:pt x="75" y="92"/>
                </a:cubicBezTo>
                <a:cubicBezTo>
                  <a:pt x="75" y="100"/>
                  <a:pt x="75" y="100"/>
                  <a:pt x="75" y="100"/>
                </a:cubicBezTo>
                <a:cubicBezTo>
                  <a:pt x="75" y="102"/>
                  <a:pt x="73" y="104"/>
                  <a:pt x="72" y="104"/>
                </a:cubicBezTo>
                <a:cubicBezTo>
                  <a:pt x="70" y="104"/>
                  <a:pt x="68" y="102"/>
                  <a:pt x="68" y="100"/>
                </a:cubicBezTo>
                <a:cubicBezTo>
                  <a:pt x="68" y="92"/>
                  <a:pt x="68" y="92"/>
                  <a:pt x="68" y="92"/>
                </a:cubicBezTo>
                <a:cubicBezTo>
                  <a:pt x="61" y="92"/>
                  <a:pt x="61" y="92"/>
                  <a:pt x="61" y="92"/>
                </a:cubicBezTo>
                <a:cubicBezTo>
                  <a:pt x="61" y="107"/>
                  <a:pt x="61" y="107"/>
                  <a:pt x="61" y="107"/>
                </a:cubicBezTo>
                <a:cubicBezTo>
                  <a:pt x="61" y="109"/>
                  <a:pt x="60" y="111"/>
                  <a:pt x="58" y="111"/>
                </a:cubicBezTo>
                <a:cubicBezTo>
                  <a:pt x="56" y="111"/>
                  <a:pt x="55" y="109"/>
                  <a:pt x="55" y="107"/>
                </a:cubicBezTo>
                <a:cubicBezTo>
                  <a:pt x="55" y="92"/>
                  <a:pt x="55" y="92"/>
                  <a:pt x="55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8" y="92"/>
                  <a:pt x="48" y="92"/>
                  <a:pt x="48" y="92"/>
                </a:cubicBezTo>
                <a:cubicBezTo>
                  <a:pt x="45" y="92"/>
                  <a:pt x="42" y="89"/>
                  <a:pt x="42" y="86"/>
                </a:cubicBezTo>
                <a:cubicBezTo>
                  <a:pt x="42" y="79"/>
                  <a:pt x="42" y="79"/>
                  <a:pt x="42" y="79"/>
                </a:cubicBezTo>
                <a:cubicBezTo>
                  <a:pt x="27" y="79"/>
                  <a:pt x="27" y="79"/>
                  <a:pt x="27" y="7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48" name="Freeform 4037"/>
          <p:cNvSpPr>
            <a:spLocks noEditPoints="1"/>
          </p:cNvSpPr>
          <p:nvPr/>
        </p:nvSpPr>
        <p:spPr bwMode="auto">
          <a:xfrm>
            <a:off x="10984105" y="4745775"/>
            <a:ext cx="228591" cy="183378"/>
          </a:xfrm>
          <a:custGeom>
            <a:avLst/>
            <a:gdLst>
              <a:gd name="T0" fmla="*/ 53 w 141"/>
              <a:gd name="T1" fmla="*/ 76 h 113"/>
              <a:gd name="T2" fmla="*/ 68 w 141"/>
              <a:gd name="T3" fmla="*/ 51 h 113"/>
              <a:gd name="T4" fmla="*/ 108 w 141"/>
              <a:gd name="T5" fmla="*/ 5 h 113"/>
              <a:gd name="T6" fmla="*/ 119 w 141"/>
              <a:gd name="T7" fmla="*/ 5 h 113"/>
              <a:gd name="T8" fmla="*/ 122 w 141"/>
              <a:gd name="T9" fmla="*/ 25 h 113"/>
              <a:gd name="T10" fmla="*/ 138 w 141"/>
              <a:gd name="T11" fmla="*/ 44 h 113"/>
              <a:gd name="T12" fmla="*/ 119 w 141"/>
              <a:gd name="T13" fmla="*/ 32 h 113"/>
              <a:gd name="T14" fmla="*/ 136 w 141"/>
              <a:gd name="T15" fmla="*/ 76 h 113"/>
              <a:gd name="T16" fmla="*/ 136 w 141"/>
              <a:gd name="T17" fmla="*/ 87 h 113"/>
              <a:gd name="T18" fmla="*/ 119 w 141"/>
              <a:gd name="T19" fmla="*/ 102 h 113"/>
              <a:gd name="T20" fmla="*/ 128 w 141"/>
              <a:gd name="T21" fmla="*/ 107 h 113"/>
              <a:gd name="T22" fmla="*/ 104 w 141"/>
              <a:gd name="T23" fmla="*/ 113 h 113"/>
              <a:gd name="T24" fmla="*/ 103 w 141"/>
              <a:gd name="T25" fmla="*/ 102 h 113"/>
              <a:gd name="T26" fmla="*/ 93 w 141"/>
              <a:gd name="T27" fmla="*/ 94 h 113"/>
              <a:gd name="T28" fmla="*/ 79 w 141"/>
              <a:gd name="T29" fmla="*/ 89 h 113"/>
              <a:gd name="T30" fmla="*/ 63 w 141"/>
              <a:gd name="T31" fmla="*/ 89 h 113"/>
              <a:gd name="T32" fmla="*/ 49 w 141"/>
              <a:gd name="T33" fmla="*/ 94 h 113"/>
              <a:gd name="T34" fmla="*/ 39 w 141"/>
              <a:gd name="T35" fmla="*/ 102 h 113"/>
              <a:gd name="T36" fmla="*/ 38 w 141"/>
              <a:gd name="T37" fmla="*/ 113 h 113"/>
              <a:gd name="T38" fmla="*/ 14 w 141"/>
              <a:gd name="T39" fmla="*/ 107 h 113"/>
              <a:gd name="T40" fmla="*/ 23 w 141"/>
              <a:gd name="T41" fmla="*/ 102 h 113"/>
              <a:gd name="T42" fmla="*/ 5 w 141"/>
              <a:gd name="T43" fmla="*/ 87 h 113"/>
              <a:gd name="T44" fmla="*/ 5 w 141"/>
              <a:gd name="T45" fmla="*/ 76 h 113"/>
              <a:gd name="T46" fmla="*/ 23 w 141"/>
              <a:gd name="T47" fmla="*/ 32 h 113"/>
              <a:gd name="T48" fmla="*/ 3 w 141"/>
              <a:gd name="T49" fmla="*/ 44 h 113"/>
              <a:gd name="T50" fmla="*/ 20 w 141"/>
              <a:gd name="T51" fmla="*/ 26 h 113"/>
              <a:gd name="T52" fmla="*/ 23 w 141"/>
              <a:gd name="T53" fmla="*/ 5 h 113"/>
              <a:gd name="T54" fmla="*/ 34 w 141"/>
              <a:gd name="T55" fmla="*/ 5 h 113"/>
              <a:gd name="T56" fmla="*/ 43 w 141"/>
              <a:gd name="T57" fmla="*/ 33 h 113"/>
              <a:gd name="T58" fmla="*/ 71 w 141"/>
              <a:gd name="T59" fmla="*/ 44 h 113"/>
              <a:gd name="T60" fmla="*/ 99 w 141"/>
              <a:gd name="T61" fmla="*/ 33 h 113"/>
              <a:gd name="T62" fmla="*/ 108 w 141"/>
              <a:gd name="T63" fmla="*/ 5 h 113"/>
              <a:gd name="T64" fmla="*/ 108 w 141"/>
              <a:gd name="T65" fmla="*/ 87 h 113"/>
              <a:gd name="T66" fmla="*/ 96 w 141"/>
              <a:gd name="T67" fmla="*/ 89 h 113"/>
              <a:gd name="T68" fmla="*/ 108 w 141"/>
              <a:gd name="T69" fmla="*/ 98 h 113"/>
              <a:gd name="T70" fmla="*/ 108 w 141"/>
              <a:gd name="T71" fmla="*/ 32 h 113"/>
              <a:gd name="T72" fmla="*/ 103 w 141"/>
              <a:gd name="T73" fmla="*/ 37 h 113"/>
              <a:gd name="T74" fmla="*/ 103 w 141"/>
              <a:gd name="T75" fmla="*/ 37 h 113"/>
              <a:gd name="T76" fmla="*/ 96 w 141"/>
              <a:gd name="T77" fmla="*/ 76 h 113"/>
              <a:gd name="T78" fmla="*/ 46 w 141"/>
              <a:gd name="T79" fmla="*/ 76 h 113"/>
              <a:gd name="T80" fmla="*/ 39 w 141"/>
              <a:gd name="T81" fmla="*/ 37 h 113"/>
              <a:gd name="T82" fmla="*/ 39 w 141"/>
              <a:gd name="T83" fmla="*/ 37 h 113"/>
              <a:gd name="T84" fmla="*/ 34 w 141"/>
              <a:gd name="T85" fmla="*/ 32 h 113"/>
              <a:gd name="T86" fmla="*/ 46 w 141"/>
              <a:gd name="T87" fmla="*/ 76 h 113"/>
              <a:gd name="T88" fmla="*/ 34 w 141"/>
              <a:gd name="T89" fmla="*/ 98 h 113"/>
              <a:gd name="T90" fmla="*/ 46 w 141"/>
              <a:gd name="T91" fmla="*/ 89 h 113"/>
              <a:gd name="T92" fmla="*/ 34 w 141"/>
              <a:gd name="T93" fmla="*/ 87 h 113"/>
              <a:gd name="T94" fmla="*/ 89 w 141"/>
              <a:gd name="T95" fmla="*/ 76 h 113"/>
              <a:gd name="T96" fmla="*/ 74 w 141"/>
              <a:gd name="T97" fmla="*/ 51 h 11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1" h="113">
                <a:moveTo>
                  <a:pt x="53" y="47"/>
                </a:moveTo>
                <a:cubicBezTo>
                  <a:pt x="53" y="76"/>
                  <a:pt x="53" y="76"/>
                  <a:pt x="53" y="76"/>
                </a:cubicBezTo>
                <a:cubicBezTo>
                  <a:pt x="68" y="76"/>
                  <a:pt x="68" y="76"/>
                  <a:pt x="68" y="76"/>
                </a:cubicBezTo>
                <a:cubicBezTo>
                  <a:pt x="68" y="51"/>
                  <a:pt x="68" y="51"/>
                  <a:pt x="68" y="51"/>
                </a:cubicBezTo>
                <a:cubicBezTo>
                  <a:pt x="62" y="50"/>
                  <a:pt x="57" y="49"/>
                  <a:pt x="53" y="47"/>
                </a:cubicBezTo>
                <a:close/>
                <a:moveTo>
                  <a:pt x="108" y="5"/>
                </a:moveTo>
                <a:cubicBezTo>
                  <a:pt x="108" y="2"/>
                  <a:pt x="110" y="0"/>
                  <a:pt x="113" y="0"/>
                </a:cubicBezTo>
                <a:cubicBezTo>
                  <a:pt x="116" y="0"/>
                  <a:pt x="119" y="2"/>
                  <a:pt x="119" y="5"/>
                </a:cubicBezTo>
                <a:cubicBezTo>
                  <a:pt x="119" y="18"/>
                  <a:pt x="119" y="18"/>
                  <a:pt x="119" y="18"/>
                </a:cubicBezTo>
                <a:cubicBezTo>
                  <a:pt x="120" y="20"/>
                  <a:pt x="121" y="23"/>
                  <a:pt x="122" y="25"/>
                </a:cubicBezTo>
                <a:cubicBezTo>
                  <a:pt x="126" y="31"/>
                  <a:pt x="131" y="36"/>
                  <a:pt x="137" y="39"/>
                </a:cubicBezTo>
                <a:cubicBezTo>
                  <a:pt x="139" y="40"/>
                  <a:pt x="139" y="42"/>
                  <a:pt x="138" y="44"/>
                </a:cubicBezTo>
                <a:cubicBezTo>
                  <a:pt x="138" y="45"/>
                  <a:pt x="136" y="46"/>
                  <a:pt x="134" y="45"/>
                </a:cubicBezTo>
                <a:cubicBezTo>
                  <a:pt x="128" y="42"/>
                  <a:pt x="123" y="37"/>
                  <a:pt x="119" y="32"/>
                </a:cubicBezTo>
                <a:cubicBezTo>
                  <a:pt x="119" y="76"/>
                  <a:pt x="119" y="76"/>
                  <a:pt x="119" y="76"/>
                </a:cubicBezTo>
                <a:cubicBezTo>
                  <a:pt x="136" y="76"/>
                  <a:pt x="136" y="76"/>
                  <a:pt x="136" y="76"/>
                </a:cubicBezTo>
                <a:cubicBezTo>
                  <a:pt x="139" y="76"/>
                  <a:pt x="141" y="78"/>
                  <a:pt x="141" y="81"/>
                </a:cubicBezTo>
                <a:cubicBezTo>
                  <a:pt x="141" y="84"/>
                  <a:pt x="139" y="87"/>
                  <a:pt x="136" y="87"/>
                </a:cubicBezTo>
                <a:cubicBezTo>
                  <a:pt x="119" y="87"/>
                  <a:pt x="119" y="87"/>
                  <a:pt x="119" y="87"/>
                </a:cubicBezTo>
                <a:cubicBezTo>
                  <a:pt x="119" y="102"/>
                  <a:pt x="119" y="102"/>
                  <a:pt x="119" y="102"/>
                </a:cubicBezTo>
                <a:cubicBezTo>
                  <a:pt x="123" y="102"/>
                  <a:pt x="123" y="102"/>
                  <a:pt x="123" y="102"/>
                </a:cubicBezTo>
                <a:cubicBezTo>
                  <a:pt x="126" y="102"/>
                  <a:pt x="128" y="104"/>
                  <a:pt x="128" y="107"/>
                </a:cubicBezTo>
                <a:cubicBezTo>
                  <a:pt x="128" y="110"/>
                  <a:pt x="126" y="113"/>
                  <a:pt x="123" y="113"/>
                </a:cubicBezTo>
                <a:cubicBezTo>
                  <a:pt x="104" y="113"/>
                  <a:pt x="104" y="113"/>
                  <a:pt x="104" y="113"/>
                </a:cubicBezTo>
                <a:cubicBezTo>
                  <a:pt x="101" y="113"/>
                  <a:pt x="99" y="110"/>
                  <a:pt x="99" y="107"/>
                </a:cubicBezTo>
                <a:cubicBezTo>
                  <a:pt x="99" y="105"/>
                  <a:pt x="100" y="103"/>
                  <a:pt x="103" y="102"/>
                </a:cubicBezTo>
                <a:cubicBezTo>
                  <a:pt x="102" y="101"/>
                  <a:pt x="100" y="99"/>
                  <a:pt x="99" y="98"/>
                </a:cubicBezTo>
                <a:cubicBezTo>
                  <a:pt x="97" y="97"/>
                  <a:pt x="95" y="95"/>
                  <a:pt x="93" y="94"/>
                </a:cubicBezTo>
                <a:cubicBezTo>
                  <a:pt x="91" y="93"/>
                  <a:pt x="89" y="92"/>
                  <a:pt x="86" y="91"/>
                </a:cubicBezTo>
                <a:cubicBezTo>
                  <a:pt x="84" y="90"/>
                  <a:pt x="82" y="89"/>
                  <a:pt x="79" y="89"/>
                </a:cubicBezTo>
                <a:cubicBezTo>
                  <a:pt x="76" y="89"/>
                  <a:pt x="74" y="88"/>
                  <a:pt x="71" y="88"/>
                </a:cubicBezTo>
                <a:cubicBezTo>
                  <a:pt x="68" y="88"/>
                  <a:pt x="66" y="89"/>
                  <a:pt x="63" y="89"/>
                </a:cubicBezTo>
                <a:cubicBezTo>
                  <a:pt x="61" y="89"/>
                  <a:pt x="58" y="90"/>
                  <a:pt x="56" y="91"/>
                </a:cubicBezTo>
                <a:cubicBezTo>
                  <a:pt x="53" y="92"/>
                  <a:pt x="51" y="93"/>
                  <a:pt x="49" y="94"/>
                </a:cubicBezTo>
                <a:cubicBezTo>
                  <a:pt x="47" y="95"/>
                  <a:pt x="45" y="97"/>
                  <a:pt x="43" y="98"/>
                </a:cubicBezTo>
                <a:cubicBezTo>
                  <a:pt x="42" y="99"/>
                  <a:pt x="40" y="101"/>
                  <a:pt x="39" y="102"/>
                </a:cubicBezTo>
                <a:cubicBezTo>
                  <a:pt x="42" y="103"/>
                  <a:pt x="43" y="105"/>
                  <a:pt x="43" y="107"/>
                </a:cubicBezTo>
                <a:cubicBezTo>
                  <a:pt x="43" y="110"/>
                  <a:pt x="41" y="113"/>
                  <a:pt x="38" y="113"/>
                </a:cubicBezTo>
                <a:cubicBezTo>
                  <a:pt x="19" y="113"/>
                  <a:pt x="19" y="113"/>
                  <a:pt x="19" y="113"/>
                </a:cubicBezTo>
                <a:cubicBezTo>
                  <a:pt x="16" y="113"/>
                  <a:pt x="14" y="110"/>
                  <a:pt x="14" y="107"/>
                </a:cubicBezTo>
                <a:cubicBezTo>
                  <a:pt x="14" y="104"/>
                  <a:pt x="16" y="102"/>
                  <a:pt x="19" y="102"/>
                </a:cubicBezTo>
                <a:cubicBezTo>
                  <a:pt x="23" y="102"/>
                  <a:pt x="23" y="102"/>
                  <a:pt x="23" y="102"/>
                </a:cubicBezTo>
                <a:cubicBezTo>
                  <a:pt x="23" y="87"/>
                  <a:pt x="23" y="87"/>
                  <a:pt x="23" y="87"/>
                </a:cubicBezTo>
                <a:cubicBezTo>
                  <a:pt x="5" y="87"/>
                  <a:pt x="5" y="87"/>
                  <a:pt x="5" y="87"/>
                </a:cubicBezTo>
                <a:cubicBezTo>
                  <a:pt x="2" y="87"/>
                  <a:pt x="0" y="84"/>
                  <a:pt x="0" y="81"/>
                </a:cubicBezTo>
                <a:cubicBezTo>
                  <a:pt x="0" y="78"/>
                  <a:pt x="2" y="76"/>
                  <a:pt x="5" y="76"/>
                </a:cubicBezTo>
                <a:cubicBezTo>
                  <a:pt x="23" y="76"/>
                  <a:pt x="23" y="76"/>
                  <a:pt x="23" y="76"/>
                </a:cubicBezTo>
                <a:cubicBezTo>
                  <a:pt x="23" y="32"/>
                  <a:pt x="23" y="32"/>
                  <a:pt x="23" y="32"/>
                </a:cubicBezTo>
                <a:cubicBezTo>
                  <a:pt x="19" y="38"/>
                  <a:pt x="13" y="42"/>
                  <a:pt x="7" y="46"/>
                </a:cubicBezTo>
                <a:cubicBezTo>
                  <a:pt x="5" y="47"/>
                  <a:pt x="3" y="46"/>
                  <a:pt x="3" y="44"/>
                </a:cubicBezTo>
                <a:cubicBezTo>
                  <a:pt x="2" y="43"/>
                  <a:pt x="2" y="41"/>
                  <a:pt x="4" y="40"/>
                </a:cubicBezTo>
                <a:cubicBezTo>
                  <a:pt x="10" y="37"/>
                  <a:pt x="16" y="32"/>
                  <a:pt x="20" y="26"/>
                </a:cubicBezTo>
                <a:cubicBezTo>
                  <a:pt x="21" y="23"/>
                  <a:pt x="22" y="21"/>
                  <a:pt x="23" y="18"/>
                </a:cubicBezTo>
                <a:cubicBezTo>
                  <a:pt x="23" y="5"/>
                  <a:pt x="23" y="5"/>
                  <a:pt x="23" y="5"/>
                </a:cubicBezTo>
                <a:cubicBezTo>
                  <a:pt x="23" y="2"/>
                  <a:pt x="26" y="0"/>
                  <a:pt x="29" y="0"/>
                </a:cubicBezTo>
                <a:cubicBezTo>
                  <a:pt x="32" y="0"/>
                  <a:pt x="34" y="2"/>
                  <a:pt x="34" y="5"/>
                </a:cubicBezTo>
                <a:cubicBezTo>
                  <a:pt x="34" y="18"/>
                  <a:pt x="34" y="18"/>
                  <a:pt x="34" y="18"/>
                </a:cubicBezTo>
                <a:cubicBezTo>
                  <a:pt x="36" y="24"/>
                  <a:pt x="39" y="29"/>
                  <a:pt x="43" y="33"/>
                </a:cubicBezTo>
                <a:cubicBezTo>
                  <a:pt x="43" y="33"/>
                  <a:pt x="43" y="33"/>
                  <a:pt x="43" y="33"/>
                </a:cubicBezTo>
                <a:cubicBezTo>
                  <a:pt x="50" y="40"/>
                  <a:pt x="60" y="44"/>
                  <a:pt x="71" y="44"/>
                </a:cubicBezTo>
                <a:cubicBezTo>
                  <a:pt x="82" y="44"/>
                  <a:pt x="92" y="40"/>
                  <a:pt x="99" y="33"/>
                </a:cubicBezTo>
                <a:cubicBezTo>
                  <a:pt x="99" y="33"/>
                  <a:pt x="99" y="33"/>
                  <a:pt x="99" y="33"/>
                </a:cubicBezTo>
                <a:cubicBezTo>
                  <a:pt x="103" y="29"/>
                  <a:pt x="106" y="24"/>
                  <a:pt x="108" y="18"/>
                </a:cubicBezTo>
                <a:cubicBezTo>
                  <a:pt x="108" y="5"/>
                  <a:pt x="108" y="5"/>
                  <a:pt x="108" y="5"/>
                </a:cubicBezTo>
                <a:close/>
                <a:moveTo>
                  <a:pt x="108" y="98"/>
                </a:moveTo>
                <a:cubicBezTo>
                  <a:pt x="108" y="87"/>
                  <a:pt x="108" y="87"/>
                  <a:pt x="108" y="87"/>
                </a:cubicBezTo>
                <a:cubicBezTo>
                  <a:pt x="93" y="87"/>
                  <a:pt x="93" y="87"/>
                  <a:pt x="93" y="87"/>
                </a:cubicBezTo>
                <a:cubicBezTo>
                  <a:pt x="94" y="87"/>
                  <a:pt x="95" y="88"/>
                  <a:pt x="96" y="89"/>
                </a:cubicBezTo>
                <a:cubicBezTo>
                  <a:pt x="99" y="90"/>
                  <a:pt x="101" y="92"/>
                  <a:pt x="103" y="93"/>
                </a:cubicBezTo>
                <a:cubicBezTo>
                  <a:pt x="105" y="95"/>
                  <a:pt x="107" y="96"/>
                  <a:pt x="108" y="98"/>
                </a:cubicBezTo>
                <a:close/>
                <a:moveTo>
                  <a:pt x="108" y="76"/>
                </a:moveTo>
                <a:cubicBezTo>
                  <a:pt x="108" y="32"/>
                  <a:pt x="108" y="32"/>
                  <a:pt x="108" y="32"/>
                </a:cubicBezTo>
                <a:cubicBezTo>
                  <a:pt x="107" y="34"/>
                  <a:pt x="105" y="36"/>
                  <a:pt x="103" y="37"/>
                </a:cubicBezTo>
                <a:cubicBezTo>
                  <a:pt x="103" y="37"/>
                  <a:pt x="103" y="37"/>
                  <a:pt x="103" y="37"/>
                </a:cubicBezTo>
                <a:cubicBezTo>
                  <a:pt x="103" y="37"/>
                  <a:pt x="103" y="37"/>
                  <a:pt x="103" y="37"/>
                </a:cubicBezTo>
                <a:cubicBezTo>
                  <a:pt x="103" y="37"/>
                  <a:pt x="103" y="37"/>
                  <a:pt x="103" y="37"/>
                </a:cubicBezTo>
                <a:cubicBezTo>
                  <a:pt x="101" y="40"/>
                  <a:pt x="99" y="42"/>
                  <a:pt x="96" y="43"/>
                </a:cubicBezTo>
                <a:cubicBezTo>
                  <a:pt x="96" y="76"/>
                  <a:pt x="96" y="76"/>
                  <a:pt x="96" y="76"/>
                </a:cubicBezTo>
                <a:cubicBezTo>
                  <a:pt x="108" y="76"/>
                  <a:pt x="108" y="76"/>
                  <a:pt x="108" y="76"/>
                </a:cubicBezTo>
                <a:close/>
                <a:moveTo>
                  <a:pt x="46" y="76"/>
                </a:moveTo>
                <a:cubicBezTo>
                  <a:pt x="46" y="43"/>
                  <a:pt x="46" y="43"/>
                  <a:pt x="46" y="43"/>
                </a:cubicBezTo>
                <a:cubicBezTo>
                  <a:pt x="43" y="42"/>
                  <a:pt x="41" y="40"/>
                  <a:pt x="39" y="37"/>
                </a:cubicBezTo>
                <a:cubicBezTo>
                  <a:pt x="39" y="37"/>
                  <a:pt x="39" y="37"/>
                  <a:pt x="39" y="37"/>
                </a:cubicBezTo>
                <a:cubicBezTo>
                  <a:pt x="39" y="37"/>
                  <a:pt x="39" y="37"/>
                  <a:pt x="39" y="37"/>
                </a:cubicBezTo>
                <a:cubicBezTo>
                  <a:pt x="39" y="37"/>
                  <a:pt x="39" y="37"/>
                  <a:pt x="39" y="37"/>
                </a:cubicBezTo>
                <a:cubicBezTo>
                  <a:pt x="37" y="36"/>
                  <a:pt x="35" y="34"/>
                  <a:pt x="34" y="32"/>
                </a:cubicBezTo>
                <a:cubicBezTo>
                  <a:pt x="34" y="76"/>
                  <a:pt x="34" y="76"/>
                  <a:pt x="34" y="76"/>
                </a:cubicBezTo>
                <a:cubicBezTo>
                  <a:pt x="46" y="76"/>
                  <a:pt x="46" y="76"/>
                  <a:pt x="46" y="76"/>
                </a:cubicBezTo>
                <a:close/>
                <a:moveTo>
                  <a:pt x="34" y="87"/>
                </a:moveTo>
                <a:cubicBezTo>
                  <a:pt x="34" y="98"/>
                  <a:pt x="34" y="98"/>
                  <a:pt x="34" y="98"/>
                </a:cubicBezTo>
                <a:cubicBezTo>
                  <a:pt x="36" y="96"/>
                  <a:pt x="37" y="95"/>
                  <a:pt x="39" y="93"/>
                </a:cubicBezTo>
                <a:cubicBezTo>
                  <a:pt x="41" y="92"/>
                  <a:pt x="43" y="90"/>
                  <a:pt x="46" y="89"/>
                </a:cubicBezTo>
                <a:cubicBezTo>
                  <a:pt x="47" y="88"/>
                  <a:pt x="48" y="87"/>
                  <a:pt x="49" y="87"/>
                </a:cubicBezTo>
                <a:cubicBezTo>
                  <a:pt x="34" y="87"/>
                  <a:pt x="34" y="87"/>
                  <a:pt x="34" y="87"/>
                </a:cubicBezTo>
                <a:close/>
                <a:moveTo>
                  <a:pt x="74" y="76"/>
                </a:moveTo>
                <a:cubicBezTo>
                  <a:pt x="89" y="76"/>
                  <a:pt x="89" y="76"/>
                  <a:pt x="89" y="76"/>
                </a:cubicBezTo>
                <a:cubicBezTo>
                  <a:pt x="89" y="47"/>
                  <a:pt x="89" y="47"/>
                  <a:pt x="89" y="47"/>
                </a:cubicBezTo>
                <a:cubicBezTo>
                  <a:pt x="85" y="49"/>
                  <a:pt x="80" y="50"/>
                  <a:pt x="74" y="51"/>
                </a:cubicBezTo>
                <a:cubicBezTo>
                  <a:pt x="74" y="76"/>
                  <a:pt x="74" y="76"/>
                  <a:pt x="74" y="76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50" name="Freeform 4039"/>
          <p:cNvSpPr>
            <a:spLocks noEditPoints="1"/>
          </p:cNvSpPr>
          <p:nvPr/>
        </p:nvSpPr>
        <p:spPr bwMode="auto">
          <a:xfrm>
            <a:off x="8986329" y="4257908"/>
            <a:ext cx="224485" cy="225117"/>
          </a:xfrm>
          <a:custGeom>
            <a:avLst/>
            <a:gdLst>
              <a:gd name="T0" fmla="*/ 43 w 139"/>
              <a:gd name="T1" fmla="*/ 57 h 139"/>
              <a:gd name="T2" fmla="*/ 84 w 139"/>
              <a:gd name="T3" fmla="*/ 70 h 139"/>
              <a:gd name="T4" fmla="*/ 38 w 139"/>
              <a:gd name="T5" fmla="*/ 52 h 139"/>
              <a:gd name="T6" fmla="*/ 43 w 139"/>
              <a:gd name="T7" fmla="*/ 29 h 139"/>
              <a:gd name="T8" fmla="*/ 38 w 139"/>
              <a:gd name="T9" fmla="*/ 52 h 139"/>
              <a:gd name="T10" fmla="*/ 47 w 139"/>
              <a:gd name="T11" fmla="*/ 18 h 139"/>
              <a:gd name="T12" fmla="*/ 83 w 139"/>
              <a:gd name="T13" fmla="*/ 45 h 139"/>
              <a:gd name="T14" fmla="*/ 74 w 139"/>
              <a:gd name="T15" fmla="*/ 35 h 139"/>
              <a:gd name="T16" fmla="*/ 99 w 139"/>
              <a:gd name="T17" fmla="*/ 2 h 139"/>
              <a:gd name="T18" fmla="*/ 133 w 139"/>
              <a:gd name="T19" fmla="*/ 28 h 139"/>
              <a:gd name="T20" fmla="*/ 133 w 139"/>
              <a:gd name="T21" fmla="*/ 36 h 139"/>
              <a:gd name="T22" fmla="*/ 100 w 139"/>
              <a:gd name="T23" fmla="*/ 62 h 139"/>
              <a:gd name="T24" fmla="*/ 91 w 139"/>
              <a:gd name="T25" fmla="*/ 52 h 139"/>
              <a:gd name="T26" fmla="*/ 86 w 139"/>
              <a:gd name="T27" fmla="*/ 57 h 139"/>
              <a:gd name="T28" fmla="*/ 95 w 139"/>
              <a:gd name="T29" fmla="*/ 74 h 139"/>
              <a:gd name="T30" fmla="*/ 74 w 139"/>
              <a:gd name="T31" fmla="*/ 96 h 139"/>
              <a:gd name="T32" fmla="*/ 66 w 139"/>
              <a:gd name="T33" fmla="*/ 96 h 139"/>
              <a:gd name="T34" fmla="*/ 52 w 139"/>
              <a:gd name="T35" fmla="*/ 91 h 139"/>
              <a:gd name="T36" fmla="*/ 61 w 139"/>
              <a:gd name="T37" fmla="*/ 100 h 139"/>
              <a:gd name="T38" fmla="*/ 61 w 139"/>
              <a:gd name="T39" fmla="*/ 108 h 139"/>
              <a:gd name="T40" fmla="*/ 28 w 139"/>
              <a:gd name="T41" fmla="*/ 134 h 139"/>
              <a:gd name="T42" fmla="*/ 2 w 139"/>
              <a:gd name="T43" fmla="*/ 107 h 139"/>
              <a:gd name="T44" fmla="*/ 2 w 139"/>
              <a:gd name="T45" fmla="*/ 100 h 139"/>
              <a:gd name="T46" fmla="*/ 35 w 139"/>
              <a:gd name="T47" fmla="*/ 74 h 139"/>
              <a:gd name="T48" fmla="*/ 44 w 139"/>
              <a:gd name="T49" fmla="*/ 83 h 139"/>
              <a:gd name="T50" fmla="*/ 49 w 139"/>
              <a:gd name="T51" fmla="*/ 79 h 139"/>
              <a:gd name="T52" fmla="*/ 18 w 139"/>
              <a:gd name="T53" fmla="*/ 39 h 139"/>
              <a:gd name="T54" fmla="*/ 39 w 139"/>
              <a:gd name="T55" fmla="*/ 18 h 139"/>
              <a:gd name="T56" fmla="*/ 31 w 139"/>
              <a:gd name="T57" fmla="*/ 86 h 139"/>
              <a:gd name="T58" fmla="*/ 32 w 139"/>
              <a:gd name="T59" fmla="*/ 122 h 139"/>
              <a:gd name="T60" fmla="*/ 31 w 139"/>
              <a:gd name="T61" fmla="*/ 86 h 139"/>
              <a:gd name="T62" fmla="*/ 122 w 139"/>
              <a:gd name="T63" fmla="*/ 32 h 139"/>
              <a:gd name="T64" fmla="*/ 85 w 139"/>
              <a:gd name="T65" fmla="*/ 32 h 139"/>
              <a:gd name="T66" fmla="*/ 125 w 139"/>
              <a:gd name="T67" fmla="*/ 62 h 139"/>
              <a:gd name="T68" fmla="*/ 131 w 139"/>
              <a:gd name="T69" fmla="*/ 58 h 139"/>
              <a:gd name="T70" fmla="*/ 139 w 139"/>
              <a:gd name="T71" fmla="*/ 87 h 139"/>
              <a:gd name="T72" fmla="*/ 107 w 139"/>
              <a:gd name="T73" fmla="*/ 135 h 139"/>
              <a:gd name="T74" fmla="*/ 65 w 139"/>
              <a:gd name="T75" fmla="*/ 135 h 139"/>
              <a:gd name="T76" fmla="*/ 57 w 139"/>
              <a:gd name="T77" fmla="*/ 126 h 139"/>
              <a:gd name="T78" fmla="*/ 67 w 139"/>
              <a:gd name="T79" fmla="*/ 129 h 139"/>
              <a:gd name="T80" fmla="*/ 104 w 139"/>
              <a:gd name="T81" fmla="*/ 129 h 139"/>
              <a:gd name="T82" fmla="*/ 133 w 139"/>
              <a:gd name="T83" fmla="*/ 87 h 139"/>
              <a:gd name="T84" fmla="*/ 109 w 139"/>
              <a:gd name="T85" fmla="*/ 78 h 139"/>
              <a:gd name="T86" fmla="*/ 115 w 139"/>
              <a:gd name="T87" fmla="*/ 75 h 139"/>
              <a:gd name="T88" fmla="*/ 117 w 139"/>
              <a:gd name="T89" fmla="*/ 84 h 139"/>
              <a:gd name="T90" fmla="*/ 117 w 139"/>
              <a:gd name="T91" fmla="*/ 87 h 139"/>
              <a:gd name="T92" fmla="*/ 108 w 139"/>
              <a:gd name="T93" fmla="*/ 108 h 139"/>
              <a:gd name="T94" fmla="*/ 98 w 139"/>
              <a:gd name="T95" fmla="*/ 115 h 139"/>
              <a:gd name="T96" fmla="*/ 75 w 139"/>
              <a:gd name="T97" fmla="*/ 115 h 139"/>
              <a:gd name="T98" fmla="*/ 77 w 139"/>
              <a:gd name="T99" fmla="*/ 109 h 139"/>
              <a:gd name="T100" fmla="*/ 96 w 139"/>
              <a:gd name="T101" fmla="*/ 109 h 139"/>
              <a:gd name="T102" fmla="*/ 109 w 139"/>
              <a:gd name="T103" fmla="*/ 96 h 139"/>
              <a:gd name="T104" fmla="*/ 110 w 139"/>
              <a:gd name="T105" fmla="*/ 85 h 139"/>
              <a:gd name="T106" fmla="*/ 109 w 139"/>
              <a:gd name="T107" fmla="*/ 78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</a:cxnLst>
            <a:rect l="0" t="0" r="r" b="b"/>
            <a:pathLst>
              <a:path w="139" h="139">
                <a:moveTo>
                  <a:pt x="56" y="43"/>
                </a:moveTo>
                <a:cubicBezTo>
                  <a:pt x="43" y="57"/>
                  <a:pt x="43" y="57"/>
                  <a:pt x="43" y="57"/>
                </a:cubicBezTo>
                <a:cubicBezTo>
                  <a:pt x="70" y="84"/>
                  <a:pt x="70" y="84"/>
                  <a:pt x="70" y="84"/>
                </a:cubicBezTo>
                <a:cubicBezTo>
                  <a:pt x="84" y="70"/>
                  <a:pt x="84" y="70"/>
                  <a:pt x="84" y="70"/>
                </a:cubicBezTo>
                <a:cubicBezTo>
                  <a:pt x="56" y="43"/>
                  <a:pt x="56" y="43"/>
                  <a:pt x="56" y="43"/>
                </a:cubicBezTo>
                <a:close/>
                <a:moveTo>
                  <a:pt x="38" y="52"/>
                </a:moveTo>
                <a:cubicBezTo>
                  <a:pt x="52" y="38"/>
                  <a:pt x="52" y="38"/>
                  <a:pt x="52" y="38"/>
                </a:cubicBezTo>
                <a:cubicBezTo>
                  <a:pt x="43" y="29"/>
                  <a:pt x="43" y="29"/>
                  <a:pt x="43" y="29"/>
                </a:cubicBezTo>
                <a:cubicBezTo>
                  <a:pt x="29" y="43"/>
                  <a:pt x="29" y="43"/>
                  <a:pt x="29" y="43"/>
                </a:cubicBezTo>
                <a:cubicBezTo>
                  <a:pt x="38" y="52"/>
                  <a:pt x="38" y="52"/>
                  <a:pt x="38" y="52"/>
                </a:cubicBezTo>
                <a:close/>
                <a:moveTo>
                  <a:pt x="47" y="18"/>
                </a:moveTo>
                <a:cubicBezTo>
                  <a:pt x="47" y="18"/>
                  <a:pt x="47" y="18"/>
                  <a:pt x="47" y="18"/>
                </a:cubicBezTo>
                <a:cubicBezTo>
                  <a:pt x="78" y="50"/>
                  <a:pt x="78" y="50"/>
                  <a:pt x="78" y="50"/>
                </a:cubicBezTo>
                <a:cubicBezTo>
                  <a:pt x="83" y="45"/>
                  <a:pt x="83" y="45"/>
                  <a:pt x="83" y="45"/>
                </a:cubicBezTo>
                <a:cubicBezTo>
                  <a:pt x="83" y="45"/>
                  <a:pt x="83" y="45"/>
                  <a:pt x="83" y="45"/>
                </a:cubicBezTo>
                <a:cubicBezTo>
                  <a:pt x="74" y="35"/>
                  <a:pt x="74" y="35"/>
                  <a:pt x="74" y="35"/>
                </a:cubicBezTo>
                <a:cubicBezTo>
                  <a:pt x="72" y="33"/>
                  <a:pt x="72" y="30"/>
                  <a:pt x="74" y="28"/>
                </a:cubicBezTo>
                <a:cubicBezTo>
                  <a:pt x="99" y="2"/>
                  <a:pt x="99" y="2"/>
                  <a:pt x="99" y="2"/>
                </a:cubicBezTo>
                <a:cubicBezTo>
                  <a:pt x="102" y="0"/>
                  <a:pt x="105" y="0"/>
                  <a:pt x="107" y="2"/>
                </a:cubicBezTo>
                <a:cubicBezTo>
                  <a:pt x="116" y="11"/>
                  <a:pt x="125" y="20"/>
                  <a:pt x="133" y="28"/>
                </a:cubicBezTo>
                <a:cubicBezTo>
                  <a:pt x="135" y="31"/>
                  <a:pt x="135" y="34"/>
                  <a:pt x="133" y="36"/>
                </a:cubicBezTo>
                <a:cubicBezTo>
                  <a:pt x="133" y="36"/>
                  <a:pt x="133" y="36"/>
                  <a:pt x="133" y="36"/>
                </a:cubicBezTo>
                <a:cubicBezTo>
                  <a:pt x="108" y="62"/>
                  <a:pt x="108" y="62"/>
                  <a:pt x="108" y="62"/>
                </a:cubicBezTo>
                <a:cubicBezTo>
                  <a:pt x="106" y="64"/>
                  <a:pt x="102" y="64"/>
                  <a:pt x="100" y="62"/>
                </a:cubicBezTo>
                <a:cubicBezTo>
                  <a:pt x="100" y="61"/>
                  <a:pt x="100" y="61"/>
                  <a:pt x="100" y="61"/>
                </a:cubicBezTo>
                <a:cubicBezTo>
                  <a:pt x="91" y="52"/>
                  <a:pt x="91" y="52"/>
                  <a:pt x="91" y="52"/>
                </a:cubicBezTo>
                <a:cubicBezTo>
                  <a:pt x="90" y="53"/>
                  <a:pt x="90" y="53"/>
                  <a:pt x="90" y="53"/>
                </a:cubicBezTo>
                <a:cubicBezTo>
                  <a:pt x="86" y="57"/>
                  <a:pt x="86" y="57"/>
                  <a:pt x="86" y="57"/>
                </a:cubicBezTo>
                <a:cubicBezTo>
                  <a:pt x="95" y="66"/>
                  <a:pt x="95" y="66"/>
                  <a:pt x="95" y="66"/>
                </a:cubicBezTo>
                <a:cubicBezTo>
                  <a:pt x="97" y="68"/>
                  <a:pt x="97" y="72"/>
                  <a:pt x="95" y="74"/>
                </a:cubicBezTo>
                <a:cubicBezTo>
                  <a:pt x="95" y="74"/>
                  <a:pt x="95" y="74"/>
                  <a:pt x="95" y="74"/>
                </a:cubicBezTo>
                <a:cubicBezTo>
                  <a:pt x="74" y="96"/>
                  <a:pt x="74" y="96"/>
                  <a:pt x="74" y="96"/>
                </a:cubicBezTo>
                <a:cubicBezTo>
                  <a:pt x="72" y="98"/>
                  <a:pt x="68" y="98"/>
                  <a:pt x="66" y="96"/>
                </a:cubicBezTo>
                <a:cubicBezTo>
                  <a:pt x="66" y="96"/>
                  <a:pt x="66" y="96"/>
                  <a:pt x="66" y="96"/>
                </a:cubicBezTo>
                <a:cubicBezTo>
                  <a:pt x="57" y="86"/>
                  <a:pt x="57" y="86"/>
                  <a:pt x="57" y="86"/>
                </a:cubicBezTo>
                <a:cubicBezTo>
                  <a:pt x="52" y="91"/>
                  <a:pt x="52" y="91"/>
                  <a:pt x="52" y="91"/>
                </a:cubicBezTo>
                <a:cubicBezTo>
                  <a:pt x="52" y="91"/>
                  <a:pt x="52" y="91"/>
                  <a:pt x="52" y="91"/>
                </a:cubicBezTo>
                <a:cubicBezTo>
                  <a:pt x="61" y="100"/>
                  <a:pt x="61" y="100"/>
                  <a:pt x="61" y="100"/>
                </a:cubicBezTo>
                <a:cubicBezTo>
                  <a:pt x="63" y="103"/>
                  <a:pt x="63" y="106"/>
                  <a:pt x="61" y="108"/>
                </a:cubicBezTo>
                <a:cubicBezTo>
                  <a:pt x="61" y="108"/>
                  <a:pt x="61" y="108"/>
                  <a:pt x="61" y="108"/>
                </a:cubicBezTo>
                <a:cubicBezTo>
                  <a:pt x="36" y="134"/>
                  <a:pt x="36" y="134"/>
                  <a:pt x="36" y="134"/>
                </a:cubicBezTo>
                <a:cubicBezTo>
                  <a:pt x="34" y="136"/>
                  <a:pt x="30" y="136"/>
                  <a:pt x="28" y="134"/>
                </a:cubicBezTo>
                <a:cubicBezTo>
                  <a:pt x="28" y="133"/>
                  <a:pt x="28" y="133"/>
                  <a:pt x="28" y="133"/>
                </a:cubicBezTo>
                <a:cubicBezTo>
                  <a:pt x="19" y="125"/>
                  <a:pt x="10" y="116"/>
                  <a:pt x="2" y="107"/>
                </a:cubicBezTo>
                <a:cubicBezTo>
                  <a:pt x="0" y="105"/>
                  <a:pt x="0" y="102"/>
                  <a:pt x="2" y="100"/>
                </a:cubicBezTo>
                <a:cubicBezTo>
                  <a:pt x="2" y="100"/>
                  <a:pt x="2" y="100"/>
                  <a:pt x="2" y="100"/>
                </a:cubicBezTo>
                <a:cubicBezTo>
                  <a:pt x="27" y="74"/>
                  <a:pt x="27" y="74"/>
                  <a:pt x="27" y="74"/>
                </a:cubicBezTo>
                <a:cubicBezTo>
                  <a:pt x="30" y="72"/>
                  <a:pt x="33" y="72"/>
                  <a:pt x="35" y="74"/>
                </a:cubicBezTo>
                <a:cubicBezTo>
                  <a:pt x="35" y="74"/>
                  <a:pt x="35" y="74"/>
                  <a:pt x="35" y="74"/>
                </a:cubicBezTo>
                <a:cubicBezTo>
                  <a:pt x="44" y="83"/>
                  <a:pt x="44" y="83"/>
                  <a:pt x="44" y="83"/>
                </a:cubicBezTo>
                <a:cubicBezTo>
                  <a:pt x="45" y="83"/>
                  <a:pt x="45" y="83"/>
                  <a:pt x="45" y="83"/>
                </a:cubicBezTo>
                <a:cubicBezTo>
                  <a:pt x="49" y="79"/>
                  <a:pt x="49" y="79"/>
                  <a:pt x="49" y="79"/>
                </a:cubicBezTo>
                <a:cubicBezTo>
                  <a:pt x="18" y="47"/>
                  <a:pt x="18" y="47"/>
                  <a:pt x="18" y="47"/>
                </a:cubicBezTo>
                <a:cubicBezTo>
                  <a:pt x="15" y="45"/>
                  <a:pt x="15" y="42"/>
                  <a:pt x="18" y="39"/>
                </a:cubicBezTo>
                <a:cubicBezTo>
                  <a:pt x="18" y="39"/>
                  <a:pt x="18" y="39"/>
                  <a:pt x="18" y="39"/>
                </a:cubicBezTo>
                <a:cubicBezTo>
                  <a:pt x="39" y="18"/>
                  <a:pt x="39" y="18"/>
                  <a:pt x="39" y="18"/>
                </a:cubicBezTo>
                <a:cubicBezTo>
                  <a:pt x="41" y="16"/>
                  <a:pt x="45" y="16"/>
                  <a:pt x="47" y="18"/>
                </a:cubicBezTo>
                <a:close/>
                <a:moveTo>
                  <a:pt x="31" y="86"/>
                </a:moveTo>
                <a:cubicBezTo>
                  <a:pt x="13" y="104"/>
                  <a:pt x="13" y="104"/>
                  <a:pt x="13" y="104"/>
                </a:cubicBezTo>
                <a:cubicBezTo>
                  <a:pt x="20" y="110"/>
                  <a:pt x="26" y="116"/>
                  <a:pt x="32" y="122"/>
                </a:cubicBezTo>
                <a:cubicBezTo>
                  <a:pt x="50" y="104"/>
                  <a:pt x="50" y="104"/>
                  <a:pt x="50" y="104"/>
                </a:cubicBezTo>
                <a:cubicBezTo>
                  <a:pt x="31" y="86"/>
                  <a:pt x="31" y="86"/>
                  <a:pt x="31" y="86"/>
                </a:cubicBezTo>
                <a:close/>
                <a:moveTo>
                  <a:pt x="104" y="50"/>
                </a:moveTo>
                <a:cubicBezTo>
                  <a:pt x="122" y="32"/>
                  <a:pt x="122" y="32"/>
                  <a:pt x="122" y="32"/>
                </a:cubicBezTo>
                <a:cubicBezTo>
                  <a:pt x="116" y="26"/>
                  <a:pt x="109" y="20"/>
                  <a:pt x="103" y="14"/>
                </a:cubicBezTo>
                <a:cubicBezTo>
                  <a:pt x="85" y="32"/>
                  <a:pt x="85" y="32"/>
                  <a:pt x="85" y="32"/>
                </a:cubicBezTo>
                <a:cubicBezTo>
                  <a:pt x="104" y="50"/>
                  <a:pt x="104" y="50"/>
                  <a:pt x="104" y="50"/>
                </a:cubicBezTo>
                <a:close/>
                <a:moveTo>
                  <a:pt x="125" y="62"/>
                </a:moveTo>
                <a:cubicBezTo>
                  <a:pt x="124" y="61"/>
                  <a:pt x="125" y="58"/>
                  <a:pt x="126" y="58"/>
                </a:cubicBezTo>
                <a:cubicBezTo>
                  <a:pt x="128" y="57"/>
                  <a:pt x="130" y="57"/>
                  <a:pt x="131" y="58"/>
                </a:cubicBezTo>
                <a:cubicBezTo>
                  <a:pt x="131" y="59"/>
                  <a:pt x="134" y="65"/>
                  <a:pt x="134" y="65"/>
                </a:cubicBezTo>
                <a:cubicBezTo>
                  <a:pt x="137" y="72"/>
                  <a:pt x="139" y="79"/>
                  <a:pt x="139" y="87"/>
                </a:cubicBezTo>
                <a:cubicBezTo>
                  <a:pt x="139" y="94"/>
                  <a:pt x="138" y="101"/>
                  <a:pt x="135" y="107"/>
                </a:cubicBezTo>
                <a:cubicBezTo>
                  <a:pt x="130" y="120"/>
                  <a:pt x="119" y="130"/>
                  <a:pt x="107" y="135"/>
                </a:cubicBezTo>
                <a:cubicBezTo>
                  <a:pt x="100" y="138"/>
                  <a:pt x="94" y="139"/>
                  <a:pt x="87" y="139"/>
                </a:cubicBezTo>
                <a:cubicBezTo>
                  <a:pt x="79" y="139"/>
                  <a:pt x="71" y="138"/>
                  <a:pt x="65" y="135"/>
                </a:cubicBezTo>
                <a:cubicBezTo>
                  <a:pt x="62" y="134"/>
                  <a:pt x="60" y="132"/>
                  <a:pt x="58" y="131"/>
                </a:cubicBezTo>
                <a:cubicBezTo>
                  <a:pt x="57" y="130"/>
                  <a:pt x="56" y="128"/>
                  <a:pt x="57" y="126"/>
                </a:cubicBezTo>
                <a:cubicBezTo>
                  <a:pt x="58" y="125"/>
                  <a:pt x="60" y="125"/>
                  <a:pt x="62" y="126"/>
                </a:cubicBezTo>
                <a:cubicBezTo>
                  <a:pt x="63" y="127"/>
                  <a:pt x="65" y="128"/>
                  <a:pt x="67" y="129"/>
                </a:cubicBezTo>
                <a:cubicBezTo>
                  <a:pt x="73" y="131"/>
                  <a:pt x="80" y="133"/>
                  <a:pt x="87" y="133"/>
                </a:cubicBezTo>
                <a:cubicBezTo>
                  <a:pt x="93" y="133"/>
                  <a:pt x="99" y="132"/>
                  <a:pt x="104" y="129"/>
                </a:cubicBezTo>
                <a:cubicBezTo>
                  <a:pt x="115" y="125"/>
                  <a:pt x="124" y="116"/>
                  <a:pt x="129" y="105"/>
                </a:cubicBezTo>
                <a:cubicBezTo>
                  <a:pt x="131" y="99"/>
                  <a:pt x="133" y="93"/>
                  <a:pt x="133" y="87"/>
                </a:cubicBezTo>
                <a:cubicBezTo>
                  <a:pt x="133" y="78"/>
                  <a:pt x="130" y="69"/>
                  <a:pt x="125" y="62"/>
                </a:cubicBezTo>
                <a:close/>
                <a:moveTo>
                  <a:pt x="109" y="78"/>
                </a:moveTo>
                <a:cubicBezTo>
                  <a:pt x="108" y="76"/>
                  <a:pt x="109" y="74"/>
                  <a:pt x="110" y="74"/>
                </a:cubicBezTo>
                <a:cubicBezTo>
                  <a:pt x="112" y="73"/>
                  <a:pt x="114" y="74"/>
                  <a:pt x="115" y="75"/>
                </a:cubicBezTo>
                <a:cubicBezTo>
                  <a:pt x="115" y="76"/>
                  <a:pt x="115" y="77"/>
                  <a:pt x="116" y="78"/>
                </a:cubicBezTo>
                <a:cubicBezTo>
                  <a:pt x="116" y="80"/>
                  <a:pt x="117" y="82"/>
                  <a:pt x="117" y="84"/>
                </a:cubicBezTo>
                <a:cubicBezTo>
                  <a:pt x="117" y="84"/>
                  <a:pt x="117" y="84"/>
                  <a:pt x="117" y="84"/>
                </a:cubicBezTo>
                <a:cubicBezTo>
                  <a:pt x="117" y="85"/>
                  <a:pt x="117" y="86"/>
                  <a:pt x="117" y="87"/>
                </a:cubicBezTo>
                <a:cubicBezTo>
                  <a:pt x="117" y="91"/>
                  <a:pt x="116" y="95"/>
                  <a:pt x="115" y="99"/>
                </a:cubicBezTo>
                <a:cubicBezTo>
                  <a:pt x="113" y="102"/>
                  <a:pt x="111" y="106"/>
                  <a:pt x="108" y="108"/>
                </a:cubicBezTo>
                <a:cubicBezTo>
                  <a:pt x="105" y="111"/>
                  <a:pt x="102" y="113"/>
                  <a:pt x="98" y="115"/>
                </a:cubicBezTo>
                <a:cubicBezTo>
                  <a:pt x="98" y="115"/>
                  <a:pt x="98" y="115"/>
                  <a:pt x="98" y="115"/>
                </a:cubicBezTo>
                <a:cubicBezTo>
                  <a:pt x="92" y="118"/>
                  <a:pt x="84" y="118"/>
                  <a:pt x="78" y="116"/>
                </a:cubicBezTo>
                <a:cubicBezTo>
                  <a:pt x="77" y="116"/>
                  <a:pt x="76" y="115"/>
                  <a:pt x="75" y="115"/>
                </a:cubicBezTo>
                <a:cubicBezTo>
                  <a:pt x="73" y="114"/>
                  <a:pt x="73" y="112"/>
                  <a:pt x="73" y="111"/>
                </a:cubicBezTo>
                <a:cubicBezTo>
                  <a:pt x="74" y="109"/>
                  <a:pt x="76" y="108"/>
                  <a:pt x="77" y="109"/>
                </a:cubicBezTo>
                <a:cubicBezTo>
                  <a:pt x="83" y="111"/>
                  <a:pt x="90" y="111"/>
                  <a:pt x="96" y="109"/>
                </a:cubicBezTo>
                <a:cubicBezTo>
                  <a:pt x="96" y="109"/>
                  <a:pt x="96" y="109"/>
                  <a:pt x="96" y="109"/>
                </a:cubicBezTo>
                <a:cubicBezTo>
                  <a:pt x="99" y="108"/>
                  <a:pt x="101" y="106"/>
                  <a:pt x="103" y="104"/>
                </a:cubicBezTo>
                <a:cubicBezTo>
                  <a:pt x="106" y="102"/>
                  <a:pt x="107" y="99"/>
                  <a:pt x="109" y="96"/>
                </a:cubicBezTo>
                <a:cubicBezTo>
                  <a:pt x="110" y="93"/>
                  <a:pt x="110" y="90"/>
                  <a:pt x="110" y="87"/>
                </a:cubicBezTo>
                <a:cubicBezTo>
                  <a:pt x="110" y="86"/>
                  <a:pt x="110" y="85"/>
                  <a:pt x="110" y="85"/>
                </a:cubicBezTo>
                <a:cubicBezTo>
                  <a:pt x="110" y="85"/>
                  <a:pt x="110" y="85"/>
                  <a:pt x="110" y="85"/>
                </a:cubicBezTo>
                <a:cubicBezTo>
                  <a:pt x="110" y="82"/>
                  <a:pt x="109" y="80"/>
                  <a:pt x="109" y="7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51" name="Freeform 4040"/>
          <p:cNvSpPr>
            <a:spLocks noEditPoints="1"/>
          </p:cNvSpPr>
          <p:nvPr/>
        </p:nvSpPr>
        <p:spPr bwMode="auto">
          <a:xfrm>
            <a:off x="8184894" y="4719775"/>
            <a:ext cx="228591" cy="228538"/>
          </a:xfrm>
          <a:custGeom>
            <a:avLst/>
            <a:gdLst>
              <a:gd name="T0" fmla="*/ 97 w 141"/>
              <a:gd name="T1" fmla="*/ 0 h 141"/>
              <a:gd name="T2" fmla="*/ 139 w 141"/>
              <a:gd name="T3" fmla="*/ 39 h 141"/>
              <a:gd name="T4" fmla="*/ 141 w 141"/>
              <a:gd name="T5" fmla="*/ 97 h 141"/>
              <a:gd name="T6" fmla="*/ 101 w 141"/>
              <a:gd name="T7" fmla="*/ 139 h 141"/>
              <a:gd name="T8" fmla="*/ 43 w 141"/>
              <a:gd name="T9" fmla="*/ 141 h 141"/>
              <a:gd name="T10" fmla="*/ 1 w 141"/>
              <a:gd name="T11" fmla="*/ 101 h 141"/>
              <a:gd name="T12" fmla="*/ 0 w 141"/>
              <a:gd name="T13" fmla="*/ 43 h 141"/>
              <a:gd name="T14" fmla="*/ 40 w 141"/>
              <a:gd name="T15" fmla="*/ 1 h 141"/>
              <a:gd name="T16" fmla="*/ 33 w 141"/>
              <a:gd name="T17" fmla="*/ 60 h 141"/>
              <a:gd name="T18" fmla="*/ 23 w 141"/>
              <a:gd name="T19" fmla="*/ 59 h 141"/>
              <a:gd name="T20" fmla="*/ 22 w 141"/>
              <a:gd name="T21" fmla="*/ 62 h 141"/>
              <a:gd name="T22" fmla="*/ 22 w 141"/>
              <a:gd name="T23" fmla="*/ 66 h 141"/>
              <a:gd name="T24" fmla="*/ 27 w 141"/>
              <a:gd name="T25" fmla="*/ 67 h 141"/>
              <a:gd name="T26" fmla="*/ 37 w 141"/>
              <a:gd name="T27" fmla="*/ 69 h 141"/>
              <a:gd name="T28" fmla="*/ 39 w 141"/>
              <a:gd name="T29" fmla="*/ 80 h 141"/>
              <a:gd name="T30" fmla="*/ 27 w 141"/>
              <a:gd name="T31" fmla="*/ 87 h 141"/>
              <a:gd name="T32" fmla="*/ 19 w 141"/>
              <a:gd name="T33" fmla="*/ 77 h 141"/>
              <a:gd name="T34" fmla="*/ 27 w 141"/>
              <a:gd name="T35" fmla="*/ 81 h 141"/>
              <a:gd name="T36" fmla="*/ 33 w 141"/>
              <a:gd name="T37" fmla="*/ 80 h 141"/>
              <a:gd name="T38" fmla="*/ 32 w 141"/>
              <a:gd name="T39" fmla="*/ 73 h 141"/>
              <a:gd name="T40" fmla="*/ 23 w 141"/>
              <a:gd name="T41" fmla="*/ 73 h 141"/>
              <a:gd name="T42" fmla="*/ 15 w 141"/>
              <a:gd name="T43" fmla="*/ 66 h 141"/>
              <a:gd name="T44" fmla="*/ 15 w 141"/>
              <a:gd name="T45" fmla="*/ 62 h 141"/>
              <a:gd name="T46" fmla="*/ 23 w 141"/>
              <a:gd name="T47" fmla="*/ 53 h 141"/>
              <a:gd name="T48" fmla="*/ 39 w 141"/>
              <a:gd name="T49" fmla="*/ 60 h 141"/>
              <a:gd name="T50" fmla="*/ 101 w 141"/>
              <a:gd name="T51" fmla="*/ 70 h 141"/>
              <a:gd name="T52" fmla="*/ 104 w 141"/>
              <a:gd name="T53" fmla="*/ 53 h 141"/>
              <a:gd name="T54" fmla="*/ 124 w 141"/>
              <a:gd name="T55" fmla="*/ 55 h 141"/>
              <a:gd name="T56" fmla="*/ 124 w 141"/>
              <a:gd name="T57" fmla="*/ 72 h 141"/>
              <a:gd name="T58" fmla="*/ 107 w 141"/>
              <a:gd name="T59" fmla="*/ 59 h 141"/>
              <a:gd name="T60" fmla="*/ 107 w 141"/>
              <a:gd name="T61" fmla="*/ 59 h 141"/>
              <a:gd name="T62" fmla="*/ 93 w 141"/>
              <a:gd name="T63" fmla="*/ 55 h 141"/>
              <a:gd name="T64" fmla="*/ 93 w 141"/>
              <a:gd name="T65" fmla="*/ 85 h 141"/>
              <a:gd name="T66" fmla="*/ 73 w 141"/>
              <a:gd name="T67" fmla="*/ 85 h 141"/>
              <a:gd name="T68" fmla="*/ 73 w 141"/>
              <a:gd name="T69" fmla="*/ 55 h 141"/>
              <a:gd name="T70" fmla="*/ 78 w 141"/>
              <a:gd name="T71" fmla="*/ 60 h 141"/>
              <a:gd name="T72" fmla="*/ 78 w 141"/>
              <a:gd name="T73" fmla="*/ 80 h 141"/>
              <a:gd name="T74" fmla="*/ 88 w 141"/>
              <a:gd name="T75" fmla="*/ 81 h 141"/>
              <a:gd name="T76" fmla="*/ 88 w 141"/>
              <a:gd name="T77" fmla="*/ 60 h 141"/>
              <a:gd name="T78" fmla="*/ 59 w 141"/>
              <a:gd name="T79" fmla="*/ 84 h 141"/>
              <a:gd name="T80" fmla="*/ 46 w 141"/>
              <a:gd name="T81" fmla="*/ 59 h 141"/>
              <a:gd name="T82" fmla="*/ 55 w 141"/>
              <a:gd name="T83" fmla="*/ 53 h 141"/>
              <a:gd name="T84" fmla="*/ 64 w 141"/>
              <a:gd name="T85" fmla="*/ 59 h 141"/>
              <a:gd name="T86" fmla="*/ 46 w 141"/>
              <a:gd name="T87" fmla="*/ 10 h 141"/>
              <a:gd name="T88" fmla="*/ 11 w 141"/>
              <a:gd name="T89" fmla="*/ 70 h 141"/>
              <a:gd name="T90" fmla="*/ 28 w 141"/>
              <a:gd name="T91" fmla="*/ 112 h 141"/>
              <a:gd name="T92" fmla="*/ 95 w 141"/>
              <a:gd name="T93" fmla="*/ 130 h 141"/>
              <a:gd name="T94" fmla="*/ 130 w 141"/>
              <a:gd name="T95" fmla="*/ 70 h 141"/>
              <a:gd name="T96" fmla="*/ 113 w 141"/>
              <a:gd name="T97" fmla="*/ 28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41" h="141">
                <a:moveTo>
                  <a:pt x="44" y="0"/>
                </a:moveTo>
                <a:cubicBezTo>
                  <a:pt x="70" y="0"/>
                  <a:pt x="70" y="0"/>
                  <a:pt x="70" y="0"/>
                </a:cubicBezTo>
                <a:cubicBezTo>
                  <a:pt x="70" y="0"/>
                  <a:pt x="70" y="0"/>
                  <a:pt x="70" y="0"/>
                </a:cubicBezTo>
                <a:cubicBezTo>
                  <a:pt x="97" y="0"/>
                  <a:pt x="97" y="0"/>
                  <a:pt x="97" y="0"/>
                </a:cubicBezTo>
                <a:cubicBezTo>
                  <a:pt x="99" y="0"/>
                  <a:pt x="100" y="0"/>
                  <a:pt x="101" y="1"/>
                </a:cubicBezTo>
                <a:cubicBezTo>
                  <a:pt x="120" y="20"/>
                  <a:pt x="120" y="20"/>
                  <a:pt x="120" y="20"/>
                </a:cubicBezTo>
                <a:cubicBezTo>
                  <a:pt x="120" y="20"/>
                  <a:pt x="120" y="20"/>
                  <a:pt x="120" y="20"/>
                </a:cubicBezTo>
                <a:cubicBezTo>
                  <a:pt x="139" y="39"/>
                  <a:pt x="139" y="39"/>
                  <a:pt x="139" y="39"/>
                </a:cubicBezTo>
                <a:cubicBezTo>
                  <a:pt x="140" y="40"/>
                  <a:pt x="141" y="42"/>
                  <a:pt x="141" y="43"/>
                </a:cubicBezTo>
                <a:cubicBezTo>
                  <a:pt x="141" y="70"/>
                  <a:pt x="141" y="70"/>
                  <a:pt x="141" y="70"/>
                </a:cubicBezTo>
                <a:cubicBezTo>
                  <a:pt x="141" y="70"/>
                  <a:pt x="141" y="70"/>
                  <a:pt x="141" y="70"/>
                </a:cubicBezTo>
                <a:cubicBezTo>
                  <a:pt x="141" y="97"/>
                  <a:pt x="141" y="97"/>
                  <a:pt x="141" y="97"/>
                </a:cubicBezTo>
                <a:cubicBezTo>
                  <a:pt x="141" y="98"/>
                  <a:pt x="140" y="100"/>
                  <a:pt x="139" y="101"/>
                </a:cubicBezTo>
                <a:cubicBezTo>
                  <a:pt x="120" y="120"/>
                  <a:pt x="120" y="120"/>
                  <a:pt x="120" y="120"/>
                </a:cubicBezTo>
                <a:cubicBezTo>
                  <a:pt x="120" y="120"/>
                  <a:pt x="120" y="120"/>
                  <a:pt x="120" y="120"/>
                </a:cubicBezTo>
                <a:cubicBezTo>
                  <a:pt x="101" y="139"/>
                  <a:pt x="101" y="139"/>
                  <a:pt x="101" y="139"/>
                </a:cubicBezTo>
                <a:cubicBezTo>
                  <a:pt x="100" y="140"/>
                  <a:pt x="99" y="141"/>
                  <a:pt x="97" y="141"/>
                </a:cubicBezTo>
                <a:cubicBezTo>
                  <a:pt x="70" y="141"/>
                  <a:pt x="70" y="141"/>
                  <a:pt x="70" y="141"/>
                </a:cubicBezTo>
                <a:cubicBezTo>
                  <a:pt x="70" y="141"/>
                  <a:pt x="70" y="141"/>
                  <a:pt x="70" y="141"/>
                </a:cubicBezTo>
                <a:cubicBezTo>
                  <a:pt x="43" y="141"/>
                  <a:pt x="43" y="141"/>
                  <a:pt x="43" y="141"/>
                </a:cubicBezTo>
                <a:cubicBezTo>
                  <a:pt x="42" y="141"/>
                  <a:pt x="41" y="140"/>
                  <a:pt x="40" y="139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20" y="120"/>
                  <a:pt x="20" y="120"/>
                  <a:pt x="20" y="120"/>
                </a:cubicBezTo>
                <a:cubicBezTo>
                  <a:pt x="1" y="101"/>
                  <a:pt x="1" y="101"/>
                  <a:pt x="1" y="101"/>
                </a:cubicBezTo>
                <a:cubicBezTo>
                  <a:pt x="0" y="100"/>
                  <a:pt x="0" y="98"/>
                  <a:pt x="0" y="97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42"/>
                  <a:pt x="0" y="40"/>
                  <a:pt x="1" y="39"/>
                </a:cubicBezTo>
                <a:cubicBezTo>
                  <a:pt x="20" y="20"/>
                  <a:pt x="20" y="20"/>
                  <a:pt x="20" y="20"/>
                </a:cubicBezTo>
                <a:cubicBezTo>
                  <a:pt x="21" y="20"/>
                  <a:pt x="21" y="20"/>
                  <a:pt x="21" y="20"/>
                </a:cubicBezTo>
                <a:cubicBezTo>
                  <a:pt x="40" y="1"/>
                  <a:pt x="40" y="1"/>
                  <a:pt x="40" y="1"/>
                </a:cubicBezTo>
                <a:cubicBezTo>
                  <a:pt x="41" y="0"/>
                  <a:pt x="42" y="0"/>
                  <a:pt x="44" y="0"/>
                </a:cubicBezTo>
                <a:close/>
                <a:moveTo>
                  <a:pt x="39" y="60"/>
                </a:moveTo>
                <a:cubicBezTo>
                  <a:pt x="39" y="62"/>
                  <a:pt x="38" y="63"/>
                  <a:pt x="36" y="63"/>
                </a:cubicBezTo>
                <a:cubicBezTo>
                  <a:pt x="34" y="63"/>
                  <a:pt x="33" y="62"/>
                  <a:pt x="33" y="60"/>
                </a:cubicBezTo>
                <a:cubicBezTo>
                  <a:pt x="33" y="60"/>
                  <a:pt x="32" y="60"/>
                  <a:pt x="32" y="60"/>
                </a:cubicBezTo>
                <a:cubicBezTo>
                  <a:pt x="32" y="59"/>
                  <a:pt x="32" y="59"/>
                  <a:pt x="32" y="59"/>
                </a:cubicBezTo>
                <a:cubicBezTo>
                  <a:pt x="27" y="59"/>
                  <a:pt x="27" y="59"/>
                  <a:pt x="27" y="59"/>
                </a:cubicBezTo>
                <a:cubicBezTo>
                  <a:pt x="23" y="59"/>
                  <a:pt x="23" y="59"/>
                  <a:pt x="23" y="59"/>
                </a:cubicBezTo>
                <a:cubicBezTo>
                  <a:pt x="22" y="59"/>
                  <a:pt x="22" y="59"/>
                  <a:pt x="22" y="60"/>
                </a:cubicBezTo>
                <a:cubicBezTo>
                  <a:pt x="22" y="60"/>
                  <a:pt x="22" y="60"/>
                  <a:pt x="22" y="60"/>
                </a:cubicBezTo>
                <a:cubicBezTo>
                  <a:pt x="22" y="60"/>
                  <a:pt x="22" y="60"/>
                  <a:pt x="22" y="60"/>
                </a:cubicBezTo>
                <a:cubicBezTo>
                  <a:pt x="22" y="62"/>
                  <a:pt x="22" y="62"/>
                  <a:pt x="22" y="62"/>
                </a:cubicBezTo>
                <a:cubicBezTo>
                  <a:pt x="22" y="62"/>
                  <a:pt x="22" y="62"/>
                  <a:pt x="22" y="62"/>
                </a:cubicBezTo>
                <a:cubicBezTo>
                  <a:pt x="22" y="64"/>
                  <a:pt x="22" y="64"/>
                  <a:pt x="22" y="64"/>
                </a:cubicBezTo>
                <a:cubicBezTo>
                  <a:pt x="22" y="64"/>
                  <a:pt x="22" y="64"/>
                  <a:pt x="22" y="64"/>
                </a:cubicBezTo>
                <a:cubicBezTo>
                  <a:pt x="22" y="66"/>
                  <a:pt x="22" y="66"/>
                  <a:pt x="22" y="66"/>
                </a:cubicBezTo>
                <a:cubicBezTo>
                  <a:pt x="22" y="66"/>
                  <a:pt x="22" y="66"/>
                  <a:pt x="22" y="67"/>
                </a:cubicBezTo>
                <a:cubicBezTo>
                  <a:pt x="22" y="67"/>
                  <a:pt x="22" y="67"/>
                  <a:pt x="22" y="67"/>
                </a:cubicBezTo>
                <a:cubicBezTo>
                  <a:pt x="22" y="67"/>
                  <a:pt x="22" y="67"/>
                  <a:pt x="23" y="67"/>
                </a:cubicBezTo>
                <a:cubicBezTo>
                  <a:pt x="27" y="67"/>
                  <a:pt x="27" y="67"/>
                  <a:pt x="27" y="67"/>
                </a:cubicBezTo>
                <a:cubicBezTo>
                  <a:pt x="32" y="67"/>
                  <a:pt x="32" y="67"/>
                  <a:pt x="32" y="67"/>
                </a:cubicBezTo>
                <a:cubicBezTo>
                  <a:pt x="32" y="67"/>
                  <a:pt x="32" y="67"/>
                  <a:pt x="32" y="67"/>
                </a:cubicBezTo>
                <a:cubicBezTo>
                  <a:pt x="34" y="67"/>
                  <a:pt x="36" y="68"/>
                  <a:pt x="37" y="69"/>
                </a:cubicBezTo>
                <a:cubicBezTo>
                  <a:pt x="37" y="69"/>
                  <a:pt x="37" y="69"/>
                  <a:pt x="37" y="69"/>
                </a:cubicBezTo>
                <a:cubicBezTo>
                  <a:pt x="38" y="70"/>
                  <a:pt x="39" y="72"/>
                  <a:pt x="39" y="74"/>
                </a:cubicBezTo>
                <a:cubicBezTo>
                  <a:pt x="39" y="76"/>
                  <a:pt x="39" y="76"/>
                  <a:pt x="39" y="76"/>
                </a:cubicBezTo>
                <a:cubicBezTo>
                  <a:pt x="39" y="76"/>
                  <a:pt x="39" y="76"/>
                  <a:pt x="39" y="76"/>
                </a:cubicBezTo>
                <a:cubicBezTo>
                  <a:pt x="39" y="80"/>
                  <a:pt x="39" y="80"/>
                  <a:pt x="39" y="80"/>
                </a:cubicBezTo>
                <a:cubicBezTo>
                  <a:pt x="39" y="82"/>
                  <a:pt x="38" y="84"/>
                  <a:pt x="37" y="85"/>
                </a:cubicBezTo>
                <a:cubicBezTo>
                  <a:pt x="37" y="85"/>
                  <a:pt x="37" y="85"/>
                  <a:pt x="37" y="85"/>
                </a:cubicBezTo>
                <a:cubicBezTo>
                  <a:pt x="36" y="86"/>
                  <a:pt x="34" y="87"/>
                  <a:pt x="32" y="87"/>
                </a:cubicBezTo>
                <a:cubicBezTo>
                  <a:pt x="27" y="87"/>
                  <a:pt x="27" y="87"/>
                  <a:pt x="27" y="87"/>
                </a:cubicBezTo>
                <a:cubicBezTo>
                  <a:pt x="23" y="87"/>
                  <a:pt x="23" y="87"/>
                  <a:pt x="23" y="87"/>
                </a:cubicBezTo>
                <a:cubicBezTo>
                  <a:pt x="21" y="87"/>
                  <a:pt x="19" y="86"/>
                  <a:pt x="18" y="85"/>
                </a:cubicBezTo>
                <a:cubicBezTo>
                  <a:pt x="16" y="84"/>
                  <a:pt x="15" y="82"/>
                  <a:pt x="15" y="80"/>
                </a:cubicBezTo>
                <a:cubicBezTo>
                  <a:pt x="15" y="78"/>
                  <a:pt x="17" y="77"/>
                  <a:pt x="19" y="77"/>
                </a:cubicBezTo>
                <a:cubicBezTo>
                  <a:pt x="20" y="77"/>
                  <a:pt x="22" y="78"/>
                  <a:pt x="22" y="80"/>
                </a:cubicBezTo>
                <a:cubicBezTo>
                  <a:pt x="22" y="80"/>
                  <a:pt x="22" y="80"/>
                  <a:pt x="22" y="81"/>
                </a:cubicBezTo>
                <a:cubicBezTo>
                  <a:pt x="22" y="81"/>
                  <a:pt x="22" y="81"/>
                  <a:pt x="23" y="81"/>
                </a:cubicBezTo>
                <a:cubicBezTo>
                  <a:pt x="27" y="81"/>
                  <a:pt x="27" y="81"/>
                  <a:pt x="27" y="81"/>
                </a:cubicBezTo>
                <a:cubicBezTo>
                  <a:pt x="32" y="81"/>
                  <a:pt x="32" y="81"/>
                  <a:pt x="32" y="81"/>
                </a:cubicBezTo>
                <a:cubicBezTo>
                  <a:pt x="32" y="81"/>
                  <a:pt x="32" y="81"/>
                  <a:pt x="32" y="81"/>
                </a:cubicBezTo>
                <a:cubicBezTo>
                  <a:pt x="32" y="81"/>
                  <a:pt x="32" y="81"/>
                  <a:pt x="32" y="81"/>
                </a:cubicBezTo>
                <a:cubicBezTo>
                  <a:pt x="32" y="80"/>
                  <a:pt x="33" y="80"/>
                  <a:pt x="33" y="80"/>
                </a:cubicBezTo>
                <a:cubicBezTo>
                  <a:pt x="33" y="78"/>
                  <a:pt x="33" y="78"/>
                  <a:pt x="33" y="78"/>
                </a:cubicBezTo>
                <a:cubicBezTo>
                  <a:pt x="33" y="78"/>
                  <a:pt x="33" y="78"/>
                  <a:pt x="33" y="78"/>
                </a:cubicBezTo>
                <a:cubicBezTo>
                  <a:pt x="33" y="74"/>
                  <a:pt x="33" y="74"/>
                  <a:pt x="33" y="74"/>
                </a:cubicBezTo>
                <a:cubicBezTo>
                  <a:pt x="33" y="74"/>
                  <a:pt x="32" y="74"/>
                  <a:pt x="32" y="73"/>
                </a:cubicBezTo>
                <a:cubicBezTo>
                  <a:pt x="32" y="73"/>
                  <a:pt x="32" y="73"/>
                  <a:pt x="32" y="73"/>
                </a:cubicBezTo>
                <a:cubicBezTo>
                  <a:pt x="32" y="73"/>
                  <a:pt x="32" y="73"/>
                  <a:pt x="32" y="73"/>
                </a:cubicBezTo>
                <a:cubicBezTo>
                  <a:pt x="27" y="73"/>
                  <a:pt x="27" y="73"/>
                  <a:pt x="27" y="73"/>
                </a:cubicBezTo>
                <a:cubicBezTo>
                  <a:pt x="23" y="73"/>
                  <a:pt x="23" y="73"/>
                  <a:pt x="23" y="73"/>
                </a:cubicBezTo>
                <a:cubicBezTo>
                  <a:pt x="22" y="73"/>
                  <a:pt x="22" y="73"/>
                  <a:pt x="22" y="73"/>
                </a:cubicBezTo>
                <a:cubicBezTo>
                  <a:pt x="20" y="73"/>
                  <a:pt x="19" y="72"/>
                  <a:pt x="18" y="71"/>
                </a:cubicBezTo>
                <a:cubicBezTo>
                  <a:pt x="18" y="71"/>
                  <a:pt x="18" y="71"/>
                  <a:pt x="18" y="71"/>
                </a:cubicBezTo>
                <a:cubicBezTo>
                  <a:pt x="16" y="70"/>
                  <a:pt x="15" y="68"/>
                  <a:pt x="15" y="66"/>
                </a:cubicBezTo>
                <a:cubicBezTo>
                  <a:pt x="15" y="64"/>
                  <a:pt x="15" y="64"/>
                  <a:pt x="15" y="64"/>
                </a:cubicBezTo>
                <a:cubicBezTo>
                  <a:pt x="15" y="64"/>
                  <a:pt x="15" y="64"/>
                  <a:pt x="15" y="64"/>
                </a:cubicBezTo>
                <a:cubicBezTo>
                  <a:pt x="15" y="62"/>
                  <a:pt x="15" y="62"/>
                  <a:pt x="15" y="62"/>
                </a:cubicBezTo>
                <a:cubicBezTo>
                  <a:pt x="15" y="62"/>
                  <a:pt x="15" y="62"/>
                  <a:pt x="15" y="62"/>
                </a:cubicBezTo>
                <a:cubicBezTo>
                  <a:pt x="15" y="60"/>
                  <a:pt x="15" y="60"/>
                  <a:pt x="15" y="60"/>
                </a:cubicBezTo>
                <a:cubicBezTo>
                  <a:pt x="15" y="58"/>
                  <a:pt x="16" y="56"/>
                  <a:pt x="18" y="55"/>
                </a:cubicBezTo>
                <a:cubicBezTo>
                  <a:pt x="18" y="55"/>
                  <a:pt x="18" y="55"/>
                  <a:pt x="18" y="55"/>
                </a:cubicBezTo>
                <a:cubicBezTo>
                  <a:pt x="19" y="54"/>
                  <a:pt x="21" y="53"/>
                  <a:pt x="23" y="53"/>
                </a:cubicBezTo>
                <a:cubicBezTo>
                  <a:pt x="27" y="53"/>
                  <a:pt x="27" y="53"/>
                  <a:pt x="27" y="53"/>
                </a:cubicBezTo>
                <a:cubicBezTo>
                  <a:pt x="32" y="53"/>
                  <a:pt x="32" y="53"/>
                  <a:pt x="32" y="53"/>
                </a:cubicBezTo>
                <a:cubicBezTo>
                  <a:pt x="34" y="53"/>
                  <a:pt x="36" y="54"/>
                  <a:pt x="37" y="55"/>
                </a:cubicBezTo>
                <a:cubicBezTo>
                  <a:pt x="38" y="56"/>
                  <a:pt x="39" y="58"/>
                  <a:pt x="39" y="60"/>
                </a:cubicBezTo>
                <a:close/>
                <a:moveTo>
                  <a:pt x="107" y="84"/>
                </a:moveTo>
                <a:cubicBezTo>
                  <a:pt x="107" y="86"/>
                  <a:pt x="106" y="87"/>
                  <a:pt x="104" y="87"/>
                </a:cubicBezTo>
                <a:cubicBezTo>
                  <a:pt x="102" y="87"/>
                  <a:pt x="101" y="86"/>
                  <a:pt x="101" y="84"/>
                </a:cubicBezTo>
                <a:cubicBezTo>
                  <a:pt x="101" y="70"/>
                  <a:pt x="101" y="70"/>
                  <a:pt x="101" y="70"/>
                </a:cubicBezTo>
                <a:cubicBezTo>
                  <a:pt x="101" y="70"/>
                  <a:pt x="101" y="70"/>
                  <a:pt x="101" y="70"/>
                </a:cubicBezTo>
                <a:cubicBezTo>
                  <a:pt x="101" y="70"/>
                  <a:pt x="101" y="70"/>
                  <a:pt x="101" y="70"/>
                </a:cubicBezTo>
                <a:cubicBezTo>
                  <a:pt x="101" y="56"/>
                  <a:pt x="101" y="56"/>
                  <a:pt x="101" y="56"/>
                </a:cubicBezTo>
                <a:cubicBezTo>
                  <a:pt x="101" y="54"/>
                  <a:pt x="102" y="53"/>
                  <a:pt x="104" y="53"/>
                </a:cubicBezTo>
                <a:cubicBezTo>
                  <a:pt x="104" y="53"/>
                  <a:pt x="104" y="53"/>
                  <a:pt x="104" y="53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21" y="53"/>
                  <a:pt x="123" y="54"/>
                  <a:pt x="124" y="55"/>
                </a:cubicBezTo>
                <a:cubicBezTo>
                  <a:pt x="124" y="55"/>
                  <a:pt x="124" y="55"/>
                  <a:pt x="124" y="55"/>
                </a:cubicBezTo>
                <a:cubicBezTo>
                  <a:pt x="124" y="55"/>
                  <a:pt x="124" y="55"/>
                  <a:pt x="124" y="55"/>
                </a:cubicBezTo>
                <a:cubicBezTo>
                  <a:pt x="125" y="56"/>
                  <a:pt x="125" y="57"/>
                  <a:pt x="125" y="58"/>
                </a:cubicBezTo>
                <a:cubicBezTo>
                  <a:pt x="125" y="68"/>
                  <a:pt x="125" y="68"/>
                  <a:pt x="125" y="68"/>
                </a:cubicBezTo>
                <a:cubicBezTo>
                  <a:pt x="125" y="69"/>
                  <a:pt x="125" y="71"/>
                  <a:pt x="124" y="72"/>
                </a:cubicBezTo>
                <a:cubicBezTo>
                  <a:pt x="123" y="73"/>
                  <a:pt x="121" y="73"/>
                  <a:pt x="120" y="73"/>
                </a:cubicBezTo>
                <a:cubicBezTo>
                  <a:pt x="107" y="73"/>
                  <a:pt x="107" y="73"/>
                  <a:pt x="107" y="73"/>
                </a:cubicBezTo>
                <a:cubicBezTo>
                  <a:pt x="107" y="84"/>
                  <a:pt x="107" y="84"/>
                  <a:pt x="107" y="84"/>
                </a:cubicBezTo>
                <a:close/>
                <a:moveTo>
                  <a:pt x="107" y="59"/>
                </a:moveTo>
                <a:cubicBezTo>
                  <a:pt x="107" y="67"/>
                  <a:pt x="107" y="67"/>
                  <a:pt x="107" y="67"/>
                </a:cubicBezTo>
                <a:cubicBezTo>
                  <a:pt x="119" y="67"/>
                  <a:pt x="119" y="67"/>
                  <a:pt x="119" y="67"/>
                </a:cubicBezTo>
                <a:cubicBezTo>
                  <a:pt x="119" y="59"/>
                  <a:pt x="119" y="59"/>
                  <a:pt x="119" y="59"/>
                </a:cubicBezTo>
                <a:cubicBezTo>
                  <a:pt x="107" y="59"/>
                  <a:pt x="107" y="59"/>
                  <a:pt x="107" y="59"/>
                </a:cubicBezTo>
                <a:close/>
                <a:moveTo>
                  <a:pt x="78" y="53"/>
                </a:moveTo>
                <a:cubicBezTo>
                  <a:pt x="88" y="53"/>
                  <a:pt x="88" y="53"/>
                  <a:pt x="88" y="53"/>
                </a:cubicBezTo>
                <a:cubicBezTo>
                  <a:pt x="90" y="53"/>
                  <a:pt x="91" y="54"/>
                  <a:pt x="93" y="55"/>
                </a:cubicBezTo>
                <a:cubicBezTo>
                  <a:pt x="93" y="55"/>
                  <a:pt x="93" y="55"/>
                  <a:pt x="93" y="55"/>
                </a:cubicBezTo>
                <a:cubicBezTo>
                  <a:pt x="94" y="56"/>
                  <a:pt x="95" y="58"/>
                  <a:pt x="95" y="60"/>
                </a:cubicBezTo>
                <a:cubicBezTo>
                  <a:pt x="95" y="80"/>
                  <a:pt x="95" y="80"/>
                  <a:pt x="95" y="80"/>
                </a:cubicBezTo>
                <a:cubicBezTo>
                  <a:pt x="95" y="82"/>
                  <a:pt x="94" y="84"/>
                  <a:pt x="93" y="85"/>
                </a:cubicBezTo>
                <a:cubicBezTo>
                  <a:pt x="93" y="85"/>
                  <a:pt x="93" y="85"/>
                  <a:pt x="93" y="85"/>
                </a:cubicBezTo>
                <a:cubicBezTo>
                  <a:pt x="91" y="86"/>
                  <a:pt x="90" y="87"/>
                  <a:pt x="88" y="87"/>
                </a:cubicBezTo>
                <a:cubicBezTo>
                  <a:pt x="78" y="87"/>
                  <a:pt x="78" y="87"/>
                  <a:pt x="78" y="87"/>
                </a:cubicBezTo>
                <a:cubicBezTo>
                  <a:pt x="76" y="87"/>
                  <a:pt x="75" y="86"/>
                  <a:pt x="73" y="85"/>
                </a:cubicBezTo>
                <a:cubicBezTo>
                  <a:pt x="73" y="85"/>
                  <a:pt x="73" y="85"/>
                  <a:pt x="73" y="85"/>
                </a:cubicBezTo>
                <a:cubicBezTo>
                  <a:pt x="72" y="84"/>
                  <a:pt x="71" y="82"/>
                  <a:pt x="71" y="80"/>
                </a:cubicBezTo>
                <a:cubicBezTo>
                  <a:pt x="71" y="60"/>
                  <a:pt x="71" y="60"/>
                  <a:pt x="71" y="60"/>
                </a:cubicBezTo>
                <a:cubicBezTo>
                  <a:pt x="71" y="58"/>
                  <a:pt x="72" y="56"/>
                  <a:pt x="73" y="55"/>
                </a:cubicBezTo>
                <a:cubicBezTo>
                  <a:pt x="73" y="55"/>
                  <a:pt x="73" y="55"/>
                  <a:pt x="73" y="55"/>
                </a:cubicBezTo>
                <a:cubicBezTo>
                  <a:pt x="75" y="54"/>
                  <a:pt x="76" y="53"/>
                  <a:pt x="78" y="53"/>
                </a:cubicBezTo>
                <a:close/>
                <a:moveTo>
                  <a:pt x="88" y="59"/>
                </a:moveTo>
                <a:cubicBezTo>
                  <a:pt x="78" y="59"/>
                  <a:pt x="78" y="59"/>
                  <a:pt x="78" y="59"/>
                </a:cubicBezTo>
                <a:cubicBezTo>
                  <a:pt x="78" y="59"/>
                  <a:pt x="78" y="59"/>
                  <a:pt x="78" y="60"/>
                </a:cubicBezTo>
                <a:cubicBezTo>
                  <a:pt x="78" y="60"/>
                  <a:pt x="78" y="60"/>
                  <a:pt x="78" y="60"/>
                </a:cubicBezTo>
                <a:cubicBezTo>
                  <a:pt x="78" y="60"/>
                  <a:pt x="78" y="60"/>
                  <a:pt x="78" y="60"/>
                </a:cubicBezTo>
                <a:cubicBezTo>
                  <a:pt x="78" y="60"/>
                  <a:pt x="78" y="60"/>
                  <a:pt x="78" y="60"/>
                </a:cubicBezTo>
                <a:cubicBezTo>
                  <a:pt x="78" y="80"/>
                  <a:pt x="78" y="80"/>
                  <a:pt x="78" y="80"/>
                </a:cubicBezTo>
                <a:cubicBezTo>
                  <a:pt x="78" y="80"/>
                  <a:pt x="78" y="80"/>
                  <a:pt x="78" y="80"/>
                </a:cubicBezTo>
                <a:cubicBezTo>
                  <a:pt x="78" y="81"/>
                  <a:pt x="78" y="81"/>
                  <a:pt x="78" y="81"/>
                </a:cubicBezTo>
                <a:cubicBezTo>
                  <a:pt x="78" y="81"/>
                  <a:pt x="78" y="81"/>
                  <a:pt x="78" y="81"/>
                </a:cubicBezTo>
                <a:cubicBezTo>
                  <a:pt x="88" y="81"/>
                  <a:pt x="88" y="81"/>
                  <a:pt x="88" y="81"/>
                </a:cubicBezTo>
                <a:cubicBezTo>
                  <a:pt x="88" y="81"/>
                  <a:pt x="88" y="81"/>
                  <a:pt x="88" y="81"/>
                </a:cubicBezTo>
                <a:cubicBezTo>
                  <a:pt x="88" y="81"/>
                  <a:pt x="88" y="81"/>
                  <a:pt x="88" y="81"/>
                </a:cubicBezTo>
                <a:cubicBezTo>
                  <a:pt x="88" y="80"/>
                  <a:pt x="88" y="80"/>
                  <a:pt x="88" y="80"/>
                </a:cubicBezTo>
                <a:cubicBezTo>
                  <a:pt x="88" y="60"/>
                  <a:pt x="88" y="60"/>
                  <a:pt x="88" y="60"/>
                </a:cubicBezTo>
                <a:cubicBezTo>
                  <a:pt x="88" y="60"/>
                  <a:pt x="88" y="60"/>
                  <a:pt x="88" y="60"/>
                </a:cubicBezTo>
                <a:cubicBezTo>
                  <a:pt x="88" y="60"/>
                  <a:pt x="88" y="60"/>
                  <a:pt x="88" y="60"/>
                </a:cubicBezTo>
                <a:cubicBezTo>
                  <a:pt x="88" y="59"/>
                  <a:pt x="88" y="59"/>
                  <a:pt x="88" y="59"/>
                </a:cubicBezTo>
                <a:close/>
                <a:moveTo>
                  <a:pt x="59" y="84"/>
                </a:moveTo>
                <a:cubicBezTo>
                  <a:pt x="59" y="86"/>
                  <a:pt x="57" y="87"/>
                  <a:pt x="55" y="87"/>
                </a:cubicBezTo>
                <a:cubicBezTo>
                  <a:pt x="54" y="87"/>
                  <a:pt x="52" y="86"/>
                  <a:pt x="52" y="84"/>
                </a:cubicBezTo>
                <a:cubicBezTo>
                  <a:pt x="52" y="59"/>
                  <a:pt x="52" y="59"/>
                  <a:pt x="52" y="59"/>
                </a:cubicBezTo>
                <a:cubicBezTo>
                  <a:pt x="46" y="59"/>
                  <a:pt x="46" y="59"/>
                  <a:pt x="46" y="59"/>
                </a:cubicBezTo>
                <a:cubicBezTo>
                  <a:pt x="45" y="59"/>
                  <a:pt x="43" y="58"/>
                  <a:pt x="43" y="56"/>
                </a:cubicBezTo>
                <a:cubicBezTo>
                  <a:pt x="43" y="54"/>
                  <a:pt x="45" y="53"/>
                  <a:pt x="46" y="53"/>
                </a:cubicBezTo>
                <a:cubicBezTo>
                  <a:pt x="55" y="53"/>
                  <a:pt x="55" y="53"/>
                  <a:pt x="55" y="53"/>
                </a:cubicBezTo>
                <a:cubicBezTo>
                  <a:pt x="55" y="53"/>
                  <a:pt x="55" y="53"/>
                  <a:pt x="55" y="53"/>
                </a:cubicBezTo>
                <a:cubicBezTo>
                  <a:pt x="56" y="53"/>
                  <a:pt x="56" y="53"/>
                  <a:pt x="56" y="53"/>
                </a:cubicBezTo>
                <a:cubicBezTo>
                  <a:pt x="64" y="53"/>
                  <a:pt x="64" y="53"/>
                  <a:pt x="64" y="53"/>
                </a:cubicBezTo>
                <a:cubicBezTo>
                  <a:pt x="66" y="53"/>
                  <a:pt x="67" y="54"/>
                  <a:pt x="67" y="56"/>
                </a:cubicBezTo>
                <a:cubicBezTo>
                  <a:pt x="67" y="58"/>
                  <a:pt x="66" y="59"/>
                  <a:pt x="64" y="59"/>
                </a:cubicBezTo>
                <a:cubicBezTo>
                  <a:pt x="59" y="59"/>
                  <a:pt x="59" y="59"/>
                  <a:pt x="59" y="59"/>
                </a:cubicBezTo>
                <a:cubicBezTo>
                  <a:pt x="59" y="84"/>
                  <a:pt x="59" y="84"/>
                  <a:pt x="59" y="84"/>
                </a:cubicBezTo>
                <a:close/>
                <a:moveTo>
                  <a:pt x="70" y="10"/>
                </a:moveTo>
                <a:cubicBezTo>
                  <a:pt x="46" y="10"/>
                  <a:pt x="46" y="10"/>
                  <a:pt x="46" y="10"/>
                </a:cubicBezTo>
                <a:cubicBezTo>
                  <a:pt x="28" y="28"/>
                  <a:pt x="28" y="28"/>
                  <a:pt x="28" y="28"/>
                </a:cubicBezTo>
                <a:cubicBezTo>
                  <a:pt x="28" y="28"/>
                  <a:pt x="28" y="28"/>
                  <a:pt x="28" y="28"/>
                </a:cubicBezTo>
                <a:cubicBezTo>
                  <a:pt x="11" y="45"/>
                  <a:pt x="11" y="45"/>
                  <a:pt x="11" y="45"/>
                </a:cubicBezTo>
                <a:cubicBezTo>
                  <a:pt x="11" y="70"/>
                  <a:pt x="11" y="70"/>
                  <a:pt x="11" y="70"/>
                </a:cubicBezTo>
                <a:cubicBezTo>
                  <a:pt x="11" y="70"/>
                  <a:pt x="11" y="70"/>
                  <a:pt x="11" y="70"/>
                </a:cubicBezTo>
                <a:cubicBezTo>
                  <a:pt x="11" y="95"/>
                  <a:pt x="11" y="95"/>
                  <a:pt x="11" y="95"/>
                </a:cubicBezTo>
                <a:cubicBezTo>
                  <a:pt x="28" y="112"/>
                  <a:pt x="28" y="112"/>
                  <a:pt x="28" y="112"/>
                </a:cubicBezTo>
                <a:cubicBezTo>
                  <a:pt x="28" y="112"/>
                  <a:pt x="28" y="112"/>
                  <a:pt x="28" y="112"/>
                </a:cubicBezTo>
                <a:cubicBezTo>
                  <a:pt x="46" y="130"/>
                  <a:pt x="46" y="130"/>
                  <a:pt x="46" y="130"/>
                </a:cubicBezTo>
                <a:cubicBezTo>
                  <a:pt x="70" y="130"/>
                  <a:pt x="70" y="130"/>
                  <a:pt x="70" y="130"/>
                </a:cubicBezTo>
                <a:cubicBezTo>
                  <a:pt x="70" y="130"/>
                  <a:pt x="70" y="130"/>
                  <a:pt x="70" y="130"/>
                </a:cubicBezTo>
                <a:cubicBezTo>
                  <a:pt x="95" y="130"/>
                  <a:pt x="95" y="130"/>
                  <a:pt x="95" y="130"/>
                </a:cubicBezTo>
                <a:cubicBezTo>
                  <a:pt x="112" y="112"/>
                  <a:pt x="112" y="112"/>
                  <a:pt x="112" y="112"/>
                </a:cubicBezTo>
                <a:cubicBezTo>
                  <a:pt x="113" y="112"/>
                  <a:pt x="113" y="112"/>
                  <a:pt x="113" y="112"/>
                </a:cubicBezTo>
                <a:cubicBezTo>
                  <a:pt x="130" y="95"/>
                  <a:pt x="130" y="95"/>
                  <a:pt x="130" y="95"/>
                </a:cubicBezTo>
                <a:cubicBezTo>
                  <a:pt x="130" y="70"/>
                  <a:pt x="130" y="70"/>
                  <a:pt x="130" y="70"/>
                </a:cubicBezTo>
                <a:cubicBezTo>
                  <a:pt x="130" y="70"/>
                  <a:pt x="130" y="70"/>
                  <a:pt x="130" y="70"/>
                </a:cubicBezTo>
                <a:cubicBezTo>
                  <a:pt x="130" y="45"/>
                  <a:pt x="130" y="45"/>
                  <a:pt x="130" y="45"/>
                </a:cubicBezTo>
                <a:cubicBezTo>
                  <a:pt x="113" y="28"/>
                  <a:pt x="113" y="28"/>
                  <a:pt x="113" y="28"/>
                </a:cubicBezTo>
                <a:cubicBezTo>
                  <a:pt x="113" y="28"/>
                  <a:pt x="113" y="28"/>
                  <a:pt x="113" y="28"/>
                </a:cubicBezTo>
                <a:cubicBezTo>
                  <a:pt x="95" y="10"/>
                  <a:pt x="95" y="10"/>
                  <a:pt x="95" y="10"/>
                </a:cubicBezTo>
                <a:cubicBezTo>
                  <a:pt x="70" y="10"/>
                  <a:pt x="70" y="10"/>
                  <a:pt x="70" y="10"/>
                </a:cubicBezTo>
                <a:cubicBezTo>
                  <a:pt x="70" y="10"/>
                  <a:pt x="70" y="10"/>
                  <a:pt x="70" y="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52" name="Freeform 4041"/>
          <p:cNvSpPr>
            <a:spLocks noEditPoints="1"/>
          </p:cNvSpPr>
          <p:nvPr/>
        </p:nvSpPr>
        <p:spPr bwMode="auto">
          <a:xfrm>
            <a:off x="7435472" y="5565501"/>
            <a:ext cx="201215" cy="223748"/>
          </a:xfrm>
          <a:custGeom>
            <a:avLst/>
            <a:gdLst>
              <a:gd name="T0" fmla="*/ 51 w 124"/>
              <a:gd name="T1" fmla="*/ 17 h 138"/>
              <a:gd name="T2" fmla="*/ 48 w 124"/>
              <a:gd name="T3" fmla="*/ 14 h 138"/>
              <a:gd name="T4" fmla="*/ 51 w 124"/>
              <a:gd name="T5" fmla="*/ 11 h 138"/>
              <a:gd name="T6" fmla="*/ 59 w 124"/>
              <a:gd name="T7" fmla="*/ 11 h 138"/>
              <a:gd name="T8" fmla="*/ 59 w 124"/>
              <a:gd name="T9" fmla="*/ 3 h 138"/>
              <a:gd name="T10" fmla="*/ 62 w 124"/>
              <a:gd name="T11" fmla="*/ 0 h 138"/>
              <a:gd name="T12" fmla="*/ 65 w 124"/>
              <a:gd name="T13" fmla="*/ 3 h 138"/>
              <a:gd name="T14" fmla="*/ 65 w 124"/>
              <a:gd name="T15" fmla="*/ 11 h 138"/>
              <a:gd name="T16" fmla="*/ 73 w 124"/>
              <a:gd name="T17" fmla="*/ 11 h 138"/>
              <a:gd name="T18" fmla="*/ 76 w 124"/>
              <a:gd name="T19" fmla="*/ 14 h 138"/>
              <a:gd name="T20" fmla="*/ 73 w 124"/>
              <a:gd name="T21" fmla="*/ 17 h 138"/>
              <a:gd name="T22" fmla="*/ 65 w 124"/>
              <a:gd name="T23" fmla="*/ 17 h 138"/>
              <a:gd name="T24" fmla="*/ 65 w 124"/>
              <a:gd name="T25" fmla="*/ 25 h 138"/>
              <a:gd name="T26" fmla="*/ 66 w 124"/>
              <a:gd name="T27" fmla="*/ 25 h 138"/>
              <a:gd name="T28" fmla="*/ 66 w 124"/>
              <a:gd name="T29" fmla="*/ 26 h 138"/>
              <a:gd name="T30" fmla="*/ 121 w 124"/>
              <a:gd name="T31" fmla="*/ 91 h 138"/>
              <a:gd name="T32" fmla="*/ 117 w 124"/>
              <a:gd name="T33" fmla="*/ 100 h 138"/>
              <a:gd name="T34" fmla="*/ 105 w 124"/>
              <a:gd name="T35" fmla="*/ 100 h 138"/>
              <a:gd name="T36" fmla="*/ 105 w 124"/>
              <a:gd name="T37" fmla="*/ 128 h 138"/>
              <a:gd name="T38" fmla="*/ 117 w 124"/>
              <a:gd name="T39" fmla="*/ 128 h 138"/>
              <a:gd name="T40" fmla="*/ 122 w 124"/>
              <a:gd name="T41" fmla="*/ 133 h 138"/>
              <a:gd name="T42" fmla="*/ 117 w 124"/>
              <a:gd name="T43" fmla="*/ 138 h 138"/>
              <a:gd name="T44" fmla="*/ 8 w 124"/>
              <a:gd name="T45" fmla="*/ 138 h 138"/>
              <a:gd name="T46" fmla="*/ 2 w 124"/>
              <a:gd name="T47" fmla="*/ 133 h 138"/>
              <a:gd name="T48" fmla="*/ 8 w 124"/>
              <a:gd name="T49" fmla="*/ 128 h 138"/>
              <a:gd name="T50" fmla="*/ 20 w 124"/>
              <a:gd name="T51" fmla="*/ 128 h 138"/>
              <a:gd name="T52" fmla="*/ 20 w 124"/>
              <a:gd name="T53" fmla="*/ 100 h 138"/>
              <a:gd name="T54" fmla="*/ 8 w 124"/>
              <a:gd name="T55" fmla="*/ 100 h 138"/>
              <a:gd name="T56" fmla="*/ 4 w 124"/>
              <a:gd name="T57" fmla="*/ 91 h 138"/>
              <a:gd name="T58" fmla="*/ 58 w 124"/>
              <a:gd name="T59" fmla="*/ 26 h 138"/>
              <a:gd name="T60" fmla="*/ 59 w 124"/>
              <a:gd name="T61" fmla="*/ 25 h 138"/>
              <a:gd name="T62" fmla="*/ 59 w 124"/>
              <a:gd name="T63" fmla="*/ 17 h 138"/>
              <a:gd name="T64" fmla="*/ 51 w 124"/>
              <a:gd name="T65" fmla="*/ 17 h 138"/>
              <a:gd name="T66" fmla="*/ 30 w 124"/>
              <a:gd name="T67" fmla="*/ 128 h 138"/>
              <a:gd name="T68" fmla="*/ 43 w 124"/>
              <a:gd name="T69" fmla="*/ 128 h 138"/>
              <a:gd name="T70" fmla="*/ 43 w 124"/>
              <a:gd name="T71" fmla="*/ 97 h 138"/>
              <a:gd name="T72" fmla="*/ 62 w 124"/>
              <a:gd name="T73" fmla="*/ 78 h 138"/>
              <a:gd name="T74" fmla="*/ 81 w 124"/>
              <a:gd name="T75" fmla="*/ 97 h 138"/>
              <a:gd name="T76" fmla="*/ 81 w 124"/>
              <a:gd name="T77" fmla="*/ 128 h 138"/>
              <a:gd name="T78" fmla="*/ 94 w 124"/>
              <a:gd name="T79" fmla="*/ 128 h 138"/>
              <a:gd name="T80" fmla="*/ 94 w 124"/>
              <a:gd name="T81" fmla="*/ 95 h 138"/>
              <a:gd name="T82" fmla="*/ 94 w 124"/>
              <a:gd name="T83" fmla="*/ 95 h 138"/>
              <a:gd name="T84" fmla="*/ 99 w 124"/>
              <a:gd name="T85" fmla="*/ 89 h 138"/>
              <a:gd name="T86" fmla="*/ 105 w 124"/>
              <a:gd name="T87" fmla="*/ 89 h 138"/>
              <a:gd name="T88" fmla="*/ 62 w 124"/>
              <a:gd name="T89" fmla="*/ 38 h 138"/>
              <a:gd name="T90" fmla="*/ 19 w 124"/>
              <a:gd name="T91" fmla="*/ 89 h 138"/>
              <a:gd name="T92" fmla="*/ 25 w 124"/>
              <a:gd name="T93" fmla="*/ 89 h 138"/>
              <a:gd name="T94" fmla="*/ 25 w 124"/>
              <a:gd name="T95" fmla="*/ 89 h 138"/>
              <a:gd name="T96" fmla="*/ 30 w 124"/>
              <a:gd name="T97" fmla="*/ 95 h 138"/>
              <a:gd name="T98" fmla="*/ 30 w 124"/>
              <a:gd name="T99" fmla="*/ 128 h 138"/>
              <a:gd name="T100" fmla="*/ 50 w 124"/>
              <a:gd name="T101" fmla="*/ 128 h 138"/>
              <a:gd name="T102" fmla="*/ 75 w 124"/>
              <a:gd name="T103" fmla="*/ 128 h 138"/>
              <a:gd name="T104" fmla="*/ 75 w 124"/>
              <a:gd name="T105" fmla="*/ 97 h 138"/>
              <a:gd name="T106" fmla="*/ 62 w 124"/>
              <a:gd name="T107" fmla="*/ 84 h 138"/>
              <a:gd name="T108" fmla="*/ 50 w 124"/>
              <a:gd name="T109" fmla="*/ 97 h 138"/>
              <a:gd name="T110" fmla="*/ 50 w 124"/>
              <a:gd name="T111" fmla="*/ 128 h 13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4" h="138">
                <a:moveTo>
                  <a:pt x="51" y="17"/>
                </a:moveTo>
                <a:cubicBezTo>
                  <a:pt x="49" y="17"/>
                  <a:pt x="48" y="16"/>
                  <a:pt x="48" y="14"/>
                </a:cubicBezTo>
                <a:cubicBezTo>
                  <a:pt x="48" y="12"/>
                  <a:pt x="49" y="11"/>
                  <a:pt x="51" y="11"/>
                </a:cubicBezTo>
                <a:cubicBezTo>
                  <a:pt x="59" y="11"/>
                  <a:pt x="59" y="11"/>
                  <a:pt x="59" y="11"/>
                </a:cubicBezTo>
                <a:cubicBezTo>
                  <a:pt x="59" y="3"/>
                  <a:pt x="59" y="3"/>
                  <a:pt x="59" y="3"/>
                </a:cubicBezTo>
                <a:cubicBezTo>
                  <a:pt x="59" y="1"/>
                  <a:pt x="60" y="0"/>
                  <a:pt x="62" y="0"/>
                </a:cubicBezTo>
                <a:cubicBezTo>
                  <a:pt x="64" y="0"/>
                  <a:pt x="65" y="1"/>
                  <a:pt x="65" y="3"/>
                </a:cubicBezTo>
                <a:cubicBezTo>
                  <a:pt x="65" y="11"/>
                  <a:pt x="65" y="11"/>
                  <a:pt x="65" y="11"/>
                </a:cubicBezTo>
                <a:cubicBezTo>
                  <a:pt x="73" y="11"/>
                  <a:pt x="73" y="11"/>
                  <a:pt x="73" y="11"/>
                </a:cubicBezTo>
                <a:cubicBezTo>
                  <a:pt x="75" y="11"/>
                  <a:pt x="76" y="12"/>
                  <a:pt x="76" y="14"/>
                </a:cubicBezTo>
                <a:cubicBezTo>
                  <a:pt x="76" y="16"/>
                  <a:pt x="75" y="17"/>
                  <a:pt x="73" y="17"/>
                </a:cubicBezTo>
                <a:cubicBezTo>
                  <a:pt x="65" y="17"/>
                  <a:pt x="65" y="17"/>
                  <a:pt x="65" y="17"/>
                </a:cubicBezTo>
                <a:cubicBezTo>
                  <a:pt x="65" y="25"/>
                  <a:pt x="65" y="25"/>
                  <a:pt x="65" y="25"/>
                </a:cubicBezTo>
                <a:cubicBezTo>
                  <a:pt x="66" y="25"/>
                  <a:pt x="66" y="25"/>
                  <a:pt x="66" y="25"/>
                </a:cubicBezTo>
                <a:cubicBezTo>
                  <a:pt x="66" y="25"/>
                  <a:pt x="66" y="26"/>
                  <a:pt x="66" y="26"/>
                </a:cubicBezTo>
                <a:cubicBezTo>
                  <a:pt x="121" y="91"/>
                  <a:pt x="121" y="91"/>
                  <a:pt x="121" y="91"/>
                </a:cubicBezTo>
                <a:cubicBezTo>
                  <a:pt x="124" y="95"/>
                  <a:pt x="121" y="100"/>
                  <a:pt x="117" y="100"/>
                </a:cubicBezTo>
                <a:cubicBezTo>
                  <a:pt x="105" y="100"/>
                  <a:pt x="105" y="100"/>
                  <a:pt x="105" y="100"/>
                </a:cubicBezTo>
                <a:cubicBezTo>
                  <a:pt x="105" y="128"/>
                  <a:pt x="105" y="128"/>
                  <a:pt x="105" y="128"/>
                </a:cubicBezTo>
                <a:cubicBezTo>
                  <a:pt x="117" y="128"/>
                  <a:pt x="117" y="128"/>
                  <a:pt x="117" y="128"/>
                </a:cubicBezTo>
                <a:cubicBezTo>
                  <a:pt x="120" y="128"/>
                  <a:pt x="122" y="130"/>
                  <a:pt x="122" y="133"/>
                </a:cubicBezTo>
                <a:cubicBezTo>
                  <a:pt x="122" y="136"/>
                  <a:pt x="120" y="138"/>
                  <a:pt x="117" y="138"/>
                </a:cubicBezTo>
                <a:cubicBezTo>
                  <a:pt x="80" y="138"/>
                  <a:pt x="44" y="138"/>
                  <a:pt x="8" y="138"/>
                </a:cubicBezTo>
                <a:cubicBezTo>
                  <a:pt x="5" y="138"/>
                  <a:pt x="2" y="136"/>
                  <a:pt x="2" y="133"/>
                </a:cubicBezTo>
                <a:cubicBezTo>
                  <a:pt x="2" y="130"/>
                  <a:pt x="5" y="128"/>
                  <a:pt x="8" y="128"/>
                </a:cubicBezTo>
                <a:cubicBezTo>
                  <a:pt x="20" y="128"/>
                  <a:pt x="20" y="128"/>
                  <a:pt x="20" y="128"/>
                </a:cubicBezTo>
                <a:cubicBezTo>
                  <a:pt x="20" y="100"/>
                  <a:pt x="20" y="100"/>
                  <a:pt x="20" y="100"/>
                </a:cubicBezTo>
                <a:cubicBezTo>
                  <a:pt x="8" y="100"/>
                  <a:pt x="8" y="100"/>
                  <a:pt x="8" y="100"/>
                </a:cubicBezTo>
                <a:cubicBezTo>
                  <a:pt x="3" y="100"/>
                  <a:pt x="0" y="94"/>
                  <a:pt x="4" y="91"/>
                </a:cubicBezTo>
                <a:cubicBezTo>
                  <a:pt x="58" y="26"/>
                  <a:pt x="58" y="26"/>
                  <a:pt x="58" y="26"/>
                </a:cubicBezTo>
                <a:cubicBezTo>
                  <a:pt x="58" y="25"/>
                  <a:pt x="58" y="25"/>
                  <a:pt x="59" y="25"/>
                </a:cubicBezTo>
                <a:cubicBezTo>
                  <a:pt x="59" y="17"/>
                  <a:pt x="59" y="17"/>
                  <a:pt x="59" y="17"/>
                </a:cubicBezTo>
                <a:cubicBezTo>
                  <a:pt x="51" y="17"/>
                  <a:pt x="51" y="17"/>
                  <a:pt x="51" y="17"/>
                </a:cubicBezTo>
                <a:close/>
                <a:moveTo>
                  <a:pt x="30" y="128"/>
                </a:moveTo>
                <a:cubicBezTo>
                  <a:pt x="43" y="128"/>
                  <a:pt x="43" y="128"/>
                  <a:pt x="43" y="128"/>
                </a:cubicBezTo>
                <a:cubicBezTo>
                  <a:pt x="43" y="97"/>
                  <a:pt x="43" y="97"/>
                  <a:pt x="43" y="97"/>
                </a:cubicBezTo>
                <a:cubicBezTo>
                  <a:pt x="43" y="86"/>
                  <a:pt x="52" y="78"/>
                  <a:pt x="62" y="78"/>
                </a:cubicBezTo>
                <a:cubicBezTo>
                  <a:pt x="72" y="78"/>
                  <a:pt x="81" y="86"/>
                  <a:pt x="81" y="97"/>
                </a:cubicBezTo>
                <a:cubicBezTo>
                  <a:pt x="81" y="128"/>
                  <a:pt x="81" y="128"/>
                  <a:pt x="81" y="128"/>
                </a:cubicBezTo>
                <a:cubicBezTo>
                  <a:pt x="94" y="128"/>
                  <a:pt x="94" y="128"/>
                  <a:pt x="94" y="128"/>
                </a:cubicBezTo>
                <a:cubicBezTo>
                  <a:pt x="94" y="95"/>
                  <a:pt x="94" y="95"/>
                  <a:pt x="94" y="95"/>
                </a:cubicBezTo>
                <a:cubicBezTo>
                  <a:pt x="94" y="95"/>
                  <a:pt x="94" y="95"/>
                  <a:pt x="94" y="95"/>
                </a:cubicBezTo>
                <a:cubicBezTo>
                  <a:pt x="94" y="92"/>
                  <a:pt x="96" y="89"/>
                  <a:pt x="99" y="89"/>
                </a:cubicBezTo>
                <a:cubicBezTo>
                  <a:pt x="105" y="89"/>
                  <a:pt x="105" y="89"/>
                  <a:pt x="105" y="89"/>
                </a:cubicBezTo>
                <a:cubicBezTo>
                  <a:pt x="62" y="38"/>
                  <a:pt x="62" y="38"/>
                  <a:pt x="62" y="38"/>
                </a:cubicBezTo>
                <a:cubicBezTo>
                  <a:pt x="19" y="89"/>
                  <a:pt x="19" y="89"/>
                  <a:pt x="19" y="89"/>
                </a:cubicBezTo>
                <a:cubicBezTo>
                  <a:pt x="25" y="89"/>
                  <a:pt x="25" y="89"/>
                  <a:pt x="25" y="89"/>
                </a:cubicBezTo>
                <a:cubicBezTo>
                  <a:pt x="25" y="89"/>
                  <a:pt x="25" y="89"/>
                  <a:pt x="25" y="89"/>
                </a:cubicBezTo>
                <a:cubicBezTo>
                  <a:pt x="28" y="89"/>
                  <a:pt x="30" y="92"/>
                  <a:pt x="30" y="95"/>
                </a:cubicBezTo>
                <a:cubicBezTo>
                  <a:pt x="30" y="128"/>
                  <a:pt x="30" y="128"/>
                  <a:pt x="30" y="128"/>
                </a:cubicBezTo>
                <a:close/>
                <a:moveTo>
                  <a:pt x="50" y="128"/>
                </a:moveTo>
                <a:cubicBezTo>
                  <a:pt x="75" y="128"/>
                  <a:pt x="75" y="128"/>
                  <a:pt x="75" y="128"/>
                </a:cubicBezTo>
                <a:cubicBezTo>
                  <a:pt x="75" y="97"/>
                  <a:pt x="75" y="97"/>
                  <a:pt x="75" y="97"/>
                </a:cubicBezTo>
                <a:cubicBezTo>
                  <a:pt x="75" y="90"/>
                  <a:pt x="69" y="84"/>
                  <a:pt x="62" y="84"/>
                </a:cubicBezTo>
                <a:cubicBezTo>
                  <a:pt x="55" y="84"/>
                  <a:pt x="50" y="90"/>
                  <a:pt x="50" y="97"/>
                </a:cubicBezTo>
                <a:cubicBezTo>
                  <a:pt x="50" y="128"/>
                  <a:pt x="50" y="128"/>
                  <a:pt x="50" y="12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53" name="Freeform 4042"/>
          <p:cNvSpPr>
            <a:spLocks noEditPoints="1"/>
          </p:cNvSpPr>
          <p:nvPr/>
        </p:nvSpPr>
        <p:spPr bwMode="auto">
          <a:xfrm>
            <a:off x="9383969" y="5160428"/>
            <a:ext cx="229959" cy="212115"/>
          </a:xfrm>
          <a:custGeom>
            <a:avLst/>
            <a:gdLst>
              <a:gd name="T0" fmla="*/ 96 w 142"/>
              <a:gd name="T1" fmla="*/ 123 h 131"/>
              <a:gd name="T2" fmla="*/ 53 w 142"/>
              <a:gd name="T3" fmla="*/ 122 h 131"/>
              <a:gd name="T4" fmla="*/ 53 w 142"/>
              <a:gd name="T5" fmla="*/ 123 h 131"/>
              <a:gd name="T6" fmla="*/ 10 w 142"/>
              <a:gd name="T7" fmla="*/ 123 h 131"/>
              <a:gd name="T8" fmla="*/ 2 w 142"/>
              <a:gd name="T9" fmla="*/ 115 h 131"/>
              <a:gd name="T10" fmla="*/ 25 w 142"/>
              <a:gd name="T11" fmla="*/ 111 h 131"/>
              <a:gd name="T12" fmla="*/ 29 w 142"/>
              <a:gd name="T13" fmla="*/ 95 h 131"/>
              <a:gd name="T14" fmla="*/ 21 w 142"/>
              <a:gd name="T15" fmla="*/ 64 h 131"/>
              <a:gd name="T16" fmla="*/ 32 w 142"/>
              <a:gd name="T17" fmla="*/ 58 h 131"/>
              <a:gd name="T18" fmla="*/ 35 w 142"/>
              <a:gd name="T19" fmla="*/ 32 h 131"/>
              <a:gd name="T20" fmla="*/ 50 w 142"/>
              <a:gd name="T21" fmla="*/ 32 h 131"/>
              <a:gd name="T22" fmla="*/ 53 w 142"/>
              <a:gd name="T23" fmla="*/ 18 h 131"/>
              <a:gd name="T24" fmla="*/ 68 w 142"/>
              <a:gd name="T25" fmla="*/ 18 h 131"/>
              <a:gd name="T26" fmla="*/ 71 w 142"/>
              <a:gd name="T27" fmla="*/ 0 h 131"/>
              <a:gd name="T28" fmla="*/ 74 w 142"/>
              <a:gd name="T29" fmla="*/ 18 h 131"/>
              <a:gd name="T30" fmla="*/ 92 w 142"/>
              <a:gd name="T31" fmla="*/ 22 h 131"/>
              <a:gd name="T32" fmla="*/ 92 w 142"/>
              <a:gd name="T33" fmla="*/ 32 h 131"/>
              <a:gd name="T34" fmla="*/ 110 w 142"/>
              <a:gd name="T35" fmla="*/ 35 h 131"/>
              <a:gd name="T36" fmla="*/ 110 w 142"/>
              <a:gd name="T37" fmla="*/ 58 h 131"/>
              <a:gd name="T38" fmla="*/ 122 w 142"/>
              <a:gd name="T39" fmla="*/ 72 h 131"/>
              <a:gd name="T40" fmla="*/ 113 w 142"/>
              <a:gd name="T41" fmla="*/ 92 h 131"/>
              <a:gd name="T42" fmla="*/ 118 w 142"/>
              <a:gd name="T43" fmla="*/ 115 h 131"/>
              <a:gd name="T44" fmla="*/ 140 w 142"/>
              <a:gd name="T45" fmla="*/ 115 h 131"/>
              <a:gd name="T46" fmla="*/ 117 w 142"/>
              <a:gd name="T47" fmla="*/ 127 h 131"/>
              <a:gd name="T48" fmla="*/ 110 w 142"/>
              <a:gd name="T49" fmla="*/ 123 h 131"/>
              <a:gd name="T50" fmla="*/ 96 w 142"/>
              <a:gd name="T51" fmla="*/ 123 h 131"/>
              <a:gd name="T52" fmla="*/ 74 w 142"/>
              <a:gd name="T53" fmla="*/ 114 h 131"/>
              <a:gd name="T54" fmla="*/ 89 w 142"/>
              <a:gd name="T55" fmla="*/ 115 h 131"/>
              <a:gd name="T56" fmla="*/ 100 w 142"/>
              <a:gd name="T57" fmla="*/ 109 h 131"/>
              <a:gd name="T58" fmla="*/ 110 w 142"/>
              <a:gd name="T59" fmla="*/ 71 h 131"/>
              <a:gd name="T60" fmla="*/ 68 w 142"/>
              <a:gd name="T61" fmla="*/ 110 h 131"/>
              <a:gd name="T62" fmla="*/ 31 w 142"/>
              <a:gd name="T63" fmla="*/ 71 h 131"/>
              <a:gd name="T64" fmla="*/ 42 w 142"/>
              <a:gd name="T65" fmla="*/ 117 h 131"/>
              <a:gd name="T66" fmla="*/ 45 w 142"/>
              <a:gd name="T67" fmla="*/ 115 h 131"/>
              <a:gd name="T68" fmla="*/ 68 w 142"/>
              <a:gd name="T69" fmla="*/ 110 h 131"/>
              <a:gd name="T70" fmla="*/ 68 w 142"/>
              <a:gd name="T71" fmla="*/ 37 h 131"/>
              <a:gd name="T72" fmla="*/ 74 w 142"/>
              <a:gd name="T73" fmla="*/ 37 h 131"/>
              <a:gd name="T74" fmla="*/ 103 w 142"/>
              <a:gd name="T75" fmla="*/ 39 h 131"/>
              <a:gd name="T76" fmla="*/ 89 w 142"/>
              <a:gd name="T77" fmla="*/ 39 h 131"/>
              <a:gd name="T78" fmla="*/ 86 w 142"/>
              <a:gd name="T79" fmla="*/ 25 h 131"/>
              <a:gd name="T80" fmla="*/ 56 w 142"/>
              <a:gd name="T81" fmla="*/ 35 h 131"/>
              <a:gd name="T82" fmla="*/ 53 w 142"/>
              <a:gd name="T83" fmla="*/ 39 h 131"/>
              <a:gd name="T84" fmla="*/ 38 w 142"/>
              <a:gd name="T85" fmla="*/ 54 h 13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42" h="131">
                <a:moveTo>
                  <a:pt x="96" y="123"/>
                </a:moveTo>
                <a:cubicBezTo>
                  <a:pt x="96" y="123"/>
                  <a:pt x="96" y="123"/>
                  <a:pt x="96" y="123"/>
                </a:cubicBezTo>
                <a:cubicBezTo>
                  <a:pt x="88" y="131"/>
                  <a:pt x="75" y="131"/>
                  <a:pt x="67" y="123"/>
                </a:cubicBezTo>
                <a:cubicBezTo>
                  <a:pt x="63" y="119"/>
                  <a:pt x="57" y="119"/>
                  <a:pt x="53" y="122"/>
                </a:cubicBezTo>
                <a:cubicBezTo>
                  <a:pt x="53" y="123"/>
                  <a:pt x="53" y="123"/>
                  <a:pt x="53" y="123"/>
                </a:cubicBezTo>
                <a:cubicBezTo>
                  <a:pt x="53" y="123"/>
                  <a:pt x="53" y="123"/>
                  <a:pt x="53" y="123"/>
                </a:cubicBezTo>
                <a:cubicBezTo>
                  <a:pt x="45" y="131"/>
                  <a:pt x="32" y="131"/>
                  <a:pt x="24" y="123"/>
                </a:cubicBezTo>
                <a:cubicBezTo>
                  <a:pt x="20" y="119"/>
                  <a:pt x="13" y="119"/>
                  <a:pt x="10" y="123"/>
                </a:cubicBezTo>
                <a:cubicBezTo>
                  <a:pt x="7" y="125"/>
                  <a:pt x="4" y="125"/>
                  <a:pt x="2" y="123"/>
                </a:cubicBezTo>
                <a:cubicBezTo>
                  <a:pt x="0" y="120"/>
                  <a:pt x="0" y="117"/>
                  <a:pt x="2" y="115"/>
                </a:cubicBezTo>
                <a:cubicBezTo>
                  <a:pt x="8" y="109"/>
                  <a:pt x="17" y="107"/>
                  <a:pt x="25" y="110"/>
                </a:cubicBezTo>
                <a:cubicBezTo>
                  <a:pt x="25" y="111"/>
                  <a:pt x="25" y="111"/>
                  <a:pt x="25" y="111"/>
                </a:cubicBezTo>
                <a:cubicBezTo>
                  <a:pt x="27" y="112"/>
                  <a:pt x="29" y="113"/>
                  <a:pt x="31" y="115"/>
                </a:cubicBezTo>
                <a:cubicBezTo>
                  <a:pt x="31" y="107"/>
                  <a:pt x="31" y="101"/>
                  <a:pt x="29" y="95"/>
                </a:cubicBezTo>
                <a:cubicBezTo>
                  <a:pt x="28" y="88"/>
                  <a:pt x="25" y="81"/>
                  <a:pt x="19" y="72"/>
                </a:cubicBezTo>
                <a:cubicBezTo>
                  <a:pt x="18" y="69"/>
                  <a:pt x="19" y="66"/>
                  <a:pt x="21" y="64"/>
                </a:cubicBezTo>
                <a:cubicBezTo>
                  <a:pt x="21" y="64"/>
                  <a:pt x="21" y="64"/>
                  <a:pt x="21" y="64"/>
                </a:cubicBezTo>
                <a:cubicBezTo>
                  <a:pt x="32" y="58"/>
                  <a:pt x="32" y="58"/>
                  <a:pt x="32" y="58"/>
                </a:cubicBezTo>
                <a:cubicBezTo>
                  <a:pt x="32" y="35"/>
                  <a:pt x="32" y="35"/>
                  <a:pt x="32" y="35"/>
                </a:cubicBezTo>
                <a:cubicBezTo>
                  <a:pt x="32" y="34"/>
                  <a:pt x="33" y="32"/>
                  <a:pt x="35" y="32"/>
                </a:cubicBezTo>
                <a:cubicBezTo>
                  <a:pt x="35" y="32"/>
                  <a:pt x="35" y="32"/>
                  <a:pt x="35" y="32"/>
                </a:cubicBezTo>
                <a:cubicBezTo>
                  <a:pt x="50" y="32"/>
                  <a:pt x="50" y="32"/>
                  <a:pt x="50" y="32"/>
                </a:cubicBezTo>
                <a:cubicBezTo>
                  <a:pt x="50" y="22"/>
                  <a:pt x="50" y="22"/>
                  <a:pt x="50" y="22"/>
                </a:cubicBezTo>
                <a:cubicBezTo>
                  <a:pt x="50" y="20"/>
                  <a:pt x="51" y="18"/>
                  <a:pt x="53" y="18"/>
                </a:cubicBezTo>
                <a:cubicBezTo>
                  <a:pt x="53" y="18"/>
                  <a:pt x="53" y="18"/>
                  <a:pt x="53" y="18"/>
                </a:cubicBezTo>
                <a:cubicBezTo>
                  <a:pt x="68" y="18"/>
                  <a:pt x="68" y="18"/>
                  <a:pt x="68" y="18"/>
                </a:cubicBezTo>
                <a:cubicBezTo>
                  <a:pt x="68" y="3"/>
                  <a:pt x="68" y="3"/>
                  <a:pt x="68" y="3"/>
                </a:cubicBezTo>
                <a:cubicBezTo>
                  <a:pt x="68" y="2"/>
                  <a:pt x="69" y="0"/>
                  <a:pt x="71" y="0"/>
                </a:cubicBezTo>
                <a:cubicBezTo>
                  <a:pt x="73" y="0"/>
                  <a:pt x="74" y="2"/>
                  <a:pt x="74" y="3"/>
                </a:cubicBezTo>
                <a:cubicBezTo>
                  <a:pt x="74" y="18"/>
                  <a:pt x="74" y="18"/>
                  <a:pt x="74" y="18"/>
                </a:cubicBezTo>
                <a:cubicBezTo>
                  <a:pt x="89" y="18"/>
                  <a:pt x="89" y="18"/>
                  <a:pt x="89" y="18"/>
                </a:cubicBezTo>
                <a:cubicBezTo>
                  <a:pt x="91" y="18"/>
                  <a:pt x="92" y="20"/>
                  <a:pt x="92" y="22"/>
                </a:cubicBezTo>
                <a:cubicBezTo>
                  <a:pt x="92" y="22"/>
                  <a:pt x="92" y="22"/>
                  <a:pt x="92" y="22"/>
                </a:cubicBezTo>
                <a:cubicBezTo>
                  <a:pt x="92" y="32"/>
                  <a:pt x="92" y="32"/>
                  <a:pt x="92" y="32"/>
                </a:cubicBezTo>
                <a:cubicBezTo>
                  <a:pt x="107" y="32"/>
                  <a:pt x="107" y="32"/>
                  <a:pt x="107" y="32"/>
                </a:cubicBezTo>
                <a:cubicBezTo>
                  <a:pt x="108" y="32"/>
                  <a:pt x="110" y="34"/>
                  <a:pt x="110" y="35"/>
                </a:cubicBezTo>
                <a:cubicBezTo>
                  <a:pt x="110" y="35"/>
                  <a:pt x="110" y="35"/>
                  <a:pt x="110" y="35"/>
                </a:cubicBezTo>
                <a:cubicBezTo>
                  <a:pt x="110" y="58"/>
                  <a:pt x="110" y="58"/>
                  <a:pt x="110" y="58"/>
                </a:cubicBezTo>
                <a:cubicBezTo>
                  <a:pt x="120" y="64"/>
                  <a:pt x="120" y="64"/>
                  <a:pt x="120" y="64"/>
                </a:cubicBezTo>
                <a:cubicBezTo>
                  <a:pt x="123" y="66"/>
                  <a:pt x="124" y="69"/>
                  <a:pt x="122" y="72"/>
                </a:cubicBezTo>
                <a:cubicBezTo>
                  <a:pt x="122" y="72"/>
                  <a:pt x="122" y="72"/>
                  <a:pt x="122" y="72"/>
                </a:cubicBezTo>
                <a:cubicBezTo>
                  <a:pt x="118" y="80"/>
                  <a:pt x="115" y="86"/>
                  <a:pt x="113" y="92"/>
                </a:cubicBezTo>
                <a:cubicBezTo>
                  <a:pt x="111" y="98"/>
                  <a:pt x="111" y="103"/>
                  <a:pt x="111" y="110"/>
                </a:cubicBezTo>
                <a:cubicBezTo>
                  <a:pt x="113" y="111"/>
                  <a:pt x="116" y="113"/>
                  <a:pt x="118" y="115"/>
                </a:cubicBezTo>
                <a:cubicBezTo>
                  <a:pt x="122" y="119"/>
                  <a:pt x="128" y="119"/>
                  <a:pt x="132" y="115"/>
                </a:cubicBezTo>
                <a:cubicBezTo>
                  <a:pt x="134" y="113"/>
                  <a:pt x="138" y="113"/>
                  <a:pt x="140" y="115"/>
                </a:cubicBezTo>
                <a:cubicBezTo>
                  <a:pt x="142" y="117"/>
                  <a:pt x="142" y="120"/>
                  <a:pt x="140" y="123"/>
                </a:cubicBezTo>
                <a:cubicBezTo>
                  <a:pt x="134" y="128"/>
                  <a:pt x="125" y="130"/>
                  <a:pt x="117" y="127"/>
                </a:cubicBezTo>
                <a:cubicBezTo>
                  <a:pt x="117" y="127"/>
                  <a:pt x="117" y="127"/>
                  <a:pt x="117" y="127"/>
                </a:cubicBezTo>
                <a:cubicBezTo>
                  <a:pt x="115" y="126"/>
                  <a:pt x="112" y="124"/>
                  <a:pt x="110" y="123"/>
                </a:cubicBezTo>
                <a:cubicBezTo>
                  <a:pt x="107" y="119"/>
                  <a:pt x="100" y="119"/>
                  <a:pt x="96" y="122"/>
                </a:cubicBezTo>
                <a:cubicBezTo>
                  <a:pt x="96" y="123"/>
                  <a:pt x="96" y="123"/>
                  <a:pt x="96" y="123"/>
                </a:cubicBezTo>
                <a:close/>
                <a:moveTo>
                  <a:pt x="74" y="50"/>
                </a:moveTo>
                <a:cubicBezTo>
                  <a:pt x="74" y="114"/>
                  <a:pt x="74" y="114"/>
                  <a:pt x="74" y="114"/>
                </a:cubicBezTo>
                <a:cubicBezTo>
                  <a:pt x="75" y="115"/>
                  <a:pt x="75" y="115"/>
                  <a:pt x="75" y="115"/>
                </a:cubicBezTo>
                <a:cubicBezTo>
                  <a:pt x="78" y="119"/>
                  <a:pt x="85" y="119"/>
                  <a:pt x="89" y="115"/>
                </a:cubicBezTo>
                <a:cubicBezTo>
                  <a:pt x="89" y="115"/>
                  <a:pt x="89" y="115"/>
                  <a:pt x="89" y="115"/>
                </a:cubicBezTo>
                <a:cubicBezTo>
                  <a:pt x="92" y="112"/>
                  <a:pt x="96" y="110"/>
                  <a:pt x="100" y="109"/>
                </a:cubicBezTo>
                <a:cubicBezTo>
                  <a:pt x="100" y="102"/>
                  <a:pt x="101" y="96"/>
                  <a:pt x="103" y="89"/>
                </a:cubicBezTo>
                <a:cubicBezTo>
                  <a:pt x="104" y="84"/>
                  <a:pt x="107" y="78"/>
                  <a:pt x="110" y="71"/>
                </a:cubicBezTo>
                <a:cubicBezTo>
                  <a:pt x="74" y="50"/>
                  <a:pt x="74" y="50"/>
                  <a:pt x="74" y="50"/>
                </a:cubicBezTo>
                <a:close/>
                <a:moveTo>
                  <a:pt x="68" y="110"/>
                </a:moveTo>
                <a:cubicBezTo>
                  <a:pt x="68" y="50"/>
                  <a:pt x="68" y="50"/>
                  <a:pt x="68" y="50"/>
                </a:cubicBezTo>
                <a:cubicBezTo>
                  <a:pt x="31" y="71"/>
                  <a:pt x="31" y="71"/>
                  <a:pt x="31" y="71"/>
                </a:cubicBezTo>
                <a:cubicBezTo>
                  <a:pt x="36" y="79"/>
                  <a:pt x="38" y="86"/>
                  <a:pt x="40" y="93"/>
                </a:cubicBezTo>
                <a:cubicBezTo>
                  <a:pt x="42" y="100"/>
                  <a:pt x="42" y="107"/>
                  <a:pt x="42" y="117"/>
                </a:cubicBezTo>
                <a:cubicBezTo>
                  <a:pt x="43" y="117"/>
                  <a:pt x="44" y="116"/>
                  <a:pt x="45" y="115"/>
                </a:cubicBezTo>
                <a:cubicBezTo>
                  <a:pt x="45" y="115"/>
                  <a:pt x="45" y="115"/>
                  <a:pt x="45" y="115"/>
                </a:cubicBezTo>
                <a:cubicBezTo>
                  <a:pt x="45" y="115"/>
                  <a:pt x="45" y="115"/>
                  <a:pt x="45" y="115"/>
                </a:cubicBezTo>
                <a:cubicBezTo>
                  <a:pt x="51" y="109"/>
                  <a:pt x="60" y="107"/>
                  <a:pt x="68" y="110"/>
                </a:cubicBezTo>
                <a:close/>
                <a:moveTo>
                  <a:pt x="38" y="54"/>
                </a:moveTo>
                <a:cubicBezTo>
                  <a:pt x="68" y="37"/>
                  <a:pt x="68" y="37"/>
                  <a:pt x="68" y="37"/>
                </a:cubicBezTo>
                <a:cubicBezTo>
                  <a:pt x="70" y="36"/>
                  <a:pt x="72" y="36"/>
                  <a:pt x="74" y="37"/>
                </a:cubicBezTo>
                <a:cubicBezTo>
                  <a:pt x="74" y="37"/>
                  <a:pt x="74" y="37"/>
                  <a:pt x="74" y="37"/>
                </a:cubicBezTo>
                <a:cubicBezTo>
                  <a:pt x="103" y="54"/>
                  <a:pt x="103" y="54"/>
                  <a:pt x="103" y="54"/>
                </a:cubicBezTo>
                <a:cubicBezTo>
                  <a:pt x="103" y="39"/>
                  <a:pt x="103" y="39"/>
                  <a:pt x="103" y="39"/>
                </a:cubicBezTo>
                <a:cubicBezTo>
                  <a:pt x="89" y="39"/>
                  <a:pt x="89" y="39"/>
                  <a:pt x="89" y="39"/>
                </a:cubicBezTo>
                <a:cubicBezTo>
                  <a:pt x="89" y="39"/>
                  <a:pt x="89" y="39"/>
                  <a:pt x="89" y="39"/>
                </a:cubicBezTo>
                <a:cubicBezTo>
                  <a:pt x="87" y="39"/>
                  <a:pt x="86" y="37"/>
                  <a:pt x="86" y="35"/>
                </a:cubicBezTo>
                <a:cubicBezTo>
                  <a:pt x="86" y="25"/>
                  <a:pt x="86" y="25"/>
                  <a:pt x="86" y="25"/>
                </a:cubicBezTo>
                <a:cubicBezTo>
                  <a:pt x="76" y="25"/>
                  <a:pt x="66" y="25"/>
                  <a:pt x="56" y="25"/>
                </a:cubicBezTo>
                <a:cubicBezTo>
                  <a:pt x="56" y="35"/>
                  <a:pt x="56" y="35"/>
                  <a:pt x="56" y="35"/>
                </a:cubicBezTo>
                <a:cubicBezTo>
                  <a:pt x="56" y="35"/>
                  <a:pt x="56" y="35"/>
                  <a:pt x="56" y="35"/>
                </a:cubicBezTo>
                <a:cubicBezTo>
                  <a:pt x="56" y="37"/>
                  <a:pt x="55" y="39"/>
                  <a:pt x="53" y="39"/>
                </a:cubicBezTo>
                <a:cubicBezTo>
                  <a:pt x="38" y="39"/>
                  <a:pt x="38" y="39"/>
                  <a:pt x="38" y="39"/>
                </a:cubicBezTo>
                <a:cubicBezTo>
                  <a:pt x="38" y="54"/>
                  <a:pt x="38" y="54"/>
                  <a:pt x="38" y="5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54" name="Freeform 4043"/>
          <p:cNvSpPr>
            <a:spLocks noEditPoints="1"/>
          </p:cNvSpPr>
          <p:nvPr/>
        </p:nvSpPr>
        <p:spPr bwMode="auto">
          <a:xfrm>
            <a:off x="7008405" y="3792888"/>
            <a:ext cx="228591" cy="246328"/>
          </a:xfrm>
          <a:custGeom>
            <a:avLst/>
            <a:gdLst>
              <a:gd name="T0" fmla="*/ 140 w 141"/>
              <a:gd name="T1" fmla="*/ 39 h 152"/>
              <a:gd name="T2" fmla="*/ 141 w 141"/>
              <a:gd name="T3" fmla="*/ 45 h 152"/>
              <a:gd name="T4" fmla="*/ 135 w 141"/>
              <a:gd name="T5" fmla="*/ 146 h 152"/>
              <a:gd name="T6" fmla="*/ 20 w 141"/>
              <a:gd name="T7" fmla="*/ 152 h 152"/>
              <a:gd name="T8" fmla="*/ 0 w 141"/>
              <a:gd name="T9" fmla="*/ 132 h 152"/>
              <a:gd name="T10" fmla="*/ 6 w 141"/>
              <a:gd name="T11" fmla="*/ 31 h 152"/>
              <a:gd name="T12" fmla="*/ 69 w 141"/>
              <a:gd name="T13" fmla="*/ 25 h 152"/>
              <a:gd name="T14" fmla="*/ 78 w 141"/>
              <a:gd name="T15" fmla="*/ 10 h 152"/>
              <a:gd name="T16" fmla="*/ 128 w 141"/>
              <a:gd name="T17" fmla="*/ 11 h 152"/>
              <a:gd name="T18" fmla="*/ 139 w 141"/>
              <a:gd name="T19" fmla="*/ 36 h 152"/>
              <a:gd name="T20" fmla="*/ 103 w 141"/>
              <a:gd name="T21" fmla="*/ 19 h 152"/>
              <a:gd name="T22" fmla="*/ 120 w 141"/>
              <a:gd name="T23" fmla="*/ 36 h 152"/>
              <a:gd name="T24" fmla="*/ 103 w 141"/>
              <a:gd name="T25" fmla="*/ 54 h 152"/>
              <a:gd name="T26" fmla="*/ 85 w 141"/>
              <a:gd name="T27" fmla="*/ 36 h 152"/>
              <a:gd name="T28" fmla="*/ 103 w 141"/>
              <a:gd name="T29" fmla="*/ 19 h 152"/>
              <a:gd name="T30" fmla="*/ 103 w 141"/>
              <a:gd name="T31" fmla="*/ 25 h 152"/>
              <a:gd name="T32" fmla="*/ 92 w 141"/>
              <a:gd name="T33" fmla="*/ 36 h 152"/>
              <a:gd name="T34" fmla="*/ 103 w 141"/>
              <a:gd name="T35" fmla="*/ 47 h 152"/>
              <a:gd name="T36" fmla="*/ 114 w 141"/>
              <a:gd name="T37" fmla="*/ 36 h 152"/>
              <a:gd name="T38" fmla="*/ 67 w 141"/>
              <a:gd name="T39" fmla="*/ 36 h 152"/>
              <a:gd name="T40" fmla="*/ 13 w 141"/>
              <a:gd name="T41" fmla="*/ 39 h 152"/>
              <a:gd name="T42" fmla="*/ 11 w 141"/>
              <a:gd name="T43" fmla="*/ 132 h 152"/>
              <a:gd name="T44" fmla="*/ 20 w 141"/>
              <a:gd name="T45" fmla="*/ 141 h 152"/>
              <a:gd name="T46" fmla="*/ 127 w 141"/>
              <a:gd name="T47" fmla="*/ 138 h 152"/>
              <a:gd name="T48" fmla="*/ 130 w 141"/>
              <a:gd name="T49" fmla="*/ 59 h 152"/>
              <a:gd name="T50" fmla="*/ 105 w 141"/>
              <a:gd name="T51" fmla="*/ 82 h 152"/>
              <a:gd name="T52" fmla="*/ 100 w 141"/>
              <a:gd name="T53" fmla="*/ 82 h 152"/>
              <a:gd name="T54" fmla="*/ 100 w 141"/>
              <a:gd name="T55" fmla="*/ 82 h 152"/>
              <a:gd name="T56" fmla="*/ 74 w 141"/>
              <a:gd name="T57" fmla="*/ 56 h 152"/>
              <a:gd name="T58" fmla="*/ 123 w 141"/>
              <a:gd name="T59" fmla="*/ 15 h 152"/>
              <a:gd name="T60" fmla="*/ 82 w 141"/>
              <a:gd name="T61" fmla="*/ 15 h 152"/>
              <a:gd name="T62" fmla="*/ 74 w 141"/>
              <a:gd name="T63" fmla="*/ 36 h 152"/>
              <a:gd name="T64" fmla="*/ 93 w 141"/>
              <a:gd name="T65" fmla="*/ 63 h 152"/>
              <a:gd name="T66" fmla="*/ 103 w 141"/>
              <a:gd name="T67" fmla="*/ 75 h 152"/>
              <a:gd name="T68" fmla="*/ 113 w 141"/>
              <a:gd name="T69" fmla="*/ 63 h 152"/>
              <a:gd name="T70" fmla="*/ 132 w 141"/>
              <a:gd name="T71" fmla="*/ 36 h 152"/>
              <a:gd name="T72" fmla="*/ 123 w 141"/>
              <a:gd name="T73" fmla="*/ 15 h 152"/>
              <a:gd name="T74" fmla="*/ 81 w 141"/>
              <a:gd name="T75" fmla="*/ 77 h 152"/>
              <a:gd name="T76" fmla="*/ 85 w 141"/>
              <a:gd name="T77" fmla="*/ 81 h 152"/>
              <a:gd name="T78" fmla="*/ 95 w 141"/>
              <a:gd name="T79" fmla="*/ 109 h 152"/>
              <a:gd name="T80" fmla="*/ 120 w 141"/>
              <a:gd name="T81" fmla="*/ 88 h 152"/>
              <a:gd name="T82" fmla="*/ 100 w 141"/>
              <a:gd name="T83" fmla="*/ 114 h 152"/>
              <a:gd name="T84" fmla="*/ 107 w 141"/>
              <a:gd name="T85" fmla="*/ 125 h 152"/>
              <a:gd name="T86" fmla="*/ 93 w 141"/>
              <a:gd name="T87" fmla="*/ 116 h 152"/>
              <a:gd name="T88" fmla="*/ 93 w 141"/>
              <a:gd name="T89" fmla="*/ 116 h 152"/>
              <a:gd name="T90" fmla="*/ 93 w 141"/>
              <a:gd name="T91" fmla="*/ 116 h 152"/>
              <a:gd name="T92" fmla="*/ 93 w 141"/>
              <a:gd name="T93" fmla="*/ 116 h 152"/>
              <a:gd name="T94" fmla="*/ 35 w 141"/>
              <a:gd name="T95" fmla="*/ 132 h 152"/>
              <a:gd name="T96" fmla="*/ 30 w 141"/>
              <a:gd name="T97" fmla="*/ 128 h 152"/>
              <a:gd name="T98" fmla="*/ 52 w 141"/>
              <a:gd name="T99" fmla="*/ 75 h 152"/>
              <a:gd name="T100" fmla="*/ 22 w 141"/>
              <a:gd name="T101" fmla="*/ 100 h 152"/>
              <a:gd name="T102" fmla="*/ 47 w 141"/>
              <a:gd name="T103" fmla="*/ 70 h 152"/>
              <a:gd name="T104" fmla="*/ 31 w 141"/>
              <a:gd name="T105" fmla="*/ 50 h 152"/>
              <a:gd name="T106" fmla="*/ 54 w 141"/>
              <a:gd name="T107" fmla="*/ 68 h 152"/>
              <a:gd name="T108" fmla="*/ 54 w 141"/>
              <a:gd name="T109" fmla="*/ 68 h 152"/>
              <a:gd name="T110" fmla="*/ 54 w 141"/>
              <a:gd name="T111" fmla="*/ 68 h 152"/>
              <a:gd name="T112" fmla="*/ 81 w 141"/>
              <a:gd name="T113" fmla="*/ 77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41" h="152">
                <a:moveTo>
                  <a:pt x="139" y="36"/>
                </a:moveTo>
                <a:cubicBezTo>
                  <a:pt x="139" y="37"/>
                  <a:pt x="139" y="38"/>
                  <a:pt x="140" y="39"/>
                </a:cubicBezTo>
                <a:cubicBezTo>
                  <a:pt x="140" y="39"/>
                  <a:pt x="140" y="39"/>
                  <a:pt x="140" y="39"/>
                </a:cubicBezTo>
                <a:cubicBezTo>
                  <a:pt x="140" y="41"/>
                  <a:pt x="141" y="43"/>
                  <a:pt x="141" y="45"/>
                </a:cubicBezTo>
                <a:cubicBezTo>
                  <a:pt x="141" y="132"/>
                  <a:pt x="141" y="132"/>
                  <a:pt x="141" y="132"/>
                </a:cubicBezTo>
                <a:cubicBezTo>
                  <a:pt x="141" y="137"/>
                  <a:pt x="138" y="142"/>
                  <a:pt x="135" y="146"/>
                </a:cubicBezTo>
                <a:cubicBezTo>
                  <a:pt x="131" y="150"/>
                  <a:pt x="126" y="152"/>
                  <a:pt x="120" y="152"/>
                </a:cubicBezTo>
                <a:cubicBezTo>
                  <a:pt x="20" y="152"/>
                  <a:pt x="20" y="152"/>
                  <a:pt x="20" y="152"/>
                </a:cubicBezTo>
                <a:cubicBezTo>
                  <a:pt x="14" y="152"/>
                  <a:pt x="9" y="150"/>
                  <a:pt x="6" y="146"/>
                </a:cubicBezTo>
                <a:cubicBezTo>
                  <a:pt x="2" y="142"/>
                  <a:pt x="0" y="137"/>
                  <a:pt x="0" y="132"/>
                </a:cubicBezTo>
                <a:cubicBezTo>
                  <a:pt x="0" y="45"/>
                  <a:pt x="0" y="45"/>
                  <a:pt x="0" y="45"/>
                </a:cubicBezTo>
                <a:cubicBezTo>
                  <a:pt x="0" y="40"/>
                  <a:pt x="2" y="35"/>
                  <a:pt x="6" y="31"/>
                </a:cubicBezTo>
                <a:cubicBezTo>
                  <a:pt x="9" y="27"/>
                  <a:pt x="14" y="25"/>
                  <a:pt x="20" y="25"/>
                </a:cubicBezTo>
                <a:cubicBezTo>
                  <a:pt x="69" y="25"/>
                  <a:pt x="69" y="25"/>
                  <a:pt x="69" y="25"/>
                </a:cubicBezTo>
                <a:cubicBezTo>
                  <a:pt x="71" y="20"/>
                  <a:pt x="74" y="15"/>
                  <a:pt x="78" y="11"/>
                </a:cubicBezTo>
                <a:cubicBezTo>
                  <a:pt x="78" y="10"/>
                  <a:pt x="78" y="10"/>
                  <a:pt x="78" y="10"/>
                </a:cubicBezTo>
                <a:cubicBezTo>
                  <a:pt x="84" y="4"/>
                  <a:pt x="93" y="0"/>
                  <a:pt x="103" y="0"/>
                </a:cubicBezTo>
                <a:cubicBezTo>
                  <a:pt x="113" y="0"/>
                  <a:pt x="122" y="4"/>
                  <a:pt x="128" y="11"/>
                </a:cubicBezTo>
                <a:cubicBezTo>
                  <a:pt x="128" y="11"/>
                  <a:pt x="128" y="11"/>
                  <a:pt x="128" y="11"/>
                </a:cubicBezTo>
                <a:cubicBezTo>
                  <a:pt x="135" y="17"/>
                  <a:pt x="139" y="26"/>
                  <a:pt x="139" y="36"/>
                </a:cubicBezTo>
                <a:cubicBezTo>
                  <a:pt x="139" y="36"/>
                  <a:pt x="139" y="36"/>
                  <a:pt x="139" y="36"/>
                </a:cubicBezTo>
                <a:close/>
                <a:moveTo>
                  <a:pt x="103" y="19"/>
                </a:moveTo>
                <a:cubicBezTo>
                  <a:pt x="108" y="19"/>
                  <a:pt x="112" y="21"/>
                  <a:pt x="115" y="24"/>
                </a:cubicBezTo>
                <a:cubicBezTo>
                  <a:pt x="118" y="27"/>
                  <a:pt x="120" y="31"/>
                  <a:pt x="120" y="36"/>
                </a:cubicBezTo>
                <a:cubicBezTo>
                  <a:pt x="120" y="41"/>
                  <a:pt x="118" y="45"/>
                  <a:pt x="115" y="48"/>
                </a:cubicBezTo>
                <a:cubicBezTo>
                  <a:pt x="112" y="52"/>
                  <a:pt x="108" y="54"/>
                  <a:pt x="103" y="54"/>
                </a:cubicBezTo>
                <a:cubicBezTo>
                  <a:pt x="98" y="54"/>
                  <a:pt x="94" y="52"/>
                  <a:pt x="91" y="48"/>
                </a:cubicBezTo>
                <a:cubicBezTo>
                  <a:pt x="87" y="45"/>
                  <a:pt x="85" y="41"/>
                  <a:pt x="85" y="36"/>
                </a:cubicBezTo>
                <a:cubicBezTo>
                  <a:pt x="85" y="31"/>
                  <a:pt x="87" y="27"/>
                  <a:pt x="91" y="24"/>
                </a:cubicBezTo>
                <a:cubicBezTo>
                  <a:pt x="94" y="21"/>
                  <a:pt x="98" y="19"/>
                  <a:pt x="103" y="19"/>
                </a:cubicBezTo>
                <a:close/>
                <a:moveTo>
                  <a:pt x="111" y="28"/>
                </a:moveTo>
                <a:cubicBezTo>
                  <a:pt x="109" y="26"/>
                  <a:pt x="106" y="25"/>
                  <a:pt x="103" y="25"/>
                </a:cubicBezTo>
                <a:cubicBezTo>
                  <a:pt x="100" y="25"/>
                  <a:pt x="97" y="26"/>
                  <a:pt x="95" y="28"/>
                </a:cubicBezTo>
                <a:cubicBezTo>
                  <a:pt x="93" y="30"/>
                  <a:pt x="92" y="33"/>
                  <a:pt x="92" y="36"/>
                </a:cubicBezTo>
                <a:cubicBezTo>
                  <a:pt x="92" y="39"/>
                  <a:pt x="93" y="42"/>
                  <a:pt x="95" y="44"/>
                </a:cubicBezTo>
                <a:cubicBezTo>
                  <a:pt x="97" y="46"/>
                  <a:pt x="100" y="47"/>
                  <a:pt x="103" y="47"/>
                </a:cubicBezTo>
                <a:cubicBezTo>
                  <a:pt x="106" y="47"/>
                  <a:pt x="109" y="46"/>
                  <a:pt x="111" y="44"/>
                </a:cubicBezTo>
                <a:cubicBezTo>
                  <a:pt x="113" y="42"/>
                  <a:pt x="114" y="39"/>
                  <a:pt x="114" y="36"/>
                </a:cubicBezTo>
                <a:cubicBezTo>
                  <a:pt x="114" y="33"/>
                  <a:pt x="113" y="30"/>
                  <a:pt x="111" y="28"/>
                </a:cubicBezTo>
                <a:close/>
                <a:moveTo>
                  <a:pt x="67" y="36"/>
                </a:moveTo>
                <a:cubicBezTo>
                  <a:pt x="20" y="36"/>
                  <a:pt x="20" y="36"/>
                  <a:pt x="20" y="36"/>
                </a:cubicBezTo>
                <a:cubicBezTo>
                  <a:pt x="17" y="36"/>
                  <a:pt x="15" y="37"/>
                  <a:pt x="13" y="39"/>
                </a:cubicBezTo>
                <a:cubicBezTo>
                  <a:pt x="12" y="40"/>
                  <a:pt x="11" y="43"/>
                  <a:pt x="11" y="45"/>
                </a:cubicBezTo>
                <a:cubicBezTo>
                  <a:pt x="11" y="132"/>
                  <a:pt x="11" y="132"/>
                  <a:pt x="11" y="132"/>
                </a:cubicBezTo>
                <a:cubicBezTo>
                  <a:pt x="11" y="134"/>
                  <a:pt x="12" y="137"/>
                  <a:pt x="13" y="138"/>
                </a:cubicBezTo>
                <a:cubicBezTo>
                  <a:pt x="15" y="140"/>
                  <a:pt x="17" y="141"/>
                  <a:pt x="20" y="141"/>
                </a:cubicBezTo>
                <a:cubicBezTo>
                  <a:pt x="120" y="141"/>
                  <a:pt x="120" y="141"/>
                  <a:pt x="120" y="141"/>
                </a:cubicBezTo>
                <a:cubicBezTo>
                  <a:pt x="123" y="141"/>
                  <a:pt x="125" y="140"/>
                  <a:pt x="127" y="138"/>
                </a:cubicBezTo>
                <a:cubicBezTo>
                  <a:pt x="129" y="137"/>
                  <a:pt x="130" y="134"/>
                  <a:pt x="130" y="132"/>
                </a:cubicBezTo>
                <a:cubicBezTo>
                  <a:pt x="130" y="59"/>
                  <a:pt x="130" y="59"/>
                  <a:pt x="130" y="59"/>
                </a:cubicBezTo>
                <a:cubicBezTo>
                  <a:pt x="126" y="63"/>
                  <a:pt x="122" y="67"/>
                  <a:pt x="116" y="69"/>
                </a:cubicBezTo>
                <a:cubicBezTo>
                  <a:pt x="105" y="82"/>
                  <a:pt x="105" y="82"/>
                  <a:pt x="105" y="82"/>
                </a:cubicBezTo>
                <a:cubicBezTo>
                  <a:pt x="104" y="84"/>
                  <a:pt x="102" y="84"/>
                  <a:pt x="101" y="83"/>
                </a:cubicBezTo>
                <a:cubicBezTo>
                  <a:pt x="101" y="83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100" y="82"/>
                  <a:pt x="100" y="82"/>
                  <a:pt x="100" y="82"/>
                </a:cubicBezTo>
                <a:cubicBezTo>
                  <a:pt x="89" y="69"/>
                  <a:pt x="89" y="69"/>
                  <a:pt x="89" y="69"/>
                </a:cubicBezTo>
                <a:cubicBezTo>
                  <a:pt x="83" y="66"/>
                  <a:pt x="77" y="62"/>
                  <a:pt x="74" y="56"/>
                </a:cubicBezTo>
                <a:cubicBezTo>
                  <a:pt x="70" y="50"/>
                  <a:pt x="67" y="43"/>
                  <a:pt x="67" y="36"/>
                </a:cubicBezTo>
                <a:close/>
                <a:moveTo>
                  <a:pt x="123" y="15"/>
                </a:moveTo>
                <a:cubicBezTo>
                  <a:pt x="118" y="10"/>
                  <a:pt x="111" y="7"/>
                  <a:pt x="103" y="7"/>
                </a:cubicBezTo>
                <a:cubicBezTo>
                  <a:pt x="95" y="7"/>
                  <a:pt x="88" y="10"/>
                  <a:pt x="82" y="15"/>
                </a:cubicBezTo>
                <a:cubicBezTo>
                  <a:pt x="82" y="15"/>
                  <a:pt x="82" y="15"/>
                  <a:pt x="82" y="15"/>
                </a:cubicBezTo>
                <a:cubicBezTo>
                  <a:pt x="77" y="20"/>
                  <a:pt x="74" y="28"/>
                  <a:pt x="74" y="36"/>
                </a:cubicBezTo>
                <a:cubicBezTo>
                  <a:pt x="74" y="42"/>
                  <a:pt x="76" y="48"/>
                  <a:pt x="79" y="52"/>
                </a:cubicBezTo>
                <a:cubicBezTo>
                  <a:pt x="82" y="57"/>
                  <a:pt x="87" y="61"/>
                  <a:pt x="93" y="63"/>
                </a:cubicBezTo>
                <a:cubicBezTo>
                  <a:pt x="93" y="63"/>
                  <a:pt x="94" y="64"/>
                  <a:pt x="94" y="64"/>
                </a:cubicBezTo>
                <a:cubicBezTo>
                  <a:pt x="103" y="75"/>
                  <a:pt x="103" y="75"/>
                  <a:pt x="103" y="75"/>
                </a:cubicBezTo>
                <a:cubicBezTo>
                  <a:pt x="112" y="64"/>
                  <a:pt x="112" y="64"/>
                  <a:pt x="112" y="64"/>
                </a:cubicBezTo>
                <a:cubicBezTo>
                  <a:pt x="112" y="64"/>
                  <a:pt x="113" y="63"/>
                  <a:pt x="113" y="63"/>
                </a:cubicBezTo>
                <a:cubicBezTo>
                  <a:pt x="119" y="61"/>
                  <a:pt x="124" y="57"/>
                  <a:pt x="127" y="52"/>
                </a:cubicBezTo>
                <a:cubicBezTo>
                  <a:pt x="130" y="48"/>
                  <a:pt x="132" y="42"/>
                  <a:pt x="132" y="36"/>
                </a:cubicBezTo>
                <a:cubicBezTo>
                  <a:pt x="132" y="28"/>
                  <a:pt x="129" y="20"/>
                  <a:pt x="123" y="15"/>
                </a:cubicBezTo>
                <a:cubicBezTo>
                  <a:pt x="123" y="15"/>
                  <a:pt x="123" y="15"/>
                  <a:pt x="123" y="15"/>
                </a:cubicBezTo>
                <a:cubicBezTo>
                  <a:pt x="123" y="15"/>
                  <a:pt x="123" y="15"/>
                  <a:pt x="123" y="15"/>
                </a:cubicBezTo>
                <a:close/>
                <a:moveTo>
                  <a:pt x="81" y="77"/>
                </a:moveTo>
                <a:cubicBezTo>
                  <a:pt x="82" y="76"/>
                  <a:pt x="84" y="76"/>
                  <a:pt x="85" y="77"/>
                </a:cubicBezTo>
                <a:cubicBezTo>
                  <a:pt x="87" y="78"/>
                  <a:pt x="87" y="80"/>
                  <a:pt x="85" y="81"/>
                </a:cubicBezTo>
                <a:cubicBezTo>
                  <a:pt x="76" y="90"/>
                  <a:pt x="76" y="90"/>
                  <a:pt x="76" y="90"/>
                </a:cubicBezTo>
                <a:cubicBezTo>
                  <a:pt x="95" y="109"/>
                  <a:pt x="95" y="109"/>
                  <a:pt x="95" y="109"/>
                </a:cubicBezTo>
                <a:cubicBezTo>
                  <a:pt x="116" y="88"/>
                  <a:pt x="116" y="88"/>
                  <a:pt x="116" y="88"/>
                </a:cubicBezTo>
                <a:cubicBezTo>
                  <a:pt x="117" y="87"/>
                  <a:pt x="119" y="87"/>
                  <a:pt x="120" y="88"/>
                </a:cubicBezTo>
                <a:cubicBezTo>
                  <a:pt x="122" y="90"/>
                  <a:pt x="122" y="92"/>
                  <a:pt x="120" y="93"/>
                </a:cubicBezTo>
                <a:cubicBezTo>
                  <a:pt x="100" y="114"/>
                  <a:pt x="100" y="114"/>
                  <a:pt x="100" y="114"/>
                </a:cubicBezTo>
                <a:cubicBezTo>
                  <a:pt x="107" y="121"/>
                  <a:pt x="107" y="121"/>
                  <a:pt x="107" y="121"/>
                </a:cubicBezTo>
                <a:cubicBezTo>
                  <a:pt x="108" y="122"/>
                  <a:pt x="108" y="124"/>
                  <a:pt x="107" y="125"/>
                </a:cubicBezTo>
                <a:cubicBezTo>
                  <a:pt x="105" y="126"/>
                  <a:pt x="103" y="126"/>
                  <a:pt x="102" y="125"/>
                </a:cubicBezTo>
                <a:cubicBezTo>
                  <a:pt x="93" y="116"/>
                  <a:pt x="93" y="116"/>
                  <a:pt x="93" y="116"/>
                </a:cubicBezTo>
                <a:cubicBezTo>
                  <a:pt x="93" y="116"/>
                  <a:pt x="93" y="116"/>
                  <a:pt x="93" y="116"/>
                </a:cubicBezTo>
                <a:cubicBezTo>
                  <a:pt x="93" y="116"/>
                  <a:pt x="93" y="116"/>
                  <a:pt x="93" y="116"/>
                </a:cubicBezTo>
                <a:cubicBezTo>
                  <a:pt x="93" y="116"/>
                  <a:pt x="93" y="116"/>
                  <a:pt x="93" y="116"/>
                </a:cubicBezTo>
                <a:cubicBezTo>
                  <a:pt x="93" y="116"/>
                  <a:pt x="93" y="116"/>
                  <a:pt x="93" y="116"/>
                </a:cubicBezTo>
                <a:cubicBezTo>
                  <a:pt x="93" y="116"/>
                  <a:pt x="93" y="116"/>
                  <a:pt x="93" y="116"/>
                </a:cubicBezTo>
                <a:cubicBezTo>
                  <a:pt x="93" y="116"/>
                  <a:pt x="93" y="116"/>
                  <a:pt x="93" y="116"/>
                </a:cubicBezTo>
                <a:cubicBezTo>
                  <a:pt x="72" y="95"/>
                  <a:pt x="72" y="95"/>
                  <a:pt x="72" y="95"/>
                </a:cubicBezTo>
                <a:cubicBezTo>
                  <a:pt x="35" y="132"/>
                  <a:pt x="35" y="132"/>
                  <a:pt x="35" y="132"/>
                </a:cubicBezTo>
                <a:cubicBezTo>
                  <a:pt x="33" y="134"/>
                  <a:pt x="31" y="134"/>
                  <a:pt x="30" y="132"/>
                </a:cubicBezTo>
                <a:cubicBezTo>
                  <a:pt x="29" y="131"/>
                  <a:pt x="29" y="129"/>
                  <a:pt x="30" y="128"/>
                </a:cubicBezTo>
                <a:cubicBezTo>
                  <a:pt x="67" y="90"/>
                  <a:pt x="67" y="90"/>
                  <a:pt x="67" y="90"/>
                </a:cubicBezTo>
                <a:cubicBezTo>
                  <a:pt x="52" y="75"/>
                  <a:pt x="52" y="75"/>
                  <a:pt x="52" y="75"/>
                </a:cubicBezTo>
                <a:cubicBezTo>
                  <a:pt x="27" y="100"/>
                  <a:pt x="27" y="100"/>
                  <a:pt x="27" y="100"/>
                </a:cubicBezTo>
                <a:cubicBezTo>
                  <a:pt x="26" y="101"/>
                  <a:pt x="24" y="101"/>
                  <a:pt x="22" y="100"/>
                </a:cubicBezTo>
                <a:cubicBezTo>
                  <a:pt x="21" y="99"/>
                  <a:pt x="21" y="97"/>
                  <a:pt x="22" y="95"/>
                </a:cubicBezTo>
                <a:cubicBezTo>
                  <a:pt x="47" y="70"/>
                  <a:pt x="47" y="70"/>
                  <a:pt x="47" y="70"/>
                </a:cubicBezTo>
                <a:cubicBezTo>
                  <a:pt x="31" y="55"/>
                  <a:pt x="31" y="55"/>
                  <a:pt x="31" y="55"/>
                </a:cubicBezTo>
                <a:cubicBezTo>
                  <a:pt x="30" y="53"/>
                  <a:pt x="30" y="51"/>
                  <a:pt x="31" y="50"/>
                </a:cubicBezTo>
                <a:cubicBezTo>
                  <a:pt x="33" y="49"/>
                  <a:pt x="35" y="49"/>
                  <a:pt x="36" y="50"/>
                </a:cubicBezTo>
                <a:cubicBezTo>
                  <a:pt x="54" y="68"/>
                  <a:pt x="54" y="68"/>
                  <a:pt x="54" y="68"/>
                </a:cubicBezTo>
                <a:cubicBezTo>
                  <a:pt x="54" y="68"/>
                  <a:pt x="54" y="68"/>
                  <a:pt x="54" y="68"/>
                </a:cubicBezTo>
                <a:cubicBezTo>
                  <a:pt x="54" y="68"/>
                  <a:pt x="54" y="68"/>
                  <a:pt x="54" y="68"/>
                </a:cubicBezTo>
                <a:cubicBezTo>
                  <a:pt x="54" y="68"/>
                  <a:pt x="54" y="68"/>
                  <a:pt x="54" y="68"/>
                </a:cubicBezTo>
                <a:cubicBezTo>
                  <a:pt x="54" y="68"/>
                  <a:pt x="54" y="68"/>
                  <a:pt x="54" y="68"/>
                </a:cubicBezTo>
                <a:cubicBezTo>
                  <a:pt x="72" y="86"/>
                  <a:pt x="72" y="86"/>
                  <a:pt x="72" y="86"/>
                </a:cubicBezTo>
                <a:cubicBezTo>
                  <a:pt x="81" y="77"/>
                  <a:pt x="81" y="77"/>
                  <a:pt x="81" y="7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55" name="Freeform 4044"/>
          <p:cNvSpPr>
            <a:spLocks noEditPoints="1"/>
          </p:cNvSpPr>
          <p:nvPr/>
        </p:nvSpPr>
        <p:spPr bwMode="auto">
          <a:xfrm>
            <a:off x="7820791" y="3825731"/>
            <a:ext cx="221746" cy="213485"/>
          </a:xfrm>
          <a:custGeom>
            <a:avLst/>
            <a:gdLst>
              <a:gd name="T0" fmla="*/ 68 w 137"/>
              <a:gd name="T1" fmla="*/ 24 h 132"/>
              <a:gd name="T2" fmla="*/ 85 w 137"/>
              <a:gd name="T3" fmla="*/ 41 h 132"/>
              <a:gd name="T4" fmla="*/ 68 w 137"/>
              <a:gd name="T5" fmla="*/ 59 h 132"/>
              <a:gd name="T6" fmla="*/ 51 w 137"/>
              <a:gd name="T7" fmla="*/ 41 h 132"/>
              <a:gd name="T8" fmla="*/ 68 w 137"/>
              <a:gd name="T9" fmla="*/ 24 h 132"/>
              <a:gd name="T10" fmla="*/ 30 w 137"/>
              <a:gd name="T11" fmla="*/ 58 h 132"/>
              <a:gd name="T12" fmla="*/ 27 w 137"/>
              <a:gd name="T13" fmla="*/ 41 h 132"/>
              <a:gd name="T14" fmla="*/ 39 w 137"/>
              <a:gd name="T15" fmla="*/ 12 h 132"/>
              <a:gd name="T16" fmla="*/ 68 w 137"/>
              <a:gd name="T17" fmla="*/ 0 h 132"/>
              <a:gd name="T18" fmla="*/ 97 w 137"/>
              <a:gd name="T19" fmla="*/ 12 h 132"/>
              <a:gd name="T20" fmla="*/ 109 w 137"/>
              <a:gd name="T21" fmla="*/ 41 h 132"/>
              <a:gd name="T22" fmla="*/ 106 w 137"/>
              <a:gd name="T23" fmla="*/ 58 h 132"/>
              <a:gd name="T24" fmla="*/ 120 w 137"/>
              <a:gd name="T25" fmla="*/ 58 h 132"/>
              <a:gd name="T26" fmla="*/ 123 w 137"/>
              <a:gd name="T27" fmla="*/ 61 h 132"/>
              <a:gd name="T28" fmla="*/ 136 w 137"/>
              <a:gd name="T29" fmla="*/ 128 h 132"/>
              <a:gd name="T30" fmla="*/ 134 w 137"/>
              <a:gd name="T31" fmla="*/ 132 h 132"/>
              <a:gd name="T32" fmla="*/ 133 w 137"/>
              <a:gd name="T33" fmla="*/ 132 h 132"/>
              <a:gd name="T34" fmla="*/ 133 w 137"/>
              <a:gd name="T35" fmla="*/ 132 h 132"/>
              <a:gd name="T36" fmla="*/ 3 w 137"/>
              <a:gd name="T37" fmla="*/ 132 h 132"/>
              <a:gd name="T38" fmla="*/ 0 w 137"/>
              <a:gd name="T39" fmla="*/ 129 h 132"/>
              <a:gd name="T40" fmla="*/ 0 w 137"/>
              <a:gd name="T41" fmla="*/ 128 h 132"/>
              <a:gd name="T42" fmla="*/ 13 w 137"/>
              <a:gd name="T43" fmla="*/ 61 h 132"/>
              <a:gd name="T44" fmla="*/ 16 w 137"/>
              <a:gd name="T45" fmla="*/ 58 h 132"/>
              <a:gd name="T46" fmla="*/ 30 w 137"/>
              <a:gd name="T47" fmla="*/ 58 h 132"/>
              <a:gd name="T48" fmla="*/ 34 w 137"/>
              <a:gd name="T49" fmla="*/ 64 h 132"/>
              <a:gd name="T50" fmla="*/ 18 w 137"/>
              <a:gd name="T51" fmla="*/ 64 h 132"/>
              <a:gd name="T52" fmla="*/ 7 w 137"/>
              <a:gd name="T53" fmla="*/ 126 h 132"/>
              <a:gd name="T54" fmla="*/ 129 w 137"/>
              <a:gd name="T55" fmla="*/ 126 h 132"/>
              <a:gd name="T56" fmla="*/ 117 w 137"/>
              <a:gd name="T57" fmla="*/ 64 h 132"/>
              <a:gd name="T58" fmla="*/ 102 w 137"/>
              <a:gd name="T59" fmla="*/ 64 h 132"/>
              <a:gd name="T60" fmla="*/ 101 w 137"/>
              <a:gd name="T61" fmla="*/ 66 h 132"/>
              <a:gd name="T62" fmla="*/ 82 w 137"/>
              <a:gd name="T63" fmla="*/ 80 h 132"/>
              <a:gd name="T64" fmla="*/ 72 w 137"/>
              <a:gd name="T65" fmla="*/ 93 h 132"/>
              <a:gd name="T66" fmla="*/ 65 w 137"/>
              <a:gd name="T67" fmla="*/ 94 h 132"/>
              <a:gd name="T68" fmla="*/ 64 w 137"/>
              <a:gd name="T69" fmla="*/ 93 h 132"/>
              <a:gd name="T70" fmla="*/ 54 w 137"/>
              <a:gd name="T71" fmla="*/ 80 h 132"/>
              <a:gd name="T72" fmla="*/ 35 w 137"/>
              <a:gd name="T73" fmla="*/ 66 h 132"/>
              <a:gd name="T74" fmla="*/ 34 w 137"/>
              <a:gd name="T75" fmla="*/ 64 h 132"/>
              <a:gd name="T76" fmla="*/ 89 w 137"/>
              <a:gd name="T77" fmla="*/ 20 h 132"/>
              <a:gd name="T78" fmla="*/ 68 w 137"/>
              <a:gd name="T79" fmla="*/ 11 h 132"/>
              <a:gd name="T80" fmla="*/ 46 w 137"/>
              <a:gd name="T81" fmla="*/ 20 h 132"/>
              <a:gd name="T82" fmla="*/ 37 w 137"/>
              <a:gd name="T83" fmla="*/ 41 h 132"/>
              <a:gd name="T84" fmla="*/ 43 w 137"/>
              <a:gd name="T85" fmla="*/ 59 h 132"/>
              <a:gd name="T86" fmla="*/ 59 w 137"/>
              <a:gd name="T87" fmla="*/ 70 h 132"/>
              <a:gd name="T88" fmla="*/ 61 w 137"/>
              <a:gd name="T89" fmla="*/ 72 h 132"/>
              <a:gd name="T90" fmla="*/ 68 w 137"/>
              <a:gd name="T91" fmla="*/ 81 h 132"/>
              <a:gd name="T92" fmla="*/ 75 w 137"/>
              <a:gd name="T93" fmla="*/ 72 h 132"/>
              <a:gd name="T94" fmla="*/ 75 w 137"/>
              <a:gd name="T95" fmla="*/ 72 h 132"/>
              <a:gd name="T96" fmla="*/ 77 w 137"/>
              <a:gd name="T97" fmla="*/ 70 h 132"/>
              <a:gd name="T98" fmla="*/ 93 w 137"/>
              <a:gd name="T99" fmla="*/ 59 h 132"/>
              <a:gd name="T100" fmla="*/ 98 w 137"/>
              <a:gd name="T101" fmla="*/ 41 h 132"/>
              <a:gd name="T102" fmla="*/ 89 w 137"/>
              <a:gd name="T103" fmla="*/ 20 h 132"/>
              <a:gd name="T104" fmla="*/ 68 w 137"/>
              <a:gd name="T105" fmla="*/ 30 h 132"/>
              <a:gd name="T106" fmla="*/ 57 w 137"/>
              <a:gd name="T107" fmla="*/ 41 h 132"/>
              <a:gd name="T108" fmla="*/ 68 w 137"/>
              <a:gd name="T109" fmla="*/ 52 h 132"/>
              <a:gd name="T110" fmla="*/ 79 w 137"/>
              <a:gd name="T111" fmla="*/ 41 h 132"/>
              <a:gd name="T112" fmla="*/ 68 w 137"/>
              <a:gd name="T113" fmla="*/ 30 h 13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</a:cxnLst>
            <a:rect l="0" t="0" r="r" b="b"/>
            <a:pathLst>
              <a:path w="137" h="132">
                <a:moveTo>
                  <a:pt x="68" y="24"/>
                </a:moveTo>
                <a:cubicBezTo>
                  <a:pt x="77" y="24"/>
                  <a:pt x="85" y="32"/>
                  <a:pt x="85" y="41"/>
                </a:cubicBezTo>
                <a:cubicBezTo>
                  <a:pt x="85" y="51"/>
                  <a:pt x="77" y="59"/>
                  <a:pt x="68" y="59"/>
                </a:cubicBezTo>
                <a:cubicBezTo>
                  <a:pt x="58" y="59"/>
                  <a:pt x="51" y="51"/>
                  <a:pt x="51" y="41"/>
                </a:cubicBezTo>
                <a:cubicBezTo>
                  <a:pt x="51" y="32"/>
                  <a:pt x="58" y="24"/>
                  <a:pt x="68" y="24"/>
                </a:cubicBezTo>
                <a:close/>
                <a:moveTo>
                  <a:pt x="30" y="58"/>
                </a:moveTo>
                <a:cubicBezTo>
                  <a:pt x="28" y="53"/>
                  <a:pt x="27" y="47"/>
                  <a:pt x="27" y="41"/>
                </a:cubicBezTo>
                <a:cubicBezTo>
                  <a:pt x="27" y="30"/>
                  <a:pt x="31" y="19"/>
                  <a:pt x="39" y="12"/>
                </a:cubicBezTo>
                <a:cubicBezTo>
                  <a:pt x="46" y="5"/>
                  <a:pt x="57" y="0"/>
                  <a:pt x="68" y="0"/>
                </a:cubicBezTo>
                <a:cubicBezTo>
                  <a:pt x="79" y="0"/>
                  <a:pt x="90" y="5"/>
                  <a:pt x="97" y="12"/>
                </a:cubicBezTo>
                <a:cubicBezTo>
                  <a:pt x="105" y="19"/>
                  <a:pt x="109" y="30"/>
                  <a:pt x="109" y="41"/>
                </a:cubicBezTo>
                <a:cubicBezTo>
                  <a:pt x="109" y="47"/>
                  <a:pt x="108" y="53"/>
                  <a:pt x="106" y="58"/>
                </a:cubicBezTo>
                <a:cubicBezTo>
                  <a:pt x="120" y="58"/>
                  <a:pt x="120" y="58"/>
                  <a:pt x="120" y="58"/>
                </a:cubicBezTo>
                <a:cubicBezTo>
                  <a:pt x="122" y="58"/>
                  <a:pt x="123" y="59"/>
                  <a:pt x="123" y="61"/>
                </a:cubicBezTo>
                <a:cubicBezTo>
                  <a:pt x="136" y="128"/>
                  <a:pt x="136" y="128"/>
                  <a:pt x="136" y="128"/>
                </a:cubicBezTo>
                <a:cubicBezTo>
                  <a:pt x="137" y="130"/>
                  <a:pt x="135" y="132"/>
                  <a:pt x="134" y="132"/>
                </a:cubicBezTo>
                <a:cubicBezTo>
                  <a:pt x="133" y="132"/>
                  <a:pt x="133" y="132"/>
                  <a:pt x="133" y="132"/>
                </a:cubicBezTo>
                <a:cubicBezTo>
                  <a:pt x="133" y="132"/>
                  <a:pt x="133" y="132"/>
                  <a:pt x="133" y="132"/>
                </a:cubicBezTo>
                <a:cubicBezTo>
                  <a:pt x="3" y="132"/>
                  <a:pt x="3" y="132"/>
                  <a:pt x="3" y="132"/>
                </a:cubicBezTo>
                <a:cubicBezTo>
                  <a:pt x="1" y="132"/>
                  <a:pt x="0" y="131"/>
                  <a:pt x="0" y="129"/>
                </a:cubicBezTo>
                <a:cubicBezTo>
                  <a:pt x="0" y="129"/>
                  <a:pt x="0" y="128"/>
                  <a:pt x="0" y="128"/>
                </a:cubicBezTo>
                <a:cubicBezTo>
                  <a:pt x="13" y="61"/>
                  <a:pt x="13" y="61"/>
                  <a:pt x="13" y="61"/>
                </a:cubicBezTo>
                <a:cubicBezTo>
                  <a:pt x="13" y="59"/>
                  <a:pt x="14" y="58"/>
                  <a:pt x="16" y="58"/>
                </a:cubicBezTo>
                <a:cubicBezTo>
                  <a:pt x="30" y="58"/>
                  <a:pt x="30" y="58"/>
                  <a:pt x="30" y="58"/>
                </a:cubicBezTo>
                <a:close/>
                <a:moveTo>
                  <a:pt x="34" y="64"/>
                </a:moveTo>
                <a:cubicBezTo>
                  <a:pt x="18" y="64"/>
                  <a:pt x="18" y="64"/>
                  <a:pt x="18" y="64"/>
                </a:cubicBezTo>
                <a:cubicBezTo>
                  <a:pt x="7" y="126"/>
                  <a:pt x="7" y="126"/>
                  <a:pt x="7" y="126"/>
                </a:cubicBezTo>
                <a:cubicBezTo>
                  <a:pt x="129" y="126"/>
                  <a:pt x="129" y="126"/>
                  <a:pt x="129" y="126"/>
                </a:cubicBezTo>
                <a:cubicBezTo>
                  <a:pt x="117" y="64"/>
                  <a:pt x="117" y="64"/>
                  <a:pt x="117" y="64"/>
                </a:cubicBezTo>
                <a:cubicBezTo>
                  <a:pt x="102" y="64"/>
                  <a:pt x="102" y="64"/>
                  <a:pt x="102" y="64"/>
                </a:cubicBezTo>
                <a:cubicBezTo>
                  <a:pt x="101" y="66"/>
                  <a:pt x="101" y="66"/>
                  <a:pt x="101" y="66"/>
                </a:cubicBezTo>
                <a:cubicBezTo>
                  <a:pt x="97" y="72"/>
                  <a:pt x="90" y="77"/>
                  <a:pt x="82" y="80"/>
                </a:cubicBezTo>
                <a:cubicBezTo>
                  <a:pt x="72" y="93"/>
                  <a:pt x="72" y="93"/>
                  <a:pt x="72" y="93"/>
                </a:cubicBezTo>
                <a:cubicBezTo>
                  <a:pt x="70" y="95"/>
                  <a:pt x="67" y="96"/>
                  <a:pt x="65" y="94"/>
                </a:cubicBezTo>
                <a:cubicBezTo>
                  <a:pt x="64" y="94"/>
                  <a:pt x="64" y="93"/>
                  <a:pt x="64" y="93"/>
                </a:cubicBezTo>
                <a:cubicBezTo>
                  <a:pt x="54" y="80"/>
                  <a:pt x="54" y="80"/>
                  <a:pt x="54" y="80"/>
                </a:cubicBezTo>
                <a:cubicBezTo>
                  <a:pt x="46" y="77"/>
                  <a:pt x="39" y="72"/>
                  <a:pt x="35" y="66"/>
                </a:cubicBezTo>
                <a:cubicBezTo>
                  <a:pt x="34" y="64"/>
                  <a:pt x="34" y="64"/>
                  <a:pt x="34" y="64"/>
                </a:cubicBezTo>
                <a:close/>
                <a:moveTo>
                  <a:pt x="89" y="20"/>
                </a:moveTo>
                <a:cubicBezTo>
                  <a:pt x="84" y="14"/>
                  <a:pt x="76" y="11"/>
                  <a:pt x="68" y="11"/>
                </a:cubicBezTo>
                <a:cubicBezTo>
                  <a:pt x="60" y="11"/>
                  <a:pt x="52" y="14"/>
                  <a:pt x="46" y="20"/>
                </a:cubicBezTo>
                <a:cubicBezTo>
                  <a:pt x="41" y="25"/>
                  <a:pt x="37" y="33"/>
                  <a:pt x="37" y="41"/>
                </a:cubicBezTo>
                <a:cubicBezTo>
                  <a:pt x="37" y="48"/>
                  <a:pt x="40" y="54"/>
                  <a:pt x="43" y="59"/>
                </a:cubicBezTo>
                <a:cubicBezTo>
                  <a:pt x="47" y="64"/>
                  <a:pt x="52" y="68"/>
                  <a:pt x="59" y="70"/>
                </a:cubicBezTo>
                <a:cubicBezTo>
                  <a:pt x="60" y="71"/>
                  <a:pt x="61" y="71"/>
                  <a:pt x="61" y="72"/>
                </a:cubicBezTo>
                <a:cubicBezTo>
                  <a:pt x="68" y="81"/>
                  <a:pt x="68" y="81"/>
                  <a:pt x="68" y="81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72"/>
                  <a:pt x="75" y="72"/>
                  <a:pt x="75" y="72"/>
                </a:cubicBezTo>
                <a:cubicBezTo>
                  <a:pt x="75" y="71"/>
                  <a:pt x="76" y="71"/>
                  <a:pt x="77" y="70"/>
                </a:cubicBezTo>
                <a:cubicBezTo>
                  <a:pt x="83" y="68"/>
                  <a:pt x="89" y="64"/>
                  <a:pt x="93" y="59"/>
                </a:cubicBezTo>
                <a:cubicBezTo>
                  <a:pt x="96" y="54"/>
                  <a:pt x="98" y="48"/>
                  <a:pt x="98" y="41"/>
                </a:cubicBezTo>
                <a:cubicBezTo>
                  <a:pt x="98" y="33"/>
                  <a:pt x="95" y="25"/>
                  <a:pt x="89" y="20"/>
                </a:cubicBezTo>
                <a:close/>
                <a:moveTo>
                  <a:pt x="68" y="30"/>
                </a:moveTo>
                <a:cubicBezTo>
                  <a:pt x="62" y="30"/>
                  <a:pt x="57" y="35"/>
                  <a:pt x="57" y="41"/>
                </a:cubicBezTo>
                <a:cubicBezTo>
                  <a:pt x="57" y="47"/>
                  <a:pt x="62" y="52"/>
                  <a:pt x="68" y="52"/>
                </a:cubicBezTo>
                <a:cubicBezTo>
                  <a:pt x="74" y="52"/>
                  <a:pt x="79" y="47"/>
                  <a:pt x="79" y="41"/>
                </a:cubicBezTo>
                <a:cubicBezTo>
                  <a:pt x="79" y="35"/>
                  <a:pt x="74" y="30"/>
                  <a:pt x="68" y="3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56" name="Freeform 4045"/>
          <p:cNvSpPr>
            <a:spLocks noEditPoints="1"/>
          </p:cNvSpPr>
          <p:nvPr/>
        </p:nvSpPr>
        <p:spPr bwMode="auto">
          <a:xfrm>
            <a:off x="10587834" y="5150849"/>
            <a:ext cx="221746" cy="218958"/>
          </a:xfrm>
          <a:custGeom>
            <a:avLst/>
            <a:gdLst>
              <a:gd name="T0" fmla="*/ 115 w 137"/>
              <a:gd name="T1" fmla="*/ 135 h 135"/>
              <a:gd name="T2" fmla="*/ 103 w 137"/>
              <a:gd name="T3" fmla="*/ 121 h 135"/>
              <a:gd name="T4" fmla="*/ 105 w 137"/>
              <a:gd name="T5" fmla="*/ 80 h 135"/>
              <a:gd name="T6" fmla="*/ 109 w 137"/>
              <a:gd name="T7" fmla="*/ 72 h 135"/>
              <a:gd name="T8" fmla="*/ 93 w 137"/>
              <a:gd name="T9" fmla="*/ 26 h 135"/>
              <a:gd name="T10" fmla="*/ 130 w 137"/>
              <a:gd name="T11" fmla="*/ 8 h 135"/>
              <a:gd name="T12" fmla="*/ 130 w 137"/>
              <a:gd name="T13" fmla="*/ 44 h 135"/>
              <a:gd name="T14" fmla="*/ 120 w 137"/>
              <a:gd name="T15" fmla="*/ 72 h 135"/>
              <a:gd name="T16" fmla="*/ 124 w 137"/>
              <a:gd name="T17" fmla="*/ 80 h 135"/>
              <a:gd name="T18" fmla="*/ 127 w 137"/>
              <a:gd name="T19" fmla="*/ 121 h 135"/>
              <a:gd name="T20" fmla="*/ 69 w 137"/>
              <a:gd name="T21" fmla="*/ 73 h 135"/>
              <a:gd name="T22" fmla="*/ 74 w 137"/>
              <a:gd name="T23" fmla="*/ 121 h 135"/>
              <a:gd name="T24" fmla="*/ 71 w 137"/>
              <a:gd name="T25" fmla="*/ 131 h 135"/>
              <a:gd name="T26" fmla="*/ 50 w 137"/>
              <a:gd name="T27" fmla="*/ 121 h 135"/>
              <a:gd name="T28" fmla="*/ 53 w 137"/>
              <a:gd name="T29" fmla="*/ 80 h 135"/>
              <a:gd name="T30" fmla="*/ 55 w 137"/>
              <a:gd name="T31" fmla="*/ 73 h 135"/>
              <a:gd name="T32" fmla="*/ 55 w 137"/>
              <a:gd name="T33" fmla="*/ 47 h 135"/>
              <a:gd name="T34" fmla="*/ 45 w 137"/>
              <a:gd name="T35" fmla="*/ 8 h 135"/>
              <a:gd name="T36" fmla="*/ 52 w 137"/>
              <a:gd name="T37" fmla="*/ 38 h 135"/>
              <a:gd name="T38" fmla="*/ 54 w 137"/>
              <a:gd name="T39" fmla="*/ 8 h 135"/>
              <a:gd name="T40" fmla="*/ 61 w 137"/>
              <a:gd name="T41" fmla="*/ 40 h 135"/>
              <a:gd name="T42" fmla="*/ 62 w 137"/>
              <a:gd name="T43" fmla="*/ 40 h 135"/>
              <a:gd name="T44" fmla="*/ 67 w 137"/>
              <a:gd name="T45" fmla="*/ 5 h 135"/>
              <a:gd name="T46" fmla="*/ 71 w 137"/>
              <a:gd name="T47" fmla="*/ 40 h 135"/>
              <a:gd name="T48" fmla="*/ 72 w 137"/>
              <a:gd name="T49" fmla="*/ 8 h 135"/>
              <a:gd name="T50" fmla="*/ 79 w 137"/>
              <a:gd name="T51" fmla="*/ 38 h 135"/>
              <a:gd name="T52" fmla="*/ 70 w 137"/>
              <a:gd name="T53" fmla="*/ 47 h 135"/>
              <a:gd name="T54" fmla="*/ 27 w 137"/>
              <a:gd name="T55" fmla="*/ 79 h 135"/>
              <a:gd name="T56" fmla="*/ 24 w 137"/>
              <a:gd name="T57" fmla="*/ 132 h 135"/>
              <a:gd name="T58" fmla="*/ 9 w 137"/>
              <a:gd name="T59" fmla="*/ 135 h 135"/>
              <a:gd name="T60" fmla="*/ 3 w 137"/>
              <a:gd name="T61" fmla="*/ 132 h 135"/>
              <a:gd name="T62" fmla="*/ 0 w 137"/>
              <a:gd name="T63" fmla="*/ 124 h 135"/>
              <a:gd name="T64" fmla="*/ 15 w 137"/>
              <a:gd name="T65" fmla="*/ 1 h 135"/>
              <a:gd name="T66" fmla="*/ 29 w 137"/>
              <a:gd name="T67" fmla="*/ 33 h 135"/>
              <a:gd name="T68" fmla="*/ 25 w 137"/>
              <a:gd name="T69" fmla="*/ 74 h 135"/>
              <a:gd name="T70" fmla="*/ 23 w 137"/>
              <a:gd name="T71" fmla="*/ 67 h 135"/>
              <a:gd name="T72" fmla="*/ 7 w 137"/>
              <a:gd name="T73" fmla="*/ 27 h 135"/>
              <a:gd name="T74" fmla="*/ 115 w 137"/>
              <a:gd name="T75" fmla="*/ 7 h 135"/>
              <a:gd name="T76" fmla="*/ 104 w 137"/>
              <a:gd name="T77" fmla="*/ 40 h 135"/>
              <a:gd name="T78" fmla="*/ 125 w 137"/>
              <a:gd name="T79" fmla="*/ 40 h 135"/>
              <a:gd name="T80" fmla="*/ 126 w 137"/>
              <a:gd name="T81" fmla="*/ 12 h 135"/>
              <a:gd name="T82" fmla="*/ 67 w 137"/>
              <a:gd name="T83" fmla="*/ 121 h 135"/>
              <a:gd name="T84" fmla="*/ 65 w 137"/>
              <a:gd name="T85" fmla="*/ 80 h 135"/>
              <a:gd name="T86" fmla="*/ 64 w 137"/>
              <a:gd name="T87" fmla="*/ 77 h 135"/>
              <a:gd name="T88" fmla="*/ 62 w 137"/>
              <a:gd name="T89" fmla="*/ 76 h 135"/>
              <a:gd name="T90" fmla="*/ 59 w 137"/>
              <a:gd name="T91" fmla="*/ 80 h 135"/>
              <a:gd name="T92" fmla="*/ 57 w 137"/>
              <a:gd name="T93" fmla="*/ 121 h 135"/>
              <a:gd name="T94" fmla="*/ 62 w 137"/>
              <a:gd name="T95" fmla="*/ 128 h 135"/>
              <a:gd name="T96" fmla="*/ 59 w 137"/>
              <a:gd name="T97" fmla="*/ 80 h 135"/>
              <a:gd name="T98" fmla="*/ 120 w 137"/>
              <a:gd name="T99" fmla="*/ 121 h 135"/>
              <a:gd name="T100" fmla="*/ 118 w 137"/>
              <a:gd name="T101" fmla="*/ 80 h 135"/>
              <a:gd name="T102" fmla="*/ 117 w 137"/>
              <a:gd name="T103" fmla="*/ 77 h 135"/>
              <a:gd name="T104" fmla="*/ 115 w 137"/>
              <a:gd name="T105" fmla="*/ 76 h 135"/>
              <a:gd name="T106" fmla="*/ 112 w 137"/>
              <a:gd name="T107" fmla="*/ 80 h 135"/>
              <a:gd name="T108" fmla="*/ 109 w 137"/>
              <a:gd name="T109" fmla="*/ 121 h 135"/>
              <a:gd name="T110" fmla="*/ 115 w 137"/>
              <a:gd name="T111" fmla="*/ 128 h 135"/>
              <a:gd name="T112" fmla="*/ 11 w 137"/>
              <a:gd name="T113" fmla="*/ 81 h 135"/>
              <a:gd name="T114" fmla="*/ 16 w 137"/>
              <a:gd name="T115" fmla="*/ 81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</a:cxnLst>
            <a:rect l="0" t="0" r="r" b="b"/>
            <a:pathLst>
              <a:path w="137" h="135">
                <a:moveTo>
                  <a:pt x="127" y="121"/>
                </a:moveTo>
                <a:cubicBezTo>
                  <a:pt x="127" y="125"/>
                  <a:pt x="125" y="128"/>
                  <a:pt x="123" y="131"/>
                </a:cubicBezTo>
                <a:cubicBezTo>
                  <a:pt x="121" y="133"/>
                  <a:pt x="118" y="135"/>
                  <a:pt x="115" y="135"/>
                </a:cubicBezTo>
                <a:cubicBezTo>
                  <a:pt x="111" y="135"/>
                  <a:pt x="108" y="133"/>
                  <a:pt x="106" y="131"/>
                </a:cubicBezTo>
                <a:cubicBezTo>
                  <a:pt x="104" y="128"/>
                  <a:pt x="103" y="125"/>
                  <a:pt x="103" y="121"/>
                </a:cubicBezTo>
                <a:cubicBezTo>
                  <a:pt x="103" y="121"/>
                  <a:pt x="103" y="121"/>
                  <a:pt x="103" y="121"/>
                </a:cubicBezTo>
                <a:cubicBezTo>
                  <a:pt x="105" y="80"/>
                  <a:pt x="105" y="80"/>
                  <a:pt x="105" y="80"/>
                </a:cubicBezTo>
                <a:cubicBezTo>
                  <a:pt x="105" y="80"/>
                  <a:pt x="105" y="80"/>
                  <a:pt x="105" y="80"/>
                </a:cubicBezTo>
                <a:cubicBezTo>
                  <a:pt x="105" y="80"/>
                  <a:pt x="105" y="80"/>
                  <a:pt x="105" y="80"/>
                </a:cubicBezTo>
                <a:cubicBezTo>
                  <a:pt x="105" y="80"/>
                  <a:pt x="105" y="80"/>
                  <a:pt x="105" y="80"/>
                </a:cubicBezTo>
                <a:cubicBezTo>
                  <a:pt x="105" y="77"/>
                  <a:pt x="106" y="75"/>
                  <a:pt x="108" y="73"/>
                </a:cubicBezTo>
                <a:cubicBezTo>
                  <a:pt x="108" y="72"/>
                  <a:pt x="109" y="72"/>
                  <a:pt x="109" y="72"/>
                </a:cubicBezTo>
                <a:cubicBezTo>
                  <a:pt x="109" y="51"/>
                  <a:pt x="109" y="51"/>
                  <a:pt x="109" y="51"/>
                </a:cubicBezTo>
                <a:cubicBezTo>
                  <a:pt x="105" y="50"/>
                  <a:pt x="102" y="47"/>
                  <a:pt x="99" y="44"/>
                </a:cubicBezTo>
                <a:cubicBezTo>
                  <a:pt x="95" y="39"/>
                  <a:pt x="93" y="33"/>
                  <a:pt x="93" y="26"/>
                </a:cubicBezTo>
                <a:cubicBezTo>
                  <a:pt x="93" y="19"/>
                  <a:pt x="95" y="13"/>
                  <a:pt x="99" y="8"/>
                </a:cubicBezTo>
                <a:cubicBezTo>
                  <a:pt x="103" y="3"/>
                  <a:pt x="109" y="0"/>
                  <a:pt x="115" y="0"/>
                </a:cubicBezTo>
                <a:cubicBezTo>
                  <a:pt x="121" y="0"/>
                  <a:pt x="126" y="3"/>
                  <a:pt x="130" y="8"/>
                </a:cubicBezTo>
                <a:cubicBezTo>
                  <a:pt x="131" y="8"/>
                  <a:pt x="131" y="8"/>
                  <a:pt x="131" y="8"/>
                </a:cubicBezTo>
                <a:cubicBezTo>
                  <a:pt x="134" y="13"/>
                  <a:pt x="137" y="19"/>
                  <a:pt x="137" y="26"/>
                </a:cubicBezTo>
                <a:cubicBezTo>
                  <a:pt x="137" y="33"/>
                  <a:pt x="134" y="39"/>
                  <a:pt x="130" y="44"/>
                </a:cubicBezTo>
                <a:cubicBezTo>
                  <a:pt x="130" y="44"/>
                  <a:pt x="130" y="44"/>
                  <a:pt x="130" y="44"/>
                </a:cubicBezTo>
                <a:cubicBezTo>
                  <a:pt x="128" y="47"/>
                  <a:pt x="124" y="50"/>
                  <a:pt x="120" y="51"/>
                </a:cubicBezTo>
                <a:cubicBezTo>
                  <a:pt x="120" y="72"/>
                  <a:pt x="120" y="72"/>
                  <a:pt x="120" y="72"/>
                </a:cubicBezTo>
                <a:cubicBezTo>
                  <a:pt x="121" y="72"/>
                  <a:pt x="121" y="72"/>
                  <a:pt x="122" y="73"/>
                </a:cubicBezTo>
                <a:cubicBezTo>
                  <a:pt x="123" y="75"/>
                  <a:pt x="124" y="77"/>
                  <a:pt x="124" y="80"/>
                </a:cubicBezTo>
                <a:cubicBezTo>
                  <a:pt x="124" y="80"/>
                  <a:pt x="124" y="80"/>
                  <a:pt x="124" y="80"/>
                </a:cubicBezTo>
                <a:cubicBezTo>
                  <a:pt x="127" y="121"/>
                  <a:pt x="127" y="121"/>
                  <a:pt x="127" y="121"/>
                </a:cubicBezTo>
                <a:cubicBezTo>
                  <a:pt x="127" y="121"/>
                  <a:pt x="127" y="121"/>
                  <a:pt x="127" y="121"/>
                </a:cubicBezTo>
                <a:cubicBezTo>
                  <a:pt x="127" y="121"/>
                  <a:pt x="127" y="121"/>
                  <a:pt x="127" y="121"/>
                </a:cubicBezTo>
                <a:close/>
                <a:moveTo>
                  <a:pt x="67" y="47"/>
                </a:moveTo>
                <a:cubicBezTo>
                  <a:pt x="67" y="72"/>
                  <a:pt x="67" y="72"/>
                  <a:pt x="67" y="72"/>
                </a:cubicBezTo>
                <a:cubicBezTo>
                  <a:pt x="68" y="72"/>
                  <a:pt x="68" y="72"/>
                  <a:pt x="69" y="73"/>
                </a:cubicBezTo>
                <a:cubicBezTo>
                  <a:pt x="70" y="75"/>
                  <a:pt x="71" y="77"/>
                  <a:pt x="71" y="80"/>
                </a:cubicBezTo>
                <a:cubicBezTo>
                  <a:pt x="71" y="80"/>
                  <a:pt x="71" y="80"/>
                  <a:pt x="71" y="80"/>
                </a:cubicBezTo>
                <a:cubicBezTo>
                  <a:pt x="74" y="121"/>
                  <a:pt x="74" y="121"/>
                  <a:pt x="74" y="121"/>
                </a:cubicBezTo>
                <a:cubicBezTo>
                  <a:pt x="74" y="121"/>
                  <a:pt x="74" y="121"/>
                  <a:pt x="74" y="121"/>
                </a:cubicBezTo>
                <a:cubicBezTo>
                  <a:pt x="74" y="121"/>
                  <a:pt x="74" y="121"/>
                  <a:pt x="74" y="121"/>
                </a:cubicBezTo>
                <a:cubicBezTo>
                  <a:pt x="74" y="125"/>
                  <a:pt x="73" y="128"/>
                  <a:pt x="71" y="131"/>
                </a:cubicBezTo>
                <a:cubicBezTo>
                  <a:pt x="68" y="133"/>
                  <a:pt x="65" y="135"/>
                  <a:pt x="62" y="135"/>
                </a:cubicBezTo>
                <a:cubicBezTo>
                  <a:pt x="59" y="135"/>
                  <a:pt x="56" y="133"/>
                  <a:pt x="54" y="131"/>
                </a:cubicBezTo>
                <a:cubicBezTo>
                  <a:pt x="51" y="128"/>
                  <a:pt x="50" y="125"/>
                  <a:pt x="50" y="121"/>
                </a:cubicBezTo>
                <a:cubicBezTo>
                  <a:pt x="50" y="121"/>
                  <a:pt x="50" y="121"/>
                  <a:pt x="50" y="121"/>
                </a:cubicBezTo>
                <a:cubicBezTo>
                  <a:pt x="53" y="80"/>
                  <a:pt x="53" y="80"/>
                  <a:pt x="53" y="80"/>
                </a:cubicBezTo>
                <a:cubicBezTo>
                  <a:pt x="53" y="80"/>
                  <a:pt x="53" y="80"/>
                  <a:pt x="53" y="80"/>
                </a:cubicBezTo>
                <a:cubicBezTo>
                  <a:pt x="53" y="80"/>
                  <a:pt x="53" y="80"/>
                  <a:pt x="53" y="80"/>
                </a:cubicBezTo>
                <a:cubicBezTo>
                  <a:pt x="53" y="80"/>
                  <a:pt x="53" y="80"/>
                  <a:pt x="53" y="80"/>
                </a:cubicBezTo>
                <a:cubicBezTo>
                  <a:pt x="53" y="77"/>
                  <a:pt x="54" y="75"/>
                  <a:pt x="55" y="73"/>
                </a:cubicBezTo>
                <a:cubicBezTo>
                  <a:pt x="56" y="72"/>
                  <a:pt x="56" y="72"/>
                  <a:pt x="57" y="72"/>
                </a:cubicBezTo>
                <a:cubicBezTo>
                  <a:pt x="57" y="47"/>
                  <a:pt x="57" y="47"/>
                  <a:pt x="57" y="47"/>
                </a:cubicBezTo>
                <a:cubicBezTo>
                  <a:pt x="55" y="47"/>
                  <a:pt x="55" y="47"/>
                  <a:pt x="55" y="47"/>
                </a:cubicBezTo>
                <a:cubicBezTo>
                  <a:pt x="52" y="47"/>
                  <a:pt x="50" y="46"/>
                  <a:pt x="48" y="44"/>
                </a:cubicBezTo>
                <a:cubicBezTo>
                  <a:pt x="46" y="43"/>
                  <a:pt x="45" y="40"/>
                  <a:pt x="45" y="38"/>
                </a:cubicBezTo>
                <a:cubicBezTo>
                  <a:pt x="45" y="8"/>
                  <a:pt x="45" y="8"/>
                  <a:pt x="45" y="8"/>
                </a:cubicBezTo>
                <a:cubicBezTo>
                  <a:pt x="45" y="6"/>
                  <a:pt x="47" y="5"/>
                  <a:pt x="49" y="5"/>
                </a:cubicBezTo>
                <a:cubicBezTo>
                  <a:pt x="50" y="5"/>
                  <a:pt x="52" y="6"/>
                  <a:pt x="52" y="8"/>
                </a:cubicBezTo>
                <a:cubicBezTo>
                  <a:pt x="52" y="38"/>
                  <a:pt x="52" y="38"/>
                  <a:pt x="52" y="38"/>
                </a:cubicBezTo>
                <a:cubicBezTo>
                  <a:pt x="52" y="38"/>
                  <a:pt x="52" y="39"/>
                  <a:pt x="53" y="40"/>
                </a:cubicBezTo>
                <a:cubicBezTo>
                  <a:pt x="53" y="40"/>
                  <a:pt x="54" y="40"/>
                  <a:pt x="54" y="40"/>
                </a:cubicBezTo>
                <a:cubicBezTo>
                  <a:pt x="54" y="8"/>
                  <a:pt x="54" y="8"/>
                  <a:pt x="54" y="8"/>
                </a:cubicBezTo>
                <a:cubicBezTo>
                  <a:pt x="54" y="6"/>
                  <a:pt x="56" y="5"/>
                  <a:pt x="58" y="5"/>
                </a:cubicBezTo>
                <a:cubicBezTo>
                  <a:pt x="59" y="5"/>
                  <a:pt x="61" y="6"/>
                  <a:pt x="61" y="8"/>
                </a:cubicBezTo>
                <a:cubicBezTo>
                  <a:pt x="61" y="40"/>
                  <a:pt x="61" y="40"/>
                  <a:pt x="61" y="40"/>
                </a:cubicBezTo>
                <a:cubicBezTo>
                  <a:pt x="62" y="40"/>
                  <a:pt x="62" y="40"/>
                  <a:pt x="62" y="40"/>
                </a:cubicBezTo>
                <a:cubicBezTo>
                  <a:pt x="62" y="40"/>
                  <a:pt x="62" y="40"/>
                  <a:pt x="62" y="40"/>
                </a:cubicBezTo>
                <a:cubicBezTo>
                  <a:pt x="62" y="40"/>
                  <a:pt x="62" y="40"/>
                  <a:pt x="62" y="40"/>
                </a:cubicBezTo>
                <a:cubicBezTo>
                  <a:pt x="63" y="40"/>
                  <a:pt x="63" y="40"/>
                  <a:pt x="63" y="40"/>
                </a:cubicBezTo>
                <a:cubicBezTo>
                  <a:pt x="63" y="8"/>
                  <a:pt x="63" y="8"/>
                  <a:pt x="63" y="8"/>
                </a:cubicBezTo>
                <a:cubicBezTo>
                  <a:pt x="63" y="6"/>
                  <a:pt x="65" y="5"/>
                  <a:pt x="67" y="5"/>
                </a:cubicBezTo>
                <a:cubicBezTo>
                  <a:pt x="68" y="5"/>
                  <a:pt x="70" y="6"/>
                  <a:pt x="70" y="8"/>
                </a:cubicBezTo>
                <a:cubicBezTo>
                  <a:pt x="70" y="40"/>
                  <a:pt x="70" y="40"/>
                  <a:pt x="70" y="40"/>
                </a:cubicBezTo>
                <a:cubicBezTo>
                  <a:pt x="70" y="40"/>
                  <a:pt x="71" y="40"/>
                  <a:pt x="71" y="40"/>
                </a:cubicBezTo>
                <a:cubicBezTo>
                  <a:pt x="71" y="40"/>
                  <a:pt x="71" y="40"/>
                  <a:pt x="71" y="40"/>
                </a:cubicBezTo>
                <a:cubicBezTo>
                  <a:pt x="72" y="39"/>
                  <a:pt x="72" y="38"/>
                  <a:pt x="72" y="38"/>
                </a:cubicBezTo>
                <a:cubicBezTo>
                  <a:pt x="72" y="8"/>
                  <a:pt x="72" y="8"/>
                  <a:pt x="72" y="8"/>
                </a:cubicBezTo>
                <a:cubicBezTo>
                  <a:pt x="72" y="6"/>
                  <a:pt x="74" y="5"/>
                  <a:pt x="75" y="5"/>
                </a:cubicBezTo>
                <a:cubicBezTo>
                  <a:pt x="77" y="5"/>
                  <a:pt x="79" y="6"/>
                  <a:pt x="79" y="8"/>
                </a:cubicBezTo>
                <a:cubicBezTo>
                  <a:pt x="79" y="38"/>
                  <a:pt x="79" y="38"/>
                  <a:pt x="79" y="38"/>
                </a:cubicBezTo>
                <a:cubicBezTo>
                  <a:pt x="79" y="40"/>
                  <a:pt x="78" y="43"/>
                  <a:pt x="76" y="44"/>
                </a:cubicBezTo>
                <a:cubicBezTo>
                  <a:pt x="76" y="44"/>
                  <a:pt x="76" y="44"/>
                  <a:pt x="76" y="44"/>
                </a:cubicBezTo>
                <a:cubicBezTo>
                  <a:pt x="74" y="46"/>
                  <a:pt x="72" y="47"/>
                  <a:pt x="70" y="47"/>
                </a:cubicBezTo>
                <a:cubicBezTo>
                  <a:pt x="67" y="47"/>
                  <a:pt x="67" y="47"/>
                  <a:pt x="67" y="47"/>
                </a:cubicBezTo>
                <a:close/>
                <a:moveTo>
                  <a:pt x="25" y="74"/>
                </a:moveTo>
                <a:cubicBezTo>
                  <a:pt x="26" y="75"/>
                  <a:pt x="27" y="77"/>
                  <a:pt x="27" y="79"/>
                </a:cubicBezTo>
                <a:cubicBezTo>
                  <a:pt x="27" y="125"/>
                  <a:pt x="27" y="125"/>
                  <a:pt x="27" y="125"/>
                </a:cubicBezTo>
                <a:cubicBezTo>
                  <a:pt x="27" y="128"/>
                  <a:pt x="26" y="130"/>
                  <a:pt x="24" y="132"/>
                </a:cubicBezTo>
                <a:cubicBezTo>
                  <a:pt x="24" y="132"/>
                  <a:pt x="24" y="132"/>
                  <a:pt x="24" y="132"/>
                </a:cubicBezTo>
                <a:cubicBezTo>
                  <a:pt x="24" y="132"/>
                  <a:pt x="24" y="132"/>
                  <a:pt x="24" y="132"/>
                </a:cubicBezTo>
                <a:cubicBezTo>
                  <a:pt x="22" y="134"/>
                  <a:pt x="20" y="135"/>
                  <a:pt x="18" y="135"/>
                </a:cubicBezTo>
                <a:cubicBezTo>
                  <a:pt x="9" y="135"/>
                  <a:pt x="9" y="135"/>
                  <a:pt x="9" y="135"/>
                </a:cubicBezTo>
                <a:cubicBezTo>
                  <a:pt x="7" y="135"/>
                  <a:pt x="4" y="134"/>
                  <a:pt x="3" y="132"/>
                </a:cubicBezTo>
                <a:cubicBezTo>
                  <a:pt x="3" y="132"/>
                  <a:pt x="3" y="132"/>
                  <a:pt x="3" y="132"/>
                </a:cubicBezTo>
                <a:cubicBezTo>
                  <a:pt x="3" y="132"/>
                  <a:pt x="3" y="132"/>
                  <a:pt x="3" y="132"/>
                </a:cubicBezTo>
                <a:cubicBezTo>
                  <a:pt x="1" y="130"/>
                  <a:pt x="0" y="128"/>
                  <a:pt x="0" y="125"/>
                </a:cubicBezTo>
                <a:cubicBezTo>
                  <a:pt x="0" y="124"/>
                  <a:pt x="0" y="124"/>
                  <a:pt x="0" y="124"/>
                </a:cubicBezTo>
                <a:cubicBezTo>
                  <a:pt x="0" y="124"/>
                  <a:pt x="0" y="124"/>
                  <a:pt x="0" y="124"/>
                </a:cubicBezTo>
                <a:cubicBezTo>
                  <a:pt x="0" y="92"/>
                  <a:pt x="0" y="60"/>
                  <a:pt x="0" y="27"/>
                </a:cubicBezTo>
                <a:cubicBezTo>
                  <a:pt x="0" y="19"/>
                  <a:pt x="11" y="2"/>
                  <a:pt x="11" y="2"/>
                </a:cubicBezTo>
                <a:cubicBezTo>
                  <a:pt x="12" y="0"/>
                  <a:pt x="14" y="0"/>
                  <a:pt x="15" y="1"/>
                </a:cubicBezTo>
                <a:cubicBezTo>
                  <a:pt x="15" y="1"/>
                  <a:pt x="16" y="1"/>
                  <a:pt x="16" y="2"/>
                </a:cubicBezTo>
                <a:cubicBezTo>
                  <a:pt x="16" y="2"/>
                  <a:pt x="16" y="2"/>
                  <a:pt x="16" y="2"/>
                </a:cubicBezTo>
                <a:cubicBezTo>
                  <a:pt x="16" y="2"/>
                  <a:pt x="29" y="19"/>
                  <a:pt x="29" y="33"/>
                </a:cubicBezTo>
                <a:cubicBezTo>
                  <a:pt x="29" y="69"/>
                  <a:pt x="29" y="69"/>
                  <a:pt x="29" y="69"/>
                </a:cubicBezTo>
                <a:cubicBezTo>
                  <a:pt x="29" y="70"/>
                  <a:pt x="28" y="71"/>
                  <a:pt x="28" y="72"/>
                </a:cubicBezTo>
                <a:cubicBezTo>
                  <a:pt x="25" y="74"/>
                  <a:pt x="25" y="74"/>
                  <a:pt x="25" y="74"/>
                </a:cubicBezTo>
                <a:close/>
                <a:moveTo>
                  <a:pt x="7" y="70"/>
                </a:moveTo>
                <a:cubicBezTo>
                  <a:pt x="11" y="70"/>
                  <a:pt x="15" y="70"/>
                  <a:pt x="20" y="70"/>
                </a:cubicBezTo>
                <a:cubicBezTo>
                  <a:pt x="23" y="67"/>
                  <a:pt x="23" y="67"/>
                  <a:pt x="23" y="67"/>
                </a:cubicBezTo>
                <a:cubicBezTo>
                  <a:pt x="23" y="33"/>
                  <a:pt x="23" y="33"/>
                  <a:pt x="23" y="33"/>
                </a:cubicBezTo>
                <a:cubicBezTo>
                  <a:pt x="23" y="25"/>
                  <a:pt x="17" y="15"/>
                  <a:pt x="14" y="10"/>
                </a:cubicBezTo>
                <a:cubicBezTo>
                  <a:pt x="11" y="15"/>
                  <a:pt x="7" y="23"/>
                  <a:pt x="7" y="27"/>
                </a:cubicBezTo>
                <a:cubicBezTo>
                  <a:pt x="7" y="70"/>
                  <a:pt x="7" y="70"/>
                  <a:pt x="7" y="70"/>
                </a:cubicBezTo>
                <a:close/>
                <a:moveTo>
                  <a:pt x="125" y="12"/>
                </a:moveTo>
                <a:cubicBezTo>
                  <a:pt x="123" y="9"/>
                  <a:pt x="119" y="7"/>
                  <a:pt x="115" y="7"/>
                </a:cubicBezTo>
                <a:cubicBezTo>
                  <a:pt x="111" y="7"/>
                  <a:pt x="107" y="9"/>
                  <a:pt x="104" y="12"/>
                </a:cubicBezTo>
                <a:cubicBezTo>
                  <a:pt x="101" y="16"/>
                  <a:pt x="99" y="21"/>
                  <a:pt x="99" y="26"/>
                </a:cubicBezTo>
                <a:cubicBezTo>
                  <a:pt x="99" y="31"/>
                  <a:pt x="101" y="36"/>
                  <a:pt x="104" y="40"/>
                </a:cubicBezTo>
                <a:cubicBezTo>
                  <a:pt x="107" y="43"/>
                  <a:pt x="111" y="45"/>
                  <a:pt x="115" y="45"/>
                </a:cubicBezTo>
                <a:cubicBezTo>
                  <a:pt x="119" y="45"/>
                  <a:pt x="123" y="43"/>
                  <a:pt x="125" y="40"/>
                </a:cubicBezTo>
                <a:cubicBezTo>
                  <a:pt x="125" y="40"/>
                  <a:pt x="125" y="40"/>
                  <a:pt x="125" y="40"/>
                </a:cubicBezTo>
                <a:cubicBezTo>
                  <a:pt x="125" y="40"/>
                  <a:pt x="125" y="40"/>
                  <a:pt x="125" y="40"/>
                </a:cubicBezTo>
                <a:cubicBezTo>
                  <a:pt x="128" y="36"/>
                  <a:pt x="130" y="31"/>
                  <a:pt x="130" y="26"/>
                </a:cubicBezTo>
                <a:cubicBezTo>
                  <a:pt x="130" y="21"/>
                  <a:pt x="128" y="16"/>
                  <a:pt x="126" y="12"/>
                </a:cubicBezTo>
                <a:cubicBezTo>
                  <a:pt x="125" y="12"/>
                  <a:pt x="125" y="12"/>
                  <a:pt x="125" y="12"/>
                </a:cubicBezTo>
                <a:close/>
                <a:moveTo>
                  <a:pt x="66" y="126"/>
                </a:moveTo>
                <a:cubicBezTo>
                  <a:pt x="67" y="125"/>
                  <a:pt x="67" y="123"/>
                  <a:pt x="67" y="121"/>
                </a:cubicBezTo>
                <a:cubicBezTo>
                  <a:pt x="65" y="81"/>
                  <a:pt x="65" y="81"/>
                  <a:pt x="65" y="81"/>
                </a:cubicBezTo>
                <a:cubicBezTo>
                  <a:pt x="65" y="81"/>
                  <a:pt x="65" y="81"/>
                  <a:pt x="65" y="81"/>
                </a:cubicBezTo>
                <a:cubicBezTo>
                  <a:pt x="65" y="80"/>
                  <a:pt x="65" y="80"/>
                  <a:pt x="65" y="80"/>
                </a:cubicBezTo>
                <a:cubicBezTo>
                  <a:pt x="65" y="80"/>
                  <a:pt x="65" y="80"/>
                  <a:pt x="65" y="80"/>
                </a:cubicBezTo>
                <a:cubicBezTo>
                  <a:pt x="65" y="80"/>
                  <a:pt x="65" y="80"/>
                  <a:pt x="65" y="80"/>
                </a:cubicBezTo>
                <a:cubicBezTo>
                  <a:pt x="65" y="79"/>
                  <a:pt x="64" y="78"/>
                  <a:pt x="64" y="77"/>
                </a:cubicBezTo>
                <a:cubicBezTo>
                  <a:pt x="63" y="77"/>
                  <a:pt x="63" y="76"/>
                  <a:pt x="62" y="76"/>
                </a:cubicBezTo>
                <a:cubicBezTo>
                  <a:pt x="62" y="76"/>
                  <a:pt x="62" y="76"/>
                  <a:pt x="62" y="76"/>
                </a:cubicBezTo>
                <a:cubicBezTo>
                  <a:pt x="62" y="76"/>
                  <a:pt x="62" y="76"/>
                  <a:pt x="62" y="76"/>
                </a:cubicBezTo>
                <a:cubicBezTo>
                  <a:pt x="61" y="76"/>
                  <a:pt x="61" y="77"/>
                  <a:pt x="60" y="77"/>
                </a:cubicBezTo>
                <a:cubicBezTo>
                  <a:pt x="60" y="78"/>
                  <a:pt x="59" y="79"/>
                  <a:pt x="59" y="80"/>
                </a:cubicBezTo>
                <a:cubicBezTo>
                  <a:pt x="59" y="80"/>
                  <a:pt x="59" y="80"/>
                  <a:pt x="59" y="80"/>
                </a:cubicBezTo>
                <a:cubicBezTo>
                  <a:pt x="59" y="80"/>
                  <a:pt x="59" y="80"/>
                  <a:pt x="59" y="80"/>
                </a:cubicBezTo>
                <a:cubicBezTo>
                  <a:pt x="59" y="81"/>
                  <a:pt x="59" y="81"/>
                  <a:pt x="59" y="81"/>
                </a:cubicBezTo>
                <a:cubicBezTo>
                  <a:pt x="57" y="121"/>
                  <a:pt x="57" y="121"/>
                  <a:pt x="57" y="121"/>
                </a:cubicBezTo>
                <a:cubicBezTo>
                  <a:pt x="57" y="121"/>
                  <a:pt x="57" y="121"/>
                  <a:pt x="57" y="121"/>
                </a:cubicBezTo>
                <a:cubicBezTo>
                  <a:pt x="57" y="123"/>
                  <a:pt x="57" y="125"/>
                  <a:pt x="58" y="126"/>
                </a:cubicBezTo>
                <a:cubicBezTo>
                  <a:pt x="59" y="127"/>
                  <a:pt x="61" y="128"/>
                  <a:pt x="62" y="128"/>
                </a:cubicBezTo>
                <a:cubicBezTo>
                  <a:pt x="63" y="128"/>
                  <a:pt x="65" y="127"/>
                  <a:pt x="66" y="126"/>
                </a:cubicBezTo>
                <a:close/>
                <a:moveTo>
                  <a:pt x="59" y="80"/>
                </a:moveTo>
                <a:cubicBezTo>
                  <a:pt x="59" y="80"/>
                  <a:pt x="59" y="80"/>
                  <a:pt x="59" y="80"/>
                </a:cubicBezTo>
                <a:cubicBezTo>
                  <a:pt x="59" y="80"/>
                  <a:pt x="59" y="80"/>
                  <a:pt x="59" y="80"/>
                </a:cubicBezTo>
                <a:close/>
                <a:moveTo>
                  <a:pt x="118" y="126"/>
                </a:moveTo>
                <a:cubicBezTo>
                  <a:pt x="119" y="125"/>
                  <a:pt x="120" y="123"/>
                  <a:pt x="120" y="121"/>
                </a:cubicBezTo>
                <a:cubicBezTo>
                  <a:pt x="118" y="81"/>
                  <a:pt x="118" y="81"/>
                  <a:pt x="118" y="81"/>
                </a:cubicBezTo>
                <a:cubicBezTo>
                  <a:pt x="118" y="81"/>
                  <a:pt x="118" y="81"/>
                  <a:pt x="118" y="81"/>
                </a:cubicBezTo>
                <a:cubicBezTo>
                  <a:pt x="118" y="80"/>
                  <a:pt x="118" y="80"/>
                  <a:pt x="118" y="80"/>
                </a:cubicBezTo>
                <a:cubicBezTo>
                  <a:pt x="118" y="80"/>
                  <a:pt x="118" y="80"/>
                  <a:pt x="118" y="80"/>
                </a:cubicBezTo>
                <a:cubicBezTo>
                  <a:pt x="118" y="80"/>
                  <a:pt x="118" y="80"/>
                  <a:pt x="118" y="80"/>
                </a:cubicBezTo>
                <a:cubicBezTo>
                  <a:pt x="118" y="79"/>
                  <a:pt x="117" y="78"/>
                  <a:pt x="117" y="77"/>
                </a:cubicBezTo>
                <a:cubicBezTo>
                  <a:pt x="116" y="77"/>
                  <a:pt x="115" y="76"/>
                  <a:pt x="115" y="76"/>
                </a:cubicBezTo>
                <a:cubicBezTo>
                  <a:pt x="115" y="76"/>
                  <a:pt x="115" y="76"/>
                  <a:pt x="115" y="76"/>
                </a:cubicBezTo>
                <a:cubicBezTo>
                  <a:pt x="115" y="76"/>
                  <a:pt x="115" y="76"/>
                  <a:pt x="115" y="76"/>
                </a:cubicBezTo>
                <a:cubicBezTo>
                  <a:pt x="114" y="76"/>
                  <a:pt x="113" y="77"/>
                  <a:pt x="113" y="77"/>
                </a:cubicBezTo>
                <a:cubicBezTo>
                  <a:pt x="112" y="78"/>
                  <a:pt x="112" y="79"/>
                  <a:pt x="112" y="80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2" y="80"/>
                  <a:pt x="112" y="80"/>
                  <a:pt x="112" y="80"/>
                </a:cubicBezTo>
                <a:cubicBezTo>
                  <a:pt x="112" y="80"/>
                  <a:pt x="112" y="81"/>
                  <a:pt x="112" y="81"/>
                </a:cubicBezTo>
                <a:cubicBezTo>
                  <a:pt x="109" y="121"/>
                  <a:pt x="109" y="121"/>
                  <a:pt x="109" y="121"/>
                </a:cubicBezTo>
                <a:cubicBezTo>
                  <a:pt x="109" y="121"/>
                  <a:pt x="109" y="121"/>
                  <a:pt x="109" y="121"/>
                </a:cubicBezTo>
                <a:cubicBezTo>
                  <a:pt x="109" y="123"/>
                  <a:pt x="110" y="125"/>
                  <a:pt x="111" y="126"/>
                </a:cubicBezTo>
                <a:cubicBezTo>
                  <a:pt x="112" y="127"/>
                  <a:pt x="113" y="128"/>
                  <a:pt x="115" y="128"/>
                </a:cubicBezTo>
                <a:cubicBezTo>
                  <a:pt x="116" y="128"/>
                  <a:pt x="117" y="127"/>
                  <a:pt x="118" y="126"/>
                </a:cubicBezTo>
                <a:close/>
                <a:moveTo>
                  <a:pt x="16" y="81"/>
                </a:moveTo>
                <a:cubicBezTo>
                  <a:pt x="11" y="81"/>
                  <a:pt x="11" y="81"/>
                  <a:pt x="11" y="81"/>
                </a:cubicBezTo>
                <a:cubicBezTo>
                  <a:pt x="11" y="124"/>
                  <a:pt x="11" y="124"/>
                  <a:pt x="11" y="124"/>
                </a:cubicBezTo>
                <a:cubicBezTo>
                  <a:pt x="16" y="124"/>
                  <a:pt x="16" y="124"/>
                  <a:pt x="16" y="124"/>
                </a:cubicBezTo>
                <a:cubicBezTo>
                  <a:pt x="16" y="81"/>
                  <a:pt x="16" y="81"/>
                  <a:pt x="16" y="8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57" name="Freeform 4046"/>
          <p:cNvSpPr>
            <a:spLocks noEditPoints="1"/>
          </p:cNvSpPr>
          <p:nvPr/>
        </p:nvSpPr>
        <p:spPr bwMode="auto">
          <a:xfrm>
            <a:off x="7817368" y="5560712"/>
            <a:ext cx="226538" cy="229906"/>
          </a:xfrm>
          <a:custGeom>
            <a:avLst/>
            <a:gdLst>
              <a:gd name="T0" fmla="*/ 42 w 140"/>
              <a:gd name="T1" fmla="*/ 73 h 142"/>
              <a:gd name="T2" fmla="*/ 85 w 140"/>
              <a:gd name="T3" fmla="*/ 69 h 142"/>
              <a:gd name="T4" fmla="*/ 85 w 140"/>
              <a:gd name="T5" fmla="*/ 76 h 142"/>
              <a:gd name="T6" fmla="*/ 114 w 140"/>
              <a:gd name="T7" fmla="*/ 73 h 142"/>
              <a:gd name="T8" fmla="*/ 139 w 140"/>
              <a:gd name="T9" fmla="*/ 61 h 142"/>
              <a:gd name="T10" fmla="*/ 140 w 140"/>
              <a:gd name="T11" fmla="*/ 65 h 142"/>
              <a:gd name="T12" fmla="*/ 135 w 140"/>
              <a:gd name="T13" fmla="*/ 107 h 142"/>
              <a:gd name="T14" fmla="*/ 114 w 140"/>
              <a:gd name="T15" fmla="*/ 94 h 142"/>
              <a:gd name="T16" fmla="*/ 109 w 140"/>
              <a:gd name="T17" fmla="*/ 111 h 142"/>
              <a:gd name="T18" fmla="*/ 91 w 140"/>
              <a:gd name="T19" fmla="*/ 116 h 142"/>
              <a:gd name="T20" fmla="*/ 107 w 140"/>
              <a:gd name="T21" fmla="*/ 140 h 142"/>
              <a:gd name="T22" fmla="*/ 76 w 140"/>
              <a:gd name="T23" fmla="*/ 116 h 142"/>
              <a:gd name="T24" fmla="*/ 71 w 140"/>
              <a:gd name="T25" fmla="*/ 136 h 142"/>
              <a:gd name="T26" fmla="*/ 60 w 140"/>
              <a:gd name="T27" fmla="*/ 136 h 142"/>
              <a:gd name="T28" fmla="*/ 55 w 140"/>
              <a:gd name="T29" fmla="*/ 116 h 142"/>
              <a:gd name="T30" fmla="*/ 23 w 140"/>
              <a:gd name="T31" fmla="*/ 140 h 142"/>
              <a:gd name="T32" fmla="*/ 39 w 140"/>
              <a:gd name="T33" fmla="*/ 116 h 142"/>
              <a:gd name="T34" fmla="*/ 22 w 140"/>
              <a:gd name="T35" fmla="*/ 111 h 142"/>
              <a:gd name="T36" fmla="*/ 16 w 140"/>
              <a:gd name="T37" fmla="*/ 98 h 142"/>
              <a:gd name="T38" fmla="*/ 5 w 140"/>
              <a:gd name="T39" fmla="*/ 54 h 142"/>
              <a:gd name="T40" fmla="*/ 35 w 140"/>
              <a:gd name="T41" fmla="*/ 0 h 142"/>
              <a:gd name="T42" fmla="*/ 95 w 140"/>
              <a:gd name="T43" fmla="*/ 0 h 142"/>
              <a:gd name="T44" fmla="*/ 126 w 140"/>
              <a:gd name="T45" fmla="*/ 54 h 142"/>
              <a:gd name="T46" fmla="*/ 114 w 140"/>
              <a:gd name="T47" fmla="*/ 73 h 142"/>
              <a:gd name="T48" fmla="*/ 119 w 140"/>
              <a:gd name="T49" fmla="*/ 83 h 142"/>
              <a:gd name="T50" fmla="*/ 129 w 140"/>
              <a:gd name="T51" fmla="*/ 75 h 142"/>
              <a:gd name="T52" fmla="*/ 65 w 140"/>
              <a:gd name="T53" fmla="*/ 41 h 142"/>
              <a:gd name="T54" fmla="*/ 35 w 140"/>
              <a:gd name="T55" fmla="*/ 11 h 142"/>
              <a:gd name="T56" fmla="*/ 14 w 140"/>
              <a:gd name="T57" fmla="*/ 49 h 142"/>
              <a:gd name="T58" fmla="*/ 27 w 140"/>
              <a:gd name="T59" fmla="*/ 63 h 142"/>
              <a:gd name="T60" fmla="*/ 27 w 140"/>
              <a:gd name="T61" fmla="*/ 98 h 142"/>
              <a:gd name="T62" fmla="*/ 29 w 140"/>
              <a:gd name="T63" fmla="*/ 103 h 142"/>
              <a:gd name="T64" fmla="*/ 96 w 140"/>
              <a:gd name="T65" fmla="*/ 106 h 142"/>
              <a:gd name="T66" fmla="*/ 104 w 140"/>
              <a:gd name="T67" fmla="*/ 98 h 142"/>
              <a:gd name="T68" fmla="*/ 103 w 140"/>
              <a:gd name="T69" fmla="*/ 63 h 142"/>
              <a:gd name="T70" fmla="*/ 116 w 140"/>
              <a:gd name="T71" fmla="*/ 49 h 142"/>
              <a:gd name="T72" fmla="*/ 95 w 140"/>
              <a:gd name="T73" fmla="*/ 11 h 142"/>
              <a:gd name="T74" fmla="*/ 91 w 140"/>
              <a:gd name="T75" fmla="*/ 32 h 142"/>
              <a:gd name="T76" fmla="*/ 99 w 140"/>
              <a:gd name="T77" fmla="*/ 40 h 142"/>
              <a:gd name="T78" fmla="*/ 91 w 140"/>
              <a:gd name="T79" fmla="*/ 32 h 142"/>
              <a:gd name="T80" fmla="*/ 104 w 140"/>
              <a:gd name="T81" fmla="*/ 27 h 142"/>
              <a:gd name="T82" fmla="*/ 87 w 140"/>
              <a:gd name="T83" fmla="*/ 44 h 142"/>
              <a:gd name="T84" fmla="*/ 31 w 140"/>
              <a:gd name="T85" fmla="*/ 32 h 142"/>
              <a:gd name="T86" fmla="*/ 39 w 140"/>
              <a:gd name="T87" fmla="*/ 40 h 142"/>
              <a:gd name="T88" fmla="*/ 31 w 140"/>
              <a:gd name="T89" fmla="*/ 32 h 142"/>
              <a:gd name="T90" fmla="*/ 44 w 140"/>
              <a:gd name="T91" fmla="*/ 27 h 142"/>
              <a:gd name="T92" fmla="*/ 27 w 140"/>
              <a:gd name="T93" fmla="*/ 44 h 142"/>
              <a:gd name="T94" fmla="*/ 45 w 140"/>
              <a:gd name="T95" fmla="*/ 97 h 142"/>
              <a:gd name="T96" fmla="*/ 45 w 140"/>
              <a:gd name="T97" fmla="*/ 90 h 142"/>
              <a:gd name="T98" fmla="*/ 89 w 140"/>
              <a:gd name="T99" fmla="*/ 94 h 142"/>
              <a:gd name="T100" fmla="*/ 45 w 140"/>
              <a:gd name="T101" fmla="*/ 9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0" h="142">
                <a:moveTo>
                  <a:pt x="45" y="76"/>
                </a:moveTo>
                <a:cubicBezTo>
                  <a:pt x="43" y="76"/>
                  <a:pt x="42" y="74"/>
                  <a:pt x="42" y="73"/>
                </a:cubicBezTo>
                <a:cubicBezTo>
                  <a:pt x="42" y="71"/>
                  <a:pt x="43" y="69"/>
                  <a:pt x="45" y="69"/>
                </a:cubicBezTo>
                <a:cubicBezTo>
                  <a:pt x="85" y="69"/>
                  <a:pt x="85" y="69"/>
                  <a:pt x="85" y="69"/>
                </a:cubicBezTo>
                <a:cubicBezTo>
                  <a:pt x="87" y="69"/>
                  <a:pt x="89" y="71"/>
                  <a:pt x="89" y="73"/>
                </a:cubicBezTo>
                <a:cubicBezTo>
                  <a:pt x="89" y="74"/>
                  <a:pt x="87" y="76"/>
                  <a:pt x="85" y="76"/>
                </a:cubicBezTo>
                <a:cubicBezTo>
                  <a:pt x="45" y="76"/>
                  <a:pt x="45" y="76"/>
                  <a:pt x="45" y="76"/>
                </a:cubicBezTo>
                <a:close/>
                <a:moveTo>
                  <a:pt x="114" y="73"/>
                </a:moveTo>
                <a:cubicBezTo>
                  <a:pt x="132" y="60"/>
                  <a:pt x="132" y="60"/>
                  <a:pt x="132" y="60"/>
                </a:cubicBezTo>
                <a:cubicBezTo>
                  <a:pt x="134" y="59"/>
                  <a:pt x="137" y="59"/>
                  <a:pt x="139" y="61"/>
                </a:cubicBezTo>
                <a:cubicBezTo>
                  <a:pt x="140" y="62"/>
                  <a:pt x="140" y="64"/>
                  <a:pt x="140" y="65"/>
                </a:cubicBezTo>
                <a:cubicBezTo>
                  <a:pt x="140" y="65"/>
                  <a:pt x="140" y="65"/>
                  <a:pt x="140" y="65"/>
                </a:cubicBezTo>
                <a:cubicBezTo>
                  <a:pt x="140" y="102"/>
                  <a:pt x="140" y="102"/>
                  <a:pt x="140" y="102"/>
                </a:cubicBezTo>
                <a:cubicBezTo>
                  <a:pt x="140" y="105"/>
                  <a:pt x="138" y="107"/>
                  <a:pt x="135" y="107"/>
                </a:cubicBezTo>
                <a:cubicBezTo>
                  <a:pt x="133" y="107"/>
                  <a:pt x="132" y="107"/>
                  <a:pt x="131" y="106"/>
                </a:cubicBezTo>
                <a:cubicBezTo>
                  <a:pt x="114" y="94"/>
                  <a:pt x="114" y="94"/>
                  <a:pt x="114" y="94"/>
                </a:cubicBezTo>
                <a:cubicBezTo>
                  <a:pt x="114" y="98"/>
                  <a:pt x="114" y="98"/>
                  <a:pt x="114" y="98"/>
                </a:cubicBezTo>
                <a:cubicBezTo>
                  <a:pt x="114" y="103"/>
                  <a:pt x="112" y="108"/>
                  <a:pt x="109" y="111"/>
                </a:cubicBezTo>
                <a:cubicBezTo>
                  <a:pt x="106" y="114"/>
                  <a:pt x="101" y="116"/>
                  <a:pt x="96" y="116"/>
                </a:cubicBezTo>
                <a:cubicBezTo>
                  <a:pt x="91" y="116"/>
                  <a:pt x="91" y="116"/>
                  <a:pt x="91" y="116"/>
                </a:cubicBezTo>
                <a:cubicBezTo>
                  <a:pt x="107" y="132"/>
                  <a:pt x="107" y="132"/>
                  <a:pt x="107" y="132"/>
                </a:cubicBezTo>
                <a:cubicBezTo>
                  <a:pt x="109" y="134"/>
                  <a:pt x="109" y="138"/>
                  <a:pt x="107" y="140"/>
                </a:cubicBezTo>
                <a:cubicBezTo>
                  <a:pt x="105" y="142"/>
                  <a:pt x="102" y="142"/>
                  <a:pt x="100" y="140"/>
                </a:cubicBezTo>
                <a:cubicBezTo>
                  <a:pt x="76" y="116"/>
                  <a:pt x="76" y="116"/>
                  <a:pt x="76" y="116"/>
                </a:cubicBezTo>
                <a:cubicBezTo>
                  <a:pt x="71" y="116"/>
                  <a:pt x="71" y="116"/>
                  <a:pt x="71" y="116"/>
                </a:cubicBezTo>
                <a:cubicBezTo>
                  <a:pt x="71" y="136"/>
                  <a:pt x="71" y="136"/>
                  <a:pt x="71" y="136"/>
                </a:cubicBezTo>
                <a:cubicBezTo>
                  <a:pt x="71" y="139"/>
                  <a:pt x="68" y="141"/>
                  <a:pt x="65" y="141"/>
                </a:cubicBezTo>
                <a:cubicBezTo>
                  <a:pt x="62" y="141"/>
                  <a:pt x="60" y="139"/>
                  <a:pt x="60" y="136"/>
                </a:cubicBezTo>
                <a:cubicBezTo>
                  <a:pt x="60" y="116"/>
                  <a:pt x="60" y="116"/>
                  <a:pt x="60" y="116"/>
                </a:cubicBezTo>
                <a:cubicBezTo>
                  <a:pt x="55" y="116"/>
                  <a:pt x="55" y="116"/>
                  <a:pt x="55" y="116"/>
                </a:cubicBezTo>
                <a:cubicBezTo>
                  <a:pt x="31" y="140"/>
                  <a:pt x="31" y="140"/>
                  <a:pt x="31" y="140"/>
                </a:cubicBezTo>
                <a:cubicBezTo>
                  <a:pt x="29" y="142"/>
                  <a:pt x="25" y="142"/>
                  <a:pt x="23" y="140"/>
                </a:cubicBezTo>
                <a:cubicBezTo>
                  <a:pt x="21" y="138"/>
                  <a:pt x="21" y="134"/>
                  <a:pt x="23" y="132"/>
                </a:cubicBezTo>
                <a:cubicBezTo>
                  <a:pt x="39" y="116"/>
                  <a:pt x="39" y="116"/>
                  <a:pt x="39" y="116"/>
                </a:cubicBezTo>
                <a:cubicBezTo>
                  <a:pt x="34" y="116"/>
                  <a:pt x="34" y="116"/>
                  <a:pt x="34" y="116"/>
                </a:cubicBezTo>
                <a:cubicBezTo>
                  <a:pt x="29" y="116"/>
                  <a:pt x="25" y="114"/>
                  <a:pt x="22" y="111"/>
                </a:cubicBezTo>
                <a:cubicBezTo>
                  <a:pt x="21" y="111"/>
                  <a:pt x="21" y="111"/>
                  <a:pt x="21" y="111"/>
                </a:cubicBezTo>
                <a:cubicBezTo>
                  <a:pt x="18" y="107"/>
                  <a:pt x="16" y="103"/>
                  <a:pt x="16" y="98"/>
                </a:cubicBezTo>
                <a:cubicBezTo>
                  <a:pt x="16" y="66"/>
                  <a:pt x="16" y="66"/>
                  <a:pt x="16" y="66"/>
                </a:cubicBezTo>
                <a:cubicBezTo>
                  <a:pt x="12" y="63"/>
                  <a:pt x="8" y="59"/>
                  <a:pt x="5" y="54"/>
                </a:cubicBezTo>
                <a:cubicBezTo>
                  <a:pt x="2" y="49"/>
                  <a:pt x="0" y="42"/>
                  <a:pt x="0" y="36"/>
                </a:cubicBezTo>
                <a:cubicBezTo>
                  <a:pt x="0" y="16"/>
                  <a:pt x="16" y="0"/>
                  <a:pt x="35" y="0"/>
                </a:cubicBezTo>
                <a:cubicBezTo>
                  <a:pt x="47" y="0"/>
                  <a:pt x="59" y="7"/>
                  <a:pt x="65" y="17"/>
                </a:cubicBezTo>
                <a:cubicBezTo>
                  <a:pt x="72" y="7"/>
                  <a:pt x="83" y="0"/>
                  <a:pt x="95" y="0"/>
                </a:cubicBezTo>
                <a:cubicBezTo>
                  <a:pt x="115" y="0"/>
                  <a:pt x="131" y="16"/>
                  <a:pt x="131" y="36"/>
                </a:cubicBezTo>
                <a:cubicBezTo>
                  <a:pt x="131" y="42"/>
                  <a:pt x="129" y="49"/>
                  <a:pt x="126" y="54"/>
                </a:cubicBezTo>
                <a:cubicBezTo>
                  <a:pt x="123" y="59"/>
                  <a:pt x="119" y="63"/>
                  <a:pt x="114" y="66"/>
                </a:cubicBezTo>
                <a:cubicBezTo>
                  <a:pt x="114" y="73"/>
                  <a:pt x="114" y="73"/>
                  <a:pt x="114" y="73"/>
                </a:cubicBezTo>
                <a:close/>
                <a:moveTo>
                  <a:pt x="129" y="75"/>
                </a:moveTo>
                <a:cubicBezTo>
                  <a:pt x="119" y="83"/>
                  <a:pt x="119" y="83"/>
                  <a:pt x="119" y="83"/>
                </a:cubicBezTo>
                <a:cubicBezTo>
                  <a:pt x="129" y="91"/>
                  <a:pt x="129" y="91"/>
                  <a:pt x="129" y="91"/>
                </a:cubicBezTo>
                <a:cubicBezTo>
                  <a:pt x="129" y="75"/>
                  <a:pt x="129" y="75"/>
                  <a:pt x="129" y="75"/>
                </a:cubicBezTo>
                <a:close/>
                <a:moveTo>
                  <a:pt x="71" y="36"/>
                </a:moveTo>
                <a:cubicBezTo>
                  <a:pt x="71" y="39"/>
                  <a:pt x="68" y="41"/>
                  <a:pt x="65" y="41"/>
                </a:cubicBezTo>
                <a:cubicBezTo>
                  <a:pt x="62" y="41"/>
                  <a:pt x="60" y="39"/>
                  <a:pt x="60" y="36"/>
                </a:cubicBezTo>
                <a:cubicBezTo>
                  <a:pt x="60" y="22"/>
                  <a:pt x="49" y="11"/>
                  <a:pt x="35" y="11"/>
                </a:cubicBezTo>
                <a:cubicBezTo>
                  <a:pt x="22" y="11"/>
                  <a:pt x="11" y="22"/>
                  <a:pt x="11" y="36"/>
                </a:cubicBezTo>
                <a:cubicBezTo>
                  <a:pt x="11" y="40"/>
                  <a:pt x="12" y="45"/>
                  <a:pt x="14" y="49"/>
                </a:cubicBezTo>
                <a:cubicBezTo>
                  <a:pt x="17" y="52"/>
                  <a:pt x="20" y="56"/>
                  <a:pt x="24" y="58"/>
                </a:cubicBezTo>
                <a:cubicBezTo>
                  <a:pt x="26" y="59"/>
                  <a:pt x="27" y="61"/>
                  <a:pt x="27" y="63"/>
                </a:cubicBezTo>
                <a:cubicBezTo>
                  <a:pt x="27" y="64"/>
                  <a:pt x="27" y="64"/>
                  <a:pt x="27" y="64"/>
                </a:cubicBezTo>
                <a:cubicBezTo>
                  <a:pt x="27" y="98"/>
                  <a:pt x="27" y="98"/>
                  <a:pt x="27" y="98"/>
                </a:cubicBezTo>
                <a:cubicBezTo>
                  <a:pt x="27" y="100"/>
                  <a:pt x="28" y="102"/>
                  <a:pt x="29" y="103"/>
                </a:cubicBezTo>
                <a:cubicBezTo>
                  <a:pt x="29" y="103"/>
                  <a:pt x="29" y="103"/>
                  <a:pt x="29" y="103"/>
                </a:cubicBezTo>
                <a:cubicBezTo>
                  <a:pt x="31" y="105"/>
                  <a:pt x="32" y="106"/>
                  <a:pt x="34" y="106"/>
                </a:cubicBezTo>
                <a:cubicBezTo>
                  <a:pt x="55" y="106"/>
                  <a:pt x="76" y="106"/>
                  <a:pt x="96" y="106"/>
                </a:cubicBezTo>
                <a:cubicBezTo>
                  <a:pt x="98" y="106"/>
                  <a:pt x="100" y="105"/>
                  <a:pt x="101" y="103"/>
                </a:cubicBezTo>
                <a:cubicBezTo>
                  <a:pt x="103" y="102"/>
                  <a:pt x="104" y="100"/>
                  <a:pt x="104" y="98"/>
                </a:cubicBezTo>
                <a:cubicBezTo>
                  <a:pt x="104" y="64"/>
                  <a:pt x="104" y="64"/>
                  <a:pt x="104" y="64"/>
                </a:cubicBezTo>
                <a:cubicBezTo>
                  <a:pt x="104" y="64"/>
                  <a:pt x="103" y="63"/>
                  <a:pt x="103" y="63"/>
                </a:cubicBezTo>
                <a:cubicBezTo>
                  <a:pt x="103" y="61"/>
                  <a:pt x="104" y="59"/>
                  <a:pt x="106" y="58"/>
                </a:cubicBezTo>
                <a:cubicBezTo>
                  <a:pt x="111" y="56"/>
                  <a:pt x="114" y="53"/>
                  <a:pt x="116" y="49"/>
                </a:cubicBezTo>
                <a:cubicBezTo>
                  <a:pt x="119" y="45"/>
                  <a:pt x="120" y="40"/>
                  <a:pt x="120" y="36"/>
                </a:cubicBezTo>
                <a:cubicBezTo>
                  <a:pt x="120" y="22"/>
                  <a:pt x="109" y="11"/>
                  <a:pt x="95" y="11"/>
                </a:cubicBezTo>
                <a:cubicBezTo>
                  <a:pt x="82" y="11"/>
                  <a:pt x="71" y="22"/>
                  <a:pt x="71" y="36"/>
                </a:cubicBezTo>
                <a:close/>
                <a:moveTo>
                  <a:pt x="91" y="32"/>
                </a:moveTo>
                <a:cubicBezTo>
                  <a:pt x="89" y="34"/>
                  <a:pt x="89" y="37"/>
                  <a:pt x="91" y="40"/>
                </a:cubicBezTo>
                <a:cubicBezTo>
                  <a:pt x="94" y="42"/>
                  <a:pt x="97" y="42"/>
                  <a:pt x="99" y="40"/>
                </a:cubicBezTo>
                <a:cubicBezTo>
                  <a:pt x="102" y="37"/>
                  <a:pt x="102" y="34"/>
                  <a:pt x="99" y="32"/>
                </a:cubicBezTo>
                <a:cubicBezTo>
                  <a:pt x="97" y="29"/>
                  <a:pt x="94" y="29"/>
                  <a:pt x="91" y="32"/>
                </a:cubicBezTo>
                <a:close/>
                <a:moveTo>
                  <a:pt x="87" y="27"/>
                </a:moveTo>
                <a:cubicBezTo>
                  <a:pt x="92" y="22"/>
                  <a:pt x="99" y="22"/>
                  <a:pt x="104" y="27"/>
                </a:cubicBezTo>
                <a:cubicBezTo>
                  <a:pt x="109" y="32"/>
                  <a:pt x="109" y="40"/>
                  <a:pt x="104" y="44"/>
                </a:cubicBezTo>
                <a:cubicBezTo>
                  <a:pt x="99" y="49"/>
                  <a:pt x="92" y="49"/>
                  <a:pt x="87" y="44"/>
                </a:cubicBezTo>
                <a:cubicBezTo>
                  <a:pt x="82" y="40"/>
                  <a:pt x="82" y="32"/>
                  <a:pt x="87" y="27"/>
                </a:cubicBezTo>
                <a:close/>
                <a:moveTo>
                  <a:pt x="31" y="32"/>
                </a:moveTo>
                <a:cubicBezTo>
                  <a:pt x="29" y="34"/>
                  <a:pt x="29" y="37"/>
                  <a:pt x="31" y="40"/>
                </a:cubicBezTo>
                <a:cubicBezTo>
                  <a:pt x="33" y="42"/>
                  <a:pt x="37" y="42"/>
                  <a:pt x="39" y="40"/>
                </a:cubicBezTo>
                <a:cubicBezTo>
                  <a:pt x="41" y="37"/>
                  <a:pt x="41" y="34"/>
                  <a:pt x="39" y="32"/>
                </a:cubicBezTo>
                <a:cubicBezTo>
                  <a:pt x="37" y="29"/>
                  <a:pt x="33" y="29"/>
                  <a:pt x="31" y="32"/>
                </a:cubicBezTo>
                <a:close/>
                <a:moveTo>
                  <a:pt x="27" y="27"/>
                </a:moveTo>
                <a:cubicBezTo>
                  <a:pt x="31" y="22"/>
                  <a:pt x="39" y="22"/>
                  <a:pt x="44" y="27"/>
                </a:cubicBezTo>
                <a:cubicBezTo>
                  <a:pt x="49" y="32"/>
                  <a:pt x="49" y="40"/>
                  <a:pt x="44" y="44"/>
                </a:cubicBezTo>
                <a:cubicBezTo>
                  <a:pt x="39" y="49"/>
                  <a:pt x="31" y="49"/>
                  <a:pt x="27" y="44"/>
                </a:cubicBezTo>
                <a:cubicBezTo>
                  <a:pt x="22" y="40"/>
                  <a:pt x="22" y="32"/>
                  <a:pt x="27" y="27"/>
                </a:cubicBezTo>
                <a:close/>
                <a:moveTo>
                  <a:pt x="45" y="97"/>
                </a:moveTo>
                <a:cubicBezTo>
                  <a:pt x="43" y="97"/>
                  <a:pt x="42" y="95"/>
                  <a:pt x="42" y="94"/>
                </a:cubicBezTo>
                <a:cubicBezTo>
                  <a:pt x="42" y="92"/>
                  <a:pt x="43" y="90"/>
                  <a:pt x="45" y="90"/>
                </a:cubicBezTo>
                <a:cubicBezTo>
                  <a:pt x="85" y="90"/>
                  <a:pt x="85" y="90"/>
                  <a:pt x="85" y="90"/>
                </a:cubicBezTo>
                <a:cubicBezTo>
                  <a:pt x="87" y="90"/>
                  <a:pt x="89" y="92"/>
                  <a:pt x="89" y="94"/>
                </a:cubicBezTo>
                <a:cubicBezTo>
                  <a:pt x="89" y="95"/>
                  <a:pt x="87" y="97"/>
                  <a:pt x="85" y="97"/>
                </a:cubicBezTo>
                <a:cubicBezTo>
                  <a:pt x="45" y="97"/>
                  <a:pt x="45" y="97"/>
                  <a:pt x="45" y="9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58" name="Freeform 4047"/>
          <p:cNvSpPr>
            <a:spLocks noEditPoints="1"/>
          </p:cNvSpPr>
          <p:nvPr/>
        </p:nvSpPr>
        <p:spPr bwMode="auto">
          <a:xfrm>
            <a:off x="7007034" y="4251750"/>
            <a:ext cx="231328" cy="233328"/>
          </a:xfrm>
          <a:custGeom>
            <a:avLst/>
            <a:gdLst>
              <a:gd name="T0" fmla="*/ 101 w 143"/>
              <a:gd name="T1" fmla="*/ 54 h 144"/>
              <a:gd name="T2" fmla="*/ 80 w 143"/>
              <a:gd name="T3" fmla="*/ 54 h 144"/>
              <a:gd name="T4" fmla="*/ 43 w 143"/>
              <a:gd name="T5" fmla="*/ 25 h 144"/>
              <a:gd name="T6" fmla="*/ 43 w 143"/>
              <a:gd name="T7" fmla="*/ 17 h 144"/>
              <a:gd name="T8" fmla="*/ 44 w 143"/>
              <a:gd name="T9" fmla="*/ 15 h 144"/>
              <a:gd name="T10" fmla="*/ 40 w 143"/>
              <a:gd name="T11" fmla="*/ 11 h 144"/>
              <a:gd name="T12" fmla="*/ 15 w 143"/>
              <a:gd name="T13" fmla="*/ 45 h 144"/>
              <a:gd name="T14" fmla="*/ 16 w 143"/>
              <a:gd name="T15" fmla="*/ 43 h 144"/>
              <a:gd name="T16" fmla="*/ 24 w 143"/>
              <a:gd name="T17" fmla="*/ 44 h 144"/>
              <a:gd name="T18" fmla="*/ 53 w 143"/>
              <a:gd name="T19" fmla="*/ 81 h 144"/>
              <a:gd name="T20" fmla="*/ 60 w 143"/>
              <a:gd name="T21" fmla="*/ 115 h 144"/>
              <a:gd name="T22" fmla="*/ 103 w 143"/>
              <a:gd name="T23" fmla="*/ 59 h 144"/>
              <a:gd name="T24" fmla="*/ 100 w 143"/>
              <a:gd name="T25" fmla="*/ 65 h 144"/>
              <a:gd name="T26" fmla="*/ 92 w 143"/>
              <a:gd name="T27" fmla="*/ 63 h 144"/>
              <a:gd name="T28" fmla="*/ 79 w 143"/>
              <a:gd name="T29" fmla="*/ 62 h 144"/>
              <a:gd name="T30" fmla="*/ 92 w 143"/>
              <a:gd name="T31" fmla="*/ 57 h 144"/>
              <a:gd name="T32" fmla="*/ 98 w 143"/>
              <a:gd name="T33" fmla="*/ 91 h 144"/>
              <a:gd name="T34" fmla="*/ 141 w 143"/>
              <a:gd name="T35" fmla="*/ 142 h 144"/>
              <a:gd name="T36" fmla="*/ 91 w 143"/>
              <a:gd name="T37" fmla="*/ 99 h 144"/>
              <a:gd name="T38" fmla="*/ 55 w 143"/>
              <a:gd name="T39" fmla="*/ 126 h 144"/>
              <a:gd name="T40" fmla="*/ 43 w 143"/>
              <a:gd name="T41" fmla="*/ 104 h 144"/>
              <a:gd name="T42" fmla="*/ 19 w 143"/>
              <a:gd name="T43" fmla="*/ 55 h 144"/>
              <a:gd name="T44" fmla="*/ 7 w 143"/>
              <a:gd name="T45" fmla="*/ 53 h 144"/>
              <a:gd name="T46" fmla="*/ 7 w 143"/>
              <a:gd name="T47" fmla="*/ 53 h 144"/>
              <a:gd name="T48" fmla="*/ 3 w 143"/>
              <a:gd name="T49" fmla="*/ 48 h 144"/>
              <a:gd name="T50" fmla="*/ 0 w 143"/>
              <a:gd name="T51" fmla="*/ 41 h 144"/>
              <a:gd name="T52" fmla="*/ 33 w 143"/>
              <a:gd name="T53" fmla="*/ 3 h 144"/>
              <a:gd name="T54" fmla="*/ 48 w 143"/>
              <a:gd name="T55" fmla="*/ 3 h 144"/>
              <a:gd name="T56" fmla="*/ 52 w 143"/>
              <a:gd name="T57" fmla="*/ 8 h 144"/>
              <a:gd name="T58" fmla="*/ 52 w 143"/>
              <a:gd name="T59" fmla="*/ 8 h 144"/>
              <a:gd name="T60" fmla="*/ 53 w 143"/>
              <a:gd name="T61" fmla="*/ 8 h 144"/>
              <a:gd name="T62" fmla="*/ 54 w 143"/>
              <a:gd name="T63" fmla="*/ 20 h 144"/>
              <a:gd name="T64" fmla="*/ 103 w 143"/>
              <a:gd name="T65" fmla="*/ 43 h 144"/>
              <a:gd name="T66" fmla="*/ 126 w 143"/>
              <a:gd name="T67" fmla="*/ 64 h 1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3" h="144">
                <a:moveTo>
                  <a:pt x="114" y="60"/>
                </a:moveTo>
                <a:cubicBezTo>
                  <a:pt x="110" y="57"/>
                  <a:pt x="105" y="55"/>
                  <a:pt x="101" y="54"/>
                </a:cubicBezTo>
                <a:cubicBezTo>
                  <a:pt x="94" y="52"/>
                  <a:pt x="87" y="52"/>
                  <a:pt x="80" y="54"/>
                </a:cubicBezTo>
                <a:cubicBezTo>
                  <a:pt x="80" y="54"/>
                  <a:pt x="80" y="54"/>
                  <a:pt x="80" y="54"/>
                </a:cubicBezTo>
                <a:cubicBezTo>
                  <a:pt x="79" y="54"/>
                  <a:pt x="77" y="54"/>
                  <a:pt x="75" y="52"/>
                </a:cubicBezTo>
                <a:cubicBezTo>
                  <a:pt x="43" y="25"/>
                  <a:pt x="43" y="25"/>
                  <a:pt x="43" y="25"/>
                </a:cubicBezTo>
                <a:cubicBezTo>
                  <a:pt x="43" y="24"/>
                  <a:pt x="43" y="24"/>
                  <a:pt x="43" y="24"/>
                </a:cubicBezTo>
                <a:cubicBezTo>
                  <a:pt x="41" y="22"/>
                  <a:pt x="41" y="19"/>
                  <a:pt x="43" y="17"/>
                </a:cubicBezTo>
                <a:cubicBezTo>
                  <a:pt x="44" y="15"/>
                  <a:pt x="44" y="15"/>
                  <a:pt x="44" y="15"/>
                </a:cubicBezTo>
                <a:cubicBezTo>
                  <a:pt x="44" y="15"/>
                  <a:pt x="44" y="15"/>
                  <a:pt x="44" y="15"/>
                </a:cubicBezTo>
                <a:cubicBezTo>
                  <a:pt x="40" y="11"/>
                  <a:pt x="40" y="11"/>
                  <a:pt x="40" y="11"/>
                </a:cubicBezTo>
                <a:cubicBezTo>
                  <a:pt x="40" y="11"/>
                  <a:pt x="40" y="11"/>
                  <a:pt x="40" y="11"/>
                </a:cubicBezTo>
                <a:cubicBezTo>
                  <a:pt x="10" y="41"/>
                  <a:pt x="10" y="41"/>
                  <a:pt x="10" y="41"/>
                </a:cubicBezTo>
                <a:cubicBezTo>
                  <a:pt x="15" y="45"/>
                  <a:pt x="15" y="45"/>
                  <a:pt x="15" y="45"/>
                </a:cubicBezTo>
                <a:cubicBezTo>
                  <a:pt x="16" y="43"/>
                  <a:pt x="16" y="43"/>
                  <a:pt x="16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6" y="43"/>
                  <a:pt x="16" y="43"/>
                  <a:pt x="16" y="43"/>
                </a:cubicBezTo>
                <a:cubicBezTo>
                  <a:pt x="19" y="41"/>
                  <a:pt x="22" y="41"/>
                  <a:pt x="24" y="44"/>
                </a:cubicBezTo>
                <a:cubicBezTo>
                  <a:pt x="52" y="76"/>
                  <a:pt x="52" y="76"/>
                  <a:pt x="52" y="76"/>
                </a:cubicBezTo>
                <a:cubicBezTo>
                  <a:pt x="53" y="77"/>
                  <a:pt x="54" y="79"/>
                  <a:pt x="53" y="81"/>
                </a:cubicBezTo>
                <a:cubicBezTo>
                  <a:pt x="51" y="88"/>
                  <a:pt x="51" y="95"/>
                  <a:pt x="53" y="101"/>
                </a:cubicBezTo>
                <a:cubicBezTo>
                  <a:pt x="54" y="106"/>
                  <a:pt x="56" y="110"/>
                  <a:pt x="60" y="115"/>
                </a:cubicBezTo>
                <a:cubicBezTo>
                  <a:pt x="78" y="96"/>
                  <a:pt x="96" y="78"/>
                  <a:pt x="114" y="60"/>
                </a:cubicBezTo>
                <a:close/>
                <a:moveTo>
                  <a:pt x="103" y="59"/>
                </a:moveTo>
                <a:cubicBezTo>
                  <a:pt x="104" y="59"/>
                  <a:pt x="105" y="61"/>
                  <a:pt x="105" y="63"/>
                </a:cubicBezTo>
                <a:cubicBezTo>
                  <a:pt x="104" y="65"/>
                  <a:pt x="102" y="65"/>
                  <a:pt x="100" y="65"/>
                </a:cubicBezTo>
                <a:cubicBezTo>
                  <a:pt x="98" y="64"/>
                  <a:pt x="95" y="63"/>
                  <a:pt x="92" y="63"/>
                </a:cubicBezTo>
                <a:cubicBezTo>
                  <a:pt x="92" y="63"/>
                  <a:pt x="92" y="63"/>
                  <a:pt x="92" y="63"/>
                </a:cubicBezTo>
                <a:cubicBezTo>
                  <a:pt x="89" y="63"/>
                  <a:pt x="86" y="63"/>
                  <a:pt x="83" y="64"/>
                </a:cubicBezTo>
                <a:cubicBezTo>
                  <a:pt x="82" y="64"/>
                  <a:pt x="80" y="63"/>
                  <a:pt x="79" y="62"/>
                </a:cubicBezTo>
                <a:cubicBezTo>
                  <a:pt x="79" y="60"/>
                  <a:pt x="80" y="58"/>
                  <a:pt x="82" y="58"/>
                </a:cubicBezTo>
                <a:cubicBezTo>
                  <a:pt x="85" y="57"/>
                  <a:pt x="89" y="56"/>
                  <a:pt x="92" y="57"/>
                </a:cubicBezTo>
                <a:cubicBezTo>
                  <a:pt x="96" y="57"/>
                  <a:pt x="99" y="57"/>
                  <a:pt x="103" y="59"/>
                </a:cubicBezTo>
                <a:close/>
                <a:moveTo>
                  <a:pt x="98" y="91"/>
                </a:moveTo>
                <a:cubicBezTo>
                  <a:pt x="141" y="134"/>
                  <a:pt x="141" y="134"/>
                  <a:pt x="141" y="134"/>
                </a:cubicBezTo>
                <a:cubicBezTo>
                  <a:pt x="143" y="136"/>
                  <a:pt x="143" y="140"/>
                  <a:pt x="141" y="142"/>
                </a:cubicBezTo>
                <a:cubicBezTo>
                  <a:pt x="139" y="144"/>
                  <a:pt x="136" y="144"/>
                  <a:pt x="134" y="142"/>
                </a:cubicBezTo>
                <a:cubicBezTo>
                  <a:pt x="91" y="99"/>
                  <a:pt x="91" y="99"/>
                  <a:pt x="91" y="99"/>
                </a:cubicBezTo>
                <a:cubicBezTo>
                  <a:pt x="63" y="126"/>
                  <a:pt x="63" y="126"/>
                  <a:pt x="63" y="126"/>
                </a:cubicBezTo>
                <a:cubicBezTo>
                  <a:pt x="61" y="128"/>
                  <a:pt x="58" y="128"/>
                  <a:pt x="55" y="126"/>
                </a:cubicBezTo>
                <a:cubicBezTo>
                  <a:pt x="55" y="126"/>
                  <a:pt x="55" y="126"/>
                  <a:pt x="55" y="126"/>
                </a:cubicBezTo>
                <a:cubicBezTo>
                  <a:pt x="49" y="120"/>
                  <a:pt x="45" y="112"/>
                  <a:pt x="43" y="104"/>
                </a:cubicBezTo>
                <a:cubicBezTo>
                  <a:pt x="41" y="96"/>
                  <a:pt x="40" y="89"/>
                  <a:pt x="42" y="81"/>
                </a:cubicBezTo>
                <a:cubicBezTo>
                  <a:pt x="19" y="55"/>
                  <a:pt x="19" y="55"/>
                  <a:pt x="19" y="55"/>
                </a:cubicBezTo>
                <a:cubicBezTo>
                  <a:pt x="18" y="55"/>
                  <a:pt x="16" y="56"/>
                  <a:pt x="15" y="56"/>
                </a:cubicBezTo>
                <a:cubicBezTo>
                  <a:pt x="12" y="56"/>
                  <a:pt x="9" y="55"/>
                  <a:pt x="7" y="53"/>
                </a:cubicBezTo>
                <a:cubicBezTo>
                  <a:pt x="7" y="53"/>
                  <a:pt x="7" y="53"/>
                  <a:pt x="7" y="53"/>
                </a:cubicBezTo>
                <a:cubicBezTo>
                  <a:pt x="7" y="53"/>
                  <a:pt x="7" y="53"/>
                  <a:pt x="7" y="53"/>
                </a:cubicBezTo>
                <a:cubicBezTo>
                  <a:pt x="7" y="53"/>
                  <a:pt x="7" y="53"/>
                  <a:pt x="7" y="53"/>
                </a:cubicBezTo>
                <a:cubicBezTo>
                  <a:pt x="3" y="48"/>
                  <a:pt x="3" y="48"/>
                  <a:pt x="3" y="48"/>
                </a:cubicBezTo>
                <a:cubicBezTo>
                  <a:pt x="2" y="48"/>
                  <a:pt x="2" y="48"/>
                  <a:pt x="2" y="48"/>
                </a:cubicBezTo>
                <a:cubicBezTo>
                  <a:pt x="0" y="46"/>
                  <a:pt x="0" y="43"/>
                  <a:pt x="0" y="41"/>
                </a:cubicBezTo>
                <a:cubicBezTo>
                  <a:pt x="0" y="38"/>
                  <a:pt x="1" y="35"/>
                  <a:pt x="3" y="33"/>
                </a:cubicBezTo>
                <a:cubicBezTo>
                  <a:pt x="33" y="3"/>
                  <a:pt x="33" y="3"/>
                  <a:pt x="33" y="3"/>
                </a:cubicBezTo>
                <a:cubicBezTo>
                  <a:pt x="35" y="1"/>
                  <a:pt x="38" y="0"/>
                  <a:pt x="40" y="0"/>
                </a:cubicBezTo>
                <a:cubicBezTo>
                  <a:pt x="43" y="0"/>
                  <a:pt x="46" y="1"/>
                  <a:pt x="48" y="3"/>
                </a:cubicBezTo>
                <a:cubicBezTo>
                  <a:pt x="48" y="3"/>
                  <a:pt x="48" y="3"/>
                  <a:pt x="48" y="3"/>
                </a:cubicBezTo>
                <a:cubicBezTo>
                  <a:pt x="52" y="8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ubicBezTo>
                  <a:pt x="52" y="8"/>
                  <a:pt x="52" y="8"/>
                  <a:pt x="52" y="8"/>
                </a:cubicBezTo>
                <a:cubicBezTo>
                  <a:pt x="52" y="8"/>
                  <a:pt x="53" y="8"/>
                  <a:pt x="53" y="8"/>
                </a:cubicBezTo>
                <a:cubicBezTo>
                  <a:pt x="54" y="10"/>
                  <a:pt x="55" y="13"/>
                  <a:pt x="55" y="15"/>
                </a:cubicBezTo>
                <a:cubicBezTo>
                  <a:pt x="55" y="17"/>
                  <a:pt x="55" y="18"/>
                  <a:pt x="54" y="20"/>
                </a:cubicBezTo>
                <a:cubicBezTo>
                  <a:pt x="80" y="42"/>
                  <a:pt x="80" y="42"/>
                  <a:pt x="80" y="42"/>
                </a:cubicBezTo>
                <a:cubicBezTo>
                  <a:pt x="88" y="41"/>
                  <a:pt x="96" y="41"/>
                  <a:pt x="103" y="43"/>
                </a:cubicBezTo>
                <a:cubicBezTo>
                  <a:pt x="112" y="45"/>
                  <a:pt x="119" y="50"/>
                  <a:pt x="126" y="56"/>
                </a:cubicBezTo>
                <a:cubicBezTo>
                  <a:pt x="128" y="58"/>
                  <a:pt x="128" y="61"/>
                  <a:pt x="126" y="64"/>
                </a:cubicBezTo>
                <a:cubicBezTo>
                  <a:pt x="98" y="91"/>
                  <a:pt x="98" y="91"/>
                  <a:pt x="98" y="9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59" name="Freeform 4048"/>
          <p:cNvSpPr>
            <a:spLocks/>
          </p:cNvSpPr>
          <p:nvPr/>
        </p:nvSpPr>
        <p:spPr bwMode="auto">
          <a:xfrm>
            <a:off x="8984277" y="4718407"/>
            <a:ext cx="229959" cy="229906"/>
          </a:xfrm>
          <a:custGeom>
            <a:avLst/>
            <a:gdLst>
              <a:gd name="T0" fmla="*/ 46 w 142"/>
              <a:gd name="T1" fmla="*/ 23 h 142"/>
              <a:gd name="T2" fmla="*/ 75 w 142"/>
              <a:gd name="T3" fmla="*/ 2 h 142"/>
              <a:gd name="T4" fmla="*/ 88 w 142"/>
              <a:gd name="T5" fmla="*/ 31 h 142"/>
              <a:gd name="T6" fmla="*/ 76 w 142"/>
              <a:gd name="T7" fmla="*/ 77 h 142"/>
              <a:gd name="T8" fmla="*/ 111 w 142"/>
              <a:gd name="T9" fmla="*/ 54 h 142"/>
              <a:gd name="T10" fmla="*/ 139 w 142"/>
              <a:gd name="T11" fmla="*/ 67 h 142"/>
              <a:gd name="T12" fmla="*/ 119 w 142"/>
              <a:gd name="T13" fmla="*/ 96 h 142"/>
              <a:gd name="T14" fmla="*/ 123 w 142"/>
              <a:gd name="T15" fmla="*/ 76 h 142"/>
              <a:gd name="T16" fmla="*/ 76 w 142"/>
              <a:gd name="T17" fmla="*/ 103 h 142"/>
              <a:gd name="T18" fmla="*/ 73 w 142"/>
              <a:gd name="T19" fmla="*/ 141 h 142"/>
              <a:gd name="T20" fmla="*/ 73 w 142"/>
              <a:gd name="T21" fmla="*/ 141 h 142"/>
              <a:gd name="T22" fmla="*/ 73 w 142"/>
              <a:gd name="T23" fmla="*/ 141 h 142"/>
              <a:gd name="T24" fmla="*/ 73 w 142"/>
              <a:gd name="T25" fmla="*/ 141 h 142"/>
              <a:gd name="T26" fmla="*/ 73 w 142"/>
              <a:gd name="T27" fmla="*/ 141 h 142"/>
              <a:gd name="T28" fmla="*/ 73 w 142"/>
              <a:gd name="T29" fmla="*/ 141 h 142"/>
              <a:gd name="T30" fmla="*/ 72 w 142"/>
              <a:gd name="T31" fmla="*/ 141 h 142"/>
              <a:gd name="T32" fmla="*/ 72 w 142"/>
              <a:gd name="T33" fmla="*/ 141 h 142"/>
              <a:gd name="T34" fmla="*/ 72 w 142"/>
              <a:gd name="T35" fmla="*/ 141 h 142"/>
              <a:gd name="T36" fmla="*/ 72 w 142"/>
              <a:gd name="T37" fmla="*/ 141 h 142"/>
              <a:gd name="T38" fmla="*/ 71 w 142"/>
              <a:gd name="T39" fmla="*/ 141 h 142"/>
              <a:gd name="T40" fmla="*/ 71 w 142"/>
              <a:gd name="T41" fmla="*/ 141 h 142"/>
              <a:gd name="T42" fmla="*/ 71 w 142"/>
              <a:gd name="T43" fmla="*/ 142 h 142"/>
              <a:gd name="T44" fmla="*/ 71 w 142"/>
              <a:gd name="T45" fmla="*/ 142 h 142"/>
              <a:gd name="T46" fmla="*/ 71 w 142"/>
              <a:gd name="T47" fmla="*/ 142 h 142"/>
              <a:gd name="T48" fmla="*/ 71 w 142"/>
              <a:gd name="T49" fmla="*/ 142 h 142"/>
              <a:gd name="T50" fmla="*/ 70 w 142"/>
              <a:gd name="T51" fmla="*/ 142 h 142"/>
              <a:gd name="T52" fmla="*/ 70 w 142"/>
              <a:gd name="T53" fmla="*/ 142 h 142"/>
              <a:gd name="T54" fmla="*/ 70 w 142"/>
              <a:gd name="T55" fmla="*/ 141 h 142"/>
              <a:gd name="T56" fmla="*/ 70 w 142"/>
              <a:gd name="T57" fmla="*/ 141 h 142"/>
              <a:gd name="T58" fmla="*/ 69 w 142"/>
              <a:gd name="T59" fmla="*/ 141 h 142"/>
              <a:gd name="T60" fmla="*/ 69 w 142"/>
              <a:gd name="T61" fmla="*/ 141 h 142"/>
              <a:gd name="T62" fmla="*/ 69 w 142"/>
              <a:gd name="T63" fmla="*/ 141 h 142"/>
              <a:gd name="T64" fmla="*/ 69 w 142"/>
              <a:gd name="T65" fmla="*/ 141 h 142"/>
              <a:gd name="T66" fmla="*/ 69 w 142"/>
              <a:gd name="T67" fmla="*/ 141 h 142"/>
              <a:gd name="T68" fmla="*/ 69 w 142"/>
              <a:gd name="T69" fmla="*/ 141 h 142"/>
              <a:gd name="T70" fmla="*/ 68 w 142"/>
              <a:gd name="T71" fmla="*/ 141 h 142"/>
              <a:gd name="T72" fmla="*/ 68 w 142"/>
              <a:gd name="T73" fmla="*/ 141 h 142"/>
              <a:gd name="T74" fmla="*/ 68 w 142"/>
              <a:gd name="T75" fmla="*/ 141 h 142"/>
              <a:gd name="T76" fmla="*/ 65 w 142"/>
              <a:gd name="T77" fmla="*/ 136 h 142"/>
              <a:gd name="T78" fmla="*/ 38 w 142"/>
              <a:gd name="T79" fmla="*/ 76 h 142"/>
              <a:gd name="T80" fmla="*/ 30 w 142"/>
              <a:gd name="T81" fmla="*/ 96 h 142"/>
              <a:gd name="T82" fmla="*/ 2 w 142"/>
              <a:gd name="T83" fmla="*/ 67 h 142"/>
              <a:gd name="T84" fmla="*/ 30 w 142"/>
              <a:gd name="T85" fmla="*/ 47 h 142"/>
              <a:gd name="T86" fmla="*/ 38 w 142"/>
              <a:gd name="T87" fmla="*/ 66 h 142"/>
              <a:gd name="T88" fmla="*/ 65 w 142"/>
              <a:gd name="T89" fmla="*/ 1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</a:cxnLst>
            <a:rect l="0" t="0" r="r" b="b"/>
            <a:pathLst>
              <a:path w="142" h="142">
                <a:moveTo>
                  <a:pt x="54" y="31"/>
                </a:moveTo>
                <a:cubicBezTo>
                  <a:pt x="52" y="33"/>
                  <a:pt x="48" y="33"/>
                  <a:pt x="46" y="31"/>
                </a:cubicBezTo>
                <a:cubicBezTo>
                  <a:pt x="44" y="28"/>
                  <a:pt x="44" y="25"/>
                  <a:pt x="46" y="23"/>
                </a:cubicBezTo>
                <a:cubicBezTo>
                  <a:pt x="67" y="2"/>
                  <a:pt x="67" y="2"/>
                  <a:pt x="67" y="2"/>
                </a:cubicBezTo>
                <a:cubicBezTo>
                  <a:pt x="69" y="0"/>
                  <a:pt x="72" y="0"/>
                  <a:pt x="75" y="2"/>
                </a:cubicBezTo>
                <a:cubicBezTo>
                  <a:pt x="75" y="2"/>
                  <a:pt x="75" y="2"/>
                  <a:pt x="75" y="2"/>
                </a:cubicBezTo>
                <a:cubicBezTo>
                  <a:pt x="95" y="23"/>
                  <a:pt x="95" y="23"/>
                  <a:pt x="95" y="23"/>
                </a:cubicBezTo>
                <a:cubicBezTo>
                  <a:pt x="97" y="25"/>
                  <a:pt x="97" y="28"/>
                  <a:pt x="95" y="31"/>
                </a:cubicBezTo>
                <a:cubicBezTo>
                  <a:pt x="93" y="33"/>
                  <a:pt x="90" y="33"/>
                  <a:pt x="88" y="31"/>
                </a:cubicBezTo>
                <a:cubicBezTo>
                  <a:pt x="76" y="19"/>
                  <a:pt x="76" y="19"/>
                  <a:pt x="76" y="19"/>
                </a:cubicBezTo>
                <a:cubicBezTo>
                  <a:pt x="76" y="77"/>
                  <a:pt x="76" y="77"/>
                  <a:pt x="76" y="77"/>
                </a:cubicBezTo>
                <a:cubicBezTo>
                  <a:pt x="76" y="77"/>
                  <a:pt x="76" y="77"/>
                  <a:pt x="76" y="77"/>
                </a:cubicBezTo>
                <a:cubicBezTo>
                  <a:pt x="83" y="70"/>
                  <a:pt x="93" y="66"/>
                  <a:pt x="103" y="66"/>
                </a:cubicBezTo>
                <a:cubicBezTo>
                  <a:pt x="123" y="66"/>
                  <a:pt x="123" y="66"/>
                  <a:pt x="123" y="66"/>
                </a:cubicBezTo>
                <a:cubicBezTo>
                  <a:pt x="111" y="54"/>
                  <a:pt x="111" y="54"/>
                  <a:pt x="111" y="54"/>
                </a:cubicBezTo>
                <a:cubicBezTo>
                  <a:pt x="109" y="52"/>
                  <a:pt x="109" y="49"/>
                  <a:pt x="111" y="47"/>
                </a:cubicBezTo>
                <a:cubicBezTo>
                  <a:pt x="113" y="44"/>
                  <a:pt x="117" y="44"/>
                  <a:pt x="119" y="47"/>
                </a:cubicBezTo>
                <a:cubicBezTo>
                  <a:pt x="139" y="67"/>
                  <a:pt x="139" y="67"/>
                  <a:pt x="139" y="67"/>
                </a:cubicBezTo>
                <a:cubicBezTo>
                  <a:pt x="140" y="67"/>
                  <a:pt x="140" y="67"/>
                  <a:pt x="140" y="67"/>
                </a:cubicBezTo>
                <a:cubicBezTo>
                  <a:pt x="142" y="69"/>
                  <a:pt x="142" y="73"/>
                  <a:pt x="140" y="75"/>
                </a:cubicBezTo>
                <a:cubicBezTo>
                  <a:pt x="119" y="96"/>
                  <a:pt x="119" y="96"/>
                  <a:pt x="119" y="96"/>
                </a:cubicBezTo>
                <a:cubicBezTo>
                  <a:pt x="117" y="98"/>
                  <a:pt x="113" y="98"/>
                  <a:pt x="111" y="96"/>
                </a:cubicBezTo>
                <a:cubicBezTo>
                  <a:pt x="109" y="93"/>
                  <a:pt x="109" y="90"/>
                  <a:pt x="111" y="88"/>
                </a:cubicBezTo>
                <a:cubicBezTo>
                  <a:pt x="123" y="76"/>
                  <a:pt x="123" y="76"/>
                  <a:pt x="123" y="76"/>
                </a:cubicBezTo>
                <a:cubicBezTo>
                  <a:pt x="103" y="76"/>
                  <a:pt x="103" y="76"/>
                  <a:pt x="103" y="76"/>
                </a:cubicBezTo>
                <a:cubicBezTo>
                  <a:pt x="96" y="76"/>
                  <a:pt x="89" y="80"/>
                  <a:pt x="84" y="84"/>
                </a:cubicBezTo>
                <a:cubicBezTo>
                  <a:pt x="79" y="89"/>
                  <a:pt x="76" y="96"/>
                  <a:pt x="76" y="103"/>
                </a:cubicBezTo>
                <a:cubicBezTo>
                  <a:pt x="76" y="136"/>
                  <a:pt x="76" y="136"/>
                  <a:pt x="76" y="136"/>
                </a:cubicBezTo>
                <a:cubicBezTo>
                  <a:pt x="76" y="138"/>
                  <a:pt x="75" y="140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3" y="141"/>
                  <a:pt x="73" y="141"/>
                  <a:pt x="73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2" y="141"/>
                  <a:pt x="72" y="141"/>
                  <a:pt x="72" y="141"/>
                </a:cubicBezTo>
                <a:cubicBezTo>
                  <a:pt x="71" y="141"/>
                  <a:pt x="71" y="141"/>
                  <a:pt x="71" y="141"/>
                </a:cubicBezTo>
                <a:cubicBezTo>
                  <a:pt x="71" y="141"/>
                  <a:pt x="71" y="141"/>
                  <a:pt x="71" y="141"/>
                </a:cubicBezTo>
                <a:cubicBezTo>
                  <a:pt x="71" y="141"/>
                  <a:pt x="71" y="141"/>
                  <a:pt x="71" y="141"/>
                </a:cubicBezTo>
                <a:cubicBezTo>
                  <a:pt x="71" y="141"/>
                  <a:pt x="71" y="141"/>
                  <a:pt x="71" y="141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1" y="142"/>
                  <a:pt x="71" y="142"/>
                  <a:pt x="71" y="142"/>
                </a:cubicBezTo>
                <a:cubicBezTo>
                  <a:pt x="70" y="142"/>
                  <a:pt x="70" y="142"/>
                  <a:pt x="70" y="142"/>
                </a:cubicBezTo>
                <a:cubicBezTo>
                  <a:pt x="70" y="142"/>
                  <a:pt x="70" y="142"/>
                  <a:pt x="70" y="142"/>
                </a:cubicBezTo>
                <a:cubicBezTo>
                  <a:pt x="70" y="142"/>
                  <a:pt x="70" y="142"/>
                  <a:pt x="70" y="142"/>
                </a:cubicBezTo>
                <a:cubicBezTo>
                  <a:pt x="70" y="142"/>
                  <a:pt x="70" y="142"/>
                  <a:pt x="70" y="142"/>
                </a:cubicBezTo>
                <a:cubicBezTo>
                  <a:pt x="70" y="142"/>
                  <a:pt x="70" y="142"/>
                  <a:pt x="70" y="142"/>
                </a:cubicBezTo>
                <a:cubicBezTo>
                  <a:pt x="70" y="142"/>
                  <a:pt x="70" y="142"/>
                  <a:pt x="70" y="142"/>
                </a:cubicBezTo>
                <a:cubicBezTo>
                  <a:pt x="70" y="141"/>
                  <a:pt x="70" y="141"/>
                  <a:pt x="70" y="141"/>
                </a:cubicBezTo>
                <a:cubicBezTo>
                  <a:pt x="70" y="141"/>
                  <a:pt x="70" y="141"/>
                  <a:pt x="70" y="141"/>
                </a:cubicBezTo>
                <a:cubicBezTo>
                  <a:pt x="70" y="141"/>
                  <a:pt x="70" y="141"/>
                  <a:pt x="70" y="141"/>
                </a:cubicBezTo>
                <a:cubicBezTo>
                  <a:pt x="70" y="141"/>
                  <a:pt x="70" y="141"/>
                  <a:pt x="70" y="141"/>
                </a:cubicBezTo>
                <a:cubicBezTo>
                  <a:pt x="70" y="141"/>
                  <a:pt x="70" y="141"/>
                  <a:pt x="70" y="141"/>
                </a:cubicBezTo>
                <a:cubicBezTo>
                  <a:pt x="70" y="141"/>
                  <a:pt x="70" y="141"/>
                  <a:pt x="70" y="141"/>
                </a:cubicBezTo>
                <a:cubicBezTo>
                  <a:pt x="70" y="141"/>
                  <a:pt x="70" y="141"/>
                  <a:pt x="70" y="141"/>
                </a:cubicBezTo>
                <a:cubicBezTo>
                  <a:pt x="70" y="141"/>
                  <a:pt x="70" y="141"/>
                  <a:pt x="70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9" y="141"/>
                  <a:pt x="69" y="141"/>
                  <a:pt x="69" y="141"/>
                </a:cubicBezTo>
                <a:cubicBezTo>
                  <a:pt x="68" y="141"/>
                  <a:pt x="68" y="141"/>
                  <a:pt x="68" y="141"/>
                </a:cubicBezTo>
                <a:cubicBezTo>
                  <a:pt x="68" y="141"/>
                  <a:pt x="68" y="141"/>
                  <a:pt x="68" y="141"/>
                </a:cubicBezTo>
                <a:cubicBezTo>
                  <a:pt x="68" y="141"/>
                  <a:pt x="68" y="141"/>
                  <a:pt x="68" y="141"/>
                </a:cubicBezTo>
                <a:cubicBezTo>
                  <a:pt x="68" y="141"/>
                  <a:pt x="68" y="141"/>
                  <a:pt x="68" y="141"/>
                </a:cubicBezTo>
                <a:cubicBezTo>
                  <a:pt x="68" y="141"/>
                  <a:pt x="68" y="141"/>
                  <a:pt x="68" y="141"/>
                </a:cubicBezTo>
                <a:cubicBezTo>
                  <a:pt x="68" y="141"/>
                  <a:pt x="68" y="141"/>
                  <a:pt x="68" y="141"/>
                </a:cubicBezTo>
                <a:cubicBezTo>
                  <a:pt x="68" y="141"/>
                  <a:pt x="68" y="141"/>
                  <a:pt x="68" y="141"/>
                </a:cubicBezTo>
                <a:cubicBezTo>
                  <a:pt x="68" y="141"/>
                  <a:pt x="68" y="141"/>
                  <a:pt x="68" y="141"/>
                </a:cubicBezTo>
                <a:cubicBezTo>
                  <a:pt x="68" y="141"/>
                  <a:pt x="68" y="141"/>
                  <a:pt x="68" y="141"/>
                </a:cubicBezTo>
                <a:cubicBezTo>
                  <a:pt x="68" y="141"/>
                  <a:pt x="68" y="141"/>
                  <a:pt x="68" y="141"/>
                </a:cubicBezTo>
                <a:cubicBezTo>
                  <a:pt x="68" y="141"/>
                  <a:pt x="68" y="141"/>
                  <a:pt x="68" y="141"/>
                </a:cubicBezTo>
                <a:cubicBezTo>
                  <a:pt x="66" y="140"/>
                  <a:pt x="65" y="138"/>
                  <a:pt x="65" y="136"/>
                </a:cubicBezTo>
                <a:cubicBezTo>
                  <a:pt x="65" y="104"/>
                  <a:pt x="65" y="104"/>
                  <a:pt x="65" y="104"/>
                </a:cubicBezTo>
                <a:cubicBezTo>
                  <a:pt x="65" y="96"/>
                  <a:pt x="62" y="89"/>
                  <a:pt x="57" y="84"/>
                </a:cubicBezTo>
                <a:cubicBezTo>
                  <a:pt x="52" y="80"/>
                  <a:pt x="46" y="76"/>
                  <a:pt x="38" y="76"/>
                </a:cubicBezTo>
                <a:cubicBezTo>
                  <a:pt x="19" y="76"/>
                  <a:pt x="19" y="76"/>
                  <a:pt x="19" y="76"/>
                </a:cubicBezTo>
                <a:cubicBezTo>
                  <a:pt x="30" y="88"/>
                  <a:pt x="30" y="88"/>
                  <a:pt x="30" y="88"/>
                </a:cubicBezTo>
                <a:cubicBezTo>
                  <a:pt x="32" y="90"/>
                  <a:pt x="32" y="93"/>
                  <a:pt x="30" y="96"/>
                </a:cubicBezTo>
                <a:cubicBezTo>
                  <a:pt x="28" y="98"/>
                  <a:pt x="25" y="98"/>
                  <a:pt x="22" y="96"/>
                </a:cubicBezTo>
                <a:cubicBezTo>
                  <a:pt x="2" y="75"/>
                  <a:pt x="2" y="75"/>
                  <a:pt x="2" y="75"/>
                </a:cubicBezTo>
                <a:cubicBezTo>
                  <a:pt x="0" y="73"/>
                  <a:pt x="0" y="69"/>
                  <a:pt x="2" y="67"/>
                </a:cubicBezTo>
                <a:cubicBezTo>
                  <a:pt x="2" y="67"/>
                  <a:pt x="2" y="67"/>
                  <a:pt x="2" y="67"/>
                </a:cubicBezTo>
                <a:cubicBezTo>
                  <a:pt x="22" y="47"/>
                  <a:pt x="22" y="47"/>
                  <a:pt x="22" y="47"/>
                </a:cubicBezTo>
                <a:cubicBezTo>
                  <a:pt x="25" y="44"/>
                  <a:pt x="28" y="44"/>
                  <a:pt x="30" y="47"/>
                </a:cubicBezTo>
                <a:cubicBezTo>
                  <a:pt x="32" y="49"/>
                  <a:pt x="32" y="52"/>
                  <a:pt x="30" y="54"/>
                </a:cubicBezTo>
                <a:cubicBezTo>
                  <a:pt x="19" y="66"/>
                  <a:pt x="19" y="66"/>
                  <a:pt x="19" y="66"/>
                </a:cubicBezTo>
                <a:cubicBezTo>
                  <a:pt x="38" y="66"/>
                  <a:pt x="38" y="66"/>
                  <a:pt x="38" y="66"/>
                </a:cubicBezTo>
                <a:cubicBezTo>
                  <a:pt x="49" y="66"/>
                  <a:pt x="58" y="70"/>
                  <a:pt x="65" y="77"/>
                </a:cubicBezTo>
                <a:cubicBezTo>
                  <a:pt x="65" y="77"/>
                  <a:pt x="65" y="77"/>
                  <a:pt x="65" y="77"/>
                </a:cubicBezTo>
                <a:cubicBezTo>
                  <a:pt x="65" y="19"/>
                  <a:pt x="65" y="19"/>
                  <a:pt x="65" y="19"/>
                </a:cubicBezTo>
                <a:cubicBezTo>
                  <a:pt x="54" y="31"/>
                  <a:pt x="54" y="31"/>
                  <a:pt x="54" y="3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60" name="Freeform 4049"/>
          <p:cNvSpPr>
            <a:spLocks noEditPoints="1"/>
          </p:cNvSpPr>
          <p:nvPr/>
        </p:nvSpPr>
        <p:spPr bwMode="auto">
          <a:xfrm>
            <a:off x="8184894" y="3810679"/>
            <a:ext cx="228591" cy="228538"/>
          </a:xfrm>
          <a:custGeom>
            <a:avLst/>
            <a:gdLst>
              <a:gd name="T0" fmla="*/ 23 w 141"/>
              <a:gd name="T1" fmla="*/ 5 h 141"/>
              <a:gd name="T2" fmla="*/ 49 w 141"/>
              <a:gd name="T3" fmla="*/ 12 h 141"/>
              <a:gd name="T4" fmla="*/ 91 w 141"/>
              <a:gd name="T5" fmla="*/ 0 h 141"/>
              <a:gd name="T6" fmla="*/ 93 w 141"/>
              <a:gd name="T7" fmla="*/ 0 h 141"/>
              <a:gd name="T8" fmla="*/ 127 w 141"/>
              <a:gd name="T9" fmla="*/ 9 h 141"/>
              <a:gd name="T10" fmla="*/ 141 w 141"/>
              <a:gd name="T11" fmla="*/ 27 h 141"/>
              <a:gd name="T12" fmla="*/ 141 w 141"/>
              <a:gd name="T13" fmla="*/ 119 h 141"/>
              <a:gd name="T14" fmla="*/ 118 w 141"/>
              <a:gd name="T15" fmla="*/ 137 h 141"/>
              <a:gd name="T16" fmla="*/ 92 w 141"/>
              <a:gd name="T17" fmla="*/ 130 h 141"/>
              <a:gd name="T18" fmla="*/ 50 w 141"/>
              <a:gd name="T19" fmla="*/ 141 h 141"/>
              <a:gd name="T20" fmla="*/ 47 w 141"/>
              <a:gd name="T21" fmla="*/ 141 h 141"/>
              <a:gd name="T22" fmla="*/ 14 w 141"/>
              <a:gd name="T23" fmla="*/ 132 h 141"/>
              <a:gd name="T24" fmla="*/ 0 w 141"/>
              <a:gd name="T25" fmla="*/ 114 h 141"/>
              <a:gd name="T26" fmla="*/ 0 w 141"/>
              <a:gd name="T27" fmla="*/ 23 h 141"/>
              <a:gd name="T28" fmla="*/ 23 w 141"/>
              <a:gd name="T29" fmla="*/ 5 h 141"/>
              <a:gd name="T30" fmla="*/ 52 w 141"/>
              <a:gd name="T31" fmla="*/ 22 h 141"/>
              <a:gd name="T32" fmla="*/ 52 w 141"/>
              <a:gd name="T33" fmla="*/ 129 h 141"/>
              <a:gd name="T34" fmla="*/ 89 w 141"/>
              <a:gd name="T35" fmla="*/ 119 h 141"/>
              <a:gd name="T36" fmla="*/ 89 w 141"/>
              <a:gd name="T37" fmla="*/ 12 h 141"/>
              <a:gd name="T38" fmla="*/ 52 w 141"/>
              <a:gd name="T39" fmla="*/ 22 h 141"/>
              <a:gd name="T40" fmla="*/ 45 w 141"/>
              <a:gd name="T41" fmla="*/ 129 h 141"/>
              <a:gd name="T42" fmla="*/ 45 w 141"/>
              <a:gd name="T43" fmla="*/ 22 h 141"/>
              <a:gd name="T44" fmla="*/ 20 w 141"/>
              <a:gd name="T45" fmla="*/ 15 h 141"/>
              <a:gd name="T46" fmla="*/ 11 w 141"/>
              <a:gd name="T47" fmla="*/ 23 h 141"/>
              <a:gd name="T48" fmla="*/ 11 w 141"/>
              <a:gd name="T49" fmla="*/ 114 h 141"/>
              <a:gd name="T50" fmla="*/ 16 w 141"/>
              <a:gd name="T51" fmla="*/ 121 h 141"/>
              <a:gd name="T52" fmla="*/ 45 w 141"/>
              <a:gd name="T53" fmla="*/ 129 h 141"/>
              <a:gd name="T54" fmla="*/ 95 w 141"/>
              <a:gd name="T55" fmla="*/ 119 h 141"/>
              <a:gd name="T56" fmla="*/ 120 w 141"/>
              <a:gd name="T57" fmla="*/ 126 h 141"/>
              <a:gd name="T58" fmla="*/ 130 w 141"/>
              <a:gd name="T59" fmla="*/ 119 h 141"/>
              <a:gd name="T60" fmla="*/ 130 w 141"/>
              <a:gd name="T61" fmla="*/ 27 h 141"/>
              <a:gd name="T62" fmla="*/ 124 w 141"/>
              <a:gd name="T63" fmla="*/ 20 h 141"/>
              <a:gd name="T64" fmla="*/ 95 w 141"/>
              <a:gd name="T65" fmla="*/ 12 h 141"/>
              <a:gd name="T66" fmla="*/ 95 w 141"/>
              <a:gd name="T67" fmla="*/ 119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141" h="141">
                <a:moveTo>
                  <a:pt x="23" y="5"/>
                </a:moveTo>
                <a:cubicBezTo>
                  <a:pt x="49" y="12"/>
                  <a:pt x="49" y="12"/>
                  <a:pt x="49" y="12"/>
                </a:cubicBezTo>
                <a:cubicBezTo>
                  <a:pt x="91" y="0"/>
                  <a:pt x="91" y="0"/>
                  <a:pt x="91" y="0"/>
                </a:cubicBezTo>
                <a:cubicBezTo>
                  <a:pt x="92" y="0"/>
                  <a:pt x="93" y="0"/>
                  <a:pt x="93" y="0"/>
                </a:cubicBezTo>
                <a:cubicBezTo>
                  <a:pt x="127" y="9"/>
                  <a:pt x="127" y="9"/>
                  <a:pt x="127" y="9"/>
                </a:cubicBezTo>
                <a:cubicBezTo>
                  <a:pt x="135" y="12"/>
                  <a:pt x="141" y="19"/>
                  <a:pt x="141" y="27"/>
                </a:cubicBezTo>
                <a:cubicBezTo>
                  <a:pt x="141" y="119"/>
                  <a:pt x="141" y="119"/>
                  <a:pt x="141" y="119"/>
                </a:cubicBezTo>
                <a:cubicBezTo>
                  <a:pt x="141" y="131"/>
                  <a:pt x="129" y="140"/>
                  <a:pt x="118" y="137"/>
                </a:cubicBezTo>
                <a:cubicBezTo>
                  <a:pt x="92" y="130"/>
                  <a:pt x="92" y="130"/>
                  <a:pt x="92" y="130"/>
                </a:cubicBezTo>
                <a:cubicBezTo>
                  <a:pt x="50" y="141"/>
                  <a:pt x="50" y="141"/>
                  <a:pt x="50" y="141"/>
                </a:cubicBezTo>
                <a:cubicBezTo>
                  <a:pt x="49" y="141"/>
                  <a:pt x="48" y="141"/>
                  <a:pt x="47" y="141"/>
                </a:cubicBezTo>
                <a:cubicBezTo>
                  <a:pt x="14" y="132"/>
                  <a:pt x="14" y="132"/>
                  <a:pt x="14" y="132"/>
                </a:cubicBezTo>
                <a:cubicBezTo>
                  <a:pt x="5" y="130"/>
                  <a:pt x="0" y="122"/>
                  <a:pt x="0" y="114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0"/>
                  <a:pt x="11" y="2"/>
                  <a:pt x="23" y="5"/>
                </a:cubicBezTo>
                <a:close/>
                <a:moveTo>
                  <a:pt x="52" y="22"/>
                </a:moveTo>
                <a:cubicBezTo>
                  <a:pt x="52" y="129"/>
                  <a:pt x="52" y="129"/>
                  <a:pt x="52" y="129"/>
                </a:cubicBezTo>
                <a:cubicBezTo>
                  <a:pt x="89" y="119"/>
                  <a:pt x="89" y="119"/>
                  <a:pt x="89" y="119"/>
                </a:cubicBezTo>
                <a:cubicBezTo>
                  <a:pt x="89" y="12"/>
                  <a:pt x="89" y="12"/>
                  <a:pt x="89" y="12"/>
                </a:cubicBezTo>
                <a:cubicBezTo>
                  <a:pt x="52" y="22"/>
                  <a:pt x="52" y="22"/>
                  <a:pt x="52" y="22"/>
                </a:cubicBezTo>
                <a:close/>
                <a:moveTo>
                  <a:pt x="45" y="129"/>
                </a:moveTo>
                <a:cubicBezTo>
                  <a:pt x="45" y="22"/>
                  <a:pt x="45" y="22"/>
                  <a:pt x="45" y="22"/>
                </a:cubicBezTo>
                <a:cubicBezTo>
                  <a:pt x="20" y="15"/>
                  <a:pt x="20" y="15"/>
                  <a:pt x="20" y="15"/>
                </a:cubicBezTo>
                <a:cubicBezTo>
                  <a:pt x="15" y="14"/>
                  <a:pt x="11" y="17"/>
                  <a:pt x="11" y="23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8"/>
                  <a:pt x="13" y="121"/>
                  <a:pt x="16" y="121"/>
                </a:cubicBezTo>
                <a:cubicBezTo>
                  <a:pt x="45" y="129"/>
                  <a:pt x="45" y="129"/>
                  <a:pt x="45" y="129"/>
                </a:cubicBezTo>
                <a:close/>
                <a:moveTo>
                  <a:pt x="95" y="119"/>
                </a:moveTo>
                <a:cubicBezTo>
                  <a:pt x="120" y="126"/>
                  <a:pt x="120" y="126"/>
                  <a:pt x="120" y="126"/>
                </a:cubicBezTo>
                <a:cubicBezTo>
                  <a:pt x="125" y="127"/>
                  <a:pt x="130" y="124"/>
                  <a:pt x="130" y="119"/>
                </a:cubicBezTo>
                <a:cubicBezTo>
                  <a:pt x="130" y="27"/>
                  <a:pt x="130" y="27"/>
                  <a:pt x="130" y="27"/>
                </a:cubicBezTo>
                <a:cubicBezTo>
                  <a:pt x="130" y="24"/>
                  <a:pt x="128" y="21"/>
                  <a:pt x="124" y="20"/>
                </a:cubicBezTo>
                <a:cubicBezTo>
                  <a:pt x="95" y="12"/>
                  <a:pt x="95" y="12"/>
                  <a:pt x="95" y="12"/>
                </a:cubicBezTo>
                <a:cubicBezTo>
                  <a:pt x="95" y="119"/>
                  <a:pt x="95" y="119"/>
                  <a:pt x="95" y="11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62" name="Freeform 4051"/>
          <p:cNvSpPr>
            <a:spLocks noEditPoints="1"/>
          </p:cNvSpPr>
          <p:nvPr/>
        </p:nvSpPr>
        <p:spPr bwMode="auto">
          <a:xfrm>
            <a:off x="7421101" y="4254487"/>
            <a:ext cx="229959" cy="230591"/>
          </a:xfrm>
          <a:custGeom>
            <a:avLst/>
            <a:gdLst>
              <a:gd name="T0" fmla="*/ 49 w 142"/>
              <a:gd name="T1" fmla="*/ 12 h 142"/>
              <a:gd name="T2" fmla="*/ 94 w 142"/>
              <a:gd name="T3" fmla="*/ 1 h 142"/>
              <a:gd name="T4" fmla="*/ 141 w 142"/>
              <a:gd name="T5" fmla="*/ 27 h 142"/>
              <a:gd name="T6" fmla="*/ 130 w 142"/>
              <a:gd name="T7" fmla="*/ 70 h 142"/>
              <a:gd name="T8" fmla="*/ 125 w 142"/>
              <a:gd name="T9" fmla="*/ 20 h 142"/>
              <a:gd name="T10" fmla="*/ 96 w 142"/>
              <a:gd name="T11" fmla="*/ 64 h 142"/>
              <a:gd name="T12" fmla="*/ 89 w 142"/>
              <a:gd name="T13" fmla="*/ 12 h 142"/>
              <a:gd name="T14" fmla="*/ 52 w 142"/>
              <a:gd name="T15" fmla="*/ 130 h 142"/>
              <a:gd name="T16" fmla="*/ 67 w 142"/>
              <a:gd name="T17" fmla="*/ 137 h 142"/>
              <a:gd name="T18" fmla="*/ 48 w 142"/>
              <a:gd name="T19" fmla="*/ 141 h 142"/>
              <a:gd name="T20" fmla="*/ 0 w 142"/>
              <a:gd name="T21" fmla="*/ 114 h 142"/>
              <a:gd name="T22" fmla="*/ 23 w 142"/>
              <a:gd name="T23" fmla="*/ 5 h 142"/>
              <a:gd name="T24" fmla="*/ 101 w 142"/>
              <a:gd name="T25" fmla="*/ 87 h 142"/>
              <a:gd name="T26" fmla="*/ 97 w 142"/>
              <a:gd name="T27" fmla="*/ 93 h 142"/>
              <a:gd name="T28" fmla="*/ 93 w 142"/>
              <a:gd name="T29" fmla="*/ 97 h 142"/>
              <a:gd name="T30" fmla="*/ 88 w 142"/>
              <a:gd name="T31" fmla="*/ 101 h 142"/>
              <a:gd name="T32" fmla="*/ 88 w 142"/>
              <a:gd name="T33" fmla="*/ 93 h 142"/>
              <a:gd name="T34" fmla="*/ 93 w 142"/>
              <a:gd name="T35" fmla="*/ 87 h 142"/>
              <a:gd name="T36" fmla="*/ 105 w 142"/>
              <a:gd name="T37" fmla="*/ 125 h 142"/>
              <a:gd name="T38" fmla="*/ 105 w 142"/>
              <a:gd name="T39" fmla="*/ 119 h 142"/>
              <a:gd name="T40" fmla="*/ 111 w 142"/>
              <a:gd name="T41" fmla="*/ 118 h 142"/>
              <a:gd name="T42" fmla="*/ 113 w 142"/>
              <a:gd name="T43" fmla="*/ 116 h 142"/>
              <a:gd name="T44" fmla="*/ 115 w 142"/>
              <a:gd name="T45" fmla="*/ 115 h 142"/>
              <a:gd name="T46" fmla="*/ 119 w 142"/>
              <a:gd name="T47" fmla="*/ 107 h 142"/>
              <a:gd name="T48" fmla="*/ 123 w 142"/>
              <a:gd name="T49" fmla="*/ 101 h 142"/>
              <a:gd name="T50" fmla="*/ 126 w 142"/>
              <a:gd name="T51" fmla="*/ 109 h 142"/>
              <a:gd name="T52" fmla="*/ 120 w 142"/>
              <a:gd name="T53" fmla="*/ 119 h 142"/>
              <a:gd name="T54" fmla="*/ 117 w 142"/>
              <a:gd name="T55" fmla="*/ 122 h 142"/>
              <a:gd name="T56" fmla="*/ 117 w 142"/>
              <a:gd name="T57" fmla="*/ 122 h 142"/>
              <a:gd name="T58" fmla="*/ 113 w 142"/>
              <a:gd name="T59" fmla="*/ 124 h 142"/>
              <a:gd name="T60" fmla="*/ 105 w 142"/>
              <a:gd name="T61" fmla="*/ 125 h 142"/>
              <a:gd name="T62" fmla="*/ 140 w 142"/>
              <a:gd name="T63" fmla="*/ 132 h 142"/>
              <a:gd name="T64" fmla="*/ 133 w 142"/>
              <a:gd name="T65" fmla="*/ 140 h 142"/>
              <a:gd name="T66" fmla="*/ 105 w 142"/>
              <a:gd name="T67" fmla="*/ 141 h 142"/>
              <a:gd name="T68" fmla="*/ 105 w 142"/>
              <a:gd name="T69" fmla="*/ 69 h 142"/>
              <a:gd name="T70" fmla="*/ 134 w 142"/>
              <a:gd name="T71" fmla="*/ 126 h 142"/>
              <a:gd name="T72" fmla="*/ 80 w 142"/>
              <a:gd name="T73" fmla="*/ 105 h 142"/>
              <a:gd name="T74" fmla="*/ 87 w 142"/>
              <a:gd name="T75" fmla="*/ 122 h 142"/>
              <a:gd name="T76" fmla="*/ 87 w 142"/>
              <a:gd name="T77" fmla="*/ 122 h 142"/>
              <a:gd name="T78" fmla="*/ 105 w 142"/>
              <a:gd name="T79" fmla="*/ 130 h 142"/>
              <a:gd name="T80" fmla="*/ 105 w 142"/>
              <a:gd name="T81" fmla="*/ 79 h 142"/>
              <a:gd name="T82" fmla="*/ 46 w 142"/>
              <a:gd name="T83" fmla="*/ 22 h 142"/>
              <a:gd name="T84" fmla="*/ 11 w 142"/>
              <a:gd name="T85" fmla="*/ 23 h 142"/>
              <a:gd name="T86" fmla="*/ 17 w 142"/>
              <a:gd name="T87" fmla="*/ 12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42" h="142">
                <a:moveTo>
                  <a:pt x="23" y="5"/>
                </a:moveTo>
                <a:cubicBezTo>
                  <a:pt x="49" y="12"/>
                  <a:pt x="49" y="12"/>
                  <a:pt x="49" y="12"/>
                </a:cubicBezTo>
                <a:cubicBezTo>
                  <a:pt x="91" y="1"/>
                  <a:pt x="91" y="1"/>
                  <a:pt x="91" y="1"/>
                </a:cubicBezTo>
                <a:cubicBezTo>
                  <a:pt x="92" y="0"/>
                  <a:pt x="93" y="0"/>
                  <a:pt x="94" y="1"/>
                </a:cubicBezTo>
                <a:cubicBezTo>
                  <a:pt x="127" y="10"/>
                  <a:pt x="127" y="10"/>
                  <a:pt x="127" y="10"/>
                </a:cubicBezTo>
                <a:cubicBezTo>
                  <a:pt x="136" y="12"/>
                  <a:pt x="141" y="19"/>
                  <a:pt x="141" y="27"/>
                </a:cubicBezTo>
                <a:cubicBezTo>
                  <a:pt x="141" y="70"/>
                  <a:pt x="141" y="70"/>
                  <a:pt x="141" y="70"/>
                </a:cubicBezTo>
                <a:cubicBezTo>
                  <a:pt x="141" y="78"/>
                  <a:pt x="130" y="78"/>
                  <a:pt x="130" y="70"/>
                </a:cubicBezTo>
                <a:cubicBezTo>
                  <a:pt x="130" y="27"/>
                  <a:pt x="130" y="27"/>
                  <a:pt x="130" y="27"/>
                </a:cubicBezTo>
                <a:cubicBezTo>
                  <a:pt x="130" y="24"/>
                  <a:pt x="128" y="21"/>
                  <a:pt x="125" y="20"/>
                </a:cubicBezTo>
                <a:cubicBezTo>
                  <a:pt x="96" y="12"/>
                  <a:pt x="96" y="12"/>
                  <a:pt x="96" y="12"/>
                </a:cubicBezTo>
                <a:cubicBezTo>
                  <a:pt x="96" y="64"/>
                  <a:pt x="96" y="64"/>
                  <a:pt x="96" y="64"/>
                </a:cubicBezTo>
                <a:cubicBezTo>
                  <a:pt x="96" y="68"/>
                  <a:pt x="89" y="68"/>
                  <a:pt x="89" y="64"/>
                </a:cubicBezTo>
                <a:cubicBezTo>
                  <a:pt x="89" y="12"/>
                  <a:pt x="89" y="12"/>
                  <a:pt x="89" y="12"/>
                </a:cubicBezTo>
                <a:cubicBezTo>
                  <a:pt x="52" y="22"/>
                  <a:pt x="52" y="22"/>
                  <a:pt x="52" y="22"/>
                </a:cubicBezTo>
                <a:cubicBezTo>
                  <a:pt x="52" y="130"/>
                  <a:pt x="52" y="130"/>
                  <a:pt x="52" y="130"/>
                </a:cubicBezTo>
                <a:cubicBezTo>
                  <a:pt x="65" y="126"/>
                  <a:pt x="65" y="126"/>
                  <a:pt x="65" y="126"/>
                </a:cubicBezTo>
                <a:cubicBezTo>
                  <a:pt x="72" y="124"/>
                  <a:pt x="74" y="135"/>
                  <a:pt x="67" y="137"/>
                </a:cubicBezTo>
                <a:cubicBezTo>
                  <a:pt x="50" y="141"/>
                  <a:pt x="50" y="141"/>
                  <a:pt x="50" y="141"/>
                </a:cubicBezTo>
                <a:cubicBezTo>
                  <a:pt x="49" y="141"/>
                  <a:pt x="48" y="141"/>
                  <a:pt x="48" y="141"/>
                </a:cubicBezTo>
                <a:cubicBezTo>
                  <a:pt x="14" y="132"/>
                  <a:pt x="14" y="132"/>
                  <a:pt x="14" y="132"/>
                </a:cubicBezTo>
                <a:cubicBezTo>
                  <a:pt x="6" y="130"/>
                  <a:pt x="0" y="123"/>
                  <a:pt x="0" y="114"/>
                </a:cubicBezTo>
                <a:cubicBezTo>
                  <a:pt x="0" y="23"/>
                  <a:pt x="0" y="23"/>
                  <a:pt x="0" y="23"/>
                </a:cubicBezTo>
                <a:cubicBezTo>
                  <a:pt x="0" y="11"/>
                  <a:pt x="12" y="2"/>
                  <a:pt x="23" y="5"/>
                </a:cubicBezTo>
                <a:close/>
                <a:moveTo>
                  <a:pt x="97" y="85"/>
                </a:moveTo>
                <a:cubicBezTo>
                  <a:pt x="99" y="85"/>
                  <a:pt x="101" y="85"/>
                  <a:pt x="101" y="87"/>
                </a:cubicBezTo>
                <a:cubicBezTo>
                  <a:pt x="102" y="89"/>
                  <a:pt x="101" y="91"/>
                  <a:pt x="100" y="91"/>
                </a:cubicBezTo>
                <a:cubicBezTo>
                  <a:pt x="99" y="92"/>
                  <a:pt x="98" y="92"/>
                  <a:pt x="97" y="93"/>
                </a:cubicBezTo>
                <a:cubicBezTo>
                  <a:pt x="96" y="93"/>
                  <a:pt x="96" y="94"/>
                  <a:pt x="95" y="94"/>
                </a:cubicBezTo>
                <a:cubicBezTo>
                  <a:pt x="94" y="95"/>
                  <a:pt x="94" y="96"/>
                  <a:pt x="93" y="97"/>
                </a:cubicBezTo>
                <a:cubicBezTo>
                  <a:pt x="93" y="97"/>
                  <a:pt x="92" y="98"/>
                  <a:pt x="92" y="99"/>
                </a:cubicBezTo>
                <a:cubicBezTo>
                  <a:pt x="91" y="101"/>
                  <a:pt x="89" y="101"/>
                  <a:pt x="88" y="101"/>
                </a:cubicBezTo>
                <a:cubicBezTo>
                  <a:pt x="86" y="100"/>
                  <a:pt x="85" y="98"/>
                  <a:pt x="86" y="96"/>
                </a:cubicBezTo>
                <a:cubicBezTo>
                  <a:pt x="86" y="95"/>
                  <a:pt x="87" y="94"/>
                  <a:pt x="88" y="93"/>
                </a:cubicBezTo>
                <a:cubicBezTo>
                  <a:pt x="89" y="92"/>
                  <a:pt x="89" y="91"/>
                  <a:pt x="90" y="90"/>
                </a:cubicBezTo>
                <a:cubicBezTo>
                  <a:pt x="91" y="89"/>
                  <a:pt x="92" y="88"/>
                  <a:pt x="93" y="87"/>
                </a:cubicBezTo>
                <a:cubicBezTo>
                  <a:pt x="95" y="87"/>
                  <a:pt x="96" y="86"/>
                  <a:pt x="97" y="85"/>
                </a:cubicBezTo>
                <a:close/>
                <a:moveTo>
                  <a:pt x="105" y="125"/>
                </a:moveTo>
                <a:cubicBezTo>
                  <a:pt x="103" y="125"/>
                  <a:pt x="102" y="124"/>
                  <a:pt x="102" y="122"/>
                </a:cubicBezTo>
                <a:cubicBezTo>
                  <a:pt x="102" y="120"/>
                  <a:pt x="103" y="119"/>
                  <a:pt x="105" y="119"/>
                </a:cubicBezTo>
                <a:cubicBezTo>
                  <a:pt x="106" y="119"/>
                  <a:pt x="107" y="119"/>
                  <a:pt x="108" y="119"/>
                </a:cubicBezTo>
                <a:cubicBezTo>
                  <a:pt x="109" y="118"/>
                  <a:pt x="110" y="118"/>
                  <a:pt x="111" y="118"/>
                </a:cubicBezTo>
                <a:cubicBezTo>
                  <a:pt x="111" y="118"/>
                  <a:pt x="111" y="118"/>
                  <a:pt x="111" y="118"/>
                </a:cubicBezTo>
                <a:cubicBezTo>
                  <a:pt x="112" y="117"/>
                  <a:pt x="112" y="117"/>
                  <a:pt x="113" y="116"/>
                </a:cubicBezTo>
                <a:cubicBezTo>
                  <a:pt x="113" y="116"/>
                  <a:pt x="113" y="116"/>
                  <a:pt x="113" y="116"/>
                </a:cubicBezTo>
                <a:cubicBezTo>
                  <a:pt x="114" y="116"/>
                  <a:pt x="115" y="115"/>
                  <a:pt x="115" y="115"/>
                </a:cubicBezTo>
                <a:cubicBezTo>
                  <a:pt x="117" y="113"/>
                  <a:pt x="118" y="112"/>
                  <a:pt x="118" y="110"/>
                </a:cubicBezTo>
                <a:cubicBezTo>
                  <a:pt x="119" y="109"/>
                  <a:pt x="119" y="108"/>
                  <a:pt x="119" y="107"/>
                </a:cubicBezTo>
                <a:cubicBezTo>
                  <a:pt x="119" y="107"/>
                  <a:pt x="119" y="106"/>
                  <a:pt x="119" y="105"/>
                </a:cubicBezTo>
                <a:cubicBezTo>
                  <a:pt x="119" y="103"/>
                  <a:pt x="121" y="101"/>
                  <a:pt x="123" y="101"/>
                </a:cubicBezTo>
                <a:cubicBezTo>
                  <a:pt x="124" y="101"/>
                  <a:pt x="126" y="103"/>
                  <a:pt x="126" y="105"/>
                </a:cubicBezTo>
                <a:cubicBezTo>
                  <a:pt x="126" y="106"/>
                  <a:pt x="126" y="107"/>
                  <a:pt x="126" y="109"/>
                </a:cubicBezTo>
                <a:cubicBezTo>
                  <a:pt x="125" y="110"/>
                  <a:pt x="125" y="111"/>
                  <a:pt x="124" y="113"/>
                </a:cubicBezTo>
                <a:cubicBezTo>
                  <a:pt x="123" y="115"/>
                  <a:pt x="122" y="117"/>
                  <a:pt x="120" y="119"/>
                </a:cubicBezTo>
                <a:cubicBezTo>
                  <a:pt x="119" y="120"/>
                  <a:pt x="118" y="121"/>
                  <a:pt x="117" y="122"/>
                </a:cubicBezTo>
                <a:cubicBezTo>
                  <a:pt x="117" y="122"/>
                  <a:pt x="117" y="122"/>
                  <a:pt x="117" y="122"/>
                </a:cubicBezTo>
                <a:cubicBezTo>
                  <a:pt x="117" y="122"/>
                  <a:pt x="117" y="122"/>
                  <a:pt x="117" y="122"/>
                </a:cubicBezTo>
                <a:cubicBezTo>
                  <a:pt x="117" y="122"/>
                  <a:pt x="117" y="122"/>
                  <a:pt x="117" y="122"/>
                </a:cubicBezTo>
                <a:cubicBezTo>
                  <a:pt x="116" y="123"/>
                  <a:pt x="115" y="123"/>
                  <a:pt x="113" y="124"/>
                </a:cubicBezTo>
                <a:cubicBezTo>
                  <a:pt x="113" y="124"/>
                  <a:pt x="113" y="124"/>
                  <a:pt x="113" y="124"/>
                </a:cubicBezTo>
                <a:cubicBezTo>
                  <a:pt x="112" y="124"/>
                  <a:pt x="111" y="125"/>
                  <a:pt x="109" y="125"/>
                </a:cubicBezTo>
                <a:cubicBezTo>
                  <a:pt x="108" y="125"/>
                  <a:pt x="107" y="125"/>
                  <a:pt x="105" y="125"/>
                </a:cubicBezTo>
                <a:close/>
                <a:moveTo>
                  <a:pt x="134" y="126"/>
                </a:moveTo>
                <a:cubicBezTo>
                  <a:pt x="140" y="132"/>
                  <a:pt x="140" y="132"/>
                  <a:pt x="140" y="132"/>
                </a:cubicBezTo>
                <a:cubicBezTo>
                  <a:pt x="142" y="134"/>
                  <a:pt x="142" y="138"/>
                  <a:pt x="140" y="140"/>
                </a:cubicBezTo>
                <a:cubicBezTo>
                  <a:pt x="138" y="142"/>
                  <a:pt x="135" y="142"/>
                  <a:pt x="133" y="140"/>
                </a:cubicBezTo>
                <a:cubicBezTo>
                  <a:pt x="126" y="134"/>
                  <a:pt x="126" y="134"/>
                  <a:pt x="126" y="134"/>
                </a:cubicBezTo>
                <a:cubicBezTo>
                  <a:pt x="120" y="138"/>
                  <a:pt x="113" y="141"/>
                  <a:pt x="105" y="141"/>
                </a:cubicBezTo>
                <a:cubicBezTo>
                  <a:pt x="85" y="141"/>
                  <a:pt x="69" y="124"/>
                  <a:pt x="69" y="105"/>
                </a:cubicBezTo>
                <a:cubicBezTo>
                  <a:pt x="69" y="85"/>
                  <a:pt x="85" y="69"/>
                  <a:pt x="105" y="69"/>
                </a:cubicBezTo>
                <a:cubicBezTo>
                  <a:pt x="125" y="69"/>
                  <a:pt x="141" y="85"/>
                  <a:pt x="141" y="105"/>
                </a:cubicBezTo>
                <a:cubicBezTo>
                  <a:pt x="141" y="112"/>
                  <a:pt x="139" y="120"/>
                  <a:pt x="134" y="126"/>
                </a:cubicBezTo>
                <a:close/>
                <a:moveTo>
                  <a:pt x="105" y="79"/>
                </a:moveTo>
                <a:cubicBezTo>
                  <a:pt x="91" y="79"/>
                  <a:pt x="80" y="91"/>
                  <a:pt x="80" y="105"/>
                </a:cubicBezTo>
                <a:cubicBezTo>
                  <a:pt x="80" y="111"/>
                  <a:pt x="82" y="117"/>
                  <a:pt x="87" y="122"/>
                </a:cubicBezTo>
                <a:cubicBezTo>
                  <a:pt x="87" y="122"/>
                  <a:pt x="87" y="122"/>
                  <a:pt x="87" y="122"/>
                </a:cubicBezTo>
                <a:cubicBezTo>
                  <a:pt x="87" y="122"/>
                  <a:pt x="87" y="122"/>
                  <a:pt x="87" y="122"/>
                </a:cubicBezTo>
                <a:cubicBezTo>
                  <a:pt x="87" y="122"/>
                  <a:pt x="87" y="122"/>
                  <a:pt x="87" y="122"/>
                </a:cubicBezTo>
                <a:cubicBezTo>
                  <a:pt x="87" y="122"/>
                  <a:pt x="87" y="122"/>
                  <a:pt x="87" y="122"/>
                </a:cubicBezTo>
                <a:cubicBezTo>
                  <a:pt x="92" y="127"/>
                  <a:pt x="99" y="130"/>
                  <a:pt x="105" y="130"/>
                </a:cubicBezTo>
                <a:cubicBezTo>
                  <a:pt x="119" y="130"/>
                  <a:pt x="130" y="118"/>
                  <a:pt x="130" y="105"/>
                </a:cubicBezTo>
                <a:cubicBezTo>
                  <a:pt x="130" y="91"/>
                  <a:pt x="119" y="79"/>
                  <a:pt x="105" y="79"/>
                </a:cubicBezTo>
                <a:close/>
                <a:moveTo>
                  <a:pt x="46" y="130"/>
                </a:moveTo>
                <a:cubicBezTo>
                  <a:pt x="46" y="22"/>
                  <a:pt x="46" y="22"/>
                  <a:pt x="46" y="22"/>
                </a:cubicBezTo>
                <a:cubicBezTo>
                  <a:pt x="21" y="16"/>
                  <a:pt x="21" y="16"/>
                  <a:pt x="21" y="16"/>
                </a:cubicBezTo>
                <a:cubicBezTo>
                  <a:pt x="16" y="14"/>
                  <a:pt x="11" y="18"/>
                  <a:pt x="11" y="23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8"/>
                  <a:pt x="13" y="121"/>
                  <a:pt x="17" y="122"/>
                </a:cubicBezTo>
                <a:cubicBezTo>
                  <a:pt x="46" y="130"/>
                  <a:pt x="46" y="130"/>
                  <a:pt x="46" y="13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63" name="Freeform 4052"/>
          <p:cNvSpPr>
            <a:spLocks noEditPoints="1"/>
          </p:cNvSpPr>
          <p:nvPr/>
        </p:nvSpPr>
        <p:spPr bwMode="auto">
          <a:xfrm>
            <a:off x="7815999" y="4254488"/>
            <a:ext cx="227906" cy="228538"/>
          </a:xfrm>
          <a:custGeom>
            <a:avLst/>
            <a:gdLst>
              <a:gd name="T0" fmla="*/ 83 w 141"/>
              <a:gd name="T1" fmla="*/ 59 h 141"/>
              <a:gd name="T2" fmla="*/ 85 w 141"/>
              <a:gd name="T3" fmla="*/ 59 h 141"/>
              <a:gd name="T4" fmla="*/ 93 w 141"/>
              <a:gd name="T5" fmla="*/ 63 h 141"/>
              <a:gd name="T6" fmla="*/ 97 w 141"/>
              <a:gd name="T7" fmla="*/ 71 h 141"/>
              <a:gd name="T8" fmla="*/ 93 w 141"/>
              <a:gd name="T9" fmla="*/ 79 h 141"/>
              <a:gd name="T10" fmla="*/ 85 w 141"/>
              <a:gd name="T11" fmla="*/ 83 h 141"/>
              <a:gd name="T12" fmla="*/ 83 w 141"/>
              <a:gd name="T13" fmla="*/ 83 h 141"/>
              <a:gd name="T14" fmla="*/ 59 w 141"/>
              <a:gd name="T15" fmla="*/ 83 h 141"/>
              <a:gd name="T16" fmla="*/ 59 w 141"/>
              <a:gd name="T17" fmla="*/ 59 h 141"/>
              <a:gd name="T18" fmla="*/ 22 w 141"/>
              <a:gd name="T19" fmla="*/ 105 h 141"/>
              <a:gd name="T20" fmla="*/ 37 w 141"/>
              <a:gd name="T21" fmla="*/ 117 h 141"/>
              <a:gd name="T22" fmla="*/ 71 w 141"/>
              <a:gd name="T23" fmla="*/ 131 h 141"/>
              <a:gd name="T24" fmla="*/ 71 w 141"/>
              <a:gd name="T25" fmla="*/ 11 h 141"/>
              <a:gd name="T26" fmla="*/ 22 w 141"/>
              <a:gd name="T27" fmla="*/ 105 h 141"/>
              <a:gd name="T28" fmla="*/ 25 w 141"/>
              <a:gd name="T29" fmla="*/ 129 h 141"/>
              <a:gd name="T30" fmla="*/ 14 w 141"/>
              <a:gd name="T31" fmla="*/ 112 h 141"/>
              <a:gd name="T32" fmla="*/ 71 w 141"/>
              <a:gd name="T33" fmla="*/ 0 h 141"/>
              <a:gd name="T34" fmla="*/ 71 w 141"/>
              <a:gd name="T35" fmla="*/ 141 h 141"/>
              <a:gd name="T36" fmla="*/ 21 w 141"/>
              <a:gd name="T37" fmla="*/ 113 h 141"/>
              <a:gd name="T38" fmla="*/ 21 w 141"/>
              <a:gd name="T39" fmla="*/ 113 h 141"/>
              <a:gd name="T40" fmla="*/ 25 w 141"/>
              <a:gd name="T41" fmla="*/ 122 h 141"/>
              <a:gd name="T42" fmla="*/ 29 w 141"/>
              <a:gd name="T43" fmla="*/ 121 h 141"/>
              <a:gd name="T44" fmla="*/ 30 w 141"/>
              <a:gd name="T45" fmla="*/ 117 h 141"/>
              <a:gd name="T46" fmla="*/ 21 w 141"/>
              <a:gd name="T47" fmla="*/ 113 h 141"/>
              <a:gd name="T48" fmla="*/ 50 w 141"/>
              <a:gd name="T49" fmla="*/ 33 h 141"/>
              <a:gd name="T50" fmla="*/ 114 w 141"/>
              <a:gd name="T51" fmla="*/ 71 h 141"/>
              <a:gd name="T52" fmla="*/ 41 w 141"/>
              <a:gd name="T53" fmla="*/ 101 h 141"/>
              <a:gd name="T54" fmla="*/ 33 w 141"/>
              <a:gd name="T55" fmla="*/ 50 h 141"/>
              <a:gd name="T56" fmla="*/ 43 w 141"/>
              <a:gd name="T57" fmla="*/ 31 h 141"/>
              <a:gd name="T58" fmla="*/ 55 w 141"/>
              <a:gd name="T59" fmla="*/ 43 h 141"/>
              <a:gd name="T60" fmla="*/ 43 w 141"/>
              <a:gd name="T61" fmla="*/ 55 h 141"/>
              <a:gd name="T62" fmla="*/ 35 w 141"/>
              <a:gd name="T63" fmla="*/ 71 h 141"/>
              <a:gd name="T64" fmla="*/ 71 w 141"/>
              <a:gd name="T65" fmla="*/ 107 h 141"/>
              <a:gd name="T66" fmla="*/ 71 w 141"/>
              <a:gd name="T67" fmla="*/ 35 h 141"/>
              <a:gd name="T68" fmla="*/ 43 w 141"/>
              <a:gd name="T69" fmla="*/ 38 h 141"/>
              <a:gd name="T70" fmla="*/ 38 w 141"/>
              <a:gd name="T71" fmla="*/ 43 h 141"/>
              <a:gd name="T72" fmla="*/ 43 w 141"/>
              <a:gd name="T73" fmla="*/ 48 h 141"/>
              <a:gd name="T74" fmla="*/ 48 w 141"/>
              <a:gd name="T75" fmla="*/ 43 h 141"/>
              <a:gd name="T76" fmla="*/ 43 w 141"/>
              <a:gd name="T77" fmla="*/ 38 h 141"/>
              <a:gd name="T78" fmla="*/ 71 w 141"/>
              <a:gd name="T79" fmla="*/ 60 h 141"/>
              <a:gd name="T80" fmla="*/ 60 w 141"/>
              <a:gd name="T81" fmla="*/ 71 h 141"/>
              <a:gd name="T82" fmla="*/ 71 w 141"/>
              <a:gd name="T83" fmla="*/ 82 h 141"/>
              <a:gd name="T84" fmla="*/ 77 w 141"/>
              <a:gd name="T85" fmla="*/ 79 h 141"/>
              <a:gd name="T86" fmla="*/ 77 w 141"/>
              <a:gd name="T87" fmla="*/ 63 h 141"/>
              <a:gd name="T88" fmla="*/ 81 w 141"/>
              <a:gd name="T89" fmla="*/ 67 h 141"/>
              <a:gd name="T90" fmla="*/ 81 w 141"/>
              <a:gd name="T91" fmla="*/ 75 h 141"/>
              <a:gd name="T92" fmla="*/ 85 w 141"/>
              <a:gd name="T93" fmla="*/ 76 h 141"/>
              <a:gd name="T94" fmla="*/ 89 w 141"/>
              <a:gd name="T95" fmla="*/ 75 h 141"/>
              <a:gd name="T96" fmla="*/ 90 w 141"/>
              <a:gd name="T97" fmla="*/ 71 h 141"/>
              <a:gd name="T98" fmla="*/ 89 w 141"/>
              <a:gd name="T99" fmla="*/ 67 h 141"/>
              <a:gd name="T100" fmla="*/ 85 w 141"/>
              <a:gd name="T101" fmla="*/ 66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41" h="141">
                <a:moveTo>
                  <a:pt x="71" y="54"/>
                </a:moveTo>
                <a:cubicBezTo>
                  <a:pt x="76" y="54"/>
                  <a:pt x="80" y="56"/>
                  <a:pt x="83" y="59"/>
                </a:cubicBezTo>
                <a:cubicBezTo>
                  <a:pt x="84" y="59"/>
                  <a:pt x="84" y="59"/>
                  <a:pt x="84" y="59"/>
                </a:cubicBezTo>
                <a:cubicBezTo>
                  <a:pt x="84" y="59"/>
                  <a:pt x="85" y="59"/>
                  <a:pt x="85" y="59"/>
                </a:cubicBezTo>
                <a:cubicBezTo>
                  <a:pt x="85" y="59"/>
                  <a:pt x="85" y="59"/>
                  <a:pt x="85" y="59"/>
                </a:cubicBezTo>
                <a:cubicBezTo>
                  <a:pt x="88" y="59"/>
                  <a:pt x="91" y="60"/>
                  <a:pt x="93" y="63"/>
                </a:cubicBezTo>
                <a:cubicBezTo>
                  <a:pt x="94" y="63"/>
                  <a:pt x="94" y="63"/>
                  <a:pt x="94" y="63"/>
                </a:cubicBezTo>
                <a:cubicBezTo>
                  <a:pt x="96" y="65"/>
                  <a:pt x="97" y="68"/>
                  <a:pt x="97" y="71"/>
                </a:cubicBezTo>
                <a:cubicBezTo>
                  <a:pt x="97" y="74"/>
                  <a:pt x="96" y="77"/>
                  <a:pt x="93" y="79"/>
                </a:cubicBezTo>
                <a:cubicBezTo>
                  <a:pt x="93" y="79"/>
                  <a:pt x="93" y="79"/>
                  <a:pt x="93" y="79"/>
                </a:cubicBezTo>
                <a:cubicBezTo>
                  <a:pt x="91" y="82"/>
                  <a:pt x="88" y="83"/>
                  <a:pt x="85" y="83"/>
                </a:cubicBezTo>
                <a:cubicBezTo>
                  <a:pt x="85" y="83"/>
                  <a:pt x="85" y="83"/>
                  <a:pt x="85" y="83"/>
                </a:cubicBezTo>
                <a:cubicBezTo>
                  <a:pt x="85" y="83"/>
                  <a:pt x="84" y="83"/>
                  <a:pt x="84" y="83"/>
                </a:cubicBezTo>
                <a:cubicBezTo>
                  <a:pt x="83" y="83"/>
                  <a:pt x="83" y="83"/>
                  <a:pt x="83" y="83"/>
                </a:cubicBezTo>
                <a:cubicBezTo>
                  <a:pt x="80" y="86"/>
                  <a:pt x="76" y="88"/>
                  <a:pt x="71" y="88"/>
                </a:cubicBezTo>
                <a:cubicBezTo>
                  <a:pt x="66" y="88"/>
                  <a:pt x="62" y="86"/>
                  <a:pt x="59" y="83"/>
                </a:cubicBezTo>
                <a:cubicBezTo>
                  <a:pt x="56" y="80"/>
                  <a:pt x="54" y="76"/>
                  <a:pt x="54" y="71"/>
                </a:cubicBezTo>
                <a:cubicBezTo>
                  <a:pt x="54" y="66"/>
                  <a:pt x="56" y="62"/>
                  <a:pt x="59" y="59"/>
                </a:cubicBezTo>
                <a:cubicBezTo>
                  <a:pt x="62" y="56"/>
                  <a:pt x="66" y="54"/>
                  <a:pt x="71" y="54"/>
                </a:cubicBezTo>
                <a:close/>
                <a:moveTo>
                  <a:pt x="22" y="105"/>
                </a:moveTo>
                <a:cubicBezTo>
                  <a:pt x="23" y="105"/>
                  <a:pt x="24" y="105"/>
                  <a:pt x="25" y="105"/>
                </a:cubicBezTo>
                <a:cubicBezTo>
                  <a:pt x="31" y="105"/>
                  <a:pt x="37" y="110"/>
                  <a:pt x="37" y="117"/>
                </a:cubicBezTo>
                <a:cubicBezTo>
                  <a:pt x="37" y="118"/>
                  <a:pt x="37" y="119"/>
                  <a:pt x="37" y="120"/>
                </a:cubicBezTo>
                <a:cubicBezTo>
                  <a:pt x="46" y="127"/>
                  <a:pt x="58" y="131"/>
                  <a:pt x="71" y="131"/>
                </a:cubicBezTo>
                <a:cubicBezTo>
                  <a:pt x="104" y="131"/>
                  <a:pt x="131" y="104"/>
                  <a:pt x="131" y="71"/>
                </a:cubicBezTo>
                <a:cubicBezTo>
                  <a:pt x="131" y="38"/>
                  <a:pt x="104" y="11"/>
                  <a:pt x="71" y="11"/>
                </a:cubicBezTo>
                <a:cubicBezTo>
                  <a:pt x="38" y="11"/>
                  <a:pt x="11" y="38"/>
                  <a:pt x="11" y="71"/>
                </a:cubicBezTo>
                <a:cubicBezTo>
                  <a:pt x="11" y="84"/>
                  <a:pt x="15" y="96"/>
                  <a:pt x="22" y="105"/>
                </a:cubicBezTo>
                <a:close/>
                <a:moveTo>
                  <a:pt x="30" y="128"/>
                </a:moveTo>
                <a:cubicBezTo>
                  <a:pt x="28" y="129"/>
                  <a:pt x="26" y="129"/>
                  <a:pt x="25" y="129"/>
                </a:cubicBezTo>
                <a:cubicBezTo>
                  <a:pt x="18" y="129"/>
                  <a:pt x="13" y="124"/>
                  <a:pt x="13" y="117"/>
                </a:cubicBezTo>
                <a:cubicBezTo>
                  <a:pt x="13" y="115"/>
                  <a:pt x="13" y="114"/>
                  <a:pt x="14" y="112"/>
                </a:cubicBezTo>
                <a:cubicBezTo>
                  <a:pt x="5" y="101"/>
                  <a:pt x="0" y="86"/>
                  <a:pt x="0" y="71"/>
                </a:cubicBezTo>
                <a:cubicBezTo>
                  <a:pt x="0" y="32"/>
                  <a:pt x="32" y="0"/>
                  <a:pt x="71" y="0"/>
                </a:cubicBezTo>
                <a:cubicBezTo>
                  <a:pt x="110" y="0"/>
                  <a:pt x="141" y="32"/>
                  <a:pt x="141" y="71"/>
                </a:cubicBezTo>
                <a:cubicBezTo>
                  <a:pt x="141" y="110"/>
                  <a:pt x="110" y="141"/>
                  <a:pt x="71" y="141"/>
                </a:cubicBezTo>
                <a:cubicBezTo>
                  <a:pt x="55" y="141"/>
                  <a:pt x="41" y="136"/>
                  <a:pt x="30" y="128"/>
                </a:cubicBezTo>
                <a:close/>
                <a:moveTo>
                  <a:pt x="21" y="113"/>
                </a:moveTo>
                <a:cubicBezTo>
                  <a:pt x="21" y="113"/>
                  <a:pt x="21" y="113"/>
                  <a:pt x="21" y="113"/>
                </a:cubicBezTo>
                <a:cubicBezTo>
                  <a:pt x="21" y="113"/>
                  <a:pt x="21" y="113"/>
                  <a:pt x="21" y="113"/>
                </a:cubicBezTo>
                <a:cubicBezTo>
                  <a:pt x="20" y="114"/>
                  <a:pt x="20" y="116"/>
                  <a:pt x="20" y="117"/>
                </a:cubicBezTo>
                <a:cubicBezTo>
                  <a:pt x="20" y="120"/>
                  <a:pt x="22" y="122"/>
                  <a:pt x="25" y="122"/>
                </a:cubicBezTo>
                <a:cubicBezTo>
                  <a:pt x="26" y="122"/>
                  <a:pt x="28" y="122"/>
                  <a:pt x="29" y="121"/>
                </a:cubicBezTo>
                <a:cubicBezTo>
                  <a:pt x="29" y="121"/>
                  <a:pt x="29" y="121"/>
                  <a:pt x="29" y="121"/>
                </a:cubicBezTo>
                <a:cubicBezTo>
                  <a:pt x="29" y="121"/>
                  <a:pt x="29" y="121"/>
                  <a:pt x="29" y="121"/>
                </a:cubicBezTo>
                <a:cubicBezTo>
                  <a:pt x="30" y="120"/>
                  <a:pt x="30" y="118"/>
                  <a:pt x="30" y="117"/>
                </a:cubicBezTo>
                <a:cubicBezTo>
                  <a:pt x="30" y="114"/>
                  <a:pt x="28" y="112"/>
                  <a:pt x="25" y="112"/>
                </a:cubicBezTo>
                <a:cubicBezTo>
                  <a:pt x="24" y="112"/>
                  <a:pt x="22" y="112"/>
                  <a:pt x="21" y="113"/>
                </a:cubicBezTo>
                <a:close/>
                <a:moveTo>
                  <a:pt x="43" y="31"/>
                </a:moveTo>
                <a:cubicBezTo>
                  <a:pt x="45" y="31"/>
                  <a:pt x="48" y="32"/>
                  <a:pt x="50" y="33"/>
                </a:cubicBezTo>
                <a:cubicBezTo>
                  <a:pt x="56" y="30"/>
                  <a:pt x="63" y="28"/>
                  <a:pt x="71" y="28"/>
                </a:cubicBezTo>
                <a:cubicBezTo>
                  <a:pt x="94" y="28"/>
                  <a:pt x="114" y="47"/>
                  <a:pt x="114" y="71"/>
                </a:cubicBezTo>
                <a:cubicBezTo>
                  <a:pt x="114" y="94"/>
                  <a:pt x="94" y="114"/>
                  <a:pt x="71" y="114"/>
                </a:cubicBezTo>
                <a:cubicBezTo>
                  <a:pt x="59" y="114"/>
                  <a:pt x="48" y="109"/>
                  <a:pt x="41" y="101"/>
                </a:cubicBezTo>
                <a:cubicBezTo>
                  <a:pt x="33" y="93"/>
                  <a:pt x="28" y="83"/>
                  <a:pt x="28" y="71"/>
                </a:cubicBezTo>
                <a:cubicBezTo>
                  <a:pt x="28" y="63"/>
                  <a:pt x="30" y="56"/>
                  <a:pt x="33" y="50"/>
                </a:cubicBezTo>
                <a:cubicBezTo>
                  <a:pt x="32" y="48"/>
                  <a:pt x="31" y="45"/>
                  <a:pt x="31" y="43"/>
                </a:cubicBezTo>
                <a:cubicBezTo>
                  <a:pt x="31" y="36"/>
                  <a:pt x="36" y="31"/>
                  <a:pt x="43" y="31"/>
                </a:cubicBezTo>
                <a:close/>
                <a:moveTo>
                  <a:pt x="54" y="39"/>
                </a:moveTo>
                <a:cubicBezTo>
                  <a:pt x="55" y="40"/>
                  <a:pt x="55" y="42"/>
                  <a:pt x="55" y="43"/>
                </a:cubicBezTo>
                <a:cubicBezTo>
                  <a:pt x="55" y="46"/>
                  <a:pt x="54" y="49"/>
                  <a:pt x="51" y="51"/>
                </a:cubicBezTo>
                <a:cubicBezTo>
                  <a:pt x="49" y="54"/>
                  <a:pt x="46" y="55"/>
                  <a:pt x="43" y="55"/>
                </a:cubicBezTo>
                <a:cubicBezTo>
                  <a:pt x="42" y="55"/>
                  <a:pt x="40" y="55"/>
                  <a:pt x="39" y="54"/>
                </a:cubicBezTo>
                <a:cubicBezTo>
                  <a:pt x="36" y="59"/>
                  <a:pt x="35" y="65"/>
                  <a:pt x="35" y="71"/>
                </a:cubicBezTo>
                <a:cubicBezTo>
                  <a:pt x="35" y="81"/>
                  <a:pt x="39" y="90"/>
                  <a:pt x="45" y="97"/>
                </a:cubicBezTo>
                <a:cubicBezTo>
                  <a:pt x="52" y="103"/>
                  <a:pt x="61" y="107"/>
                  <a:pt x="71" y="107"/>
                </a:cubicBezTo>
                <a:cubicBezTo>
                  <a:pt x="91" y="107"/>
                  <a:pt x="107" y="91"/>
                  <a:pt x="107" y="71"/>
                </a:cubicBezTo>
                <a:cubicBezTo>
                  <a:pt x="107" y="51"/>
                  <a:pt x="91" y="35"/>
                  <a:pt x="71" y="35"/>
                </a:cubicBezTo>
                <a:cubicBezTo>
                  <a:pt x="65" y="35"/>
                  <a:pt x="59" y="36"/>
                  <a:pt x="54" y="39"/>
                </a:cubicBezTo>
                <a:close/>
                <a:moveTo>
                  <a:pt x="43" y="38"/>
                </a:moveTo>
                <a:cubicBezTo>
                  <a:pt x="42" y="38"/>
                  <a:pt x="40" y="38"/>
                  <a:pt x="39" y="39"/>
                </a:cubicBezTo>
                <a:cubicBezTo>
                  <a:pt x="38" y="40"/>
                  <a:pt x="38" y="42"/>
                  <a:pt x="38" y="43"/>
                </a:cubicBezTo>
                <a:cubicBezTo>
                  <a:pt x="38" y="44"/>
                  <a:pt x="38" y="46"/>
                  <a:pt x="39" y="47"/>
                </a:cubicBezTo>
                <a:cubicBezTo>
                  <a:pt x="40" y="48"/>
                  <a:pt x="42" y="48"/>
                  <a:pt x="43" y="48"/>
                </a:cubicBezTo>
                <a:cubicBezTo>
                  <a:pt x="44" y="48"/>
                  <a:pt x="46" y="48"/>
                  <a:pt x="47" y="47"/>
                </a:cubicBezTo>
                <a:cubicBezTo>
                  <a:pt x="48" y="46"/>
                  <a:pt x="48" y="44"/>
                  <a:pt x="48" y="43"/>
                </a:cubicBezTo>
                <a:cubicBezTo>
                  <a:pt x="48" y="42"/>
                  <a:pt x="48" y="40"/>
                  <a:pt x="47" y="39"/>
                </a:cubicBezTo>
                <a:cubicBezTo>
                  <a:pt x="46" y="38"/>
                  <a:pt x="44" y="38"/>
                  <a:pt x="43" y="38"/>
                </a:cubicBezTo>
                <a:close/>
                <a:moveTo>
                  <a:pt x="77" y="62"/>
                </a:moveTo>
                <a:cubicBezTo>
                  <a:pt x="75" y="61"/>
                  <a:pt x="73" y="60"/>
                  <a:pt x="71" y="60"/>
                </a:cubicBezTo>
                <a:cubicBezTo>
                  <a:pt x="68" y="60"/>
                  <a:pt x="65" y="61"/>
                  <a:pt x="63" y="63"/>
                </a:cubicBezTo>
                <a:cubicBezTo>
                  <a:pt x="61" y="65"/>
                  <a:pt x="60" y="68"/>
                  <a:pt x="60" y="71"/>
                </a:cubicBezTo>
                <a:cubicBezTo>
                  <a:pt x="60" y="74"/>
                  <a:pt x="61" y="77"/>
                  <a:pt x="63" y="79"/>
                </a:cubicBezTo>
                <a:cubicBezTo>
                  <a:pt x="65" y="81"/>
                  <a:pt x="68" y="82"/>
                  <a:pt x="71" y="82"/>
                </a:cubicBezTo>
                <a:cubicBezTo>
                  <a:pt x="73" y="82"/>
                  <a:pt x="75" y="81"/>
                  <a:pt x="77" y="80"/>
                </a:cubicBezTo>
                <a:cubicBezTo>
                  <a:pt x="77" y="79"/>
                  <a:pt x="77" y="79"/>
                  <a:pt x="77" y="79"/>
                </a:cubicBezTo>
                <a:cubicBezTo>
                  <a:pt x="74" y="77"/>
                  <a:pt x="73" y="74"/>
                  <a:pt x="73" y="71"/>
                </a:cubicBezTo>
                <a:cubicBezTo>
                  <a:pt x="73" y="68"/>
                  <a:pt x="74" y="65"/>
                  <a:pt x="77" y="63"/>
                </a:cubicBezTo>
                <a:cubicBezTo>
                  <a:pt x="77" y="62"/>
                  <a:pt x="77" y="62"/>
                  <a:pt x="77" y="62"/>
                </a:cubicBezTo>
                <a:close/>
                <a:moveTo>
                  <a:pt x="81" y="67"/>
                </a:moveTo>
                <a:cubicBezTo>
                  <a:pt x="80" y="68"/>
                  <a:pt x="80" y="69"/>
                  <a:pt x="80" y="71"/>
                </a:cubicBezTo>
                <a:cubicBezTo>
                  <a:pt x="80" y="72"/>
                  <a:pt x="80" y="74"/>
                  <a:pt x="81" y="75"/>
                </a:cubicBezTo>
                <a:cubicBezTo>
                  <a:pt x="82" y="76"/>
                  <a:pt x="84" y="76"/>
                  <a:pt x="85" y="76"/>
                </a:cubicBezTo>
                <a:cubicBezTo>
                  <a:pt x="85" y="76"/>
                  <a:pt x="85" y="76"/>
                  <a:pt x="85" y="76"/>
                </a:cubicBezTo>
                <a:cubicBezTo>
                  <a:pt x="86" y="76"/>
                  <a:pt x="88" y="76"/>
                  <a:pt x="89" y="75"/>
                </a:cubicBezTo>
                <a:cubicBezTo>
                  <a:pt x="89" y="75"/>
                  <a:pt x="89" y="75"/>
                  <a:pt x="89" y="75"/>
                </a:cubicBezTo>
                <a:cubicBezTo>
                  <a:pt x="89" y="75"/>
                  <a:pt x="89" y="75"/>
                  <a:pt x="89" y="75"/>
                </a:cubicBezTo>
                <a:cubicBezTo>
                  <a:pt x="90" y="74"/>
                  <a:pt x="90" y="72"/>
                  <a:pt x="90" y="71"/>
                </a:cubicBezTo>
                <a:cubicBezTo>
                  <a:pt x="90" y="69"/>
                  <a:pt x="90" y="68"/>
                  <a:pt x="89" y="67"/>
                </a:cubicBezTo>
                <a:cubicBezTo>
                  <a:pt x="89" y="67"/>
                  <a:pt x="89" y="67"/>
                  <a:pt x="89" y="67"/>
                </a:cubicBezTo>
                <a:cubicBezTo>
                  <a:pt x="88" y="66"/>
                  <a:pt x="86" y="66"/>
                  <a:pt x="85" y="66"/>
                </a:cubicBezTo>
                <a:cubicBezTo>
                  <a:pt x="85" y="66"/>
                  <a:pt x="85" y="66"/>
                  <a:pt x="85" y="66"/>
                </a:cubicBezTo>
                <a:cubicBezTo>
                  <a:pt x="84" y="66"/>
                  <a:pt x="82" y="66"/>
                  <a:pt x="81" y="6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64" name="Freeform 4053"/>
          <p:cNvSpPr>
            <a:spLocks noEditPoints="1"/>
          </p:cNvSpPr>
          <p:nvPr/>
        </p:nvSpPr>
        <p:spPr bwMode="auto">
          <a:xfrm>
            <a:off x="9383969" y="4254487"/>
            <a:ext cx="228591" cy="230591"/>
          </a:xfrm>
          <a:custGeom>
            <a:avLst/>
            <a:gdLst>
              <a:gd name="T0" fmla="*/ 141 w 141"/>
              <a:gd name="T1" fmla="*/ 8 h 142"/>
              <a:gd name="T2" fmla="*/ 94 w 141"/>
              <a:gd name="T3" fmla="*/ 138 h 142"/>
              <a:gd name="T4" fmla="*/ 87 w 141"/>
              <a:gd name="T5" fmla="*/ 141 h 142"/>
              <a:gd name="T6" fmla="*/ 85 w 141"/>
              <a:gd name="T7" fmla="*/ 140 h 142"/>
              <a:gd name="T8" fmla="*/ 85 w 141"/>
              <a:gd name="T9" fmla="*/ 140 h 142"/>
              <a:gd name="T10" fmla="*/ 2 w 141"/>
              <a:gd name="T11" fmla="*/ 57 h 142"/>
              <a:gd name="T12" fmla="*/ 2 w 141"/>
              <a:gd name="T13" fmla="*/ 49 h 142"/>
              <a:gd name="T14" fmla="*/ 4 w 141"/>
              <a:gd name="T15" fmla="*/ 48 h 142"/>
              <a:gd name="T16" fmla="*/ 134 w 141"/>
              <a:gd name="T17" fmla="*/ 1 h 142"/>
              <a:gd name="T18" fmla="*/ 141 w 141"/>
              <a:gd name="T19" fmla="*/ 4 h 142"/>
              <a:gd name="T20" fmla="*/ 141 w 141"/>
              <a:gd name="T21" fmla="*/ 8 h 142"/>
              <a:gd name="T22" fmla="*/ 67 w 141"/>
              <a:gd name="T23" fmla="*/ 70 h 142"/>
              <a:gd name="T24" fmla="*/ 120 w 141"/>
              <a:gd name="T25" fmla="*/ 18 h 142"/>
              <a:gd name="T26" fmla="*/ 19 w 141"/>
              <a:gd name="T27" fmla="*/ 54 h 142"/>
              <a:gd name="T28" fmla="*/ 67 w 141"/>
              <a:gd name="T29" fmla="*/ 70 h 142"/>
              <a:gd name="T30" fmla="*/ 124 w 141"/>
              <a:gd name="T31" fmla="*/ 22 h 142"/>
              <a:gd name="T32" fmla="*/ 72 w 141"/>
              <a:gd name="T33" fmla="*/ 74 h 142"/>
              <a:gd name="T34" fmla="*/ 88 w 141"/>
              <a:gd name="T35" fmla="*/ 123 h 142"/>
              <a:gd name="T36" fmla="*/ 124 w 141"/>
              <a:gd name="T37" fmla="*/ 22 h 142"/>
              <a:gd name="T38" fmla="*/ 22 w 141"/>
              <a:gd name="T39" fmla="*/ 62 h 142"/>
              <a:gd name="T40" fmla="*/ 80 w 141"/>
              <a:gd name="T41" fmla="*/ 120 h 142"/>
              <a:gd name="T42" fmla="*/ 66 w 141"/>
              <a:gd name="T43" fmla="*/ 76 h 142"/>
              <a:gd name="T44" fmla="*/ 22 w 141"/>
              <a:gd name="T45" fmla="*/ 62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141" h="142">
                <a:moveTo>
                  <a:pt x="141" y="8"/>
                </a:moveTo>
                <a:cubicBezTo>
                  <a:pt x="94" y="138"/>
                  <a:pt x="94" y="138"/>
                  <a:pt x="94" y="138"/>
                </a:cubicBezTo>
                <a:cubicBezTo>
                  <a:pt x="93" y="141"/>
                  <a:pt x="90" y="142"/>
                  <a:pt x="87" y="141"/>
                </a:cubicBezTo>
                <a:cubicBezTo>
                  <a:pt x="86" y="141"/>
                  <a:pt x="85" y="140"/>
                  <a:pt x="85" y="140"/>
                </a:cubicBezTo>
                <a:cubicBezTo>
                  <a:pt x="85" y="140"/>
                  <a:pt x="85" y="140"/>
                  <a:pt x="85" y="140"/>
                </a:cubicBezTo>
                <a:cubicBezTo>
                  <a:pt x="2" y="57"/>
                  <a:pt x="2" y="57"/>
                  <a:pt x="2" y="57"/>
                </a:cubicBezTo>
                <a:cubicBezTo>
                  <a:pt x="0" y="55"/>
                  <a:pt x="0" y="51"/>
                  <a:pt x="2" y="49"/>
                </a:cubicBezTo>
                <a:cubicBezTo>
                  <a:pt x="3" y="49"/>
                  <a:pt x="3" y="48"/>
                  <a:pt x="4" y="48"/>
                </a:cubicBezTo>
                <a:cubicBezTo>
                  <a:pt x="134" y="1"/>
                  <a:pt x="134" y="1"/>
                  <a:pt x="134" y="1"/>
                </a:cubicBezTo>
                <a:cubicBezTo>
                  <a:pt x="137" y="0"/>
                  <a:pt x="140" y="1"/>
                  <a:pt x="141" y="4"/>
                </a:cubicBezTo>
                <a:cubicBezTo>
                  <a:pt x="141" y="5"/>
                  <a:pt x="141" y="7"/>
                  <a:pt x="141" y="8"/>
                </a:cubicBezTo>
                <a:close/>
                <a:moveTo>
                  <a:pt x="67" y="70"/>
                </a:moveTo>
                <a:cubicBezTo>
                  <a:pt x="120" y="18"/>
                  <a:pt x="120" y="18"/>
                  <a:pt x="120" y="18"/>
                </a:cubicBezTo>
                <a:cubicBezTo>
                  <a:pt x="19" y="54"/>
                  <a:pt x="19" y="54"/>
                  <a:pt x="19" y="54"/>
                </a:cubicBezTo>
                <a:cubicBezTo>
                  <a:pt x="67" y="70"/>
                  <a:pt x="67" y="70"/>
                  <a:pt x="67" y="70"/>
                </a:cubicBezTo>
                <a:close/>
                <a:moveTo>
                  <a:pt x="124" y="22"/>
                </a:moveTo>
                <a:cubicBezTo>
                  <a:pt x="72" y="74"/>
                  <a:pt x="72" y="74"/>
                  <a:pt x="72" y="74"/>
                </a:cubicBezTo>
                <a:cubicBezTo>
                  <a:pt x="88" y="123"/>
                  <a:pt x="88" y="123"/>
                  <a:pt x="88" y="123"/>
                </a:cubicBezTo>
                <a:cubicBezTo>
                  <a:pt x="124" y="22"/>
                  <a:pt x="124" y="22"/>
                  <a:pt x="124" y="22"/>
                </a:cubicBezTo>
                <a:close/>
                <a:moveTo>
                  <a:pt x="22" y="62"/>
                </a:moveTo>
                <a:cubicBezTo>
                  <a:pt x="80" y="120"/>
                  <a:pt x="80" y="120"/>
                  <a:pt x="80" y="120"/>
                </a:cubicBezTo>
                <a:cubicBezTo>
                  <a:pt x="66" y="76"/>
                  <a:pt x="66" y="76"/>
                  <a:pt x="66" y="76"/>
                </a:cubicBezTo>
                <a:cubicBezTo>
                  <a:pt x="22" y="62"/>
                  <a:pt x="22" y="62"/>
                  <a:pt x="22" y="6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65" name="Freeform 4054"/>
          <p:cNvSpPr>
            <a:spLocks noEditPoints="1"/>
          </p:cNvSpPr>
          <p:nvPr/>
        </p:nvSpPr>
        <p:spPr bwMode="auto">
          <a:xfrm>
            <a:off x="10179931" y="4254487"/>
            <a:ext cx="229959" cy="230591"/>
          </a:xfrm>
          <a:custGeom>
            <a:avLst/>
            <a:gdLst>
              <a:gd name="T0" fmla="*/ 76 w 142"/>
              <a:gd name="T1" fmla="*/ 71 h 142"/>
              <a:gd name="T2" fmla="*/ 65 w 142"/>
              <a:gd name="T3" fmla="*/ 71 h 142"/>
              <a:gd name="T4" fmla="*/ 114 w 142"/>
              <a:gd name="T5" fmla="*/ 32 h 142"/>
              <a:gd name="T6" fmla="*/ 138 w 142"/>
              <a:gd name="T7" fmla="*/ 66 h 142"/>
              <a:gd name="T8" fmla="*/ 138 w 142"/>
              <a:gd name="T9" fmla="*/ 76 h 142"/>
              <a:gd name="T10" fmla="*/ 114 w 142"/>
              <a:gd name="T11" fmla="*/ 109 h 142"/>
              <a:gd name="T12" fmla="*/ 109 w 142"/>
              <a:gd name="T13" fmla="*/ 114 h 142"/>
              <a:gd name="T14" fmla="*/ 76 w 142"/>
              <a:gd name="T15" fmla="*/ 138 h 142"/>
              <a:gd name="T16" fmla="*/ 66 w 142"/>
              <a:gd name="T17" fmla="*/ 138 h 142"/>
              <a:gd name="T18" fmla="*/ 32 w 142"/>
              <a:gd name="T19" fmla="*/ 114 h 142"/>
              <a:gd name="T20" fmla="*/ 28 w 142"/>
              <a:gd name="T21" fmla="*/ 109 h 142"/>
              <a:gd name="T22" fmla="*/ 4 w 142"/>
              <a:gd name="T23" fmla="*/ 76 h 142"/>
              <a:gd name="T24" fmla="*/ 4 w 142"/>
              <a:gd name="T25" fmla="*/ 66 h 142"/>
              <a:gd name="T26" fmla="*/ 28 w 142"/>
              <a:gd name="T27" fmla="*/ 32 h 142"/>
              <a:gd name="T28" fmla="*/ 32 w 142"/>
              <a:gd name="T29" fmla="*/ 28 h 142"/>
              <a:gd name="T30" fmla="*/ 66 w 142"/>
              <a:gd name="T31" fmla="*/ 4 h 142"/>
              <a:gd name="T32" fmla="*/ 76 w 142"/>
              <a:gd name="T33" fmla="*/ 4 h 142"/>
              <a:gd name="T34" fmla="*/ 109 w 142"/>
              <a:gd name="T35" fmla="*/ 28 h 142"/>
              <a:gd name="T36" fmla="*/ 114 w 142"/>
              <a:gd name="T37" fmla="*/ 32 h 142"/>
              <a:gd name="T38" fmla="*/ 103 w 142"/>
              <a:gd name="T39" fmla="*/ 39 h 142"/>
              <a:gd name="T40" fmla="*/ 91 w 142"/>
              <a:gd name="T41" fmla="*/ 51 h 142"/>
              <a:gd name="T42" fmla="*/ 103 w 142"/>
              <a:gd name="T43" fmla="*/ 103 h 142"/>
              <a:gd name="T44" fmla="*/ 91 w 142"/>
              <a:gd name="T45" fmla="*/ 91 h 142"/>
              <a:gd name="T46" fmla="*/ 103 w 142"/>
              <a:gd name="T47" fmla="*/ 103 h 142"/>
              <a:gd name="T48" fmla="*/ 53 w 142"/>
              <a:gd name="T49" fmla="*/ 96 h 142"/>
              <a:gd name="T50" fmla="*/ 46 w 142"/>
              <a:gd name="T51" fmla="*/ 89 h 142"/>
              <a:gd name="T52" fmla="*/ 39 w 142"/>
              <a:gd name="T53" fmla="*/ 39 h 142"/>
              <a:gd name="T54" fmla="*/ 51 w 142"/>
              <a:gd name="T55" fmla="*/ 51 h 142"/>
              <a:gd name="T56" fmla="*/ 39 w 142"/>
              <a:gd name="T57" fmla="*/ 39 h 142"/>
              <a:gd name="T58" fmla="*/ 71 w 142"/>
              <a:gd name="T59" fmla="*/ 24 h 142"/>
              <a:gd name="T60" fmla="*/ 57 w 142"/>
              <a:gd name="T61" fmla="*/ 61 h 142"/>
              <a:gd name="T62" fmla="*/ 57 w 142"/>
              <a:gd name="T63" fmla="*/ 81 h 142"/>
              <a:gd name="T64" fmla="*/ 71 w 142"/>
              <a:gd name="T65" fmla="*/ 118 h 142"/>
              <a:gd name="T66" fmla="*/ 85 w 142"/>
              <a:gd name="T67" fmla="*/ 81 h 142"/>
              <a:gd name="T68" fmla="*/ 85 w 142"/>
              <a:gd name="T69" fmla="*/ 6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2" h="142">
                <a:moveTo>
                  <a:pt x="71" y="66"/>
                </a:moveTo>
                <a:cubicBezTo>
                  <a:pt x="74" y="66"/>
                  <a:pt x="76" y="68"/>
                  <a:pt x="76" y="71"/>
                </a:cubicBezTo>
                <a:cubicBezTo>
                  <a:pt x="76" y="74"/>
                  <a:pt x="74" y="76"/>
                  <a:pt x="71" y="76"/>
                </a:cubicBezTo>
                <a:cubicBezTo>
                  <a:pt x="68" y="76"/>
                  <a:pt x="65" y="74"/>
                  <a:pt x="65" y="71"/>
                </a:cubicBezTo>
                <a:cubicBezTo>
                  <a:pt x="65" y="68"/>
                  <a:pt x="68" y="66"/>
                  <a:pt x="71" y="66"/>
                </a:cubicBezTo>
                <a:close/>
                <a:moveTo>
                  <a:pt x="114" y="32"/>
                </a:moveTo>
                <a:cubicBezTo>
                  <a:pt x="102" y="55"/>
                  <a:pt x="102" y="55"/>
                  <a:pt x="102" y="55"/>
                </a:cubicBezTo>
                <a:cubicBezTo>
                  <a:pt x="138" y="66"/>
                  <a:pt x="138" y="66"/>
                  <a:pt x="138" y="66"/>
                </a:cubicBezTo>
                <a:cubicBezTo>
                  <a:pt x="140" y="67"/>
                  <a:pt x="142" y="70"/>
                  <a:pt x="141" y="73"/>
                </a:cubicBezTo>
                <a:cubicBezTo>
                  <a:pt x="141" y="74"/>
                  <a:pt x="139" y="76"/>
                  <a:pt x="138" y="76"/>
                </a:cubicBezTo>
                <a:cubicBezTo>
                  <a:pt x="102" y="87"/>
                  <a:pt x="102" y="87"/>
                  <a:pt x="102" y="87"/>
                </a:cubicBezTo>
                <a:cubicBezTo>
                  <a:pt x="114" y="109"/>
                  <a:pt x="114" y="109"/>
                  <a:pt x="114" y="109"/>
                </a:cubicBezTo>
                <a:cubicBezTo>
                  <a:pt x="115" y="111"/>
                  <a:pt x="114" y="113"/>
                  <a:pt x="112" y="114"/>
                </a:cubicBezTo>
                <a:cubicBezTo>
                  <a:pt x="111" y="114"/>
                  <a:pt x="110" y="114"/>
                  <a:pt x="109" y="114"/>
                </a:cubicBezTo>
                <a:cubicBezTo>
                  <a:pt x="87" y="102"/>
                  <a:pt x="87" y="102"/>
                  <a:pt x="87" y="102"/>
                </a:cubicBezTo>
                <a:cubicBezTo>
                  <a:pt x="76" y="138"/>
                  <a:pt x="76" y="138"/>
                  <a:pt x="76" y="138"/>
                </a:cubicBezTo>
                <a:cubicBezTo>
                  <a:pt x="75" y="140"/>
                  <a:pt x="72" y="142"/>
                  <a:pt x="69" y="141"/>
                </a:cubicBezTo>
                <a:cubicBezTo>
                  <a:pt x="68" y="141"/>
                  <a:pt x="66" y="139"/>
                  <a:pt x="66" y="138"/>
                </a:cubicBezTo>
                <a:cubicBezTo>
                  <a:pt x="55" y="102"/>
                  <a:pt x="55" y="102"/>
                  <a:pt x="55" y="102"/>
                </a:cubicBezTo>
                <a:cubicBezTo>
                  <a:pt x="32" y="114"/>
                  <a:pt x="32" y="114"/>
                  <a:pt x="32" y="114"/>
                </a:cubicBezTo>
                <a:cubicBezTo>
                  <a:pt x="31" y="115"/>
                  <a:pt x="29" y="114"/>
                  <a:pt x="28" y="112"/>
                </a:cubicBezTo>
                <a:cubicBezTo>
                  <a:pt x="28" y="111"/>
                  <a:pt x="28" y="110"/>
                  <a:pt x="28" y="109"/>
                </a:cubicBezTo>
                <a:cubicBezTo>
                  <a:pt x="40" y="87"/>
                  <a:pt x="40" y="87"/>
                  <a:pt x="40" y="87"/>
                </a:cubicBezTo>
                <a:cubicBezTo>
                  <a:pt x="4" y="76"/>
                  <a:pt x="4" y="76"/>
                  <a:pt x="4" y="76"/>
                </a:cubicBezTo>
                <a:cubicBezTo>
                  <a:pt x="1" y="75"/>
                  <a:pt x="0" y="72"/>
                  <a:pt x="1" y="69"/>
                </a:cubicBezTo>
                <a:cubicBezTo>
                  <a:pt x="1" y="68"/>
                  <a:pt x="3" y="66"/>
                  <a:pt x="4" y="66"/>
                </a:cubicBezTo>
                <a:cubicBezTo>
                  <a:pt x="40" y="55"/>
                  <a:pt x="40" y="55"/>
                  <a:pt x="40" y="55"/>
                </a:cubicBezTo>
                <a:cubicBezTo>
                  <a:pt x="28" y="32"/>
                  <a:pt x="28" y="32"/>
                  <a:pt x="28" y="32"/>
                </a:cubicBezTo>
                <a:cubicBezTo>
                  <a:pt x="27" y="31"/>
                  <a:pt x="28" y="29"/>
                  <a:pt x="29" y="28"/>
                </a:cubicBezTo>
                <a:cubicBezTo>
                  <a:pt x="30" y="28"/>
                  <a:pt x="32" y="28"/>
                  <a:pt x="32" y="28"/>
                </a:cubicBezTo>
                <a:cubicBezTo>
                  <a:pt x="55" y="40"/>
                  <a:pt x="55" y="40"/>
                  <a:pt x="55" y="40"/>
                </a:cubicBezTo>
                <a:cubicBezTo>
                  <a:pt x="66" y="4"/>
                  <a:pt x="66" y="4"/>
                  <a:pt x="66" y="4"/>
                </a:cubicBezTo>
                <a:cubicBezTo>
                  <a:pt x="67" y="1"/>
                  <a:pt x="70" y="0"/>
                  <a:pt x="73" y="1"/>
                </a:cubicBezTo>
                <a:cubicBezTo>
                  <a:pt x="74" y="1"/>
                  <a:pt x="76" y="3"/>
                  <a:pt x="76" y="4"/>
                </a:cubicBezTo>
                <a:cubicBezTo>
                  <a:pt x="87" y="40"/>
                  <a:pt x="87" y="40"/>
                  <a:pt x="87" y="40"/>
                </a:cubicBezTo>
                <a:cubicBezTo>
                  <a:pt x="109" y="28"/>
                  <a:pt x="109" y="28"/>
                  <a:pt x="109" y="28"/>
                </a:cubicBezTo>
                <a:cubicBezTo>
                  <a:pt x="111" y="27"/>
                  <a:pt x="113" y="28"/>
                  <a:pt x="114" y="29"/>
                </a:cubicBezTo>
                <a:cubicBezTo>
                  <a:pt x="114" y="30"/>
                  <a:pt x="114" y="32"/>
                  <a:pt x="114" y="32"/>
                </a:cubicBezTo>
                <a:close/>
                <a:moveTo>
                  <a:pt x="96" y="53"/>
                </a:moveTo>
                <a:cubicBezTo>
                  <a:pt x="103" y="39"/>
                  <a:pt x="103" y="39"/>
                  <a:pt x="103" y="39"/>
                </a:cubicBezTo>
                <a:cubicBezTo>
                  <a:pt x="89" y="46"/>
                  <a:pt x="89" y="46"/>
                  <a:pt x="89" y="46"/>
                </a:cubicBezTo>
                <a:cubicBezTo>
                  <a:pt x="91" y="51"/>
                  <a:pt x="91" y="51"/>
                  <a:pt x="91" y="51"/>
                </a:cubicBezTo>
                <a:cubicBezTo>
                  <a:pt x="96" y="53"/>
                  <a:pt x="96" y="53"/>
                  <a:pt x="96" y="53"/>
                </a:cubicBezTo>
                <a:close/>
                <a:moveTo>
                  <a:pt x="103" y="103"/>
                </a:moveTo>
                <a:cubicBezTo>
                  <a:pt x="96" y="89"/>
                  <a:pt x="96" y="89"/>
                  <a:pt x="96" y="89"/>
                </a:cubicBezTo>
                <a:cubicBezTo>
                  <a:pt x="91" y="91"/>
                  <a:pt x="91" y="91"/>
                  <a:pt x="91" y="91"/>
                </a:cubicBezTo>
                <a:cubicBezTo>
                  <a:pt x="89" y="96"/>
                  <a:pt x="89" y="96"/>
                  <a:pt x="89" y="96"/>
                </a:cubicBezTo>
                <a:cubicBezTo>
                  <a:pt x="103" y="103"/>
                  <a:pt x="103" y="103"/>
                  <a:pt x="103" y="103"/>
                </a:cubicBezTo>
                <a:close/>
                <a:moveTo>
                  <a:pt x="39" y="103"/>
                </a:moveTo>
                <a:cubicBezTo>
                  <a:pt x="53" y="96"/>
                  <a:pt x="53" y="96"/>
                  <a:pt x="53" y="96"/>
                </a:cubicBezTo>
                <a:cubicBezTo>
                  <a:pt x="51" y="91"/>
                  <a:pt x="51" y="91"/>
                  <a:pt x="51" y="91"/>
                </a:cubicBezTo>
                <a:cubicBezTo>
                  <a:pt x="46" y="89"/>
                  <a:pt x="46" y="89"/>
                  <a:pt x="46" y="89"/>
                </a:cubicBezTo>
                <a:cubicBezTo>
                  <a:pt x="39" y="103"/>
                  <a:pt x="39" y="103"/>
                  <a:pt x="39" y="103"/>
                </a:cubicBezTo>
                <a:close/>
                <a:moveTo>
                  <a:pt x="39" y="39"/>
                </a:moveTo>
                <a:cubicBezTo>
                  <a:pt x="46" y="53"/>
                  <a:pt x="46" y="53"/>
                  <a:pt x="46" y="53"/>
                </a:cubicBezTo>
                <a:cubicBezTo>
                  <a:pt x="51" y="51"/>
                  <a:pt x="51" y="51"/>
                  <a:pt x="51" y="51"/>
                </a:cubicBezTo>
                <a:cubicBezTo>
                  <a:pt x="53" y="46"/>
                  <a:pt x="53" y="46"/>
                  <a:pt x="53" y="46"/>
                </a:cubicBezTo>
                <a:cubicBezTo>
                  <a:pt x="39" y="39"/>
                  <a:pt x="39" y="39"/>
                  <a:pt x="39" y="39"/>
                </a:cubicBezTo>
                <a:close/>
                <a:moveTo>
                  <a:pt x="81" y="57"/>
                </a:moveTo>
                <a:cubicBezTo>
                  <a:pt x="71" y="24"/>
                  <a:pt x="71" y="24"/>
                  <a:pt x="71" y="24"/>
                </a:cubicBezTo>
                <a:cubicBezTo>
                  <a:pt x="61" y="57"/>
                  <a:pt x="61" y="57"/>
                  <a:pt x="61" y="57"/>
                </a:cubicBezTo>
                <a:cubicBezTo>
                  <a:pt x="60" y="59"/>
                  <a:pt x="59" y="60"/>
                  <a:pt x="57" y="61"/>
                </a:cubicBezTo>
                <a:cubicBezTo>
                  <a:pt x="24" y="71"/>
                  <a:pt x="24" y="71"/>
                  <a:pt x="24" y="71"/>
                </a:cubicBezTo>
                <a:cubicBezTo>
                  <a:pt x="57" y="81"/>
                  <a:pt x="57" y="81"/>
                  <a:pt x="57" y="81"/>
                </a:cubicBezTo>
                <a:cubicBezTo>
                  <a:pt x="59" y="82"/>
                  <a:pt x="60" y="83"/>
                  <a:pt x="61" y="85"/>
                </a:cubicBezTo>
                <a:cubicBezTo>
                  <a:pt x="71" y="118"/>
                  <a:pt x="71" y="118"/>
                  <a:pt x="71" y="118"/>
                </a:cubicBezTo>
                <a:cubicBezTo>
                  <a:pt x="81" y="85"/>
                  <a:pt x="81" y="85"/>
                  <a:pt x="81" y="85"/>
                </a:cubicBezTo>
                <a:cubicBezTo>
                  <a:pt x="82" y="83"/>
                  <a:pt x="83" y="82"/>
                  <a:pt x="85" y="81"/>
                </a:cubicBezTo>
                <a:cubicBezTo>
                  <a:pt x="118" y="71"/>
                  <a:pt x="118" y="71"/>
                  <a:pt x="118" y="71"/>
                </a:cubicBezTo>
                <a:cubicBezTo>
                  <a:pt x="85" y="61"/>
                  <a:pt x="85" y="61"/>
                  <a:pt x="85" y="61"/>
                </a:cubicBezTo>
                <a:cubicBezTo>
                  <a:pt x="83" y="60"/>
                  <a:pt x="82" y="59"/>
                  <a:pt x="81" y="5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66" name="Freeform 4055"/>
          <p:cNvSpPr>
            <a:spLocks noEditPoints="1"/>
          </p:cNvSpPr>
          <p:nvPr/>
        </p:nvSpPr>
        <p:spPr bwMode="auto">
          <a:xfrm>
            <a:off x="10984105" y="4254488"/>
            <a:ext cx="228591" cy="228538"/>
          </a:xfrm>
          <a:custGeom>
            <a:avLst/>
            <a:gdLst>
              <a:gd name="T0" fmla="*/ 82 w 141"/>
              <a:gd name="T1" fmla="*/ 71 h 141"/>
              <a:gd name="T2" fmla="*/ 79 w 141"/>
              <a:gd name="T3" fmla="*/ 79 h 141"/>
              <a:gd name="T4" fmla="*/ 59 w 141"/>
              <a:gd name="T5" fmla="*/ 71 h 141"/>
              <a:gd name="T6" fmla="*/ 62 w 141"/>
              <a:gd name="T7" fmla="*/ 63 h 141"/>
              <a:gd name="T8" fmla="*/ 39 w 141"/>
              <a:gd name="T9" fmla="*/ 32 h 141"/>
              <a:gd name="T10" fmla="*/ 93 w 141"/>
              <a:gd name="T11" fmla="*/ 52 h 141"/>
              <a:gd name="T12" fmla="*/ 105 w 141"/>
              <a:gd name="T13" fmla="*/ 109 h 141"/>
              <a:gd name="T14" fmla="*/ 52 w 141"/>
              <a:gd name="T15" fmla="*/ 93 h 141"/>
              <a:gd name="T16" fmla="*/ 32 w 141"/>
              <a:gd name="T17" fmla="*/ 39 h 141"/>
              <a:gd name="T18" fmla="*/ 39 w 141"/>
              <a:gd name="T19" fmla="*/ 32 h 141"/>
              <a:gd name="T20" fmla="*/ 46 w 141"/>
              <a:gd name="T21" fmla="*/ 46 h 141"/>
              <a:gd name="T22" fmla="*/ 95 w 141"/>
              <a:gd name="T23" fmla="*/ 96 h 141"/>
              <a:gd name="T24" fmla="*/ 70 w 141"/>
              <a:gd name="T25" fmla="*/ 0 h 141"/>
              <a:gd name="T26" fmla="*/ 70 w 141"/>
              <a:gd name="T27" fmla="*/ 141 h 141"/>
              <a:gd name="T28" fmla="*/ 0 w 141"/>
              <a:gd name="T29" fmla="*/ 71 h 141"/>
              <a:gd name="T30" fmla="*/ 70 w 141"/>
              <a:gd name="T31" fmla="*/ 0 h 141"/>
              <a:gd name="T32" fmla="*/ 76 w 141"/>
              <a:gd name="T33" fmla="*/ 20 h 141"/>
              <a:gd name="T34" fmla="*/ 65 w 141"/>
              <a:gd name="T35" fmla="*/ 20 h 141"/>
              <a:gd name="T36" fmla="*/ 11 w 141"/>
              <a:gd name="T37" fmla="*/ 66 h 141"/>
              <a:gd name="T38" fmla="*/ 25 w 141"/>
              <a:gd name="T39" fmla="*/ 71 h 141"/>
              <a:gd name="T40" fmla="*/ 11 w 141"/>
              <a:gd name="T41" fmla="*/ 76 h 141"/>
              <a:gd name="T42" fmla="*/ 65 w 141"/>
              <a:gd name="T43" fmla="*/ 122 h 141"/>
              <a:gd name="T44" fmla="*/ 76 w 141"/>
              <a:gd name="T45" fmla="*/ 122 h 141"/>
              <a:gd name="T46" fmla="*/ 130 w 141"/>
              <a:gd name="T47" fmla="*/ 76 h 141"/>
              <a:gd name="T48" fmla="*/ 116 w 141"/>
              <a:gd name="T49" fmla="*/ 71 h 141"/>
              <a:gd name="T50" fmla="*/ 130 w 141"/>
              <a:gd name="T51" fmla="*/ 66 h 141"/>
              <a:gd name="T52" fmla="*/ 74 w 141"/>
              <a:gd name="T53" fmla="*/ 67 h 141"/>
              <a:gd name="T54" fmla="*/ 67 w 141"/>
              <a:gd name="T55" fmla="*/ 67 h 141"/>
              <a:gd name="T56" fmla="*/ 66 w 141"/>
              <a:gd name="T57" fmla="*/ 71 h 141"/>
              <a:gd name="T58" fmla="*/ 74 w 141"/>
              <a:gd name="T59" fmla="*/ 74 h 141"/>
              <a:gd name="T60" fmla="*/ 75 w 141"/>
              <a:gd name="T61" fmla="*/ 71 h 141"/>
              <a:gd name="T62" fmla="*/ 74 w 141"/>
              <a:gd name="T63" fmla="*/ 67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1" h="141">
                <a:moveTo>
                  <a:pt x="70" y="59"/>
                </a:moveTo>
                <a:cubicBezTo>
                  <a:pt x="77" y="59"/>
                  <a:pt x="82" y="65"/>
                  <a:pt x="82" y="71"/>
                </a:cubicBezTo>
                <a:cubicBezTo>
                  <a:pt x="82" y="74"/>
                  <a:pt x="81" y="77"/>
                  <a:pt x="79" y="79"/>
                </a:cubicBezTo>
                <a:cubicBezTo>
                  <a:pt x="79" y="79"/>
                  <a:pt x="79" y="79"/>
                  <a:pt x="79" y="79"/>
                </a:cubicBezTo>
                <a:cubicBezTo>
                  <a:pt x="76" y="81"/>
                  <a:pt x="74" y="82"/>
                  <a:pt x="70" y="82"/>
                </a:cubicBezTo>
                <a:cubicBezTo>
                  <a:pt x="64" y="82"/>
                  <a:pt x="59" y="77"/>
                  <a:pt x="59" y="71"/>
                </a:cubicBezTo>
                <a:cubicBezTo>
                  <a:pt x="59" y="68"/>
                  <a:pt x="60" y="65"/>
                  <a:pt x="62" y="63"/>
                </a:cubicBezTo>
                <a:cubicBezTo>
                  <a:pt x="62" y="63"/>
                  <a:pt x="62" y="63"/>
                  <a:pt x="62" y="63"/>
                </a:cubicBezTo>
                <a:cubicBezTo>
                  <a:pt x="64" y="61"/>
                  <a:pt x="67" y="59"/>
                  <a:pt x="70" y="59"/>
                </a:cubicBezTo>
                <a:close/>
                <a:moveTo>
                  <a:pt x="39" y="32"/>
                </a:moveTo>
                <a:cubicBezTo>
                  <a:pt x="89" y="49"/>
                  <a:pt x="89" y="49"/>
                  <a:pt x="89" y="49"/>
                </a:cubicBezTo>
                <a:cubicBezTo>
                  <a:pt x="91" y="49"/>
                  <a:pt x="92" y="51"/>
                  <a:pt x="93" y="52"/>
                </a:cubicBezTo>
                <a:cubicBezTo>
                  <a:pt x="109" y="103"/>
                  <a:pt x="109" y="103"/>
                  <a:pt x="109" y="103"/>
                </a:cubicBezTo>
                <a:cubicBezTo>
                  <a:pt x="110" y="105"/>
                  <a:pt x="108" y="108"/>
                  <a:pt x="105" y="109"/>
                </a:cubicBezTo>
                <a:cubicBezTo>
                  <a:pt x="104" y="110"/>
                  <a:pt x="103" y="110"/>
                  <a:pt x="102" y="109"/>
                </a:cubicBezTo>
                <a:cubicBezTo>
                  <a:pt x="52" y="93"/>
                  <a:pt x="52" y="93"/>
                  <a:pt x="52" y="93"/>
                </a:cubicBezTo>
                <a:cubicBezTo>
                  <a:pt x="50" y="92"/>
                  <a:pt x="49" y="91"/>
                  <a:pt x="48" y="90"/>
                </a:cubicBezTo>
                <a:cubicBezTo>
                  <a:pt x="32" y="39"/>
                  <a:pt x="32" y="39"/>
                  <a:pt x="32" y="39"/>
                </a:cubicBezTo>
                <a:cubicBezTo>
                  <a:pt x="31" y="36"/>
                  <a:pt x="33" y="33"/>
                  <a:pt x="35" y="32"/>
                </a:cubicBezTo>
                <a:cubicBezTo>
                  <a:pt x="37" y="32"/>
                  <a:pt x="38" y="32"/>
                  <a:pt x="39" y="32"/>
                </a:cubicBezTo>
                <a:close/>
                <a:moveTo>
                  <a:pt x="83" y="58"/>
                </a:moveTo>
                <a:cubicBezTo>
                  <a:pt x="46" y="46"/>
                  <a:pt x="46" y="46"/>
                  <a:pt x="46" y="46"/>
                </a:cubicBezTo>
                <a:cubicBezTo>
                  <a:pt x="58" y="84"/>
                  <a:pt x="58" y="84"/>
                  <a:pt x="58" y="84"/>
                </a:cubicBezTo>
                <a:cubicBezTo>
                  <a:pt x="95" y="96"/>
                  <a:pt x="95" y="96"/>
                  <a:pt x="95" y="96"/>
                </a:cubicBezTo>
                <a:cubicBezTo>
                  <a:pt x="83" y="58"/>
                  <a:pt x="83" y="58"/>
                  <a:pt x="83" y="58"/>
                </a:cubicBezTo>
                <a:close/>
                <a:moveTo>
                  <a:pt x="70" y="0"/>
                </a:moveTo>
                <a:cubicBezTo>
                  <a:pt x="109" y="0"/>
                  <a:pt x="141" y="32"/>
                  <a:pt x="141" y="71"/>
                </a:cubicBezTo>
                <a:cubicBezTo>
                  <a:pt x="141" y="110"/>
                  <a:pt x="109" y="141"/>
                  <a:pt x="70" y="141"/>
                </a:cubicBezTo>
                <a:cubicBezTo>
                  <a:pt x="32" y="141"/>
                  <a:pt x="0" y="110"/>
                  <a:pt x="0" y="71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32"/>
                  <a:pt x="32" y="0"/>
                  <a:pt x="70" y="0"/>
                </a:cubicBezTo>
                <a:close/>
                <a:moveTo>
                  <a:pt x="76" y="12"/>
                </a:moveTo>
                <a:cubicBezTo>
                  <a:pt x="76" y="20"/>
                  <a:pt x="76" y="20"/>
                  <a:pt x="76" y="20"/>
                </a:cubicBezTo>
                <a:cubicBezTo>
                  <a:pt x="76" y="23"/>
                  <a:pt x="73" y="26"/>
                  <a:pt x="70" y="26"/>
                </a:cubicBezTo>
                <a:cubicBezTo>
                  <a:pt x="67" y="26"/>
                  <a:pt x="65" y="23"/>
                  <a:pt x="65" y="20"/>
                </a:cubicBezTo>
                <a:cubicBezTo>
                  <a:pt x="65" y="12"/>
                  <a:pt x="65" y="12"/>
                  <a:pt x="65" y="12"/>
                </a:cubicBezTo>
                <a:cubicBezTo>
                  <a:pt x="37" y="14"/>
                  <a:pt x="14" y="37"/>
                  <a:pt x="11" y="66"/>
                </a:cubicBezTo>
                <a:cubicBezTo>
                  <a:pt x="20" y="66"/>
                  <a:pt x="20" y="66"/>
                  <a:pt x="20" y="66"/>
                </a:cubicBezTo>
                <a:cubicBezTo>
                  <a:pt x="23" y="66"/>
                  <a:pt x="25" y="68"/>
                  <a:pt x="25" y="71"/>
                </a:cubicBezTo>
                <a:cubicBezTo>
                  <a:pt x="25" y="74"/>
                  <a:pt x="23" y="76"/>
                  <a:pt x="20" y="76"/>
                </a:cubicBezTo>
                <a:cubicBezTo>
                  <a:pt x="11" y="76"/>
                  <a:pt x="11" y="76"/>
                  <a:pt x="11" y="76"/>
                </a:cubicBezTo>
                <a:cubicBezTo>
                  <a:pt x="14" y="105"/>
                  <a:pt x="37" y="128"/>
                  <a:pt x="65" y="130"/>
                </a:cubicBezTo>
                <a:cubicBezTo>
                  <a:pt x="65" y="122"/>
                  <a:pt x="65" y="122"/>
                  <a:pt x="65" y="122"/>
                </a:cubicBezTo>
                <a:cubicBezTo>
                  <a:pt x="65" y="119"/>
                  <a:pt x="67" y="116"/>
                  <a:pt x="70" y="116"/>
                </a:cubicBezTo>
                <a:cubicBezTo>
                  <a:pt x="73" y="116"/>
                  <a:pt x="76" y="119"/>
                  <a:pt x="76" y="122"/>
                </a:cubicBezTo>
                <a:cubicBezTo>
                  <a:pt x="76" y="130"/>
                  <a:pt x="76" y="130"/>
                  <a:pt x="76" y="130"/>
                </a:cubicBezTo>
                <a:cubicBezTo>
                  <a:pt x="104" y="128"/>
                  <a:pt x="127" y="105"/>
                  <a:pt x="130" y="76"/>
                </a:cubicBezTo>
                <a:cubicBezTo>
                  <a:pt x="121" y="76"/>
                  <a:pt x="121" y="76"/>
                  <a:pt x="121" y="76"/>
                </a:cubicBezTo>
                <a:cubicBezTo>
                  <a:pt x="118" y="76"/>
                  <a:pt x="116" y="74"/>
                  <a:pt x="116" y="71"/>
                </a:cubicBezTo>
                <a:cubicBezTo>
                  <a:pt x="116" y="68"/>
                  <a:pt x="118" y="66"/>
                  <a:pt x="121" y="66"/>
                </a:cubicBezTo>
                <a:cubicBezTo>
                  <a:pt x="130" y="66"/>
                  <a:pt x="130" y="66"/>
                  <a:pt x="130" y="66"/>
                </a:cubicBezTo>
                <a:cubicBezTo>
                  <a:pt x="127" y="37"/>
                  <a:pt x="104" y="14"/>
                  <a:pt x="76" y="12"/>
                </a:cubicBezTo>
                <a:close/>
                <a:moveTo>
                  <a:pt x="74" y="67"/>
                </a:moveTo>
                <a:cubicBezTo>
                  <a:pt x="73" y="67"/>
                  <a:pt x="72" y="66"/>
                  <a:pt x="70" y="66"/>
                </a:cubicBezTo>
                <a:cubicBezTo>
                  <a:pt x="69" y="66"/>
                  <a:pt x="68" y="67"/>
                  <a:pt x="67" y="67"/>
                </a:cubicBezTo>
                <a:cubicBezTo>
                  <a:pt x="67" y="67"/>
                  <a:pt x="67" y="67"/>
                  <a:pt x="67" y="67"/>
                </a:cubicBezTo>
                <a:cubicBezTo>
                  <a:pt x="66" y="68"/>
                  <a:pt x="66" y="70"/>
                  <a:pt x="66" y="71"/>
                </a:cubicBezTo>
                <a:cubicBezTo>
                  <a:pt x="66" y="74"/>
                  <a:pt x="68" y="76"/>
                  <a:pt x="70" y="76"/>
                </a:cubicBezTo>
                <a:cubicBezTo>
                  <a:pt x="72" y="76"/>
                  <a:pt x="73" y="75"/>
                  <a:pt x="74" y="74"/>
                </a:cubicBezTo>
                <a:cubicBezTo>
                  <a:pt x="74" y="74"/>
                  <a:pt x="74" y="74"/>
                  <a:pt x="74" y="74"/>
                </a:cubicBezTo>
                <a:cubicBezTo>
                  <a:pt x="75" y="74"/>
                  <a:pt x="75" y="72"/>
                  <a:pt x="75" y="71"/>
                </a:cubicBezTo>
                <a:cubicBezTo>
                  <a:pt x="75" y="70"/>
                  <a:pt x="75" y="68"/>
                  <a:pt x="74" y="67"/>
                </a:cubicBezTo>
                <a:cubicBezTo>
                  <a:pt x="74" y="67"/>
                  <a:pt x="74" y="67"/>
                  <a:pt x="74" y="6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68" name="Freeform 4057"/>
          <p:cNvSpPr>
            <a:spLocks noEditPoints="1"/>
          </p:cNvSpPr>
          <p:nvPr/>
        </p:nvSpPr>
        <p:spPr bwMode="auto">
          <a:xfrm>
            <a:off x="9388760" y="4729355"/>
            <a:ext cx="218325" cy="218958"/>
          </a:xfrm>
          <a:custGeom>
            <a:avLst/>
            <a:gdLst>
              <a:gd name="T0" fmla="*/ 125 w 135"/>
              <a:gd name="T1" fmla="*/ 33 h 135"/>
              <a:gd name="T2" fmla="*/ 133 w 135"/>
              <a:gd name="T3" fmla="*/ 33 h 135"/>
              <a:gd name="T4" fmla="*/ 133 w 135"/>
              <a:gd name="T5" fmla="*/ 41 h 135"/>
              <a:gd name="T6" fmla="*/ 118 w 135"/>
              <a:gd name="T7" fmla="*/ 56 h 135"/>
              <a:gd name="T8" fmla="*/ 106 w 135"/>
              <a:gd name="T9" fmla="*/ 68 h 135"/>
              <a:gd name="T10" fmla="*/ 118 w 135"/>
              <a:gd name="T11" fmla="*/ 79 h 135"/>
              <a:gd name="T12" fmla="*/ 133 w 135"/>
              <a:gd name="T13" fmla="*/ 94 h 135"/>
              <a:gd name="T14" fmla="*/ 133 w 135"/>
              <a:gd name="T15" fmla="*/ 102 h 135"/>
              <a:gd name="T16" fmla="*/ 125 w 135"/>
              <a:gd name="T17" fmla="*/ 102 h 135"/>
              <a:gd name="T18" fmla="*/ 110 w 135"/>
              <a:gd name="T19" fmla="*/ 87 h 135"/>
              <a:gd name="T20" fmla="*/ 95 w 135"/>
              <a:gd name="T21" fmla="*/ 72 h 135"/>
              <a:gd name="T22" fmla="*/ 95 w 135"/>
              <a:gd name="T23" fmla="*/ 72 h 135"/>
              <a:gd name="T24" fmla="*/ 95 w 135"/>
              <a:gd name="T25" fmla="*/ 64 h 135"/>
              <a:gd name="T26" fmla="*/ 110 w 135"/>
              <a:gd name="T27" fmla="*/ 49 h 135"/>
              <a:gd name="T28" fmla="*/ 125 w 135"/>
              <a:gd name="T29" fmla="*/ 33 h 135"/>
              <a:gd name="T30" fmla="*/ 102 w 135"/>
              <a:gd name="T31" fmla="*/ 125 h 135"/>
              <a:gd name="T32" fmla="*/ 102 w 135"/>
              <a:gd name="T33" fmla="*/ 133 h 135"/>
              <a:gd name="T34" fmla="*/ 94 w 135"/>
              <a:gd name="T35" fmla="*/ 133 h 135"/>
              <a:gd name="T36" fmla="*/ 79 w 135"/>
              <a:gd name="T37" fmla="*/ 118 h 135"/>
              <a:gd name="T38" fmla="*/ 68 w 135"/>
              <a:gd name="T39" fmla="*/ 106 h 135"/>
              <a:gd name="T40" fmla="*/ 56 w 135"/>
              <a:gd name="T41" fmla="*/ 118 h 135"/>
              <a:gd name="T42" fmla="*/ 41 w 135"/>
              <a:gd name="T43" fmla="*/ 133 h 135"/>
              <a:gd name="T44" fmla="*/ 33 w 135"/>
              <a:gd name="T45" fmla="*/ 133 h 135"/>
              <a:gd name="T46" fmla="*/ 33 w 135"/>
              <a:gd name="T47" fmla="*/ 125 h 135"/>
              <a:gd name="T48" fmla="*/ 49 w 135"/>
              <a:gd name="T49" fmla="*/ 110 h 135"/>
              <a:gd name="T50" fmla="*/ 64 w 135"/>
              <a:gd name="T51" fmla="*/ 95 h 135"/>
              <a:gd name="T52" fmla="*/ 64 w 135"/>
              <a:gd name="T53" fmla="*/ 95 h 135"/>
              <a:gd name="T54" fmla="*/ 72 w 135"/>
              <a:gd name="T55" fmla="*/ 95 h 135"/>
              <a:gd name="T56" fmla="*/ 87 w 135"/>
              <a:gd name="T57" fmla="*/ 110 h 135"/>
              <a:gd name="T58" fmla="*/ 102 w 135"/>
              <a:gd name="T59" fmla="*/ 125 h 135"/>
              <a:gd name="T60" fmla="*/ 10 w 135"/>
              <a:gd name="T61" fmla="*/ 102 h 135"/>
              <a:gd name="T62" fmla="*/ 3 w 135"/>
              <a:gd name="T63" fmla="*/ 102 h 135"/>
              <a:gd name="T64" fmla="*/ 3 w 135"/>
              <a:gd name="T65" fmla="*/ 94 h 135"/>
              <a:gd name="T66" fmla="*/ 18 w 135"/>
              <a:gd name="T67" fmla="*/ 79 h 135"/>
              <a:gd name="T68" fmla="*/ 29 w 135"/>
              <a:gd name="T69" fmla="*/ 68 h 135"/>
              <a:gd name="T70" fmla="*/ 18 w 135"/>
              <a:gd name="T71" fmla="*/ 56 h 135"/>
              <a:gd name="T72" fmla="*/ 3 w 135"/>
              <a:gd name="T73" fmla="*/ 41 h 135"/>
              <a:gd name="T74" fmla="*/ 3 w 135"/>
              <a:gd name="T75" fmla="*/ 33 h 135"/>
              <a:gd name="T76" fmla="*/ 10 w 135"/>
              <a:gd name="T77" fmla="*/ 33 h 135"/>
              <a:gd name="T78" fmla="*/ 25 w 135"/>
              <a:gd name="T79" fmla="*/ 49 h 135"/>
              <a:gd name="T80" fmla="*/ 41 w 135"/>
              <a:gd name="T81" fmla="*/ 64 h 135"/>
              <a:gd name="T82" fmla="*/ 41 w 135"/>
              <a:gd name="T83" fmla="*/ 64 h 135"/>
              <a:gd name="T84" fmla="*/ 41 w 135"/>
              <a:gd name="T85" fmla="*/ 72 h 135"/>
              <a:gd name="T86" fmla="*/ 25 w 135"/>
              <a:gd name="T87" fmla="*/ 87 h 135"/>
              <a:gd name="T88" fmla="*/ 10 w 135"/>
              <a:gd name="T89" fmla="*/ 102 h 135"/>
              <a:gd name="T90" fmla="*/ 33 w 135"/>
              <a:gd name="T91" fmla="*/ 10 h 135"/>
              <a:gd name="T92" fmla="*/ 33 w 135"/>
              <a:gd name="T93" fmla="*/ 2 h 135"/>
              <a:gd name="T94" fmla="*/ 41 w 135"/>
              <a:gd name="T95" fmla="*/ 2 h 135"/>
              <a:gd name="T96" fmla="*/ 56 w 135"/>
              <a:gd name="T97" fmla="*/ 18 h 135"/>
              <a:gd name="T98" fmla="*/ 68 w 135"/>
              <a:gd name="T99" fmla="*/ 29 h 135"/>
              <a:gd name="T100" fmla="*/ 79 w 135"/>
              <a:gd name="T101" fmla="*/ 18 h 135"/>
              <a:gd name="T102" fmla="*/ 94 w 135"/>
              <a:gd name="T103" fmla="*/ 2 h 135"/>
              <a:gd name="T104" fmla="*/ 102 w 135"/>
              <a:gd name="T105" fmla="*/ 2 h 135"/>
              <a:gd name="T106" fmla="*/ 102 w 135"/>
              <a:gd name="T107" fmla="*/ 10 h 135"/>
              <a:gd name="T108" fmla="*/ 87 w 135"/>
              <a:gd name="T109" fmla="*/ 25 h 135"/>
              <a:gd name="T110" fmla="*/ 72 w 135"/>
              <a:gd name="T111" fmla="*/ 40 h 135"/>
              <a:gd name="T112" fmla="*/ 72 w 135"/>
              <a:gd name="T113" fmla="*/ 41 h 135"/>
              <a:gd name="T114" fmla="*/ 64 w 135"/>
              <a:gd name="T115" fmla="*/ 41 h 135"/>
              <a:gd name="T116" fmla="*/ 49 w 135"/>
              <a:gd name="T117" fmla="*/ 25 h 135"/>
              <a:gd name="T118" fmla="*/ 33 w 135"/>
              <a:gd name="T119" fmla="*/ 10 h 1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</a:cxnLst>
            <a:rect l="0" t="0" r="r" b="b"/>
            <a:pathLst>
              <a:path w="135" h="135">
                <a:moveTo>
                  <a:pt x="125" y="33"/>
                </a:moveTo>
                <a:cubicBezTo>
                  <a:pt x="128" y="31"/>
                  <a:pt x="131" y="31"/>
                  <a:pt x="133" y="33"/>
                </a:cubicBezTo>
                <a:cubicBezTo>
                  <a:pt x="135" y="36"/>
                  <a:pt x="135" y="39"/>
                  <a:pt x="133" y="41"/>
                </a:cubicBezTo>
                <a:cubicBezTo>
                  <a:pt x="118" y="56"/>
                  <a:pt x="118" y="56"/>
                  <a:pt x="118" y="56"/>
                </a:cubicBezTo>
                <a:cubicBezTo>
                  <a:pt x="106" y="68"/>
                  <a:pt x="106" y="68"/>
                  <a:pt x="106" y="68"/>
                </a:cubicBezTo>
                <a:cubicBezTo>
                  <a:pt x="118" y="79"/>
                  <a:pt x="118" y="79"/>
                  <a:pt x="118" y="79"/>
                </a:cubicBezTo>
                <a:cubicBezTo>
                  <a:pt x="133" y="94"/>
                  <a:pt x="133" y="94"/>
                  <a:pt x="133" y="94"/>
                </a:cubicBezTo>
                <a:cubicBezTo>
                  <a:pt x="135" y="97"/>
                  <a:pt x="135" y="100"/>
                  <a:pt x="133" y="102"/>
                </a:cubicBezTo>
                <a:cubicBezTo>
                  <a:pt x="131" y="104"/>
                  <a:pt x="128" y="104"/>
                  <a:pt x="125" y="102"/>
                </a:cubicBezTo>
                <a:cubicBezTo>
                  <a:pt x="110" y="87"/>
                  <a:pt x="110" y="87"/>
                  <a:pt x="110" y="87"/>
                </a:cubicBezTo>
                <a:cubicBezTo>
                  <a:pt x="95" y="72"/>
                  <a:pt x="95" y="72"/>
                  <a:pt x="95" y="72"/>
                </a:cubicBezTo>
                <a:cubicBezTo>
                  <a:pt x="95" y="72"/>
                  <a:pt x="95" y="72"/>
                  <a:pt x="95" y="72"/>
                </a:cubicBezTo>
                <a:cubicBezTo>
                  <a:pt x="93" y="69"/>
                  <a:pt x="93" y="66"/>
                  <a:pt x="95" y="64"/>
                </a:cubicBezTo>
                <a:cubicBezTo>
                  <a:pt x="110" y="49"/>
                  <a:pt x="110" y="49"/>
                  <a:pt x="110" y="49"/>
                </a:cubicBezTo>
                <a:cubicBezTo>
                  <a:pt x="125" y="33"/>
                  <a:pt x="125" y="33"/>
                  <a:pt x="125" y="33"/>
                </a:cubicBezTo>
                <a:close/>
                <a:moveTo>
                  <a:pt x="102" y="125"/>
                </a:moveTo>
                <a:cubicBezTo>
                  <a:pt x="104" y="128"/>
                  <a:pt x="104" y="131"/>
                  <a:pt x="102" y="133"/>
                </a:cubicBezTo>
                <a:cubicBezTo>
                  <a:pt x="100" y="135"/>
                  <a:pt x="97" y="135"/>
                  <a:pt x="94" y="133"/>
                </a:cubicBezTo>
                <a:cubicBezTo>
                  <a:pt x="79" y="118"/>
                  <a:pt x="79" y="118"/>
                  <a:pt x="79" y="118"/>
                </a:cubicBezTo>
                <a:cubicBezTo>
                  <a:pt x="68" y="106"/>
                  <a:pt x="68" y="106"/>
                  <a:pt x="68" y="106"/>
                </a:cubicBezTo>
                <a:cubicBezTo>
                  <a:pt x="56" y="118"/>
                  <a:pt x="56" y="118"/>
                  <a:pt x="56" y="118"/>
                </a:cubicBezTo>
                <a:cubicBezTo>
                  <a:pt x="41" y="133"/>
                  <a:pt x="41" y="133"/>
                  <a:pt x="41" y="133"/>
                </a:cubicBezTo>
                <a:cubicBezTo>
                  <a:pt x="39" y="135"/>
                  <a:pt x="36" y="135"/>
                  <a:pt x="33" y="133"/>
                </a:cubicBezTo>
                <a:cubicBezTo>
                  <a:pt x="31" y="131"/>
                  <a:pt x="31" y="128"/>
                  <a:pt x="33" y="125"/>
                </a:cubicBezTo>
                <a:cubicBezTo>
                  <a:pt x="49" y="110"/>
                  <a:pt x="49" y="110"/>
                  <a:pt x="49" y="110"/>
                </a:cubicBezTo>
                <a:cubicBezTo>
                  <a:pt x="64" y="95"/>
                  <a:pt x="64" y="95"/>
                  <a:pt x="64" y="95"/>
                </a:cubicBezTo>
                <a:cubicBezTo>
                  <a:pt x="64" y="95"/>
                  <a:pt x="64" y="95"/>
                  <a:pt x="64" y="95"/>
                </a:cubicBezTo>
                <a:cubicBezTo>
                  <a:pt x="66" y="93"/>
                  <a:pt x="70" y="93"/>
                  <a:pt x="72" y="95"/>
                </a:cubicBezTo>
                <a:cubicBezTo>
                  <a:pt x="87" y="110"/>
                  <a:pt x="87" y="110"/>
                  <a:pt x="87" y="110"/>
                </a:cubicBezTo>
                <a:cubicBezTo>
                  <a:pt x="102" y="125"/>
                  <a:pt x="102" y="125"/>
                  <a:pt x="102" y="125"/>
                </a:cubicBezTo>
                <a:close/>
                <a:moveTo>
                  <a:pt x="10" y="102"/>
                </a:moveTo>
                <a:cubicBezTo>
                  <a:pt x="8" y="104"/>
                  <a:pt x="5" y="104"/>
                  <a:pt x="3" y="102"/>
                </a:cubicBezTo>
                <a:cubicBezTo>
                  <a:pt x="0" y="100"/>
                  <a:pt x="0" y="97"/>
                  <a:pt x="3" y="94"/>
                </a:cubicBezTo>
                <a:cubicBezTo>
                  <a:pt x="18" y="79"/>
                  <a:pt x="18" y="79"/>
                  <a:pt x="18" y="79"/>
                </a:cubicBezTo>
                <a:cubicBezTo>
                  <a:pt x="29" y="68"/>
                  <a:pt x="29" y="68"/>
                  <a:pt x="29" y="68"/>
                </a:cubicBezTo>
                <a:cubicBezTo>
                  <a:pt x="18" y="56"/>
                  <a:pt x="18" y="56"/>
                  <a:pt x="18" y="56"/>
                </a:cubicBezTo>
                <a:cubicBezTo>
                  <a:pt x="3" y="41"/>
                  <a:pt x="3" y="41"/>
                  <a:pt x="3" y="41"/>
                </a:cubicBezTo>
                <a:cubicBezTo>
                  <a:pt x="0" y="39"/>
                  <a:pt x="0" y="36"/>
                  <a:pt x="3" y="33"/>
                </a:cubicBezTo>
                <a:cubicBezTo>
                  <a:pt x="5" y="31"/>
                  <a:pt x="8" y="31"/>
                  <a:pt x="10" y="33"/>
                </a:cubicBezTo>
                <a:cubicBezTo>
                  <a:pt x="25" y="49"/>
                  <a:pt x="25" y="49"/>
                  <a:pt x="25" y="49"/>
                </a:cubicBezTo>
                <a:cubicBezTo>
                  <a:pt x="41" y="64"/>
                  <a:pt x="41" y="64"/>
                  <a:pt x="41" y="64"/>
                </a:cubicBezTo>
                <a:cubicBezTo>
                  <a:pt x="41" y="64"/>
                  <a:pt x="41" y="64"/>
                  <a:pt x="41" y="64"/>
                </a:cubicBezTo>
                <a:cubicBezTo>
                  <a:pt x="43" y="66"/>
                  <a:pt x="43" y="69"/>
                  <a:pt x="41" y="72"/>
                </a:cubicBezTo>
                <a:cubicBezTo>
                  <a:pt x="25" y="87"/>
                  <a:pt x="25" y="87"/>
                  <a:pt x="25" y="87"/>
                </a:cubicBezTo>
                <a:cubicBezTo>
                  <a:pt x="10" y="102"/>
                  <a:pt x="10" y="102"/>
                  <a:pt x="10" y="102"/>
                </a:cubicBezTo>
                <a:close/>
                <a:moveTo>
                  <a:pt x="33" y="10"/>
                </a:moveTo>
                <a:cubicBezTo>
                  <a:pt x="31" y="8"/>
                  <a:pt x="31" y="5"/>
                  <a:pt x="33" y="2"/>
                </a:cubicBezTo>
                <a:cubicBezTo>
                  <a:pt x="36" y="0"/>
                  <a:pt x="39" y="0"/>
                  <a:pt x="41" y="2"/>
                </a:cubicBezTo>
                <a:cubicBezTo>
                  <a:pt x="56" y="18"/>
                  <a:pt x="56" y="18"/>
                  <a:pt x="56" y="18"/>
                </a:cubicBezTo>
                <a:cubicBezTo>
                  <a:pt x="68" y="29"/>
                  <a:pt x="68" y="29"/>
                  <a:pt x="68" y="29"/>
                </a:cubicBezTo>
                <a:cubicBezTo>
                  <a:pt x="79" y="18"/>
                  <a:pt x="79" y="18"/>
                  <a:pt x="79" y="18"/>
                </a:cubicBezTo>
                <a:cubicBezTo>
                  <a:pt x="94" y="2"/>
                  <a:pt x="94" y="2"/>
                  <a:pt x="94" y="2"/>
                </a:cubicBezTo>
                <a:cubicBezTo>
                  <a:pt x="97" y="0"/>
                  <a:pt x="100" y="0"/>
                  <a:pt x="102" y="2"/>
                </a:cubicBezTo>
                <a:cubicBezTo>
                  <a:pt x="104" y="5"/>
                  <a:pt x="104" y="8"/>
                  <a:pt x="102" y="10"/>
                </a:cubicBezTo>
                <a:cubicBezTo>
                  <a:pt x="87" y="25"/>
                  <a:pt x="87" y="25"/>
                  <a:pt x="87" y="25"/>
                </a:cubicBezTo>
                <a:cubicBezTo>
                  <a:pt x="72" y="40"/>
                  <a:pt x="72" y="40"/>
                  <a:pt x="72" y="40"/>
                </a:cubicBezTo>
                <a:cubicBezTo>
                  <a:pt x="72" y="41"/>
                  <a:pt x="72" y="41"/>
                  <a:pt x="72" y="41"/>
                </a:cubicBezTo>
                <a:cubicBezTo>
                  <a:pt x="70" y="43"/>
                  <a:pt x="66" y="43"/>
                  <a:pt x="64" y="41"/>
                </a:cubicBezTo>
                <a:cubicBezTo>
                  <a:pt x="49" y="25"/>
                  <a:pt x="49" y="25"/>
                  <a:pt x="49" y="25"/>
                </a:cubicBezTo>
                <a:cubicBezTo>
                  <a:pt x="33" y="10"/>
                  <a:pt x="33" y="10"/>
                  <a:pt x="33" y="10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69" name="Freeform 4058"/>
          <p:cNvSpPr>
            <a:spLocks noEditPoints="1"/>
          </p:cNvSpPr>
          <p:nvPr/>
        </p:nvSpPr>
        <p:spPr bwMode="auto">
          <a:xfrm>
            <a:off x="6594339" y="4693774"/>
            <a:ext cx="192317" cy="228538"/>
          </a:xfrm>
          <a:custGeom>
            <a:avLst/>
            <a:gdLst>
              <a:gd name="T0" fmla="*/ 5 w 119"/>
              <a:gd name="T1" fmla="*/ 0 h 141"/>
              <a:gd name="T2" fmla="*/ 5 w 119"/>
              <a:gd name="T3" fmla="*/ 0 h 141"/>
              <a:gd name="T4" fmla="*/ 5 w 119"/>
              <a:gd name="T5" fmla="*/ 0 h 141"/>
              <a:gd name="T6" fmla="*/ 5 w 119"/>
              <a:gd name="T7" fmla="*/ 0 h 141"/>
              <a:gd name="T8" fmla="*/ 113 w 119"/>
              <a:gd name="T9" fmla="*/ 0 h 141"/>
              <a:gd name="T10" fmla="*/ 118 w 119"/>
              <a:gd name="T11" fmla="*/ 6 h 141"/>
              <a:gd name="T12" fmla="*/ 117 w 119"/>
              <a:gd name="T13" fmla="*/ 10 h 141"/>
              <a:gd name="T14" fmla="*/ 90 w 119"/>
              <a:gd name="T15" fmla="*/ 37 h 141"/>
              <a:gd name="T16" fmla="*/ 117 w 119"/>
              <a:gd name="T17" fmla="*/ 64 h 141"/>
              <a:gd name="T18" fmla="*/ 117 w 119"/>
              <a:gd name="T19" fmla="*/ 71 h 141"/>
              <a:gd name="T20" fmla="*/ 113 w 119"/>
              <a:gd name="T21" fmla="*/ 73 h 141"/>
              <a:gd name="T22" fmla="*/ 113 w 119"/>
              <a:gd name="T23" fmla="*/ 73 h 141"/>
              <a:gd name="T24" fmla="*/ 10 w 119"/>
              <a:gd name="T25" fmla="*/ 73 h 141"/>
              <a:gd name="T26" fmla="*/ 10 w 119"/>
              <a:gd name="T27" fmla="*/ 136 h 141"/>
              <a:gd name="T28" fmla="*/ 5 w 119"/>
              <a:gd name="T29" fmla="*/ 141 h 141"/>
              <a:gd name="T30" fmla="*/ 0 w 119"/>
              <a:gd name="T31" fmla="*/ 136 h 141"/>
              <a:gd name="T32" fmla="*/ 0 w 119"/>
              <a:gd name="T33" fmla="*/ 68 h 141"/>
              <a:gd name="T34" fmla="*/ 0 w 119"/>
              <a:gd name="T35" fmla="*/ 68 h 141"/>
              <a:gd name="T36" fmla="*/ 0 w 119"/>
              <a:gd name="T37" fmla="*/ 67 h 141"/>
              <a:gd name="T38" fmla="*/ 0 w 119"/>
              <a:gd name="T39" fmla="*/ 6 h 141"/>
              <a:gd name="T40" fmla="*/ 5 w 119"/>
              <a:gd name="T41" fmla="*/ 0 h 141"/>
              <a:gd name="T42" fmla="*/ 5 w 119"/>
              <a:gd name="T43" fmla="*/ 0 h 141"/>
              <a:gd name="T44" fmla="*/ 5 w 119"/>
              <a:gd name="T45" fmla="*/ 0 h 141"/>
              <a:gd name="T46" fmla="*/ 5 w 119"/>
              <a:gd name="T47" fmla="*/ 0 h 141"/>
              <a:gd name="T48" fmla="*/ 5 w 119"/>
              <a:gd name="T49" fmla="*/ 0 h 141"/>
              <a:gd name="T50" fmla="*/ 10 w 119"/>
              <a:gd name="T51" fmla="*/ 11 h 141"/>
              <a:gd name="T52" fmla="*/ 10 w 119"/>
              <a:gd name="T53" fmla="*/ 62 h 141"/>
              <a:gd name="T54" fmla="*/ 100 w 119"/>
              <a:gd name="T55" fmla="*/ 62 h 141"/>
              <a:gd name="T56" fmla="*/ 78 w 119"/>
              <a:gd name="T57" fmla="*/ 41 h 141"/>
              <a:gd name="T58" fmla="*/ 78 w 119"/>
              <a:gd name="T59" fmla="*/ 33 h 141"/>
              <a:gd name="T60" fmla="*/ 100 w 119"/>
              <a:gd name="T61" fmla="*/ 11 h 141"/>
              <a:gd name="T62" fmla="*/ 10 w 119"/>
              <a:gd name="T63" fmla="*/ 11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19" h="141"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113" y="0"/>
                  <a:pt x="113" y="0"/>
                  <a:pt x="113" y="0"/>
                </a:cubicBezTo>
                <a:cubicBezTo>
                  <a:pt x="116" y="0"/>
                  <a:pt x="118" y="3"/>
                  <a:pt x="118" y="6"/>
                </a:cubicBezTo>
                <a:cubicBezTo>
                  <a:pt x="118" y="7"/>
                  <a:pt x="118" y="9"/>
                  <a:pt x="117" y="10"/>
                </a:cubicBezTo>
                <a:cubicBezTo>
                  <a:pt x="90" y="37"/>
                  <a:pt x="90" y="37"/>
                  <a:pt x="90" y="37"/>
                </a:cubicBezTo>
                <a:cubicBezTo>
                  <a:pt x="117" y="64"/>
                  <a:pt x="117" y="64"/>
                  <a:pt x="117" y="64"/>
                </a:cubicBezTo>
                <a:cubicBezTo>
                  <a:pt x="119" y="66"/>
                  <a:pt x="119" y="69"/>
                  <a:pt x="117" y="71"/>
                </a:cubicBezTo>
                <a:cubicBezTo>
                  <a:pt x="116" y="72"/>
                  <a:pt x="114" y="73"/>
                  <a:pt x="113" y="73"/>
                </a:cubicBezTo>
                <a:cubicBezTo>
                  <a:pt x="113" y="73"/>
                  <a:pt x="113" y="73"/>
                  <a:pt x="113" y="73"/>
                </a:cubicBezTo>
                <a:cubicBezTo>
                  <a:pt x="10" y="73"/>
                  <a:pt x="10" y="73"/>
                  <a:pt x="10" y="73"/>
                </a:cubicBezTo>
                <a:cubicBezTo>
                  <a:pt x="10" y="136"/>
                  <a:pt x="10" y="136"/>
                  <a:pt x="10" y="136"/>
                </a:cubicBezTo>
                <a:cubicBezTo>
                  <a:pt x="10" y="139"/>
                  <a:pt x="8" y="141"/>
                  <a:pt x="5" y="141"/>
                </a:cubicBezTo>
                <a:cubicBezTo>
                  <a:pt x="2" y="141"/>
                  <a:pt x="0" y="139"/>
                  <a:pt x="0" y="136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8"/>
                  <a:pt x="0" y="68"/>
                  <a:pt x="0" y="68"/>
                </a:cubicBezTo>
                <a:cubicBezTo>
                  <a:pt x="0" y="67"/>
                  <a:pt x="0" y="67"/>
                  <a:pt x="0" y="67"/>
                </a:cubicBezTo>
                <a:cubicBezTo>
                  <a:pt x="0" y="6"/>
                  <a:pt x="0" y="6"/>
                  <a:pt x="0" y="6"/>
                </a:cubicBezTo>
                <a:cubicBezTo>
                  <a:pt x="0" y="3"/>
                  <a:pt x="2" y="1"/>
                  <a:pt x="5" y="0"/>
                </a:cubicBezTo>
                <a:close/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5" y="0"/>
                  <a:pt x="5" y="0"/>
                  <a:pt x="5" y="0"/>
                </a:cubicBezTo>
                <a:close/>
                <a:moveTo>
                  <a:pt x="10" y="11"/>
                </a:moveTo>
                <a:cubicBezTo>
                  <a:pt x="10" y="62"/>
                  <a:pt x="10" y="62"/>
                  <a:pt x="10" y="62"/>
                </a:cubicBezTo>
                <a:cubicBezTo>
                  <a:pt x="100" y="62"/>
                  <a:pt x="100" y="62"/>
                  <a:pt x="100" y="62"/>
                </a:cubicBezTo>
                <a:cubicBezTo>
                  <a:pt x="78" y="41"/>
                  <a:pt x="78" y="41"/>
                  <a:pt x="78" y="41"/>
                </a:cubicBezTo>
                <a:cubicBezTo>
                  <a:pt x="76" y="38"/>
                  <a:pt x="76" y="35"/>
                  <a:pt x="78" y="33"/>
                </a:cubicBezTo>
                <a:cubicBezTo>
                  <a:pt x="100" y="11"/>
                  <a:pt x="100" y="11"/>
                  <a:pt x="100" y="11"/>
                </a:cubicBezTo>
                <a:cubicBezTo>
                  <a:pt x="10" y="11"/>
                  <a:pt x="10" y="11"/>
                  <a:pt x="10" y="1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70" name="Freeform 4059"/>
          <p:cNvSpPr>
            <a:spLocks noEditPoints="1"/>
          </p:cNvSpPr>
          <p:nvPr/>
        </p:nvSpPr>
        <p:spPr bwMode="auto">
          <a:xfrm>
            <a:off x="7007036" y="4693774"/>
            <a:ext cx="229959" cy="229906"/>
          </a:xfrm>
          <a:custGeom>
            <a:avLst/>
            <a:gdLst>
              <a:gd name="T0" fmla="*/ 139 w 142"/>
              <a:gd name="T1" fmla="*/ 96 h 142"/>
              <a:gd name="T2" fmla="*/ 139 w 142"/>
              <a:gd name="T3" fmla="*/ 106 h 142"/>
              <a:gd name="T4" fmla="*/ 69 w 142"/>
              <a:gd name="T5" fmla="*/ 141 h 142"/>
              <a:gd name="T6" fmla="*/ 1 w 142"/>
              <a:gd name="T7" fmla="*/ 99 h 142"/>
              <a:gd name="T8" fmla="*/ 23 w 142"/>
              <a:gd name="T9" fmla="*/ 86 h 142"/>
              <a:gd name="T10" fmla="*/ 1 w 142"/>
              <a:gd name="T11" fmla="*/ 68 h 142"/>
              <a:gd name="T12" fmla="*/ 23 w 142"/>
              <a:gd name="T13" fmla="*/ 56 h 142"/>
              <a:gd name="T14" fmla="*/ 1 w 142"/>
              <a:gd name="T15" fmla="*/ 38 h 142"/>
              <a:gd name="T16" fmla="*/ 69 w 142"/>
              <a:gd name="T17" fmla="*/ 1 h 142"/>
              <a:gd name="T18" fmla="*/ 139 w 142"/>
              <a:gd name="T19" fmla="*/ 36 h 142"/>
              <a:gd name="T20" fmla="*/ 139 w 142"/>
              <a:gd name="T21" fmla="*/ 45 h 142"/>
              <a:gd name="T22" fmla="*/ 139 w 142"/>
              <a:gd name="T23" fmla="*/ 66 h 142"/>
              <a:gd name="T24" fmla="*/ 139 w 142"/>
              <a:gd name="T25" fmla="*/ 76 h 142"/>
              <a:gd name="T26" fmla="*/ 125 w 142"/>
              <a:gd name="T27" fmla="*/ 101 h 142"/>
              <a:gd name="T28" fmla="*/ 74 w 142"/>
              <a:gd name="T29" fmla="*/ 110 h 142"/>
              <a:gd name="T30" fmla="*/ 72 w 142"/>
              <a:gd name="T31" fmla="*/ 111 h 142"/>
              <a:gd name="T32" fmla="*/ 71 w 142"/>
              <a:gd name="T33" fmla="*/ 111 h 142"/>
              <a:gd name="T34" fmla="*/ 71 w 142"/>
              <a:gd name="T35" fmla="*/ 111 h 142"/>
              <a:gd name="T36" fmla="*/ 70 w 142"/>
              <a:gd name="T37" fmla="*/ 111 h 142"/>
              <a:gd name="T38" fmla="*/ 34 w 142"/>
              <a:gd name="T39" fmla="*/ 92 h 142"/>
              <a:gd name="T40" fmla="*/ 71 w 142"/>
              <a:gd name="T41" fmla="*/ 130 h 142"/>
              <a:gd name="T42" fmla="*/ 71 w 142"/>
              <a:gd name="T43" fmla="*/ 100 h 142"/>
              <a:gd name="T44" fmla="*/ 108 w 142"/>
              <a:gd name="T45" fmla="*/ 62 h 142"/>
              <a:gd name="T46" fmla="*/ 72 w 142"/>
              <a:gd name="T47" fmla="*/ 81 h 142"/>
              <a:gd name="T48" fmla="*/ 71 w 142"/>
              <a:gd name="T49" fmla="*/ 81 h 142"/>
              <a:gd name="T50" fmla="*/ 71 w 142"/>
              <a:gd name="T51" fmla="*/ 81 h 142"/>
              <a:gd name="T52" fmla="*/ 71 w 142"/>
              <a:gd name="T53" fmla="*/ 81 h 142"/>
              <a:gd name="T54" fmla="*/ 69 w 142"/>
              <a:gd name="T55" fmla="*/ 80 h 142"/>
              <a:gd name="T56" fmla="*/ 18 w 142"/>
              <a:gd name="T57" fmla="*/ 71 h 142"/>
              <a:gd name="T58" fmla="*/ 71 w 142"/>
              <a:gd name="T59" fmla="*/ 69 h 142"/>
              <a:gd name="T60" fmla="*/ 71 w 142"/>
              <a:gd name="T61" fmla="*/ 12 h 142"/>
              <a:gd name="T62" fmla="*/ 71 w 142"/>
              <a:gd name="T63" fmla="*/ 69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2" h="142">
                <a:moveTo>
                  <a:pt x="119" y="86"/>
                </a:moveTo>
                <a:cubicBezTo>
                  <a:pt x="139" y="96"/>
                  <a:pt x="139" y="96"/>
                  <a:pt x="139" y="96"/>
                </a:cubicBezTo>
                <a:cubicBezTo>
                  <a:pt x="141" y="98"/>
                  <a:pt x="142" y="101"/>
                  <a:pt x="141" y="104"/>
                </a:cubicBezTo>
                <a:cubicBezTo>
                  <a:pt x="141" y="105"/>
                  <a:pt x="140" y="105"/>
                  <a:pt x="139" y="106"/>
                </a:cubicBezTo>
                <a:cubicBezTo>
                  <a:pt x="74" y="141"/>
                  <a:pt x="74" y="141"/>
                  <a:pt x="74" y="141"/>
                </a:cubicBezTo>
                <a:cubicBezTo>
                  <a:pt x="72" y="142"/>
                  <a:pt x="70" y="142"/>
                  <a:pt x="69" y="141"/>
                </a:cubicBezTo>
                <a:cubicBezTo>
                  <a:pt x="4" y="106"/>
                  <a:pt x="4" y="106"/>
                  <a:pt x="4" y="106"/>
                </a:cubicBezTo>
                <a:cubicBezTo>
                  <a:pt x="1" y="104"/>
                  <a:pt x="0" y="101"/>
                  <a:pt x="1" y="99"/>
                </a:cubicBezTo>
                <a:cubicBezTo>
                  <a:pt x="2" y="98"/>
                  <a:pt x="3" y="97"/>
                  <a:pt x="4" y="96"/>
                </a:cubicBezTo>
                <a:cubicBezTo>
                  <a:pt x="23" y="86"/>
                  <a:pt x="23" y="86"/>
                  <a:pt x="23" y="86"/>
                </a:cubicBezTo>
                <a:cubicBezTo>
                  <a:pt x="4" y="76"/>
                  <a:pt x="4" y="76"/>
                  <a:pt x="4" y="76"/>
                </a:cubicBezTo>
                <a:cubicBezTo>
                  <a:pt x="1" y="74"/>
                  <a:pt x="0" y="71"/>
                  <a:pt x="1" y="68"/>
                </a:cubicBezTo>
                <a:cubicBezTo>
                  <a:pt x="2" y="67"/>
                  <a:pt x="3" y="66"/>
                  <a:pt x="4" y="66"/>
                </a:cubicBezTo>
                <a:cubicBezTo>
                  <a:pt x="23" y="56"/>
                  <a:pt x="23" y="56"/>
                  <a:pt x="23" y="56"/>
                </a:cubicBezTo>
                <a:cubicBezTo>
                  <a:pt x="4" y="45"/>
                  <a:pt x="4" y="45"/>
                  <a:pt x="4" y="45"/>
                </a:cubicBezTo>
                <a:cubicBezTo>
                  <a:pt x="1" y="44"/>
                  <a:pt x="0" y="41"/>
                  <a:pt x="1" y="38"/>
                </a:cubicBezTo>
                <a:cubicBezTo>
                  <a:pt x="2" y="37"/>
                  <a:pt x="3" y="36"/>
                  <a:pt x="4" y="36"/>
                </a:cubicBezTo>
                <a:cubicBezTo>
                  <a:pt x="69" y="1"/>
                  <a:pt x="69" y="1"/>
                  <a:pt x="69" y="1"/>
                </a:cubicBezTo>
                <a:cubicBezTo>
                  <a:pt x="70" y="0"/>
                  <a:pt x="72" y="0"/>
                  <a:pt x="74" y="1"/>
                </a:cubicBezTo>
                <a:cubicBezTo>
                  <a:pt x="139" y="36"/>
                  <a:pt x="139" y="36"/>
                  <a:pt x="139" y="36"/>
                </a:cubicBezTo>
                <a:cubicBezTo>
                  <a:pt x="141" y="37"/>
                  <a:pt x="142" y="40"/>
                  <a:pt x="141" y="43"/>
                </a:cubicBezTo>
                <a:cubicBezTo>
                  <a:pt x="141" y="44"/>
                  <a:pt x="140" y="45"/>
                  <a:pt x="139" y="45"/>
                </a:cubicBezTo>
                <a:cubicBezTo>
                  <a:pt x="119" y="56"/>
                  <a:pt x="119" y="56"/>
                  <a:pt x="119" y="56"/>
                </a:cubicBezTo>
                <a:cubicBezTo>
                  <a:pt x="139" y="66"/>
                  <a:pt x="139" y="66"/>
                  <a:pt x="139" y="66"/>
                </a:cubicBezTo>
                <a:cubicBezTo>
                  <a:pt x="141" y="67"/>
                  <a:pt x="142" y="71"/>
                  <a:pt x="141" y="73"/>
                </a:cubicBezTo>
                <a:cubicBezTo>
                  <a:pt x="141" y="74"/>
                  <a:pt x="140" y="75"/>
                  <a:pt x="139" y="76"/>
                </a:cubicBezTo>
                <a:cubicBezTo>
                  <a:pt x="119" y="86"/>
                  <a:pt x="119" y="86"/>
                  <a:pt x="119" y="86"/>
                </a:cubicBezTo>
                <a:close/>
                <a:moveTo>
                  <a:pt x="125" y="101"/>
                </a:moveTo>
                <a:cubicBezTo>
                  <a:pt x="108" y="92"/>
                  <a:pt x="108" y="92"/>
                  <a:pt x="108" y="92"/>
                </a:cubicBezTo>
                <a:cubicBezTo>
                  <a:pt x="74" y="110"/>
                  <a:pt x="74" y="110"/>
                  <a:pt x="74" y="110"/>
                </a:cubicBezTo>
                <a:cubicBezTo>
                  <a:pt x="73" y="111"/>
                  <a:pt x="73" y="111"/>
                  <a:pt x="72" y="111"/>
                </a:cubicBezTo>
                <a:cubicBezTo>
                  <a:pt x="72" y="111"/>
                  <a:pt x="72" y="111"/>
                  <a:pt x="72" y="111"/>
                </a:cubicBezTo>
                <a:cubicBezTo>
                  <a:pt x="71" y="111"/>
                  <a:pt x="71" y="111"/>
                  <a:pt x="71" y="111"/>
                </a:cubicBezTo>
                <a:cubicBezTo>
                  <a:pt x="71" y="111"/>
                  <a:pt x="71" y="111"/>
                  <a:pt x="71" y="111"/>
                </a:cubicBezTo>
                <a:cubicBezTo>
                  <a:pt x="71" y="111"/>
                  <a:pt x="71" y="111"/>
                  <a:pt x="71" y="111"/>
                </a:cubicBezTo>
                <a:cubicBezTo>
                  <a:pt x="71" y="111"/>
                  <a:pt x="71" y="111"/>
                  <a:pt x="71" y="111"/>
                </a:cubicBezTo>
                <a:cubicBezTo>
                  <a:pt x="71" y="111"/>
                  <a:pt x="71" y="111"/>
                  <a:pt x="71" y="111"/>
                </a:cubicBezTo>
                <a:cubicBezTo>
                  <a:pt x="70" y="111"/>
                  <a:pt x="70" y="111"/>
                  <a:pt x="70" y="111"/>
                </a:cubicBezTo>
                <a:cubicBezTo>
                  <a:pt x="70" y="111"/>
                  <a:pt x="69" y="111"/>
                  <a:pt x="69" y="110"/>
                </a:cubicBezTo>
                <a:cubicBezTo>
                  <a:pt x="34" y="92"/>
                  <a:pt x="34" y="92"/>
                  <a:pt x="34" y="92"/>
                </a:cubicBezTo>
                <a:cubicBezTo>
                  <a:pt x="18" y="101"/>
                  <a:pt x="18" y="101"/>
                  <a:pt x="18" y="101"/>
                </a:cubicBezTo>
                <a:cubicBezTo>
                  <a:pt x="71" y="130"/>
                  <a:pt x="71" y="130"/>
                  <a:pt x="71" y="130"/>
                </a:cubicBezTo>
                <a:cubicBezTo>
                  <a:pt x="125" y="101"/>
                  <a:pt x="125" y="101"/>
                  <a:pt x="125" y="101"/>
                </a:cubicBezTo>
                <a:close/>
                <a:moveTo>
                  <a:pt x="71" y="100"/>
                </a:moveTo>
                <a:cubicBezTo>
                  <a:pt x="89" y="90"/>
                  <a:pt x="107" y="80"/>
                  <a:pt x="125" y="71"/>
                </a:cubicBezTo>
                <a:cubicBezTo>
                  <a:pt x="108" y="62"/>
                  <a:pt x="108" y="62"/>
                  <a:pt x="108" y="62"/>
                </a:cubicBezTo>
                <a:cubicBezTo>
                  <a:pt x="74" y="80"/>
                  <a:pt x="74" y="80"/>
                  <a:pt x="74" y="80"/>
                </a:cubicBezTo>
                <a:cubicBezTo>
                  <a:pt x="73" y="80"/>
                  <a:pt x="73" y="81"/>
                  <a:pt x="72" y="81"/>
                </a:cubicBezTo>
                <a:cubicBezTo>
                  <a:pt x="72" y="81"/>
                  <a:pt x="72" y="81"/>
                  <a:pt x="72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1" y="81"/>
                  <a:pt x="71" y="81"/>
                  <a:pt x="71" y="81"/>
                </a:cubicBezTo>
                <a:cubicBezTo>
                  <a:pt x="70" y="81"/>
                  <a:pt x="70" y="81"/>
                  <a:pt x="70" y="81"/>
                </a:cubicBezTo>
                <a:cubicBezTo>
                  <a:pt x="70" y="81"/>
                  <a:pt x="69" y="80"/>
                  <a:pt x="69" y="80"/>
                </a:cubicBezTo>
                <a:cubicBezTo>
                  <a:pt x="34" y="62"/>
                  <a:pt x="34" y="62"/>
                  <a:pt x="34" y="62"/>
                </a:cubicBezTo>
                <a:cubicBezTo>
                  <a:pt x="18" y="71"/>
                  <a:pt x="18" y="71"/>
                  <a:pt x="18" y="71"/>
                </a:cubicBezTo>
                <a:cubicBezTo>
                  <a:pt x="35" y="80"/>
                  <a:pt x="53" y="90"/>
                  <a:pt x="71" y="100"/>
                </a:cubicBezTo>
                <a:close/>
                <a:moveTo>
                  <a:pt x="71" y="69"/>
                </a:moveTo>
                <a:cubicBezTo>
                  <a:pt x="89" y="60"/>
                  <a:pt x="107" y="50"/>
                  <a:pt x="125" y="40"/>
                </a:cubicBezTo>
                <a:cubicBezTo>
                  <a:pt x="71" y="12"/>
                  <a:pt x="71" y="12"/>
                  <a:pt x="71" y="12"/>
                </a:cubicBezTo>
                <a:cubicBezTo>
                  <a:pt x="18" y="40"/>
                  <a:pt x="18" y="40"/>
                  <a:pt x="18" y="40"/>
                </a:cubicBezTo>
                <a:cubicBezTo>
                  <a:pt x="35" y="50"/>
                  <a:pt x="53" y="60"/>
                  <a:pt x="71" y="6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71" name="Freeform 4060"/>
          <p:cNvSpPr>
            <a:spLocks noEditPoints="1"/>
          </p:cNvSpPr>
          <p:nvPr/>
        </p:nvSpPr>
        <p:spPr bwMode="auto">
          <a:xfrm>
            <a:off x="9764496" y="4729354"/>
            <a:ext cx="227906" cy="199800"/>
          </a:xfrm>
          <a:custGeom>
            <a:avLst/>
            <a:gdLst>
              <a:gd name="T0" fmla="*/ 35 w 141"/>
              <a:gd name="T1" fmla="*/ 40 h 123"/>
              <a:gd name="T2" fmla="*/ 35 w 141"/>
              <a:gd name="T3" fmla="*/ 40 h 123"/>
              <a:gd name="T4" fmla="*/ 35 w 141"/>
              <a:gd name="T5" fmla="*/ 40 h 123"/>
              <a:gd name="T6" fmla="*/ 35 w 141"/>
              <a:gd name="T7" fmla="*/ 39 h 123"/>
              <a:gd name="T8" fmla="*/ 35 w 141"/>
              <a:gd name="T9" fmla="*/ 39 h 123"/>
              <a:gd name="T10" fmla="*/ 35 w 141"/>
              <a:gd name="T11" fmla="*/ 39 h 123"/>
              <a:gd name="T12" fmla="*/ 35 w 141"/>
              <a:gd name="T13" fmla="*/ 39 h 123"/>
              <a:gd name="T14" fmla="*/ 42 w 141"/>
              <a:gd name="T15" fmla="*/ 36 h 123"/>
              <a:gd name="T16" fmla="*/ 45 w 141"/>
              <a:gd name="T17" fmla="*/ 39 h 123"/>
              <a:gd name="T18" fmla="*/ 54 w 141"/>
              <a:gd name="T19" fmla="*/ 60 h 123"/>
              <a:gd name="T20" fmla="*/ 80 w 141"/>
              <a:gd name="T21" fmla="*/ 4 h 123"/>
              <a:gd name="T22" fmla="*/ 87 w 141"/>
              <a:gd name="T23" fmla="*/ 1 h 123"/>
              <a:gd name="T24" fmla="*/ 90 w 141"/>
              <a:gd name="T25" fmla="*/ 4 h 123"/>
              <a:gd name="T26" fmla="*/ 140 w 141"/>
              <a:gd name="T27" fmla="*/ 115 h 123"/>
              <a:gd name="T28" fmla="*/ 137 w 141"/>
              <a:gd name="T29" fmla="*/ 122 h 123"/>
              <a:gd name="T30" fmla="*/ 135 w 141"/>
              <a:gd name="T31" fmla="*/ 123 h 123"/>
              <a:gd name="T32" fmla="*/ 135 w 141"/>
              <a:gd name="T33" fmla="*/ 123 h 123"/>
              <a:gd name="T34" fmla="*/ 5 w 141"/>
              <a:gd name="T35" fmla="*/ 123 h 123"/>
              <a:gd name="T36" fmla="*/ 0 w 141"/>
              <a:gd name="T37" fmla="*/ 117 h 123"/>
              <a:gd name="T38" fmla="*/ 0 w 141"/>
              <a:gd name="T39" fmla="*/ 115 h 123"/>
              <a:gd name="T40" fmla="*/ 35 w 141"/>
              <a:gd name="T41" fmla="*/ 40 h 123"/>
              <a:gd name="T42" fmla="*/ 60 w 141"/>
              <a:gd name="T43" fmla="*/ 83 h 123"/>
              <a:gd name="T44" fmla="*/ 74 w 141"/>
              <a:gd name="T45" fmla="*/ 112 h 123"/>
              <a:gd name="T46" fmla="*/ 75 w 141"/>
              <a:gd name="T47" fmla="*/ 112 h 123"/>
              <a:gd name="T48" fmla="*/ 127 w 141"/>
              <a:gd name="T49" fmla="*/ 112 h 123"/>
              <a:gd name="T50" fmla="*/ 85 w 141"/>
              <a:gd name="T51" fmla="*/ 19 h 123"/>
              <a:gd name="T52" fmla="*/ 59 w 141"/>
              <a:gd name="T53" fmla="*/ 75 h 123"/>
              <a:gd name="T54" fmla="*/ 60 w 141"/>
              <a:gd name="T55" fmla="*/ 83 h 123"/>
              <a:gd name="T56" fmla="*/ 66 w 141"/>
              <a:gd name="T57" fmla="*/ 112 h 123"/>
              <a:gd name="T58" fmla="*/ 40 w 141"/>
              <a:gd name="T59" fmla="*/ 54 h 123"/>
              <a:gd name="T60" fmla="*/ 14 w 141"/>
              <a:gd name="T61" fmla="*/ 112 h 123"/>
              <a:gd name="T62" fmla="*/ 66 w 141"/>
              <a:gd name="T63" fmla="*/ 112 h 12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1" h="123">
                <a:moveTo>
                  <a:pt x="35" y="40"/>
                </a:moveTo>
                <a:cubicBezTo>
                  <a:pt x="35" y="40"/>
                  <a:pt x="35" y="40"/>
                  <a:pt x="35" y="40"/>
                </a:cubicBezTo>
                <a:cubicBezTo>
                  <a:pt x="35" y="40"/>
                  <a:pt x="35" y="40"/>
                  <a:pt x="35" y="40"/>
                </a:cubicBezTo>
                <a:cubicBezTo>
                  <a:pt x="35" y="39"/>
                  <a:pt x="35" y="39"/>
                  <a:pt x="35" y="39"/>
                </a:cubicBezTo>
                <a:cubicBezTo>
                  <a:pt x="35" y="39"/>
                  <a:pt x="35" y="39"/>
                  <a:pt x="35" y="39"/>
                </a:cubicBezTo>
                <a:cubicBezTo>
                  <a:pt x="35" y="39"/>
                  <a:pt x="35" y="39"/>
                  <a:pt x="35" y="39"/>
                </a:cubicBezTo>
                <a:cubicBezTo>
                  <a:pt x="35" y="39"/>
                  <a:pt x="35" y="39"/>
                  <a:pt x="35" y="39"/>
                </a:cubicBezTo>
                <a:cubicBezTo>
                  <a:pt x="36" y="36"/>
                  <a:pt x="40" y="35"/>
                  <a:pt x="42" y="36"/>
                </a:cubicBezTo>
                <a:cubicBezTo>
                  <a:pt x="43" y="36"/>
                  <a:pt x="44" y="37"/>
                  <a:pt x="45" y="39"/>
                </a:cubicBezTo>
                <a:cubicBezTo>
                  <a:pt x="54" y="60"/>
                  <a:pt x="54" y="60"/>
                  <a:pt x="54" y="60"/>
                </a:cubicBezTo>
                <a:cubicBezTo>
                  <a:pt x="80" y="4"/>
                  <a:pt x="80" y="4"/>
                  <a:pt x="80" y="4"/>
                </a:cubicBezTo>
                <a:cubicBezTo>
                  <a:pt x="81" y="1"/>
                  <a:pt x="84" y="0"/>
                  <a:pt x="87" y="1"/>
                </a:cubicBezTo>
                <a:cubicBezTo>
                  <a:pt x="88" y="2"/>
                  <a:pt x="89" y="3"/>
                  <a:pt x="90" y="4"/>
                </a:cubicBezTo>
                <a:cubicBezTo>
                  <a:pt x="140" y="115"/>
                  <a:pt x="140" y="115"/>
                  <a:pt x="140" y="115"/>
                </a:cubicBezTo>
                <a:cubicBezTo>
                  <a:pt x="141" y="118"/>
                  <a:pt x="140" y="121"/>
                  <a:pt x="137" y="122"/>
                </a:cubicBezTo>
                <a:cubicBezTo>
                  <a:pt x="137" y="123"/>
                  <a:pt x="136" y="123"/>
                  <a:pt x="135" y="123"/>
                </a:cubicBezTo>
                <a:cubicBezTo>
                  <a:pt x="135" y="123"/>
                  <a:pt x="135" y="123"/>
                  <a:pt x="135" y="123"/>
                </a:cubicBezTo>
                <a:cubicBezTo>
                  <a:pt x="5" y="123"/>
                  <a:pt x="5" y="123"/>
                  <a:pt x="5" y="123"/>
                </a:cubicBezTo>
                <a:cubicBezTo>
                  <a:pt x="2" y="123"/>
                  <a:pt x="0" y="120"/>
                  <a:pt x="0" y="117"/>
                </a:cubicBezTo>
                <a:cubicBezTo>
                  <a:pt x="0" y="116"/>
                  <a:pt x="0" y="116"/>
                  <a:pt x="0" y="115"/>
                </a:cubicBezTo>
                <a:cubicBezTo>
                  <a:pt x="35" y="40"/>
                  <a:pt x="35" y="40"/>
                  <a:pt x="35" y="40"/>
                </a:cubicBezTo>
                <a:close/>
                <a:moveTo>
                  <a:pt x="60" y="83"/>
                </a:moveTo>
                <a:cubicBezTo>
                  <a:pt x="74" y="112"/>
                  <a:pt x="74" y="112"/>
                  <a:pt x="74" y="112"/>
                </a:cubicBezTo>
                <a:cubicBezTo>
                  <a:pt x="75" y="112"/>
                  <a:pt x="75" y="112"/>
                  <a:pt x="75" y="112"/>
                </a:cubicBezTo>
                <a:cubicBezTo>
                  <a:pt x="127" y="112"/>
                  <a:pt x="127" y="112"/>
                  <a:pt x="127" y="112"/>
                </a:cubicBezTo>
                <a:cubicBezTo>
                  <a:pt x="85" y="19"/>
                  <a:pt x="85" y="19"/>
                  <a:pt x="85" y="19"/>
                </a:cubicBezTo>
                <a:cubicBezTo>
                  <a:pt x="59" y="75"/>
                  <a:pt x="59" y="75"/>
                  <a:pt x="59" y="75"/>
                </a:cubicBezTo>
                <a:cubicBezTo>
                  <a:pt x="58" y="78"/>
                  <a:pt x="59" y="79"/>
                  <a:pt x="60" y="83"/>
                </a:cubicBezTo>
                <a:close/>
                <a:moveTo>
                  <a:pt x="66" y="112"/>
                </a:moveTo>
                <a:cubicBezTo>
                  <a:pt x="40" y="54"/>
                  <a:pt x="40" y="54"/>
                  <a:pt x="40" y="54"/>
                </a:cubicBezTo>
                <a:cubicBezTo>
                  <a:pt x="14" y="112"/>
                  <a:pt x="14" y="112"/>
                  <a:pt x="14" y="112"/>
                </a:cubicBezTo>
                <a:cubicBezTo>
                  <a:pt x="66" y="112"/>
                  <a:pt x="66" y="112"/>
                  <a:pt x="66" y="112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72" name="Freeform 4061"/>
          <p:cNvSpPr>
            <a:spLocks noEditPoints="1"/>
          </p:cNvSpPr>
          <p:nvPr/>
        </p:nvSpPr>
        <p:spPr bwMode="auto">
          <a:xfrm>
            <a:off x="10618633" y="4698562"/>
            <a:ext cx="158781" cy="230591"/>
          </a:xfrm>
          <a:custGeom>
            <a:avLst/>
            <a:gdLst>
              <a:gd name="T0" fmla="*/ 53 w 98"/>
              <a:gd name="T1" fmla="*/ 124 h 142"/>
              <a:gd name="T2" fmla="*/ 45 w 98"/>
              <a:gd name="T3" fmla="*/ 131 h 142"/>
              <a:gd name="T4" fmla="*/ 74 w 98"/>
              <a:gd name="T5" fmla="*/ 112 h 142"/>
              <a:gd name="T6" fmla="*/ 72 w 98"/>
              <a:gd name="T7" fmla="*/ 86 h 142"/>
              <a:gd name="T8" fmla="*/ 76 w 98"/>
              <a:gd name="T9" fmla="*/ 77 h 142"/>
              <a:gd name="T10" fmla="*/ 63 w 98"/>
              <a:gd name="T11" fmla="*/ 56 h 142"/>
              <a:gd name="T12" fmla="*/ 67 w 98"/>
              <a:gd name="T13" fmla="*/ 47 h 142"/>
              <a:gd name="T14" fmla="*/ 49 w 98"/>
              <a:gd name="T15" fmla="*/ 16 h 142"/>
              <a:gd name="T16" fmla="*/ 32 w 98"/>
              <a:gd name="T17" fmla="*/ 47 h 142"/>
              <a:gd name="T18" fmla="*/ 35 w 98"/>
              <a:gd name="T19" fmla="*/ 48 h 142"/>
              <a:gd name="T20" fmla="*/ 20 w 98"/>
              <a:gd name="T21" fmla="*/ 77 h 142"/>
              <a:gd name="T22" fmla="*/ 23 w 98"/>
              <a:gd name="T23" fmla="*/ 77 h 142"/>
              <a:gd name="T24" fmla="*/ 27 w 98"/>
              <a:gd name="T25" fmla="*/ 85 h 142"/>
              <a:gd name="T26" fmla="*/ 25 w 98"/>
              <a:gd name="T27" fmla="*/ 112 h 142"/>
              <a:gd name="T28" fmla="*/ 64 w 98"/>
              <a:gd name="T29" fmla="*/ 124 h 142"/>
              <a:gd name="T30" fmla="*/ 59 w 98"/>
              <a:gd name="T31" fmla="*/ 142 h 142"/>
              <a:gd name="T32" fmla="*/ 40 w 98"/>
              <a:gd name="T33" fmla="*/ 142 h 142"/>
              <a:gd name="T34" fmla="*/ 35 w 98"/>
              <a:gd name="T35" fmla="*/ 136 h 142"/>
              <a:gd name="T36" fmla="*/ 23 w 98"/>
              <a:gd name="T37" fmla="*/ 122 h 142"/>
              <a:gd name="T38" fmla="*/ 2 w 98"/>
              <a:gd name="T39" fmla="*/ 110 h 142"/>
              <a:gd name="T40" fmla="*/ 13 w 98"/>
              <a:gd name="T41" fmla="*/ 88 h 142"/>
              <a:gd name="T42" fmla="*/ 4 w 98"/>
              <a:gd name="T43" fmla="*/ 83 h 142"/>
              <a:gd name="T44" fmla="*/ 21 w 98"/>
              <a:gd name="T45" fmla="*/ 58 h 142"/>
              <a:gd name="T46" fmla="*/ 13 w 98"/>
              <a:gd name="T47" fmla="*/ 52 h 142"/>
              <a:gd name="T48" fmla="*/ 45 w 98"/>
              <a:gd name="T49" fmla="*/ 3 h 142"/>
              <a:gd name="T50" fmla="*/ 54 w 98"/>
              <a:gd name="T51" fmla="*/ 3 h 142"/>
              <a:gd name="T52" fmla="*/ 83 w 98"/>
              <a:gd name="T53" fmla="*/ 57 h 142"/>
              <a:gd name="T54" fmla="*/ 80 w 98"/>
              <a:gd name="T55" fmla="*/ 58 h 142"/>
              <a:gd name="T56" fmla="*/ 94 w 98"/>
              <a:gd name="T57" fmla="*/ 79 h 142"/>
              <a:gd name="T58" fmla="*/ 89 w 98"/>
              <a:gd name="T59" fmla="*/ 88 h 142"/>
              <a:gd name="T60" fmla="*/ 85 w 98"/>
              <a:gd name="T61" fmla="*/ 88 h 142"/>
              <a:gd name="T62" fmla="*/ 95 w 98"/>
              <a:gd name="T63" fmla="*/ 117 h 142"/>
              <a:gd name="T64" fmla="*/ 94 w 98"/>
              <a:gd name="T65" fmla="*/ 117 h 142"/>
              <a:gd name="T66" fmla="*/ 64 w 98"/>
              <a:gd name="T67" fmla="*/ 124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</a:cxnLst>
            <a:rect l="0" t="0" r="r" b="b"/>
            <a:pathLst>
              <a:path w="98" h="142">
                <a:moveTo>
                  <a:pt x="53" y="131"/>
                </a:moveTo>
                <a:cubicBezTo>
                  <a:pt x="53" y="124"/>
                  <a:pt x="53" y="124"/>
                  <a:pt x="53" y="124"/>
                </a:cubicBezTo>
                <a:cubicBezTo>
                  <a:pt x="51" y="124"/>
                  <a:pt x="48" y="124"/>
                  <a:pt x="45" y="124"/>
                </a:cubicBezTo>
                <a:cubicBezTo>
                  <a:pt x="45" y="131"/>
                  <a:pt x="45" y="131"/>
                  <a:pt x="45" y="131"/>
                </a:cubicBezTo>
                <a:cubicBezTo>
                  <a:pt x="48" y="131"/>
                  <a:pt x="51" y="131"/>
                  <a:pt x="53" y="131"/>
                </a:cubicBezTo>
                <a:close/>
                <a:moveTo>
                  <a:pt x="74" y="112"/>
                </a:moveTo>
                <a:cubicBezTo>
                  <a:pt x="78" y="111"/>
                  <a:pt x="81" y="110"/>
                  <a:pt x="84" y="110"/>
                </a:cubicBezTo>
                <a:cubicBezTo>
                  <a:pt x="80" y="102"/>
                  <a:pt x="76" y="93"/>
                  <a:pt x="72" y="86"/>
                </a:cubicBezTo>
                <a:cubicBezTo>
                  <a:pt x="71" y="85"/>
                  <a:pt x="71" y="84"/>
                  <a:pt x="71" y="83"/>
                </a:cubicBezTo>
                <a:cubicBezTo>
                  <a:pt x="71" y="80"/>
                  <a:pt x="73" y="77"/>
                  <a:pt x="76" y="77"/>
                </a:cubicBezTo>
                <a:cubicBezTo>
                  <a:pt x="78" y="77"/>
                  <a:pt x="78" y="77"/>
                  <a:pt x="78" y="77"/>
                </a:cubicBezTo>
                <a:cubicBezTo>
                  <a:pt x="63" y="56"/>
                  <a:pt x="63" y="56"/>
                  <a:pt x="63" y="56"/>
                </a:cubicBezTo>
                <a:cubicBezTo>
                  <a:pt x="62" y="55"/>
                  <a:pt x="61" y="54"/>
                  <a:pt x="61" y="52"/>
                </a:cubicBezTo>
                <a:cubicBezTo>
                  <a:pt x="61" y="49"/>
                  <a:pt x="64" y="47"/>
                  <a:pt x="67" y="47"/>
                </a:cubicBezTo>
                <a:cubicBezTo>
                  <a:pt x="70" y="47"/>
                  <a:pt x="70" y="47"/>
                  <a:pt x="70" y="47"/>
                </a:cubicBezTo>
                <a:cubicBezTo>
                  <a:pt x="49" y="16"/>
                  <a:pt x="49" y="16"/>
                  <a:pt x="49" y="16"/>
                </a:cubicBezTo>
                <a:cubicBezTo>
                  <a:pt x="28" y="47"/>
                  <a:pt x="28" y="47"/>
                  <a:pt x="28" y="47"/>
                </a:cubicBezTo>
                <a:cubicBezTo>
                  <a:pt x="32" y="47"/>
                  <a:pt x="32" y="47"/>
                  <a:pt x="32" y="47"/>
                </a:cubicBezTo>
                <a:cubicBezTo>
                  <a:pt x="32" y="47"/>
                  <a:pt x="32" y="47"/>
                  <a:pt x="32" y="47"/>
                </a:cubicBezTo>
                <a:cubicBezTo>
                  <a:pt x="33" y="47"/>
                  <a:pt x="34" y="47"/>
                  <a:pt x="35" y="48"/>
                </a:cubicBezTo>
                <a:cubicBezTo>
                  <a:pt x="38" y="50"/>
                  <a:pt x="38" y="53"/>
                  <a:pt x="36" y="56"/>
                </a:cubicBezTo>
                <a:cubicBezTo>
                  <a:pt x="20" y="77"/>
                  <a:pt x="20" y="77"/>
                  <a:pt x="20" y="77"/>
                </a:cubicBezTo>
                <a:cubicBezTo>
                  <a:pt x="23" y="77"/>
                  <a:pt x="23" y="77"/>
                  <a:pt x="23" y="77"/>
                </a:cubicBezTo>
                <a:cubicBezTo>
                  <a:pt x="23" y="77"/>
                  <a:pt x="23" y="77"/>
                  <a:pt x="23" y="77"/>
                </a:cubicBezTo>
                <a:cubicBezTo>
                  <a:pt x="24" y="77"/>
                  <a:pt x="25" y="77"/>
                  <a:pt x="25" y="78"/>
                </a:cubicBezTo>
                <a:cubicBezTo>
                  <a:pt x="28" y="79"/>
                  <a:pt x="29" y="83"/>
                  <a:pt x="27" y="85"/>
                </a:cubicBezTo>
                <a:cubicBezTo>
                  <a:pt x="22" y="93"/>
                  <a:pt x="19" y="102"/>
                  <a:pt x="14" y="110"/>
                </a:cubicBezTo>
                <a:cubicBezTo>
                  <a:pt x="17" y="110"/>
                  <a:pt x="21" y="111"/>
                  <a:pt x="25" y="112"/>
                </a:cubicBezTo>
                <a:cubicBezTo>
                  <a:pt x="41" y="114"/>
                  <a:pt x="58" y="114"/>
                  <a:pt x="74" y="112"/>
                </a:cubicBezTo>
                <a:close/>
                <a:moveTo>
                  <a:pt x="64" y="124"/>
                </a:moveTo>
                <a:cubicBezTo>
                  <a:pt x="64" y="136"/>
                  <a:pt x="64" y="136"/>
                  <a:pt x="64" y="136"/>
                </a:cubicBezTo>
                <a:cubicBezTo>
                  <a:pt x="64" y="139"/>
                  <a:pt x="62" y="142"/>
                  <a:pt x="59" y="142"/>
                </a:cubicBezTo>
                <a:cubicBezTo>
                  <a:pt x="59" y="142"/>
                  <a:pt x="59" y="142"/>
                  <a:pt x="59" y="142"/>
                </a:cubicBezTo>
                <a:cubicBezTo>
                  <a:pt x="52" y="142"/>
                  <a:pt x="46" y="142"/>
                  <a:pt x="40" y="142"/>
                </a:cubicBezTo>
                <a:cubicBezTo>
                  <a:pt x="37" y="142"/>
                  <a:pt x="35" y="139"/>
                  <a:pt x="35" y="136"/>
                </a:cubicBezTo>
                <a:cubicBezTo>
                  <a:pt x="35" y="136"/>
                  <a:pt x="35" y="136"/>
                  <a:pt x="35" y="136"/>
                </a:cubicBezTo>
                <a:cubicBezTo>
                  <a:pt x="35" y="124"/>
                  <a:pt x="35" y="124"/>
                  <a:pt x="35" y="124"/>
                </a:cubicBezTo>
                <a:cubicBezTo>
                  <a:pt x="31" y="123"/>
                  <a:pt x="27" y="123"/>
                  <a:pt x="23" y="122"/>
                </a:cubicBezTo>
                <a:cubicBezTo>
                  <a:pt x="16" y="121"/>
                  <a:pt x="9" y="120"/>
                  <a:pt x="4" y="117"/>
                </a:cubicBezTo>
                <a:cubicBezTo>
                  <a:pt x="2" y="116"/>
                  <a:pt x="0" y="113"/>
                  <a:pt x="2" y="110"/>
                </a:cubicBezTo>
                <a:cubicBezTo>
                  <a:pt x="2" y="110"/>
                  <a:pt x="2" y="110"/>
                  <a:pt x="2" y="109"/>
                </a:cubicBezTo>
                <a:cubicBezTo>
                  <a:pt x="6" y="103"/>
                  <a:pt x="10" y="95"/>
                  <a:pt x="13" y="88"/>
                </a:cubicBezTo>
                <a:cubicBezTo>
                  <a:pt x="9" y="88"/>
                  <a:pt x="9" y="88"/>
                  <a:pt x="9" y="88"/>
                </a:cubicBezTo>
                <a:cubicBezTo>
                  <a:pt x="6" y="88"/>
                  <a:pt x="4" y="86"/>
                  <a:pt x="4" y="83"/>
                </a:cubicBezTo>
                <a:cubicBezTo>
                  <a:pt x="4" y="81"/>
                  <a:pt x="5" y="80"/>
                  <a:pt x="5" y="79"/>
                </a:cubicBezTo>
                <a:cubicBezTo>
                  <a:pt x="21" y="58"/>
                  <a:pt x="21" y="58"/>
                  <a:pt x="21" y="58"/>
                </a:cubicBezTo>
                <a:cubicBezTo>
                  <a:pt x="18" y="58"/>
                  <a:pt x="18" y="58"/>
                  <a:pt x="18" y="58"/>
                </a:cubicBezTo>
                <a:cubicBezTo>
                  <a:pt x="15" y="58"/>
                  <a:pt x="13" y="55"/>
                  <a:pt x="13" y="52"/>
                </a:cubicBezTo>
                <a:cubicBezTo>
                  <a:pt x="13" y="51"/>
                  <a:pt x="13" y="50"/>
                  <a:pt x="14" y="49"/>
                </a:cubicBezTo>
                <a:cubicBezTo>
                  <a:pt x="45" y="3"/>
                  <a:pt x="45" y="3"/>
                  <a:pt x="45" y="3"/>
                </a:cubicBezTo>
                <a:cubicBezTo>
                  <a:pt x="47" y="1"/>
                  <a:pt x="50" y="0"/>
                  <a:pt x="52" y="2"/>
                </a:cubicBezTo>
                <a:cubicBezTo>
                  <a:pt x="53" y="2"/>
                  <a:pt x="53" y="3"/>
                  <a:pt x="54" y="3"/>
                </a:cubicBezTo>
                <a:cubicBezTo>
                  <a:pt x="85" y="49"/>
                  <a:pt x="85" y="49"/>
                  <a:pt x="85" y="49"/>
                </a:cubicBezTo>
                <a:cubicBezTo>
                  <a:pt x="87" y="52"/>
                  <a:pt x="86" y="55"/>
                  <a:pt x="83" y="57"/>
                </a:cubicBezTo>
                <a:cubicBezTo>
                  <a:pt x="83" y="58"/>
                  <a:pt x="81" y="58"/>
                  <a:pt x="80" y="58"/>
                </a:cubicBezTo>
                <a:cubicBezTo>
                  <a:pt x="80" y="58"/>
                  <a:pt x="80" y="58"/>
                  <a:pt x="80" y="58"/>
                </a:cubicBezTo>
                <a:cubicBezTo>
                  <a:pt x="78" y="58"/>
                  <a:pt x="78" y="58"/>
                  <a:pt x="78" y="58"/>
                </a:cubicBezTo>
                <a:cubicBezTo>
                  <a:pt x="94" y="79"/>
                  <a:pt x="94" y="79"/>
                  <a:pt x="94" y="79"/>
                </a:cubicBezTo>
                <a:cubicBezTo>
                  <a:pt x="95" y="82"/>
                  <a:pt x="95" y="85"/>
                  <a:pt x="92" y="87"/>
                </a:cubicBezTo>
                <a:cubicBezTo>
                  <a:pt x="91" y="88"/>
                  <a:pt x="90" y="88"/>
                  <a:pt x="89" y="88"/>
                </a:cubicBezTo>
                <a:cubicBezTo>
                  <a:pt x="89" y="88"/>
                  <a:pt x="89" y="88"/>
                  <a:pt x="89" y="88"/>
                </a:cubicBezTo>
                <a:cubicBezTo>
                  <a:pt x="85" y="88"/>
                  <a:pt x="85" y="88"/>
                  <a:pt x="85" y="88"/>
                </a:cubicBezTo>
                <a:cubicBezTo>
                  <a:pt x="89" y="95"/>
                  <a:pt x="92" y="103"/>
                  <a:pt x="97" y="110"/>
                </a:cubicBezTo>
                <a:cubicBezTo>
                  <a:pt x="98" y="112"/>
                  <a:pt x="97" y="116"/>
                  <a:pt x="95" y="117"/>
                </a:cubicBezTo>
                <a:cubicBezTo>
                  <a:pt x="94" y="117"/>
                  <a:pt x="94" y="117"/>
                  <a:pt x="94" y="117"/>
                </a:cubicBezTo>
                <a:cubicBezTo>
                  <a:pt x="94" y="117"/>
                  <a:pt x="94" y="117"/>
                  <a:pt x="94" y="117"/>
                </a:cubicBezTo>
                <a:cubicBezTo>
                  <a:pt x="90" y="120"/>
                  <a:pt x="83" y="121"/>
                  <a:pt x="76" y="122"/>
                </a:cubicBezTo>
                <a:cubicBezTo>
                  <a:pt x="72" y="123"/>
                  <a:pt x="68" y="123"/>
                  <a:pt x="64" y="1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73" name="Freeform 4062"/>
          <p:cNvSpPr>
            <a:spLocks noEditPoints="1"/>
          </p:cNvSpPr>
          <p:nvPr/>
        </p:nvSpPr>
        <p:spPr bwMode="auto">
          <a:xfrm>
            <a:off x="7816000" y="4698562"/>
            <a:ext cx="229959" cy="230591"/>
          </a:xfrm>
          <a:custGeom>
            <a:avLst/>
            <a:gdLst>
              <a:gd name="T0" fmla="*/ 60 w 142"/>
              <a:gd name="T1" fmla="*/ 22 h 142"/>
              <a:gd name="T2" fmla="*/ 45 w 142"/>
              <a:gd name="T3" fmla="*/ 36 h 142"/>
              <a:gd name="T4" fmla="*/ 45 w 142"/>
              <a:gd name="T5" fmla="*/ 41 h 142"/>
              <a:gd name="T6" fmla="*/ 50 w 142"/>
              <a:gd name="T7" fmla="*/ 41 h 142"/>
              <a:gd name="T8" fmla="*/ 64 w 142"/>
              <a:gd name="T9" fmla="*/ 26 h 142"/>
              <a:gd name="T10" fmla="*/ 74 w 142"/>
              <a:gd name="T11" fmla="*/ 36 h 142"/>
              <a:gd name="T12" fmla="*/ 69 w 142"/>
              <a:gd name="T13" fmla="*/ 41 h 142"/>
              <a:gd name="T14" fmla="*/ 69 w 142"/>
              <a:gd name="T15" fmla="*/ 46 h 142"/>
              <a:gd name="T16" fmla="*/ 73 w 142"/>
              <a:gd name="T17" fmla="*/ 46 h 142"/>
              <a:gd name="T18" fmla="*/ 78 w 142"/>
              <a:gd name="T19" fmla="*/ 40 h 142"/>
              <a:gd name="T20" fmla="*/ 88 w 142"/>
              <a:gd name="T21" fmla="*/ 50 h 142"/>
              <a:gd name="T22" fmla="*/ 73 w 142"/>
              <a:gd name="T23" fmla="*/ 64 h 142"/>
              <a:gd name="T24" fmla="*/ 73 w 142"/>
              <a:gd name="T25" fmla="*/ 69 h 142"/>
              <a:gd name="T26" fmla="*/ 78 w 142"/>
              <a:gd name="T27" fmla="*/ 69 h 142"/>
              <a:gd name="T28" fmla="*/ 92 w 142"/>
              <a:gd name="T29" fmla="*/ 54 h 142"/>
              <a:gd name="T30" fmla="*/ 102 w 142"/>
              <a:gd name="T31" fmla="*/ 64 h 142"/>
              <a:gd name="T32" fmla="*/ 97 w 142"/>
              <a:gd name="T33" fmla="*/ 69 h 142"/>
              <a:gd name="T34" fmla="*/ 97 w 142"/>
              <a:gd name="T35" fmla="*/ 74 h 142"/>
              <a:gd name="T36" fmla="*/ 101 w 142"/>
              <a:gd name="T37" fmla="*/ 74 h 142"/>
              <a:gd name="T38" fmla="*/ 106 w 142"/>
              <a:gd name="T39" fmla="*/ 69 h 142"/>
              <a:gd name="T40" fmla="*/ 116 w 142"/>
              <a:gd name="T41" fmla="*/ 78 h 142"/>
              <a:gd name="T42" fmla="*/ 101 w 142"/>
              <a:gd name="T43" fmla="*/ 92 h 142"/>
              <a:gd name="T44" fmla="*/ 101 w 142"/>
              <a:gd name="T45" fmla="*/ 97 h 142"/>
              <a:gd name="T46" fmla="*/ 106 w 142"/>
              <a:gd name="T47" fmla="*/ 97 h 142"/>
              <a:gd name="T48" fmla="*/ 120 w 142"/>
              <a:gd name="T49" fmla="*/ 83 h 142"/>
              <a:gd name="T50" fmla="*/ 128 w 142"/>
              <a:gd name="T51" fmla="*/ 90 h 142"/>
              <a:gd name="T52" fmla="*/ 90 w 142"/>
              <a:gd name="T53" fmla="*/ 129 h 142"/>
              <a:gd name="T54" fmla="*/ 14 w 142"/>
              <a:gd name="T55" fmla="*/ 52 h 142"/>
              <a:gd name="T56" fmla="*/ 52 w 142"/>
              <a:gd name="T57" fmla="*/ 14 h 142"/>
              <a:gd name="T58" fmla="*/ 60 w 142"/>
              <a:gd name="T59" fmla="*/ 22 h 142"/>
              <a:gd name="T60" fmla="*/ 140 w 142"/>
              <a:gd name="T61" fmla="*/ 87 h 142"/>
              <a:gd name="T62" fmla="*/ 56 w 142"/>
              <a:gd name="T63" fmla="*/ 3 h 142"/>
              <a:gd name="T64" fmla="*/ 56 w 142"/>
              <a:gd name="T65" fmla="*/ 3 h 142"/>
              <a:gd name="T66" fmla="*/ 48 w 142"/>
              <a:gd name="T67" fmla="*/ 3 h 142"/>
              <a:gd name="T68" fmla="*/ 2 w 142"/>
              <a:gd name="T69" fmla="*/ 48 h 142"/>
              <a:gd name="T70" fmla="*/ 2 w 142"/>
              <a:gd name="T71" fmla="*/ 49 h 142"/>
              <a:gd name="T72" fmla="*/ 2 w 142"/>
              <a:gd name="T73" fmla="*/ 56 h 142"/>
              <a:gd name="T74" fmla="*/ 86 w 142"/>
              <a:gd name="T75" fmla="*/ 140 h 142"/>
              <a:gd name="T76" fmla="*/ 94 w 142"/>
              <a:gd name="T77" fmla="*/ 140 h 142"/>
              <a:gd name="T78" fmla="*/ 140 w 142"/>
              <a:gd name="T79" fmla="*/ 94 h 142"/>
              <a:gd name="T80" fmla="*/ 140 w 142"/>
              <a:gd name="T81" fmla="*/ 94 h 142"/>
              <a:gd name="T82" fmla="*/ 140 w 142"/>
              <a:gd name="T83" fmla="*/ 87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142" h="142">
                <a:moveTo>
                  <a:pt x="60" y="22"/>
                </a:moveTo>
                <a:cubicBezTo>
                  <a:pt x="45" y="36"/>
                  <a:pt x="45" y="36"/>
                  <a:pt x="45" y="36"/>
                </a:cubicBezTo>
                <a:cubicBezTo>
                  <a:pt x="44" y="38"/>
                  <a:pt x="44" y="40"/>
                  <a:pt x="45" y="41"/>
                </a:cubicBezTo>
                <a:cubicBezTo>
                  <a:pt x="47" y="42"/>
                  <a:pt x="49" y="42"/>
                  <a:pt x="50" y="41"/>
                </a:cubicBezTo>
                <a:cubicBezTo>
                  <a:pt x="64" y="26"/>
                  <a:pt x="64" y="26"/>
                  <a:pt x="64" y="26"/>
                </a:cubicBezTo>
                <a:cubicBezTo>
                  <a:pt x="74" y="36"/>
                  <a:pt x="74" y="36"/>
                  <a:pt x="74" y="36"/>
                </a:cubicBezTo>
                <a:cubicBezTo>
                  <a:pt x="69" y="41"/>
                  <a:pt x="69" y="41"/>
                  <a:pt x="69" y="41"/>
                </a:cubicBezTo>
                <a:cubicBezTo>
                  <a:pt x="67" y="42"/>
                  <a:pt x="67" y="45"/>
                  <a:pt x="69" y="46"/>
                </a:cubicBezTo>
                <a:cubicBezTo>
                  <a:pt x="70" y="47"/>
                  <a:pt x="72" y="47"/>
                  <a:pt x="73" y="46"/>
                </a:cubicBezTo>
                <a:cubicBezTo>
                  <a:pt x="78" y="40"/>
                  <a:pt x="78" y="40"/>
                  <a:pt x="78" y="40"/>
                </a:cubicBezTo>
                <a:cubicBezTo>
                  <a:pt x="88" y="50"/>
                  <a:pt x="88" y="50"/>
                  <a:pt x="88" y="50"/>
                </a:cubicBezTo>
                <a:cubicBezTo>
                  <a:pt x="73" y="64"/>
                  <a:pt x="73" y="64"/>
                  <a:pt x="73" y="64"/>
                </a:cubicBezTo>
                <a:cubicBezTo>
                  <a:pt x="72" y="66"/>
                  <a:pt x="72" y="68"/>
                  <a:pt x="73" y="69"/>
                </a:cubicBezTo>
                <a:cubicBezTo>
                  <a:pt x="75" y="70"/>
                  <a:pt x="77" y="70"/>
                  <a:pt x="78" y="69"/>
                </a:cubicBezTo>
                <a:cubicBezTo>
                  <a:pt x="92" y="54"/>
                  <a:pt x="92" y="54"/>
                  <a:pt x="92" y="54"/>
                </a:cubicBezTo>
                <a:cubicBezTo>
                  <a:pt x="102" y="64"/>
                  <a:pt x="102" y="64"/>
                  <a:pt x="102" y="64"/>
                </a:cubicBezTo>
                <a:cubicBezTo>
                  <a:pt x="97" y="69"/>
                  <a:pt x="97" y="69"/>
                  <a:pt x="97" y="69"/>
                </a:cubicBezTo>
                <a:cubicBezTo>
                  <a:pt x="95" y="70"/>
                  <a:pt x="95" y="73"/>
                  <a:pt x="97" y="74"/>
                </a:cubicBezTo>
                <a:cubicBezTo>
                  <a:pt x="98" y="75"/>
                  <a:pt x="100" y="75"/>
                  <a:pt x="101" y="74"/>
                </a:cubicBezTo>
                <a:cubicBezTo>
                  <a:pt x="106" y="69"/>
                  <a:pt x="106" y="69"/>
                  <a:pt x="106" y="69"/>
                </a:cubicBezTo>
                <a:cubicBezTo>
                  <a:pt x="116" y="78"/>
                  <a:pt x="116" y="78"/>
                  <a:pt x="116" y="78"/>
                </a:cubicBezTo>
                <a:cubicBezTo>
                  <a:pt x="101" y="92"/>
                  <a:pt x="101" y="92"/>
                  <a:pt x="101" y="92"/>
                </a:cubicBezTo>
                <a:cubicBezTo>
                  <a:pt x="100" y="94"/>
                  <a:pt x="100" y="96"/>
                  <a:pt x="101" y="97"/>
                </a:cubicBezTo>
                <a:cubicBezTo>
                  <a:pt x="103" y="98"/>
                  <a:pt x="105" y="98"/>
                  <a:pt x="106" y="97"/>
                </a:cubicBezTo>
                <a:cubicBezTo>
                  <a:pt x="120" y="83"/>
                  <a:pt x="120" y="83"/>
                  <a:pt x="120" y="83"/>
                </a:cubicBezTo>
                <a:cubicBezTo>
                  <a:pt x="128" y="90"/>
                  <a:pt x="128" y="90"/>
                  <a:pt x="128" y="90"/>
                </a:cubicBezTo>
                <a:cubicBezTo>
                  <a:pt x="90" y="129"/>
                  <a:pt x="90" y="129"/>
                  <a:pt x="90" y="129"/>
                </a:cubicBezTo>
                <a:cubicBezTo>
                  <a:pt x="14" y="52"/>
                  <a:pt x="14" y="52"/>
                  <a:pt x="14" y="52"/>
                </a:cubicBezTo>
                <a:cubicBezTo>
                  <a:pt x="52" y="14"/>
                  <a:pt x="52" y="14"/>
                  <a:pt x="52" y="14"/>
                </a:cubicBezTo>
                <a:cubicBezTo>
                  <a:pt x="60" y="22"/>
                  <a:pt x="60" y="22"/>
                  <a:pt x="60" y="22"/>
                </a:cubicBezTo>
                <a:close/>
                <a:moveTo>
                  <a:pt x="140" y="87"/>
                </a:moveTo>
                <a:cubicBezTo>
                  <a:pt x="56" y="3"/>
                  <a:pt x="56" y="3"/>
                  <a:pt x="56" y="3"/>
                </a:cubicBezTo>
                <a:cubicBezTo>
                  <a:pt x="56" y="3"/>
                  <a:pt x="56" y="3"/>
                  <a:pt x="56" y="3"/>
                </a:cubicBezTo>
                <a:cubicBezTo>
                  <a:pt x="54" y="0"/>
                  <a:pt x="50" y="0"/>
                  <a:pt x="48" y="3"/>
                </a:cubicBezTo>
                <a:cubicBezTo>
                  <a:pt x="2" y="48"/>
                  <a:pt x="2" y="48"/>
                  <a:pt x="2" y="48"/>
                </a:cubicBezTo>
                <a:cubicBezTo>
                  <a:pt x="2" y="49"/>
                  <a:pt x="2" y="49"/>
                  <a:pt x="2" y="49"/>
                </a:cubicBezTo>
                <a:cubicBezTo>
                  <a:pt x="0" y="51"/>
                  <a:pt x="0" y="54"/>
                  <a:pt x="2" y="56"/>
                </a:cubicBezTo>
                <a:cubicBezTo>
                  <a:pt x="86" y="140"/>
                  <a:pt x="86" y="140"/>
                  <a:pt x="86" y="140"/>
                </a:cubicBezTo>
                <a:cubicBezTo>
                  <a:pt x="88" y="142"/>
                  <a:pt x="92" y="142"/>
                  <a:pt x="94" y="140"/>
                </a:cubicBezTo>
                <a:cubicBezTo>
                  <a:pt x="140" y="94"/>
                  <a:pt x="140" y="94"/>
                  <a:pt x="140" y="94"/>
                </a:cubicBezTo>
                <a:cubicBezTo>
                  <a:pt x="140" y="94"/>
                  <a:pt x="140" y="94"/>
                  <a:pt x="140" y="94"/>
                </a:cubicBezTo>
                <a:cubicBezTo>
                  <a:pt x="142" y="92"/>
                  <a:pt x="142" y="89"/>
                  <a:pt x="140" y="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74" name="Freeform 4063"/>
          <p:cNvSpPr>
            <a:spLocks noEditPoints="1"/>
          </p:cNvSpPr>
          <p:nvPr/>
        </p:nvSpPr>
        <p:spPr bwMode="auto">
          <a:xfrm>
            <a:off x="10177190" y="4703352"/>
            <a:ext cx="231328" cy="225801"/>
          </a:xfrm>
          <a:custGeom>
            <a:avLst/>
            <a:gdLst>
              <a:gd name="T0" fmla="*/ 121 w 143"/>
              <a:gd name="T1" fmla="*/ 139 h 139"/>
              <a:gd name="T2" fmla="*/ 121 w 143"/>
              <a:gd name="T3" fmla="*/ 139 h 139"/>
              <a:gd name="T4" fmla="*/ 121 w 143"/>
              <a:gd name="T5" fmla="*/ 139 h 139"/>
              <a:gd name="T6" fmla="*/ 62 w 143"/>
              <a:gd name="T7" fmla="*/ 139 h 139"/>
              <a:gd name="T8" fmla="*/ 62 w 143"/>
              <a:gd name="T9" fmla="*/ 85 h 139"/>
              <a:gd name="T10" fmla="*/ 79 w 143"/>
              <a:gd name="T11" fmla="*/ 85 h 139"/>
              <a:gd name="T12" fmla="*/ 25 w 143"/>
              <a:gd name="T13" fmla="*/ 68 h 139"/>
              <a:gd name="T14" fmla="*/ 25 w 143"/>
              <a:gd name="T15" fmla="*/ 68 h 139"/>
              <a:gd name="T16" fmla="*/ 25 w 143"/>
              <a:gd name="T17" fmla="*/ 68 h 139"/>
              <a:gd name="T18" fmla="*/ 25 w 143"/>
              <a:gd name="T19" fmla="*/ 68 h 139"/>
              <a:gd name="T20" fmla="*/ 20 w 143"/>
              <a:gd name="T21" fmla="*/ 47 h 139"/>
              <a:gd name="T22" fmla="*/ 9 w 143"/>
              <a:gd name="T23" fmla="*/ 40 h 139"/>
              <a:gd name="T24" fmla="*/ 9 w 143"/>
              <a:gd name="T25" fmla="*/ 8 h 139"/>
              <a:gd name="T26" fmla="*/ 41 w 143"/>
              <a:gd name="T27" fmla="*/ 41 h 139"/>
              <a:gd name="T28" fmla="*/ 41 w 143"/>
              <a:gd name="T29" fmla="*/ 41 h 139"/>
              <a:gd name="T30" fmla="*/ 31 w 143"/>
              <a:gd name="T31" fmla="*/ 62 h 139"/>
              <a:gd name="T32" fmla="*/ 79 w 143"/>
              <a:gd name="T33" fmla="*/ 92 h 139"/>
              <a:gd name="T34" fmla="*/ 62 w 143"/>
              <a:gd name="T35" fmla="*/ 92 h 139"/>
              <a:gd name="T36" fmla="*/ 62 w 143"/>
              <a:gd name="T37" fmla="*/ 132 h 139"/>
              <a:gd name="T38" fmla="*/ 115 w 143"/>
              <a:gd name="T39" fmla="*/ 117 h 139"/>
              <a:gd name="T40" fmla="*/ 105 w 143"/>
              <a:gd name="T41" fmla="*/ 111 h 139"/>
              <a:gd name="T42" fmla="*/ 98 w 143"/>
              <a:gd name="T43" fmla="*/ 95 h 139"/>
              <a:gd name="T44" fmla="*/ 137 w 143"/>
              <a:gd name="T45" fmla="*/ 79 h 139"/>
              <a:gd name="T46" fmla="*/ 143 w 143"/>
              <a:gd name="T47" fmla="*/ 95 h 139"/>
              <a:gd name="T48" fmla="*/ 126 w 143"/>
              <a:gd name="T49" fmla="*/ 117 h 139"/>
              <a:gd name="T50" fmla="*/ 121 w 143"/>
              <a:gd name="T51" fmla="*/ 139 h 139"/>
              <a:gd name="T52" fmla="*/ 34 w 143"/>
              <a:gd name="T53" fmla="*/ 33 h 139"/>
              <a:gd name="T54" fmla="*/ 17 w 143"/>
              <a:gd name="T55" fmla="*/ 16 h 139"/>
              <a:gd name="T56" fmla="*/ 17 w 143"/>
              <a:gd name="T57" fmla="*/ 33 h 139"/>
              <a:gd name="T58" fmla="*/ 33 w 143"/>
              <a:gd name="T59" fmla="*/ 33 h 139"/>
              <a:gd name="T60" fmla="*/ 133 w 143"/>
              <a:gd name="T61" fmla="*/ 95 h 139"/>
              <a:gd name="T62" fmla="*/ 129 w 143"/>
              <a:gd name="T63" fmla="*/ 87 h 139"/>
              <a:gd name="T64" fmla="*/ 112 w 143"/>
              <a:gd name="T65" fmla="*/ 87 h 139"/>
              <a:gd name="T66" fmla="*/ 112 w 143"/>
              <a:gd name="T67" fmla="*/ 103 h 139"/>
              <a:gd name="T68" fmla="*/ 129 w 143"/>
              <a:gd name="T69" fmla="*/ 103 h 1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143" h="139">
                <a:moveTo>
                  <a:pt x="121" y="139"/>
                </a:moveTo>
                <a:cubicBezTo>
                  <a:pt x="121" y="139"/>
                  <a:pt x="121" y="139"/>
                  <a:pt x="121" y="139"/>
                </a:cubicBezTo>
                <a:cubicBezTo>
                  <a:pt x="121" y="139"/>
                  <a:pt x="121" y="139"/>
                  <a:pt x="121" y="139"/>
                </a:cubicBezTo>
                <a:cubicBezTo>
                  <a:pt x="121" y="139"/>
                  <a:pt x="121" y="139"/>
                  <a:pt x="121" y="139"/>
                </a:cubicBezTo>
                <a:cubicBezTo>
                  <a:pt x="121" y="139"/>
                  <a:pt x="121" y="139"/>
                  <a:pt x="121" y="139"/>
                </a:cubicBezTo>
                <a:cubicBezTo>
                  <a:pt x="121" y="139"/>
                  <a:pt x="121" y="139"/>
                  <a:pt x="121" y="139"/>
                </a:cubicBezTo>
                <a:cubicBezTo>
                  <a:pt x="121" y="139"/>
                  <a:pt x="121" y="139"/>
                  <a:pt x="121" y="139"/>
                </a:cubicBezTo>
                <a:cubicBezTo>
                  <a:pt x="62" y="139"/>
                  <a:pt x="62" y="139"/>
                  <a:pt x="62" y="139"/>
                </a:cubicBezTo>
                <a:cubicBezTo>
                  <a:pt x="28" y="139"/>
                  <a:pt x="28" y="85"/>
                  <a:pt x="62" y="85"/>
                </a:cubicBezTo>
                <a:cubicBezTo>
                  <a:pt x="62" y="85"/>
                  <a:pt x="62" y="85"/>
                  <a:pt x="62" y="85"/>
                </a:cubicBezTo>
                <a:cubicBezTo>
                  <a:pt x="79" y="85"/>
                  <a:pt x="79" y="85"/>
                  <a:pt x="79" y="85"/>
                </a:cubicBezTo>
                <a:cubicBezTo>
                  <a:pt x="79" y="85"/>
                  <a:pt x="79" y="85"/>
                  <a:pt x="79" y="85"/>
                </a:cubicBezTo>
                <a:cubicBezTo>
                  <a:pt x="91" y="85"/>
                  <a:pt x="90" y="68"/>
                  <a:pt x="79" y="68"/>
                </a:cubicBezTo>
                <a:cubicBezTo>
                  <a:pt x="25" y="68"/>
                  <a:pt x="25" y="68"/>
                  <a:pt x="25" y="68"/>
                </a:cubicBezTo>
                <a:cubicBezTo>
                  <a:pt x="25" y="68"/>
                  <a:pt x="25" y="68"/>
                  <a:pt x="25" y="68"/>
                </a:cubicBezTo>
                <a:cubicBezTo>
                  <a:pt x="25" y="68"/>
                  <a:pt x="25" y="68"/>
                  <a:pt x="25" y="68"/>
                </a:cubicBezTo>
                <a:cubicBezTo>
                  <a:pt x="25" y="68"/>
                  <a:pt x="25" y="68"/>
                  <a:pt x="25" y="68"/>
                </a:cubicBezTo>
                <a:cubicBezTo>
                  <a:pt x="25" y="68"/>
                  <a:pt x="25" y="68"/>
                  <a:pt x="25" y="68"/>
                </a:cubicBezTo>
                <a:cubicBezTo>
                  <a:pt x="25" y="68"/>
                  <a:pt x="25" y="68"/>
                  <a:pt x="25" y="68"/>
                </a:cubicBezTo>
                <a:cubicBezTo>
                  <a:pt x="25" y="68"/>
                  <a:pt x="25" y="68"/>
                  <a:pt x="25" y="68"/>
                </a:cubicBezTo>
                <a:cubicBezTo>
                  <a:pt x="22" y="68"/>
                  <a:pt x="20" y="66"/>
                  <a:pt x="20" y="63"/>
                </a:cubicBezTo>
                <a:cubicBezTo>
                  <a:pt x="20" y="47"/>
                  <a:pt x="20" y="47"/>
                  <a:pt x="20" y="47"/>
                </a:cubicBezTo>
                <a:cubicBezTo>
                  <a:pt x="16" y="46"/>
                  <a:pt x="12" y="43"/>
                  <a:pt x="9" y="41"/>
                </a:cubicBezTo>
                <a:cubicBezTo>
                  <a:pt x="9" y="40"/>
                  <a:pt x="9" y="40"/>
                  <a:pt x="9" y="40"/>
                </a:cubicBezTo>
                <a:cubicBezTo>
                  <a:pt x="0" y="31"/>
                  <a:pt x="0" y="17"/>
                  <a:pt x="9" y="9"/>
                </a:cubicBezTo>
                <a:cubicBezTo>
                  <a:pt x="9" y="8"/>
                  <a:pt x="9" y="8"/>
                  <a:pt x="9" y="8"/>
                </a:cubicBezTo>
                <a:cubicBezTo>
                  <a:pt x="18" y="0"/>
                  <a:pt x="32" y="0"/>
                  <a:pt x="41" y="9"/>
                </a:cubicBezTo>
                <a:cubicBezTo>
                  <a:pt x="50" y="17"/>
                  <a:pt x="50" y="32"/>
                  <a:pt x="41" y="41"/>
                </a:cubicBezTo>
                <a:cubicBezTo>
                  <a:pt x="41" y="41"/>
                  <a:pt x="41" y="41"/>
                  <a:pt x="41" y="41"/>
                </a:cubicBezTo>
                <a:cubicBezTo>
                  <a:pt x="41" y="41"/>
                  <a:pt x="41" y="41"/>
                  <a:pt x="41" y="41"/>
                </a:cubicBezTo>
                <a:cubicBezTo>
                  <a:pt x="38" y="44"/>
                  <a:pt x="35" y="46"/>
                  <a:pt x="31" y="47"/>
                </a:cubicBezTo>
                <a:cubicBezTo>
                  <a:pt x="31" y="62"/>
                  <a:pt x="31" y="62"/>
                  <a:pt x="31" y="62"/>
                </a:cubicBezTo>
                <a:cubicBezTo>
                  <a:pt x="79" y="62"/>
                  <a:pt x="79" y="62"/>
                  <a:pt x="79" y="62"/>
                </a:cubicBezTo>
                <a:cubicBezTo>
                  <a:pt x="98" y="62"/>
                  <a:pt x="100" y="92"/>
                  <a:pt x="79" y="92"/>
                </a:cubicBezTo>
                <a:cubicBezTo>
                  <a:pt x="79" y="92"/>
                  <a:pt x="79" y="92"/>
                  <a:pt x="79" y="92"/>
                </a:cubicBezTo>
                <a:cubicBezTo>
                  <a:pt x="62" y="92"/>
                  <a:pt x="62" y="92"/>
                  <a:pt x="62" y="92"/>
                </a:cubicBezTo>
                <a:cubicBezTo>
                  <a:pt x="62" y="92"/>
                  <a:pt x="62" y="92"/>
                  <a:pt x="62" y="92"/>
                </a:cubicBezTo>
                <a:cubicBezTo>
                  <a:pt x="36" y="92"/>
                  <a:pt x="36" y="132"/>
                  <a:pt x="62" y="132"/>
                </a:cubicBezTo>
                <a:cubicBezTo>
                  <a:pt x="115" y="132"/>
                  <a:pt x="115" y="132"/>
                  <a:pt x="115" y="132"/>
                </a:cubicBezTo>
                <a:cubicBezTo>
                  <a:pt x="115" y="117"/>
                  <a:pt x="115" y="117"/>
                  <a:pt x="115" y="117"/>
                </a:cubicBezTo>
                <a:cubicBezTo>
                  <a:pt x="111" y="116"/>
                  <a:pt x="108" y="114"/>
                  <a:pt x="105" y="111"/>
                </a:cubicBezTo>
                <a:cubicBezTo>
                  <a:pt x="105" y="111"/>
                  <a:pt x="105" y="111"/>
                  <a:pt x="105" y="111"/>
                </a:cubicBezTo>
                <a:cubicBezTo>
                  <a:pt x="105" y="111"/>
                  <a:pt x="105" y="111"/>
                  <a:pt x="105" y="111"/>
                </a:cubicBezTo>
                <a:cubicBezTo>
                  <a:pt x="100" y="107"/>
                  <a:pt x="98" y="101"/>
                  <a:pt x="98" y="95"/>
                </a:cubicBezTo>
                <a:cubicBezTo>
                  <a:pt x="98" y="89"/>
                  <a:pt x="101" y="83"/>
                  <a:pt x="105" y="79"/>
                </a:cubicBezTo>
                <a:cubicBezTo>
                  <a:pt x="113" y="70"/>
                  <a:pt x="128" y="70"/>
                  <a:pt x="137" y="79"/>
                </a:cubicBezTo>
                <a:cubicBezTo>
                  <a:pt x="137" y="79"/>
                  <a:pt x="137" y="79"/>
                  <a:pt x="137" y="79"/>
                </a:cubicBezTo>
                <a:cubicBezTo>
                  <a:pt x="141" y="83"/>
                  <a:pt x="143" y="89"/>
                  <a:pt x="143" y="95"/>
                </a:cubicBezTo>
                <a:cubicBezTo>
                  <a:pt x="143" y="101"/>
                  <a:pt x="141" y="107"/>
                  <a:pt x="137" y="111"/>
                </a:cubicBezTo>
                <a:cubicBezTo>
                  <a:pt x="134" y="114"/>
                  <a:pt x="130" y="116"/>
                  <a:pt x="126" y="117"/>
                </a:cubicBezTo>
                <a:cubicBezTo>
                  <a:pt x="126" y="133"/>
                  <a:pt x="126" y="133"/>
                  <a:pt x="126" y="133"/>
                </a:cubicBezTo>
                <a:cubicBezTo>
                  <a:pt x="126" y="136"/>
                  <a:pt x="124" y="139"/>
                  <a:pt x="121" y="139"/>
                </a:cubicBezTo>
                <a:close/>
                <a:moveTo>
                  <a:pt x="33" y="33"/>
                </a:moveTo>
                <a:cubicBezTo>
                  <a:pt x="34" y="33"/>
                  <a:pt x="34" y="33"/>
                  <a:pt x="34" y="33"/>
                </a:cubicBezTo>
                <a:cubicBezTo>
                  <a:pt x="38" y="28"/>
                  <a:pt x="38" y="21"/>
                  <a:pt x="33" y="16"/>
                </a:cubicBezTo>
                <a:cubicBezTo>
                  <a:pt x="29" y="12"/>
                  <a:pt x="22" y="12"/>
                  <a:pt x="17" y="16"/>
                </a:cubicBezTo>
                <a:cubicBezTo>
                  <a:pt x="17" y="16"/>
                  <a:pt x="17" y="16"/>
                  <a:pt x="17" y="16"/>
                </a:cubicBezTo>
                <a:cubicBezTo>
                  <a:pt x="12" y="21"/>
                  <a:pt x="12" y="28"/>
                  <a:pt x="17" y="33"/>
                </a:cubicBezTo>
                <a:cubicBezTo>
                  <a:pt x="17" y="33"/>
                  <a:pt x="17" y="33"/>
                  <a:pt x="17" y="33"/>
                </a:cubicBezTo>
                <a:cubicBezTo>
                  <a:pt x="21" y="38"/>
                  <a:pt x="29" y="38"/>
                  <a:pt x="33" y="33"/>
                </a:cubicBezTo>
                <a:close/>
                <a:moveTo>
                  <a:pt x="129" y="103"/>
                </a:moveTo>
                <a:cubicBezTo>
                  <a:pt x="131" y="101"/>
                  <a:pt x="133" y="98"/>
                  <a:pt x="133" y="95"/>
                </a:cubicBezTo>
                <a:cubicBezTo>
                  <a:pt x="133" y="92"/>
                  <a:pt x="131" y="89"/>
                  <a:pt x="129" y="87"/>
                </a:cubicBezTo>
                <a:cubicBezTo>
                  <a:pt x="129" y="87"/>
                  <a:pt x="129" y="87"/>
                  <a:pt x="129" y="87"/>
                </a:cubicBezTo>
                <a:cubicBezTo>
                  <a:pt x="129" y="87"/>
                  <a:pt x="129" y="87"/>
                  <a:pt x="129" y="87"/>
                </a:cubicBezTo>
                <a:cubicBezTo>
                  <a:pt x="124" y="82"/>
                  <a:pt x="117" y="82"/>
                  <a:pt x="112" y="87"/>
                </a:cubicBezTo>
                <a:cubicBezTo>
                  <a:pt x="110" y="89"/>
                  <a:pt x="109" y="92"/>
                  <a:pt x="109" y="95"/>
                </a:cubicBezTo>
                <a:cubicBezTo>
                  <a:pt x="109" y="98"/>
                  <a:pt x="110" y="101"/>
                  <a:pt x="112" y="103"/>
                </a:cubicBezTo>
                <a:cubicBezTo>
                  <a:pt x="112" y="103"/>
                  <a:pt x="112" y="103"/>
                  <a:pt x="112" y="103"/>
                </a:cubicBezTo>
                <a:cubicBezTo>
                  <a:pt x="117" y="108"/>
                  <a:pt x="124" y="108"/>
                  <a:pt x="129" y="10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75" name="Freeform 4064"/>
          <p:cNvSpPr>
            <a:spLocks noEditPoints="1"/>
          </p:cNvSpPr>
          <p:nvPr/>
        </p:nvSpPr>
        <p:spPr bwMode="auto">
          <a:xfrm>
            <a:off x="11395430" y="4700616"/>
            <a:ext cx="227906" cy="228538"/>
          </a:xfrm>
          <a:custGeom>
            <a:avLst/>
            <a:gdLst>
              <a:gd name="T0" fmla="*/ 73 w 141"/>
              <a:gd name="T1" fmla="*/ 109 h 141"/>
              <a:gd name="T2" fmla="*/ 67 w 141"/>
              <a:gd name="T3" fmla="*/ 109 h 141"/>
              <a:gd name="T4" fmla="*/ 45 w 141"/>
              <a:gd name="T5" fmla="*/ 108 h 141"/>
              <a:gd name="T6" fmla="*/ 39 w 141"/>
              <a:gd name="T7" fmla="*/ 102 h 141"/>
              <a:gd name="T8" fmla="*/ 48 w 141"/>
              <a:gd name="T9" fmla="*/ 37 h 141"/>
              <a:gd name="T10" fmla="*/ 70 w 141"/>
              <a:gd name="T11" fmla="*/ 28 h 141"/>
              <a:gd name="T12" fmla="*/ 101 w 141"/>
              <a:gd name="T13" fmla="*/ 58 h 141"/>
              <a:gd name="T14" fmla="*/ 95 w 141"/>
              <a:gd name="T15" fmla="*/ 108 h 141"/>
              <a:gd name="T16" fmla="*/ 73 w 141"/>
              <a:gd name="T17" fmla="*/ 108 h 141"/>
              <a:gd name="T18" fmla="*/ 5 w 141"/>
              <a:gd name="T19" fmla="*/ 141 h 141"/>
              <a:gd name="T20" fmla="*/ 0 w 141"/>
              <a:gd name="T21" fmla="*/ 70 h 141"/>
              <a:gd name="T22" fmla="*/ 21 w 141"/>
              <a:gd name="T23" fmla="*/ 20 h 141"/>
              <a:gd name="T24" fmla="*/ 120 w 141"/>
              <a:gd name="T25" fmla="*/ 21 h 141"/>
              <a:gd name="T26" fmla="*/ 141 w 141"/>
              <a:gd name="T27" fmla="*/ 70 h 141"/>
              <a:gd name="T28" fmla="*/ 135 w 141"/>
              <a:gd name="T29" fmla="*/ 141 h 141"/>
              <a:gd name="T30" fmla="*/ 130 w 141"/>
              <a:gd name="T31" fmla="*/ 70 h 141"/>
              <a:gd name="T32" fmla="*/ 112 w 141"/>
              <a:gd name="T33" fmla="*/ 28 h 141"/>
              <a:gd name="T34" fmla="*/ 70 w 141"/>
              <a:gd name="T35" fmla="*/ 11 h 141"/>
              <a:gd name="T36" fmla="*/ 28 w 141"/>
              <a:gd name="T37" fmla="*/ 28 h 141"/>
              <a:gd name="T38" fmla="*/ 10 w 141"/>
              <a:gd name="T39" fmla="*/ 135 h 141"/>
              <a:gd name="T40" fmla="*/ 70 w 141"/>
              <a:gd name="T41" fmla="*/ 38 h 141"/>
              <a:gd name="T42" fmla="*/ 56 w 141"/>
              <a:gd name="T43" fmla="*/ 44 h 141"/>
              <a:gd name="T44" fmla="*/ 50 w 141"/>
              <a:gd name="T45" fmla="*/ 58 h 141"/>
              <a:gd name="T46" fmla="*/ 90 w 141"/>
              <a:gd name="T47" fmla="*/ 97 h 141"/>
              <a:gd name="T48" fmla="*/ 84 w 141"/>
              <a:gd name="T49" fmla="*/ 44 h 141"/>
              <a:gd name="T50" fmla="*/ 70 w 141"/>
              <a:gd name="T51" fmla="*/ 129 h 141"/>
              <a:gd name="T52" fmla="*/ 73 w 141"/>
              <a:gd name="T53" fmla="*/ 135 h 141"/>
              <a:gd name="T54" fmla="*/ 67 w 141"/>
              <a:gd name="T55" fmla="*/ 135 h 141"/>
              <a:gd name="T56" fmla="*/ 67 w 141"/>
              <a:gd name="T57" fmla="*/ 119 h 141"/>
              <a:gd name="T58" fmla="*/ 73 w 141"/>
              <a:gd name="T59" fmla="*/ 119 h 141"/>
              <a:gd name="T60" fmla="*/ 70 w 141"/>
              <a:gd name="T61" fmla="*/ 126 h 141"/>
              <a:gd name="T62" fmla="*/ 67 w 141"/>
              <a:gd name="T63" fmla="*/ 119 h 14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41" h="141">
                <a:moveTo>
                  <a:pt x="73" y="108"/>
                </a:moveTo>
                <a:cubicBezTo>
                  <a:pt x="73" y="109"/>
                  <a:pt x="73" y="109"/>
                  <a:pt x="73" y="109"/>
                </a:cubicBezTo>
                <a:cubicBezTo>
                  <a:pt x="73" y="111"/>
                  <a:pt x="72" y="113"/>
                  <a:pt x="70" y="113"/>
                </a:cubicBezTo>
                <a:cubicBezTo>
                  <a:pt x="68" y="113"/>
                  <a:pt x="67" y="111"/>
                  <a:pt x="67" y="109"/>
                </a:cubicBezTo>
                <a:cubicBezTo>
                  <a:pt x="67" y="108"/>
                  <a:pt x="67" y="108"/>
                  <a:pt x="67" y="108"/>
                </a:cubicBezTo>
                <a:cubicBezTo>
                  <a:pt x="45" y="108"/>
                  <a:pt x="45" y="108"/>
                  <a:pt x="45" y="108"/>
                </a:cubicBezTo>
                <a:cubicBezTo>
                  <a:pt x="42" y="108"/>
                  <a:pt x="39" y="105"/>
                  <a:pt x="39" y="102"/>
                </a:cubicBezTo>
                <a:cubicBezTo>
                  <a:pt x="39" y="102"/>
                  <a:pt x="39" y="102"/>
                  <a:pt x="39" y="102"/>
                </a:cubicBezTo>
                <a:cubicBezTo>
                  <a:pt x="39" y="58"/>
                  <a:pt x="39" y="58"/>
                  <a:pt x="39" y="58"/>
                </a:cubicBezTo>
                <a:cubicBezTo>
                  <a:pt x="39" y="50"/>
                  <a:pt x="43" y="42"/>
                  <a:pt x="48" y="37"/>
                </a:cubicBezTo>
                <a:cubicBezTo>
                  <a:pt x="48" y="37"/>
                  <a:pt x="48" y="37"/>
                  <a:pt x="48" y="37"/>
                </a:cubicBezTo>
                <a:cubicBezTo>
                  <a:pt x="54" y="31"/>
                  <a:pt x="62" y="28"/>
                  <a:pt x="70" y="28"/>
                </a:cubicBezTo>
                <a:cubicBezTo>
                  <a:pt x="79" y="28"/>
                  <a:pt x="86" y="31"/>
                  <a:pt x="92" y="37"/>
                </a:cubicBezTo>
                <a:cubicBezTo>
                  <a:pt x="97" y="42"/>
                  <a:pt x="101" y="50"/>
                  <a:pt x="101" y="58"/>
                </a:cubicBezTo>
                <a:cubicBezTo>
                  <a:pt x="101" y="102"/>
                  <a:pt x="101" y="102"/>
                  <a:pt x="101" y="102"/>
                </a:cubicBezTo>
                <a:cubicBezTo>
                  <a:pt x="101" y="105"/>
                  <a:pt x="98" y="108"/>
                  <a:pt x="95" y="108"/>
                </a:cubicBezTo>
                <a:cubicBezTo>
                  <a:pt x="95" y="108"/>
                  <a:pt x="95" y="108"/>
                  <a:pt x="95" y="108"/>
                </a:cubicBezTo>
                <a:cubicBezTo>
                  <a:pt x="73" y="108"/>
                  <a:pt x="73" y="108"/>
                  <a:pt x="73" y="108"/>
                </a:cubicBezTo>
                <a:close/>
                <a:moveTo>
                  <a:pt x="10" y="135"/>
                </a:moveTo>
                <a:cubicBezTo>
                  <a:pt x="10" y="138"/>
                  <a:pt x="8" y="141"/>
                  <a:pt x="5" y="141"/>
                </a:cubicBezTo>
                <a:cubicBezTo>
                  <a:pt x="2" y="141"/>
                  <a:pt x="0" y="138"/>
                  <a:pt x="0" y="135"/>
                </a:cubicBezTo>
                <a:cubicBezTo>
                  <a:pt x="0" y="70"/>
                  <a:pt x="0" y="70"/>
                  <a:pt x="0" y="70"/>
                </a:cubicBezTo>
                <a:cubicBezTo>
                  <a:pt x="0" y="51"/>
                  <a:pt x="8" y="33"/>
                  <a:pt x="20" y="21"/>
                </a:cubicBezTo>
                <a:cubicBezTo>
                  <a:pt x="21" y="20"/>
                  <a:pt x="21" y="20"/>
                  <a:pt x="21" y="20"/>
                </a:cubicBezTo>
                <a:cubicBezTo>
                  <a:pt x="33" y="8"/>
                  <a:pt x="51" y="0"/>
                  <a:pt x="70" y="0"/>
                </a:cubicBezTo>
                <a:cubicBezTo>
                  <a:pt x="89" y="0"/>
                  <a:pt x="107" y="8"/>
                  <a:pt x="120" y="21"/>
                </a:cubicBezTo>
                <a:cubicBezTo>
                  <a:pt x="120" y="21"/>
                  <a:pt x="120" y="21"/>
                  <a:pt x="120" y="21"/>
                </a:cubicBezTo>
                <a:cubicBezTo>
                  <a:pt x="133" y="33"/>
                  <a:pt x="141" y="51"/>
                  <a:pt x="141" y="70"/>
                </a:cubicBezTo>
                <a:cubicBezTo>
                  <a:pt x="141" y="135"/>
                  <a:pt x="141" y="135"/>
                  <a:pt x="141" y="135"/>
                </a:cubicBezTo>
                <a:cubicBezTo>
                  <a:pt x="141" y="138"/>
                  <a:pt x="138" y="141"/>
                  <a:pt x="135" y="141"/>
                </a:cubicBezTo>
                <a:cubicBezTo>
                  <a:pt x="132" y="141"/>
                  <a:pt x="130" y="138"/>
                  <a:pt x="130" y="135"/>
                </a:cubicBezTo>
                <a:cubicBezTo>
                  <a:pt x="130" y="70"/>
                  <a:pt x="130" y="70"/>
                  <a:pt x="130" y="70"/>
                </a:cubicBezTo>
                <a:cubicBezTo>
                  <a:pt x="130" y="54"/>
                  <a:pt x="123" y="39"/>
                  <a:pt x="112" y="28"/>
                </a:cubicBezTo>
                <a:cubicBezTo>
                  <a:pt x="112" y="28"/>
                  <a:pt x="112" y="28"/>
                  <a:pt x="112" y="28"/>
                </a:cubicBezTo>
                <a:cubicBezTo>
                  <a:pt x="112" y="28"/>
                  <a:pt x="112" y="28"/>
                  <a:pt x="112" y="28"/>
                </a:cubicBezTo>
                <a:cubicBezTo>
                  <a:pt x="101" y="17"/>
                  <a:pt x="87" y="11"/>
                  <a:pt x="70" y="11"/>
                </a:cubicBezTo>
                <a:cubicBezTo>
                  <a:pt x="54" y="11"/>
                  <a:pt x="39" y="17"/>
                  <a:pt x="28" y="28"/>
                </a:cubicBezTo>
                <a:cubicBezTo>
                  <a:pt x="28" y="28"/>
                  <a:pt x="28" y="28"/>
                  <a:pt x="28" y="28"/>
                </a:cubicBezTo>
                <a:cubicBezTo>
                  <a:pt x="17" y="39"/>
                  <a:pt x="10" y="54"/>
                  <a:pt x="10" y="70"/>
                </a:cubicBezTo>
                <a:cubicBezTo>
                  <a:pt x="10" y="135"/>
                  <a:pt x="10" y="135"/>
                  <a:pt x="10" y="135"/>
                </a:cubicBezTo>
                <a:close/>
                <a:moveTo>
                  <a:pt x="84" y="44"/>
                </a:moveTo>
                <a:cubicBezTo>
                  <a:pt x="81" y="41"/>
                  <a:pt x="76" y="38"/>
                  <a:pt x="70" y="38"/>
                </a:cubicBezTo>
                <a:cubicBezTo>
                  <a:pt x="65" y="38"/>
                  <a:pt x="60" y="41"/>
                  <a:pt x="56" y="44"/>
                </a:cubicBezTo>
                <a:cubicBezTo>
                  <a:pt x="56" y="44"/>
                  <a:pt x="56" y="44"/>
                  <a:pt x="56" y="44"/>
                </a:cubicBezTo>
                <a:cubicBezTo>
                  <a:pt x="56" y="44"/>
                  <a:pt x="56" y="44"/>
                  <a:pt x="56" y="44"/>
                </a:cubicBezTo>
                <a:cubicBezTo>
                  <a:pt x="52" y="48"/>
                  <a:pt x="50" y="53"/>
                  <a:pt x="50" y="58"/>
                </a:cubicBezTo>
                <a:cubicBezTo>
                  <a:pt x="50" y="97"/>
                  <a:pt x="50" y="97"/>
                  <a:pt x="50" y="97"/>
                </a:cubicBezTo>
                <a:cubicBezTo>
                  <a:pt x="90" y="97"/>
                  <a:pt x="90" y="97"/>
                  <a:pt x="90" y="97"/>
                </a:cubicBezTo>
                <a:cubicBezTo>
                  <a:pt x="90" y="58"/>
                  <a:pt x="90" y="58"/>
                  <a:pt x="90" y="58"/>
                </a:cubicBezTo>
                <a:cubicBezTo>
                  <a:pt x="90" y="53"/>
                  <a:pt x="88" y="48"/>
                  <a:pt x="84" y="44"/>
                </a:cubicBezTo>
                <a:close/>
                <a:moveTo>
                  <a:pt x="67" y="132"/>
                </a:moveTo>
                <a:cubicBezTo>
                  <a:pt x="67" y="130"/>
                  <a:pt x="68" y="129"/>
                  <a:pt x="70" y="129"/>
                </a:cubicBezTo>
                <a:cubicBezTo>
                  <a:pt x="72" y="129"/>
                  <a:pt x="73" y="130"/>
                  <a:pt x="73" y="132"/>
                </a:cubicBezTo>
                <a:cubicBezTo>
                  <a:pt x="73" y="135"/>
                  <a:pt x="73" y="135"/>
                  <a:pt x="73" y="135"/>
                </a:cubicBezTo>
                <a:cubicBezTo>
                  <a:pt x="73" y="137"/>
                  <a:pt x="72" y="139"/>
                  <a:pt x="70" y="139"/>
                </a:cubicBezTo>
                <a:cubicBezTo>
                  <a:pt x="68" y="139"/>
                  <a:pt x="67" y="137"/>
                  <a:pt x="67" y="135"/>
                </a:cubicBezTo>
                <a:cubicBezTo>
                  <a:pt x="67" y="132"/>
                  <a:pt x="67" y="132"/>
                  <a:pt x="67" y="132"/>
                </a:cubicBezTo>
                <a:close/>
                <a:moveTo>
                  <a:pt x="67" y="119"/>
                </a:moveTo>
                <a:cubicBezTo>
                  <a:pt x="67" y="117"/>
                  <a:pt x="68" y="116"/>
                  <a:pt x="70" y="116"/>
                </a:cubicBezTo>
                <a:cubicBezTo>
                  <a:pt x="72" y="116"/>
                  <a:pt x="73" y="117"/>
                  <a:pt x="73" y="119"/>
                </a:cubicBezTo>
                <a:cubicBezTo>
                  <a:pt x="73" y="122"/>
                  <a:pt x="73" y="122"/>
                  <a:pt x="73" y="122"/>
                </a:cubicBezTo>
                <a:cubicBezTo>
                  <a:pt x="73" y="124"/>
                  <a:pt x="72" y="126"/>
                  <a:pt x="70" y="126"/>
                </a:cubicBezTo>
                <a:cubicBezTo>
                  <a:pt x="68" y="126"/>
                  <a:pt x="67" y="124"/>
                  <a:pt x="67" y="122"/>
                </a:cubicBezTo>
                <a:cubicBezTo>
                  <a:pt x="67" y="119"/>
                  <a:pt x="67" y="119"/>
                  <a:pt x="67" y="11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76" name="Freeform 4065"/>
          <p:cNvSpPr>
            <a:spLocks noEditPoints="1"/>
          </p:cNvSpPr>
          <p:nvPr/>
        </p:nvSpPr>
        <p:spPr bwMode="auto">
          <a:xfrm>
            <a:off x="7007036" y="5139215"/>
            <a:ext cx="229959" cy="230591"/>
          </a:xfrm>
          <a:custGeom>
            <a:avLst/>
            <a:gdLst>
              <a:gd name="T0" fmla="*/ 91 w 142"/>
              <a:gd name="T1" fmla="*/ 71 h 142"/>
              <a:gd name="T2" fmla="*/ 86 w 142"/>
              <a:gd name="T3" fmla="*/ 85 h 142"/>
              <a:gd name="T4" fmla="*/ 71 w 142"/>
              <a:gd name="T5" fmla="*/ 91 h 142"/>
              <a:gd name="T6" fmla="*/ 51 w 142"/>
              <a:gd name="T7" fmla="*/ 71 h 142"/>
              <a:gd name="T8" fmla="*/ 71 w 142"/>
              <a:gd name="T9" fmla="*/ 51 h 142"/>
              <a:gd name="T10" fmla="*/ 86 w 142"/>
              <a:gd name="T11" fmla="*/ 57 h 142"/>
              <a:gd name="T12" fmla="*/ 132 w 142"/>
              <a:gd name="T13" fmla="*/ 30 h 142"/>
              <a:gd name="T14" fmla="*/ 140 w 142"/>
              <a:gd name="T15" fmla="*/ 38 h 142"/>
              <a:gd name="T16" fmla="*/ 119 w 142"/>
              <a:gd name="T17" fmla="*/ 59 h 142"/>
              <a:gd name="T18" fmla="*/ 120 w 142"/>
              <a:gd name="T19" fmla="*/ 71 h 142"/>
              <a:gd name="T20" fmla="*/ 119 w 142"/>
              <a:gd name="T21" fmla="*/ 83 h 142"/>
              <a:gd name="T22" fmla="*/ 140 w 142"/>
              <a:gd name="T23" fmla="*/ 105 h 142"/>
              <a:gd name="T24" fmla="*/ 132 w 142"/>
              <a:gd name="T25" fmla="*/ 112 h 142"/>
              <a:gd name="T26" fmla="*/ 109 w 142"/>
              <a:gd name="T27" fmla="*/ 89 h 142"/>
              <a:gd name="T28" fmla="*/ 107 w 142"/>
              <a:gd name="T29" fmla="*/ 83 h 142"/>
              <a:gd name="T30" fmla="*/ 109 w 142"/>
              <a:gd name="T31" fmla="*/ 71 h 142"/>
              <a:gd name="T32" fmla="*/ 108 w 142"/>
              <a:gd name="T33" fmla="*/ 60 h 142"/>
              <a:gd name="T34" fmla="*/ 121 w 142"/>
              <a:gd name="T35" fmla="*/ 42 h 142"/>
              <a:gd name="T36" fmla="*/ 112 w 142"/>
              <a:gd name="T37" fmla="*/ 132 h 142"/>
              <a:gd name="T38" fmla="*/ 105 w 142"/>
              <a:gd name="T39" fmla="*/ 140 h 142"/>
              <a:gd name="T40" fmla="*/ 83 w 142"/>
              <a:gd name="T41" fmla="*/ 119 h 142"/>
              <a:gd name="T42" fmla="*/ 71 w 142"/>
              <a:gd name="T43" fmla="*/ 120 h 142"/>
              <a:gd name="T44" fmla="*/ 59 w 142"/>
              <a:gd name="T45" fmla="*/ 119 h 142"/>
              <a:gd name="T46" fmla="*/ 38 w 142"/>
              <a:gd name="T47" fmla="*/ 140 h 142"/>
              <a:gd name="T48" fmla="*/ 30 w 142"/>
              <a:gd name="T49" fmla="*/ 132 h 142"/>
              <a:gd name="T50" fmla="*/ 54 w 142"/>
              <a:gd name="T51" fmla="*/ 109 h 142"/>
              <a:gd name="T52" fmla="*/ 59 w 142"/>
              <a:gd name="T53" fmla="*/ 107 h 142"/>
              <a:gd name="T54" fmla="*/ 71 w 142"/>
              <a:gd name="T55" fmla="*/ 109 h 142"/>
              <a:gd name="T56" fmla="*/ 83 w 142"/>
              <a:gd name="T57" fmla="*/ 107 h 142"/>
              <a:gd name="T58" fmla="*/ 100 w 142"/>
              <a:gd name="T59" fmla="*/ 121 h 142"/>
              <a:gd name="T60" fmla="*/ 10 w 142"/>
              <a:gd name="T61" fmla="*/ 112 h 142"/>
              <a:gd name="T62" fmla="*/ 2 w 142"/>
              <a:gd name="T63" fmla="*/ 105 h 142"/>
              <a:gd name="T64" fmla="*/ 24 w 142"/>
              <a:gd name="T65" fmla="*/ 83 h 142"/>
              <a:gd name="T66" fmla="*/ 22 w 142"/>
              <a:gd name="T67" fmla="*/ 71 h 142"/>
              <a:gd name="T68" fmla="*/ 24 w 142"/>
              <a:gd name="T69" fmla="*/ 59 h 142"/>
              <a:gd name="T70" fmla="*/ 2 w 142"/>
              <a:gd name="T71" fmla="*/ 38 h 142"/>
              <a:gd name="T72" fmla="*/ 10 w 142"/>
              <a:gd name="T73" fmla="*/ 30 h 142"/>
              <a:gd name="T74" fmla="*/ 34 w 142"/>
              <a:gd name="T75" fmla="*/ 54 h 142"/>
              <a:gd name="T76" fmla="*/ 35 w 142"/>
              <a:gd name="T77" fmla="*/ 59 h 142"/>
              <a:gd name="T78" fmla="*/ 33 w 142"/>
              <a:gd name="T79" fmla="*/ 71 h 142"/>
              <a:gd name="T80" fmla="*/ 35 w 142"/>
              <a:gd name="T81" fmla="*/ 83 h 142"/>
              <a:gd name="T82" fmla="*/ 22 w 142"/>
              <a:gd name="T83" fmla="*/ 100 h 142"/>
              <a:gd name="T84" fmla="*/ 30 w 142"/>
              <a:gd name="T85" fmla="*/ 10 h 142"/>
              <a:gd name="T86" fmla="*/ 38 w 142"/>
              <a:gd name="T87" fmla="*/ 2 h 142"/>
              <a:gd name="T88" fmla="*/ 50 w 142"/>
              <a:gd name="T89" fmla="*/ 14 h 142"/>
              <a:gd name="T90" fmla="*/ 59 w 142"/>
              <a:gd name="T91" fmla="*/ 24 h 142"/>
              <a:gd name="T92" fmla="*/ 71 w 142"/>
              <a:gd name="T93" fmla="*/ 22 h 142"/>
              <a:gd name="T94" fmla="*/ 83 w 142"/>
              <a:gd name="T95" fmla="*/ 24 h 142"/>
              <a:gd name="T96" fmla="*/ 93 w 142"/>
              <a:gd name="T97" fmla="*/ 14 h 142"/>
              <a:gd name="T98" fmla="*/ 112 w 142"/>
              <a:gd name="T99" fmla="*/ 2 h 142"/>
              <a:gd name="T100" fmla="*/ 101 w 142"/>
              <a:gd name="T101" fmla="*/ 21 h 142"/>
              <a:gd name="T102" fmla="*/ 89 w 142"/>
              <a:gd name="T103" fmla="*/ 34 h 142"/>
              <a:gd name="T104" fmla="*/ 83 w 142"/>
              <a:gd name="T105" fmla="*/ 35 h 142"/>
              <a:gd name="T106" fmla="*/ 71 w 142"/>
              <a:gd name="T107" fmla="*/ 33 h 142"/>
              <a:gd name="T108" fmla="*/ 60 w 142"/>
              <a:gd name="T109" fmla="*/ 35 h 142"/>
              <a:gd name="T110" fmla="*/ 42 w 142"/>
              <a:gd name="T111" fmla="*/ 22 h 142"/>
              <a:gd name="T112" fmla="*/ 30 w 142"/>
              <a:gd name="T113" fmla="*/ 10 h 142"/>
              <a:gd name="T114" fmla="*/ 81 w 142"/>
              <a:gd name="T115" fmla="*/ 61 h 142"/>
              <a:gd name="T116" fmla="*/ 71 w 142"/>
              <a:gd name="T117" fmla="*/ 57 h 142"/>
              <a:gd name="T118" fmla="*/ 58 w 142"/>
              <a:gd name="T119" fmla="*/ 71 h 142"/>
              <a:gd name="T120" fmla="*/ 71 w 142"/>
              <a:gd name="T121" fmla="*/ 85 h 142"/>
              <a:gd name="T122" fmla="*/ 81 w 142"/>
              <a:gd name="T123" fmla="*/ 81 h 14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</a:cxnLst>
            <a:rect l="0" t="0" r="r" b="b"/>
            <a:pathLst>
              <a:path w="142" h="142">
                <a:moveTo>
                  <a:pt x="86" y="57"/>
                </a:moveTo>
                <a:cubicBezTo>
                  <a:pt x="89" y="61"/>
                  <a:pt x="91" y="66"/>
                  <a:pt x="91" y="71"/>
                </a:cubicBezTo>
                <a:cubicBezTo>
                  <a:pt x="91" y="76"/>
                  <a:pt x="89" y="81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6" y="85"/>
                  <a:pt x="86" y="85"/>
                  <a:pt x="86" y="85"/>
                </a:cubicBezTo>
                <a:cubicBezTo>
                  <a:pt x="82" y="89"/>
                  <a:pt x="76" y="91"/>
                  <a:pt x="71" y="91"/>
                </a:cubicBezTo>
                <a:cubicBezTo>
                  <a:pt x="66" y="91"/>
                  <a:pt x="61" y="89"/>
                  <a:pt x="57" y="85"/>
                </a:cubicBezTo>
                <a:cubicBezTo>
                  <a:pt x="53" y="81"/>
                  <a:pt x="51" y="76"/>
                  <a:pt x="51" y="71"/>
                </a:cubicBezTo>
                <a:cubicBezTo>
                  <a:pt x="51" y="66"/>
                  <a:pt x="53" y="61"/>
                  <a:pt x="57" y="57"/>
                </a:cubicBezTo>
                <a:cubicBezTo>
                  <a:pt x="61" y="53"/>
                  <a:pt x="66" y="51"/>
                  <a:pt x="71" y="51"/>
                </a:cubicBezTo>
                <a:cubicBezTo>
                  <a:pt x="76" y="51"/>
                  <a:pt x="82" y="53"/>
                  <a:pt x="85" y="57"/>
                </a:cubicBezTo>
                <a:cubicBezTo>
                  <a:pt x="86" y="57"/>
                  <a:pt x="86" y="57"/>
                  <a:pt x="86" y="57"/>
                </a:cubicBezTo>
                <a:cubicBezTo>
                  <a:pt x="86" y="57"/>
                  <a:pt x="86" y="57"/>
                  <a:pt x="86" y="57"/>
                </a:cubicBezTo>
                <a:close/>
                <a:moveTo>
                  <a:pt x="132" y="30"/>
                </a:moveTo>
                <a:cubicBezTo>
                  <a:pt x="135" y="28"/>
                  <a:pt x="138" y="28"/>
                  <a:pt x="140" y="30"/>
                </a:cubicBezTo>
                <a:cubicBezTo>
                  <a:pt x="142" y="32"/>
                  <a:pt x="142" y="36"/>
                  <a:pt x="140" y="38"/>
                </a:cubicBezTo>
                <a:cubicBezTo>
                  <a:pt x="128" y="50"/>
                  <a:pt x="128" y="50"/>
                  <a:pt x="128" y="50"/>
                </a:cubicBezTo>
                <a:cubicBezTo>
                  <a:pt x="119" y="59"/>
                  <a:pt x="119" y="59"/>
                  <a:pt x="119" y="59"/>
                </a:cubicBezTo>
                <a:cubicBezTo>
                  <a:pt x="119" y="61"/>
                  <a:pt x="119" y="62"/>
                  <a:pt x="120" y="63"/>
                </a:cubicBezTo>
                <a:cubicBezTo>
                  <a:pt x="120" y="66"/>
                  <a:pt x="120" y="69"/>
                  <a:pt x="120" y="71"/>
                </a:cubicBezTo>
                <a:cubicBezTo>
                  <a:pt x="120" y="74"/>
                  <a:pt x="120" y="76"/>
                  <a:pt x="120" y="79"/>
                </a:cubicBezTo>
                <a:cubicBezTo>
                  <a:pt x="119" y="80"/>
                  <a:pt x="119" y="82"/>
                  <a:pt x="119" y="83"/>
                </a:cubicBezTo>
                <a:cubicBezTo>
                  <a:pt x="128" y="93"/>
                  <a:pt x="128" y="93"/>
                  <a:pt x="128" y="93"/>
                </a:cubicBezTo>
                <a:cubicBezTo>
                  <a:pt x="140" y="105"/>
                  <a:pt x="140" y="105"/>
                  <a:pt x="140" y="105"/>
                </a:cubicBezTo>
                <a:cubicBezTo>
                  <a:pt x="142" y="107"/>
                  <a:pt x="142" y="110"/>
                  <a:pt x="140" y="112"/>
                </a:cubicBezTo>
                <a:cubicBezTo>
                  <a:pt x="138" y="114"/>
                  <a:pt x="135" y="114"/>
                  <a:pt x="132" y="112"/>
                </a:cubicBezTo>
                <a:cubicBezTo>
                  <a:pt x="121" y="100"/>
                  <a:pt x="121" y="100"/>
                  <a:pt x="121" y="100"/>
                </a:cubicBezTo>
                <a:cubicBezTo>
                  <a:pt x="109" y="89"/>
                  <a:pt x="109" y="89"/>
                  <a:pt x="109" y="89"/>
                </a:cubicBezTo>
                <a:cubicBezTo>
                  <a:pt x="109" y="89"/>
                  <a:pt x="109" y="89"/>
                  <a:pt x="109" y="89"/>
                </a:cubicBezTo>
                <a:cubicBezTo>
                  <a:pt x="107" y="87"/>
                  <a:pt x="107" y="85"/>
                  <a:pt x="107" y="83"/>
                </a:cubicBezTo>
                <a:cubicBezTo>
                  <a:pt x="108" y="81"/>
                  <a:pt x="109" y="79"/>
                  <a:pt x="109" y="77"/>
                </a:cubicBezTo>
                <a:cubicBezTo>
                  <a:pt x="109" y="75"/>
                  <a:pt x="109" y="73"/>
                  <a:pt x="109" y="71"/>
                </a:cubicBezTo>
                <a:cubicBezTo>
                  <a:pt x="109" y="69"/>
                  <a:pt x="109" y="67"/>
                  <a:pt x="109" y="65"/>
                </a:cubicBezTo>
                <a:cubicBezTo>
                  <a:pt x="109" y="63"/>
                  <a:pt x="108" y="61"/>
                  <a:pt x="108" y="60"/>
                </a:cubicBezTo>
                <a:cubicBezTo>
                  <a:pt x="107" y="58"/>
                  <a:pt x="107" y="55"/>
                  <a:pt x="109" y="54"/>
                </a:cubicBezTo>
                <a:cubicBezTo>
                  <a:pt x="121" y="42"/>
                  <a:pt x="121" y="42"/>
                  <a:pt x="121" y="42"/>
                </a:cubicBezTo>
                <a:cubicBezTo>
                  <a:pt x="132" y="30"/>
                  <a:pt x="132" y="30"/>
                  <a:pt x="132" y="30"/>
                </a:cubicBezTo>
                <a:close/>
                <a:moveTo>
                  <a:pt x="112" y="132"/>
                </a:moveTo>
                <a:cubicBezTo>
                  <a:pt x="114" y="134"/>
                  <a:pt x="114" y="138"/>
                  <a:pt x="112" y="140"/>
                </a:cubicBezTo>
                <a:cubicBezTo>
                  <a:pt x="110" y="142"/>
                  <a:pt x="107" y="142"/>
                  <a:pt x="105" y="140"/>
                </a:cubicBezTo>
                <a:cubicBezTo>
                  <a:pt x="93" y="128"/>
                  <a:pt x="93" y="128"/>
                  <a:pt x="93" y="128"/>
                </a:cubicBezTo>
                <a:cubicBezTo>
                  <a:pt x="83" y="119"/>
                  <a:pt x="83" y="119"/>
                  <a:pt x="83" y="119"/>
                </a:cubicBezTo>
                <a:cubicBezTo>
                  <a:pt x="82" y="119"/>
                  <a:pt x="80" y="119"/>
                  <a:pt x="79" y="120"/>
                </a:cubicBezTo>
                <a:cubicBezTo>
                  <a:pt x="76" y="120"/>
                  <a:pt x="74" y="120"/>
                  <a:pt x="71" y="120"/>
                </a:cubicBezTo>
                <a:cubicBezTo>
                  <a:pt x="69" y="120"/>
                  <a:pt x="66" y="120"/>
                  <a:pt x="63" y="120"/>
                </a:cubicBezTo>
                <a:cubicBezTo>
                  <a:pt x="62" y="119"/>
                  <a:pt x="61" y="119"/>
                  <a:pt x="59" y="119"/>
                </a:cubicBezTo>
                <a:cubicBezTo>
                  <a:pt x="50" y="128"/>
                  <a:pt x="50" y="128"/>
                  <a:pt x="50" y="128"/>
                </a:cubicBezTo>
                <a:cubicBezTo>
                  <a:pt x="38" y="140"/>
                  <a:pt x="38" y="140"/>
                  <a:pt x="38" y="140"/>
                </a:cubicBezTo>
                <a:cubicBezTo>
                  <a:pt x="36" y="142"/>
                  <a:pt x="32" y="142"/>
                  <a:pt x="30" y="140"/>
                </a:cubicBezTo>
                <a:cubicBezTo>
                  <a:pt x="28" y="138"/>
                  <a:pt x="28" y="134"/>
                  <a:pt x="30" y="132"/>
                </a:cubicBezTo>
                <a:cubicBezTo>
                  <a:pt x="42" y="121"/>
                  <a:pt x="42" y="121"/>
                  <a:pt x="42" y="121"/>
                </a:cubicBezTo>
                <a:cubicBezTo>
                  <a:pt x="54" y="109"/>
                  <a:pt x="54" y="109"/>
                  <a:pt x="54" y="109"/>
                </a:cubicBezTo>
                <a:cubicBezTo>
                  <a:pt x="54" y="109"/>
                  <a:pt x="54" y="109"/>
                  <a:pt x="54" y="109"/>
                </a:cubicBezTo>
                <a:cubicBezTo>
                  <a:pt x="55" y="107"/>
                  <a:pt x="57" y="107"/>
                  <a:pt x="59" y="107"/>
                </a:cubicBezTo>
                <a:cubicBezTo>
                  <a:pt x="61" y="108"/>
                  <a:pt x="63" y="109"/>
                  <a:pt x="65" y="109"/>
                </a:cubicBezTo>
                <a:cubicBezTo>
                  <a:pt x="67" y="109"/>
                  <a:pt x="69" y="109"/>
                  <a:pt x="71" y="109"/>
                </a:cubicBezTo>
                <a:cubicBezTo>
                  <a:pt x="73" y="109"/>
                  <a:pt x="75" y="109"/>
                  <a:pt x="77" y="109"/>
                </a:cubicBezTo>
                <a:cubicBezTo>
                  <a:pt x="79" y="109"/>
                  <a:pt x="81" y="108"/>
                  <a:pt x="83" y="107"/>
                </a:cubicBezTo>
                <a:cubicBezTo>
                  <a:pt x="85" y="107"/>
                  <a:pt x="87" y="107"/>
                  <a:pt x="89" y="109"/>
                </a:cubicBezTo>
                <a:cubicBezTo>
                  <a:pt x="100" y="121"/>
                  <a:pt x="100" y="121"/>
                  <a:pt x="100" y="121"/>
                </a:cubicBezTo>
                <a:cubicBezTo>
                  <a:pt x="112" y="132"/>
                  <a:pt x="112" y="132"/>
                  <a:pt x="112" y="132"/>
                </a:cubicBezTo>
                <a:close/>
                <a:moveTo>
                  <a:pt x="10" y="112"/>
                </a:moveTo>
                <a:cubicBezTo>
                  <a:pt x="8" y="114"/>
                  <a:pt x="4" y="114"/>
                  <a:pt x="2" y="112"/>
                </a:cubicBezTo>
                <a:cubicBezTo>
                  <a:pt x="0" y="110"/>
                  <a:pt x="0" y="107"/>
                  <a:pt x="2" y="105"/>
                </a:cubicBezTo>
                <a:cubicBezTo>
                  <a:pt x="14" y="93"/>
                  <a:pt x="14" y="93"/>
                  <a:pt x="14" y="93"/>
                </a:cubicBezTo>
                <a:cubicBezTo>
                  <a:pt x="24" y="83"/>
                  <a:pt x="24" y="83"/>
                  <a:pt x="24" y="83"/>
                </a:cubicBezTo>
                <a:cubicBezTo>
                  <a:pt x="23" y="82"/>
                  <a:pt x="23" y="80"/>
                  <a:pt x="23" y="79"/>
                </a:cubicBezTo>
                <a:cubicBezTo>
                  <a:pt x="22" y="76"/>
                  <a:pt x="22" y="74"/>
                  <a:pt x="22" y="71"/>
                </a:cubicBezTo>
                <a:cubicBezTo>
                  <a:pt x="22" y="69"/>
                  <a:pt x="22" y="66"/>
                  <a:pt x="23" y="63"/>
                </a:cubicBezTo>
                <a:cubicBezTo>
                  <a:pt x="23" y="62"/>
                  <a:pt x="23" y="61"/>
                  <a:pt x="24" y="59"/>
                </a:cubicBezTo>
                <a:cubicBezTo>
                  <a:pt x="14" y="50"/>
                  <a:pt x="14" y="50"/>
                  <a:pt x="14" y="50"/>
                </a:cubicBezTo>
                <a:cubicBezTo>
                  <a:pt x="2" y="38"/>
                  <a:pt x="2" y="38"/>
                  <a:pt x="2" y="38"/>
                </a:cubicBezTo>
                <a:cubicBezTo>
                  <a:pt x="0" y="36"/>
                  <a:pt x="0" y="32"/>
                  <a:pt x="2" y="30"/>
                </a:cubicBezTo>
                <a:cubicBezTo>
                  <a:pt x="4" y="28"/>
                  <a:pt x="8" y="28"/>
                  <a:pt x="10" y="30"/>
                </a:cubicBezTo>
                <a:cubicBezTo>
                  <a:pt x="22" y="42"/>
                  <a:pt x="22" y="42"/>
                  <a:pt x="22" y="42"/>
                </a:cubicBezTo>
                <a:cubicBezTo>
                  <a:pt x="34" y="54"/>
                  <a:pt x="34" y="54"/>
                  <a:pt x="34" y="54"/>
                </a:cubicBezTo>
                <a:cubicBezTo>
                  <a:pt x="34" y="54"/>
                  <a:pt x="34" y="54"/>
                  <a:pt x="34" y="54"/>
                </a:cubicBezTo>
                <a:cubicBezTo>
                  <a:pt x="35" y="55"/>
                  <a:pt x="36" y="57"/>
                  <a:pt x="35" y="59"/>
                </a:cubicBezTo>
                <a:cubicBezTo>
                  <a:pt x="34" y="61"/>
                  <a:pt x="34" y="63"/>
                  <a:pt x="34" y="65"/>
                </a:cubicBezTo>
                <a:cubicBezTo>
                  <a:pt x="33" y="67"/>
                  <a:pt x="33" y="69"/>
                  <a:pt x="33" y="71"/>
                </a:cubicBezTo>
                <a:cubicBezTo>
                  <a:pt x="33" y="73"/>
                  <a:pt x="33" y="75"/>
                  <a:pt x="34" y="77"/>
                </a:cubicBezTo>
                <a:cubicBezTo>
                  <a:pt x="34" y="79"/>
                  <a:pt x="34" y="81"/>
                  <a:pt x="35" y="83"/>
                </a:cubicBezTo>
                <a:cubicBezTo>
                  <a:pt x="36" y="85"/>
                  <a:pt x="35" y="87"/>
                  <a:pt x="34" y="89"/>
                </a:cubicBezTo>
                <a:cubicBezTo>
                  <a:pt x="22" y="100"/>
                  <a:pt x="22" y="100"/>
                  <a:pt x="22" y="100"/>
                </a:cubicBezTo>
                <a:cubicBezTo>
                  <a:pt x="10" y="112"/>
                  <a:pt x="10" y="112"/>
                  <a:pt x="10" y="112"/>
                </a:cubicBezTo>
                <a:close/>
                <a:moveTo>
                  <a:pt x="30" y="10"/>
                </a:moveTo>
                <a:cubicBezTo>
                  <a:pt x="28" y="8"/>
                  <a:pt x="28" y="4"/>
                  <a:pt x="30" y="2"/>
                </a:cubicBezTo>
                <a:cubicBezTo>
                  <a:pt x="32" y="0"/>
                  <a:pt x="36" y="0"/>
                  <a:pt x="38" y="2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0" y="14"/>
                  <a:pt x="50" y="14"/>
                  <a:pt x="50" y="14"/>
                </a:cubicBezTo>
                <a:cubicBezTo>
                  <a:pt x="59" y="24"/>
                  <a:pt x="59" y="24"/>
                  <a:pt x="59" y="24"/>
                </a:cubicBezTo>
                <a:cubicBezTo>
                  <a:pt x="61" y="23"/>
                  <a:pt x="62" y="23"/>
                  <a:pt x="63" y="23"/>
                </a:cubicBezTo>
                <a:cubicBezTo>
                  <a:pt x="66" y="22"/>
                  <a:pt x="69" y="22"/>
                  <a:pt x="71" y="22"/>
                </a:cubicBezTo>
                <a:cubicBezTo>
                  <a:pt x="74" y="22"/>
                  <a:pt x="76" y="22"/>
                  <a:pt x="79" y="23"/>
                </a:cubicBezTo>
                <a:cubicBezTo>
                  <a:pt x="80" y="23"/>
                  <a:pt x="82" y="23"/>
                  <a:pt x="83" y="24"/>
                </a:cubicBezTo>
                <a:cubicBezTo>
                  <a:pt x="93" y="14"/>
                  <a:pt x="93" y="14"/>
                  <a:pt x="93" y="14"/>
                </a:cubicBezTo>
                <a:cubicBezTo>
                  <a:pt x="93" y="14"/>
                  <a:pt x="93" y="14"/>
                  <a:pt x="93" y="14"/>
                </a:cubicBezTo>
                <a:cubicBezTo>
                  <a:pt x="105" y="2"/>
                  <a:pt x="105" y="2"/>
                  <a:pt x="105" y="2"/>
                </a:cubicBezTo>
                <a:cubicBezTo>
                  <a:pt x="107" y="0"/>
                  <a:pt x="110" y="0"/>
                  <a:pt x="112" y="2"/>
                </a:cubicBezTo>
                <a:cubicBezTo>
                  <a:pt x="114" y="4"/>
                  <a:pt x="114" y="8"/>
                  <a:pt x="112" y="10"/>
                </a:cubicBezTo>
                <a:cubicBezTo>
                  <a:pt x="101" y="21"/>
                  <a:pt x="101" y="21"/>
                  <a:pt x="101" y="21"/>
                </a:cubicBezTo>
                <a:cubicBezTo>
                  <a:pt x="100" y="22"/>
                  <a:pt x="100" y="22"/>
                  <a:pt x="100" y="22"/>
                </a:cubicBezTo>
                <a:cubicBezTo>
                  <a:pt x="89" y="34"/>
                  <a:pt x="89" y="34"/>
                  <a:pt x="89" y="34"/>
                </a:cubicBezTo>
                <a:cubicBezTo>
                  <a:pt x="89" y="34"/>
                  <a:pt x="89" y="34"/>
                  <a:pt x="89" y="34"/>
                </a:cubicBezTo>
                <a:cubicBezTo>
                  <a:pt x="87" y="35"/>
                  <a:pt x="85" y="36"/>
                  <a:pt x="83" y="35"/>
                </a:cubicBezTo>
                <a:cubicBezTo>
                  <a:pt x="81" y="34"/>
                  <a:pt x="79" y="34"/>
                  <a:pt x="77" y="33"/>
                </a:cubicBezTo>
                <a:cubicBezTo>
                  <a:pt x="75" y="33"/>
                  <a:pt x="73" y="33"/>
                  <a:pt x="71" y="33"/>
                </a:cubicBezTo>
                <a:cubicBezTo>
                  <a:pt x="69" y="33"/>
                  <a:pt x="67" y="33"/>
                  <a:pt x="65" y="33"/>
                </a:cubicBezTo>
                <a:cubicBezTo>
                  <a:pt x="63" y="34"/>
                  <a:pt x="62" y="34"/>
                  <a:pt x="60" y="35"/>
                </a:cubicBezTo>
                <a:cubicBezTo>
                  <a:pt x="58" y="36"/>
                  <a:pt x="55" y="35"/>
                  <a:pt x="54" y="34"/>
                </a:cubicBezTo>
                <a:cubicBezTo>
                  <a:pt x="42" y="22"/>
                  <a:pt x="42" y="22"/>
                  <a:pt x="42" y="22"/>
                </a:cubicBezTo>
                <a:cubicBezTo>
                  <a:pt x="42" y="22"/>
                  <a:pt x="42" y="22"/>
                  <a:pt x="42" y="22"/>
                </a:cubicBezTo>
                <a:cubicBezTo>
                  <a:pt x="30" y="10"/>
                  <a:pt x="30" y="10"/>
                  <a:pt x="30" y="10"/>
                </a:cubicBezTo>
                <a:close/>
                <a:moveTo>
                  <a:pt x="85" y="71"/>
                </a:moveTo>
                <a:cubicBezTo>
                  <a:pt x="85" y="68"/>
                  <a:pt x="84" y="64"/>
                  <a:pt x="81" y="61"/>
                </a:cubicBezTo>
                <a:cubicBezTo>
                  <a:pt x="81" y="61"/>
                  <a:pt x="81" y="61"/>
                  <a:pt x="81" y="61"/>
                </a:cubicBezTo>
                <a:cubicBezTo>
                  <a:pt x="78" y="59"/>
                  <a:pt x="75" y="57"/>
                  <a:pt x="71" y="57"/>
                </a:cubicBezTo>
                <a:cubicBezTo>
                  <a:pt x="68" y="57"/>
                  <a:pt x="64" y="59"/>
                  <a:pt x="62" y="61"/>
                </a:cubicBezTo>
                <a:cubicBezTo>
                  <a:pt x="59" y="64"/>
                  <a:pt x="58" y="68"/>
                  <a:pt x="58" y="71"/>
                </a:cubicBezTo>
                <a:cubicBezTo>
                  <a:pt x="58" y="75"/>
                  <a:pt x="59" y="78"/>
                  <a:pt x="62" y="81"/>
                </a:cubicBezTo>
                <a:cubicBezTo>
                  <a:pt x="64" y="84"/>
                  <a:pt x="68" y="85"/>
                  <a:pt x="71" y="85"/>
                </a:cubicBezTo>
                <a:cubicBezTo>
                  <a:pt x="75" y="85"/>
                  <a:pt x="78" y="84"/>
                  <a:pt x="81" y="81"/>
                </a:cubicBezTo>
                <a:cubicBezTo>
                  <a:pt x="81" y="81"/>
                  <a:pt x="81" y="81"/>
                  <a:pt x="81" y="81"/>
                </a:cubicBezTo>
                <a:cubicBezTo>
                  <a:pt x="84" y="78"/>
                  <a:pt x="85" y="75"/>
                  <a:pt x="85" y="7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077" name="Freeform 4066"/>
          <p:cNvSpPr>
            <a:spLocks noEditPoints="1"/>
          </p:cNvSpPr>
          <p:nvPr/>
        </p:nvSpPr>
        <p:spPr bwMode="auto">
          <a:xfrm>
            <a:off x="8987699" y="5609293"/>
            <a:ext cx="221746" cy="179957"/>
          </a:xfrm>
          <a:custGeom>
            <a:avLst/>
            <a:gdLst>
              <a:gd name="T0" fmla="*/ 11 w 137"/>
              <a:gd name="T1" fmla="*/ 111 h 111"/>
              <a:gd name="T2" fmla="*/ 8 w 137"/>
              <a:gd name="T3" fmla="*/ 108 h 111"/>
              <a:gd name="T4" fmla="*/ 11 w 137"/>
              <a:gd name="T5" fmla="*/ 105 h 111"/>
              <a:gd name="T6" fmla="*/ 19 w 137"/>
              <a:gd name="T7" fmla="*/ 105 h 111"/>
              <a:gd name="T8" fmla="*/ 19 w 137"/>
              <a:gd name="T9" fmla="*/ 82 h 111"/>
              <a:gd name="T10" fmla="*/ 13 w 137"/>
              <a:gd name="T11" fmla="*/ 86 h 111"/>
              <a:gd name="T12" fmla="*/ 9 w 137"/>
              <a:gd name="T13" fmla="*/ 85 h 111"/>
              <a:gd name="T14" fmla="*/ 1 w 137"/>
              <a:gd name="T15" fmla="*/ 71 h 111"/>
              <a:gd name="T16" fmla="*/ 2 w 137"/>
              <a:gd name="T17" fmla="*/ 66 h 111"/>
              <a:gd name="T18" fmla="*/ 2 w 137"/>
              <a:gd name="T19" fmla="*/ 66 h 111"/>
              <a:gd name="T20" fmla="*/ 19 w 137"/>
              <a:gd name="T21" fmla="*/ 56 h 111"/>
              <a:gd name="T22" fmla="*/ 25 w 137"/>
              <a:gd name="T23" fmla="*/ 43 h 111"/>
              <a:gd name="T24" fmla="*/ 40 w 137"/>
              <a:gd name="T25" fmla="*/ 37 h 111"/>
              <a:gd name="T26" fmla="*/ 49 w 137"/>
              <a:gd name="T27" fmla="*/ 39 h 111"/>
              <a:gd name="T28" fmla="*/ 115 w 137"/>
              <a:gd name="T29" fmla="*/ 1 h 111"/>
              <a:gd name="T30" fmla="*/ 119 w 137"/>
              <a:gd name="T31" fmla="*/ 2 h 111"/>
              <a:gd name="T32" fmla="*/ 127 w 137"/>
              <a:gd name="T33" fmla="*/ 16 h 111"/>
              <a:gd name="T34" fmla="*/ 126 w 137"/>
              <a:gd name="T35" fmla="*/ 21 h 111"/>
              <a:gd name="T36" fmla="*/ 126 w 137"/>
              <a:gd name="T37" fmla="*/ 21 h 111"/>
              <a:gd name="T38" fmla="*/ 60 w 137"/>
              <a:gd name="T39" fmla="*/ 59 h 111"/>
              <a:gd name="T40" fmla="*/ 60 w 137"/>
              <a:gd name="T41" fmla="*/ 105 h 111"/>
              <a:gd name="T42" fmla="*/ 124 w 137"/>
              <a:gd name="T43" fmla="*/ 105 h 111"/>
              <a:gd name="T44" fmla="*/ 124 w 137"/>
              <a:gd name="T45" fmla="*/ 59 h 111"/>
              <a:gd name="T46" fmla="*/ 130 w 137"/>
              <a:gd name="T47" fmla="*/ 53 h 111"/>
              <a:gd name="T48" fmla="*/ 135 w 137"/>
              <a:gd name="T49" fmla="*/ 59 h 111"/>
              <a:gd name="T50" fmla="*/ 135 w 137"/>
              <a:gd name="T51" fmla="*/ 105 h 111"/>
              <a:gd name="T52" fmla="*/ 137 w 137"/>
              <a:gd name="T53" fmla="*/ 108 h 111"/>
              <a:gd name="T54" fmla="*/ 134 w 137"/>
              <a:gd name="T55" fmla="*/ 111 h 111"/>
              <a:gd name="T56" fmla="*/ 11 w 137"/>
              <a:gd name="T57" fmla="*/ 111 h 111"/>
              <a:gd name="T58" fmla="*/ 40 w 137"/>
              <a:gd name="T59" fmla="*/ 51 h 111"/>
              <a:gd name="T60" fmla="*/ 45 w 137"/>
              <a:gd name="T61" fmla="*/ 57 h 111"/>
              <a:gd name="T62" fmla="*/ 40 w 137"/>
              <a:gd name="T63" fmla="*/ 62 h 111"/>
              <a:gd name="T64" fmla="*/ 34 w 137"/>
              <a:gd name="T65" fmla="*/ 57 h 111"/>
              <a:gd name="T66" fmla="*/ 40 w 137"/>
              <a:gd name="T67" fmla="*/ 51 h 111"/>
              <a:gd name="T68" fmla="*/ 30 w 137"/>
              <a:gd name="T69" fmla="*/ 105 h 111"/>
              <a:gd name="T70" fmla="*/ 49 w 137"/>
              <a:gd name="T71" fmla="*/ 105 h 111"/>
              <a:gd name="T72" fmla="*/ 49 w 137"/>
              <a:gd name="T73" fmla="*/ 57 h 111"/>
              <a:gd name="T74" fmla="*/ 46 w 137"/>
              <a:gd name="T75" fmla="*/ 50 h 111"/>
              <a:gd name="T76" fmla="*/ 40 w 137"/>
              <a:gd name="T77" fmla="*/ 47 h 111"/>
              <a:gd name="T78" fmla="*/ 33 w 137"/>
              <a:gd name="T79" fmla="*/ 50 h 111"/>
              <a:gd name="T80" fmla="*/ 30 w 137"/>
              <a:gd name="T81" fmla="*/ 57 h 111"/>
              <a:gd name="T82" fmla="*/ 30 w 137"/>
              <a:gd name="T83" fmla="*/ 105 h 111"/>
              <a:gd name="T84" fmla="*/ 19 w 137"/>
              <a:gd name="T85" fmla="*/ 75 h 111"/>
              <a:gd name="T86" fmla="*/ 19 w 137"/>
              <a:gd name="T87" fmla="*/ 64 h 111"/>
              <a:gd name="T88" fmla="*/ 8 w 137"/>
              <a:gd name="T89" fmla="*/ 70 h 111"/>
              <a:gd name="T90" fmla="*/ 13 w 137"/>
              <a:gd name="T91" fmla="*/ 79 h 111"/>
              <a:gd name="T92" fmla="*/ 19 w 137"/>
              <a:gd name="T93" fmla="*/ 75 h 111"/>
              <a:gd name="T94" fmla="*/ 55 w 137"/>
              <a:gd name="T95" fmla="*/ 43 h 111"/>
              <a:gd name="T96" fmla="*/ 59 w 137"/>
              <a:gd name="T97" fmla="*/ 52 h 111"/>
              <a:gd name="T98" fmla="*/ 120 w 137"/>
              <a:gd name="T99" fmla="*/ 17 h 111"/>
              <a:gd name="T100" fmla="*/ 115 w 137"/>
              <a:gd name="T101" fmla="*/ 8 h 111"/>
              <a:gd name="T102" fmla="*/ 55 w 137"/>
              <a:gd name="T103" fmla="*/ 43 h 1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37" h="111">
                <a:moveTo>
                  <a:pt x="11" y="111"/>
                </a:moveTo>
                <a:cubicBezTo>
                  <a:pt x="9" y="111"/>
                  <a:pt x="8" y="110"/>
                  <a:pt x="8" y="108"/>
                </a:cubicBezTo>
                <a:cubicBezTo>
                  <a:pt x="8" y="106"/>
                  <a:pt x="9" y="105"/>
                  <a:pt x="11" y="105"/>
                </a:cubicBezTo>
                <a:cubicBezTo>
                  <a:pt x="19" y="105"/>
                  <a:pt x="19" y="105"/>
                  <a:pt x="19" y="105"/>
                </a:cubicBezTo>
                <a:cubicBezTo>
                  <a:pt x="19" y="82"/>
                  <a:pt x="19" y="82"/>
                  <a:pt x="19" y="82"/>
                </a:cubicBezTo>
                <a:cubicBezTo>
                  <a:pt x="13" y="86"/>
                  <a:pt x="13" y="86"/>
                  <a:pt x="13" y="86"/>
                </a:cubicBezTo>
                <a:cubicBezTo>
                  <a:pt x="12" y="87"/>
                  <a:pt x="10" y="86"/>
                  <a:pt x="9" y="85"/>
                </a:cubicBezTo>
                <a:cubicBezTo>
                  <a:pt x="1" y="71"/>
                  <a:pt x="1" y="71"/>
                  <a:pt x="1" y="71"/>
                </a:cubicBezTo>
                <a:cubicBezTo>
                  <a:pt x="0" y="69"/>
                  <a:pt x="0" y="67"/>
                  <a:pt x="2" y="66"/>
                </a:cubicBezTo>
                <a:cubicBezTo>
                  <a:pt x="2" y="66"/>
                  <a:pt x="2" y="66"/>
                  <a:pt x="2" y="66"/>
                </a:cubicBezTo>
                <a:cubicBezTo>
                  <a:pt x="19" y="56"/>
                  <a:pt x="19" y="56"/>
                  <a:pt x="19" y="56"/>
                </a:cubicBezTo>
                <a:cubicBezTo>
                  <a:pt x="19" y="51"/>
                  <a:pt x="22" y="46"/>
                  <a:pt x="25" y="43"/>
                </a:cubicBezTo>
                <a:cubicBezTo>
                  <a:pt x="29" y="39"/>
                  <a:pt x="34" y="37"/>
                  <a:pt x="40" y="37"/>
                </a:cubicBezTo>
                <a:cubicBezTo>
                  <a:pt x="43" y="37"/>
                  <a:pt x="46" y="37"/>
                  <a:pt x="49" y="39"/>
                </a:cubicBezTo>
                <a:cubicBezTo>
                  <a:pt x="115" y="1"/>
                  <a:pt x="115" y="1"/>
                  <a:pt x="115" y="1"/>
                </a:cubicBezTo>
                <a:cubicBezTo>
                  <a:pt x="116" y="0"/>
                  <a:pt x="118" y="1"/>
                  <a:pt x="119" y="2"/>
                </a:cubicBezTo>
                <a:cubicBezTo>
                  <a:pt x="127" y="16"/>
                  <a:pt x="127" y="16"/>
                  <a:pt x="127" y="16"/>
                </a:cubicBezTo>
                <a:cubicBezTo>
                  <a:pt x="128" y="18"/>
                  <a:pt x="128" y="20"/>
                  <a:pt x="126" y="21"/>
                </a:cubicBezTo>
                <a:cubicBezTo>
                  <a:pt x="126" y="21"/>
                  <a:pt x="126" y="21"/>
                  <a:pt x="126" y="21"/>
                </a:cubicBezTo>
                <a:cubicBezTo>
                  <a:pt x="60" y="59"/>
                  <a:pt x="60" y="59"/>
                  <a:pt x="60" y="59"/>
                </a:cubicBezTo>
                <a:cubicBezTo>
                  <a:pt x="60" y="105"/>
                  <a:pt x="60" y="105"/>
                  <a:pt x="60" y="105"/>
                </a:cubicBezTo>
                <a:cubicBezTo>
                  <a:pt x="124" y="105"/>
                  <a:pt x="124" y="105"/>
                  <a:pt x="124" y="105"/>
                </a:cubicBezTo>
                <a:cubicBezTo>
                  <a:pt x="124" y="59"/>
                  <a:pt x="124" y="59"/>
                  <a:pt x="124" y="59"/>
                </a:cubicBezTo>
                <a:cubicBezTo>
                  <a:pt x="124" y="56"/>
                  <a:pt x="127" y="53"/>
                  <a:pt x="130" y="53"/>
                </a:cubicBezTo>
                <a:cubicBezTo>
                  <a:pt x="133" y="53"/>
                  <a:pt x="135" y="56"/>
                  <a:pt x="135" y="59"/>
                </a:cubicBezTo>
                <a:cubicBezTo>
                  <a:pt x="135" y="105"/>
                  <a:pt x="135" y="105"/>
                  <a:pt x="135" y="105"/>
                </a:cubicBezTo>
                <a:cubicBezTo>
                  <a:pt x="136" y="106"/>
                  <a:pt x="137" y="107"/>
                  <a:pt x="137" y="108"/>
                </a:cubicBezTo>
                <a:cubicBezTo>
                  <a:pt x="137" y="110"/>
                  <a:pt x="136" y="111"/>
                  <a:pt x="134" y="111"/>
                </a:cubicBezTo>
                <a:cubicBezTo>
                  <a:pt x="93" y="111"/>
                  <a:pt x="52" y="111"/>
                  <a:pt x="11" y="111"/>
                </a:cubicBezTo>
                <a:close/>
                <a:moveTo>
                  <a:pt x="40" y="51"/>
                </a:moveTo>
                <a:cubicBezTo>
                  <a:pt x="43" y="51"/>
                  <a:pt x="45" y="54"/>
                  <a:pt x="45" y="57"/>
                </a:cubicBezTo>
                <a:cubicBezTo>
                  <a:pt x="45" y="60"/>
                  <a:pt x="43" y="62"/>
                  <a:pt x="40" y="62"/>
                </a:cubicBezTo>
                <a:cubicBezTo>
                  <a:pt x="37" y="62"/>
                  <a:pt x="34" y="60"/>
                  <a:pt x="34" y="57"/>
                </a:cubicBezTo>
                <a:cubicBezTo>
                  <a:pt x="34" y="54"/>
                  <a:pt x="37" y="51"/>
                  <a:pt x="40" y="51"/>
                </a:cubicBezTo>
                <a:close/>
                <a:moveTo>
                  <a:pt x="30" y="105"/>
                </a:moveTo>
                <a:cubicBezTo>
                  <a:pt x="49" y="105"/>
                  <a:pt x="49" y="105"/>
                  <a:pt x="49" y="105"/>
                </a:cubicBezTo>
                <a:cubicBezTo>
                  <a:pt x="49" y="57"/>
                  <a:pt x="49" y="57"/>
                  <a:pt x="49" y="57"/>
                </a:cubicBezTo>
                <a:cubicBezTo>
                  <a:pt x="49" y="54"/>
                  <a:pt x="48" y="52"/>
                  <a:pt x="46" y="50"/>
                </a:cubicBezTo>
                <a:cubicBezTo>
                  <a:pt x="44" y="48"/>
                  <a:pt x="42" y="47"/>
                  <a:pt x="40" y="47"/>
                </a:cubicBezTo>
                <a:cubicBezTo>
                  <a:pt x="37" y="47"/>
                  <a:pt x="35" y="48"/>
                  <a:pt x="33" y="50"/>
                </a:cubicBezTo>
                <a:cubicBezTo>
                  <a:pt x="31" y="52"/>
                  <a:pt x="30" y="54"/>
                  <a:pt x="30" y="57"/>
                </a:cubicBezTo>
                <a:cubicBezTo>
                  <a:pt x="30" y="105"/>
                  <a:pt x="30" y="105"/>
                  <a:pt x="30" y="105"/>
                </a:cubicBezTo>
                <a:close/>
                <a:moveTo>
                  <a:pt x="19" y="75"/>
                </a:moveTo>
                <a:cubicBezTo>
                  <a:pt x="19" y="64"/>
                  <a:pt x="19" y="64"/>
                  <a:pt x="19" y="64"/>
                </a:cubicBezTo>
                <a:cubicBezTo>
                  <a:pt x="8" y="70"/>
                  <a:pt x="8" y="70"/>
                  <a:pt x="8" y="70"/>
                </a:cubicBezTo>
                <a:cubicBezTo>
                  <a:pt x="13" y="79"/>
                  <a:pt x="13" y="79"/>
                  <a:pt x="13" y="79"/>
                </a:cubicBezTo>
                <a:cubicBezTo>
                  <a:pt x="19" y="75"/>
                  <a:pt x="19" y="75"/>
                  <a:pt x="19" y="75"/>
                </a:cubicBezTo>
                <a:close/>
                <a:moveTo>
                  <a:pt x="55" y="43"/>
                </a:moveTo>
                <a:cubicBezTo>
                  <a:pt x="57" y="46"/>
                  <a:pt x="58" y="49"/>
                  <a:pt x="59" y="52"/>
                </a:cubicBezTo>
                <a:cubicBezTo>
                  <a:pt x="120" y="17"/>
                  <a:pt x="120" y="17"/>
                  <a:pt x="120" y="17"/>
                </a:cubicBezTo>
                <a:cubicBezTo>
                  <a:pt x="115" y="8"/>
                  <a:pt x="115" y="8"/>
                  <a:pt x="115" y="8"/>
                </a:cubicBezTo>
                <a:cubicBezTo>
                  <a:pt x="55" y="43"/>
                  <a:pt x="55" y="43"/>
                  <a:pt x="55" y="4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15" name="Freeform 13"/>
          <p:cNvSpPr>
            <a:spLocks noEditPoints="1"/>
          </p:cNvSpPr>
          <p:nvPr/>
        </p:nvSpPr>
        <p:spPr bwMode="auto">
          <a:xfrm>
            <a:off x="9420108" y="3349903"/>
            <a:ext cx="204228" cy="230980"/>
          </a:xfrm>
          <a:custGeom>
            <a:avLst/>
            <a:gdLst>
              <a:gd name="T0" fmla="*/ 16 w 110"/>
              <a:gd name="T1" fmla="*/ 39 h 124"/>
              <a:gd name="T2" fmla="*/ 94 w 110"/>
              <a:gd name="T3" fmla="*/ 39 h 124"/>
              <a:gd name="T4" fmla="*/ 100 w 110"/>
              <a:gd name="T5" fmla="*/ 26 h 124"/>
              <a:gd name="T6" fmla="*/ 9 w 110"/>
              <a:gd name="T7" fmla="*/ 39 h 124"/>
              <a:gd name="T8" fmla="*/ 16 w 110"/>
              <a:gd name="T9" fmla="*/ 39 h 124"/>
              <a:gd name="T10" fmla="*/ 33 w 110"/>
              <a:gd name="T11" fmla="*/ 0 h 124"/>
              <a:gd name="T12" fmla="*/ 82 w 110"/>
              <a:gd name="T13" fmla="*/ 5 h 124"/>
              <a:gd name="T14" fmla="*/ 82 w 110"/>
              <a:gd name="T15" fmla="*/ 17 h 124"/>
              <a:gd name="T16" fmla="*/ 110 w 110"/>
              <a:gd name="T17" fmla="*/ 21 h 124"/>
              <a:gd name="T18" fmla="*/ 110 w 110"/>
              <a:gd name="T19" fmla="*/ 44 h 124"/>
              <a:gd name="T20" fmla="*/ 105 w 110"/>
              <a:gd name="T21" fmla="*/ 49 h 124"/>
              <a:gd name="T22" fmla="*/ 98 w 110"/>
              <a:gd name="T23" fmla="*/ 119 h 124"/>
              <a:gd name="T24" fmla="*/ 93 w 110"/>
              <a:gd name="T25" fmla="*/ 124 h 124"/>
              <a:gd name="T26" fmla="*/ 12 w 110"/>
              <a:gd name="T27" fmla="*/ 119 h 124"/>
              <a:gd name="T28" fmla="*/ 12 w 110"/>
              <a:gd name="T29" fmla="*/ 49 h 124"/>
              <a:gd name="T30" fmla="*/ 0 w 110"/>
              <a:gd name="T31" fmla="*/ 44 h 124"/>
              <a:gd name="T32" fmla="*/ 0 w 110"/>
              <a:gd name="T33" fmla="*/ 21 h 124"/>
              <a:gd name="T34" fmla="*/ 5 w 110"/>
              <a:gd name="T35" fmla="*/ 17 h 124"/>
              <a:gd name="T36" fmla="*/ 28 w 110"/>
              <a:gd name="T37" fmla="*/ 5 h 124"/>
              <a:gd name="T38" fmla="*/ 72 w 110"/>
              <a:gd name="T39" fmla="*/ 10 h 124"/>
              <a:gd name="T40" fmla="*/ 38 w 110"/>
              <a:gd name="T41" fmla="*/ 16 h 124"/>
              <a:gd name="T42" fmla="*/ 72 w 110"/>
              <a:gd name="T43" fmla="*/ 10 h 124"/>
              <a:gd name="T44" fmla="*/ 38 w 110"/>
              <a:gd name="T45" fmla="*/ 104 h 124"/>
              <a:gd name="T46" fmla="*/ 32 w 110"/>
              <a:gd name="T47" fmla="*/ 104 h 124"/>
              <a:gd name="T48" fmla="*/ 21 w 110"/>
              <a:gd name="T49" fmla="*/ 49 h 124"/>
              <a:gd name="T50" fmla="*/ 89 w 110"/>
              <a:gd name="T51" fmla="*/ 115 h 124"/>
              <a:gd name="T52" fmla="*/ 78 w 110"/>
              <a:gd name="T53" fmla="*/ 49 h 124"/>
              <a:gd name="T54" fmla="*/ 75 w 110"/>
              <a:gd name="T55" fmla="*/ 107 h 124"/>
              <a:gd name="T56" fmla="*/ 72 w 110"/>
              <a:gd name="T57" fmla="*/ 49 h 124"/>
              <a:gd name="T58" fmla="*/ 58 w 110"/>
              <a:gd name="T59" fmla="*/ 104 h 124"/>
              <a:gd name="T60" fmla="*/ 52 w 110"/>
              <a:gd name="T61" fmla="*/ 104 h 124"/>
              <a:gd name="T62" fmla="*/ 38 w 110"/>
              <a:gd name="T63" fmla="*/ 4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110" h="124">
                <a:moveTo>
                  <a:pt x="16" y="39"/>
                </a:moveTo>
                <a:cubicBezTo>
                  <a:pt x="16" y="39"/>
                  <a:pt x="16" y="39"/>
                  <a:pt x="16" y="39"/>
                </a:cubicBezTo>
                <a:cubicBezTo>
                  <a:pt x="93" y="39"/>
                  <a:pt x="93" y="39"/>
                  <a:pt x="93" y="39"/>
                </a:cubicBezTo>
                <a:cubicBezTo>
                  <a:pt x="94" y="39"/>
                  <a:pt x="94" y="39"/>
                  <a:pt x="94" y="39"/>
                </a:cubicBezTo>
                <a:cubicBezTo>
                  <a:pt x="100" y="39"/>
                  <a:pt x="100" y="39"/>
                  <a:pt x="100" y="39"/>
                </a:cubicBezTo>
                <a:cubicBezTo>
                  <a:pt x="100" y="26"/>
                  <a:pt x="100" y="26"/>
                  <a:pt x="100" y="26"/>
                </a:cubicBezTo>
                <a:cubicBezTo>
                  <a:pt x="9" y="26"/>
                  <a:pt x="9" y="26"/>
                  <a:pt x="9" y="26"/>
                </a:cubicBezTo>
                <a:cubicBezTo>
                  <a:pt x="9" y="39"/>
                  <a:pt x="9" y="39"/>
                  <a:pt x="9" y="39"/>
                </a:cubicBezTo>
                <a:cubicBezTo>
                  <a:pt x="16" y="39"/>
                  <a:pt x="16" y="39"/>
                  <a:pt x="16" y="39"/>
                </a:cubicBezTo>
                <a:cubicBezTo>
                  <a:pt x="16" y="39"/>
                  <a:pt x="16" y="39"/>
                  <a:pt x="16" y="39"/>
                </a:cubicBezTo>
                <a:close/>
                <a:moveTo>
                  <a:pt x="33" y="0"/>
                </a:moveTo>
                <a:cubicBezTo>
                  <a:pt x="33" y="0"/>
                  <a:pt x="33" y="0"/>
                  <a:pt x="33" y="0"/>
                </a:cubicBezTo>
                <a:cubicBezTo>
                  <a:pt x="77" y="0"/>
                  <a:pt x="77" y="0"/>
                  <a:pt x="77" y="0"/>
                </a:cubicBezTo>
                <a:cubicBezTo>
                  <a:pt x="80" y="0"/>
                  <a:pt x="82" y="2"/>
                  <a:pt x="82" y="5"/>
                </a:cubicBezTo>
                <a:cubicBezTo>
                  <a:pt x="82" y="5"/>
                  <a:pt x="82" y="5"/>
                  <a:pt x="82" y="5"/>
                </a:cubicBezTo>
                <a:cubicBezTo>
                  <a:pt x="82" y="17"/>
                  <a:pt x="82" y="17"/>
                  <a:pt x="82" y="17"/>
                </a:cubicBezTo>
                <a:cubicBezTo>
                  <a:pt x="105" y="17"/>
                  <a:pt x="105" y="17"/>
                  <a:pt x="105" y="17"/>
                </a:cubicBezTo>
                <a:cubicBezTo>
                  <a:pt x="108" y="17"/>
                  <a:pt x="110" y="19"/>
                  <a:pt x="110" y="21"/>
                </a:cubicBezTo>
                <a:cubicBezTo>
                  <a:pt x="110" y="22"/>
                  <a:pt x="110" y="22"/>
                  <a:pt x="110" y="22"/>
                </a:cubicBezTo>
                <a:cubicBezTo>
                  <a:pt x="110" y="44"/>
                  <a:pt x="110" y="44"/>
                  <a:pt x="110" y="44"/>
                </a:cubicBezTo>
                <a:cubicBezTo>
                  <a:pt x="110" y="46"/>
                  <a:pt x="108" y="49"/>
                  <a:pt x="105" y="49"/>
                </a:cubicBezTo>
                <a:cubicBezTo>
                  <a:pt x="105" y="49"/>
                  <a:pt x="105" y="49"/>
                  <a:pt x="105" y="49"/>
                </a:cubicBezTo>
                <a:cubicBezTo>
                  <a:pt x="98" y="49"/>
                  <a:pt x="98" y="49"/>
                  <a:pt x="98" y="49"/>
                </a:cubicBezTo>
                <a:cubicBezTo>
                  <a:pt x="98" y="119"/>
                  <a:pt x="98" y="119"/>
                  <a:pt x="98" y="119"/>
                </a:cubicBezTo>
                <a:cubicBezTo>
                  <a:pt x="98" y="122"/>
                  <a:pt x="96" y="124"/>
                  <a:pt x="93" y="124"/>
                </a:cubicBezTo>
                <a:cubicBezTo>
                  <a:pt x="93" y="124"/>
                  <a:pt x="93" y="124"/>
                  <a:pt x="93" y="124"/>
                </a:cubicBezTo>
                <a:cubicBezTo>
                  <a:pt x="16" y="124"/>
                  <a:pt x="16" y="124"/>
                  <a:pt x="16" y="124"/>
                </a:cubicBezTo>
                <a:cubicBezTo>
                  <a:pt x="14" y="124"/>
                  <a:pt x="12" y="122"/>
                  <a:pt x="12" y="119"/>
                </a:cubicBezTo>
                <a:cubicBezTo>
                  <a:pt x="12" y="119"/>
                  <a:pt x="12" y="119"/>
                  <a:pt x="12" y="119"/>
                </a:cubicBezTo>
                <a:cubicBezTo>
                  <a:pt x="12" y="49"/>
                  <a:pt x="12" y="49"/>
                  <a:pt x="12" y="49"/>
                </a:cubicBezTo>
                <a:cubicBezTo>
                  <a:pt x="4" y="49"/>
                  <a:pt x="4" y="49"/>
                  <a:pt x="4" y="49"/>
                </a:cubicBezTo>
                <a:cubicBezTo>
                  <a:pt x="2" y="49"/>
                  <a:pt x="0" y="46"/>
                  <a:pt x="0" y="44"/>
                </a:cubicBezTo>
                <a:cubicBezTo>
                  <a:pt x="0" y="44"/>
                  <a:pt x="0" y="44"/>
                  <a:pt x="0" y="44"/>
                </a:cubicBezTo>
                <a:cubicBezTo>
                  <a:pt x="0" y="21"/>
                  <a:pt x="0" y="21"/>
                  <a:pt x="0" y="21"/>
                </a:cubicBezTo>
                <a:cubicBezTo>
                  <a:pt x="0" y="19"/>
                  <a:pt x="2" y="17"/>
                  <a:pt x="4" y="17"/>
                </a:cubicBezTo>
                <a:cubicBezTo>
                  <a:pt x="5" y="17"/>
                  <a:pt x="5" y="17"/>
                  <a:pt x="5" y="17"/>
                </a:cubicBezTo>
                <a:cubicBezTo>
                  <a:pt x="28" y="17"/>
                  <a:pt x="28" y="17"/>
                  <a:pt x="28" y="17"/>
                </a:cubicBezTo>
                <a:cubicBezTo>
                  <a:pt x="28" y="5"/>
                  <a:pt x="28" y="5"/>
                  <a:pt x="28" y="5"/>
                </a:cubicBezTo>
                <a:cubicBezTo>
                  <a:pt x="28" y="2"/>
                  <a:pt x="30" y="0"/>
                  <a:pt x="33" y="0"/>
                </a:cubicBezTo>
                <a:close/>
                <a:moveTo>
                  <a:pt x="72" y="10"/>
                </a:moveTo>
                <a:cubicBezTo>
                  <a:pt x="38" y="10"/>
                  <a:pt x="38" y="10"/>
                  <a:pt x="38" y="10"/>
                </a:cubicBezTo>
                <a:cubicBezTo>
                  <a:pt x="38" y="16"/>
                  <a:pt x="38" y="16"/>
                  <a:pt x="38" y="16"/>
                </a:cubicBezTo>
                <a:cubicBezTo>
                  <a:pt x="72" y="16"/>
                  <a:pt x="72" y="16"/>
                  <a:pt x="72" y="16"/>
                </a:cubicBezTo>
                <a:cubicBezTo>
                  <a:pt x="72" y="10"/>
                  <a:pt x="72" y="10"/>
                  <a:pt x="72" y="10"/>
                </a:cubicBezTo>
                <a:close/>
                <a:moveTo>
                  <a:pt x="38" y="49"/>
                </a:moveTo>
                <a:cubicBezTo>
                  <a:pt x="38" y="104"/>
                  <a:pt x="38" y="104"/>
                  <a:pt x="38" y="104"/>
                </a:cubicBezTo>
                <a:cubicBezTo>
                  <a:pt x="38" y="105"/>
                  <a:pt x="37" y="107"/>
                  <a:pt x="35" y="107"/>
                </a:cubicBezTo>
                <a:cubicBezTo>
                  <a:pt x="33" y="107"/>
                  <a:pt x="32" y="105"/>
                  <a:pt x="32" y="104"/>
                </a:cubicBezTo>
                <a:cubicBezTo>
                  <a:pt x="32" y="49"/>
                  <a:pt x="32" y="49"/>
                  <a:pt x="32" y="49"/>
                </a:cubicBezTo>
                <a:cubicBezTo>
                  <a:pt x="21" y="49"/>
                  <a:pt x="21" y="49"/>
                  <a:pt x="21" y="49"/>
                </a:cubicBezTo>
                <a:cubicBezTo>
                  <a:pt x="21" y="115"/>
                  <a:pt x="21" y="115"/>
                  <a:pt x="21" y="115"/>
                </a:cubicBezTo>
                <a:cubicBezTo>
                  <a:pt x="89" y="115"/>
                  <a:pt x="89" y="115"/>
                  <a:pt x="89" y="115"/>
                </a:cubicBezTo>
                <a:cubicBezTo>
                  <a:pt x="89" y="49"/>
                  <a:pt x="89" y="49"/>
                  <a:pt x="89" y="49"/>
                </a:cubicBezTo>
                <a:cubicBezTo>
                  <a:pt x="78" y="49"/>
                  <a:pt x="78" y="49"/>
                  <a:pt x="78" y="49"/>
                </a:cubicBezTo>
                <a:cubicBezTo>
                  <a:pt x="78" y="104"/>
                  <a:pt x="78" y="104"/>
                  <a:pt x="78" y="104"/>
                </a:cubicBezTo>
                <a:cubicBezTo>
                  <a:pt x="78" y="105"/>
                  <a:pt x="76" y="107"/>
                  <a:pt x="75" y="107"/>
                </a:cubicBezTo>
                <a:cubicBezTo>
                  <a:pt x="73" y="107"/>
                  <a:pt x="72" y="105"/>
                  <a:pt x="72" y="104"/>
                </a:cubicBezTo>
                <a:cubicBezTo>
                  <a:pt x="72" y="49"/>
                  <a:pt x="72" y="49"/>
                  <a:pt x="72" y="49"/>
                </a:cubicBezTo>
                <a:cubicBezTo>
                  <a:pt x="58" y="49"/>
                  <a:pt x="58" y="49"/>
                  <a:pt x="58" y="49"/>
                </a:cubicBezTo>
                <a:cubicBezTo>
                  <a:pt x="58" y="104"/>
                  <a:pt x="58" y="104"/>
                  <a:pt x="58" y="104"/>
                </a:cubicBezTo>
                <a:cubicBezTo>
                  <a:pt x="58" y="105"/>
                  <a:pt x="56" y="107"/>
                  <a:pt x="55" y="107"/>
                </a:cubicBezTo>
                <a:cubicBezTo>
                  <a:pt x="53" y="107"/>
                  <a:pt x="52" y="105"/>
                  <a:pt x="52" y="104"/>
                </a:cubicBezTo>
                <a:cubicBezTo>
                  <a:pt x="52" y="49"/>
                  <a:pt x="52" y="49"/>
                  <a:pt x="52" y="49"/>
                </a:cubicBezTo>
                <a:cubicBezTo>
                  <a:pt x="38" y="49"/>
                  <a:pt x="38" y="49"/>
                  <a:pt x="38" y="4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16" name="Freeform 23"/>
          <p:cNvSpPr>
            <a:spLocks noEditPoints="1"/>
          </p:cNvSpPr>
          <p:nvPr/>
        </p:nvSpPr>
        <p:spPr bwMode="auto">
          <a:xfrm>
            <a:off x="8576390" y="3349903"/>
            <a:ext cx="202952" cy="230980"/>
          </a:xfrm>
          <a:custGeom>
            <a:avLst/>
            <a:gdLst>
              <a:gd name="T0" fmla="*/ 13 w 109"/>
              <a:gd name="T1" fmla="*/ 0 h 124"/>
              <a:gd name="T2" fmla="*/ 69 w 109"/>
              <a:gd name="T3" fmla="*/ 0 h 124"/>
              <a:gd name="T4" fmla="*/ 73 w 109"/>
              <a:gd name="T5" fmla="*/ 2 h 124"/>
              <a:gd name="T6" fmla="*/ 107 w 109"/>
              <a:gd name="T7" fmla="*/ 36 h 124"/>
              <a:gd name="T8" fmla="*/ 109 w 109"/>
              <a:gd name="T9" fmla="*/ 40 h 124"/>
              <a:gd name="T10" fmla="*/ 109 w 109"/>
              <a:gd name="T11" fmla="*/ 40 h 124"/>
              <a:gd name="T12" fmla="*/ 109 w 109"/>
              <a:gd name="T13" fmla="*/ 111 h 124"/>
              <a:gd name="T14" fmla="*/ 105 w 109"/>
              <a:gd name="T15" fmla="*/ 120 h 124"/>
              <a:gd name="T16" fmla="*/ 105 w 109"/>
              <a:gd name="T17" fmla="*/ 120 h 124"/>
              <a:gd name="T18" fmla="*/ 105 w 109"/>
              <a:gd name="T19" fmla="*/ 121 h 124"/>
              <a:gd name="T20" fmla="*/ 96 w 109"/>
              <a:gd name="T21" fmla="*/ 124 h 124"/>
              <a:gd name="T22" fmla="*/ 13 w 109"/>
              <a:gd name="T23" fmla="*/ 124 h 124"/>
              <a:gd name="T24" fmla="*/ 4 w 109"/>
              <a:gd name="T25" fmla="*/ 120 h 124"/>
              <a:gd name="T26" fmla="*/ 4 w 109"/>
              <a:gd name="T27" fmla="*/ 120 h 124"/>
              <a:gd name="T28" fmla="*/ 4 w 109"/>
              <a:gd name="T29" fmla="*/ 120 h 124"/>
              <a:gd name="T30" fmla="*/ 0 w 109"/>
              <a:gd name="T31" fmla="*/ 111 h 124"/>
              <a:gd name="T32" fmla="*/ 0 w 109"/>
              <a:gd name="T33" fmla="*/ 13 h 124"/>
              <a:gd name="T34" fmla="*/ 4 w 109"/>
              <a:gd name="T35" fmla="*/ 4 h 124"/>
              <a:gd name="T36" fmla="*/ 13 w 109"/>
              <a:gd name="T37" fmla="*/ 0 h 124"/>
              <a:gd name="T38" fmla="*/ 67 w 109"/>
              <a:gd name="T39" fmla="*/ 10 h 124"/>
              <a:gd name="T40" fmla="*/ 13 w 109"/>
              <a:gd name="T41" fmla="*/ 10 h 124"/>
              <a:gd name="T42" fmla="*/ 11 w 109"/>
              <a:gd name="T43" fmla="*/ 11 h 124"/>
              <a:gd name="T44" fmla="*/ 10 w 109"/>
              <a:gd name="T45" fmla="*/ 13 h 124"/>
              <a:gd name="T46" fmla="*/ 10 w 109"/>
              <a:gd name="T47" fmla="*/ 111 h 124"/>
              <a:gd name="T48" fmla="*/ 11 w 109"/>
              <a:gd name="T49" fmla="*/ 114 h 124"/>
              <a:gd name="T50" fmla="*/ 11 w 109"/>
              <a:gd name="T51" fmla="*/ 114 h 124"/>
              <a:gd name="T52" fmla="*/ 13 w 109"/>
              <a:gd name="T53" fmla="*/ 115 h 124"/>
              <a:gd name="T54" fmla="*/ 96 w 109"/>
              <a:gd name="T55" fmla="*/ 115 h 124"/>
              <a:gd name="T56" fmla="*/ 98 w 109"/>
              <a:gd name="T57" fmla="*/ 114 h 124"/>
              <a:gd name="T58" fmla="*/ 98 w 109"/>
              <a:gd name="T59" fmla="*/ 114 h 124"/>
              <a:gd name="T60" fmla="*/ 99 w 109"/>
              <a:gd name="T61" fmla="*/ 111 h 124"/>
              <a:gd name="T62" fmla="*/ 99 w 109"/>
              <a:gd name="T63" fmla="*/ 42 h 124"/>
              <a:gd name="T64" fmla="*/ 77 w 109"/>
              <a:gd name="T65" fmla="*/ 42 h 124"/>
              <a:gd name="T66" fmla="*/ 70 w 109"/>
              <a:gd name="T67" fmla="*/ 39 h 124"/>
              <a:gd name="T68" fmla="*/ 70 w 109"/>
              <a:gd name="T69" fmla="*/ 39 h 124"/>
              <a:gd name="T70" fmla="*/ 67 w 109"/>
              <a:gd name="T71" fmla="*/ 32 h 124"/>
              <a:gd name="T72" fmla="*/ 67 w 109"/>
              <a:gd name="T73" fmla="*/ 10 h 124"/>
              <a:gd name="T74" fmla="*/ 94 w 109"/>
              <a:gd name="T75" fmla="*/ 37 h 124"/>
              <a:gd name="T76" fmla="*/ 72 w 109"/>
              <a:gd name="T77" fmla="*/ 15 h 124"/>
              <a:gd name="T78" fmla="*/ 72 w 109"/>
              <a:gd name="T79" fmla="*/ 32 h 124"/>
              <a:gd name="T80" fmla="*/ 74 w 109"/>
              <a:gd name="T81" fmla="*/ 35 h 124"/>
              <a:gd name="T82" fmla="*/ 74 w 109"/>
              <a:gd name="T83" fmla="*/ 35 h 124"/>
              <a:gd name="T84" fmla="*/ 77 w 109"/>
              <a:gd name="T85" fmla="*/ 37 h 124"/>
              <a:gd name="T86" fmla="*/ 94 w 109"/>
              <a:gd name="T87" fmla="*/ 37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</a:cxnLst>
            <a:rect l="0" t="0" r="r" b="b"/>
            <a:pathLst>
              <a:path w="109" h="124">
                <a:moveTo>
                  <a:pt x="13" y="0"/>
                </a:moveTo>
                <a:cubicBezTo>
                  <a:pt x="69" y="0"/>
                  <a:pt x="69" y="0"/>
                  <a:pt x="69" y="0"/>
                </a:cubicBezTo>
                <a:cubicBezTo>
                  <a:pt x="71" y="0"/>
                  <a:pt x="72" y="1"/>
                  <a:pt x="73" y="2"/>
                </a:cubicBezTo>
                <a:cubicBezTo>
                  <a:pt x="107" y="36"/>
                  <a:pt x="107" y="36"/>
                  <a:pt x="107" y="36"/>
                </a:cubicBezTo>
                <a:cubicBezTo>
                  <a:pt x="108" y="37"/>
                  <a:pt x="109" y="38"/>
                  <a:pt x="109" y="40"/>
                </a:cubicBezTo>
                <a:cubicBezTo>
                  <a:pt x="109" y="40"/>
                  <a:pt x="109" y="40"/>
                  <a:pt x="109" y="40"/>
                </a:cubicBezTo>
                <a:cubicBezTo>
                  <a:pt x="109" y="111"/>
                  <a:pt x="109" y="111"/>
                  <a:pt x="109" y="111"/>
                </a:cubicBezTo>
                <a:cubicBezTo>
                  <a:pt x="109" y="115"/>
                  <a:pt x="107" y="118"/>
                  <a:pt x="105" y="120"/>
                </a:cubicBezTo>
                <a:cubicBezTo>
                  <a:pt x="105" y="120"/>
                  <a:pt x="105" y="120"/>
                  <a:pt x="105" y="120"/>
                </a:cubicBezTo>
                <a:cubicBezTo>
                  <a:pt x="105" y="121"/>
                  <a:pt x="105" y="121"/>
                  <a:pt x="105" y="121"/>
                </a:cubicBezTo>
                <a:cubicBezTo>
                  <a:pt x="102" y="123"/>
                  <a:pt x="99" y="124"/>
                  <a:pt x="96" y="124"/>
                </a:cubicBezTo>
                <a:cubicBezTo>
                  <a:pt x="13" y="124"/>
                  <a:pt x="13" y="124"/>
                  <a:pt x="13" y="124"/>
                </a:cubicBezTo>
                <a:cubicBezTo>
                  <a:pt x="9" y="124"/>
                  <a:pt x="6" y="123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4" y="120"/>
                  <a:pt x="4" y="120"/>
                  <a:pt x="4" y="120"/>
                </a:cubicBezTo>
                <a:cubicBezTo>
                  <a:pt x="2" y="118"/>
                  <a:pt x="0" y="115"/>
                  <a:pt x="0" y="111"/>
                </a:cubicBezTo>
                <a:cubicBezTo>
                  <a:pt x="0" y="13"/>
                  <a:pt x="0" y="13"/>
                  <a:pt x="0" y="13"/>
                </a:cubicBezTo>
                <a:cubicBezTo>
                  <a:pt x="0" y="10"/>
                  <a:pt x="2" y="6"/>
                  <a:pt x="4" y="4"/>
                </a:cubicBezTo>
                <a:cubicBezTo>
                  <a:pt x="6" y="2"/>
                  <a:pt x="9" y="0"/>
                  <a:pt x="13" y="0"/>
                </a:cubicBezTo>
                <a:close/>
                <a:moveTo>
                  <a:pt x="67" y="10"/>
                </a:moveTo>
                <a:cubicBezTo>
                  <a:pt x="13" y="10"/>
                  <a:pt x="13" y="10"/>
                  <a:pt x="13" y="10"/>
                </a:cubicBezTo>
                <a:cubicBezTo>
                  <a:pt x="12" y="10"/>
                  <a:pt x="11" y="10"/>
                  <a:pt x="11" y="11"/>
                </a:cubicBezTo>
                <a:cubicBezTo>
                  <a:pt x="10" y="11"/>
                  <a:pt x="10" y="12"/>
                  <a:pt x="10" y="13"/>
                </a:cubicBezTo>
                <a:cubicBezTo>
                  <a:pt x="10" y="111"/>
                  <a:pt x="10" y="111"/>
                  <a:pt x="10" y="111"/>
                </a:cubicBezTo>
                <a:cubicBezTo>
                  <a:pt x="10" y="112"/>
                  <a:pt x="10" y="113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2" y="115"/>
                  <a:pt x="13" y="115"/>
                </a:cubicBezTo>
                <a:cubicBezTo>
                  <a:pt x="96" y="115"/>
                  <a:pt x="96" y="115"/>
                  <a:pt x="96" y="115"/>
                </a:cubicBezTo>
                <a:cubicBezTo>
                  <a:pt x="97" y="115"/>
                  <a:pt x="98" y="114"/>
                  <a:pt x="98" y="114"/>
                </a:cubicBezTo>
                <a:cubicBezTo>
                  <a:pt x="98" y="114"/>
                  <a:pt x="98" y="114"/>
                  <a:pt x="98" y="114"/>
                </a:cubicBezTo>
                <a:cubicBezTo>
                  <a:pt x="99" y="113"/>
                  <a:pt x="99" y="112"/>
                  <a:pt x="99" y="111"/>
                </a:cubicBezTo>
                <a:cubicBezTo>
                  <a:pt x="99" y="42"/>
                  <a:pt x="99" y="42"/>
                  <a:pt x="99" y="42"/>
                </a:cubicBezTo>
                <a:cubicBezTo>
                  <a:pt x="77" y="42"/>
                  <a:pt x="77" y="42"/>
                  <a:pt x="77" y="42"/>
                </a:cubicBezTo>
                <a:cubicBezTo>
                  <a:pt x="74" y="42"/>
                  <a:pt x="72" y="41"/>
                  <a:pt x="70" y="39"/>
                </a:cubicBezTo>
                <a:cubicBezTo>
                  <a:pt x="70" y="39"/>
                  <a:pt x="70" y="39"/>
                  <a:pt x="70" y="39"/>
                </a:cubicBezTo>
                <a:cubicBezTo>
                  <a:pt x="68" y="37"/>
                  <a:pt x="67" y="34"/>
                  <a:pt x="67" y="32"/>
                </a:cubicBezTo>
                <a:cubicBezTo>
                  <a:pt x="67" y="10"/>
                  <a:pt x="67" y="10"/>
                  <a:pt x="67" y="10"/>
                </a:cubicBezTo>
                <a:close/>
                <a:moveTo>
                  <a:pt x="94" y="37"/>
                </a:moveTo>
                <a:cubicBezTo>
                  <a:pt x="72" y="15"/>
                  <a:pt x="72" y="15"/>
                  <a:pt x="72" y="15"/>
                </a:cubicBezTo>
                <a:cubicBezTo>
                  <a:pt x="72" y="32"/>
                  <a:pt x="72" y="32"/>
                  <a:pt x="72" y="32"/>
                </a:cubicBezTo>
                <a:cubicBezTo>
                  <a:pt x="72" y="33"/>
                  <a:pt x="73" y="34"/>
                  <a:pt x="74" y="35"/>
                </a:cubicBezTo>
                <a:cubicBezTo>
                  <a:pt x="74" y="35"/>
                  <a:pt x="74" y="35"/>
                  <a:pt x="74" y="35"/>
                </a:cubicBezTo>
                <a:cubicBezTo>
                  <a:pt x="75" y="36"/>
                  <a:pt x="76" y="37"/>
                  <a:pt x="77" y="37"/>
                </a:cubicBezTo>
                <a:cubicBezTo>
                  <a:pt x="94" y="37"/>
                  <a:pt x="94" y="37"/>
                  <a:pt x="94" y="3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17" name="Freeform 33"/>
          <p:cNvSpPr>
            <a:spLocks noEditPoints="1"/>
          </p:cNvSpPr>
          <p:nvPr/>
        </p:nvSpPr>
        <p:spPr bwMode="auto">
          <a:xfrm>
            <a:off x="8973360" y="2953026"/>
            <a:ext cx="216993" cy="230980"/>
          </a:xfrm>
          <a:custGeom>
            <a:avLst/>
            <a:gdLst>
              <a:gd name="T0" fmla="*/ 63 w 117"/>
              <a:gd name="T1" fmla="*/ 103 h 124"/>
              <a:gd name="T2" fmla="*/ 54 w 117"/>
              <a:gd name="T3" fmla="*/ 103 h 124"/>
              <a:gd name="T4" fmla="*/ 24 w 117"/>
              <a:gd name="T5" fmla="*/ 20 h 124"/>
              <a:gd name="T6" fmla="*/ 24 w 117"/>
              <a:gd name="T7" fmla="*/ 29 h 124"/>
              <a:gd name="T8" fmla="*/ 24 w 117"/>
              <a:gd name="T9" fmla="*/ 20 h 124"/>
              <a:gd name="T10" fmla="*/ 97 w 117"/>
              <a:gd name="T11" fmla="*/ 25 h 124"/>
              <a:gd name="T12" fmla="*/ 88 w 117"/>
              <a:gd name="T13" fmla="*/ 25 h 124"/>
              <a:gd name="T14" fmla="*/ 59 w 117"/>
              <a:gd name="T15" fmla="*/ 90 h 124"/>
              <a:gd name="T16" fmla="*/ 86 w 117"/>
              <a:gd name="T17" fmla="*/ 39 h 124"/>
              <a:gd name="T18" fmla="*/ 83 w 117"/>
              <a:gd name="T19" fmla="*/ 36 h 124"/>
              <a:gd name="T20" fmla="*/ 37 w 117"/>
              <a:gd name="T21" fmla="*/ 34 h 124"/>
              <a:gd name="T22" fmla="*/ 34 w 117"/>
              <a:gd name="T23" fmla="*/ 36 h 124"/>
              <a:gd name="T24" fmla="*/ 41 w 117"/>
              <a:gd name="T25" fmla="*/ 68 h 124"/>
              <a:gd name="T26" fmla="*/ 82 w 117"/>
              <a:gd name="T27" fmla="*/ 71 h 124"/>
              <a:gd name="T28" fmla="*/ 60 w 117"/>
              <a:gd name="T29" fmla="*/ 96 h 124"/>
              <a:gd name="T30" fmla="*/ 36 w 117"/>
              <a:gd name="T31" fmla="*/ 71 h 124"/>
              <a:gd name="T32" fmla="*/ 27 w 117"/>
              <a:gd name="T33" fmla="*/ 36 h 124"/>
              <a:gd name="T34" fmla="*/ 30 w 117"/>
              <a:gd name="T35" fmla="*/ 33 h 124"/>
              <a:gd name="T36" fmla="*/ 35 w 117"/>
              <a:gd name="T37" fmla="*/ 28 h 124"/>
              <a:gd name="T38" fmla="*/ 82 w 117"/>
              <a:gd name="T39" fmla="*/ 28 h 124"/>
              <a:gd name="T40" fmla="*/ 87 w 117"/>
              <a:gd name="T41" fmla="*/ 33 h 124"/>
              <a:gd name="T42" fmla="*/ 91 w 117"/>
              <a:gd name="T43" fmla="*/ 36 h 124"/>
              <a:gd name="T44" fmla="*/ 92 w 117"/>
              <a:gd name="T45" fmla="*/ 38 h 124"/>
              <a:gd name="T46" fmla="*/ 59 w 117"/>
              <a:gd name="T47" fmla="*/ 114 h 124"/>
              <a:gd name="T48" fmla="*/ 108 w 117"/>
              <a:gd name="T49" fmla="*/ 26 h 124"/>
              <a:gd name="T50" fmla="*/ 24 w 117"/>
              <a:gd name="T51" fmla="*/ 10 h 124"/>
              <a:gd name="T52" fmla="*/ 9 w 117"/>
              <a:gd name="T53" fmla="*/ 29 h 124"/>
              <a:gd name="T54" fmla="*/ 61 w 117"/>
              <a:gd name="T55" fmla="*/ 124 h 124"/>
              <a:gd name="T56" fmla="*/ 0 w 117"/>
              <a:gd name="T57" fmla="*/ 29 h 124"/>
              <a:gd name="T58" fmla="*/ 0 w 117"/>
              <a:gd name="T59" fmla="*/ 22 h 124"/>
              <a:gd name="T60" fmla="*/ 15 w 117"/>
              <a:gd name="T61" fmla="*/ 5 h 124"/>
              <a:gd name="T62" fmla="*/ 15 w 117"/>
              <a:gd name="T63" fmla="*/ 5 h 124"/>
              <a:gd name="T64" fmla="*/ 97 w 117"/>
              <a:gd name="T65" fmla="*/ 0 h 124"/>
              <a:gd name="T66" fmla="*/ 102 w 117"/>
              <a:gd name="T67" fmla="*/ 5 h 124"/>
              <a:gd name="T68" fmla="*/ 113 w 117"/>
              <a:gd name="T69" fmla="*/ 17 h 124"/>
              <a:gd name="T70" fmla="*/ 117 w 117"/>
              <a:gd name="T71" fmla="*/ 22 h 124"/>
              <a:gd name="T72" fmla="*/ 117 w 117"/>
              <a:gd name="T73" fmla="*/ 29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17" h="124">
                <a:moveTo>
                  <a:pt x="59" y="98"/>
                </a:moveTo>
                <a:cubicBezTo>
                  <a:pt x="61" y="98"/>
                  <a:pt x="63" y="100"/>
                  <a:pt x="63" y="103"/>
                </a:cubicBezTo>
                <a:cubicBezTo>
                  <a:pt x="63" y="105"/>
                  <a:pt x="61" y="108"/>
                  <a:pt x="59" y="108"/>
                </a:cubicBezTo>
                <a:cubicBezTo>
                  <a:pt x="56" y="108"/>
                  <a:pt x="54" y="105"/>
                  <a:pt x="54" y="103"/>
                </a:cubicBezTo>
                <a:cubicBezTo>
                  <a:pt x="54" y="100"/>
                  <a:pt x="56" y="98"/>
                  <a:pt x="59" y="98"/>
                </a:cubicBezTo>
                <a:close/>
                <a:moveTo>
                  <a:pt x="24" y="20"/>
                </a:moveTo>
                <a:cubicBezTo>
                  <a:pt x="27" y="20"/>
                  <a:pt x="29" y="22"/>
                  <a:pt x="29" y="25"/>
                </a:cubicBezTo>
                <a:cubicBezTo>
                  <a:pt x="29" y="27"/>
                  <a:pt x="27" y="29"/>
                  <a:pt x="24" y="29"/>
                </a:cubicBezTo>
                <a:cubicBezTo>
                  <a:pt x="22" y="29"/>
                  <a:pt x="20" y="27"/>
                  <a:pt x="20" y="25"/>
                </a:cubicBezTo>
                <a:cubicBezTo>
                  <a:pt x="20" y="22"/>
                  <a:pt x="22" y="20"/>
                  <a:pt x="24" y="20"/>
                </a:cubicBezTo>
                <a:close/>
                <a:moveTo>
                  <a:pt x="93" y="20"/>
                </a:moveTo>
                <a:cubicBezTo>
                  <a:pt x="95" y="20"/>
                  <a:pt x="97" y="22"/>
                  <a:pt x="97" y="25"/>
                </a:cubicBezTo>
                <a:cubicBezTo>
                  <a:pt x="97" y="27"/>
                  <a:pt x="95" y="29"/>
                  <a:pt x="93" y="29"/>
                </a:cubicBezTo>
                <a:cubicBezTo>
                  <a:pt x="90" y="29"/>
                  <a:pt x="88" y="27"/>
                  <a:pt x="88" y="25"/>
                </a:cubicBezTo>
                <a:cubicBezTo>
                  <a:pt x="88" y="22"/>
                  <a:pt x="90" y="20"/>
                  <a:pt x="93" y="20"/>
                </a:cubicBezTo>
                <a:close/>
                <a:moveTo>
                  <a:pt x="59" y="90"/>
                </a:moveTo>
                <a:cubicBezTo>
                  <a:pt x="66" y="84"/>
                  <a:pt x="72" y="77"/>
                  <a:pt x="76" y="68"/>
                </a:cubicBezTo>
                <a:cubicBezTo>
                  <a:pt x="81" y="59"/>
                  <a:pt x="84" y="49"/>
                  <a:pt x="86" y="39"/>
                </a:cubicBezTo>
                <a:cubicBezTo>
                  <a:pt x="85" y="38"/>
                  <a:pt x="84" y="37"/>
                  <a:pt x="83" y="36"/>
                </a:cubicBezTo>
                <a:cubicBezTo>
                  <a:pt x="83" y="36"/>
                  <a:pt x="83" y="36"/>
                  <a:pt x="83" y="36"/>
                </a:cubicBezTo>
                <a:cubicBezTo>
                  <a:pt x="82" y="35"/>
                  <a:pt x="81" y="35"/>
                  <a:pt x="81" y="34"/>
                </a:cubicBezTo>
                <a:cubicBezTo>
                  <a:pt x="37" y="34"/>
                  <a:pt x="37" y="34"/>
                  <a:pt x="37" y="34"/>
                </a:cubicBezTo>
                <a:cubicBezTo>
                  <a:pt x="36" y="35"/>
                  <a:pt x="35" y="36"/>
                  <a:pt x="34" y="36"/>
                </a:cubicBezTo>
                <a:cubicBezTo>
                  <a:pt x="34" y="36"/>
                  <a:pt x="34" y="36"/>
                  <a:pt x="34" y="36"/>
                </a:cubicBezTo>
                <a:cubicBezTo>
                  <a:pt x="33" y="37"/>
                  <a:pt x="33" y="38"/>
                  <a:pt x="32" y="39"/>
                </a:cubicBezTo>
                <a:cubicBezTo>
                  <a:pt x="33" y="49"/>
                  <a:pt x="36" y="59"/>
                  <a:pt x="41" y="68"/>
                </a:cubicBezTo>
                <a:cubicBezTo>
                  <a:pt x="45" y="77"/>
                  <a:pt x="51" y="84"/>
                  <a:pt x="59" y="90"/>
                </a:cubicBezTo>
                <a:close/>
                <a:moveTo>
                  <a:pt x="82" y="71"/>
                </a:moveTo>
                <a:cubicBezTo>
                  <a:pt x="76" y="81"/>
                  <a:pt x="69" y="89"/>
                  <a:pt x="60" y="96"/>
                </a:cubicBezTo>
                <a:cubicBezTo>
                  <a:pt x="60" y="96"/>
                  <a:pt x="60" y="96"/>
                  <a:pt x="60" y="96"/>
                </a:cubicBezTo>
                <a:cubicBezTo>
                  <a:pt x="59" y="97"/>
                  <a:pt x="58" y="97"/>
                  <a:pt x="57" y="96"/>
                </a:cubicBezTo>
                <a:cubicBezTo>
                  <a:pt x="48" y="90"/>
                  <a:pt x="41" y="81"/>
                  <a:pt x="36" y="71"/>
                </a:cubicBezTo>
                <a:cubicBezTo>
                  <a:pt x="30" y="61"/>
                  <a:pt x="27" y="50"/>
                  <a:pt x="26" y="38"/>
                </a:cubicBezTo>
                <a:cubicBezTo>
                  <a:pt x="26" y="37"/>
                  <a:pt x="26" y="36"/>
                  <a:pt x="27" y="36"/>
                </a:cubicBezTo>
                <a:cubicBezTo>
                  <a:pt x="28" y="35"/>
                  <a:pt x="29" y="34"/>
                  <a:pt x="30" y="33"/>
                </a:cubicBezTo>
                <a:cubicBezTo>
                  <a:pt x="30" y="33"/>
                  <a:pt x="30" y="33"/>
                  <a:pt x="30" y="33"/>
                </a:cubicBezTo>
                <a:cubicBezTo>
                  <a:pt x="31" y="31"/>
                  <a:pt x="32" y="30"/>
                  <a:pt x="33" y="29"/>
                </a:cubicBezTo>
                <a:cubicBezTo>
                  <a:pt x="33" y="28"/>
                  <a:pt x="34" y="28"/>
                  <a:pt x="35" y="28"/>
                </a:cubicBezTo>
                <a:cubicBezTo>
                  <a:pt x="82" y="28"/>
                  <a:pt x="82" y="28"/>
                  <a:pt x="82" y="28"/>
                </a:cubicBezTo>
                <a:cubicBezTo>
                  <a:pt x="82" y="28"/>
                  <a:pt x="82" y="28"/>
                  <a:pt x="82" y="28"/>
                </a:cubicBezTo>
                <a:cubicBezTo>
                  <a:pt x="83" y="28"/>
                  <a:pt x="84" y="28"/>
                  <a:pt x="84" y="29"/>
                </a:cubicBezTo>
                <a:cubicBezTo>
                  <a:pt x="85" y="30"/>
                  <a:pt x="86" y="31"/>
                  <a:pt x="87" y="33"/>
                </a:cubicBezTo>
                <a:cubicBezTo>
                  <a:pt x="87" y="33"/>
                  <a:pt x="87" y="33"/>
                  <a:pt x="87" y="33"/>
                </a:cubicBezTo>
                <a:cubicBezTo>
                  <a:pt x="88" y="34"/>
                  <a:pt x="89" y="35"/>
                  <a:pt x="91" y="36"/>
                </a:cubicBezTo>
                <a:cubicBezTo>
                  <a:pt x="91" y="36"/>
                  <a:pt x="91" y="36"/>
                  <a:pt x="91" y="36"/>
                </a:cubicBezTo>
                <a:cubicBezTo>
                  <a:pt x="91" y="36"/>
                  <a:pt x="92" y="37"/>
                  <a:pt x="92" y="38"/>
                </a:cubicBezTo>
                <a:cubicBezTo>
                  <a:pt x="90" y="50"/>
                  <a:pt x="87" y="61"/>
                  <a:pt x="82" y="71"/>
                </a:cubicBezTo>
                <a:close/>
                <a:moveTo>
                  <a:pt x="59" y="114"/>
                </a:moveTo>
                <a:cubicBezTo>
                  <a:pt x="90" y="98"/>
                  <a:pt x="108" y="63"/>
                  <a:pt x="108" y="29"/>
                </a:cubicBezTo>
                <a:cubicBezTo>
                  <a:pt x="108" y="26"/>
                  <a:pt x="108" y="26"/>
                  <a:pt x="108" y="26"/>
                </a:cubicBezTo>
                <a:cubicBezTo>
                  <a:pt x="101" y="23"/>
                  <a:pt x="95" y="17"/>
                  <a:pt x="93" y="10"/>
                </a:cubicBezTo>
                <a:cubicBezTo>
                  <a:pt x="24" y="10"/>
                  <a:pt x="24" y="10"/>
                  <a:pt x="24" y="10"/>
                </a:cubicBezTo>
                <a:cubicBezTo>
                  <a:pt x="22" y="17"/>
                  <a:pt x="17" y="23"/>
                  <a:pt x="9" y="26"/>
                </a:cubicBezTo>
                <a:cubicBezTo>
                  <a:pt x="9" y="29"/>
                  <a:pt x="9" y="29"/>
                  <a:pt x="9" y="29"/>
                </a:cubicBezTo>
                <a:cubicBezTo>
                  <a:pt x="9" y="63"/>
                  <a:pt x="27" y="98"/>
                  <a:pt x="59" y="114"/>
                </a:cubicBezTo>
                <a:close/>
                <a:moveTo>
                  <a:pt x="61" y="124"/>
                </a:moveTo>
                <a:cubicBezTo>
                  <a:pt x="60" y="124"/>
                  <a:pt x="58" y="124"/>
                  <a:pt x="57" y="124"/>
                </a:cubicBezTo>
                <a:cubicBezTo>
                  <a:pt x="21" y="107"/>
                  <a:pt x="0" y="68"/>
                  <a:pt x="0" y="29"/>
                </a:cubicBezTo>
                <a:cubicBezTo>
                  <a:pt x="0" y="28"/>
                  <a:pt x="0" y="27"/>
                  <a:pt x="0" y="25"/>
                </a:cubicBezTo>
                <a:cubicBezTo>
                  <a:pt x="0" y="24"/>
                  <a:pt x="0" y="23"/>
                  <a:pt x="0" y="22"/>
                </a:cubicBezTo>
                <a:cubicBezTo>
                  <a:pt x="0" y="20"/>
                  <a:pt x="2" y="18"/>
                  <a:pt x="4" y="17"/>
                </a:cubicBezTo>
                <a:cubicBezTo>
                  <a:pt x="10" y="17"/>
                  <a:pt x="15" y="11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5"/>
                  <a:pt x="15" y="5"/>
                  <a:pt x="15" y="5"/>
                </a:cubicBezTo>
                <a:cubicBezTo>
                  <a:pt x="15" y="3"/>
                  <a:pt x="17" y="0"/>
                  <a:pt x="20" y="0"/>
                </a:cubicBezTo>
                <a:cubicBezTo>
                  <a:pt x="97" y="0"/>
                  <a:pt x="97" y="0"/>
                  <a:pt x="97" y="0"/>
                </a:cubicBezTo>
                <a:cubicBezTo>
                  <a:pt x="98" y="0"/>
                  <a:pt x="98" y="0"/>
                  <a:pt x="98" y="0"/>
                </a:cubicBezTo>
                <a:cubicBezTo>
                  <a:pt x="100" y="0"/>
                  <a:pt x="102" y="3"/>
                  <a:pt x="102" y="5"/>
                </a:cubicBezTo>
                <a:cubicBezTo>
                  <a:pt x="102" y="5"/>
                  <a:pt x="102" y="5"/>
                  <a:pt x="102" y="5"/>
                </a:cubicBezTo>
                <a:cubicBezTo>
                  <a:pt x="102" y="11"/>
                  <a:pt x="107" y="16"/>
                  <a:pt x="113" y="17"/>
                </a:cubicBezTo>
                <a:cubicBezTo>
                  <a:pt x="113" y="17"/>
                  <a:pt x="113" y="17"/>
                  <a:pt x="113" y="17"/>
                </a:cubicBezTo>
                <a:cubicBezTo>
                  <a:pt x="115" y="17"/>
                  <a:pt x="117" y="19"/>
                  <a:pt x="117" y="22"/>
                </a:cubicBezTo>
                <a:cubicBezTo>
                  <a:pt x="117" y="23"/>
                  <a:pt x="117" y="24"/>
                  <a:pt x="117" y="25"/>
                </a:cubicBezTo>
                <a:cubicBezTo>
                  <a:pt x="117" y="27"/>
                  <a:pt x="117" y="28"/>
                  <a:pt x="117" y="29"/>
                </a:cubicBezTo>
                <a:cubicBezTo>
                  <a:pt x="117" y="68"/>
                  <a:pt x="97" y="107"/>
                  <a:pt x="61" y="12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18" name="Freeform 37"/>
          <p:cNvSpPr>
            <a:spLocks noEditPoints="1"/>
          </p:cNvSpPr>
          <p:nvPr/>
        </p:nvSpPr>
        <p:spPr bwMode="auto">
          <a:xfrm>
            <a:off x="10630161" y="3024490"/>
            <a:ext cx="231033" cy="159516"/>
          </a:xfrm>
          <a:custGeom>
            <a:avLst/>
            <a:gdLst>
              <a:gd name="T0" fmla="*/ 99 w 124"/>
              <a:gd name="T1" fmla="*/ 77 h 86"/>
              <a:gd name="T2" fmla="*/ 110 w 124"/>
              <a:gd name="T3" fmla="*/ 72 h 86"/>
              <a:gd name="T4" fmla="*/ 111 w 124"/>
              <a:gd name="T5" fmla="*/ 52 h 86"/>
              <a:gd name="T6" fmla="*/ 98 w 124"/>
              <a:gd name="T7" fmla="*/ 42 h 86"/>
              <a:gd name="T8" fmla="*/ 98 w 124"/>
              <a:gd name="T9" fmla="*/ 42 h 86"/>
              <a:gd name="T10" fmla="*/ 65 w 124"/>
              <a:gd name="T11" fmla="*/ 9 h 86"/>
              <a:gd name="T12" fmla="*/ 35 w 124"/>
              <a:gd name="T13" fmla="*/ 29 h 86"/>
              <a:gd name="T14" fmla="*/ 16 w 124"/>
              <a:gd name="T15" fmla="*/ 39 h 86"/>
              <a:gd name="T16" fmla="*/ 16 w 124"/>
              <a:gd name="T17" fmla="*/ 70 h 86"/>
              <a:gd name="T18" fmla="*/ 16 w 124"/>
              <a:gd name="T19" fmla="*/ 70 h 86"/>
              <a:gd name="T20" fmla="*/ 99 w 124"/>
              <a:gd name="T21" fmla="*/ 77 h 86"/>
              <a:gd name="T22" fmla="*/ 33 w 124"/>
              <a:gd name="T23" fmla="*/ 48 h 86"/>
              <a:gd name="T24" fmla="*/ 43 w 124"/>
              <a:gd name="T25" fmla="*/ 54 h 86"/>
              <a:gd name="T26" fmla="*/ 46 w 124"/>
              <a:gd name="T27" fmla="*/ 34 h 86"/>
              <a:gd name="T28" fmla="*/ 48 w 124"/>
              <a:gd name="T29" fmla="*/ 54 h 86"/>
              <a:gd name="T30" fmla="*/ 58 w 124"/>
              <a:gd name="T31" fmla="*/ 48 h 86"/>
              <a:gd name="T32" fmla="*/ 48 w 124"/>
              <a:gd name="T33" fmla="*/ 63 h 86"/>
              <a:gd name="T34" fmla="*/ 47 w 124"/>
              <a:gd name="T35" fmla="*/ 63 h 86"/>
              <a:gd name="T36" fmla="*/ 47 w 124"/>
              <a:gd name="T37" fmla="*/ 63 h 86"/>
              <a:gd name="T38" fmla="*/ 47 w 124"/>
              <a:gd name="T39" fmla="*/ 63 h 86"/>
              <a:gd name="T40" fmla="*/ 44 w 124"/>
              <a:gd name="T41" fmla="*/ 63 h 86"/>
              <a:gd name="T42" fmla="*/ 44 w 124"/>
              <a:gd name="T43" fmla="*/ 63 h 86"/>
              <a:gd name="T44" fmla="*/ 44 w 124"/>
              <a:gd name="T45" fmla="*/ 63 h 86"/>
              <a:gd name="T46" fmla="*/ 43 w 124"/>
              <a:gd name="T47" fmla="*/ 63 h 86"/>
              <a:gd name="T48" fmla="*/ 66 w 124"/>
              <a:gd name="T49" fmla="*/ 50 h 86"/>
              <a:gd name="T50" fmla="*/ 62 w 124"/>
              <a:gd name="T51" fmla="*/ 46 h 86"/>
              <a:gd name="T52" fmla="*/ 73 w 124"/>
              <a:gd name="T53" fmla="*/ 35 h 86"/>
              <a:gd name="T54" fmla="*/ 73 w 124"/>
              <a:gd name="T55" fmla="*/ 35 h 86"/>
              <a:gd name="T56" fmla="*/ 73 w 124"/>
              <a:gd name="T57" fmla="*/ 35 h 86"/>
              <a:gd name="T58" fmla="*/ 75 w 124"/>
              <a:gd name="T59" fmla="*/ 34 h 86"/>
              <a:gd name="T60" fmla="*/ 76 w 124"/>
              <a:gd name="T61" fmla="*/ 35 h 86"/>
              <a:gd name="T62" fmla="*/ 77 w 124"/>
              <a:gd name="T63" fmla="*/ 35 h 86"/>
              <a:gd name="T64" fmla="*/ 77 w 124"/>
              <a:gd name="T65" fmla="*/ 35 h 86"/>
              <a:gd name="T66" fmla="*/ 87 w 124"/>
              <a:gd name="T67" fmla="*/ 46 h 86"/>
              <a:gd name="T68" fmla="*/ 83 w 124"/>
              <a:gd name="T69" fmla="*/ 50 h 86"/>
              <a:gd name="T70" fmla="*/ 78 w 124"/>
              <a:gd name="T71" fmla="*/ 61 h 86"/>
              <a:gd name="T72" fmla="*/ 72 w 124"/>
              <a:gd name="T73" fmla="*/ 61 h 86"/>
              <a:gd name="T74" fmla="*/ 66 w 124"/>
              <a:gd name="T75" fmla="*/ 50 h 86"/>
              <a:gd name="T76" fmla="*/ 99 w 124"/>
              <a:gd name="T77" fmla="*/ 86 h 86"/>
              <a:gd name="T78" fmla="*/ 32 w 124"/>
              <a:gd name="T79" fmla="*/ 86 h 86"/>
              <a:gd name="T80" fmla="*/ 10 w 124"/>
              <a:gd name="T81" fmla="*/ 77 h 86"/>
              <a:gd name="T82" fmla="*/ 9 w 124"/>
              <a:gd name="T83" fmla="*/ 32 h 86"/>
              <a:gd name="T84" fmla="*/ 42 w 124"/>
              <a:gd name="T85" fmla="*/ 6 h 86"/>
              <a:gd name="T86" fmla="*/ 95 w 124"/>
              <a:gd name="T87" fmla="*/ 12 h 86"/>
              <a:gd name="T88" fmla="*/ 118 w 124"/>
              <a:gd name="T89" fmla="*/ 46 h 86"/>
              <a:gd name="T90" fmla="*/ 117 w 124"/>
              <a:gd name="T91" fmla="*/ 79 h 86"/>
              <a:gd name="T92" fmla="*/ 117 w 124"/>
              <a:gd name="T93" fmla="*/ 79 h 8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124" h="86">
                <a:moveTo>
                  <a:pt x="99" y="77"/>
                </a:moveTo>
                <a:cubicBezTo>
                  <a:pt x="99" y="77"/>
                  <a:pt x="99" y="77"/>
                  <a:pt x="99" y="77"/>
                </a:cubicBezTo>
                <a:cubicBezTo>
                  <a:pt x="104" y="77"/>
                  <a:pt x="107" y="75"/>
                  <a:pt x="110" y="72"/>
                </a:cubicBezTo>
                <a:cubicBezTo>
                  <a:pt x="110" y="72"/>
                  <a:pt x="110" y="72"/>
                  <a:pt x="110" y="72"/>
                </a:cubicBezTo>
                <a:cubicBezTo>
                  <a:pt x="113" y="70"/>
                  <a:pt x="114" y="66"/>
                  <a:pt x="114" y="62"/>
                </a:cubicBezTo>
                <a:cubicBezTo>
                  <a:pt x="114" y="58"/>
                  <a:pt x="113" y="54"/>
                  <a:pt x="111" y="52"/>
                </a:cubicBezTo>
                <a:cubicBezTo>
                  <a:pt x="109" y="49"/>
                  <a:pt x="105" y="47"/>
                  <a:pt x="102" y="47"/>
                </a:cubicBezTo>
                <a:cubicBezTo>
                  <a:pt x="100" y="46"/>
                  <a:pt x="98" y="44"/>
                  <a:pt x="98" y="42"/>
                </a:cubicBezTo>
                <a:cubicBezTo>
                  <a:pt x="98" y="42"/>
                  <a:pt x="98" y="42"/>
                  <a:pt x="98" y="42"/>
                </a:cubicBezTo>
                <a:cubicBezTo>
                  <a:pt x="98" y="42"/>
                  <a:pt x="98" y="42"/>
                  <a:pt x="98" y="42"/>
                </a:cubicBezTo>
                <a:cubicBezTo>
                  <a:pt x="98" y="33"/>
                  <a:pt x="94" y="25"/>
                  <a:pt x="88" y="19"/>
                </a:cubicBezTo>
                <a:cubicBezTo>
                  <a:pt x="82" y="13"/>
                  <a:pt x="74" y="9"/>
                  <a:pt x="65" y="9"/>
                </a:cubicBezTo>
                <a:cubicBezTo>
                  <a:pt x="58" y="9"/>
                  <a:pt x="52" y="11"/>
                  <a:pt x="47" y="14"/>
                </a:cubicBezTo>
                <a:cubicBezTo>
                  <a:pt x="42" y="18"/>
                  <a:pt x="37" y="23"/>
                  <a:pt x="35" y="29"/>
                </a:cubicBezTo>
                <a:cubicBezTo>
                  <a:pt x="34" y="31"/>
                  <a:pt x="32" y="32"/>
                  <a:pt x="31" y="32"/>
                </a:cubicBezTo>
                <a:cubicBezTo>
                  <a:pt x="25" y="32"/>
                  <a:pt x="20" y="35"/>
                  <a:pt x="16" y="39"/>
                </a:cubicBezTo>
                <a:cubicBezTo>
                  <a:pt x="12" y="43"/>
                  <a:pt x="10" y="48"/>
                  <a:pt x="10" y="54"/>
                </a:cubicBezTo>
                <a:cubicBezTo>
                  <a:pt x="10" y="60"/>
                  <a:pt x="12" y="66"/>
                  <a:pt x="16" y="70"/>
                </a:cubicBezTo>
                <a:cubicBezTo>
                  <a:pt x="16" y="70"/>
                  <a:pt x="16" y="70"/>
                  <a:pt x="16" y="70"/>
                </a:cubicBezTo>
                <a:cubicBezTo>
                  <a:pt x="16" y="70"/>
                  <a:pt x="16" y="70"/>
                  <a:pt x="16" y="70"/>
                </a:cubicBezTo>
                <a:cubicBezTo>
                  <a:pt x="20" y="74"/>
                  <a:pt x="26" y="77"/>
                  <a:pt x="32" y="77"/>
                </a:cubicBezTo>
                <a:cubicBezTo>
                  <a:pt x="99" y="77"/>
                  <a:pt x="99" y="77"/>
                  <a:pt x="99" y="77"/>
                </a:cubicBezTo>
                <a:close/>
                <a:moveTo>
                  <a:pt x="33" y="52"/>
                </a:moveTo>
                <a:cubicBezTo>
                  <a:pt x="32" y="51"/>
                  <a:pt x="32" y="49"/>
                  <a:pt x="33" y="48"/>
                </a:cubicBezTo>
                <a:cubicBezTo>
                  <a:pt x="34" y="47"/>
                  <a:pt x="36" y="47"/>
                  <a:pt x="37" y="48"/>
                </a:cubicBezTo>
                <a:cubicBezTo>
                  <a:pt x="43" y="54"/>
                  <a:pt x="43" y="54"/>
                  <a:pt x="43" y="54"/>
                </a:cubicBezTo>
                <a:cubicBezTo>
                  <a:pt x="43" y="37"/>
                  <a:pt x="43" y="37"/>
                  <a:pt x="43" y="37"/>
                </a:cubicBezTo>
                <a:cubicBezTo>
                  <a:pt x="43" y="36"/>
                  <a:pt x="44" y="34"/>
                  <a:pt x="46" y="34"/>
                </a:cubicBezTo>
                <a:cubicBezTo>
                  <a:pt x="47" y="34"/>
                  <a:pt x="48" y="36"/>
                  <a:pt x="48" y="37"/>
                </a:cubicBezTo>
                <a:cubicBezTo>
                  <a:pt x="48" y="54"/>
                  <a:pt x="48" y="54"/>
                  <a:pt x="48" y="54"/>
                </a:cubicBezTo>
                <a:cubicBezTo>
                  <a:pt x="54" y="48"/>
                  <a:pt x="54" y="48"/>
                  <a:pt x="54" y="48"/>
                </a:cubicBezTo>
                <a:cubicBezTo>
                  <a:pt x="55" y="47"/>
                  <a:pt x="57" y="47"/>
                  <a:pt x="58" y="48"/>
                </a:cubicBezTo>
                <a:cubicBezTo>
                  <a:pt x="59" y="49"/>
                  <a:pt x="59" y="51"/>
                  <a:pt x="58" y="52"/>
                </a:cubicBezTo>
                <a:cubicBezTo>
                  <a:pt x="48" y="63"/>
                  <a:pt x="48" y="63"/>
                  <a:pt x="48" y="63"/>
                </a:cubicBezTo>
                <a:cubicBezTo>
                  <a:pt x="48" y="63"/>
                  <a:pt x="48" y="63"/>
                  <a:pt x="48" y="63"/>
                </a:cubicBezTo>
                <a:cubicBezTo>
                  <a:pt x="47" y="63"/>
                  <a:pt x="47" y="63"/>
                  <a:pt x="47" y="63"/>
                </a:cubicBezTo>
                <a:cubicBezTo>
                  <a:pt x="47" y="63"/>
                  <a:pt x="47" y="63"/>
                  <a:pt x="47" y="63"/>
                </a:cubicBezTo>
                <a:cubicBezTo>
                  <a:pt x="47" y="63"/>
                  <a:pt x="47" y="63"/>
                  <a:pt x="47" y="63"/>
                </a:cubicBezTo>
                <a:cubicBezTo>
                  <a:pt x="47" y="63"/>
                  <a:pt x="47" y="63"/>
                  <a:pt x="47" y="63"/>
                </a:cubicBezTo>
                <a:cubicBezTo>
                  <a:pt x="47" y="63"/>
                  <a:pt x="47" y="63"/>
                  <a:pt x="47" y="63"/>
                </a:cubicBezTo>
                <a:cubicBezTo>
                  <a:pt x="47" y="64"/>
                  <a:pt x="46" y="64"/>
                  <a:pt x="46" y="64"/>
                </a:cubicBezTo>
                <a:cubicBezTo>
                  <a:pt x="45" y="64"/>
                  <a:pt x="45" y="64"/>
                  <a:pt x="44" y="63"/>
                </a:cubicBezTo>
                <a:cubicBezTo>
                  <a:pt x="44" y="63"/>
                  <a:pt x="44" y="63"/>
                  <a:pt x="44" y="63"/>
                </a:cubicBezTo>
                <a:cubicBezTo>
                  <a:pt x="44" y="63"/>
                  <a:pt x="44" y="63"/>
                  <a:pt x="44" y="63"/>
                </a:cubicBezTo>
                <a:cubicBezTo>
                  <a:pt x="44" y="63"/>
                  <a:pt x="44" y="63"/>
                  <a:pt x="44" y="63"/>
                </a:cubicBezTo>
                <a:cubicBezTo>
                  <a:pt x="44" y="63"/>
                  <a:pt x="44" y="63"/>
                  <a:pt x="44" y="63"/>
                </a:cubicBezTo>
                <a:cubicBezTo>
                  <a:pt x="44" y="63"/>
                  <a:pt x="44" y="63"/>
                  <a:pt x="44" y="63"/>
                </a:cubicBezTo>
                <a:cubicBezTo>
                  <a:pt x="43" y="63"/>
                  <a:pt x="43" y="63"/>
                  <a:pt x="43" y="63"/>
                </a:cubicBezTo>
                <a:cubicBezTo>
                  <a:pt x="33" y="52"/>
                  <a:pt x="33" y="52"/>
                  <a:pt x="33" y="52"/>
                </a:cubicBezTo>
                <a:close/>
                <a:moveTo>
                  <a:pt x="66" y="50"/>
                </a:moveTo>
                <a:cubicBezTo>
                  <a:pt x="65" y="51"/>
                  <a:pt x="63" y="51"/>
                  <a:pt x="62" y="50"/>
                </a:cubicBezTo>
                <a:cubicBezTo>
                  <a:pt x="61" y="49"/>
                  <a:pt x="61" y="47"/>
                  <a:pt x="62" y="46"/>
                </a:cubicBezTo>
                <a:cubicBezTo>
                  <a:pt x="73" y="35"/>
                  <a:pt x="73" y="35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3" y="35"/>
                  <a:pt x="73" y="35"/>
                  <a:pt x="73" y="35"/>
                </a:cubicBezTo>
                <a:cubicBezTo>
                  <a:pt x="74" y="35"/>
                  <a:pt x="74" y="34"/>
                  <a:pt x="75" y="34"/>
                </a:cubicBezTo>
                <a:cubicBezTo>
                  <a:pt x="75" y="34"/>
                  <a:pt x="76" y="35"/>
                  <a:pt x="76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76" y="35"/>
                  <a:pt x="76" y="35"/>
                </a:cubicBezTo>
                <a:cubicBezTo>
                  <a:pt x="76" y="35"/>
                  <a:pt x="76" y="35"/>
                  <a:pt x="77" y="35"/>
                </a:cubicBezTo>
                <a:cubicBezTo>
                  <a:pt x="77" y="35"/>
                  <a:pt x="77" y="35"/>
                  <a:pt x="77" y="35"/>
                </a:cubicBezTo>
                <a:cubicBezTo>
                  <a:pt x="77" y="35"/>
                  <a:pt x="77" y="35"/>
                  <a:pt x="77" y="35"/>
                </a:cubicBezTo>
                <a:cubicBezTo>
                  <a:pt x="77" y="35"/>
                  <a:pt x="77" y="35"/>
                  <a:pt x="77" y="35"/>
                </a:cubicBezTo>
                <a:cubicBezTo>
                  <a:pt x="87" y="46"/>
                  <a:pt x="87" y="46"/>
                  <a:pt x="87" y="46"/>
                </a:cubicBezTo>
                <a:cubicBezTo>
                  <a:pt x="88" y="47"/>
                  <a:pt x="88" y="49"/>
                  <a:pt x="87" y="50"/>
                </a:cubicBezTo>
                <a:cubicBezTo>
                  <a:pt x="86" y="51"/>
                  <a:pt x="84" y="51"/>
                  <a:pt x="83" y="50"/>
                </a:cubicBezTo>
                <a:cubicBezTo>
                  <a:pt x="78" y="44"/>
                  <a:pt x="78" y="44"/>
                  <a:pt x="78" y="44"/>
                </a:cubicBezTo>
                <a:cubicBezTo>
                  <a:pt x="78" y="61"/>
                  <a:pt x="78" y="61"/>
                  <a:pt x="78" y="61"/>
                </a:cubicBezTo>
                <a:cubicBezTo>
                  <a:pt x="78" y="62"/>
                  <a:pt x="76" y="64"/>
                  <a:pt x="75" y="64"/>
                </a:cubicBezTo>
                <a:cubicBezTo>
                  <a:pt x="73" y="64"/>
                  <a:pt x="72" y="62"/>
                  <a:pt x="72" y="61"/>
                </a:cubicBezTo>
                <a:cubicBezTo>
                  <a:pt x="72" y="44"/>
                  <a:pt x="72" y="44"/>
                  <a:pt x="72" y="44"/>
                </a:cubicBezTo>
                <a:cubicBezTo>
                  <a:pt x="66" y="50"/>
                  <a:pt x="66" y="50"/>
                  <a:pt x="66" y="50"/>
                </a:cubicBezTo>
                <a:close/>
                <a:moveTo>
                  <a:pt x="117" y="79"/>
                </a:moveTo>
                <a:cubicBezTo>
                  <a:pt x="112" y="83"/>
                  <a:pt x="106" y="86"/>
                  <a:pt x="99" y="86"/>
                </a:cubicBezTo>
                <a:cubicBezTo>
                  <a:pt x="99" y="86"/>
                  <a:pt x="99" y="86"/>
                  <a:pt x="99" y="86"/>
                </a:cubicBezTo>
                <a:cubicBezTo>
                  <a:pt x="32" y="86"/>
                  <a:pt x="32" y="86"/>
                  <a:pt x="32" y="86"/>
                </a:cubicBezTo>
                <a:cubicBezTo>
                  <a:pt x="23" y="86"/>
                  <a:pt x="15" y="83"/>
                  <a:pt x="10" y="77"/>
                </a:cubicBezTo>
                <a:cubicBezTo>
                  <a:pt x="10" y="77"/>
                  <a:pt x="10" y="77"/>
                  <a:pt x="10" y="77"/>
                </a:cubicBezTo>
                <a:cubicBezTo>
                  <a:pt x="4" y="71"/>
                  <a:pt x="0" y="63"/>
                  <a:pt x="0" y="54"/>
                </a:cubicBezTo>
                <a:cubicBezTo>
                  <a:pt x="0" y="46"/>
                  <a:pt x="3" y="38"/>
                  <a:pt x="9" y="32"/>
                </a:cubicBezTo>
                <a:cubicBezTo>
                  <a:pt x="14" y="27"/>
                  <a:pt x="20" y="24"/>
                  <a:pt x="27" y="23"/>
                </a:cubicBezTo>
                <a:cubicBezTo>
                  <a:pt x="31" y="16"/>
                  <a:pt x="36" y="11"/>
                  <a:pt x="42" y="6"/>
                </a:cubicBezTo>
                <a:cubicBezTo>
                  <a:pt x="49" y="2"/>
                  <a:pt x="57" y="0"/>
                  <a:pt x="65" y="0"/>
                </a:cubicBezTo>
                <a:cubicBezTo>
                  <a:pt x="77" y="0"/>
                  <a:pt x="87" y="4"/>
                  <a:pt x="95" y="12"/>
                </a:cubicBezTo>
                <a:cubicBezTo>
                  <a:pt x="102" y="19"/>
                  <a:pt x="106" y="28"/>
                  <a:pt x="107" y="38"/>
                </a:cubicBezTo>
                <a:cubicBezTo>
                  <a:pt x="112" y="40"/>
                  <a:pt x="115" y="42"/>
                  <a:pt x="118" y="46"/>
                </a:cubicBezTo>
                <a:cubicBezTo>
                  <a:pt x="122" y="50"/>
                  <a:pt x="124" y="56"/>
                  <a:pt x="124" y="62"/>
                </a:cubicBezTo>
                <a:cubicBezTo>
                  <a:pt x="124" y="68"/>
                  <a:pt x="121" y="75"/>
                  <a:pt x="117" y="79"/>
                </a:cubicBezTo>
                <a:cubicBezTo>
                  <a:pt x="117" y="79"/>
                  <a:pt x="117" y="79"/>
                  <a:pt x="117" y="79"/>
                </a:cubicBezTo>
                <a:cubicBezTo>
                  <a:pt x="117" y="79"/>
                  <a:pt x="117" y="79"/>
                  <a:pt x="117" y="7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19" name="Freeform 39"/>
          <p:cNvSpPr>
            <a:spLocks noEditPoints="1"/>
          </p:cNvSpPr>
          <p:nvPr/>
        </p:nvSpPr>
        <p:spPr bwMode="auto">
          <a:xfrm>
            <a:off x="8564902" y="2969616"/>
            <a:ext cx="223374" cy="214390"/>
          </a:xfrm>
          <a:custGeom>
            <a:avLst/>
            <a:gdLst>
              <a:gd name="T0" fmla="*/ 28 w 120"/>
              <a:gd name="T1" fmla="*/ 62 h 115"/>
              <a:gd name="T2" fmla="*/ 25 w 120"/>
              <a:gd name="T3" fmla="*/ 86 h 115"/>
              <a:gd name="T4" fmla="*/ 0 w 120"/>
              <a:gd name="T5" fmla="*/ 83 h 115"/>
              <a:gd name="T6" fmla="*/ 3 w 120"/>
              <a:gd name="T7" fmla="*/ 89 h 115"/>
              <a:gd name="T8" fmla="*/ 59 w 120"/>
              <a:gd name="T9" fmla="*/ 92 h 115"/>
              <a:gd name="T10" fmla="*/ 56 w 120"/>
              <a:gd name="T11" fmla="*/ 115 h 115"/>
              <a:gd name="T12" fmla="*/ 0 w 120"/>
              <a:gd name="T13" fmla="*/ 112 h 115"/>
              <a:gd name="T14" fmla="*/ 3 w 120"/>
              <a:gd name="T15" fmla="*/ 89 h 115"/>
              <a:gd name="T16" fmla="*/ 6 w 120"/>
              <a:gd name="T17" fmla="*/ 110 h 115"/>
              <a:gd name="T18" fmla="*/ 53 w 120"/>
              <a:gd name="T19" fmla="*/ 95 h 115"/>
              <a:gd name="T20" fmla="*/ 91 w 120"/>
              <a:gd name="T21" fmla="*/ 89 h 115"/>
              <a:gd name="T22" fmla="*/ 120 w 120"/>
              <a:gd name="T23" fmla="*/ 102 h 115"/>
              <a:gd name="T24" fmla="*/ 91 w 120"/>
              <a:gd name="T25" fmla="*/ 115 h 115"/>
              <a:gd name="T26" fmla="*/ 62 w 120"/>
              <a:gd name="T27" fmla="*/ 102 h 115"/>
              <a:gd name="T28" fmla="*/ 68 w 120"/>
              <a:gd name="T29" fmla="*/ 95 h 115"/>
              <a:gd name="T30" fmla="*/ 115 w 120"/>
              <a:gd name="T31" fmla="*/ 110 h 115"/>
              <a:gd name="T32" fmla="*/ 3 w 120"/>
              <a:gd name="T33" fmla="*/ 29 h 115"/>
              <a:gd name="T34" fmla="*/ 59 w 120"/>
              <a:gd name="T35" fmla="*/ 32 h 115"/>
              <a:gd name="T36" fmla="*/ 56 w 120"/>
              <a:gd name="T37" fmla="*/ 56 h 115"/>
              <a:gd name="T38" fmla="*/ 0 w 120"/>
              <a:gd name="T39" fmla="*/ 53 h 115"/>
              <a:gd name="T40" fmla="*/ 3 w 120"/>
              <a:gd name="T41" fmla="*/ 29 h 115"/>
              <a:gd name="T42" fmla="*/ 6 w 120"/>
              <a:gd name="T43" fmla="*/ 50 h 115"/>
              <a:gd name="T44" fmla="*/ 53 w 120"/>
              <a:gd name="T45" fmla="*/ 35 h 115"/>
              <a:gd name="T46" fmla="*/ 91 w 120"/>
              <a:gd name="T47" fmla="*/ 29 h 115"/>
              <a:gd name="T48" fmla="*/ 120 w 120"/>
              <a:gd name="T49" fmla="*/ 43 h 115"/>
              <a:gd name="T50" fmla="*/ 91 w 120"/>
              <a:gd name="T51" fmla="*/ 56 h 115"/>
              <a:gd name="T52" fmla="*/ 62 w 120"/>
              <a:gd name="T53" fmla="*/ 43 h 115"/>
              <a:gd name="T54" fmla="*/ 68 w 120"/>
              <a:gd name="T55" fmla="*/ 35 h 115"/>
              <a:gd name="T56" fmla="*/ 115 w 120"/>
              <a:gd name="T57" fmla="*/ 50 h 115"/>
              <a:gd name="T58" fmla="*/ 34 w 120"/>
              <a:gd name="T59" fmla="*/ 0 h 115"/>
              <a:gd name="T60" fmla="*/ 90 w 120"/>
              <a:gd name="T61" fmla="*/ 2 h 115"/>
              <a:gd name="T62" fmla="*/ 87 w 120"/>
              <a:gd name="T63" fmla="*/ 26 h 115"/>
              <a:gd name="T64" fmla="*/ 31 w 120"/>
              <a:gd name="T65" fmla="*/ 23 h 115"/>
              <a:gd name="T66" fmla="*/ 34 w 120"/>
              <a:gd name="T67" fmla="*/ 0 h 115"/>
              <a:gd name="T68" fmla="*/ 37 w 120"/>
              <a:gd name="T69" fmla="*/ 20 h 115"/>
              <a:gd name="T70" fmla="*/ 84 w 120"/>
              <a:gd name="T71" fmla="*/ 5 h 115"/>
              <a:gd name="T72" fmla="*/ 60 w 120"/>
              <a:gd name="T73" fmla="*/ 59 h 115"/>
              <a:gd name="T74" fmla="*/ 90 w 120"/>
              <a:gd name="T75" fmla="*/ 72 h 115"/>
              <a:gd name="T76" fmla="*/ 60 w 120"/>
              <a:gd name="T77" fmla="*/ 86 h 115"/>
              <a:gd name="T78" fmla="*/ 31 w 120"/>
              <a:gd name="T79" fmla="*/ 72 h 115"/>
              <a:gd name="T80" fmla="*/ 37 w 120"/>
              <a:gd name="T81" fmla="*/ 65 h 115"/>
              <a:gd name="T82" fmla="*/ 84 w 120"/>
              <a:gd name="T83" fmla="*/ 80 h 115"/>
              <a:gd name="T84" fmla="*/ 96 w 120"/>
              <a:gd name="T85" fmla="*/ 59 h 115"/>
              <a:gd name="T86" fmla="*/ 120 w 120"/>
              <a:gd name="T87" fmla="*/ 62 h 115"/>
              <a:gd name="T88" fmla="*/ 118 w 120"/>
              <a:gd name="T89" fmla="*/ 86 h 115"/>
              <a:gd name="T90" fmla="*/ 93 w 120"/>
              <a:gd name="T91" fmla="*/ 72 h 115"/>
              <a:gd name="T92" fmla="*/ 99 w 120"/>
              <a:gd name="T93" fmla="*/ 65 h 115"/>
              <a:gd name="T94" fmla="*/ 115 w 120"/>
              <a:gd name="T95" fmla="*/ 72 h 115"/>
              <a:gd name="T96" fmla="*/ 118 w 120"/>
              <a:gd name="T97" fmla="*/ 0 h 115"/>
              <a:gd name="T98" fmla="*/ 120 w 120"/>
              <a:gd name="T99" fmla="*/ 23 h 115"/>
              <a:gd name="T100" fmla="*/ 93 w 120"/>
              <a:gd name="T101" fmla="*/ 23 h 115"/>
              <a:gd name="T102" fmla="*/ 96 w 120"/>
              <a:gd name="T103" fmla="*/ 0 h 115"/>
              <a:gd name="T104" fmla="*/ 99 w 120"/>
              <a:gd name="T105" fmla="*/ 20 h 115"/>
              <a:gd name="T106" fmla="*/ 22 w 120"/>
              <a:gd name="T107" fmla="*/ 65 h 115"/>
              <a:gd name="T108" fmla="*/ 22 w 120"/>
              <a:gd name="T109" fmla="*/ 80 h 1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</a:cxnLst>
            <a:rect l="0" t="0" r="r" b="b"/>
            <a:pathLst>
              <a:path w="120" h="115">
                <a:moveTo>
                  <a:pt x="3" y="59"/>
                </a:moveTo>
                <a:cubicBezTo>
                  <a:pt x="3" y="59"/>
                  <a:pt x="3" y="59"/>
                  <a:pt x="3" y="59"/>
                </a:cubicBezTo>
                <a:cubicBezTo>
                  <a:pt x="25" y="59"/>
                  <a:pt x="25" y="59"/>
                  <a:pt x="25" y="59"/>
                </a:cubicBezTo>
                <a:cubicBezTo>
                  <a:pt x="27" y="59"/>
                  <a:pt x="28" y="60"/>
                  <a:pt x="28" y="62"/>
                </a:cubicBezTo>
                <a:cubicBezTo>
                  <a:pt x="28" y="62"/>
                  <a:pt x="28" y="62"/>
                  <a:pt x="28" y="62"/>
                </a:cubicBezTo>
                <a:cubicBezTo>
                  <a:pt x="28" y="72"/>
                  <a:pt x="28" y="72"/>
                  <a:pt x="28" y="72"/>
                </a:cubicBezTo>
                <a:cubicBezTo>
                  <a:pt x="28" y="83"/>
                  <a:pt x="28" y="83"/>
                  <a:pt x="28" y="83"/>
                </a:cubicBezTo>
                <a:cubicBezTo>
                  <a:pt x="28" y="84"/>
                  <a:pt x="27" y="86"/>
                  <a:pt x="25" y="86"/>
                </a:cubicBezTo>
                <a:cubicBezTo>
                  <a:pt x="25" y="86"/>
                  <a:pt x="25" y="86"/>
                  <a:pt x="25" y="86"/>
                </a:cubicBezTo>
                <a:cubicBezTo>
                  <a:pt x="3" y="86"/>
                  <a:pt x="3" y="86"/>
                  <a:pt x="3" y="86"/>
                </a:cubicBezTo>
                <a:cubicBezTo>
                  <a:pt x="2" y="86"/>
                  <a:pt x="0" y="84"/>
                  <a:pt x="0" y="83"/>
                </a:cubicBezTo>
                <a:cubicBezTo>
                  <a:pt x="0" y="83"/>
                  <a:pt x="0" y="83"/>
                  <a:pt x="0" y="83"/>
                </a:cubicBezTo>
                <a:cubicBezTo>
                  <a:pt x="0" y="72"/>
                  <a:pt x="0" y="72"/>
                  <a:pt x="0" y="72"/>
                </a:cubicBezTo>
                <a:cubicBezTo>
                  <a:pt x="0" y="62"/>
                  <a:pt x="0" y="62"/>
                  <a:pt x="0" y="62"/>
                </a:cubicBezTo>
                <a:cubicBezTo>
                  <a:pt x="0" y="60"/>
                  <a:pt x="2" y="59"/>
                  <a:pt x="3" y="59"/>
                </a:cubicBezTo>
                <a:close/>
                <a:moveTo>
                  <a:pt x="3" y="89"/>
                </a:moveTo>
                <a:cubicBezTo>
                  <a:pt x="3" y="89"/>
                  <a:pt x="3" y="89"/>
                  <a:pt x="3" y="89"/>
                </a:cubicBezTo>
                <a:cubicBezTo>
                  <a:pt x="30" y="89"/>
                  <a:pt x="30" y="89"/>
                  <a:pt x="30" y="89"/>
                </a:cubicBezTo>
                <a:cubicBezTo>
                  <a:pt x="56" y="89"/>
                  <a:pt x="56" y="89"/>
                  <a:pt x="56" y="89"/>
                </a:cubicBezTo>
                <a:cubicBezTo>
                  <a:pt x="57" y="89"/>
                  <a:pt x="59" y="90"/>
                  <a:pt x="59" y="92"/>
                </a:cubicBezTo>
                <a:cubicBezTo>
                  <a:pt x="59" y="92"/>
                  <a:pt x="59" y="92"/>
                  <a:pt x="59" y="92"/>
                </a:cubicBezTo>
                <a:cubicBezTo>
                  <a:pt x="59" y="102"/>
                  <a:pt x="59" y="102"/>
                  <a:pt x="59" y="102"/>
                </a:cubicBezTo>
                <a:cubicBezTo>
                  <a:pt x="59" y="112"/>
                  <a:pt x="59" y="112"/>
                  <a:pt x="59" y="112"/>
                </a:cubicBezTo>
                <a:cubicBezTo>
                  <a:pt x="59" y="114"/>
                  <a:pt x="57" y="115"/>
                  <a:pt x="56" y="115"/>
                </a:cubicBezTo>
                <a:cubicBezTo>
                  <a:pt x="56" y="115"/>
                  <a:pt x="56" y="115"/>
                  <a:pt x="56" y="115"/>
                </a:cubicBezTo>
                <a:cubicBezTo>
                  <a:pt x="30" y="115"/>
                  <a:pt x="30" y="115"/>
                  <a:pt x="30" y="115"/>
                </a:cubicBezTo>
                <a:cubicBezTo>
                  <a:pt x="3" y="115"/>
                  <a:pt x="3" y="115"/>
                  <a:pt x="3" y="115"/>
                </a:cubicBezTo>
                <a:cubicBezTo>
                  <a:pt x="2" y="115"/>
                  <a:pt x="0" y="114"/>
                  <a:pt x="0" y="112"/>
                </a:cubicBezTo>
                <a:cubicBezTo>
                  <a:pt x="0" y="112"/>
                  <a:pt x="0" y="112"/>
                  <a:pt x="0" y="112"/>
                </a:cubicBezTo>
                <a:cubicBezTo>
                  <a:pt x="0" y="102"/>
                  <a:pt x="0" y="102"/>
                  <a:pt x="0" y="102"/>
                </a:cubicBezTo>
                <a:cubicBezTo>
                  <a:pt x="0" y="92"/>
                  <a:pt x="0" y="92"/>
                  <a:pt x="0" y="92"/>
                </a:cubicBezTo>
                <a:cubicBezTo>
                  <a:pt x="0" y="90"/>
                  <a:pt x="2" y="89"/>
                  <a:pt x="3" y="89"/>
                </a:cubicBezTo>
                <a:close/>
                <a:moveTo>
                  <a:pt x="30" y="95"/>
                </a:moveTo>
                <a:cubicBezTo>
                  <a:pt x="6" y="95"/>
                  <a:pt x="6" y="95"/>
                  <a:pt x="6" y="95"/>
                </a:cubicBezTo>
                <a:cubicBezTo>
                  <a:pt x="6" y="102"/>
                  <a:pt x="6" y="102"/>
                  <a:pt x="6" y="102"/>
                </a:cubicBezTo>
                <a:cubicBezTo>
                  <a:pt x="6" y="110"/>
                  <a:pt x="6" y="110"/>
                  <a:pt x="6" y="110"/>
                </a:cubicBezTo>
                <a:cubicBezTo>
                  <a:pt x="30" y="110"/>
                  <a:pt x="30" y="110"/>
                  <a:pt x="30" y="110"/>
                </a:cubicBezTo>
                <a:cubicBezTo>
                  <a:pt x="53" y="110"/>
                  <a:pt x="53" y="110"/>
                  <a:pt x="53" y="110"/>
                </a:cubicBezTo>
                <a:cubicBezTo>
                  <a:pt x="53" y="102"/>
                  <a:pt x="53" y="102"/>
                  <a:pt x="53" y="102"/>
                </a:cubicBezTo>
                <a:cubicBezTo>
                  <a:pt x="53" y="95"/>
                  <a:pt x="53" y="95"/>
                  <a:pt x="53" y="95"/>
                </a:cubicBezTo>
                <a:cubicBezTo>
                  <a:pt x="30" y="95"/>
                  <a:pt x="30" y="95"/>
                  <a:pt x="30" y="95"/>
                </a:cubicBezTo>
                <a:close/>
                <a:moveTo>
                  <a:pt x="65" y="89"/>
                </a:moveTo>
                <a:cubicBezTo>
                  <a:pt x="65" y="89"/>
                  <a:pt x="65" y="89"/>
                  <a:pt x="65" y="89"/>
                </a:cubicBezTo>
                <a:cubicBezTo>
                  <a:pt x="91" y="89"/>
                  <a:pt x="91" y="89"/>
                  <a:pt x="91" y="89"/>
                </a:cubicBezTo>
                <a:cubicBezTo>
                  <a:pt x="118" y="89"/>
                  <a:pt x="118" y="89"/>
                  <a:pt x="118" y="89"/>
                </a:cubicBezTo>
                <a:cubicBezTo>
                  <a:pt x="119" y="89"/>
                  <a:pt x="120" y="90"/>
                  <a:pt x="120" y="92"/>
                </a:cubicBezTo>
                <a:cubicBezTo>
                  <a:pt x="120" y="92"/>
                  <a:pt x="120" y="92"/>
                  <a:pt x="120" y="92"/>
                </a:cubicBezTo>
                <a:cubicBezTo>
                  <a:pt x="120" y="102"/>
                  <a:pt x="120" y="102"/>
                  <a:pt x="120" y="102"/>
                </a:cubicBezTo>
                <a:cubicBezTo>
                  <a:pt x="120" y="112"/>
                  <a:pt x="120" y="112"/>
                  <a:pt x="120" y="112"/>
                </a:cubicBezTo>
                <a:cubicBezTo>
                  <a:pt x="120" y="114"/>
                  <a:pt x="119" y="115"/>
                  <a:pt x="118" y="115"/>
                </a:cubicBezTo>
                <a:cubicBezTo>
                  <a:pt x="118" y="115"/>
                  <a:pt x="118" y="115"/>
                  <a:pt x="118" y="115"/>
                </a:cubicBezTo>
                <a:cubicBezTo>
                  <a:pt x="91" y="115"/>
                  <a:pt x="91" y="115"/>
                  <a:pt x="91" y="115"/>
                </a:cubicBezTo>
                <a:cubicBezTo>
                  <a:pt x="65" y="115"/>
                  <a:pt x="65" y="115"/>
                  <a:pt x="65" y="115"/>
                </a:cubicBezTo>
                <a:cubicBezTo>
                  <a:pt x="63" y="115"/>
                  <a:pt x="62" y="114"/>
                  <a:pt x="62" y="112"/>
                </a:cubicBezTo>
                <a:cubicBezTo>
                  <a:pt x="62" y="112"/>
                  <a:pt x="62" y="112"/>
                  <a:pt x="62" y="112"/>
                </a:cubicBezTo>
                <a:cubicBezTo>
                  <a:pt x="62" y="102"/>
                  <a:pt x="62" y="102"/>
                  <a:pt x="62" y="102"/>
                </a:cubicBezTo>
                <a:cubicBezTo>
                  <a:pt x="62" y="92"/>
                  <a:pt x="62" y="92"/>
                  <a:pt x="62" y="92"/>
                </a:cubicBezTo>
                <a:cubicBezTo>
                  <a:pt x="62" y="90"/>
                  <a:pt x="63" y="89"/>
                  <a:pt x="65" y="89"/>
                </a:cubicBezTo>
                <a:close/>
                <a:moveTo>
                  <a:pt x="91" y="95"/>
                </a:moveTo>
                <a:cubicBezTo>
                  <a:pt x="68" y="95"/>
                  <a:pt x="68" y="95"/>
                  <a:pt x="68" y="95"/>
                </a:cubicBezTo>
                <a:cubicBezTo>
                  <a:pt x="68" y="102"/>
                  <a:pt x="68" y="102"/>
                  <a:pt x="68" y="102"/>
                </a:cubicBezTo>
                <a:cubicBezTo>
                  <a:pt x="68" y="110"/>
                  <a:pt x="68" y="110"/>
                  <a:pt x="68" y="110"/>
                </a:cubicBezTo>
                <a:cubicBezTo>
                  <a:pt x="91" y="110"/>
                  <a:pt x="91" y="110"/>
                  <a:pt x="91" y="110"/>
                </a:cubicBezTo>
                <a:cubicBezTo>
                  <a:pt x="115" y="110"/>
                  <a:pt x="115" y="110"/>
                  <a:pt x="115" y="110"/>
                </a:cubicBezTo>
                <a:cubicBezTo>
                  <a:pt x="115" y="102"/>
                  <a:pt x="115" y="102"/>
                  <a:pt x="115" y="102"/>
                </a:cubicBezTo>
                <a:cubicBezTo>
                  <a:pt x="115" y="95"/>
                  <a:pt x="115" y="95"/>
                  <a:pt x="115" y="95"/>
                </a:cubicBezTo>
                <a:cubicBezTo>
                  <a:pt x="91" y="95"/>
                  <a:pt x="91" y="95"/>
                  <a:pt x="91" y="95"/>
                </a:cubicBezTo>
                <a:close/>
                <a:moveTo>
                  <a:pt x="3" y="29"/>
                </a:moveTo>
                <a:cubicBezTo>
                  <a:pt x="3" y="29"/>
                  <a:pt x="3" y="29"/>
                  <a:pt x="3" y="29"/>
                </a:cubicBezTo>
                <a:cubicBezTo>
                  <a:pt x="30" y="29"/>
                  <a:pt x="30" y="29"/>
                  <a:pt x="30" y="29"/>
                </a:cubicBezTo>
                <a:cubicBezTo>
                  <a:pt x="56" y="29"/>
                  <a:pt x="56" y="29"/>
                  <a:pt x="56" y="29"/>
                </a:cubicBezTo>
                <a:cubicBezTo>
                  <a:pt x="57" y="29"/>
                  <a:pt x="59" y="31"/>
                  <a:pt x="59" y="32"/>
                </a:cubicBezTo>
                <a:cubicBezTo>
                  <a:pt x="59" y="32"/>
                  <a:pt x="59" y="32"/>
                  <a:pt x="59" y="32"/>
                </a:cubicBezTo>
                <a:cubicBezTo>
                  <a:pt x="59" y="43"/>
                  <a:pt x="59" y="43"/>
                  <a:pt x="59" y="43"/>
                </a:cubicBezTo>
                <a:cubicBezTo>
                  <a:pt x="59" y="53"/>
                  <a:pt x="59" y="53"/>
                  <a:pt x="59" y="53"/>
                </a:cubicBezTo>
                <a:cubicBezTo>
                  <a:pt x="59" y="55"/>
                  <a:pt x="57" y="56"/>
                  <a:pt x="56" y="56"/>
                </a:cubicBezTo>
                <a:cubicBezTo>
                  <a:pt x="56" y="56"/>
                  <a:pt x="56" y="56"/>
                  <a:pt x="56" y="56"/>
                </a:cubicBezTo>
                <a:cubicBezTo>
                  <a:pt x="30" y="56"/>
                  <a:pt x="30" y="56"/>
                  <a:pt x="30" y="56"/>
                </a:cubicBezTo>
                <a:cubicBezTo>
                  <a:pt x="3" y="56"/>
                  <a:pt x="3" y="56"/>
                  <a:pt x="3" y="56"/>
                </a:cubicBezTo>
                <a:cubicBezTo>
                  <a:pt x="2" y="56"/>
                  <a:pt x="0" y="55"/>
                  <a:pt x="0" y="53"/>
                </a:cubicBezTo>
                <a:cubicBezTo>
                  <a:pt x="0" y="53"/>
                  <a:pt x="0" y="53"/>
                  <a:pt x="0" y="53"/>
                </a:cubicBezTo>
                <a:cubicBezTo>
                  <a:pt x="0" y="43"/>
                  <a:pt x="0" y="43"/>
                  <a:pt x="0" y="43"/>
                </a:cubicBezTo>
                <a:cubicBezTo>
                  <a:pt x="0" y="32"/>
                  <a:pt x="0" y="32"/>
                  <a:pt x="0" y="32"/>
                </a:cubicBezTo>
                <a:cubicBezTo>
                  <a:pt x="0" y="31"/>
                  <a:pt x="2" y="29"/>
                  <a:pt x="3" y="29"/>
                </a:cubicBezTo>
                <a:close/>
                <a:moveTo>
                  <a:pt x="30" y="35"/>
                </a:moveTo>
                <a:cubicBezTo>
                  <a:pt x="6" y="35"/>
                  <a:pt x="6" y="35"/>
                  <a:pt x="6" y="35"/>
                </a:cubicBezTo>
                <a:cubicBezTo>
                  <a:pt x="6" y="43"/>
                  <a:pt x="6" y="43"/>
                  <a:pt x="6" y="43"/>
                </a:cubicBezTo>
                <a:cubicBezTo>
                  <a:pt x="6" y="50"/>
                  <a:pt x="6" y="50"/>
                  <a:pt x="6" y="50"/>
                </a:cubicBezTo>
                <a:cubicBezTo>
                  <a:pt x="30" y="50"/>
                  <a:pt x="30" y="50"/>
                  <a:pt x="30" y="50"/>
                </a:cubicBezTo>
                <a:cubicBezTo>
                  <a:pt x="53" y="50"/>
                  <a:pt x="53" y="50"/>
                  <a:pt x="53" y="50"/>
                </a:cubicBezTo>
                <a:cubicBezTo>
                  <a:pt x="53" y="43"/>
                  <a:pt x="53" y="43"/>
                  <a:pt x="53" y="43"/>
                </a:cubicBezTo>
                <a:cubicBezTo>
                  <a:pt x="53" y="35"/>
                  <a:pt x="53" y="35"/>
                  <a:pt x="53" y="35"/>
                </a:cubicBezTo>
                <a:cubicBezTo>
                  <a:pt x="30" y="35"/>
                  <a:pt x="30" y="35"/>
                  <a:pt x="30" y="35"/>
                </a:cubicBezTo>
                <a:close/>
                <a:moveTo>
                  <a:pt x="65" y="29"/>
                </a:moveTo>
                <a:cubicBezTo>
                  <a:pt x="65" y="29"/>
                  <a:pt x="65" y="29"/>
                  <a:pt x="65" y="29"/>
                </a:cubicBezTo>
                <a:cubicBezTo>
                  <a:pt x="91" y="29"/>
                  <a:pt x="91" y="29"/>
                  <a:pt x="91" y="29"/>
                </a:cubicBezTo>
                <a:cubicBezTo>
                  <a:pt x="118" y="29"/>
                  <a:pt x="118" y="29"/>
                  <a:pt x="118" y="29"/>
                </a:cubicBezTo>
                <a:cubicBezTo>
                  <a:pt x="119" y="29"/>
                  <a:pt x="120" y="31"/>
                  <a:pt x="120" y="32"/>
                </a:cubicBezTo>
                <a:cubicBezTo>
                  <a:pt x="120" y="32"/>
                  <a:pt x="120" y="32"/>
                  <a:pt x="120" y="32"/>
                </a:cubicBezTo>
                <a:cubicBezTo>
                  <a:pt x="120" y="43"/>
                  <a:pt x="120" y="43"/>
                  <a:pt x="120" y="43"/>
                </a:cubicBezTo>
                <a:cubicBezTo>
                  <a:pt x="120" y="53"/>
                  <a:pt x="120" y="53"/>
                  <a:pt x="120" y="53"/>
                </a:cubicBezTo>
                <a:cubicBezTo>
                  <a:pt x="120" y="55"/>
                  <a:pt x="119" y="56"/>
                  <a:pt x="118" y="56"/>
                </a:cubicBezTo>
                <a:cubicBezTo>
                  <a:pt x="118" y="56"/>
                  <a:pt x="118" y="56"/>
                  <a:pt x="118" y="56"/>
                </a:cubicBezTo>
                <a:cubicBezTo>
                  <a:pt x="91" y="56"/>
                  <a:pt x="91" y="56"/>
                  <a:pt x="91" y="56"/>
                </a:cubicBezTo>
                <a:cubicBezTo>
                  <a:pt x="65" y="56"/>
                  <a:pt x="65" y="56"/>
                  <a:pt x="65" y="56"/>
                </a:cubicBezTo>
                <a:cubicBezTo>
                  <a:pt x="63" y="56"/>
                  <a:pt x="62" y="55"/>
                  <a:pt x="62" y="53"/>
                </a:cubicBezTo>
                <a:cubicBezTo>
                  <a:pt x="62" y="53"/>
                  <a:pt x="62" y="53"/>
                  <a:pt x="62" y="53"/>
                </a:cubicBezTo>
                <a:cubicBezTo>
                  <a:pt x="62" y="43"/>
                  <a:pt x="62" y="43"/>
                  <a:pt x="62" y="43"/>
                </a:cubicBezTo>
                <a:cubicBezTo>
                  <a:pt x="62" y="32"/>
                  <a:pt x="62" y="32"/>
                  <a:pt x="62" y="32"/>
                </a:cubicBezTo>
                <a:cubicBezTo>
                  <a:pt x="62" y="31"/>
                  <a:pt x="63" y="29"/>
                  <a:pt x="65" y="29"/>
                </a:cubicBezTo>
                <a:close/>
                <a:moveTo>
                  <a:pt x="91" y="35"/>
                </a:moveTo>
                <a:cubicBezTo>
                  <a:pt x="68" y="35"/>
                  <a:pt x="68" y="35"/>
                  <a:pt x="68" y="35"/>
                </a:cubicBezTo>
                <a:cubicBezTo>
                  <a:pt x="68" y="43"/>
                  <a:pt x="68" y="43"/>
                  <a:pt x="68" y="43"/>
                </a:cubicBezTo>
                <a:cubicBezTo>
                  <a:pt x="68" y="50"/>
                  <a:pt x="68" y="50"/>
                  <a:pt x="68" y="50"/>
                </a:cubicBezTo>
                <a:cubicBezTo>
                  <a:pt x="91" y="50"/>
                  <a:pt x="91" y="50"/>
                  <a:pt x="91" y="50"/>
                </a:cubicBezTo>
                <a:cubicBezTo>
                  <a:pt x="115" y="50"/>
                  <a:pt x="115" y="50"/>
                  <a:pt x="115" y="50"/>
                </a:cubicBezTo>
                <a:cubicBezTo>
                  <a:pt x="115" y="43"/>
                  <a:pt x="115" y="43"/>
                  <a:pt x="115" y="43"/>
                </a:cubicBezTo>
                <a:cubicBezTo>
                  <a:pt x="115" y="35"/>
                  <a:pt x="115" y="35"/>
                  <a:pt x="115" y="35"/>
                </a:cubicBezTo>
                <a:cubicBezTo>
                  <a:pt x="91" y="35"/>
                  <a:pt x="91" y="35"/>
                  <a:pt x="91" y="35"/>
                </a:cubicBezTo>
                <a:close/>
                <a:moveTo>
                  <a:pt x="34" y="0"/>
                </a:moveTo>
                <a:cubicBezTo>
                  <a:pt x="34" y="0"/>
                  <a:pt x="34" y="0"/>
                  <a:pt x="34" y="0"/>
                </a:cubicBezTo>
                <a:cubicBezTo>
                  <a:pt x="60" y="0"/>
                  <a:pt x="60" y="0"/>
                  <a:pt x="60" y="0"/>
                </a:cubicBezTo>
                <a:cubicBezTo>
                  <a:pt x="87" y="0"/>
                  <a:pt x="87" y="0"/>
                  <a:pt x="87" y="0"/>
                </a:cubicBezTo>
                <a:cubicBezTo>
                  <a:pt x="88" y="0"/>
                  <a:pt x="90" y="1"/>
                  <a:pt x="90" y="2"/>
                </a:cubicBezTo>
                <a:cubicBezTo>
                  <a:pt x="90" y="2"/>
                  <a:pt x="90" y="2"/>
                  <a:pt x="90" y="2"/>
                </a:cubicBezTo>
                <a:cubicBezTo>
                  <a:pt x="90" y="13"/>
                  <a:pt x="90" y="13"/>
                  <a:pt x="90" y="13"/>
                </a:cubicBezTo>
                <a:cubicBezTo>
                  <a:pt x="90" y="23"/>
                  <a:pt x="90" y="23"/>
                  <a:pt x="90" y="23"/>
                </a:cubicBezTo>
                <a:cubicBezTo>
                  <a:pt x="90" y="25"/>
                  <a:pt x="88" y="26"/>
                  <a:pt x="87" y="26"/>
                </a:cubicBezTo>
                <a:cubicBezTo>
                  <a:pt x="87" y="26"/>
                  <a:pt x="87" y="26"/>
                  <a:pt x="87" y="26"/>
                </a:cubicBezTo>
                <a:cubicBezTo>
                  <a:pt x="60" y="26"/>
                  <a:pt x="60" y="26"/>
                  <a:pt x="60" y="26"/>
                </a:cubicBezTo>
                <a:cubicBezTo>
                  <a:pt x="34" y="26"/>
                  <a:pt x="34" y="26"/>
                  <a:pt x="34" y="26"/>
                </a:cubicBezTo>
                <a:cubicBezTo>
                  <a:pt x="32" y="26"/>
                  <a:pt x="31" y="25"/>
                  <a:pt x="31" y="23"/>
                </a:cubicBezTo>
                <a:cubicBezTo>
                  <a:pt x="31" y="23"/>
                  <a:pt x="31" y="23"/>
                  <a:pt x="31" y="23"/>
                </a:cubicBezTo>
                <a:cubicBezTo>
                  <a:pt x="31" y="13"/>
                  <a:pt x="31" y="13"/>
                  <a:pt x="31" y="13"/>
                </a:cubicBezTo>
                <a:cubicBezTo>
                  <a:pt x="31" y="2"/>
                  <a:pt x="31" y="2"/>
                  <a:pt x="31" y="2"/>
                </a:cubicBezTo>
                <a:cubicBezTo>
                  <a:pt x="31" y="1"/>
                  <a:pt x="32" y="0"/>
                  <a:pt x="34" y="0"/>
                </a:cubicBezTo>
                <a:close/>
                <a:moveTo>
                  <a:pt x="60" y="5"/>
                </a:moveTo>
                <a:cubicBezTo>
                  <a:pt x="37" y="5"/>
                  <a:pt x="37" y="5"/>
                  <a:pt x="37" y="5"/>
                </a:cubicBezTo>
                <a:cubicBezTo>
                  <a:pt x="37" y="13"/>
                  <a:pt x="37" y="13"/>
                  <a:pt x="37" y="13"/>
                </a:cubicBezTo>
                <a:cubicBezTo>
                  <a:pt x="37" y="20"/>
                  <a:pt x="37" y="20"/>
                  <a:pt x="37" y="20"/>
                </a:cubicBezTo>
                <a:cubicBezTo>
                  <a:pt x="60" y="20"/>
                  <a:pt x="60" y="20"/>
                  <a:pt x="60" y="20"/>
                </a:cubicBezTo>
                <a:cubicBezTo>
                  <a:pt x="84" y="20"/>
                  <a:pt x="84" y="20"/>
                  <a:pt x="84" y="20"/>
                </a:cubicBezTo>
                <a:cubicBezTo>
                  <a:pt x="84" y="13"/>
                  <a:pt x="84" y="13"/>
                  <a:pt x="84" y="13"/>
                </a:cubicBezTo>
                <a:cubicBezTo>
                  <a:pt x="84" y="5"/>
                  <a:pt x="84" y="5"/>
                  <a:pt x="84" y="5"/>
                </a:cubicBezTo>
                <a:cubicBezTo>
                  <a:pt x="60" y="5"/>
                  <a:pt x="60" y="5"/>
                  <a:pt x="60" y="5"/>
                </a:cubicBezTo>
                <a:close/>
                <a:moveTo>
                  <a:pt x="34" y="59"/>
                </a:moveTo>
                <a:cubicBezTo>
                  <a:pt x="34" y="59"/>
                  <a:pt x="34" y="59"/>
                  <a:pt x="34" y="59"/>
                </a:cubicBezTo>
                <a:cubicBezTo>
                  <a:pt x="60" y="59"/>
                  <a:pt x="60" y="59"/>
                  <a:pt x="60" y="59"/>
                </a:cubicBezTo>
                <a:cubicBezTo>
                  <a:pt x="87" y="59"/>
                  <a:pt x="87" y="59"/>
                  <a:pt x="87" y="59"/>
                </a:cubicBezTo>
                <a:cubicBezTo>
                  <a:pt x="88" y="59"/>
                  <a:pt x="90" y="60"/>
                  <a:pt x="90" y="62"/>
                </a:cubicBezTo>
                <a:cubicBezTo>
                  <a:pt x="90" y="62"/>
                  <a:pt x="90" y="62"/>
                  <a:pt x="90" y="62"/>
                </a:cubicBezTo>
                <a:cubicBezTo>
                  <a:pt x="90" y="72"/>
                  <a:pt x="90" y="72"/>
                  <a:pt x="90" y="72"/>
                </a:cubicBezTo>
                <a:cubicBezTo>
                  <a:pt x="90" y="83"/>
                  <a:pt x="90" y="83"/>
                  <a:pt x="90" y="83"/>
                </a:cubicBezTo>
                <a:cubicBezTo>
                  <a:pt x="90" y="84"/>
                  <a:pt x="88" y="86"/>
                  <a:pt x="87" y="86"/>
                </a:cubicBezTo>
                <a:cubicBezTo>
                  <a:pt x="87" y="86"/>
                  <a:pt x="87" y="86"/>
                  <a:pt x="87" y="86"/>
                </a:cubicBezTo>
                <a:cubicBezTo>
                  <a:pt x="60" y="86"/>
                  <a:pt x="60" y="86"/>
                  <a:pt x="60" y="86"/>
                </a:cubicBezTo>
                <a:cubicBezTo>
                  <a:pt x="34" y="86"/>
                  <a:pt x="34" y="86"/>
                  <a:pt x="34" y="86"/>
                </a:cubicBezTo>
                <a:cubicBezTo>
                  <a:pt x="32" y="86"/>
                  <a:pt x="31" y="84"/>
                  <a:pt x="31" y="83"/>
                </a:cubicBezTo>
                <a:cubicBezTo>
                  <a:pt x="31" y="83"/>
                  <a:pt x="31" y="83"/>
                  <a:pt x="31" y="83"/>
                </a:cubicBezTo>
                <a:cubicBezTo>
                  <a:pt x="31" y="72"/>
                  <a:pt x="31" y="72"/>
                  <a:pt x="31" y="72"/>
                </a:cubicBezTo>
                <a:cubicBezTo>
                  <a:pt x="31" y="62"/>
                  <a:pt x="31" y="62"/>
                  <a:pt x="31" y="62"/>
                </a:cubicBezTo>
                <a:cubicBezTo>
                  <a:pt x="31" y="60"/>
                  <a:pt x="32" y="59"/>
                  <a:pt x="34" y="59"/>
                </a:cubicBezTo>
                <a:close/>
                <a:moveTo>
                  <a:pt x="60" y="65"/>
                </a:moveTo>
                <a:cubicBezTo>
                  <a:pt x="37" y="65"/>
                  <a:pt x="37" y="65"/>
                  <a:pt x="37" y="65"/>
                </a:cubicBezTo>
                <a:cubicBezTo>
                  <a:pt x="37" y="72"/>
                  <a:pt x="37" y="72"/>
                  <a:pt x="37" y="72"/>
                </a:cubicBezTo>
                <a:cubicBezTo>
                  <a:pt x="37" y="80"/>
                  <a:pt x="37" y="80"/>
                  <a:pt x="37" y="80"/>
                </a:cubicBezTo>
                <a:cubicBezTo>
                  <a:pt x="60" y="80"/>
                  <a:pt x="60" y="80"/>
                  <a:pt x="60" y="80"/>
                </a:cubicBezTo>
                <a:cubicBezTo>
                  <a:pt x="84" y="80"/>
                  <a:pt x="84" y="80"/>
                  <a:pt x="84" y="80"/>
                </a:cubicBezTo>
                <a:cubicBezTo>
                  <a:pt x="84" y="72"/>
                  <a:pt x="84" y="72"/>
                  <a:pt x="84" y="72"/>
                </a:cubicBezTo>
                <a:cubicBezTo>
                  <a:pt x="84" y="65"/>
                  <a:pt x="84" y="65"/>
                  <a:pt x="84" y="65"/>
                </a:cubicBezTo>
                <a:cubicBezTo>
                  <a:pt x="60" y="65"/>
                  <a:pt x="60" y="65"/>
                  <a:pt x="60" y="65"/>
                </a:cubicBezTo>
                <a:close/>
                <a:moveTo>
                  <a:pt x="96" y="59"/>
                </a:moveTo>
                <a:cubicBezTo>
                  <a:pt x="96" y="59"/>
                  <a:pt x="96" y="59"/>
                  <a:pt x="96" y="59"/>
                </a:cubicBezTo>
                <a:cubicBezTo>
                  <a:pt x="118" y="59"/>
                  <a:pt x="118" y="59"/>
                  <a:pt x="118" y="59"/>
                </a:cubicBezTo>
                <a:cubicBezTo>
                  <a:pt x="119" y="59"/>
                  <a:pt x="120" y="60"/>
                  <a:pt x="120" y="62"/>
                </a:cubicBezTo>
                <a:cubicBezTo>
                  <a:pt x="120" y="62"/>
                  <a:pt x="120" y="62"/>
                  <a:pt x="120" y="62"/>
                </a:cubicBezTo>
                <a:cubicBezTo>
                  <a:pt x="120" y="72"/>
                  <a:pt x="120" y="72"/>
                  <a:pt x="120" y="72"/>
                </a:cubicBezTo>
                <a:cubicBezTo>
                  <a:pt x="120" y="83"/>
                  <a:pt x="120" y="83"/>
                  <a:pt x="120" y="83"/>
                </a:cubicBezTo>
                <a:cubicBezTo>
                  <a:pt x="120" y="84"/>
                  <a:pt x="119" y="86"/>
                  <a:pt x="118" y="86"/>
                </a:cubicBezTo>
                <a:cubicBezTo>
                  <a:pt x="118" y="86"/>
                  <a:pt x="118" y="86"/>
                  <a:pt x="118" y="86"/>
                </a:cubicBezTo>
                <a:cubicBezTo>
                  <a:pt x="96" y="86"/>
                  <a:pt x="96" y="86"/>
                  <a:pt x="96" y="86"/>
                </a:cubicBezTo>
                <a:cubicBezTo>
                  <a:pt x="94" y="86"/>
                  <a:pt x="93" y="84"/>
                  <a:pt x="93" y="83"/>
                </a:cubicBezTo>
                <a:cubicBezTo>
                  <a:pt x="93" y="83"/>
                  <a:pt x="93" y="83"/>
                  <a:pt x="93" y="83"/>
                </a:cubicBezTo>
                <a:cubicBezTo>
                  <a:pt x="93" y="72"/>
                  <a:pt x="93" y="72"/>
                  <a:pt x="93" y="72"/>
                </a:cubicBezTo>
                <a:cubicBezTo>
                  <a:pt x="93" y="62"/>
                  <a:pt x="93" y="62"/>
                  <a:pt x="93" y="62"/>
                </a:cubicBezTo>
                <a:cubicBezTo>
                  <a:pt x="93" y="60"/>
                  <a:pt x="94" y="59"/>
                  <a:pt x="96" y="59"/>
                </a:cubicBezTo>
                <a:close/>
                <a:moveTo>
                  <a:pt x="115" y="65"/>
                </a:moveTo>
                <a:cubicBezTo>
                  <a:pt x="99" y="65"/>
                  <a:pt x="99" y="65"/>
                  <a:pt x="99" y="65"/>
                </a:cubicBezTo>
                <a:cubicBezTo>
                  <a:pt x="99" y="72"/>
                  <a:pt x="99" y="72"/>
                  <a:pt x="99" y="72"/>
                </a:cubicBezTo>
                <a:cubicBezTo>
                  <a:pt x="99" y="80"/>
                  <a:pt x="99" y="80"/>
                  <a:pt x="99" y="80"/>
                </a:cubicBezTo>
                <a:cubicBezTo>
                  <a:pt x="115" y="80"/>
                  <a:pt x="115" y="80"/>
                  <a:pt x="115" y="80"/>
                </a:cubicBezTo>
                <a:cubicBezTo>
                  <a:pt x="115" y="72"/>
                  <a:pt x="115" y="72"/>
                  <a:pt x="115" y="72"/>
                </a:cubicBezTo>
                <a:cubicBezTo>
                  <a:pt x="115" y="65"/>
                  <a:pt x="115" y="65"/>
                  <a:pt x="115" y="65"/>
                </a:cubicBezTo>
                <a:close/>
                <a:moveTo>
                  <a:pt x="96" y="0"/>
                </a:moveTo>
                <a:cubicBezTo>
                  <a:pt x="96" y="0"/>
                  <a:pt x="96" y="0"/>
                  <a:pt x="96" y="0"/>
                </a:cubicBezTo>
                <a:cubicBezTo>
                  <a:pt x="118" y="0"/>
                  <a:pt x="118" y="0"/>
                  <a:pt x="118" y="0"/>
                </a:cubicBezTo>
                <a:cubicBezTo>
                  <a:pt x="119" y="0"/>
                  <a:pt x="120" y="1"/>
                  <a:pt x="120" y="2"/>
                </a:cubicBezTo>
                <a:cubicBezTo>
                  <a:pt x="120" y="2"/>
                  <a:pt x="120" y="2"/>
                  <a:pt x="120" y="2"/>
                </a:cubicBezTo>
                <a:cubicBezTo>
                  <a:pt x="120" y="13"/>
                  <a:pt x="120" y="13"/>
                  <a:pt x="120" y="13"/>
                </a:cubicBezTo>
                <a:cubicBezTo>
                  <a:pt x="120" y="23"/>
                  <a:pt x="120" y="23"/>
                  <a:pt x="120" y="23"/>
                </a:cubicBezTo>
                <a:cubicBezTo>
                  <a:pt x="120" y="25"/>
                  <a:pt x="119" y="26"/>
                  <a:pt x="118" y="26"/>
                </a:cubicBezTo>
                <a:cubicBezTo>
                  <a:pt x="118" y="26"/>
                  <a:pt x="118" y="26"/>
                  <a:pt x="118" y="26"/>
                </a:cubicBezTo>
                <a:cubicBezTo>
                  <a:pt x="96" y="26"/>
                  <a:pt x="96" y="26"/>
                  <a:pt x="96" y="26"/>
                </a:cubicBezTo>
                <a:cubicBezTo>
                  <a:pt x="94" y="26"/>
                  <a:pt x="93" y="25"/>
                  <a:pt x="93" y="23"/>
                </a:cubicBezTo>
                <a:cubicBezTo>
                  <a:pt x="93" y="23"/>
                  <a:pt x="93" y="23"/>
                  <a:pt x="93" y="23"/>
                </a:cubicBezTo>
                <a:cubicBezTo>
                  <a:pt x="93" y="13"/>
                  <a:pt x="93" y="13"/>
                  <a:pt x="93" y="13"/>
                </a:cubicBezTo>
                <a:cubicBezTo>
                  <a:pt x="93" y="2"/>
                  <a:pt x="93" y="2"/>
                  <a:pt x="93" y="2"/>
                </a:cubicBezTo>
                <a:cubicBezTo>
                  <a:pt x="93" y="1"/>
                  <a:pt x="94" y="0"/>
                  <a:pt x="96" y="0"/>
                </a:cubicBezTo>
                <a:close/>
                <a:moveTo>
                  <a:pt x="115" y="5"/>
                </a:moveTo>
                <a:cubicBezTo>
                  <a:pt x="99" y="5"/>
                  <a:pt x="99" y="5"/>
                  <a:pt x="99" y="5"/>
                </a:cubicBezTo>
                <a:cubicBezTo>
                  <a:pt x="99" y="13"/>
                  <a:pt x="99" y="13"/>
                  <a:pt x="99" y="13"/>
                </a:cubicBezTo>
                <a:cubicBezTo>
                  <a:pt x="99" y="20"/>
                  <a:pt x="99" y="20"/>
                  <a:pt x="99" y="20"/>
                </a:cubicBezTo>
                <a:cubicBezTo>
                  <a:pt x="115" y="20"/>
                  <a:pt x="115" y="20"/>
                  <a:pt x="115" y="20"/>
                </a:cubicBezTo>
                <a:cubicBezTo>
                  <a:pt x="115" y="13"/>
                  <a:pt x="115" y="13"/>
                  <a:pt x="115" y="13"/>
                </a:cubicBezTo>
                <a:cubicBezTo>
                  <a:pt x="115" y="5"/>
                  <a:pt x="115" y="5"/>
                  <a:pt x="115" y="5"/>
                </a:cubicBezTo>
                <a:close/>
                <a:moveTo>
                  <a:pt x="22" y="65"/>
                </a:moveTo>
                <a:cubicBezTo>
                  <a:pt x="6" y="65"/>
                  <a:pt x="6" y="65"/>
                  <a:pt x="6" y="65"/>
                </a:cubicBezTo>
                <a:cubicBezTo>
                  <a:pt x="6" y="72"/>
                  <a:pt x="6" y="72"/>
                  <a:pt x="6" y="72"/>
                </a:cubicBezTo>
                <a:cubicBezTo>
                  <a:pt x="6" y="80"/>
                  <a:pt x="6" y="80"/>
                  <a:pt x="6" y="80"/>
                </a:cubicBezTo>
                <a:cubicBezTo>
                  <a:pt x="22" y="80"/>
                  <a:pt x="22" y="80"/>
                  <a:pt x="22" y="80"/>
                </a:cubicBezTo>
                <a:cubicBezTo>
                  <a:pt x="22" y="72"/>
                  <a:pt x="22" y="72"/>
                  <a:pt x="22" y="72"/>
                </a:cubicBezTo>
                <a:cubicBezTo>
                  <a:pt x="22" y="65"/>
                  <a:pt x="22" y="65"/>
                  <a:pt x="22" y="6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20" name="Freeform 46"/>
          <p:cNvSpPr>
            <a:spLocks noEditPoints="1"/>
          </p:cNvSpPr>
          <p:nvPr/>
        </p:nvSpPr>
        <p:spPr bwMode="auto">
          <a:xfrm>
            <a:off x="10665900" y="3369045"/>
            <a:ext cx="231033" cy="211837"/>
          </a:xfrm>
          <a:custGeom>
            <a:avLst/>
            <a:gdLst>
              <a:gd name="T0" fmla="*/ 46 w 124"/>
              <a:gd name="T1" fmla="*/ 83 h 114"/>
              <a:gd name="T2" fmla="*/ 40 w 124"/>
              <a:gd name="T3" fmla="*/ 99 h 114"/>
              <a:gd name="T4" fmla="*/ 112 w 124"/>
              <a:gd name="T5" fmla="*/ 68 h 114"/>
              <a:gd name="T6" fmla="*/ 110 w 124"/>
              <a:gd name="T7" fmla="*/ 59 h 114"/>
              <a:gd name="T8" fmla="*/ 11 w 124"/>
              <a:gd name="T9" fmla="*/ 68 h 114"/>
              <a:gd name="T10" fmla="*/ 0 w 124"/>
              <a:gd name="T11" fmla="*/ 103 h 114"/>
              <a:gd name="T12" fmla="*/ 0 w 124"/>
              <a:gd name="T13" fmla="*/ 103 h 114"/>
              <a:gd name="T14" fmla="*/ 0 w 124"/>
              <a:gd name="T15" fmla="*/ 103 h 114"/>
              <a:gd name="T16" fmla="*/ 0 w 124"/>
              <a:gd name="T17" fmla="*/ 75 h 114"/>
              <a:gd name="T18" fmla="*/ 14 w 124"/>
              <a:gd name="T19" fmla="*/ 3 h 114"/>
              <a:gd name="T20" fmla="*/ 110 w 124"/>
              <a:gd name="T21" fmla="*/ 3 h 114"/>
              <a:gd name="T22" fmla="*/ 124 w 124"/>
              <a:gd name="T23" fmla="*/ 76 h 114"/>
              <a:gd name="T24" fmla="*/ 124 w 124"/>
              <a:gd name="T25" fmla="*/ 80 h 114"/>
              <a:gd name="T26" fmla="*/ 12 w 124"/>
              <a:gd name="T27" fmla="*/ 114 h 114"/>
              <a:gd name="T28" fmla="*/ 11 w 124"/>
              <a:gd name="T29" fmla="*/ 114 h 114"/>
              <a:gd name="T30" fmla="*/ 11 w 124"/>
              <a:gd name="T31" fmla="*/ 114 h 114"/>
              <a:gd name="T32" fmla="*/ 11 w 124"/>
              <a:gd name="T33" fmla="*/ 114 h 114"/>
              <a:gd name="T34" fmla="*/ 11 w 124"/>
              <a:gd name="T35" fmla="*/ 114 h 114"/>
              <a:gd name="T36" fmla="*/ 10 w 124"/>
              <a:gd name="T37" fmla="*/ 114 h 114"/>
              <a:gd name="T38" fmla="*/ 10 w 124"/>
              <a:gd name="T39" fmla="*/ 114 h 114"/>
              <a:gd name="T40" fmla="*/ 10 w 124"/>
              <a:gd name="T41" fmla="*/ 114 h 114"/>
              <a:gd name="T42" fmla="*/ 10 w 124"/>
              <a:gd name="T43" fmla="*/ 114 h 114"/>
              <a:gd name="T44" fmla="*/ 9 w 124"/>
              <a:gd name="T45" fmla="*/ 114 h 114"/>
              <a:gd name="T46" fmla="*/ 9 w 124"/>
              <a:gd name="T47" fmla="*/ 114 h 114"/>
              <a:gd name="T48" fmla="*/ 9 w 124"/>
              <a:gd name="T49" fmla="*/ 114 h 114"/>
              <a:gd name="T50" fmla="*/ 9 w 124"/>
              <a:gd name="T51" fmla="*/ 114 h 114"/>
              <a:gd name="T52" fmla="*/ 12 w 124"/>
              <a:gd name="T53" fmla="*/ 78 h 114"/>
              <a:gd name="T54" fmla="*/ 10 w 124"/>
              <a:gd name="T55" fmla="*/ 103 h 114"/>
              <a:gd name="T56" fmla="*/ 10 w 124"/>
              <a:gd name="T57" fmla="*/ 103 h 114"/>
              <a:gd name="T58" fmla="*/ 10 w 124"/>
              <a:gd name="T59" fmla="*/ 103 h 114"/>
              <a:gd name="T60" fmla="*/ 10 w 124"/>
              <a:gd name="T61" fmla="*/ 103 h 114"/>
              <a:gd name="T62" fmla="*/ 10 w 124"/>
              <a:gd name="T63" fmla="*/ 103 h 114"/>
              <a:gd name="T64" fmla="*/ 112 w 124"/>
              <a:gd name="T65" fmla="*/ 105 h 114"/>
              <a:gd name="T66" fmla="*/ 114 w 124"/>
              <a:gd name="T67" fmla="*/ 79 h 114"/>
              <a:gd name="T68" fmla="*/ 114 w 124"/>
              <a:gd name="T69" fmla="*/ 78 h 114"/>
              <a:gd name="T70" fmla="*/ 14 w 124"/>
              <a:gd name="T71" fmla="*/ 53 h 114"/>
              <a:gd name="T72" fmla="*/ 104 w 124"/>
              <a:gd name="T73" fmla="*/ 11 h 114"/>
              <a:gd name="T74" fmla="*/ 21 w 124"/>
              <a:gd name="T75" fmla="*/ 10 h 114"/>
              <a:gd name="T76" fmla="*/ 20 w 124"/>
              <a:gd name="T77" fmla="*/ 10 h 114"/>
              <a:gd name="T78" fmla="*/ 13 w 124"/>
              <a:gd name="T79" fmla="*/ 53 h 114"/>
              <a:gd name="T80" fmla="*/ 95 w 124"/>
              <a:gd name="T81" fmla="*/ 101 h 114"/>
              <a:gd name="T82" fmla="*/ 95 w 124"/>
              <a:gd name="T83" fmla="*/ 87 h 114"/>
              <a:gd name="T84" fmla="*/ 99 w 124"/>
              <a:gd name="T85" fmla="*/ 91 h 114"/>
              <a:gd name="T86" fmla="*/ 22 w 124"/>
              <a:gd name="T87" fmla="*/ 81 h 114"/>
              <a:gd name="T88" fmla="*/ 22 w 124"/>
              <a:gd name="T89" fmla="*/ 102 h 114"/>
              <a:gd name="T90" fmla="*/ 30 w 124"/>
              <a:gd name="T91" fmla="*/ 83 h 114"/>
              <a:gd name="T92" fmla="*/ 35 w 124"/>
              <a:gd name="T93" fmla="*/ 99 h 114"/>
              <a:gd name="T94" fmla="*/ 30 w 124"/>
              <a:gd name="T95" fmla="*/ 83 h 1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124" h="114">
                <a:moveTo>
                  <a:pt x="40" y="83"/>
                </a:moveTo>
                <a:cubicBezTo>
                  <a:pt x="40" y="82"/>
                  <a:pt x="42" y="81"/>
                  <a:pt x="43" y="81"/>
                </a:cubicBezTo>
                <a:cubicBezTo>
                  <a:pt x="45" y="81"/>
                  <a:pt x="46" y="82"/>
                  <a:pt x="46" y="83"/>
                </a:cubicBezTo>
                <a:cubicBezTo>
                  <a:pt x="46" y="99"/>
                  <a:pt x="46" y="99"/>
                  <a:pt x="46" y="99"/>
                </a:cubicBezTo>
                <a:cubicBezTo>
                  <a:pt x="46" y="100"/>
                  <a:pt x="45" y="102"/>
                  <a:pt x="43" y="102"/>
                </a:cubicBezTo>
                <a:cubicBezTo>
                  <a:pt x="42" y="102"/>
                  <a:pt x="40" y="100"/>
                  <a:pt x="40" y="99"/>
                </a:cubicBezTo>
                <a:cubicBezTo>
                  <a:pt x="40" y="83"/>
                  <a:pt x="40" y="83"/>
                  <a:pt x="40" y="83"/>
                </a:cubicBezTo>
                <a:close/>
                <a:moveTo>
                  <a:pt x="12" y="68"/>
                </a:moveTo>
                <a:cubicBezTo>
                  <a:pt x="112" y="68"/>
                  <a:pt x="112" y="68"/>
                  <a:pt x="112" y="68"/>
                </a:cubicBezTo>
                <a:cubicBezTo>
                  <a:pt x="113" y="68"/>
                  <a:pt x="113" y="68"/>
                  <a:pt x="113" y="68"/>
                </a:cubicBezTo>
                <a:cubicBezTo>
                  <a:pt x="112" y="59"/>
                  <a:pt x="112" y="59"/>
                  <a:pt x="112" y="59"/>
                </a:cubicBezTo>
                <a:cubicBezTo>
                  <a:pt x="111" y="59"/>
                  <a:pt x="110" y="59"/>
                  <a:pt x="110" y="59"/>
                </a:cubicBezTo>
                <a:cubicBezTo>
                  <a:pt x="14" y="59"/>
                  <a:pt x="14" y="59"/>
                  <a:pt x="14" y="59"/>
                </a:cubicBezTo>
                <a:cubicBezTo>
                  <a:pt x="14" y="59"/>
                  <a:pt x="13" y="59"/>
                  <a:pt x="12" y="59"/>
                </a:cubicBezTo>
                <a:cubicBezTo>
                  <a:pt x="11" y="68"/>
                  <a:pt x="11" y="68"/>
                  <a:pt x="11" y="68"/>
                </a:cubicBezTo>
                <a:cubicBezTo>
                  <a:pt x="12" y="68"/>
                  <a:pt x="12" y="68"/>
                  <a:pt x="12" y="68"/>
                </a:cubicBezTo>
                <a:close/>
                <a:moveTo>
                  <a:pt x="9" y="114"/>
                </a:moveTo>
                <a:cubicBezTo>
                  <a:pt x="4" y="113"/>
                  <a:pt x="0" y="108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103"/>
                  <a:pt x="0" y="103"/>
                  <a:pt x="0" y="103"/>
                </a:cubicBezTo>
                <a:cubicBezTo>
                  <a:pt x="0" y="80"/>
                  <a:pt x="0" y="80"/>
                  <a:pt x="0" y="80"/>
                </a:cubicBezTo>
                <a:cubicBezTo>
                  <a:pt x="0" y="76"/>
                  <a:pt x="0" y="76"/>
                  <a:pt x="0" y="76"/>
                </a:cubicBezTo>
                <a:cubicBezTo>
                  <a:pt x="0" y="75"/>
                  <a:pt x="0" y="75"/>
                  <a:pt x="0" y="75"/>
                </a:cubicBezTo>
                <a:cubicBezTo>
                  <a:pt x="11" y="10"/>
                  <a:pt x="11" y="10"/>
                  <a:pt x="11" y="10"/>
                </a:cubicBezTo>
                <a:cubicBezTo>
                  <a:pt x="11" y="7"/>
                  <a:pt x="12" y="5"/>
                  <a:pt x="14" y="3"/>
                </a:cubicBezTo>
                <a:cubicBezTo>
                  <a:pt x="14" y="3"/>
                  <a:pt x="14" y="3"/>
                  <a:pt x="14" y="3"/>
                </a:cubicBezTo>
                <a:cubicBezTo>
                  <a:pt x="16" y="1"/>
                  <a:pt x="18" y="0"/>
                  <a:pt x="21" y="0"/>
                </a:cubicBezTo>
                <a:cubicBezTo>
                  <a:pt x="103" y="0"/>
                  <a:pt x="103" y="0"/>
                  <a:pt x="103" y="0"/>
                </a:cubicBezTo>
                <a:cubicBezTo>
                  <a:pt x="106" y="0"/>
                  <a:pt x="108" y="1"/>
                  <a:pt x="110" y="3"/>
                </a:cubicBezTo>
                <a:cubicBezTo>
                  <a:pt x="112" y="5"/>
                  <a:pt x="113" y="7"/>
                  <a:pt x="113" y="10"/>
                </a:cubicBezTo>
                <a:cubicBezTo>
                  <a:pt x="124" y="75"/>
                  <a:pt x="124" y="75"/>
                  <a:pt x="124" y="75"/>
                </a:cubicBezTo>
                <a:cubicBezTo>
                  <a:pt x="124" y="75"/>
                  <a:pt x="124" y="75"/>
                  <a:pt x="124" y="76"/>
                </a:cubicBezTo>
                <a:cubicBezTo>
                  <a:pt x="124" y="76"/>
                  <a:pt x="124" y="76"/>
                  <a:pt x="124" y="76"/>
                </a:cubicBezTo>
                <a:cubicBezTo>
                  <a:pt x="124" y="79"/>
                  <a:pt x="124" y="79"/>
                  <a:pt x="124" y="79"/>
                </a:cubicBezTo>
                <a:cubicBezTo>
                  <a:pt x="124" y="80"/>
                  <a:pt x="124" y="80"/>
                  <a:pt x="124" y="80"/>
                </a:cubicBezTo>
                <a:cubicBezTo>
                  <a:pt x="124" y="103"/>
                  <a:pt x="124" y="103"/>
                  <a:pt x="124" y="103"/>
                </a:cubicBezTo>
                <a:cubicBezTo>
                  <a:pt x="124" y="109"/>
                  <a:pt x="119" y="114"/>
                  <a:pt x="112" y="114"/>
                </a:cubicBezTo>
                <a:cubicBezTo>
                  <a:pt x="12" y="114"/>
                  <a:pt x="12" y="114"/>
                  <a:pt x="12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1" y="114"/>
                  <a:pt x="11" y="114"/>
                  <a:pt x="11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10" y="114"/>
                  <a:pt x="10" y="114"/>
                  <a:pt x="10" y="114"/>
                </a:cubicBezTo>
                <a:cubicBezTo>
                  <a:pt x="9" y="114"/>
                  <a:pt x="9" y="114"/>
                  <a:pt x="9" y="114"/>
                </a:cubicBezTo>
                <a:cubicBezTo>
                  <a:pt x="9" y="114"/>
                  <a:pt x="9" y="114"/>
                  <a:pt x="9" y="114"/>
                </a:cubicBezTo>
                <a:cubicBezTo>
                  <a:pt x="9" y="114"/>
                  <a:pt x="9" y="114"/>
                  <a:pt x="9" y="114"/>
                </a:cubicBezTo>
                <a:cubicBezTo>
                  <a:pt x="9" y="114"/>
                  <a:pt x="9" y="114"/>
                  <a:pt x="9" y="114"/>
                </a:cubicBezTo>
                <a:cubicBezTo>
                  <a:pt x="9" y="114"/>
                  <a:pt x="9" y="114"/>
                  <a:pt x="9" y="114"/>
                </a:cubicBezTo>
                <a:cubicBezTo>
                  <a:pt x="9" y="114"/>
                  <a:pt x="9" y="114"/>
                  <a:pt x="9" y="114"/>
                </a:cubicBezTo>
                <a:cubicBezTo>
                  <a:pt x="9" y="114"/>
                  <a:pt x="9" y="114"/>
                  <a:pt x="9" y="114"/>
                </a:cubicBezTo>
                <a:cubicBezTo>
                  <a:pt x="9" y="114"/>
                  <a:pt x="9" y="114"/>
                  <a:pt x="9" y="114"/>
                </a:cubicBezTo>
                <a:cubicBezTo>
                  <a:pt x="9" y="114"/>
                  <a:pt x="9" y="114"/>
                  <a:pt x="9" y="114"/>
                </a:cubicBezTo>
                <a:cubicBezTo>
                  <a:pt x="9" y="114"/>
                  <a:pt x="9" y="114"/>
                  <a:pt x="9" y="114"/>
                </a:cubicBezTo>
                <a:cubicBezTo>
                  <a:pt x="9" y="114"/>
                  <a:pt x="9" y="114"/>
                  <a:pt x="9" y="114"/>
                </a:cubicBezTo>
                <a:cubicBezTo>
                  <a:pt x="9" y="114"/>
                  <a:pt x="9" y="114"/>
                  <a:pt x="9" y="114"/>
                </a:cubicBezTo>
                <a:close/>
                <a:moveTo>
                  <a:pt x="112" y="78"/>
                </a:moveTo>
                <a:cubicBezTo>
                  <a:pt x="12" y="78"/>
                  <a:pt x="12" y="78"/>
                  <a:pt x="12" y="78"/>
                </a:cubicBezTo>
                <a:cubicBezTo>
                  <a:pt x="10" y="78"/>
                  <a:pt x="10" y="78"/>
                  <a:pt x="10" y="79"/>
                </a:cubicBezTo>
                <a:cubicBezTo>
                  <a:pt x="10" y="80"/>
                  <a:pt x="10" y="80"/>
                  <a:pt x="10" y="80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3"/>
                  <a:pt x="10" y="103"/>
                  <a:pt x="10" y="103"/>
                </a:cubicBezTo>
                <a:cubicBezTo>
                  <a:pt x="10" y="104"/>
                  <a:pt x="11" y="105"/>
                  <a:pt x="11" y="105"/>
                </a:cubicBezTo>
                <a:cubicBezTo>
                  <a:pt x="12" y="105"/>
                  <a:pt x="12" y="105"/>
                  <a:pt x="12" y="105"/>
                </a:cubicBezTo>
                <a:cubicBezTo>
                  <a:pt x="112" y="105"/>
                  <a:pt x="112" y="105"/>
                  <a:pt x="112" y="105"/>
                </a:cubicBezTo>
                <a:cubicBezTo>
                  <a:pt x="114" y="105"/>
                  <a:pt x="114" y="104"/>
                  <a:pt x="114" y="103"/>
                </a:cubicBezTo>
                <a:cubicBezTo>
                  <a:pt x="114" y="80"/>
                  <a:pt x="114" y="80"/>
                  <a:pt x="114" y="80"/>
                </a:cubicBezTo>
                <a:cubicBezTo>
                  <a:pt x="114" y="79"/>
                  <a:pt x="114" y="79"/>
                  <a:pt x="114" y="79"/>
                </a:cubicBezTo>
                <a:cubicBezTo>
                  <a:pt x="114" y="79"/>
                  <a:pt x="114" y="78"/>
                  <a:pt x="114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4" y="78"/>
                  <a:pt x="114" y="78"/>
                  <a:pt x="114" y="78"/>
                </a:cubicBezTo>
                <a:cubicBezTo>
                  <a:pt x="113" y="78"/>
                  <a:pt x="113" y="78"/>
                  <a:pt x="112" y="78"/>
                </a:cubicBezTo>
                <a:close/>
                <a:moveTo>
                  <a:pt x="13" y="53"/>
                </a:moveTo>
                <a:cubicBezTo>
                  <a:pt x="14" y="53"/>
                  <a:pt x="14" y="53"/>
                  <a:pt x="14" y="53"/>
                </a:cubicBezTo>
                <a:cubicBezTo>
                  <a:pt x="110" y="53"/>
                  <a:pt x="110" y="53"/>
                  <a:pt x="110" y="53"/>
                </a:cubicBezTo>
                <a:cubicBezTo>
                  <a:pt x="110" y="53"/>
                  <a:pt x="110" y="53"/>
                  <a:pt x="111" y="53"/>
                </a:cubicBezTo>
                <a:cubicBezTo>
                  <a:pt x="104" y="11"/>
                  <a:pt x="104" y="11"/>
                  <a:pt x="104" y="11"/>
                </a:cubicBezTo>
                <a:cubicBezTo>
                  <a:pt x="104" y="11"/>
                  <a:pt x="103" y="10"/>
                  <a:pt x="103" y="10"/>
                </a:cubicBezTo>
                <a:cubicBezTo>
                  <a:pt x="103" y="10"/>
                  <a:pt x="103" y="10"/>
                  <a:pt x="103" y="10"/>
                </a:cubicBezTo>
                <a:cubicBezTo>
                  <a:pt x="21" y="10"/>
                  <a:pt x="21" y="10"/>
                  <a:pt x="21" y="10"/>
                </a:cubicBezTo>
                <a:cubicBezTo>
                  <a:pt x="21" y="10"/>
                  <a:pt x="21" y="10"/>
                  <a:pt x="20" y="10"/>
                </a:cubicBezTo>
                <a:cubicBezTo>
                  <a:pt x="20" y="10"/>
                  <a:pt x="20" y="10"/>
                  <a:pt x="20" y="10"/>
                </a:cubicBezTo>
                <a:cubicBezTo>
                  <a:pt x="20" y="10"/>
                  <a:pt x="20" y="10"/>
                  <a:pt x="20" y="10"/>
                </a:cubicBezTo>
                <a:cubicBezTo>
                  <a:pt x="20" y="10"/>
                  <a:pt x="20" y="10"/>
                  <a:pt x="20" y="10"/>
                </a:cubicBezTo>
                <a:cubicBezTo>
                  <a:pt x="20" y="11"/>
                  <a:pt x="20" y="11"/>
                  <a:pt x="20" y="11"/>
                </a:cubicBezTo>
                <a:cubicBezTo>
                  <a:pt x="13" y="53"/>
                  <a:pt x="13" y="53"/>
                  <a:pt x="13" y="53"/>
                </a:cubicBezTo>
                <a:close/>
                <a:moveTo>
                  <a:pt x="95" y="82"/>
                </a:moveTo>
                <a:cubicBezTo>
                  <a:pt x="101" y="82"/>
                  <a:pt x="105" y="86"/>
                  <a:pt x="105" y="91"/>
                </a:cubicBezTo>
                <a:cubicBezTo>
                  <a:pt x="105" y="96"/>
                  <a:pt x="101" y="101"/>
                  <a:pt x="95" y="101"/>
                </a:cubicBezTo>
                <a:cubicBezTo>
                  <a:pt x="90" y="101"/>
                  <a:pt x="86" y="96"/>
                  <a:pt x="86" y="91"/>
                </a:cubicBezTo>
                <a:cubicBezTo>
                  <a:pt x="86" y="86"/>
                  <a:pt x="90" y="82"/>
                  <a:pt x="95" y="82"/>
                </a:cubicBezTo>
                <a:close/>
                <a:moveTo>
                  <a:pt x="95" y="87"/>
                </a:moveTo>
                <a:cubicBezTo>
                  <a:pt x="93" y="87"/>
                  <a:pt x="92" y="89"/>
                  <a:pt x="92" y="91"/>
                </a:cubicBezTo>
                <a:cubicBezTo>
                  <a:pt x="92" y="93"/>
                  <a:pt x="93" y="95"/>
                  <a:pt x="95" y="95"/>
                </a:cubicBezTo>
                <a:cubicBezTo>
                  <a:pt x="98" y="95"/>
                  <a:pt x="99" y="93"/>
                  <a:pt x="99" y="91"/>
                </a:cubicBezTo>
                <a:cubicBezTo>
                  <a:pt x="99" y="89"/>
                  <a:pt x="98" y="87"/>
                  <a:pt x="95" y="87"/>
                </a:cubicBezTo>
                <a:close/>
                <a:moveTo>
                  <a:pt x="19" y="83"/>
                </a:moveTo>
                <a:cubicBezTo>
                  <a:pt x="19" y="82"/>
                  <a:pt x="20" y="81"/>
                  <a:pt x="22" y="81"/>
                </a:cubicBezTo>
                <a:cubicBezTo>
                  <a:pt x="24" y="81"/>
                  <a:pt x="25" y="82"/>
                  <a:pt x="25" y="83"/>
                </a:cubicBezTo>
                <a:cubicBezTo>
                  <a:pt x="25" y="99"/>
                  <a:pt x="25" y="99"/>
                  <a:pt x="25" y="99"/>
                </a:cubicBezTo>
                <a:cubicBezTo>
                  <a:pt x="25" y="100"/>
                  <a:pt x="24" y="102"/>
                  <a:pt x="22" y="102"/>
                </a:cubicBezTo>
                <a:cubicBezTo>
                  <a:pt x="20" y="102"/>
                  <a:pt x="19" y="100"/>
                  <a:pt x="19" y="99"/>
                </a:cubicBezTo>
                <a:cubicBezTo>
                  <a:pt x="19" y="83"/>
                  <a:pt x="19" y="83"/>
                  <a:pt x="19" y="83"/>
                </a:cubicBezTo>
                <a:close/>
                <a:moveTo>
                  <a:pt x="30" y="83"/>
                </a:moveTo>
                <a:cubicBezTo>
                  <a:pt x="30" y="82"/>
                  <a:pt x="31" y="81"/>
                  <a:pt x="33" y="81"/>
                </a:cubicBezTo>
                <a:cubicBezTo>
                  <a:pt x="34" y="81"/>
                  <a:pt x="35" y="82"/>
                  <a:pt x="35" y="83"/>
                </a:cubicBezTo>
                <a:cubicBezTo>
                  <a:pt x="35" y="99"/>
                  <a:pt x="35" y="99"/>
                  <a:pt x="35" y="99"/>
                </a:cubicBezTo>
                <a:cubicBezTo>
                  <a:pt x="35" y="100"/>
                  <a:pt x="34" y="102"/>
                  <a:pt x="33" y="102"/>
                </a:cubicBezTo>
                <a:cubicBezTo>
                  <a:pt x="31" y="102"/>
                  <a:pt x="30" y="100"/>
                  <a:pt x="30" y="99"/>
                </a:cubicBezTo>
                <a:cubicBezTo>
                  <a:pt x="30" y="83"/>
                  <a:pt x="30" y="83"/>
                  <a:pt x="30" y="83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21" name="Freeform 50"/>
          <p:cNvSpPr>
            <a:spLocks noEditPoints="1"/>
          </p:cNvSpPr>
          <p:nvPr/>
        </p:nvSpPr>
        <p:spPr bwMode="auto">
          <a:xfrm>
            <a:off x="10222980" y="2953027"/>
            <a:ext cx="236138" cy="234808"/>
          </a:xfrm>
          <a:custGeom>
            <a:avLst/>
            <a:gdLst>
              <a:gd name="T0" fmla="*/ 126 w 127"/>
              <a:gd name="T1" fmla="*/ 19 h 126"/>
              <a:gd name="T2" fmla="*/ 104 w 127"/>
              <a:gd name="T3" fmla="*/ 41 h 126"/>
              <a:gd name="T4" fmla="*/ 113 w 127"/>
              <a:gd name="T5" fmla="*/ 95 h 126"/>
              <a:gd name="T6" fmla="*/ 67 w 127"/>
              <a:gd name="T7" fmla="*/ 97 h 126"/>
              <a:gd name="T8" fmla="*/ 34 w 127"/>
              <a:gd name="T9" fmla="*/ 124 h 126"/>
              <a:gd name="T10" fmla="*/ 9 w 127"/>
              <a:gd name="T11" fmla="*/ 104 h 126"/>
              <a:gd name="T12" fmla="*/ 5 w 127"/>
              <a:gd name="T13" fmla="*/ 95 h 126"/>
              <a:gd name="T14" fmla="*/ 30 w 127"/>
              <a:gd name="T15" fmla="*/ 61 h 126"/>
              <a:gd name="T16" fmla="*/ 1 w 127"/>
              <a:gd name="T17" fmla="*/ 48 h 126"/>
              <a:gd name="T18" fmla="*/ 1 w 127"/>
              <a:gd name="T19" fmla="*/ 46 h 126"/>
              <a:gd name="T20" fmla="*/ 25 w 127"/>
              <a:gd name="T21" fmla="*/ 38 h 126"/>
              <a:gd name="T22" fmla="*/ 22 w 127"/>
              <a:gd name="T23" fmla="*/ 20 h 126"/>
              <a:gd name="T24" fmla="*/ 2 w 127"/>
              <a:gd name="T25" fmla="*/ 20 h 126"/>
              <a:gd name="T26" fmla="*/ 3 w 127"/>
              <a:gd name="T27" fmla="*/ 13 h 126"/>
              <a:gd name="T28" fmla="*/ 46 w 127"/>
              <a:gd name="T29" fmla="*/ 11 h 126"/>
              <a:gd name="T30" fmla="*/ 64 w 127"/>
              <a:gd name="T31" fmla="*/ 46 h 126"/>
              <a:gd name="T32" fmla="*/ 88 w 127"/>
              <a:gd name="T33" fmla="*/ 26 h 126"/>
              <a:gd name="T34" fmla="*/ 88 w 127"/>
              <a:gd name="T35" fmla="*/ 21 h 126"/>
              <a:gd name="T36" fmla="*/ 115 w 127"/>
              <a:gd name="T37" fmla="*/ 3 h 126"/>
              <a:gd name="T38" fmla="*/ 86 w 127"/>
              <a:gd name="T39" fmla="*/ 89 h 126"/>
              <a:gd name="T40" fmla="*/ 71 w 127"/>
              <a:gd name="T41" fmla="*/ 93 h 126"/>
              <a:gd name="T42" fmla="*/ 109 w 127"/>
              <a:gd name="T43" fmla="*/ 99 h 126"/>
              <a:gd name="T44" fmla="*/ 40 w 127"/>
              <a:gd name="T45" fmla="*/ 55 h 126"/>
              <a:gd name="T46" fmla="*/ 44 w 127"/>
              <a:gd name="T47" fmla="*/ 40 h 126"/>
              <a:gd name="T48" fmla="*/ 48 w 127"/>
              <a:gd name="T49" fmla="*/ 25 h 126"/>
              <a:gd name="T50" fmla="*/ 24 w 127"/>
              <a:gd name="T51" fmla="*/ 14 h 126"/>
              <a:gd name="T52" fmla="*/ 35 w 127"/>
              <a:gd name="T53" fmla="*/ 30 h 126"/>
              <a:gd name="T54" fmla="*/ 26 w 127"/>
              <a:gd name="T55" fmla="*/ 48 h 126"/>
              <a:gd name="T56" fmla="*/ 10 w 127"/>
              <a:gd name="T57" fmla="*/ 49 h 126"/>
              <a:gd name="T58" fmla="*/ 33 w 127"/>
              <a:gd name="T59" fmla="*/ 56 h 126"/>
              <a:gd name="T60" fmla="*/ 94 w 127"/>
              <a:gd name="T61" fmla="*/ 100 h 126"/>
              <a:gd name="T62" fmla="*/ 107 w 127"/>
              <a:gd name="T63" fmla="*/ 100 h 126"/>
              <a:gd name="T64" fmla="*/ 103 w 127"/>
              <a:gd name="T65" fmla="*/ 104 h 126"/>
              <a:gd name="T66" fmla="*/ 98 w 127"/>
              <a:gd name="T67" fmla="*/ 104 h 126"/>
              <a:gd name="T68" fmla="*/ 55 w 127"/>
              <a:gd name="T69" fmla="*/ 68 h 126"/>
              <a:gd name="T70" fmla="*/ 21 w 127"/>
              <a:gd name="T71" fmla="*/ 94 h 126"/>
              <a:gd name="T72" fmla="*/ 66 w 127"/>
              <a:gd name="T73" fmla="*/ 75 h 126"/>
              <a:gd name="T74" fmla="*/ 32 w 127"/>
              <a:gd name="T75" fmla="*/ 109 h 126"/>
              <a:gd name="T76" fmla="*/ 83 w 127"/>
              <a:gd name="T77" fmla="*/ 79 h 126"/>
              <a:gd name="T78" fmla="*/ 50 w 127"/>
              <a:gd name="T79" fmla="*/ 52 h 126"/>
              <a:gd name="T80" fmla="*/ 15 w 127"/>
              <a:gd name="T81" fmla="*/ 95 h 126"/>
              <a:gd name="T82" fmla="*/ 32 w 127"/>
              <a:gd name="T83" fmla="*/ 114 h 126"/>
              <a:gd name="T84" fmla="*/ 37 w 127"/>
              <a:gd name="T85" fmla="*/ 114 h 126"/>
              <a:gd name="T86" fmla="*/ 79 w 127"/>
              <a:gd name="T87" fmla="*/ 82 h 126"/>
              <a:gd name="T88" fmla="*/ 112 w 127"/>
              <a:gd name="T89" fmla="*/ 9 h 126"/>
              <a:gd name="T90" fmla="*/ 120 w 127"/>
              <a:gd name="T91" fmla="*/ 17 h 12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27" h="126">
                <a:moveTo>
                  <a:pt x="115" y="3"/>
                </a:moveTo>
                <a:cubicBezTo>
                  <a:pt x="126" y="15"/>
                  <a:pt x="126" y="15"/>
                  <a:pt x="126" y="15"/>
                </a:cubicBezTo>
                <a:cubicBezTo>
                  <a:pt x="127" y="16"/>
                  <a:pt x="127" y="18"/>
                  <a:pt x="126" y="19"/>
                </a:cubicBezTo>
                <a:cubicBezTo>
                  <a:pt x="108" y="41"/>
                  <a:pt x="108" y="41"/>
                  <a:pt x="108" y="41"/>
                </a:cubicBezTo>
                <a:cubicBezTo>
                  <a:pt x="107" y="42"/>
                  <a:pt x="105" y="43"/>
                  <a:pt x="104" y="42"/>
                </a:cubicBezTo>
                <a:cubicBezTo>
                  <a:pt x="104" y="42"/>
                  <a:pt x="104" y="41"/>
                  <a:pt x="104" y="41"/>
                </a:cubicBezTo>
                <a:cubicBezTo>
                  <a:pt x="99" y="37"/>
                  <a:pt x="99" y="37"/>
                  <a:pt x="99" y="37"/>
                </a:cubicBezTo>
                <a:cubicBezTo>
                  <a:pt x="77" y="59"/>
                  <a:pt x="77" y="59"/>
                  <a:pt x="77" y="59"/>
                </a:cubicBezTo>
                <a:cubicBezTo>
                  <a:pt x="113" y="95"/>
                  <a:pt x="113" y="95"/>
                  <a:pt x="113" y="95"/>
                </a:cubicBezTo>
                <a:cubicBezTo>
                  <a:pt x="120" y="102"/>
                  <a:pt x="120" y="113"/>
                  <a:pt x="113" y="119"/>
                </a:cubicBezTo>
                <a:cubicBezTo>
                  <a:pt x="106" y="126"/>
                  <a:pt x="95" y="126"/>
                  <a:pt x="89" y="119"/>
                </a:cubicBezTo>
                <a:cubicBezTo>
                  <a:pt x="67" y="97"/>
                  <a:pt x="67" y="97"/>
                  <a:pt x="67" y="97"/>
                </a:cubicBezTo>
                <a:cubicBezTo>
                  <a:pt x="43" y="121"/>
                  <a:pt x="43" y="121"/>
                  <a:pt x="43" y="121"/>
                </a:cubicBezTo>
                <a:cubicBezTo>
                  <a:pt x="41" y="123"/>
                  <a:pt x="38" y="124"/>
                  <a:pt x="3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34" y="124"/>
                  <a:pt x="34" y="124"/>
                  <a:pt x="34" y="124"/>
                </a:cubicBezTo>
                <a:cubicBezTo>
                  <a:pt x="31" y="124"/>
                  <a:pt x="28" y="123"/>
                  <a:pt x="26" y="121"/>
                </a:cubicBezTo>
                <a:cubicBezTo>
                  <a:pt x="9" y="104"/>
                  <a:pt x="9" y="104"/>
                  <a:pt x="9" y="104"/>
                </a:cubicBezTo>
                <a:cubicBezTo>
                  <a:pt x="6" y="102"/>
                  <a:pt x="5" y="98"/>
                  <a:pt x="5" y="95"/>
                </a:cubicBezTo>
                <a:cubicBezTo>
                  <a:pt x="5" y="95"/>
                  <a:pt x="5" y="95"/>
                  <a:pt x="5" y="95"/>
                </a:cubicBezTo>
                <a:cubicBezTo>
                  <a:pt x="5" y="95"/>
                  <a:pt x="5" y="95"/>
                  <a:pt x="5" y="95"/>
                </a:cubicBezTo>
                <a:cubicBezTo>
                  <a:pt x="5" y="92"/>
                  <a:pt x="7" y="89"/>
                  <a:pt x="9" y="86"/>
                </a:cubicBezTo>
                <a:cubicBezTo>
                  <a:pt x="32" y="63"/>
                  <a:pt x="32" y="63"/>
                  <a:pt x="32" y="63"/>
                </a:cubicBezTo>
                <a:cubicBezTo>
                  <a:pt x="30" y="61"/>
                  <a:pt x="30" y="61"/>
                  <a:pt x="30" y="61"/>
                </a:cubicBezTo>
                <a:cubicBezTo>
                  <a:pt x="26" y="61"/>
                  <a:pt x="21" y="61"/>
                  <a:pt x="17" y="60"/>
                </a:cubicBezTo>
                <a:cubicBezTo>
                  <a:pt x="13" y="58"/>
                  <a:pt x="8" y="56"/>
                  <a:pt x="5" y="52"/>
                </a:cubicBezTo>
                <a:cubicBezTo>
                  <a:pt x="3" y="51"/>
                  <a:pt x="2" y="50"/>
                  <a:pt x="1" y="48"/>
                </a:cubicBezTo>
                <a:cubicBezTo>
                  <a:pt x="1" y="48"/>
                  <a:pt x="1" y="48"/>
                  <a:pt x="1" y="48"/>
                </a:cubicBezTo>
                <a:cubicBezTo>
                  <a:pt x="1" y="48"/>
                  <a:pt x="1" y="48"/>
                  <a:pt x="1" y="48"/>
                </a:cubicBezTo>
                <a:cubicBezTo>
                  <a:pt x="1" y="48"/>
                  <a:pt x="1" y="47"/>
                  <a:pt x="1" y="46"/>
                </a:cubicBezTo>
                <a:cubicBezTo>
                  <a:pt x="1" y="45"/>
                  <a:pt x="2" y="44"/>
                  <a:pt x="4" y="44"/>
                </a:cubicBezTo>
                <a:cubicBezTo>
                  <a:pt x="22" y="44"/>
                  <a:pt x="22" y="44"/>
                  <a:pt x="22" y="44"/>
                </a:cubicBezTo>
                <a:cubicBezTo>
                  <a:pt x="25" y="38"/>
                  <a:pt x="25" y="38"/>
                  <a:pt x="25" y="38"/>
                </a:cubicBezTo>
                <a:cubicBezTo>
                  <a:pt x="29" y="32"/>
                  <a:pt x="29" y="32"/>
                  <a:pt x="29" y="32"/>
                </a:cubicBezTo>
                <a:cubicBezTo>
                  <a:pt x="25" y="26"/>
                  <a:pt x="25" y="26"/>
                  <a:pt x="25" y="26"/>
                </a:cubicBezTo>
                <a:cubicBezTo>
                  <a:pt x="22" y="20"/>
                  <a:pt x="22" y="20"/>
                  <a:pt x="22" y="20"/>
                </a:cubicBezTo>
                <a:cubicBezTo>
                  <a:pt x="4" y="20"/>
                  <a:pt x="4" y="20"/>
                  <a:pt x="4" y="20"/>
                </a:cubicBezTo>
                <a:cubicBezTo>
                  <a:pt x="4" y="20"/>
                  <a:pt x="4" y="20"/>
                  <a:pt x="4" y="20"/>
                </a:cubicBezTo>
                <a:cubicBezTo>
                  <a:pt x="3" y="20"/>
                  <a:pt x="2" y="20"/>
                  <a:pt x="2" y="20"/>
                </a:cubicBezTo>
                <a:cubicBezTo>
                  <a:pt x="1" y="19"/>
                  <a:pt x="0" y="17"/>
                  <a:pt x="1" y="16"/>
                </a:cubicBezTo>
                <a:cubicBezTo>
                  <a:pt x="2" y="15"/>
                  <a:pt x="2" y="14"/>
                  <a:pt x="3" y="13"/>
                </a:cubicBezTo>
                <a:cubicBezTo>
                  <a:pt x="3" y="13"/>
                  <a:pt x="3" y="13"/>
                  <a:pt x="3" y="13"/>
                </a:cubicBezTo>
                <a:cubicBezTo>
                  <a:pt x="3" y="13"/>
                  <a:pt x="3" y="13"/>
                  <a:pt x="3" y="13"/>
                </a:cubicBezTo>
                <a:cubicBezTo>
                  <a:pt x="4" y="13"/>
                  <a:pt x="4" y="12"/>
                  <a:pt x="5" y="11"/>
                </a:cubicBezTo>
                <a:cubicBezTo>
                  <a:pt x="16" y="0"/>
                  <a:pt x="35" y="0"/>
                  <a:pt x="46" y="11"/>
                </a:cubicBezTo>
                <a:cubicBezTo>
                  <a:pt x="50" y="15"/>
                  <a:pt x="52" y="19"/>
                  <a:pt x="53" y="24"/>
                </a:cubicBezTo>
                <a:cubicBezTo>
                  <a:pt x="55" y="28"/>
                  <a:pt x="55" y="32"/>
                  <a:pt x="54" y="36"/>
                </a:cubicBezTo>
                <a:cubicBezTo>
                  <a:pt x="64" y="46"/>
                  <a:pt x="64" y="46"/>
                  <a:pt x="64" y="46"/>
                </a:cubicBezTo>
                <a:cubicBezTo>
                  <a:pt x="70" y="53"/>
                  <a:pt x="70" y="53"/>
                  <a:pt x="70" y="53"/>
                </a:cubicBezTo>
                <a:cubicBezTo>
                  <a:pt x="93" y="30"/>
                  <a:pt x="93" y="30"/>
                  <a:pt x="93" y="30"/>
                </a:cubicBezTo>
                <a:cubicBezTo>
                  <a:pt x="88" y="26"/>
                  <a:pt x="88" y="26"/>
                  <a:pt x="88" y="26"/>
                </a:cubicBezTo>
                <a:cubicBezTo>
                  <a:pt x="87" y="25"/>
                  <a:pt x="87" y="23"/>
                  <a:pt x="88" y="22"/>
                </a:cubicBezTo>
                <a:cubicBezTo>
                  <a:pt x="88" y="21"/>
                  <a:pt x="88" y="21"/>
                  <a:pt x="88" y="21"/>
                </a:cubicBezTo>
                <a:cubicBezTo>
                  <a:pt x="88" y="21"/>
                  <a:pt x="88" y="21"/>
                  <a:pt x="88" y="21"/>
                </a:cubicBezTo>
                <a:cubicBezTo>
                  <a:pt x="111" y="3"/>
                  <a:pt x="111" y="3"/>
                  <a:pt x="111" y="3"/>
                </a:cubicBezTo>
                <a:cubicBezTo>
                  <a:pt x="112" y="2"/>
                  <a:pt x="114" y="2"/>
                  <a:pt x="115" y="3"/>
                </a:cubicBezTo>
                <a:cubicBezTo>
                  <a:pt x="115" y="3"/>
                  <a:pt x="115" y="3"/>
                  <a:pt x="115" y="3"/>
                </a:cubicBezTo>
                <a:close/>
                <a:moveTo>
                  <a:pt x="92" y="82"/>
                </a:moveTo>
                <a:cubicBezTo>
                  <a:pt x="91" y="83"/>
                  <a:pt x="91" y="84"/>
                  <a:pt x="90" y="85"/>
                </a:cubicBezTo>
                <a:cubicBezTo>
                  <a:pt x="86" y="89"/>
                  <a:pt x="86" y="89"/>
                  <a:pt x="86" y="89"/>
                </a:cubicBezTo>
                <a:cubicBezTo>
                  <a:pt x="84" y="91"/>
                  <a:pt x="82" y="92"/>
                  <a:pt x="79" y="92"/>
                </a:cubicBezTo>
                <a:cubicBezTo>
                  <a:pt x="78" y="92"/>
                  <a:pt x="76" y="91"/>
                  <a:pt x="74" y="90"/>
                </a:cubicBezTo>
                <a:cubicBezTo>
                  <a:pt x="71" y="93"/>
                  <a:pt x="71" y="93"/>
                  <a:pt x="71" y="93"/>
                </a:cubicBezTo>
                <a:cubicBezTo>
                  <a:pt x="93" y="115"/>
                  <a:pt x="93" y="115"/>
                  <a:pt x="93" y="115"/>
                </a:cubicBezTo>
                <a:cubicBezTo>
                  <a:pt x="97" y="120"/>
                  <a:pt x="105" y="120"/>
                  <a:pt x="109" y="115"/>
                </a:cubicBezTo>
                <a:cubicBezTo>
                  <a:pt x="113" y="111"/>
                  <a:pt x="113" y="104"/>
                  <a:pt x="109" y="99"/>
                </a:cubicBezTo>
                <a:cubicBezTo>
                  <a:pt x="92" y="82"/>
                  <a:pt x="92" y="82"/>
                  <a:pt x="92" y="82"/>
                </a:cubicBezTo>
                <a:close/>
                <a:moveTo>
                  <a:pt x="36" y="59"/>
                </a:moveTo>
                <a:cubicBezTo>
                  <a:pt x="40" y="55"/>
                  <a:pt x="40" y="55"/>
                  <a:pt x="40" y="55"/>
                </a:cubicBezTo>
                <a:cubicBezTo>
                  <a:pt x="39" y="54"/>
                  <a:pt x="38" y="52"/>
                  <a:pt x="38" y="50"/>
                </a:cubicBezTo>
                <a:cubicBezTo>
                  <a:pt x="38" y="48"/>
                  <a:pt x="39" y="45"/>
                  <a:pt x="41" y="44"/>
                </a:cubicBezTo>
                <a:cubicBezTo>
                  <a:pt x="44" y="40"/>
                  <a:pt x="44" y="40"/>
                  <a:pt x="44" y="40"/>
                </a:cubicBezTo>
                <a:cubicBezTo>
                  <a:pt x="46" y="39"/>
                  <a:pt x="47" y="38"/>
                  <a:pt x="48" y="38"/>
                </a:cubicBezTo>
                <a:cubicBezTo>
                  <a:pt x="48" y="37"/>
                  <a:pt x="48" y="37"/>
                  <a:pt x="48" y="37"/>
                </a:cubicBezTo>
                <a:cubicBezTo>
                  <a:pt x="49" y="33"/>
                  <a:pt x="49" y="29"/>
                  <a:pt x="48" y="25"/>
                </a:cubicBezTo>
                <a:cubicBezTo>
                  <a:pt x="47" y="22"/>
                  <a:pt x="45" y="18"/>
                  <a:pt x="42" y="15"/>
                </a:cubicBezTo>
                <a:cubicBezTo>
                  <a:pt x="33" y="6"/>
                  <a:pt x="19" y="6"/>
                  <a:pt x="10" y="14"/>
                </a:cubicBezTo>
                <a:cubicBezTo>
                  <a:pt x="24" y="14"/>
                  <a:pt x="24" y="14"/>
                  <a:pt x="24" y="14"/>
                </a:cubicBezTo>
                <a:cubicBezTo>
                  <a:pt x="25" y="14"/>
                  <a:pt x="26" y="15"/>
                  <a:pt x="26" y="16"/>
                </a:cubicBezTo>
                <a:cubicBezTo>
                  <a:pt x="30" y="23"/>
                  <a:pt x="30" y="23"/>
                  <a:pt x="30" y="23"/>
                </a:cubicBezTo>
                <a:cubicBezTo>
                  <a:pt x="35" y="30"/>
                  <a:pt x="35" y="30"/>
                  <a:pt x="35" y="30"/>
                </a:cubicBezTo>
                <a:cubicBezTo>
                  <a:pt x="35" y="31"/>
                  <a:pt x="35" y="32"/>
                  <a:pt x="35" y="33"/>
                </a:cubicBezTo>
                <a:cubicBezTo>
                  <a:pt x="30" y="41"/>
                  <a:pt x="30" y="41"/>
                  <a:pt x="30" y="41"/>
                </a:cubicBezTo>
                <a:cubicBezTo>
                  <a:pt x="26" y="48"/>
                  <a:pt x="26" y="48"/>
                  <a:pt x="26" y="48"/>
                </a:cubicBezTo>
                <a:cubicBezTo>
                  <a:pt x="26" y="49"/>
                  <a:pt x="25" y="49"/>
                  <a:pt x="24" y="49"/>
                </a:cubicBezTo>
                <a:cubicBezTo>
                  <a:pt x="24" y="49"/>
                  <a:pt x="24" y="49"/>
                  <a:pt x="24" y="49"/>
                </a:cubicBezTo>
                <a:cubicBezTo>
                  <a:pt x="10" y="49"/>
                  <a:pt x="10" y="49"/>
                  <a:pt x="10" y="49"/>
                </a:cubicBezTo>
                <a:cubicBezTo>
                  <a:pt x="12" y="52"/>
                  <a:pt x="16" y="53"/>
                  <a:pt x="19" y="54"/>
                </a:cubicBezTo>
                <a:cubicBezTo>
                  <a:pt x="23" y="55"/>
                  <a:pt x="27" y="56"/>
                  <a:pt x="30" y="55"/>
                </a:cubicBezTo>
                <a:cubicBezTo>
                  <a:pt x="31" y="55"/>
                  <a:pt x="32" y="55"/>
                  <a:pt x="33" y="56"/>
                </a:cubicBezTo>
                <a:cubicBezTo>
                  <a:pt x="33" y="56"/>
                  <a:pt x="33" y="56"/>
                  <a:pt x="33" y="56"/>
                </a:cubicBezTo>
                <a:cubicBezTo>
                  <a:pt x="36" y="59"/>
                  <a:pt x="36" y="59"/>
                  <a:pt x="36" y="59"/>
                </a:cubicBezTo>
                <a:close/>
                <a:moveTo>
                  <a:pt x="94" y="100"/>
                </a:moveTo>
                <a:cubicBezTo>
                  <a:pt x="90" y="104"/>
                  <a:pt x="90" y="109"/>
                  <a:pt x="94" y="113"/>
                </a:cubicBezTo>
                <a:cubicBezTo>
                  <a:pt x="97" y="117"/>
                  <a:pt x="103" y="117"/>
                  <a:pt x="107" y="113"/>
                </a:cubicBezTo>
                <a:cubicBezTo>
                  <a:pt x="110" y="109"/>
                  <a:pt x="110" y="104"/>
                  <a:pt x="107" y="100"/>
                </a:cubicBezTo>
                <a:cubicBezTo>
                  <a:pt x="103" y="96"/>
                  <a:pt x="97" y="96"/>
                  <a:pt x="94" y="100"/>
                </a:cubicBezTo>
                <a:close/>
                <a:moveTo>
                  <a:pt x="98" y="104"/>
                </a:moveTo>
                <a:cubicBezTo>
                  <a:pt x="99" y="103"/>
                  <a:pt x="101" y="103"/>
                  <a:pt x="103" y="104"/>
                </a:cubicBezTo>
                <a:cubicBezTo>
                  <a:pt x="104" y="105"/>
                  <a:pt x="104" y="108"/>
                  <a:pt x="103" y="109"/>
                </a:cubicBezTo>
                <a:cubicBezTo>
                  <a:pt x="101" y="110"/>
                  <a:pt x="99" y="110"/>
                  <a:pt x="98" y="109"/>
                </a:cubicBezTo>
                <a:cubicBezTo>
                  <a:pt x="96" y="108"/>
                  <a:pt x="96" y="105"/>
                  <a:pt x="98" y="104"/>
                </a:cubicBezTo>
                <a:close/>
                <a:moveTo>
                  <a:pt x="51" y="64"/>
                </a:moveTo>
                <a:cubicBezTo>
                  <a:pt x="52" y="63"/>
                  <a:pt x="54" y="63"/>
                  <a:pt x="55" y="64"/>
                </a:cubicBezTo>
                <a:cubicBezTo>
                  <a:pt x="56" y="65"/>
                  <a:pt x="56" y="67"/>
                  <a:pt x="55" y="68"/>
                </a:cubicBezTo>
                <a:cubicBezTo>
                  <a:pt x="25" y="98"/>
                  <a:pt x="25" y="98"/>
                  <a:pt x="25" y="98"/>
                </a:cubicBezTo>
                <a:cubicBezTo>
                  <a:pt x="24" y="99"/>
                  <a:pt x="22" y="99"/>
                  <a:pt x="21" y="98"/>
                </a:cubicBezTo>
                <a:cubicBezTo>
                  <a:pt x="20" y="97"/>
                  <a:pt x="20" y="95"/>
                  <a:pt x="21" y="94"/>
                </a:cubicBezTo>
                <a:cubicBezTo>
                  <a:pt x="51" y="64"/>
                  <a:pt x="51" y="64"/>
                  <a:pt x="51" y="64"/>
                </a:cubicBezTo>
                <a:close/>
                <a:moveTo>
                  <a:pt x="62" y="75"/>
                </a:moveTo>
                <a:cubicBezTo>
                  <a:pt x="63" y="74"/>
                  <a:pt x="65" y="74"/>
                  <a:pt x="66" y="75"/>
                </a:cubicBezTo>
                <a:cubicBezTo>
                  <a:pt x="67" y="76"/>
                  <a:pt x="67" y="78"/>
                  <a:pt x="66" y="79"/>
                </a:cubicBezTo>
                <a:cubicBezTo>
                  <a:pt x="36" y="109"/>
                  <a:pt x="36" y="109"/>
                  <a:pt x="36" y="109"/>
                </a:cubicBezTo>
                <a:cubicBezTo>
                  <a:pt x="35" y="110"/>
                  <a:pt x="33" y="110"/>
                  <a:pt x="32" y="109"/>
                </a:cubicBezTo>
                <a:cubicBezTo>
                  <a:pt x="31" y="108"/>
                  <a:pt x="31" y="106"/>
                  <a:pt x="32" y="105"/>
                </a:cubicBezTo>
                <a:cubicBezTo>
                  <a:pt x="62" y="75"/>
                  <a:pt x="62" y="75"/>
                  <a:pt x="62" y="75"/>
                </a:cubicBezTo>
                <a:close/>
                <a:moveTo>
                  <a:pt x="83" y="79"/>
                </a:moveTo>
                <a:cubicBezTo>
                  <a:pt x="51" y="47"/>
                  <a:pt x="51" y="47"/>
                  <a:pt x="51" y="47"/>
                </a:cubicBezTo>
                <a:cubicBezTo>
                  <a:pt x="48" y="50"/>
                  <a:pt x="48" y="50"/>
                  <a:pt x="48" y="50"/>
                </a:cubicBezTo>
                <a:cubicBezTo>
                  <a:pt x="48" y="51"/>
                  <a:pt x="49" y="51"/>
                  <a:pt x="50" y="52"/>
                </a:cubicBezTo>
                <a:cubicBezTo>
                  <a:pt x="52" y="54"/>
                  <a:pt x="52" y="57"/>
                  <a:pt x="50" y="59"/>
                </a:cubicBezTo>
                <a:cubicBezTo>
                  <a:pt x="38" y="70"/>
                  <a:pt x="27" y="82"/>
                  <a:pt x="16" y="93"/>
                </a:cubicBezTo>
                <a:cubicBezTo>
                  <a:pt x="15" y="94"/>
                  <a:pt x="15" y="94"/>
                  <a:pt x="15" y="95"/>
                </a:cubicBezTo>
                <a:cubicBezTo>
                  <a:pt x="15" y="95"/>
                  <a:pt x="15" y="95"/>
                  <a:pt x="15" y="95"/>
                </a:cubicBezTo>
                <a:cubicBezTo>
                  <a:pt x="15" y="96"/>
                  <a:pt x="15" y="97"/>
                  <a:pt x="16" y="97"/>
                </a:cubicBezTo>
                <a:cubicBezTo>
                  <a:pt x="32" y="114"/>
                  <a:pt x="32" y="114"/>
                  <a:pt x="32" y="114"/>
                </a:cubicBezTo>
                <a:cubicBezTo>
                  <a:pt x="33" y="114"/>
                  <a:pt x="34" y="115"/>
                  <a:pt x="34" y="115"/>
                </a:cubicBezTo>
                <a:cubicBezTo>
                  <a:pt x="34" y="115"/>
                  <a:pt x="34" y="115"/>
                  <a:pt x="34" y="115"/>
                </a:cubicBezTo>
                <a:cubicBezTo>
                  <a:pt x="35" y="115"/>
                  <a:pt x="36" y="114"/>
                  <a:pt x="37" y="114"/>
                </a:cubicBezTo>
                <a:cubicBezTo>
                  <a:pt x="48" y="103"/>
                  <a:pt x="59" y="91"/>
                  <a:pt x="71" y="80"/>
                </a:cubicBezTo>
                <a:cubicBezTo>
                  <a:pt x="73" y="78"/>
                  <a:pt x="76" y="78"/>
                  <a:pt x="77" y="80"/>
                </a:cubicBezTo>
                <a:cubicBezTo>
                  <a:pt x="78" y="81"/>
                  <a:pt x="79" y="81"/>
                  <a:pt x="79" y="82"/>
                </a:cubicBezTo>
                <a:cubicBezTo>
                  <a:pt x="83" y="79"/>
                  <a:pt x="83" y="79"/>
                  <a:pt x="83" y="79"/>
                </a:cubicBezTo>
                <a:close/>
                <a:moveTo>
                  <a:pt x="120" y="17"/>
                </a:moveTo>
                <a:cubicBezTo>
                  <a:pt x="112" y="9"/>
                  <a:pt x="112" y="9"/>
                  <a:pt x="112" y="9"/>
                </a:cubicBezTo>
                <a:cubicBezTo>
                  <a:pt x="94" y="24"/>
                  <a:pt x="94" y="24"/>
                  <a:pt x="94" y="24"/>
                </a:cubicBezTo>
                <a:cubicBezTo>
                  <a:pt x="106" y="35"/>
                  <a:pt x="106" y="35"/>
                  <a:pt x="106" y="35"/>
                </a:cubicBezTo>
                <a:cubicBezTo>
                  <a:pt x="120" y="17"/>
                  <a:pt x="120" y="17"/>
                  <a:pt x="120" y="1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22" name="Freeform 60"/>
          <p:cNvSpPr>
            <a:spLocks noEditPoints="1"/>
          </p:cNvSpPr>
          <p:nvPr/>
        </p:nvSpPr>
        <p:spPr bwMode="auto">
          <a:xfrm>
            <a:off x="9416280" y="2944094"/>
            <a:ext cx="231033" cy="239912"/>
          </a:xfrm>
          <a:custGeom>
            <a:avLst/>
            <a:gdLst>
              <a:gd name="T0" fmla="*/ 103 w 124"/>
              <a:gd name="T1" fmla="*/ 22 h 129"/>
              <a:gd name="T2" fmla="*/ 102 w 124"/>
              <a:gd name="T3" fmla="*/ 34 h 129"/>
              <a:gd name="T4" fmla="*/ 84 w 124"/>
              <a:gd name="T5" fmla="*/ 34 h 129"/>
              <a:gd name="T6" fmla="*/ 83 w 124"/>
              <a:gd name="T7" fmla="*/ 22 h 129"/>
              <a:gd name="T8" fmla="*/ 88 w 124"/>
              <a:gd name="T9" fmla="*/ 30 h 129"/>
              <a:gd name="T10" fmla="*/ 98 w 124"/>
              <a:gd name="T11" fmla="*/ 30 h 129"/>
              <a:gd name="T12" fmla="*/ 28 w 124"/>
              <a:gd name="T13" fmla="*/ 58 h 129"/>
              <a:gd name="T14" fmla="*/ 28 w 124"/>
              <a:gd name="T15" fmla="*/ 52 h 129"/>
              <a:gd name="T16" fmla="*/ 99 w 124"/>
              <a:gd name="T17" fmla="*/ 55 h 129"/>
              <a:gd name="T18" fmla="*/ 28 w 124"/>
              <a:gd name="T19" fmla="*/ 58 h 129"/>
              <a:gd name="T20" fmla="*/ 25 w 124"/>
              <a:gd name="T21" fmla="*/ 70 h 129"/>
              <a:gd name="T22" fmla="*/ 96 w 124"/>
              <a:gd name="T23" fmla="*/ 67 h 129"/>
              <a:gd name="T24" fmla="*/ 96 w 124"/>
              <a:gd name="T25" fmla="*/ 73 h 129"/>
              <a:gd name="T26" fmla="*/ 28 w 124"/>
              <a:gd name="T27" fmla="*/ 88 h 129"/>
              <a:gd name="T28" fmla="*/ 28 w 124"/>
              <a:gd name="T29" fmla="*/ 83 h 129"/>
              <a:gd name="T30" fmla="*/ 99 w 124"/>
              <a:gd name="T31" fmla="*/ 85 h 129"/>
              <a:gd name="T32" fmla="*/ 28 w 124"/>
              <a:gd name="T33" fmla="*/ 88 h 129"/>
              <a:gd name="T34" fmla="*/ 25 w 124"/>
              <a:gd name="T35" fmla="*/ 101 h 129"/>
              <a:gd name="T36" fmla="*/ 96 w 124"/>
              <a:gd name="T37" fmla="*/ 98 h 129"/>
              <a:gd name="T38" fmla="*/ 96 w 124"/>
              <a:gd name="T39" fmla="*/ 104 h 129"/>
              <a:gd name="T40" fmla="*/ 98 w 124"/>
              <a:gd name="T41" fmla="*/ 25 h 129"/>
              <a:gd name="T42" fmla="*/ 88 w 124"/>
              <a:gd name="T43" fmla="*/ 25 h 129"/>
              <a:gd name="T44" fmla="*/ 36 w 124"/>
              <a:gd name="T45" fmla="*/ 15 h 129"/>
              <a:gd name="T46" fmla="*/ 31 w 124"/>
              <a:gd name="T47" fmla="*/ 30 h 129"/>
              <a:gd name="T48" fmla="*/ 27 w 124"/>
              <a:gd name="T49" fmla="*/ 15 h 129"/>
              <a:gd name="T50" fmla="*/ 14 w 124"/>
              <a:gd name="T51" fmla="*/ 19 h 129"/>
              <a:gd name="T52" fmla="*/ 10 w 124"/>
              <a:gd name="T53" fmla="*/ 104 h 129"/>
              <a:gd name="T54" fmla="*/ 25 w 124"/>
              <a:gd name="T55" fmla="*/ 120 h 129"/>
              <a:gd name="T56" fmla="*/ 110 w 124"/>
              <a:gd name="T57" fmla="*/ 115 h 129"/>
              <a:gd name="T58" fmla="*/ 115 w 124"/>
              <a:gd name="T59" fmla="*/ 30 h 129"/>
              <a:gd name="T60" fmla="*/ 99 w 124"/>
              <a:gd name="T61" fmla="*/ 15 h 129"/>
              <a:gd name="T62" fmla="*/ 98 w 124"/>
              <a:gd name="T63" fmla="*/ 25 h 129"/>
              <a:gd name="T64" fmla="*/ 88 w 124"/>
              <a:gd name="T65" fmla="*/ 5 h 129"/>
              <a:gd name="T66" fmla="*/ 98 w 124"/>
              <a:gd name="T67" fmla="*/ 5 h 129"/>
              <a:gd name="T68" fmla="*/ 99 w 124"/>
              <a:gd name="T69" fmla="*/ 5 h 129"/>
              <a:gd name="T70" fmla="*/ 124 w 124"/>
              <a:gd name="T71" fmla="*/ 30 h 129"/>
              <a:gd name="T72" fmla="*/ 117 w 124"/>
              <a:gd name="T73" fmla="*/ 122 h 129"/>
              <a:gd name="T74" fmla="*/ 25 w 124"/>
              <a:gd name="T75" fmla="*/ 129 h 129"/>
              <a:gd name="T76" fmla="*/ 0 w 124"/>
              <a:gd name="T77" fmla="*/ 104 h 129"/>
              <a:gd name="T78" fmla="*/ 8 w 124"/>
              <a:gd name="T79" fmla="*/ 13 h 129"/>
              <a:gd name="T80" fmla="*/ 27 w 124"/>
              <a:gd name="T81" fmla="*/ 5 h 129"/>
              <a:gd name="T82" fmla="*/ 31 w 124"/>
              <a:gd name="T83" fmla="*/ 0 h 129"/>
              <a:gd name="T84" fmla="*/ 36 w 124"/>
              <a:gd name="T85" fmla="*/ 5 h 129"/>
              <a:gd name="T86" fmla="*/ 38 w 124"/>
              <a:gd name="T87" fmla="*/ 25 h 129"/>
              <a:gd name="T88" fmla="*/ 44 w 124"/>
              <a:gd name="T89" fmla="*/ 25 h 129"/>
              <a:gd name="T90" fmla="*/ 31 w 124"/>
              <a:gd name="T91" fmla="*/ 38 h 129"/>
              <a:gd name="T92" fmla="*/ 19 w 124"/>
              <a:gd name="T93" fmla="*/ 25 h 129"/>
              <a:gd name="T94" fmla="*/ 24 w 124"/>
              <a:gd name="T95" fmla="*/ 25 h 129"/>
              <a:gd name="T96" fmla="*/ 31 w 124"/>
              <a:gd name="T97" fmla="*/ 32 h 129"/>
              <a:gd name="T98" fmla="*/ 38 w 124"/>
              <a:gd name="T99" fmla="*/ 25 h 12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124" h="129">
                <a:moveTo>
                  <a:pt x="100" y="25"/>
                </a:moveTo>
                <a:cubicBezTo>
                  <a:pt x="100" y="23"/>
                  <a:pt x="101" y="22"/>
                  <a:pt x="103" y="22"/>
                </a:cubicBezTo>
                <a:cubicBezTo>
                  <a:pt x="105" y="22"/>
                  <a:pt x="106" y="23"/>
                  <a:pt x="106" y="25"/>
                </a:cubicBezTo>
                <a:cubicBezTo>
                  <a:pt x="106" y="28"/>
                  <a:pt x="104" y="32"/>
                  <a:pt x="102" y="34"/>
                </a:cubicBezTo>
                <a:cubicBezTo>
                  <a:pt x="100" y="36"/>
                  <a:pt x="97" y="38"/>
                  <a:pt x="93" y="38"/>
                </a:cubicBezTo>
                <a:cubicBezTo>
                  <a:pt x="90" y="38"/>
                  <a:pt x="87" y="36"/>
                  <a:pt x="84" y="34"/>
                </a:cubicBezTo>
                <a:cubicBezTo>
                  <a:pt x="82" y="32"/>
                  <a:pt x="81" y="28"/>
                  <a:pt x="81" y="25"/>
                </a:cubicBezTo>
                <a:cubicBezTo>
                  <a:pt x="81" y="23"/>
                  <a:pt x="82" y="22"/>
                  <a:pt x="83" y="22"/>
                </a:cubicBezTo>
                <a:cubicBezTo>
                  <a:pt x="85" y="22"/>
                  <a:pt x="86" y="23"/>
                  <a:pt x="86" y="25"/>
                </a:cubicBezTo>
                <a:cubicBezTo>
                  <a:pt x="86" y="27"/>
                  <a:pt x="87" y="28"/>
                  <a:pt x="88" y="30"/>
                </a:cubicBezTo>
                <a:cubicBezTo>
                  <a:pt x="90" y="31"/>
                  <a:pt x="91" y="32"/>
                  <a:pt x="93" y="32"/>
                </a:cubicBezTo>
                <a:cubicBezTo>
                  <a:pt x="95" y="32"/>
                  <a:pt x="97" y="31"/>
                  <a:pt x="98" y="30"/>
                </a:cubicBezTo>
                <a:cubicBezTo>
                  <a:pt x="99" y="28"/>
                  <a:pt x="100" y="27"/>
                  <a:pt x="100" y="25"/>
                </a:cubicBezTo>
                <a:close/>
                <a:moveTo>
                  <a:pt x="28" y="58"/>
                </a:moveTo>
                <a:cubicBezTo>
                  <a:pt x="27" y="58"/>
                  <a:pt x="25" y="57"/>
                  <a:pt x="25" y="55"/>
                </a:cubicBezTo>
                <a:cubicBezTo>
                  <a:pt x="25" y="53"/>
                  <a:pt x="27" y="52"/>
                  <a:pt x="28" y="52"/>
                </a:cubicBezTo>
                <a:cubicBezTo>
                  <a:pt x="96" y="52"/>
                  <a:pt x="96" y="52"/>
                  <a:pt x="96" y="52"/>
                </a:cubicBezTo>
                <a:cubicBezTo>
                  <a:pt x="98" y="52"/>
                  <a:pt x="99" y="53"/>
                  <a:pt x="99" y="55"/>
                </a:cubicBezTo>
                <a:cubicBezTo>
                  <a:pt x="99" y="57"/>
                  <a:pt x="98" y="58"/>
                  <a:pt x="96" y="58"/>
                </a:cubicBezTo>
                <a:cubicBezTo>
                  <a:pt x="28" y="58"/>
                  <a:pt x="28" y="58"/>
                  <a:pt x="28" y="58"/>
                </a:cubicBezTo>
                <a:close/>
                <a:moveTo>
                  <a:pt x="28" y="73"/>
                </a:moveTo>
                <a:cubicBezTo>
                  <a:pt x="27" y="73"/>
                  <a:pt x="25" y="72"/>
                  <a:pt x="25" y="70"/>
                </a:cubicBezTo>
                <a:cubicBezTo>
                  <a:pt x="25" y="69"/>
                  <a:pt x="27" y="67"/>
                  <a:pt x="28" y="67"/>
                </a:cubicBezTo>
                <a:cubicBezTo>
                  <a:pt x="96" y="67"/>
                  <a:pt x="96" y="67"/>
                  <a:pt x="96" y="67"/>
                </a:cubicBezTo>
                <a:cubicBezTo>
                  <a:pt x="98" y="67"/>
                  <a:pt x="99" y="69"/>
                  <a:pt x="99" y="70"/>
                </a:cubicBezTo>
                <a:cubicBezTo>
                  <a:pt x="99" y="72"/>
                  <a:pt x="98" y="73"/>
                  <a:pt x="96" y="73"/>
                </a:cubicBezTo>
                <a:cubicBezTo>
                  <a:pt x="28" y="73"/>
                  <a:pt x="28" y="73"/>
                  <a:pt x="28" y="73"/>
                </a:cubicBezTo>
                <a:close/>
                <a:moveTo>
                  <a:pt x="28" y="88"/>
                </a:moveTo>
                <a:cubicBezTo>
                  <a:pt x="27" y="88"/>
                  <a:pt x="25" y="87"/>
                  <a:pt x="25" y="85"/>
                </a:cubicBezTo>
                <a:cubicBezTo>
                  <a:pt x="25" y="84"/>
                  <a:pt x="27" y="83"/>
                  <a:pt x="28" y="83"/>
                </a:cubicBezTo>
                <a:cubicBezTo>
                  <a:pt x="96" y="83"/>
                  <a:pt x="96" y="83"/>
                  <a:pt x="96" y="83"/>
                </a:cubicBezTo>
                <a:cubicBezTo>
                  <a:pt x="98" y="83"/>
                  <a:pt x="99" y="84"/>
                  <a:pt x="99" y="85"/>
                </a:cubicBezTo>
                <a:cubicBezTo>
                  <a:pt x="99" y="87"/>
                  <a:pt x="98" y="88"/>
                  <a:pt x="96" y="88"/>
                </a:cubicBezTo>
                <a:cubicBezTo>
                  <a:pt x="28" y="88"/>
                  <a:pt x="28" y="88"/>
                  <a:pt x="28" y="88"/>
                </a:cubicBezTo>
                <a:close/>
                <a:moveTo>
                  <a:pt x="28" y="104"/>
                </a:moveTo>
                <a:cubicBezTo>
                  <a:pt x="27" y="104"/>
                  <a:pt x="25" y="102"/>
                  <a:pt x="25" y="101"/>
                </a:cubicBezTo>
                <a:cubicBezTo>
                  <a:pt x="25" y="99"/>
                  <a:pt x="27" y="98"/>
                  <a:pt x="28" y="98"/>
                </a:cubicBezTo>
                <a:cubicBezTo>
                  <a:pt x="96" y="98"/>
                  <a:pt x="96" y="98"/>
                  <a:pt x="96" y="98"/>
                </a:cubicBezTo>
                <a:cubicBezTo>
                  <a:pt x="98" y="98"/>
                  <a:pt x="99" y="99"/>
                  <a:pt x="99" y="101"/>
                </a:cubicBezTo>
                <a:cubicBezTo>
                  <a:pt x="99" y="102"/>
                  <a:pt x="98" y="104"/>
                  <a:pt x="96" y="104"/>
                </a:cubicBezTo>
                <a:cubicBezTo>
                  <a:pt x="28" y="104"/>
                  <a:pt x="28" y="104"/>
                  <a:pt x="28" y="104"/>
                </a:cubicBezTo>
                <a:close/>
                <a:moveTo>
                  <a:pt x="98" y="25"/>
                </a:moveTo>
                <a:cubicBezTo>
                  <a:pt x="98" y="27"/>
                  <a:pt x="96" y="30"/>
                  <a:pt x="93" y="30"/>
                </a:cubicBezTo>
                <a:cubicBezTo>
                  <a:pt x="91" y="30"/>
                  <a:pt x="88" y="27"/>
                  <a:pt x="88" y="25"/>
                </a:cubicBezTo>
                <a:cubicBezTo>
                  <a:pt x="88" y="15"/>
                  <a:pt x="88" y="15"/>
                  <a:pt x="88" y="15"/>
                </a:cubicBezTo>
                <a:cubicBezTo>
                  <a:pt x="36" y="15"/>
                  <a:pt x="36" y="15"/>
                  <a:pt x="36" y="15"/>
                </a:cubicBezTo>
                <a:cubicBezTo>
                  <a:pt x="36" y="25"/>
                  <a:pt x="36" y="25"/>
                  <a:pt x="36" y="25"/>
                </a:cubicBezTo>
                <a:cubicBezTo>
                  <a:pt x="36" y="27"/>
                  <a:pt x="34" y="30"/>
                  <a:pt x="31" y="30"/>
                </a:cubicBezTo>
                <a:cubicBezTo>
                  <a:pt x="29" y="30"/>
                  <a:pt x="27" y="27"/>
                  <a:pt x="27" y="25"/>
                </a:cubicBezTo>
                <a:cubicBezTo>
                  <a:pt x="27" y="15"/>
                  <a:pt x="27" y="15"/>
                  <a:pt x="27" y="15"/>
                </a:cubicBezTo>
                <a:cubicBezTo>
                  <a:pt x="25" y="15"/>
                  <a:pt x="25" y="15"/>
                  <a:pt x="25" y="15"/>
                </a:cubicBezTo>
                <a:cubicBezTo>
                  <a:pt x="21" y="15"/>
                  <a:pt x="17" y="17"/>
                  <a:pt x="14" y="19"/>
                </a:cubicBezTo>
                <a:cubicBezTo>
                  <a:pt x="12" y="22"/>
                  <a:pt x="10" y="26"/>
                  <a:pt x="10" y="30"/>
                </a:cubicBezTo>
                <a:cubicBezTo>
                  <a:pt x="10" y="104"/>
                  <a:pt x="10" y="104"/>
                  <a:pt x="10" y="104"/>
                </a:cubicBezTo>
                <a:cubicBezTo>
                  <a:pt x="10" y="109"/>
                  <a:pt x="12" y="112"/>
                  <a:pt x="14" y="115"/>
                </a:cubicBezTo>
                <a:cubicBezTo>
                  <a:pt x="17" y="118"/>
                  <a:pt x="21" y="120"/>
                  <a:pt x="25" y="120"/>
                </a:cubicBezTo>
                <a:cubicBezTo>
                  <a:pt x="99" y="120"/>
                  <a:pt x="99" y="120"/>
                  <a:pt x="99" y="120"/>
                </a:cubicBezTo>
                <a:cubicBezTo>
                  <a:pt x="104" y="120"/>
                  <a:pt x="107" y="118"/>
                  <a:pt x="110" y="115"/>
                </a:cubicBezTo>
                <a:cubicBezTo>
                  <a:pt x="113" y="112"/>
                  <a:pt x="115" y="109"/>
                  <a:pt x="115" y="104"/>
                </a:cubicBezTo>
                <a:cubicBezTo>
                  <a:pt x="115" y="30"/>
                  <a:pt x="115" y="30"/>
                  <a:pt x="115" y="30"/>
                </a:cubicBezTo>
                <a:cubicBezTo>
                  <a:pt x="115" y="26"/>
                  <a:pt x="113" y="22"/>
                  <a:pt x="110" y="19"/>
                </a:cubicBezTo>
                <a:cubicBezTo>
                  <a:pt x="107" y="17"/>
                  <a:pt x="104" y="15"/>
                  <a:pt x="99" y="15"/>
                </a:cubicBezTo>
                <a:cubicBezTo>
                  <a:pt x="98" y="15"/>
                  <a:pt x="98" y="15"/>
                  <a:pt x="98" y="15"/>
                </a:cubicBezTo>
                <a:cubicBezTo>
                  <a:pt x="98" y="25"/>
                  <a:pt x="98" y="25"/>
                  <a:pt x="98" y="25"/>
                </a:cubicBezTo>
                <a:close/>
                <a:moveTo>
                  <a:pt x="88" y="5"/>
                </a:moveTo>
                <a:cubicBezTo>
                  <a:pt x="88" y="5"/>
                  <a:pt x="88" y="5"/>
                  <a:pt x="88" y="5"/>
                </a:cubicBezTo>
                <a:cubicBezTo>
                  <a:pt x="88" y="2"/>
                  <a:pt x="91" y="0"/>
                  <a:pt x="93" y="0"/>
                </a:cubicBezTo>
                <a:cubicBezTo>
                  <a:pt x="96" y="0"/>
                  <a:pt x="98" y="2"/>
                  <a:pt x="98" y="5"/>
                </a:cubicBezTo>
                <a:cubicBezTo>
                  <a:pt x="98" y="5"/>
                  <a:pt x="98" y="5"/>
                  <a:pt x="98" y="5"/>
                </a:cubicBezTo>
                <a:cubicBezTo>
                  <a:pt x="99" y="5"/>
                  <a:pt x="99" y="5"/>
                  <a:pt x="99" y="5"/>
                </a:cubicBezTo>
                <a:cubicBezTo>
                  <a:pt x="106" y="5"/>
                  <a:pt x="112" y="8"/>
                  <a:pt x="117" y="13"/>
                </a:cubicBezTo>
                <a:cubicBezTo>
                  <a:pt x="121" y="17"/>
                  <a:pt x="124" y="23"/>
                  <a:pt x="124" y="30"/>
                </a:cubicBezTo>
                <a:cubicBezTo>
                  <a:pt x="124" y="104"/>
                  <a:pt x="124" y="104"/>
                  <a:pt x="124" y="104"/>
                </a:cubicBezTo>
                <a:cubicBezTo>
                  <a:pt x="124" y="111"/>
                  <a:pt x="121" y="117"/>
                  <a:pt x="117" y="122"/>
                </a:cubicBezTo>
                <a:cubicBezTo>
                  <a:pt x="112" y="126"/>
                  <a:pt x="106" y="129"/>
                  <a:pt x="99" y="129"/>
                </a:cubicBezTo>
                <a:cubicBezTo>
                  <a:pt x="25" y="129"/>
                  <a:pt x="25" y="129"/>
                  <a:pt x="25" y="129"/>
                </a:cubicBezTo>
                <a:cubicBezTo>
                  <a:pt x="18" y="129"/>
                  <a:pt x="12" y="126"/>
                  <a:pt x="8" y="122"/>
                </a:cubicBezTo>
                <a:cubicBezTo>
                  <a:pt x="3" y="117"/>
                  <a:pt x="0" y="111"/>
                  <a:pt x="0" y="104"/>
                </a:cubicBezTo>
                <a:cubicBezTo>
                  <a:pt x="0" y="30"/>
                  <a:pt x="0" y="30"/>
                  <a:pt x="0" y="30"/>
                </a:cubicBezTo>
                <a:cubicBezTo>
                  <a:pt x="0" y="24"/>
                  <a:pt x="3" y="17"/>
                  <a:pt x="8" y="13"/>
                </a:cubicBezTo>
                <a:cubicBezTo>
                  <a:pt x="12" y="8"/>
                  <a:pt x="18" y="5"/>
                  <a:pt x="25" y="5"/>
                </a:cubicBezTo>
                <a:cubicBezTo>
                  <a:pt x="27" y="5"/>
                  <a:pt x="27" y="5"/>
                  <a:pt x="27" y="5"/>
                </a:cubicBezTo>
                <a:cubicBezTo>
                  <a:pt x="27" y="5"/>
                  <a:pt x="27" y="5"/>
                  <a:pt x="27" y="5"/>
                </a:cubicBezTo>
                <a:cubicBezTo>
                  <a:pt x="27" y="2"/>
                  <a:pt x="29" y="0"/>
                  <a:pt x="31" y="0"/>
                </a:cubicBezTo>
                <a:cubicBezTo>
                  <a:pt x="34" y="0"/>
                  <a:pt x="36" y="2"/>
                  <a:pt x="36" y="5"/>
                </a:cubicBezTo>
                <a:cubicBezTo>
                  <a:pt x="36" y="5"/>
                  <a:pt x="36" y="5"/>
                  <a:pt x="36" y="5"/>
                </a:cubicBezTo>
                <a:cubicBezTo>
                  <a:pt x="88" y="5"/>
                  <a:pt x="88" y="5"/>
                  <a:pt x="88" y="5"/>
                </a:cubicBezTo>
                <a:close/>
                <a:moveTo>
                  <a:pt x="38" y="25"/>
                </a:moveTo>
                <a:cubicBezTo>
                  <a:pt x="38" y="23"/>
                  <a:pt x="40" y="22"/>
                  <a:pt x="41" y="22"/>
                </a:cubicBezTo>
                <a:cubicBezTo>
                  <a:pt x="43" y="22"/>
                  <a:pt x="44" y="23"/>
                  <a:pt x="44" y="25"/>
                </a:cubicBezTo>
                <a:cubicBezTo>
                  <a:pt x="44" y="28"/>
                  <a:pt x="43" y="32"/>
                  <a:pt x="40" y="34"/>
                </a:cubicBezTo>
                <a:cubicBezTo>
                  <a:pt x="38" y="36"/>
                  <a:pt x="35" y="38"/>
                  <a:pt x="31" y="38"/>
                </a:cubicBezTo>
                <a:cubicBezTo>
                  <a:pt x="28" y="38"/>
                  <a:pt x="25" y="36"/>
                  <a:pt x="22" y="34"/>
                </a:cubicBezTo>
                <a:cubicBezTo>
                  <a:pt x="20" y="32"/>
                  <a:pt x="19" y="28"/>
                  <a:pt x="19" y="25"/>
                </a:cubicBezTo>
                <a:cubicBezTo>
                  <a:pt x="19" y="23"/>
                  <a:pt x="20" y="22"/>
                  <a:pt x="22" y="22"/>
                </a:cubicBezTo>
                <a:cubicBezTo>
                  <a:pt x="23" y="22"/>
                  <a:pt x="24" y="23"/>
                  <a:pt x="24" y="25"/>
                </a:cubicBezTo>
                <a:cubicBezTo>
                  <a:pt x="24" y="27"/>
                  <a:pt x="25" y="28"/>
                  <a:pt x="26" y="30"/>
                </a:cubicBezTo>
                <a:cubicBezTo>
                  <a:pt x="28" y="31"/>
                  <a:pt x="29" y="32"/>
                  <a:pt x="31" y="32"/>
                </a:cubicBezTo>
                <a:cubicBezTo>
                  <a:pt x="33" y="32"/>
                  <a:pt x="35" y="31"/>
                  <a:pt x="36" y="30"/>
                </a:cubicBezTo>
                <a:cubicBezTo>
                  <a:pt x="38" y="28"/>
                  <a:pt x="38" y="27"/>
                  <a:pt x="38" y="25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23" name="Freeform 72"/>
          <p:cNvSpPr>
            <a:spLocks noEditPoints="1"/>
          </p:cNvSpPr>
          <p:nvPr/>
        </p:nvSpPr>
        <p:spPr bwMode="auto">
          <a:xfrm>
            <a:off x="9822183" y="2953026"/>
            <a:ext cx="231033" cy="230980"/>
          </a:xfrm>
          <a:custGeom>
            <a:avLst/>
            <a:gdLst>
              <a:gd name="T0" fmla="*/ 84 w 124"/>
              <a:gd name="T1" fmla="*/ 62 h 124"/>
              <a:gd name="T2" fmla="*/ 62 w 124"/>
              <a:gd name="T3" fmla="*/ 85 h 124"/>
              <a:gd name="T4" fmla="*/ 46 w 124"/>
              <a:gd name="T5" fmla="*/ 47 h 124"/>
              <a:gd name="T6" fmla="*/ 81 w 124"/>
              <a:gd name="T7" fmla="*/ 15 h 124"/>
              <a:gd name="T8" fmla="*/ 99 w 124"/>
              <a:gd name="T9" fmla="*/ 12 h 124"/>
              <a:gd name="T10" fmla="*/ 106 w 124"/>
              <a:gd name="T11" fmla="*/ 37 h 124"/>
              <a:gd name="T12" fmla="*/ 119 w 124"/>
              <a:gd name="T13" fmla="*/ 49 h 124"/>
              <a:gd name="T14" fmla="*/ 123 w 124"/>
              <a:gd name="T15" fmla="*/ 71 h 124"/>
              <a:gd name="T16" fmla="*/ 111 w 124"/>
              <a:gd name="T17" fmla="*/ 76 h 124"/>
              <a:gd name="T18" fmla="*/ 106 w 124"/>
              <a:gd name="T19" fmla="*/ 88 h 124"/>
              <a:gd name="T20" fmla="*/ 99 w 124"/>
              <a:gd name="T21" fmla="*/ 112 h 124"/>
              <a:gd name="T22" fmla="*/ 81 w 124"/>
              <a:gd name="T23" fmla="*/ 110 h 124"/>
              <a:gd name="T24" fmla="*/ 70 w 124"/>
              <a:gd name="T25" fmla="*/ 124 h 124"/>
              <a:gd name="T26" fmla="*/ 48 w 124"/>
              <a:gd name="T27" fmla="*/ 120 h 124"/>
              <a:gd name="T28" fmla="*/ 42 w 124"/>
              <a:gd name="T29" fmla="*/ 110 h 124"/>
              <a:gd name="T30" fmla="*/ 24 w 124"/>
              <a:gd name="T31" fmla="*/ 112 h 124"/>
              <a:gd name="T32" fmla="*/ 17 w 124"/>
              <a:gd name="T33" fmla="*/ 88 h 124"/>
              <a:gd name="T34" fmla="*/ 4 w 124"/>
              <a:gd name="T35" fmla="*/ 76 h 124"/>
              <a:gd name="T36" fmla="*/ 0 w 124"/>
              <a:gd name="T37" fmla="*/ 54 h 124"/>
              <a:gd name="T38" fmla="*/ 12 w 124"/>
              <a:gd name="T39" fmla="*/ 49 h 124"/>
              <a:gd name="T40" fmla="*/ 12 w 124"/>
              <a:gd name="T41" fmla="*/ 31 h 124"/>
              <a:gd name="T42" fmla="*/ 31 w 124"/>
              <a:gd name="T43" fmla="*/ 12 h 124"/>
              <a:gd name="T44" fmla="*/ 48 w 124"/>
              <a:gd name="T45" fmla="*/ 13 h 124"/>
              <a:gd name="T46" fmla="*/ 53 w 124"/>
              <a:gd name="T47" fmla="*/ 0 h 124"/>
              <a:gd name="T48" fmla="*/ 75 w 124"/>
              <a:gd name="T49" fmla="*/ 5 h 124"/>
              <a:gd name="T50" fmla="*/ 70 w 124"/>
              <a:gd name="T51" fmla="*/ 21 h 124"/>
              <a:gd name="T52" fmla="*/ 58 w 124"/>
              <a:gd name="T53" fmla="*/ 10 h 124"/>
              <a:gd name="T54" fmla="*/ 54 w 124"/>
              <a:gd name="T55" fmla="*/ 21 h 124"/>
              <a:gd name="T56" fmla="*/ 38 w 124"/>
              <a:gd name="T57" fmla="*/ 28 h 124"/>
              <a:gd name="T58" fmla="*/ 27 w 124"/>
              <a:gd name="T59" fmla="*/ 23 h 124"/>
              <a:gd name="T60" fmla="*/ 27 w 124"/>
              <a:gd name="T61" fmla="*/ 39 h 124"/>
              <a:gd name="T62" fmla="*/ 16 w 124"/>
              <a:gd name="T63" fmla="*/ 59 h 124"/>
              <a:gd name="T64" fmla="*/ 16 w 124"/>
              <a:gd name="T65" fmla="*/ 66 h 124"/>
              <a:gd name="T66" fmla="*/ 23 w 124"/>
              <a:gd name="T67" fmla="*/ 78 h 124"/>
              <a:gd name="T68" fmla="*/ 27 w 124"/>
              <a:gd name="T69" fmla="*/ 86 h 124"/>
              <a:gd name="T70" fmla="*/ 27 w 124"/>
              <a:gd name="T71" fmla="*/ 102 h 124"/>
              <a:gd name="T72" fmla="*/ 46 w 124"/>
              <a:gd name="T73" fmla="*/ 101 h 124"/>
              <a:gd name="T74" fmla="*/ 58 w 124"/>
              <a:gd name="T75" fmla="*/ 115 h 124"/>
              <a:gd name="T76" fmla="*/ 65 w 124"/>
              <a:gd name="T77" fmla="*/ 108 h 124"/>
              <a:gd name="T78" fmla="*/ 85 w 124"/>
              <a:gd name="T79" fmla="*/ 97 h 124"/>
              <a:gd name="T80" fmla="*/ 91 w 124"/>
              <a:gd name="T81" fmla="*/ 97 h 124"/>
              <a:gd name="T82" fmla="*/ 97 w 124"/>
              <a:gd name="T83" fmla="*/ 92 h 124"/>
              <a:gd name="T84" fmla="*/ 100 w 124"/>
              <a:gd name="T85" fmla="*/ 78 h 124"/>
              <a:gd name="T86" fmla="*/ 114 w 124"/>
              <a:gd name="T87" fmla="*/ 66 h 124"/>
              <a:gd name="T88" fmla="*/ 107 w 124"/>
              <a:gd name="T89" fmla="*/ 59 h 124"/>
              <a:gd name="T90" fmla="*/ 96 w 124"/>
              <a:gd name="T91" fmla="*/ 39 h 124"/>
              <a:gd name="T92" fmla="*/ 97 w 124"/>
              <a:gd name="T93" fmla="*/ 33 h 124"/>
              <a:gd name="T94" fmla="*/ 91 w 124"/>
              <a:gd name="T95" fmla="*/ 27 h 124"/>
              <a:gd name="T96" fmla="*/ 73 w 124"/>
              <a:gd name="T97" fmla="*/ 51 h 124"/>
              <a:gd name="T98" fmla="*/ 45 w 124"/>
              <a:gd name="T99" fmla="*/ 62 h 124"/>
              <a:gd name="T100" fmla="*/ 73 w 124"/>
              <a:gd name="T101" fmla="*/ 74 h 124"/>
              <a:gd name="T102" fmla="*/ 78 w 124"/>
              <a:gd name="T103" fmla="*/ 62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4" h="124">
                <a:moveTo>
                  <a:pt x="62" y="40"/>
                </a:moveTo>
                <a:cubicBezTo>
                  <a:pt x="68" y="40"/>
                  <a:pt x="73" y="42"/>
                  <a:pt x="77" y="47"/>
                </a:cubicBezTo>
                <a:cubicBezTo>
                  <a:pt x="81" y="51"/>
                  <a:pt x="84" y="56"/>
                  <a:pt x="84" y="62"/>
                </a:cubicBezTo>
                <a:cubicBezTo>
                  <a:pt x="84" y="69"/>
                  <a:pt x="81" y="74"/>
                  <a:pt x="77" y="78"/>
                </a:cubicBezTo>
                <a:cubicBezTo>
                  <a:pt x="77" y="78"/>
                  <a:pt x="77" y="78"/>
                  <a:pt x="77" y="78"/>
                </a:cubicBezTo>
                <a:cubicBezTo>
                  <a:pt x="73" y="82"/>
                  <a:pt x="68" y="85"/>
                  <a:pt x="62" y="85"/>
                </a:cubicBezTo>
                <a:cubicBezTo>
                  <a:pt x="55" y="85"/>
                  <a:pt x="50" y="82"/>
                  <a:pt x="46" y="78"/>
                </a:cubicBezTo>
                <a:cubicBezTo>
                  <a:pt x="42" y="74"/>
                  <a:pt x="39" y="69"/>
                  <a:pt x="39" y="62"/>
                </a:cubicBezTo>
                <a:cubicBezTo>
                  <a:pt x="39" y="56"/>
                  <a:pt x="42" y="51"/>
                  <a:pt x="46" y="47"/>
                </a:cubicBezTo>
                <a:cubicBezTo>
                  <a:pt x="50" y="42"/>
                  <a:pt x="55" y="40"/>
                  <a:pt x="62" y="40"/>
                </a:cubicBezTo>
                <a:close/>
                <a:moveTo>
                  <a:pt x="75" y="13"/>
                </a:moveTo>
                <a:cubicBezTo>
                  <a:pt x="77" y="13"/>
                  <a:pt x="79" y="14"/>
                  <a:pt x="81" y="15"/>
                </a:cubicBezTo>
                <a:cubicBezTo>
                  <a:pt x="83" y="16"/>
                  <a:pt x="85" y="17"/>
                  <a:pt x="87" y="18"/>
                </a:cubicBezTo>
                <a:cubicBezTo>
                  <a:pt x="93" y="12"/>
                  <a:pt x="93" y="12"/>
                  <a:pt x="93" y="12"/>
                </a:cubicBezTo>
                <a:cubicBezTo>
                  <a:pt x="94" y="11"/>
                  <a:pt x="97" y="11"/>
                  <a:pt x="99" y="12"/>
                </a:cubicBezTo>
                <a:cubicBezTo>
                  <a:pt x="111" y="25"/>
                  <a:pt x="111" y="25"/>
                  <a:pt x="111" y="25"/>
                </a:cubicBezTo>
                <a:cubicBezTo>
                  <a:pt x="113" y="27"/>
                  <a:pt x="113" y="30"/>
                  <a:pt x="111" y="31"/>
                </a:cubicBezTo>
                <a:cubicBezTo>
                  <a:pt x="106" y="37"/>
                  <a:pt x="106" y="37"/>
                  <a:pt x="106" y="37"/>
                </a:cubicBezTo>
                <a:cubicBezTo>
                  <a:pt x="107" y="39"/>
                  <a:pt x="108" y="41"/>
                  <a:pt x="109" y="43"/>
                </a:cubicBezTo>
                <a:cubicBezTo>
                  <a:pt x="110" y="45"/>
                  <a:pt x="111" y="47"/>
                  <a:pt x="111" y="49"/>
                </a:cubicBezTo>
                <a:cubicBezTo>
                  <a:pt x="119" y="49"/>
                  <a:pt x="119" y="49"/>
                  <a:pt x="119" y="49"/>
                </a:cubicBezTo>
                <a:cubicBezTo>
                  <a:pt x="121" y="49"/>
                  <a:pt x="124" y="51"/>
                  <a:pt x="124" y="54"/>
                </a:cubicBezTo>
                <a:cubicBezTo>
                  <a:pt x="124" y="54"/>
                  <a:pt x="124" y="54"/>
                  <a:pt x="124" y="54"/>
                </a:cubicBezTo>
                <a:cubicBezTo>
                  <a:pt x="123" y="71"/>
                  <a:pt x="123" y="71"/>
                  <a:pt x="123" y="71"/>
                </a:cubicBezTo>
                <a:cubicBezTo>
                  <a:pt x="123" y="74"/>
                  <a:pt x="121" y="76"/>
                  <a:pt x="119" y="76"/>
                </a:cubicBezTo>
                <a:cubicBezTo>
                  <a:pt x="119" y="76"/>
                  <a:pt x="119" y="76"/>
                  <a:pt x="119" y="76"/>
                </a:cubicBezTo>
                <a:cubicBezTo>
                  <a:pt x="111" y="76"/>
                  <a:pt x="111" y="76"/>
                  <a:pt x="111" y="76"/>
                </a:cubicBezTo>
                <a:cubicBezTo>
                  <a:pt x="111" y="78"/>
                  <a:pt x="110" y="80"/>
                  <a:pt x="109" y="82"/>
                </a:cubicBezTo>
                <a:cubicBezTo>
                  <a:pt x="109" y="82"/>
                  <a:pt x="109" y="82"/>
                  <a:pt x="109" y="82"/>
                </a:cubicBezTo>
                <a:cubicBezTo>
                  <a:pt x="108" y="84"/>
                  <a:pt x="107" y="86"/>
                  <a:pt x="106" y="88"/>
                </a:cubicBezTo>
                <a:cubicBezTo>
                  <a:pt x="111" y="93"/>
                  <a:pt x="111" y="93"/>
                  <a:pt x="111" y="93"/>
                </a:cubicBezTo>
                <a:cubicBezTo>
                  <a:pt x="113" y="95"/>
                  <a:pt x="113" y="98"/>
                  <a:pt x="111" y="100"/>
                </a:cubicBezTo>
                <a:cubicBezTo>
                  <a:pt x="99" y="112"/>
                  <a:pt x="99" y="112"/>
                  <a:pt x="99" y="112"/>
                </a:cubicBezTo>
                <a:cubicBezTo>
                  <a:pt x="97" y="114"/>
                  <a:pt x="94" y="114"/>
                  <a:pt x="93" y="112"/>
                </a:cubicBezTo>
                <a:cubicBezTo>
                  <a:pt x="87" y="107"/>
                  <a:pt x="87" y="107"/>
                  <a:pt x="87" y="107"/>
                </a:cubicBezTo>
                <a:cubicBezTo>
                  <a:pt x="85" y="108"/>
                  <a:pt x="83" y="109"/>
                  <a:pt x="81" y="110"/>
                </a:cubicBezTo>
                <a:cubicBezTo>
                  <a:pt x="79" y="111"/>
                  <a:pt x="77" y="111"/>
                  <a:pt x="75" y="112"/>
                </a:cubicBezTo>
                <a:cubicBezTo>
                  <a:pt x="75" y="120"/>
                  <a:pt x="75" y="120"/>
                  <a:pt x="75" y="120"/>
                </a:cubicBezTo>
                <a:cubicBezTo>
                  <a:pt x="75" y="122"/>
                  <a:pt x="73" y="124"/>
                  <a:pt x="70" y="124"/>
                </a:cubicBezTo>
                <a:cubicBezTo>
                  <a:pt x="70" y="124"/>
                  <a:pt x="70" y="124"/>
                  <a:pt x="70" y="124"/>
                </a:cubicBezTo>
                <a:cubicBezTo>
                  <a:pt x="53" y="124"/>
                  <a:pt x="53" y="124"/>
                  <a:pt x="53" y="124"/>
                </a:cubicBezTo>
                <a:cubicBezTo>
                  <a:pt x="50" y="124"/>
                  <a:pt x="48" y="122"/>
                  <a:pt x="48" y="120"/>
                </a:cubicBezTo>
                <a:cubicBezTo>
                  <a:pt x="48" y="120"/>
                  <a:pt x="48" y="120"/>
                  <a:pt x="48" y="120"/>
                </a:cubicBezTo>
                <a:cubicBezTo>
                  <a:pt x="48" y="112"/>
                  <a:pt x="48" y="112"/>
                  <a:pt x="48" y="112"/>
                </a:cubicBezTo>
                <a:cubicBezTo>
                  <a:pt x="46" y="111"/>
                  <a:pt x="44" y="111"/>
                  <a:pt x="42" y="110"/>
                </a:cubicBezTo>
                <a:cubicBezTo>
                  <a:pt x="40" y="109"/>
                  <a:pt x="38" y="108"/>
                  <a:pt x="36" y="107"/>
                </a:cubicBezTo>
                <a:cubicBezTo>
                  <a:pt x="31" y="112"/>
                  <a:pt x="31" y="112"/>
                  <a:pt x="31" y="112"/>
                </a:cubicBezTo>
                <a:cubicBezTo>
                  <a:pt x="29" y="114"/>
                  <a:pt x="26" y="114"/>
                  <a:pt x="24" y="112"/>
                </a:cubicBezTo>
                <a:cubicBezTo>
                  <a:pt x="12" y="100"/>
                  <a:pt x="12" y="100"/>
                  <a:pt x="12" y="100"/>
                </a:cubicBezTo>
                <a:cubicBezTo>
                  <a:pt x="10" y="98"/>
                  <a:pt x="10" y="95"/>
                  <a:pt x="12" y="93"/>
                </a:cubicBezTo>
                <a:cubicBezTo>
                  <a:pt x="17" y="88"/>
                  <a:pt x="17" y="88"/>
                  <a:pt x="17" y="88"/>
                </a:cubicBezTo>
                <a:cubicBezTo>
                  <a:pt x="16" y="86"/>
                  <a:pt x="15" y="84"/>
                  <a:pt x="14" y="82"/>
                </a:cubicBezTo>
                <a:cubicBezTo>
                  <a:pt x="13" y="80"/>
                  <a:pt x="12" y="78"/>
                  <a:pt x="12" y="76"/>
                </a:cubicBezTo>
                <a:cubicBezTo>
                  <a:pt x="4" y="76"/>
                  <a:pt x="4" y="76"/>
                  <a:pt x="4" y="76"/>
                </a:cubicBezTo>
                <a:cubicBezTo>
                  <a:pt x="2" y="76"/>
                  <a:pt x="0" y="74"/>
                  <a:pt x="0" y="71"/>
                </a:cubicBezTo>
                <a:cubicBezTo>
                  <a:pt x="0" y="71"/>
                  <a:pt x="0" y="71"/>
                  <a:pt x="0" y="71"/>
                </a:cubicBezTo>
                <a:cubicBezTo>
                  <a:pt x="0" y="54"/>
                  <a:pt x="0" y="54"/>
                  <a:pt x="0" y="54"/>
                </a:cubicBezTo>
                <a:cubicBezTo>
                  <a:pt x="0" y="51"/>
                  <a:pt x="2" y="49"/>
                  <a:pt x="4" y="49"/>
                </a:cubicBezTo>
                <a:cubicBezTo>
                  <a:pt x="4" y="49"/>
                  <a:pt x="4" y="49"/>
                  <a:pt x="4" y="49"/>
                </a:cubicBezTo>
                <a:cubicBezTo>
                  <a:pt x="12" y="49"/>
                  <a:pt x="12" y="49"/>
                  <a:pt x="12" y="49"/>
                </a:cubicBezTo>
                <a:cubicBezTo>
                  <a:pt x="12" y="47"/>
                  <a:pt x="13" y="45"/>
                  <a:pt x="14" y="43"/>
                </a:cubicBezTo>
                <a:cubicBezTo>
                  <a:pt x="15" y="41"/>
                  <a:pt x="16" y="39"/>
                  <a:pt x="17" y="37"/>
                </a:cubicBezTo>
                <a:cubicBezTo>
                  <a:pt x="12" y="31"/>
                  <a:pt x="12" y="31"/>
                  <a:pt x="12" y="31"/>
                </a:cubicBezTo>
                <a:cubicBezTo>
                  <a:pt x="10" y="30"/>
                  <a:pt x="10" y="27"/>
                  <a:pt x="12" y="25"/>
                </a:cubicBezTo>
                <a:cubicBezTo>
                  <a:pt x="24" y="12"/>
                  <a:pt x="24" y="12"/>
                  <a:pt x="24" y="12"/>
                </a:cubicBezTo>
                <a:cubicBezTo>
                  <a:pt x="26" y="11"/>
                  <a:pt x="29" y="11"/>
                  <a:pt x="31" y="12"/>
                </a:cubicBezTo>
                <a:cubicBezTo>
                  <a:pt x="36" y="18"/>
                  <a:pt x="36" y="18"/>
                  <a:pt x="36" y="18"/>
                </a:cubicBezTo>
                <a:cubicBezTo>
                  <a:pt x="38" y="17"/>
                  <a:pt x="40" y="16"/>
                  <a:pt x="42" y="15"/>
                </a:cubicBezTo>
                <a:cubicBezTo>
                  <a:pt x="44" y="14"/>
                  <a:pt x="46" y="13"/>
                  <a:pt x="48" y="13"/>
                </a:cubicBezTo>
                <a:cubicBezTo>
                  <a:pt x="48" y="5"/>
                  <a:pt x="48" y="5"/>
                  <a:pt x="48" y="5"/>
                </a:cubicBezTo>
                <a:cubicBezTo>
                  <a:pt x="48" y="3"/>
                  <a:pt x="50" y="0"/>
                  <a:pt x="53" y="0"/>
                </a:cubicBezTo>
                <a:cubicBezTo>
                  <a:pt x="53" y="0"/>
                  <a:pt x="53" y="0"/>
                  <a:pt x="53" y="0"/>
                </a:cubicBezTo>
                <a:cubicBezTo>
                  <a:pt x="70" y="0"/>
                  <a:pt x="70" y="0"/>
                  <a:pt x="70" y="0"/>
                </a:cubicBezTo>
                <a:cubicBezTo>
                  <a:pt x="73" y="0"/>
                  <a:pt x="75" y="3"/>
                  <a:pt x="75" y="5"/>
                </a:cubicBezTo>
                <a:cubicBezTo>
                  <a:pt x="75" y="5"/>
                  <a:pt x="75" y="5"/>
                  <a:pt x="75" y="5"/>
                </a:cubicBezTo>
                <a:cubicBezTo>
                  <a:pt x="75" y="13"/>
                  <a:pt x="75" y="13"/>
                  <a:pt x="75" y="13"/>
                </a:cubicBezTo>
                <a:close/>
                <a:moveTo>
                  <a:pt x="78" y="24"/>
                </a:moveTo>
                <a:cubicBezTo>
                  <a:pt x="75" y="23"/>
                  <a:pt x="72" y="22"/>
                  <a:pt x="70" y="21"/>
                </a:cubicBezTo>
                <a:cubicBezTo>
                  <a:pt x="67" y="21"/>
                  <a:pt x="65" y="19"/>
                  <a:pt x="65" y="16"/>
                </a:cubicBezTo>
                <a:cubicBezTo>
                  <a:pt x="65" y="10"/>
                  <a:pt x="65" y="10"/>
                  <a:pt x="65" y="10"/>
                </a:cubicBezTo>
                <a:cubicBezTo>
                  <a:pt x="58" y="10"/>
                  <a:pt x="58" y="10"/>
                  <a:pt x="58" y="10"/>
                </a:cubicBezTo>
                <a:cubicBezTo>
                  <a:pt x="58" y="16"/>
                  <a:pt x="58" y="16"/>
                  <a:pt x="58" y="16"/>
                </a:cubicBezTo>
                <a:cubicBezTo>
                  <a:pt x="58" y="16"/>
                  <a:pt x="58" y="16"/>
                  <a:pt x="58" y="16"/>
                </a:cubicBezTo>
                <a:cubicBezTo>
                  <a:pt x="58" y="19"/>
                  <a:pt x="56" y="21"/>
                  <a:pt x="54" y="21"/>
                </a:cubicBezTo>
                <a:cubicBezTo>
                  <a:pt x="51" y="22"/>
                  <a:pt x="48" y="23"/>
                  <a:pt x="46" y="24"/>
                </a:cubicBezTo>
                <a:cubicBezTo>
                  <a:pt x="43" y="25"/>
                  <a:pt x="40" y="26"/>
                  <a:pt x="38" y="28"/>
                </a:cubicBezTo>
                <a:cubicBezTo>
                  <a:pt x="38" y="28"/>
                  <a:pt x="38" y="28"/>
                  <a:pt x="38" y="28"/>
                </a:cubicBezTo>
                <a:cubicBezTo>
                  <a:pt x="38" y="28"/>
                  <a:pt x="38" y="28"/>
                  <a:pt x="38" y="28"/>
                </a:cubicBezTo>
                <a:cubicBezTo>
                  <a:pt x="36" y="29"/>
                  <a:pt x="33" y="29"/>
                  <a:pt x="32" y="27"/>
                </a:cubicBezTo>
                <a:cubicBezTo>
                  <a:pt x="27" y="23"/>
                  <a:pt x="27" y="23"/>
                  <a:pt x="27" y="23"/>
                </a:cubicBezTo>
                <a:cubicBezTo>
                  <a:pt x="22" y="28"/>
                  <a:pt x="22" y="28"/>
                  <a:pt x="22" y="28"/>
                </a:cubicBezTo>
                <a:cubicBezTo>
                  <a:pt x="26" y="33"/>
                  <a:pt x="26" y="33"/>
                  <a:pt x="26" y="33"/>
                </a:cubicBezTo>
                <a:cubicBezTo>
                  <a:pt x="28" y="34"/>
                  <a:pt x="28" y="37"/>
                  <a:pt x="27" y="39"/>
                </a:cubicBezTo>
                <a:cubicBezTo>
                  <a:pt x="25" y="41"/>
                  <a:pt x="24" y="44"/>
                  <a:pt x="23" y="46"/>
                </a:cubicBezTo>
                <a:cubicBezTo>
                  <a:pt x="22" y="49"/>
                  <a:pt x="21" y="52"/>
                  <a:pt x="20" y="54"/>
                </a:cubicBezTo>
                <a:cubicBezTo>
                  <a:pt x="20" y="57"/>
                  <a:pt x="18" y="59"/>
                  <a:pt x="16" y="59"/>
                </a:cubicBezTo>
                <a:cubicBezTo>
                  <a:pt x="9" y="59"/>
                  <a:pt x="9" y="59"/>
                  <a:pt x="9" y="59"/>
                </a:cubicBezTo>
                <a:cubicBezTo>
                  <a:pt x="9" y="66"/>
                  <a:pt x="9" y="66"/>
                  <a:pt x="9" y="66"/>
                </a:cubicBezTo>
                <a:cubicBezTo>
                  <a:pt x="16" y="66"/>
                  <a:pt x="16" y="66"/>
                  <a:pt x="16" y="66"/>
                </a:cubicBezTo>
                <a:cubicBezTo>
                  <a:pt x="16" y="66"/>
                  <a:pt x="16" y="66"/>
                  <a:pt x="16" y="66"/>
                </a:cubicBezTo>
                <a:cubicBezTo>
                  <a:pt x="18" y="66"/>
                  <a:pt x="20" y="68"/>
                  <a:pt x="20" y="70"/>
                </a:cubicBezTo>
                <a:cubicBezTo>
                  <a:pt x="21" y="73"/>
                  <a:pt x="22" y="76"/>
                  <a:pt x="23" y="78"/>
                </a:cubicBezTo>
                <a:cubicBezTo>
                  <a:pt x="24" y="81"/>
                  <a:pt x="25" y="84"/>
                  <a:pt x="27" y="86"/>
                </a:cubicBezTo>
                <a:cubicBezTo>
                  <a:pt x="27" y="86"/>
                  <a:pt x="27" y="86"/>
                  <a:pt x="27" y="86"/>
                </a:cubicBezTo>
                <a:cubicBezTo>
                  <a:pt x="27" y="86"/>
                  <a:pt x="27" y="86"/>
                  <a:pt x="27" y="86"/>
                </a:cubicBezTo>
                <a:cubicBezTo>
                  <a:pt x="28" y="88"/>
                  <a:pt x="28" y="90"/>
                  <a:pt x="26" y="92"/>
                </a:cubicBezTo>
                <a:cubicBezTo>
                  <a:pt x="22" y="97"/>
                  <a:pt x="22" y="97"/>
                  <a:pt x="22" y="97"/>
                </a:cubicBezTo>
                <a:cubicBezTo>
                  <a:pt x="27" y="102"/>
                  <a:pt x="27" y="102"/>
                  <a:pt x="27" y="102"/>
                </a:cubicBezTo>
                <a:cubicBezTo>
                  <a:pt x="32" y="98"/>
                  <a:pt x="32" y="98"/>
                  <a:pt x="32" y="98"/>
                </a:cubicBezTo>
                <a:cubicBezTo>
                  <a:pt x="33" y="96"/>
                  <a:pt x="36" y="96"/>
                  <a:pt x="38" y="97"/>
                </a:cubicBezTo>
                <a:cubicBezTo>
                  <a:pt x="40" y="99"/>
                  <a:pt x="43" y="100"/>
                  <a:pt x="46" y="101"/>
                </a:cubicBezTo>
                <a:cubicBezTo>
                  <a:pt x="48" y="102"/>
                  <a:pt x="51" y="103"/>
                  <a:pt x="53" y="104"/>
                </a:cubicBezTo>
                <a:cubicBezTo>
                  <a:pt x="56" y="104"/>
                  <a:pt x="58" y="106"/>
                  <a:pt x="58" y="108"/>
                </a:cubicBezTo>
                <a:cubicBezTo>
                  <a:pt x="58" y="115"/>
                  <a:pt x="58" y="115"/>
                  <a:pt x="58" y="115"/>
                </a:cubicBezTo>
                <a:cubicBezTo>
                  <a:pt x="65" y="115"/>
                  <a:pt x="65" y="115"/>
                  <a:pt x="65" y="115"/>
                </a:cubicBezTo>
                <a:cubicBezTo>
                  <a:pt x="65" y="108"/>
                  <a:pt x="65" y="108"/>
                  <a:pt x="65" y="108"/>
                </a:cubicBezTo>
                <a:cubicBezTo>
                  <a:pt x="65" y="108"/>
                  <a:pt x="65" y="108"/>
                  <a:pt x="65" y="108"/>
                </a:cubicBezTo>
                <a:cubicBezTo>
                  <a:pt x="65" y="106"/>
                  <a:pt x="67" y="104"/>
                  <a:pt x="69" y="104"/>
                </a:cubicBezTo>
                <a:cubicBezTo>
                  <a:pt x="72" y="103"/>
                  <a:pt x="75" y="102"/>
                  <a:pt x="78" y="101"/>
                </a:cubicBezTo>
                <a:cubicBezTo>
                  <a:pt x="80" y="100"/>
                  <a:pt x="83" y="99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5" y="97"/>
                  <a:pt x="85" y="97"/>
                  <a:pt x="85" y="97"/>
                </a:cubicBezTo>
                <a:cubicBezTo>
                  <a:pt x="87" y="96"/>
                  <a:pt x="90" y="96"/>
                  <a:pt x="91" y="97"/>
                </a:cubicBezTo>
                <a:cubicBezTo>
                  <a:pt x="96" y="102"/>
                  <a:pt x="96" y="102"/>
                  <a:pt x="96" y="102"/>
                </a:cubicBezTo>
                <a:cubicBezTo>
                  <a:pt x="101" y="97"/>
                  <a:pt x="101" y="97"/>
                  <a:pt x="101" y="97"/>
                </a:cubicBezTo>
                <a:cubicBezTo>
                  <a:pt x="97" y="92"/>
                  <a:pt x="97" y="92"/>
                  <a:pt x="97" y="92"/>
                </a:cubicBezTo>
                <a:cubicBezTo>
                  <a:pt x="95" y="91"/>
                  <a:pt x="95" y="88"/>
                  <a:pt x="96" y="86"/>
                </a:cubicBezTo>
                <a:cubicBezTo>
                  <a:pt x="98" y="84"/>
                  <a:pt x="99" y="81"/>
                  <a:pt x="100" y="79"/>
                </a:cubicBezTo>
                <a:cubicBezTo>
                  <a:pt x="100" y="78"/>
                  <a:pt x="100" y="78"/>
                  <a:pt x="100" y="78"/>
                </a:cubicBezTo>
                <a:cubicBezTo>
                  <a:pt x="101" y="76"/>
                  <a:pt x="102" y="73"/>
                  <a:pt x="103" y="70"/>
                </a:cubicBezTo>
                <a:cubicBezTo>
                  <a:pt x="103" y="68"/>
                  <a:pt x="105" y="66"/>
                  <a:pt x="107" y="66"/>
                </a:cubicBezTo>
                <a:cubicBezTo>
                  <a:pt x="114" y="66"/>
                  <a:pt x="114" y="66"/>
                  <a:pt x="114" y="66"/>
                </a:cubicBezTo>
                <a:cubicBezTo>
                  <a:pt x="114" y="59"/>
                  <a:pt x="114" y="59"/>
                  <a:pt x="114" y="59"/>
                </a:cubicBezTo>
                <a:cubicBezTo>
                  <a:pt x="107" y="59"/>
                  <a:pt x="107" y="59"/>
                  <a:pt x="107" y="59"/>
                </a:cubicBezTo>
                <a:cubicBezTo>
                  <a:pt x="107" y="59"/>
                  <a:pt x="107" y="59"/>
                  <a:pt x="107" y="59"/>
                </a:cubicBezTo>
                <a:cubicBezTo>
                  <a:pt x="105" y="59"/>
                  <a:pt x="103" y="57"/>
                  <a:pt x="103" y="55"/>
                </a:cubicBezTo>
                <a:cubicBezTo>
                  <a:pt x="102" y="52"/>
                  <a:pt x="101" y="49"/>
                  <a:pt x="100" y="46"/>
                </a:cubicBezTo>
                <a:cubicBezTo>
                  <a:pt x="99" y="44"/>
                  <a:pt x="98" y="41"/>
                  <a:pt x="96" y="39"/>
                </a:cubicBezTo>
                <a:cubicBezTo>
                  <a:pt x="96" y="39"/>
                  <a:pt x="96" y="39"/>
                  <a:pt x="96" y="39"/>
                </a:cubicBezTo>
                <a:cubicBezTo>
                  <a:pt x="96" y="39"/>
                  <a:pt x="96" y="39"/>
                  <a:pt x="96" y="39"/>
                </a:cubicBezTo>
                <a:cubicBezTo>
                  <a:pt x="95" y="37"/>
                  <a:pt x="95" y="34"/>
                  <a:pt x="97" y="33"/>
                </a:cubicBezTo>
                <a:cubicBezTo>
                  <a:pt x="101" y="28"/>
                  <a:pt x="101" y="28"/>
                  <a:pt x="101" y="28"/>
                </a:cubicBezTo>
                <a:cubicBezTo>
                  <a:pt x="96" y="23"/>
                  <a:pt x="96" y="23"/>
                  <a:pt x="96" y="23"/>
                </a:cubicBezTo>
                <a:cubicBezTo>
                  <a:pt x="91" y="27"/>
                  <a:pt x="91" y="27"/>
                  <a:pt x="91" y="27"/>
                </a:cubicBezTo>
                <a:cubicBezTo>
                  <a:pt x="90" y="29"/>
                  <a:pt x="87" y="29"/>
                  <a:pt x="85" y="28"/>
                </a:cubicBezTo>
                <a:cubicBezTo>
                  <a:pt x="83" y="26"/>
                  <a:pt x="80" y="25"/>
                  <a:pt x="78" y="24"/>
                </a:cubicBezTo>
                <a:close/>
                <a:moveTo>
                  <a:pt x="73" y="51"/>
                </a:moveTo>
                <a:cubicBezTo>
                  <a:pt x="70" y="48"/>
                  <a:pt x="66" y="46"/>
                  <a:pt x="62" y="46"/>
                </a:cubicBezTo>
                <a:cubicBezTo>
                  <a:pt x="57" y="46"/>
                  <a:pt x="53" y="48"/>
                  <a:pt x="50" y="51"/>
                </a:cubicBezTo>
                <a:cubicBezTo>
                  <a:pt x="47" y="54"/>
                  <a:pt x="45" y="58"/>
                  <a:pt x="45" y="62"/>
                </a:cubicBezTo>
                <a:cubicBezTo>
                  <a:pt x="45" y="67"/>
                  <a:pt x="47" y="71"/>
                  <a:pt x="50" y="74"/>
                </a:cubicBezTo>
                <a:cubicBezTo>
                  <a:pt x="53" y="77"/>
                  <a:pt x="57" y="79"/>
                  <a:pt x="62" y="79"/>
                </a:cubicBezTo>
                <a:cubicBezTo>
                  <a:pt x="66" y="79"/>
                  <a:pt x="70" y="77"/>
                  <a:pt x="73" y="74"/>
                </a:cubicBezTo>
                <a:cubicBezTo>
                  <a:pt x="73" y="74"/>
                  <a:pt x="73" y="74"/>
                  <a:pt x="73" y="74"/>
                </a:cubicBezTo>
                <a:cubicBezTo>
                  <a:pt x="73" y="74"/>
                  <a:pt x="73" y="74"/>
                  <a:pt x="73" y="74"/>
                </a:cubicBezTo>
                <a:cubicBezTo>
                  <a:pt x="76" y="71"/>
                  <a:pt x="78" y="67"/>
                  <a:pt x="78" y="62"/>
                </a:cubicBezTo>
                <a:cubicBezTo>
                  <a:pt x="78" y="58"/>
                  <a:pt x="76" y="54"/>
                  <a:pt x="73" y="51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24" name="Freeform 76"/>
          <p:cNvSpPr>
            <a:spLocks noEditPoints="1"/>
          </p:cNvSpPr>
          <p:nvPr/>
        </p:nvSpPr>
        <p:spPr bwMode="auto">
          <a:xfrm>
            <a:off x="10261274" y="3349903"/>
            <a:ext cx="231033" cy="230980"/>
          </a:xfrm>
          <a:custGeom>
            <a:avLst/>
            <a:gdLst>
              <a:gd name="T0" fmla="*/ 29 w 124"/>
              <a:gd name="T1" fmla="*/ 100 h 124"/>
              <a:gd name="T2" fmla="*/ 91 w 124"/>
              <a:gd name="T3" fmla="*/ 97 h 124"/>
              <a:gd name="T4" fmla="*/ 91 w 124"/>
              <a:gd name="T5" fmla="*/ 103 h 124"/>
              <a:gd name="T6" fmla="*/ 30 w 124"/>
              <a:gd name="T7" fmla="*/ 59 h 124"/>
              <a:gd name="T8" fmla="*/ 108 w 124"/>
              <a:gd name="T9" fmla="*/ 74 h 124"/>
              <a:gd name="T10" fmla="*/ 114 w 124"/>
              <a:gd name="T11" fmla="*/ 115 h 124"/>
              <a:gd name="T12" fmla="*/ 106 w 124"/>
              <a:gd name="T13" fmla="*/ 10 h 124"/>
              <a:gd name="T14" fmla="*/ 93 w 124"/>
              <a:gd name="T15" fmla="*/ 44 h 124"/>
              <a:gd name="T16" fmla="*/ 88 w 124"/>
              <a:gd name="T17" fmla="*/ 49 h 124"/>
              <a:gd name="T18" fmla="*/ 20 w 124"/>
              <a:gd name="T19" fmla="*/ 49 h 124"/>
              <a:gd name="T20" fmla="*/ 15 w 124"/>
              <a:gd name="T21" fmla="*/ 10 h 124"/>
              <a:gd name="T22" fmla="*/ 9 w 124"/>
              <a:gd name="T23" fmla="*/ 115 h 124"/>
              <a:gd name="T24" fmla="*/ 15 w 124"/>
              <a:gd name="T25" fmla="*/ 74 h 124"/>
              <a:gd name="T26" fmla="*/ 94 w 124"/>
              <a:gd name="T27" fmla="*/ 69 h 124"/>
              <a:gd name="T28" fmla="*/ 25 w 124"/>
              <a:gd name="T29" fmla="*/ 74 h 124"/>
              <a:gd name="T30" fmla="*/ 99 w 124"/>
              <a:gd name="T31" fmla="*/ 115 h 124"/>
              <a:gd name="T32" fmla="*/ 94 w 124"/>
              <a:gd name="T33" fmla="*/ 69 h 124"/>
              <a:gd name="T34" fmla="*/ 83 w 124"/>
              <a:gd name="T35" fmla="*/ 39 h 124"/>
              <a:gd name="T36" fmla="*/ 25 w 124"/>
              <a:gd name="T37" fmla="*/ 10 h 124"/>
              <a:gd name="T38" fmla="*/ 5 w 124"/>
              <a:gd name="T39" fmla="*/ 0 h 124"/>
              <a:gd name="T40" fmla="*/ 107 w 124"/>
              <a:gd name="T41" fmla="*/ 0 h 124"/>
              <a:gd name="T42" fmla="*/ 122 w 124"/>
              <a:gd name="T43" fmla="*/ 13 h 124"/>
              <a:gd name="T44" fmla="*/ 124 w 124"/>
              <a:gd name="T45" fmla="*/ 17 h 124"/>
              <a:gd name="T46" fmla="*/ 119 w 124"/>
              <a:gd name="T47" fmla="*/ 124 h 124"/>
              <a:gd name="T48" fmla="*/ 104 w 124"/>
              <a:gd name="T49" fmla="*/ 124 h 124"/>
              <a:gd name="T50" fmla="*/ 103 w 124"/>
              <a:gd name="T51" fmla="*/ 124 h 124"/>
              <a:gd name="T52" fmla="*/ 20 w 124"/>
              <a:gd name="T53" fmla="*/ 124 h 124"/>
              <a:gd name="T54" fmla="*/ 0 w 124"/>
              <a:gd name="T55" fmla="*/ 119 h 124"/>
              <a:gd name="T56" fmla="*/ 0 w 124"/>
              <a:gd name="T57" fmla="*/ 5 h 124"/>
              <a:gd name="T58" fmla="*/ 69 w 124"/>
              <a:gd name="T59" fmla="*/ 13 h 124"/>
              <a:gd name="T60" fmla="*/ 78 w 124"/>
              <a:gd name="T61" fmla="*/ 15 h 124"/>
              <a:gd name="T62" fmla="*/ 80 w 124"/>
              <a:gd name="T63" fmla="*/ 21 h 124"/>
              <a:gd name="T64" fmla="*/ 78 w 124"/>
              <a:gd name="T65" fmla="*/ 34 h 124"/>
              <a:gd name="T66" fmla="*/ 72 w 124"/>
              <a:gd name="T67" fmla="*/ 36 h 124"/>
              <a:gd name="T68" fmla="*/ 63 w 124"/>
              <a:gd name="T69" fmla="*/ 34 h 124"/>
              <a:gd name="T70" fmla="*/ 61 w 124"/>
              <a:gd name="T71" fmla="*/ 28 h 124"/>
              <a:gd name="T72" fmla="*/ 63 w 124"/>
              <a:gd name="T73" fmla="*/ 15 h 124"/>
              <a:gd name="T74" fmla="*/ 72 w 124"/>
              <a:gd name="T75" fmla="*/ 19 h 124"/>
              <a:gd name="T76" fmla="*/ 67 w 124"/>
              <a:gd name="T77" fmla="*/ 19 h 124"/>
              <a:gd name="T78" fmla="*/ 67 w 124"/>
              <a:gd name="T79" fmla="*/ 28 h 124"/>
              <a:gd name="T80" fmla="*/ 67 w 124"/>
              <a:gd name="T81" fmla="*/ 30 h 124"/>
              <a:gd name="T82" fmla="*/ 69 w 124"/>
              <a:gd name="T83" fmla="*/ 30 h 124"/>
              <a:gd name="T84" fmla="*/ 74 w 124"/>
              <a:gd name="T85" fmla="*/ 30 h 124"/>
              <a:gd name="T86" fmla="*/ 74 w 124"/>
              <a:gd name="T87" fmla="*/ 28 h 124"/>
              <a:gd name="T88" fmla="*/ 74 w 124"/>
              <a:gd name="T89" fmla="*/ 19 h 124"/>
              <a:gd name="T90" fmla="*/ 72 w 124"/>
              <a:gd name="T91" fmla="*/ 19 h 124"/>
              <a:gd name="T92" fmla="*/ 29 w 124"/>
              <a:gd name="T93" fmla="*/ 81 h 124"/>
              <a:gd name="T94" fmla="*/ 91 w 124"/>
              <a:gd name="T95" fmla="*/ 78 h 124"/>
              <a:gd name="T96" fmla="*/ 91 w 124"/>
              <a:gd name="T97" fmla="*/ 84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124" h="124">
                <a:moveTo>
                  <a:pt x="31" y="103"/>
                </a:moveTo>
                <a:cubicBezTo>
                  <a:pt x="30" y="103"/>
                  <a:pt x="29" y="101"/>
                  <a:pt x="29" y="100"/>
                </a:cubicBezTo>
                <a:cubicBezTo>
                  <a:pt x="29" y="98"/>
                  <a:pt x="30" y="97"/>
                  <a:pt x="31" y="97"/>
                </a:cubicBezTo>
                <a:cubicBezTo>
                  <a:pt x="91" y="97"/>
                  <a:pt x="91" y="97"/>
                  <a:pt x="91" y="97"/>
                </a:cubicBezTo>
                <a:cubicBezTo>
                  <a:pt x="92" y="97"/>
                  <a:pt x="94" y="98"/>
                  <a:pt x="94" y="100"/>
                </a:cubicBezTo>
                <a:cubicBezTo>
                  <a:pt x="94" y="101"/>
                  <a:pt x="92" y="103"/>
                  <a:pt x="91" y="103"/>
                </a:cubicBezTo>
                <a:cubicBezTo>
                  <a:pt x="31" y="103"/>
                  <a:pt x="31" y="103"/>
                  <a:pt x="31" y="103"/>
                </a:cubicBezTo>
                <a:close/>
                <a:moveTo>
                  <a:pt x="30" y="59"/>
                </a:moveTo>
                <a:cubicBezTo>
                  <a:pt x="94" y="59"/>
                  <a:pt x="94" y="59"/>
                  <a:pt x="94" y="59"/>
                </a:cubicBezTo>
                <a:cubicBezTo>
                  <a:pt x="102" y="59"/>
                  <a:pt x="108" y="66"/>
                  <a:pt x="108" y="74"/>
                </a:cubicBezTo>
                <a:cubicBezTo>
                  <a:pt x="108" y="115"/>
                  <a:pt x="108" y="115"/>
                  <a:pt x="108" y="115"/>
                </a:cubicBezTo>
                <a:cubicBezTo>
                  <a:pt x="114" y="115"/>
                  <a:pt x="114" y="115"/>
                  <a:pt x="114" y="115"/>
                </a:cubicBezTo>
                <a:cubicBezTo>
                  <a:pt x="114" y="19"/>
                  <a:pt x="114" y="19"/>
                  <a:pt x="114" y="19"/>
                </a:cubicBezTo>
                <a:cubicBezTo>
                  <a:pt x="106" y="10"/>
                  <a:pt x="106" y="10"/>
                  <a:pt x="106" y="10"/>
                </a:cubicBezTo>
                <a:cubicBezTo>
                  <a:pt x="93" y="10"/>
                  <a:pt x="93" y="10"/>
                  <a:pt x="93" y="10"/>
                </a:cubicBezTo>
                <a:cubicBezTo>
                  <a:pt x="93" y="44"/>
                  <a:pt x="93" y="44"/>
                  <a:pt x="93" y="44"/>
                </a:cubicBezTo>
                <a:cubicBezTo>
                  <a:pt x="93" y="44"/>
                  <a:pt x="93" y="44"/>
                  <a:pt x="93" y="44"/>
                </a:cubicBezTo>
                <a:cubicBezTo>
                  <a:pt x="93" y="46"/>
                  <a:pt x="91" y="49"/>
                  <a:pt x="88" y="49"/>
                </a:cubicBezTo>
                <a:cubicBezTo>
                  <a:pt x="20" y="49"/>
                  <a:pt x="20" y="49"/>
                  <a:pt x="20" y="49"/>
                </a:cubicBezTo>
                <a:cubicBezTo>
                  <a:pt x="20" y="49"/>
                  <a:pt x="20" y="49"/>
                  <a:pt x="20" y="49"/>
                </a:cubicBezTo>
                <a:cubicBezTo>
                  <a:pt x="17" y="49"/>
                  <a:pt x="15" y="46"/>
                  <a:pt x="15" y="44"/>
                </a:cubicBezTo>
                <a:cubicBezTo>
                  <a:pt x="15" y="10"/>
                  <a:pt x="15" y="10"/>
                  <a:pt x="15" y="10"/>
                </a:cubicBezTo>
                <a:cubicBezTo>
                  <a:pt x="9" y="10"/>
                  <a:pt x="9" y="10"/>
                  <a:pt x="9" y="10"/>
                </a:cubicBezTo>
                <a:cubicBezTo>
                  <a:pt x="9" y="115"/>
                  <a:pt x="9" y="115"/>
                  <a:pt x="9" y="115"/>
                </a:cubicBezTo>
                <a:cubicBezTo>
                  <a:pt x="15" y="115"/>
                  <a:pt x="15" y="115"/>
                  <a:pt x="15" y="115"/>
                </a:cubicBezTo>
                <a:cubicBezTo>
                  <a:pt x="15" y="74"/>
                  <a:pt x="15" y="74"/>
                  <a:pt x="15" y="74"/>
                </a:cubicBezTo>
                <a:cubicBezTo>
                  <a:pt x="15" y="66"/>
                  <a:pt x="22" y="59"/>
                  <a:pt x="30" y="59"/>
                </a:cubicBezTo>
                <a:close/>
                <a:moveTo>
                  <a:pt x="94" y="69"/>
                </a:moveTo>
                <a:cubicBezTo>
                  <a:pt x="30" y="69"/>
                  <a:pt x="30" y="69"/>
                  <a:pt x="30" y="69"/>
                </a:cubicBezTo>
                <a:cubicBezTo>
                  <a:pt x="27" y="69"/>
                  <a:pt x="25" y="71"/>
                  <a:pt x="25" y="74"/>
                </a:cubicBezTo>
                <a:cubicBezTo>
                  <a:pt x="25" y="115"/>
                  <a:pt x="25" y="115"/>
                  <a:pt x="25" y="115"/>
                </a:cubicBezTo>
                <a:cubicBezTo>
                  <a:pt x="99" y="115"/>
                  <a:pt x="99" y="115"/>
                  <a:pt x="99" y="115"/>
                </a:cubicBezTo>
                <a:cubicBezTo>
                  <a:pt x="99" y="74"/>
                  <a:pt x="99" y="74"/>
                  <a:pt x="99" y="74"/>
                </a:cubicBezTo>
                <a:cubicBezTo>
                  <a:pt x="99" y="71"/>
                  <a:pt x="97" y="69"/>
                  <a:pt x="94" y="69"/>
                </a:cubicBezTo>
                <a:close/>
                <a:moveTo>
                  <a:pt x="25" y="39"/>
                </a:moveTo>
                <a:cubicBezTo>
                  <a:pt x="83" y="39"/>
                  <a:pt x="83" y="39"/>
                  <a:pt x="83" y="39"/>
                </a:cubicBezTo>
                <a:cubicBezTo>
                  <a:pt x="83" y="10"/>
                  <a:pt x="83" y="10"/>
                  <a:pt x="83" y="10"/>
                </a:cubicBezTo>
                <a:cubicBezTo>
                  <a:pt x="25" y="10"/>
                  <a:pt x="25" y="10"/>
                  <a:pt x="25" y="10"/>
                </a:cubicBezTo>
                <a:cubicBezTo>
                  <a:pt x="25" y="39"/>
                  <a:pt x="25" y="39"/>
                  <a:pt x="25" y="39"/>
                </a:cubicBezTo>
                <a:close/>
                <a:moveTo>
                  <a:pt x="5" y="0"/>
                </a:moveTo>
                <a:cubicBezTo>
                  <a:pt x="5" y="0"/>
                  <a:pt x="5" y="0"/>
                  <a:pt x="5" y="0"/>
                </a:cubicBezTo>
                <a:cubicBezTo>
                  <a:pt x="39" y="0"/>
                  <a:pt x="73" y="0"/>
                  <a:pt x="107" y="0"/>
                </a:cubicBezTo>
                <a:cubicBezTo>
                  <a:pt x="109" y="0"/>
                  <a:pt x="110" y="1"/>
                  <a:pt x="111" y="2"/>
                </a:cubicBezTo>
                <a:cubicBezTo>
                  <a:pt x="122" y="13"/>
                  <a:pt x="122" y="13"/>
                  <a:pt x="122" y="13"/>
                </a:cubicBezTo>
                <a:cubicBezTo>
                  <a:pt x="123" y="14"/>
                  <a:pt x="124" y="15"/>
                  <a:pt x="124" y="17"/>
                </a:cubicBezTo>
                <a:cubicBezTo>
                  <a:pt x="124" y="17"/>
                  <a:pt x="124" y="17"/>
                  <a:pt x="124" y="17"/>
                </a:cubicBezTo>
                <a:cubicBezTo>
                  <a:pt x="124" y="119"/>
                  <a:pt x="124" y="119"/>
                  <a:pt x="124" y="119"/>
                </a:cubicBezTo>
                <a:cubicBezTo>
                  <a:pt x="124" y="122"/>
                  <a:pt x="122" y="124"/>
                  <a:pt x="119" y="124"/>
                </a:cubicBezTo>
                <a:cubicBezTo>
                  <a:pt x="119" y="124"/>
                  <a:pt x="119" y="124"/>
                  <a:pt x="119" y="124"/>
                </a:cubicBezTo>
                <a:cubicBezTo>
                  <a:pt x="104" y="124"/>
                  <a:pt x="104" y="124"/>
                  <a:pt x="104" y="124"/>
                </a:cubicBezTo>
                <a:cubicBezTo>
                  <a:pt x="104" y="124"/>
                  <a:pt x="104" y="124"/>
                  <a:pt x="104" y="124"/>
                </a:cubicBezTo>
                <a:cubicBezTo>
                  <a:pt x="103" y="124"/>
                  <a:pt x="103" y="124"/>
                  <a:pt x="103" y="124"/>
                </a:cubicBezTo>
                <a:cubicBezTo>
                  <a:pt x="20" y="124"/>
                  <a:pt x="20" y="124"/>
                  <a:pt x="20" y="124"/>
                </a:cubicBezTo>
                <a:cubicBezTo>
                  <a:pt x="20" y="124"/>
                  <a:pt x="20" y="124"/>
                  <a:pt x="20" y="124"/>
                </a:cubicBezTo>
                <a:cubicBezTo>
                  <a:pt x="5" y="124"/>
                  <a:pt x="5" y="124"/>
                  <a:pt x="5" y="124"/>
                </a:cubicBezTo>
                <a:cubicBezTo>
                  <a:pt x="2" y="124"/>
                  <a:pt x="0" y="122"/>
                  <a:pt x="0" y="119"/>
                </a:cubicBezTo>
                <a:cubicBezTo>
                  <a:pt x="0" y="119"/>
                  <a:pt x="0" y="119"/>
                  <a:pt x="0" y="119"/>
                </a:cubicBezTo>
                <a:cubicBezTo>
                  <a:pt x="0" y="5"/>
                  <a:pt x="0" y="5"/>
                  <a:pt x="0" y="5"/>
                </a:cubicBezTo>
                <a:cubicBezTo>
                  <a:pt x="0" y="2"/>
                  <a:pt x="2" y="0"/>
                  <a:pt x="5" y="0"/>
                </a:cubicBezTo>
                <a:close/>
                <a:moveTo>
                  <a:pt x="69" y="13"/>
                </a:moveTo>
                <a:cubicBezTo>
                  <a:pt x="72" y="13"/>
                  <a:pt x="72" y="13"/>
                  <a:pt x="72" y="13"/>
                </a:cubicBezTo>
                <a:cubicBezTo>
                  <a:pt x="75" y="13"/>
                  <a:pt x="76" y="14"/>
                  <a:pt x="78" y="15"/>
                </a:cubicBezTo>
                <a:cubicBezTo>
                  <a:pt x="78" y="15"/>
                  <a:pt x="78" y="15"/>
                  <a:pt x="78" y="15"/>
                </a:cubicBezTo>
                <a:cubicBezTo>
                  <a:pt x="79" y="17"/>
                  <a:pt x="80" y="19"/>
                  <a:pt x="80" y="21"/>
                </a:cubicBezTo>
                <a:cubicBezTo>
                  <a:pt x="80" y="28"/>
                  <a:pt x="80" y="28"/>
                  <a:pt x="80" y="28"/>
                </a:cubicBezTo>
                <a:cubicBezTo>
                  <a:pt x="80" y="30"/>
                  <a:pt x="79" y="32"/>
                  <a:pt x="78" y="34"/>
                </a:cubicBezTo>
                <a:cubicBezTo>
                  <a:pt x="78" y="34"/>
                  <a:pt x="78" y="34"/>
                  <a:pt x="78" y="34"/>
                </a:cubicBezTo>
                <a:cubicBezTo>
                  <a:pt x="76" y="35"/>
                  <a:pt x="75" y="36"/>
                  <a:pt x="72" y="36"/>
                </a:cubicBezTo>
                <a:cubicBezTo>
                  <a:pt x="69" y="36"/>
                  <a:pt x="69" y="36"/>
                  <a:pt x="69" y="36"/>
                </a:cubicBezTo>
                <a:cubicBezTo>
                  <a:pt x="67" y="36"/>
                  <a:pt x="65" y="35"/>
                  <a:pt x="63" y="34"/>
                </a:cubicBezTo>
                <a:cubicBezTo>
                  <a:pt x="63" y="34"/>
                  <a:pt x="63" y="34"/>
                  <a:pt x="63" y="34"/>
                </a:cubicBezTo>
                <a:cubicBezTo>
                  <a:pt x="62" y="32"/>
                  <a:pt x="61" y="30"/>
                  <a:pt x="61" y="28"/>
                </a:cubicBezTo>
                <a:cubicBezTo>
                  <a:pt x="61" y="21"/>
                  <a:pt x="61" y="21"/>
                  <a:pt x="61" y="21"/>
                </a:cubicBezTo>
                <a:cubicBezTo>
                  <a:pt x="61" y="19"/>
                  <a:pt x="62" y="17"/>
                  <a:pt x="63" y="15"/>
                </a:cubicBezTo>
                <a:cubicBezTo>
                  <a:pt x="65" y="14"/>
                  <a:pt x="67" y="13"/>
                  <a:pt x="69" y="13"/>
                </a:cubicBezTo>
                <a:close/>
                <a:moveTo>
                  <a:pt x="72" y="19"/>
                </a:moveTo>
                <a:cubicBezTo>
                  <a:pt x="69" y="19"/>
                  <a:pt x="69" y="19"/>
                  <a:pt x="69" y="19"/>
                </a:cubicBezTo>
                <a:cubicBezTo>
                  <a:pt x="68" y="19"/>
                  <a:pt x="68" y="19"/>
                  <a:pt x="67" y="19"/>
                </a:cubicBezTo>
                <a:cubicBezTo>
                  <a:pt x="67" y="20"/>
                  <a:pt x="67" y="20"/>
                  <a:pt x="67" y="21"/>
                </a:cubicBezTo>
                <a:cubicBezTo>
                  <a:pt x="67" y="28"/>
                  <a:pt x="67" y="28"/>
                  <a:pt x="67" y="28"/>
                </a:cubicBezTo>
                <a:cubicBezTo>
                  <a:pt x="67" y="29"/>
                  <a:pt x="67" y="29"/>
                  <a:pt x="67" y="30"/>
                </a:cubicBezTo>
                <a:cubicBezTo>
                  <a:pt x="67" y="30"/>
                  <a:pt x="67" y="30"/>
                  <a:pt x="67" y="30"/>
                </a:cubicBezTo>
                <a:cubicBezTo>
                  <a:pt x="67" y="30"/>
                  <a:pt x="67" y="30"/>
                  <a:pt x="67" y="30"/>
                </a:cubicBezTo>
                <a:cubicBezTo>
                  <a:pt x="68" y="30"/>
                  <a:pt x="68" y="30"/>
                  <a:pt x="69" y="30"/>
                </a:cubicBezTo>
                <a:cubicBezTo>
                  <a:pt x="72" y="30"/>
                  <a:pt x="72" y="30"/>
                  <a:pt x="72" y="30"/>
                </a:cubicBezTo>
                <a:cubicBezTo>
                  <a:pt x="73" y="30"/>
                  <a:pt x="73" y="30"/>
                  <a:pt x="74" y="30"/>
                </a:cubicBezTo>
                <a:cubicBezTo>
                  <a:pt x="74" y="30"/>
                  <a:pt x="74" y="30"/>
                  <a:pt x="74" y="30"/>
                </a:cubicBezTo>
                <a:cubicBezTo>
                  <a:pt x="74" y="29"/>
                  <a:pt x="74" y="29"/>
                  <a:pt x="74" y="28"/>
                </a:cubicBezTo>
                <a:cubicBezTo>
                  <a:pt x="74" y="21"/>
                  <a:pt x="74" y="21"/>
                  <a:pt x="74" y="21"/>
                </a:cubicBezTo>
                <a:cubicBezTo>
                  <a:pt x="74" y="20"/>
                  <a:pt x="74" y="20"/>
                  <a:pt x="74" y="19"/>
                </a:cubicBezTo>
                <a:cubicBezTo>
                  <a:pt x="74" y="19"/>
                  <a:pt x="74" y="19"/>
                  <a:pt x="74" y="19"/>
                </a:cubicBezTo>
                <a:cubicBezTo>
                  <a:pt x="73" y="19"/>
                  <a:pt x="73" y="19"/>
                  <a:pt x="72" y="19"/>
                </a:cubicBezTo>
                <a:close/>
                <a:moveTo>
                  <a:pt x="31" y="84"/>
                </a:moveTo>
                <a:cubicBezTo>
                  <a:pt x="30" y="84"/>
                  <a:pt x="29" y="82"/>
                  <a:pt x="29" y="81"/>
                </a:cubicBezTo>
                <a:cubicBezTo>
                  <a:pt x="29" y="79"/>
                  <a:pt x="30" y="78"/>
                  <a:pt x="31" y="78"/>
                </a:cubicBezTo>
                <a:cubicBezTo>
                  <a:pt x="91" y="78"/>
                  <a:pt x="91" y="78"/>
                  <a:pt x="91" y="78"/>
                </a:cubicBezTo>
                <a:cubicBezTo>
                  <a:pt x="92" y="78"/>
                  <a:pt x="94" y="79"/>
                  <a:pt x="94" y="81"/>
                </a:cubicBezTo>
                <a:cubicBezTo>
                  <a:pt x="94" y="82"/>
                  <a:pt x="92" y="84"/>
                  <a:pt x="91" y="84"/>
                </a:cubicBezTo>
                <a:cubicBezTo>
                  <a:pt x="31" y="84"/>
                  <a:pt x="31" y="84"/>
                  <a:pt x="31" y="84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25" name="Freeform 83"/>
          <p:cNvSpPr>
            <a:spLocks noEditPoints="1"/>
          </p:cNvSpPr>
          <p:nvPr/>
        </p:nvSpPr>
        <p:spPr bwMode="auto">
          <a:xfrm>
            <a:off x="9000163" y="3377977"/>
            <a:ext cx="233586" cy="202905"/>
          </a:xfrm>
          <a:custGeom>
            <a:avLst/>
            <a:gdLst>
              <a:gd name="T0" fmla="*/ 5 w 125"/>
              <a:gd name="T1" fmla="*/ 37 h 109"/>
              <a:gd name="T2" fmla="*/ 7 w 125"/>
              <a:gd name="T3" fmla="*/ 37 h 109"/>
              <a:gd name="T4" fmla="*/ 7 w 125"/>
              <a:gd name="T5" fmla="*/ 4 h 109"/>
              <a:gd name="T6" fmla="*/ 12 w 125"/>
              <a:gd name="T7" fmla="*/ 0 h 109"/>
              <a:gd name="T8" fmla="*/ 12 w 125"/>
              <a:gd name="T9" fmla="*/ 0 h 109"/>
              <a:gd name="T10" fmla="*/ 44 w 125"/>
              <a:gd name="T11" fmla="*/ 0 h 109"/>
              <a:gd name="T12" fmla="*/ 48 w 125"/>
              <a:gd name="T13" fmla="*/ 1 h 109"/>
              <a:gd name="T14" fmla="*/ 65 w 125"/>
              <a:gd name="T15" fmla="*/ 19 h 109"/>
              <a:gd name="T16" fmla="*/ 113 w 125"/>
              <a:gd name="T17" fmla="*/ 19 h 109"/>
              <a:gd name="T18" fmla="*/ 118 w 125"/>
              <a:gd name="T19" fmla="*/ 24 h 109"/>
              <a:gd name="T20" fmla="*/ 118 w 125"/>
              <a:gd name="T21" fmla="*/ 24 h 109"/>
              <a:gd name="T22" fmla="*/ 118 w 125"/>
              <a:gd name="T23" fmla="*/ 37 h 109"/>
              <a:gd name="T24" fmla="*/ 120 w 125"/>
              <a:gd name="T25" fmla="*/ 37 h 109"/>
              <a:gd name="T26" fmla="*/ 125 w 125"/>
              <a:gd name="T27" fmla="*/ 42 h 109"/>
              <a:gd name="T28" fmla="*/ 124 w 125"/>
              <a:gd name="T29" fmla="*/ 43 h 109"/>
              <a:gd name="T30" fmla="*/ 118 w 125"/>
              <a:gd name="T31" fmla="*/ 105 h 109"/>
              <a:gd name="T32" fmla="*/ 113 w 125"/>
              <a:gd name="T33" fmla="*/ 109 h 109"/>
              <a:gd name="T34" fmla="*/ 113 w 125"/>
              <a:gd name="T35" fmla="*/ 109 h 109"/>
              <a:gd name="T36" fmla="*/ 12 w 125"/>
              <a:gd name="T37" fmla="*/ 109 h 109"/>
              <a:gd name="T38" fmla="*/ 7 w 125"/>
              <a:gd name="T39" fmla="*/ 105 h 109"/>
              <a:gd name="T40" fmla="*/ 1 w 125"/>
              <a:gd name="T41" fmla="*/ 42 h 109"/>
              <a:gd name="T42" fmla="*/ 5 w 125"/>
              <a:gd name="T43" fmla="*/ 37 h 109"/>
              <a:gd name="T44" fmla="*/ 5 w 125"/>
              <a:gd name="T45" fmla="*/ 37 h 109"/>
              <a:gd name="T46" fmla="*/ 5 w 125"/>
              <a:gd name="T47" fmla="*/ 37 h 109"/>
              <a:gd name="T48" fmla="*/ 17 w 125"/>
              <a:gd name="T49" fmla="*/ 37 h 109"/>
              <a:gd name="T50" fmla="*/ 108 w 125"/>
              <a:gd name="T51" fmla="*/ 37 h 109"/>
              <a:gd name="T52" fmla="*/ 108 w 125"/>
              <a:gd name="T53" fmla="*/ 29 h 109"/>
              <a:gd name="T54" fmla="*/ 63 w 125"/>
              <a:gd name="T55" fmla="*/ 29 h 109"/>
              <a:gd name="T56" fmla="*/ 63 w 125"/>
              <a:gd name="T57" fmla="*/ 29 h 109"/>
              <a:gd name="T58" fmla="*/ 59 w 125"/>
              <a:gd name="T59" fmla="*/ 27 h 109"/>
              <a:gd name="T60" fmla="*/ 42 w 125"/>
              <a:gd name="T61" fmla="*/ 9 h 109"/>
              <a:gd name="T62" fmla="*/ 17 w 125"/>
              <a:gd name="T63" fmla="*/ 9 h 109"/>
              <a:gd name="T64" fmla="*/ 17 w 125"/>
              <a:gd name="T65" fmla="*/ 37 h 109"/>
              <a:gd name="T66" fmla="*/ 114 w 125"/>
              <a:gd name="T67" fmla="*/ 47 h 109"/>
              <a:gd name="T68" fmla="*/ 113 w 125"/>
              <a:gd name="T69" fmla="*/ 47 h 109"/>
              <a:gd name="T70" fmla="*/ 113 w 125"/>
              <a:gd name="T71" fmla="*/ 47 h 109"/>
              <a:gd name="T72" fmla="*/ 113 w 125"/>
              <a:gd name="T73" fmla="*/ 47 h 109"/>
              <a:gd name="T74" fmla="*/ 12 w 125"/>
              <a:gd name="T75" fmla="*/ 47 h 109"/>
              <a:gd name="T76" fmla="*/ 12 w 125"/>
              <a:gd name="T77" fmla="*/ 47 h 109"/>
              <a:gd name="T78" fmla="*/ 11 w 125"/>
              <a:gd name="T79" fmla="*/ 47 h 109"/>
              <a:gd name="T80" fmla="*/ 16 w 125"/>
              <a:gd name="T81" fmla="*/ 100 h 109"/>
              <a:gd name="T82" fmla="*/ 109 w 125"/>
              <a:gd name="T83" fmla="*/ 100 h 109"/>
              <a:gd name="T84" fmla="*/ 114 w 125"/>
              <a:gd name="T85" fmla="*/ 47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</a:cxnLst>
            <a:rect l="0" t="0" r="r" b="b"/>
            <a:pathLst>
              <a:path w="125" h="109">
                <a:moveTo>
                  <a:pt x="5" y="37"/>
                </a:moveTo>
                <a:cubicBezTo>
                  <a:pt x="7" y="37"/>
                  <a:pt x="7" y="37"/>
                  <a:pt x="7" y="37"/>
                </a:cubicBezTo>
                <a:cubicBezTo>
                  <a:pt x="7" y="4"/>
                  <a:pt x="7" y="4"/>
                  <a:pt x="7" y="4"/>
                </a:cubicBezTo>
                <a:cubicBezTo>
                  <a:pt x="7" y="2"/>
                  <a:pt x="10" y="0"/>
                  <a:pt x="12" y="0"/>
                </a:cubicBezTo>
                <a:cubicBezTo>
                  <a:pt x="12" y="0"/>
                  <a:pt x="12" y="0"/>
                  <a:pt x="12" y="0"/>
                </a:cubicBezTo>
                <a:cubicBezTo>
                  <a:pt x="44" y="0"/>
                  <a:pt x="44" y="0"/>
                  <a:pt x="44" y="0"/>
                </a:cubicBezTo>
                <a:cubicBezTo>
                  <a:pt x="46" y="0"/>
                  <a:pt x="47" y="0"/>
                  <a:pt x="48" y="1"/>
                </a:cubicBezTo>
                <a:cubicBezTo>
                  <a:pt x="65" y="19"/>
                  <a:pt x="65" y="19"/>
                  <a:pt x="65" y="19"/>
                </a:cubicBezTo>
                <a:cubicBezTo>
                  <a:pt x="113" y="19"/>
                  <a:pt x="113" y="19"/>
                  <a:pt x="113" y="19"/>
                </a:cubicBezTo>
                <a:cubicBezTo>
                  <a:pt x="116" y="19"/>
                  <a:pt x="118" y="21"/>
                  <a:pt x="118" y="24"/>
                </a:cubicBezTo>
                <a:cubicBezTo>
                  <a:pt x="118" y="24"/>
                  <a:pt x="118" y="24"/>
                  <a:pt x="118" y="24"/>
                </a:cubicBezTo>
                <a:cubicBezTo>
                  <a:pt x="118" y="37"/>
                  <a:pt x="118" y="37"/>
                  <a:pt x="118" y="37"/>
                </a:cubicBezTo>
                <a:cubicBezTo>
                  <a:pt x="120" y="37"/>
                  <a:pt x="120" y="37"/>
                  <a:pt x="120" y="37"/>
                </a:cubicBezTo>
                <a:cubicBezTo>
                  <a:pt x="122" y="37"/>
                  <a:pt x="125" y="39"/>
                  <a:pt x="125" y="42"/>
                </a:cubicBezTo>
                <a:cubicBezTo>
                  <a:pt x="125" y="42"/>
                  <a:pt x="125" y="43"/>
                  <a:pt x="124" y="43"/>
                </a:cubicBezTo>
                <a:cubicBezTo>
                  <a:pt x="118" y="105"/>
                  <a:pt x="118" y="105"/>
                  <a:pt x="118" y="105"/>
                </a:cubicBezTo>
                <a:cubicBezTo>
                  <a:pt x="118" y="107"/>
                  <a:pt x="115" y="109"/>
                  <a:pt x="113" y="109"/>
                </a:cubicBezTo>
                <a:cubicBezTo>
                  <a:pt x="113" y="109"/>
                  <a:pt x="113" y="109"/>
                  <a:pt x="113" y="109"/>
                </a:cubicBezTo>
                <a:cubicBezTo>
                  <a:pt x="12" y="109"/>
                  <a:pt x="12" y="109"/>
                  <a:pt x="12" y="109"/>
                </a:cubicBezTo>
                <a:cubicBezTo>
                  <a:pt x="10" y="109"/>
                  <a:pt x="7" y="107"/>
                  <a:pt x="7" y="105"/>
                </a:cubicBezTo>
                <a:cubicBezTo>
                  <a:pt x="1" y="42"/>
                  <a:pt x="1" y="42"/>
                  <a:pt x="1" y="42"/>
                </a:cubicBezTo>
                <a:cubicBezTo>
                  <a:pt x="0" y="40"/>
                  <a:pt x="2" y="38"/>
                  <a:pt x="5" y="37"/>
                </a:cubicBezTo>
                <a:cubicBezTo>
                  <a:pt x="5" y="37"/>
                  <a:pt x="5" y="37"/>
                  <a:pt x="5" y="37"/>
                </a:cubicBezTo>
                <a:cubicBezTo>
                  <a:pt x="5" y="37"/>
                  <a:pt x="5" y="37"/>
                  <a:pt x="5" y="37"/>
                </a:cubicBezTo>
                <a:close/>
                <a:moveTo>
                  <a:pt x="17" y="37"/>
                </a:moveTo>
                <a:cubicBezTo>
                  <a:pt x="108" y="37"/>
                  <a:pt x="108" y="37"/>
                  <a:pt x="108" y="37"/>
                </a:cubicBezTo>
                <a:cubicBezTo>
                  <a:pt x="108" y="29"/>
                  <a:pt x="108" y="29"/>
                  <a:pt x="108" y="29"/>
                </a:cubicBezTo>
                <a:cubicBezTo>
                  <a:pt x="63" y="29"/>
                  <a:pt x="63" y="29"/>
                  <a:pt x="63" y="29"/>
                </a:cubicBezTo>
                <a:cubicBezTo>
                  <a:pt x="63" y="29"/>
                  <a:pt x="63" y="29"/>
                  <a:pt x="63" y="29"/>
                </a:cubicBezTo>
                <a:cubicBezTo>
                  <a:pt x="61" y="29"/>
                  <a:pt x="60" y="28"/>
                  <a:pt x="59" y="27"/>
                </a:cubicBezTo>
                <a:cubicBezTo>
                  <a:pt x="42" y="9"/>
                  <a:pt x="42" y="9"/>
                  <a:pt x="42" y="9"/>
                </a:cubicBezTo>
                <a:cubicBezTo>
                  <a:pt x="17" y="9"/>
                  <a:pt x="17" y="9"/>
                  <a:pt x="17" y="9"/>
                </a:cubicBezTo>
                <a:cubicBezTo>
                  <a:pt x="17" y="37"/>
                  <a:pt x="17" y="37"/>
                  <a:pt x="17" y="37"/>
                </a:cubicBezTo>
                <a:close/>
                <a:moveTo>
                  <a:pt x="114" y="47"/>
                </a:moveTo>
                <a:cubicBezTo>
                  <a:pt x="113" y="47"/>
                  <a:pt x="113" y="47"/>
                  <a:pt x="113" y="47"/>
                </a:cubicBezTo>
                <a:cubicBezTo>
                  <a:pt x="113" y="47"/>
                  <a:pt x="113" y="47"/>
                  <a:pt x="113" y="47"/>
                </a:cubicBezTo>
                <a:cubicBezTo>
                  <a:pt x="113" y="47"/>
                  <a:pt x="113" y="47"/>
                  <a:pt x="113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2" y="47"/>
                  <a:pt x="12" y="47"/>
                  <a:pt x="12" y="47"/>
                </a:cubicBezTo>
                <a:cubicBezTo>
                  <a:pt x="11" y="47"/>
                  <a:pt x="11" y="47"/>
                  <a:pt x="11" y="47"/>
                </a:cubicBezTo>
                <a:cubicBezTo>
                  <a:pt x="16" y="100"/>
                  <a:pt x="16" y="100"/>
                  <a:pt x="16" y="100"/>
                </a:cubicBezTo>
                <a:cubicBezTo>
                  <a:pt x="109" y="100"/>
                  <a:pt x="109" y="100"/>
                  <a:pt x="109" y="100"/>
                </a:cubicBezTo>
                <a:cubicBezTo>
                  <a:pt x="114" y="47"/>
                  <a:pt x="114" y="47"/>
                  <a:pt x="114" y="4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26" name="Freeform 86"/>
          <p:cNvSpPr>
            <a:spLocks noEditPoints="1"/>
          </p:cNvSpPr>
          <p:nvPr/>
        </p:nvSpPr>
        <p:spPr bwMode="auto">
          <a:xfrm>
            <a:off x="9868135" y="3377977"/>
            <a:ext cx="206781" cy="202905"/>
          </a:xfrm>
          <a:custGeom>
            <a:avLst/>
            <a:gdLst>
              <a:gd name="T0" fmla="*/ 10 w 111"/>
              <a:gd name="T1" fmla="*/ 29 h 109"/>
              <a:gd name="T2" fmla="*/ 10 w 111"/>
              <a:gd name="T3" fmla="*/ 100 h 109"/>
              <a:gd name="T4" fmla="*/ 101 w 111"/>
              <a:gd name="T5" fmla="*/ 100 h 109"/>
              <a:gd name="T6" fmla="*/ 101 w 111"/>
              <a:gd name="T7" fmla="*/ 29 h 109"/>
              <a:gd name="T8" fmla="*/ 10 w 111"/>
              <a:gd name="T9" fmla="*/ 29 h 109"/>
              <a:gd name="T10" fmla="*/ 0 w 111"/>
              <a:gd name="T11" fmla="*/ 4 h 109"/>
              <a:gd name="T12" fmla="*/ 5 w 111"/>
              <a:gd name="T13" fmla="*/ 0 h 109"/>
              <a:gd name="T14" fmla="*/ 5 w 111"/>
              <a:gd name="T15" fmla="*/ 0 h 109"/>
              <a:gd name="T16" fmla="*/ 37 w 111"/>
              <a:gd name="T17" fmla="*/ 0 h 109"/>
              <a:gd name="T18" fmla="*/ 41 w 111"/>
              <a:gd name="T19" fmla="*/ 1 h 109"/>
              <a:gd name="T20" fmla="*/ 58 w 111"/>
              <a:gd name="T21" fmla="*/ 19 h 109"/>
              <a:gd name="T22" fmla="*/ 106 w 111"/>
              <a:gd name="T23" fmla="*/ 19 h 109"/>
              <a:gd name="T24" fmla="*/ 111 w 111"/>
              <a:gd name="T25" fmla="*/ 24 h 109"/>
              <a:gd name="T26" fmla="*/ 111 w 111"/>
              <a:gd name="T27" fmla="*/ 24 h 109"/>
              <a:gd name="T28" fmla="*/ 111 w 111"/>
              <a:gd name="T29" fmla="*/ 104 h 109"/>
              <a:gd name="T30" fmla="*/ 106 w 111"/>
              <a:gd name="T31" fmla="*/ 109 h 109"/>
              <a:gd name="T32" fmla="*/ 106 w 111"/>
              <a:gd name="T33" fmla="*/ 109 h 109"/>
              <a:gd name="T34" fmla="*/ 5 w 111"/>
              <a:gd name="T35" fmla="*/ 109 h 109"/>
              <a:gd name="T36" fmla="*/ 0 w 111"/>
              <a:gd name="T37" fmla="*/ 104 h 109"/>
              <a:gd name="T38" fmla="*/ 0 w 111"/>
              <a:gd name="T39" fmla="*/ 104 h 109"/>
              <a:gd name="T40" fmla="*/ 0 w 111"/>
              <a:gd name="T41" fmla="*/ 4 h 109"/>
              <a:gd name="T42" fmla="*/ 10 w 111"/>
              <a:gd name="T43" fmla="*/ 19 h 109"/>
              <a:gd name="T44" fmla="*/ 44 w 111"/>
              <a:gd name="T45" fmla="*/ 19 h 109"/>
              <a:gd name="T46" fmla="*/ 35 w 111"/>
              <a:gd name="T47" fmla="*/ 9 h 109"/>
              <a:gd name="T48" fmla="*/ 10 w 111"/>
              <a:gd name="T49" fmla="*/ 9 h 109"/>
              <a:gd name="T50" fmla="*/ 10 w 111"/>
              <a:gd name="T51" fmla="*/ 19 h 10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</a:cxnLst>
            <a:rect l="0" t="0" r="r" b="b"/>
            <a:pathLst>
              <a:path w="111" h="109">
                <a:moveTo>
                  <a:pt x="10" y="29"/>
                </a:moveTo>
                <a:cubicBezTo>
                  <a:pt x="10" y="100"/>
                  <a:pt x="10" y="100"/>
                  <a:pt x="10" y="100"/>
                </a:cubicBezTo>
                <a:cubicBezTo>
                  <a:pt x="101" y="100"/>
                  <a:pt x="101" y="100"/>
                  <a:pt x="101" y="100"/>
                </a:cubicBezTo>
                <a:cubicBezTo>
                  <a:pt x="101" y="29"/>
                  <a:pt x="101" y="29"/>
                  <a:pt x="101" y="29"/>
                </a:cubicBezTo>
                <a:cubicBezTo>
                  <a:pt x="71" y="29"/>
                  <a:pt x="40" y="29"/>
                  <a:pt x="10" y="29"/>
                </a:cubicBezTo>
                <a:close/>
                <a:moveTo>
                  <a:pt x="0" y="4"/>
                </a:moveTo>
                <a:cubicBezTo>
                  <a:pt x="0" y="2"/>
                  <a:pt x="2" y="0"/>
                  <a:pt x="5" y="0"/>
                </a:cubicBezTo>
                <a:cubicBezTo>
                  <a:pt x="5" y="0"/>
                  <a:pt x="5" y="0"/>
                  <a:pt x="5" y="0"/>
                </a:cubicBezTo>
                <a:cubicBezTo>
                  <a:pt x="37" y="0"/>
                  <a:pt x="37" y="0"/>
                  <a:pt x="37" y="0"/>
                </a:cubicBezTo>
                <a:cubicBezTo>
                  <a:pt x="38" y="0"/>
                  <a:pt x="40" y="0"/>
                  <a:pt x="41" y="1"/>
                </a:cubicBezTo>
                <a:cubicBezTo>
                  <a:pt x="58" y="19"/>
                  <a:pt x="58" y="19"/>
                  <a:pt x="58" y="19"/>
                </a:cubicBezTo>
                <a:cubicBezTo>
                  <a:pt x="106" y="19"/>
                  <a:pt x="106" y="19"/>
                  <a:pt x="106" y="19"/>
                </a:cubicBezTo>
                <a:cubicBezTo>
                  <a:pt x="109" y="19"/>
                  <a:pt x="111" y="21"/>
                  <a:pt x="111" y="24"/>
                </a:cubicBezTo>
                <a:cubicBezTo>
                  <a:pt x="111" y="24"/>
                  <a:pt x="111" y="24"/>
                  <a:pt x="111" y="24"/>
                </a:cubicBezTo>
                <a:cubicBezTo>
                  <a:pt x="111" y="104"/>
                  <a:pt x="111" y="104"/>
                  <a:pt x="111" y="104"/>
                </a:cubicBezTo>
                <a:cubicBezTo>
                  <a:pt x="111" y="107"/>
                  <a:pt x="109" y="109"/>
                  <a:pt x="106" y="109"/>
                </a:cubicBezTo>
                <a:cubicBezTo>
                  <a:pt x="106" y="109"/>
                  <a:pt x="106" y="109"/>
                  <a:pt x="106" y="109"/>
                </a:cubicBezTo>
                <a:cubicBezTo>
                  <a:pt x="5" y="109"/>
                  <a:pt x="5" y="109"/>
                  <a:pt x="5" y="109"/>
                </a:cubicBezTo>
                <a:cubicBezTo>
                  <a:pt x="2" y="109"/>
                  <a:pt x="0" y="107"/>
                  <a:pt x="0" y="104"/>
                </a:cubicBezTo>
                <a:cubicBezTo>
                  <a:pt x="0" y="104"/>
                  <a:pt x="0" y="104"/>
                  <a:pt x="0" y="104"/>
                </a:cubicBezTo>
                <a:cubicBezTo>
                  <a:pt x="0" y="71"/>
                  <a:pt x="0" y="38"/>
                  <a:pt x="0" y="4"/>
                </a:cubicBezTo>
                <a:close/>
                <a:moveTo>
                  <a:pt x="10" y="19"/>
                </a:moveTo>
                <a:cubicBezTo>
                  <a:pt x="44" y="19"/>
                  <a:pt x="44" y="19"/>
                  <a:pt x="44" y="19"/>
                </a:cubicBezTo>
                <a:cubicBezTo>
                  <a:pt x="35" y="9"/>
                  <a:pt x="35" y="9"/>
                  <a:pt x="35" y="9"/>
                </a:cubicBezTo>
                <a:cubicBezTo>
                  <a:pt x="10" y="9"/>
                  <a:pt x="10" y="9"/>
                  <a:pt x="10" y="9"/>
                </a:cubicBezTo>
                <a:cubicBezTo>
                  <a:pt x="10" y="19"/>
                  <a:pt x="10" y="19"/>
                  <a:pt x="10" y="1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28" name="Freeform 68"/>
          <p:cNvSpPr>
            <a:spLocks noEditPoints="1"/>
          </p:cNvSpPr>
          <p:nvPr/>
        </p:nvSpPr>
        <p:spPr bwMode="auto">
          <a:xfrm>
            <a:off x="10989317" y="5539144"/>
            <a:ext cx="187515" cy="224725"/>
          </a:xfrm>
          <a:custGeom>
            <a:avLst/>
            <a:gdLst>
              <a:gd name="T0" fmla="*/ 54 w 107"/>
              <a:gd name="T1" fmla="*/ 123 h 128"/>
              <a:gd name="T2" fmla="*/ 50 w 107"/>
              <a:gd name="T3" fmla="*/ 128 h 128"/>
              <a:gd name="T4" fmla="*/ 45 w 107"/>
              <a:gd name="T5" fmla="*/ 123 h 128"/>
              <a:gd name="T6" fmla="*/ 45 w 107"/>
              <a:gd name="T7" fmla="*/ 115 h 128"/>
              <a:gd name="T8" fmla="*/ 43 w 107"/>
              <a:gd name="T9" fmla="*/ 111 h 128"/>
              <a:gd name="T10" fmla="*/ 33 w 107"/>
              <a:gd name="T11" fmla="*/ 101 h 128"/>
              <a:gd name="T12" fmla="*/ 17 w 107"/>
              <a:gd name="T13" fmla="*/ 92 h 128"/>
              <a:gd name="T14" fmla="*/ 17 w 107"/>
              <a:gd name="T15" fmla="*/ 92 h 128"/>
              <a:gd name="T16" fmla="*/ 9 w 107"/>
              <a:gd name="T17" fmla="*/ 87 h 128"/>
              <a:gd name="T18" fmla="*/ 19 w 107"/>
              <a:gd name="T19" fmla="*/ 65 h 128"/>
              <a:gd name="T20" fmla="*/ 26 w 107"/>
              <a:gd name="T21" fmla="*/ 66 h 128"/>
              <a:gd name="T22" fmla="*/ 34 w 107"/>
              <a:gd name="T23" fmla="*/ 69 h 128"/>
              <a:gd name="T24" fmla="*/ 38 w 107"/>
              <a:gd name="T25" fmla="*/ 71 h 128"/>
              <a:gd name="T26" fmla="*/ 38 w 107"/>
              <a:gd name="T27" fmla="*/ 16 h 128"/>
              <a:gd name="T28" fmla="*/ 63 w 107"/>
              <a:gd name="T29" fmla="*/ 16 h 128"/>
              <a:gd name="T30" fmla="*/ 63 w 107"/>
              <a:gd name="T31" fmla="*/ 42 h 128"/>
              <a:gd name="T32" fmla="*/ 76 w 107"/>
              <a:gd name="T33" fmla="*/ 45 h 128"/>
              <a:gd name="T34" fmla="*/ 93 w 107"/>
              <a:gd name="T35" fmla="*/ 50 h 128"/>
              <a:gd name="T36" fmla="*/ 107 w 107"/>
              <a:gd name="T37" fmla="*/ 62 h 128"/>
              <a:gd name="T38" fmla="*/ 107 w 107"/>
              <a:gd name="T39" fmla="*/ 85 h 128"/>
              <a:gd name="T40" fmla="*/ 104 w 107"/>
              <a:gd name="T41" fmla="*/ 100 h 128"/>
              <a:gd name="T42" fmla="*/ 100 w 107"/>
              <a:gd name="T43" fmla="*/ 110 h 128"/>
              <a:gd name="T44" fmla="*/ 102 w 107"/>
              <a:gd name="T45" fmla="*/ 115 h 128"/>
              <a:gd name="T46" fmla="*/ 102 w 107"/>
              <a:gd name="T47" fmla="*/ 123 h 128"/>
              <a:gd name="T48" fmla="*/ 97 w 107"/>
              <a:gd name="T49" fmla="*/ 128 h 128"/>
              <a:gd name="T50" fmla="*/ 93 w 107"/>
              <a:gd name="T51" fmla="*/ 123 h 128"/>
              <a:gd name="T52" fmla="*/ 93 w 107"/>
              <a:gd name="T53" fmla="*/ 116 h 128"/>
              <a:gd name="T54" fmla="*/ 54 w 107"/>
              <a:gd name="T55" fmla="*/ 116 h 128"/>
              <a:gd name="T56" fmla="*/ 54 w 107"/>
              <a:gd name="T57" fmla="*/ 123 h 128"/>
              <a:gd name="T58" fmla="*/ 52 w 107"/>
              <a:gd name="T59" fmla="*/ 107 h 128"/>
              <a:gd name="T60" fmla="*/ 53 w 107"/>
              <a:gd name="T61" fmla="*/ 107 h 128"/>
              <a:gd name="T62" fmla="*/ 91 w 107"/>
              <a:gd name="T63" fmla="*/ 107 h 128"/>
              <a:gd name="T64" fmla="*/ 95 w 107"/>
              <a:gd name="T65" fmla="*/ 97 h 128"/>
              <a:gd name="T66" fmla="*/ 98 w 107"/>
              <a:gd name="T67" fmla="*/ 85 h 128"/>
              <a:gd name="T68" fmla="*/ 98 w 107"/>
              <a:gd name="T69" fmla="*/ 62 h 128"/>
              <a:gd name="T70" fmla="*/ 95 w 107"/>
              <a:gd name="T71" fmla="*/ 60 h 128"/>
              <a:gd name="T72" fmla="*/ 94 w 107"/>
              <a:gd name="T73" fmla="*/ 60 h 128"/>
              <a:gd name="T74" fmla="*/ 92 w 107"/>
              <a:gd name="T75" fmla="*/ 61 h 128"/>
              <a:gd name="T76" fmla="*/ 86 w 107"/>
              <a:gd name="T77" fmla="*/ 59 h 128"/>
              <a:gd name="T78" fmla="*/ 84 w 107"/>
              <a:gd name="T79" fmla="*/ 55 h 128"/>
              <a:gd name="T80" fmla="*/ 80 w 107"/>
              <a:gd name="T81" fmla="*/ 54 h 128"/>
              <a:gd name="T82" fmla="*/ 80 w 107"/>
              <a:gd name="T83" fmla="*/ 54 h 128"/>
              <a:gd name="T84" fmla="*/ 72 w 107"/>
              <a:gd name="T85" fmla="*/ 55 h 128"/>
              <a:gd name="T86" fmla="*/ 72 w 107"/>
              <a:gd name="T87" fmla="*/ 55 h 128"/>
              <a:gd name="T88" fmla="*/ 69 w 107"/>
              <a:gd name="T89" fmla="*/ 51 h 128"/>
              <a:gd name="T90" fmla="*/ 64 w 107"/>
              <a:gd name="T91" fmla="*/ 52 h 128"/>
              <a:gd name="T92" fmla="*/ 63 w 107"/>
              <a:gd name="T93" fmla="*/ 54 h 128"/>
              <a:gd name="T94" fmla="*/ 55 w 107"/>
              <a:gd name="T95" fmla="*/ 55 h 128"/>
              <a:gd name="T96" fmla="*/ 55 w 107"/>
              <a:gd name="T97" fmla="*/ 55 h 128"/>
              <a:gd name="T98" fmla="*/ 53 w 107"/>
              <a:gd name="T99" fmla="*/ 48 h 128"/>
              <a:gd name="T100" fmla="*/ 53 w 107"/>
              <a:gd name="T101" fmla="*/ 48 h 128"/>
              <a:gd name="T102" fmla="*/ 53 w 107"/>
              <a:gd name="T103" fmla="*/ 16 h 128"/>
              <a:gd name="T104" fmla="*/ 48 w 107"/>
              <a:gd name="T105" fmla="*/ 16 h 128"/>
              <a:gd name="T106" fmla="*/ 48 w 107"/>
              <a:gd name="T107" fmla="*/ 74 h 128"/>
              <a:gd name="T108" fmla="*/ 36 w 107"/>
              <a:gd name="T109" fmla="*/ 81 h 128"/>
              <a:gd name="T110" fmla="*/ 30 w 107"/>
              <a:gd name="T111" fmla="*/ 78 h 128"/>
              <a:gd name="T112" fmla="*/ 23 w 107"/>
              <a:gd name="T113" fmla="*/ 75 h 128"/>
              <a:gd name="T114" fmla="*/ 17 w 107"/>
              <a:gd name="T115" fmla="*/ 75 h 128"/>
              <a:gd name="T116" fmla="*/ 16 w 107"/>
              <a:gd name="T117" fmla="*/ 80 h 128"/>
              <a:gd name="T118" fmla="*/ 21 w 107"/>
              <a:gd name="T119" fmla="*/ 83 h 128"/>
              <a:gd name="T120" fmla="*/ 21 w 107"/>
              <a:gd name="T121" fmla="*/ 83 h 128"/>
              <a:gd name="T122" fmla="*/ 39 w 107"/>
              <a:gd name="T123" fmla="*/ 94 h 128"/>
              <a:gd name="T124" fmla="*/ 52 w 107"/>
              <a:gd name="T125" fmla="*/ 107 h 12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  <a:cxn ang="0">
                <a:pos x="T112" y="T113"/>
              </a:cxn>
              <a:cxn ang="0">
                <a:pos x="T114" y="T115"/>
              </a:cxn>
              <a:cxn ang="0">
                <a:pos x="T116" y="T117"/>
              </a:cxn>
              <a:cxn ang="0">
                <a:pos x="T118" y="T119"/>
              </a:cxn>
              <a:cxn ang="0">
                <a:pos x="T120" y="T121"/>
              </a:cxn>
              <a:cxn ang="0">
                <a:pos x="T122" y="T123"/>
              </a:cxn>
              <a:cxn ang="0">
                <a:pos x="T124" y="T125"/>
              </a:cxn>
            </a:cxnLst>
            <a:rect l="0" t="0" r="r" b="b"/>
            <a:pathLst>
              <a:path w="107" h="128">
                <a:moveTo>
                  <a:pt x="54" y="123"/>
                </a:moveTo>
                <a:cubicBezTo>
                  <a:pt x="54" y="125"/>
                  <a:pt x="52" y="128"/>
                  <a:pt x="50" y="128"/>
                </a:cubicBezTo>
                <a:cubicBezTo>
                  <a:pt x="47" y="128"/>
                  <a:pt x="45" y="125"/>
                  <a:pt x="45" y="123"/>
                </a:cubicBezTo>
                <a:cubicBezTo>
                  <a:pt x="45" y="115"/>
                  <a:pt x="45" y="115"/>
                  <a:pt x="45" y="115"/>
                </a:cubicBezTo>
                <a:cubicBezTo>
                  <a:pt x="45" y="112"/>
                  <a:pt x="45" y="113"/>
                  <a:pt x="43" y="111"/>
                </a:cubicBezTo>
                <a:cubicBezTo>
                  <a:pt x="40" y="107"/>
                  <a:pt x="37" y="104"/>
                  <a:pt x="33" y="101"/>
                </a:cubicBezTo>
                <a:cubicBezTo>
                  <a:pt x="28" y="98"/>
                  <a:pt x="23" y="94"/>
                  <a:pt x="17" y="92"/>
                </a:cubicBezTo>
                <a:cubicBezTo>
                  <a:pt x="17" y="92"/>
                  <a:pt x="17" y="92"/>
                  <a:pt x="17" y="92"/>
                </a:cubicBezTo>
                <a:cubicBezTo>
                  <a:pt x="14" y="90"/>
                  <a:pt x="12" y="89"/>
                  <a:pt x="9" y="87"/>
                </a:cubicBezTo>
                <a:cubicBezTo>
                  <a:pt x="0" y="79"/>
                  <a:pt x="7" y="65"/>
                  <a:pt x="19" y="65"/>
                </a:cubicBezTo>
                <a:cubicBezTo>
                  <a:pt x="21" y="65"/>
                  <a:pt x="24" y="66"/>
                  <a:pt x="26" y="66"/>
                </a:cubicBezTo>
                <a:cubicBezTo>
                  <a:pt x="29" y="67"/>
                  <a:pt x="31" y="68"/>
                  <a:pt x="34" y="69"/>
                </a:cubicBezTo>
                <a:cubicBezTo>
                  <a:pt x="35" y="70"/>
                  <a:pt x="37" y="71"/>
                  <a:pt x="38" y="71"/>
                </a:cubicBezTo>
                <a:cubicBezTo>
                  <a:pt x="38" y="16"/>
                  <a:pt x="38" y="16"/>
                  <a:pt x="38" y="16"/>
                </a:cubicBezTo>
                <a:cubicBezTo>
                  <a:pt x="38" y="0"/>
                  <a:pt x="63" y="0"/>
                  <a:pt x="63" y="16"/>
                </a:cubicBezTo>
                <a:cubicBezTo>
                  <a:pt x="63" y="42"/>
                  <a:pt x="63" y="42"/>
                  <a:pt x="63" y="42"/>
                </a:cubicBezTo>
                <a:cubicBezTo>
                  <a:pt x="67" y="40"/>
                  <a:pt x="73" y="42"/>
                  <a:pt x="76" y="45"/>
                </a:cubicBezTo>
                <a:cubicBezTo>
                  <a:pt x="82" y="43"/>
                  <a:pt x="90" y="45"/>
                  <a:pt x="93" y="50"/>
                </a:cubicBezTo>
                <a:cubicBezTo>
                  <a:pt x="100" y="49"/>
                  <a:pt x="107" y="54"/>
                  <a:pt x="107" y="62"/>
                </a:cubicBezTo>
                <a:cubicBezTo>
                  <a:pt x="107" y="85"/>
                  <a:pt x="107" y="85"/>
                  <a:pt x="107" y="85"/>
                </a:cubicBezTo>
                <a:cubicBezTo>
                  <a:pt x="107" y="90"/>
                  <a:pt x="106" y="95"/>
                  <a:pt x="104" y="100"/>
                </a:cubicBezTo>
                <a:cubicBezTo>
                  <a:pt x="103" y="104"/>
                  <a:pt x="102" y="107"/>
                  <a:pt x="100" y="110"/>
                </a:cubicBezTo>
                <a:cubicBezTo>
                  <a:pt x="101" y="111"/>
                  <a:pt x="102" y="113"/>
                  <a:pt x="102" y="115"/>
                </a:cubicBezTo>
                <a:cubicBezTo>
                  <a:pt x="102" y="123"/>
                  <a:pt x="102" y="123"/>
                  <a:pt x="102" y="123"/>
                </a:cubicBezTo>
                <a:cubicBezTo>
                  <a:pt x="102" y="125"/>
                  <a:pt x="100" y="128"/>
                  <a:pt x="97" y="128"/>
                </a:cubicBezTo>
                <a:cubicBezTo>
                  <a:pt x="95" y="128"/>
                  <a:pt x="93" y="125"/>
                  <a:pt x="93" y="123"/>
                </a:cubicBezTo>
                <a:cubicBezTo>
                  <a:pt x="93" y="116"/>
                  <a:pt x="93" y="116"/>
                  <a:pt x="93" y="116"/>
                </a:cubicBezTo>
                <a:cubicBezTo>
                  <a:pt x="54" y="116"/>
                  <a:pt x="54" y="116"/>
                  <a:pt x="54" y="116"/>
                </a:cubicBezTo>
                <a:cubicBezTo>
                  <a:pt x="54" y="123"/>
                  <a:pt x="54" y="123"/>
                  <a:pt x="54" y="123"/>
                </a:cubicBezTo>
                <a:close/>
                <a:moveTo>
                  <a:pt x="52" y="107"/>
                </a:moveTo>
                <a:cubicBezTo>
                  <a:pt x="53" y="107"/>
                  <a:pt x="53" y="107"/>
                  <a:pt x="53" y="107"/>
                </a:cubicBezTo>
                <a:cubicBezTo>
                  <a:pt x="91" y="107"/>
                  <a:pt x="91" y="107"/>
                  <a:pt x="91" y="107"/>
                </a:cubicBezTo>
                <a:cubicBezTo>
                  <a:pt x="93" y="104"/>
                  <a:pt x="94" y="100"/>
                  <a:pt x="95" y="97"/>
                </a:cubicBezTo>
                <a:cubicBezTo>
                  <a:pt x="97" y="93"/>
                  <a:pt x="98" y="89"/>
                  <a:pt x="98" y="85"/>
                </a:cubicBezTo>
                <a:cubicBezTo>
                  <a:pt x="98" y="62"/>
                  <a:pt x="98" y="62"/>
                  <a:pt x="98" y="62"/>
                </a:cubicBezTo>
                <a:cubicBezTo>
                  <a:pt x="98" y="60"/>
                  <a:pt x="96" y="59"/>
                  <a:pt x="95" y="60"/>
                </a:cubicBezTo>
                <a:cubicBezTo>
                  <a:pt x="94" y="60"/>
                  <a:pt x="94" y="60"/>
                  <a:pt x="94" y="60"/>
                </a:cubicBezTo>
                <a:cubicBezTo>
                  <a:pt x="94" y="61"/>
                  <a:pt x="93" y="61"/>
                  <a:pt x="92" y="61"/>
                </a:cubicBezTo>
                <a:cubicBezTo>
                  <a:pt x="90" y="61"/>
                  <a:pt x="88" y="61"/>
                  <a:pt x="86" y="59"/>
                </a:cubicBezTo>
                <a:cubicBezTo>
                  <a:pt x="85" y="58"/>
                  <a:pt x="85" y="56"/>
                  <a:pt x="84" y="55"/>
                </a:cubicBezTo>
                <a:cubicBezTo>
                  <a:pt x="83" y="53"/>
                  <a:pt x="81" y="53"/>
                  <a:pt x="80" y="54"/>
                </a:cubicBezTo>
                <a:cubicBezTo>
                  <a:pt x="80" y="54"/>
                  <a:pt x="80" y="54"/>
                  <a:pt x="80" y="54"/>
                </a:cubicBezTo>
                <a:cubicBezTo>
                  <a:pt x="78" y="57"/>
                  <a:pt x="74" y="57"/>
                  <a:pt x="72" y="55"/>
                </a:cubicBezTo>
                <a:cubicBezTo>
                  <a:pt x="72" y="55"/>
                  <a:pt x="72" y="55"/>
                  <a:pt x="72" y="55"/>
                </a:cubicBezTo>
                <a:cubicBezTo>
                  <a:pt x="70" y="54"/>
                  <a:pt x="70" y="52"/>
                  <a:pt x="69" y="51"/>
                </a:cubicBezTo>
                <a:cubicBezTo>
                  <a:pt x="67" y="50"/>
                  <a:pt x="64" y="51"/>
                  <a:pt x="64" y="52"/>
                </a:cubicBezTo>
                <a:cubicBezTo>
                  <a:pt x="64" y="53"/>
                  <a:pt x="63" y="54"/>
                  <a:pt x="63" y="54"/>
                </a:cubicBezTo>
                <a:cubicBezTo>
                  <a:pt x="60" y="57"/>
                  <a:pt x="57" y="57"/>
                  <a:pt x="55" y="55"/>
                </a:cubicBezTo>
                <a:cubicBezTo>
                  <a:pt x="55" y="55"/>
                  <a:pt x="55" y="55"/>
                  <a:pt x="55" y="55"/>
                </a:cubicBezTo>
                <a:cubicBezTo>
                  <a:pt x="53" y="53"/>
                  <a:pt x="53" y="50"/>
                  <a:pt x="53" y="48"/>
                </a:cubicBezTo>
                <a:cubicBezTo>
                  <a:pt x="53" y="48"/>
                  <a:pt x="53" y="48"/>
                  <a:pt x="53" y="48"/>
                </a:cubicBezTo>
                <a:cubicBezTo>
                  <a:pt x="53" y="16"/>
                  <a:pt x="53" y="16"/>
                  <a:pt x="53" y="16"/>
                </a:cubicBezTo>
                <a:cubicBezTo>
                  <a:pt x="53" y="12"/>
                  <a:pt x="48" y="12"/>
                  <a:pt x="48" y="16"/>
                </a:cubicBezTo>
                <a:cubicBezTo>
                  <a:pt x="48" y="74"/>
                  <a:pt x="48" y="74"/>
                  <a:pt x="48" y="74"/>
                </a:cubicBezTo>
                <a:cubicBezTo>
                  <a:pt x="48" y="80"/>
                  <a:pt x="41" y="83"/>
                  <a:pt x="36" y="81"/>
                </a:cubicBezTo>
                <a:cubicBezTo>
                  <a:pt x="35" y="80"/>
                  <a:pt x="32" y="79"/>
                  <a:pt x="30" y="78"/>
                </a:cubicBezTo>
                <a:cubicBezTo>
                  <a:pt x="28" y="77"/>
                  <a:pt x="25" y="76"/>
                  <a:pt x="23" y="75"/>
                </a:cubicBezTo>
                <a:cubicBezTo>
                  <a:pt x="22" y="75"/>
                  <a:pt x="19" y="74"/>
                  <a:pt x="17" y="75"/>
                </a:cubicBezTo>
                <a:cubicBezTo>
                  <a:pt x="15" y="75"/>
                  <a:pt x="14" y="78"/>
                  <a:pt x="16" y="80"/>
                </a:cubicBezTo>
                <a:cubicBezTo>
                  <a:pt x="17" y="81"/>
                  <a:pt x="19" y="82"/>
                  <a:pt x="21" y="83"/>
                </a:cubicBezTo>
                <a:cubicBezTo>
                  <a:pt x="21" y="83"/>
                  <a:pt x="21" y="83"/>
                  <a:pt x="21" y="83"/>
                </a:cubicBezTo>
                <a:cubicBezTo>
                  <a:pt x="28" y="86"/>
                  <a:pt x="34" y="90"/>
                  <a:pt x="39" y="94"/>
                </a:cubicBezTo>
                <a:cubicBezTo>
                  <a:pt x="44" y="98"/>
                  <a:pt x="48" y="102"/>
                  <a:pt x="52" y="10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29" name="Freeform 138"/>
          <p:cNvSpPr>
            <a:spLocks noEditPoints="1"/>
          </p:cNvSpPr>
          <p:nvPr/>
        </p:nvSpPr>
        <p:spPr bwMode="auto">
          <a:xfrm>
            <a:off x="10173148" y="5581205"/>
            <a:ext cx="217565" cy="217515"/>
          </a:xfrm>
          <a:custGeom>
            <a:avLst/>
            <a:gdLst>
              <a:gd name="T0" fmla="*/ 95 w 124"/>
              <a:gd name="T1" fmla="*/ 13 h 124"/>
              <a:gd name="T2" fmla="*/ 112 w 124"/>
              <a:gd name="T3" fmla="*/ 29 h 124"/>
              <a:gd name="T4" fmla="*/ 95 w 124"/>
              <a:gd name="T5" fmla="*/ 46 h 124"/>
              <a:gd name="T6" fmla="*/ 78 w 124"/>
              <a:gd name="T7" fmla="*/ 29 h 124"/>
              <a:gd name="T8" fmla="*/ 95 w 124"/>
              <a:gd name="T9" fmla="*/ 13 h 124"/>
              <a:gd name="T10" fmla="*/ 95 w 124"/>
              <a:gd name="T11" fmla="*/ 74 h 124"/>
              <a:gd name="T12" fmla="*/ 30 w 124"/>
              <a:gd name="T13" fmla="*/ 74 h 124"/>
              <a:gd name="T14" fmla="*/ 10 w 124"/>
              <a:gd name="T15" fmla="*/ 94 h 124"/>
              <a:gd name="T16" fmla="*/ 30 w 124"/>
              <a:gd name="T17" fmla="*/ 114 h 124"/>
              <a:gd name="T18" fmla="*/ 95 w 124"/>
              <a:gd name="T19" fmla="*/ 114 h 124"/>
              <a:gd name="T20" fmla="*/ 115 w 124"/>
              <a:gd name="T21" fmla="*/ 94 h 124"/>
              <a:gd name="T22" fmla="*/ 95 w 124"/>
              <a:gd name="T23" fmla="*/ 74 h 124"/>
              <a:gd name="T24" fmla="*/ 30 w 124"/>
              <a:gd name="T25" fmla="*/ 65 h 124"/>
              <a:gd name="T26" fmla="*/ 95 w 124"/>
              <a:gd name="T27" fmla="*/ 65 h 124"/>
              <a:gd name="T28" fmla="*/ 124 w 124"/>
              <a:gd name="T29" fmla="*/ 94 h 124"/>
              <a:gd name="T30" fmla="*/ 95 w 124"/>
              <a:gd name="T31" fmla="*/ 124 h 124"/>
              <a:gd name="T32" fmla="*/ 30 w 124"/>
              <a:gd name="T33" fmla="*/ 124 h 124"/>
              <a:gd name="T34" fmla="*/ 0 w 124"/>
              <a:gd name="T35" fmla="*/ 94 h 124"/>
              <a:gd name="T36" fmla="*/ 30 w 124"/>
              <a:gd name="T37" fmla="*/ 65 h 124"/>
              <a:gd name="T38" fmla="*/ 30 w 124"/>
              <a:gd name="T39" fmla="*/ 83 h 124"/>
              <a:gd name="T40" fmla="*/ 19 w 124"/>
              <a:gd name="T41" fmla="*/ 94 h 124"/>
              <a:gd name="T42" fmla="*/ 30 w 124"/>
              <a:gd name="T43" fmla="*/ 105 h 124"/>
              <a:gd name="T44" fmla="*/ 38 w 124"/>
              <a:gd name="T45" fmla="*/ 102 h 124"/>
              <a:gd name="T46" fmla="*/ 41 w 124"/>
              <a:gd name="T47" fmla="*/ 94 h 124"/>
              <a:gd name="T48" fmla="*/ 38 w 124"/>
              <a:gd name="T49" fmla="*/ 87 h 124"/>
              <a:gd name="T50" fmla="*/ 30 w 124"/>
              <a:gd name="T51" fmla="*/ 83 h 124"/>
              <a:gd name="T52" fmla="*/ 30 w 124"/>
              <a:gd name="T53" fmla="*/ 78 h 124"/>
              <a:gd name="T54" fmla="*/ 42 w 124"/>
              <a:gd name="T55" fmla="*/ 83 h 124"/>
              <a:gd name="T56" fmla="*/ 47 w 124"/>
              <a:gd name="T57" fmla="*/ 94 h 124"/>
              <a:gd name="T58" fmla="*/ 42 w 124"/>
              <a:gd name="T59" fmla="*/ 106 h 124"/>
              <a:gd name="T60" fmla="*/ 30 w 124"/>
              <a:gd name="T61" fmla="*/ 111 h 124"/>
              <a:gd name="T62" fmla="*/ 13 w 124"/>
              <a:gd name="T63" fmla="*/ 94 h 124"/>
              <a:gd name="T64" fmla="*/ 30 w 124"/>
              <a:gd name="T65" fmla="*/ 78 h 124"/>
              <a:gd name="T66" fmla="*/ 30 w 124"/>
              <a:gd name="T67" fmla="*/ 0 h 124"/>
              <a:gd name="T68" fmla="*/ 95 w 124"/>
              <a:gd name="T69" fmla="*/ 0 h 124"/>
              <a:gd name="T70" fmla="*/ 124 w 124"/>
              <a:gd name="T71" fmla="*/ 29 h 124"/>
              <a:gd name="T72" fmla="*/ 95 w 124"/>
              <a:gd name="T73" fmla="*/ 59 h 124"/>
              <a:gd name="T74" fmla="*/ 30 w 124"/>
              <a:gd name="T75" fmla="*/ 59 h 124"/>
              <a:gd name="T76" fmla="*/ 0 w 124"/>
              <a:gd name="T77" fmla="*/ 29 h 124"/>
              <a:gd name="T78" fmla="*/ 30 w 124"/>
              <a:gd name="T79" fmla="*/ 0 h 124"/>
              <a:gd name="T80" fmla="*/ 95 w 124"/>
              <a:gd name="T81" fmla="*/ 10 h 124"/>
              <a:gd name="T82" fmla="*/ 30 w 124"/>
              <a:gd name="T83" fmla="*/ 10 h 124"/>
              <a:gd name="T84" fmla="*/ 10 w 124"/>
              <a:gd name="T85" fmla="*/ 29 h 124"/>
              <a:gd name="T86" fmla="*/ 30 w 124"/>
              <a:gd name="T87" fmla="*/ 49 h 124"/>
              <a:gd name="T88" fmla="*/ 95 w 124"/>
              <a:gd name="T89" fmla="*/ 49 h 124"/>
              <a:gd name="T90" fmla="*/ 115 w 124"/>
              <a:gd name="T91" fmla="*/ 29 h 124"/>
              <a:gd name="T92" fmla="*/ 95 w 124"/>
              <a:gd name="T93" fmla="*/ 10 h 124"/>
              <a:gd name="T94" fmla="*/ 95 w 124"/>
              <a:gd name="T95" fmla="*/ 18 h 124"/>
              <a:gd name="T96" fmla="*/ 84 w 124"/>
              <a:gd name="T97" fmla="*/ 29 h 124"/>
              <a:gd name="T98" fmla="*/ 95 w 124"/>
              <a:gd name="T99" fmla="*/ 40 h 124"/>
              <a:gd name="T100" fmla="*/ 106 w 124"/>
              <a:gd name="T101" fmla="*/ 29 h 124"/>
              <a:gd name="T102" fmla="*/ 95 w 124"/>
              <a:gd name="T103" fmla="*/ 18 h 12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124" h="124">
                <a:moveTo>
                  <a:pt x="95" y="13"/>
                </a:moveTo>
                <a:cubicBezTo>
                  <a:pt x="104" y="13"/>
                  <a:pt x="112" y="20"/>
                  <a:pt x="112" y="29"/>
                </a:cubicBezTo>
                <a:cubicBezTo>
                  <a:pt x="112" y="39"/>
                  <a:pt x="104" y="46"/>
                  <a:pt x="95" y="46"/>
                </a:cubicBezTo>
                <a:cubicBezTo>
                  <a:pt x="86" y="46"/>
                  <a:pt x="78" y="39"/>
                  <a:pt x="78" y="29"/>
                </a:cubicBezTo>
                <a:cubicBezTo>
                  <a:pt x="78" y="20"/>
                  <a:pt x="86" y="13"/>
                  <a:pt x="95" y="13"/>
                </a:cubicBezTo>
                <a:close/>
                <a:moveTo>
                  <a:pt x="95" y="74"/>
                </a:moveTo>
                <a:cubicBezTo>
                  <a:pt x="30" y="74"/>
                  <a:pt x="30" y="74"/>
                  <a:pt x="30" y="74"/>
                </a:cubicBezTo>
                <a:cubicBezTo>
                  <a:pt x="19" y="74"/>
                  <a:pt x="10" y="84"/>
                  <a:pt x="10" y="94"/>
                </a:cubicBezTo>
                <a:cubicBezTo>
                  <a:pt x="10" y="105"/>
                  <a:pt x="19" y="114"/>
                  <a:pt x="30" y="114"/>
                </a:cubicBezTo>
                <a:cubicBezTo>
                  <a:pt x="95" y="114"/>
                  <a:pt x="95" y="114"/>
                  <a:pt x="95" y="114"/>
                </a:cubicBezTo>
                <a:cubicBezTo>
                  <a:pt x="106" y="114"/>
                  <a:pt x="115" y="105"/>
                  <a:pt x="115" y="94"/>
                </a:cubicBezTo>
                <a:cubicBezTo>
                  <a:pt x="115" y="84"/>
                  <a:pt x="106" y="74"/>
                  <a:pt x="95" y="74"/>
                </a:cubicBezTo>
                <a:close/>
                <a:moveTo>
                  <a:pt x="30" y="65"/>
                </a:moveTo>
                <a:cubicBezTo>
                  <a:pt x="95" y="65"/>
                  <a:pt x="95" y="65"/>
                  <a:pt x="95" y="65"/>
                </a:cubicBezTo>
                <a:cubicBezTo>
                  <a:pt x="111" y="65"/>
                  <a:pt x="124" y="78"/>
                  <a:pt x="124" y="94"/>
                </a:cubicBezTo>
                <a:cubicBezTo>
                  <a:pt x="124" y="111"/>
                  <a:pt x="111" y="124"/>
                  <a:pt x="95" y="124"/>
                </a:cubicBezTo>
                <a:cubicBezTo>
                  <a:pt x="30" y="124"/>
                  <a:pt x="30" y="124"/>
                  <a:pt x="30" y="124"/>
                </a:cubicBezTo>
                <a:cubicBezTo>
                  <a:pt x="14" y="124"/>
                  <a:pt x="0" y="111"/>
                  <a:pt x="0" y="94"/>
                </a:cubicBezTo>
                <a:cubicBezTo>
                  <a:pt x="0" y="78"/>
                  <a:pt x="14" y="65"/>
                  <a:pt x="30" y="65"/>
                </a:cubicBezTo>
                <a:close/>
                <a:moveTo>
                  <a:pt x="30" y="83"/>
                </a:moveTo>
                <a:cubicBezTo>
                  <a:pt x="24" y="83"/>
                  <a:pt x="19" y="88"/>
                  <a:pt x="19" y="94"/>
                </a:cubicBezTo>
                <a:cubicBezTo>
                  <a:pt x="19" y="100"/>
                  <a:pt x="24" y="105"/>
                  <a:pt x="30" y="105"/>
                </a:cubicBezTo>
                <a:cubicBezTo>
                  <a:pt x="33" y="105"/>
                  <a:pt x="36" y="104"/>
                  <a:pt x="38" y="102"/>
                </a:cubicBezTo>
                <a:cubicBezTo>
                  <a:pt x="40" y="100"/>
                  <a:pt x="41" y="97"/>
                  <a:pt x="41" y="94"/>
                </a:cubicBezTo>
                <a:cubicBezTo>
                  <a:pt x="41" y="91"/>
                  <a:pt x="40" y="89"/>
                  <a:pt x="38" y="87"/>
                </a:cubicBezTo>
                <a:cubicBezTo>
                  <a:pt x="36" y="85"/>
                  <a:pt x="33" y="83"/>
                  <a:pt x="30" y="83"/>
                </a:cubicBezTo>
                <a:close/>
                <a:moveTo>
                  <a:pt x="30" y="78"/>
                </a:moveTo>
                <a:cubicBezTo>
                  <a:pt x="35" y="78"/>
                  <a:pt x="39" y="80"/>
                  <a:pt x="42" y="83"/>
                </a:cubicBezTo>
                <a:cubicBezTo>
                  <a:pt x="45" y="86"/>
                  <a:pt x="47" y="90"/>
                  <a:pt x="47" y="94"/>
                </a:cubicBezTo>
                <a:cubicBezTo>
                  <a:pt x="47" y="99"/>
                  <a:pt x="45" y="103"/>
                  <a:pt x="42" y="106"/>
                </a:cubicBezTo>
                <a:cubicBezTo>
                  <a:pt x="39" y="109"/>
                  <a:pt x="35" y="111"/>
                  <a:pt x="30" y="111"/>
                </a:cubicBezTo>
                <a:cubicBezTo>
                  <a:pt x="21" y="111"/>
                  <a:pt x="13" y="104"/>
                  <a:pt x="13" y="94"/>
                </a:cubicBezTo>
                <a:cubicBezTo>
                  <a:pt x="13" y="85"/>
                  <a:pt x="21" y="78"/>
                  <a:pt x="30" y="78"/>
                </a:cubicBezTo>
                <a:close/>
                <a:moveTo>
                  <a:pt x="30" y="0"/>
                </a:moveTo>
                <a:cubicBezTo>
                  <a:pt x="95" y="0"/>
                  <a:pt x="95" y="0"/>
                  <a:pt x="95" y="0"/>
                </a:cubicBezTo>
                <a:cubicBezTo>
                  <a:pt x="111" y="0"/>
                  <a:pt x="124" y="13"/>
                  <a:pt x="124" y="29"/>
                </a:cubicBezTo>
                <a:cubicBezTo>
                  <a:pt x="124" y="46"/>
                  <a:pt x="111" y="59"/>
                  <a:pt x="95" y="59"/>
                </a:cubicBezTo>
                <a:cubicBezTo>
                  <a:pt x="30" y="59"/>
                  <a:pt x="30" y="59"/>
                  <a:pt x="30" y="59"/>
                </a:cubicBezTo>
                <a:cubicBezTo>
                  <a:pt x="14" y="59"/>
                  <a:pt x="0" y="46"/>
                  <a:pt x="0" y="29"/>
                </a:cubicBezTo>
                <a:cubicBezTo>
                  <a:pt x="0" y="13"/>
                  <a:pt x="14" y="0"/>
                  <a:pt x="30" y="0"/>
                </a:cubicBezTo>
                <a:close/>
                <a:moveTo>
                  <a:pt x="95" y="10"/>
                </a:moveTo>
                <a:cubicBezTo>
                  <a:pt x="30" y="10"/>
                  <a:pt x="30" y="10"/>
                  <a:pt x="30" y="10"/>
                </a:cubicBezTo>
                <a:cubicBezTo>
                  <a:pt x="19" y="10"/>
                  <a:pt x="10" y="18"/>
                  <a:pt x="10" y="29"/>
                </a:cubicBezTo>
                <a:cubicBezTo>
                  <a:pt x="10" y="40"/>
                  <a:pt x="19" y="49"/>
                  <a:pt x="30" y="49"/>
                </a:cubicBezTo>
                <a:cubicBezTo>
                  <a:pt x="95" y="49"/>
                  <a:pt x="95" y="49"/>
                  <a:pt x="95" y="49"/>
                </a:cubicBezTo>
                <a:cubicBezTo>
                  <a:pt x="106" y="49"/>
                  <a:pt x="115" y="40"/>
                  <a:pt x="115" y="29"/>
                </a:cubicBezTo>
                <a:cubicBezTo>
                  <a:pt x="115" y="18"/>
                  <a:pt x="106" y="10"/>
                  <a:pt x="95" y="10"/>
                </a:cubicBezTo>
                <a:close/>
                <a:moveTo>
                  <a:pt x="95" y="18"/>
                </a:moveTo>
                <a:cubicBezTo>
                  <a:pt x="89" y="18"/>
                  <a:pt x="84" y="23"/>
                  <a:pt x="84" y="29"/>
                </a:cubicBezTo>
                <a:cubicBezTo>
                  <a:pt x="84" y="35"/>
                  <a:pt x="89" y="40"/>
                  <a:pt x="95" y="40"/>
                </a:cubicBezTo>
                <a:cubicBezTo>
                  <a:pt x="101" y="40"/>
                  <a:pt x="106" y="35"/>
                  <a:pt x="106" y="29"/>
                </a:cubicBezTo>
                <a:cubicBezTo>
                  <a:pt x="106" y="23"/>
                  <a:pt x="101" y="18"/>
                  <a:pt x="95" y="18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30" name="Freeform 139"/>
          <p:cNvSpPr>
            <a:spLocks noEditPoints="1"/>
          </p:cNvSpPr>
          <p:nvPr/>
        </p:nvSpPr>
        <p:spPr bwMode="auto">
          <a:xfrm>
            <a:off x="10597460" y="5611248"/>
            <a:ext cx="217565" cy="152621"/>
          </a:xfrm>
          <a:custGeom>
            <a:avLst/>
            <a:gdLst>
              <a:gd name="T0" fmla="*/ 16 w 124"/>
              <a:gd name="T1" fmla="*/ 39 h 87"/>
              <a:gd name="T2" fmla="*/ 47 w 124"/>
              <a:gd name="T3" fmla="*/ 39 h 87"/>
              <a:gd name="T4" fmla="*/ 54 w 124"/>
              <a:gd name="T5" fmla="*/ 42 h 87"/>
              <a:gd name="T6" fmla="*/ 62 w 124"/>
              <a:gd name="T7" fmla="*/ 39 h 87"/>
              <a:gd name="T8" fmla="*/ 69 w 124"/>
              <a:gd name="T9" fmla="*/ 42 h 87"/>
              <a:gd name="T10" fmla="*/ 76 w 124"/>
              <a:gd name="T11" fmla="*/ 39 h 87"/>
              <a:gd name="T12" fmla="*/ 108 w 124"/>
              <a:gd name="T13" fmla="*/ 39 h 87"/>
              <a:gd name="T14" fmla="*/ 95 w 124"/>
              <a:gd name="T15" fmla="*/ 17 h 87"/>
              <a:gd name="T16" fmla="*/ 91 w 124"/>
              <a:gd name="T17" fmla="*/ 19 h 87"/>
              <a:gd name="T18" fmla="*/ 87 w 124"/>
              <a:gd name="T19" fmla="*/ 24 h 87"/>
              <a:gd name="T20" fmla="*/ 81 w 124"/>
              <a:gd name="T21" fmla="*/ 20 h 87"/>
              <a:gd name="T22" fmla="*/ 94 w 124"/>
              <a:gd name="T23" fmla="*/ 4 h 87"/>
              <a:gd name="T24" fmla="*/ 103 w 124"/>
              <a:gd name="T25" fmla="*/ 13 h 87"/>
              <a:gd name="T26" fmla="*/ 121 w 124"/>
              <a:gd name="T27" fmla="*/ 43 h 87"/>
              <a:gd name="T28" fmla="*/ 124 w 124"/>
              <a:gd name="T29" fmla="*/ 51 h 87"/>
              <a:gd name="T30" fmla="*/ 124 w 124"/>
              <a:gd name="T31" fmla="*/ 59 h 87"/>
              <a:gd name="T32" fmla="*/ 96 w 124"/>
              <a:gd name="T33" fmla="*/ 87 h 87"/>
              <a:gd name="T34" fmla="*/ 92 w 124"/>
              <a:gd name="T35" fmla="*/ 87 h 87"/>
              <a:gd name="T36" fmla="*/ 65 w 124"/>
              <a:gd name="T37" fmla="*/ 59 h 87"/>
              <a:gd name="T38" fmla="*/ 65 w 124"/>
              <a:gd name="T39" fmla="*/ 52 h 87"/>
              <a:gd name="T40" fmla="*/ 59 w 124"/>
              <a:gd name="T41" fmla="*/ 52 h 87"/>
              <a:gd name="T42" fmla="*/ 59 w 124"/>
              <a:gd name="T43" fmla="*/ 59 h 87"/>
              <a:gd name="T44" fmla="*/ 31 w 124"/>
              <a:gd name="T45" fmla="*/ 87 h 87"/>
              <a:gd name="T46" fmla="*/ 27 w 124"/>
              <a:gd name="T47" fmla="*/ 87 h 87"/>
              <a:gd name="T48" fmla="*/ 0 w 124"/>
              <a:gd name="T49" fmla="*/ 59 h 87"/>
              <a:gd name="T50" fmla="*/ 0 w 124"/>
              <a:gd name="T51" fmla="*/ 51 h 87"/>
              <a:gd name="T52" fmla="*/ 3 w 124"/>
              <a:gd name="T53" fmla="*/ 43 h 87"/>
              <a:gd name="T54" fmla="*/ 21 w 124"/>
              <a:gd name="T55" fmla="*/ 13 h 87"/>
              <a:gd name="T56" fmla="*/ 29 w 124"/>
              <a:gd name="T57" fmla="*/ 4 h 87"/>
              <a:gd name="T58" fmla="*/ 42 w 124"/>
              <a:gd name="T59" fmla="*/ 20 h 87"/>
              <a:gd name="T60" fmla="*/ 37 w 124"/>
              <a:gd name="T61" fmla="*/ 24 h 87"/>
              <a:gd name="T62" fmla="*/ 33 w 124"/>
              <a:gd name="T63" fmla="*/ 19 h 87"/>
              <a:gd name="T64" fmla="*/ 29 w 124"/>
              <a:gd name="T65" fmla="*/ 17 h 87"/>
              <a:gd name="T66" fmla="*/ 16 w 124"/>
              <a:gd name="T67" fmla="*/ 39 h 87"/>
              <a:gd name="T68" fmla="*/ 47 w 124"/>
              <a:gd name="T69" fmla="*/ 49 h 87"/>
              <a:gd name="T70" fmla="*/ 11 w 124"/>
              <a:gd name="T71" fmla="*/ 49 h 87"/>
              <a:gd name="T72" fmla="*/ 10 w 124"/>
              <a:gd name="T73" fmla="*/ 49 h 87"/>
              <a:gd name="T74" fmla="*/ 10 w 124"/>
              <a:gd name="T75" fmla="*/ 50 h 87"/>
              <a:gd name="T76" fmla="*/ 9 w 124"/>
              <a:gd name="T77" fmla="*/ 51 h 87"/>
              <a:gd name="T78" fmla="*/ 9 w 124"/>
              <a:gd name="T79" fmla="*/ 59 h 87"/>
              <a:gd name="T80" fmla="*/ 27 w 124"/>
              <a:gd name="T81" fmla="*/ 77 h 87"/>
              <a:gd name="T82" fmla="*/ 31 w 124"/>
              <a:gd name="T83" fmla="*/ 77 h 87"/>
              <a:gd name="T84" fmla="*/ 49 w 124"/>
              <a:gd name="T85" fmla="*/ 59 h 87"/>
              <a:gd name="T86" fmla="*/ 49 w 124"/>
              <a:gd name="T87" fmla="*/ 51 h 87"/>
              <a:gd name="T88" fmla="*/ 47 w 124"/>
              <a:gd name="T89" fmla="*/ 49 h 87"/>
              <a:gd name="T90" fmla="*/ 112 w 124"/>
              <a:gd name="T91" fmla="*/ 49 h 87"/>
              <a:gd name="T92" fmla="*/ 76 w 124"/>
              <a:gd name="T93" fmla="*/ 49 h 87"/>
              <a:gd name="T94" fmla="*/ 74 w 124"/>
              <a:gd name="T95" fmla="*/ 51 h 87"/>
              <a:gd name="T96" fmla="*/ 74 w 124"/>
              <a:gd name="T97" fmla="*/ 59 h 87"/>
              <a:gd name="T98" fmla="*/ 92 w 124"/>
              <a:gd name="T99" fmla="*/ 77 h 87"/>
              <a:gd name="T100" fmla="*/ 96 w 124"/>
              <a:gd name="T101" fmla="*/ 77 h 87"/>
              <a:gd name="T102" fmla="*/ 114 w 124"/>
              <a:gd name="T103" fmla="*/ 59 h 87"/>
              <a:gd name="T104" fmla="*/ 114 w 124"/>
              <a:gd name="T105" fmla="*/ 51 h 87"/>
              <a:gd name="T106" fmla="*/ 114 w 124"/>
              <a:gd name="T107" fmla="*/ 50 h 87"/>
              <a:gd name="T108" fmla="*/ 113 w 124"/>
              <a:gd name="T109" fmla="*/ 49 h 87"/>
              <a:gd name="T110" fmla="*/ 112 w 124"/>
              <a:gd name="T111" fmla="*/ 49 h 8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  <a:cxn ang="0">
                <a:pos x="T104" y="T105"/>
              </a:cxn>
              <a:cxn ang="0">
                <a:pos x="T106" y="T107"/>
              </a:cxn>
              <a:cxn ang="0">
                <a:pos x="T108" y="T109"/>
              </a:cxn>
              <a:cxn ang="0">
                <a:pos x="T110" y="T111"/>
              </a:cxn>
            </a:cxnLst>
            <a:rect l="0" t="0" r="r" b="b"/>
            <a:pathLst>
              <a:path w="124" h="87">
                <a:moveTo>
                  <a:pt x="16" y="39"/>
                </a:moveTo>
                <a:cubicBezTo>
                  <a:pt x="47" y="39"/>
                  <a:pt x="47" y="39"/>
                  <a:pt x="47" y="39"/>
                </a:cubicBezTo>
                <a:cubicBezTo>
                  <a:pt x="50" y="39"/>
                  <a:pt x="52" y="40"/>
                  <a:pt x="54" y="42"/>
                </a:cubicBezTo>
                <a:cubicBezTo>
                  <a:pt x="56" y="40"/>
                  <a:pt x="59" y="39"/>
                  <a:pt x="62" y="39"/>
                </a:cubicBezTo>
                <a:cubicBezTo>
                  <a:pt x="65" y="39"/>
                  <a:pt x="67" y="40"/>
                  <a:pt x="69" y="42"/>
                </a:cubicBezTo>
                <a:cubicBezTo>
                  <a:pt x="71" y="40"/>
                  <a:pt x="74" y="39"/>
                  <a:pt x="76" y="39"/>
                </a:cubicBezTo>
                <a:cubicBezTo>
                  <a:pt x="108" y="39"/>
                  <a:pt x="108" y="39"/>
                  <a:pt x="108" y="39"/>
                </a:cubicBezTo>
                <a:cubicBezTo>
                  <a:pt x="95" y="17"/>
                  <a:pt x="95" y="17"/>
                  <a:pt x="95" y="17"/>
                </a:cubicBezTo>
                <a:cubicBezTo>
                  <a:pt x="92" y="12"/>
                  <a:pt x="90" y="12"/>
                  <a:pt x="91" y="19"/>
                </a:cubicBezTo>
                <a:cubicBezTo>
                  <a:pt x="91" y="21"/>
                  <a:pt x="89" y="24"/>
                  <a:pt x="87" y="24"/>
                </a:cubicBezTo>
                <a:cubicBezTo>
                  <a:pt x="84" y="24"/>
                  <a:pt x="82" y="23"/>
                  <a:pt x="81" y="20"/>
                </a:cubicBezTo>
                <a:cubicBezTo>
                  <a:pt x="80" y="12"/>
                  <a:pt x="83" y="0"/>
                  <a:pt x="94" y="4"/>
                </a:cubicBezTo>
                <a:cubicBezTo>
                  <a:pt x="97" y="5"/>
                  <a:pt x="100" y="8"/>
                  <a:pt x="103" y="13"/>
                </a:cubicBezTo>
                <a:cubicBezTo>
                  <a:pt x="121" y="43"/>
                  <a:pt x="121" y="43"/>
                  <a:pt x="121" y="43"/>
                </a:cubicBezTo>
                <a:cubicBezTo>
                  <a:pt x="123" y="45"/>
                  <a:pt x="124" y="48"/>
                  <a:pt x="124" y="51"/>
                </a:cubicBezTo>
                <a:cubicBezTo>
                  <a:pt x="124" y="59"/>
                  <a:pt x="124" y="59"/>
                  <a:pt x="124" y="59"/>
                </a:cubicBezTo>
                <a:cubicBezTo>
                  <a:pt x="124" y="74"/>
                  <a:pt x="111" y="87"/>
                  <a:pt x="96" y="87"/>
                </a:cubicBezTo>
                <a:cubicBezTo>
                  <a:pt x="92" y="87"/>
                  <a:pt x="92" y="87"/>
                  <a:pt x="92" y="87"/>
                </a:cubicBezTo>
                <a:cubicBezTo>
                  <a:pt x="77" y="87"/>
                  <a:pt x="65" y="74"/>
                  <a:pt x="65" y="59"/>
                </a:cubicBezTo>
                <a:cubicBezTo>
                  <a:pt x="65" y="52"/>
                  <a:pt x="65" y="52"/>
                  <a:pt x="65" y="52"/>
                </a:cubicBezTo>
                <a:cubicBezTo>
                  <a:pt x="65" y="48"/>
                  <a:pt x="59" y="48"/>
                  <a:pt x="59" y="52"/>
                </a:cubicBezTo>
                <a:cubicBezTo>
                  <a:pt x="59" y="59"/>
                  <a:pt x="59" y="59"/>
                  <a:pt x="59" y="59"/>
                </a:cubicBezTo>
                <a:cubicBezTo>
                  <a:pt x="59" y="74"/>
                  <a:pt x="46" y="87"/>
                  <a:pt x="31" y="87"/>
                </a:cubicBezTo>
                <a:cubicBezTo>
                  <a:pt x="27" y="87"/>
                  <a:pt x="27" y="87"/>
                  <a:pt x="27" y="87"/>
                </a:cubicBezTo>
                <a:cubicBezTo>
                  <a:pt x="12" y="87"/>
                  <a:pt x="0" y="74"/>
                  <a:pt x="0" y="59"/>
                </a:cubicBezTo>
                <a:cubicBezTo>
                  <a:pt x="0" y="51"/>
                  <a:pt x="0" y="51"/>
                  <a:pt x="0" y="51"/>
                </a:cubicBezTo>
                <a:cubicBezTo>
                  <a:pt x="0" y="48"/>
                  <a:pt x="1" y="45"/>
                  <a:pt x="3" y="43"/>
                </a:cubicBezTo>
                <a:cubicBezTo>
                  <a:pt x="21" y="13"/>
                  <a:pt x="21" y="13"/>
                  <a:pt x="21" y="13"/>
                </a:cubicBezTo>
                <a:cubicBezTo>
                  <a:pt x="23" y="8"/>
                  <a:pt x="26" y="5"/>
                  <a:pt x="29" y="4"/>
                </a:cubicBezTo>
                <a:cubicBezTo>
                  <a:pt x="40" y="0"/>
                  <a:pt x="43" y="12"/>
                  <a:pt x="42" y="20"/>
                </a:cubicBezTo>
                <a:cubicBezTo>
                  <a:pt x="42" y="23"/>
                  <a:pt x="39" y="24"/>
                  <a:pt x="37" y="24"/>
                </a:cubicBezTo>
                <a:cubicBezTo>
                  <a:pt x="34" y="24"/>
                  <a:pt x="32" y="21"/>
                  <a:pt x="33" y="19"/>
                </a:cubicBezTo>
                <a:cubicBezTo>
                  <a:pt x="34" y="12"/>
                  <a:pt x="32" y="12"/>
                  <a:pt x="29" y="17"/>
                </a:cubicBezTo>
                <a:cubicBezTo>
                  <a:pt x="16" y="39"/>
                  <a:pt x="16" y="39"/>
                  <a:pt x="16" y="39"/>
                </a:cubicBezTo>
                <a:close/>
                <a:moveTo>
                  <a:pt x="47" y="49"/>
                </a:moveTo>
                <a:cubicBezTo>
                  <a:pt x="11" y="49"/>
                  <a:pt x="11" y="49"/>
                  <a:pt x="11" y="49"/>
                </a:cubicBezTo>
                <a:cubicBezTo>
                  <a:pt x="11" y="49"/>
                  <a:pt x="11" y="49"/>
                  <a:pt x="10" y="49"/>
                </a:cubicBezTo>
                <a:cubicBezTo>
                  <a:pt x="10" y="49"/>
                  <a:pt x="10" y="50"/>
                  <a:pt x="10" y="50"/>
                </a:cubicBezTo>
                <a:cubicBezTo>
                  <a:pt x="9" y="50"/>
                  <a:pt x="9" y="50"/>
                  <a:pt x="9" y="51"/>
                </a:cubicBezTo>
                <a:cubicBezTo>
                  <a:pt x="9" y="59"/>
                  <a:pt x="9" y="59"/>
                  <a:pt x="9" y="59"/>
                </a:cubicBezTo>
                <a:cubicBezTo>
                  <a:pt x="9" y="69"/>
                  <a:pt x="17" y="77"/>
                  <a:pt x="27" y="77"/>
                </a:cubicBezTo>
                <a:cubicBezTo>
                  <a:pt x="31" y="77"/>
                  <a:pt x="31" y="77"/>
                  <a:pt x="31" y="77"/>
                </a:cubicBezTo>
                <a:cubicBezTo>
                  <a:pt x="41" y="77"/>
                  <a:pt x="49" y="69"/>
                  <a:pt x="49" y="59"/>
                </a:cubicBezTo>
                <a:cubicBezTo>
                  <a:pt x="49" y="56"/>
                  <a:pt x="49" y="54"/>
                  <a:pt x="49" y="51"/>
                </a:cubicBezTo>
                <a:cubicBezTo>
                  <a:pt x="49" y="50"/>
                  <a:pt x="48" y="49"/>
                  <a:pt x="47" y="49"/>
                </a:cubicBezTo>
                <a:close/>
                <a:moveTo>
                  <a:pt x="112" y="49"/>
                </a:moveTo>
                <a:cubicBezTo>
                  <a:pt x="76" y="49"/>
                  <a:pt x="76" y="49"/>
                  <a:pt x="76" y="49"/>
                </a:cubicBezTo>
                <a:cubicBezTo>
                  <a:pt x="75" y="49"/>
                  <a:pt x="74" y="50"/>
                  <a:pt x="74" y="51"/>
                </a:cubicBezTo>
                <a:cubicBezTo>
                  <a:pt x="74" y="54"/>
                  <a:pt x="74" y="56"/>
                  <a:pt x="74" y="59"/>
                </a:cubicBezTo>
                <a:cubicBezTo>
                  <a:pt x="74" y="69"/>
                  <a:pt x="83" y="77"/>
                  <a:pt x="92" y="77"/>
                </a:cubicBezTo>
                <a:cubicBezTo>
                  <a:pt x="96" y="77"/>
                  <a:pt x="96" y="77"/>
                  <a:pt x="96" y="77"/>
                </a:cubicBezTo>
                <a:cubicBezTo>
                  <a:pt x="106" y="77"/>
                  <a:pt x="114" y="69"/>
                  <a:pt x="114" y="59"/>
                </a:cubicBezTo>
                <a:cubicBezTo>
                  <a:pt x="114" y="51"/>
                  <a:pt x="114" y="51"/>
                  <a:pt x="114" y="51"/>
                </a:cubicBezTo>
                <a:cubicBezTo>
                  <a:pt x="114" y="50"/>
                  <a:pt x="114" y="50"/>
                  <a:pt x="114" y="50"/>
                </a:cubicBezTo>
                <a:cubicBezTo>
                  <a:pt x="114" y="50"/>
                  <a:pt x="114" y="49"/>
                  <a:pt x="113" y="49"/>
                </a:cubicBezTo>
                <a:cubicBezTo>
                  <a:pt x="113" y="49"/>
                  <a:pt x="113" y="49"/>
                  <a:pt x="112" y="4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32" name="Freeform 3827"/>
          <p:cNvSpPr>
            <a:spLocks noEditPoints="1"/>
          </p:cNvSpPr>
          <p:nvPr/>
        </p:nvSpPr>
        <p:spPr bwMode="auto">
          <a:xfrm>
            <a:off x="11391221" y="6020198"/>
            <a:ext cx="250719" cy="250661"/>
          </a:xfrm>
          <a:custGeom>
            <a:avLst/>
            <a:gdLst>
              <a:gd name="T0" fmla="*/ 136 w 136"/>
              <a:gd name="T1" fmla="*/ 68 h 136"/>
              <a:gd name="T2" fmla="*/ 0 w 136"/>
              <a:gd name="T3" fmla="*/ 68 h 136"/>
              <a:gd name="T4" fmla="*/ 48 w 136"/>
              <a:gd name="T5" fmla="*/ 52 h 136"/>
              <a:gd name="T6" fmla="*/ 44 w 136"/>
              <a:gd name="T7" fmla="*/ 56 h 136"/>
              <a:gd name="T8" fmla="*/ 34 w 136"/>
              <a:gd name="T9" fmla="*/ 42 h 136"/>
              <a:gd name="T10" fmla="*/ 48 w 136"/>
              <a:gd name="T11" fmla="*/ 52 h 136"/>
              <a:gd name="T12" fmla="*/ 39 w 136"/>
              <a:gd name="T13" fmla="*/ 76 h 136"/>
              <a:gd name="T14" fmla="*/ 23 w 136"/>
              <a:gd name="T15" fmla="*/ 79 h 136"/>
              <a:gd name="T16" fmla="*/ 23 w 136"/>
              <a:gd name="T17" fmla="*/ 74 h 136"/>
              <a:gd name="T18" fmla="*/ 100 w 136"/>
              <a:gd name="T19" fmla="*/ 79 h 136"/>
              <a:gd name="T20" fmla="*/ 100 w 136"/>
              <a:gd name="T21" fmla="*/ 74 h 136"/>
              <a:gd name="T22" fmla="*/ 117 w 136"/>
              <a:gd name="T23" fmla="*/ 76 h 136"/>
              <a:gd name="T24" fmla="*/ 100 w 136"/>
              <a:gd name="T25" fmla="*/ 79 h 136"/>
              <a:gd name="T26" fmla="*/ 89 w 136"/>
              <a:gd name="T27" fmla="*/ 56 h 136"/>
              <a:gd name="T28" fmla="*/ 99 w 136"/>
              <a:gd name="T29" fmla="*/ 42 h 136"/>
              <a:gd name="T30" fmla="*/ 103 w 136"/>
              <a:gd name="T31" fmla="*/ 46 h 136"/>
              <a:gd name="T32" fmla="*/ 71 w 136"/>
              <a:gd name="T33" fmla="*/ 45 h 136"/>
              <a:gd name="T34" fmla="*/ 66 w 136"/>
              <a:gd name="T35" fmla="*/ 45 h 136"/>
              <a:gd name="T36" fmla="*/ 68 w 136"/>
              <a:gd name="T37" fmla="*/ 28 h 136"/>
              <a:gd name="T38" fmla="*/ 71 w 136"/>
              <a:gd name="T39" fmla="*/ 45 h 136"/>
              <a:gd name="T40" fmla="*/ 93 w 136"/>
              <a:gd name="T41" fmla="*/ 76 h 136"/>
              <a:gd name="T42" fmla="*/ 91 w 136"/>
              <a:gd name="T43" fmla="*/ 80 h 136"/>
              <a:gd name="T44" fmla="*/ 83 w 136"/>
              <a:gd name="T45" fmla="*/ 80 h 136"/>
              <a:gd name="T46" fmla="*/ 80 w 136"/>
              <a:gd name="T47" fmla="*/ 105 h 136"/>
              <a:gd name="T48" fmla="*/ 57 w 136"/>
              <a:gd name="T49" fmla="*/ 105 h 136"/>
              <a:gd name="T50" fmla="*/ 54 w 136"/>
              <a:gd name="T51" fmla="*/ 102 h 136"/>
              <a:gd name="T52" fmla="*/ 46 w 136"/>
              <a:gd name="T53" fmla="*/ 80 h 136"/>
              <a:gd name="T54" fmla="*/ 44 w 136"/>
              <a:gd name="T55" fmla="*/ 76 h 136"/>
              <a:gd name="T56" fmla="*/ 66 w 136"/>
              <a:gd name="T57" fmla="*/ 53 h 136"/>
              <a:gd name="T58" fmla="*/ 84 w 136"/>
              <a:gd name="T59" fmla="*/ 75 h 136"/>
              <a:gd name="T60" fmla="*/ 53 w 136"/>
              <a:gd name="T61" fmla="*/ 75 h 136"/>
              <a:gd name="T62" fmla="*/ 57 w 136"/>
              <a:gd name="T63" fmla="*/ 75 h 136"/>
              <a:gd name="T64" fmla="*/ 59 w 136"/>
              <a:gd name="T65" fmla="*/ 99 h 136"/>
              <a:gd name="T66" fmla="*/ 77 w 136"/>
              <a:gd name="T67" fmla="*/ 78 h 136"/>
              <a:gd name="T68" fmla="*/ 80 w 136"/>
              <a:gd name="T69" fmla="*/ 75 h 136"/>
              <a:gd name="T70" fmla="*/ 68 w 136"/>
              <a:gd name="T71" fmla="*/ 9 h 136"/>
              <a:gd name="T72" fmla="*/ 68 w 136"/>
              <a:gd name="T73" fmla="*/ 126 h 136"/>
              <a:gd name="T74" fmla="*/ 68 w 136"/>
              <a:gd name="T75" fmla="*/ 9 h 1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36" h="136">
                <a:moveTo>
                  <a:pt x="68" y="0"/>
                </a:moveTo>
                <a:cubicBezTo>
                  <a:pt x="105" y="0"/>
                  <a:pt x="136" y="30"/>
                  <a:pt x="136" y="68"/>
                </a:cubicBezTo>
                <a:cubicBezTo>
                  <a:pt x="136" y="105"/>
                  <a:pt x="105" y="136"/>
                  <a:pt x="68" y="136"/>
                </a:cubicBezTo>
                <a:cubicBezTo>
                  <a:pt x="30" y="136"/>
                  <a:pt x="0" y="105"/>
                  <a:pt x="0" y="68"/>
                </a:cubicBezTo>
                <a:cubicBezTo>
                  <a:pt x="0" y="30"/>
                  <a:pt x="30" y="0"/>
                  <a:pt x="68" y="0"/>
                </a:cubicBezTo>
                <a:close/>
                <a:moveTo>
                  <a:pt x="48" y="52"/>
                </a:moveTo>
                <a:cubicBezTo>
                  <a:pt x="49" y="53"/>
                  <a:pt x="49" y="55"/>
                  <a:pt x="48" y="56"/>
                </a:cubicBezTo>
                <a:cubicBezTo>
                  <a:pt x="47" y="57"/>
                  <a:pt x="45" y="57"/>
                  <a:pt x="44" y="56"/>
                </a:cubicBezTo>
                <a:cubicBezTo>
                  <a:pt x="34" y="46"/>
                  <a:pt x="34" y="46"/>
                  <a:pt x="34" y="46"/>
                </a:cubicBezTo>
                <a:cubicBezTo>
                  <a:pt x="33" y="45"/>
                  <a:pt x="33" y="43"/>
                  <a:pt x="34" y="42"/>
                </a:cubicBezTo>
                <a:cubicBezTo>
                  <a:pt x="35" y="41"/>
                  <a:pt x="37" y="41"/>
                  <a:pt x="38" y="42"/>
                </a:cubicBezTo>
                <a:cubicBezTo>
                  <a:pt x="48" y="52"/>
                  <a:pt x="48" y="52"/>
                  <a:pt x="48" y="52"/>
                </a:cubicBezTo>
                <a:close/>
                <a:moveTo>
                  <a:pt x="37" y="74"/>
                </a:moveTo>
                <a:cubicBezTo>
                  <a:pt x="38" y="74"/>
                  <a:pt x="39" y="75"/>
                  <a:pt x="39" y="76"/>
                </a:cubicBezTo>
                <a:cubicBezTo>
                  <a:pt x="39" y="78"/>
                  <a:pt x="38" y="79"/>
                  <a:pt x="37" y="79"/>
                </a:cubicBezTo>
                <a:cubicBezTo>
                  <a:pt x="23" y="79"/>
                  <a:pt x="23" y="79"/>
                  <a:pt x="23" y="79"/>
                </a:cubicBezTo>
                <a:cubicBezTo>
                  <a:pt x="21" y="79"/>
                  <a:pt x="20" y="78"/>
                  <a:pt x="20" y="76"/>
                </a:cubicBezTo>
                <a:cubicBezTo>
                  <a:pt x="20" y="75"/>
                  <a:pt x="21" y="74"/>
                  <a:pt x="23" y="74"/>
                </a:cubicBezTo>
                <a:cubicBezTo>
                  <a:pt x="37" y="74"/>
                  <a:pt x="37" y="74"/>
                  <a:pt x="37" y="74"/>
                </a:cubicBezTo>
                <a:close/>
                <a:moveTo>
                  <a:pt x="100" y="79"/>
                </a:moveTo>
                <a:cubicBezTo>
                  <a:pt x="99" y="79"/>
                  <a:pt x="97" y="78"/>
                  <a:pt x="97" y="76"/>
                </a:cubicBezTo>
                <a:cubicBezTo>
                  <a:pt x="97" y="75"/>
                  <a:pt x="99" y="74"/>
                  <a:pt x="100" y="74"/>
                </a:cubicBezTo>
                <a:cubicBezTo>
                  <a:pt x="114" y="74"/>
                  <a:pt x="114" y="74"/>
                  <a:pt x="114" y="74"/>
                </a:cubicBezTo>
                <a:cubicBezTo>
                  <a:pt x="116" y="74"/>
                  <a:pt x="117" y="75"/>
                  <a:pt x="117" y="76"/>
                </a:cubicBezTo>
                <a:cubicBezTo>
                  <a:pt x="117" y="78"/>
                  <a:pt x="116" y="79"/>
                  <a:pt x="114" y="79"/>
                </a:cubicBezTo>
                <a:cubicBezTo>
                  <a:pt x="100" y="79"/>
                  <a:pt x="100" y="79"/>
                  <a:pt x="100" y="79"/>
                </a:cubicBezTo>
                <a:close/>
                <a:moveTo>
                  <a:pt x="93" y="56"/>
                </a:moveTo>
                <a:cubicBezTo>
                  <a:pt x="92" y="57"/>
                  <a:pt x="90" y="57"/>
                  <a:pt x="89" y="56"/>
                </a:cubicBezTo>
                <a:cubicBezTo>
                  <a:pt x="88" y="55"/>
                  <a:pt x="88" y="53"/>
                  <a:pt x="89" y="52"/>
                </a:cubicBezTo>
                <a:cubicBezTo>
                  <a:pt x="99" y="42"/>
                  <a:pt x="99" y="42"/>
                  <a:pt x="99" y="42"/>
                </a:cubicBezTo>
                <a:cubicBezTo>
                  <a:pt x="100" y="41"/>
                  <a:pt x="102" y="41"/>
                  <a:pt x="103" y="42"/>
                </a:cubicBezTo>
                <a:cubicBezTo>
                  <a:pt x="104" y="43"/>
                  <a:pt x="104" y="45"/>
                  <a:pt x="103" y="46"/>
                </a:cubicBezTo>
                <a:cubicBezTo>
                  <a:pt x="93" y="56"/>
                  <a:pt x="93" y="56"/>
                  <a:pt x="93" y="56"/>
                </a:cubicBezTo>
                <a:close/>
                <a:moveTo>
                  <a:pt x="71" y="45"/>
                </a:moveTo>
                <a:cubicBezTo>
                  <a:pt x="71" y="46"/>
                  <a:pt x="70" y="47"/>
                  <a:pt x="68" y="47"/>
                </a:cubicBezTo>
                <a:cubicBezTo>
                  <a:pt x="67" y="47"/>
                  <a:pt x="66" y="46"/>
                  <a:pt x="66" y="45"/>
                </a:cubicBezTo>
                <a:cubicBezTo>
                  <a:pt x="66" y="31"/>
                  <a:pt x="66" y="31"/>
                  <a:pt x="66" y="31"/>
                </a:cubicBezTo>
                <a:cubicBezTo>
                  <a:pt x="66" y="29"/>
                  <a:pt x="67" y="28"/>
                  <a:pt x="68" y="28"/>
                </a:cubicBezTo>
                <a:cubicBezTo>
                  <a:pt x="70" y="28"/>
                  <a:pt x="71" y="29"/>
                  <a:pt x="71" y="31"/>
                </a:cubicBezTo>
                <a:cubicBezTo>
                  <a:pt x="71" y="45"/>
                  <a:pt x="71" y="45"/>
                  <a:pt x="71" y="45"/>
                </a:cubicBezTo>
                <a:close/>
                <a:moveTo>
                  <a:pt x="70" y="53"/>
                </a:moveTo>
                <a:cubicBezTo>
                  <a:pt x="93" y="76"/>
                  <a:pt x="93" y="76"/>
                  <a:pt x="93" y="76"/>
                </a:cubicBezTo>
                <a:cubicBezTo>
                  <a:pt x="94" y="77"/>
                  <a:pt x="94" y="78"/>
                  <a:pt x="93" y="80"/>
                </a:cubicBezTo>
                <a:cubicBezTo>
                  <a:pt x="93" y="80"/>
                  <a:pt x="92" y="80"/>
                  <a:pt x="91" y="80"/>
                </a:cubicBezTo>
                <a:cubicBezTo>
                  <a:pt x="91" y="80"/>
                  <a:pt x="91" y="80"/>
                  <a:pt x="91" y="80"/>
                </a:cubicBezTo>
                <a:cubicBezTo>
                  <a:pt x="83" y="80"/>
                  <a:pt x="83" y="80"/>
                  <a:pt x="83" y="80"/>
                </a:cubicBezTo>
                <a:cubicBezTo>
                  <a:pt x="83" y="102"/>
                  <a:pt x="83" y="102"/>
                  <a:pt x="83" y="102"/>
                </a:cubicBezTo>
                <a:cubicBezTo>
                  <a:pt x="83" y="104"/>
                  <a:pt x="82" y="105"/>
                  <a:pt x="80" y="105"/>
                </a:cubicBezTo>
                <a:cubicBezTo>
                  <a:pt x="80" y="105"/>
                  <a:pt x="80" y="105"/>
                  <a:pt x="80" y="105"/>
                </a:cubicBezTo>
                <a:cubicBezTo>
                  <a:pt x="57" y="105"/>
                  <a:pt x="57" y="105"/>
                  <a:pt x="57" y="105"/>
                </a:cubicBezTo>
                <a:cubicBezTo>
                  <a:pt x="55" y="105"/>
                  <a:pt x="54" y="104"/>
                  <a:pt x="54" y="102"/>
                </a:cubicBezTo>
                <a:cubicBezTo>
                  <a:pt x="54" y="102"/>
                  <a:pt x="54" y="102"/>
                  <a:pt x="54" y="102"/>
                </a:cubicBezTo>
                <a:cubicBezTo>
                  <a:pt x="54" y="80"/>
                  <a:pt x="54" y="80"/>
                  <a:pt x="54" y="80"/>
                </a:cubicBezTo>
                <a:cubicBezTo>
                  <a:pt x="46" y="80"/>
                  <a:pt x="46" y="80"/>
                  <a:pt x="46" y="80"/>
                </a:cubicBezTo>
                <a:cubicBezTo>
                  <a:pt x="44" y="80"/>
                  <a:pt x="43" y="79"/>
                  <a:pt x="43" y="78"/>
                </a:cubicBezTo>
                <a:cubicBezTo>
                  <a:pt x="43" y="77"/>
                  <a:pt x="43" y="76"/>
                  <a:pt x="44" y="76"/>
                </a:cubicBezTo>
                <a:cubicBezTo>
                  <a:pt x="44" y="75"/>
                  <a:pt x="44" y="75"/>
                  <a:pt x="44" y="75"/>
                </a:cubicBezTo>
                <a:cubicBezTo>
                  <a:pt x="66" y="53"/>
                  <a:pt x="66" y="53"/>
                  <a:pt x="66" y="53"/>
                </a:cubicBezTo>
                <a:cubicBezTo>
                  <a:pt x="68" y="52"/>
                  <a:pt x="69" y="52"/>
                  <a:pt x="70" y="53"/>
                </a:cubicBezTo>
                <a:close/>
                <a:moveTo>
                  <a:pt x="84" y="75"/>
                </a:moveTo>
                <a:cubicBezTo>
                  <a:pt x="68" y="59"/>
                  <a:pt x="68" y="59"/>
                  <a:pt x="68" y="59"/>
                </a:cubicBezTo>
                <a:cubicBezTo>
                  <a:pt x="53" y="75"/>
                  <a:pt x="53" y="75"/>
                  <a:pt x="53" y="75"/>
                </a:cubicBezTo>
                <a:cubicBezTo>
                  <a:pt x="57" y="75"/>
                  <a:pt x="57" y="75"/>
                  <a:pt x="57" y="75"/>
                </a:cubicBezTo>
                <a:cubicBezTo>
                  <a:pt x="57" y="75"/>
                  <a:pt x="57" y="75"/>
                  <a:pt x="57" y="75"/>
                </a:cubicBezTo>
                <a:cubicBezTo>
                  <a:pt x="58" y="75"/>
                  <a:pt x="59" y="76"/>
                  <a:pt x="59" y="78"/>
                </a:cubicBezTo>
                <a:cubicBezTo>
                  <a:pt x="59" y="99"/>
                  <a:pt x="59" y="99"/>
                  <a:pt x="59" y="99"/>
                </a:cubicBezTo>
                <a:cubicBezTo>
                  <a:pt x="77" y="99"/>
                  <a:pt x="77" y="99"/>
                  <a:pt x="77" y="99"/>
                </a:cubicBezTo>
                <a:cubicBezTo>
                  <a:pt x="77" y="78"/>
                  <a:pt x="77" y="78"/>
                  <a:pt x="77" y="78"/>
                </a:cubicBezTo>
                <a:cubicBezTo>
                  <a:pt x="77" y="78"/>
                  <a:pt x="77" y="78"/>
                  <a:pt x="77" y="78"/>
                </a:cubicBezTo>
                <a:cubicBezTo>
                  <a:pt x="77" y="76"/>
                  <a:pt x="79" y="75"/>
                  <a:pt x="80" y="75"/>
                </a:cubicBezTo>
                <a:cubicBezTo>
                  <a:pt x="84" y="75"/>
                  <a:pt x="84" y="75"/>
                  <a:pt x="84" y="75"/>
                </a:cubicBezTo>
                <a:close/>
                <a:moveTo>
                  <a:pt x="68" y="9"/>
                </a:moveTo>
                <a:cubicBezTo>
                  <a:pt x="36" y="9"/>
                  <a:pt x="9" y="36"/>
                  <a:pt x="9" y="68"/>
                </a:cubicBezTo>
                <a:cubicBezTo>
                  <a:pt x="9" y="100"/>
                  <a:pt x="36" y="126"/>
                  <a:pt x="68" y="126"/>
                </a:cubicBezTo>
                <a:cubicBezTo>
                  <a:pt x="100" y="126"/>
                  <a:pt x="126" y="100"/>
                  <a:pt x="126" y="68"/>
                </a:cubicBezTo>
                <a:cubicBezTo>
                  <a:pt x="126" y="36"/>
                  <a:pt x="100" y="9"/>
                  <a:pt x="68" y="9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28" tIns="45714" rIns="91428" bIns="45714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4235" name="文本框 4234"/>
          <p:cNvSpPr txBox="1"/>
          <p:nvPr/>
        </p:nvSpPr>
        <p:spPr>
          <a:xfrm>
            <a:off x="4856215" y="695031"/>
            <a:ext cx="2517036" cy="5229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798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备用图标</a:t>
            </a:r>
            <a:r>
              <a:rPr lang="en-US" altLang="zh-CN" sz="2798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rPr>
              <a:t>800+</a:t>
            </a:r>
            <a:endParaRPr lang="zh-CN" altLang="en-US" sz="2798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480066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Rectangle 10"/>
          <p:cNvSpPr/>
          <p:nvPr/>
        </p:nvSpPr>
        <p:spPr>
          <a:xfrm>
            <a:off x="5184775" y="1600200"/>
            <a:ext cx="5788025" cy="3989834"/>
          </a:xfrm>
          <a:prstGeom prst="rect">
            <a:avLst/>
          </a:prstGeom>
          <a:blipFill>
            <a:blip r:embed="rId4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tretch>
              <a:fillRect/>
            </a:stretch>
          </a:blip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zh-CN" sz="1800" b="0" i="0" u="none" strike="noStrike" kern="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7" name="Rectangle 22"/>
          <p:cNvSpPr/>
          <p:nvPr/>
        </p:nvSpPr>
        <p:spPr>
          <a:xfrm>
            <a:off x="1219200" y="2371964"/>
            <a:ext cx="5805377" cy="1164060"/>
          </a:xfrm>
          <a:prstGeom prst="roundRect">
            <a:avLst>
              <a:gd name="adj" fmla="val 6247"/>
            </a:avLst>
          </a:prstGeom>
          <a:solidFill>
            <a:srgbClr val="0266B4"/>
          </a:solidFill>
          <a:ln w="25400" cap="flat" cmpd="sng" algn="ctr">
            <a:noFill/>
            <a:prstDash val="solid"/>
          </a:ln>
          <a:effectLst/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8" name="TextBox 227"/>
          <p:cNvSpPr txBox="1"/>
          <p:nvPr/>
        </p:nvSpPr>
        <p:spPr>
          <a:xfrm>
            <a:off x="1783497" y="2592528"/>
            <a:ext cx="37753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公司名称有限责任公司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29" name="TextBox 228"/>
          <p:cNvSpPr txBox="1"/>
          <p:nvPr/>
        </p:nvSpPr>
        <p:spPr>
          <a:xfrm>
            <a:off x="1783497" y="3028424"/>
            <a:ext cx="44081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COMPANY NAME / </a:t>
            </a:r>
            <a:r>
              <a:rPr kumimoji="0" lang="en-US" sz="14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cs typeface="+mn-ea"/>
                <a:sym typeface="+mn-lt"/>
              </a:rPr>
              <a:t>LIMITED LIABILITY COMPANY</a:t>
            </a:r>
            <a:endParaRPr kumimoji="0" lang="en-US" sz="14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0" name="Rectangle 4"/>
          <p:cNvSpPr/>
          <p:nvPr/>
        </p:nvSpPr>
        <p:spPr>
          <a:xfrm>
            <a:off x="1678265" y="3725391"/>
            <a:ext cx="3401278" cy="21698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just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8832D"/>
                </a:solidFill>
                <a:effectLst/>
                <a:uLnTx/>
                <a:uFillTx/>
                <a:cs typeface="+mn-ea"/>
                <a:sym typeface="+mn-lt"/>
              </a:rPr>
              <a:t>公司名</a:t>
            </a:r>
            <a:r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8832D"/>
                </a:solidFill>
                <a:effectLst/>
                <a:uLnTx/>
                <a:uFillTx/>
                <a:cs typeface="+mn-ea"/>
                <a:sym typeface="+mn-lt"/>
              </a:rPr>
              <a:t>称有</a:t>
            </a: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F8832D"/>
                </a:solidFill>
                <a:effectLst/>
                <a:uLnTx/>
                <a:uFillTx/>
                <a:cs typeface="+mn-ea"/>
                <a:sym typeface="+mn-lt"/>
              </a:rPr>
              <a:t>限公</a:t>
            </a:r>
            <a:r>
              <a:rPr kumimoji="0" lang="zh-CN" altLang="en-US" sz="1600" b="0" i="0" u="none" strike="noStrike" kern="0" cap="none" spc="0" normalizeH="0" baseline="0" noProof="0" dirty="0" smtClean="0">
                <a:ln>
                  <a:noFill/>
                </a:ln>
                <a:solidFill>
                  <a:srgbClr val="F8832D"/>
                </a:solidFill>
                <a:effectLst/>
                <a:uLnTx/>
                <a:uFillTx/>
                <a:cs typeface="+mn-ea"/>
                <a:sym typeface="+mn-lt"/>
              </a:rPr>
              <a:t>司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创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立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于</a:t>
            </a:r>
            <a:r>
              <a:rPr kumimoji="0" lang="en-US" altLang="zh-CN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XXXX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年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，专注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于</a:t>
            </a:r>
            <a:r>
              <a:rPr kumimoji="0" lang="en-US" altLang="zh-CN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XXXX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技术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的研究和开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发。</a:t>
            </a:r>
            <a:endParaRPr kumimoji="0" lang="en-US" altLang="zh-CN" sz="13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just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1300" b="0" i="0" u="none" strike="noStrike" kern="0" cap="none" spc="0" normalizeH="0" baseline="0" noProof="0" dirty="0" smtClean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  <a:p>
            <a:pPr lvl="0" algn="just">
              <a:lnSpc>
                <a:spcPts val="1800"/>
              </a:lnSpc>
              <a:defRPr/>
            </a:pP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公司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以“</a:t>
            </a:r>
            <a:r>
              <a:rPr kumimoji="0" lang="en-US" altLang="zh-CN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XXXXXXXXXX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”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为核心产品，形成了针对政府、企业、媒体等不行同业、不同规模、不同应用的五大系列产品和针对性解决方案，是国内最有影响力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的</a:t>
            </a:r>
            <a:r>
              <a:rPr kumimoji="0" lang="en-US" altLang="zh-CN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XXXXXX</a:t>
            </a:r>
            <a:r>
              <a:rPr kumimoji="0" lang="zh-CN" altLang="en-US" sz="13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技术</a:t>
            </a:r>
            <a:r>
              <a:rPr kumimoji="0" lang="zh-CN" altLang="en-US" sz="13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提供商。    </a:t>
            </a:r>
            <a:r>
              <a:rPr kumimoji="0" lang="zh-CN" altLang="en-US" sz="1300" b="0" i="0" u="none" strike="noStrike" kern="0" cap="none" spc="0" normalizeH="0" baseline="0" noProof="0">
                <a:ln>
                  <a:noFill/>
                </a:ln>
                <a:solidFill>
                  <a:sysClr val="window" lastClr="FFFFFF">
                    <a:lumMod val="50000"/>
                  </a:sysClr>
                </a:solidFill>
                <a:effectLst/>
                <a:uLnTx/>
                <a:uFillTx/>
                <a:cs typeface="+mn-ea"/>
                <a:sym typeface="+mn-lt"/>
              </a:rPr>
              <a:t> </a:t>
            </a:r>
            <a:r>
              <a:rPr lang="en-US" altLang="zh-CN" sz="1300" kern="0" smtClean="0">
                <a:solidFill>
                  <a:sysClr val="window" lastClr="FFFFFF">
                    <a:lumMod val="50000"/>
                  </a:sysClr>
                </a:solidFill>
                <a:cs typeface="+mn-ea"/>
                <a:sym typeface="+mn-lt"/>
              </a:rPr>
              <a:t>pp</a:t>
            </a:r>
            <a:r>
              <a:rPr lang="zh-CN" altLang="en-US" sz="1300" kern="0" smtClean="0">
                <a:solidFill>
                  <a:sysClr val="window" lastClr="FFFFFF">
                    <a:lumMod val="50000"/>
                  </a:sysClr>
                </a:solidFill>
                <a:cs typeface="+mn-ea"/>
                <a:sym typeface="+mn-lt"/>
              </a:rPr>
              <a:t>琦素材站</a:t>
            </a:r>
            <a:r>
              <a:rPr lang="en-US" altLang="zh-CN" sz="1300" kern="0" smtClean="0">
                <a:solidFill>
                  <a:sysClr val="window" lastClr="FFFFFF">
                    <a:lumMod val="50000"/>
                  </a:sysClr>
                </a:solidFill>
                <a:cs typeface="+mn-ea"/>
                <a:sym typeface="+mn-lt"/>
              </a:rPr>
              <a:t>https://shop152350920.taobao.com/</a:t>
            </a:r>
            <a:endParaRPr kumimoji="0" lang="en-US" altLang="zh-CN" sz="1300" b="0" i="0" u="none" strike="noStrike" kern="0" cap="none" spc="0" normalizeH="0" baseline="0" noProof="0" dirty="0">
              <a:ln>
                <a:noFill/>
              </a:ln>
              <a:solidFill>
                <a:sysClr val="window" lastClr="FFFFFF">
                  <a:lumMod val="50000"/>
                </a:sysClr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1" name="矩形 230"/>
          <p:cNvSpPr/>
          <p:nvPr/>
        </p:nvSpPr>
        <p:spPr>
          <a:xfrm>
            <a:off x="5924478" y="5789632"/>
            <a:ext cx="2196435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100" dirty="0" smtClean="0">
                <a:solidFill>
                  <a:srgbClr val="404652"/>
                </a:solidFill>
                <a:cs typeface="+mn-ea"/>
                <a:sym typeface="+mn-lt"/>
              </a:rPr>
              <a:t>WWW.COMPANYNAME.COM</a:t>
            </a:r>
            <a:endParaRPr lang="en-US" altLang="zh-CN" sz="1100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32" name="Rectangle 35"/>
          <p:cNvSpPr/>
          <p:nvPr/>
        </p:nvSpPr>
        <p:spPr>
          <a:xfrm rot="10800000">
            <a:off x="5184775" y="5590034"/>
            <a:ext cx="659219" cy="659219"/>
          </a:xfrm>
          <a:prstGeom prst="round2SameRect">
            <a:avLst/>
          </a:prstGeom>
          <a:solidFill>
            <a:srgbClr val="F8832D"/>
          </a:solidFill>
          <a:ln w="25400" cap="flat" cmpd="sng" algn="ctr">
            <a:noFill/>
            <a:prstDash val="solid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00B0F0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33" name="Freeform 1666"/>
          <p:cNvSpPr>
            <a:spLocks noEditPoints="1"/>
          </p:cNvSpPr>
          <p:nvPr/>
        </p:nvSpPr>
        <p:spPr bwMode="auto">
          <a:xfrm>
            <a:off x="5319915" y="5725968"/>
            <a:ext cx="388938" cy="388938"/>
          </a:xfrm>
          <a:custGeom>
            <a:avLst/>
            <a:gdLst>
              <a:gd name="T0" fmla="*/ 0 w 104"/>
              <a:gd name="T1" fmla="*/ 52 h 104"/>
              <a:gd name="T2" fmla="*/ 104 w 104"/>
              <a:gd name="T3" fmla="*/ 52 h 104"/>
              <a:gd name="T4" fmla="*/ 55 w 104"/>
              <a:gd name="T5" fmla="*/ 98 h 104"/>
              <a:gd name="T6" fmla="*/ 55 w 104"/>
              <a:gd name="T7" fmla="*/ 76 h 104"/>
              <a:gd name="T8" fmla="*/ 33 w 104"/>
              <a:gd name="T9" fmla="*/ 80 h 104"/>
              <a:gd name="T10" fmla="*/ 49 w 104"/>
              <a:gd name="T11" fmla="*/ 76 h 104"/>
              <a:gd name="T12" fmla="*/ 76 w 104"/>
              <a:gd name="T13" fmla="*/ 83 h 104"/>
              <a:gd name="T14" fmla="*/ 82 w 104"/>
              <a:gd name="T15" fmla="*/ 87 h 104"/>
              <a:gd name="T16" fmla="*/ 22 w 104"/>
              <a:gd name="T17" fmla="*/ 87 h 104"/>
              <a:gd name="T18" fmla="*/ 28 w 104"/>
              <a:gd name="T19" fmla="*/ 83 h 104"/>
              <a:gd name="T20" fmla="*/ 78 w 104"/>
              <a:gd name="T21" fmla="*/ 78 h 104"/>
              <a:gd name="T22" fmla="*/ 99 w 104"/>
              <a:gd name="T23" fmla="*/ 54 h 104"/>
              <a:gd name="T24" fmla="*/ 78 w 104"/>
              <a:gd name="T25" fmla="*/ 78 h 104"/>
              <a:gd name="T26" fmla="*/ 18 w 104"/>
              <a:gd name="T27" fmla="*/ 83 h 104"/>
              <a:gd name="T28" fmla="*/ 22 w 104"/>
              <a:gd name="T29" fmla="*/ 54 h 104"/>
              <a:gd name="T30" fmla="*/ 55 w 104"/>
              <a:gd name="T31" fmla="*/ 71 h 104"/>
              <a:gd name="T32" fmla="*/ 77 w 104"/>
              <a:gd name="T33" fmla="*/ 54 h 104"/>
              <a:gd name="T34" fmla="*/ 55 w 104"/>
              <a:gd name="T35" fmla="*/ 71 h 104"/>
              <a:gd name="T36" fmla="*/ 31 w 104"/>
              <a:gd name="T37" fmla="*/ 75 h 104"/>
              <a:gd name="T38" fmla="*/ 49 w 104"/>
              <a:gd name="T39" fmla="*/ 54 h 104"/>
              <a:gd name="T40" fmla="*/ 99 w 104"/>
              <a:gd name="T41" fmla="*/ 49 h 104"/>
              <a:gd name="T42" fmla="*/ 78 w 104"/>
              <a:gd name="T43" fmla="*/ 25 h 104"/>
              <a:gd name="T44" fmla="*/ 99 w 104"/>
              <a:gd name="T45" fmla="*/ 49 h 104"/>
              <a:gd name="T46" fmla="*/ 73 w 104"/>
              <a:gd name="T47" fmla="*/ 28 h 104"/>
              <a:gd name="T48" fmla="*/ 55 w 104"/>
              <a:gd name="T49" fmla="*/ 49 h 104"/>
              <a:gd name="T50" fmla="*/ 49 w 104"/>
              <a:gd name="T51" fmla="*/ 49 h 104"/>
              <a:gd name="T52" fmla="*/ 31 w 104"/>
              <a:gd name="T53" fmla="*/ 28 h 104"/>
              <a:gd name="T54" fmla="*/ 49 w 104"/>
              <a:gd name="T55" fmla="*/ 49 h 104"/>
              <a:gd name="T56" fmla="*/ 26 w 104"/>
              <a:gd name="T57" fmla="*/ 25 h 104"/>
              <a:gd name="T58" fmla="*/ 6 w 104"/>
              <a:gd name="T59" fmla="*/ 49 h 104"/>
              <a:gd name="T60" fmla="*/ 55 w 104"/>
              <a:gd name="T61" fmla="*/ 27 h 104"/>
              <a:gd name="T62" fmla="*/ 55 w 104"/>
              <a:gd name="T63" fmla="*/ 5 h 104"/>
              <a:gd name="T64" fmla="*/ 33 w 104"/>
              <a:gd name="T65" fmla="*/ 23 h 104"/>
              <a:gd name="T66" fmla="*/ 49 w 104"/>
              <a:gd name="T67" fmla="*/ 5 h 104"/>
              <a:gd name="T68" fmla="*/ 69 w 104"/>
              <a:gd name="T69" fmla="*/ 8 h 104"/>
              <a:gd name="T70" fmla="*/ 82 w 104"/>
              <a:gd name="T71" fmla="*/ 16 h 104"/>
              <a:gd name="T72" fmla="*/ 22 w 104"/>
              <a:gd name="T73" fmla="*/ 16 h 104"/>
              <a:gd name="T74" fmla="*/ 36 w 104"/>
              <a:gd name="T75" fmla="*/ 8 h 10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104" h="104">
                <a:moveTo>
                  <a:pt x="52" y="104"/>
                </a:moveTo>
                <a:cubicBezTo>
                  <a:pt x="24" y="104"/>
                  <a:pt x="0" y="80"/>
                  <a:pt x="0" y="52"/>
                </a:cubicBezTo>
                <a:cubicBezTo>
                  <a:pt x="0" y="23"/>
                  <a:pt x="24" y="0"/>
                  <a:pt x="52" y="0"/>
                </a:cubicBezTo>
                <a:cubicBezTo>
                  <a:pt x="81" y="0"/>
                  <a:pt x="104" y="23"/>
                  <a:pt x="104" y="52"/>
                </a:cubicBezTo>
                <a:cubicBezTo>
                  <a:pt x="104" y="80"/>
                  <a:pt x="81" y="104"/>
                  <a:pt x="52" y="104"/>
                </a:cubicBezTo>
                <a:close/>
                <a:moveTo>
                  <a:pt x="55" y="98"/>
                </a:moveTo>
                <a:cubicBezTo>
                  <a:pt x="61" y="96"/>
                  <a:pt x="67" y="90"/>
                  <a:pt x="71" y="80"/>
                </a:cubicBezTo>
                <a:cubicBezTo>
                  <a:pt x="66" y="78"/>
                  <a:pt x="61" y="77"/>
                  <a:pt x="55" y="76"/>
                </a:cubicBezTo>
                <a:lnTo>
                  <a:pt x="55" y="98"/>
                </a:lnTo>
                <a:close/>
                <a:moveTo>
                  <a:pt x="33" y="80"/>
                </a:moveTo>
                <a:cubicBezTo>
                  <a:pt x="37" y="90"/>
                  <a:pt x="43" y="96"/>
                  <a:pt x="49" y="98"/>
                </a:cubicBezTo>
                <a:cubicBezTo>
                  <a:pt x="49" y="76"/>
                  <a:pt x="49" y="76"/>
                  <a:pt x="49" y="76"/>
                </a:cubicBezTo>
                <a:cubicBezTo>
                  <a:pt x="44" y="77"/>
                  <a:pt x="38" y="78"/>
                  <a:pt x="33" y="80"/>
                </a:cubicBezTo>
                <a:close/>
                <a:moveTo>
                  <a:pt x="76" y="83"/>
                </a:moveTo>
                <a:cubicBezTo>
                  <a:pt x="74" y="88"/>
                  <a:pt x="72" y="92"/>
                  <a:pt x="69" y="95"/>
                </a:cubicBezTo>
                <a:cubicBezTo>
                  <a:pt x="74" y="93"/>
                  <a:pt x="78" y="91"/>
                  <a:pt x="82" y="87"/>
                </a:cubicBezTo>
                <a:cubicBezTo>
                  <a:pt x="80" y="86"/>
                  <a:pt x="78" y="84"/>
                  <a:pt x="76" y="83"/>
                </a:cubicBezTo>
                <a:close/>
                <a:moveTo>
                  <a:pt x="22" y="87"/>
                </a:moveTo>
                <a:cubicBezTo>
                  <a:pt x="26" y="91"/>
                  <a:pt x="31" y="93"/>
                  <a:pt x="36" y="95"/>
                </a:cubicBezTo>
                <a:cubicBezTo>
                  <a:pt x="33" y="92"/>
                  <a:pt x="30" y="88"/>
                  <a:pt x="28" y="83"/>
                </a:cubicBezTo>
                <a:cubicBezTo>
                  <a:pt x="26" y="84"/>
                  <a:pt x="24" y="86"/>
                  <a:pt x="22" y="87"/>
                </a:cubicBezTo>
                <a:close/>
                <a:moveTo>
                  <a:pt x="78" y="78"/>
                </a:moveTo>
                <a:cubicBezTo>
                  <a:pt x="81" y="79"/>
                  <a:pt x="84" y="81"/>
                  <a:pt x="86" y="83"/>
                </a:cubicBezTo>
                <a:cubicBezTo>
                  <a:pt x="94" y="75"/>
                  <a:pt x="98" y="65"/>
                  <a:pt x="99" y="54"/>
                </a:cubicBezTo>
                <a:cubicBezTo>
                  <a:pt x="82" y="54"/>
                  <a:pt x="82" y="54"/>
                  <a:pt x="82" y="54"/>
                </a:cubicBezTo>
                <a:cubicBezTo>
                  <a:pt x="82" y="63"/>
                  <a:pt x="81" y="71"/>
                  <a:pt x="78" y="78"/>
                </a:cubicBezTo>
                <a:close/>
                <a:moveTo>
                  <a:pt x="6" y="54"/>
                </a:moveTo>
                <a:cubicBezTo>
                  <a:pt x="6" y="65"/>
                  <a:pt x="11" y="75"/>
                  <a:pt x="18" y="83"/>
                </a:cubicBezTo>
                <a:cubicBezTo>
                  <a:pt x="21" y="81"/>
                  <a:pt x="23" y="79"/>
                  <a:pt x="26" y="78"/>
                </a:cubicBezTo>
                <a:cubicBezTo>
                  <a:pt x="24" y="71"/>
                  <a:pt x="22" y="63"/>
                  <a:pt x="22" y="54"/>
                </a:cubicBezTo>
                <a:lnTo>
                  <a:pt x="6" y="54"/>
                </a:lnTo>
                <a:close/>
                <a:moveTo>
                  <a:pt x="55" y="71"/>
                </a:moveTo>
                <a:cubicBezTo>
                  <a:pt x="61" y="71"/>
                  <a:pt x="68" y="73"/>
                  <a:pt x="73" y="75"/>
                </a:cubicBezTo>
                <a:cubicBezTo>
                  <a:pt x="75" y="69"/>
                  <a:pt x="77" y="62"/>
                  <a:pt x="77" y="54"/>
                </a:cubicBezTo>
                <a:cubicBezTo>
                  <a:pt x="55" y="54"/>
                  <a:pt x="55" y="54"/>
                  <a:pt x="55" y="54"/>
                </a:cubicBezTo>
                <a:lnTo>
                  <a:pt x="55" y="71"/>
                </a:lnTo>
                <a:close/>
                <a:moveTo>
                  <a:pt x="28" y="54"/>
                </a:moveTo>
                <a:cubicBezTo>
                  <a:pt x="28" y="62"/>
                  <a:pt x="29" y="69"/>
                  <a:pt x="31" y="75"/>
                </a:cubicBezTo>
                <a:cubicBezTo>
                  <a:pt x="37" y="73"/>
                  <a:pt x="43" y="71"/>
                  <a:pt x="49" y="71"/>
                </a:cubicBezTo>
                <a:cubicBezTo>
                  <a:pt x="49" y="54"/>
                  <a:pt x="49" y="54"/>
                  <a:pt x="49" y="54"/>
                </a:cubicBezTo>
                <a:lnTo>
                  <a:pt x="28" y="54"/>
                </a:lnTo>
                <a:close/>
                <a:moveTo>
                  <a:pt x="99" y="49"/>
                </a:moveTo>
                <a:cubicBezTo>
                  <a:pt x="98" y="38"/>
                  <a:pt x="94" y="28"/>
                  <a:pt x="86" y="20"/>
                </a:cubicBezTo>
                <a:cubicBezTo>
                  <a:pt x="84" y="22"/>
                  <a:pt x="81" y="24"/>
                  <a:pt x="78" y="25"/>
                </a:cubicBezTo>
                <a:cubicBezTo>
                  <a:pt x="81" y="33"/>
                  <a:pt x="82" y="41"/>
                  <a:pt x="82" y="49"/>
                </a:cubicBezTo>
                <a:lnTo>
                  <a:pt x="99" y="49"/>
                </a:lnTo>
                <a:close/>
                <a:moveTo>
                  <a:pt x="77" y="49"/>
                </a:moveTo>
                <a:cubicBezTo>
                  <a:pt x="77" y="42"/>
                  <a:pt x="75" y="34"/>
                  <a:pt x="73" y="28"/>
                </a:cubicBezTo>
                <a:cubicBezTo>
                  <a:pt x="68" y="31"/>
                  <a:pt x="61" y="32"/>
                  <a:pt x="55" y="32"/>
                </a:cubicBezTo>
                <a:cubicBezTo>
                  <a:pt x="55" y="49"/>
                  <a:pt x="55" y="49"/>
                  <a:pt x="55" y="49"/>
                </a:cubicBezTo>
                <a:lnTo>
                  <a:pt x="77" y="49"/>
                </a:lnTo>
                <a:close/>
                <a:moveTo>
                  <a:pt x="49" y="49"/>
                </a:moveTo>
                <a:cubicBezTo>
                  <a:pt x="49" y="32"/>
                  <a:pt x="49" y="32"/>
                  <a:pt x="49" y="32"/>
                </a:cubicBezTo>
                <a:cubicBezTo>
                  <a:pt x="43" y="32"/>
                  <a:pt x="37" y="31"/>
                  <a:pt x="31" y="28"/>
                </a:cubicBezTo>
                <a:cubicBezTo>
                  <a:pt x="29" y="34"/>
                  <a:pt x="28" y="42"/>
                  <a:pt x="28" y="49"/>
                </a:cubicBezTo>
                <a:lnTo>
                  <a:pt x="49" y="49"/>
                </a:lnTo>
                <a:close/>
                <a:moveTo>
                  <a:pt x="22" y="49"/>
                </a:moveTo>
                <a:cubicBezTo>
                  <a:pt x="22" y="41"/>
                  <a:pt x="24" y="33"/>
                  <a:pt x="26" y="25"/>
                </a:cubicBezTo>
                <a:cubicBezTo>
                  <a:pt x="23" y="24"/>
                  <a:pt x="21" y="22"/>
                  <a:pt x="18" y="20"/>
                </a:cubicBezTo>
                <a:cubicBezTo>
                  <a:pt x="11" y="28"/>
                  <a:pt x="6" y="38"/>
                  <a:pt x="6" y="49"/>
                </a:cubicBezTo>
                <a:lnTo>
                  <a:pt x="22" y="49"/>
                </a:lnTo>
                <a:close/>
                <a:moveTo>
                  <a:pt x="55" y="27"/>
                </a:moveTo>
                <a:cubicBezTo>
                  <a:pt x="61" y="27"/>
                  <a:pt x="66" y="25"/>
                  <a:pt x="71" y="23"/>
                </a:cubicBezTo>
                <a:cubicBezTo>
                  <a:pt x="67" y="13"/>
                  <a:pt x="61" y="7"/>
                  <a:pt x="55" y="5"/>
                </a:cubicBezTo>
                <a:lnTo>
                  <a:pt x="55" y="27"/>
                </a:lnTo>
                <a:close/>
                <a:moveTo>
                  <a:pt x="33" y="23"/>
                </a:moveTo>
                <a:cubicBezTo>
                  <a:pt x="38" y="25"/>
                  <a:pt x="44" y="27"/>
                  <a:pt x="49" y="27"/>
                </a:cubicBezTo>
                <a:cubicBezTo>
                  <a:pt x="49" y="5"/>
                  <a:pt x="49" y="5"/>
                  <a:pt x="49" y="5"/>
                </a:cubicBezTo>
                <a:cubicBezTo>
                  <a:pt x="43" y="7"/>
                  <a:pt x="37" y="13"/>
                  <a:pt x="33" y="23"/>
                </a:cubicBezTo>
                <a:close/>
                <a:moveTo>
                  <a:pt x="69" y="8"/>
                </a:moveTo>
                <a:cubicBezTo>
                  <a:pt x="72" y="11"/>
                  <a:pt x="74" y="15"/>
                  <a:pt x="76" y="20"/>
                </a:cubicBezTo>
                <a:cubicBezTo>
                  <a:pt x="78" y="19"/>
                  <a:pt x="80" y="18"/>
                  <a:pt x="82" y="16"/>
                </a:cubicBezTo>
                <a:cubicBezTo>
                  <a:pt x="78" y="13"/>
                  <a:pt x="74" y="10"/>
                  <a:pt x="69" y="8"/>
                </a:cubicBezTo>
                <a:close/>
                <a:moveTo>
                  <a:pt x="22" y="16"/>
                </a:moveTo>
                <a:cubicBezTo>
                  <a:pt x="24" y="18"/>
                  <a:pt x="26" y="19"/>
                  <a:pt x="28" y="20"/>
                </a:cubicBezTo>
                <a:cubicBezTo>
                  <a:pt x="30" y="15"/>
                  <a:pt x="33" y="11"/>
                  <a:pt x="36" y="8"/>
                </a:cubicBezTo>
                <a:cubicBezTo>
                  <a:pt x="31" y="10"/>
                  <a:pt x="26" y="13"/>
                  <a:pt x="22" y="16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18" name="TextBox 217"/>
          <p:cNvSpPr txBox="1"/>
          <p:nvPr/>
        </p:nvSpPr>
        <p:spPr>
          <a:xfrm>
            <a:off x="5182134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公司简介</a:t>
            </a:r>
          </a:p>
        </p:txBody>
      </p:sp>
      <p:grpSp>
        <p:nvGrpSpPr>
          <p:cNvPr id="219" name="组合 218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20" name="组合 219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24" name="五角星 223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25" name="五角星 224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4" name="五角星 233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5" name="五角星 234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36" name="五角星 235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21" name="组合 220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22" name="直接连接符 221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3" name="直接连接符 222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1035514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500"/>
                                        <p:tgtEl>
                                          <p:spTgt spid="2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2" dur="500"/>
                                        <p:tgtEl>
                                          <p:spTgt spid="2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1500"/>
                            </p:stCondLst>
                            <p:childTnLst>
                              <p:par>
                                <p:cTn id="24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2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50"/>
                                        <p:tgtEl>
                                          <p:spTgt spid="2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5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50" fill="hold"/>
                                        <p:tgtEl>
                                          <p:spTgt spid="2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600"/>
                            </p:stCondLst>
                            <p:childTnLst>
                              <p:par>
                                <p:cTn id="35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2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3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4350"/>
                            </p:stCondLst>
                            <p:childTnLst>
                              <p:par>
                                <p:cTn id="47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/>
                                        <p:tgtEl>
                                          <p:spTgt spid="2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50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6" grpId="0" animBg="1"/>
      <p:bldP spid="227" grpId="0" animBg="1"/>
      <p:bldP spid="228" grpId="0"/>
      <p:bldP spid="229" grpId="0"/>
      <p:bldP spid="230" grpId="0"/>
      <p:bldP spid="231" grpId="0"/>
      <p:bldP spid="232" grpId="0" animBg="1"/>
      <p:bldP spid="233" grpId="0" animBg="1"/>
      <p:bldP spid="21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TextBox 10"/>
          <p:cNvSpPr txBox="1"/>
          <p:nvPr/>
        </p:nvSpPr>
        <p:spPr>
          <a:xfrm>
            <a:off x="4925120" y="3195908"/>
            <a:ext cx="6163480" cy="21441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000"/>
              </a:lnSpc>
            </a:pPr>
            <a:r>
              <a:rPr lang="zh-CN" altLang="en-US" sz="1300" dirty="0">
                <a:cs typeface="+mn-ea"/>
                <a:sym typeface="+mn-lt"/>
              </a:rPr>
              <a:t>我们是一支充满激情、志向远大、怀揣梦想的团队，也是一个思维活跃、朝气蓬勃、团结互助的大家庭</a:t>
            </a:r>
            <a:r>
              <a:rPr lang="zh-CN" altLang="en-US" sz="1300" dirty="0" smtClean="0">
                <a:cs typeface="+mn-ea"/>
                <a:sym typeface="+mn-lt"/>
              </a:rPr>
              <a:t>。</a:t>
            </a:r>
            <a:endParaRPr lang="en-US" altLang="zh-CN" sz="1300" dirty="0" smtClean="0">
              <a:cs typeface="+mn-ea"/>
              <a:sym typeface="+mn-lt"/>
            </a:endParaRPr>
          </a:p>
          <a:p>
            <a:pPr>
              <a:lnSpc>
                <a:spcPts val="2000"/>
              </a:lnSpc>
            </a:pPr>
            <a:endParaRPr lang="en-US" altLang="zh-CN" sz="1300" dirty="0">
              <a:cs typeface="+mn-ea"/>
              <a:sym typeface="+mn-lt"/>
            </a:endParaRPr>
          </a:p>
          <a:p>
            <a:pPr>
              <a:lnSpc>
                <a:spcPts val="2000"/>
              </a:lnSpc>
            </a:pPr>
            <a:r>
              <a:rPr lang="zh-CN" altLang="en-US" sz="1300" dirty="0" smtClean="0">
                <a:cs typeface="+mn-ea"/>
                <a:sym typeface="+mn-lt"/>
              </a:rPr>
              <a:t>我们</a:t>
            </a:r>
            <a:r>
              <a:rPr lang="zh-CN" altLang="en-US" sz="1300" dirty="0">
                <a:cs typeface="+mn-ea"/>
                <a:sym typeface="+mn-lt"/>
              </a:rPr>
              <a:t>的核心团队成员分别来自国内一流的互联网公司和金融服务公司</a:t>
            </a:r>
            <a:r>
              <a:rPr lang="zh-CN" altLang="en-US" sz="1300" dirty="0" smtClean="0">
                <a:cs typeface="+mn-ea"/>
                <a:sym typeface="+mn-lt"/>
              </a:rPr>
              <a:t>，</a:t>
            </a:r>
            <a:r>
              <a:rPr lang="zh-CN" altLang="en-US" sz="1300" dirty="0">
                <a:cs typeface="+mn-ea"/>
                <a:sym typeface="+mn-lt"/>
              </a:rPr>
              <a:t>用各自领域的特长与勤奋推动中国公益教育的不断</a:t>
            </a:r>
            <a:r>
              <a:rPr lang="zh-CN" altLang="en-US" sz="1300" dirty="0" smtClean="0">
                <a:cs typeface="+mn-ea"/>
                <a:sym typeface="+mn-lt"/>
              </a:rPr>
              <a:t>发展，</a:t>
            </a:r>
            <a:r>
              <a:rPr lang="zh-CN" altLang="en-US" sz="1300" dirty="0">
                <a:cs typeface="+mn-ea"/>
                <a:sym typeface="+mn-lt"/>
              </a:rPr>
              <a:t>目前</a:t>
            </a:r>
            <a:r>
              <a:rPr lang="zh-CN" altLang="en-US" sz="1300" dirty="0" smtClean="0">
                <a:cs typeface="+mn-ea"/>
                <a:sym typeface="+mn-lt"/>
              </a:rPr>
              <a:t>，我们拥有</a:t>
            </a:r>
            <a:r>
              <a:rPr lang="en-US" altLang="zh-CN" sz="1300" dirty="0" smtClean="0">
                <a:cs typeface="+mn-ea"/>
                <a:sym typeface="+mn-lt"/>
              </a:rPr>
              <a:t>56</a:t>
            </a:r>
            <a:r>
              <a:rPr lang="zh-CN" altLang="en-US" sz="1300" dirty="0" smtClean="0">
                <a:cs typeface="+mn-ea"/>
                <a:sym typeface="+mn-lt"/>
              </a:rPr>
              <a:t>名</a:t>
            </a:r>
            <a:r>
              <a:rPr lang="zh-CN" altLang="en-US" sz="1300" dirty="0">
                <a:cs typeface="+mn-ea"/>
                <a:sym typeface="+mn-lt"/>
              </a:rPr>
              <a:t>全</a:t>
            </a:r>
            <a:r>
              <a:rPr lang="zh-CN" altLang="en-US" sz="1300" dirty="0" smtClean="0">
                <a:cs typeface="+mn-ea"/>
                <a:sym typeface="+mn-lt"/>
              </a:rPr>
              <a:t>职员工。</a:t>
            </a:r>
            <a:endParaRPr lang="en-US" altLang="zh-CN" sz="1300" dirty="0" smtClean="0">
              <a:cs typeface="+mn-ea"/>
              <a:sym typeface="+mn-lt"/>
            </a:endParaRPr>
          </a:p>
          <a:p>
            <a:pPr>
              <a:lnSpc>
                <a:spcPts val="2000"/>
              </a:lnSpc>
            </a:pPr>
            <a:endParaRPr lang="en-US" altLang="zh-CN" sz="1300" dirty="0" smtClean="0">
              <a:cs typeface="+mn-ea"/>
              <a:sym typeface="+mn-lt"/>
            </a:endParaRPr>
          </a:p>
          <a:p>
            <a:pPr>
              <a:lnSpc>
                <a:spcPts val="2000"/>
              </a:lnSpc>
            </a:pPr>
            <a:r>
              <a:rPr lang="zh-CN" altLang="en-US" sz="1300" dirty="0" smtClean="0">
                <a:cs typeface="+mn-ea"/>
                <a:sym typeface="+mn-lt"/>
              </a:rPr>
              <a:t>我们相信，当</a:t>
            </a:r>
            <a:r>
              <a:rPr lang="zh-CN" altLang="en-US" sz="1300" dirty="0">
                <a:cs typeface="+mn-ea"/>
                <a:sym typeface="+mn-lt"/>
              </a:rPr>
              <a:t>传统金融理念与互联网思维相遇时，碰撞所产生的灵感必将开创互联网金融行业的</a:t>
            </a:r>
            <a:r>
              <a:rPr lang="zh-CN" altLang="en-US" sz="1300">
                <a:cs typeface="+mn-ea"/>
                <a:sym typeface="+mn-lt"/>
              </a:rPr>
              <a:t>新纪元</a:t>
            </a:r>
            <a:r>
              <a:rPr lang="zh-CN" altLang="en-US" sz="1300" smtClean="0">
                <a:cs typeface="+mn-ea"/>
                <a:sym typeface="+mn-lt"/>
              </a:rPr>
              <a:t>。</a:t>
            </a:r>
            <a:r>
              <a:rPr lang="en-US" altLang="zh-CN" sz="1300" smtClean="0">
                <a:cs typeface="+mn-ea"/>
                <a:sym typeface="+mn-lt"/>
              </a:rPr>
              <a:t>pp</a:t>
            </a:r>
            <a:r>
              <a:rPr lang="zh-CN" altLang="en-US" sz="1300" smtClean="0">
                <a:cs typeface="+mn-ea"/>
                <a:sym typeface="+mn-lt"/>
              </a:rPr>
              <a:t>琦素材站</a:t>
            </a:r>
            <a:r>
              <a:rPr lang="en-US" altLang="zh-CN" sz="1300" smtClean="0">
                <a:cs typeface="+mn-ea"/>
                <a:sym typeface="+mn-lt"/>
              </a:rPr>
              <a:t>https://shop152350920.taobao.com/</a:t>
            </a:r>
            <a:endParaRPr lang="en-US" altLang="zh-CN" sz="1300" dirty="0">
              <a:solidFill>
                <a:schemeClr val="bg1">
                  <a:lumMod val="50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19" name="TextBox 4"/>
          <p:cNvSpPr txBox="1"/>
          <p:nvPr/>
        </p:nvSpPr>
        <p:spPr>
          <a:xfrm>
            <a:off x="4925120" y="2271548"/>
            <a:ext cx="30572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rgbClr val="404652"/>
                </a:solidFill>
                <a:cs typeface="+mn-ea"/>
                <a:sym typeface="+mn-lt"/>
              </a:rPr>
              <a:t>这里输入团队名称</a:t>
            </a:r>
            <a:endParaRPr lang="zh-CN" altLang="en-US" sz="2800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grpSp>
        <p:nvGrpSpPr>
          <p:cNvPr id="220" name="组合 219"/>
          <p:cNvGrpSpPr/>
          <p:nvPr/>
        </p:nvGrpSpPr>
        <p:grpSpPr>
          <a:xfrm>
            <a:off x="1629676" y="1572816"/>
            <a:ext cx="2989306" cy="4620830"/>
            <a:chOff x="178111" y="1301757"/>
            <a:chExt cx="3456385" cy="5342835"/>
          </a:xfrm>
          <a:effectLst>
            <a:outerShdw blurRad="76200" dir="13500000" sy="23000" kx="1200000" algn="br" rotWithShape="0">
              <a:prstClr val="black">
                <a:alpha val="20000"/>
              </a:prstClr>
            </a:outerShdw>
          </a:effectLst>
          <a:scene3d>
            <a:camera prst="perspectiveRight" fov="6600000">
              <a:rot lat="0" lon="20399991" rev="0"/>
            </a:camera>
            <a:lightRig rig="threePt" dir="t"/>
          </a:scene3d>
        </p:grpSpPr>
        <p:sp>
          <p:nvSpPr>
            <p:cNvPr id="221" name="圆角矩形 220"/>
            <p:cNvSpPr/>
            <p:nvPr/>
          </p:nvSpPr>
          <p:spPr>
            <a:xfrm>
              <a:off x="178112" y="1301757"/>
              <a:ext cx="3456384" cy="5328592"/>
            </a:xfrm>
            <a:prstGeom prst="roundRect">
              <a:avLst>
                <a:gd name="adj" fmla="val 2902"/>
              </a:avLst>
            </a:prstGeom>
            <a:blipFill dpi="0" rotWithShape="1">
              <a:blip r:embed="rId4" cstate="print"/>
              <a:srcRect/>
              <a:stretch>
                <a:fillRect l="-40000" r="-30000"/>
              </a:stretch>
            </a:blipFill>
            <a:ln>
              <a:noFill/>
            </a:ln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2" name="圆角矩形 221"/>
            <p:cNvSpPr/>
            <p:nvPr/>
          </p:nvSpPr>
          <p:spPr>
            <a:xfrm>
              <a:off x="178111" y="1316000"/>
              <a:ext cx="3456384" cy="5328592"/>
            </a:xfrm>
            <a:prstGeom prst="roundRect">
              <a:avLst>
                <a:gd name="adj" fmla="val 1984"/>
              </a:avLst>
            </a:prstGeom>
            <a:solidFill>
              <a:schemeClr val="tx1">
                <a:lumMod val="95000"/>
                <a:lumOff val="5000"/>
                <a:alpha val="75000"/>
              </a:schemeClr>
            </a:solidFill>
            <a:ln>
              <a:noFill/>
            </a:ln>
            <a:sp3d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3" name="TextBox 12"/>
            <p:cNvSpPr txBox="1"/>
            <p:nvPr/>
          </p:nvSpPr>
          <p:spPr>
            <a:xfrm>
              <a:off x="429828" y="4063464"/>
              <a:ext cx="2952952" cy="427040"/>
            </a:xfrm>
            <a:prstGeom prst="rect">
              <a:avLst/>
            </a:prstGeom>
            <a:noFill/>
            <a:sp3d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800" spc="300" dirty="0" smtClean="0">
                  <a:solidFill>
                    <a:srgbClr val="F8832D"/>
                  </a:solidFill>
                  <a:cs typeface="+mn-ea"/>
                  <a:sym typeface="+mn-lt"/>
                </a:rPr>
                <a:t>不断超越  追求完美</a:t>
              </a:r>
              <a:endParaRPr lang="zh-CN" altLang="en-US" sz="1800" spc="300" dirty="0">
                <a:solidFill>
                  <a:srgbClr val="F8832D"/>
                </a:solidFill>
                <a:cs typeface="+mn-ea"/>
                <a:sym typeface="+mn-lt"/>
              </a:endParaRPr>
            </a:p>
          </p:txBody>
        </p:sp>
        <p:sp>
          <p:nvSpPr>
            <p:cNvPr id="224" name="TextBox 11"/>
            <p:cNvSpPr txBox="1"/>
            <p:nvPr/>
          </p:nvSpPr>
          <p:spPr>
            <a:xfrm>
              <a:off x="500261" y="3375323"/>
              <a:ext cx="2812088" cy="604973"/>
            </a:xfrm>
            <a:prstGeom prst="rect">
              <a:avLst/>
            </a:prstGeom>
            <a:noFill/>
            <a:sp3d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cs typeface="+mn-ea"/>
                  <a:sym typeface="+mn-lt"/>
                </a:rPr>
                <a:t>CONTINUE TO SURPASS</a:t>
              </a:r>
            </a:p>
            <a:p>
              <a:pPr algn="ctr"/>
              <a:r>
                <a:rPr lang="en-US" altLang="zh-CN" sz="1400" dirty="0" smtClean="0">
                  <a:solidFill>
                    <a:schemeClr val="bg1"/>
                  </a:solidFill>
                  <a:cs typeface="+mn-ea"/>
                  <a:sym typeface="+mn-lt"/>
                </a:rPr>
                <a:t> PURSUIT OF PERFECTION</a:t>
              </a:r>
              <a:endParaRPr lang="zh-CN" altLang="en-US" sz="1400" dirty="0">
                <a:solidFill>
                  <a:schemeClr val="bg1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25" name="TextBox 4"/>
          <p:cNvSpPr txBox="1"/>
          <p:nvPr/>
        </p:nvSpPr>
        <p:spPr>
          <a:xfrm>
            <a:off x="4925120" y="2697140"/>
            <a:ext cx="25981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dirty="0" smtClean="0">
                <a:solidFill>
                  <a:srgbClr val="F8832D"/>
                </a:solidFill>
                <a:cs typeface="+mn-ea"/>
                <a:sym typeface="+mn-lt"/>
              </a:rPr>
              <a:t>ADD YOUR TEAM NAME</a:t>
            </a:r>
            <a:endParaRPr lang="zh-CN" altLang="en-US" sz="1600" dirty="0">
              <a:solidFill>
                <a:srgbClr val="F8832D"/>
              </a:solidFill>
              <a:cs typeface="+mn-ea"/>
              <a:sym typeface="+mn-lt"/>
            </a:endParaRPr>
          </a:p>
        </p:txBody>
      </p:sp>
      <p:sp>
        <p:nvSpPr>
          <p:cNvPr id="238" name="TextBox 237"/>
          <p:cNvSpPr txBox="1"/>
          <p:nvPr/>
        </p:nvSpPr>
        <p:spPr>
          <a:xfrm>
            <a:off x="5182132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团队介绍</a:t>
            </a:r>
          </a:p>
        </p:txBody>
      </p:sp>
      <p:grpSp>
        <p:nvGrpSpPr>
          <p:cNvPr id="239" name="组合 238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40" name="组合 239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44" name="五角星 243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5" name="五角星 244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6" name="五角星 245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7" name="五角星 246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8" name="五角星 247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1" name="组合 240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42" name="直接连接符 241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直接连接符 242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732771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2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75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75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75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750" fill="hold"/>
                                        <p:tgtEl>
                                          <p:spTgt spid="2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750"/>
                                        <p:tgtEl>
                                          <p:spTgt spid="2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75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750" fill="hold"/>
                                        <p:tgtEl>
                                          <p:spTgt spid="2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250"/>
                            </p:stCondLst>
                            <p:childTnLst>
                              <p:par>
                                <p:cTn id="34" presetID="22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6" dur="5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8" grpId="0"/>
      <p:bldP spid="219" grpId="0"/>
      <p:bldP spid="225" grpId="0"/>
      <p:bldP spid="23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Oval 12"/>
          <p:cNvSpPr>
            <a:spLocks noChangeAspect="1"/>
          </p:cNvSpPr>
          <p:nvPr/>
        </p:nvSpPr>
        <p:spPr>
          <a:xfrm>
            <a:off x="4048372" y="2064262"/>
            <a:ext cx="1439438" cy="1440333"/>
          </a:xfrm>
          <a:prstGeom prst="ellipse">
            <a:avLst/>
          </a:prstGeom>
          <a:blipFill dpi="0" rotWithShape="1">
            <a:blip r:embed="rId4" cstate="print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rcRect/>
            <a:stretch>
              <a:fillRect b="-28000"/>
            </a:stretch>
          </a:blipFill>
          <a:ln w="25400" cap="flat" cmpd="sng" algn="ctr">
            <a:solidFill>
              <a:srgbClr val="0266B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id-ID" sz="2400" kern="0">
              <a:solidFill>
                <a:sysClr val="window" lastClr="FFFFFF">
                  <a:lumMod val="65000"/>
                </a:sysClr>
              </a:solidFill>
              <a:cs typeface="+mn-ea"/>
              <a:sym typeface="+mn-lt"/>
            </a:endParaRPr>
          </a:p>
        </p:txBody>
      </p:sp>
      <p:sp>
        <p:nvSpPr>
          <p:cNvPr id="239" name="Content Placeholder 7"/>
          <p:cNvSpPr txBox="1">
            <a:spLocks noChangeAspect="1"/>
          </p:cNvSpPr>
          <p:nvPr/>
        </p:nvSpPr>
        <p:spPr>
          <a:xfrm>
            <a:off x="4131785" y="3748486"/>
            <a:ext cx="1259508" cy="42483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80000"/>
              </a:lnSpc>
              <a:buNone/>
              <a:defRPr/>
            </a:pPr>
            <a:r>
              <a:rPr lang="en-US" altLang="zh-CN" sz="1200" dirty="0">
                <a:solidFill>
                  <a:srgbClr val="404652"/>
                </a:solidFill>
                <a:cs typeface="+mn-ea"/>
                <a:sym typeface="+mn-lt"/>
              </a:rPr>
              <a:t>Add Name</a:t>
            </a:r>
          </a:p>
          <a:p>
            <a:pPr marL="0" lvl="0" indent="0" algn="ctr">
              <a:lnSpc>
                <a:spcPct val="80000"/>
              </a:lnSpc>
              <a:buNone/>
              <a:defRPr/>
            </a:pPr>
            <a:r>
              <a:rPr lang="zh-CN" altLang="en-US" sz="1200" dirty="0">
                <a:solidFill>
                  <a:srgbClr val="404652"/>
                </a:solidFill>
                <a:cs typeface="+mn-ea"/>
                <a:sym typeface="+mn-lt"/>
              </a:rPr>
              <a:t>输入职务</a:t>
            </a:r>
            <a:endParaRPr lang="en-US" altLang="zh-CN" sz="1400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40" name="Oval 28"/>
          <p:cNvSpPr>
            <a:spLocks noChangeAspect="1"/>
          </p:cNvSpPr>
          <p:nvPr/>
        </p:nvSpPr>
        <p:spPr>
          <a:xfrm>
            <a:off x="6698451" y="2064262"/>
            <a:ext cx="1439438" cy="1440333"/>
          </a:xfrm>
          <a:prstGeom prst="ellipse">
            <a:avLst/>
          </a:prstGeom>
          <a:blipFill dpi="0" rotWithShape="1"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artisticBlur radius="4"/>
                      </a14:imgEffect>
                    </a14:imgLayer>
                  </a14:imgProps>
                </a:ext>
              </a:extLst>
            </a:blip>
            <a:srcRect/>
            <a:stretch>
              <a:fillRect l="-52000" r="-10000" b="-7000"/>
            </a:stretch>
          </a:blipFill>
          <a:ln w="25400" cap="flat" cmpd="sng" algn="ctr">
            <a:solidFill>
              <a:srgbClr val="0266B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id-ID" sz="2400" kern="0">
              <a:solidFill>
                <a:sysClr val="window" lastClr="FFFFFF">
                  <a:lumMod val="65000"/>
                </a:sysClr>
              </a:solidFill>
              <a:cs typeface="+mn-ea"/>
              <a:sym typeface="+mn-lt"/>
            </a:endParaRPr>
          </a:p>
        </p:txBody>
      </p:sp>
      <p:sp>
        <p:nvSpPr>
          <p:cNvPr id="241" name="Content Placeholder 7"/>
          <p:cNvSpPr txBox="1">
            <a:spLocks noChangeAspect="1"/>
          </p:cNvSpPr>
          <p:nvPr/>
        </p:nvSpPr>
        <p:spPr>
          <a:xfrm>
            <a:off x="6775313" y="3748486"/>
            <a:ext cx="1259508" cy="42483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80000"/>
              </a:lnSpc>
              <a:buNone/>
              <a:defRPr/>
            </a:pPr>
            <a:r>
              <a:rPr lang="en-US" altLang="zh-CN" sz="1200" dirty="0">
                <a:solidFill>
                  <a:srgbClr val="404652"/>
                </a:solidFill>
                <a:cs typeface="+mn-ea"/>
                <a:sym typeface="+mn-lt"/>
              </a:rPr>
              <a:t>Add Name</a:t>
            </a:r>
          </a:p>
          <a:p>
            <a:pPr marL="0" lvl="0" indent="0" algn="ctr">
              <a:lnSpc>
                <a:spcPct val="80000"/>
              </a:lnSpc>
              <a:buNone/>
              <a:defRPr/>
            </a:pPr>
            <a:r>
              <a:rPr lang="zh-CN" altLang="en-US" sz="1200" dirty="0">
                <a:solidFill>
                  <a:srgbClr val="404652"/>
                </a:solidFill>
                <a:cs typeface="+mn-ea"/>
                <a:sym typeface="+mn-lt"/>
              </a:rPr>
              <a:t>输入职务</a:t>
            </a:r>
            <a:endParaRPr lang="en-US" altLang="zh-CN" sz="1400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sp>
        <p:nvSpPr>
          <p:cNvPr id="242" name="Oval 36"/>
          <p:cNvSpPr>
            <a:spLocks/>
          </p:cNvSpPr>
          <p:nvPr/>
        </p:nvSpPr>
        <p:spPr>
          <a:xfrm>
            <a:off x="1398293" y="2064262"/>
            <a:ext cx="1439438" cy="1440333"/>
          </a:xfrm>
          <a:prstGeom prst="ellipse">
            <a:avLst/>
          </a:prstGeom>
          <a:blipFill>
            <a:blip r:embed="rId8" cstate="print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tretch>
              <a:fillRect/>
            </a:stretch>
          </a:blipFill>
          <a:ln w="25400" cap="flat" cmpd="sng" algn="ctr">
            <a:solidFill>
              <a:srgbClr val="0266B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id-ID" sz="2400" kern="0">
              <a:solidFill>
                <a:sysClr val="window" lastClr="FFFFFF">
                  <a:lumMod val="65000"/>
                </a:sysClr>
              </a:solidFill>
              <a:cs typeface="+mn-ea"/>
              <a:sym typeface="+mn-lt"/>
            </a:endParaRPr>
          </a:p>
        </p:txBody>
      </p:sp>
      <p:sp>
        <p:nvSpPr>
          <p:cNvPr id="243" name="Content Placeholder 7"/>
          <p:cNvSpPr txBox="1">
            <a:spLocks noChangeAspect="1"/>
          </p:cNvSpPr>
          <p:nvPr/>
        </p:nvSpPr>
        <p:spPr>
          <a:xfrm>
            <a:off x="1488257" y="3748486"/>
            <a:ext cx="1259508" cy="42483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en-US" altLang="zh-CN" sz="1200" noProof="0" dirty="0" smtClean="0">
                <a:solidFill>
                  <a:srgbClr val="404652"/>
                </a:solidFill>
                <a:cs typeface="+mn-ea"/>
                <a:sym typeface="+mn-lt"/>
              </a:rPr>
              <a:t>Add Name</a:t>
            </a:r>
          </a:p>
          <a:p>
            <a:pPr marL="0" marR="0" lvl="0" indent="0" algn="ctr" defTabSz="914400" rtl="0" eaLnBrk="1" fontAlgn="auto" latinLnBrk="0" hangingPunct="1">
              <a:lnSpc>
                <a:spcPct val="8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itchFamily="34" charset="0"/>
              <a:buNone/>
              <a:tabLst/>
              <a:defRPr/>
            </a:pPr>
            <a:r>
              <a:rPr lang="zh-CN" altLang="en-US" sz="1200" noProof="0" dirty="0" smtClean="0">
                <a:solidFill>
                  <a:srgbClr val="404652"/>
                </a:solidFill>
                <a:cs typeface="+mn-ea"/>
                <a:sym typeface="+mn-lt"/>
              </a:rPr>
              <a:t>输入职务</a:t>
            </a:r>
            <a:endParaRPr kumimoji="0" lang="en-US" sz="1400" i="0" u="none" strike="noStrike" kern="1200" cap="none" spc="0" normalizeH="0" baseline="0" noProof="0" dirty="0" smtClean="0">
              <a:ln>
                <a:noFill/>
              </a:ln>
              <a:solidFill>
                <a:srgbClr val="404652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4" name="Oval 44"/>
          <p:cNvSpPr>
            <a:spLocks noChangeAspect="1"/>
          </p:cNvSpPr>
          <p:nvPr/>
        </p:nvSpPr>
        <p:spPr>
          <a:xfrm>
            <a:off x="9348529" y="2064262"/>
            <a:ext cx="1439438" cy="1440333"/>
          </a:xfrm>
          <a:prstGeom prst="ellipse">
            <a:avLst/>
          </a:prstGeom>
          <a:blipFill dpi="0" rotWithShape="1">
            <a:blip r:embed="rId10" cstate="print">
              <a:extLst>
                <a:ext uri="{BEBA8EAE-BF5A-486C-A8C5-ECC9F3942E4B}">
                  <a14:imgProps xmlns:a14="http://schemas.microsoft.com/office/drawing/2010/main">
                    <a14:imgLayer r:embed="rId11">
                      <a14:imgEffect>
                        <a14:artisticBlur/>
                      </a14:imgEffect>
                    </a14:imgLayer>
                  </a14:imgProps>
                </a:ext>
              </a:extLst>
            </a:blip>
            <a:srcRect/>
            <a:tile tx="-76200" ty="641350" sx="30000" sy="30000" flip="none" algn="ctr"/>
          </a:blipFill>
          <a:ln w="25400" cap="flat" cmpd="sng" algn="ctr">
            <a:solidFill>
              <a:srgbClr val="0266B4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algn="ctr"/>
            <a:endParaRPr lang="id-ID" sz="2400" kern="0">
              <a:solidFill>
                <a:sysClr val="window" lastClr="FFFFFF">
                  <a:lumMod val="65000"/>
                </a:sysClr>
              </a:solidFill>
              <a:cs typeface="+mn-ea"/>
              <a:sym typeface="+mn-lt"/>
            </a:endParaRPr>
          </a:p>
        </p:txBody>
      </p:sp>
      <p:sp>
        <p:nvSpPr>
          <p:cNvPr id="245" name="Content Placeholder 7"/>
          <p:cNvSpPr txBox="1">
            <a:spLocks noChangeAspect="1"/>
          </p:cNvSpPr>
          <p:nvPr/>
        </p:nvSpPr>
        <p:spPr>
          <a:xfrm>
            <a:off x="9418842" y="3748486"/>
            <a:ext cx="1259508" cy="424830"/>
          </a:xfrm>
          <a:prstGeom prst="rect">
            <a:avLst/>
          </a:prstGeom>
        </p:spPr>
        <p:txBody>
          <a:bodyPr vert="horz" wrap="square" lIns="91440" tIns="45720" rIns="91440" bIns="45720" rtlCol="0">
            <a:sp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lvl="0" indent="0" algn="ctr">
              <a:lnSpc>
                <a:spcPct val="80000"/>
              </a:lnSpc>
              <a:buNone/>
              <a:defRPr/>
            </a:pPr>
            <a:r>
              <a:rPr lang="en-US" altLang="zh-CN" sz="1200" dirty="0">
                <a:solidFill>
                  <a:srgbClr val="404652"/>
                </a:solidFill>
                <a:cs typeface="+mn-ea"/>
                <a:sym typeface="+mn-lt"/>
              </a:rPr>
              <a:t>Add Name</a:t>
            </a:r>
          </a:p>
          <a:p>
            <a:pPr marL="0" lvl="0" indent="0" algn="ctr">
              <a:lnSpc>
                <a:spcPct val="80000"/>
              </a:lnSpc>
              <a:buNone/>
              <a:defRPr/>
            </a:pPr>
            <a:r>
              <a:rPr lang="zh-CN" altLang="en-US" sz="1200" dirty="0">
                <a:solidFill>
                  <a:srgbClr val="404652"/>
                </a:solidFill>
                <a:cs typeface="+mn-ea"/>
                <a:sym typeface="+mn-lt"/>
              </a:rPr>
              <a:t>输入职务</a:t>
            </a:r>
            <a:endParaRPr lang="en-US" altLang="zh-CN" sz="1400" dirty="0">
              <a:solidFill>
                <a:srgbClr val="404652"/>
              </a:solidFill>
              <a:cs typeface="+mn-ea"/>
              <a:sym typeface="+mn-lt"/>
            </a:endParaRPr>
          </a:p>
        </p:txBody>
      </p:sp>
      <p:cxnSp>
        <p:nvCxnSpPr>
          <p:cNvPr id="246" name="Straight Connector 52"/>
          <p:cNvCxnSpPr/>
          <p:nvPr/>
        </p:nvCxnSpPr>
        <p:spPr>
          <a:xfrm>
            <a:off x="832281" y="4638837"/>
            <a:ext cx="10435923" cy="0"/>
          </a:xfrm>
          <a:prstGeom prst="line">
            <a:avLst/>
          </a:prstGeom>
          <a:noFill/>
          <a:ln w="12700" cap="flat" cmpd="sng" algn="ctr">
            <a:solidFill>
              <a:srgbClr val="3D4D68"/>
            </a:solidFill>
            <a:prstDash val="sysDash"/>
            <a:miter lim="800000"/>
            <a:headEnd type="none" w="med" len="med"/>
            <a:tailEnd type="none"/>
          </a:ln>
          <a:effectLst/>
        </p:spPr>
      </p:cxnSp>
      <p:sp>
        <p:nvSpPr>
          <p:cNvPr id="247" name="TextBox 246"/>
          <p:cNvSpPr txBox="1"/>
          <p:nvPr/>
        </p:nvSpPr>
        <p:spPr>
          <a:xfrm>
            <a:off x="706042" y="4727890"/>
            <a:ext cx="10770617" cy="1260055"/>
          </a:xfrm>
          <a:prstGeom prst="rect">
            <a:avLst/>
          </a:prstGeom>
          <a:noFill/>
        </p:spPr>
        <p:txBody>
          <a:bodyPr wrap="square" rIns="144000" bIns="36000" numCol="1" spcCol="36000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600" b="1" i="0" u="none" strike="noStrike" kern="0" cap="none" spc="0" normalizeH="0" baseline="0" noProof="0" dirty="0" smtClean="0">
                <a:ln>
                  <a:noFill/>
                </a:ln>
                <a:solidFill>
                  <a:srgbClr val="404652"/>
                </a:solidFill>
                <a:effectLst/>
                <a:uLnTx/>
                <a:uFillTx/>
                <a:cs typeface="+mn-ea"/>
                <a:sym typeface="+mn-lt"/>
              </a:rPr>
              <a:t>点击此处输入标题</a:t>
            </a:r>
            <a:endParaRPr kumimoji="0" lang="en-US" altLang="zh-CN" sz="1600" b="1" i="0" u="none" strike="noStrike" kern="0" cap="none" spc="0" normalizeH="0" baseline="0" noProof="0" dirty="0" smtClean="0">
              <a:ln>
                <a:noFill/>
              </a:ln>
              <a:solidFill>
                <a:srgbClr val="404652"/>
              </a:solidFill>
              <a:effectLst/>
              <a:uLnTx/>
              <a:uFillTx/>
              <a:cs typeface="+mn-ea"/>
              <a:sym typeface="+mn-lt"/>
            </a:endParaRPr>
          </a:p>
          <a:p>
            <a:pPr marL="0" marR="0" lvl="0" indent="0" algn="ctr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altLang="zh-CN" sz="500" b="1" i="0" u="none" strike="noStrike" kern="0" cap="none" spc="0" normalizeH="0" baseline="0" noProof="0" dirty="0" smtClean="0">
              <a:ln>
                <a:noFill/>
              </a:ln>
              <a:solidFill>
                <a:srgbClr val="404652"/>
              </a:solidFill>
              <a:effectLst/>
              <a:uLnTx/>
              <a:uFillTx/>
              <a:cs typeface="+mn-ea"/>
              <a:sym typeface="+mn-lt"/>
            </a:endParaRPr>
          </a:p>
          <a:p>
            <a:pPr>
              <a:lnSpc>
                <a:spcPts val="1800"/>
              </a:lnSpc>
              <a:defRPr/>
            </a:pPr>
            <a:r>
              <a:rPr lang="zh-CN" altLang="en-US" sz="1300" kern="0" dirty="0">
                <a:solidFill>
                  <a:srgbClr val="404652"/>
                </a:solidFill>
                <a:cs typeface="+mn-ea"/>
                <a:sym typeface="+mn-lt"/>
              </a:rPr>
              <a:t>点击输入详细的内容文本，点击输入详细的内容文本，点击输入详细的内容文本，点击输入详细的内容文本，点击输入详细的内容文本，点击输入详细的内容文本，点击输入详细的内容文本，点击输入详细的内容文本，点击输入详细的内容文本，点击输入详细的内容文本，点击输入详细的内容文本，点击输入详细的内容文本</a:t>
            </a:r>
            <a:r>
              <a:rPr lang="zh-CN" altLang="en-US" sz="1300" kern="0" dirty="0" smtClean="0">
                <a:solidFill>
                  <a:srgbClr val="404652"/>
                </a:solidFill>
                <a:cs typeface="+mn-ea"/>
                <a:sym typeface="+mn-lt"/>
              </a:rPr>
              <a:t>，点</a:t>
            </a:r>
            <a:r>
              <a:rPr lang="zh-CN" altLang="en-US" sz="1300" kern="0" dirty="0">
                <a:solidFill>
                  <a:srgbClr val="404652"/>
                </a:solidFill>
                <a:cs typeface="+mn-ea"/>
                <a:sym typeface="+mn-lt"/>
              </a:rPr>
              <a:t>击输入详细的内容</a:t>
            </a:r>
            <a:r>
              <a:rPr lang="zh-CN" altLang="en-US" sz="1300" kern="0">
                <a:solidFill>
                  <a:srgbClr val="404652"/>
                </a:solidFill>
                <a:cs typeface="+mn-ea"/>
                <a:sym typeface="+mn-lt"/>
              </a:rPr>
              <a:t>文</a:t>
            </a:r>
            <a:r>
              <a:rPr lang="zh-CN" altLang="en-US" sz="1300" kern="0" smtClean="0">
                <a:solidFill>
                  <a:srgbClr val="404652"/>
                </a:solidFill>
                <a:cs typeface="+mn-ea"/>
                <a:sym typeface="+mn-lt"/>
              </a:rPr>
              <a:t>本</a:t>
            </a:r>
            <a:r>
              <a:rPr lang="zh-CN" altLang="en-US" sz="1300" kern="0" smtClean="0">
                <a:solidFill>
                  <a:srgbClr val="404652"/>
                </a:solidFill>
                <a:cs typeface="+mn-ea"/>
                <a:sym typeface="+mn-lt"/>
              </a:rPr>
              <a:t>。</a:t>
            </a:r>
            <a:r>
              <a:rPr lang="en-US" altLang="zh-CN" sz="1300" kern="0" smtClean="0">
                <a:solidFill>
                  <a:srgbClr val="404652"/>
                </a:solidFill>
                <a:cs typeface="+mn-ea"/>
                <a:sym typeface="+mn-lt"/>
              </a:rPr>
              <a:t>pp</a:t>
            </a:r>
            <a:r>
              <a:rPr lang="zh-CN" altLang="en-US" sz="1300" kern="0" smtClean="0">
                <a:solidFill>
                  <a:srgbClr val="404652"/>
                </a:solidFill>
                <a:cs typeface="+mn-ea"/>
                <a:sym typeface="+mn-lt"/>
              </a:rPr>
              <a:t>琦素材站</a:t>
            </a:r>
            <a:r>
              <a:rPr lang="en-US" altLang="zh-CN" sz="1300" kern="0" smtClean="0">
                <a:solidFill>
                  <a:srgbClr val="404652"/>
                </a:solidFill>
                <a:cs typeface="+mn-ea"/>
                <a:sym typeface="+mn-lt"/>
              </a:rPr>
              <a:t>https://shop152350920.taobao.com/</a:t>
            </a:r>
            <a:endParaRPr kumimoji="0" lang="en-US" sz="1300" b="0" i="0" u="none" strike="noStrike" kern="0" cap="none" spc="0" normalizeH="0" baseline="0" noProof="0" dirty="0">
              <a:ln>
                <a:noFill/>
              </a:ln>
              <a:solidFill>
                <a:srgbClr val="404652"/>
              </a:solidFill>
              <a:effectLst/>
              <a:uLnTx/>
              <a:uFillTx/>
              <a:cs typeface="+mn-ea"/>
              <a:sym typeface="+mn-lt"/>
            </a:endParaRPr>
          </a:p>
        </p:txBody>
      </p:sp>
      <p:sp>
        <p:nvSpPr>
          <p:cNvPr id="248" name="等腰三角形 45"/>
          <p:cNvSpPr/>
          <p:nvPr/>
        </p:nvSpPr>
        <p:spPr>
          <a:xfrm rot="10800000">
            <a:off x="1500889" y="3561106"/>
            <a:ext cx="1187537" cy="144619"/>
          </a:xfrm>
          <a:custGeom>
            <a:avLst/>
            <a:gdLst/>
            <a:ahLst/>
            <a:cxnLst/>
            <a:rect l="l" t="t" r="r" b="b"/>
            <a:pathLst>
              <a:path w="1188001" h="144586">
                <a:moveTo>
                  <a:pt x="1188001" y="121727"/>
                </a:moveTo>
                <a:cubicBezTo>
                  <a:pt x="1188001" y="121727"/>
                  <a:pt x="1188001" y="121727"/>
                  <a:pt x="1188001" y="121727"/>
                </a:cubicBezTo>
                <a:lnTo>
                  <a:pt x="1188001" y="121726"/>
                </a:lnTo>
                <a:close/>
                <a:moveTo>
                  <a:pt x="1165141" y="144586"/>
                </a:moveTo>
                <a:lnTo>
                  <a:pt x="22860" y="144586"/>
                </a:lnTo>
                <a:cubicBezTo>
                  <a:pt x="10235" y="144586"/>
                  <a:pt x="0" y="134351"/>
                  <a:pt x="0" y="121726"/>
                </a:cubicBezTo>
                <a:lnTo>
                  <a:pt x="1" y="121726"/>
                </a:lnTo>
                <a:cubicBezTo>
                  <a:pt x="1" y="109101"/>
                  <a:pt x="10236" y="98866"/>
                  <a:pt x="22861" y="98866"/>
                </a:cubicBezTo>
                <a:lnTo>
                  <a:pt x="536659" y="98867"/>
                </a:lnTo>
                <a:lnTo>
                  <a:pt x="594002" y="0"/>
                </a:lnTo>
                <a:lnTo>
                  <a:pt x="651344" y="98867"/>
                </a:lnTo>
                <a:lnTo>
                  <a:pt x="1165141" y="98867"/>
                </a:lnTo>
                <a:cubicBezTo>
                  <a:pt x="1177766" y="98867"/>
                  <a:pt x="1188001" y="109102"/>
                  <a:pt x="1188001" y="121727"/>
                </a:cubicBezTo>
                <a:cubicBezTo>
                  <a:pt x="1188001" y="134351"/>
                  <a:pt x="1177766" y="144586"/>
                  <a:pt x="1165141" y="144586"/>
                </a:cubicBezTo>
                <a:close/>
              </a:path>
            </a:pathLst>
          </a:cu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D4D68"/>
              </a:solidFill>
              <a:cs typeface="+mn-ea"/>
              <a:sym typeface="+mn-lt"/>
            </a:endParaRPr>
          </a:p>
        </p:txBody>
      </p:sp>
      <p:sp>
        <p:nvSpPr>
          <p:cNvPr id="249" name="等腰三角形 45"/>
          <p:cNvSpPr/>
          <p:nvPr/>
        </p:nvSpPr>
        <p:spPr>
          <a:xfrm rot="10800000">
            <a:off x="4158752" y="3561106"/>
            <a:ext cx="1187537" cy="144619"/>
          </a:xfrm>
          <a:custGeom>
            <a:avLst/>
            <a:gdLst/>
            <a:ahLst/>
            <a:cxnLst/>
            <a:rect l="l" t="t" r="r" b="b"/>
            <a:pathLst>
              <a:path w="1188001" h="144586">
                <a:moveTo>
                  <a:pt x="1188001" y="121727"/>
                </a:moveTo>
                <a:cubicBezTo>
                  <a:pt x="1188001" y="121727"/>
                  <a:pt x="1188001" y="121727"/>
                  <a:pt x="1188001" y="121727"/>
                </a:cubicBezTo>
                <a:lnTo>
                  <a:pt x="1188001" y="121726"/>
                </a:lnTo>
                <a:close/>
                <a:moveTo>
                  <a:pt x="1165141" y="144586"/>
                </a:moveTo>
                <a:lnTo>
                  <a:pt x="22860" y="144586"/>
                </a:lnTo>
                <a:cubicBezTo>
                  <a:pt x="10235" y="144586"/>
                  <a:pt x="0" y="134351"/>
                  <a:pt x="0" y="121726"/>
                </a:cubicBezTo>
                <a:lnTo>
                  <a:pt x="1" y="121726"/>
                </a:lnTo>
                <a:cubicBezTo>
                  <a:pt x="1" y="109101"/>
                  <a:pt x="10236" y="98866"/>
                  <a:pt x="22861" y="98866"/>
                </a:cubicBezTo>
                <a:lnTo>
                  <a:pt x="536659" y="98867"/>
                </a:lnTo>
                <a:lnTo>
                  <a:pt x="594002" y="0"/>
                </a:lnTo>
                <a:lnTo>
                  <a:pt x="651344" y="98867"/>
                </a:lnTo>
                <a:lnTo>
                  <a:pt x="1165141" y="98867"/>
                </a:lnTo>
                <a:cubicBezTo>
                  <a:pt x="1177766" y="98867"/>
                  <a:pt x="1188001" y="109102"/>
                  <a:pt x="1188001" y="121727"/>
                </a:cubicBezTo>
                <a:cubicBezTo>
                  <a:pt x="1188001" y="134351"/>
                  <a:pt x="1177766" y="144586"/>
                  <a:pt x="1165141" y="144586"/>
                </a:cubicBezTo>
                <a:close/>
              </a:path>
            </a:pathLst>
          </a:cu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D4D68"/>
              </a:solidFill>
              <a:cs typeface="+mn-ea"/>
              <a:sym typeface="+mn-lt"/>
            </a:endParaRPr>
          </a:p>
        </p:txBody>
      </p:sp>
      <p:sp>
        <p:nvSpPr>
          <p:cNvPr id="250" name="等腰三角形 45"/>
          <p:cNvSpPr/>
          <p:nvPr/>
        </p:nvSpPr>
        <p:spPr>
          <a:xfrm rot="10800000">
            <a:off x="6816615" y="3561106"/>
            <a:ext cx="1187537" cy="144619"/>
          </a:xfrm>
          <a:custGeom>
            <a:avLst/>
            <a:gdLst/>
            <a:ahLst/>
            <a:cxnLst/>
            <a:rect l="l" t="t" r="r" b="b"/>
            <a:pathLst>
              <a:path w="1188001" h="144586">
                <a:moveTo>
                  <a:pt x="1188001" y="121727"/>
                </a:moveTo>
                <a:cubicBezTo>
                  <a:pt x="1188001" y="121727"/>
                  <a:pt x="1188001" y="121727"/>
                  <a:pt x="1188001" y="121727"/>
                </a:cubicBezTo>
                <a:lnTo>
                  <a:pt x="1188001" y="121726"/>
                </a:lnTo>
                <a:close/>
                <a:moveTo>
                  <a:pt x="1165141" y="144586"/>
                </a:moveTo>
                <a:lnTo>
                  <a:pt x="22860" y="144586"/>
                </a:lnTo>
                <a:cubicBezTo>
                  <a:pt x="10235" y="144586"/>
                  <a:pt x="0" y="134351"/>
                  <a:pt x="0" y="121726"/>
                </a:cubicBezTo>
                <a:lnTo>
                  <a:pt x="1" y="121726"/>
                </a:lnTo>
                <a:cubicBezTo>
                  <a:pt x="1" y="109101"/>
                  <a:pt x="10236" y="98866"/>
                  <a:pt x="22861" y="98866"/>
                </a:cubicBezTo>
                <a:lnTo>
                  <a:pt x="536659" y="98867"/>
                </a:lnTo>
                <a:lnTo>
                  <a:pt x="594002" y="0"/>
                </a:lnTo>
                <a:lnTo>
                  <a:pt x="651344" y="98867"/>
                </a:lnTo>
                <a:lnTo>
                  <a:pt x="1165141" y="98867"/>
                </a:lnTo>
                <a:cubicBezTo>
                  <a:pt x="1177766" y="98867"/>
                  <a:pt x="1188001" y="109102"/>
                  <a:pt x="1188001" y="121727"/>
                </a:cubicBezTo>
                <a:cubicBezTo>
                  <a:pt x="1188001" y="134351"/>
                  <a:pt x="1177766" y="144586"/>
                  <a:pt x="1165141" y="144586"/>
                </a:cubicBezTo>
                <a:close/>
              </a:path>
            </a:pathLst>
          </a:cu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D4D68"/>
              </a:solidFill>
              <a:cs typeface="+mn-ea"/>
              <a:sym typeface="+mn-lt"/>
            </a:endParaRPr>
          </a:p>
        </p:txBody>
      </p:sp>
      <p:sp>
        <p:nvSpPr>
          <p:cNvPr id="251" name="等腰三角形 45"/>
          <p:cNvSpPr/>
          <p:nvPr/>
        </p:nvSpPr>
        <p:spPr>
          <a:xfrm rot="10800000">
            <a:off x="9474479" y="3561106"/>
            <a:ext cx="1187537" cy="144619"/>
          </a:xfrm>
          <a:custGeom>
            <a:avLst/>
            <a:gdLst/>
            <a:ahLst/>
            <a:cxnLst/>
            <a:rect l="l" t="t" r="r" b="b"/>
            <a:pathLst>
              <a:path w="1188001" h="144586">
                <a:moveTo>
                  <a:pt x="1188001" y="121727"/>
                </a:moveTo>
                <a:cubicBezTo>
                  <a:pt x="1188001" y="121727"/>
                  <a:pt x="1188001" y="121727"/>
                  <a:pt x="1188001" y="121727"/>
                </a:cubicBezTo>
                <a:lnTo>
                  <a:pt x="1188001" y="121726"/>
                </a:lnTo>
                <a:close/>
                <a:moveTo>
                  <a:pt x="1165141" y="144586"/>
                </a:moveTo>
                <a:lnTo>
                  <a:pt x="22860" y="144586"/>
                </a:lnTo>
                <a:cubicBezTo>
                  <a:pt x="10235" y="144586"/>
                  <a:pt x="0" y="134351"/>
                  <a:pt x="0" y="121726"/>
                </a:cubicBezTo>
                <a:lnTo>
                  <a:pt x="1" y="121726"/>
                </a:lnTo>
                <a:cubicBezTo>
                  <a:pt x="1" y="109101"/>
                  <a:pt x="10236" y="98866"/>
                  <a:pt x="22861" y="98866"/>
                </a:cubicBezTo>
                <a:lnTo>
                  <a:pt x="536659" y="98867"/>
                </a:lnTo>
                <a:lnTo>
                  <a:pt x="594002" y="0"/>
                </a:lnTo>
                <a:lnTo>
                  <a:pt x="651344" y="98867"/>
                </a:lnTo>
                <a:lnTo>
                  <a:pt x="1165141" y="98867"/>
                </a:lnTo>
                <a:cubicBezTo>
                  <a:pt x="1177766" y="98867"/>
                  <a:pt x="1188001" y="109102"/>
                  <a:pt x="1188001" y="121727"/>
                </a:cubicBezTo>
                <a:cubicBezTo>
                  <a:pt x="1188001" y="134351"/>
                  <a:pt x="1177766" y="144586"/>
                  <a:pt x="1165141" y="144586"/>
                </a:cubicBezTo>
                <a:close/>
              </a:path>
            </a:pathLst>
          </a:cu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rgbClr val="3D4D68"/>
              </a:solidFill>
              <a:cs typeface="+mn-ea"/>
              <a:sym typeface="+mn-lt"/>
            </a:endParaRPr>
          </a:p>
        </p:txBody>
      </p:sp>
      <p:sp>
        <p:nvSpPr>
          <p:cNvPr id="252" name="TextBox 251"/>
          <p:cNvSpPr txBox="1"/>
          <p:nvPr/>
        </p:nvSpPr>
        <p:spPr>
          <a:xfrm>
            <a:off x="5182132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团队核心</a:t>
            </a:r>
          </a:p>
        </p:txBody>
      </p:sp>
      <p:grpSp>
        <p:nvGrpSpPr>
          <p:cNvPr id="253" name="组合 252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54" name="组合 253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58" name="五角星 257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9" name="五角星 258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0" name="五角星 259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1" name="五角星 260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62" name="五角星 261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55" name="组合 254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56" name="直接连接符 255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7" name="直接连接符 256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46135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4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0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2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1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8" dur="500"/>
                                        <p:tgtEl>
                                          <p:spTgt spid="2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1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4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57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16" presetClass="entr" presetSubtype="37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60" dur="500"/>
                                        <p:tgtEl>
                                          <p:spTgt spid="2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2500"/>
                            </p:stCondLst>
                            <p:childTnLst>
                              <p:par>
                                <p:cTn id="6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4" dur="10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5" dur="1000" fill="hold"/>
                                        <p:tgtEl>
                                          <p:spTgt spid="2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2" presetClass="entr" presetSubtype="4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75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750" fill="hold"/>
                                        <p:tgtEl>
                                          <p:spTgt spid="2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" grpId="0" animBg="1"/>
      <p:bldP spid="239" grpId="0"/>
      <p:bldP spid="240" grpId="0" animBg="1"/>
      <p:bldP spid="241" grpId="0"/>
      <p:bldP spid="242" grpId="0" animBg="1"/>
      <p:bldP spid="243" grpId="0"/>
      <p:bldP spid="244" grpId="0" animBg="1"/>
      <p:bldP spid="245" grpId="0"/>
      <p:bldP spid="247" grpId="0"/>
      <p:bldP spid="248" grpId="0" animBg="1"/>
      <p:bldP spid="249" grpId="0" animBg="1"/>
      <p:bldP spid="250" grpId="0" animBg="1"/>
      <p:bldP spid="251" grpId="0" animBg="1"/>
      <p:bldP spid="25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18" name="Diagram 19"/>
          <p:cNvGraphicFramePr/>
          <p:nvPr>
            <p:extLst>
              <p:ext uri="{D42A27DB-BD31-4B8C-83A1-F6EECF244321}">
                <p14:modId xmlns:p14="http://schemas.microsoft.com/office/powerpoint/2010/main" val="4194911164"/>
              </p:ext>
            </p:extLst>
          </p:nvPr>
        </p:nvGraphicFramePr>
        <p:xfrm>
          <a:off x="818176" y="1740806"/>
          <a:ext cx="6162854" cy="399324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grpSp>
        <p:nvGrpSpPr>
          <p:cNvPr id="219" name="组合 218"/>
          <p:cNvGrpSpPr/>
          <p:nvPr/>
        </p:nvGrpSpPr>
        <p:grpSpPr>
          <a:xfrm>
            <a:off x="7951873" y="3908797"/>
            <a:ext cx="3517331" cy="1774845"/>
            <a:chOff x="8050483" y="3908797"/>
            <a:chExt cx="3517331" cy="1774845"/>
          </a:xfrm>
        </p:grpSpPr>
        <p:sp>
          <p:nvSpPr>
            <p:cNvPr id="220" name="TextBox 219"/>
            <p:cNvSpPr txBox="1"/>
            <p:nvPr/>
          </p:nvSpPr>
          <p:spPr>
            <a:xfrm>
              <a:off x="8050484" y="4308907"/>
              <a:ext cx="3517330" cy="137473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ts val="2000"/>
                </a:lnSpc>
              </a:pPr>
              <a:r>
                <a:rPr lang="zh-CN" altLang="en-US" sz="13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点击输入详细的文本内容</a:t>
              </a:r>
              <a:r>
                <a:rPr lang="zh-CN" altLang="en-US" sz="13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，点击输入详细的文本内容</a:t>
              </a:r>
              <a:r>
                <a:rPr lang="zh-CN" altLang="en-US" sz="13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，</a:t>
              </a:r>
              <a:r>
                <a:rPr lang="zh-CN" altLang="en-US" sz="13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点击输入详细的文本内容，点击输入详细的文本内</a:t>
              </a:r>
              <a:r>
                <a:rPr lang="zh-CN" altLang="en-US" sz="13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容。</a:t>
              </a:r>
              <a:endParaRPr lang="en-US" altLang="zh-CN" sz="1300" dirty="0" smtClean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  <a:p>
              <a:pPr>
                <a:lnSpc>
                  <a:spcPts val="2000"/>
                </a:lnSpc>
              </a:pPr>
              <a:r>
                <a:rPr lang="zh-CN" altLang="en-US" sz="13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点</a:t>
              </a:r>
              <a:r>
                <a:rPr lang="zh-CN" altLang="en-US" sz="13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击输入详细的文本内容，点击输入详细的文本内</a:t>
              </a:r>
              <a:r>
                <a:rPr lang="zh-CN" altLang="en-US" sz="1300" dirty="0" smtClean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容，点</a:t>
              </a:r>
              <a:r>
                <a:rPr lang="zh-CN" altLang="en-US" sz="1300" dirty="0">
                  <a:solidFill>
                    <a:schemeClr val="bg1">
                      <a:lumMod val="50000"/>
                    </a:schemeClr>
                  </a:solidFill>
                  <a:cs typeface="+mn-ea"/>
                  <a:sym typeface="+mn-lt"/>
                </a:rPr>
                <a:t>击输入详细的文本内容。</a:t>
              </a:r>
              <a:endParaRPr lang="en-US" altLang="zh-CN" sz="1300" dirty="0">
                <a:solidFill>
                  <a:schemeClr val="bg1">
                    <a:lumMod val="50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221" name="TextBox 220"/>
            <p:cNvSpPr txBox="1"/>
            <p:nvPr/>
          </p:nvSpPr>
          <p:spPr>
            <a:xfrm>
              <a:off x="8050483" y="3908797"/>
              <a:ext cx="1758665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lvl="0"/>
              <a:r>
                <a:rPr lang="zh-CN" altLang="en-US" sz="2000" b="1" dirty="0">
                  <a:solidFill>
                    <a:srgbClr val="F8832D"/>
                  </a:solidFill>
                  <a:cs typeface="+mn-ea"/>
                  <a:sym typeface="+mn-lt"/>
                </a:rPr>
                <a:t>点击输入标</a:t>
              </a:r>
              <a:r>
                <a:rPr lang="zh-CN" altLang="en-US" sz="2000" b="1" dirty="0" smtClean="0">
                  <a:solidFill>
                    <a:srgbClr val="F8832D"/>
                  </a:solidFill>
                  <a:cs typeface="+mn-ea"/>
                  <a:sym typeface="+mn-lt"/>
                </a:rPr>
                <a:t>题</a:t>
              </a:r>
              <a:endParaRPr lang="en-US" altLang="zh-CN" sz="2000" b="1" dirty="0">
                <a:solidFill>
                  <a:srgbClr val="F8832D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22" name="组合 221"/>
          <p:cNvGrpSpPr/>
          <p:nvPr/>
        </p:nvGrpSpPr>
        <p:grpSpPr>
          <a:xfrm>
            <a:off x="8014145" y="2367067"/>
            <a:ext cx="3132657" cy="1298998"/>
            <a:chOff x="802507" y="2123616"/>
            <a:chExt cx="3346028" cy="1387475"/>
          </a:xfrm>
          <a:solidFill>
            <a:srgbClr val="0266B4"/>
          </a:solidFill>
        </p:grpSpPr>
        <p:sp>
          <p:nvSpPr>
            <p:cNvPr id="223" name="Freeform 34"/>
            <p:cNvSpPr>
              <a:spLocks/>
            </p:cNvSpPr>
            <p:nvPr/>
          </p:nvSpPr>
          <p:spPr bwMode="auto">
            <a:xfrm>
              <a:off x="1045416" y="3499026"/>
              <a:ext cx="8848" cy="9652"/>
            </a:xfrm>
            <a:custGeom>
              <a:avLst/>
              <a:gdLst>
                <a:gd name="T0" fmla="*/ 11 w 11"/>
                <a:gd name="T1" fmla="*/ 0 h 11"/>
                <a:gd name="T2" fmla="*/ 0 w 11"/>
                <a:gd name="T3" fmla="*/ 6 h 11"/>
                <a:gd name="T4" fmla="*/ 9 w 11"/>
                <a:gd name="T5" fmla="*/ 11 h 11"/>
                <a:gd name="T6" fmla="*/ 11 w 11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1" h="11">
                  <a:moveTo>
                    <a:pt x="11" y="0"/>
                  </a:moveTo>
                  <a:cubicBezTo>
                    <a:pt x="8" y="2"/>
                    <a:pt x="4" y="4"/>
                    <a:pt x="0" y="6"/>
                  </a:cubicBezTo>
                  <a:cubicBezTo>
                    <a:pt x="3" y="8"/>
                    <a:pt x="6" y="10"/>
                    <a:pt x="9" y="11"/>
                  </a:cubicBezTo>
                  <a:cubicBezTo>
                    <a:pt x="9" y="8"/>
                    <a:pt x="10" y="4"/>
                    <a:pt x="11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24" name="Freeform 44"/>
            <p:cNvSpPr>
              <a:spLocks noEditPoints="1"/>
            </p:cNvSpPr>
            <p:nvPr/>
          </p:nvSpPr>
          <p:spPr bwMode="auto">
            <a:xfrm>
              <a:off x="3385222" y="2142115"/>
              <a:ext cx="407797" cy="1350476"/>
            </a:xfrm>
            <a:custGeom>
              <a:avLst/>
              <a:gdLst>
                <a:gd name="T0" fmla="*/ 11 w 477"/>
                <a:gd name="T1" fmla="*/ 1580 h 1580"/>
                <a:gd name="T2" fmla="*/ 442 w 477"/>
                <a:gd name="T3" fmla="*/ 838 h 1580"/>
                <a:gd name="T4" fmla="*/ 445 w 477"/>
                <a:gd name="T5" fmla="*/ 880 h 1580"/>
                <a:gd name="T6" fmla="*/ 466 w 477"/>
                <a:gd name="T7" fmla="*/ 827 h 1580"/>
                <a:gd name="T8" fmla="*/ 466 w 477"/>
                <a:gd name="T9" fmla="*/ 878 h 1580"/>
                <a:gd name="T10" fmla="*/ 464 w 477"/>
                <a:gd name="T11" fmla="*/ 886 h 1580"/>
                <a:gd name="T12" fmla="*/ 470 w 477"/>
                <a:gd name="T13" fmla="*/ 884 h 1580"/>
                <a:gd name="T14" fmla="*/ 470 w 477"/>
                <a:gd name="T15" fmla="*/ 890 h 1580"/>
                <a:gd name="T16" fmla="*/ 467 w 477"/>
                <a:gd name="T17" fmla="*/ 828 h 1580"/>
                <a:gd name="T18" fmla="*/ 456 w 477"/>
                <a:gd name="T19" fmla="*/ 794 h 1580"/>
                <a:gd name="T20" fmla="*/ 460 w 477"/>
                <a:gd name="T21" fmla="*/ 804 h 1580"/>
                <a:gd name="T22" fmla="*/ 466 w 477"/>
                <a:gd name="T23" fmla="*/ 629 h 1580"/>
                <a:gd name="T24" fmla="*/ 125 w 477"/>
                <a:gd name="T25" fmla="*/ 527 h 1580"/>
                <a:gd name="T26" fmla="*/ 155 w 477"/>
                <a:gd name="T27" fmla="*/ 550 h 1580"/>
                <a:gd name="T28" fmla="*/ 134 w 477"/>
                <a:gd name="T29" fmla="*/ 653 h 1580"/>
                <a:gd name="T30" fmla="*/ 161 w 477"/>
                <a:gd name="T31" fmla="*/ 242 h 1580"/>
                <a:gd name="T32" fmla="*/ 200 w 477"/>
                <a:gd name="T33" fmla="*/ 210 h 1580"/>
                <a:gd name="T34" fmla="*/ 269 w 477"/>
                <a:gd name="T35" fmla="*/ 300 h 1580"/>
                <a:gd name="T36" fmla="*/ 306 w 477"/>
                <a:gd name="T37" fmla="*/ 265 h 1580"/>
                <a:gd name="T38" fmla="*/ 298 w 477"/>
                <a:gd name="T39" fmla="*/ 222 h 1580"/>
                <a:gd name="T40" fmla="*/ 326 w 477"/>
                <a:gd name="T41" fmla="*/ 318 h 1580"/>
                <a:gd name="T42" fmla="*/ 216 w 477"/>
                <a:gd name="T43" fmla="*/ 282 h 1580"/>
                <a:gd name="T44" fmla="*/ 240 w 477"/>
                <a:gd name="T45" fmla="*/ 0 h 1580"/>
                <a:gd name="T46" fmla="*/ 238 w 477"/>
                <a:gd name="T47" fmla="*/ 0 h 1580"/>
                <a:gd name="T48" fmla="*/ 214 w 477"/>
                <a:gd name="T49" fmla="*/ 9 h 1580"/>
                <a:gd name="T50" fmla="*/ 142 w 477"/>
                <a:gd name="T51" fmla="*/ 97 h 1580"/>
                <a:gd name="T52" fmla="*/ 156 w 477"/>
                <a:gd name="T53" fmla="*/ 158 h 1580"/>
                <a:gd name="T54" fmla="*/ 153 w 477"/>
                <a:gd name="T55" fmla="*/ 200 h 1580"/>
                <a:gd name="T56" fmla="*/ 69 w 477"/>
                <a:gd name="T57" fmla="*/ 276 h 1580"/>
                <a:gd name="T58" fmla="*/ 80 w 477"/>
                <a:gd name="T59" fmla="*/ 456 h 1580"/>
                <a:gd name="T60" fmla="*/ 95 w 477"/>
                <a:gd name="T61" fmla="*/ 717 h 1580"/>
                <a:gd name="T62" fmla="*/ 76 w 477"/>
                <a:gd name="T63" fmla="*/ 776 h 1580"/>
                <a:gd name="T64" fmla="*/ 84 w 477"/>
                <a:gd name="T65" fmla="*/ 830 h 1580"/>
                <a:gd name="T66" fmla="*/ 100 w 477"/>
                <a:gd name="T67" fmla="*/ 828 h 1580"/>
                <a:gd name="T68" fmla="*/ 97 w 477"/>
                <a:gd name="T69" fmla="*/ 987 h 1580"/>
                <a:gd name="T70" fmla="*/ 15 w 477"/>
                <a:gd name="T71" fmla="*/ 1504 h 1580"/>
                <a:gd name="T72" fmla="*/ 88 w 477"/>
                <a:gd name="T73" fmla="*/ 1547 h 1580"/>
                <a:gd name="T74" fmla="*/ 114 w 477"/>
                <a:gd name="T75" fmla="*/ 1526 h 1580"/>
                <a:gd name="T76" fmla="*/ 198 w 477"/>
                <a:gd name="T77" fmla="*/ 1077 h 1580"/>
                <a:gd name="T78" fmla="*/ 281 w 477"/>
                <a:gd name="T79" fmla="*/ 828 h 1580"/>
                <a:gd name="T80" fmla="*/ 324 w 477"/>
                <a:gd name="T81" fmla="*/ 957 h 1580"/>
                <a:gd name="T82" fmla="*/ 333 w 477"/>
                <a:gd name="T83" fmla="*/ 1096 h 1580"/>
                <a:gd name="T84" fmla="*/ 312 w 477"/>
                <a:gd name="T85" fmla="*/ 1454 h 1580"/>
                <a:gd name="T86" fmla="*/ 325 w 477"/>
                <a:gd name="T87" fmla="*/ 1509 h 1580"/>
                <a:gd name="T88" fmla="*/ 323 w 477"/>
                <a:gd name="T89" fmla="*/ 1549 h 1580"/>
                <a:gd name="T90" fmla="*/ 385 w 477"/>
                <a:gd name="T91" fmla="*/ 1550 h 1580"/>
                <a:gd name="T92" fmla="*/ 393 w 477"/>
                <a:gd name="T93" fmla="*/ 1520 h 1580"/>
                <a:gd name="T94" fmla="*/ 424 w 477"/>
                <a:gd name="T95" fmla="*/ 1511 h 1580"/>
                <a:gd name="T96" fmla="*/ 441 w 477"/>
                <a:gd name="T97" fmla="*/ 1350 h 1580"/>
                <a:gd name="T98" fmla="*/ 440 w 477"/>
                <a:gd name="T99" fmla="*/ 1151 h 1580"/>
                <a:gd name="T100" fmla="*/ 385 w 477"/>
                <a:gd name="T101" fmla="*/ 842 h 1580"/>
                <a:gd name="T102" fmla="*/ 382 w 477"/>
                <a:gd name="T103" fmla="*/ 710 h 1580"/>
                <a:gd name="T104" fmla="*/ 417 w 477"/>
                <a:gd name="T105" fmla="*/ 421 h 1580"/>
                <a:gd name="T106" fmla="*/ 343 w 477"/>
                <a:gd name="T107" fmla="*/ 223 h 1580"/>
                <a:gd name="T108" fmla="*/ 388 w 477"/>
                <a:gd name="T109" fmla="*/ 244 h 1580"/>
                <a:gd name="T110" fmla="*/ 351 w 477"/>
                <a:gd name="T111" fmla="*/ 211 h 1580"/>
                <a:gd name="T112" fmla="*/ 347 w 477"/>
                <a:gd name="T113" fmla="*/ 180 h 1580"/>
                <a:gd name="T114" fmla="*/ 240 w 477"/>
                <a:gd name="T115" fmla="*/ 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77" h="1580">
                  <a:moveTo>
                    <a:pt x="2" y="1550"/>
                  </a:moveTo>
                  <a:cubicBezTo>
                    <a:pt x="1" y="1553"/>
                    <a:pt x="1" y="1555"/>
                    <a:pt x="1" y="1557"/>
                  </a:cubicBezTo>
                  <a:cubicBezTo>
                    <a:pt x="0" y="1566"/>
                    <a:pt x="4" y="1577"/>
                    <a:pt x="11" y="1580"/>
                  </a:cubicBezTo>
                  <a:cubicBezTo>
                    <a:pt x="14" y="1580"/>
                    <a:pt x="17" y="1579"/>
                    <a:pt x="20" y="1578"/>
                  </a:cubicBezTo>
                  <a:cubicBezTo>
                    <a:pt x="13" y="1569"/>
                    <a:pt x="5" y="1560"/>
                    <a:pt x="2" y="1550"/>
                  </a:cubicBezTo>
                  <a:moveTo>
                    <a:pt x="442" y="838"/>
                  </a:moveTo>
                  <a:cubicBezTo>
                    <a:pt x="437" y="838"/>
                    <a:pt x="433" y="840"/>
                    <a:pt x="432" y="847"/>
                  </a:cubicBezTo>
                  <a:cubicBezTo>
                    <a:pt x="437" y="862"/>
                    <a:pt x="438" y="867"/>
                    <a:pt x="438" y="875"/>
                  </a:cubicBezTo>
                  <a:cubicBezTo>
                    <a:pt x="440" y="877"/>
                    <a:pt x="443" y="878"/>
                    <a:pt x="445" y="880"/>
                  </a:cubicBezTo>
                  <a:cubicBezTo>
                    <a:pt x="445" y="867"/>
                    <a:pt x="445" y="854"/>
                    <a:pt x="445" y="838"/>
                  </a:cubicBezTo>
                  <a:cubicBezTo>
                    <a:pt x="444" y="838"/>
                    <a:pt x="443" y="838"/>
                    <a:pt x="442" y="838"/>
                  </a:cubicBezTo>
                  <a:moveTo>
                    <a:pt x="466" y="827"/>
                  </a:moveTo>
                  <a:cubicBezTo>
                    <a:pt x="467" y="832"/>
                    <a:pt x="467" y="835"/>
                    <a:pt x="466" y="838"/>
                  </a:cubicBezTo>
                  <a:cubicBezTo>
                    <a:pt x="470" y="855"/>
                    <a:pt x="470" y="855"/>
                    <a:pt x="470" y="855"/>
                  </a:cubicBezTo>
                  <a:cubicBezTo>
                    <a:pt x="470" y="855"/>
                    <a:pt x="474" y="874"/>
                    <a:pt x="466" y="878"/>
                  </a:cubicBezTo>
                  <a:cubicBezTo>
                    <a:pt x="466" y="878"/>
                    <a:pt x="464" y="878"/>
                    <a:pt x="462" y="877"/>
                  </a:cubicBezTo>
                  <a:cubicBezTo>
                    <a:pt x="461" y="881"/>
                    <a:pt x="461" y="884"/>
                    <a:pt x="463" y="885"/>
                  </a:cubicBezTo>
                  <a:cubicBezTo>
                    <a:pt x="463" y="886"/>
                    <a:pt x="464" y="886"/>
                    <a:pt x="464" y="886"/>
                  </a:cubicBezTo>
                  <a:cubicBezTo>
                    <a:pt x="466" y="886"/>
                    <a:pt x="467" y="884"/>
                    <a:pt x="469" y="882"/>
                  </a:cubicBezTo>
                  <a:cubicBezTo>
                    <a:pt x="471" y="880"/>
                    <a:pt x="472" y="879"/>
                    <a:pt x="472" y="879"/>
                  </a:cubicBezTo>
                  <a:cubicBezTo>
                    <a:pt x="472" y="879"/>
                    <a:pt x="471" y="882"/>
                    <a:pt x="470" y="884"/>
                  </a:cubicBezTo>
                  <a:cubicBezTo>
                    <a:pt x="468" y="887"/>
                    <a:pt x="468" y="890"/>
                    <a:pt x="469" y="890"/>
                  </a:cubicBezTo>
                  <a:cubicBezTo>
                    <a:pt x="469" y="890"/>
                    <a:pt x="469" y="890"/>
                    <a:pt x="469" y="890"/>
                  </a:cubicBezTo>
                  <a:cubicBezTo>
                    <a:pt x="469" y="890"/>
                    <a:pt x="470" y="890"/>
                    <a:pt x="470" y="890"/>
                  </a:cubicBezTo>
                  <a:cubicBezTo>
                    <a:pt x="470" y="890"/>
                    <a:pt x="471" y="889"/>
                    <a:pt x="472" y="889"/>
                  </a:cubicBezTo>
                  <a:cubicBezTo>
                    <a:pt x="475" y="860"/>
                    <a:pt x="477" y="840"/>
                    <a:pt x="477" y="840"/>
                  </a:cubicBezTo>
                  <a:cubicBezTo>
                    <a:pt x="477" y="840"/>
                    <a:pt x="477" y="833"/>
                    <a:pt x="467" y="828"/>
                  </a:cubicBezTo>
                  <a:cubicBezTo>
                    <a:pt x="467" y="828"/>
                    <a:pt x="466" y="828"/>
                    <a:pt x="466" y="827"/>
                  </a:cubicBezTo>
                  <a:moveTo>
                    <a:pt x="466" y="629"/>
                  </a:moveTo>
                  <a:cubicBezTo>
                    <a:pt x="459" y="682"/>
                    <a:pt x="454" y="741"/>
                    <a:pt x="456" y="794"/>
                  </a:cubicBezTo>
                  <a:cubicBezTo>
                    <a:pt x="457" y="797"/>
                    <a:pt x="458" y="800"/>
                    <a:pt x="459" y="803"/>
                  </a:cubicBezTo>
                  <a:cubicBezTo>
                    <a:pt x="459" y="803"/>
                    <a:pt x="459" y="803"/>
                    <a:pt x="459" y="803"/>
                  </a:cubicBezTo>
                  <a:cubicBezTo>
                    <a:pt x="459" y="803"/>
                    <a:pt x="460" y="803"/>
                    <a:pt x="460" y="804"/>
                  </a:cubicBezTo>
                  <a:cubicBezTo>
                    <a:pt x="462" y="787"/>
                    <a:pt x="469" y="733"/>
                    <a:pt x="477" y="672"/>
                  </a:cubicBezTo>
                  <a:cubicBezTo>
                    <a:pt x="477" y="671"/>
                    <a:pt x="477" y="670"/>
                    <a:pt x="477" y="669"/>
                  </a:cubicBezTo>
                  <a:cubicBezTo>
                    <a:pt x="477" y="665"/>
                    <a:pt x="473" y="652"/>
                    <a:pt x="466" y="629"/>
                  </a:cubicBezTo>
                  <a:moveTo>
                    <a:pt x="134" y="653"/>
                  </a:moveTo>
                  <a:cubicBezTo>
                    <a:pt x="130" y="646"/>
                    <a:pt x="124" y="623"/>
                    <a:pt x="133" y="598"/>
                  </a:cubicBezTo>
                  <a:cubicBezTo>
                    <a:pt x="129" y="581"/>
                    <a:pt x="130" y="544"/>
                    <a:pt x="125" y="527"/>
                  </a:cubicBezTo>
                  <a:cubicBezTo>
                    <a:pt x="128" y="520"/>
                    <a:pt x="130" y="489"/>
                    <a:pt x="130" y="475"/>
                  </a:cubicBezTo>
                  <a:cubicBezTo>
                    <a:pt x="130" y="475"/>
                    <a:pt x="130" y="475"/>
                    <a:pt x="130" y="475"/>
                  </a:cubicBezTo>
                  <a:cubicBezTo>
                    <a:pt x="146" y="504"/>
                    <a:pt x="147" y="550"/>
                    <a:pt x="155" y="550"/>
                  </a:cubicBezTo>
                  <a:cubicBezTo>
                    <a:pt x="147" y="558"/>
                    <a:pt x="146" y="592"/>
                    <a:pt x="149" y="597"/>
                  </a:cubicBezTo>
                  <a:cubicBezTo>
                    <a:pt x="143" y="601"/>
                    <a:pt x="142" y="609"/>
                    <a:pt x="145" y="619"/>
                  </a:cubicBezTo>
                  <a:cubicBezTo>
                    <a:pt x="136" y="626"/>
                    <a:pt x="143" y="637"/>
                    <a:pt x="134" y="653"/>
                  </a:cubicBezTo>
                  <a:moveTo>
                    <a:pt x="133" y="253"/>
                  </a:moveTo>
                  <a:cubicBezTo>
                    <a:pt x="133" y="253"/>
                    <a:pt x="163" y="223"/>
                    <a:pt x="166" y="221"/>
                  </a:cubicBezTo>
                  <a:cubicBezTo>
                    <a:pt x="171" y="224"/>
                    <a:pt x="166" y="237"/>
                    <a:pt x="161" y="242"/>
                  </a:cubicBezTo>
                  <a:cubicBezTo>
                    <a:pt x="155" y="248"/>
                    <a:pt x="133" y="253"/>
                    <a:pt x="133" y="253"/>
                  </a:cubicBezTo>
                  <a:moveTo>
                    <a:pt x="192" y="283"/>
                  </a:moveTo>
                  <a:cubicBezTo>
                    <a:pt x="178" y="236"/>
                    <a:pt x="198" y="211"/>
                    <a:pt x="200" y="210"/>
                  </a:cubicBezTo>
                  <a:cubicBezTo>
                    <a:pt x="231" y="251"/>
                    <a:pt x="208" y="255"/>
                    <a:pt x="223" y="272"/>
                  </a:cubicBezTo>
                  <a:cubicBezTo>
                    <a:pt x="229" y="279"/>
                    <a:pt x="232" y="285"/>
                    <a:pt x="239" y="290"/>
                  </a:cubicBezTo>
                  <a:cubicBezTo>
                    <a:pt x="248" y="296"/>
                    <a:pt x="261" y="293"/>
                    <a:pt x="269" y="300"/>
                  </a:cubicBezTo>
                  <a:cubicBezTo>
                    <a:pt x="276" y="307"/>
                    <a:pt x="281" y="329"/>
                    <a:pt x="281" y="329"/>
                  </a:cubicBezTo>
                  <a:cubicBezTo>
                    <a:pt x="281" y="329"/>
                    <a:pt x="280" y="315"/>
                    <a:pt x="282" y="308"/>
                  </a:cubicBezTo>
                  <a:cubicBezTo>
                    <a:pt x="286" y="292"/>
                    <a:pt x="307" y="281"/>
                    <a:pt x="306" y="265"/>
                  </a:cubicBezTo>
                  <a:cubicBezTo>
                    <a:pt x="305" y="262"/>
                    <a:pt x="301" y="261"/>
                    <a:pt x="300" y="258"/>
                  </a:cubicBezTo>
                  <a:cubicBezTo>
                    <a:pt x="298" y="253"/>
                    <a:pt x="302" y="249"/>
                    <a:pt x="302" y="244"/>
                  </a:cubicBezTo>
                  <a:cubicBezTo>
                    <a:pt x="302" y="237"/>
                    <a:pt x="298" y="222"/>
                    <a:pt x="298" y="222"/>
                  </a:cubicBezTo>
                  <a:cubicBezTo>
                    <a:pt x="298" y="222"/>
                    <a:pt x="317" y="244"/>
                    <a:pt x="321" y="259"/>
                  </a:cubicBezTo>
                  <a:cubicBezTo>
                    <a:pt x="325" y="275"/>
                    <a:pt x="317" y="294"/>
                    <a:pt x="321" y="310"/>
                  </a:cubicBezTo>
                  <a:cubicBezTo>
                    <a:pt x="322" y="313"/>
                    <a:pt x="325" y="315"/>
                    <a:pt x="326" y="318"/>
                  </a:cubicBezTo>
                  <a:cubicBezTo>
                    <a:pt x="333" y="361"/>
                    <a:pt x="298" y="445"/>
                    <a:pt x="298" y="445"/>
                  </a:cubicBezTo>
                  <a:cubicBezTo>
                    <a:pt x="298" y="445"/>
                    <a:pt x="262" y="349"/>
                    <a:pt x="235" y="305"/>
                  </a:cubicBezTo>
                  <a:cubicBezTo>
                    <a:pt x="221" y="281"/>
                    <a:pt x="213" y="292"/>
                    <a:pt x="216" y="282"/>
                  </a:cubicBezTo>
                  <a:cubicBezTo>
                    <a:pt x="219" y="267"/>
                    <a:pt x="206" y="269"/>
                    <a:pt x="208" y="245"/>
                  </a:cubicBezTo>
                  <a:cubicBezTo>
                    <a:pt x="205" y="250"/>
                    <a:pt x="199" y="254"/>
                    <a:pt x="192" y="283"/>
                  </a:cubicBezTo>
                  <a:moveTo>
                    <a:pt x="240" y="0"/>
                  </a:moveTo>
                  <a:cubicBezTo>
                    <a:pt x="240" y="0"/>
                    <a:pt x="240" y="0"/>
                    <a:pt x="240" y="0"/>
                  </a:cubicBezTo>
                  <a:cubicBezTo>
                    <a:pt x="240" y="0"/>
                    <a:pt x="240" y="0"/>
                    <a:pt x="240" y="0"/>
                  </a:cubicBezTo>
                  <a:cubicBezTo>
                    <a:pt x="239" y="0"/>
                    <a:pt x="239" y="0"/>
                    <a:pt x="238" y="0"/>
                  </a:cubicBezTo>
                  <a:cubicBezTo>
                    <a:pt x="234" y="0"/>
                    <a:pt x="231" y="6"/>
                    <a:pt x="228" y="8"/>
                  </a:cubicBezTo>
                  <a:cubicBezTo>
                    <a:pt x="225" y="10"/>
                    <a:pt x="222" y="11"/>
                    <a:pt x="220" y="11"/>
                  </a:cubicBezTo>
                  <a:cubicBezTo>
                    <a:pt x="218" y="11"/>
                    <a:pt x="216" y="10"/>
                    <a:pt x="214" y="9"/>
                  </a:cubicBezTo>
                  <a:cubicBezTo>
                    <a:pt x="212" y="8"/>
                    <a:pt x="210" y="7"/>
                    <a:pt x="207" y="7"/>
                  </a:cubicBezTo>
                  <a:cubicBezTo>
                    <a:pt x="200" y="7"/>
                    <a:pt x="190" y="12"/>
                    <a:pt x="171" y="36"/>
                  </a:cubicBezTo>
                  <a:cubicBezTo>
                    <a:pt x="156" y="51"/>
                    <a:pt x="141" y="75"/>
                    <a:pt x="142" y="97"/>
                  </a:cubicBezTo>
                  <a:cubicBezTo>
                    <a:pt x="144" y="112"/>
                    <a:pt x="151" y="106"/>
                    <a:pt x="151" y="119"/>
                  </a:cubicBezTo>
                  <a:cubicBezTo>
                    <a:pt x="153" y="159"/>
                    <a:pt x="146" y="164"/>
                    <a:pt x="125" y="169"/>
                  </a:cubicBezTo>
                  <a:cubicBezTo>
                    <a:pt x="146" y="165"/>
                    <a:pt x="153" y="158"/>
                    <a:pt x="156" y="158"/>
                  </a:cubicBezTo>
                  <a:cubicBezTo>
                    <a:pt x="156" y="158"/>
                    <a:pt x="157" y="160"/>
                    <a:pt x="156" y="163"/>
                  </a:cubicBezTo>
                  <a:cubicBezTo>
                    <a:pt x="156" y="180"/>
                    <a:pt x="130" y="224"/>
                    <a:pt x="121" y="240"/>
                  </a:cubicBezTo>
                  <a:cubicBezTo>
                    <a:pt x="134" y="220"/>
                    <a:pt x="149" y="200"/>
                    <a:pt x="153" y="200"/>
                  </a:cubicBezTo>
                  <a:cubicBezTo>
                    <a:pt x="155" y="200"/>
                    <a:pt x="154" y="206"/>
                    <a:pt x="148" y="221"/>
                  </a:cubicBezTo>
                  <a:cubicBezTo>
                    <a:pt x="143" y="233"/>
                    <a:pt x="140" y="245"/>
                    <a:pt x="131" y="253"/>
                  </a:cubicBezTo>
                  <a:cubicBezTo>
                    <a:pt x="115" y="258"/>
                    <a:pt x="79" y="266"/>
                    <a:pt x="69" y="276"/>
                  </a:cubicBezTo>
                  <a:cubicBezTo>
                    <a:pt x="68" y="278"/>
                    <a:pt x="66" y="283"/>
                    <a:pt x="64" y="289"/>
                  </a:cubicBezTo>
                  <a:cubicBezTo>
                    <a:pt x="71" y="291"/>
                    <a:pt x="76" y="294"/>
                    <a:pt x="81" y="295"/>
                  </a:cubicBezTo>
                  <a:cubicBezTo>
                    <a:pt x="96" y="301"/>
                    <a:pt x="80" y="414"/>
                    <a:pt x="80" y="456"/>
                  </a:cubicBezTo>
                  <a:cubicBezTo>
                    <a:pt x="80" y="480"/>
                    <a:pt x="88" y="508"/>
                    <a:pt x="89" y="535"/>
                  </a:cubicBezTo>
                  <a:cubicBezTo>
                    <a:pt x="96" y="589"/>
                    <a:pt x="104" y="613"/>
                    <a:pt x="95" y="649"/>
                  </a:cubicBezTo>
                  <a:cubicBezTo>
                    <a:pt x="90" y="662"/>
                    <a:pt x="87" y="694"/>
                    <a:pt x="95" y="717"/>
                  </a:cubicBezTo>
                  <a:cubicBezTo>
                    <a:pt x="97" y="721"/>
                    <a:pt x="94" y="736"/>
                    <a:pt x="76" y="736"/>
                  </a:cubicBezTo>
                  <a:cubicBezTo>
                    <a:pt x="74" y="736"/>
                    <a:pt x="72" y="736"/>
                    <a:pt x="70" y="736"/>
                  </a:cubicBezTo>
                  <a:cubicBezTo>
                    <a:pt x="72" y="749"/>
                    <a:pt x="74" y="762"/>
                    <a:pt x="76" y="776"/>
                  </a:cubicBezTo>
                  <a:cubicBezTo>
                    <a:pt x="82" y="796"/>
                    <a:pt x="88" y="808"/>
                    <a:pt x="86" y="812"/>
                  </a:cubicBezTo>
                  <a:cubicBezTo>
                    <a:pt x="85" y="814"/>
                    <a:pt x="84" y="815"/>
                    <a:pt x="82" y="816"/>
                  </a:cubicBezTo>
                  <a:cubicBezTo>
                    <a:pt x="82" y="820"/>
                    <a:pt x="83" y="825"/>
                    <a:pt x="84" y="830"/>
                  </a:cubicBezTo>
                  <a:cubicBezTo>
                    <a:pt x="85" y="830"/>
                    <a:pt x="86" y="830"/>
                    <a:pt x="87" y="830"/>
                  </a:cubicBezTo>
                  <a:cubicBezTo>
                    <a:pt x="89" y="830"/>
                    <a:pt x="92" y="830"/>
                    <a:pt x="94" y="829"/>
                  </a:cubicBezTo>
                  <a:cubicBezTo>
                    <a:pt x="96" y="829"/>
                    <a:pt x="98" y="828"/>
                    <a:pt x="100" y="828"/>
                  </a:cubicBezTo>
                  <a:cubicBezTo>
                    <a:pt x="102" y="828"/>
                    <a:pt x="103" y="828"/>
                    <a:pt x="105" y="830"/>
                  </a:cubicBezTo>
                  <a:cubicBezTo>
                    <a:pt x="107" y="872"/>
                    <a:pt x="110" y="857"/>
                    <a:pt x="111" y="871"/>
                  </a:cubicBezTo>
                  <a:cubicBezTo>
                    <a:pt x="100" y="915"/>
                    <a:pt x="100" y="960"/>
                    <a:pt x="97" y="987"/>
                  </a:cubicBezTo>
                  <a:cubicBezTo>
                    <a:pt x="80" y="1037"/>
                    <a:pt x="92" y="1054"/>
                    <a:pt x="84" y="1105"/>
                  </a:cubicBezTo>
                  <a:cubicBezTo>
                    <a:pt x="79" y="1122"/>
                    <a:pt x="76" y="1142"/>
                    <a:pt x="70" y="1159"/>
                  </a:cubicBezTo>
                  <a:cubicBezTo>
                    <a:pt x="42" y="1280"/>
                    <a:pt x="39" y="1376"/>
                    <a:pt x="15" y="1504"/>
                  </a:cubicBezTo>
                  <a:cubicBezTo>
                    <a:pt x="13" y="1508"/>
                    <a:pt x="26" y="1505"/>
                    <a:pt x="28" y="1510"/>
                  </a:cubicBezTo>
                  <a:cubicBezTo>
                    <a:pt x="26" y="1514"/>
                    <a:pt x="23" y="1518"/>
                    <a:pt x="20" y="1522"/>
                  </a:cubicBezTo>
                  <a:cubicBezTo>
                    <a:pt x="42" y="1528"/>
                    <a:pt x="67" y="1535"/>
                    <a:pt x="88" y="1547"/>
                  </a:cubicBezTo>
                  <a:cubicBezTo>
                    <a:pt x="89" y="1547"/>
                    <a:pt x="90" y="1549"/>
                    <a:pt x="90" y="1550"/>
                  </a:cubicBezTo>
                  <a:cubicBezTo>
                    <a:pt x="91" y="1543"/>
                    <a:pt x="85" y="1528"/>
                    <a:pt x="84" y="1522"/>
                  </a:cubicBezTo>
                  <a:cubicBezTo>
                    <a:pt x="92" y="1525"/>
                    <a:pt x="102" y="1526"/>
                    <a:pt x="114" y="1526"/>
                  </a:cubicBezTo>
                  <a:cubicBezTo>
                    <a:pt x="133" y="1526"/>
                    <a:pt x="154" y="1522"/>
                    <a:pt x="166" y="1511"/>
                  </a:cubicBezTo>
                  <a:cubicBezTo>
                    <a:pt x="152" y="1383"/>
                    <a:pt x="178" y="1371"/>
                    <a:pt x="177" y="1256"/>
                  </a:cubicBezTo>
                  <a:cubicBezTo>
                    <a:pt x="191" y="1177"/>
                    <a:pt x="182" y="1152"/>
                    <a:pt x="198" y="1077"/>
                  </a:cubicBezTo>
                  <a:cubicBezTo>
                    <a:pt x="202" y="1067"/>
                    <a:pt x="214" y="1034"/>
                    <a:pt x="217" y="1025"/>
                  </a:cubicBezTo>
                  <a:cubicBezTo>
                    <a:pt x="229" y="991"/>
                    <a:pt x="225" y="962"/>
                    <a:pt x="235" y="927"/>
                  </a:cubicBezTo>
                  <a:cubicBezTo>
                    <a:pt x="252" y="896"/>
                    <a:pt x="272" y="830"/>
                    <a:pt x="281" y="828"/>
                  </a:cubicBezTo>
                  <a:cubicBezTo>
                    <a:pt x="282" y="828"/>
                    <a:pt x="283" y="828"/>
                    <a:pt x="284" y="828"/>
                  </a:cubicBezTo>
                  <a:cubicBezTo>
                    <a:pt x="288" y="828"/>
                    <a:pt x="291" y="830"/>
                    <a:pt x="293" y="834"/>
                  </a:cubicBezTo>
                  <a:cubicBezTo>
                    <a:pt x="299" y="899"/>
                    <a:pt x="314" y="889"/>
                    <a:pt x="324" y="957"/>
                  </a:cubicBezTo>
                  <a:cubicBezTo>
                    <a:pt x="325" y="967"/>
                    <a:pt x="322" y="980"/>
                    <a:pt x="323" y="991"/>
                  </a:cubicBezTo>
                  <a:cubicBezTo>
                    <a:pt x="325" y="1003"/>
                    <a:pt x="331" y="1010"/>
                    <a:pt x="333" y="1022"/>
                  </a:cubicBezTo>
                  <a:cubicBezTo>
                    <a:pt x="336" y="1049"/>
                    <a:pt x="323" y="1072"/>
                    <a:pt x="333" y="1096"/>
                  </a:cubicBezTo>
                  <a:cubicBezTo>
                    <a:pt x="338" y="1108"/>
                    <a:pt x="338" y="1116"/>
                    <a:pt x="335" y="1128"/>
                  </a:cubicBezTo>
                  <a:cubicBezTo>
                    <a:pt x="308" y="1220"/>
                    <a:pt x="350" y="1272"/>
                    <a:pt x="328" y="1365"/>
                  </a:cubicBezTo>
                  <a:cubicBezTo>
                    <a:pt x="324" y="1378"/>
                    <a:pt x="328" y="1429"/>
                    <a:pt x="312" y="1454"/>
                  </a:cubicBezTo>
                  <a:cubicBezTo>
                    <a:pt x="305" y="1468"/>
                    <a:pt x="319" y="1479"/>
                    <a:pt x="319" y="1506"/>
                  </a:cubicBezTo>
                  <a:cubicBezTo>
                    <a:pt x="319" y="1508"/>
                    <a:pt x="321" y="1509"/>
                    <a:pt x="323" y="1509"/>
                  </a:cubicBezTo>
                  <a:cubicBezTo>
                    <a:pt x="324" y="1509"/>
                    <a:pt x="324" y="1509"/>
                    <a:pt x="325" y="1509"/>
                  </a:cubicBezTo>
                  <a:cubicBezTo>
                    <a:pt x="326" y="1509"/>
                    <a:pt x="326" y="1509"/>
                    <a:pt x="327" y="1509"/>
                  </a:cubicBezTo>
                  <a:cubicBezTo>
                    <a:pt x="329" y="1509"/>
                    <a:pt x="330" y="1509"/>
                    <a:pt x="331" y="1510"/>
                  </a:cubicBezTo>
                  <a:cubicBezTo>
                    <a:pt x="324" y="1514"/>
                    <a:pt x="317" y="1546"/>
                    <a:pt x="323" y="1549"/>
                  </a:cubicBezTo>
                  <a:cubicBezTo>
                    <a:pt x="324" y="1549"/>
                    <a:pt x="325" y="1550"/>
                    <a:pt x="326" y="1550"/>
                  </a:cubicBezTo>
                  <a:cubicBezTo>
                    <a:pt x="344" y="1542"/>
                    <a:pt x="354" y="1539"/>
                    <a:pt x="363" y="1539"/>
                  </a:cubicBezTo>
                  <a:cubicBezTo>
                    <a:pt x="371" y="1539"/>
                    <a:pt x="377" y="1542"/>
                    <a:pt x="385" y="1550"/>
                  </a:cubicBezTo>
                  <a:cubicBezTo>
                    <a:pt x="385" y="1550"/>
                    <a:pt x="385" y="1550"/>
                    <a:pt x="385" y="1550"/>
                  </a:cubicBezTo>
                  <a:cubicBezTo>
                    <a:pt x="382" y="1547"/>
                    <a:pt x="381" y="1543"/>
                    <a:pt x="381" y="1540"/>
                  </a:cubicBezTo>
                  <a:cubicBezTo>
                    <a:pt x="380" y="1534"/>
                    <a:pt x="373" y="1524"/>
                    <a:pt x="393" y="1520"/>
                  </a:cubicBezTo>
                  <a:cubicBezTo>
                    <a:pt x="393" y="1517"/>
                    <a:pt x="394" y="1514"/>
                    <a:pt x="395" y="1512"/>
                  </a:cubicBezTo>
                  <a:cubicBezTo>
                    <a:pt x="398" y="1512"/>
                    <a:pt x="402" y="1513"/>
                    <a:pt x="408" y="1513"/>
                  </a:cubicBezTo>
                  <a:cubicBezTo>
                    <a:pt x="413" y="1513"/>
                    <a:pt x="418" y="1512"/>
                    <a:pt x="424" y="1511"/>
                  </a:cubicBezTo>
                  <a:cubicBezTo>
                    <a:pt x="430" y="1503"/>
                    <a:pt x="435" y="1493"/>
                    <a:pt x="438" y="1482"/>
                  </a:cubicBezTo>
                  <a:cubicBezTo>
                    <a:pt x="435" y="1475"/>
                    <a:pt x="431" y="1472"/>
                    <a:pt x="431" y="1472"/>
                  </a:cubicBezTo>
                  <a:cubicBezTo>
                    <a:pt x="431" y="1472"/>
                    <a:pt x="435" y="1399"/>
                    <a:pt x="441" y="1350"/>
                  </a:cubicBezTo>
                  <a:cubicBezTo>
                    <a:pt x="442" y="1297"/>
                    <a:pt x="438" y="1248"/>
                    <a:pt x="442" y="1197"/>
                  </a:cubicBezTo>
                  <a:cubicBezTo>
                    <a:pt x="443" y="1193"/>
                    <a:pt x="444" y="1188"/>
                    <a:pt x="444" y="1185"/>
                  </a:cubicBezTo>
                  <a:cubicBezTo>
                    <a:pt x="443" y="1174"/>
                    <a:pt x="442" y="1163"/>
                    <a:pt x="440" y="1151"/>
                  </a:cubicBezTo>
                  <a:cubicBezTo>
                    <a:pt x="432" y="999"/>
                    <a:pt x="440" y="963"/>
                    <a:pt x="444" y="898"/>
                  </a:cubicBezTo>
                  <a:cubicBezTo>
                    <a:pt x="413" y="888"/>
                    <a:pt x="401" y="881"/>
                    <a:pt x="399" y="876"/>
                  </a:cubicBezTo>
                  <a:cubicBezTo>
                    <a:pt x="394" y="852"/>
                    <a:pt x="383" y="852"/>
                    <a:pt x="385" y="842"/>
                  </a:cubicBezTo>
                  <a:cubicBezTo>
                    <a:pt x="393" y="825"/>
                    <a:pt x="395" y="809"/>
                    <a:pt x="395" y="809"/>
                  </a:cubicBezTo>
                  <a:cubicBezTo>
                    <a:pt x="384" y="799"/>
                    <a:pt x="384" y="799"/>
                    <a:pt x="384" y="799"/>
                  </a:cubicBezTo>
                  <a:cubicBezTo>
                    <a:pt x="384" y="799"/>
                    <a:pt x="385" y="742"/>
                    <a:pt x="382" y="710"/>
                  </a:cubicBezTo>
                  <a:cubicBezTo>
                    <a:pt x="378" y="656"/>
                    <a:pt x="379" y="607"/>
                    <a:pt x="387" y="557"/>
                  </a:cubicBezTo>
                  <a:cubicBezTo>
                    <a:pt x="390" y="538"/>
                    <a:pt x="397" y="518"/>
                    <a:pt x="401" y="499"/>
                  </a:cubicBezTo>
                  <a:cubicBezTo>
                    <a:pt x="402" y="488"/>
                    <a:pt x="408" y="458"/>
                    <a:pt x="417" y="421"/>
                  </a:cubicBezTo>
                  <a:cubicBezTo>
                    <a:pt x="415" y="412"/>
                    <a:pt x="413" y="404"/>
                    <a:pt x="411" y="391"/>
                  </a:cubicBezTo>
                  <a:cubicBezTo>
                    <a:pt x="406" y="351"/>
                    <a:pt x="403" y="325"/>
                    <a:pt x="400" y="281"/>
                  </a:cubicBezTo>
                  <a:cubicBezTo>
                    <a:pt x="387" y="265"/>
                    <a:pt x="342" y="244"/>
                    <a:pt x="343" y="223"/>
                  </a:cubicBezTo>
                  <a:cubicBezTo>
                    <a:pt x="343" y="223"/>
                    <a:pt x="343" y="223"/>
                    <a:pt x="343" y="223"/>
                  </a:cubicBezTo>
                  <a:cubicBezTo>
                    <a:pt x="344" y="223"/>
                    <a:pt x="355" y="228"/>
                    <a:pt x="366" y="234"/>
                  </a:cubicBezTo>
                  <a:cubicBezTo>
                    <a:pt x="377" y="239"/>
                    <a:pt x="388" y="244"/>
                    <a:pt x="388" y="244"/>
                  </a:cubicBezTo>
                  <a:cubicBezTo>
                    <a:pt x="388" y="244"/>
                    <a:pt x="388" y="244"/>
                    <a:pt x="388" y="244"/>
                  </a:cubicBezTo>
                  <a:cubicBezTo>
                    <a:pt x="358" y="228"/>
                    <a:pt x="347" y="222"/>
                    <a:pt x="345" y="216"/>
                  </a:cubicBezTo>
                  <a:cubicBezTo>
                    <a:pt x="347" y="213"/>
                    <a:pt x="349" y="211"/>
                    <a:pt x="351" y="211"/>
                  </a:cubicBezTo>
                  <a:cubicBezTo>
                    <a:pt x="358" y="211"/>
                    <a:pt x="367" y="221"/>
                    <a:pt x="387" y="226"/>
                  </a:cubicBezTo>
                  <a:cubicBezTo>
                    <a:pt x="341" y="206"/>
                    <a:pt x="354" y="190"/>
                    <a:pt x="349" y="185"/>
                  </a:cubicBezTo>
                  <a:cubicBezTo>
                    <a:pt x="347" y="182"/>
                    <a:pt x="347" y="180"/>
                    <a:pt x="347" y="180"/>
                  </a:cubicBezTo>
                  <a:cubicBezTo>
                    <a:pt x="349" y="180"/>
                    <a:pt x="359" y="190"/>
                    <a:pt x="379" y="194"/>
                  </a:cubicBezTo>
                  <a:cubicBezTo>
                    <a:pt x="352" y="187"/>
                    <a:pt x="343" y="157"/>
                    <a:pt x="333" y="99"/>
                  </a:cubicBezTo>
                  <a:cubicBezTo>
                    <a:pt x="324" y="46"/>
                    <a:pt x="259" y="0"/>
                    <a:pt x="24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25" name="Freeform 45"/>
            <p:cNvSpPr>
              <a:spLocks noEditPoints="1"/>
            </p:cNvSpPr>
            <p:nvPr/>
          </p:nvSpPr>
          <p:spPr bwMode="auto">
            <a:xfrm>
              <a:off x="3387635" y="3442723"/>
              <a:ext cx="327364" cy="48260"/>
            </a:xfrm>
            <a:custGeom>
              <a:avLst/>
              <a:gdLst>
                <a:gd name="T0" fmla="*/ 361 w 383"/>
                <a:gd name="T1" fmla="*/ 17 h 56"/>
                <a:gd name="T2" fmla="*/ 324 w 383"/>
                <a:gd name="T3" fmla="*/ 28 h 56"/>
                <a:gd name="T4" fmla="*/ 361 w 383"/>
                <a:gd name="T5" fmla="*/ 40 h 56"/>
                <a:gd name="T6" fmla="*/ 383 w 383"/>
                <a:gd name="T7" fmla="*/ 28 h 56"/>
                <a:gd name="T8" fmla="*/ 361 w 383"/>
                <a:gd name="T9" fmla="*/ 17 h 56"/>
                <a:gd name="T10" fmla="*/ 18 w 383"/>
                <a:gd name="T11" fmla="*/ 0 h 56"/>
                <a:gd name="T12" fmla="*/ 0 w 383"/>
                <a:gd name="T13" fmla="*/ 28 h 56"/>
                <a:gd name="T14" fmla="*/ 18 w 383"/>
                <a:gd name="T15" fmla="*/ 56 h 56"/>
                <a:gd name="T16" fmla="*/ 86 w 383"/>
                <a:gd name="T17" fmla="*/ 31 h 56"/>
                <a:gd name="T18" fmla="*/ 88 w 383"/>
                <a:gd name="T19" fmla="*/ 28 h 56"/>
                <a:gd name="T20" fmla="*/ 86 w 383"/>
                <a:gd name="T21" fmla="*/ 25 h 56"/>
                <a:gd name="T22" fmla="*/ 18 w 383"/>
                <a:gd name="T23" fmla="*/ 0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83" h="56">
                  <a:moveTo>
                    <a:pt x="361" y="17"/>
                  </a:moveTo>
                  <a:cubicBezTo>
                    <a:pt x="352" y="17"/>
                    <a:pt x="342" y="20"/>
                    <a:pt x="324" y="28"/>
                  </a:cubicBezTo>
                  <a:cubicBezTo>
                    <a:pt x="342" y="36"/>
                    <a:pt x="352" y="40"/>
                    <a:pt x="361" y="40"/>
                  </a:cubicBezTo>
                  <a:cubicBezTo>
                    <a:pt x="369" y="40"/>
                    <a:pt x="375" y="36"/>
                    <a:pt x="383" y="28"/>
                  </a:cubicBezTo>
                  <a:cubicBezTo>
                    <a:pt x="375" y="20"/>
                    <a:pt x="369" y="17"/>
                    <a:pt x="361" y="17"/>
                  </a:cubicBezTo>
                  <a:moveTo>
                    <a:pt x="18" y="0"/>
                  </a:moveTo>
                  <a:cubicBezTo>
                    <a:pt x="11" y="9"/>
                    <a:pt x="3" y="18"/>
                    <a:pt x="0" y="28"/>
                  </a:cubicBezTo>
                  <a:cubicBezTo>
                    <a:pt x="3" y="38"/>
                    <a:pt x="11" y="47"/>
                    <a:pt x="18" y="56"/>
                  </a:cubicBezTo>
                  <a:cubicBezTo>
                    <a:pt x="40" y="50"/>
                    <a:pt x="65" y="44"/>
                    <a:pt x="86" y="31"/>
                  </a:cubicBezTo>
                  <a:cubicBezTo>
                    <a:pt x="87" y="31"/>
                    <a:pt x="88" y="30"/>
                    <a:pt x="88" y="28"/>
                  </a:cubicBezTo>
                  <a:cubicBezTo>
                    <a:pt x="88" y="27"/>
                    <a:pt x="87" y="25"/>
                    <a:pt x="86" y="25"/>
                  </a:cubicBezTo>
                  <a:cubicBezTo>
                    <a:pt x="65" y="13"/>
                    <a:pt x="40" y="6"/>
                    <a:pt x="1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38" name="Freeform 46"/>
            <p:cNvSpPr>
              <a:spLocks/>
            </p:cNvSpPr>
            <p:nvPr/>
          </p:nvSpPr>
          <p:spPr bwMode="auto">
            <a:xfrm>
              <a:off x="3709368" y="2307808"/>
              <a:ext cx="22521" cy="805"/>
            </a:xfrm>
            <a:custGeom>
              <a:avLst/>
              <a:gdLst>
                <a:gd name="T0" fmla="*/ 0 w 26"/>
                <a:gd name="T1" fmla="*/ 0 h 1"/>
                <a:gd name="T2" fmla="*/ 12 w 26"/>
                <a:gd name="T3" fmla="*/ 1 h 1"/>
                <a:gd name="T4" fmla="*/ 26 w 26"/>
                <a:gd name="T5" fmla="*/ 0 h 1"/>
                <a:gd name="T6" fmla="*/ 13 w 26"/>
                <a:gd name="T7" fmla="*/ 1 h 1"/>
                <a:gd name="T8" fmla="*/ 0 w 26"/>
                <a:gd name="T9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1">
                  <a:moveTo>
                    <a:pt x="0" y="0"/>
                  </a:moveTo>
                  <a:cubicBezTo>
                    <a:pt x="3" y="1"/>
                    <a:pt x="8" y="1"/>
                    <a:pt x="12" y="1"/>
                  </a:cubicBezTo>
                  <a:cubicBezTo>
                    <a:pt x="16" y="1"/>
                    <a:pt x="21" y="1"/>
                    <a:pt x="26" y="0"/>
                  </a:cubicBezTo>
                  <a:cubicBezTo>
                    <a:pt x="21" y="1"/>
                    <a:pt x="17" y="1"/>
                    <a:pt x="13" y="1"/>
                  </a:cubicBezTo>
                  <a:cubicBezTo>
                    <a:pt x="8" y="1"/>
                    <a:pt x="4" y="0"/>
                    <a:pt x="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39" name="Freeform 47"/>
            <p:cNvSpPr>
              <a:spLocks/>
            </p:cNvSpPr>
            <p:nvPr/>
          </p:nvSpPr>
          <p:spPr bwMode="auto">
            <a:xfrm>
              <a:off x="3704542" y="3441114"/>
              <a:ext cx="19304" cy="25739"/>
            </a:xfrm>
            <a:custGeom>
              <a:avLst/>
              <a:gdLst>
                <a:gd name="T0" fmla="*/ 20 w 23"/>
                <a:gd name="T1" fmla="*/ 0 h 30"/>
                <a:gd name="T2" fmla="*/ 8 w 23"/>
                <a:gd name="T3" fmla="*/ 20 h 30"/>
                <a:gd name="T4" fmla="*/ 12 w 23"/>
                <a:gd name="T5" fmla="*/ 30 h 30"/>
                <a:gd name="T6" fmla="*/ 21 w 23"/>
                <a:gd name="T7" fmla="*/ 21 h 30"/>
                <a:gd name="T8" fmla="*/ 20 w 23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0">
                  <a:moveTo>
                    <a:pt x="20" y="0"/>
                  </a:moveTo>
                  <a:cubicBezTo>
                    <a:pt x="0" y="4"/>
                    <a:pt x="7" y="14"/>
                    <a:pt x="8" y="20"/>
                  </a:cubicBezTo>
                  <a:cubicBezTo>
                    <a:pt x="8" y="23"/>
                    <a:pt x="9" y="27"/>
                    <a:pt x="12" y="30"/>
                  </a:cubicBezTo>
                  <a:cubicBezTo>
                    <a:pt x="15" y="27"/>
                    <a:pt x="18" y="24"/>
                    <a:pt x="21" y="21"/>
                  </a:cubicBezTo>
                  <a:cubicBezTo>
                    <a:pt x="23" y="17"/>
                    <a:pt x="20" y="8"/>
                    <a:pt x="2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40" name="Freeform 48"/>
            <p:cNvSpPr>
              <a:spLocks noEditPoints="1"/>
            </p:cNvSpPr>
            <p:nvPr/>
          </p:nvSpPr>
          <p:spPr bwMode="auto">
            <a:xfrm>
              <a:off x="2794037" y="2142115"/>
              <a:ext cx="353907" cy="1349672"/>
            </a:xfrm>
            <a:custGeom>
              <a:avLst/>
              <a:gdLst>
                <a:gd name="T0" fmla="*/ 141 w 414"/>
                <a:gd name="T1" fmla="*/ 1556 h 1579"/>
                <a:gd name="T2" fmla="*/ 143 w 414"/>
                <a:gd name="T3" fmla="*/ 1550 h 1579"/>
                <a:gd name="T4" fmla="*/ 28 w 414"/>
                <a:gd name="T5" fmla="*/ 560 h 1579"/>
                <a:gd name="T6" fmla="*/ 61 w 414"/>
                <a:gd name="T7" fmla="*/ 559 h 1579"/>
                <a:gd name="T8" fmla="*/ 34 w 414"/>
                <a:gd name="T9" fmla="*/ 534 h 1579"/>
                <a:gd name="T10" fmla="*/ 21 w 414"/>
                <a:gd name="T11" fmla="*/ 462 h 1579"/>
                <a:gd name="T12" fmla="*/ 16 w 414"/>
                <a:gd name="T13" fmla="*/ 483 h 1579"/>
                <a:gd name="T14" fmla="*/ 5 w 414"/>
                <a:gd name="T15" fmla="*/ 526 h 1579"/>
                <a:gd name="T16" fmla="*/ 18 w 414"/>
                <a:gd name="T17" fmla="*/ 565 h 1579"/>
                <a:gd name="T18" fmla="*/ 21 w 414"/>
                <a:gd name="T19" fmla="*/ 462 h 1579"/>
                <a:gd name="T20" fmla="*/ 79 w 414"/>
                <a:gd name="T21" fmla="*/ 269 h 1579"/>
                <a:gd name="T22" fmla="*/ 103 w 414"/>
                <a:gd name="T23" fmla="*/ 339 h 1579"/>
                <a:gd name="T24" fmla="*/ 126 w 414"/>
                <a:gd name="T25" fmla="*/ 250 h 1579"/>
                <a:gd name="T26" fmla="*/ 240 w 414"/>
                <a:gd name="T27" fmla="*/ 195 h 1579"/>
                <a:gd name="T28" fmla="*/ 184 w 414"/>
                <a:gd name="T29" fmla="*/ 395 h 1579"/>
                <a:gd name="T30" fmla="*/ 184 w 414"/>
                <a:gd name="T31" fmla="*/ 555 h 1579"/>
                <a:gd name="T32" fmla="*/ 276 w 414"/>
                <a:gd name="T33" fmla="*/ 762 h 1579"/>
                <a:gd name="T34" fmla="*/ 53 w 414"/>
                <a:gd name="T35" fmla="*/ 874 h 1579"/>
                <a:gd name="T36" fmla="*/ 126 w 414"/>
                <a:gd name="T37" fmla="*/ 1291 h 1579"/>
                <a:gd name="T38" fmla="*/ 19 w 414"/>
                <a:gd name="T39" fmla="*/ 1390 h 1579"/>
                <a:gd name="T40" fmla="*/ 73 w 414"/>
                <a:gd name="T41" fmla="*/ 1410 h 1579"/>
                <a:gd name="T42" fmla="*/ 167 w 414"/>
                <a:gd name="T43" fmla="*/ 1377 h 1579"/>
                <a:gd name="T44" fmla="*/ 201 w 414"/>
                <a:gd name="T45" fmla="*/ 1381 h 1579"/>
                <a:gd name="T46" fmla="*/ 214 w 414"/>
                <a:gd name="T47" fmla="*/ 1426 h 1579"/>
                <a:gd name="T48" fmla="*/ 176 w 414"/>
                <a:gd name="T49" fmla="*/ 1520 h 1579"/>
                <a:gd name="T50" fmla="*/ 257 w 414"/>
                <a:gd name="T51" fmla="*/ 1550 h 1579"/>
                <a:gd name="T52" fmla="*/ 276 w 414"/>
                <a:gd name="T53" fmla="*/ 1505 h 1579"/>
                <a:gd name="T54" fmla="*/ 279 w 414"/>
                <a:gd name="T55" fmla="*/ 1438 h 1579"/>
                <a:gd name="T56" fmla="*/ 305 w 414"/>
                <a:gd name="T57" fmla="*/ 1326 h 1579"/>
                <a:gd name="T58" fmla="*/ 318 w 414"/>
                <a:gd name="T59" fmla="*/ 1091 h 1579"/>
                <a:gd name="T60" fmla="*/ 306 w 414"/>
                <a:gd name="T61" fmla="*/ 930 h 1579"/>
                <a:gd name="T62" fmla="*/ 328 w 414"/>
                <a:gd name="T63" fmla="*/ 675 h 1579"/>
                <a:gd name="T64" fmla="*/ 361 w 414"/>
                <a:gd name="T65" fmla="*/ 640 h 1579"/>
                <a:gd name="T66" fmla="*/ 364 w 414"/>
                <a:gd name="T67" fmla="*/ 573 h 1579"/>
                <a:gd name="T68" fmla="*/ 343 w 414"/>
                <a:gd name="T69" fmla="*/ 594 h 1579"/>
                <a:gd name="T70" fmla="*/ 378 w 414"/>
                <a:gd name="T71" fmla="*/ 415 h 1579"/>
                <a:gd name="T72" fmla="*/ 389 w 414"/>
                <a:gd name="T73" fmla="*/ 430 h 1579"/>
                <a:gd name="T74" fmla="*/ 400 w 414"/>
                <a:gd name="T75" fmla="*/ 279 h 1579"/>
                <a:gd name="T76" fmla="*/ 268 w 414"/>
                <a:gd name="T77" fmla="*/ 218 h 1579"/>
                <a:gd name="T78" fmla="*/ 180 w 414"/>
                <a:gd name="T79" fmla="*/ 0 h 1579"/>
                <a:gd name="T80" fmla="*/ 112 w 414"/>
                <a:gd name="T81" fmla="*/ 112 h 1579"/>
                <a:gd name="T82" fmla="*/ 109 w 414"/>
                <a:gd name="T83" fmla="*/ 120 h 1579"/>
                <a:gd name="T84" fmla="*/ 113 w 414"/>
                <a:gd name="T85" fmla="*/ 141 h 1579"/>
                <a:gd name="T86" fmla="*/ 144 w 414"/>
                <a:gd name="T87" fmla="*/ 234 h 1579"/>
                <a:gd name="T88" fmla="*/ 164 w 414"/>
                <a:gd name="T89" fmla="*/ 313 h 1579"/>
                <a:gd name="T90" fmla="*/ 209 w 414"/>
                <a:gd name="T91" fmla="*/ 264 h 1579"/>
                <a:gd name="T92" fmla="*/ 239 w 414"/>
                <a:gd name="T93" fmla="*/ 194 h 1579"/>
                <a:gd name="T94" fmla="*/ 236 w 414"/>
                <a:gd name="T95" fmla="*/ 42 h 1579"/>
                <a:gd name="T96" fmla="*/ 180 w 414"/>
                <a:gd name="T97" fmla="*/ 0 h 15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414" h="1579">
                  <a:moveTo>
                    <a:pt x="143" y="1550"/>
                  </a:moveTo>
                  <a:cubicBezTo>
                    <a:pt x="142" y="1553"/>
                    <a:pt x="141" y="1555"/>
                    <a:pt x="141" y="1556"/>
                  </a:cubicBezTo>
                  <a:cubicBezTo>
                    <a:pt x="141" y="1569"/>
                    <a:pt x="149" y="1576"/>
                    <a:pt x="161" y="1579"/>
                  </a:cubicBezTo>
                  <a:cubicBezTo>
                    <a:pt x="153" y="1567"/>
                    <a:pt x="146" y="1557"/>
                    <a:pt x="143" y="1550"/>
                  </a:cubicBezTo>
                  <a:moveTo>
                    <a:pt x="34" y="534"/>
                  </a:moveTo>
                  <a:cubicBezTo>
                    <a:pt x="29" y="542"/>
                    <a:pt x="30" y="553"/>
                    <a:pt x="28" y="560"/>
                  </a:cubicBezTo>
                  <a:cubicBezTo>
                    <a:pt x="32" y="561"/>
                    <a:pt x="36" y="561"/>
                    <a:pt x="39" y="561"/>
                  </a:cubicBezTo>
                  <a:cubicBezTo>
                    <a:pt x="47" y="561"/>
                    <a:pt x="55" y="560"/>
                    <a:pt x="61" y="559"/>
                  </a:cubicBezTo>
                  <a:cubicBezTo>
                    <a:pt x="61" y="557"/>
                    <a:pt x="61" y="553"/>
                    <a:pt x="60" y="551"/>
                  </a:cubicBezTo>
                  <a:cubicBezTo>
                    <a:pt x="51" y="548"/>
                    <a:pt x="42" y="544"/>
                    <a:pt x="34" y="534"/>
                  </a:cubicBezTo>
                  <a:moveTo>
                    <a:pt x="21" y="462"/>
                  </a:moveTo>
                  <a:cubicBezTo>
                    <a:pt x="21" y="462"/>
                    <a:pt x="21" y="462"/>
                    <a:pt x="21" y="462"/>
                  </a:cubicBezTo>
                  <a:cubicBezTo>
                    <a:pt x="20" y="463"/>
                    <a:pt x="19" y="464"/>
                    <a:pt x="19" y="466"/>
                  </a:cubicBezTo>
                  <a:cubicBezTo>
                    <a:pt x="18" y="472"/>
                    <a:pt x="17" y="477"/>
                    <a:pt x="16" y="483"/>
                  </a:cubicBezTo>
                  <a:cubicBezTo>
                    <a:pt x="15" y="493"/>
                    <a:pt x="19" y="497"/>
                    <a:pt x="16" y="506"/>
                  </a:cubicBezTo>
                  <a:cubicBezTo>
                    <a:pt x="14" y="515"/>
                    <a:pt x="8" y="518"/>
                    <a:pt x="5" y="526"/>
                  </a:cubicBezTo>
                  <a:cubicBezTo>
                    <a:pt x="0" y="534"/>
                    <a:pt x="4" y="554"/>
                    <a:pt x="6" y="570"/>
                  </a:cubicBezTo>
                  <a:cubicBezTo>
                    <a:pt x="9" y="567"/>
                    <a:pt x="15" y="566"/>
                    <a:pt x="18" y="565"/>
                  </a:cubicBezTo>
                  <a:cubicBezTo>
                    <a:pt x="23" y="544"/>
                    <a:pt x="25" y="533"/>
                    <a:pt x="30" y="518"/>
                  </a:cubicBezTo>
                  <a:cubicBezTo>
                    <a:pt x="22" y="502"/>
                    <a:pt x="27" y="462"/>
                    <a:pt x="21" y="462"/>
                  </a:cubicBezTo>
                  <a:moveTo>
                    <a:pt x="126" y="250"/>
                  </a:moveTo>
                  <a:cubicBezTo>
                    <a:pt x="114" y="256"/>
                    <a:pt x="96" y="261"/>
                    <a:pt x="79" y="269"/>
                  </a:cubicBezTo>
                  <a:cubicBezTo>
                    <a:pt x="92" y="289"/>
                    <a:pt x="97" y="315"/>
                    <a:pt x="99" y="326"/>
                  </a:cubicBezTo>
                  <a:cubicBezTo>
                    <a:pt x="100" y="330"/>
                    <a:pt x="101" y="335"/>
                    <a:pt x="103" y="339"/>
                  </a:cubicBezTo>
                  <a:cubicBezTo>
                    <a:pt x="107" y="325"/>
                    <a:pt x="111" y="312"/>
                    <a:pt x="117" y="300"/>
                  </a:cubicBezTo>
                  <a:cubicBezTo>
                    <a:pt x="124" y="286"/>
                    <a:pt x="120" y="266"/>
                    <a:pt x="126" y="250"/>
                  </a:cubicBezTo>
                  <a:moveTo>
                    <a:pt x="240" y="195"/>
                  </a:moveTo>
                  <a:cubicBezTo>
                    <a:pt x="240" y="195"/>
                    <a:pt x="240" y="195"/>
                    <a:pt x="240" y="195"/>
                  </a:cubicBezTo>
                  <a:cubicBezTo>
                    <a:pt x="243" y="201"/>
                    <a:pt x="243" y="200"/>
                    <a:pt x="246" y="204"/>
                  </a:cubicBezTo>
                  <a:cubicBezTo>
                    <a:pt x="232" y="253"/>
                    <a:pt x="188" y="327"/>
                    <a:pt x="184" y="395"/>
                  </a:cubicBezTo>
                  <a:cubicBezTo>
                    <a:pt x="181" y="456"/>
                    <a:pt x="178" y="502"/>
                    <a:pt x="177" y="545"/>
                  </a:cubicBezTo>
                  <a:cubicBezTo>
                    <a:pt x="179" y="548"/>
                    <a:pt x="182" y="552"/>
                    <a:pt x="184" y="555"/>
                  </a:cubicBezTo>
                  <a:cubicBezTo>
                    <a:pt x="188" y="558"/>
                    <a:pt x="191" y="558"/>
                    <a:pt x="194" y="561"/>
                  </a:cubicBezTo>
                  <a:cubicBezTo>
                    <a:pt x="228" y="625"/>
                    <a:pt x="288" y="746"/>
                    <a:pt x="276" y="762"/>
                  </a:cubicBezTo>
                  <a:cubicBezTo>
                    <a:pt x="259" y="792"/>
                    <a:pt x="118" y="793"/>
                    <a:pt x="49" y="798"/>
                  </a:cubicBezTo>
                  <a:cubicBezTo>
                    <a:pt x="51" y="823"/>
                    <a:pt x="52" y="849"/>
                    <a:pt x="53" y="874"/>
                  </a:cubicBezTo>
                  <a:cubicBezTo>
                    <a:pt x="87" y="991"/>
                    <a:pt x="125" y="1111"/>
                    <a:pt x="129" y="1163"/>
                  </a:cubicBezTo>
                  <a:cubicBezTo>
                    <a:pt x="132" y="1208"/>
                    <a:pt x="123" y="1246"/>
                    <a:pt x="126" y="1291"/>
                  </a:cubicBezTo>
                  <a:cubicBezTo>
                    <a:pt x="126" y="1297"/>
                    <a:pt x="138" y="1305"/>
                    <a:pt x="136" y="1310"/>
                  </a:cubicBezTo>
                  <a:cubicBezTo>
                    <a:pt x="118" y="1370"/>
                    <a:pt x="19" y="1374"/>
                    <a:pt x="19" y="1390"/>
                  </a:cubicBezTo>
                  <a:cubicBezTo>
                    <a:pt x="19" y="1402"/>
                    <a:pt x="33" y="1407"/>
                    <a:pt x="45" y="1408"/>
                  </a:cubicBezTo>
                  <a:cubicBezTo>
                    <a:pt x="56" y="1409"/>
                    <a:pt x="65" y="1410"/>
                    <a:pt x="73" y="1410"/>
                  </a:cubicBezTo>
                  <a:cubicBezTo>
                    <a:pt x="111" y="1410"/>
                    <a:pt x="129" y="1402"/>
                    <a:pt x="140" y="1393"/>
                  </a:cubicBezTo>
                  <a:cubicBezTo>
                    <a:pt x="151" y="1385"/>
                    <a:pt x="156" y="1377"/>
                    <a:pt x="167" y="1377"/>
                  </a:cubicBezTo>
                  <a:cubicBezTo>
                    <a:pt x="172" y="1377"/>
                    <a:pt x="177" y="1379"/>
                    <a:pt x="185" y="1382"/>
                  </a:cubicBezTo>
                  <a:cubicBezTo>
                    <a:pt x="190" y="1382"/>
                    <a:pt x="196" y="1381"/>
                    <a:pt x="201" y="1381"/>
                  </a:cubicBezTo>
                  <a:cubicBezTo>
                    <a:pt x="205" y="1381"/>
                    <a:pt x="209" y="1381"/>
                    <a:pt x="213" y="1384"/>
                  </a:cubicBezTo>
                  <a:cubicBezTo>
                    <a:pt x="215" y="1413"/>
                    <a:pt x="205" y="1425"/>
                    <a:pt x="214" y="1426"/>
                  </a:cubicBezTo>
                  <a:cubicBezTo>
                    <a:pt x="229" y="1426"/>
                    <a:pt x="188" y="1483"/>
                    <a:pt x="161" y="1522"/>
                  </a:cubicBezTo>
                  <a:cubicBezTo>
                    <a:pt x="166" y="1521"/>
                    <a:pt x="171" y="1520"/>
                    <a:pt x="176" y="1520"/>
                  </a:cubicBezTo>
                  <a:cubicBezTo>
                    <a:pt x="202" y="1520"/>
                    <a:pt x="236" y="1532"/>
                    <a:pt x="254" y="1547"/>
                  </a:cubicBezTo>
                  <a:cubicBezTo>
                    <a:pt x="255" y="1548"/>
                    <a:pt x="256" y="1549"/>
                    <a:pt x="257" y="1550"/>
                  </a:cubicBezTo>
                  <a:cubicBezTo>
                    <a:pt x="271" y="1535"/>
                    <a:pt x="261" y="1514"/>
                    <a:pt x="271" y="1504"/>
                  </a:cubicBezTo>
                  <a:cubicBezTo>
                    <a:pt x="273" y="1505"/>
                    <a:pt x="275" y="1505"/>
                    <a:pt x="276" y="1505"/>
                  </a:cubicBezTo>
                  <a:cubicBezTo>
                    <a:pt x="284" y="1505"/>
                    <a:pt x="286" y="1494"/>
                    <a:pt x="287" y="1486"/>
                  </a:cubicBezTo>
                  <a:cubicBezTo>
                    <a:pt x="288" y="1471"/>
                    <a:pt x="274" y="1452"/>
                    <a:pt x="279" y="1438"/>
                  </a:cubicBezTo>
                  <a:cubicBezTo>
                    <a:pt x="281" y="1433"/>
                    <a:pt x="290" y="1436"/>
                    <a:pt x="291" y="1431"/>
                  </a:cubicBezTo>
                  <a:cubicBezTo>
                    <a:pt x="296" y="1390"/>
                    <a:pt x="301" y="1368"/>
                    <a:pt x="305" y="1326"/>
                  </a:cubicBezTo>
                  <a:cubicBezTo>
                    <a:pt x="306" y="1308"/>
                    <a:pt x="322" y="1261"/>
                    <a:pt x="322" y="1242"/>
                  </a:cubicBezTo>
                  <a:cubicBezTo>
                    <a:pt x="323" y="1180"/>
                    <a:pt x="318" y="1154"/>
                    <a:pt x="318" y="1091"/>
                  </a:cubicBezTo>
                  <a:cubicBezTo>
                    <a:pt x="318" y="1060"/>
                    <a:pt x="318" y="1030"/>
                    <a:pt x="315" y="999"/>
                  </a:cubicBezTo>
                  <a:cubicBezTo>
                    <a:pt x="313" y="976"/>
                    <a:pt x="305" y="962"/>
                    <a:pt x="306" y="930"/>
                  </a:cubicBezTo>
                  <a:cubicBezTo>
                    <a:pt x="307" y="879"/>
                    <a:pt x="300" y="819"/>
                    <a:pt x="306" y="769"/>
                  </a:cubicBezTo>
                  <a:cubicBezTo>
                    <a:pt x="342" y="730"/>
                    <a:pt x="331" y="717"/>
                    <a:pt x="328" y="675"/>
                  </a:cubicBezTo>
                  <a:cubicBezTo>
                    <a:pt x="329" y="668"/>
                    <a:pt x="341" y="669"/>
                    <a:pt x="352" y="669"/>
                  </a:cubicBezTo>
                  <a:cubicBezTo>
                    <a:pt x="354" y="663"/>
                    <a:pt x="356" y="655"/>
                    <a:pt x="361" y="640"/>
                  </a:cubicBezTo>
                  <a:cubicBezTo>
                    <a:pt x="366" y="624"/>
                    <a:pt x="370" y="593"/>
                    <a:pt x="374" y="555"/>
                  </a:cubicBezTo>
                  <a:cubicBezTo>
                    <a:pt x="370" y="559"/>
                    <a:pt x="367" y="566"/>
                    <a:pt x="364" y="573"/>
                  </a:cubicBezTo>
                  <a:cubicBezTo>
                    <a:pt x="358" y="584"/>
                    <a:pt x="353" y="596"/>
                    <a:pt x="347" y="596"/>
                  </a:cubicBezTo>
                  <a:cubicBezTo>
                    <a:pt x="346" y="596"/>
                    <a:pt x="344" y="595"/>
                    <a:pt x="343" y="594"/>
                  </a:cubicBezTo>
                  <a:cubicBezTo>
                    <a:pt x="355" y="542"/>
                    <a:pt x="343" y="502"/>
                    <a:pt x="375" y="418"/>
                  </a:cubicBezTo>
                  <a:cubicBezTo>
                    <a:pt x="376" y="416"/>
                    <a:pt x="377" y="415"/>
                    <a:pt x="378" y="415"/>
                  </a:cubicBezTo>
                  <a:cubicBezTo>
                    <a:pt x="378" y="415"/>
                    <a:pt x="378" y="415"/>
                    <a:pt x="378" y="415"/>
                  </a:cubicBezTo>
                  <a:cubicBezTo>
                    <a:pt x="381" y="415"/>
                    <a:pt x="384" y="422"/>
                    <a:pt x="389" y="430"/>
                  </a:cubicBezTo>
                  <a:cubicBezTo>
                    <a:pt x="396" y="378"/>
                    <a:pt x="406" y="329"/>
                    <a:pt x="414" y="297"/>
                  </a:cubicBezTo>
                  <a:cubicBezTo>
                    <a:pt x="411" y="290"/>
                    <a:pt x="405" y="287"/>
                    <a:pt x="400" y="279"/>
                  </a:cubicBezTo>
                  <a:cubicBezTo>
                    <a:pt x="392" y="266"/>
                    <a:pt x="403" y="252"/>
                    <a:pt x="390" y="243"/>
                  </a:cubicBezTo>
                  <a:cubicBezTo>
                    <a:pt x="359" y="219"/>
                    <a:pt x="301" y="228"/>
                    <a:pt x="268" y="218"/>
                  </a:cubicBezTo>
                  <a:cubicBezTo>
                    <a:pt x="261" y="216"/>
                    <a:pt x="246" y="204"/>
                    <a:pt x="240" y="195"/>
                  </a:cubicBezTo>
                  <a:moveTo>
                    <a:pt x="180" y="0"/>
                  </a:moveTo>
                  <a:cubicBezTo>
                    <a:pt x="157" y="0"/>
                    <a:pt x="137" y="19"/>
                    <a:pt x="118" y="38"/>
                  </a:cubicBezTo>
                  <a:cubicBezTo>
                    <a:pt x="101" y="56"/>
                    <a:pt x="109" y="87"/>
                    <a:pt x="112" y="112"/>
                  </a:cubicBezTo>
                  <a:cubicBezTo>
                    <a:pt x="113" y="119"/>
                    <a:pt x="112" y="120"/>
                    <a:pt x="111" y="120"/>
                  </a:cubicBezTo>
                  <a:cubicBezTo>
                    <a:pt x="110" y="120"/>
                    <a:pt x="110" y="120"/>
                    <a:pt x="109" y="120"/>
                  </a:cubicBezTo>
                  <a:cubicBezTo>
                    <a:pt x="109" y="120"/>
                    <a:pt x="109" y="120"/>
                    <a:pt x="108" y="120"/>
                  </a:cubicBezTo>
                  <a:cubicBezTo>
                    <a:pt x="107" y="120"/>
                    <a:pt x="106" y="123"/>
                    <a:pt x="113" y="141"/>
                  </a:cubicBezTo>
                  <a:cubicBezTo>
                    <a:pt x="120" y="163"/>
                    <a:pt x="126" y="144"/>
                    <a:pt x="131" y="161"/>
                  </a:cubicBezTo>
                  <a:cubicBezTo>
                    <a:pt x="137" y="183"/>
                    <a:pt x="151" y="212"/>
                    <a:pt x="144" y="234"/>
                  </a:cubicBezTo>
                  <a:cubicBezTo>
                    <a:pt x="144" y="234"/>
                    <a:pt x="144" y="234"/>
                    <a:pt x="144" y="234"/>
                  </a:cubicBezTo>
                  <a:cubicBezTo>
                    <a:pt x="151" y="271"/>
                    <a:pt x="162" y="313"/>
                    <a:pt x="164" y="313"/>
                  </a:cubicBezTo>
                  <a:cubicBezTo>
                    <a:pt x="164" y="313"/>
                    <a:pt x="164" y="313"/>
                    <a:pt x="164" y="313"/>
                  </a:cubicBezTo>
                  <a:cubicBezTo>
                    <a:pt x="178" y="289"/>
                    <a:pt x="203" y="285"/>
                    <a:pt x="209" y="264"/>
                  </a:cubicBezTo>
                  <a:cubicBezTo>
                    <a:pt x="204" y="255"/>
                    <a:pt x="203" y="260"/>
                    <a:pt x="197" y="247"/>
                  </a:cubicBezTo>
                  <a:cubicBezTo>
                    <a:pt x="209" y="232"/>
                    <a:pt x="226" y="222"/>
                    <a:pt x="239" y="194"/>
                  </a:cubicBezTo>
                  <a:cubicBezTo>
                    <a:pt x="238" y="193"/>
                    <a:pt x="238" y="191"/>
                    <a:pt x="238" y="190"/>
                  </a:cubicBezTo>
                  <a:cubicBezTo>
                    <a:pt x="237" y="154"/>
                    <a:pt x="261" y="79"/>
                    <a:pt x="236" y="42"/>
                  </a:cubicBezTo>
                  <a:cubicBezTo>
                    <a:pt x="216" y="11"/>
                    <a:pt x="198" y="0"/>
                    <a:pt x="180" y="0"/>
                  </a:cubicBezTo>
                  <a:cubicBezTo>
                    <a:pt x="180" y="0"/>
                    <a:pt x="180" y="0"/>
                    <a:pt x="180" y="0"/>
                  </a:cubicBezTo>
                  <a:cubicBezTo>
                    <a:pt x="180" y="0"/>
                    <a:pt x="180" y="0"/>
                    <a:pt x="18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41" name="Freeform 49"/>
            <p:cNvSpPr>
              <a:spLocks/>
            </p:cNvSpPr>
            <p:nvPr/>
          </p:nvSpPr>
          <p:spPr bwMode="auto">
            <a:xfrm>
              <a:off x="2916296" y="3441114"/>
              <a:ext cx="97325" cy="51477"/>
            </a:xfrm>
            <a:custGeom>
              <a:avLst/>
              <a:gdLst>
                <a:gd name="T0" fmla="*/ 33 w 114"/>
                <a:gd name="T1" fmla="*/ 0 h 60"/>
                <a:gd name="T2" fmla="*/ 18 w 114"/>
                <a:gd name="T3" fmla="*/ 2 h 60"/>
                <a:gd name="T4" fmla="*/ 0 w 114"/>
                <a:gd name="T5" fmla="*/ 30 h 60"/>
                <a:gd name="T6" fmla="*/ 18 w 114"/>
                <a:gd name="T7" fmla="*/ 59 h 60"/>
                <a:gd name="T8" fmla="*/ 33 w 114"/>
                <a:gd name="T9" fmla="*/ 60 h 60"/>
                <a:gd name="T10" fmla="*/ 111 w 114"/>
                <a:gd name="T11" fmla="*/ 33 h 60"/>
                <a:gd name="T12" fmla="*/ 114 w 114"/>
                <a:gd name="T13" fmla="*/ 30 h 60"/>
                <a:gd name="T14" fmla="*/ 111 w 114"/>
                <a:gd name="T15" fmla="*/ 27 h 60"/>
                <a:gd name="T16" fmla="*/ 33 w 114"/>
                <a:gd name="T17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4" h="60">
                  <a:moveTo>
                    <a:pt x="33" y="0"/>
                  </a:moveTo>
                  <a:cubicBezTo>
                    <a:pt x="28" y="0"/>
                    <a:pt x="23" y="1"/>
                    <a:pt x="18" y="2"/>
                  </a:cubicBezTo>
                  <a:cubicBezTo>
                    <a:pt x="10" y="14"/>
                    <a:pt x="3" y="24"/>
                    <a:pt x="0" y="30"/>
                  </a:cubicBezTo>
                  <a:cubicBezTo>
                    <a:pt x="3" y="37"/>
                    <a:pt x="10" y="47"/>
                    <a:pt x="18" y="59"/>
                  </a:cubicBezTo>
                  <a:cubicBezTo>
                    <a:pt x="23" y="60"/>
                    <a:pt x="28" y="60"/>
                    <a:pt x="33" y="60"/>
                  </a:cubicBezTo>
                  <a:cubicBezTo>
                    <a:pt x="59" y="60"/>
                    <a:pt x="93" y="48"/>
                    <a:pt x="111" y="33"/>
                  </a:cubicBezTo>
                  <a:cubicBezTo>
                    <a:pt x="112" y="32"/>
                    <a:pt x="113" y="31"/>
                    <a:pt x="114" y="30"/>
                  </a:cubicBezTo>
                  <a:cubicBezTo>
                    <a:pt x="113" y="29"/>
                    <a:pt x="112" y="28"/>
                    <a:pt x="111" y="27"/>
                  </a:cubicBezTo>
                  <a:cubicBezTo>
                    <a:pt x="93" y="12"/>
                    <a:pt x="59" y="0"/>
                    <a:pt x="3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42" name="Freeform 50"/>
            <p:cNvSpPr>
              <a:spLocks/>
            </p:cNvSpPr>
            <p:nvPr/>
          </p:nvSpPr>
          <p:spPr bwMode="auto">
            <a:xfrm>
              <a:off x="3179313" y="2526587"/>
              <a:ext cx="32173" cy="110998"/>
            </a:xfrm>
            <a:custGeom>
              <a:avLst/>
              <a:gdLst>
                <a:gd name="T0" fmla="*/ 27 w 37"/>
                <a:gd name="T1" fmla="*/ 0 h 130"/>
                <a:gd name="T2" fmla="*/ 0 w 37"/>
                <a:gd name="T3" fmla="*/ 130 h 130"/>
                <a:gd name="T4" fmla="*/ 37 w 37"/>
                <a:gd name="T5" fmla="*/ 72 h 130"/>
                <a:gd name="T6" fmla="*/ 27 w 37"/>
                <a:gd name="T7" fmla="*/ 0 h 1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7" h="130">
                  <a:moveTo>
                    <a:pt x="27" y="0"/>
                  </a:moveTo>
                  <a:cubicBezTo>
                    <a:pt x="27" y="0"/>
                    <a:pt x="14" y="66"/>
                    <a:pt x="0" y="130"/>
                  </a:cubicBezTo>
                  <a:cubicBezTo>
                    <a:pt x="13" y="109"/>
                    <a:pt x="26" y="89"/>
                    <a:pt x="37" y="72"/>
                  </a:cubicBezTo>
                  <a:cubicBezTo>
                    <a:pt x="34" y="37"/>
                    <a:pt x="27" y="0"/>
                    <a:pt x="27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43" name="Freeform 51"/>
            <p:cNvSpPr>
              <a:spLocks noEditPoints="1"/>
            </p:cNvSpPr>
            <p:nvPr/>
          </p:nvSpPr>
          <p:spPr bwMode="auto">
            <a:xfrm>
              <a:off x="3094053" y="2128442"/>
              <a:ext cx="361950" cy="1338411"/>
            </a:xfrm>
            <a:custGeom>
              <a:avLst/>
              <a:gdLst>
                <a:gd name="T0" fmla="*/ 207 w 423"/>
                <a:gd name="T1" fmla="*/ 256 h 1566"/>
                <a:gd name="T2" fmla="*/ 237 w 423"/>
                <a:gd name="T3" fmla="*/ 274 h 1566"/>
                <a:gd name="T4" fmla="*/ 267 w 423"/>
                <a:gd name="T5" fmla="*/ 292 h 1566"/>
                <a:gd name="T6" fmla="*/ 335 w 423"/>
                <a:gd name="T7" fmla="*/ 267 h 1566"/>
                <a:gd name="T8" fmla="*/ 293 w 423"/>
                <a:gd name="T9" fmla="*/ 0 h 1566"/>
                <a:gd name="T10" fmla="*/ 291 w 423"/>
                <a:gd name="T11" fmla="*/ 0 h 1566"/>
                <a:gd name="T12" fmla="*/ 206 w 423"/>
                <a:gd name="T13" fmla="*/ 97 h 1566"/>
                <a:gd name="T14" fmla="*/ 221 w 423"/>
                <a:gd name="T15" fmla="*/ 153 h 1566"/>
                <a:gd name="T16" fmla="*/ 188 w 423"/>
                <a:gd name="T17" fmla="*/ 231 h 1566"/>
                <a:gd name="T18" fmla="*/ 74 w 423"/>
                <a:gd name="T19" fmla="*/ 278 h 1566"/>
                <a:gd name="T20" fmla="*/ 64 w 423"/>
                <a:gd name="T21" fmla="*/ 316 h 1566"/>
                <a:gd name="T22" fmla="*/ 163 w 423"/>
                <a:gd name="T23" fmla="*/ 484 h 1566"/>
                <a:gd name="T24" fmla="*/ 137 w 423"/>
                <a:gd name="T25" fmla="*/ 586 h 1566"/>
                <a:gd name="T26" fmla="*/ 116 w 423"/>
                <a:gd name="T27" fmla="*/ 677 h 1566"/>
                <a:gd name="T28" fmla="*/ 76 w 423"/>
                <a:gd name="T29" fmla="*/ 701 h 1566"/>
                <a:gd name="T30" fmla="*/ 68 w 423"/>
                <a:gd name="T31" fmla="*/ 713 h 1566"/>
                <a:gd name="T32" fmla="*/ 81 w 423"/>
                <a:gd name="T33" fmla="*/ 678 h 1566"/>
                <a:gd name="T34" fmla="*/ 37 w 423"/>
                <a:gd name="T35" fmla="*/ 690 h 1566"/>
                <a:gd name="T36" fmla="*/ 11 w 423"/>
                <a:gd name="T37" fmla="*/ 684 h 1566"/>
                <a:gd name="T38" fmla="*/ 1 w 423"/>
                <a:gd name="T39" fmla="*/ 719 h 1566"/>
                <a:gd name="T40" fmla="*/ 4 w 423"/>
                <a:gd name="T41" fmla="*/ 832 h 1566"/>
                <a:gd name="T42" fmla="*/ 51 w 423"/>
                <a:gd name="T43" fmla="*/ 877 h 1566"/>
                <a:gd name="T44" fmla="*/ 79 w 423"/>
                <a:gd name="T45" fmla="*/ 873 h 1566"/>
                <a:gd name="T46" fmla="*/ 99 w 423"/>
                <a:gd name="T47" fmla="*/ 881 h 1566"/>
                <a:gd name="T48" fmla="*/ 122 w 423"/>
                <a:gd name="T49" fmla="*/ 851 h 1566"/>
                <a:gd name="T50" fmla="*/ 138 w 423"/>
                <a:gd name="T51" fmla="*/ 1145 h 1566"/>
                <a:gd name="T52" fmla="*/ 175 w 423"/>
                <a:gd name="T53" fmla="*/ 1370 h 1566"/>
                <a:gd name="T54" fmla="*/ 184 w 423"/>
                <a:gd name="T55" fmla="*/ 1503 h 1566"/>
                <a:gd name="T56" fmla="*/ 191 w 423"/>
                <a:gd name="T57" fmla="*/ 1566 h 1566"/>
                <a:gd name="T58" fmla="*/ 196 w 423"/>
                <a:gd name="T59" fmla="*/ 1530 h 1566"/>
                <a:gd name="T60" fmla="*/ 263 w 423"/>
                <a:gd name="T61" fmla="*/ 1537 h 1566"/>
                <a:gd name="T62" fmla="*/ 266 w 423"/>
                <a:gd name="T63" fmla="*/ 1560 h 1566"/>
                <a:gd name="T64" fmla="*/ 271 w 423"/>
                <a:gd name="T65" fmla="*/ 1566 h 1566"/>
                <a:gd name="T66" fmla="*/ 423 w 423"/>
                <a:gd name="T67" fmla="*/ 832 h 1566"/>
                <a:gd name="T68" fmla="*/ 406 w 423"/>
                <a:gd name="T69" fmla="*/ 751 h 1566"/>
                <a:gd name="T70" fmla="*/ 399 w 423"/>
                <a:gd name="T71" fmla="*/ 538 h 1566"/>
                <a:gd name="T72" fmla="*/ 405 w 423"/>
                <a:gd name="T73" fmla="*/ 305 h 1566"/>
                <a:gd name="T74" fmla="*/ 366 w 423"/>
                <a:gd name="T75" fmla="*/ 262 h 1566"/>
                <a:gd name="T76" fmla="*/ 330 w 423"/>
                <a:gd name="T77" fmla="*/ 160 h 1566"/>
                <a:gd name="T78" fmla="*/ 334 w 423"/>
                <a:gd name="T79" fmla="*/ 15 h 1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</a:cxnLst>
              <a:rect l="0" t="0" r="r" b="b"/>
              <a:pathLst>
                <a:path w="423" h="1566">
                  <a:moveTo>
                    <a:pt x="256" y="425"/>
                  </a:moveTo>
                  <a:cubicBezTo>
                    <a:pt x="241" y="348"/>
                    <a:pt x="223" y="283"/>
                    <a:pt x="207" y="256"/>
                  </a:cubicBezTo>
                  <a:cubicBezTo>
                    <a:pt x="208" y="256"/>
                    <a:pt x="209" y="256"/>
                    <a:pt x="210" y="256"/>
                  </a:cubicBezTo>
                  <a:cubicBezTo>
                    <a:pt x="220" y="256"/>
                    <a:pt x="228" y="265"/>
                    <a:pt x="237" y="274"/>
                  </a:cubicBezTo>
                  <a:cubicBezTo>
                    <a:pt x="246" y="283"/>
                    <a:pt x="255" y="292"/>
                    <a:pt x="266" y="292"/>
                  </a:cubicBezTo>
                  <a:cubicBezTo>
                    <a:pt x="266" y="292"/>
                    <a:pt x="266" y="292"/>
                    <a:pt x="267" y="292"/>
                  </a:cubicBezTo>
                  <a:cubicBezTo>
                    <a:pt x="293" y="291"/>
                    <a:pt x="320" y="267"/>
                    <a:pt x="335" y="267"/>
                  </a:cubicBezTo>
                  <a:cubicBezTo>
                    <a:pt x="335" y="267"/>
                    <a:pt x="335" y="267"/>
                    <a:pt x="335" y="267"/>
                  </a:cubicBezTo>
                  <a:cubicBezTo>
                    <a:pt x="300" y="299"/>
                    <a:pt x="280" y="373"/>
                    <a:pt x="256" y="425"/>
                  </a:cubicBezTo>
                  <a:moveTo>
                    <a:pt x="293" y="0"/>
                  </a:moveTo>
                  <a:cubicBezTo>
                    <a:pt x="292" y="0"/>
                    <a:pt x="292" y="0"/>
                    <a:pt x="291" y="0"/>
                  </a:cubicBezTo>
                  <a:cubicBezTo>
                    <a:pt x="291" y="0"/>
                    <a:pt x="291" y="0"/>
                    <a:pt x="291" y="0"/>
                  </a:cubicBezTo>
                  <a:cubicBezTo>
                    <a:pt x="259" y="1"/>
                    <a:pt x="224" y="17"/>
                    <a:pt x="211" y="36"/>
                  </a:cubicBezTo>
                  <a:cubicBezTo>
                    <a:pt x="200" y="53"/>
                    <a:pt x="199" y="87"/>
                    <a:pt x="206" y="97"/>
                  </a:cubicBezTo>
                  <a:cubicBezTo>
                    <a:pt x="208" y="101"/>
                    <a:pt x="196" y="95"/>
                    <a:pt x="199" y="120"/>
                  </a:cubicBezTo>
                  <a:cubicBezTo>
                    <a:pt x="201" y="138"/>
                    <a:pt x="214" y="134"/>
                    <a:pt x="221" y="153"/>
                  </a:cubicBezTo>
                  <a:cubicBezTo>
                    <a:pt x="225" y="162"/>
                    <a:pt x="232" y="181"/>
                    <a:pt x="226" y="189"/>
                  </a:cubicBezTo>
                  <a:cubicBezTo>
                    <a:pt x="216" y="200"/>
                    <a:pt x="203" y="216"/>
                    <a:pt x="188" y="231"/>
                  </a:cubicBezTo>
                  <a:cubicBezTo>
                    <a:pt x="199" y="237"/>
                    <a:pt x="196" y="239"/>
                    <a:pt x="194" y="244"/>
                  </a:cubicBezTo>
                  <a:cubicBezTo>
                    <a:pt x="109" y="255"/>
                    <a:pt x="78" y="268"/>
                    <a:pt x="74" y="278"/>
                  </a:cubicBezTo>
                  <a:cubicBezTo>
                    <a:pt x="72" y="283"/>
                    <a:pt x="68" y="296"/>
                    <a:pt x="63" y="313"/>
                  </a:cubicBezTo>
                  <a:cubicBezTo>
                    <a:pt x="64" y="314"/>
                    <a:pt x="64" y="315"/>
                    <a:pt x="64" y="316"/>
                  </a:cubicBezTo>
                  <a:cubicBezTo>
                    <a:pt x="66" y="322"/>
                    <a:pt x="67" y="332"/>
                    <a:pt x="71" y="336"/>
                  </a:cubicBezTo>
                  <a:cubicBezTo>
                    <a:pt x="109" y="376"/>
                    <a:pt x="151" y="424"/>
                    <a:pt x="163" y="484"/>
                  </a:cubicBezTo>
                  <a:cubicBezTo>
                    <a:pt x="165" y="489"/>
                    <a:pt x="154" y="510"/>
                    <a:pt x="137" y="538"/>
                  </a:cubicBezTo>
                  <a:cubicBezTo>
                    <a:pt x="138" y="556"/>
                    <a:pt x="139" y="574"/>
                    <a:pt x="137" y="586"/>
                  </a:cubicBezTo>
                  <a:cubicBezTo>
                    <a:pt x="134" y="618"/>
                    <a:pt x="107" y="678"/>
                    <a:pt x="107" y="678"/>
                  </a:cubicBezTo>
                  <a:cubicBezTo>
                    <a:pt x="116" y="677"/>
                    <a:pt x="116" y="677"/>
                    <a:pt x="116" y="677"/>
                  </a:cubicBezTo>
                  <a:cubicBezTo>
                    <a:pt x="111" y="720"/>
                    <a:pt x="111" y="720"/>
                    <a:pt x="111" y="720"/>
                  </a:cubicBezTo>
                  <a:cubicBezTo>
                    <a:pt x="76" y="701"/>
                    <a:pt x="76" y="701"/>
                    <a:pt x="76" y="701"/>
                  </a:cubicBezTo>
                  <a:cubicBezTo>
                    <a:pt x="73" y="715"/>
                    <a:pt x="73" y="715"/>
                    <a:pt x="73" y="715"/>
                  </a:cubicBezTo>
                  <a:cubicBezTo>
                    <a:pt x="68" y="713"/>
                    <a:pt x="68" y="713"/>
                    <a:pt x="68" y="713"/>
                  </a:cubicBezTo>
                  <a:cubicBezTo>
                    <a:pt x="68" y="713"/>
                    <a:pt x="69" y="702"/>
                    <a:pt x="70" y="697"/>
                  </a:cubicBezTo>
                  <a:cubicBezTo>
                    <a:pt x="74" y="686"/>
                    <a:pt x="79" y="685"/>
                    <a:pt x="81" y="678"/>
                  </a:cubicBezTo>
                  <a:cubicBezTo>
                    <a:pt x="87" y="655"/>
                    <a:pt x="93" y="626"/>
                    <a:pt x="100" y="596"/>
                  </a:cubicBezTo>
                  <a:cubicBezTo>
                    <a:pt x="79" y="628"/>
                    <a:pt x="56" y="662"/>
                    <a:pt x="37" y="690"/>
                  </a:cubicBezTo>
                  <a:cubicBezTo>
                    <a:pt x="36" y="692"/>
                    <a:pt x="33" y="693"/>
                    <a:pt x="29" y="693"/>
                  </a:cubicBezTo>
                  <a:cubicBezTo>
                    <a:pt x="24" y="693"/>
                    <a:pt x="17" y="691"/>
                    <a:pt x="11" y="684"/>
                  </a:cubicBezTo>
                  <a:cubicBezTo>
                    <a:pt x="8" y="685"/>
                    <a:pt x="5" y="685"/>
                    <a:pt x="1" y="685"/>
                  </a:cubicBezTo>
                  <a:cubicBezTo>
                    <a:pt x="0" y="695"/>
                    <a:pt x="2" y="699"/>
                    <a:pt x="1" y="719"/>
                  </a:cubicBezTo>
                  <a:cubicBezTo>
                    <a:pt x="0" y="764"/>
                    <a:pt x="10" y="767"/>
                    <a:pt x="8" y="796"/>
                  </a:cubicBezTo>
                  <a:cubicBezTo>
                    <a:pt x="6" y="816"/>
                    <a:pt x="1" y="811"/>
                    <a:pt x="4" y="832"/>
                  </a:cubicBezTo>
                  <a:cubicBezTo>
                    <a:pt x="10" y="836"/>
                    <a:pt x="13" y="834"/>
                    <a:pt x="23" y="837"/>
                  </a:cubicBezTo>
                  <a:cubicBezTo>
                    <a:pt x="33" y="871"/>
                    <a:pt x="28" y="842"/>
                    <a:pt x="51" y="877"/>
                  </a:cubicBezTo>
                  <a:cubicBezTo>
                    <a:pt x="54" y="878"/>
                    <a:pt x="57" y="879"/>
                    <a:pt x="60" y="879"/>
                  </a:cubicBezTo>
                  <a:cubicBezTo>
                    <a:pt x="67" y="879"/>
                    <a:pt x="73" y="876"/>
                    <a:pt x="79" y="873"/>
                  </a:cubicBezTo>
                  <a:cubicBezTo>
                    <a:pt x="85" y="878"/>
                    <a:pt x="90" y="882"/>
                    <a:pt x="95" y="882"/>
                  </a:cubicBezTo>
                  <a:cubicBezTo>
                    <a:pt x="96" y="882"/>
                    <a:pt x="98" y="882"/>
                    <a:pt x="99" y="881"/>
                  </a:cubicBezTo>
                  <a:cubicBezTo>
                    <a:pt x="107" y="878"/>
                    <a:pt x="111" y="861"/>
                    <a:pt x="115" y="852"/>
                  </a:cubicBezTo>
                  <a:cubicBezTo>
                    <a:pt x="120" y="852"/>
                    <a:pt x="120" y="851"/>
                    <a:pt x="122" y="851"/>
                  </a:cubicBezTo>
                  <a:cubicBezTo>
                    <a:pt x="127" y="905"/>
                    <a:pt x="136" y="949"/>
                    <a:pt x="139" y="1003"/>
                  </a:cubicBezTo>
                  <a:cubicBezTo>
                    <a:pt x="141" y="1047"/>
                    <a:pt x="133" y="1101"/>
                    <a:pt x="138" y="1145"/>
                  </a:cubicBezTo>
                  <a:cubicBezTo>
                    <a:pt x="147" y="1237"/>
                    <a:pt x="139" y="1259"/>
                    <a:pt x="151" y="1319"/>
                  </a:cubicBezTo>
                  <a:cubicBezTo>
                    <a:pt x="156" y="1343"/>
                    <a:pt x="175" y="1361"/>
                    <a:pt x="175" y="1370"/>
                  </a:cubicBezTo>
                  <a:cubicBezTo>
                    <a:pt x="171" y="1401"/>
                    <a:pt x="176" y="1431"/>
                    <a:pt x="181" y="1466"/>
                  </a:cubicBezTo>
                  <a:cubicBezTo>
                    <a:pt x="183" y="1479"/>
                    <a:pt x="183" y="1491"/>
                    <a:pt x="184" y="1503"/>
                  </a:cubicBezTo>
                  <a:cubicBezTo>
                    <a:pt x="185" y="1522"/>
                    <a:pt x="178" y="1541"/>
                    <a:pt x="184" y="1559"/>
                  </a:cubicBezTo>
                  <a:cubicBezTo>
                    <a:pt x="185" y="1564"/>
                    <a:pt x="188" y="1563"/>
                    <a:pt x="191" y="1566"/>
                  </a:cubicBezTo>
                  <a:cubicBezTo>
                    <a:pt x="191" y="1566"/>
                    <a:pt x="192" y="1565"/>
                    <a:pt x="193" y="1564"/>
                  </a:cubicBezTo>
                  <a:cubicBezTo>
                    <a:pt x="192" y="1553"/>
                    <a:pt x="188" y="1537"/>
                    <a:pt x="196" y="1530"/>
                  </a:cubicBezTo>
                  <a:cubicBezTo>
                    <a:pt x="205" y="1523"/>
                    <a:pt x="218" y="1525"/>
                    <a:pt x="234" y="1520"/>
                  </a:cubicBezTo>
                  <a:cubicBezTo>
                    <a:pt x="248" y="1526"/>
                    <a:pt x="257" y="1526"/>
                    <a:pt x="263" y="1537"/>
                  </a:cubicBezTo>
                  <a:cubicBezTo>
                    <a:pt x="266" y="1545"/>
                    <a:pt x="258" y="1550"/>
                    <a:pt x="263" y="1557"/>
                  </a:cubicBezTo>
                  <a:cubicBezTo>
                    <a:pt x="265" y="1559"/>
                    <a:pt x="266" y="1560"/>
                    <a:pt x="266" y="1560"/>
                  </a:cubicBezTo>
                  <a:cubicBezTo>
                    <a:pt x="267" y="1560"/>
                    <a:pt x="267" y="1558"/>
                    <a:pt x="269" y="1556"/>
                  </a:cubicBezTo>
                  <a:cubicBezTo>
                    <a:pt x="270" y="1560"/>
                    <a:pt x="270" y="1563"/>
                    <a:pt x="271" y="1566"/>
                  </a:cubicBezTo>
                  <a:cubicBezTo>
                    <a:pt x="324" y="1244"/>
                    <a:pt x="378" y="1062"/>
                    <a:pt x="379" y="845"/>
                  </a:cubicBezTo>
                  <a:cubicBezTo>
                    <a:pt x="394" y="829"/>
                    <a:pt x="413" y="835"/>
                    <a:pt x="423" y="832"/>
                  </a:cubicBezTo>
                  <a:cubicBezTo>
                    <a:pt x="420" y="818"/>
                    <a:pt x="418" y="805"/>
                    <a:pt x="417" y="792"/>
                  </a:cubicBezTo>
                  <a:cubicBezTo>
                    <a:pt x="413" y="780"/>
                    <a:pt x="409" y="767"/>
                    <a:pt x="406" y="751"/>
                  </a:cubicBezTo>
                  <a:cubicBezTo>
                    <a:pt x="408" y="751"/>
                    <a:pt x="410" y="751"/>
                    <a:pt x="411" y="752"/>
                  </a:cubicBezTo>
                  <a:cubicBezTo>
                    <a:pt x="396" y="628"/>
                    <a:pt x="399" y="560"/>
                    <a:pt x="399" y="538"/>
                  </a:cubicBezTo>
                  <a:cubicBezTo>
                    <a:pt x="393" y="524"/>
                    <a:pt x="392" y="510"/>
                    <a:pt x="390" y="489"/>
                  </a:cubicBezTo>
                  <a:cubicBezTo>
                    <a:pt x="386" y="409"/>
                    <a:pt x="397" y="335"/>
                    <a:pt x="405" y="305"/>
                  </a:cubicBezTo>
                  <a:cubicBezTo>
                    <a:pt x="387" y="297"/>
                    <a:pt x="362" y="284"/>
                    <a:pt x="355" y="274"/>
                  </a:cubicBezTo>
                  <a:cubicBezTo>
                    <a:pt x="357" y="268"/>
                    <a:pt x="357" y="266"/>
                    <a:pt x="366" y="262"/>
                  </a:cubicBezTo>
                  <a:cubicBezTo>
                    <a:pt x="337" y="212"/>
                    <a:pt x="309" y="197"/>
                    <a:pt x="313" y="193"/>
                  </a:cubicBezTo>
                  <a:cubicBezTo>
                    <a:pt x="320" y="184"/>
                    <a:pt x="324" y="172"/>
                    <a:pt x="330" y="160"/>
                  </a:cubicBezTo>
                  <a:cubicBezTo>
                    <a:pt x="340" y="139"/>
                    <a:pt x="349" y="118"/>
                    <a:pt x="349" y="99"/>
                  </a:cubicBezTo>
                  <a:cubicBezTo>
                    <a:pt x="347" y="91"/>
                    <a:pt x="360" y="49"/>
                    <a:pt x="334" y="15"/>
                  </a:cubicBezTo>
                  <a:cubicBezTo>
                    <a:pt x="324" y="4"/>
                    <a:pt x="309" y="0"/>
                    <a:pt x="29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44" name="Freeform 52"/>
            <p:cNvSpPr>
              <a:spLocks/>
            </p:cNvSpPr>
            <p:nvPr/>
          </p:nvSpPr>
          <p:spPr bwMode="auto">
            <a:xfrm>
              <a:off x="3254920" y="3427440"/>
              <a:ext cx="70781" cy="78825"/>
            </a:xfrm>
            <a:custGeom>
              <a:avLst/>
              <a:gdLst>
                <a:gd name="T0" fmla="*/ 46 w 83"/>
                <a:gd name="T1" fmla="*/ 0 h 92"/>
                <a:gd name="T2" fmla="*/ 8 w 83"/>
                <a:gd name="T3" fmla="*/ 10 h 92"/>
                <a:gd name="T4" fmla="*/ 5 w 83"/>
                <a:gd name="T5" fmla="*/ 44 h 92"/>
                <a:gd name="T6" fmla="*/ 3 w 83"/>
                <a:gd name="T7" fmla="*/ 46 h 92"/>
                <a:gd name="T8" fmla="*/ 5 w 83"/>
                <a:gd name="T9" fmla="*/ 49 h 92"/>
                <a:gd name="T10" fmla="*/ 8 w 83"/>
                <a:gd name="T11" fmla="*/ 82 h 92"/>
                <a:gd name="T12" fmla="*/ 46 w 83"/>
                <a:gd name="T13" fmla="*/ 92 h 92"/>
                <a:gd name="T14" fmla="*/ 75 w 83"/>
                <a:gd name="T15" fmla="*/ 75 h 92"/>
                <a:gd name="T16" fmla="*/ 75 w 83"/>
                <a:gd name="T17" fmla="*/ 55 h 92"/>
                <a:gd name="T18" fmla="*/ 78 w 83"/>
                <a:gd name="T19" fmla="*/ 53 h 92"/>
                <a:gd name="T20" fmla="*/ 81 w 83"/>
                <a:gd name="T21" fmla="*/ 56 h 92"/>
                <a:gd name="T22" fmla="*/ 83 w 83"/>
                <a:gd name="T23" fmla="*/ 46 h 92"/>
                <a:gd name="T24" fmla="*/ 81 w 83"/>
                <a:gd name="T25" fmla="*/ 36 h 92"/>
                <a:gd name="T26" fmla="*/ 78 w 83"/>
                <a:gd name="T27" fmla="*/ 40 h 92"/>
                <a:gd name="T28" fmla="*/ 75 w 83"/>
                <a:gd name="T29" fmla="*/ 37 h 92"/>
                <a:gd name="T30" fmla="*/ 75 w 83"/>
                <a:gd name="T31" fmla="*/ 17 h 92"/>
                <a:gd name="T32" fmla="*/ 46 w 83"/>
                <a:gd name="T33" fmla="*/ 0 h 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83" h="92">
                  <a:moveTo>
                    <a:pt x="46" y="0"/>
                  </a:moveTo>
                  <a:cubicBezTo>
                    <a:pt x="30" y="5"/>
                    <a:pt x="17" y="3"/>
                    <a:pt x="8" y="10"/>
                  </a:cubicBezTo>
                  <a:cubicBezTo>
                    <a:pt x="0" y="17"/>
                    <a:pt x="4" y="33"/>
                    <a:pt x="5" y="44"/>
                  </a:cubicBezTo>
                  <a:cubicBezTo>
                    <a:pt x="4" y="45"/>
                    <a:pt x="3" y="46"/>
                    <a:pt x="3" y="46"/>
                  </a:cubicBezTo>
                  <a:cubicBezTo>
                    <a:pt x="3" y="47"/>
                    <a:pt x="4" y="48"/>
                    <a:pt x="5" y="49"/>
                  </a:cubicBezTo>
                  <a:cubicBezTo>
                    <a:pt x="4" y="59"/>
                    <a:pt x="0" y="76"/>
                    <a:pt x="8" y="82"/>
                  </a:cubicBezTo>
                  <a:cubicBezTo>
                    <a:pt x="17" y="90"/>
                    <a:pt x="30" y="87"/>
                    <a:pt x="46" y="92"/>
                  </a:cubicBezTo>
                  <a:cubicBezTo>
                    <a:pt x="60" y="87"/>
                    <a:pt x="69" y="87"/>
                    <a:pt x="75" y="75"/>
                  </a:cubicBezTo>
                  <a:cubicBezTo>
                    <a:pt x="78" y="67"/>
                    <a:pt x="70" y="62"/>
                    <a:pt x="75" y="55"/>
                  </a:cubicBezTo>
                  <a:cubicBezTo>
                    <a:pt x="77" y="53"/>
                    <a:pt x="78" y="53"/>
                    <a:pt x="78" y="53"/>
                  </a:cubicBezTo>
                  <a:cubicBezTo>
                    <a:pt x="79" y="53"/>
                    <a:pt x="79" y="55"/>
                    <a:pt x="81" y="56"/>
                  </a:cubicBezTo>
                  <a:cubicBezTo>
                    <a:pt x="82" y="53"/>
                    <a:pt x="82" y="49"/>
                    <a:pt x="83" y="46"/>
                  </a:cubicBezTo>
                  <a:cubicBezTo>
                    <a:pt x="82" y="43"/>
                    <a:pt x="82" y="40"/>
                    <a:pt x="81" y="36"/>
                  </a:cubicBezTo>
                  <a:cubicBezTo>
                    <a:pt x="79" y="38"/>
                    <a:pt x="79" y="40"/>
                    <a:pt x="78" y="40"/>
                  </a:cubicBezTo>
                  <a:cubicBezTo>
                    <a:pt x="78" y="40"/>
                    <a:pt x="77" y="39"/>
                    <a:pt x="75" y="37"/>
                  </a:cubicBezTo>
                  <a:cubicBezTo>
                    <a:pt x="70" y="30"/>
                    <a:pt x="78" y="25"/>
                    <a:pt x="75" y="17"/>
                  </a:cubicBezTo>
                  <a:cubicBezTo>
                    <a:pt x="69" y="6"/>
                    <a:pt x="60" y="6"/>
                    <a:pt x="46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45" name="Freeform 53"/>
            <p:cNvSpPr>
              <a:spLocks noEditPoints="1"/>
            </p:cNvSpPr>
            <p:nvPr/>
          </p:nvSpPr>
          <p:spPr bwMode="auto">
            <a:xfrm>
              <a:off x="3423830" y="2389046"/>
              <a:ext cx="50673" cy="450427"/>
            </a:xfrm>
            <a:custGeom>
              <a:avLst/>
              <a:gdLst>
                <a:gd name="T0" fmla="*/ 31 w 59"/>
                <a:gd name="T1" fmla="*/ 487 h 527"/>
                <a:gd name="T2" fmla="*/ 37 w 59"/>
                <a:gd name="T3" fmla="*/ 527 h 527"/>
                <a:gd name="T4" fmla="*/ 41 w 59"/>
                <a:gd name="T5" fmla="*/ 523 h 527"/>
                <a:gd name="T6" fmla="*/ 31 w 59"/>
                <a:gd name="T7" fmla="*/ 487 h 527"/>
                <a:gd name="T8" fmla="*/ 19 w 59"/>
                <a:gd name="T9" fmla="*/ 0 h 527"/>
                <a:gd name="T10" fmla="*/ 4 w 59"/>
                <a:gd name="T11" fmla="*/ 184 h 527"/>
                <a:gd name="T12" fmla="*/ 13 w 59"/>
                <a:gd name="T13" fmla="*/ 233 h 527"/>
                <a:gd name="T14" fmla="*/ 25 w 59"/>
                <a:gd name="T15" fmla="*/ 447 h 527"/>
                <a:gd name="T16" fmla="*/ 31 w 59"/>
                <a:gd name="T17" fmla="*/ 447 h 527"/>
                <a:gd name="T18" fmla="*/ 50 w 59"/>
                <a:gd name="T19" fmla="*/ 428 h 527"/>
                <a:gd name="T20" fmla="*/ 50 w 59"/>
                <a:gd name="T21" fmla="*/ 360 h 527"/>
                <a:gd name="T22" fmla="*/ 44 w 59"/>
                <a:gd name="T23" fmla="*/ 246 h 527"/>
                <a:gd name="T24" fmla="*/ 35 w 59"/>
                <a:gd name="T25" fmla="*/ 167 h 527"/>
                <a:gd name="T26" fmla="*/ 36 w 59"/>
                <a:gd name="T27" fmla="*/ 6 h 527"/>
                <a:gd name="T28" fmla="*/ 19 w 59"/>
                <a:gd name="T29" fmla="*/ 0 h 5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59" h="527">
                  <a:moveTo>
                    <a:pt x="31" y="487"/>
                  </a:moveTo>
                  <a:cubicBezTo>
                    <a:pt x="32" y="500"/>
                    <a:pt x="34" y="513"/>
                    <a:pt x="37" y="527"/>
                  </a:cubicBezTo>
                  <a:cubicBezTo>
                    <a:pt x="39" y="526"/>
                    <a:pt x="40" y="525"/>
                    <a:pt x="41" y="523"/>
                  </a:cubicBezTo>
                  <a:cubicBezTo>
                    <a:pt x="43" y="519"/>
                    <a:pt x="37" y="507"/>
                    <a:pt x="31" y="487"/>
                  </a:cubicBezTo>
                  <a:moveTo>
                    <a:pt x="19" y="0"/>
                  </a:moveTo>
                  <a:cubicBezTo>
                    <a:pt x="11" y="30"/>
                    <a:pt x="0" y="104"/>
                    <a:pt x="4" y="184"/>
                  </a:cubicBezTo>
                  <a:cubicBezTo>
                    <a:pt x="6" y="205"/>
                    <a:pt x="7" y="219"/>
                    <a:pt x="13" y="233"/>
                  </a:cubicBezTo>
                  <a:cubicBezTo>
                    <a:pt x="13" y="255"/>
                    <a:pt x="10" y="323"/>
                    <a:pt x="25" y="447"/>
                  </a:cubicBezTo>
                  <a:cubicBezTo>
                    <a:pt x="27" y="447"/>
                    <a:pt x="29" y="447"/>
                    <a:pt x="31" y="447"/>
                  </a:cubicBezTo>
                  <a:cubicBezTo>
                    <a:pt x="49" y="447"/>
                    <a:pt x="52" y="432"/>
                    <a:pt x="50" y="428"/>
                  </a:cubicBezTo>
                  <a:cubicBezTo>
                    <a:pt x="42" y="405"/>
                    <a:pt x="45" y="373"/>
                    <a:pt x="50" y="360"/>
                  </a:cubicBezTo>
                  <a:cubicBezTo>
                    <a:pt x="59" y="324"/>
                    <a:pt x="51" y="300"/>
                    <a:pt x="44" y="246"/>
                  </a:cubicBezTo>
                  <a:cubicBezTo>
                    <a:pt x="43" y="219"/>
                    <a:pt x="35" y="191"/>
                    <a:pt x="35" y="167"/>
                  </a:cubicBezTo>
                  <a:cubicBezTo>
                    <a:pt x="35" y="125"/>
                    <a:pt x="51" y="12"/>
                    <a:pt x="36" y="6"/>
                  </a:cubicBezTo>
                  <a:cubicBezTo>
                    <a:pt x="31" y="5"/>
                    <a:pt x="26" y="2"/>
                    <a:pt x="19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46" name="Freeform 54"/>
            <p:cNvSpPr>
              <a:spLocks noEditPoints="1"/>
            </p:cNvSpPr>
            <p:nvPr/>
          </p:nvSpPr>
          <p:spPr bwMode="auto">
            <a:xfrm>
              <a:off x="3113357" y="2128442"/>
              <a:ext cx="229235" cy="488231"/>
            </a:xfrm>
            <a:custGeom>
              <a:avLst/>
              <a:gdLst>
                <a:gd name="T0" fmla="*/ 15 w 268"/>
                <a:gd name="T1" fmla="*/ 446 h 571"/>
                <a:gd name="T2" fmla="*/ 14 w 268"/>
                <a:gd name="T3" fmla="*/ 451 h 571"/>
                <a:gd name="T4" fmla="*/ 0 w 268"/>
                <a:gd name="T5" fmla="*/ 571 h 571"/>
                <a:gd name="T6" fmla="*/ 9 w 268"/>
                <a:gd name="T7" fmla="*/ 566 h 571"/>
                <a:gd name="T8" fmla="*/ 12 w 268"/>
                <a:gd name="T9" fmla="*/ 566 h 571"/>
                <a:gd name="T10" fmla="*/ 36 w 268"/>
                <a:gd name="T11" fmla="*/ 515 h 571"/>
                <a:gd name="T12" fmla="*/ 36 w 268"/>
                <a:gd name="T13" fmla="*/ 471 h 571"/>
                <a:gd name="T14" fmla="*/ 15 w 268"/>
                <a:gd name="T15" fmla="*/ 446 h 571"/>
                <a:gd name="T16" fmla="*/ 268 w 268"/>
                <a:gd name="T17" fmla="*/ 0 h 571"/>
                <a:gd name="T18" fmla="*/ 268 w 268"/>
                <a:gd name="T19" fmla="*/ 0 h 571"/>
                <a:gd name="T20" fmla="*/ 268 w 268"/>
                <a:gd name="T21" fmla="*/ 0 h 5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68" h="571">
                  <a:moveTo>
                    <a:pt x="15" y="446"/>
                  </a:moveTo>
                  <a:cubicBezTo>
                    <a:pt x="15" y="447"/>
                    <a:pt x="14" y="449"/>
                    <a:pt x="14" y="451"/>
                  </a:cubicBezTo>
                  <a:cubicBezTo>
                    <a:pt x="9" y="492"/>
                    <a:pt x="4" y="535"/>
                    <a:pt x="0" y="571"/>
                  </a:cubicBezTo>
                  <a:cubicBezTo>
                    <a:pt x="3" y="568"/>
                    <a:pt x="6" y="566"/>
                    <a:pt x="9" y="566"/>
                  </a:cubicBezTo>
                  <a:cubicBezTo>
                    <a:pt x="10" y="566"/>
                    <a:pt x="11" y="566"/>
                    <a:pt x="12" y="566"/>
                  </a:cubicBezTo>
                  <a:cubicBezTo>
                    <a:pt x="17" y="546"/>
                    <a:pt x="7" y="526"/>
                    <a:pt x="36" y="515"/>
                  </a:cubicBezTo>
                  <a:cubicBezTo>
                    <a:pt x="31" y="504"/>
                    <a:pt x="22" y="492"/>
                    <a:pt x="36" y="471"/>
                  </a:cubicBezTo>
                  <a:cubicBezTo>
                    <a:pt x="27" y="466"/>
                    <a:pt x="20" y="455"/>
                    <a:pt x="15" y="446"/>
                  </a:cubicBezTo>
                  <a:moveTo>
                    <a:pt x="268" y="0"/>
                  </a:moveTo>
                  <a:cubicBezTo>
                    <a:pt x="268" y="0"/>
                    <a:pt x="268" y="0"/>
                    <a:pt x="268" y="0"/>
                  </a:cubicBezTo>
                  <a:cubicBezTo>
                    <a:pt x="268" y="0"/>
                    <a:pt x="268" y="0"/>
                    <a:pt x="26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47" name="Freeform 55"/>
            <p:cNvSpPr>
              <a:spLocks/>
            </p:cNvSpPr>
            <p:nvPr/>
          </p:nvSpPr>
          <p:spPr bwMode="auto">
            <a:xfrm>
              <a:off x="3094858" y="2396285"/>
              <a:ext cx="139954" cy="324147"/>
            </a:xfrm>
            <a:custGeom>
              <a:avLst/>
              <a:gdLst>
                <a:gd name="T0" fmla="*/ 62 w 164"/>
                <a:gd name="T1" fmla="*/ 0 h 380"/>
                <a:gd name="T2" fmla="*/ 37 w 164"/>
                <a:gd name="T3" fmla="*/ 133 h 380"/>
                <a:gd name="T4" fmla="*/ 58 w 164"/>
                <a:gd name="T5" fmla="*/ 158 h 380"/>
                <a:gd name="T6" fmla="*/ 58 w 164"/>
                <a:gd name="T7" fmla="*/ 202 h 380"/>
                <a:gd name="T8" fmla="*/ 34 w 164"/>
                <a:gd name="T9" fmla="*/ 253 h 380"/>
                <a:gd name="T10" fmla="*/ 31 w 164"/>
                <a:gd name="T11" fmla="*/ 253 h 380"/>
                <a:gd name="T12" fmla="*/ 22 w 164"/>
                <a:gd name="T13" fmla="*/ 258 h 380"/>
                <a:gd name="T14" fmla="*/ 9 w 164"/>
                <a:gd name="T15" fmla="*/ 343 h 380"/>
                <a:gd name="T16" fmla="*/ 0 w 164"/>
                <a:gd name="T17" fmla="*/ 372 h 380"/>
                <a:gd name="T18" fmla="*/ 10 w 164"/>
                <a:gd name="T19" fmla="*/ 371 h 380"/>
                <a:gd name="T20" fmla="*/ 28 w 164"/>
                <a:gd name="T21" fmla="*/ 380 h 380"/>
                <a:gd name="T22" fmla="*/ 36 w 164"/>
                <a:gd name="T23" fmla="*/ 377 h 380"/>
                <a:gd name="T24" fmla="*/ 99 w 164"/>
                <a:gd name="T25" fmla="*/ 283 h 380"/>
                <a:gd name="T26" fmla="*/ 126 w 164"/>
                <a:gd name="T27" fmla="*/ 153 h 380"/>
                <a:gd name="T28" fmla="*/ 136 w 164"/>
                <a:gd name="T29" fmla="*/ 225 h 380"/>
                <a:gd name="T30" fmla="*/ 162 w 164"/>
                <a:gd name="T31" fmla="*/ 171 h 380"/>
                <a:gd name="T32" fmla="*/ 70 w 164"/>
                <a:gd name="T33" fmla="*/ 23 h 380"/>
                <a:gd name="T34" fmla="*/ 63 w 164"/>
                <a:gd name="T35" fmla="*/ 3 h 380"/>
                <a:gd name="T36" fmla="*/ 62 w 164"/>
                <a:gd name="T37" fmla="*/ 0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64" h="380">
                  <a:moveTo>
                    <a:pt x="62" y="0"/>
                  </a:moveTo>
                  <a:cubicBezTo>
                    <a:pt x="54" y="32"/>
                    <a:pt x="44" y="81"/>
                    <a:pt x="37" y="133"/>
                  </a:cubicBezTo>
                  <a:cubicBezTo>
                    <a:pt x="42" y="142"/>
                    <a:pt x="49" y="153"/>
                    <a:pt x="58" y="158"/>
                  </a:cubicBezTo>
                  <a:cubicBezTo>
                    <a:pt x="44" y="179"/>
                    <a:pt x="53" y="191"/>
                    <a:pt x="58" y="202"/>
                  </a:cubicBezTo>
                  <a:cubicBezTo>
                    <a:pt x="29" y="213"/>
                    <a:pt x="39" y="233"/>
                    <a:pt x="34" y="253"/>
                  </a:cubicBezTo>
                  <a:cubicBezTo>
                    <a:pt x="33" y="253"/>
                    <a:pt x="32" y="253"/>
                    <a:pt x="31" y="253"/>
                  </a:cubicBezTo>
                  <a:cubicBezTo>
                    <a:pt x="28" y="253"/>
                    <a:pt x="25" y="255"/>
                    <a:pt x="22" y="258"/>
                  </a:cubicBezTo>
                  <a:cubicBezTo>
                    <a:pt x="18" y="296"/>
                    <a:pt x="14" y="327"/>
                    <a:pt x="9" y="343"/>
                  </a:cubicBezTo>
                  <a:cubicBezTo>
                    <a:pt x="4" y="358"/>
                    <a:pt x="2" y="366"/>
                    <a:pt x="0" y="372"/>
                  </a:cubicBezTo>
                  <a:cubicBezTo>
                    <a:pt x="4" y="372"/>
                    <a:pt x="7" y="372"/>
                    <a:pt x="10" y="371"/>
                  </a:cubicBezTo>
                  <a:cubicBezTo>
                    <a:pt x="16" y="378"/>
                    <a:pt x="23" y="380"/>
                    <a:pt x="28" y="380"/>
                  </a:cubicBezTo>
                  <a:cubicBezTo>
                    <a:pt x="32" y="380"/>
                    <a:pt x="35" y="379"/>
                    <a:pt x="36" y="377"/>
                  </a:cubicBezTo>
                  <a:cubicBezTo>
                    <a:pt x="55" y="349"/>
                    <a:pt x="78" y="315"/>
                    <a:pt x="99" y="283"/>
                  </a:cubicBezTo>
                  <a:cubicBezTo>
                    <a:pt x="113" y="219"/>
                    <a:pt x="126" y="153"/>
                    <a:pt x="126" y="153"/>
                  </a:cubicBezTo>
                  <a:cubicBezTo>
                    <a:pt x="126" y="153"/>
                    <a:pt x="133" y="190"/>
                    <a:pt x="136" y="225"/>
                  </a:cubicBezTo>
                  <a:cubicBezTo>
                    <a:pt x="153" y="197"/>
                    <a:pt x="164" y="176"/>
                    <a:pt x="162" y="171"/>
                  </a:cubicBezTo>
                  <a:cubicBezTo>
                    <a:pt x="150" y="111"/>
                    <a:pt x="108" y="63"/>
                    <a:pt x="70" y="23"/>
                  </a:cubicBezTo>
                  <a:cubicBezTo>
                    <a:pt x="66" y="19"/>
                    <a:pt x="65" y="9"/>
                    <a:pt x="63" y="3"/>
                  </a:cubicBezTo>
                  <a:cubicBezTo>
                    <a:pt x="63" y="2"/>
                    <a:pt x="63" y="1"/>
                    <a:pt x="62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48" name="Freeform 56"/>
            <p:cNvSpPr>
              <a:spLocks noEditPoints="1"/>
            </p:cNvSpPr>
            <p:nvPr/>
          </p:nvSpPr>
          <p:spPr bwMode="auto">
            <a:xfrm>
              <a:off x="1052655" y="2142115"/>
              <a:ext cx="474557" cy="1345650"/>
            </a:xfrm>
            <a:custGeom>
              <a:avLst/>
              <a:gdLst>
                <a:gd name="T0" fmla="*/ 473 w 555"/>
                <a:gd name="T1" fmla="*/ 1575 h 1575"/>
                <a:gd name="T2" fmla="*/ 484 w 555"/>
                <a:gd name="T3" fmla="*/ 1550 h 1575"/>
                <a:gd name="T4" fmla="*/ 92 w 555"/>
                <a:gd name="T5" fmla="*/ 561 h 1575"/>
                <a:gd name="T6" fmla="*/ 98 w 555"/>
                <a:gd name="T7" fmla="*/ 552 h 1575"/>
                <a:gd name="T8" fmla="*/ 99 w 555"/>
                <a:gd name="T9" fmla="*/ 511 h 1575"/>
                <a:gd name="T10" fmla="*/ 94 w 555"/>
                <a:gd name="T11" fmla="*/ 388 h 1575"/>
                <a:gd name="T12" fmla="*/ 53 w 555"/>
                <a:gd name="T13" fmla="*/ 388 h 1575"/>
                <a:gd name="T14" fmla="*/ 49 w 555"/>
                <a:gd name="T15" fmla="*/ 396 h 1575"/>
                <a:gd name="T16" fmla="*/ 94 w 555"/>
                <a:gd name="T17" fmla="*/ 388 h 1575"/>
                <a:gd name="T18" fmla="*/ 273 w 555"/>
                <a:gd name="T19" fmla="*/ 219 h 1575"/>
                <a:gd name="T20" fmla="*/ 167 w 555"/>
                <a:gd name="T21" fmla="*/ 292 h 1575"/>
                <a:gd name="T22" fmla="*/ 176 w 555"/>
                <a:gd name="T23" fmla="*/ 305 h 1575"/>
                <a:gd name="T24" fmla="*/ 169 w 555"/>
                <a:gd name="T25" fmla="*/ 614 h 1575"/>
                <a:gd name="T26" fmla="*/ 159 w 555"/>
                <a:gd name="T27" fmla="*/ 623 h 1575"/>
                <a:gd name="T28" fmla="*/ 97 w 555"/>
                <a:gd name="T29" fmla="*/ 685 h 1575"/>
                <a:gd name="T30" fmla="*/ 116 w 555"/>
                <a:gd name="T31" fmla="*/ 693 h 1575"/>
                <a:gd name="T32" fmla="*/ 163 w 555"/>
                <a:gd name="T33" fmla="*/ 729 h 1575"/>
                <a:gd name="T34" fmla="*/ 146 w 555"/>
                <a:gd name="T35" fmla="*/ 978 h 1575"/>
                <a:gd name="T36" fmla="*/ 123 w 555"/>
                <a:gd name="T37" fmla="*/ 1178 h 1575"/>
                <a:gd name="T38" fmla="*/ 52 w 555"/>
                <a:gd name="T39" fmla="*/ 1434 h 1575"/>
                <a:gd name="T40" fmla="*/ 0 w 555"/>
                <a:gd name="T41" fmla="*/ 1501 h 1575"/>
                <a:gd name="T42" fmla="*/ 14 w 555"/>
                <a:gd name="T43" fmla="*/ 1529 h 1575"/>
                <a:gd name="T44" fmla="*/ 24 w 555"/>
                <a:gd name="T45" fmla="*/ 1550 h 1575"/>
                <a:gd name="T46" fmla="*/ 107 w 555"/>
                <a:gd name="T47" fmla="*/ 1525 h 1575"/>
                <a:gd name="T48" fmla="*/ 127 w 555"/>
                <a:gd name="T49" fmla="*/ 1525 h 1575"/>
                <a:gd name="T50" fmla="*/ 152 w 555"/>
                <a:gd name="T51" fmla="*/ 1487 h 1575"/>
                <a:gd name="T52" fmla="*/ 165 w 555"/>
                <a:gd name="T53" fmla="*/ 1423 h 1575"/>
                <a:gd name="T54" fmla="*/ 341 w 555"/>
                <a:gd name="T55" fmla="*/ 1010 h 1575"/>
                <a:gd name="T56" fmla="*/ 356 w 555"/>
                <a:gd name="T57" fmla="*/ 1219 h 1575"/>
                <a:gd name="T58" fmla="*/ 355 w 555"/>
                <a:gd name="T59" fmla="*/ 1351 h 1575"/>
                <a:gd name="T60" fmla="*/ 357 w 555"/>
                <a:gd name="T61" fmla="*/ 1467 h 1575"/>
                <a:gd name="T62" fmla="*/ 394 w 555"/>
                <a:gd name="T63" fmla="*/ 1516 h 1575"/>
                <a:gd name="T64" fmla="*/ 453 w 555"/>
                <a:gd name="T65" fmla="*/ 1520 h 1575"/>
                <a:gd name="T66" fmla="*/ 437 w 555"/>
                <a:gd name="T67" fmla="*/ 1471 h 1575"/>
                <a:gd name="T68" fmla="*/ 444 w 555"/>
                <a:gd name="T69" fmla="*/ 1378 h 1575"/>
                <a:gd name="T70" fmla="*/ 465 w 555"/>
                <a:gd name="T71" fmla="*/ 1100 h 1575"/>
                <a:gd name="T72" fmla="*/ 519 w 555"/>
                <a:gd name="T73" fmla="*/ 798 h 1575"/>
                <a:gd name="T74" fmla="*/ 555 w 555"/>
                <a:gd name="T75" fmla="*/ 743 h 1575"/>
                <a:gd name="T76" fmla="*/ 506 w 555"/>
                <a:gd name="T77" fmla="*/ 700 h 1575"/>
                <a:gd name="T78" fmla="*/ 432 w 555"/>
                <a:gd name="T79" fmla="*/ 582 h 1575"/>
                <a:gd name="T80" fmla="*/ 527 w 555"/>
                <a:gd name="T81" fmla="*/ 285 h 1575"/>
                <a:gd name="T82" fmla="*/ 381 w 555"/>
                <a:gd name="T83" fmla="*/ 510 h 1575"/>
                <a:gd name="T84" fmla="*/ 332 w 555"/>
                <a:gd name="T85" fmla="*/ 707 h 1575"/>
                <a:gd name="T86" fmla="*/ 252 w 555"/>
                <a:gd name="T87" fmla="*/ 514 h 1575"/>
                <a:gd name="T88" fmla="*/ 340 w 555"/>
                <a:gd name="T89" fmla="*/ 0 h 1575"/>
                <a:gd name="T90" fmla="*/ 267 w 555"/>
                <a:gd name="T91" fmla="*/ 76 h 1575"/>
                <a:gd name="T92" fmla="*/ 264 w 555"/>
                <a:gd name="T93" fmla="*/ 87 h 1575"/>
                <a:gd name="T94" fmla="*/ 262 w 555"/>
                <a:gd name="T95" fmla="*/ 101 h 1575"/>
                <a:gd name="T96" fmla="*/ 294 w 555"/>
                <a:gd name="T97" fmla="*/ 187 h 1575"/>
                <a:gd name="T98" fmla="*/ 330 w 555"/>
                <a:gd name="T99" fmla="*/ 348 h 1575"/>
                <a:gd name="T100" fmla="*/ 386 w 555"/>
                <a:gd name="T101" fmla="*/ 217 h 1575"/>
                <a:gd name="T102" fmla="*/ 404 w 555"/>
                <a:gd name="T103" fmla="*/ 136 h 1575"/>
                <a:gd name="T104" fmla="*/ 413 w 555"/>
                <a:gd name="T105" fmla="*/ 94 h 1575"/>
                <a:gd name="T106" fmla="*/ 410 w 555"/>
                <a:gd name="T107" fmla="*/ 95 h 1575"/>
                <a:gd name="T108" fmla="*/ 348 w 555"/>
                <a:gd name="T109" fmla="*/ 0 h 15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555" h="1575">
                  <a:moveTo>
                    <a:pt x="484" y="1550"/>
                  </a:moveTo>
                  <a:cubicBezTo>
                    <a:pt x="482" y="1558"/>
                    <a:pt x="478" y="1566"/>
                    <a:pt x="473" y="1575"/>
                  </a:cubicBezTo>
                  <a:cubicBezTo>
                    <a:pt x="474" y="1574"/>
                    <a:pt x="476" y="1573"/>
                    <a:pt x="477" y="1572"/>
                  </a:cubicBezTo>
                  <a:cubicBezTo>
                    <a:pt x="485" y="1567"/>
                    <a:pt x="486" y="1559"/>
                    <a:pt x="484" y="1550"/>
                  </a:cubicBezTo>
                  <a:moveTo>
                    <a:pt x="99" y="506"/>
                  </a:moveTo>
                  <a:cubicBezTo>
                    <a:pt x="90" y="522"/>
                    <a:pt x="88" y="551"/>
                    <a:pt x="92" y="561"/>
                  </a:cubicBezTo>
                  <a:cubicBezTo>
                    <a:pt x="93" y="561"/>
                    <a:pt x="93" y="561"/>
                    <a:pt x="93" y="561"/>
                  </a:cubicBezTo>
                  <a:cubicBezTo>
                    <a:pt x="96" y="561"/>
                    <a:pt x="98" y="552"/>
                    <a:pt x="98" y="552"/>
                  </a:cubicBezTo>
                  <a:cubicBezTo>
                    <a:pt x="98" y="552"/>
                    <a:pt x="97" y="531"/>
                    <a:pt x="99" y="513"/>
                  </a:cubicBezTo>
                  <a:cubicBezTo>
                    <a:pt x="99" y="512"/>
                    <a:pt x="99" y="512"/>
                    <a:pt x="99" y="511"/>
                  </a:cubicBezTo>
                  <a:cubicBezTo>
                    <a:pt x="98" y="509"/>
                    <a:pt x="99" y="508"/>
                    <a:pt x="99" y="506"/>
                  </a:cubicBezTo>
                  <a:moveTo>
                    <a:pt x="94" y="388"/>
                  </a:moveTo>
                  <a:cubicBezTo>
                    <a:pt x="89" y="388"/>
                    <a:pt x="77" y="388"/>
                    <a:pt x="65" y="388"/>
                  </a:cubicBezTo>
                  <a:cubicBezTo>
                    <a:pt x="61" y="388"/>
                    <a:pt x="57" y="388"/>
                    <a:pt x="53" y="388"/>
                  </a:cubicBezTo>
                  <a:cubicBezTo>
                    <a:pt x="50" y="391"/>
                    <a:pt x="48" y="393"/>
                    <a:pt x="46" y="396"/>
                  </a:cubicBezTo>
                  <a:cubicBezTo>
                    <a:pt x="47" y="396"/>
                    <a:pt x="48" y="396"/>
                    <a:pt x="49" y="396"/>
                  </a:cubicBezTo>
                  <a:cubicBezTo>
                    <a:pt x="69" y="396"/>
                    <a:pt x="94" y="397"/>
                    <a:pt x="94" y="397"/>
                  </a:cubicBezTo>
                  <a:cubicBezTo>
                    <a:pt x="94" y="397"/>
                    <a:pt x="96" y="391"/>
                    <a:pt x="94" y="388"/>
                  </a:cubicBezTo>
                  <a:moveTo>
                    <a:pt x="273" y="219"/>
                  </a:moveTo>
                  <a:cubicBezTo>
                    <a:pt x="273" y="219"/>
                    <a:pt x="273" y="219"/>
                    <a:pt x="273" y="219"/>
                  </a:cubicBezTo>
                  <a:cubicBezTo>
                    <a:pt x="210" y="267"/>
                    <a:pt x="153" y="245"/>
                    <a:pt x="125" y="267"/>
                  </a:cubicBezTo>
                  <a:cubicBezTo>
                    <a:pt x="142" y="278"/>
                    <a:pt x="158" y="289"/>
                    <a:pt x="167" y="292"/>
                  </a:cubicBezTo>
                  <a:cubicBezTo>
                    <a:pt x="167" y="292"/>
                    <a:pt x="168" y="292"/>
                    <a:pt x="169" y="292"/>
                  </a:cubicBezTo>
                  <a:cubicBezTo>
                    <a:pt x="173" y="292"/>
                    <a:pt x="177" y="297"/>
                    <a:pt x="176" y="305"/>
                  </a:cubicBezTo>
                  <a:cubicBezTo>
                    <a:pt x="168" y="369"/>
                    <a:pt x="216" y="518"/>
                    <a:pt x="194" y="577"/>
                  </a:cubicBezTo>
                  <a:cubicBezTo>
                    <a:pt x="189" y="591"/>
                    <a:pt x="180" y="603"/>
                    <a:pt x="169" y="614"/>
                  </a:cubicBezTo>
                  <a:cubicBezTo>
                    <a:pt x="172" y="624"/>
                    <a:pt x="176" y="636"/>
                    <a:pt x="180" y="649"/>
                  </a:cubicBezTo>
                  <a:cubicBezTo>
                    <a:pt x="161" y="636"/>
                    <a:pt x="160" y="628"/>
                    <a:pt x="159" y="623"/>
                  </a:cubicBezTo>
                  <a:cubicBezTo>
                    <a:pt x="140" y="639"/>
                    <a:pt x="118" y="653"/>
                    <a:pt x="102" y="670"/>
                  </a:cubicBezTo>
                  <a:cubicBezTo>
                    <a:pt x="113" y="682"/>
                    <a:pt x="107" y="683"/>
                    <a:pt x="97" y="685"/>
                  </a:cubicBezTo>
                  <a:cubicBezTo>
                    <a:pt x="97" y="689"/>
                    <a:pt x="97" y="692"/>
                    <a:pt x="97" y="696"/>
                  </a:cubicBezTo>
                  <a:cubicBezTo>
                    <a:pt x="106" y="695"/>
                    <a:pt x="110" y="693"/>
                    <a:pt x="116" y="693"/>
                  </a:cubicBezTo>
                  <a:cubicBezTo>
                    <a:pt x="118" y="693"/>
                    <a:pt x="119" y="693"/>
                    <a:pt x="121" y="693"/>
                  </a:cubicBezTo>
                  <a:cubicBezTo>
                    <a:pt x="136" y="702"/>
                    <a:pt x="149" y="720"/>
                    <a:pt x="163" y="729"/>
                  </a:cubicBezTo>
                  <a:cubicBezTo>
                    <a:pt x="159" y="766"/>
                    <a:pt x="156" y="799"/>
                    <a:pt x="148" y="843"/>
                  </a:cubicBezTo>
                  <a:cubicBezTo>
                    <a:pt x="140" y="885"/>
                    <a:pt x="145" y="932"/>
                    <a:pt x="146" y="978"/>
                  </a:cubicBezTo>
                  <a:cubicBezTo>
                    <a:pt x="146" y="1005"/>
                    <a:pt x="151" y="1098"/>
                    <a:pt x="144" y="1113"/>
                  </a:cubicBezTo>
                  <a:cubicBezTo>
                    <a:pt x="130" y="1144"/>
                    <a:pt x="125" y="1171"/>
                    <a:pt x="123" y="1178"/>
                  </a:cubicBezTo>
                  <a:cubicBezTo>
                    <a:pt x="118" y="1208"/>
                    <a:pt x="92" y="1361"/>
                    <a:pt x="86" y="1389"/>
                  </a:cubicBezTo>
                  <a:cubicBezTo>
                    <a:pt x="81" y="1413"/>
                    <a:pt x="63" y="1412"/>
                    <a:pt x="52" y="1434"/>
                  </a:cubicBezTo>
                  <a:cubicBezTo>
                    <a:pt x="46" y="1447"/>
                    <a:pt x="42" y="1456"/>
                    <a:pt x="38" y="1470"/>
                  </a:cubicBezTo>
                  <a:cubicBezTo>
                    <a:pt x="31" y="1481"/>
                    <a:pt x="16" y="1492"/>
                    <a:pt x="0" y="1501"/>
                  </a:cubicBezTo>
                  <a:cubicBezTo>
                    <a:pt x="0" y="1504"/>
                    <a:pt x="1" y="1508"/>
                    <a:pt x="2" y="1513"/>
                  </a:cubicBezTo>
                  <a:cubicBezTo>
                    <a:pt x="7" y="1517"/>
                    <a:pt x="11" y="1522"/>
                    <a:pt x="14" y="1529"/>
                  </a:cubicBezTo>
                  <a:cubicBezTo>
                    <a:pt x="16" y="1533"/>
                    <a:pt x="16" y="1540"/>
                    <a:pt x="15" y="1547"/>
                  </a:cubicBezTo>
                  <a:cubicBezTo>
                    <a:pt x="18" y="1548"/>
                    <a:pt x="21" y="1549"/>
                    <a:pt x="24" y="1550"/>
                  </a:cubicBezTo>
                  <a:cubicBezTo>
                    <a:pt x="37" y="1545"/>
                    <a:pt x="49" y="1539"/>
                    <a:pt x="60" y="1534"/>
                  </a:cubicBezTo>
                  <a:cubicBezTo>
                    <a:pt x="80" y="1526"/>
                    <a:pt x="95" y="1525"/>
                    <a:pt x="107" y="1525"/>
                  </a:cubicBezTo>
                  <a:cubicBezTo>
                    <a:pt x="111" y="1525"/>
                    <a:pt x="114" y="1525"/>
                    <a:pt x="117" y="1525"/>
                  </a:cubicBezTo>
                  <a:cubicBezTo>
                    <a:pt x="121" y="1525"/>
                    <a:pt x="124" y="1525"/>
                    <a:pt x="127" y="1525"/>
                  </a:cubicBezTo>
                  <a:cubicBezTo>
                    <a:pt x="136" y="1525"/>
                    <a:pt x="144" y="1524"/>
                    <a:pt x="152" y="1516"/>
                  </a:cubicBezTo>
                  <a:cubicBezTo>
                    <a:pt x="159" y="1509"/>
                    <a:pt x="148" y="1496"/>
                    <a:pt x="152" y="1487"/>
                  </a:cubicBezTo>
                  <a:cubicBezTo>
                    <a:pt x="155" y="1482"/>
                    <a:pt x="154" y="1486"/>
                    <a:pt x="155" y="1481"/>
                  </a:cubicBezTo>
                  <a:cubicBezTo>
                    <a:pt x="160" y="1467"/>
                    <a:pt x="154" y="1440"/>
                    <a:pt x="165" y="1423"/>
                  </a:cubicBezTo>
                  <a:cubicBezTo>
                    <a:pt x="262" y="1274"/>
                    <a:pt x="281" y="938"/>
                    <a:pt x="311" y="938"/>
                  </a:cubicBezTo>
                  <a:cubicBezTo>
                    <a:pt x="319" y="985"/>
                    <a:pt x="333" y="980"/>
                    <a:pt x="341" y="1010"/>
                  </a:cubicBezTo>
                  <a:cubicBezTo>
                    <a:pt x="351" y="1042"/>
                    <a:pt x="347" y="1075"/>
                    <a:pt x="349" y="1109"/>
                  </a:cubicBezTo>
                  <a:cubicBezTo>
                    <a:pt x="352" y="1150"/>
                    <a:pt x="358" y="1178"/>
                    <a:pt x="356" y="1219"/>
                  </a:cubicBezTo>
                  <a:cubicBezTo>
                    <a:pt x="355" y="1232"/>
                    <a:pt x="350" y="1257"/>
                    <a:pt x="350" y="1269"/>
                  </a:cubicBezTo>
                  <a:cubicBezTo>
                    <a:pt x="349" y="1298"/>
                    <a:pt x="357" y="1322"/>
                    <a:pt x="355" y="1351"/>
                  </a:cubicBezTo>
                  <a:cubicBezTo>
                    <a:pt x="353" y="1376"/>
                    <a:pt x="341" y="1400"/>
                    <a:pt x="342" y="1425"/>
                  </a:cubicBezTo>
                  <a:cubicBezTo>
                    <a:pt x="343" y="1439"/>
                    <a:pt x="358" y="1452"/>
                    <a:pt x="357" y="1467"/>
                  </a:cubicBezTo>
                  <a:cubicBezTo>
                    <a:pt x="356" y="1476"/>
                    <a:pt x="349" y="1484"/>
                    <a:pt x="352" y="1487"/>
                  </a:cubicBezTo>
                  <a:cubicBezTo>
                    <a:pt x="366" y="1504"/>
                    <a:pt x="379" y="1507"/>
                    <a:pt x="394" y="1516"/>
                  </a:cubicBezTo>
                  <a:cubicBezTo>
                    <a:pt x="395" y="1526"/>
                    <a:pt x="400" y="1539"/>
                    <a:pt x="408" y="1550"/>
                  </a:cubicBezTo>
                  <a:cubicBezTo>
                    <a:pt x="418" y="1534"/>
                    <a:pt x="434" y="1520"/>
                    <a:pt x="453" y="1520"/>
                  </a:cubicBezTo>
                  <a:cubicBezTo>
                    <a:pt x="459" y="1520"/>
                    <a:pt x="466" y="1522"/>
                    <a:pt x="473" y="1525"/>
                  </a:cubicBezTo>
                  <a:cubicBezTo>
                    <a:pt x="460" y="1505"/>
                    <a:pt x="441" y="1483"/>
                    <a:pt x="437" y="1471"/>
                  </a:cubicBezTo>
                  <a:cubicBezTo>
                    <a:pt x="438" y="1460"/>
                    <a:pt x="445" y="1444"/>
                    <a:pt x="446" y="1433"/>
                  </a:cubicBezTo>
                  <a:cubicBezTo>
                    <a:pt x="450" y="1410"/>
                    <a:pt x="438" y="1400"/>
                    <a:pt x="444" y="1378"/>
                  </a:cubicBezTo>
                  <a:cubicBezTo>
                    <a:pt x="453" y="1342"/>
                    <a:pt x="462" y="1282"/>
                    <a:pt x="465" y="1234"/>
                  </a:cubicBezTo>
                  <a:cubicBezTo>
                    <a:pt x="467" y="1190"/>
                    <a:pt x="465" y="1145"/>
                    <a:pt x="465" y="1100"/>
                  </a:cubicBezTo>
                  <a:cubicBezTo>
                    <a:pt x="464" y="1002"/>
                    <a:pt x="483" y="937"/>
                    <a:pt x="493" y="840"/>
                  </a:cubicBezTo>
                  <a:cubicBezTo>
                    <a:pt x="501" y="829"/>
                    <a:pt x="513" y="810"/>
                    <a:pt x="519" y="798"/>
                  </a:cubicBezTo>
                  <a:cubicBezTo>
                    <a:pt x="524" y="799"/>
                    <a:pt x="531" y="806"/>
                    <a:pt x="535" y="808"/>
                  </a:cubicBezTo>
                  <a:cubicBezTo>
                    <a:pt x="543" y="782"/>
                    <a:pt x="550" y="761"/>
                    <a:pt x="555" y="743"/>
                  </a:cubicBezTo>
                  <a:cubicBezTo>
                    <a:pt x="541" y="758"/>
                    <a:pt x="533" y="783"/>
                    <a:pt x="500" y="805"/>
                  </a:cubicBezTo>
                  <a:cubicBezTo>
                    <a:pt x="503" y="757"/>
                    <a:pt x="504" y="741"/>
                    <a:pt x="506" y="700"/>
                  </a:cubicBezTo>
                  <a:cubicBezTo>
                    <a:pt x="490" y="684"/>
                    <a:pt x="472" y="655"/>
                    <a:pt x="456" y="630"/>
                  </a:cubicBezTo>
                  <a:cubicBezTo>
                    <a:pt x="444" y="612"/>
                    <a:pt x="432" y="598"/>
                    <a:pt x="432" y="582"/>
                  </a:cubicBezTo>
                  <a:cubicBezTo>
                    <a:pt x="430" y="481"/>
                    <a:pt x="491" y="430"/>
                    <a:pt x="516" y="294"/>
                  </a:cubicBezTo>
                  <a:cubicBezTo>
                    <a:pt x="517" y="288"/>
                    <a:pt x="521" y="286"/>
                    <a:pt x="527" y="285"/>
                  </a:cubicBezTo>
                  <a:cubicBezTo>
                    <a:pt x="505" y="267"/>
                    <a:pt x="445" y="273"/>
                    <a:pt x="394" y="230"/>
                  </a:cubicBezTo>
                  <a:cubicBezTo>
                    <a:pt x="400" y="330"/>
                    <a:pt x="372" y="438"/>
                    <a:pt x="381" y="510"/>
                  </a:cubicBezTo>
                  <a:cubicBezTo>
                    <a:pt x="390" y="573"/>
                    <a:pt x="428" y="639"/>
                    <a:pt x="449" y="688"/>
                  </a:cubicBezTo>
                  <a:cubicBezTo>
                    <a:pt x="410" y="701"/>
                    <a:pt x="370" y="707"/>
                    <a:pt x="332" y="707"/>
                  </a:cubicBezTo>
                  <a:cubicBezTo>
                    <a:pt x="294" y="707"/>
                    <a:pt x="259" y="702"/>
                    <a:pt x="228" y="695"/>
                  </a:cubicBezTo>
                  <a:cubicBezTo>
                    <a:pt x="236" y="648"/>
                    <a:pt x="255" y="569"/>
                    <a:pt x="252" y="514"/>
                  </a:cubicBezTo>
                  <a:cubicBezTo>
                    <a:pt x="247" y="415"/>
                    <a:pt x="249" y="248"/>
                    <a:pt x="273" y="219"/>
                  </a:cubicBezTo>
                  <a:moveTo>
                    <a:pt x="340" y="0"/>
                  </a:moveTo>
                  <a:cubicBezTo>
                    <a:pt x="340" y="0"/>
                    <a:pt x="340" y="0"/>
                    <a:pt x="340" y="0"/>
                  </a:cubicBezTo>
                  <a:cubicBezTo>
                    <a:pt x="300" y="4"/>
                    <a:pt x="267" y="45"/>
                    <a:pt x="267" y="76"/>
                  </a:cubicBezTo>
                  <a:cubicBezTo>
                    <a:pt x="268" y="86"/>
                    <a:pt x="266" y="88"/>
                    <a:pt x="265" y="88"/>
                  </a:cubicBezTo>
                  <a:cubicBezTo>
                    <a:pt x="265" y="88"/>
                    <a:pt x="264" y="87"/>
                    <a:pt x="264" y="87"/>
                  </a:cubicBezTo>
                  <a:cubicBezTo>
                    <a:pt x="264" y="87"/>
                    <a:pt x="263" y="87"/>
                    <a:pt x="263" y="87"/>
                  </a:cubicBezTo>
                  <a:cubicBezTo>
                    <a:pt x="262" y="87"/>
                    <a:pt x="261" y="89"/>
                    <a:pt x="262" y="101"/>
                  </a:cubicBezTo>
                  <a:cubicBezTo>
                    <a:pt x="267" y="146"/>
                    <a:pt x="277" y="116"/>
                    <a:pt x="278" y="144"/>
                  </a:cubicBezTo>
                  <a:cubicBezTo>
                    <a:pt x="278" y="154"/>
                    <a:pt x="284" y="180"/>
                    <a:pt x="294" y="187"/>
                  </a:cubicBezTo>
                  <a:cubicBezTo>
                    <a:pt x="294" y="193"/>
                    <a:pt x="286" y="201"/>
                    <a:pt x="284" y="205"/>
                  </a:cubicBezTo>
                  <a:cubicBezTo>
                    <a:pt x="293" y="260"/>
                    <a:pt x="312" y="319"/>
                    <a:pt x="330" y="348"/>
                  </a:cubicBezTo>
                  <a:cubicBezTo>
                    <a:pt x="359" y="325"/>
                    <a:pt x="362" y="270"/>
                    <a:pt x="385" y="217"/>
                  </a:cubicBezTo>
                  <a:cubicBezTo>
                    <a:pt x="386" y="217"/>
                    <a:pt x="386" y="217"/>
                    <a:pt x="386" y="217"/>
                  </a:cubicBezTo>
                  <a:cubicBezTo>
                    <a:pt x="386" y="212"/>
                    <a:pt x="381" y="193"/>
                    <a:pt x="382" y="190"/>
                  </a:cubicBezTo>
                  <a:cubicBezTo>
                    <a:pt x="389" y="163"/>
                    <a:pt x="397" y="164"/>
                    <a:pt x="404" y="136"/>
                  </a:cubicBezTo>
                  <a:cubicBezTo>
                    <a:pt x="406" y="126"/>
                    <a:pt x="413" y="112"/>
                    <a:pt x="415" y="103"/>
                  </a:cubicBezTo>
                  <a:cubicBezTo>
                    <a:pt x="416" y="96"/>
                    <a:pt x="415" y="94"/>
                    <a:pt x="413" y="94"/>
                  </a:cubicBezTo>
                  <a:cubicBezTo>
                    <a:pt x="413" y="94"/>
                    <a:pt x="412" y="94"/>
                    <a:pt x="412" y="95"/>
                  </a:cubicBezTo>
                  <a:cubicBezTo>
                    <a:pt x="411" y="95"/>
                    <a:pt x="411" y="95"/>
                    <a:pt x="410" y="95"/>
                  </a:cubicBezTo>
                  <a:cubicBezTo>
                    <a:pt x="410" y="95"/>
                    <a:pt x="410" y="95"/>
                    <a:pt x="410" y="94"/>
                  </a:cubicBezTo>
                  <a:cubicBezTo>
                    <a:pt x="413" y="22"/>
                    <a:pt x="380" y="3"/>
                    <a:pt x="348" y="0"/>
                  </a:cubicBezTo>
                  <a:cubicBezTo>
                    <a:pt x="345" y="0"/>
                    <a:pt x="343" y="0"/>
                    <a:pt x="34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49" name="Freeform 57"/>
            <p:cNvSpPr>
              <a:spLocks noEditPoints="1"/>
            </p:cNvSpPr>
            <p:nvPr/>
          </p:nvSpPr>
          <p:spPr bwMode="auto">
            <a:xfrm>
              <a:off x="1064720" y="3441114"/>
              <a:ext cx="402167" cy="51477"/>
            </a:xfrm>
            <a:custGeom>
              <a:avLst/>
              <a:gdLst>
                <a:gd name="T0" fmla="*/ 1 w 470"/>
                <a:gd name="T1" fmla="*/ 27 h 60"/>
                <a:gd name="T2" fmla="*/ 0 w 470"/>
                <a:gd name="T3" fmla="*/ 30 h 60"/>
                <a:gd name="T4" fmla="*/ 1 w 470"/>
                <a:gd name="T5" fmla="*/ 34 h 60"/>
                <a:gd name="T6" fmla="*/ 10 w 470"/>
                <a:gd name="T7" fmla="*/ 30 h 60"/>
                <a:gd name="T8" fmla="*/ 1 w 470"/>
                <a:gd name="T9" fmla="*/ 27 h 60"/>
                <a:gd name="T10" fmla="*/ 439 w 470"/>
                <a:gd name="T11" fmla="*/ 0 h 60"/>
                <a:gd name="T12" fmla="*/ 394 w 470"/>
                <a:gd name="T13" fmla="*/ 30 h 60"/>
                <a:gd name="T14" fmla="*/ 439 w 470"/>
                <a:gd name="T15" fmla="*/ 60 h 60"/>
                <a:gd name="T16" fmla="*/ 459 w 470"/>
                <a:gd name="T17" fmla="*/ 55 h 60"/>
                <a:gd name="T18" fmla="*/ 470 w 470"/>
                <a:gd name="T19" fmla="*/ 30 h 60"/>
                <a:gd name="T20" fmla="*/ 459 w 470"/>
                <a:gd name="T21" fmla="*/ 5 h 60"/>
                <a:gd name="T22" fmla="*/ 439 w 470"/>
                <a:gd name="T23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70" h="60">
                  <a:moveTo>
                    <a:pt x="1" y="27"/>
                  </a:moveTo>
                  <a:cubicBezTo>
                    <a:pt x="0" y="28"/>
                    <a:pt x="0" y="29"/>
                    <a:pt x="0" y="30"/>
                  </a:cubicBezTo>
                  <a:cubicBezTo>
                    <a:pt x="0" y="31"/>
                    <a:pt x="0" y="33"/>
                    <a:pt x="1" y="34"/>
                  </a:cubicBezTo>
                  <a:cubicBezTo>
                    <a:pt x="4" y="33"/>
                    <a:pt x="7" y="31"/>
                    <a:pt x="10" y="30"/>
                  </a:cubicBezTo>
                  <a:cubicBezTo>
                    <a:pt x="7" y="29"/>
                    <a:pt x="4" y="28"/>
                    <a:pt x="1" y="27"/>
                  </a:cubicBezTo>
                  <a:moveTo>
                    <a:pt x="439" y="0"/>
                  </a:moveTo>
                  <a:cubicBezTo>
                    <a:pt x="420" y="0"/>
                    <a:pt x="404" y="14"/>
                    <a:pt x="394" y="30"/>
                  </a:cubicBezTo>
                  <a:cubicBezTo>
                    <a:pt x="404" y="46"/>
                    <a:pt x="420" y="60"/>
                    <a:pt x="439" y="60"/>
                  </a:cubicBezTo>
                  <a:cubicBezTo>
                    <a:pt x="445" y="60"/>
                    <a:pt x="452" y="59"/>
                    <a:pt x="459" y="55"/>
                  </a:cubicBezTo>
                  <a:cubicBezTo>
                    <a:pt x="464" y="46"/>
                    <a:pt x="468" y="38"/>
                    <a:pt x="470" y="30"/>
                  </a:cubicBezTo>
                  <a:cubicBezTo>
                    <a:pt x="468" y="23"/>
                    <a:pt x="464" y="14"/>
                    <a:pt x="459" y="5"/>
                  </a:cubicBezTo>
                  <a:cubicBezTo>
                    <a:pt x="452" y="2"/>
                    <a:pt x="445" y="0"/>
                    <a:pt x="439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0" name="Freeform 58"/>
            <p:cNvSpPr>
              <a:spLocks/>
            </p:cNvSpPr>
            <p:nvPr/>
          </p:nvSpPr>
          <p:spPr bwMode="auto">
            <a:xfrm>
              <a:off x="1054264" y="3435484"/>
              <a:ext cx="12065" cy="28956"/>
            </a:xfrm>
            <a:custGeom>
              <a:avLst/>
              <a:gdLst>
                <a:gd name="T0" fmla="*/ 0 w 14"/>
                <a:gd name="T1" fmla="*/ 0 h 34"/>
                <a:gd name="T2" fmla="*/ 11 w 14"/>
                <a:gd name="T3" fmla="*/ 33 h 34"/>
                <a:gd name="T4" fmla="*/ 13 w 14"/>
                <a:gd name="T5" fmla="*/ 34 h 34"/>
                <a:gd name="T6" fmla="*/ 12 w 14"/>
                <a:gd name="T7" fmla="*/ 16 h 34"/>
                <a:gd name="T8" fmla="*/ 0 w 14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4">
                  <a:moveTo>
                    <a:pt x="0" y="0"/>
                  </a:moveTo>
                  <a:cubicBezTo>
                    <a:pt x="3" y="10"/>
                    <a:pt x="7" y="22"/>
                    <a:pt x="11" y="33"/>
                  </a:cubicBezTo>
                  <a:cubicBezTo>
                    <a:pt x="11" y="33"/>
                    <a:pt x="12" y="33"/>
                    <a:pt x="13" y="34"/>
                  </a:cubicBezTo>
                  <a:cubicBezTo>
                    <a:pt x="14" y="27"/>
                    <a:pt x="14" y="20"/>
                    <a:pt x="12" y="16"/>
                  </a:cubicBezTo>
                  <a:cubicBezTo>
                    <a:pt x="9" y="9"/>
                    <a:pt x="5" y="4"/>
                    <a:pt x="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1" name="Freeform 59"/>
            <p:cNvSpPr>
              <a:spLocks/>
            </p:cNvSpPr>
            <p:nvPr/>
          </p:nvSpPr>
          <p:spPr bwMode="auto">
            <a:xfrm>
              <a:off x="1063916" y="3463636"/>
              <a:ext cx="1609" cy="3217"/>
            </a:xfrm>
            <a:custGeom>
              <a:avLst/>
              <a:gdLst>
                <a:gd name="T0" fmla="*/ 0 w 2"/>
                <a:gd name="T1" fmla="*/ 0 h 4"/>
                <a:gd name="T2" fmla="*/ 1 w 2"/>
                <a:gd name="T3" fmla="*/ 4 h 4"/>
                <a:gd name="T4" fmla="*/ 2 w 2"/>
                <a:gd name="T5" fmla="*/ 1 h 4"/>
                <a:gd name="T6" fmla="*/ 0 w 2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0" y="0"/>
                  </a:moveTo>
                  <a:cubicBezTo>
                    <a:pt x="0" y="1"/>
                    <a:pt x="0" y="3"/>
                    <a:pt x="1" y="4"/>
                  </a:cubicBezTo>
                  <a:cubicBezTo>
                    <a:pt x="1" y="3"/>
                    <a:pt x="1" y="2"/>
                    <a:pt x="2" y="1"/>
                  </a:cubicBezTo>
                  <a:cubicBezTo>
                    <a:pt x="1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2" name="Freeform 60"/>
            <p:cNvSpPr>
              <a:spLocks/>
            </p:cNvSpPr>
            <p:nvPr/>
          </p:nvSpPr>
          <p:spPr bwMode="auto">
            <a:xfrm>
              <a:off x="1483778" y="2519348"/>
              <a:ext cx="57912" cy="164084"/>
            </a:xfrm>
            <a:custGeom>
              <a:avLst/>
              <a:gdLst>
                <a:gd name="T0" fmla="*/ 49 w 68"/>
                <a:gd name="T1" fmla="*/ 0 h 192"/>
                <a:gd name="T2" fmla="*/ 0 w 68"/>
                <a:gd name="T3" fmla="*/ 133 h 192"/>
                <a:gd name="T4" fmla="*/ 36 w 68"/>
                <a:gd name="T5" fmla="*/ 192 h 192"/>
                <a:gd name="T6" fmla="*/ 68 w 68"/>
                <a:gd name="T7" fmla="*/ 161 h 192"/>
                <a:gd name="T8" fmla="*/ 49 w 68"/>
                <a:gd name="T9" fmla="*/ 0 h 1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8" h="192">
                  <a:moveTo>
                    <a:pt x="49" y="0"/>
                  </a:moveTo>
                  <a:cubicBezTo>
                    <a:pt x="29" y="48"/>
                    <a:pt x="16" y="98"/>
                    <a:pt x="0" y="133"/>
                  </a:cubicBezTo>
                  <a:cubicBezTo>
                    <a:pt x="8" y="151"/>
                    <a:pt x="14" y="181"/>
                    <a:pt x="36" y="192"/>
                  </a:cubicBezTo>
                  <a:cubicBezTo>
                    <a:pt x="45" y="176"/>
                    <a:pt x="57" y="169"/>
                    <a:pt x="68" y="161"/>
                  </a:cubicBezTo>
                  <a:cubicBezTo>
                    <a:pt x="62" y="113"/>
                    <a:pt x="57" y="58"/>
                    <a:pt x="49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3" name="Freeform 61"/>
            <p:cNvSpPr>
              <a:spLocks noEditPoints="1"/>
            </p:cNvSpPr>
            <p:nvPr/>
          </p:nvSpPr>
          <p:spPr bwMode="auto">
            <a:xfrm>
              <a:off x="1503082" y="2142115"/>
              <a:ext cx="455253" cy="1350476"/>
            </a:xfrm>
            <a:custGeom>
              <a:avLst/>
              <a:gdLst>
                <a:gd name="T0" fmla="*/ 205 w 532"/>
                <a:gd name="T1" fmla="*/ 1580 h 1580"/>
                <a:gd name="T2" fmla="*/ 207 w 532"/>
                <a:gd name="T3" fmla="*/ 1580 h 1580"/>
                <a:gd name="T4" fmla="*/ 519 w 532"/>
                <a:gd name="T5" fmla="*/ 1550 h 1580"/>
                <a:gd name="T6" fmla="*/ 522 w 532"/>
                <a:gd name="T7" fmla="*/ 1569 h 1580"/>
                <a:gd name="T8" fmla="*/ 523 w 532"/>
                <a:gd name="T9" fmla="*/ 1573 h 1580"/>
                <a:gd name="T10" fmla="*/ 519 w 532"/>
                <a:gd name="T11" fmla="*/ 1550 h 1580"/>
                <a:gd name="T12" fmla="*/ 201 w 532"/>
                <a:gd name="T13" fmla="*/ 1548 h 1580"/>
                <a:gd name="T14" fmla="*/ 201 w 532"/>
                <a:gd name="T15" fmla="*/ 1544 h 1580"/>
                <a:gd name="T16" fmla="*/ 224 w 532"/>
                <a:gd name="T17" fmla="*/ 284 h 1580"/>
                <a:gd name="T18" fmla="*/ 310 w 532"/>
                <a:gd name="T19" fmla="*/ 639 h 1580"/>
                <a:gd name="T20" fmla="*/ 233 w 532"/>
                <a:gd name="T21" fmla="*/ 614 h 1580"/>
                <a:gd name="T22" fmla="*/ 111 w 532"/>
                <a:gd name="T23" fmla="*/ 629 h 1580"/>
                <a:gd name="T24" fmla="*/ 133 w 532"/>
                <a:gd name="T25" fmla="*/ 324 h 1580"/>
                <a:gd name="T26" fmla="*/ 174 w 532"/>
                <a:gd name="T27" fmla="*/ 0 h 1580"/>
                <a:gd name="T28" fmla="*/ 158 w 532"/>
                <a:gd name="T29" fmla="*/ 3 h 1580"/>
                <a:gd name="T30" fmla="*/ 62 w 532"/>
                <a:gd name="T31" fmla="*/ 79 h 1580"/>
                <a:gd name="T32" fmla="*/ 18 w 532"/>
                <a:gd name="T33" fmla="*/ 240 h 1580"/>
                <a:gd name="T34" fmla="*/ 52 w 532"/>
                <a:gd name="T35" fmla="*/ 216 h 1580"/>
                <a:gd name="T36" fmla="*/ 0 w 532"/>
                <a:gd name="T37" fmla="*/ 285 h 1580"/>
                <a:gd name="T38" fmla="*/ 26 w 532"/>
                <a:gd name="T39" fmla="*/ 441 h 1580"/>
                <a:gd name="T40" fmla="*/ 64 w 532"/>
                <a:gd name="T41" fmla="*/ 537 h 1580"/>
                <a:gd name="T42" fmla="*/ 45 w 532"/>
                <a:gd name="T43" fmla="*/ 602 h 1580"/>
                <a:gd name="T44" fmla="*/ 28 w 532"/>
                <a:gd name="T45" fmla="*/ 743 h 1580"/>
                <a:gd name="T46" fmla="*/ 65 w 532"/>
                <a:gd name="T47" fmla="*/ 937 h 1580"/>
                <a:gd name="T48" fmla="*/ 118 w 532"/>
                <a:gd name="T49" fmla="*/ 1550 h 1580"/>
                <a:gd name="T50" fmla="*/ 205 w 532"/>
                <a:gd name="T51" fmla="*/ 1520 h 1580"/>
                <a:gd name="T52" fmla="*/ 178 w 532"/>
                <a:gd name="T53" fmla="*/ 1338 h 1580"/>
                <a:gd name="T54" fmla="*/ 211 w 532"/>
                <a:gd name="T55" fmla="*/ 838 h 1580"/>
                <a:gd name="T56" fmla="*/ 409 w 532"/>
                <a:gd name="T57" fmla="*/ 1515 h 1580"/>
                <a:gd name="T58" fmla="*/ 443 w 532"/>
                <a:gd name="T59" fmla="*/ 1550 h 1580"/>
                <a:gd name="T60" fmla="*/ 475 w 532"/>
                <a:gd name="T61" fmla="*/ 1521 h 1580"/>
                <a:gd name="T62" fmla="*/ 481 w 532"/>
                <a:gd name="T63" fmla="*/ 1394 h 1580"/>
                <a:gd name="T64" fmla="*/ 441 w 532"/>
                <a:gd name="T65" fmla="*/ 1257 h 1580"/>
                <a:gd name="T66" fmla="*/ 407 w 532"/>
                <a:gd name="T67" fmla="*/ 1062 h 1580"/>
                <a:gd name="T68" fmla="*/ 375 w 532"/>
                <a:gd name="T69" fmla="*/ 878 h 1580"/>
                <a:gd name="T70" fmla="*/ 361 w 532"/>
                <a:gd name="T71" fmla="*/ 782 h 1580"/>
                <a:gd name="T72" fmla="*/ 359 w 532"/>
                <a:gd name="T73" fmla="*/ 778 h 1580"/>
                <a:gd name="T74" fmla="*/ 356 w 532"/>
                <a:gd name="T75" fmla="*/ 772 h 1580"/>
                <a:gd name="T76" fmla="*/ 354 w 532"/>
                <a:gd name="T77" fmla="*/ 772 h 1580"/>
                <a:gd name="T78" fmla="*/ 354 w 532"/>
                <a:gd name="T79" fmla="*/ 767 h 1580"/>
                <a:gd name="T80" fmla="*/ 373 w 532"/>
                <a:gd name="T81" fmla="*/ 573 h 1580"/>
                <a:gd name="T82" fmla="*/ 378 w 532"/>
                <a:gd name="T83" fmla="*/ 518 h 1580"/>
                <a:gd name="T84" fmla="*/ 325 w 532"/>
                <a:gd name="T85" fmla="*/ 238 h 1580"/>
                <a:gd name="T86" fmla="*/ 241 w 532"/>
                <a:gd name="T87" fmla="*/ 138 h 1580"/>
                <a:gd name="T88" fmla="*/ 256 w 532"/>
                <a:gd name="T89" fmla="*/ 164 h 1580"/>
                <a:gd name="T90" fmla="*/ 268 w 532"/>
                <a:gd name="T91" fmla="*/ 191 h 1580"/>
                <a:gd name="T92" fmla="*/ 198 w 532"/>
                <a:gd name="T93" fmla="*/ 17 h 1580"/>
                <a:gd name="T94" fmla="*/ 174 w 532"/>
                <a:gd name="T95" fmla="*/ 0 h 15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532" h="1580">
                  <a:moveTo>
                    <a:pt x="201" y="1556"/>
                  </a:moveTo>
                  <a:cubicBezTo>
                    <a:pt x="202" y="1565"/>
                    <a:pt x="203" y="1572"/>
                    <a:pt x="205" y="1580"/>
                  </a:cubicBezTo>
                  <a:cubicBezTo>
                    <a:pt x="205" y="1580"/>
                    <a:pt x="206" y="1580"/>
                    <a:pt x="207" y="1580"/>
                  </a:cubicBezTo>
                  <a:cubicBezTo>
                    <a:pt x="207" y="1580"/>
                    <a:pt x="207" y="1580"/>
                    <a:pt x="207" y="1580"/>
                  </a:cubicBezTo>
                  <a:cubicBezTo>
                    <a:pt x="215" y="1580"/>
                    <a:pt x="204" y="1566"/>
                    <a:pt x="201" y="1556"/>
                  </a:cubicBezTo>
                  <a:moveTo>
                    <a:pt x="519" y="1550"/>
                  </a:moveTo>
                  <a:cubicBezTo>
                    <a:pt x="519" y="1551"/>
                    <a:pt x="519" y="1553"/>
                    <a:pt x="519" y="1554"/>
                  </a:cubicBezTo>
                  <a:cubicBezTo>
                    <a:pt x="519" y="1559"/>
                    <a:pt x="523" y="1564"/>
                    <a:pt x="522" y="1569"/>
                  </a:cubicBezTo>
                  <a:cubicBezTo>
                    <a:pt x="522" y="1570"/>
                    <a:pt x="522" y="1571"/>
                    <a:pt x="522" y="1572"/>
                  </a:cubicBezTo>
                  <a:cubicBezTo>
                    <a:pt x="522" y="1572"/>
                    <a:pt x="522" y="1572"/>
                    <a:pt x="523" y="1573"/>
                  </a:cubicBezTo>
                  <a:cubicBezTo>
                    <a:pt x="524" y="1572"/>
                    <a:pt x="524" y="1572"/>
                    <a:pt x="525" y="1571"/>
                  </a:cubicBezTo>
                  <a:cubicBezTo>
                    <a:pt x="532" y="1568"/>
                    <a:pt x="522" y="1558"/>
                    <a:pt x="519" y="1550"/>
                  </a:cubicBezTo>
                  <a:moveTo>
                    <a:pt x="201" y="1544"/>
                  </a:moveTo>
                  <a:cubicBezTo>
                    <a:pt x="201" y="1546"/>
                    <a:pt x="201" y="1547"/>
                    <a:pt x="201" y="1548"/>
                  </a:cubicBezTo>
                  <a:cubicBezTo>
                    <a:pt x="201" y="1549"/>
                    <a:pt x="201" y="1549"/>
                    <a:pt x="201" y="1550"/>
                  </a:cubicBezTo>
                  <a:cubicBezTo>
                    <a:pt x="201" y="1548"/>
                    <a:pt x="201" y="1546"/>
                    <a:pt x="201" y="1544"/>
                  </a:cubicBezTo>
                  <a:moveTo>
                    <a:pt x="207" y="417"/>
                  </a:moveTo>
                  <a:cubicBezTo>
                    <a:pt x="224" y="392"/>
                    <a:pt x="222" y="326"/>
                    <a:pt x="224" y="284"/>
                  </a:cubicBezTo>
                  <a:cubicBezTo>
                    <a:pt x="254" y="371"/>
                    <a:pt x="240" y="390"/>
                    <a:pt x="251" y="452"/>
                  </a:cubicBezTo>
                  <a:cubicBezTo>
                    <a:pt x="265" y="514"/>
                    <a:pt x="291" y="595"/>
                    <a:pt x="310" y="639"/>
                  </a:cubicBezTo>
                  <a:cubicBezTo>
                    <a:pt x="298" y="655"/>
                    <a:pt x="291" y="664"/>
                    <a:pt x="278" y="676"/>
                  </a:cubicBezTo>
                  <a:cubicBezTo>
                    <a:pt x="257" y="650"/>
                    <a:pt x="251" y="630"/>
                    <a:pt x="233" y="614"/>
                  </a:cubicBezTo>
                  <a:cubicBezTo>
                    <a:pt x="223" y="626"/>
                    <a:pt x="208" y="652"/>
                    <a:pt x="185" y="674"/>
                  </a:cubicBezTo>
                  <a:cubicBezTo>
                    <a:pt x="158" y="655"/>
                    <a:pt x="126" y="645"/>
                    <a:pt x="111" y="629"/>
                  </a:cubicBezTo>
                  <a:cubicBezTo>
                    <a:pt x="124" y="615"/>
                    <a:pt x="149" y="603"/>
                    <a:pt x="156" y="583"/>
                  </a:cubicBezTo>
                  <a:cubicBezTo>
                    <a:pt x="160" y="525"/>
                    <a:pt x="156" y="418"/>
                    <a:pt x="133" y="324"/>
                  </a:cubicBezTo>
                  <a:cubicBezTo>
                    <a:pt x="154" y="369"/>
                    <a:pt x="183" y="393"/>
                    <a:pt x="207" y="417"/>
                  </a:cubicBezTo>
                  <a:moveTo>
                    <a:pt x="174" y="0"/>
                  </a:moveTo>
                  <a:cubicBezTo>
                    <a:pt x="174" y="0"/>
                    <a:pt x="174" y="0"/>
                    <a:pt x="173" y="0"/>
                  </a:cubicBezTo>
                  <a:cubicBezTo>
                    <a:pt x="168" y="0"/>
                    <a:pt x="162" y="1"/>
                    <a:pt x="158" y="3"/>
                  </a:cubicBezTo>
                  <a:cubicBezTo>
                    <a:pt x="154" y="1"/>
                    <a:pt x="149" y="0"/>
                    <a:pt x="145" y="0"/>
                  </a:cubicBezTo>
                  <a:cubicBezTo>
                    <a:pt x="116" y="0"/>
                    <a:pt x="82" y="35"/>
                    <a:pt x="62" y="79"/>
                  </a:cubicBezTo>
                  <a:cubicBezTo>
                    <a:pt x="47" y="111"/>
                    <a:pt x="54" y="159"/>
                    <a:pt x="56" y="192"/>
                  </a:cubicBezTo>
                  <a:cubicBezTo>
                    <a:pt x="56" y="197"/>
                    <a:pt x="47" y="223"/>
                    <a:pt x="18" y="240"/>
                  </a:cubicBezTo>
                  <a:cubicBezTo>
                    <a:pt x="35" y="237"/>
                    <a:pt x="56" y="210"/>
                    <a:pt x="56" y="210"/>
                  </a:cubicBezTo>
                  <a:cubicBezTo>
                    <a:pt x="56" y="210"/>
                    <a:pt x="55" y="212"/>
                    <a:pt x="52" y="216"/>
                  </a:cubicBezTo>
                  <a:cubicBezTo>
                    <a:pt x="47" y="222"/>
                    <a:pt x="40" y="266"/>
                    <a:pt x="20" y="283"/>
                  </a:cubicBezTo>
                  <a:cubicBezTo>
                    <a:pt x="13" y="285"/>
                    <a:pt x="6" y="285"/>
                    <a:pt x="0" y="285"/>
                  </a:cubicBezTo>
                  <a:cubicBezTo>
                    <a:pt x="2" y="287"/>
                    <a:pt x="4" y="290"/>
                    <a:pt x="6" y="292"/>
                  </a:cubicBezTo>
                  <a:cubicBezTo>
                    <a:pt x="14" y="342"/>
                    <a:pt x="20" y="392"/>
                    <a:pt x="26" y="441"/>
                  </a:cubicBezTo>
                  <a:cubicBezTo>
                    <a:pt x="28" y="438"/>
                    <a:pt x="29" y="435"/>
                    <a:pt x="30" y="432"/>
                  </a:cubicBezTo>
                  <a:cubicBezTo>
                    <a:pt x="55" y="487"/>
                    <a:pt x="53" y="510"/>
                    <a:pt x="64" y="537"/>
                  </a:cubicBezTo>
                  <a:cubicBezTo>
                    <a:pt x="65" y="554"/>
                    <a:pt x="70" y="573"/>
                    <a:pt x="61" y="589"/>
                  </a:cubicBezTo>
                  <a:cubicBezTo>
                    <a:pt x="56" y="594"/>
                    <a:pt x="50" y="598"/>
                    <a:pt x="45" y="602"/>
                  </a:cubicBezTo>
                  <a:cubicBezTo>
                    <a:pt x="46" y="608"/>
                    <a:pt x="46" y="614"/>
                    <a:pt x="47" y="620"/>
                  </a:cubicBezTo>
                  <a:cubicBezTo>
                    <a:pt x="52" y="664"/>
                    <a:pt x="44" y="693"/>
                    <a:pt x="28" y="743"/>
                  </a:cubicBezTo>
                  <a:cubicBezTo>
                    <a:pt x="33" y="738"/>
                    <a:pt x="38" y="734"/>
                    <a:pt x="44" y="732"/>
                  </a:cubicBezTo>
                  <a:cubicBezTo>
                    <a:pt x="35" y="807"/>
                    <a:pt x="50" y="873"/>
                    <a:pt x="65" y="937"/>
                  </a:cubicBezTo>
                  <a:cubicBezTo>
                    <a:pt x="79" y="1125"/>
                    <a:pt x="80" y="1284"/>
                    <a:pt x="89" y="1469"/>
                  </a:cubicBezTo>
                  <a:cubicBezTo>
                    <a:pt x="90" y="1486"/>
                    <a:pt x="102" y="1520"/>
                    <a:pt x="118" y="1550"/>
                  </a:cubicBezTo>
                  <a:cubicBezTo>
                    <a:pt x="121" y="1545"/>
                    <a:pt x="123" y="1540"/>
                    <a:pt x="126" y="1536"/>
                  </a:cubicBezTo>
                  <a:cubicBezTo>
                    <a:pt x="152" y="1521"/>
                    <a:pt x="173" y="1520"/>
                    <a:pt x="205" y="1520"/>
                  </a:cubicBezTo>
                  <a:cubicBezTo>
                    <a:pt x="206" y="1510"/>
                    <a:pt x="208" y="1500"/>
                    <a:pt x="207" y="1488"/>
                  </a:cubicBezTo>
                  <a:cubicBezTo>
                    <a:pt x="205" y="1440"/>
                    <a:pt x="179" y="1365"/>
                    <a:pt x="178" y="1338"/>
                  </a:cubicBezTo>
                  <a:cubicBezTo>
                    <a:pt x="178" y="1197"/>
                    <a:pt x="181" y="1074"/>
                    <a:pt x="185" y="937"/>
                  </a:cubicBezTo>
                  <a:cubicBezTo>
                    <a:pt x="186" y="904"/>
                    <a:pt x="195" y="872"/>
                    <a:pt x="211" y="838"/>
                  </a:cubicBezTo>
                  <a:cubicBezTo>
                    <a:pt x="232" y="956"/>
                    <a:pt x="293" y="1012"/>
                    <a:pt x="323" y="1139"/>
                  </a:cubicBezTo>
                  <a:cubicBezTo>
                    <a:pt x="353" y="1261"/>
                    <a:pt x="371" y="1391"/>
                    <a:pt x="409" y="1515"/>
                  </a:cubicBezTo>
                  <a:cubicBezTo>
                    <a:pt x="414" y="1532"/>
                    <a:pt x="430" y="1535"/>
                    <a:pt x="441" y="1548"/>
                  </a:cubicBezTo>
                  <a:cubicBezTo>
                    <a:pt x="442" y="1548"/>
                    <a:pt x="443" y="1549"/>
                    <a:pt x="443" y="1550"/>
                  </a:cubicBezTo>
                  <a:cubicBezTo>
                    <a:pt x="451" y="1541"/>
                    <a:pt x="459" y="1523"/>
                    <a:pt x="469" y="1522"/>
                  </a:cubicBezTo>
                  <a:cubicBezTo>
                    <a:pt x="471" y="1522"/>
                    <a:pt x="473" y="1521"/>
                    <a:pt x="475" y="1521"/>
                  </a:cubicBezTo>
                  <a:cubicBezTo>
                    <a:pt x="467" y="1508"/>
                    <a:pt x="468" y="1487"/>
                    <a:pt x="467" y="1468"/>
                  </a:cubicBezTo>
                  <a:cubicBezTo>
                    <a:pt x="465" y="1443"/>
                    <a:pt x="481" y="1419"/>
                    <a:pt x="481" y="1394"/>
                  </a:cubicBezTo>
                  <a:cubicBezTo>
                    <a:pt x="471" y="1350"/>
                    <a:pt x="475" y="1319"/>
                    <a:pt x="465" y="1309"/>
                  </a:cubicBezTo>
                  <a:cubicBezTo>
                    <a:pt x="451" y="1296"/>
                    <a:pt x="452" y="1268"/>
                    <a:pt x="441" y="1257"/>
                  </a:cubicBezTo>
                  <a:cubicBezTo>
                    <a:pt x="425" y="1240"/>
                    <a:pt x="403" y="1162"/>
                    <a:pt x="402" y="1149"/>
                  </a:cubicBezTo>
                  <a:cubicBezTo>
                    <a:pt x="401" y="1141"/>
                    <a:pt x="404" y="1106"/>
                    <a:pt x="407" y="1062"/>
                  </a:cubicBezTo>
                  <a:cubicBezTo>
                    <a:pt x="400" y="1020"/>
                    <a:pt x="396" y="979"/>
                    <a:pt x="389" y="938"/>
                  </a:cubicBezTo>
                  <a:cubicBezTo>
                    <a:pt x="385" y="917"/>
                    <a:pt x="380" y="898"/>
                    <a:pt x="375" y="878"/>
                  </a:cubicBezTo>
                  <a:cubicBezTo>
                    <a:pt x="369" y="869"/>
                    <a:pt x="363" y="844"/>
                    <a:pt x="358" y="831"/>
                  </a:cubicBezTo>
                  <a:cubicBezTo>
                    <a:pt x="357" y="816"/>
                    <a:pt x="362" y="797"/>
                    <a:pt x="361" y="782"/>
                  </a:cubicBezTo>
                  <a:cubicBezTo>
                    <a:pt x="360" y="779"/>
                    <a:pt x="360" y="779"/>
                    <a:pt x="360" y="779"/>
                  </a:cubicBezTo>
                  <a:cubicBezTo>
                    <a:pt x="359" y="778"/>
                    <a:pt x="359" y="778"/>
                    <a:pt x="359" y="778"/>
                  </a:cubicBezTo>
                  <a:cubicBezTo>
                    <a:pt x="359" y="778"/>
                    <a:pt x="359" y="778"/>
                    <a:pt x="359" y="778"/>
                  </a:cubicBezTo>
                  <a:cubicBezTo>
                    <a:pt x="356" y="772"/>
                    <a:pt x="356" y="772"/>
                    <a:pt x="356" y="772"/>
                  </a:cubicBezTo>
                  <a:cubicBezTo>
                    <a:pt x="356" y="773"/>
                    <a:pt x="355" y="773"/>
                    <a:pt x="355" y="773"/>
                  </a:cubicBezTo>
                  <a:cubicBezTo>
                    <a:pt x="354" y="773"/>
                    <a:pt x="354" y="773"/>
                    <a:pt x="354" y="772"/>
                  </a:cubicBezTo>
                  <a:cubicBezTo>
                    <a:pt x="354" y="771"/>
                    <a:pt x="354" y="769"/>
                    <a:pt x="354" y="768"/>
                  </a:cubicBezTo>
                  <a:cubicBezTo>
                    <a:pt x="354" y="767"/>
                    <a:pt x="354" y="767"/>
                    <a:pt x="354" y="767"/>
                  </a:cubicBezTo>
                  <a:cubicBezTo>
                    <a:pt x="354" y="766"/>
                    <a:pt x="354" y="766"/>
                    <a:pt x="354" y="766"/>
                  </a:cubicBezTo>
                  <a:cubicBezTo>
                    <a:pt x="355" y="716"/>
                    <a:pt x="363" y="643"/>
                    <a:pt x="373" y="573"/>
                  </a:cubicBezTo>
                  <a:cubicBezTo>
                    <a:pt x="370" y="570"/>
                    <a:pt x="368" y="567"/>
                    <a:pt x="367" y="563"/>
                  </a:cubicBezTo>
                  <a:cubicBezTo>
                    <a:pt x="365" y="548"/>
                    <a:pt x="380" y="533"/>
                    <a:pt x="378" y="518"/>
                  </a:cubicBezTo>
                  <a:cubicBezTo>
                    <a:pt x="366" y="434"/>
                    <a:pt x="346" y="352"/>
                    <a:pt x="342" y="267"/>
                  </a:cubicBezTo>
                  <a:cubicBezTo>
                    <a:pt x="342" y="255"/>
                    <a:pt x="335" y="246"/>
                    <a:pt x="325" y="238"/>
                  </a:cubicBezTo>
                  <a:cubicBezTo>
                    <a:pt x="308" y="226"/>
                    <a:pt x="280" y="237"/>
                    <a:pt x="265" y="223"/>
                  </a:cubicBezTo>
                  <a:cubicBezTo>
                    <a:pt x="240" y="197"/>
                    <a:pt x="241" y="173"/>
                    <a:pt x="241" y="138"/>
                  </a:cubicBezTo>
                  <a:cubicBezTo>
                    <a:pt x="241" y="138"/>
                    <a:pt x="242" y="137"/>
                    <a:pt x="242" y="137"/>
                  </a:cubicBezTo>
                  <a:cubicBezTo>
                    <a:pt x="243" y="137"/>
                    <a:pt x="250" y="151"/>
                    <a:pt x="256" y="164"/>
                  </a:cubicBezTo>
                  <a:cubicBezTo>
                    <a:pt x="262" y="178"/>
                    <a:pt x="268" y="191"/>
                    <a:pt x="268" y="191"/>
                  </a:cubicBezTo>
                  <a:cubicBezTo>
                    <a:pt x="268" y="191"/>
                    <a:pt x="268" y="191"/>
                    <a:pt x="268" y="191"/>
                  </a:cubicBezTo>
                  <a:cubicBezTo>
                    <a:pt x="233" y="100"/>
                    <a:pt x="260" y="76"/>
                    <a:pt x="247" y="51"/>
                  </a:cubicBezTo>
                  <a:cubicBezTo>
                    <a:pt x="236" y="32"/>
                    <a:pt x="208" y="17"/>
                    <a:pt x="198" y="17"/>
                  </a:cubicBezTo>
                  <a:cubicBezTo>
                    <a:pt x="198" y="17"/>
                    <a:pt x="197" y="17"/>
                    <a:pt x="197" y="17"/>
                  </a:cubicBezTo>
                  <a:cubicBezTo>
                    <a:pt x="196" y="4"/>
                    <a:pt x="186" y="0"/>
                    <a:pt x="17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4" name="Freeform 62"/>
            <p:cNvSpPr>
              <a:spLocks noEditPoints="1"/>
            </p:cNvSpPr>
            <p:nvPr/>
          </p:nvSpPr>
          <p:spPr bwMode="auto">
            <a:xfrm>
              <a:off x="1604428" y="3441114"/>
              <a:ext cx="345863" cy="51477"/>
            </a:xfrm>
            <a:custGeom>
              <a:avLst/>
              <a:gdLst>
                <a:gd name="T0" fmla="*/ 357 w 405"/>
                <a:gd name="T1" fmla="*/ 1 h 60"/>
                <a:gd name="T2" fmla="*/ 351 w 405"/>
                <a:gd name="T3" fmla="*/ 2 h 60"/>
                <a:gd name="T4" fmla="*/ 325 w 405"/>
                <a:gd name="T5" fmla="*/ 30 h 60"/>
                <a:gd name="T6" fmla="*/ 351 w 405"/>
                <a:gd name="T7" fmla="*/ 59 h 60"/>
                <a:gd name="T8" fmla="*/ 357 w 405"/>
                <a:gd name="T9" fmla="*/ 59 h 60"/>
                <a:gd name="T10" fmla="*/ 375 w 405"/>
                <a:gd name="T11" fmla="*/ 46 h 60"/>
                <a:gd name="T12" fmla="*/ 383 w 405"/>
                <a:gd name="T13" fmla="*/ 45 h 60"/>
                <a:gd name="T14" fmla="*/ 404 w 405"/>
                <a:gd name="T15" fmla="*/ 52 h 60"/>
                <a:gd name="T16" fmla="*/ 404 w 405"/>
                <a:gd name="T17" fmla="*/ 49 h 60"/>
                <a:gd name="T18" fmla="*/ 401 w 405"/>
                <a:gd name="T19" fmla="*/ 34 h 60"/>
                <a:gd name="T20" fmla="*/ 401 w 405"/>
                <a:gd name="T21" fmla="*/ 30 h 60"/>
                <a:gd name="T22" fmla="*/ 401 w 405"/>
                <a:gd name="T23" fmla="*/ 27 h 60"/>
                <a:gd name="T24" fmla="*/ 404 w 405"/>
                <a:gd name="T25" fmla="*/ 11 h 60"/>
                <a:gd name="T26" fmla="*/ 404 w 405"/>
                <a:gd name="T27" fmla="*/ 8 h 60"/>
                <a:gd name="T28" fmla="*/ 383 w 405"/>
                <a:gd name="T29" fmla="*/ 16 h 60"/>
                <a:gd name="T30" fmla="*/ 375 w 405"/>
                <a:gd name="T31" fmla="*/ 15 h 60"/>
                <a:gd name="T32" fmla="*/ 357 w 405"/>
                <a:gd name="T33" fmla="*/ 1 h 60"/>
                <a:gd name="T34" fmla="*/ 87 w 405"/>
                <a:gd name="T35" fmla="*/ 0 h 60"/>
                <a:gd name="T36" fmla="*/ 8 w 405"/>
                <a:gd name="T37" fmla="*/ 16 h 60"/>
                <a:gd name="T38" fmla="*/ 0 w 405"/>
                <a:gd name="T39" fmla="*/ 30 h 60"/>
                <a:gd name="T40" fmla="*/ 8 w 405"/>
                <a:gd name="T41" fmla="*/ 44 h 60"/>
                <a:gd name="T42" fmla="*/ 87 w 405"/>
                <a:gd name="T43" fmla="*/ 60 h 60"/>
                <a:gd name="T44" fmla="*/ 83 w 405"/>
                <a:gd name="T45" fmla="*/ 36 h 60"/>
                <a:gd name="T46" fmla="*/ 83 w 405"/>
                <a:gd name="T47" fmla="*/ 32 h 60"/>
                <a:gd name="T48" fmla="*/ 83 w 405"/>
                <a:gd name="T49" fmla="*/ 30 h 60"/>
                <a:gd name="T50" fmla="*/ 83 w 405"/>
                <a:gd name="T51" fmla="*/ 28 h 60"/>
                <a:gd name="T52" fmla="*/ 83 w 405"/>
                <a:gd name="T53" fmla="*/ 24 h 60"/>
                <a:gd name="T54" fmla="*/ 87 w 405"/>
                <a:gd name="T5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</a:cxnLst>
              <a:rect l="0" t="0" r="r" b="b"/>
              <a:pathLst>
                <a:path w="405" h="60">
                  <a:moveTo>
                    <a:pt x="357" y="1"/>
                  </a:moveTo>
                  <a:cubicBezTo>
                    <a:pt x="355" y="1"/>
                    <a:pt x="353" y="2"/>
                    <a:pt x="351" y="2"/>
                  </a:cubicBezTo>
                  <a:cubicBezTo>
                    <a:pt x="341" y="3"/>
                    <a:pt x="333" y="21"/>
                    <a:pt x="325" y="30"/>
                  </a:cubicBezTo>
                  <a:cubicBezTo>
                    <a:pt x="333" y="40"/>
                    <a:pt x="341" y="58"/>
                    <a:pt x="351" y="59"/>
                  </a:cubicBezTo>
                  <a:cubicBezTo>
                    <a:pt x="353" y="59"/>
                    <a:pt x="355" y="59"/>
                    <a:pt x="357" y="59"/>
                  </a:cubicBezTo>
                  <a:cubicBezTo>
                    <a:pt x="361" y="52"/>
                    <a:pt x="366" y="48"/>
                    <a:pt x="375" y="46"/>
                  </a:cubicBezTo>
                  <a:cubicBezTo>
                    <a:pt x="378" y="45"/>
                    <a:pt x="380" y="45"/>
                    <a:pt x="383" y="45"/>
                  </a:cubicBezTo>
                  <a:cubicBezTo>
                    <a:pt x="391" y="45"/>
                    <a:pt x="398" y="47"/>
                    <a:pt x="404" y="52"/>
                  </a:cubicBezTo>
                  <a:cubicBezTo>
                    <a:pt x="404" y="51"/>
                    <a:pt x="404" y="50"/>
                    <a:pt x="404" y="49"/>
                  </a:cubicBezTo>
                  <a:cubicBezTo>
                    <a:pt x="405" y="44"/>
                    <a:pt x="401" y="39"/>
                    <a:pt x="401" y="34"/>
                  </a:cubicBezTo>
                  <a:cubicBezTo>
                    <a:pt x="401" y="33"/>
                    <a:pt x="401" y="31"/>
                    <a:pt x="401" y="30"/>
                  </a:cubicBezTo>
                  <a:cubicBezTo>
                    <a:pt x="401" y="29"/>
                    <a:pt x="401" y="28"/>
                    <a:pt x="401" y="27"/>
                  </a:cubicBezTo>
                  <a:cubicBezTo>
                    <a:pt x="401" y="22"/>
                    <a:pt x="405" y="16"/>
                    <a:pt x="404" y="11"/>
                  </a:cubicBezTo>
                  <a:cubicBezTo>
                    <a:pt x="404" y="10"/>
                    <a:pt x="404" y="9"/>
                    <a:pt x="404" y="8"/>
                  </a:cubicBezTo>
                  <a:cubicBezTo>
                    <a:pt x="398" y="13"/>
                    <a:pt x="391" y="16"/>
                    <a:pt x="383" y="16"/>
                  </a:cubicBezTo>
                  <a:cubicBezTo>
                    <a:pt x="380" y="16"/>
                    <a:pt x="378" y="15"/>
                    <a:pt x="375" y="15"/>
                  </a:cubicBezTo>
                  <a:cubicBezTo>
                    <a:pt x="366" y="13"/>
                    <a:pt x="361" y="8"/>
                    <a:pt x="357" y="1"/>
                  </a:cubicBezTo>
                  <a:moveTo>
                    <a:pt x="87" y="0"/>
                  </a:moveTo>
                  <a:cubicBezTo>
                    <a:pt x="55" y="0"/>
                    <a:pt x="34" y="1"/>
                    <a:pt x="8" y="16"/>
                  </a:cubicBezTo>
                  <a:cubicBezTo>
                    <a:pt x="5" y="20"/>
                    <a:pt x="3" y="25"/>
                    <a:pt x="0" y="30"/>
                  </a:cubicBezTo>
                  <a:cubicBezTo>
                    <a:pt x="3" y="35"/>
                    <a:pt x="5" y="40"/>
                    <a:pt x="8" y="44"/>
                  </a:cubicBezTo>
                  <a:cubicBezTo>
                    <a:pt x="34" y="59"/>
                    <a:pt x="55" y="60"/>
                    <a:pt x="87" y="60"/>
                  </a:cubicBezTo>
                  <a:cubicBezTo>
                    <a:pt x="85" y="52"/>
                    <a:pt x="84" y="45"/>
                    <a:pt x="83" y="36"/>
                  </a:cubicBezTo>
                  <a:cubicBezTo>
                    <a:pt x="83" y="35"/>
                    <a:pt x="83" y="33"/>
                    <a:pt x="83" y="32"/>
                  </a:cubicBezTo>
                  <a:cubicBezTo>
                    <a:pt x="83" y="32"/>
                    <a:pt x="83" y="31"/>
                    <a:pt x="83" y="30"/>
                  </a:cubicBezTo>
                  <a:cubicBezTo>
                    <a:pt x="83" y="29"/>
                    <a:pt x="83" y="29"/>
                    <a:pt x="83" y="28"/>
                  </a:cubicBezTo>
                  <a:cubicBezTo>
                    <a:pt x="83" y="27"/>
                    <a:pt x="83" y="26"/>
                    <a:pt x="83" y="24"/>
                  </a:cubicBezTo>
                  <a:cubicBezTo>
                    <a:pt x="84" y="16"/>
                    <a:pt x="85" y="8"/>
                    <a:pt x="87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5" name="Freeform 63"/>
            <p:cNvSpPr>
              <a:spLocks/>
            </p:cNvSpPr>
            <p:nvPr/>
          </p:nvSpPr>
          <p:spPr bwMode="auto">
            <a:xfrm>
              <a:off x="1949487" y="3485352"/>
              <a:ext cx="805" cy="80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1 w 1"/>
                <a:gd name="T5" fmla="*/ 1 h 1"/>
                <a:gd name="T6" fmla="*/ 0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0"/>
                    <a:pt x="0" y="1"/>
                    <a:pt x="0" y="1"/>
                  </a:cubicBezTo>
                  <a:cubicBezTo>
                    <a:pt x="0" y="1"/>
                    <a:pt x="0" y="1"/>
                    <a:pt x="1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6" name="Freeform 64"/>
            <p:cNvSpPr>
              <a:spLocks/>
            </p:cNvSpPr>
            <p:nvPr/>
          </p:nvSpPr>
          <p:spPr bwMode="auto">
            <a:xfrm>
              <a:off x="1909270" y="3479722"/>
              <a:ext cx="40217" cy="12869"/>
            </a:xfrm>
            <a:custGeom>
              <a:avLst/>
              <a:gdLst>
                <a:gd name="T0" fmla="*/ 26 w 47"/>
                <a:gd name="T1" fmla="*/ 0 h 15"/>
                <a:gd name="T2" fmla="*/ 18 w 47"/>
                <a:gd name="T3" fmla="*/ 1 h 15"/>
                <a:gd name="T4" fmla="*/ 0 w 47"/>
                <a:gd name="T5" fmla="*/ 14 h 15"/>
                <a:gd name="T6" fmla="*/ 15 w 47"/>
                <a:gd name="T7" fmla="*/ 15 h 15"/>
                <a:gd name="T8" fmla="*/ 47 w 47"/>
                <a:gd name="T9" fmla="*/ 8 h 15"/>
                <a:gd name="T10" fmla="*/ 47 w 47"/>
                <a:gd name="T11" fmla="*/ 7 h 15"/>
                <a:gd name="T12" fmla="*/ 26 w 47"/>
                <a:gd name="T13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15">
                  <a:moveTo>
                    <a:pt x="26" y="0"/>
                  </a:moveTo>
                  <a:cubicBezTo>
                    <a:pt x="23" y="0"/>
                    <a:pt x="21" y="0"/>
                    <a:pt x="18" y="1"/>
                  </a:cubicBezTo>
                  <a:cubicBezTo>
                    <a:pt x="9" y="3"/>
                    <a:pt x="4" y="7"/>
                    <a:pt x="0" y="14"/>
                  </a:cubicBezTo>
                  <a:cubicBezTo>
                    <a:pt x="5" y="15"/>
                    <a:pt x="10" y="15"/>
                    <a:pt x="15" y="15"/>
                  </a:cubicBezTo>
                  <a:cubicBezTo>
                    <a:pt x="24" y="15"/>
                    <a:pt x="34" y="13"/>
                    <a:pt x="47" y="8"/>
                  </a:cubicBezTo>
                  <a:cubicBezTo>
                    <a:pt x="47" y="8"/>
                    <a:pt x="47" y="7"/>
                    <a:pt x="47" y="7"/>
                  </a:cubicBezTo>
                  <a:cubicBezTo>
                    <a:pt x="41" y="2"/>
                    <a:pt x="34" y="0"/>
                    <a:pt x="26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7" name="Freeform 65"/>
            <p:cNvSpPr>
              <a:spLocks/>
            </p:cNvSpPr>
            <p:nvPr/>
          </p:nvSpPr>
          <p:spPr bwMode="auto">
            <a:xfrm>
              <a:off x="1856989" y="2753409"/>
              <a:ext cx="18500" cy="64347"/>
            </a:xfrm>
            <a:custGeom>
              <a:avLst/>
              <a:gdLst>
                <a:gd name="T0" fmla="*/ 14 w 21"/>
                <a:gd name="T1" fmla="*/ 0 h 76"/>
                <a:gd name="T2" fmla="*/ 3 w 21"/>
                <a:gd name="T3" fmla="*/ 58 h 76"/>
                <a:gd name="T4" fmla="*/ 1 w 21"/>
                <a:gd name="T5" fmla="*/ 56 h 76"/>
                <a:gd name="T6" fmla="*/ 0 w 21"/>
                <a:gd name="T7" fmla="*/ 64 h 76"/>
                <a:gd name="T8" fmla="*/ 6 w 21"/>
                <a:gd name="T9" fmla="*/ 76 h 76"/>
                <a:gd name="T10" fmla="*/ 17 w 21"/>
                <a:gd name="T11" fmla="*/ 63 h 76"/>
                <a:gd name="T12" fmla="*/ 21 w 21"/>
                <a:gd name="T13" fmla="*/ 16 h 76"/>
                <a:gd name="T14" fmla="*/ 14 w 21"/>
                <a:gd name="T15" fmla="*/ 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" h="76">
                  <a:moveTo>
                    <a:pt x="14" y="0"/>
                  </a:moveTo>
                  <a:cubicBezTo>
                    <a:pt x="10" y="20"/>
                    <a:pt x="7" y="40"/>
                    <a:pt x="3" y="58"/>
                  </a:cubicBezTo>
                  <a:cubicBezTo>
                    <a:pt x="3" y="57"/>
                    <a:pt x="2" y="57"/>
                    <a:pt x="1" y="56"/>
                  </a:cubicBezTo>
                  <a:cubicBezTo>
                    <a:pt x="0" y="64"/>
                    <a:pt x="0" y="64"/>
                    <a:pt x="0" y="64"/>
                  </a:cubicBezTo>
                  <a:cubicBezTo>
                    <a:pt x="3" y="68"/>
                    <a:pt x="4" y="72"/>
                    <a:pt x="6" y="76"/>
                  </a:cubicBezTo>
                  <a:cubicBezTo>
                    <a:pt x="9" y="71"/>
                    <a:pt x="12" y="67"/>
                    <a:pt x="17" y="63"/>
                  </a:cubicBezTo>
                  <a:cubicBezTo>
                    <a:pt x="18" y="47"/>
                    <a:pt x="19" y="31"/>
                    <a:pt x="21" y="16"/>
                  </a:cubicBezTo>
                  <a:cubicBezTo>
                    <a:pt x="19" y="11"/>
                    <a:pt x="17" y="6"/>
                    <a:pt x="1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8" name="Freeform 66"/>
            <p:cNvSpPr>
              <a:spLocks/>
            </p:cNvSpPr>
            <p:nvPr/>
          </p:nvSpPr>
          <p:spPr bwMode="auto">
            <a:xfrm>
              <a:off x="1420235" y="2385829"/>
              <a:ext cx="127889" cy="443992"/>
            </a:xfrm>
            <a:custGeom>
              <a:avLst/>
              <a:gdLst>
                <a:gd name="T0" fmla="*/ 97 w 149"/>
                <a:gd name="T1" fmla="*/ 0 h 520"/>
                <a:gd name="T2" fmla="*/ 86 w 149"/>
                <a:gd name="T3" fmla="*/ 9 h 520"/>
                <a:gd name="T4" fmla="*/ 2 w 149"/>
                <a:gd name="T5" fmla="*/ 297 h 520"/>
                <a:gd name="T6" fmla="*/ 26 w 149"/>
                <a:gd name="T7" fmla="*/ 345 h 520"/>
                <a:gd name="T8" fmla="*/ 76 w 149"/>
                <a:gd name="T9" fmla="*/ 415 h 520"/>
                <a:gd name="T10" fmla="*/ 70 w 149"/>
                <a:gd name="T11" fmla="*/ 520 h 520"/>
                <a:gd name="T12" fmla="*/ 125 w 149"/>
                <a:gd name="T13" fmla="*/ 458 h 520"/>
                <a:gd name="T14" fmla="*/ 144 w 149"/>
                <a:gd name="T15" fmla="*/ 335 h 520"/>
                <a:gd name="T16" fmla="*/ 142 w 149"/>
                <a:gd name="T17" fmla="*/ 317 h 520"/>
                <a:gd name="T18" fmla="*/ 110 w 149"/>
                <a:gd name="T19" fmla="*/ 348 h 520"/>
                <a:gd name="T20" fmla="*/ 74 w 149"/>
                <a:gd name="T21" fmla="*/ 289 h 520"/>
                <a:gd name="T22" fmla="*/ 123 w 149"/>
                <a:gd name="T23" fmla="*/ 156 h 520"/>
                <a:gd name="T24" fmla="*/ 103 w 149"/>
                <a:gd name="T25" fmla="*/ 7 h 520"/>
                <a:gd name="T26" fmla="*/ 97 w 149"/>
                <a:gd name="T27" fmla="*/ 0 h 5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149" h="520">
                  <a:moveTo>
                    <a:pt x="97" y="0"/>
                  </a:moveTo>
                  <a:cubicBezTo>
                    <a:pt x="91" y="1"/>
                    <a:pt x="87" y="3"/>
                    <a:pt x="86" y="9"/>
                  </a:cubicBezTo>
                  <a:cubicBezTo>
                    <a:pt x="61" y="145"/>
                    <a:pt x="0" y="196"/>
                    <a:pt x="2" y="297"/>
                  </a:cubicBezTo>
                  <a:cubicBezTo>
                    <a:pt x="2" y="313"/>
                    <a:pt x="14" y="327"/>
                    <a:pt x="26" y="345"/>
                  </a:cubicBezTo>
                  <a:cubicBezTo>
                    <a:pt x="42" y="370"/>
                    <a:pt x="60" y="399"/>
                    <a:pt x="76" y="415"/>
                  </a:cubicBezTo>
                  <a:cubicBezTo>
                    <a:pt x="74" y="456"/>
                    <a:pt x="73" y="472"/>
                    <a:pt x="70" y="520"/>
                  </a:cubicBezTo>
                  <a:cubicBezTo>
                    <a:pt x="103" y="498"/>
                    <a:pt x="111" y="473"/>
                    <a:pt x="125" y="458"/>
                  </a:cubicBezTo>
                  <a:cubicBezTo>
                    <a:pt x="141" y="408"/>
                    <a:pt x="149" y="379"/>
                    <a:pt x="144" y="335"/>
                  </a:cubicBezTo>
                  <a:cubicBezTo>
                    <a:pt x="143" y="329"/>
                    <a:pt x="143" y="323"/>
                    <a:pt x="142" y="317"/>
                  </a:cubicBezTo>
                  <a:cubicBezTo>
                    <a:pt x="131" y="325"/>
                    <a:pt x="119" y="332"/>
                    <a:pt x="110" y="348"/>
                  </a:cubicBezTo>
                  <a:cubicBezTo>
                    <a:pt x="88" y="337"/>
                    <a:pt x="82" y="307"/>
                    <a:pt x="74" y="289"/>
                  </a:cubicBezTo>
                  <a:cubicBezTo>
                    <a:pt x="90" y="254"/>
                    <a:pt x="103" y="204"/>
                    <a:pt x="123" y="156"/>
                  </a:cubicBezTo>
                  <a:cubicBezTo>
                    <a:pt x="117" y="107"/>
                    <a:pt x="111" y="57"/>
                    <a:pt x="103" y="7"/>
                  </a:cubicBezTo>
                  <a:cubicBezTo>
                    <a:pt x="101" y="5"/>
                    <a:pt x="99" y="2"/>
                    <a:pt x="97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59" name="Freeform 67"/>
            <p:cNvSpPr>
              <a:spLocks noEditPoints="1"/>
            </p:cNvSpPr>
            <p:nvPr/>
          </p:nvSpPr>
          <p:spPr bwMode="auto">
            <a:xfrm>
              <a:off x="2209287" y="2142115"/>
              <a:ext cx="401363" cy="1324737"/>
            </a:xfrm>
            <a:custGeom>
              <a:avLst/>
              <a:gdLst>
                <a:gd name="T0" fmla="*/ 128 w 469"/>
                <a:gd name="T1" fmla="*/ 1418 h 1550"/>
                <a:gd name="T2" fmla="*/ 140 w 469"/>
                <a:gd name="T3" fmla="*/ 1389 h 1550"/>
                <a:gd name="T4" fmla="*/ 300 w 469"/>
                <a:gd name="T5" fmla="*/ 969 h 1550"/>
                <a:gd name="T6" fmla="*/ 349 w 469"/>
                <a:gd name="T7" fmla="*/ 879 h 1550"/>
                <a:gd name="T8" fmla="*/ 352 w 469"/>
                <a:gd name="T9" fmla="*/ 880 h 1550"/>
                <a:gd name="T10" fmla="*/ 324 w 469"/>
                <a:gd name="T11" fmla="*/ 952 h 1550"/>
                <a:gd name="T12" fmla="*/ 355 w 469"/>
                <a:gd name="T13" fmla="*/ 857 h 1550"/>
                <a:gd name="T14" fmla="*/ 364 w 469"/>
                <a:gd name="T15" fmla="*/ 838 h 1550"/>
                <a:gd name="T16" fmla="*/ 366 w 469"/>
                <a:gd name="T17" fmla="*/ 840 h 1550"/>
                <a:gd name="T18" fmla="*/ 355 w 469"/>
                <a:gd name="T19" fmla="*/ 857 h 1550"/>
                <a:gd name="T20" fmla="*/ 193 w 469"/>
                <a:gd name="T21" fmla="*/ 228 h 1550"/>
                <a:gd name="T22" fmla="*/ 147 w 469"/>
                <a:gd name="T23" fmla="*/ 428 h 1550"/>
                <a:gd name="T24" fmla="*/ 110 w 469"/>
                <a:gd name="T25" fmla="*/ 234 h 1550"/>
                <a:gd name="T26" fmla="*/ 144 w 469"/>
                <a:gd name="T27" fmla="*/ 277 h 1550"/>
                <a:gd name="T28" fmla="*/ 143 w 469"/>
                <a:gd name="T29" fmla="*/ 0 h 1550"/>
                <a:gd name="T30" fmla="*/ 72 w 469"/>
                <a:gd name="T31" fmla="*/ 68 h 1550"/>
                <a:gd name="T32" fmla="*/ 92 w 469"/>
                <a:gd name="T33" fmla="*/ 157 h 1550"/>
                <a:gd name="T34" fmla="*/ 93 w 469"/>
                <a:gd name="T35" fmla="*/ 157 h 1550"/>
                <a:gd name="T36" fmla="*/ 54 w 469"/>
                <a:gd name="T37" fmla="*/ 270 h 1550"/>
                <a:gd name="T38" fmla="*/ 10 w 469"/>
                <a:gd name="T39" fmla="*/ 423 h 1550"/>
                <a:gd name="T40" fmla="*/ 34 w 469"/>
                <a:gd name="T41" fmla="*/ 572 h 1550"/>
                <a:gd name="T42" fmla="*/ 16 w 469"/>
                <a:gd name="T43" fmla="*/ 802 h 1550"/>
                <a:gd name="T44" fmla="*/ 10 w 469"/>
                <a:gd name="T45" fmla="*/ 857 h 1550"/>
                <a:gd name="T46" fmla="*/ 62 w 469"/>
                <a:gd name="T47" fmla="*/ 1070 h 1550"/>
                <a:gd name="T48" fmla="*/ 91 w 469"/>
                <a:gd name="T49" fmla="*/ 1398 h 1550"/>
                <a:gd name="T50" fmla="*/ 91 w 469"/>
                <a:gd name="T51" fmla="*/ 1501 h 1550"/>
                <a:gd name="T52" fmla="*/ 83 w 469"/>
                <a:gd name="T53" fmla="*/ 1550 h 1550"/>
                <a:gd name="T54" fmla="*/ 123 w 469"/>
                <a:gd name="T55" fmla="*/ 1520 h 1550"/>
                <a:gd name="T56" fmla="*/ 130 w 469"/>
                <a:gd name="T57" fmla="*/ 1533 h 1550"/>
                <a:gd name="T58" fmla="*/ 174 w 469"/>
                <a:gd name="T59" fmla="*/ 1550 h 1550"/>
                <a:gd name="T60" fmla="*/ 168 w 469"/>
                <a:gd name="T61" fmla="*/ 1454 h 1550"/>
                <a:gd name="T62" fmla="*/ 221 w 469"/>
                <a:gd name="T63" fmla="*/ 1195 h 1550"/>
                <a:gd name="T64" fmla="*/ 223 w 469"/>
                <a:gd name="T65" fmla="*/ 1094 h 1550"/>
                <a:gd name="T66" fmla="*/ 299 w 469"/>
                <a:gd name="T67" fmla="*/ 830 h 1550"/>
                <a:gd name="T68" fmla="*/ 294 w 469"/>
                <a:gd name="T69" fmla="*/ 659 h 1550"/>
                <a:gd name="T70" fmla="*/ 298 w 469"/>
                <a:gd name="T71" fmla="*/ 660 h 1550"/>
                <a:gd name="T72" fmla="*/ 265 w 469"/>
                <a:gd name="T73" fmla="*/ 586 h 1550"/>
                <a:gd name="T74" fmla="*/ 253 w 469"/>
                <a:gd name="T75" fmla="*/ 555 h 1550"/>
                <a:gd name="T76" fmla="*/ 286 w 469"/>
                <a:gd name="T77" fmla="*/ 500 h 1550"/>
                <a:gd name="T78" fmla="*/ 339 w 469"/>
                <a:gd name="T79" fmla="*/ 824 h 1550"/>
                <a:gd name="T80" fmla="*/ 337 w 469"/>
                <a:gd name="T81" fmla="*/ 854 h 1550"/>
                <a:gd name="T82" fmla="*/ 283 w 469"/>
                <a:gd name="T83" fmla="*/ 995 h 1550"/>
                <a:gd name="T84" fmla="*/ 256 w 469"/>
                <a:gd name="T85" fmla="*/ 1088 h 1550"/>
                <a:gd name="T86" fmla="*/ 349 w 469"/>
                <a:gd name="T87" fmla="*/ 1218 h 1550"/>
                <a:gd name="T88" fmla="*/ 458 w 469"/>
                <a:gd name="T89" fmla="*/ 1167 h 1550"/>
                <a:gd name="T90" fmla="*/ 462 w 469"/>
                <a:gd name="T91" fmla="*/ 1167 h 1550"/>
                <a:gd name="T92" fmla="*/ 466 w 469"/>
                <a:gd name="T93" fmla="*/ 1165 h 1550"/>
                <a:gd name="T94" fmla="*/ 365 w 469"/>
                <a:gd name="T95" fmla="*/ 1118 h 1550"/>
                <a:gd name="T96" fmla="*/ 351 w 469"/>
                <a:gd name="T97" fmla="*/ 964 h 1550"/>
                <a:gd name="T98" fmla="*/ 363 w 469"/>
                <a:gd name="T99" fmla="*/ 892 h 1550"/>
                <a:gd name="T100" fmla="*/ 363 w 469"/>
                <a:gd name="T101" fmla="*/ 892 h 1550"/>
                <a:gd name="T102" fmla="*/ 386 w 469"/>
                <a:gd name="T103" fmla="*/ 714 h 1550"/>
                <a:gd name="T104" fmla="*/ 362 w 469"/>
                <a:gd name="T105" fmla="*/ 421 h 1550"/>
                <a:gd name="T106" fmla="*/ 232 w 469"/>
                <a:gd name="T107" fmla="*/ 368 h 1550"/>
                <a:gd name="T108" fmla="*/ 293 w 469"/>
                <a:gd name="T109" fmla="*/ 256 h 1550"/>
                <a:gd name="T110" fmla="*/ 196 w 469"/>
                <a:gd name="T111" fmla="*/ 193 h 1550"/>
                <a:gd name="T112" fmla="*/ 207 w 469"/>
                <a:gd name="T113" fmla="*/ 149 h 1550"/>
                <a:gd name="T114" fmla="*/ 214 w 469"/>
                <a:gd name="T115" fmla="*/ 101 h 1550"/>
                <a:gd name="T116" fmla="*/ 143 w 469"/>
                <a:gd name="T117" fmla="*/ 0 h 1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</a:cxnLst>
              <a:rect l="0" t="0" r="r" b="b"/>
              <a:pathLst>
                <a:path w="469" h="1550">
                  <a:moveTo>
                    <a:pt x="129" y="1418"/>
                  </a:moveTo>
                  <a:cubicBezTo>
                    <a:pt x="129" y="1418"/>
                    <a:pt x="128" y="1418"/>
                    <a:pt x="128" y="1418"/>
                  </a:cubicBezTo>
                  <a:cubicBezTo>
                    <a:pt x="130" y="1394"/>
                    <a:pt x="127" y="1356"/>
                    <a:pt x="139" y="1314"/>
                  </a:cubicBezTo>
                  <a:cubicBezTo>
                    <a:pt x="137" y="1338"/>
                    <a:pt x="144" y="1380"/>
                    <a:pt x="140" y="1389"/>
                  </a:cubicBezTo>
                  <a:cubicBezTo>
                    <a:pt x="132" y="1403"/>
                    <a:pt x="137" y="1418"/>
                    <a:pt x="129" y="1418"/>
                  </a:cubicBezTo>
                  <a:moveTo>
                    <a:pt x="300" y="969"/>
                  </a:moveTo>
                  <a:cubicBezTo>
                    <a:pt x="311" y="944"/>
                    <a:pt x="330" y="911"/>
                    <a:pt x="342" y="882"/>
                  </a:cubicBezTo>
                  <a:cubicBezTo>
                    <a:pt x="343" y="881"/>
                    <a:pt x="346" y="879"/>
                    <a:pt x="349" y="879"/>
                  </a:cubicBezTo>
                  <a:cubicBezTo>
                    <a:pt x="349" y="879"/>
                    <a:pt x="349" y="879"/>
                    <a:pt x="349" y="879"/>
                  </a:cubicBezTo>
                  <a:cubicBezTo>
                    <a:pt x="350" y="879"/>
                    <a:pt x="352" y="880"/>
                    <a:pt x="352" y="880"/>
                  </a:cubicBezTo>
                  <a:cubicBezTo>
                    <a:pt x="352" y="905"/>
                    <a:pt x="343" y="935"/>
                    <a:pt x="342" y="956"/>
                  </a:cubicBezTo>
                  <a:cubicBezTo>
                    <a:pt x="335" y="954"/>
                    <a:pt x="329" y="952"/>
                    <a:pt x="324" y="952"/>
                  </a:cubicBezTo>
                  <a:cubicBezTo>
                    <a:pt x="314" y="952"/>
                    <a:pt x="309" y="958"/>
                    <a:pt x="300" y="969"/>
                  </a:cubicBezTo>
                  <a:moveTo>
                    <a:pt x="355" y="857"/>
                  </a:moveTo>
                  <a:cubicBezTo>
                    <a:pt x="356" y="843"/>
                    <a:pt x="361" y="838"/>
                    <a:pt x="364" y="838"/>
                  </a:cubicBezTo>
                  <a:cubicBezTo>
                    <a:pt x="364" y="838"/>
                    <a:pt x="364" y="838"/>
                    <a:pt x="364" y="838"/>
                  </a:cubicBezTo>
                  <a:cubicBezTo>
                    <a:pt x="364" y="838"/>
                    <a:pt x="364" y="838"/>
                    <a:pt x="364" y="838"/>
                  </a:cubicBezTo>
                  <a:cubicBezTo>
                    <a:pt x="365" y="838"/>
                    <a:pt x="365" y="839"/>
                    <a:pt x="366" y="840"/>
                  </a:cubicBezTo>
                  <a:cubicBezTo>
                    <a:pt x="367" y="843"/>
                    <a:pt x="367" y="846"/>
                    <a:pt x="367" y="849"/>
                  </a:cubicBezTo>
                  <a:cubicBezTo>
                    <a:pt x="363" y="849"/>
                    <a:pt x="360" y="850"/>
                    <a:pt x="355" y="857"/>
                  </a:cubicBezTo>
                  <a:moveTo>
                    <a:pt x="144" y="277"/>
                  </a:moveTo>
                  <a:cubicBezTo>
                    <a:pt x="167" y="277"/>
                    <a:pt x="193" y="228"/>
                    <a:pt x="193" y="228"/>
                  </a:cubicBezTo>
                  <a:cubicBezTo>
                    <a:pt x="193" y="228"/>
                    <a:pt x="208" y="259"/>
                    <a:pt x="198" y="269"/>
                  </a:cubicBezTo>
                  <a:cubicBezTo>
                    <a:pt x="173" y="293"/>
                    <a:pt x="156" y="375"/>
                    <a:pt x="147" y="428"/>
                  </a:cubicBezTo>
                  <a:cubicBezTo>
                    <a:pt x="113" y="343"/>
                    <a:pt x="98" y="253"/>
                    <a:pt x="109" y="234"/>
                  </a:cubicBezTo>
                  <a:cubicBezTo>
                    <a:pt x="110" y="234"/>
                    <a:pt x="110" y="234"/>
                    <a:pt x="110" y="234"/>
                  </a:cubicBezTo>
                  <a:cubicBezTo>
                    <a:pt x="119" y="234"/>
                    <a:pt x="125" y="275"/>
                    <a:pt x="142" y="277"/>
                  </a:cubicBezTo>
                  <a:cubicBezTo>
                    <a:pt x="143" y="277"/>
                    <a:pt x="143" y="277"/>
                    <a:pt x="144" y="277"/>
                  </a:cubicBezTo>
                  <a:moveTo>
                    <a:pt x="143" y="0"/>
                  </a:moveTo>
                  <a:cubicBezTo>
                    <a:pt x="143" y="0"/>
                    <a:pt x="143" y="0"/>
                    <a:pt x="143" y="0"/>
                  </a:cubicBezTo>
                  <a:cubicBezTo>
                    <a:pt x="143" y="0"/>
                    <a:pt x="143" y="0"/>
                    <a:pt x="143" y="0"/>
                  </a:cubicBezTo>
                  <a:cubicBezTo>
                    <a:pt x="105" y="1"/>
                    <a:pt x="80" y="45"/>
                    <a:pt x="72" y="68"/>
                  </a:cubicBezTo>
                  <a:cubicBezTo>
                    <a:pt x="68" y="80"/>
                    <a:pt x="86" y="118"/>
                    <a:pt x="80" y="119"/>
                  </a:cubicBezTo>
                  <a:cubicBezTo>
                    <a:pt x="73" y="121"/>
                    <a:pt x="89" y="157"/>
                    <a:pt x="92" y="157"/>
                  </a:cubicBezTo>
                  <a:cubicBezTo>
                    <a:pt x="93" y="157"/>
                    <a:pt x="93" y="157"/>
                    <a:pt x="93" y="157"/>
                  </a:cubicBezTo>
                  <a:cubicBezTo>
                    <a:pt x="93" y="157"/>
                    <a:pt x="93" y="157"/>
                    <a:pt x="93" y="157"/>
                  </a:cubicBezTo>
                  <a:cubicBezTo>
                    <a:pt x="97" y="157"/>
                    <a:pt x="106" y="190"/>
                    <a:pt x="105" y="202"/>
                  </a:cubicBezTo>
                  <a:cubicBezTo>
                    <a:pt x="88" y="225"/>
                    <a:pt x="71" y="238"/>
                    <a:pt x="54" y="270"/>
                  </a:cubicBezTo>
                  <a:cubicBezTo>
                    <a:pt x="39" y="279"/>
                    <a:pt x="14" y="284"/>
                    <a:pt x="0" y="291"/>
                  </a:cubicBezTo>
                  <a:cubicBezTo>
                    <a:pt x="11" y="341"/>
                    <a:pt x="8" y="398"/>
                    <a:pt x="10" y="423"/>
                  </a:cubicBezTo>
                  <a:cubicBezTo>
                    <a:pt x="13" y="449"/>
                    <a:pt x="26" y="507"/>
                    <a:pt x="28" y="551"/>
                  </a:cubicBezTo>
                  <a:cubicBezTo>
                    <a:pt x="28" y="559"/>
                    <a:pt x="35" y="564"/>
                    <a:pt x="34" y="572"/>
                  </a:cubicBezTo>
                  <a:cubicBezTo>
                    <a:pt x="24" y="656"/>
                    <a:pt x="41" y="644"/>
                    <a:pt x="27" y="795"/>
                  </a:cubicBezTo>
                  <a:cubicBezTo>
                    <a:pt x="25" y="798"/>
                    <a:pt x="19" y="799"/>
                    <a:pt x="16" y="802"/>
                  </a:cubicBezTo>
                  <a:cubicBezTo>
                    <a:pt x="12" y="818"/>
                    <a:pt x="15" y="836"/>
                    <a:pt x="14" y="849"/>
                  </a:cubicBezTo>
                  <a:cubicBezTo>
                    <a:pt x="13" y="851"/>
                    <a:pt x="12" y="854"/>
                    <a:pt x="10" y="857"/>
                  </a:cubicBezTo>
                  <a:cubicBezTo>
                    <a:pt x="24" y="937"/>
                    <a:pt x="50" y="974"/>
                    <a:pt x="55" y="1066"/>
                  </a:cubicBezTo>
                  <a:cubicBezTo>
                    <a:pt x="56" y="1069"/>
                    <a:pt x="62" y="1067"/>
                    <a:pt x="62" y="1070"/>
                  </a:cubicBezTo>
                  <a:cubicBezTo>
                    <a:pt x="65" y="1100"/>
                    <a:pt x="65" y="1121"/>
                    <a:pt x="64" y="1125"/>
                  </a:cubicBezTo>
                  <a:cubicBezTo>
                    <a:pt x="49" y="1186"/>
                    <a:pt x="58" y="1247"/>
                    <a:pt x="91" y="1398"/>
                  </a:cubicBezTo>
                  <a:cubicBezTo>
                    <a:pt x="96" y="1413"/>
                    <a:pt x="88" y="1459"/>
                    <a:pt x="91" y="1463"/>
                  </a:cubicBezTo>
                  <a:cubicBezTo>
                    <a:pt x="97" y="1475"/>
                    <a:pt x="94" y="1493"/>
                    <a:pt x="91" y="1501"/>
                  </a:cubicBezTo>
                  <a:cubicBezTo>
                    <a:pt x="85" y="1518"/>
                    <a:pt x="77" y="1541"/>
                    <a:pt x="82" y="1549"/>
                  </a:cubicBezTo>
                  <a:cubicBezTo>
                    <a:pt x="82" y="1549"/>
                    <a:pt x="82" y="1550"/>
                    <a:pt x="83" y="1550"/>
                  </a:cubicBezTo>
                  <a:cubicBezTo>
                    <a:pt x="86" y="1545"/>
                    <a:pt x="104" y="1539"/>
                    <a:pt x="112" y="1538"/>
                  </a:cubicBezTo>
                  <a:cubicBezTo>
                    <a:pt x="130" y="1537"/>
                    <a:pt x="113" y="1523"/>
                    <a:pt x="123" y="1520"/>
                  </a:cubicBezTo>
                  <a:cubicBezTo>
                    <a:pt x="124" y="1520"/>
                    <a:pt x="124" y="1520"/>
                    <a:pt x="125" y="1520"/>
                  </a:cubicBezTo>
                  <a:cubicBezTo>
                    <a:pt x="131" y="1520"/>
                    <a:pt x="124" y="1533"/>
                    <a:pt x="130" y="1533"/>
                  </a:cubicBezTo>
                  <a:cubicBezTo>
                    <a:pt x="145" y="1536"/>
                    <a:pt x="166" y="1538"/>
                    <a:pt x="172" y="1545"/>
                  </a:cubicBezTo>
                  <a:cubicBezTo>
                    <a:pt x="172" y="1547"/>
                    <a:pt x="173" y="1548"/>
                    <a:pt x="174" y="1550"/>
                  </a:cubicBezTo>
                  <a:cubicBezTo>
                    <a:pt x="182" y="1529"/>
                    <a:pt x="173" y="1475"/>
                    <a:pt x="172" y="1466"/>
                  </a:cubicBezTo>
                  <a:cubicBezTo>
                    <a:pt x="172" y="1459"/>
                    <a:pt x="166" y="1456"/>
                    <a:pt x="168" y="1454"/>
                  </a:cubicBezTo>
                  <a:cubicBezTo>
                    <a:pt x="180" y="1438"/>
                    <a:pt x="168" y="1410"/>
                    <a:pt x="170" y="1404"/>
                  </a:cubicBezTo>
                  <a:cubicBezTo>
                    <a:pt x="186" y="1336"/>
                    <a:pt x="214" y="1260"/>
                    <a:pt x="221" y="1195"/>
                  </a:cubicBezTo>
                  <a:cubicBezTo>
                    <a:pt x="224" y="1162"/>
                    <a:pt x="208" y="1134"/>
                    <a:pt x="218" y="1096"/>
                  </a:cubicBezTo>
                  <a:cubicBezTo>
                    <a:pt x="218" y="1096"/>
                    <a:pt x="222" y="1094"/>
                    <a:pt x="223" y="1094"/>
                  </a:cubicBezTo>
                  <a:cubicBezTo>
                    <a:pt x="217" y="1027"/>
                    <a:pt x="264" y="944"/>
                    <a:pt x="286" y="839"/>
                  </a:cubicBezTo>
                  <a:cubicBezTo>
                    <a:pt x="295" y="834"/>
                    <a:pt x="293" y="836"/>
                    <a:pt x="299" y="830"/>
                  </a:cubicBezTo>
                  <a:cubicBezTo>
                    <a:pt x="296" y="782"/>
                    <a:pt x="293" y="691"/>
                    <a:pt x="291" y="662"/>
                  </a:cubicBezTo>
                  <a:cubicBezTo>
                    <a:pt x="291" y="660"/>
                    <a:pt x="293" y="659"/>
                    <a:pt x="294" y="659"/>
                  </a:cubicBezTo>
                  <a:cubicBezTo>
                    <a:pt x="295" y="659"/>
                    <a:pt x="295" y="659"/>
                    <a:pt x="296" y="660"/>
                  </a:cubicBezTo>
                  <a:cubicBezTo>
                    <a:pt x="297" y="660"/>
                    <a:pt x="297" y="660"/>
                    <a:pt x="298" y="660"/>
                  </a:cubicBezTo>
                  <a:cubicBezTo>
                    <a:pt x="299" y="660"/>
                    <a:pt x="299" y="660"/>
                    <a:pt x="299" y="660"/>
                  </a:cubicBezTo>
                  <a:cubicBezTo>
                    <a:pt x="280" y="587"/>
                    <a:pt x="263" y="606"/>
                    <a:pt x="265" y="586"/>
                  </a:cubicBezTo>
                  <a:cubicBezTo>
                    <a:pt x="265" y="580"/>
                    <a:pt x="269" y="578"/>
                    <a:pt x="270" y="571"/>
                  </a:cubicBezTo>
                  <a:cubicBezTo>
                    <a:pt x="272" y="562"/>
                    <a:pt x="255" y="561"/>
                    <a:pt x="253" y="555"/>
                  </a:cubicBezTo>
                  <a:cubicBezTo>
                    <a:pt x="270" y="545"/>
                    <a:pt x="262" y="517"/>
                    <a:pt x="277" y="476"/>
                  </a:cubicBezTo>
                  <a:cubicBezTo>
                    <a:pt x="276" y="488"/>
                    <a:pt x="287" y="486"/>
                    <a:pt x="286" y="500"/>
                  </a:cubicBezTo>
                  <a:cubicBezTo>
                    <a:pt x="282" y="578"/>
                    <a:pt x="315" y="741"/>
                    <a:pt x="325" y="826"/>
                  </a:cubicBezTo>
                  <a:cubicBezTo>
                    <a:pt x="331" y="826"/>
                    <a:pt x="336" y="824"/>
                    <a:pt x="339" y="824"/>
                  </a:cubicBezTo>
                  <a:cubicBezTo>
                    <a:pt x="341" y="824"/>
                    <a:pt x="342" y="825"/>
                    <a:pt x="343" y="826"/>
                  </a:cubicBezTo>
                  <a:cubicBezTo>
                    <a:pt x="352" y="838"/>
                    <a:pt x="335" y="851"/>
                    <a:pt x="337" y="854"/>
                  </a:cubicBezTo>
                  <a:cubicBezTo>
                    <a:pt x="346" y="866"/>
                    <a:pt x="310" y="923"/>
                    <a:pt x="291" y="963"/>
                  </a:cubicBezTo>
                  <a:cubicBezTo>
                    <a:pt x="287" y="970"/>
                    <a:pt x="290" y="977"/>
                    <a:pt x="283" y="995"/>
                  </a:cubicBezTo>
                  <a:cubicBezTo>
                    <a:pt x="276" y="1009"/>
                    <a:pt x="275" y="1018"/>
                    <a:pt x="275" y="1030"/>
                  </a:cubicBezTo>
                  <a:cubicBezTo>
                    <a:pt x="276" y="1038"/>
                    <a:pt x="258" y="1050"/>
                    <a:pt x="256" y="1088"/>
                  </a:cubicBezTo>
                  <a:cubicBezTo>
                    <a:pt x="255" y="1112"/>
                    <a:pt x="306" y="1170"/>
                    <a:pt x="315" y="1209"/>
                  </a:cubicBezTo>
                  <a:cubicBezTo>
                    <a:pt x="316" y="1215"/>
                    <a:pt x="330" y="1218"/>
                    <a:pt x="349" y="1218"/>
                  </a:cubicBezTo>
                  <a:cubicBezTo>
                    <a:pt x="385" y="1218"/>
                    <a:pt x="438" y="1209"/>
                    <a:pt x="447" y="1204"/>
                  </a:cubicBezTo>
                  <a:cubicBezTo>
                    <a:pt x="469" y="1193"/>
                    <a:pt x="454" y="1171"/>
                    <a:pt x="458" y="1167"/>
                  </a:cubicBezTo>
                  <a:cubicBezTo>
                    <a:pt x="459" y="1167"/>
                    <a:pt x="459" y="1167"/>
                    <a:pt x="460" y="1167"/>
                  </a:cubicBezTo>
                  <a:cubicBezTo>
                    <a:pt x="460" y="1167"/>
                    <a:pt x="461" y="1167"/>
                    <a:pt x="462" y="1167"/>
                  </a:cubicBezTo>
                  <a:cubicBezTo>
                    <a:pt x="463" y="1167"/>
                    <a:pt x="464" y="1168"/>
                    <a:pt x="464" y="1168"/>
                  </a:cubicBezTo>
                  <a:cubicBezTo>
                    <a:pt x="466" y="1168"/>
                    <a:pt x="466" y="1167"/>
                    <a:pt x="466" y="1165"/>
                  </a:cubicBezTo>
                  <a:cubicBezTo>
                    <a:pt x="466" y="1157"/>
                    <a:pt x="465" y="1152"/>
                    <a:pt x="465" y="1147"/>
                  </a:cubicBezTo>
                  <a:cubicBezTo>
                    <a:pt x="440" y="1126"/>
                    <a:pt x="395" y="1135"/>
                    <a:pt x="365" y="1118"/>
                  </a:cubicBezTo>
                  <a:cubicBezTo>
                    <a:pt x="368" y="1082"/>
                    <a:pt x="369" y="1039"/>
                    <a:pt x="370" y="994"/>
                  </a:cubicBezTo>
                  <a:cubicBezTo>
                    <a:pt x="364" y="983"/>
                    <a:pt x="356" y="968"/>
                    <a:pt x="351" y="964"/>
                  </a:cubicBezTo>
                  <a:cubicBezTo>
                    <a:pt x="352" y="943"/>
                    <a:pt x="358" y="892"/>
                    <a:pt x="363" y="892"/>
                  </a:cubicBezTo>
                  <a:cubicBezTo>
                    <a:pt x="363" y="892"/>
                    <a:pt x="363" y="892"/>
                    <a:pt x="363" y="892"/>
                  </a:cubicBezTo>
                  <a:cubicBezTo>
                    <a:pt x="363" y="892"/>
                    <a:pt x="363" y="892"/>
                    <a:pt x="363" y="892"/>
                  </a:cubicBezTo>
                  <a:cubicBezTo>
                    <a:pt x="363" y="892"/>
                    <a:pt x="363" y="892"/>
                    <a:pt x="363" y="892"/>
                  </a:cubicBezTo>
                  <a:cubicBezTo>
                    <a:pt x="365" y="917"/>
                    <a:pt x="368" y="933"/>
                    <a:pt x="371" y="948"/>
                  </a:cubicBezTo>
                  <a:cubicBezTo>
                    <a:pt x="374" y="869"/>
                    <a:pt x="376" y="785"/>
                    <a:pt x="386" y="714"/>
                  </a:cubicBezTo>
                  <a:cubicBezTo>
                    <a:pt x="379" y="630"/>
                    <a:pt x="368" y="536"/>
                    <a:pt x="366" y="458"/>
                  </a:cubicBezTo>
                  <a:cubicBezTo>
                    <a:pt x="366" y="453"/>
                    <a:pt x="364" y="439"/>
                    <a:pt x="362" y="421"/>
                  </a:cubicBezTo>
                  <a:cubicBezTo>
                    <a:pt x="358" y="422"/>
                    <a:pt x="354" y="422"/>
                    <a:pt x="350" y="422"/>
                  </a:cubicBezTo>
                  <a:cubicBezTo>
                    <a:pt x="304" y="422"/>
                    <a:pt x="246" y="404"/>
                    <a:pt x="232" y="368"/>
                  </a:cubicBezTo>
                  <a:cubicBezTo>
                    <a:pt x="229" y="363"/>
                    <a:pt x="238" y="342"/>
                    <a:pt x="252" y="327"/>
                  </a:cubicBezTo>
                  <a:cubicBezTo>
                    <a:pt x="252" y="313"/>
                    <a:pt x="260" y="286"/>
                    <a:pt x="293" y="256"/>
                  </a:cubicBezTo>
                  <a:cubicBezTo>
                    <a:pt x="266" y="248"/>
                    <a:pt x="234" y="242"/>
                    <a:pt x="219" y="233"/>
                  </a:cubicBezTo>
                  <a:cubicBezTo>
                    <a:pt x="209" y="230"/>
                    <a:pt x="210" y="212"/>
                    <a:pt x="196" y="193"/>
                  </a:cubicBezTo>
                  <a:cubicBezTo>
                    <a:pt x="193" y="173"/>
                    <a:pt x="197" y="161"/>
                    <a:pt x="205" y="142"/>
                  </a:cubicBezTo>
                  <a:cubicBezTo>
                    <a:pt x="205" y="147"/>
                    <a:pt x="206" y="149"/>
                    <a:pt x="207" y="149"/>
                  </a:cubicBezTo>
                  <a:cubicBezTo>
                    <a:pt x="212" y="149"/>
                    <a:pt x="221" y="116"/>
                    <a:pt x="221" y="106"/>
                  </a:cubicBezTo>
                  <a:cubicBezTo>
                    <a:pt x="221" y="99"/>
                    <a:pt x="217" y="103"/>
                    <a:pt x="214" y="101"/>
                  </a:cubicBezTo>
                  <a:cubicBezTo>
                    <a:pt x="210" y="97"/>
                    <a:pt x="224" y="63"/>
                    <a:pt x="206" y="39"/>
                  </a:cubicBezTo>
                  <a:cubicBezTo>
                    <a:pt x="182" y="10"/>
                    <a:pt x="161" y="0"/>
                    <a:pt x="14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0" name="Freeform 68"/>
            <p:cNvSpPr>
              <a:spLocks/>
            </p:cNvSpPr>
            <p:nvPr/>
          </p:nvSpPr>
          <p:spPr bwMode="auto">
            <a:xfrm>
              <a:off x="2280068" y="3441114"/>
              <a:ext cx="78021" cy="51477"/>
            </a:xfrm>
            <a:custGeom>
              <a:avLst/>
              <a:gdLst>
                <a:gd name="T0" fmla="*/ 42 w 91"/>
                <a:gd name="T1" fmla="*/ 0 h 60"/>
                <a:gd name="T2" fmla="*/ 40 w 91"/>
                <a:gd name="T3" fmla="*/ 0 h 60"/>
                <a:gd name="T4" fmla="*/ 29 w 91"/>
                <a:gd name="T5" fmla="*/ 18 h 60"/>
                <a:gd name="T6" fmla="*/ 0 w 91"/>
                <a:gd name="T7" fmla="*/ 30 h 60"/>
                <a:gd name="T8" fmla="*/ 29 w 91"/>
                <a:gd name="T9" fmla="*/ 43 h 60"/>
                <a:gd name="T10" fmla="*/ 40 w 91"/>
                <a:gd name="T11" fmla="*/ 60 h 60"/>
                <a:gd name="T12" fmla="*/ 42 w 91"/>
                <a:gd name="T13" fmla="*/ 60 h 60"/>
                <a:gd name="T14" fmla="*/ 47 w 91"/>
                <a:gd name="T15" fmla="*/ 47 h 60"/>
                <a:gd name="T16" fmla="*/ 89 w 91"/>
                <a:gd name="T17" fmla="*/ 35 h 60"/>
                <a:gd name="T18" fmla="*/ 91 w 91"/>
                <a:gd name="T19" fmla="*/ 30 h 60"/>
                <a:gd name="T20" fmla="*/ 89 w 91"/>
                <a:gd name="T21" fmla="*/ 25 h 60"/>
                <a:gd name="T22" fmla="*/ 47 w 91"/>
                <a:gd name="T23" fmla="*/ 13 h 60"/>
                <a:gd name="T24" fmla="*/ 42 w 91"/>
                <a:gd name="T25" fmla="*/ 0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91" h="60">
                  <a:moveTo>
                    <a:pt x="42" y="0"/>
                  </a:moveTo>
                  <a:cubicBezTo>
                    <a:pt x="41" y="0"/>
                    <a:pt x="41" y="0"/>
                    <a:pt x="40" y="0"/>
                  </a:cubicBezTo>
                  <a:cubicBezTo>
                    <a:pt x="30" y="3"/>
                    <a:pt x="47" y="17"/>
                    <a:pt x="29" y="18"/>
                  </a:cubicBezTo>
                  <a:cubicBezTo>
                    <a:pt x="21" y="19"/>
                    <a:pt x="3" y="25"/>
                    <a:pt x="0" y="30"/>
                  </a:cubicBezTo>
                  <a:cubicBezTo>
                    <a:pt x="3" y="35"/>
                    <a:pt x="21" y="41"/>
                    <a:pt x="29" y="43"/>
                  </a:cubicBezTo>
                  <a:cubicBezTo>
                    <a:pt x="47" y="43"/>
                    <a:pt x="30" y="58"/>
                    <a:pt x="40" y="60"/>
                  </a:cubicBezTo>
                  <a:cubicBezTo>
                    <a:pt x="41" y="60"/>
                    <a:pt x="41" y="60"/>
                    <a:pt x="42" y="60"/>
                  </a:cubicBezTo>
                  <a:cubicBezTo>
                    <a:pt x="48" y="60"/>
                    <a:pt x="41" y="47"/>
                    <a:pt x="47" y="47"/>
                  </a:cubicBezTo>
                  <a:cubicBezTo>
                    <a:pt x="62" y="44"/>
                    <a:pt x="83" y="42"/>
                    <a:pt x="89" y="35"/>
                  </a:cubicBezTo>
                  <a:cubicBezTo>
                    <a:pt x="89" y="34"/>
                    <a:pt x="90" y="32"/>
                    <a:pt x="91" y="30"/>
                  </a:cubicBezTo>
                  <a:cubicBezTo>
                    <a:pt x="90" y="28"/>
                    <a:pt x="89" y="27"/>
                    <a:pt x="89" y="25"/>
                  </a:cubicBezTo>
                  <a:cubicBezTo>
                    <a:pt x="83" y="18"/>
                    <a:pt x="62" y="16"/>
                    <a:pt x="47" y="13"/>
                  </a:cubicBezTo>
                  <a:cubicBezTo>
                    <a:pt x="41" y="13"/>
                    <a:pt x="48" y="0"/>
                    <a:pt x="42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1" name="Freeform 69"/>
            <p:cNvSpPr>
              <a:spLocks/>
            </p:cNvSpPr>
            <p:nvPr/>
          </p:nvSpPr>
          <p:spPr bwMode="auto">
            <a:xfrm>
              <a:off x="1813555" y="2796843"/>
              <a:ext cx="34587" cy="8848"/>
            </a:xfrm>
            <a:custGeom>
              <a:avLst/>
              <a:gdLst>
                <a:gd name="T0" fmla="*/ 25 w 40"/>
                <a:gd name="T1" fmla="*/ 0 h 10"/>
                <a:gd name="T2" fmla="*/ 0 w 40"/>
                <a:gd name="T3" fmla="*/ 3 h 10"/>
                <a:gd name="T4" fmla="*/ 0 w 40"/>
                <a:gd name="T5" fmla="*/ 10 h 10"/>
                <a:gd name="T6" fmla="*/ 25 w 40"/>
                <a:gd name="T7" fmla="*/ 7 h 10"/>
                <a:gd name="T8" fmla="*/ 40 w 40"/>
                <a:gd name="T9" fmla="*/ 8 h 10"/>
                <a:gd name="T10" fmla="*/ 34 w 40"/>
                <a:gd name="T11" fmla="*/ 0 h 10"/>
                <a:gd name="T12" fmla="*/ 25 w 40"/>
                <a:gd name="T13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" h="10">
                  <a:moveTo>
                    <a:pt x="25" y="0"/>
                  </a:moveTo>
                  <a:cubicBezTo>
                    <a:pt x="17" y="0"/>
                    <a:pt x="8" y="1"/>
                    <a:pt x="0" y="3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8" y="8"/>
                    <a:pt x="17" y="7"/>
                    <a:pt x="25" y="7"/>
                  </a:cubicBezTo>
                  <a:cubicBezTo>
                    <a:pt x="30" y="7"/>
                    <a:pt x="35" y="7"/>
                    <a:pt x="40" y="8"/>
                  </a:cubicBezTo>
                  <a:cubicBezTo>
                    <a:pt x="37" y="5"/>
                    <a:pt x="36" y="3"/>
                    <a:pt x="34" y="0"/>
                  </a:cubicBezTo>
                  <a:cubicBezTo>
                    <a:pt x="31" y="0"/>
                    <a:pt x="28" y="0"/>
                    <a:pt x="25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2" name="Freeform 70"/>
            <p:cNvSpPr>
              <a:spLocks noEditPoints="1"/>
            </p:cNvSpPr>
            <p:nvPr/>
          </p:nvSpPr>
          <p:spPr bwMode="auto">
            <a:xfrm>
              <a:off x="1806315" y="2796843"/>
              <a:ext cx="51477" cy="13674"/>
            </a:xfrm>
            <a:custGeom>
              <a:avLst/>
              <a:gdLst>
                <a:gd name="T0" fmla="*/ 6 w 61"/>
                <a:gd name="T1" fmla="*/ 13 h 16"/>
                <a:gd name="T2" fmla="*/ 7 w 61"/>
                <a:gd name="T3" fmla="*/ 16 h 16"/>
                <a:gd name="T4" fmla="*/ 7 w 61"/>
                <a:gd name="T5" fmla="*/ 14 h 16"/>
                <a:gd name="T6" fmla="*/ 6 w 61"/>
                <a:gd name="T7" fmla="*/ 13 h 16"/>
                <a:gd name="T8" fmla="*/ 9 w 61"/>
                <a:gd name="T9" fmla="*/ 3 h 16"/>
                <a:gd name="T10" fmla="*/ 2 w 61"/>
                <a:gd name="T11" fmla="*/ 6 h 16"/>
                <a:gd name="T12" fmla="*/ 5 w 61"/>
                <a:gd name="T13" fmla="*/ 12 h 16"/>
                <a:gd name="T14" fmla="*/ 6 w 61"/>
                <a:gd name="T15" fmla="*/ 11 h 16"/>
                <a:gd name="T16" fmla="*/ 9 w 61"/>
                <a:gd name="T17" fmla="*/ 10 h 16"/>
                <a:gd name="T18" fmla="*/ 9 w 61"/>
                <a:gd name="T19" fmla="*/ 3 h 16"/>
                <a:gd name="T20" fmla="*/ 0 w 61"/>
                <a:gd name="T21" fmla="*/ 0 h 16"/>
                <a:gd name="T22" fmla="*/ 0 w 61"/>
                <a:gd name="T23" fmla="*/ 1 h 16"/>
                <a:gd name="T24" fmla="*/ 0 w 61"/>
                <a:gd name="T25" fmla="*/ 2 h 16"/>
                <a:gd name="T26" fmla="*/ 0 w 61"/>
                <a:gd name="T27" fmla="*/ 0 h 16"/>
                <a:gd name="T28" fmla="*/ 43 w 61"/>
                <a:gd name="T29" fmla="*/ 0 h 16"/>
                <a:gd name="T30" fmla="*/ 49 w 61"/>
                <a:gd name="T31" fmla="*/ 8 h 16"/>
                <a:gd name="T32" fmla="*/ 59 w 61"/>
                <a:gd name="T33" fmla="*/ 11 h 16"/>
                <a:gd name="T34" fmla="*/ 60 w 61"/>
                <a:gd name="T35" fmla="*/ 13 h 16"/>
                <a:gd name="T36" fmla="*/ 61 w 61"/>
                <a:gd name="T37" fmla="*/ 5 h 16"/>
                <a:gd name="T38" fmla="*/ 43 w 61"/>
                <a:gd name="T39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61" h="16">
                  <a:moveTo>
                    <a:pt x="6" y="13"/>
                  </a:moveTo>
                  <a:cubicBezTo>
                    <a:pt x="7" y="16"/>
                    <a:pt x="7" y="16"/>
                    <a:pt x="7" y="16"/>
                  </a:cubicBezTo>
                  <a:cubicBezTo>
                    <a:pt x="7" y="15"/>
                    <a:pt x="7" y="14"/>
                    <a:pt x="7" y="14"/>
                  </a:cubicBezTo>
                  <a:cubicBezTo>
                    <a:pt x="6" y="13"/>
                    <a:pt x="6" y="13"/>
                    <a:pt x="6" y="13"/>
                  </a:cubicBezTo>
                  <a:moveTo>
                    <a:pt x="9" y="3"/>
                  </a:moveTo>
                  <a:cubicBezTo>
                    <a:pt x="7" y="4"/>
                    <a:pt x="5" y="5"/>
                    <a:pt x="2" y="6"/>
                  </a:cubicBezTo>
                  <a:cubicBezTo>
                    <a:pt x="5" y="12"/>
                    <a:pt x="5" y="12"/>
                    <a:pt x="5" y="12"/>
                  </a:cubicBezTo>
                  <a:cubicBezTo>
                    <a:pt x="6" y="11"/>
                    <a:pt x="6" y="11"/>
                    <a:pt x="6" y="11"/>
                  </a:cubicBezTo>
                  <a:cubicBezTo>
                    <a:pt x="7" y="10"/>
                    <a:pt x="8" y="10"/>
                    <a:pt x="9" y="10"/>
                  </a:cubicBezTo>
                  <a:cubicBezTo>
                    <a:pt x="9" y="8"/>
                    <a:pt x="9" y="6"/>
                    <a:pt x="9" y="3"/>
                  </a:cubicBezTo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0" y="1"/>
                    <a:pt x="0" y="0"/>
                  </a:cubicBezTo>
                  <a:moveTo>
                    <a:pt x="43" y="0"/>
                  </a:moveTo>
                  <a:cubicBezTo>
                    <a:pt x="45" y="3"/>
                    <a:pt x="46" y="5"/>
                    <a:pt x="49" y="8"/>
                  </a:cubicBezTo>
                  <a:cubicBezTo>
                    <a:pt x="52" y="9"/>
                    <a:pt x="56" y="10"/>
                    <a:pt x="59" y="11"/>
                  </a:cubicBezTo>
                  <a:cubicBezTo>
                    <a:pt x="59" y="12"/>
                    <a:pt x="60" y="12"/>
                    <a:pt x="60" y="13"/>
                  </a:cubicBezTo>
                  <a:cubicBezTo>
                    <a:pt x="61" y="5"/>
                    <a:pt x="61" y="5"/>
                    <a:pt x="61" y="5"/>
                  </a:cubicBezTo>
                  <a:cubicBezTo>
                    <a:pt x="57" y="3"/>
                    <a:pt x="50" y="1"/>
                    <a:pt x="4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3" name="Freeform 71"/>
            <p:cNvSpPr>
              <a:spLocks/>
            </p:cNvSpPr>
            <p:nvPr/>
          </p:nvSpPr>
          <p:spPr bwMode="auto">
            <a:xfrm>
              <a:off x="2173091" y="2800060"/>
              <a:ext cx="30565" cy="12869"/>
            </a:xfrm>
            <a:custGeom>
              <a:avLst/>
              <a:gdLst>
                <a:gd name="T0" fmla="*/ 18 w 35"/>
                <a:gd name="T1" fmla="*/ 0 h 15"/>
                <a:gd name="T2" fmla="*/ 1 w 35"/>
                <a:gd name="T3" fmla="*/ 5 h 15"/>
                <a:gd name="T4" fmla="*/ 0 w 35"/>
                <a:gd name="T5" fmla="*/ 6 h 15"/>
                <a:gd name="T6" fmla="*/ 2 w 35"/>
                <a:gd name="T7" fmla="*/ 15 h 15"/>
                <a:gd name="T8" fmla="*/ 24 w 35"/>
                <a:gd name="T9" fmla="*/ 10 h 15"/>
                <a:gd name="T10" fmla="*/ 32 w 35"/>
                <a:gd name="T11" fmla="*/ 10 h 15"/>
                <a:gd name="T12" fmla="*/ 35 w 35"/>
                <a:gd name="T13" fmla="*/ 2 h 15"/>
                <a:gd name="T14" fmla="*/ 18 w 35"/>
                <a:gd name="T15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5" h="15">
                  <a:moveTo>
                    <a:pt x="18" y="0"/>
                  </a:moveTo>
                  <a:cubicBezTo>
                    <a:pt x="11" y="0"/>
                    <a:pt x="4" y="2"/>
                    <a:pt x="1" y="5"/>
                  </a:cubicBezTo>
                  <a:cubicBezTo>
                    <a:pt x="1" y="5"/>
                    <a:pt x="0" y="6"/>
                    <a:pt x="0" y="6"/>
                  </a:cubicBezTo>
                  <a:cubicBezTo>
                    <a:pt x="2" y="15"/>
                    <a:pt x="2" y="15"/>
                    <a:pt x="2" y="15"/>
                  </a:cubicBezTo>
                  <a:cubicBezTo>
                    <a:pt x="10" y="11"/>
                    <a:pt x="17" y="10"/>
                    <a:pt x="24" y="10"/>
                  </a:cubicBezTo>
                  <a:cubicBezTo>
                    <a:pt x="27" y="10"/>
                    <a:pt x="29" y="10"/>
                    <a:pt x="32" y="10"/>
                  </a:cubicBezTo>
                  <a:cubicBezTo>
                    <a:pt x="33" y="7"/>
                    <a:pt x="34" y="5"/>
                    <a:pt x="35" y="2"/>
                  </a:cubicBezTo>
                  <a:cubicBezTo>
                    <a:pt x="29" y="1"/>
                    <a:pt x="24" y="0"/>
                    <a:pt x="1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4" name="Freeform 72"/>
            <p:cNvSpPr>
              <a:spLocks/>
            </p:cNvSpPr>
            <p:nvPr/>
          </p:nvSpPr>
          <p:spPr bwMode="auto">
            <a:xfrm>
              <a:off x="2200439" y="2801669"/>
              <a:ext cx="27347" cy="15283"/>
            </a:xfrm>
            <a:custGeom>
              <a:avLst/>
              <a:gdLst>
                <a:gd name="T0" fmla="*/ 3 w 32"/>
                <a:gd name="T1" fmla="*/ 0 h 18"/>
                <a:gd name="T2" fmla="*/ 0 w 32"/>
                <a:gd name="T3" fmla="*/ 8 h 18"/>
                <a:gd name="T4" fmla="*/ 32 w 32"/>
                <a:gd name="T5" fmla="*/ 18 h 18"/>
                <a:gd name="T6" fmla="*/ 3 w 32"/>
                <a:gd name="T7" fmla="*/ 0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" h="18">
                  <a:moveTo>
                    <a:pt x="3" y="0"/>
                  </a:moveTo>
                  <a:cubicBezTo>
                    <a:pt x="2" y="3"/>
                    <a:pt x="1" y="5"/>
                    <a:pt x="0" y="8"/>
                  </a:cubicBezTo>
                  <a:cubicBezTo>
                    <a:pt x="10" y="10"/>
                    <a:pt x="19" y="14"/>
                    <a:pt x="32" y="18"/>
                  </a:cubicBezTo>
                  <a:cubicBezTo>
                    <a:pt x="28" y="10"/>
                    <a:pt x="16" y="3"/>
                    <a:pt x="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5" name="Freeform 73"/>
            <p:cNvSpPr>
              <a:spLocks noEditPoints="1"/>
            </p:cNvSpPr>
            <p:nvPr/>
          </p:nvSpPr>
          <p:spPr bwMode="auto">
            <a:xfrm>
              <a:off x="1813555" y="2133268"/>
              <a:ext cx="408601" cy="1353694"/>
            </a:xfrm>
            <a:custGeom>
              <a:avLst/>
              <a:gdLst>
                <a:gd name="T0" fmla="*/ 224 w 478"/>
                <a:gd name="T1" fmla="*/ 1566 h 1584"/>
                <a:gd name="T2" fmla="*/ 306 w 478"/>
                <a:gd name="T3" fmla="*/ 1584 h 1584"/>
                <a:gd name="T4" fmla="*/ 42 w 478"/>
                <a:gd name="T5" fmla="*/ 842 h 1584"/>
                <a:gd name="T6" fmla="*/ 61 w 478"/>
                <a:gd name="T7" fmla="*/ 886 h 1584"/>
                <a:gd name="T8" fmla="*/ 35 w 478"/>
                <a:gd name="T9" fmla="*/ 847 h 1584"/>
                <a:gd name="T10" fmla="*/ 205 w 478"/>
                <a:gd name="T11" fmla="*/ 217 h 1584"/>
                <a:gd name="T12" fmla="*/ 72 w 478"/>
                <a:gd name="T13" fmla="*/ 274 h 1584"/>
                <a:gd name="T14" fmla="*/ 65 w 478"/>
                <a:gd name="T15" fmla="*/ 275 h 1584"/>
                <a:gd name="T16" fmla="*/ 10 w 478"/>
                <a:gd name="T17" fmla="*/ 583 h 1584"/>
                <a:gd name="T18" fmla="*/ 65 w 478"/>
                <a:gd name="T19" fmla="*/ 725 h 1584"/>
                <a:gd name="T20" fmla="*/ 106 w 478"/>
                <a:gd name="T21" fmla="*/ 572 h 1584"/>
                <a:gd name="T22" fmla="*/ 72 w 478"/>
                <a:gd name="T23" fmla="*/ 741 h 1584"/>
                <a:gd name="T24" fmla="*/ 70 w 478"/>
                <a:gd name="T25" fmla="*/ 857 h 1584"/>
                <a:gd name="T26" fmla="*/ 58 w 478"/>
                <a:gd name="T27" fmla="*/ 806 h 1584"/>
                <a:gd name="T28" fmla="*/ 51 w 478"/>
                <a:gd name="T29" fmla="*/ 798 h 1584"/>
                <a:gd name="T30" fmla="*/ 0 w 478"/>
                <a:gd name="T31" fmla="*/ 795 h 1584"/>
                <a:gd name="T32" fmla="*/ 14 w 478"/>
                <a:gd name="T33" fmla="*/ 891 h 1584"/>
                <a:gd name="T34" fmla="*/ 44 w 478"/>
                <a:gd name="T35" fmla="*/ 1072 h 1584"/>
                <a:gd name="T36" fmla="*/ 160 w 478"/>
                <a:gd name="T37" fmla="*/ 1538 h 1584"/>
                <a:gd name="T38" fmla="*/ 195 w 478"/>
                <a:gd name="T39" fmla="*/ 1411 h 1584"/>
                <a:gd name="T40" fmla="*/ 159 w 478"/>
                <a:gd name="T41" fmla="*/ 1176 h 1584"/>
                <a:gd name="T42" fmla="*/ 237 w 478"/>
                <a:gd name="T43" fmla="*/ 899 h 1584"/>
                <a:gd name="T44" fmla="*/ 211 w 478"/>
                <a:gd name="T45" fmla="*/ 1540 h 1584"/>
                <a:gd name="T46" fmla="*/ 277 w 478"/>
                <a:gd name="T47" fmla="*/ 1521 h 1584"/>
                <a:gd name="T48" fmla="*/ 307 w 478"/>
                <a:gd name="T49" fmla="*/ 1483 h 1584"/>
                <a:gd name="T50" fmla="*/ 402 w 478"/>
                <a:gd name="T51" fmla="*/ 857 h 1584"/>
                <a:gd name="T52" fmla="*/ 384 w 478"/>
                <a:gd name="T53" fmla="*/ 624 h 1584"/>
                <a:gd name="T54" fmla="*/ 413 w 478"/>
                <a:gd name="T55" fmla="*/ 686 h 1584"/>
                <a:gd name="T56" fmla="*/ 421 w 478"/>
                <a:gd name="T57" fmla="*/ 786 h 1584"/>
                <a:gd name="T58" fmla="*/ 458 w 478"/>
                <a:gd name="T59" fmla="*/ 739 h 1584"/>
                <a:gd name="T60" fmla="*/ 466 w 478"/>
                <a:gd name="T61" fmla="*/ 650 h 1584"/>
                <a:gd name="T62" fmla="*/ 463 w 478"/>
                <a:gd name="T63" fmla="*/ 301 h 1584"/>
                <a:gd name="T64" fmla="*/ 458 w 478"/>
                <a:gd name="T65" fmla="*/ 294 h 1584"/>
                <a:gd name="T66" fmla="*/ 336 w 478"/>
                <a:gd name="T67" fmla="*/ 233 h 1584"/>
                <a:gd name="T68" fmla="*/ 292 w 478"/>
                <a:gd name="T69" fmla="*/ 387 h 1584"/>
                <a:gd name="T70" fmla="*/ 280 w 478"/>
                <a:gd name="T71" fmla="*/ 275 h 1584"/>
                <a:gd name="T72" fmla="*/ 242 w 478"/>
                <a:gd name="T73" fmla="*/ 280 h 1584"/>
                <a:gd name="T74" fmla="*/ 228 w 478"/>
                <a:gd name="T75" fmla="*/ 395 h 1584"/>
                <a:gd name="T76" fmla="*/ 283 w 478"/>
                <a:gd name="T77" fmla="*/ 3 h 1584"/>
                <a:gd name="T78" fmla="*/ 195 w 478"/>
                <a:gd name="T79" fmla="*/ 86 h 1584"/>
                <a:gd name="T80" fmla="*/ 204 w 478"/>
                <a:gd name="T81" fmla="*/ 146 h 1584"/>
                <a:gd name="T82" fmla="*/ 208 w 478"/>
                <a:gd name="T83" fmla="*/ 141 h 1584"/>
                <a:gd name="T84" fmla="*/ 267 w 478"/>
                <a:gd name="T85" fmla="*/ 259 h 1584"/>
                <a:gd name="T86" fmla="*/ 330 w 478"/>
                <a:gd name="T87" fmla="*/ 148 h 1584"/>
                <a:gd name="T88" fmla="*/ 334 w 478"/>
                <a:gd name="T89" fmla="*/ 150 h 1584"/>
                <a:gd name="T90" fmla="*/ 335 w 478"/>
                <a:gd name="T91" fmla="*/ 92 h 15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478" h="1584">
                  <a:moveTo>
                    <a:pt x="224" y="1560"/>
                  </a:moveTo>
                  <a:cubicBezTo>
                    <a:pt x="224" y="1560"/>
                    <a:pt x="224" y="1561"/>
                    <a:pt x="224" y="1561"/>
                  </a:cubicBezTo>
                  <a:cubicBezTo>
                    <a:pt x="224" y="1563"/>
                    <a:pt x="224" y="1564"/>
                    <a:pt x="224" y="1566"/>
                  </a:cubicBezTo>
                  <a:cubicBezTo>
                    <a:pt x="224" y="1564"/>
                    <a:pt x="224" y="1562"/>
                    <a:pt x="224" y="1560"/>
                  </a:cubicBezTo>
                  <a:moveTo>
                    <a:pt x="317" y="1560"/>
                  </a:moveTo>
                  <a:cubicBezTo>
                    <a:pt x="316" y="1568"/>
                    <a:pt x="311" y="1576"/>
                    <a:pt x="306" y="1584"/>
                  </a:cubicBezTo>
                  <a:cubicBezTo>
                    <a:pt x="316" y="1576"/>
                    <a:pt x="318" y="1568"/>
                    <a:pt x="317" y="1560"/>
                  </a:cubicBezTo>
                  <a:moveTo>
                    <a:pt x="42" y="842"/>
                  </a:moveTo>
                  <a:cubicBezTo>
                    <a:pt x="42" y="842"/>
                    <a:pt x="42" y="842"/>
                    <a:pt x="42" y="842"/>
                  </a:cubicBezTo>
                  <a:cubicBezTo>
                    <a:pt x="43" y="842"/>
                    <a:pt x="43" y="842"/>
                    <a:pt x="43" y="842"/>
                  </a:cubicBezTo>
                  <a:cubicBezTo>
                    <a:pt x="43" y="842"/>
                    <a:pt x="44" y="842"/>
                    <a:pt x="44" y="842"/>
                  </a:cubicBezTo>
                  <a:cubicBezTo>
                    <a:pt x="51" y="852"/>
                    <a:pt x="39" y="881"/>
                    <a:pt x="61" y="886"/>
                  </a:cubicBezTo>
                  <a:cubicBezTo>
                    <a:pt x="61" y="888"/>
                    <a:pt x="60" y="891"/>
                    <a:pt x="60" y="893"/>
                  </a:cubicBezTo>
                  <a:cubicBezTo>
                    <a:pt x="54" y="890"/>
                    <a:pt x="46" y="886"/>
                    <a:pt x="41" y="883"/>
                  </a:cubicBezTo>
                  <a:cubicBezTo>
                    <a:pt x="33" y="871"/>
                    <a:pt x="34" y="860"/>
                    <a:pt x="35" y="847"/>
                  </a:cubicBezTo>
                  <a:cubicBezTo>
                    <a:pt x="36" y="844"/>
                    <a:pt x="39" y="842"/>
                    <a:pt x="42" y="842"/>
                  </a:cubicBezTo>
                  <a:cubicBezTo>
                    <a:pt x="42" y="842"/>
                    <a:pt x="42" y="842"/>
                    <a:pt x="42" y="842"/>
                  </a:cubicBezTo>
                  <a:moveTo>
                    <a:pt x="205" y="217"/>
                  </a:moveTo>
                  <a:cubicBezTo>
                    <a:pt x="205" y="217"/>
                    <a:pt x="205" y="217"/>
                    <a:pt x="205" y="217"/>
                  </a:cubicBezTo>
                  <a:cubicBezTo>
                    <a:pt x="201" y="221"/>
                    <a:pt x="196" y="224"/>
                    <a:pt x="192" y="227"/>
                  </a:cubicBezTo>
                  <a:cubicBezTo>
                    <a:pt x="155" y="252"/>
                    <a:pt x="107" y="253"/>
                    <a:pt x="72" y="274"/>
                  </a:cubicBezTo>
                  <a:cubicBezTo>
                    <a:pt x="70" y="275"/>
                    <a:pt x="69" y="275"/>
                    <a:pt x="68" y="275"/>
                  </a:cubicBezTo>
                  <a:cubicBezTo>
                    <a:pt x="67" y="275"/>
                    <a:pt x="67" y="275"/>
                    <a:pt x="66" y="275"/>
                  </a:cubicBezTo>
                  <a:cubicBezTo>
                    <a:pt x="66" y="275"/>
                    <a:pt x="66" y="275"/>
                    <a:pt x="65" y="275"/>
                  </a:cubicBezTo>
                  <a:cubicBezTo>
                    <a:pt x="64" y="275"/>
                    <a:pt x="62" y="275"/>
                    <a:pt x="60" y="277"/>
                  </a:cubicBezTo>
                  <a:cubicBezTo>
                    <a:pt x="51" y="374"/>
                    <a:pt x="35" y="438"/>
                    <a:pt x="21" y="517"/>
                  </a:cubicBezTo>
                  <a:cubicBezTo>
                    <a:pt x="17" y="538"/>
                    <a:pt x="13" y="560"/>
                    <a:pt x="10" y="583"/>
                  </a:cubicBezTo>
                  <a:cubicBezTo>
                    <a:pt x="13" y="587"/>
                    <a:pt x="16" y="590"/>
                    <a:pt x="17" y="595"/>
                  </a:cubicBezTo>
                  <a:cubicBezTo>
                    <a:pt x="19" y="605"/>
                    <a:pt x="11" y="616"/>
                    <a:pt x="15" y="625"/>
                  </a:cubicBezTo>
                  <a:cubicBezTo>
                    <a:pt x="31" y="658"/>
                    <a:pt x="50" y="693"/>
                    <a:pt x="65" y="725"/>
                  </a:cubicBezTo>
                  <a:cubicBezTo>
                    <a:pt x="77" y="664"/>
                    <a:pt x="91" y="597"/>
                    <a:pt x="109" y="527"/>
                  </a:cubicBezTo>
                  <a:cubicBezTo>
                    <a:pt x="117" y="528"/>
                    <a:pt x="112" y="543"/>
                    <a:pt x="111" y="550"/>
                  </a:cubicBezTo>
                  <a:cubicBezTo>
                    <a:pt x="111" y="558"/>
                    <a:pt x="107" y="565"/>
                    <a:pt x="106" y="572"/>
                  </a:cubicBezTo>
                  <a:cubicBezTo>
                    <a:pt x="104" y="587"/>
                    <a:pt x="107" y="603"/>
                    <a:pt x="105" y="617"/>
                  </a:cubicBezTo>
                  <a:cubicBezTo>
                    <a:pt x="99" y="659"/>
                    <a:pt x="79" y="697"/>
                    <a:pt x="73" y="739"/>
                  </a:cubicBezTo>
                  <a:cubicBezTo>
                    <a:pt x="73" y="739"/>
                    <a:pt x="72" y="740"/>
                    <a:pt x="72" y="741"/>
                  </a:cubicBezTo>
                  <a:cubicBezTo>
                    <a:pt x="79" y="755"/>
                    <a:pt x="85" y="769"/>
                    <a:pt x="89" y="781"/>
                  </a:cubicBezTo>
                  <a:cubicBezTo>
                    <a:pt x="80" y="782"/>
                    <a:pt x="74" y="784"/>
                    <a:pt x="68" y="788"/>
                  </a:cubicBezTo>
                  <a:cubicBezTo>
                    <a:pt x="67" y="811"/>
                    <a:pt x="68" y="834"/>
                    <a:pt x="70" y="857"/>
                  </a:cubicBezTo>
                  <a:cubicBezTo>
                    <a:pt x="69" y="860"/>
                    <a:pt x="67" y="864"/>
                    <a:pt x="64" y="864"/>
                  </a:cubicBezTo>
                  <a:cubicBezTo>
                    <a:pt x="64" y="864"/>
                    <a:pt x="64" y="864"/>
                    <a:pt x="63" y="864"/>
                  </a:cubicBezTo>
                  <a:cubicBezTo>
                    <a:pt x="56" y="838"/>
                    <a:pt x="63" y="825"/>
                    <a:pt x="58" y="806"/>
                  </a:cubicBezTo>
                  <a:cubicBezTo>
                    <a:pt x="58" y="804"/>
                    <a:pt x="57" y="803"/>
                    <a:pt x="57" y="801"/>
                  </a:cubicBezTo>
                  <a:cubicBezTo>
                    <a:pt x="56" y="801"/>
                    <a:pt x="56" y="802"/>
                    <a:pt x="56" y="803"/>
                  </a:cubicBezTo>
                  <a:cubicBezTo>
                    <a:pt x="54" y="801"/>
                    <a:pt x="53" y="800"/>
                    <a:pt x="51" y="798"/>
                  </a:cubicBezTo>
                  <a:cubicBezTo>
                    <a:pt x="51" y="803"/>
                    <a:pt x="51" y="803"/>
                    <a:pt x="51" y="803"/>
                  </a:cubicBezTo>
                  <a:cubicBezTo>
                    <a:pt x="5" y="805"/>
                    <a:pt x="5" y="805"/>
                    <a:pt x="5" y="805"/>
                  </a:cubicBezTo>
                  <a:cubicBezTo>
                    <a:pt x="0" y="795"/>
                    <a:pt x="0" y="795"/>
                    <a:pt x="0" y="795"/>
                  </a:cubicBezTo>
                  <a:cubicBezTo>
                    <a:pt x="0" y="805"/>
                    <a:pt x="0" y="814"/>
                    <a:pt x="1" y="824"/>
                  </a:cubicBezTo>
                  <a:cubicBezTo>
                    <a:pt x="2" y="846"/>
                    <a:pt x="6" y="867"/>
                    <a:pt x="12" y="888"/>
                  </a:cubicBezTo>
                  <a:cubicBezTo>
                    <a:pt x="13" y="890"/>
                    <a:pt x="13" y="891"/>
                    <a:pt x="14" y="891"/>
                  </a:cubicBezTo>
                  <a:cubicBezTo>
                    <a:pt x="25" y="896"/>
                    <a:pt x="43" y="903"/>
                    <a:pt x="55" y="903"/>
                  </a:cubicBezTo>
                  <a:cubicBezTo>
                    <a:pt x="56" y="903"/>
                    <a:pt x="56" y="903"/>
                    <a:pt x="56" y="903"/>
                  </a:cubicBezTo>
                  <a:cubicBezTo>
                    <a:pt x="53" y="950"/>
                    <a:pt x="48" y="1018"/>
                    <a:pt x="44" y="1072"/>
                  </a:cubicBezTo>
                  <a:cubicBezTo>
                    <a:pt x="47" y="1088"/>
                    <a:pt x="50" y="1104"/>
                    <a:pt x="54" y="1120"/>
                  </a:cubicBezTo>
                  <a:cubicBezTo>
                    <a:pt x="90" y="1256"/>
                    <a:pt x="145" y="1393"/>
                    <a:pt x="159" y="1538"/>
                  </a:cubicBezTo>
                  <a:cubicBezTo>
                    <a:pt x="159" y="1538"/>
                    <a:pt x="159" y="1538"/>
                    <a:pt x="160" y="1538"/>
                  </a:cubicBezTo>
                  <a:cubicBezTo>
                    <a:pt x="172" y="1528"/>
                    <a:pt x="182" y="1510"/>
                    <a:pt x="188" y="1494"/>
                  </a:cubicBezTo>
                  <a:cubicBezTo>
                    <a:pt x="198" y="1469"/>
                    <a:pt x="169" y="1463"/>
                    <a:pt x="188" y="1415"/>
                  </a:cubicBezTo>
                  <a:cubicBezTo>
                    <a:pt x="194" y="1413"/>
                    <a:pt x="191" y="1412"/>
                    <a:pt x="195" y="1411"/>
                  </a:cubicBezTo>
                  <a:cubicBezTo>
                    <a:pt x="203" y="1404"/>
                    <a:pt x="204" y="1390"/>
                    <a:pt x="203" y="1376"/>
                  </a:cubicBezTo>
                  <a:cubicBezTo>
                    <a:pt x="201" y="1341"/>
                    <a:pt x="182" y="1340"/>
                    <a:pt x="177" y="1319"/>
                  </a:cubicBezTo>
                  <a:cubicBezTo>
                    <a:pt x="167" y="1271"/>
                    <a:pt x="151" y="1223"/>
                    <a:pt x="159" y="1176"/>
                  </a:cubicBezTo>
                  <a:cubicBezTo>
                    <a:pt x="173" y="1085"/>
                    <a:pt x="212" y="962"/>
                    <a:pt x="225" y="891"/>
                  </a:cubicBezTo>
                  <a:cubicBezTo>
                    <a:pt x="226" y="891"/>
                    <a:pt x="226" y="891"/>
                    <a:pt x="227" y="891"/>
                  </a:cubicBezTo>
                  <a:cubicBezTo>
                    <a:pt x="232" y="891"/>
                    <a:pt x="237" y="895"/>
                    <a:pt x="237" y="899"/>
                  </a:cubicBezTo>
                  <a:cubicBezTo>
                    <a:pt x="238" y="997"/>
                    <a:pt x="250" y="1071"/>
                    <a:pt x="244" y="1157"/>
                  </a:cubicBezTo>
                  <a:cubicBezTo>
                    <a:pt x="236" y="1268"/>
                    <a:pt x="221" y="1377"/>
                    <a:pt x="213" y="1486"/>
                  </a:cubicBezTo>
                  <a:cubicBezTo>
                    <a:pt x="212" y="1504"/>
                    <a:pt x="208" y="1522"/>
                    <a:pt x="211" y="1540"/>
                  </a:cubicBezTo>
                  <a:cubicBezTo>
                    <a:pt x="213" y="1549"/>
                    <a:pt x="222" y="1545"/>
                    <a:pt x="224" y="1555"/>
                  </a:cubicBezTo>
                  <a:cubicBezTo>
                    <a:pt x="226" y="1536"/>
                    <a:pt x="252" y="1520"/>
                    <a:pt x="270" y="1520"/>
                  </a:cubicBezTo>
                  <a:cubicBezTo>
                    <a:pt x="272" y="1520"/>
                    <a:pt x="275" y="1521"/>
                    <a:pt x="277" y="1521"/>
                  </a:cubicBezTo>
                  <a:cubicBezTo>
                    <a:pt x="290" y="1526"/>
                    <a:pt x="300" y="1531"/>
                    <a:pt x="306" y="1536"/>
                  </a:cubicBezTo>
                  <a:cubicBezTo>
                    <a:pt x="296" y="1522"/>
                    <a:pt x="284" y="1506"/>
                    <a:pt x="283" y="1488"/>
                  </a:cubicBezTo>
                  <a:cubicBezTo>
                    <a:pt x="289" y="1485"/>
                    <a:pt x="301" y="1489"/>
                    <a:pt x="307" y="1483"/>
                  </a:cubicBezTo>
                  <a:cubicBezTo>
                    <a:pt x="321" y="1332"/>
                    <a:pt x="384" y="999"/>
                    <a:pt x="395" y="861"/>
                  </a:cubicBezTo>
                  <a:cubicBezTo>
                    <a:pt x="396" y="857"/>
                    <a:pt x="397" y="857"/>
                    <a:pt x="400" y="857"/>
                  </a:cubicBezTo>
                  <a:cubicBezTo>
                    <a:pt x="400" y="857"/>
                    <a:pt x="401" y="857"/>
                    <a:pt x="402" y="857"/>
                  </a:cubicBezTo>
                  <a:cubicBezTo>
                    <a:pt x="402" y="834"/>
                    <a:pt x="404" y="782"/>
                    <a:pt x="407" y="766"/>
                  </a:cubicBezTo>
                  <a:cubicBezTo>
                    <a:pt x="412" y="741"/>
                    <a:pt x="396" y="723"/>
                    <a:pt x="397" y="701"/>
                  </a:cubicBezTo>
                  <a:cubicBezTo>
                    <a:pt x="397" y="666"/>
                    <a:pt x="384" y="636"/>
                    <a:pt x="384" y="624"/>
                  </a:cubicBezTo>
                  <a:cubicBezTo>
                    <a:pt x="383" y="575"/>
                    <a:pt x="390" y="491"/>
                    <a:pt x="394" y="488"/>
                  </a:cubicBezTo>
                  <a:cubicBezTo>
                    <a:pt x="404" y="520"/>
                    <a:pt x="397" y="555"/>
                    <a:pt x="401" y="589"/>
                  </a:cubicBezTo>
                  <a:cubicBezTo>
                    <a:pt x="404" y="615"/>
                    <a:pt x="410" y="658"/>
                    <a:pt x="413" y="686"/>
                  </a:cubicBezTo>
                  <a:cubicBezTo>
                    <a:pt x="414" y="700"/>
                    <a:pt x="420" y="709"/>
                    <a:pt x="421" y="713"/>
                  </a:cubicBezTo>
                  <a:cubicBezTo>
                    <a:pt x="422" y="734"/>
                    <a:pt x="420" y="768"/>
                    <a:pt x="420" y="787"/>
                  </a:cubicBezTo>
                  <a:cubicBezTo>
                    <a:pt x="421" y="786"/>
                    <a:pt x="421" y="786"/>
                    <a:pt x="421" y="786"/>
                  </a:cubicBezTo>
                  <a:cubicBezTo>
                    <a:pt x="420" y="780"/>
                    <a:pt x="420" y="780"/>
                    <a:pt x="420" y="780"/>
                  </a:cubicBezTo>
                  <a:cubicBezTo>
                    <a:pt x="429" y="732"/>
                    <a:pt x="429" y="732"/>
                    <a:pt x="429" y="732"/>
                  </a:cubicBezTo>
                  <a:cubicBezTo>
                    <a:pt x="458" y="739"/>
                    <a:pt x="458" y="739"/>
                    <a:pt x="458" y="739"/>
                  </a:cubicBezTo>
                  <a:cubicBezTo>
                    <a:pt x="458" y="738"/>
                    <a:pt x="458" y="736"/>
                    <a:pt x="458" y="734"/>
                  </a:cubicBezTo>
                  <a:cubicBezTo>
                    <a:pt x="462" y="712"/>
                    <a:pt x="470" y="682"/>
                    <a:pt x="477" y="657"/>
                  </a:cubicBezTo>
                  <a:cubicBezTo>
                    <a:pt x="478" y="651"/>
                    <a:pt x="463" y="655"/>
                    <a:pt x="466" y="650"/>
                  </a:cubicBezTo>
                  <a:cubicBezTo>
                    <a:pt x="476" y="623"/>
                    <a:pt x="433" y="567"/>
                    <a:pt x="431" y="540"/>
                  </a:cubicBezTo>
                  <a:cubicBezTo>
                    <a:pt x="429" y="472"/>
                    <a:pt x="456" y="360"/>
                    <a:pt x="452" y="313"/>
                  </a:cubicBezTo>
                  <a:cubicBezTo>
                    <a:pt x="452" y="308"/>
                    <a:pt x="456" y="305"/>
                    <a:pt x="463" y="301"/>
                  </a:cubicBezTo>
                  <a:cubicBezTo>
                    <a:pt x="463" y="299"/>
                    <a:pt x="462" y="298"/>
                    <a:pt x="462" y="296"/>
                  </a:cubicBezTo>
                  <a:cubicBezTo>
                    <a:pt x="461" y="294"/>
                    <a:pt x="461" y="294"/>
                    <a:pt x="460" y="294"/>
                  </a:cubicBezTo>
                  <a:cubicBezTo>
                    <a:pt x="460" y="294"/>
                    <a:pt x="459" y="294"/>
                    <a:pt x="458" y="294"/>
                  </a:cubicBezTo>
                  <a:cubicBezTo>
                    <a:pt x="458" y="295"/>
                    <a:pt x="457" y="295"/>
                    <a:pt x="457" y="295"/>
                  </a:cubicBezTo>
                  <a:cubicBezTo>
                    <a:pt x="456" y="295"/>
                    <a:pt x="455" y="294"/>
                    <a:pt x="454" y="293"/>
                  </a:cubicBezTo>
                  <a:cubicBezTo>
                    <a:pt x="413" y="262"/>
                    <a:pt x="374" y="260"/>
                    <a:pt x="336" y="233"/>
                  </a:cubicBezTo>
                  <a:cubicBezTo>
                    <a:pt x="332" y="230"/>
                    <a:pt x="327" y="224"/>
                    <a:pt x="323" y="219"/>
                  </a:cubicBezTo>
                  <a:cubicBezTo>
                    <a:pt x="323" y="219"/>
                    <a:pt x="323" y="219"/>
                    <a:pt x="323" y="219"/>
                  </a:cubicBezTo>
                  <a:cubicBezTo>
                    <a:pt x="322" y="272"/>
                    <a:pt x="298" y="345"/>
                    <a:pt x="292" y="387"/>
                  </a:cubicBezTo>
                  <a:cubicBezTo>
                    <a:pt x="286" y="359"/>
                    <a:pt x="291" y="342"/>
                    <a:pt x="285" y="320"/>
                  </a:cubicBezTo>
                  <a:cubicBezTo>
                    <a:pt x="282" y="311"/>
                    <a:pt x="273" y="304"/>
                    <a:pt x="273" y="294"/>
                  </a:cubicBezTo>
                  <a:cubicBezTo>
                    <a:pt x="272" y="283"/>
                    <a:pt x="282" y="282"/>
                    <a:pt x="280" y="275"/>
                  </a:cubicBezTo>
                  <a:cubicBezTo>
                    <a:pt x="280" y="271"/>
                    <a:pt x="273" y="263"/>
                    <a:pt x="266" y="263"/>
                  </a:cubicBezTo>
                  <a:cubicBezTo>
                    <a:pt x="266" y="263"/>
                    <a:pt x="266" y="263"/>
                    <a:pt x="266" y="263"/>
                  </a:cubicBezTo>
                  <a:cubicBezTo>
                    <a:pt x="255" y="263"/>
                    <a:pt x="244" y="274"/>
                    <a:pt x="242" y="280"/>
                  </a:cubicBezTo>
                  <a:cubicBezTo>
                    <a:pt x="241" y="287"/>
                    <a:pt x="253" y="290"/>
                    <a:pt x="254" y="297"/>
                  </a:cubicBezTo>
                  <a:cubicBezTo>
                    <a:pt x="256" y="308"/>
                    <a:pt x="245" y="319"/>
                    <a:pt x="242" y="330"/>
                  </a:cubicBezTo>
                  <a:cubicBezTo>
                    <a:pt x="234" y="351"/>
                    <a:pt x="231" y="354"/>
                    <a:pt x="228" y="395"/>
                  </a:cubicBezTo>
                  <a:cubicBezTo>
                    <a:pt x="209" y="332"/>
                    <a:pt x="222" y="285"/>
                    <a:pt x="205" y="217"/>
                  </a:cubicBezTo>
                  <a:moveTo>
                    <a:pt x="293" y="0"/>
                  </a:moveTo>
                  <a:cubicBezTo>
                    <a:pt x="290" y="0"/>
                    <a:pt x="286" y="1"/>
                    <a:pt x="283" y="3"/>
                  </a:cubicBezTo>
                  <a:cubicBezTo>
                    <a:pt x="277" y="2"/>
                    <a:pt x="269" y="0"/>
                    <a:pt x="263" y="0"/>
                  </a:cubicBezTo>
                  <a:cubicBezTo>
                    <a:pt x="263" y="0"/>
                    <a:pt x="263" y="0"/>
                    <a:pt x="263" y="0"/>
                  </a:cubicBezTo>
                  <a:cubicBezTo>
                    <a:pt x="223" y="1"/>
                    <a:pt x="178" y="29"/>
                    <a:pt x="195" y="86"/>
                  </a:cubicBezTo>
                  <a:cubicBezTo>
                    <a:pt x="202" y="109"/>
                    <a:pt x="192" y="102"/>
                    <a:pt x="193" y="107"/>
                  </a:cubicBezTo>
                  <a:cubicBezTo>
                    <a:pt x="196" y="127"/>
                    <a:pt x="197" y="137"/>
                    <a:pt x="202" y="145"/>
                  </a:cubicBezTo>
                  <a:cubicBezTo>
                    <a:pt x="203" y="146"/>
                    <a:pt x="203" y="146"/>
                    <a:pt x="204" y="146"/>
                  </a:cubicBezTo>
                  <a:cubicBezTo>
                    <a:pt x="205" y="146"/>
                    <a:pt x="206" y="145"/>
                    <a:pt x="206" y="144"/>
                  </a:cubicBezTo>
                  <a:cubicBezTo>
                    <a:pt x="207" y="142"/>
                    <a:pt x="207" y="141"/>
                    <a:pt x="208" y="141"/>
                  </a:cubicBezTo>
                  <a:cubicBezTo>
                    <a:pt x="208" y="141"/>
                    <a:pt x="208" y="141"/>
                    <a:pt x="208" y="141"/>
                  </a:cubicBezTo>
                  <a:cubicBezTo>
                    <a:pt x="218" y="159"/>
                    <a:pt x="216" y="172"/>
                    <a:pt x="216" y="190"/>
                  </a:cubicBezTo>
                  <a:cubicBezTo>
                    <a:pt x="216" y="197"/>
                    <a:pt x="214" y="203"/>
                    <a:pt x="212" y="207"/>
                  </a:cubicBezTo>
                  <a:cubicBezTo>
                    <a:pt x="232" y="228"/>
                    <a:pt x="255" y="249"/>
                    <a:pt x="267" y="259"/>
                  </a:cubicBezTo>
                  <a:cubicBezTo>
                    <a:pt x="280" y="248"/>
                    <a:pt x="301" y="229"/>
                    <a:pt x="317" y="211"/>
                  </a:cubicBezTo>
                  <a:cubicBezTo>
                    <a:pt x="317" y="211"/>
                    <a:pt x="317" y="210"/>
                    <a:pt x="317" y="210"/>
                  </a:cubicBezTo>
                  <a:cubicBezTo>
                    <a:pt x="319" y="190"/>
                    <a:pt x="326" y="171"/>
                    <a:pt x="330" y="148"/>
                  </a:cubicBezTo>
                  <a:cubicBezTo>
                    <a:pt x="330" y="147"/>
                    <a:pt x="330" y="147"/>
                    <a:pt x="330" y="147"/>
                  </a:cubicBezTo>
                  <a:cubicBezTo>
                    <a:pt x="331" y="147"/>
                    <a:pt x="331" y="148"/>
                    <a:pt x="332" y="148"/>
                  </a:cubicBezTo>
                  <a:cubicBezTo>
                    <a:pt x="333" y="149"/>
                    <a:pt x="333" y="150"/>
                    <a:pt x="334" y="150"/>
                  </a:cubicBezTo>
                  <a:cubicBezTo>
                    <a:pt x="334" y="150"/>
                    <a:pt x="335" y="150"/>
                    <a:pt x="335" y="149"/>
                  </a:cubicBezTo>
                  <a:cubicBezTo>
                    <a:pt x="344" y="128"/>
                    <a:pt x="334" y="133"/>
                    <a:pt x="341" y="102"/>
                  </a:cubicBezTo>
                  <a:cubicBezTo>
                    <a:pt x="343" y="95"/>
                    <a:pt x="333" y="99"/>
                    <a:pt x="335" y="92"/>
                  </a:cubicBezTo>
                  <a:cubicBezTo>
                    <a:pt x="348" y="47"/>
                    <a:pt x="321" y="0"/>
                    <a:pt x="29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6" name="Freeform 74"/>
            <p:cNvSpPr>
              <a:spLocks/>
            </p:cNvSpPr>
            <p:nvPr/>
          </p:nvSpPr>
          <p:spPr bwMode="auto">
            <a:xfrm>
              <a:off x="1949487" y="3447549"/>
              <a:ext cx="80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7" name="Freeform 75"/>
            <p:cNvSpPr>
              <a:spLocks/>
            </p:cNvSpPr>
            <p:nvPr/>
          </p:nvSpPr>
          <p:spPr bwMode="auto">
            <a:xfrm>
              <a:off x="2004986" y="3432266"/>
              <a:ext cx="79629" cy="68369"/>
            </a:xfrm>
            <a:custGeom>
              <a:avLst/>
              <a:gdLst>
                <a:gd name="T0" fmla="*/ 46 w 93"/>
                <a:gd name="T1" fmla="*/ 0 h 80"/>
                <a:gd name="T2" fmla="*/ 0 w 93"/>
                <a:gd name="T3" fmla="*/ 35 h 80"/>
                <a:gd name="T4" fmla="*/ 0 w 93"/>
                <a:gd name="T5" fmla="*/ 40 h 80"/>
                <a:gd name="T6" fmla="*/ 0 w 93"/>
                <a:gd name="T7" fmla="*/ 46 h 80"/>
                <a:gd name="T8" fmla="*/ 46 w 93"/>
                <a:gd name="T9" fmla="*/ 80 h 80"/>
                <a:gd name="T10" fmla="*/ 53 w 93"/>
                <a:gd name="T11" fmla="*/ 79 h 80"/>
                <a:gd name="T12" fmla="*/ 82 w 93"/>
                <a:gd name="T13" fmla="*/ 64 h 80"/>
                <a:gd name="T14" fmla="*/ 93 w 93"/>
                <a:gd name="T15" fmla="*/ 40 h 80"/>
                <a:gd name="T16" fmla="*/ 82 w 93"/>
                <a:gd name="T17" fmla="*/ 16 h 80"/>
                <a:gd name="T18" fmla="*/ 53 w 93"/>
                <a:gd name="T19" fmla="*/ 1 h 80"/>
                <a:gd name="T20" fmla="*/ 46 w 93"/>
                <a:gd name="T21" fmla="*/ 0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93" h="80">
                  <a:moveTo>
                    <a:pt x="46" y="0"/>
                  </a:moveTo>
                  <a:cubicBezTo>
                    <a:pt x="28" y="0"/>
                    <a:pt x="2" y="16"/>
                    <a:pt x="0" y="35"/>
                  </a:cubicBezTo>
                  <a:cubicBezTo>
                    <a:pt x="0" y="36"/>
                    <a:pt x="0" y="38"/>
                    <a:pt x="0" y="40"/>
                  </a:cubicBezTo>
                  <a:cubicBezTo>
                    <a:pt x="0" y="42"/>
                    <a:pt x="0" y="44"/>
                    <a:pt x="0" y="46"/>
                  </a:cubicBezTo>
                  <a:cubicBezTo>
                    <a:pt x="2" y="64"/>
                    <a:pt x="28" y="80"/>
                    <a:pt x="46" y="80"/>
                  </a:cubicBezTo>
                  <a:cubicBezTo>
                    <a:pt x="48" y="80"/>
                    <a:pt x="51" y="80"/>
                    <a:pt x="53" y="79"/>
                  </a:cubicBezTo>
                  <a:cubicBezTo>
                    <a:pt x="66" y="74"/>
                    <a:pt x="76" y="69"/>
                    <a:pt x="82" y="64"/>
                  </a:cubicBezTo>
                  <a:cubicBezTo>
                    <a:pt x="87" y="56"/>
                    <a:pt x="92" y="48"/>
                    <a:pt x="93" y="40"/>
                  </a:cubicBezTo>
                  <a:cubicBezTo>
                    <a:pt x="92" y="33"/>
                    <a:pt x="87" y="25"/>
                    <a:pt x="82" y="16"/>
                  </a:cubicBezTo>
                  <a:cubicBezTo>
                    <a:pt x="76" y="11"/>
                    <a:pt x="66" y="6"/>
                    <a:pt x="53" y="1"/>
                  </a:cubicBezTo>
                  <a:cubicBezTo>
                    <a:pt x="51" y="1"/>
                    <a:pt x="48" y="0"/>
                    <a:pt x="46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8" name="Freeform 76"/>
            <p:cNvSpPr>
              <a:spLocks/>
            </p:cNvSpPr>
            <p:nvPr/>
          </p:nvSpPr>
          <p:spPr bwMode="auto">
            <a:xfrm>
              <a:off x="1815163" y="2767887"/>
              <a:ext cx="11261" cy="19304"/>
            </a:xfrm>
            <a:custGeom>
              <a:avLst/>
              <a:gdLst>
                <a:gd name="T0" fmla="*/ 4 w 13"/>
                <a:gd name="T1" fmla="*/ 0 h 23"/>
                <a:gd name="T2" fmla="*/ 0 w 13"/>
                <a:gd name="T3" fmla="*/ 23 h 23"/>
                <a:gd name="T4" fmla="*/ 13 w 13"/>
                <a:gd name="T5" fmla="*/ 9 h 23"/>
                <a:gd name="T6" fmla="*/ 4 w 13"/>
                <a:gd name="T7" fmla="*/ 0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3" h="23">
                  <a:moveTo>
                    <a:pt x="4" y="0"/>
                  </a:moveTo>
                  <a:cubicBezTo>
                    <a:pt x="2" y="8"/>
                    <a:pt x="1" y="15"/>
                    <a:pt x="0" y="23"/>
                  </a:cubicBezTo>
                  <a:cubicBezTo>
                    <a:pt x="13" y="9"/>
                    <a:pt x="13" y="9"/>
                    <a:pt x="13" y="9"/>
                  </a:cubicBezTo>
                  <a:cubicBezTo>
                    <a:pt x="11" y="6"/>
                    <a:pt x="8" y="3"/>
                    <a:pt x="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69" name="Freeform 77"/>
            <p:cNvSpPr>
              <a:spLocks noEditPoints="1"/>
            </p:cNvSpPr>
            <p:nvPr/>
          </p:nvSpPr>
          <p:spPr bwMode="auto">
            <a:xfrm>
              <a:off x="1806315" y="2631955"/>
              <a:ext cx="143171" cy="815594"/>
            </a:xfrm>
            <a:custGeom>
              <a:avLst/>
              <a:gdLst>
                <a:gd name="T0" fmla="*/ 53 w 168"/>
                <a:gd name="T1" fmla="*/ 489 h 955"/>
                <a:gd name="T2" fmla="*/ 48 w 168"/>
                <a:gd name="T3" fmla="*/ 576 h 955"/>
                <a:gd name="T4" fmla="*/ 87 w 168"/>
                <a:gd name="T5" fmla="*/ 684 h 955"/>
                <a:gd name="T6" fmla="*/ 111 w 168"/>
                <a:gd name="T7" fmla="*/ 736 h 955"/>
                <a:gd name="T8" fmla="*/ 127 w 168"/>
                <a:gd name="T9" fmla="*/ 821 h 955"/>
                <a:gd name="T10" fmla="*/ 113 w 168"/>
                <a:gd name="T11" fmla="*/ 895 h 955"/>
                <a:gd name="T12" fmla="*/ 121 w 168"/>
                <a:gd name="T13" fmla="*/ 948 h 955"/>
                <a:gd name="T14" fmla="*/ 136 w 168"/>
                <a:gd name="T15" fmla="*/ 947 h 955"/>
                <a:gd name="T16" fmla="*/ 168 w 168"/>
                <a:gd name="T17" fmla="*/ 955 h 955"/>
                <a:gd name="T18" fmla="*/ 63 w 168"/>
                <a:gd name="T19" fmla="*/ 537 h 955"/>
                <a:gd name="T20" fmla="*/ 53 w 168"/>
                <a:gd name="T21" fmla="*/ 489 h 955"/>
                <a:gd name="T22" fmla="*/ 7 w 168"/>
                <a:gd name="T23" fmla="*/ 209 h 955"/>
                <a:gd name="T24" fmla="*/ 4 w 168"/>
                <a:gd name="T25" fmla="*/ 258 h 955"/>
                <a:gd name="T26" fmla="*/ 21 w 168"/>
                <a:gd name="T27" fmla="*/ 305 h 955"/>
                <a:gd name="T28" fmla="*/ 10 w 168"/>
                <a:gd name="T29" fmla="*/ 241 h 955"/>
                <a:gd name="T30" fmla="*/ 9 w 168"/>
                <a:gd name="T31" fmla="*/ 212 h 955"/>
                <a:gd name="T32" fmla="*/ 7 w 168"/>
                <a:gd name="T33" fmla="*/ 209 h 955"/>
                <a:gd name="T34" fmla="*/ 60 w 168"/>
                <a:gd name="T35" fmla="*/ 206 h 955"/>
                <a:gd name="T36" fmla="*/ 60 w 168"/>
                <a:gd name="T37" fmla="*/ 215 h 955"/>
                <a:gd name="T38" fmla="*/ 65 w 168"/>
                <a:gd name="T39" fmla="*/ 220 h 955"/>
                <a:gd name="T40" fmla="*/ 66 w 168"/>
                <a:gd name="T41" fmla="*/ 218 h 955"/>
                <a:gd name="T42" fmla="*/ 60 w 168"/>
                <a:gd name="T43" fmla="*/ 206 h 955"/>
                <a:gd name="T44" fmla="*/ 81 w 168"/>
                <a:gd name="T45" fmla="*/ 158 h 955"/>
                <a:gd name="T46" fmla="*/ 77 w 168"/>
                <a:gd name="T47" fmla="*/ 205 h 955"/>
                <a:gd name="T48" fmla="*/ 98 w 168"/>
                <a:gd name="T49" fmla="*/ 198 h 955"/>
                <a:gd name="T50" fmla="*/ 81 w 168"/>
                <a:gd name="T51" fmla="*/ 158 h 955"/>
                <a:gd name="T52" fmla="*/ 19 w 168"/>
                <a:gd name="T53" fmla="*/ 0 h 955"/>
                <a:gd name="T54" fmla="*/ 0 w 168"/>
                <a:gd name="T55" fmla="*/ 193 h 955"/>
                <a:gd name="T56" fmla="*/ 11 w 168"/>
                <a:gd name="T57" fmla="*/ 182 h 955"/>
                <a:gd name="T58" fmla="*/ 15 w 168"/>
                <a:gd name="T59" fmla="*/ 159 h 955"/>
                <a:gd name="T60" fmla="*/ 24 w 168"/>
                <a:gd name="T61" fmla="*/ 168 h 955"/>
                <a:gd name="T62" fmla="*/ 32 w 168"/>
                <a:gd name="T63" fmla="*/ 160 h 955"/>
                <a:gd name="T64" fmla="*/ 62 w 168"/>
                <a:gd name="T65" fmla="*/ 160 h 955"/>
                <a:gd name="T66" fmla="*/ 61 w 168"/>
                <a:gd name="T67" fmla="*/ 198 h 955"/>
                <a:gd name="T68" fmla="*/ 63 w 168"/>
                <a:gd name="T69" fmla="*/ 200 h 955"/>
                <a:gd name="T70" fmla="*/ 74 w 168"/>
                <a:gd name="T71" fmla="*/ 142 h 955"/>
                <a:gd name="T72" fmla="*/ 24 w 168"/>
                <a:gd name="T73" fmla="*/ 42 h 955"/>
                <a:gd name="T74" fmla="*/ 26 w 168"/>
                <a:gd name="T75" fmla="*/ 12 h 955"/>
                <a:gd name="T76" fmla="*/ 19 w 168"/>
                <a:gd name="T77" fmla="*/ 0 h 9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168" h="955">
                  <a:moveTo>
                    <a:pt x="53" y="489"/>
                  </a:moveTo>
                  <a:cubicBezTo>
                    <a:pt x="50" y="533"/>
                    <a:pt x="47" y="568"/>
                    <a:pt x="48" y="576"/>
                  </a:cubicBezTo>
                  <a:cubicBezTo>
                    <a:pt x="49" y="589"/>
                    <a:pt x="71" y="667"/>
                    <a:pt x="87" y="684"/>
                  </a:cubicBezTo>
                  <a:cubicBezTo>
                    <a:pt x="98" y="695"/>
                    <a:pt x="97" y="723"/>
                    <a:pt x="111" y="736"/>
                  </a:cubicBezTo>
                  <a:cubicBezTo>
                    <a:pt x="121" y="746"/>
                    <a:pt x="117" y="777"/>
                    <a:pt x="127" y="821"/>
                  </a:cubicBezTo>
                  <a:cubicBezTo>
                    <a:pt x="127" y="846"/>
                    <a:pt x="111" y="870"/>
                    <a:pt x="113" y="895"/>
                  </a:cubicBezTo>
                  <a:cubicBezTo>
                    <a:pt x="114" y="914"/>
                    <a:pt x="113" y="935"/>
                    <a:pt x="121" y="948"/>
                  </a:cubicBezTo>
                  <a:cubicBezTo>
                    <a:pt x="126" y="948"/>
                    <a:pt x="131" y="947"/>
                    <a:pt x="136" y="947"/>
                  </a:cubicBezTo>
                  <a:cubicBezTo>
                    <a:pt x="145" y="947"/>
                    <a:pt x="155" y="949"/>
                    <a:pt x="168" y="955"/>
                  </a:cubicBezTo>
                  <a:cubicBezTo>
                    <a:pt x="154" y="810"/>
                    <a:pt x="99" y="673"/>
                    <a:pt x="63" y="537"/>
                  </a:cubicBezTo>
                  <a:cubicBezTo>
                    <a:pt x="59" y="521"/>
                    <a:pt x="56" y="505"/>
                    <a:pt x="53" y="489"/>
                  </a:cubicBezTo>
                  <a:moveTo>
                    <a:pt x="7" y="209"/>
                  </a:moveTo>
                  <a:cubicBezTo>
                    <a:pt x="8" y="224"/>
                    <a:pt x="3" y="243"/>
                    <a:pt x="4" y="258"/>
                  </a:cubicBezTo>
                  <a:cubicBezTo>
                    <a:pt x="9" y="271"/>
                    <a:pt x="15" y="296"/>
                    <a:pt x="21" y="305"/>
                  </a:cubicBezTo>
                  <a:cubicBezTo>
                    <a:pt x="15" y="284"/>
                    <a:pt x="11" y="263"/>
                    <a:pt x="10" y="241"/>
                  </a:cubicBezTo>
                  <a:cubicBezTo>
                    <a:pt x="9" y="231"/>
                    <a:pt x="9" y="222"/>
                    <a:pt x="9" y="212"/>
                  </a:cubicBezTo>
                  <a:cubicBezTo>
                    <a:pt x="7" y="209"/>
                    <a:pt x="7" y="209"/>
                    <a:pt x="7" y="209"/>
                  </a:cubicBezTo>
                  <a:moveTo>
                    <a:pt x="60" y="206"/>
                  </a:moveTo>
                  <a:cubicBezTo>
                    <a:pt x="60" y="215"/>
                    <a:pt x="60" y="215"/>
                    <a:pt x="60" y="215"/>
                  </a:cubicBezTo>
                  <a:cubicBezTo>
                    <a:pt x="62" y="217"/>
                    <a:pt x="63" y="218"/>
                    <a:pt x="65" y="220"/>
                  </a:cubicBezTo>
                  <a:cubicBezTo>
                    <a:pt x="65" y="219"/>
                    <a:pt x="65" y="218"/>
                    <a:pt x="66" y="218"/>
                  </a:cubicBezTo>
                  <a:cubicBezTo>
                    <a:pt x="64" y="214"/>
                    <a:pt x="63" y="210"/>
                    <a:pt x="60" y="206"/>
                  </a:cubicBezTo>
                  <a:moveTo>
                    <a:pt x="81" y="158"/>
                  </a:moveTo>
                  <a:cubicBezTo>
                    <a:pt x="79" y="173"/>
                    <a:pt x="78" y="189"/>
                    <a:pt x="77" y="205"/>
                  </a:cubicBezTo>
                  <a:cubicBezTo>
                    <a:pt x="83" y="201"/>
                    <a:pt x="89" y="199"/>
                    <a:pt x="98" y="198"/>
                  </a:cubicBezTo>
                  <a:cubicBezTo>
                    <a:pt x="94" y="186"/>
                    <a:pt x="88" y="172"/>
                    <a:pt x="81" y="158"/>
                  </a:cubicBezTo>
                  <a:moveTo>
                    <a:pt x="19" y="0"/>
                  </a:moveTo>
                  <a:cubicBezTo>
                    <a:pt x="9" y="70"/>
                    <a:pt x="1" y="143"/>
                    <a:pt x="0" y="193"/>
                  </a:cubicBezTo>
                  <a:cubicBezTo>
                    <a:pt x="11" y="182"/>
                    <a:pt x="11" y="182"/>
                    <a:pt x="11" y="182"/>
                  </a:cubicBezTo>
                  <a:cubicBezTo>
                    <a:pt x="12" y="174"/>
                    <a:pt x="13" y="167"/>
                    <a:pt x="15" y="159"/>
                  </a:cubicBezTo>
                  <a:cubicBezTo>
                    <a:pt x="19" y="162"/>
                    <a:pt x="22" y="165"/>
                    <a:pt x="24" y="168"/>
                  </a:cubicBezTo>
                  <a:cubicBezTo>
                    <a:pt x="32" y="160"/>
                    <a:pt x="32" y="160"/>
                    <a:pt x="32" y="160"/>
                  </a:cubicBezTo>
                  <a:cubicBezTo>
                    <a:pt x="62" y="160"/>
                    <a:pt x="62" y="160"/>
                    <a:pt x="62" y="160"/>
                  </a:cubicBezTo>
                  <a:cubicBezTo>
                    <a:pt x="61" y="198"/>
                    <a:pt x="61" y="198"/>
                    <a:pt x="61" y="198"/>
                  </a:cubicBezTo>
                  <a:cubicBezTo>
                    <a:pt x="62" y="199"/>
                    <a:pt x="63" y="199"/>
                    <a:pt x="63" y="200"/>
                  </a:cubicBezTo>
                  <a:cubicBezTo>
                    <a:pt x="67" y="182"/>
                    <a:pt x="70" y="162"/>
                    <a:pt x="74" y="142"/>
                  </a:cubicBezTo>
                  <a:cubicBezTo>
                    <a:pt x="59" y="110"/>
                    <a:pt x="40" y="75"/>
                    <a:pt x="24" y="42"/>
                  </a:cubicBezTo>
                  <a:cubicBezTo>
                    <a:pt x="20" y="33"/>
                    <a:pt x="28" y="22"/>
                    <a:pt x="26" y="12"/>
                  </a:cubicBezTo>
                  <a:cubicBezTo>
                    <a:pt x="25" y="7"/>
                    <a:pt x="22" y="4"/>
                    <a:pt x="19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0" name="Freeform 78"/>
            <p:cNvSpPr>
              <a:spLocks/>
            </p:cNvSpPr>
            <p:nvPr/>
          </p:nvSpPr>
          <p:spPr bwMode="auto">
            <a:xfrm>
              <a:off x="1909270" y="3441114"/>
              <a:ext cx="40217" cy="13674"/>
            </a:xfrm>
            <a:custGeom>
              <a:avLst/>
              <a:gdLst>
                <a:gd name="T0" fmla="*/ 15 w 47"/>
                <a:gd name="T1" fmla="*/ 0 h 16"/>
                <a:gd name="T2" fmla="*/ 0 w 47"/>
                <a:gd name="T3" fmla="*/ 1 h 16"/>
                <a:gd name="T4" fmla="*/ 18 w 47"/>
                <a:gd name="T5" fmla="*/ 15 h 16"/>
                <a:gd name="T6" fmla="*/ 26 w 47"/>
                <a:gd name="T7" fmla="*/ 16 h 16"/>
                <a:gd name="T8" fmla="*/ 47 w 47"/>
                <a:gd name="T9" fmla="*/ 8 h 16"/>
                <a:gd name="T10" fmla="*/ 47 w 47"/>
                <a:gd name="T11" fmla="*/ 8 h 16"/>
                <a:gd name="T12" fmla="*/ 15 w 47"/>
                <a:gd name="T13" fmla="*/ 0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7" h="16">
                  <a:moveTo>
                    <a:pt x="15" y="0"/>
                  </a:moveTo>
                  <a:cubicBezTo>
                    <a:pt x="10" y="0"/>
                    <a:pt x="5" y="1"/>
                    <a:pt x="0" y="1"/>
                  </a:cubicBezTo>
                  <a:cubicBezTo>
                    <a:pt x="4" y="8"/>
                    <a:pt x="9" y="13"/>
                    <a:pt x="18" y="15"/>
                  </a:cubicBezTo>
                  <a:cubicBezTo>
                    <a:pt x="21" y="15"/>
                    <a:pt x="23" y="16"/>
                    <a:pt x="26" y="16"/>
                  </a:cubicBezTo>
                  <a:cubicBezTo>
                    <a:pt x="34" y="16"/>
                    <a:pt x="41" y="13"/>
                    <a:pt x="47" y="8"/>
                  </a:cubicBezTo>
                  <a:cubicBezTo>
                    <a:pt x="47" y="8"/>
                    <a:pt x="47" y="8"/>
                    <a:pt x="47" y="8"/>
                  </a:cubicBezTo>
                  <a:cubicBezTo>
                    <a:pt x="34" y="2"/>
                    <a:pt x="24" y="0"/>
                    <a:pt x="15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1" name="Freeform 79"/>
            <p:cNvSpPr>
              <a:spLocks/>
            </p:cNvSpPr>
            <p:nvPr/>
          </p:nvSpPr>
          <p:spPr bwMode="auto">
            <a:xfrm>
              <a:off x="2151375" y="2812930"/>
              <a:ext cx="66760" cy="99737"/>
            </a:xfrm>
            <a:custGeom>
              <a:avLst/>
              <a:gdLst>
                <a:gd name="T0" fmla="*/ 28 w 78"/>
                <a:gd name="T1" fmla="*/ 0 h 117"/>
                <a:gd name="T2" fmla="*/ 26 w 78"/>
                <a:gd name="T3" fmla="*/ 2 h 117"/>
                <a:gd name="T4" fmla="*/ 16 w 78"/>
                <a:gd name="T5" fmla="*/ 22 h 117"/>
                <a:gd name="T6" fmla="*/ 5 w 78"/>
                <a:gd name="T7" fmla="*/ 92 h 117"/>
                <a:gd name="T8" fmla="*/ 9 w 78"/>
                <a:gd name="T9" fmla="*/ 93 h 117"/>
                <a:gd name="T10" fmla="*/ 28 w 78"/>
                <a:gd name="T11" fmla="*/ 54 h 117"/>
                <a:gd name="T12" fmla="*/ 29 w 78"/>
                <a:gd name="T13" fmla="*/ 53 h 117"/>
                <a:gd name="T14" fmla="*/ 39 w 78"/>
                <a:gd name="T15" fmla="*/ 61 h 117"/>
                <a:gd name="T16" fmla="*/ 32 w 78"/>
                <a:gd name="T17" fmla="*/ 91 h 117"/>
                <a:gd name="T18" fmla="*/ 17 w 78"/>
                <a:gd name="T19" fmla="*/ 101 h 117"/>
                <a:gd name="T20" fmla="*/ 15 w 78"/>
                <a:gd name="T21" fmla="*/ 101 h 117"/>
                <a:gd name="T22" fmla="*/ 13 w 78"/>
                <a:gd name="T23" fmla="*/ 101 h 117"/>
                <a:gd name="T24" fmla="*/ 11 w 78"/>
                <a:gd name="T25" fmla="*/ 103 h 117"/>
                <a:gd name="T26" fmla="*/ 5 w 78"/>
                <a:gd name="T27" fmla="*/ 114 h 117"/>
                <a:gd name="T28" fmla="*/ 13 w 78"/>
                <a:gd name="T29" fmla="*/ 117 h 117"/>
                <a:gd name="T30" fmla="*/ 54 w 78"/>
                <a:gd name="T31" fmla="*/ 107 h 117"/>
                <a:gd name="T32" fmla="*/ 78 w 78"/>
                <a:gd name="T33" fmla="*/ 72 h 117"/>
                <a:gd name="T34" fmla="*/ 74 w 78"/>
                <a:gd name="T35" fmla="*/ 33 h 117"/>
                <a:gd name="T36" fmla="*/ 55 w 78"/>
                <a:gd name="T37" fmla="*/ 16 h 117"/>
                <a:gd name="T38" fmla="*/ 32 w 78"/>
                <a:gd name="T39" fmla="*/ 21 h 117"/>
                <a:gd name="T40" fmla="*/ 28 w 78"/>
                <a:gd name="T4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8" h="117">
                  <a:moveTo>
                    <a:pt x="28" y="0"/>
                  </a:moveTo>
                  <a:cubicBezTo>
                    <a:pt x="27" y="1"/>
                    <a:pt x="27" y="1"/>
                    <a:pt x="26" y="2"/>
                  </a:cubicBezTo>
                  <a:cubicBezTo>
                    <a:pt x="26" y="11"/>
                    <a:pt x="17" y="16"/>
                    <a:pt x="16" y="22"/>
                  </a:cubicBezTo>
                  <a:cubicBezTo>
                    <a:pt x="13" y="51"/>
                    <a:pt x="0" y="91"/>
                    <a:pt x="5" y="92"/>
                  </a:cubicBezTo>
                  <a:cubicBezTo>
                    <a:pt x="7" y="93"/>
                    <a:pt x="8" y="93"/>
                    <a:pt x="9" y="93"/>
                  </a:cubicBezTo>
                  <a:cubicBezTo>
                    <a:pt x="21" y="93"/>
                    <a:pt x="24" y="74"/>
                    <a:pt x="28" y="54"/>
                  </a:cubicBezTo>
                  <a:cubicBezTo>
                    <a:pt x="28" y="53"/>
                    <a:pt x="28" y="53"/>
                    <a:pt x="29" y="53"/>
                  </a:cubicBezTo>
                  <a:cubicBezTo>
                    <a:pt x="32" y="53"/>
                    <a:pt x="38" y="58"/>
                    <a:pt x="39" y="61"/>
                  </a:cubicBezTo>
                  <a:cubicBezTo>
                    <a:pt x="40" y="76"/>
                    <a:pt x="36" y="79"/>
                    <a:pt x="32" y="91"/>
                  </a:cubicBezTo>
                  <a:cubicBezTo>
                    <a:pt x="28" y="100"/>
                    <a:pt x="22" y="101"/>
                    <a:pt x="17" y="101"/>
                  </a:cubicBezTo>
                  <a:cubicBezTo>
                    <a:pt x="16" y="101"/>
                    <a:pt x="16" y="101"/>
                    <a:pt x="15" y="101"/>
                  </a:cubicBezTo>
                  <a:cubicBezTo>
                    <a:pt x="14" y="101"/>
                    <a:pt x="14" y="101"/>
                    <a:pt x="13" y="101"/>
                  </a:cubicBezTo>
                  <a:cubicBezTo>
                    <a:pt x="11" y="101"/>
                    <a:pt x="10" y="102"/>
                    <a:pt x="11" y="103"/>
                  </a:cubicBezTo>
                  <a:cubicBezTo>
                    <a:pt x="12" y="113"/>
                    <a:pt x="2" y="110"/>
                    <a:pt x="5" y="114"/>
                  </a:cubicBezTo>
                  <a:cubicBezTo>
                    <a:pt x="6" y="116"/>
                    <a:pt x="9" y="117"/>
                    <a:pt x="13" y="117"/>
                  </a:cubicBezTo>
                  <a:cubicBezTo>
                    <a:pt x="24" y="117"/>
                    <a:pt x="42" y="111"/>
                    <a:pt x="54" y="107"/>
                  </a:cubicBezTo>
                  <a:cubicBezTo>
                    <a:pt x="63" y="99"/>
                    <a:pt x="73" y="84"/>
                    <a:pt x="78" y="72"/>
                  </a:cubicBezTo>
                  <a:cubicBezTo>
                    <a:pt x="76" y="60"/>
                    <a:pt x="75" y="47"/>
                    <a:pt x="74" y="33"/>
                  </a:cubicBezTo>
                  <a:cubicBezTo>
                    <a:pt x="65" y="25"/>
                    <a:pt x="59" y="36"/>
                    <a:pt x="55" y="16"/>
                  </a:cubicBezTo>
                  <a:cubicBezTo>
                    <a:pt x="32" y="21"/>
                    <a:pt x="32" y="21"/>
                    <a:pt x="32" y="21"/>
                  </a:cubicBezTo>
                  <a:cubicBezTo>
                    <a:pt x="28" y="0"/>
                    <a:pt x="28" y="0"/>
                    <a:pt x="2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2" name="Freeform 80"/>
            <p:cNvSpPr>
              <a:spLocks/>
            </p:cNvSpPr>
            <p:nvPr/>
          </p:nvSpPr>
          <p:spPr bwMode="auto">
            <a:xfrm>
              <a:off x="2180331" y="2390655"/>
              <a:ext cx="64347" cy="484209"/>
            </a:xfrm>
            <a:custGeom>
              <a:avLst/>
              <a:gdLst>
                <a:gd name="T0" fmla="*/ 34 w 75"/>
                <a:gd name="T1" fmla="*/ 0 h 566"/>
                <a:gd name="T2" fmla="*/ 23 w 75"/>
                <a:gd name="T3" fmla="*/ 12 h 566"/>
                <a:gd name="T4" fmla="*/ 2 w 75"/>
                <a:gd name="T5" fmla="*/ 239 h 566"/>
                <a:gd name="T6" fmla="*/ 37 w 75"/>
                <a:gd name="T7" fmla="*/ 349 h 566"/>
                <a:gd name="T8" fmla="*/ 48 w 75"/>
                <a:gd name="T9" fmla="*/ 356 h 566"/>
                <a:gd name="T10" fmla="*/ 29 w 75"/>
                <a:gd name="T11" fmla="*/ 433 h 566"/>
                <a:gd name="T12" fmla="*/ 29 w 75"/>
                <a:gd name="T13" fmla="*/ 438 h 566"/>
                <a:gd name="T14" fmla="*/ 51 w 75"/>
                <a:gd name="T15" fmla="*/ 444 h 566"/>
                <a:gd name="T16" fmla="*/ 60 w 75"/>
                <a:gd name="T17" fmla="*/ 499 h 566"/>
                <a:gd name="T18" fmla="*/ 39 w 75"/>
                <a:gd name="T19" fmla="*/ 506 h 566"/>
                <a:gd name="T20" fmla="*/ 21 w 75"/>
                <a:gd name="T21" fmla="*/ 510 h 566"/>
                <a:gd name="T22" fmla="*/ 40 w 75"/>
                <a:gd name="T23" fmla="*/ 527 h 566"/>
                <a:gd name="T24" fmla="*/ 44 w 75"/>
                <a:gd name="T25" fmla="*/ 566 h 566"/>
                <a:gd name="T26" fmla="*/ 48 w 75"/>
                <a:gd name="T27" fmla="*/ 558 h 566"/>
                <a:gd name="T28" fmla="*/ 50 w 75"/>
                <a:gd name="T29" fmla="*/ 511 h 566"/>
                <a:gd name="T30" fmla="*/ 61 w 75"/>
                <a:gd name="T31" fmla="*/ 504 h 566"/>
                <a:gd name="T32" fmla="*/ 68 w 75"/>
                <a:gd name="T33" fmla="*/ 281 h 566"/>
                <a:gd name="T34" fmla="*/ 62 w 75"/>
                <a:gd name="T35" fmla="*/ 260 h 566"/>
                <a:gd name="T36" fmla="*/ 44 w 75"/>
                <a:gd name="T37" fmla="*/ 132 h 566"/>
                <a:gd name="T38" fmla="*/ 34 w 75"/>
                <a:gd name="T39" fmla="*/ 0 h 5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5" h="566">
                  <a:moveTo>
                    <a:pt x="34" y="0"/>
                  </a:moveTo>
                  <a:cubicBezTo>
                    <a:pt x="27" y="4"/>
                    <a:pt x="23" y="7"/>
                    <a:pt x="23" y="12"/>
                  </a:cubicBezTo>
                  <a:cubicBezTo>
                    <a:pt x="27" y="59"/>
                    <a:pt x="0" y="171"/>
                    <a:pt x="2" y="239"/>
                  </a:cubicBezTo>
                  <a:cubicBezTo>
                    <a:pt x="4" y="266"/>
                    <a:pt x="47" y="322"/>
                    <a:pt x="37" y="349"/>
                  </a:cubicBezTo>
                  <a:cubicBezTo>
                    <a:pt x="34" y="354"/>
                    <a:pt x="49" y="350"/>
                    <a:pt x="48" y="356"/>
                  </a:cubicBezTo>
                  <a:cubicBezTo>
                    <a:pt x="41" y="381"/>
                    <a:pt x="33" y="411"/>
                    <a:pt x="29" y="433"/>
                  </a:cubicBezTo>
                  <a:cubicBezTo>
                    <a:pt x="29" y="435"/>
                    <a:pt x="29" y="437"/>
                    <a:pt x="29" y="438"/>
                  </a:cubicBezTo>
                  <a:cubicBezTo>
                    <a:pt x="51" y="444"/>
                    <a:pt x="51" y="444"/>
                    <a:pt x="51" y="444"/>
                  </a:cubicBezTo>
                  <a:cubicBezTo>
                    <a:pt x="60" y="499"/>
                    <a:pt x="60" y="499"/>
                    <a:pt x="60" y="499"/>
                  </a:cubicBezTo>
                  <a:cubicBezTo>
                    <a:pt x="39" y="506"/>
                    <a:pt x="39" y="506"/>
                    <a:pt x="39" y="506"/>
                  </a:cubicBezTo>
                  <a:cubicBezTo>
                    <a:pt x="21" y="510"/>
                    <a:pt x="21" y="510"/>
                    <a:pt x="21" y="510"/>
                  </a:cubicBezTo>
                  <a:cubicBezTo>
                    <a:pt x="25" y="530"/>
                    <a:pt x="31" y="519"/>
                    <a:pt x="40" y="527"/>
                  </a:cubicBezTo>
                  <a:cubicBezTo>
                    <a:pt x="41" y="541"/>
                    <a:pt x="42" y="554"/>
                    <a:pt x="44" y="566"/>
                  </a:cubicBezTo>
                  <a:cubicBezTo>
                    <a:pt x="46" y="563"/>
                    <a:pt x="47" y="560"/>
                    <a:pt x="48" y="558"/>
                  </a:cubicBezTo>
                  <a:cubicBezTo>
                    <a:pt x="49" y="545"/>
                    <a:pt x="46" y="527"/>
                    <a:pt x="50" y="511"/>
                  </a:cubicBezTo>
                  <a:cubicBezTo>
                    <a:pt x="53" y="508"/>
                    <a:pt x="59" y="507"/>
                    <a:pt x="61" y="504"/>
                  </a:cubicBezTo>
                  <a:cubicBezTo>
                    <a:pt x="75" y="353"/>
                    <a:pt x="58" y="365"/>
                    <a:pt x="68" y="281"/>
                  </a:cubicBezTo>
                  <a:cubicBezTo>
                    <a:pt x="69" y="273"/>
                    <a:pt x="62" y="268"/>
                    <a:pt x="62" y="260"/>
                  </a:cubicBezTo>
                  <a:cubicBezTo>
                    <a:pt x="60" y="216"/>
                    <a:pt x="47" y="158"/>
                    <a:pt x="44" y="132"/>
                  </a:cubicBezTo>
                  <a:cubicBezTo>
                    <a:pt x="42" y="107"/>
                    <a:pt x="45" y="50"/>
                    <a:pt x="3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3" name="Freeform 81"/>
            <p:cNvSpPr>
              <a:spLocks noEditPoints="1"/>
            </p:cNvSpPr>
            <p:nvPr/>
          </p:nvSpPr>
          <p:spPr bwMode="auto">
            <a:xfrm>
              <a:off x="1806315" y="2798452"/>
              <a:ext cx="4826" cy="9652"/>
            </a:xfrm>
            <a:custGeom>
              <a:avLst/>
              <a:gdLst>
                <a:gd name="T0" fmla="*/ 5 w 6"/>
                <a:gd name="T1" fmla="*/ 10 h 11"/>
                <a:gd name="T2" fmla="*/ 5 w 6"/>
                <a:gd name="T3" fmla="*/ 10 h 11"/>
                <a:gd name="T4" fmla="*/ 6 w 6"/>
                <a:gd name="T5" fmla="*/ 11 h 11"/>
                <a:gd name="T6" fmla="*/ 5 w 6"/>
                <a:gd name="T7" fmla="*/ 10 h 11"/>
                <a:gd name="T8" fmla="*/ 0 w 6"/>
                <a:gd name="T9" fmla="*/ 0 h 11"/>
                <a:gd name="T10" fmla="*/ 0 w 6"/>
                <a:gd name="T11" fmla="*/ 4 h 11"/>
                <a:gd name="T12" fmla="*/ 1 w 6"/>
                <a:gd name="T13" fmla="*/ 5 h 11"/>
                <a:gd name="T14" fmla="*/ 2 w 6"/>
                <a:gd name="T15" fmla="*/ 4 h 11"/>
                <a:gd name="T16" fmla="*/ 0 w 6"/>
                <a:gd name="T1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1">
                  <a:moveTo>
                    <a:pt x="5" y="10"/>
                  </a:moveTo>
                  <a:cubicBezTo>
                    <a:pt x="5" y="10"/>
                    <a:pt x="5" y="10"/>
                    <a:pt x="5" y="10"/>
                  </a:cubicBezTo>
                  <a:cubicBezTo>
                    <a:pt x="5" y="10"/>
                    <a:pt x="5" y="10"/>
                    <a:pt x="6" y="11"/>
                  </a:cubicBezTo>
                  <a:cubicBezTo>
                    <a:pt x="5" y="10"/>
                    <a:pt x="5" y="10"/>
                    <a:pt x="5" y="10"/>
                  </a:cubicBezTo>
                  <a:moveTo>
                    <a:pt x="0" y="0"/>
                  </a:moveTo>
                  <a:cubicBezTo>
                    <a:pt x="0" y="1"/>
                    <a:pt x="0" y="3"/>
                    <a:pt x="0" y="4"/>
                  </a:cubicBezTo>
                  <a:cubicBezTo>
                    <a:pt x="0" y="5"/>
                    <a:pt x="0" y="5"/>
                    <a:pt x="1" y="5"/>
                  </a:cubicBezTo>
                  <a:cubicBezTo>
                    <a:pt x="1" y="5"/>
                    <a:pt x="2" y="5"/>
                    <a:pt x="2" y="4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4" name="Freeform 82"/>
            <p:cNvSpPr>
              <a:spLocks/>
            </p:cNvSpPr>
            <p:nvPr/>
          </p:nvSpPr>
          <p:spPr bwMode="auto">
            <a:xfrm>
              <a:off x="1813555" y="2775126"/>
              <a:ext cx="28956" cy="24130"/>
            </a:xfrm>
            <a:custGeom>
              <a:avLst/>
              <a:gdLst>
                <a:gd name="T0" fmla="*/ 15 w 34"/>
                <a:gd name="T1" fmla="*/ 0 h 28"/>
                <a:gd name="T2" fmla="*/ 2 w 34"/>
                <a:gd name="T3" fmla="*/ 14 h 28"/>
                <a:gd name="T4" fmla="*/ 0 w 34"/>
                <a:gd name="T5" fmla="*/ 28 h 28"/>
                <a:gd name="T6" fmla="*/ 25 w 34"/>
                <a:gd name="T7" fmla="*/ 25 h 28"/>
                <a:gd name="T8" fmla="*/ 34 w 34"/>
                <a:gd name="T9" fmla="*/ 25 h 28"/>
                <a:gd name="T10" fmla="*/ 15 w 34"/>
                <a:gd name="T11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28">
                  <a:moveTo>
                    <a:pt x="15" y="0"/>
                  </a:moveTo>
                  <a:cubicBezTo>
                    <a:pt x="2" y="14"/>
                    <a:pt x="2" y="14"/>
                    <a:pt x="2" y="14"/>
                  </a:cubicBezTo>
                  <a:cubicBezTo>
                    <a:pt x="1" y="19"/>
                    <a:pt x="1" y="24"/>
                    <a:pt x="0" y="28"/>
                  </a:cubicBezTo>
                  <a:cubicBezTo>
                    <a:pt x="8" y="26"/>
                    <a:pt x="17" y="25"/>
                    <a:pt x="25" y="25"/>
                  </a:cubicBezTo>
                  <a:cubicBezTo>
                    <a:pt x="28" y="25"/>
                    <a:pt x="31" y="25"/>
                    <a:pt x="34" y="25"/>
                  </a:cubicBezTo>
                  <a:cubicBezTo>
                    <a:pt x="27" y="16"/>
                    <a:pt x="22" y="7"/>
                    <a:pt x="15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5" name="Freeform 83"/>
            <p:cNvSpPr>
              <a:spLocks noEditPoints="1"/>
            </p:cNvSpPr>
            <p:nvPr/>
          </p:nvSpPr>
          <p:spPr bwMode="auto">
            <a:xfrm>
              <a:off x="1806315" y="2768691"/>
              <a:ext cx="52282" cy="32978"/>
            </a:xfrm>
            <a:custGeom>
              <a:avLst/>
              <a:gdLst>
                <a:gd name="T0" fmla="*/ 11 w 62"/>
                <a:gd name="T1" fmla="*/ 22 h 39"/>
                <a:gd name="T2" fmla="*/ 0 w 62"/>
                <a:gd name="T3" fmla="*/ 33 h 39"/>
                <a:gd name="T4" fmla="*/ 0 w 62"/>
                <a:gd name="T5" fmla="*/ 35 h 39"/>
                <a:gd name="T6" fmla="*/ 2 w 62"/>
                <a:gd name="T7" fmla="*/ 39 h 39"/>
                <a:gd name="T8" fmla="*/ 9 w 62"/>
                <a:gd name="T9" fmla="*/ 36 h 39"/>
                <a:gd name="T10" fmla="*/ 11 w 62"/>
                <a:gd name="T11" fmla="*/ 22 h 39"/>
                <a:gd name="T12" fmla="*/ 62 w 62"/>
                <a:gd name="T13" fmla="*/ 0 h 39"/>
                <a:gd name="T14" fmla="*/ 32 w 62"/>
                <a:gd name="T15" fmla="*/ 0 h 39"/>
                <a:gd name="T16" fmla="*/ 24 w 62"/>
                <a:gd name="T17" fmla="*/ 8 h 39"/>
                <a:gd name="T18" fmla="*/ 43 w 62"/>
                <a:gd name="T19" fmla="*/ 33 h 39"/>
                <a:gd name="T20" fmla="*/ 61 w 62"/>
                <a:gd name="T21" fmla="*/ 38 h 39"/>
                <a:gd name="T22" fmla="*/ 62 w 62"/>
                <a:gd name="T23" fmla="*/ 0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2" h="39">
                  <a:moveTo>
                    <a:pt x="11" y="22"/>
                  </a:moveTo>
                  <a:cubicBezTo>
                    <a:pt x="0" y="33"/>
                    <a:pt x="0" y="33"/>
                    <a:pt x="0" y="33"/>
                  </a:cubicBezTo>
                  <a:cubicBezTo>
                    <a:pt x="0" y="34"/>
                    <a:pt x="0" y="34"/>
                    <a:pt x="0" y="35"/>
                  </a:cubicBezTo>
                  <a:cubicBezTo>
                    <a:pt x="2" y="39"/>
                    <a:pt x="2" y="39"/>
                    <a:pt x="2" y="39"/>
                  </a:cubicBezTo>
                  <a:cubicBezTo>
                    <a:pt x="5" y="38"/>
                    <a:pt x="7" y="37"/>
                    <a:pt x="9" y="36"/>
                  </a:cubicBezTo>
                  <a:cubicBezTo>
                    <a:pt x="10" y="32"/>
                    <a:pt x="10" y="27"/>
                    <a:pt x="11" y="22"/>
                  </a:cubicBezTo>
                  <a:moveTo>
                    <a:pt x="62" y="0"/>
                  </a:moveTo>
                  <a:cubicBezTo>
                    <a:pt x="32" y="0"/>
                    <a:pt x="32" y="0"/>
                    <a:pt x="32" y="0"/>
                  </a:cubicBezTo>
                  <a:cubicBezTo>
                    <a:pt x="24" y="8"/>
                    <a:pt x="24" y="8"/>
                    <a:pt x="24" y="8"/>
                  </a:cubicBezTo>
                  <a:cubicBezTo>
                    <a:pt x="31" y="15"/>
                    <a:pt x="36" y="24"/>
                    <a:pt x="43" y="33"/>
                  </a:cubicBezTo>
                  <a:cubicBezTo>
                    <a:pt x="50" y="34"/>
                    <a:pt x="57" y="36"/>
                    <a:pt x="61" y="38"/>
                  </a:cubicBezTo>
                  <a:cubicBezTo>
                    <a:pt x="62" y="0"/>
                    <a:pt x="62" y="0"/>
                    <a:pt x="62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6" name="Freeform 84"/>
            <p:cNvSpPr>
              <a:spLocks/>
            </p:cNvSpPr>
            <p:nvPr/>
          </p:nvSpPr>
          <p:spPr bwMode="auto">
            <a:xfrm>
              <a:off x="1813555" y="2802473"/>
              <a:ext cx="43434" cy="19304"/>
            </a:xfrm>
            <a:custGeom>
              <a:avLst/>
              <a:gdLst>
                <a:gd name="T0" fmla="*/ 25 w 51"/>
                <a:gd name="T1" fmla="*/ 0 h 22"/>
                <a:gd name="T2" fmla="*/ 0 w 51"/>
                <a:gd name="T3" fmla="*/ 3 h 22"/>
                <a:gd name="T4" fmla="*/ 0 w 51"/>
                <a:gd name="T5" fmla="*/ 12 h 22"/>
                <a:gd name="T6" fmla="*/ 5 w 51"/>
                <a:gd name="T7" fmla="*/ 22 h 22"/>
                <a:gd name="T8" fmla="*/ 51 w 51"/>
                <a:gd name="T9" fmla="*/ 20 h 22"/>
                <a:gd name="T10" fmla="*/ 51 w 51"/>
                <a:gd name="T11" fmla="*/ 15 h 22"/>
                <a:gd name="T12" fmla="*/ 40 w 51"/>
                <a:gd name="T13" fmla="*/ 1 h 22"/>
                <a:gd name="T14" fmla="*/ 25 w 51"/>
                <a:gd name="T15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1" h="22">
                  <a:moveTo>
                    <a:pt x="25" y="0"/>
                  </a:moveTo>
                  <a:cubicBezTo>
                    <a:pt x="17" y="0"/>
                    <a:pt x="8" y="1"/>
                    <a:pt x="0" y="3"/>
                  </a:cubicBezTo>
                  <a:cubicBezTo>
                    <a:pt x="0" y="6"/>
                    <a:pt x="0" y="9"/>
                    <a:pt x="0" y="12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51" y="20"/>
                    <a:pt x="51" y="20"/>
                    <a:pt x="51" y="20"/>
                  </a:cubicBezTo>
                  <a:cubicBezTo>
                    <a:pt x="51" y="15"/>
                    <a:pt x="51" y="15"/>
                    <a:pt x="51" y="15"/>
                  </a:cubicBezTo>
                  <a:cubicBezTo>
                    <a:pt x="47" y="10"/>
                    <a:pt x="43" y="6"/>
                    <a:pt x="40" y="1"/>
                  </a:cubicBezTo>
                  <a:cubicBezTo>
                    <a:pt x="35" y="0"/>
                    <a:pt x="30" y="0"/>
                    <a:pt x="25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7" name="Freeform 85"/>
            <p:cNvSpPr>
              <a:spLocks noEditPoints="1"/>
            </p:cNvSpPr>
            <p:nvPr/>
          </p:nvSpPr>
          <p:spPr bwMode="auto">
            <a:xfrm>
              <a:off x="1810337" y="2803278"/>
              <a:ext cx="46651" cy="12065"/>
            </a:xfrm>
            <a:custGeom>
              <a:avLst/>
              <a:gdLst>
                <a:gd name="T0" fmla="*/ 4 w 55"/>
                <a:gd name="T1" fmla="*/ 2 h 14"/>
                <a:gd name="T2" fmla="*/ 1 w 55"/>
                <a:gd name="T3" fmla="*/ 3 h 14"/>
                <a:gd name="T4" fmla="*/ 0 w 55"/>
                <a:gd name="T5" fmla="*/ 4 h 14"/>
                <a:gd name="T6" fmla="*/ 1 w 55"/>
                <a:gd name="T7" fmla="*/ 5 h 14"/>
                <a:gd name="T8" fmla="*/ 2 w 55"/>
                <a:gd name="T9" fmla="*/ 6 h 14"/>
                <a:gd name="T10" fmla="*/ 2 w 55"/>
                <a:gd name="T11" fmla="*/ 8 h 14"/>
                <a:gd name="T12" fmla="*/ 4 w 55"/>
                <a:gd name="T13" fmla="*/ 11 h 14"/>
                <a:gd name="T14" fmla="*/ 4 w 55"/>
                <a:gd name="T15" fmla="*/ 2 h 14"/>
                <a:gd name="T16" fmla="*/ 44 w 55"/>
                <a:gd name="T17" fmla="*/ 0 h 14"/>
                <a:gd name="T18" fmla="*/ 55 w 55"/>
                <a:gd name="T19" fmla="*/ 14 h 14"/>
                <a:gd name="T20" fmla="*/ 55 w 55"/>
                <a:gd name="T21" fmla="*/ 5 h 14"/>
                <a:gd name="T22" fmla="*/ 54 w 55"/>
                <a:gd name="T23" fmla="*/ 3 h 14"/>
                <a:gd name="T24" fmla="*/ 44 w 55"/>
                <a:gd name="T25" fmla="*/ 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5" h="14">
                  <a:moveTo>
                    <a:pt x="4" y="2"/>
                  </a:moveTo>
                  <a:cubicBezTo>
                    <a:pt x="3" y="2"/>
                    <a:pt x="2" y="2"/>
                    <a:pt x="1" y="3"/>
                  </a:cubicBezTo>
                  <a:cubicBezTo>
                    <a:pt x="1" y="3"/>
                    <a:pt x="1" y="3"/>
                    <a:pt x="0" y="4"/>
                  </a:cubicBezTo>
                  <a:cubicBezTo>
                    <a:pt x="1" y="5"/>
                    <a:pt x="1" y="5"/>
                    <a:pt x="1" y="5"/>
                  </a:cubicBezTo>
                  <a:cubicBezTo>
                    <a:pt x="1" y="5"/>
                    <a:pt x="1" y="5"/>
                    <a:pt x="2" y="6"/>
                  </a:cubicBezTo>
                  <a:cubicBezTo>
                    <a:pt x="2" y="6"/>
                    <a:pt x="2" y="7"/>
                    <a:pt x="2" y="8"/>
                  </a:cubicBezTo>
                  <a:cubicBezTo>
                    <a:pt x="4" y="11"/>
                    <a:pt x="4" y="11"/>
                    <a:pt x="4" y="11"/>
                  </a:cubicBezTo>
                  <a:cubicBezTo>
                    <a:pt x="4" y="8"/>
                    <a:pt x="4" y="5"/>
                    <a:pt x="4" y="2"/>
                  </a:cubicBezTo>
                  <a:moveTo>
                    <a:pt x="44" y="0"/>
                  </a:moveTo>
                  <a:cubicBezTo>
                    <a:pt x="47" y="5"/>
                    <a:pt x="51" y="9"/>
                    <a:pt x="55" y="14"/>
                  </a:cubicBezTo>
                  <a:cubicBezTo>
                    <a:pt x="55" y="5"/>
                    <a:pt x="55" y="5"/>
                    <a:pt x="55" y="5"/>
                  </a:cubicBezTo>
                  <a:cubicBezTo>
                    <a:pt x="55" y="4"/>
                    <a:pt x="54" y="4"/>
                    <a:pt x="54" y="3"/>
                  </a:cubicBezTo>
                  <a:cubicBezTo>
                    <a:pt x="51" y="2"/>
                    <a:pt x="47" y="1"/>
                    <a:pt x="4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8" name="Freeform 86"/>
            <p:cNvSpPr>
              <a:spLocks noEditPoints="1"/>
            </p:cNvSpPr>
            <p:nvPr/>
          </p:nvSpPr>
          <p:spPr bwMode="auto">
            <a:xfrm>
              <a:off x="2172287" y="2759039"/>
              <a:ext cx="32978" cy="71586"/>
            </a:xfrm>
            <a:custGeom>
              <a:avLst/>
              <a:gdLst>
                <a:gd name="T0" fmla="*/ 25 w 38"/>
                <a:gd name="T1" fmla="*/ 58 h 84"/>
                <a:gd name="T2" fmla="*/ 3 w 38"/>
                <a:gd name="T3" fmla="*/ 63 h 84"/>
                <a:gd name="T4" fmla="*/ 7 w 38"/>
                <a:gd name="T5" fmla="*/ 84 h 84"/>
                <a:gd name="T6" fmla="*/ 30 w 38"/>
                <a:gd name="T7" fmla="*/ 79 h 84"/>
                <a:gd name="T8" fmla="*/ 29 w 38"/>
                <a:gd name="T9" fmla="*/ 77 h 84"/>
                <a:gd name="T10" fmla="*/ 33 w 38"/>
                <a:gd name="T11" fmla="*/ 58 h 84"/>
                <a:gd name="T12" fmla="*/ 25 w 38"/>
                <a:gd name="T13" fmla="*/ 58 h 84"/>
                <a:gd name="T14" fmla="*/ 9 w 38"/>
                <a:gd name="T15" fmla="*/ 0 h 84"/>
                <a:gd name="T16" fmla="*/ 0 w 38"/>
                <a:gd name="T17" fmla="*/ 48 h 84"/>
                <a:gd name="T18" fmla="*/ 1 w 38"/>
                <a:gd name="T19" fmla="*/ 54 h 84"/>
                <a:gd name="T20" fmla="*/ 2 w 38"/>
                <a:gd name="T21" fmla="*/ 53 h 84"/>
                <a:gd name="T22" fmla="*/ 19 w 38"/>
                <a:gd name="T23" fmla="*/ 48 h 84"/>
                <a:gd name="T24" fmla="*/ 36 w 38"/>
                <a:gd name="T25" fmla="*/ 50 h 84"/>
                <a:gd name="T26" fmla="*/ 36 w 38"/>
                <a:gd name="T27" fmla="*/ 50 h 84"/>
                <a:gd name="T28" fmla="*/ 38 w 38"/>
                <a:gd name="T29" fmla="*/ 7 h 84"/>
                <a:gd name="T30" fmla="*/ 9 w 38"/>
                <a:gd name="T31" fmla="*/ 0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8" h="84">
                  <a:moveTo>
                    <a:pt x="25" y="58"/>
                  </a:moveTo>
                  <a:cubicBezTo>
                    <a:pt x="18" y="58"/>
                    <a:pt x="11" y="59"/>
                    <a:pt x="3" y="63"/>
                  </a:cubicBezTo>
                  <a:cubicBezTo>
                    <a:pt x="7" y="84"/>
                    <a:pt x="7" y="84"/>
                    <a:pt x="7" y="84"/>
                  </a:cubicBezTo>
                  <a:cubicBezTo>
                    <a:pt x="30" y="79"/>
                    <a:pt x="30" y="79"/>
                    <a:pt x="30" y="79"/>
                  </a:cubicBezTo>
                  <a:cubicBezTo>
                    <a:pt x="29" y="78"/>
                    <a:pt x="29" y="78"/>
                    <a:pt x="29" y="77"/>
                  </a:cubicBezTo>
                  <a:cubicBezTo>
                    <a:pt x="28" y="70"/>
                    <a:pt x="31" y="64"/>
                    <a:pt x="33" y="58"/>
                  </a:cubicBezTo>
                  <a:cubicBezTo>
                    <a:pt x="30" y="58"/>
                    <a:pt x="28" y="58"/>
                    <a:pt x="25" y="58"/>
                  </a:cubicBezTo>
                  <a:moveTo>
                    <a:pt x="9" y="0"/>
                  </a:moveTo>
                  <a:cubicBezTo>
                    <a:pt x="0" y="48"/>
                    <a:pt x="0" y="48"/>
                    <a:pt x="0" y="48"/>
                  </a:cubicBezTo>
                  <a:cubicBezTo>
                    <a:pt x="1" y="54"/>
                    <a:pt x="1" y="54"/>
                    <a:pt x="1" y="54"/>
                  </a:cubicBezTo>
                  <a:cubicBezTo>
                    <a:pt x="1" y="54"/>
                    <a:pt x="2" y="53"/>
                    <a:pt x="2" y="53"/>
                  </a:cubicBezTo>
                  <a:cubicBezTo>
                    <a:pt x="5" y="50"/>
                    <a:pt x="12" y="48"/>
                    <a:pt x="19" y="48"/>
                  </a:cubicBezTo>
                  <a:cubicBezTo>
                    <a:pt x="25" y="48"/>
                    <a:pt x="30" y="49"/>
                    <a:pt x="36" y="50"/>
                  </a:cubicBezTo>
                  <a:cubicBezTo>
                    <a:pt x="36" y="50"/>
                    <a:pt x="36" y="50"/>
                    <a:pt x="36" y="50"/>
                  </a:cubicBezTo>
                  <a:cubicBezTo>
                    <a:pt x="37" y="40"/>
                    <a:pt x="34" y="31"/>
                    <a:pt x="38" y="7"/>
                  </a:cubicBezTo>
                  <a:cubicBezTo>
                    <a:pt x="9" y="0"/>
                    <a:pt x="9" y="0"/>
                    <a:pt x="9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79" name="Freeform 87"/>
            <p:cNvSpPr>
              <a:spLocks/>
            </p:cNvSpPr>
            <p:nvPr/>
          </p:nvSpPr>
          <p:spPr bwMode="auto">
            <a:xfrm>
              <a:off x="2196417" y="2765474"/>
              <a:ext cx="35391" cy="61129"/>
            </a:xfrm>
            <a:custGeom>
              <a:avLst/>
              <a:gdLst>
                <a:gd name="T0" fmla="*/ 10 w 41"/>
                <a:gd name="T1" fmla="*/ 0 h 72"/>
                <a:gd name="T2" fmla="*/ 8 w 41"/>
                <a:gd name="T3" fmla="*/ 43 h 72"/>
                <a:gd name="T4" fmla="*/ 8 w 41"/>
                <a:gd name="T5" fmla="*/ 43 h 72"/>
                <a:gd name="T6" fmla="*/ 37 w 41"/>
                <a:gd name="T7" fmla="*/ 61 h 72"/>
                <a:gd name="T8" fmla="*/ 5 w 41"/>
                <a:gd name="T9" fmla="*/ 51 h 72"/>
                <a:gd name="T10" fmla="*/ 1 w 41"/>
                <a:gd name="T11" fmla="*/ 70 h 72"/>
                <a:gd name="T12" fmla="*/ 2 w 41"/>
                <a:gd name="T13" fmla="*/ 72 h 72"/>
                <a:gd name="T14" fmla="*/ 20 w 41"/>
                <a:gd name="T15" fmla="*/ 68 h 72"/>
                <a:gd name="T16" fmla="*/ 41 w 41"/>
                <a:gd name="T17" fmla="*/ 61 h 72"/>
                <a:gd name="T18" fmla="*/ 32 w 41"/>
                <a:gd name="T19" fmla="*/ 6 h 72"/>
                <a:gd name="T20" fmla="*/ 10 w 41"/>
                <a:gd name="T21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1" h="72">
                  <a:moveTo>
                    <a:pt x="10" y="0"/>
                  </a:moveTo>
                  <a:cubicBezTo>
                    <a:pt x="6" y="24"/>
                    <a:pt x="9" y="33"/>
                    <a:pt x="8" y="43"/>
                  </a:cubicBezTo>
                  <a:cubicBezTo>
                    <a:pt x="8" y="43"/>
                    <a:pt x="8" y="43"/>
                    <a:pt x="8" y="43"/>
                  </a:cubicBezTo>
                  <a:cubicBezTo>
                    <a:pt x="21" y="46"/>
                    <a:pt x="33" y="53"/>
                    <a:pt x="37" y="61"/>
                  </a:cubicBezTo>
                  <a:cubicBezTo>
                    <a:pt x="24" y="57"/>
                    <a:pt x="15" y="53"/>
                    <a:pt x="5" y="51"/>
                  </a:cubicBezTo>
                  <a:cubicBezTo>
                    <a:pt x="3" y="57"/>
                    <a:pt x="0" y="63"/>
                    <a:pt x="1" y="70"/>
                  </a:cubicBezTo>
                  <a:cubicBezTo>
                    <a:pt x="1" y="71"/>
                    <a:pt x="1" y="71"/>
                    <a:pt x="2" y="72"/>
                  </a:cubicBezTo>
                  <a:cubicBezTo>
                    <a:pt x="20" y="68"/>
                    <a:pt x="20" y="68"/>
                    <a:pt x="20" y="68"/>
                  </a:cubicBezTo>
                  <a:cubicBezTo>
                    <a:pt x="41" y="61"/>
                    <a:pt x="41" y="61"/>
                    <a:pt x="41" y="61"/>
                  </a:cubicBezTo>
                  <a:cubicBezTo>
                    <a:pt x="32" y="6"/>
                    <a:pt x="32" y="6"/>
                    <a:pt x="32" y="6"/>
                  </a:cubicBezTo>
                  <a:cubicBezTo>
                    <a:pt x="10" y="0"/>
                    <a:pt x="10" y="0"/>
                    <a:pt x="1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0" name="Freeform 88"/>
            <p:cNvSpPr>
              <a:spLocks noEditPoints="1"/>
            </p:cNvSpPr>
            <p:nvPr/>
          </p:nvSpPr>
          <p:spPr bwMode="auto">
            <a:xfrm>
              <a:off x="802507" y="2125225"/>
              <a:ext cx="394928" cy="1382650"/>
            </a:xfrm>
            <a:custGeom>
              <a:avLst/>
              <a:gdLst>
                <a:gd name="T0" fmla="*/ 227 w 462"/>
                <a:gd name="T1" fmla="*/ 1607 h 1618"/>
                <a:gd name="T2" fmla="*/ 387 w 462"/>
                <a:gd name="T3" fmla="*/ 488 h 1618"/>
                <a:gd name="T4" fmla="*/ 393 w 462"/>
                <a:gd name="T5" fmla="*/ 524 h 1618"/>
                <a:gd name="T6" fmla="*/ 400 w 462"/>
                <a:gd name="T7" fmla="*/ 539 h 1618"/>
                <a:gd name="T8" fmla="*/ 428 w 462"/>
                <a:gd name="T9" fmla="*/ 624 h 1618"/>
                <a:gd name="T10" fmla="*/ 462 w 462"/>
                <a:gd name="T11" fmla="*/ 634 h 1618"/>
                <a:gd name="T12" fmla="*/ 299 w 462"/>
                <a:gd name="T13" fmla="*/ 639 h 1618"/>
                <a:gd name="T14" fmla="*/ 288 w 462"/>
                <a:gd name="T15" fmla="*/ 640 h 1618"/>
                <a:gd name="T16" fmla="*/ 294 w 462"/>
                <a:gd name="T17" fmla="*/ 640 h 1618"/>
                <a:gd name="T18" fmla="*/ 180 w 462"/>
                <a:gd name="T19" fmla="*/ 619 h 1618"/>
                <a:gd name="T20" fmla="*/ 107 w 462"/>
                <a:gd name="T21" fmla="*/ 556 h 1618"/>
                <a:gd name="T22" fmla="*/ 113 w 462"/>
                <a:gd name="T23" fmla="*/ 498 h 1618"/>
                <a:gd name="T24" fmla="*/ 108 w 462"/>
                <a:gd name="T25" fmla="*/ 556 h 1618"/>
                <a:gd name="T26" fmla="*/ 220 w 462"/>
                <a:gd name="T27" fmla="*/ 28 h 1618"/>
                <a:gd name="T28" fmla="*/ 211 w 462"/>
                <a:gd name="T29" fmla="*/ 100 h 1618"/>
                <a:gd name="T30" fmla="*/ 217 w 462"/>
                <a:gd name="T31" fmla="*/ 148 h 1618"/>
                <a:gd name="T32" fmla="*/ 220 w 462"/>
                <a:gd name="T33" fmla="*/ 147 h 1618"/>
                <a:gd name="T34" fmla="*/ 239 w 462"/>
                <a:gd name="T35" fmla="*/ 272 h 1618"/>
                <a:gd name="T36" fmla="*/ 211 w 462"/>
                <a:gd name="T37" fmla="*/ 242 h 1618"/>
                <a:gd name="T38" fmla="*/ 98 w 462"/>
                <a:gd name="T39" fmla="*/ 279 h 1618"/>
                <a:gd name="T40" fmla="*/ 1 w 462"/>
                <a:gd name="T41" fmla="*/ 536 h 1618"/>
                <a:gd name="T42" fmla="*/ 59 w 462"/>
                <a:gd name="T43" fmla="*/ 847 h 1618"/>
                <a:gd name="T44" fmla="*/ 61 w 462"/>
                <a:gd name="T45" fmla="*/ 845 h 1618"/>
                <a:gd name="T46" fmla="*/ 61 w 462"/>
                <a:gd name="T47" fmla="*/ 1044 h 1618"/>
                <a:gd name="T48" fmla="*/ 118 w 462"/>
                <a:gd name="T49" fmla="*/ 1461 h 1618"/>
                <a:gd name="T50" fmla="*/ 175 w 462"/>
                <a:gd name="T51" fmla="*/ 1542 h 1618"/>
                <a:gd name="T52" fmla="*/ 217 w 462"/>
                <a:gd name="T53" fmla="*/ 1451 h 1618"/>
                <a:gd name="T54" fmla="*/ 178 w 462"/>
                <a:gd name="T55" fmla="*/ 1229 h 1618"/>
                <a:gd name="T56" fmla="*/ 232 w 462"/>
                <a:gd name="T57" fmla="*/ 1165 h 1618"/>
                <a:gd name="T58" fmla="*/ 234 w 462"/>
                <a:gd name="T59" fmla="*/ 1521 h 1618"/>
                <a:gd name="T60" fmla="*/ 293 w 462"/>
                <a:gd name="T61" fmla="*/ 1521 h 1618"/>
                <a:gd name="T62" fmla="*/ 317 w 462"/>
                <a:gd name="T63" fmla="*/ 1448 h 1618"/>
                <a:gd name="T64" fmla="*/ 374 w 462"/>
                <a:gd name="T65" fmla="*/ 869 h 1618"/>
                <a:gd name="T66" fmla="*/ 390 w 462"/>
                <a:gd name="T67" fmla="*/ 716 h 1618"/>
                <a:gd name="T68" fmla="*/ 305 w 462"/>
                <a:gd name="T69" fmla="*/ 464 h 1618"/>
                <a:gd name="T70" fmla="*/ 319 w 462"/>
                <a:gd name="T71" fmla="*/ 406 h 1618"/>
                <a:gd name="T72" fmla="*/ 385 w 462"/>
                <a:gd name="T73" fmla="*/ 353 h 1618"/>
                <a:gd name="T74" fmla="*/ 413 w 462"/>
                <a:gd name="T75" fmla="*/ 314 h 1618"/>
                <a:gd name="T76" fmla="*/ 347 w 462"/>
                <a:gd name="T77" fmla="*/ 250 h 1618"/>
                <a:gd name="T78" fmla="*/ 280 w 462"/>
                <a:gd name="T79" fmla="*/ 299 h 1618"/>
                <a:gd name="T80" fmla="*/ 330 w 462"/>
                <a:gd name="T81" fmla="*/ 220 h 1618"/>
                <a:gd name="T82" fmla="*/ 347 w 462"/>
                <a:gd name="T83" fmla="*/ 160 h 1618"/>
                <a:gd name="T84" fmla="*/ 359 w 462"/>
                <a:gd name="T85" fmla="*/ 111 h 1618"/>
                <a:gd name="T86" fmla="*/ 288 w 462"/>
                <a:gd name="T87" fmla="*/ 0 h 16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462" h="1618">
                  <a:moveTo>
                    <a:pt x="219" y="1570"/>
                  </a:moveTo>
                  <a:cubicBezTo>
                    <a:pt x="213" y="1592"/>
                    <a:pt x="209" y="1611"/>
                    <a:pt x="228" y="1618"/>
                  </a:cubicBezTo>
                  <a:cubicBezTo>
                    <a:pt x="228" y="1614"/>
                    <a:pt x="227" y="1611"/>
                    <a:pt x="227" y="1607"/>
                  </a:cubicBezTo>
                  <a:cubicBezTo>
                    <a:pt x="226" y="1596"/>
                    <a:pt x="222" y="1583"/>
                    <a:pt x="219" y="1570"/>
                  </a:cubicBezTo>
                  <a:moveTo>
                    <a:pt x="427" y="455"/>
                  </a:moveTo>
                  <a:cubicBezTo>
                    <a:pt x="408" y="481"/>
                    <a:pt x="397" y="480"/>
                    <a:pt x="387" y="488"/>
                  </a:cubicBezTo>
                  <a:cubicBezTo>
                    <a:pt x="388" y="495"/>
                    <a:pt x="399" y="496"/>
                    <a:pt x="400" y="503"/>
                  </a:cubicBezTo>
                  <a:cubicBezTo>
                    <a:pt x="402" y="511"/>
                    <a:pt x="394" y="518"/>
                    <a:pt x="392" y="526"/>
                  </a:cubicBezTo>
                  <a:cubicBezTo>
                    <a:pt x="392" y="526"/>
                    <a:pt x="393" y="525"/>
                    <a:pt x="393" y="524"/>
                  </a:cubicBezTo>
                  <a:cubicBezTo>
                    <a:pt x="393" y="524"/>
                    <a:pt x="393" y="524"/>
                    <a:pt x="393" y="524"/>
                  </a:cubicBezTo>
                  <a:cubicBezTo>
                    <a:pt x="393" y="527"/>
                    <a:pt x="392" y="530"/>
                    <a:pt x="392" y="533"/>
                  </a:cubicBezTo>
                  <a:cubicBezTo>
                    <a:pt x="394" y="536"/>
                    <a:pt x="398" y="535"/>
                    <a:pt x="400" y="539"/>
                  </a:cubicBezTo>
                  <a:cubicBezTo>
                    <a:pt x="403" y="549"/>
                    <a:pt x="392" y="561"/>
                    <a:pt x="397" y="569"/>
                  </a:cubicBezTo>
                  <a:cubicBezTo>
                    <a:pt x="402" y="577"/>
                    <a:pt x="412" y="575"/>
                    <a:pt x="417" y="582"/>
                  </a:cubicBezTo>
                  <a:cubicBezTo>
                    <a:pt x="427" y="595"/>
                    <a:pt x="415" y="613"/>
                    <a:pt x="428" y="624"/>
                  </a:cubicBezTo>
                  <a:cubicBezTo>
                    <a:pt x="432" y="628"/>
                    <a:pt x="440" y="630"/>
                    <a:pt x="446" y="633"/>
                  </a:cubicBezTo>
                  <a:cubicBezTo>
                    <a:pt x="451" y="636"/>
                    <a:pt x="452" y="639"/>
                    <a:pt x="452" y="643"/>
                  </a:cubicBezTo>
                  <a:cubicBezTo>
                    <a:pt x="455" y="640"/>
                    <a:pt x="459" y="637"/>
                    <a:pt x="462" y="634"/>
                  </a:cubicBezTo>
                  <a:cubicBezTo>
                    <a:pt x="436" y="550"/>
                    <a:pt x="457" y="537"/>
                    <a:pt x="427" y="455"/>
                  </a:cubicBezTo>
                  <a:moveTo>
                    <a:pt x="294" y="640"/>
                  </a:moveTo>
                  <a:cubicBezTo>
                    <a:pt x="294" y="640"/>
                    <a:pt x="295" y="640"/>
                    <a:pt x="299" y="639"/>
                  </a:cubicBezTo>
                  <a:cubicBezTo>
                    <a:pt x="315" y="650"/>
                    <a:pt x="331" y="676"/>
                    <a:pt x="332" y="699"/>
                  </a:cubicBezTo>
                  <a:cubicBezTo>
                    <a:pt x="313" y="705"/>
                    <a:pt x="332" y="699"/>
                    <a:pt x="312" y="705"/>
                  </a:cubicBezTo>
                  <a:cubicBezTo>
                    <a:pt x="319" y="690"/>
                    <a:pt x="318" y="662"/>
                    <a:pt x="288" y="640"/>
                  </a:cubicBezTo>
                  <a:cubicBezTo>
                    <a:pt x="290" y="640"/>
                    <a:pt x="292" y="640"/>
                    <a:pt x="293" y="640"/>
                  </a:cubicBezTo>
                  <a:cubicBezTo>
                    <a:pt x="293" y="640"/>
                    <a:pt x="294" y="640"/>
                    <a:pt x="294" y="640"/>
                  </a:cubicBezTo>
                  <a:cubicBezTo>
                    <a:pt x="294" y="640"/>
                    <a:pt x="294" y="640"/>
                    <a:pt x="294" y="640"/>
                  </a:cubicBezTo>
                  <a:moveTo>
                    <a:pt x="165" y="688"/>
                  </a:moveTo>
                  <a:cubicBezTo>
                    <a:pt x="147" y="675"/>
                    <a:pt x="148" y="675"/>
                    <a:pt x="131" y="668"/>
                  </a:cubicBezTo>
                  <a:cubicBezTo>
                    <a:pt x="140" y="649"/>
                    <a:pt x="151" y="625"/>
                    <a:pt x="180" y="619"/>
                  </a:cubicBezTo>
                  <a:cubicBezTo>
                    <a:pt x="187" y="623"/>
                    <a:pt x="186" y="623"/>
                    <a:pt x="193" y="626"/>
                  </a:cubicBezTo>
                  <a:cubicBezTo>
                    <a:pt x="182" y="627"/>
                    <a:pt x="139" y="656"/>
                    <a:pt x="165" y="688"/>
                  </a:cubicBezTo>
                  <a:moveTo>
                    <a:pt x="107" y="556"/>
                  </a:moveTo>
                  <a:cubicBezTo>
                    <a:pt x="105" y="556"/>
                    <a:pt x="103" y="554"/>
                    <a:pt x="103" y="552"/>
                  </a:cubicBezTo>
                  <a:cubicBezTo>
                    <a:pt x="99" y="537"/>
                    <a:pt x="103" y="518"/>
                    <a:pt x="108" y="503"/>
                  </a:cubicBezTo>
                  <a:cubicBezTo>
                    <a:pt x="109" y="501"/>
                    <a:pt x="111" y="498"/>
                    <a:pt x="113" y="498"/>
                  </a:cubicBezTo>
                  <a:cubicBezTo>
                    <a:pt x="113" y="498"/>
                    <a:pt x="113" y="498"/>
                    <a:pt x="113" y="498"/>
                  </a:cubicBezTo>
                  <a:cubicBezTo>
                    <a:pt x="114" y="498"/>
                    <a:pt x="114" y="498"/>
                    <a:pt x="114" y="498"/>
                  </a:cubicBezTo>
                  <a:cubicBezTo>
                    <a:pt x="105" y="521"/>
                    <a:pt x="106" y="543"/>
                    <a:pt x="108" y="556"/>
                  </a:cubicBezTo>
                  <a:cubicBezTo>
                    <a:pt x="107" y="556"/>
                    <a:pt x="107" y="556"/>
                    <a:pt x="107" y="556"/>
                  </a:cubicBezTo>
                  <a:moveTo>
                    <a:pt x="288" y="0"/>
                  </a:moveTo>
                  <a:cubicBezTo>
                    <a:pt x="258" y="0"/>
                    <a:pt x="228" y="16"/>
                    <a:pt x="220" y="28"/>
                  </a:cubicBezTo>
                  <a:cubicBezTo>
                    <a:pt x="209" y="45"/>
                    <a:pt x="211" y="88"/>
                    <a:pt x="216" y="98"/>
                  </a:cubicBezTo>
                  <a:cubicBezTo>
                    <a:pt x="215" y="100"/>
                    <a:pt x="214" y="101"/>
                    <a:pt x="213" y="101"/>
                  </a:cubicBezTo>
                  <a:cubicBezTo>
                    <a:pt x="212" y="101"/>
                    <a:pt x="212" y="100"/>
                    <a:pt x="211" y="100"/>
                  </a:cubicBezTo>
                  <a:cubicBezTo>
                    <a:pt x="210" y="100"/>
                    <a:pt x="209" y="100"/>
                    <a:pt x="209" y="100"/>
                  </a:cubicBezTo>
                  <a:cubicBezTo>
                    <a:pt x="207" y="100"/>
                    <a:pt x="206" y="101"/>
                    <a:pt x="206" y="105"/>
                  </a:cubicBezTo>
                  <a:cubicBezTo>
                    <a:pt x="208" y="142"/>
                    <a:pt x="213" y="148"/>
                    <a:pt x="217" y="148"/>
                  </a:cubicBezTo>
                  <a:cubicBezTo>
                    <a:pt x="217" y="148"/>
                    <a:pt x="218" y="147"/>
                    <a:pt x="219" y="147"/>
                  </a:cubicBezTo>
                  <a:cubicBezTo>
                    <a:pt x="219" y="147"/>
                    <a:pt x="220" y="147"/>
                    <a:pt x="220" y="147"/>
                  </a:cubicBezTo>
                  <a:cubicBezTo>
                    <a:pt x="220" y="147"/>
                    <a:pt x="220" y="147"/>
                    <a:pt x="220" y="147"/>
                  </a:cubicBezTo>
                  <a:cubicBezTo>
                    <a:pt x="226" y="169"/>
                    <a:pt x="231" y="186"/>
                    <a:pt x="225" y="220"/>
                  </a:cubicBezTo>
                  <a:cubicBezTo>
                    <a:pt x="255" y="249"/>
                    <a:pt x="248" y="254"/>
                    <a:pt x="265" y="261"/>
                  </a:cubicBezTo>
                  <a:cubicBezTo>
                    <a:pt x="252" y="261"/>
                    <a:pt x="243" y="262"/>
                    <a:pt x="239" y="272"/>
                  </a:cubicBezTo>
                  <a:cubicBezTo>
                    <a:pt x="235" y="283"/>
                    <a:pt x="249" y="293"/>
                    <a:pt x="250" y="305"/>
                  </a:cubicBezTo>
                  <a:cubicBezTo>
                    <a:pt x="240" y="331"/>
                    <a:pt x="225" y="343"/>
                    <a:pt x="220" y="416"/>
                  </a:cubicBezTo>
                  <a:cubicBezTo>
                    <a:pt x="209" y="364"/>
                    <a:pt x="215" y="300"/>
                    <a:pt x="211" y="242"/>
                  </a:cubicBezTo>
                  <a:cubicBezTo>
                    <a:pt x="211" y="242"/>
                    <a:pt x="211" y="242"/>
                    <a:pt x="211" y="241"/>
                  </a:cubicBezTo>
                  <a:cubicBezTo>
                    <a:pt x="210" y="242"/>
                    <a:pt x="209" y="243"/>
                    <a:pt x="207" y="245"/>
                  </a:cubicBezTo>
                  <a:cubicBezTo>
                    <a:pt x="183" y="254"/>
                    <a:pt x="118" y="270"/>
                    <a:pt x="98" y="279"/>
                  </a:cubicBezTo>
                  <a:cubicBezTo>
                    <a:pt x="97" y="278"/>
                    <a:pt x="96" y="278"/>
                    <a:pt x="95" y="278"/>
                  </a:cubicBezTo>
                  <a:cubicBezTo>
                    <a:pt x="80" y="278"/>
                    <a:pt x="75" y="322"/>
                    <a:pt x="58" y="361"/>
                  </a:cubicBezTo>
                  <a:cubicBezTo>
                    <a:pt x="40" y="402"/>
                    <a:pt x="1" y="527"/>
                    <a:pt x="1" y="536"/>
                  </a:cubicBezTo>
                  <a:cubicBezTo>
                    <a:pt x="1" y="549"/>
                    <a:pt x="0" y="562"/>
                    <a:pt x="3" y="568"/>
                  </a:cubicBezTo>
                  <a:cubicBezTo>
                    <a:pt x="12" y="600"/>
                    <a:pt x="57" y="629"/>
                    <a:pt x="85" y="670"/>
                  </a:cubicBezTo>
                  <a:cubicBezTo>
                    <a:pt x="75" y="713"/>
                    <a:pt x="60" y="840"/>
                    <a:pt x="59" y="847"/>
                  </a:cubicBezTo>
                  <a:cubicBezTo>
                    <a:pt x="60" y="847"/>
                    <a:pt x="60" y="847"/>
                    <a:pt x="60" y="847"/>
                  </a:cubicBezTo>
                  <a:cubicBezTo>
                    <a:pt x="61" y="847"/>
                    <a:pt x="61" y="847"/>
                    <a:pt x="61" y="846"/>
                  </a:cubicBezTo>
                  <a:cubicBezTo>
                    <a:pt x="61" y="846"/>
                    <a:pt x="61" y="845"/>
                    <a:pt x="61" y="845"/>
                  </a:cubicBezTo>
                  <a:cubicBezTo>
                    <a:pt x="61" y="845"/>
                    <a:pt x="61" y="847"/>
                    <a:pt x="63" y="852"/>
                  </a:cubicBezTo>
                  <a:cubicBezTo>
                    <a:pt x="68" y="865"/>
                    <a:pt x="58" y="894"/>
                    <a:pt x="56" y="925"/>
                  </a:cubicBezTo>
                  <a:cubicBezTo>
                    <a:pt x="53" y="957"/>
                    <a:pt x="59" y="1015"/>
                    <a:pt x="61" y="1044"/>
                  </a:cubicBezTo>
                  <a:cubicBezTo>
                    <a:pt x="63" y="1072"/>
                    <a:pt x="57" y="1074"/>
                    <a:pt x="64" y="1125"/>
                  </a:cubicBezTo>
                  <a:cubicBezTo>
                    <a:pt x="73" y="1198"/>
                    <a:pt x="109" y="1410"/>
                    <a:pt x="101" y="1463"/>
                  </a:cubicBezTo>
                  <a:cubicBezTo>
                    <a:pt x="111" y="1462"/>
                    <a:pt x="111" y="1462"/>
                    <a:pt x="118" y="1461"/>
                  </a:cubicBezTo>
                  <a:cubicBezTo>
                    <a:pt x="129" y="1478"/>
                    <a:pt x="77" y="1530"/>
                    <a:pt x="91" y="1560"/>
                  </a:cubicBezTo>
                  <a:cubicBezTo>
                    <a:pt x="92" y="1564"/>
                    <a:pt x="97" y="1565"/>
                    <a:pt x="104" y="1565"/>
                  </a:cubicBezTo>
                  <a:cubicBezTo>
                    <a:pt x="127" y="1565"/>
                    <a:pt x="170" y="1549"/>
                    <a:pt x="175" y="1542"/>
                  </a:cubicBezTo>
                  <a:cubicBezTo>
                    <a:pt x="182" y="1532"/>
                    <a:pt x="170" y="1485"/>
                    <a:pt x="183" y="1477"/>
                  </a:cubicBezTo>
                  <a:cubicBezTo>
                    <a:pt x="195" y="1475"/>
                    <a:pt x="197" y="1476"/>
                    <a:pt x="203" y="1470"/>
                  </a:cubicBezTo>
                  <a:cubicBezTo>
                    <a:pt x="208" y="1464"/>
                    <a:pt x="208" y="1460"/>
                    <a:pt x="217" y="1451"/>
                  </a:cubicBezTo>
                  <a:cubicBezTo>
                    <a:pt x="218" y="1435"/>
                    <a:pt x="201" y="1410"/>
                    <a:pt x="194" y="1388"/>
                  </a:cubicBezTo>
                  <a:cubicBezTo>
                    <a:pt x="188" y="1365"/>
                    <a:pt x="181" y="1342"/>
                    <a:pt x="179" y="1315"/>
                  </a:cubicBezTo>
                  <a:cubicBezTo>
                    <a:pt x="178" y="1289"/>
                    <a:pt x="182" y="1254"/>
                    <a:pt x="178" y="1229"/>
                  </a:cubicBezTo>
                  <a:cubicBezTo>
                    <a:pt x="173" y="1205"/>
                    <a:pt x="166" y="1183"/>
                    <a:pt x="166" y="1173"/>
                  </a:cubicBezTo>
                  <a:cubicBezTo>
                    <a:pt x="168" y="1107"/>
                    <a:pt x="189" y="950"/>
                    <a:pt x="214" y="901"/>
                  </a:cubicBezTo>
                  <a:cubicBezTo>
                    <a:pt x="239" y="903"/>
                    <a:pt x="222" y="1065"/>
                    <a:pt x="232" y="1165"/>
                  </a:cubicBezTo>
                  <a:cubicBezTo>
                    <a:pt x="242" y="1266"/>
                    <a:pt x="217" y="1463"/>
                    <a:pt x="223" y="1492"/>
                  </a:cubicBezTo>
                  <a:cubicBezTo>
                    <a:pt x="226" y="1507"/>
                    <a:pt x="229" y="1495"/>
                    <a:pt x="228" y="1523"/>
                  </a:cubicBezTo>
                  <a:cubicBezTo>
                    <a:pt x="230" y="1522"/>
                    <a:pt x="232" y="1522"/>
                    <a:pt x="234" y="1521"/>
                  </a:cubicBezTo>
                  <a:cubicBezTo>
                    <a:pt x="241" y="1521"/>
                    <a:pt x="247" y="1520"/>
                    <a:pt x="252" y="1520"/>
                  </a:cubicBezTo>
                  <a:cubicBezTo>
                    <a:pt x="265" y="1520"/>
                    <a:pt x="276" y="1522"/>
                    <a:pt x="284" y="1526"/>
                  </a:cubicBezTo>
                  <a:cubicBezTo>
                    <a:pt x="287" y="1524"/>
                    <a:pt x="290" y="1523"/>
                    <a:pt x="293" y="1521"/>
                  </a:cubicBezTo>
                  <a:cubicBezTo>
                    <a:pt x="293" y="1518"/>
                    <a:pt x="293" y="1516"/>
                    <a:pt x="294" y="1514"/>
                  </a:cubicBezTo>
                  <a:cubicBezTo>
                    <a:pt x="307" y="1507"/>
                    <a:pt x="304" y="1513"/>
                    <a:pt x="311" y="1500"/>
                  </a:cubicBezTo>
                  <a:cubicBezTo>
                    <a:pt x="317" y="1488"/>
                    <a:pt x="313" y="1466"/>
                    <a:pt x="317" y="1448"/>
                  </a:cubicBezTo>
                  <a:cubicBezTo>
                    <a:pt x="321" y="1430"/>
                    <a:pt x="327" y="1430"/>
                    <a:pt x="331" y="1402"/>
                  </a:cubicBezTo>
                  <a:cubicBezTo>
                    <a:pt x="336" y="1374"/>
                    <a:pt x="336" y="1264"/>
                    <a:pt x="340" y="1164"/>
                  </a:cubicBezTo>
                  <a:cubicBezTo>
                    <a:pt x="343" y="1111"/>
                    <a:pt x="367" y="946"/>
                    <a:pt x="374" y="869"/>
                  </a:cubicBezTo>
                  <a:cubicBezTo>
                    <a:pt x="375" y="869"/>
                    <a:pt x="375" y="870"/>
                    <a:pt x="376" y="870"/>
                  </a:cubicBezTo>
                  <a:cubicBezTo>
                    <a:pt x="376" y="870"/>
                    <a:pt x="377" y="869"/>
                    <a:pt x="379" y="869"/>
                  </a:cubicBezTo>
                  <a:cubicBezTo>
                    <a:pt x="381" y="833"/>
                    <a:pt x="387" y="822"/>
                    <a:pt x="390" y="716"/>
                  </a:cubicBezTo>
                  <a:cubicBezTo>
                    <a:pt x="389" y="716"/>
                    <a:pt x="389" y="716"/>
                    <a:pt x="388" y="716"/>
                  </a:cubicBezTo>
                  <a:cubicBezTo>
                    <a:pt x="342" y="662"/>
                    <a:pt x="323" y="572"/>
                    <a:pt x="312" y="559"/>
                  </a:cubicBezTo>
                  <a:cubicBezTo>
                    <a:pt x="301" y="546"/>
                    <a:pt x="296" y="496"/>
                    <a:pt x="305" y="464"/>
                  </a:cubicBezTo>
                  <a:cubicBezTo>
                    <a:pt x="309" y="449"/>
                    <a:pt x="323" y="433"/>
                    <a:pt x="339" y="416"/>
                  </a:cubicBezTo>
                  <a:cubicBezTo>
                    <a:pt x="330" y="416"/>
                    <a:pt x="322" y="416"/>
                    <a:pt x="318" y="417"/>
                  </a:cubicBezTo>
                  <a:cubicBezTo>
                    <a:pt x="317" y="415"/>
                    <a:pt x="315" y="414"/>
                    <a:pt x="319" y="406"/>
                  </a:cubicBezTo>
                  <a:cubicBezTo>
                    <a:pt x="319" y="406"/>
                    <a:pt x="319" y="406"/>
                    <a:pt x="319" y="406"/>
                  </a:cubicBezTo>
                  <a:cubicBezTo>
                    <a:pt x="323" y="407"/>
                    <a:pt x="334" y="408"/>
                    <a:pt x="346" y="408"/>
                  </a:cubicBezTo>
                  <a:cubicBezTo>
                    <a:pt x="361" y="392"/>
                    <a:pt x="376" y="374"/>
                    <a:pt x="385" y="353"/>
                  </a:cubicBezTo>
                  <a:cubicBezTo>
                    <a:pt x="387" y="350"/>
                    <a:pt x="397" y="350"/>
                    <a:pt x="401" y="344"/>
                  </a:cubicBezTo>
                  <a:cubicBezTo>
                    <a:pt x="404" y="337"/>
                    <a:pt x="397" y="326"/>
                    <a:pt x="400" y="323"/>
                  </a:cubicBezTo>
                  <a:cubicBezTo>
                    <a:pt x="404" y="319"/>
                    <a:pt x="410" y="318"/>
                    <a:pt x="413" y="314"/>
                  </a:cubicBezTo>
                  <a:cubicBezTo>
                    <a:pt x="420" y="304"/>
                    <a:pt x="411" y="297"/>
                    <a:pt x="418" y="287"/>
                  </a:cubicBezTo>
                  <a:cubicBezTo>
                    <a:pt x="418" y="287"/>
                    <a:pt x="418" y="287"/>
                    <a:pt x="418" y="287"/>
                  </a:cubicBezTo>
                  <a:cubicBezTo>
                    <a:pt x="394" y="272"/>
                    <a:pt x="366" y="254"/>
                    <a:pt x="347" y="250"/>
                  </a:cubicBezTo>
                  <a:cubicBezTo>
                    <a:pt x="343" y="249"/>
                    <a:pt x="336" y="243"/>
                    <a:pt x="332" y="234"/>
                  </a:cubicBezTo>
                  <a:cubicBezTo>
                    <a:pt x="322" y="293"/>
                    <a:pt x="288" y="351"/>
                    <a:pt x="277" y="416"/>
                  </a:cubicBezTo>
                  <a:cubicBezTo>
                    <a:pt x="275" y="380"/>
                    <a:pt x="278" y="339"/>
                    <a:pt x="280" y="299"/>
                  </a:cubicBezTo>
                  <a:cubicBezTo>
                    <a:pt x="283" y="287"/>
                    <a:pt x="292" y="281"/>
                    <a:pt x="290" y="273"/>
                  </a:cubicBezTo>
                  <a:cubicBezTo>
                    <a:pt x="288" y="264"/>
                    <a:pt x="277" y="269"/>
                    <a:pt x="271" y="263"/>
                  </a:cubicBezTo>
                  <a:cubicBezTo>
                    <a:pt x="285" y="256"/>
                    <a:pt x="308" y="239"/>
                    <a:pt x="330" y="220"/>
                  </a:cubicBezTo>
                  <a:cubicBezTo>
                    <a:pt x="329" y="204"/>
                    <a:pt x="335" y="183"/>
                    <a:pt x="341" y="165"/>
                  </a:cubicBezTo>
                  <a:cubicBezTo>
                    <a:pt x="342" y="160"/>
                    <a:pt x="343" y="159"/>
                    <a:pt x="345" y="159"/>
                  </a:cubicBezTo>
                  <a:cubicBezTo>
                    <a:pt x="345" y="159"/>
                    <a:pt x="346" y="159"/>
                    <a:pt x="347" y="160"/>
                  </a:cubicBezTo>
                  <a:cubicBezTo>
                    <a:pt x="348" y="160"/>
                    <a:pt x="349" y="161"/>
                    <a:pt x="350" y="161"/>
                  </a:cubicBezTo>
                  <a:cubicBezTo>
                    <a:pt x="354" y="161"/>
                    <a:pt x="359" y="155"/>
                    <a:pt x="367" y="123"/>
                  </a:cubicBezTo>
                  <a:cubicBezTo>
                    <a:pt x="371" y="108"/>
                    <a:pt x="356" y="118"/>
                    <a:pt x="359" y="111"/>
                  </a:cubicBezTo>
                  <a:cubicBezTo>
                    <a:pt x="366" y="76"/>
                    <a:pt x="382" y="40"/>
                    <a:pt x="344" y="34"/>
                  </a:cubicBezTo>
                  <a:cubicBezTo>
                    <a:pt x="329" y="6"/>
                    <a:pt x="308" y="0"/>
                    <a:pt x="288" y="0"/>
                  </a:cubicBezTo>
                  <a:cubicBezTo>
                    <a:pt x="288" y="0"/>
                    <a:pt x="288" y="0"/>
                    <a:pt x="288" y="0"/>
                  </a:cubicBezTo>
                  <a:cubicBezTo>
                    <a:pt x="288" y="0"/>
                    <a:pt x="288" y="0"/>
                    <a:pt x="288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1" name="Freeform 89"/>
            <p:cNvSpPr>
              <a:spLocks/>
            </p:cNvSpPr>
            <p:nvPr/>
          </p:nvSpPr>
          <p:spPr bwMode="auto">
            <a:xfrm>
              <a:off x="1054264" y="3470070"/>
              <a:ext cx="12065" cy="28956"/>
            </a:xfrm>
            <a:custGeom>
              <a:avLst/>
              <a:gdLst>
                <a:gd name="T0" fmla="*/ 13 w 14"/>
                <a:gd name="T1" fmla="*/ 0 h 34"/>
                <a:gd name="T2" fmla="*/ 11 w 14"/>
                <a:gd name="T3" fmla="*/ 0 h 34"/>
                <a:gd name="T4" fmla="*/ 0 w 14"/>
                <a:gd name="T5" fmla="*/ 34 h 34"/>
                <a:gd name="T6" fmla="*/ 12 w 14"/>
                <a:gd name="T7" fmla="*/ 18 h 34"/>
                <a:gd name="T8" fmla="*/ 13 w 14"/>
                <a:gd name="T9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4" h="34">
                  <a:moveTo>
                    <a:pt x="13" y="0"/>
                  </a:moveTo>
                  <a:cubicBezTo>
                    <a:pt x="12" y="0"/>
                    <a:pt x="11" y="0"/>
                    <a:pt x="11" y="0"/>
                  </a:cubicBezTo>
                  <a:cubicBezTo>
                    <a:pt x="7" y="12"/>
                    <a:pt x="3" y="24"/>
                    <a:pt x="0" y="34"/>
                  </a:cubicBezTo>
                  <a:cubicBezTo>
                    <a:pt x="5" y="29"/>
                    <a:pt x="9" y="24"/>
                    <a:pt x="12" y="18"/>
                  </a:cubicBezTo>
                  <a:cubicBezTo>
                    <a:pt x="14" y="13"/>
                    <a:pt x="14" y="7"/>
                    <a:pt x="1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2" name="Freeform 90"/>
            <p:cNvSpPr>
              <a:spLocks/>
            </p:cNvSpPr>
            <p:nvPr/>
          </p:nvSpPr>
          <p:spPr bwMode="auto">
            <a:xfrm>
              <a:off x="989917" y="3424223"/>
              <a:ext cx="55499" cy="85259"/>
            </a:xfrm>
            <a:custGeom>
              <a:avLst/>
              <a:gdLst>
                <a:gd name="T0" fmla="*/ 33 w 65"/>
                <a:gd name="T1" fmla="*/ 0 h 100"/>
                <a:gd name="T2" fmla="*/ 15 w 65"/>
                <a:gd name="T3" fmla="*/ 1 h 100"/>
                <a:gd name="T4" fmla="*/ 9 w 65"/>
                <a:gd name="T5" fmla="*/ 3 h 100"/>
                <a:gd name="T6" fmla="*/ 8 w 65"/>
                <a:gd name="T7" fmla="*/ 13 h 100"/>
                <a:gd name="T8" fmla="*/ 0 w 65"/>
                <a:gd name="T9" fmla="*/ 50 h 100"/>
                <a:gd name="T10" fmla="*/ 8 w 65"/>
                <a:gd name="T11" fmla="*/ 87 h 100"/>
                <a:gd name="T12" fmla="*/ 9 w 65"/>
                <a:gd name="T13" fmla="*/ 98 h 100"/>
                <a:gd name="T14" fmla="*/ 15 w 65"/>
                <a:gd name="T15" fmla="*/ 99 h 100"/>
                <a:gd name="T16" fmla="*/ 33 w 65"/>
                <a:gd name="T17" fmla="*/ 100 h 100"/>
                <a:gd name="T18" fmla="*/ 65 w 65"/>
                <a:gd name="T19" fmla="*/ 94 h 100"/>
                <a:gd name="T20" fmla="*/ 12 w 65"/>
                <a:gd name="T21" fmla="*/ 54 h 100"/>
                <a:gd name="T22" fmla="*/ 15 w 65"/>
                <a:gd name="T23" fmla="*/ 50 h 100"/>
                <a:gd name="T24" fmla="*/ 12 w 65"/>
                <a:gd name="T25" fmla="*/ 46 h 100"/>
                <a:gd name="T26" fmla="*/ 65 w 65"/>
                <a:gd name="T27" fmla="*/ 6 h 100"/>
                <a:gd name="T28" fmla="*/ 33 w 65"/>
                <a:gd name="T29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65" h="100">
                  <a:moveTo>
                    <a:pt x="33" y="0"/>
                  </a:moveTo>
                  <a:cubicBezTo>
                    <a:pt x="28" y="0"/>
                    <a:pt x="22" y="1"/>
                    <a:pt x="15" y="1"/>
                  </a:cubicBezTo>
                  <a:cubicBezTo>
                    <a:pt x="13" y="2"/>
                    <a:pt x="11" y="2"/>
                    <a:pt x="9" y="3"/>
                  </a:cubicBezTo>
                  <a:cubicBezTo>
                    <a:pt x="9" y="6"/>
                    <a:pt x="8" y="9"/>
                    <a:pt x="8" y="13"/>
                  </a:cubicBezTo>
                  <a:cubicBezTo>
                    <a:pt x="7" y="25"/>
                    <a:pt x="3" y="38"/>
                    <a:pt x="0" y="50"/>
                  </a:cubicBezTo>
                  <a:cubicBezTo>
                    <a:pt x="3" y="63"/>
                    <a:pt x="7" y="76"/>
                    <a:pt x="8" y="87"/>
                  </a:cubicBezTo>
                  <a:cubicBezTo>
                    <a:pt x="8" y="91"/>
                    <a:pt x="9" y="94"/>
                    <a:pt x="9" y="98"/>
                  </a:cubicBezTo>
                  <a:cubicBezTo>
                    <a:pt x="11" y="98"/>
                    <a:pt x="13" y="99"/>
                    <a:pt x="15" y="99"/>
                  </a:cubicBezTo>
                  <a:cubicBezTo>
                    <a:pt x="22" y="100"/>
                    <a:pt x="28" y="100"/>
                    <a:pt x="33" y="100"/>
                  </a:cubicBezTo>
                  <a:cubicBezTo>
                    <a:pt x="46" y="100"/>
                    <a:pt x="57" y="98"/>
                    <a:pt x="65" y="94"/>
                  </a:cubicBezTo>
                  <a:cubicBezTo>
                    <a:pt x="36" y="78"/>
                    <a:pt x="6" y="64"/>
                    <a:pt x="12" y="54"/>
                  </a:cubicBezTo>
                  <a:cubicBezTo>
                    <a:pt x="13" y="53"/>
                    <a:pt x="14" y="51"/>
                    <a:pt x="15" y="50"/>
                  </a:cubicBezTo>
                  <a:cubicBezTo>
                    <a:pt x="14" y="49"/>
                    <a:pt x="13" y="48"/>
                    <a:pt x="12" y="46"/>
                  </a:cubicBezTo>
                  <a:cubicBezTo>
                    <a:pt x="6" y="36"/>
                    <a:pt x="36" y="23"/>
                    <a:pt x="65" y="6"/>
                  </a:cubicBezTo>
                  <a:cubicBezTo>
                    <a:pt x="57" y="2"/>
                    <a:pt x="46" y="0"/>
                    <a:pt x="3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3" name="Freeform 91"/>
            <p:cNvSpPr>
              <a:spLocks/>
            </p:cNvSpPr>
            <p:nvPr/>
          </p:nvSpPr>
          <p:spPr bwMode="auto">
            <a:xfrm>
              <a:off x="994743" y="3466853"/>
              <a:ext cx="69173" cy="37804"/>
            </a:xfrm>
            <a:custGeom>
              <a:avLst/>
              <a:gdLst>
                <a:gd name="T0" fmla="*/ 9 w 81"/>
                <a:gd name="T1" fmla="*/ 0 h 44"/>
                <a:gd name="T2" fmla="*/ 6 w 81"/>
                <a:gd name="T3" fmla="*/ 4 h 44"/>
                <a:gd name="T4" fmla="*/ 59 w 81"/>
                <a:gd name="T5" fmla="*/ 44 h 44"/>
                <a:gd name="T6" fmla="*/ 70 w 81"/>
                <a:gd name="T7" fmla="*/ 38 h 44"/>
                <a:gd name="T8" fmla="*/ 81 w 81"/>
                <a:gd name="T9" fmla="*/ 4 h 44"/>
                <a:gd name="T10" fmla="*/ 40 w 81"/>
                <a:gd name="T11" fmla="*/ 14 h 44"/>
                <a:gd name="T12" fmla="*/ 9 w 81"/>
                <a:gd name="T13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44">
                  <a:moveTo>
                    <a:pt x="9" y="0"/>
                  </a:moveTo>
                  <a:cubicBezTo>
                    <a:pt x="8" y="1"/>
                    <a:pt x="7" y="3"/>
                    <a:pt x="6" y="4"/>
                  </a:cubicBezTo>
                  <a:cubicBezTo>
                    <a:pt x="0" y="14"/>
                    <a:pt x="30" y="28"/>
                    <a:pt x="59" y="44"/>
                  </a:cubicBezTo>
                  <a:cubicBezTo>
                    <a:pt x="63" y="42"/>
                    <a:pt x="67" y="40"/>
                    <a:pt x="70" y="38"/>
                  </a:cubicBezTo>
                  <a:cubicBezTo>
                    <a:pt x="73" y="28"/>
                    <a:pt x="77" y="16"/>
                    <a:pt x="81" y="4"/>
                  </a:cubicBezTo>
                  <a:cubicBezTo>
                    <a:pt x="66" y="10"/>
                    <a:pt x="52" y="14"/>
                    <a:pt x="40" y="14"/>
                  </a:cubicBezTo>
                  <a:cubicBezTo>
                    <a:pt x="27" y="14"/>
                    <a:pt x="16" y="10"/>
                    <a:pt x="9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4" name="Freeform 92"/>
            <p:cNvSpPr>
              <a:spLocks noEditPoints="1"/>
            </p:cNvSpPr>
            <p:nvPr/>
          </p:nvSpPr>
          <p:spPr bwMode="auto">
            <a:xfrm>
              <a:off x="1045416" y="2370546"/>
              <a:ext cx="192236" cy="1064938"/>
            </a:xfrm>
            <a:custGeom>
              <a:avLst/>
              <a:gdLst>
                <a:gd name="T0" fmla="*/ 9 w 225"/>
                <a:gd name="T1" fmla="*/ 1234 h 1246"/>
                <a:gd name="T2" fmla="*/ 0 w 225"/>
                <a:gd name="T3" fmla="*/ 1239 h 1246"/>
                <a:gd name="T4" fmla="*/ 11 w 225"/>
                <a:gd name="T5" fmla="*/ 1246 h 1246"/>
                <a:gd name="T6" fmla="*/ 9 w 225"/>
                <a:gd name="T7" fmla="*/ 1234 h 1246"/>
                <a:gd name="T8" fmla="*/ 134 w 225"/>
                <a:gd name="T9" fmla="*/ 0 h 1246"/>
                <a:gd name="T10" fmla="*/ 134 w 225"/>
                <a:gd name="T11" fmla="*/ 0 h 1246"/>
                <a:gd name="T12" fmla="*/ 129 w 225"/>
                <a:gd name="T13" fmla="*/ 27 h 1246"/>
                <a:gd name="T14" fmla="*/ 116 w 225"/>
                <a:gd name="T15" fmla="*/ 36 h 1246"/>
                <a:gd name="T16" fmla="*/ 117 w 225"/>
                <a:gd name="T17" fmla="*/ 57 h 1246"/>
                <a:gd name="T18" fmla="*/ 101 w 225"/>
                <a:gd name="T19" fmla="*/ 66 h 1246"/>
                <a:gd name="T20" fmla="*/ 62 w 225"/>
                <a:gd name="T21" fmla="*/ 121 h 1246"/>
                <a:gd name="T22" fmla="*/ 74 w 225"/>
                <a:gd name="T23" fmla="*/ 121 h 1246"/>
                <a:gd name="T24" fmla="*/ 103 w 225"/>
                <a:gd name="T25" fmla="*/ 121 h 1246"/>
                <a:gd name="T26" fmla="*/ 103 w 225"/>
                <a:gd name="T27" fmla="*/ 130 h 1246"/>
                <a:gd name="T28" fmla="*/ 58 w 225"/>
                <a:gd name="T29" fmla="*/ 129 h 1246"/>
                <a:gd name="T30" fmla="*/ 55 w 225"/>
                <a:gd name="T31" fmla="*/ 129 h 1246"/>
                <a:gd name="T32" fmla="*/ 21 w 225"/>
                <a:gd name="T33" fmla="*/ 177 h 1246"/>
                <a:gd name="T34" fmla="*/ 28 w 225"/>
                <a:gd name="T35" fmla="*/ 272 h 1246"/>
                <a:gd name="T36" fmla="*/ 104 w 225"/>
                <a:gd name="T37" fmla="*/ 429 h 1246"/>
                <a:gd name="T38" fmla="*/ 106 w 225"/>
                <a:gd name="T39" fmla="*/ 429 h 1246"/>
                <a:gd name="T40" fmla="*/ 106 w 225"/>
                <a:gd name="T41" fmla="*/ 418 h 1246"/>
                <a:gd name="T42" fmla="*/ 111 w 225"/>
                <a:gd name="T43" fmla="*/ 403 h 1246"/>
                <a:gd name="T44" fmla="*/ 168 w 225"/>
                <a:gd name="T45" fmla="*/ 356 h 1246"/>
                <a:gd name="T46" fmla="*/ 162 w 225"/>
                <a:gd name="T47" fmla="*/ 346 h 1246"/>
                <a:gd name="T48" fmla="*/ 144 w 225"/>
                <a:gd name="T49" fmla="*/ 337 h 1246"/>
                <a:gd name="T50" fmla="*/ 133 w 225"/>
                <a:gd name="T51" fmla="*/ 295 h 1246"/>
                <a:gd name="T52" fmla="*/ 113 w 225"/>
                <a:gd name="T53" fmla="*/ 282 h 1246"/>
                <a:gd name="T54" fmla="*/ 116 w 225"/>
                <a:gd name="T55" fmla="*/ 252 h 1246"/>
                <a:gd name="T56" fmla="*/ 108 w 225"/>
                <a:gd name="T57" fmla="*/ 246 h 1246"/>
                <a:gd name="T58" fmla="*/ 107 w 225"/>
                <a:gd name="T59" fmla="*/ 285 h 1246"/>
                <a:gd name="T60" fmla="*/ 102 w 225"/>
                <a:gd name="T61" fmla="*/ 294 h 1246"/>
                <a:gd name="T62" fmla="*/ 101 w 225"/>
                <a:gd name="T63" fmla="*/ 294 h 1246"/>
                <a:gd name="T64" fmla="*/ 108 w 225"/>
                <a:gd name="T65" fmla="*/ 239 h 1246"/>
                <a:gd name="T66" fmla="*/ 116 w 225"/>
                <a:gd name="T67" fmla="*/ 216 h 1246"/>
                <a:gd name="T68" fmla="*/ 103 w 225"/>
                <a:gd name="T69" fmla="*/ 201 h 1246"/>
                <a:gd name="T70" fmla="*/ 143 w 225"/>
                <a:gd name="T71" fmla="*/ 168 h 1246"/>
                <a:gd name="T72" fmla="*/ 178 w 225"/>
                <a:gd name="T73" fmla="*/ 347 h 1246"/>
                <a:gd name="T74" fmla="*/ 203 w 225"/>
                <a:gd name="T75" fmla="*/ 310 h 1246"/>
                <a:gd name="T76" fmla="*/ 185 w 225"/>
                <a:gd name="T77" fmla="*/ 38 h 1246"/>
                <a:gd name="T78" fmla="*/ 178 w 225"/>
                <a:gd name="T79" fmla="*/ 25 h 1246"/>
                <a:gd name="T80" fmla="*/ 176 w 225"/>
                <a:gd name="T81" fmla="*/ 25 h 1246"/>
                <a:gd name="T82" fmla="*/ 134 w 225"/>
                <a:gd name="T83" fmla="*/ 0 h 12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225" h="1246">
                  <a:moveTo>
                    <a:pt x="9" y="1234"/>
                  </a:moveTo>
                  <a:cubicBezTo>
                    <a:pt x="6" y="1236"/>
                    <a:pt x="3" y="1237"/>
                    <a:pt x="0" y="1239"/>
                  </a:cubicBezTo>
                  <a:cubicBezTo>
                    <a:pt x="4" y="1241"/>
                    <a:pt x="8" y="1243"/>
                    <a:pt x="11" y="1246"/>
                  </a:cubicBezTo>
                  <a:cubicBezTo>
                    <a:pt x="10" y="1241"/>
                    <a:pt x="9" y="1237"/>
                    <a:pt x="9" y="1234"/>
                  </a:cubicBezTo>
                  <a:moveTo>
                    <a:pt x="134" y="0"/>
                  </a:moveTo>
                  <a:cubicBezTo>
                    <a:pt x="134" y="0"/>
                    <a:pt x="134" y="0"/>
                    <a:pt x="134" y="0"/>
                  </a:cubicBezTo>
                  <a:cubicBezTo>
                    <a:pt x="127" y="10"/>
                    <a:pt x="136" y="17"/>
                    <a:pt x="129" y="27"/>
                  </a:cubicBezTo>
                  <a:cubicBezTo>
                    <a:pt x="126" y="31"/>
                    <a:pt x="120" y="32"/>
                    <a:pt x="116" y="36"/>
                  </a:cubicBezTo>
                  <a:cubicBezTo>
                    <a:pt x="113" y="39"/>
                    <a:pt x="120" y="50"/>
                    <a:pt x="117" y="57"/>
                  </a:cubicBezTo>
                  <a:cubicBezTo>
                    <a:pt x="113" y="63"/>
                    <a:pt x="103" y="63"/>
                    <a:pt x="101" y="66"/>
                  </a:cubicBezTo>
                  <a:cubicBezTo>
                    <a:pt x="92" y="87"/>
                    <a:pt x="77" y="105"/>
                    <a:pt x="62" y="121"/>
                  </a:cubicBezTo>
                  <a:cubicBezTo>
                    <a:pt x="66" y="121"/>
                    <a:pt x="70" y="121"/>
                    <a:pt x="74" y="121"/>
                  </a:cubicBezTo>
                  <a:cubicBezTo>
                    <a:pt x="86" y="121"/>
                    <a:pt x="98" y="121"/>
                    <a:pt x="103" y="121"/>
                  </a:cubicBezTo>
                  <a:cubicBezTo>
                    <a:pt x="105" y="124"/>
                    <a:pt x="103" y="130"/>
                    <a:pt x="103" y="130"/>
                  </a:cubicBezTo>
                  <a:cubicBezTo>
                    <a:pt x="103" y="130"/>
                    <a:pt x="78" y="129"/>
                    <a:pt x="58" y="129"/>
                  </a:cubicBezTo>
                  <a:cubicBezTo>
                    <a:pt x="57" y="129"/>
                    <a:pt x="56" y="129"/>
                    <a:pt x="55" y="129"/>
                  </a:cubicBezTo>
                  <a:cubicBezTo>
                    <a:pt x="39" y="146"/>
                    <a:pt x="25" y="162"/>
                    <a:pt x="21" y="177"/>
                  </a:cubicBezTo>
                  <a:cubicBezTo>
                    <a:pt x="12" y="209"/>
                    <a:pt x="17" y="259"/>
                    <a:pt x="28" y="272"/>
                  </a:cubicBezTo>
                  <a:cubicBezTo>
                    <a:pt x="39" y="285"/>
                    <a:pt x="58" y="375"/>
                    <a:pt x="104" y="429"/>
                  </a:cubicBezTo>
                  <a:cubicBezTo>
                    <a:pt x="105" y="429"/>
                    <a:pt x="105" y="429"/>
                    <a:pt x="106" y="429"/>
                  </a:cubicBezTo>
                  <a:cubicBezTo>
                    <a:pt x="106" y="425"/>
                    <a:pt x="106" y="422"/>
                    <a:pt x="106" y="418"/>
                  </a:cubicBezTo>
                  <a:cubicBezTo>
                    <a:pt x="116" y="416"/>
                    <a:pt x="122" y="415"/>
                    <a:pt x="111" y="403"/>
                  </a:cubicBezTo>
                  <a:cubicBezTo>
                    <a:pt x="127" y="386"/>
                    <a:pt x="149" y="372"/>
                    <a:pt x="168" y="356"/>
                  </a:cubicBezTo>
                  <a:cubicBezTo>
                    <a:pt x="168" y="352"/>
                    <a:pt x="167" y="349"/>
                    <a:pt x="162" y="346"/>
                  </a:cubicBezTo>
                  <a:cubicBezTo>
                    <a:pt x="156" y="343"/>
                    <a:pt x="148" y="341"/>
                    <a:pt x="144" y="337"/>
                  </a:cubicBezTo>
                  <a:cubicBezTo>
                    <a:pt x="131" y="326"/>
                    <a:pt x="143" y="308"/>
                    <a:pt x="133" y="295"/>
                  </a:cubicBezTo>
                  <a:cubicBezTo>
                    <a:pt x="128" y="288"/>
                    <a:pt x="118" y="290"/>
                    <a:pt x="113" y="282"/>
                  </a:cubicBezTo>
                  <a:cubicBezTo>
                    <a:pt x="108" y="274"/>
                    <a:pt x="119" y="262"/>
                    <a:pt x="116" y="252"/>
                  </a:cubicBezTo>
                  <a:cubicBezTo>
                    <a:pt x="114" y="248"/>
                    <a:pt x="110" y="249"/>
                    <a:pt x="108" y="246"/>
                  </a:cubicBezTo>
                  <a:cubicBezTo>
                    <a:pt x="106" y="264"/>
                    <a:pt x="107" y="285"/>
                    <a:pt x="107" y="285"/>
                  </a:cubicBezTo>
                  <a:cubicBezTo>
                    <a:pt x="107" y="285"/>
                    <a:pt x="105" y="294"/>
                    <a:pt x="102" y="294"/>
                  </a:cubicBezTo>
                  <a:cubicBezTo>
                    <a:pt x="102" y="294"/>
                    <a:pt x="102" y="294"/>
                    <a:pt x="101" y="294"/>
                  </a:cubicBezTo>
                  <a:cubicBezTo>
                    <a:pt x="97" y="284"/>
                    <a:pt x="99" y="255"/>
                    <a:pt x="108" y="239"/>
                  </a:cubicBezTo>
                  <a:cubicBezTo>
                    <a:pt x="110" y="231"/>
                    <a:pt x="118" y="224"/>
                    <a:pt x="116" y="216"/>
                  </a:cubicBezTo>
                  <a:cubicBezTo>
                    <a:pt x="115" y="209"/>
                    <a:pt x="104" y="208"/>
                    <a:pt x="103" y="201"/>
                  </a:cubicBezTo>
                  <a:cubicBezTo>
                    <a:pt x="113" y="193"/>
                    <a:pt x="124" y="194"/>
                    <a:pt x="143" y="168"/>
                  </a:cubicBezTo>
                  <a:cubicBezTo>
                    <a:pt x="173" y="250"/>
                    <a:pt x="152" y="263"/>
                    <a:pt x="178" y="347"/>
                  </a:cubicBezTo>
                  <a:cubicBezTo>
                    <a:pt x="189" y="336"/>
                    <a:pt x="198" y="324"/>
                    <a:pt x="203" y="310"/>
                  </a:cubicBezTo>
                  <a:cubicBezTo>
                    <a:pt x="225" y="251"/>
                    <a:pt x="177" y="102"/>
                    <a:pt x="185" y="38"/>
                  </a:cubicBezTo>
                  <a:cubicBezTo>
                    <a:pt x="186" y="30"/>
                    <a:pt x="182" y="25"/>
                    <a:pt x="178" y="25"/>
                  </a:cubicBezTo>
                  <a:cubicBezTo>
                    <a:pt x="177" y="25"/>
                    <a:pt x="176" y="25"/>
                    <a:pt x="176" y="25"/>
                  </a:cubicBezTo>
                  <a:cubicBezTo>
                    <a:pt x="167" y="22"/>
                    <a:pt x="151" y="11"/>
                    <a:pt x="13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5" name="Freeform 93"/>
            <p:cNvSpPr>
              <a:spLocks/>
            </p:cNvSpPr>
            <p:nvPr/>
          </p:nvSpPr>
          <p:spPr bwMode="auto">
            <a:xfrm>
              <a:off x="1063916" y="3466853"/>
              <a:ext cx="1609" cy="3217"/>
            </a:xfrm>
            <a:custGeom>
              <a:avLst/>
              <a:gdLst>
                <a:gd name="T0" fmla="*/ 1 w 2"/>
                <a:gd name="T1" fmla="*/ 0 h 4"/>
                <a:gd name="T2" fmla="*/ 0 w 2"/>
                <a:gd name="T3" fmla="*/ 4 h 4"/>
                <a:gd name="T4" fmla="*/ 2 w 2"/>
                <a:gd name="T5" fmla="*/ 4 h 4"/>
                <a:gd name="T6" fmla="*/ 1 w 2"/>
                <a:gd name="T7" fmla="*/ 0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" h="4">
                  <a:moveTo>
                    <a:pt x="1" y="0"/>
                  </a:moveTo>
                  <a:cubicBezTo>
                    <a:pt x="0" y="2"/>
                    <a:pt x="0" y="3"/>
                    <a:pt x="0" y="4"/>
                  </a:cubicBezTo>
                  <a:cubicBezTo>
                    <a:pt x="0" y="4"/>
                    <a:pt x="1" y="4"/>
                    <a:pt x="2" y="4"/>
                  </a:cubicBezTo>
                  <a:cubicBezTo>
                    <a:pt x="1" y="3"/>
                    <a:pt x="1" y="1"/>
                    <a:pt x="1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6" name="Freeform 94"/>
            <p:cNvSpPr>
              <a:spLocks/>
            </p:cNvSpPr>
            <p:nvPr/>
          </p:nvSpPr>
          <p:spPr bwMode="auto">
            <a:xfrm>
              <a:off x="994743" y="3429049"/>
              <a:ext cx="69173" cy="37804"/>
            </a:xfrm>
            <a:custGeom>
              <a:avLst/>
              <a:gdLst>
                <a:gd name="T0" fmla="*/ 59 w 81"/>
                <a:gd name="T1" fmla="*/ 0 h 44"/>
                <a:gd name="T2" fmla="*/ 6 w 81"/>
                <a:gd name="T3" fmla="*/ 40 h 44"/>
                <a:gd name="T4" fmla="*/ 9 w 81"/>
                <a:gd name="T5" fmla="*/ 44 h 44"/>
                <a:gd name="T6" fmla="*/ 40 w 81"/>
                <a:gd name="T7" fmla="*/ 31 h 44"/>
                <a:gd name="T8" fmla="*/ 81 w 81"/>
                <a:gd name="T9" fmla="*/ 40 h 44"/>
                <a:gd name="T10" fmla="*/ 70 w 81"/>
                <a:gd name="T11" fmla="*/ 7 h 44"/>
                <a:gd name="T12" fmla="*/ 59 w 81"/>
                <a:gd name="T13" fmla="*/ 0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1" h="44">
                  <a:moveTo>
                    <a:pt x="59" y="0"/>
                  </a:moveTo>
                  <a:cubicBezTo>
                    <a:pt x="30" y="17"/>
                    <a:pt x="0" y="30"/>
                    <a:pt x="6" y="40"/>
                  </a:cubicBezTo>
                  <a:cubicBezTo>
                    <a:pt x="7" y="42"/>
                    <a:pt x="8" y="43"/>
                    <a:pt x="9" y="44"/>
                  </a:cubicBezTo>
                  <a:cubicBezTo>
                    <a:pt x="16" y="35"/>
                    <a:pt x="27" y="31"/>
                    <a:pt x="40" y="31"/>
                  </a:cubicBezTo>
                  <a:cubicBezTo>
                    <a:pt x="52" y="31"/>
                    <a:pt x="66" y="35"/>
                    <a:pt x="81" y="40"/>
                  </a:cubicBezTo>
                  <a:cubicBezTo>
                    <a:pt x="77" y="29"/>
                    <a:pt x="73" y="17"/>
                    <a:pt x="70" y="7"/>
                  </a:cubicBezTo>
                  <a:cubicBezTo>
                    <a:pt x="67" y="4"/>
                    <a:pt x="63" y="2"/>
                    <a:pt x="59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7" name="Freeform 95"/>
            <p:cNvSpPr>
              <a:spLocks/>
            </p:cNvSpPr>
            <p:nvPr/>
          </p:nvSpPr>
          <p:spPr bwMode="auto">
            <a:xfrm>
              <a:off x="1002786" y="3455592"/>
              <a:ext cx="61934" cy="23326"/>
            </a:xfrm>
            <a:custGeom>
              <a:avLst/>
              <a:gdLst>
                <a:gd name="T0" fmla="*/ 31 w 73"/>
                <a:gd name="T1" fmla="*/ 0 h 27"/>
                <a:gd name="T2" fmla="*/ 0 w 73"/>
                <a:gd name="T3" fmla="*/ 13 h 27"/>
                <a:gd name="T4" fmla="*/ 31 w 73"/>
                <a:gd name="T5" fmla="*/ 27 h 27"/>
                <a:gd name="T6" fmla="*/ 72 w 73"/>
                <a:gd name="T7" fmla="*/ 17 h 27"/>
                <a:gd name="T8" fmla="*/ 73 w 73"/>
                <a:gd name="T9" fmla="*/ 13 h 27"/>
                <a:gd name="T10" fmla="*/ 72 w 73"/>
                <a:gd name="T11" fmla="*/ 9 h 27"/>
                <a:gd name="T12" fmla="*/ 31 w 73"/>
                <a:gd name="T13" fmla="*/ 0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3" h="27">
                  <a:moveTo>
                    <a:pt x="31" y="0"/>
                  </a:moveTo>
                  <a:cubicBezTo>
                    <a:pt x="18" y="0"/>
                    <a:pt x="7" y="4"/>
                    <a:pt x="0" y="13"/>
                  </a:cubicBezTo>
                  <a:cubicBezTo>
                    <a:pt x="7" y="23"/>
                    <a:pt x="18" y="27"/>
                    <a:pt x="31" y="27"/>
                  </a:cubicBezTo>
                  <a:cubicBezTo>
                    <a:pt x="43" y="27"/>
                    <a:pt x="57" y="23"/>
                    <a:pt x="72" y="17"/>
                  </a:cubicBezTo>
                  <a:cubicBezTo>
                    <a:pt x="72" y="16"/>
                    <a:pt x="72" y="15"/>
                    <a:pt x="73" y="13"/>
                  </a:cubicBezTo>
                  <a:cubicBezTo>
                    <a:pt x="72" y="12"/>
                    <a:pt x="72" y="10"/>
                    <a:pt x="72" y="9"/>
                  </a:cubicBezTo>
                  <a:cubicBezTo>
                    <a:pt x="57" y="4"/>
                    <a:pt x="43" y="0"/>
                    <a:pt x="31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8" name="Freeform 96"/>
            <p:cNvSpPr>
              <a:spLocks noEditPoints="1"/>
            </p:cNvSpPr>
            <p:nvPr/>
          </p:nvSpPr>
          <p:spPr bwMode="auto">
            <a:xfrm>
              <a:off x="2459434" y="2125225"/>
              <a:ext cx="485817" cy="1368976"/>
            </a:xfrm>
            <a:custGeom>
              <a:avLst/>
              <a:gdLst>
                <a:gd name="T0" fmla="*/ 300 w 568"/>
                <a:gd name="T1" fmla="*/ 1589 h 1602"/>
                <a:gd name="T2" fmla="*/ 227 w 568"/>
                <a:gd name="T3" fmla="*/ 1602 h 1602"/>
                <a:gd name="T4" fmla="*/ 78 w 568"/>
                <a:gd name="T5" fmla="*/ 968 h 1602"/>
                <a:gd name="T6" fmla="*/ 87 w 568"/>
                <a:gd name="T7" fmla="*/ 1022 h 1602"/>
                <a:gd name="T8" fmla="*/ 90 w 568"/>
                <a:gd name="T9" fmla="*/ 977 h 1602"/>
                <a:gd name="T10" fmla="*/ 86 w 568"/>
                <a:gd name="T11" fmla="*/ 941 h 1602"/>
                <a:gd name="T12" fmla="*/ 85 w 568"/>
                <a:gd name="T13" fmla="*/ 941 h 1602"/>
                <a:gd name="T14" fmla="*/ 430 w 568"/>
                <a:gd name="T15" fmla="*/ 711 h 1602"/>
                <a:gd name="T16" fmla="*/ 432 w 568"/>
                <a:gd name="T17" fmla="*/ 700 h 1602"/>
                <a:gd name="T18" fmla="*/ 467 w 568"/>
                <a:gd name="T19" fmla="*/ 579 h 1602"/>
                <a:gd name="T20" fmla="*/ 518 w 568"/>
                <a:gd name="T21" fmla="*/ 576 h 1602"/>
                <a:gd name="T22" fmla="*/ 527 w 568"/>
                <a:gd name="T23" fmla="*/ 575 h 1602"/>
                <a:gd name="T24" fmla="*/ 522 w 568"/>
                <a:gd name="T25" fmla="*/ 510 h 1602"/>
                <a:gd name="T26" fmla="*/ 494 w 568"/>
                <a:gd name="T27" fmla="*/ 359 h 1602"/>
                <a:gd name="T28" fmla="*/ 566 w 568"/>
                <a:gd name="T29" fmla="*/ 676 h 1602"/>
                <a:gd name="T30" fmla="*/ 523 w 568"/>
                <a:gd name="T31" fmla="*/ 435 h 1602"/>
                <a:gd name="T32" fmla="*/ 225 w 568"/>
                <a:gd name="T33" fmla="*/ 258 h 1602"/>
                <a:gd name="T34" fmla="*/ 305 w 568"/>
                <a:gd name="T35" fmla="*/ 264 h 1602"/>
                <a:gd name="T36" fmla="*/ 290 w 568"/>
                <a:gd name="T37" fmla="*/ 334 h 1602"/>
                <a:gd name="T38" fmla="*/ 139 w 568"/>
                <a:gd name="T39" fmla="*/ 214 h 1602"/>
                <a:gd name="T40" fmla="*/ 198 w 568"/>
                <a:gd name="T41" fmla="*/ 192 h 1602"/>
                <a:gd name="T42" fmla="*/ 111 w 568"/>
                <a:gd name="T43" fmla="*/ 271 h 1602"/>
                <a:gd name="T44" fmla="*/ 164 w 568"/>
                <a:gd name="T45" fmla="*/ 107 h 1602"/>
                <a:gd name="T46" fmla="*/ 135 w 568"/>
                <a:gd name="T47" fmla="*/ 158 h 1602"/>
                <a:gd name="T48" fmla="*/ 239 w 568"/>
                <a:gd name="T49" fmla="*/ 0 h 1602"/>
                <a:gd name="T50" fmla="*/ 166 w 568"/>
                <a:gd name="T51" fmla="*/ 85 h 1602"/>
                <a:gd name="T52" fmla="*/ 154 w 568"/>
                <a:gd name="T53" fmla="*/ 81 h 1602"/>
                <a:gd name="T54" fmla="*/ 139 w 568"/>
                <a:gd name="T55" fmla="*/ 81 h 1602"/>
                <a:gd name="T56" fmla="*/ 87 w 568"/>
                <a:gd name="T57" fmla="*/ 114 h 1602"/>
                <a:gd name="T58" fmla="*/ 27 w 568"/>
                <a:gd name="T59" fmla="*/ 255 h 1602"/>
                <a:gd name="T60" fmla="*/ 69 w 568"/>
                <a:gd name="T61" fmla="*/ 441 h 1602"/>
                <a:gd name="T62" fmla="*/ 93 w 568"/>
                <a:gd name="T63" fmla="*/ 734 h 1602"/>
                <a:gd name="T64" fmla="*/ 87 w 568"/>
                <a:gd name="T65" fmla="*/ 891 h 1602"/>
                <a:gd name="T66" fmla="*/ 177 w 568"/>
                <a:gd name="T67" fmla="*/ 1137 h 1602"/>
                <a:gd name="T68" fmla="*/ 170 w 568"/>
                <a:gd name="T69" fmla="*/ 1135 h 1602"/>
                <a:gd name="T70" fmla="*/ 178 w 568"/>
                <a:gd name="T71" fmla="*/ 1174 h 1602"/>
                <a:gd name="T72" fmla="*/ 200 w 568"/>
                <a:gd name="T73" fmla="*/ 1403 h 1602"/>
                <a:gd name="T74" fmla="*/ 216 w 568"/>
                <a:gd name="T75" fmla="*/ 1460 h 1602"/>
                <a:gd name="T76" fmla="*/ 224 w 568"/>
                <a:gd name="T77" fmla="*/ 1522 h 1602"/>
                <a:gd name="T78" fmla="*/ 228 w 568"/>
                <a:gd name="T79" fmla="*/ 1538 h 1602"/>
                <a:gd name="T80" fmla="*/ 268 w 568"/>
                <a:gd name="T81" fmla="*/ 1521 h 1602"/>
                <a:gd name="T82" fmla="*/ 281 w 568"/>
                <a:gd name="T83" fmla="*/ 1548 h 1602"/>
                <a:gd name="T84" fmla="*/ 292 w 568"/>
                <a:gd name="T85" fmla="*/ 1523 h 1602"/>
                <a:gd name="T86" fmla="*/ 297 w 568"/>
                <a:gd name="T87" fmla="*/ 1368 h 1602"/>
                <a:gd name="T88" fmla="*/ 305 w 568"/>
                <a:gd name="T89" fmla="*/ 1303 h 1602"/>
                <a:gd name="T90" fmla="*/ 361 w 568"/>
                <a:gd name="T91" fmla="*/ 1122 h 1602"/>
                <a:gd name="T92" fmla="*/ 458 w 568"/>
                <a:gd name="T93" fmla="*/ 1007 h 1602"/>
                <a:gd name="T94" fmla="*/ 398 w 568"/>
                <a:gd name="T95" fmla="*/ 603 h 1602"/>
                <a:gd name="T96" fmla="*/ 376 w 568"/>
                <a:gd name="T97" fmla="*/ 590 h 1602"/>
                <a:gd name="T98" fmla="*/ 431 w 568"/>
                <a:gd name="T99" fmla="*/ 318 h 1602"/>
                <a:gd name="T100" fmla="*/ 365 w 568"/>
                <a:gd name="T101" fmla="*/ 234 h 1602"/>
                <a:gd name="T102" fmla="*/ 322 w 568"/>
                <a:gd name="T103" fmla="*/ 93 h 16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568" h="1602">
                  <a:moveTo>
                    <a:pt x="300" y="1570"/>
                  </a:moveTo>
                  <a:cubicBezTo>
                    <a:pt x="298" y="1577"/>
                    <a:pt x="296" y="1585"/>
                    <a:pt x="294" y="1593"/>
                  </a:cubicBezTo>
                  <a:cubicBezTo>
                    <a:pt x="296" y="1592"/>
                    <a:pt x="299" y="1591"/>
                    <a:pt x="300" y="1589"/>
                  </a:cubicBezTo>
                  <a:cubicBezTo>
                    <a:pt x="302" y="1584"/>
                    <a:pt x="302" y="1578"/>
                    <a:pt x="300" y="1570"/>
                  </a:cubicBezTo>
                  <a:moveTo>
                    <a:pt x="226" y="1570"/>
                  </a:moveTo>
                  <a:cubicBezTo>
                    <a:pt x="223" y="1584"/>
                    <a:pt x="221" y="1597"/>
                    <a:pt x="227" y="1602"/>
                  </a:cubicBezTo>
                  <a:cubicBezTo>
                    <a:pt x="227" y="1602"/>
                    <a:pt x="227" y="1602"/>
                    <a:pt x="228" y="1602"/>
                  </a:cubicBezTo>
                  <a:cubicBezTo>
                    <a:pt x="229" y="1592"/>
                    <a:pt x="227" y="1581"/>
                    <a:pt x="226" y="1570"/>
                  </a:cubicBezTo>
                  <a:moveTo>
                    <a:pt x="78" y="968"/>
                  </a:moveTo>
                  <a:cubicBezTo>
                    <a:pt x="78" y="983"/>
                    <a:pt x="78" y="999"/>
                    <a:pt x="77" y="1014"/>
                  </a:cubicBezTo>
                  <a:cubicBezTo>
                    <a:pt x="81" y="1020"/>
                    <a:pt x="84" y="1025"/>
                    <a:pt x="86" y="1025"/>
                  </a:cubicBezTo>
                  <a:cubicBezTo>
                    <a:pt x="86" y="1025"/>
                    <a:pt x="87" y="1024"/>
                    <a:pt x="87" y="1022"/>
                  </a:cubicBezTo>
                  <a:cubicBezTo>
                    <a:pt x="86" y="1000"/>
                    <a:pt x="82" y="985"/>
                    <a:pt x="78" y="968"/>
                  </a:cubicBezTo>
                  <a:moveTo>
                    <a:pt x="85" y="941"/>
                  </a:moveTo>
                  <a:cubicBezTo>
                    <a:pt x="79" y="941"/>
                    <a:pt x="87" y="962"/>
                    <a:pt x="90" y="977"/>
                  </a:cubicBezTo>
                  <a:cubicBezTo>
                    <a:pt x="93" y="1000"/>
                    <a:pt x="100" y="1016"/>
                    <a:pt x="92" y="1036"/>
                  </a:cubicBezTo>
                  <a:cubicBezTo>
                    <a:pt x="106" y="1043"/>
                    <a:pt x="108" y="1058"/>
                    <a:pt x="123" y="1067"/>
                  </a:cubicBezTo>
                  <a:cubicBezTo>
                    <a:pt x="118" y="1006"/>
                    <a:pt x="107" y="1001"/>
                    <a:pt x="86" y="941"/>
                  </a:cubicBezTo>
                  <a:cubicBezTo>
                    <a:pt x="85" y="941"/>
                    <a:pt x="85" y="941"/>
                    <a:pt x="85" y="941"/>
                  </a:cubicBezTo>
                  <a:cubicBezTo>
                    <a:pt x="85" y="941"/>
                    <a:pt x="85" y="941"/>
                    <a:pt x="85" y="941"/>
                  </a:cubicBezTo>
                  <a:cubicBezTo>
                    <a:pt x="85" y="941"/>
                    <a:pt x="85" y="941"/>
                    <a:pt x="85" y="941"/>
                  </a:cubicBezTo>
                  <a:moveTo>
                    <a:pt x="432" y="700"/>
                  </a:moveTo>
                  <a:cubicBezTo>
                    <a:pt x="418" y="700"/>
                    <a:pt x="408" y="707"/>
                    <a:pt x="410" y="723"/>
                  </a:cubicBezTo>
                  <a:cubicBezTo>
                    <a:pt x="422" y="716"/>
                    <a:pt x="424" y="711"/>
                    <a:pt x="430" y="711"/>
                  </a:cubicBezTo>
                  <a:cubicBezTo>
                    <a:pt x="432" y="711"/>
                    <a:pt x="434" y="711"/>
                    <a:pt x="437" y="712"/>
                  </a:cubicBezTo>
                  <a:cubicBezTo>
                    <a:pt x="439" y="709"/>
                    <a:pt x="439" y="701"/>
                    <a:pt x="435" y="700"/>
                  </a:cubicBezTo>
                  <a:cubicBezTo>
                    <a:pt x="434" y="700"/>
                    <a:pt x="433" y="700"/>
                    <a:pt x="432" y="700"/>
                  </a:cubicBezTo>
                  <a:cubicBezTo>
                    <a:pt x="432" y="700"/>
                    <a:pt x="432" y="700"/>
                    <a:pt x="432" y="700"/>
                  </a:cubicBezTo>
                  <a:cubicBezTo>
                    <a:pt x="432" y="700"/>
                    <a:pt x="432" y="700"/>
                    <a:pt x="432" y="700"/>
                  </a:cubicBezTo>
                  <a:moveTo>
                    <a:pt x="467" y="579"/>
                  </a:moveTo>
                  <a:cubicBezTo>
                    <a:pt x="466" y="578"/>
                    <a:pt x="466" y="576"/>
                    <a:pt x="467" y="574"/>
                  </a:cubicBezTo>
                  <a:cubicBezTo>
                    <a:pt x="486" y="567"/>
                    <a:pt x="494" y="555"/>
                    <a:pt x="512" y="538"/>
                  </a:cubicBezTo>
                  <a:cubicBezTo>
                    <a:pt x="517" y="550"/>
                    <a:pt x="517" y="564"/>
                    <a:pt x="518" y="576"/>
                  </a:cubicBezTo>
                  <a:cubicBezTo>
                    <a:pt x="501" y="576"/>
                    <a:pt x="484" y="576"/>
                    <a:pt x="467" y="579"/>
                  </a:cubicBezTo>
                  <a:moveTo>
                    <a:pt x="554" y="579"/>
                  </a:moveTo>
                  <a:cubicBezTo>
                    <a:pt x="545" y="579"/>
                    <a:pt x="534" y="577"/>
                    <a:pt x="527" y="575"/>
                  </a:cubicBezTo>
                  <a:cubicBezTo>
                    <a:pt x="523" y="559"/>
                    <a:pt x="523" y="537"/>
                    <a:pt x="521" y="514"/>
                  </a:cubicBezTo>
                  <a:cubicBezTo>
                    <a:pt x="521" y="512"/>
                    <a:pt x="520" y="510"/>
                    <a:pt x="522" y="510"/>
                  </a:cubicBezTo>
                  <a:cubicBezTo>
                    <a:pt x="522" y="510"/>
                    <a:pt x="522" y="510"/>
                    <a:pt x="522" y="510"/>
                  </a:cubicBezTo>
                  <a:cubicBezTo>
                    <a:pt x="537" y="526"/>
                    <a:pt x="554" y="563"/>
                    <a:pt x="565" y="578"/>
                  </a:cubicBezTo>
                  <a:cubicBezTo>
                    <a:pt x="562" y="578"/>
                    <a:pt x="558" y="579"/>
                    <a:pt x="554" y="579"/>
                  </a:cubicBezTo>
                  <a:moveTo>
                    <a:pt x="494" y="359"/>
                  </a:moveTo>
                  <a:cubicBezTo>
                    <a:pt x="467" y="456"/>
                    <a:pt x="467" y="613"/>
                    <a:pt x="429" y="645"/>
                  </a:cubicBezTo>
                  <a:cubicBezTo>
                    <a:pt x="445" y="672"/>
                    <a:pt x="471" y="679"/>
                    <a:pt x="507" y="679"/>
                  </a:cubicBezTo>
                  <a:cubicBezTo>
                    <a:pt x="524" y="679"/>
                    <a:pt x="544" y="678"/>
                    <a:pt x="566" y="676"/>
                  </a:cubicBezTo>
                  <a:cubicBezTo>
                    <a:pt x="566" y="638"/>
                    <a:pt x="567" y="603"/>
                    <a:pt x="568" y="565"/>
                  </a:cubicBezTo>
                  <a:cubicBezTo>
                    <a:pt x="550" y="536"/>
                    <a:pt x="534" y="516"/>
                    <a:pt x="522" y="490"/>
                  </a:cubicBezTo>
                  <a:cubicBezTo>
                    <a:pt x="523" y="475"/>
                    <a:pt x="527" y="460"/>
                    <a:pt x="523" y="435"/>
                  </a:cubicBezTo>
                  <a:cubicBezTo>
                    <a:pt x="516" y="411"/>
                    <a:pt x="502" y="386"/>
                    <a:pt x="494" y="359"/>
                  </a:cubicBezTo>
                  <a:moveTo>
                    <a:pt x="288" y="399"/>
                  </a:moveTo>
                  <a:cubicBezTo>
                    <a:pt x="271" y="359"/>
                    <a:pt x="231" y="310"/>
                    <a:pt x="225" y="258"/>
                  </a:cubicBezTo>
                  <a:cubicBezTo>
                    <a:pt x="230" y="265"/>
                    <a:pt x="243" y="267"/>
                    <a:pt x="257" y="267"/>
                  </a:cubicBezTo>
                  <a:cubicBezTo>
                    <a:pt x="265" y="267"/>
                    <a:pt x="274" y="266"/>
                    <a:pt x="283" y="266"/>
                  </a:cubicBezTo>
                  <a:cubicBezTo>
                    <a:pt x="291" y="265"/>
                    <a:pt x="299" y="264"/>
                    <a:pt x="305" y="264"/>
                  </a:cubicBezTo>
                  <a:cubicBezTo>
                    <a:pt x="306" y="264"/>
                    <a:pt x="308" y="264"/>
                    <a:pt x="309" y="264"/>
                  </a:cubicBezTo>
                  <a:cubicBezTo>
                    <a:pt x="314" y="273"/>
                    <a:pt x="309" y="278"/>
                    <a:pt x="307" y="287"/>
                  </a:cubicBezTo>
                  <a:cubicBezTo>
                    <a:pt x="305" y="305"/>
                    <a:pt x="300" y="316"/>
                    <a:pt x="290" y="334"/>
                  </a:cubicBezTo>
                  <a:cubicBezTo>
                    <a:pt x="285" y="355"/>
                    <a:pt x="290" y="369"/>
                    <a:pt x="288" y="399"/>
                  </a:cubicBezTo>
                  <a:moveTo>
                    <a:pt x="111" y="271"/>
                  </a:moveTo>
                  <a:cubicBezTo>
                    <a:pt x="118" y="244"/>
                    <a:pt x="133" y="235"/>
                    <a:pt x="139" y="214"/>
                  </a:cubicBezTo>
                  <a:cubicBezTo>
                    <a:pt x="138" y="210"/>
                    <a:pt x="131" y="207"/>
                    <a:pt x="128" y="203"/>
                  </a:cubicBezTo>
                  <a:cubicBezTo>
                    <a:pt x="152" y="179"/>
                    <a:pt x="155" y="142"/>
                    <a:pt x="172" y="122"/>
                  </a:cubicBezTo>
                  <a:cubicBezTo>
                    <a:pt x="191" y="167"/>
                    <a:pt x="179" y="162"/>
                    <a:pt x="198" y="192"/>
                  </a:cubicBezTo>
                  <a:cubicBezTo>
                    <a:pt x="195" y="211"/>
                    <a:pt x="181" y="228"/>
                    <a:pt x="182" y="248"/>
                  </a:cubicBezTo>
                  <a:cubicBezTo>
                    <a:pt x="182" y="248"/>
                    <a:pt x="181" y="248"/>
                    <a:pt x="180" y="248"/>
                  </a:cubicBezTo>
                  <a:cubicBezTo>
                    <a:pt x="146" y="248"/>
                    <a:pt x="133" y="270"/>
                    <a:pt x="111" y="271"/>
                  </a:cubicBezTo>
                  <a:moveTo>
                    <a:pt x="135" y="158"/>
                  </a:moveTo>
                  <a:cubicBezTo>
                    <a:pt x="131" y="157"/>
                    <a:pt x="132" y="150"/>
                    <a:pt x="133" y="146"/>
                  </a:cubicBezTo>
                  <a:cubicBezTo>
                    <a:pt x="143" y="135"/>
                    <a:pt x="148" y="118"/>
                    <a:pt x="164" y="107"/>
                  </a:cubicBezTo>
                  <a:cubicBezTo>
                    <a:pt x="166" y="110"/>
                    <a:pt x="168" y="114"/>
                    <a:pt x="167" y="117"/>
                  </a:cubicBezTo>
                  <a:cubicBezTo>
                    <a:pt x="167" y="117"/>
                    <a:pt x="167" y="117"/>
                    <a:pt x="167" y="117"/>
                  </a:cubicBezTo>
                  <a:cubicBezTo>
                    <a:pt x="160" y="117"/>
                    <a:pt x="148" y="149"/>
                    <a:pt x="135" y="158"/>
                  </a:cubicBezTo>
                  <a:moveTo>
                    <a:pt x="240" y="0"/>
                  </a:moveTo>
                  <a:cubicBezTo>
                    <a:pt x="240" y="0"/>
                    <a:pt x="239" y="0"/>
                    <a:pt x="239" y="0"/>
                  </a:cubicBezTo>
                  <a:cubicBezTo>
                    <a:pt x="239" y="0"/>
                    <a:pt x="239" y="0"/>
                    <a:pt x="239" y="0"/>
                  </a:cubicBezTo>
                  <a:cubicBezTo>
                    <a:pt x="202" y="1"/>
                    <a:pt x="159" y="22"/>
                    <a:pt x="172" y="88"/>
                  </a:cubicBezTo>
                  <a:cubicBezTo>
                    <a:pt x="170" y="89"/>
                    <a:pt x="169" y="89"/>
                    <a:pt x="168" y="89"/>
                  </a:cubicBezTo>
                  <a:cubicBezTo>
                    <a:pt x="165" y="89"/>
                    <a:pt x="166" y="87"/>
                    <a:pt x="166" y="85"/>
                  </a:cubicBezTo>
                  <a:cubicBezTo>
                    <a:pt x="167" y="82"/>
                    <a:pt x="167" y="80"/>
                    <a:pt x="164" y="80"/>
                  </a:cubicBezTo>
                  <a:cubicBezTo>
                    <a:pt x="164" y="80"/>
                    <a:pt x="163" y="80"/>
                    <a:pt x="163" y="80"/>
                  </a:cubicBezTo>
                  <a:cubicBezTo>
                    <a:pt x="159" y="81"/>
                    <a:pt x="156" y="81"/>
                    <a:pt x="154" y="81"/>
                  </a:cubicBezTo>
                  <a:cubicBezTo>
                    <a:pt x="150" y="81"/>
                    <a:pt x="147" y="80"/>
                    <a:pt x="145" y="76"/>
                  </a:cubicBezTo>
                  <a:cubicBezTo>
                    <a:pt x="145" y="76"/>
                    <a:pt x="145" y="75"/>
                    <a:pt x="144" y="75"/>
                  </a:cubicBezTo>
                  <a:cubicBezTo>
                    <a:pt x="143" y="75"/>
                    <a:pt x="141" y="78"/>
                    <a:pt x="139" y="81"/>
                  </a:cubicBezTo>
                  <a:cubicBezTo>
                    <a:pt x="136" y="83"/>
                    <a:pt x="133" y="86"/>
                    <a:pt x="131" y="86"/>
                  </a:cubicBezTo>
                  <a:cubicBezTo>
                    <a:pt x="129" y="86"/>
                    <a:pt x="127" y="85"/>
                    <a:pt x="126" y="83"/>
                  </a:cubicBezTo>
                  <a:cubicBezTo>
                    <a:pt x="112" y="92"/>
                    <a:pt x="97" y="102"/>
                    <a:pt x="87" y="114"/>
                  </a:cubicBezTo>
                  <a:cubicBezTo>
                    <a:pt x="74" y="130"/>
                    <a:pt x="77" y="162"/>
                    <a:pt x="77" y="173"/>
                  </a:cubicBezTo>
                  <a:cubicBezTo>
                    <a:pt x="74" y="178"/>
                    <a:pt x="67" y="179"/>
                    <a:pt x="63" y="184"/>
                  </a:cubicBezTo>
                  <a:cubicBezTo>
                    <a:pt x="37" y="213"/>
                    <a:pt x="51" y="240"/>
                    <a:pt x="27" y="255"/>
                  </a:cubicBezTo>
                  <a:cubicBezTo>
                    <a:pt x="17" y="262"/>
                    <a:pt x="7" y="269"/>
                    <a:pt x="0" y="276"/>
                  </a:cubicBezTo>
                  <a:cubicBezTo>
                    <a:pt x="19" y="282"/>
                    <a:pt x="36" y="289"/>
                    <a:pt x="43" y="299"/>
                  </a:cubicBezTo>
                  <a:cubicBezTo>
                    <a:pt x="47" y="307"/>
                    <a:pt x="62" y="391"/>
                    <a:pt x="69" y="441"/>
                  </a:cubicBezTo>
                  <a:cubicBezTo>
                    <a:pt x="89" y="440"/>
                    <a:pt x="106" y="435"/>
                    <a:pt x="114" y="426"/>
                  </a:cubicBezTo>
                  <a:cubicBezTo>
                    <a:pt x="137" y="524"/>
                    <a:pt x="188" y="527"/>
                    <a:pt x="161" y="565"/>
                  </a:cubicBezTo>
                  <a:cubicBezTo>
                    <a:pt x="124" y="592"/>
                    <a:pt x="105" y="656"/>
                    <a:pt x="93" y="734"/>
                  </a:cubicBezTo>
                  <a:cubicBezTo>
                    <a:pt x="97" y="773"/>
                    <a:pt x="100" y="810"/>
                    <a:pt x="102" y="842"/>
                  </a:cubicBezTo>
                  <a:cubicBezTo>
                    <a:pt x="94" y="843"/>
                    <a:pt x="107" y="853"/>
                    <a:pt x="103" y="861"/>
                  </a:cubicBezTo>
                  <a:cubicBezTo>
                    <a:pt x="100" y="868"/>
                    <a:pt x="87" y="871"/>
                    <a:pt x="87" y="891"/>
                  </a:cubicBezTo>
                  <a:cubicBezTo>
                    <a:pt x="87" y="894"/>
                    <a:pt x="83" y="891"/>
                    <a:pt x="82" y="895"/>
                  </a:cubicBezTo>
                  <a:cubicBezTo>
                    <a:pt x="102" y="985"/>
                    <a:pt x="132" y="1013"/>
                    <a:pt x="135" y="1066"/>
                  </a:cubicBezTo>
                  <a:cubicBezTo>
                    <a:pt x="136" y="1089"/>
                    <a:pt x="167" y="1084"/>
                    <a:pt x="177" y="1137"/>
                  </a:cubicBezTo>
                  <a:cubicBezTo>
                    <a:pt x="177" y="1137"/>
                    <a:pt x="176" y="1138"/>
                    <a:pt x="176" y="1138"/>
                  </a:cubicBezTo>
                  <a:cubicBezTo>
                    <a:pt x="176" y="1138"/>
                    <a:pt x="175" y="1137"/>
                    <a:pt x="173" y="1136"/>
                  </a:cubicBezTo>
                  <a:cubicBezTo>
                    <a:pt x="172" y="1136"/>
                    <a:pt x="171" y="1135"/>
                    <a:pt x="170" y="1135"/>
                  </a:cubicBezTo>
                  <a:cubicBezTo>
                    <a:pt x="168" y="1135"/>
                    <a:pt x="166" y="1137"/>
                    <a:pt x="166" y="1141"/>
                  </a:cubicBezTo>
                  <a:cubicBezTo>
                    <a:pt x="167" y="1152"/>
                    <a:pt x="170" y="1156"/>
                    <a:pt x="172" y="1167"/>
                  </a:cubicBezTo>
                  <a:cubicBezTo>
                    <a:pt x="174" y="1169"/>
                    <a:pt x="176" y="1171"/>
                    <a:pt x="178" y="1174"/>
                  </a:cubicBezTo>
                  <a:cubicBezTo>
                    <a:pt x="179" y="1195"/>
                    <a:pt x="176" y="1216"/>
                    <a:pt x="181" y="1235"/>
                  </a:cubicBezTo>
                  <a:cubicBezTo>
                    <a:pt x="180" y="1242"/>
                    <a:pt x="171" y="1246"/>
                    <a:pt x="169" y="1255"/>
                  </a:cubicBezTo>
                  <a:cubicBezTo>
                    <a:pt x="183" y="1306"/>
                    <a:pt x="190" y="1358"/>
                    <a:pt x="200" y="1403"/>
                  </a:cubicBezTo>
                  <a:cubicBezTo>
                    <a:pt x="201" y="1408"/>
                    <a:pt x="209" y="1408"/>
                    <a:pt x="210" y="1413"/>
                  </a:cubicBezTo>
                  <a:cubicBezTo>
                    <a:pt x="211" y="1418"/>
                    <a:pt x="208" y="1427"/>
                    <a:pt x="209" y="1432"/>
                  </a:cubicBezTo>
                  <a:cubicBezTo>
                    <a:pt x="211" y="1441"/>
                    <a:pt x="215" y="1451"/>
                    <a:pt x="216" y="1460"/>
                  </a:cubicBezTo>
                  <a:cubicBezTo>
                    <a:pt x="216" y="1487"/>
                    <a:pt x="216" y="1499"/>
                    <a:pt x="220" y="1518"/>
                  </a:cubicBezTo>
                  <a:cubicBezTo>
                    <a:pt x="221" y="1522"/>
                    <a:pt x="223" y="1522"/>
                    <a:pt x="224" y="1522"/>
                  </a:cubicBezTo>
                  <a:cubicBezTo>
                    <a:pt x="224" y="1522"/>
                    <a:pt x="224" y="1522"/>
                    <a:pt x="224" y="1522"/>
                  </a:cubicBezTo>
                  <a:cubicBezTo>
                    <a:pt x="225" y="1522"/>
                    <a:pt x="225" y="1522"/>
                    <a:pt x="225" y="1522"/>
                  </a:cubicBezTo>
                  <a:cubicBezTo>
                    <a:pt x="227" y="1522"/>
                    <a:pt x="229" y="1523"/>
                    <a:pt x="227" y="1536"/>
                  </a:cubicBezTo>
                  <a:cubicBezTo>
                    <a:pt x="228" y="1536"/>
                    <a:pt x="228" y="1537"/>
                    <a:pt x="228" y="1538"/>
                  </a:cubicBezTo>
                  <a:cubicBezTo>
                    <a:pt x="230" y="1538"/>
                    <a:pt x="232" y="1537"/>
                    <a:pt x="234" y="1537"/>
                  </a:cubicBezTo>
                  <a:cubicBezTo>
                    <a:pt x="243" y="1537"/>
                    <a:pt x="256" y="1541"/>
                    <a:pt x="266" y="1543"/>
                  </a:cubicBezTo>
                  <a:cubicBezTo>
                    <a:pt x="267" y="1535"/>
                    <a:pt x="265" y="1528"/>
                    <a:pt x="268" y="1521"/>
                  </a:cubicBezTo>
                  <a:cubicBezTo>
                    <a:pt x="269" y="1520"/>
                    <a:pt x="271" y="1520"/>
                    <a:pt x="272" y="1520"/>
                  </a:cubicBezTo>
                  <a:cubicBezTo>
                    <a:pt x="274" y="1520"/>
                    <a:pt x="276" y="1521"/>
                    <a:pt x="278" y="1522"/>
                  </a:cubicBezTo>
                  <a:cubicBezTo>
                    <a:pt x="278" y="1531"/>
                    <a:pt x="280" y="1539"/>
                    <a:pt x="281" y="1548"/>
                  </a:cubicBezTo>
                  <a:cubicBezTo>
                    <a:pt x="284" y="1548"/>
                    <a:pt x="287" y="1548"/>
                    <a:pt x="291" y="1548"/>
                  </a:cubicBezTo>
                  <a:cubicBezTo>
                    <a:pt x="292" y="1548"/>
                    <a:pt x="293" y="1548"/>
                    <a:pt x="294" y="1548"/>
                  </a:cubicBezTo>
                  <a:cubicBezTo>
                    <a:pt x="292" y="1539"/>
                    <a:pt x="290" y="1530"/>
                    <a:pt x="292" y="1523"/>
                  </a:cubicBezTo>
                  <a:cubicBezTo>
                    <a:pt x="293" y="1515"/>
                    <a:pt x="283" y="1511"/>
                    <a:pt x="282" y="1504"/>
                  </a:cubicBezTo>
                  <a:cubicBezTo>
                    <a:pt x="282" y="1499"/>
                    <a:pt x="290" y="1498"/>
                    <a:pt x="290" y="1490"/>
                  </a:cubicBezTo>
                  <a:cubicBezTo>
                    <a:pt x="293" y="1453"/>
                    <a:pt x="295" y="1384"/>
                    <a:pt x="297" y="1368"/>
                  </a:cubicBezTo>
                  <a:cubicBezTo>
                    <a:pt x="299" y="1356"/>
                    <a:pt x="296" y="1348"/>
                    <a:pt x="296" y="1345"/>
                  </a:cubicBezTo>
                  <a:cubicBezTo>
                    <a:pt x="300" y="1332"/>
                    <a:pt x="302" y="1328"/>
                    <a:pt x="303" y="1325"/>
                  </a:cubicBezTo>
                  <a:cubicBezTo>
                    <a:pt x="307" y="1311"/>
                    <a:pt x="304" y="1306"/>
                    <a:pt x="305" y="1303"/>
                  </a:cubicBezTo>
                  <a:cubicBezTo>
                    <a:pt x="308" y="1291"/>
                    <a:pt x="331" y="1206"/>
                    <a:pt x="339" y="1161"/>
                  </a:cubicBezTo>
                  <a:cubicBezTo>
                    <a:pt x="346" y="1151"/>
                    <a:pt x="358" y="1145"/>
                    <a:pt x="371" y="1143"/>
                  </a:cubicBezTo>
                  <a:cubicBezTo>
                    <a:pt x="365" y="1136"/>
                    <a:pt x="363" y="1135"/>
                    <a:pt x="361" y="1122"/>
                  </a:cubicBezTo>
                  <a:cubicBezTo>
                    <a:pt x="401" y="1110"/>
                    <a:pt x="422" y="1106"/>
                    <a:pt x="436" y="1106"/>
                  </a:cubicBezTo>
                  <a:cubicBezTo>
                    <a:pt x="465" y="1106"/>
                    <a:pt x="456" y="1126"/>
                    <a:pt x="502" y="1135"/>
                  </a:cubicBezTo>
                  <a:cubicBezTo>
                    <a:pt x="504" y="1090"/>
                    <a:pt x="475" y="1052"/>
                    <a:pt x="458" y="1007"/>
                  </a:cubicBezTo>
                  <a:cubicBezTo>
                    <a:pt x="450" y="970"/>
                    <a:pt x="447" y="932"/>
                    <a:pt x="444" y="894"/>
                  </a:cubicBezTo>
                  <a:cubicBezTo>
                    <a:pt x="414" y="788"/>
                    <a:pt x="387" y="683"/>
                    <a:pt x="395" y="636"/>
                  </a:cubicBezTo>
                  <a:cubicBezTo>
                    <a:pt x="397" y="625"/>
                    <a:pt x="398" y="614"/>
                    <a:pt x="398" y="603"/>
                  </a:cubicBezTo>
                  <a:cubicBezTo>
                    <a:pt x="398" y="599"/>
                    <a:pt x="398" y="594"/>
                    <a:pt x="397" y="590"/>
                  </a:cubicBezTo>
                  <a:cubicBezTo>
                    <a:pt x="396" y="590"/>
                    <a:pt x="396" y="592"/>
                    <a:pt x="396" y="593"/>
                  </a:cubicBezTo>
                  <a:cubicBezTo>
                    <a:pt x="388" y="592"/>
                    <a:pt x="383" y="592"/>
                    <a:pt x="376" y="590"/>
                  </a:cubicBezTo>
                  <a:cubicBezTo>
                    <a:pt x="375" y="582"/>
                    <a:pt x="376" y="565"/>
                    <a:pt x="378" y="555"/>
                  </a:cubicBezTo>
                  <a:cubicBezTo>
                    <a:pt x="403" y="536"/>
                    <a:pt x="407" y="499"/>
                    <a:pt x="410" y="486"/>
                  </a:cubicBezTo>
                  <a:cubicBezTo>
                    <a:pt x="424" y="377"/>
                    <a:pt x="419" y="332"/>
                    <a:pt x="431" y="318"/>
                  </a:cubicBezTo>
                  <a:cubicBezTo>
                    <a:pt x="442" y="305"/>
                    <a:pt x="456" y="296"/>
                    <a:pt x="470" y="289"/>
                  </a:cubicBezTo>
                  <a:cubicBezTo>
                    <a:pt x="466" y="283"/>
                    <a:pt x="460" y="277"/>
                    <a:pt x="454" y="272"/>
                  </a:cubicBezTo>
                  <a:cubicBezTo>
                    <a:pt x="430" y="249"/>
                    <a:pt x="385" y="244"/>
                    <a:pt x="365" y="234"/>
                  </a:cubicBezTo>
                  <a:cubicBezTo>
                    <a:pt x="345" y="161"/>
                    <a:pt x="331" y="163"/>
                    <a:pt x="304" y="145"/>
                  </a:cubicBezTo>
                  <a:cubicBezTo>
                    <a:pt x="311" y="138"/>
                    <a:pt x="321" y="127"/>
                    <a:pt x="324" y="116"/>
                  </a:cubicBezTo>
                  <a:cubicBezTo>
                    <a:pt x="326" y="110"/>
                    <a:pt x="323" y="98"/>
                    <a:pt x="322" y="93"/>
                  </a:cubicBezTo>
                  <a:cubicBezTo>
                    <a:pt x="319" y="37"/>
                    <a:pt x="315" y="8"/>
                    <a:pt x="250" y="1"/>
                  </a:cubicBezTo>
                  <a:cubicBezTo>
                    <a:pt x="247" y="0"/>
                    <a:pt x="244" y="0"/>
                    <a:pt x="240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89" name="Freeform 97"/>
            <p:cNvSpPr>
              <a:spLocks/>
            </p:cNvSpPr>
            <p:nvPr/>
          </p:nvSpPr>
          <p:spPr bwMode="auto">
            <a:xfrm>
              <a:off x="2653279" y="3424223"/>
              <a:ext cx="62738" cy="85259"/>
            </a:xfrm>
            <a:custGeom>
              <a:avLst/>
              <a:gdLst>
                <a:gd name="T0" fmla="*/ 46 w 74"/>
                <a:gd name="T1" fmla="*/ 0 h 100"/>
                <a:gd name="T2" fmla="*/ 42 w 74"/>
                <a:gd name="T3" fmla="*/ 1 h 100"/>
                <a:gd name="T4" fmla="*/ 40 w 74"/>
                <a:gd name="T5" fmla="*/ 23 h 100"/>
                <a:gd name="T6" fmla="*/ 8 w 74"/>
                <a:gd name="T7" fmla="*/ 17 h 100"/>
                <a:gd name="T8" fmla="*/ 2 w 74"/>
                <a:gd name="T9" fmla="*/ 18 h 100"/>
                <a:gd name="T10" fmla="*/ 0 w 74"/>
                <a:gd name="T11" fmla="*/ 50 h 100"/>
                <a:gd name="T12" fmla="*/ 2 w 74"/>
                <a:gd name="T13" fmla="*/ 82 h 100"/>
                <a:gd name="T14" fmla="*/ 8 w 74"/>
                <a:gd name="T15" fmla="*/ 83 h 100"/>
                <a:gd name="T16" fmla="*/ 40 w 74"/>
                <a:gd name="T17" fmla="*/ 78 h 100"/>
                <a:gd name="T18" fmla="*/ 42 w 74"/>
                <a:gd name="T19" fmla="*/ 99 h 100"/>
                <a:gd name="T20" fmla="*/ 46 w 74"/>
                <a:gd name="T21" fmla="*/ 100 h 100"/>
                <a:gd name="T22" fmla="*/ 52 w 74"/>
                <a:gd name="T23" fmla="*/ 98 h 100"/>
                <a:gd name="T24" fmla="*/ 55 w 74"/>
                <a:gd name="T25" fmla="*/ 72 h 100"/>
                <a:gd name="T26" fmla="*/ 65 w 74"/>
                <a:gd name="T27" fmla="*/ 73 h 100"/>
                <a:gd name="T28" fmla="*/ 68 w 74"/>
                <a:gd name="T29" fmla="*/ 73 h 100"/>
                <a:gd name="T30" fmla="*/ 74 w 74"/>
                <a:gd name="T31" fmla="*/ 50 h 100"/>
                <a:gd name="T32" fmla="*/ 68 w 74"/>
                <a:gd name="T33" fmla="*/ 28 h 100"/>
                <a:gd name="T34" fmla="*/ 65 w 74"/>
                <a:gd name="T35" fmla="*/ 28 h 100"/>
                <a:gd name="T36" fmla="*/ 55 w 74"/>
                <a:gd name="T37" fmla="*/ 28 h 100"/>
                <a:gd name="T38" fmla="*/ 52 w 74"/>
                <a:gd name="T39" fmla="*/ 2 h 100"/>
                <a:gd name="T40" fmla="*/ 46 w 74"/>
                <a:gd name="T41" fmla="*/ 0 h 1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74" h="100">
                  <a:moveTo>
                    <a:pt x="46" y="0"/>
                  </a:moveTo>
                  <a:cubicBezTo>
                    <a:pt x="45" y="0"/>
                    <a:pt x="43" y="0"/>
                    <a:pt x="42" y="1"/>
                  </a:cubicBezTo>
                  <a:cubicBezTo>
                    <a:pt x="39" y="8"/>
                    <a:pt x="41" y="15"/>
                    <a:pt x="40" y="23"/>
                  </a:cubicBezTo>
                  <a:cubicBezTo>
                    <a:pt x="30" y="21"/>
                    <a:pt x="17" y="17"/>
                    <a:pt x="8" y="17"/>
                  </a:cubicBezTo>
                  <a:cubicBezTo>
                    <a:pt x="6" y="17"/>
                    <a:pt x="4" y="18"/>
                    <a:pt x="2" y="18"/>
                  </a:cubicBezTo>
                  <a:cubicBezTo>
                    <a:pt x="3" y="28"/>
                    <a:pt x="1" y="40"/>
                    <a:pt x="0" y="50"/>
                  </a:cubicBezTo>
                  <a:cubicBezTo>
                    <a:pt x="1" y="61"/>
                    <a:pt x="3" y="72"/>
                    <a:pt x="2" y="82"/>
                  </a:cubicBezTo>
                  <a:cubicBezTo>
                    <a:pt x="4" y="83"/>
                    <a:pt x="6" y="83"/>
                    <a:pt x="8" y="83"/>
                  </a:cubicBezTo>
                  <a:cubicBezTo>
                    <a:pt x="17" y="83"/>
                    <a:pt x="30" y="79"/>
                    <a:pt x="40" y="78"/>
                  </a:cubicBezTo>
                  <a:cubicBezTo>
                    <a:pt x="41" y="86"/>
                    <a:pt x="39" y="92"/>
                    <a:pt x="42" y="99"/>
                  </a:cubicBezTo>
                  <a:cubicBezTo>
                    <a:pt x="43" y="100"/>
                    <a:pt x="45" y="100"/>
                    <a:pt x="46" y="100"/>
                  </a:cubicBezTo>
                  <a:cubicBezTo>
                    <a:pt x="48" y="100"/>
                    <a:pt x="50" y="99"/>
                    <a:pt x="52" y="98"/>
                  </a:cubicBezTo>
                  <a:cubicBezTo>
                    <a:pt x="52" y="90"/>
                    <a:pt x="54" y="81"/>
                    <a:pt x="55" y="72"/>
                  </a:cubicBezTo>
                  <a:cubicBezTo>
                    <a:pt x="58" y="72"/>
                    <a:pt x="61" y="73"/>
                    <a:pt x="65" y="73"/>
                  </a:cubicBezTo>
                  <a:cubicBezTo>
                    <a:pt x="66" y="73"/>
                    <a:pt x="67" y="73"/>
                    <a:pt x="68" y="73"/>
                  </a:cubicBezTo>
                  <a:cubicBezTo>
                    <a:pt x="70" y="65"/>
                    <a:pt x="72" y="57"/>
                    <a:pt x="74" y="50"/>
                  </a:cubicBezTo>
                  <a:cubicBezTo>
                    <a:pt x="72" y="43"/>
                    <a:pt x="70" y="35"/>
                    <a:pt x="68" y="28"/>
                  </a:cubicBezTo>
                  <a:cubicBezTo>
                    <a:pt x="67" y="28"/>
                    <a:pt x="66" y="28"/>
                    <a:pt x="65" y="28"/>
                  </a:cubicBezTo>
                  <a:cubicBezTo>
                    <a:pt x="61" y="28"/>
                    <a:pt x="58" y="28"/>
                    <a:pt x="55" y="28"/>
                  </a:cubicBezTo>
                  <a:cubicBezTo>
                    <a:pt x="54" y="19"/>
                    <a:pt x="52" y="11"/>
                    <a:pt x="52" y="2"/>
                  </a:cubicBezTo>
                  <a:cubicBezTo>
                    <a:pt x="50" y="1"/>
                    <a:pt x="48" y="0"/>
                    <a:pt x="46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90" name="Freeform 98"/>
            <p:cNvSpPr>
              <a:spLocks noEditPoints="1"/>
            </p:cNvSpPr>
            <p:nvPr/>
          </p:nvSpPr>
          <p:spPr bwMode="auto">
            <a:xfrm>
              <a:off x="2790819" y="2372155"/>
              <a:ext cx="249343" cy="517187"/>
            </a:xfrm>
            <a:custGeom>
              <a:avLst/>
              <a:gdLst>
                <a:gd name="T0" fmla="*/ 23 w 292"/>
                <a:gd name="T1" fmla="*/ 434 h 605"/>
                <a:gd name="T2" fmla="*/ 45 w 292"/>
                <a:gd name="T3" fmla="*/ 411 h 605"/>
                <a:gd name="T4" fmla="*/ 45 w 292"/>
                <a:gd name="T5" fmla="*/ 411 h 605"/>
                <a:gd name="T6" fmla="*/ 45 w 292"/>
                <a:gd name="T7" fmla="*/ 411 h 605"/>
                <a:gd name="T8" fmla="*/ 48 w 292"/>
                <a:gd name="T9" fmla="*/ 411 h 605"/>
                <a:gd name="T10" fmla="*/ 50 w 292"/>
                <a:gd name="T11" fmla="*/ 423 h 605"/>
                <a:gd name="T12" fmla="*/ 43 w 292"/>
                <a:gd name="T13" fmla="*/ 422 h 605"/>
                <a:gd name="T14" fmla="*/ 23 w 292"/>
                <a:gd name="T15" fmla="*/ 434 h 605"/>
                <a:gd name="T16" fmla="*/ 43 w 292"/>
                <a:gd name="T17" fmla="*/ 292 h 605"/>
                <a:gd name="T18" fmla="*/ 32 w 292"/>
                <a:gd name="T19" fmla="*/ 291 h 605"/>
                <a:gd name="T20" fmla="*/ 38 w 292"/>
                <a:gd name="T21" fmla="*/ 265 h 605"/>
                <a:gd name="T22" fmla="*/ 64 w 292"/>
                <a:gd name="T23" fmla="*/ 282 h 605"/>
                <a:gd name="T24" fmla="*/ 65 w 292"/>
                <a:gd name="T25" fmla="*/ 290 h 605"/>
                <a:gd name="T26" fmla="*/ 43 w 292"/>
                <a:gd name="T27" fmla="*/ 292 h 605"/>
                <a:gd name="T28" fmla="*/ 83 w 292"/>
                <a:gd name="T29" fmla="*/ 0 h 605"/>
                <a:gd name="T30" fmla="*/ 44 w 292"/>
                <a:gd name="T31" fmla="*/ 29 h 605"/>
                <a:gd name="T32" fmla="*/ 23 w 292"/>
                <a:gd name="T33" fmla="*/ 197 h 605"/>
                <a:gd name="T34" fmla="*/ 25 w 292"/>
                <a:gd name="T35" fmla="*/ 193 h 605"/>
                <a:gd name="T36" fmla="*/ 25 w 292"/>
                <a:gd name="T37" fmla="*/ 193 h 605"/>
                <a:gd name="T38" fmla="*/ 34 w 292"/>
                <a:gd name="T39" fmla="*/ 249 h 605"/>
                <a:gd name="T40" fmla="*/ 22 w 292"/>
                <a:gd name="T41" fmla="*/ 296 h 605"/>
                <a:gd name="T42" fmla="*/ 10 w 292"/>
                <a:gd name="T43" fmla="*/ 301 h 605"/>
                <a:gd name="T44" fmla="*/ 11 w 292"/>
                <a:gd name="T45" fmla="*/ 314 h 605"/>
                <a:gd name="T46" fmla="*/ 8 w 292"/>
                <a:gd name="T47" fmla="*/ 347 h 605"/>
                <a:gd name="T48" fmla="*/ 57 w 292"/>
                <a:gd name="T49" fmla="*/ 605 h 605"/>
                <a:gd name="T50" fmla="*/ 53 w 292"/>
                <a:gd name="T51" fmla="*/ 529 h 605"/>
                <a:gd name="T52" fmla="*/ 280 w 292"/>
                <a:gd name="T53" fmla="*/ 493 h 605"/>
                <a:gd name="T54" fmla="*/ 198 w 292"/>
                <a:gd name="T55" fmla="*/ 292 h 605"/>
                <a:gd name="T56" fmla="*/ 188 w 292"/>
                <a:gd name="T57" fmla="*/ 286 h 605"/>
                <a:gd name="T58" fmla="*/ 181 w 292"/>
                <a:gd name="T59" fmla="*/ 276 h 605"/>
                <a:gd name="T60" fmla="*/ 179 w 292"/>
                <a:gd name="T61" fmla="*/ 387 h 605"/>
                <a:gd name="T62" fmla="*/ 120 w 292"/>
                <a:gd name="T63" fmla="*/ 390 h 605"/>
                <a:gd name="T64" fmla="*/ 42 w 292"/>
                <a:gd name="T65" fmla="*/ 356 h 605"/>
                <a:gd name="T66" fmla="*/ 107 w 292"/>
                <a:gd name="T67" fmla="*/ 70 h 605"/>
                <a:gd name="T68" fmla="*/ 103 w 292"/>
                <a:gd name="T69" fmla="*/ 57 h 605"/>
                <a:gd name="T70" fmla="*/ 83 w 292"/>
                <a:gd name="T71" fmla="*/ 0 h 6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292" h="605">
                  <a:moveTo>
                    <a:pt x="23" y="434"/>
                  </a:moveTo>
                  <a:cubicBezTo>
                    <a:pt x="21" y="418"/>
                    <a:pt x="31" y="411"/>
                    <a:pt x="45" y="411"/>
                  </a:cubicBezTo>
                  <a:cubicBezTo>
                    <a:pt x="45" y="411"/>
                    <a:pt x="45" y="411"/>
                    <a:pt x="45" y="411"/>
                  </a:cubicBezTo>
                  <a:cubicBezTo>
                    <a:pt x="45" y="411"/>
                    <a:pt x="45" y="411"/>
                    <a:pt x="45" y="411"/>
                  </a:cubicBezTo>
                  <a:cubicBezTo>
                    <a:pt x="46" y="411"/>
                    <a:pt x="47" y="411"/>
                    <a:pt x="48" y="411"/>
                  </a:cubicBezTo>
                  <a:cubicBezTo>
                    <a:pt x="52" y="412"/>
                    <a:pt x="52" y="420"/>
                    <a:pt x="50" y="423"/>
                  </a:cubicBezTo>
                  <a:cubicBezTo>
                    <a:pt x="47" y="422"/>
                    <a:pt x="45" y="422"/>
                    <a:pt x="43" y="422"/>
                  </a:cubicBezTo>
                  <a:cubicBezTo>
                    <a:pt x="37" y="422"/>
                    <a:pt x="35" y="427"/>
                    <a:pt x="23" y="434"/>
                  </a:cubicBezTo>
                  <a:moveTo>
                    <a:pt x="43" y="292"/>
                  </a:moveTo>
                  <a:cubicBezTo>
                    <a:pt x="40" y="292"/>
                    <a:pt x="36" y="292"/>
                    <a:pt x="32" y="291"/>
                  </a:cubicBezTo>
                  <a:cubicBezTo>
                    <a:pt x="34" y="284"/>
                    <a:pt x="33" y="273"/>
                    <a:pt x="38" y="265"/>
                  </a:cubicBezTo>
                  <a:cubicBezTo>
                    <a:pt x="46" y="275"/>
                    <a:pt x="55" y="279"/>
                    <a:pt x="64" y="282"/>
                  </a:cubicBezTo>
                  <a:cubicBezTo>
                    <a:pt x="65" y="284"/>
                    <a:pt x="65" y="288"/>
                    <a:pt x="65" y="290"/>
                  </a:cubicBezTo>
                  <a:cubicBezTo>
                    <a:pt x="59" y="291"/>
                    <a:pt x="51" y="292"/>
                    <a:pt x="43" y="292"/>
                  </a:cubicBezTo>
                  <a:moveTo>
                    <a:pt x="83" y="0"/>
                  </a:moveTo>
                  <a:cubicBezTo>
                    <a:pt x="69" y="7"/>
                    <a:pt x="55" y="16"/>
                    <a:pt x="44" y="29"/>
                  </a:cubicBezTo>
                  <a:cubicBezTo>
                    <a:pt x="32" y="43"/>
                    <a:pt x="37" y="88"/>
                    <a:pt x="23" y="197"/>
                  </a:cubicBezTo>
                  <a:cubicBezTo>
                    <a:pt x="23" y="195"/>
                    <a:pt x="24" y="194"/>
                    <a:pt x="25" y="193"/>
                  </a:cubicBezTo>
                  <a:cubicBezTo>
                    <a:pt x="25" y="193"/>
                    <a:pt x="25" y="193"/>
                    <a:pt x="25" y="193"/>
                  </a:cubicBezTo>
                  <a:cubicBezTo>
                    <a:pt x="31" y="193"/>
                    <a:pt x="26" y="233"/>
                    <a:pt x="34" y="249"/>
                  </a:cubicBezTo>
                  <a:cubicBezTo>
                    <a:pt x="29" y="264"/>
                    <a:pt x="27" y="275"/>
                    <a:pt x="22" y="296"/>
                  </a:cubicBezTo>
                  <a:cubicBezTo>
                    <a:pt x="19" y="297"/>
                    <a:pt x="13" y="298"/>
                    <a:pt x="10" y="301"/>
                  </a:cubicBezTo>
                  <a:cubicBezTo>
                    <a:pt x="11" y="305"/>
                    <a:pt x="11" y="310"/>
                    <a:pt x="11" y="314"/>
                  </a:cubicBezTo>
                  <a:cubicBezTo>
                    <a:pt x="11" y="325"/>
                    <a:pt x="10" y="336"/>
                    <a:pt x="8" y="347"/>
                  </a:cubicBezTo>
                  <a:cubicBezTo>
                    <a:pt x="0" y="394"/>
                    <a:pt x="27" y="499"/>
                    <a:pt x="57" y="605"/>
                  </a:cubicBezTo>
                  <a:cubicBezTo>
                    <a:pt x="56" y="580"/>
                    <a:pt x="55" y="554"/>
                    <a:pt x="53" y="529"/>
                  </a:cubicBezTo>
                  <a:cubicBezTo>
                    <a:pt x="122" y="524"/>
                    <a:pt x="263" y="523"/>
                    <a:pt x="280" y="493"/>
                  </a:cubicBezTo>
                  <a:cubicBezTo>
                    <a:pt x="292" y="477"/>
                    <a:pt x="232" y="356"/>
                    <a:pt x="198" y="292"/>
                  </a:cubicBezTo>
                  <a:cubicBezTo>
                    <a:pt x="195" y="289"/>
                    <a:pt x="192" y="289"/>
                    <a:pt x="188" y="286"/>
                  </a:cubicBezTo>
                  <a:cubicBezTo>
                    <a:pt x="186" y="283"/>
                    <a:pt x="183" y="279"/>
                    <a:pt x="181" y="276"/>
                  </a:cubicBezTo>
                  <a:cubicBezTo>
                    <a:pt x="180" y="314"/>
                    <a:pt x="179" y="349"/>
                    <a:pt x="179" y="387"/>
                  </a:cubicBezTo>
                  <a:cubicBezTo>
                    <a:pt x="157" y="389"/>
                    <a:pt x="137" y="390"/>
                    <a:pt x="120" y="390"/>
                  </a:cubicBezTo>
                  <a:cubicBezTo>
                    <a:pt x="84" y="390"/>
                    <a:pt x="58" y="383"/>
                    <a:pt x="42" y="356"/>
                  </a:cubicBezTo>
                  <a:cubicBezTo>
                    <a:pt x="80" y="324"/>
                    <a:pt x="80" y="167"/>
                    <a:pt x="107" y="70"/>
                  </a:cubicBezTo>
                  <a:cubicBezTo>
                    <a:pt x="105" y="66"/>
                    <a:pt x="104" y="61"/>
                    <a:pt x="103" y="57"/>
                  </a:cubicBezTo>
                  <a:cubicBezTo>
                    <a:pt x="101" y="46"/>
                    <a:pt x="96" y="20"/>
                    <a:pt x="8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91" name="Freeform 99"/>
            <p:cNvSpPr>
              <a:spLocks noEditPoints="1"/>
            </p:cNvSpPr>
            <p:nvPr/>
          </p:nvSpPr>
          <p:spPr bwMode="auto">
            <a:xfrm>
              <a:off x="2404739" y="2360894"/>
              <a:ext cx="206714" cy="761704"/>
            </a:xfrm>
            <a:custGeom>
              <a:avLst/>
              <a:gdLst>
                <a:gd name="T0" fmla="*/ 187 w 241"/>
                <a:gd name="T1" fmla="*/ 791 h 891"/>
                <a:gd name="T2" fmla="*/ 156 w 241"/>
                <a:gd name="T3" fmla="*/ 760 h 891"/>
                <a:gd name="T4" fmla="*/ 154 w 241"/>
                <a:gd name="T5" fmla="*/ 701 h 891"/>
                <a:gd name="T6" fmla="*/ 149 w 241"/>
                <a:gd name="T7" fmla="*/ 665 h 891"/>
                <a:gd name="T8" fmla="*/ 149 w 241"/>
                <a:gd name="T9" fmla="*/ 665 h 891"/>
                <a:gd name="T10" fmla="*/ 149 w 241"/>
                <a:gd name="T11" fmla="*/ 665 h 891"/>
                <a:gd name="T12" fmla="*/ 150 w 241"/>
                <a:gd name="T13" fmla="*/ 665 h 891"/>
                <a:gd name="T14" fmla="*/ 187 w 241"/>
                <a:gd name="T15" fmla="*/ 791 h 891"/>
                <a:gd name="T16" fmla="*/ 157 w 241"/>
                <a:gd name="T17" fmla="*/ 458 h 891"/>
                <a:gd name="T18" fmla="*/ 142 w 241"/>
                <a:gd name="T19" fmla="*/ 692 h 891"/>
                <a:gd name="T20" fmla="*/ 151 w 241"/>
                <a:gd name="T21" fmla="*/ 746 h 891"/>
                <a:gd name="T22" fmla="*/ 150 w 241"/>
                <a:gd name="T23" fmla="*/ 749 h 891"/>
                <a:gd name="T24" fmla="*/ 141 w 241"/>
                <a:gd name="T25" fmla="*/ 738 h 891"/>
                <a:gd name="T26" fmla="*/ 136 w 241"/>
                <a:gd name="T27" fmla="*/ 862 h 891"/>
                <a:gd name="T28" fmla="*/ 236 w 241"/>
                <a:gd name="T29" fmla="*/ 891 h 891"/>
                <a:gd name="T30" fmla="*/ 230 w 241"/>
                <a:gd name="T31" fmla="*/ 865 h 891"/>
                <a:gd name="T32" fmla="*/ 234 w 241"/>
                <a:gd name="T33" fmla="*/ 859 h 891"/>
                <a:gd name="T34" fmla="*/ 237 w 241"/>
                <a:gd name="T35" fmla="*/ 860 h 891"/>
                <a:gd name="T36" fmla="*/ 240 w 241"/>
                <a:gd name="T37" fmla="*/ 862 h 891"/>
                <a:gd name="T38" fmla="*/ 241 w 241"/>
                <a:gd name="T39" fmla="*/ 861 h 891"/>
                <a:gd name="T40" fmla="*/ 199 w 241"/>
                <a:gd name="T41" fmla="*/ 790 h 891"/>
                <a:gd name="T42" fmla="*/ 146 w 241"/>
                <a:gd name="T43" fmla="*/ 619 h 891"/>
                <a:gd name="T44" fmla="*/ 151 w 241"/>
                <a:gd name="T45" fmla="*/ 615 h 891"/>
                <a:gd name="T46" fmla="*/ 167 w 241"/>
                <a:gd name="T47" fmla="*/ 585 h 891"/>
                <a:gd name="T48" fmla="*/ 166 w 241"/>
                <a:gd name="T49" fmla="*/ 566 h 891"/>
                <a:gd name="T50" fmla="*/ 157 w 241"/>
                <a:gd name="T51" fmla="*/ 458 h 891"/>
                <a:gd name="T52" fmla="*/ 64 w 241"/>
                <a:gd name="T53" fmla="*/ 0 h 891"/>
                <a:gd name="T54" fmla="*/ 23 w 241"/>
                <a:gd name="T55" fmla="*/ 71 h 891"/>
                <a:gd name="T56" fmla="*/ 3 w 241"/>
                <a:gd name="T57" fmla="*/ 112 h 891"/>
                <a:gd name="T58" fmla="*/ 121 w 241"/>
                <a:gd name="T59" fmla="*/ 166 h 891"/>
                <a:gd name="T60" fmla="*/ 133 w 241"/>
                <a:gd name="T61" fmla="*/ 165 h 891"/>
                <a:gd name="T62" fmla="*/ 107 w 241"/>
                <a:gd name="T63" fmla="*/ 23 h 891"/>
                <a:gd name="T64" fmla="*/ 64 w 241"/>
                <a:gd name="T65" fmla="*/ 0 h 8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41" h="891">
                  <a:moveTo>
                    <a:pt x="187" y="791"/>
                  </a:moveTo>
                  <a:cubicBezTo>
                    <a:pt x="172" y="782"/>
                    <a:pt x="170" y="767"/>
                    <a:pt x="156" y="760"/>
                  </a:cubicBezTo>
                  <a:cubicBezTo>
                    <a:pt x="164" y="740"/>
                    <a:pt x="157" y="724"/>
                    <a:pt x="154" y="701"/>
                  </a:cubicBezTo>
                  <a:cubicBezTo>
                    <a:pt x="151" y="686"/>
                    <a:pt x="143" y="665"/>
                    <a:pt x="149" y="665"/>
                  </a:cubicBezTo>
                  <a:cubicBezTo>
                    <a:pt x="149" y="665"/>
                    <a:pt x="149" y="665"/>
                    <a:pt x="149" y="665"/>
                  </a:cubicBezTo>
                  <a:cubicBezTo>
                    <a:pt x="149" y="665"/>
                    <a:pt x="149" y="665"/>
                    <a:pt x="149" y="665"/>
                  </a:cubicBezTo>
                  <a:cubicBezTo>
                    <a:pt x="150" y="665"/>
                    <a:pt x="150" y="665"/>
                    <a:pt x="150" y="665"/>
                  </a:cubicBezTo>
                  <a:cubicBezTo>
                    <a:pt x="171" y="725"/>
                    <a:pt x="182" y="730"/>
                    <a:pt x="187" y="791"/>
                  </a:cubicBezTo>
                  <a:moveTo>
                    <a:pt x="157" y="458"/>
                  </a:moveTo>
                  <a:cubicBezTo>
                    <a:pt x="147" y="529"/>
                    <a:pt x="145" y="613"/>
                    <a:pt x="142" y="692"/>
                  </a:cubicBezTo>
                  <a:cubicBezTo>
                    <a:pt x="146" y="709"/>
                    <a:pt x="150" y="724"/>
                    <a:pt x="151" y="746"/>
                  </a:cubicBezTo>
                  <a:cubicBezTo>
                    <a:pt x="151" y="748"/>
                    <a:pt x="150" y="749"/>
                    <a:pt x="150" y="749"/>
                  </a:cubicBezTo>
                  <a:cubicBezTo>
                    <a:pt x="148" y="749"/>
                    <a:pt x="145" y="744"/>
                    <a:pt x="141" y="738"/>
                  </a:cubicBezTo>
                  <a:cubicBezTo>
                    <a:pt x="140" y="783"/>
                    <a:pt x="139" y="826"/>
                    <a:pt x="136" y="862"/>
                  </a:cubicBezTo>
                  <a:cubicBezTo>
                    <a:pt x="166" y="879"/>
                    <a:pt x="211" y="870"/>
                    <a:pt x="236" y="891"/>
                  </a:cubicBezTo>
                  <a:cubicBezTo>
                    <a:pt x="234" y="880"/>
                    <a:pt x="231" y="876"/>
                    <a:pt x="230" y="865"/>
                  </a:cubicBezTo>
                  <a:cubicBezTo>
                    <a:pt x="230" y="861"/>
                    <a:pt x="232" y="859"/>
                    <a:pt x="234" y="859"/>
                  </a:cubicBezTo>
                  <a:cubicBezTo>
                    <a:pt x="235" y="859"/>
                    <a:pt x="236" y="860"/>
                    <a:pt x="237" y="860"/>
                  </a:cubicBezTo>
                  <a:cubicBezTo>
                    <a:pt x="239" y="861"/>
                    <a:pt x="240" y="862"/>
                    <a:pt x="240" y="862"/>
                  </a:cubicBezTo>
                  <a:cubicBezTo>
                    <a:pt x="240" y="862"/>
                    <a:pt x="241" y="861"/>
                    <a:pt x="241" y="861"/>
                  </a:cubicBezTo>
                  <a:cubicBezTo>
                    <a:pt x="231" y="808"/>
                    <a:pt x="200" y="813"/>
                    <a:pt x="199" y="790"/>
                  </a:cubicBezTo>
                  <a:cubicBezTo>
                    <a:pt x="196" y="737"/>
                    <a:pt x="166" y="709"/>
                    <a:pt x="146" y="619"/>
                  </a:cubicBezTo>
                  <a:cubicBezTo>
                    <a:pt x="147" y="615"/>
                    <a:pt x="151" y="618"/>
                    <a:pt x="151" y="615"/>
                  </a:cubicBezTo>
                  <a:cubicBezTo>
                    <a:pt x="151" y="595"/>
                    <a:pt x="164" y="592"/>
                    <a:pt x="167" y="585"/>
                  </a:cubicBezTo>
                  <a:cubicBezTo>
                    <a:pt x="171" y="577"/>
                    <a:pt x="158" y="567"/>
                    <a:pt x="166" y="566"/>
                  </a:cubicBezTo>
                  <a:cubicBezTo>
                    <a:pt x="164" y="534"/>
                    <a:pt x="161" y="497"/>
                    <a:pt x="157" y="458"/>
                  </a:cubicBezTo>
                  <a:moveTo>
                    <a:pt x="64" y="0"/>
                  </a:moveTo>
                  <a:cubicBezTo>
                    <a:pt x="31" y="30"/>
                    <a:pt x="23" y="57"/>
                    <a:pt x="23" y="71"/>
                  </a:cubicBezTo>
                  <a:cubicBezTo>
                    <a:pt x="9" y="86"/>
                    <a:pt x="0" y="107"/>
                    <a:pt x="3" y="112"/>
                  </a:cubicBezTo>
                  <a:cubicBezTo>
                    <a:pt x="17" y="148"/>
                    <a:pt x="75" y="166"/>
                    <a:pt x="121" y="166"/>
                  </a:cubicBezTo>
                  <a:cubicBezTo>
                    <a:pt x="125" y="166"/>
                    <a:pt x="129" y="166"/>
                    <a:pt x="133" y="165"/>
                  </a:cubicBezTo>
                  <a:cubicBezTo>
                    <a:pt x="126" y="115"/>
                    <a:pt x="111" y="31"/>
                    <a:pt x="107" y="23"/>
                  </a:cubicBezTo>
                  <a:cubicBezTo>
                    <a:pt x="100" y="13"/>
                    <a:pt x="83" y="6"/>
                    <a:pt x="6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92" name="Freeform 100"/>
            <p:cNvSpPr>
              <a:spLocks noEditPoints="1"/>
            </p:cNvSpPr>
            <p:nvPr/>
          </p:nvSpPr>
          <p:spPr bwMode="auto">
            <a:xfrm>
              <a:off x="3714999" y="2123616"/>
              <a:ext cx="433536" cy="1385867"/>
            </a:xfrm>
            <a:custGeom>
              <a:avLst/>
              <a:gdLst>
                <a:gd name="T0" fmla="*/ 9 w 508"/>
                <a:gd name="T1" fmla="*/ 1582 h 1622"/>
                <a:gd name="T2" fmla="*/ 33 w 508"/>
                <a:gd name="T3" fmla="*/ 1603 h 1622"/>
                <a:gd name="T4" fmla="*/ 271 w 508"/>
                <a:gd name="T5" fmla="*/ 1608 h 1622"/>
                <a:gd name="T6" fmla="*/ 284 w 508"/>
                <a:gd name="T7" fmla="*/ 1572 h 1622"/>
                <a:gd name="T8" fmla="*/ 372 w 508"/>
                <a:gd name="T9" fmla="*/ 1604 h 1622"/>
                <a:gd name="T10" fmla="*/ 59 w 508"/>
                <a:gd name="T11" fmla="*/ 920 h 1622"/>
                <a:gd name="T12" fmla="*/ 60 w 508"/>
                <a:gd name="T13" fmla="*/ 804 h 1622"/>
                <a:gd name="T14" fmla="*/ 77 w 508"/>
                <a:gd name="T15" fmla="*/ 899 h 1622"/>
                <a:gd name="T16" fmla="*/ 79 w 508"/>
                <a:gd name="T17" fmla="*/ 888 h 1622"/>
                <a:gd name="T18" fmla="*/ 81 w 508"/>
                <a:gd name="T19" fmla="*/ 860 h 1622"/>
                <a:gd name="T20" fmla="*/ 78 w 508"/>
                <a:gd name="T21" fmla="*/ 844 h 1622"/>
                <a:gd name="T22" fmla="*/ 76 w 508"/>
                <a:gd name="T23" fmla="*/ 826 h 1622"/>
                <a:gd name="T24" fmla="*/ 74 w 508"/>
                <a:gd name="T25" fmla="*/ 825 h 1622"/>
                <a:gd name="T26" fmla="*/ 419 w 508"/>
                <a:gd name="T27" fmla="*/ 876 h 1622"/>
                <a:gd name="T28" fmla="*/ 437 w 508"/>
                <a:gd name="T29" fmla="*/ 835 h 1622"/>
                <a:gd name="T30" fmla="*/ 436 w 508"/>
                <a:gd name="T31" fmla="*/ 875 h 1622"/>
                <a:gd name="T32" fmla="*/ 419 w 508"/>
                <a:gd name="T33" fmla="*/ 819 h 1622"/>
                <a:gd name="T34" fmla="*/ 398 w 508"/>
                <a:gd name="T35" fmla="*/ 498 h 1622"/>
                <a:gd name="T36" fmla="*/ 418 w 508"/>
                <a:gd name="T37" fmla="*/ 747 h 1622"/>
                <a:gd name="T38" fmla="*/ 284 w 508"/>
                <a:gd name="T39" fmla="*/ 0 h 1622"/>
                <a:gd name="T40" fmla="*/ 214 w 508"/>
                <a:gd name="T41" fmla="*/ 39 h 1622"/>
                <a:gd name="T42" fmla="*/ 207 w 508"/>
                <a:gd name="T43" fmla="*/ 106 h 1622"/>
                <a:gd name="T44" fmla="*/ 223 w 508"/>
                <a:gd name="T45" fmla="*/ 187 h 1622"/>
                <a:gd name="T46" fmla="*/ 275 w 508"/>
                <a:gd name="T47" fmla="*/ 260 h 1622"/>
                <a:gd name="T48" fmla="*/ 251 w 508"/>
                <a:gd name="T49" fmla="*/ 388 h 1622"/>
                <a:gd name="T50" fmla="*/ 216 w 508"/>
                <a:gd name="T51" fmla="*/ 224 h 1622"/>
                <a:gd name="T52" fmla="*/ 94 w 508"/>
                <a:gd name="T53" fmla="*/ 274 h 1622"/>
                <a:gd name="T54" fmla="*/ 45 w 508"/>
                <a:gd name="T55" fmla="*/ 512 h 1622"/>
                <a:gd name="T56" fmla="*/ 115 w 508"/>
                <a:gd name="T57" fmla="*/ 539 h 1622"/>
                <a:gd name="T58" fmla="*/ 120 w 508"/>
                <a:gd name="T59" fmla="*/ 812 h 1622"/>
                <a:gd name="T60" fmla="*/ 95 w 508"/>
                <a:gd name="T61" fmla="*/ 910 h 1622"/>
                <a:gd name="T62" fmla="*/ 97 w 508"/>
                <a:gd name="T63" fmla="*/ 897 h 1622"/>
                <a:gd name="T64" fmla="*/ 59 w 508"/>
                <a:gd name="T65" fmla="*/ 1207 h 1622"/>
                <a:gd name="T66" fmla="*/ 33 w 508"/>
                <a:gd name="T67" fmla="*/ 1541 h 1622"/>
                <a:gd name="T68" fmla="*/ 87 w 508"/>
                <a:gd name="T69" fmla="*/ 1572 h 1622"/>
                <a:gd name="T70" fmla="*/ 108 w 508"/>
                <a:gd name="T71" fmla="*/ 1566 h 1622"/>
                <a:gd name="T72" fmla="*/ 129 w 508"/>
                <a:gd name="T73" fmla="*/ 1497 h 1622"/>
                <a:gd name="T74" fmla="*/ 251 w 508"/>
                <a:gd name="T75" fmla="*/ 902 h 1622"/>
                <a:gd name="T76" fmla="*/ 294 w 508"/>
                <a:gd name="T77" fmla="*/ 1180 h 1622"/>
                <a:gd name="T78" fmla="*/ 280 w 508"/>
                <a:gd name="T79" fmla="*/ 1481 h 1622"/>
                <a:gd name="T80" fmla="*/ 293 w 508"/>
                <a:gd name="T81" fmla="*/ 1522 h 1622"/>
                <a:gd name="T82" fmla="*/ 349 w 508"/>
                <a:gd name="T83" fmla="*/ 1527 h 1622"/>
                <a:gd name="T84" fmla="*/ 392 w 508"/>
                <a:gd name="T85" fmla="*/ 1295 h 1622"/>
                <a:gd name="T86" fmla="*/ 422 w 508"/>
                <a:gd name="T87" fmla="*/ 897 h 1622"/>
                <a:gd name="T88" fmla="*/ 467 w 508"/>
                <a:gd name="T89" fmla="*/ 890 h 1622"/>
                <a:gd name="T90" fmla="*/ 492 w 508"/>
                <a:gd name="T91" fmla="*/ 787 h 1622"/>
                <a:gd name="T92" fmla="*/ 484 w 508"/>
                <a:gd name="T93" fmla="*/ 529 h 1622"/>
                <a:gd name="T94" fmla="*/ 436 w 508"/>
                <a:gd name="T95" fmla="*/ 298 h 1622"/>
                <a:gd name="T96" fmla="*/ 330 w 508"/>
                <a:gd name="T97" fmla="*/ 268 h 1622"/>
                <a:gd name="T98" fmla="*/ 303 w 508"/>
                <a:gd name="T99" fmla="*/ 328 h 1622"/>
                <a:gd name="T100" fmla="*/ 279 w 508"/>
                <a:gd name="T101" fmla="*/ 260 h 1622"/>
                <a:gd name="T102" fmla="*/ 355 w 508"/>
                <a:gd name="T103" fmla="*/ 124 h 1622"/>
                <a:gd name="T104" fmla="*/ 287 w 508"/>
                <a:gd name="T105" fmla="*/ 0 h 16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508" h="1622">
                  <a:moveTo>
                    <a:pt x="0" y="1572"/>
                  </a:moveTo>
                  <a:cubicBezTo>
                    <a:pt x="0" y="1572"/>
                    <a:pt x="0" y="1572"/>
                    <a:pt x="0" y="1572"/>
                  </a:cubicBezTo>
                  <a:cubicBezTo>
                    <a:pt x="3" y="1575"/>
                    <a:pt x="6" y="1578"/>
                    <a:pt x="9" y="1582"/>
                  </a:cubicBezTo>
                  <a:cubicBezTo>
                    <a:pt x="11" y="1585"/>
                    <a:pt x="8" y="1594"/>
                    <a:pt x="8" y="1602"/>
                  </a:cubicBezTo>
                  <a:cubicBezTo>
                    <a:pt x="13" y="1603"/>
                    <a:pt x="19" y="1603"/>
                    <a:pt x="27" y="1603"/>
                  </a:cubicBezTo>
                  <a:cubicBezTo>
                    <a:pt x="29" y="1603"/>
                    <a:pt x="31" y="1603"/>
                    <a:pt x="33" y="1603"/>
                  </a:cubicBezTo>
                  <a:cubicBezTo>
                    <a:pt x="21" y="1589"/>
                    <a:pt x="7" y="1580"/>
                    <a:pt x="0" y="1572"/>
                  </a:cubicBezTo>
                  <a:moveTo>
                    <a:pt x="284" y="1572"/>
                  </a:moveTo>
                  <a:cubicBezTo>
                    <a:pt x="277" y="1586"/>
                    <a:pt x="267" y="1604"/>
                    <a:pt x="271" y="1608"/>
                  </a:cubicBezTo>
                  <a:cubicBezTo>
                    <a:pt x="277" y="1615"/>
                    <a:pt x="284" y="1619"/>
                    <a:pt x="293" y="1622"/>
                  </a:cubicBezTo>
                  <a:cubicBezTo>
                    <a:pt x="292" y="1604"/>
                    <a:pt x="293" y="1591"/>
                    <a:pt x="286" y="1576"/>
                  </a:cubicBezTo>
                  <a:cubicBezTo>
                    <a:pt x="286" y="1574"/>
                    <a:pt x="285" y="1573"/>
                    <a:pt x="284" y="1572"/>
                  </a:cubicBezTo>
                  <a:moveTo>
                    <a:pt x="364" y="1572"/>
                  </a:moveTo>
                  <a:cubicBezTo>
                    <a:pt x="359" y="1582"/>
                    <a:pt x="354" y="1593"/>
                    <a:pt x="349" y="1618"/>
                  </a:cubicBezTo>
                  <a:cubicBezTo>
                    <a:pt x="363" y="1613"/>
                    <a:pt x="372" y="1607"/>
                    <a:pt x="372" y="1604"/>
                  </a:cubicBezTo>
                  <a:cubicBezTo>
                    <a:pt x="371" y="1589"/>
                    <a:pt x="367" y="1581"/>
                    <a:pt x="364" y="1572"/>
                  </a:cubicBezTo>
                  <a:moveTo>
                    <a:pt x="60" y="902"/>
                  </a:moveTo>
                  <a:cubicBezTo>
                    <a:pt x="59" y="908"/>
                    <a:pt x="59" y="914"/>
                    <a:pt x="59" y="920"/>
                  </a:cubicBezTo>
                  <a:cubicBezTo>
                    <a:pt x="66" y="922"/>
                    <a:pt x="74" y="925"/>
                    <a:pt x="84" y="927"/>
                  </a:cubicBezTo>
                  <a:cubicBezTo>
                    <a:pt x="88" y="906"/>
                    <a:pt x="77" y="912"/>
                    <a:pt x="60" y="902"/>
                  </a:cubicBezTo>
                  <a:moveTo>
                    <a:pt x="60" y="804"/>
                  </a:moveTo>
                  <a:cubicBezTo>
                    <a:pt x="60" y="825"/>
                    <a:pt x="60" y="844"/>
                    <a:pt x="60" y="860"/>
                  </a:cubicBezTo>
                  <a:cubicBezTo>
                    <a:pt x="62" y="860"/>
                    <a:pt x="64" y="861"/>
                    <a:pt x="65" y="862"/>
                  </a:cubicBezTo>
                  <a:cubicBezTo>
                    <a:pt x="65" y="888"/>
                    <a:pt x="72" y="896"/>
                    <a:pt x="77" y="899"/>
                  </a:cubicBezTo>
                  <a:cubicBezTo>
                    <a:pt x="78" y="893"/>
                    <a:pt x="81" y="887"/>
                    <a:pt x="83" y="884"/>
                  </a:cubicBezTo>
                  <a:cubicBezTo>
                    <a:pt x="83" y="884"/>
                    <a:pt x="83" y="883"/>
                    <a:pt x="83" y="883"/>
                  </a:cubicBezTo>
                  <a:cubicBezTo>
                    <a:pt x="83" y="883"/>
                    <a:pt x="81" y="885"/>
                    <a:pt x="79" y="888"/>
                  </a:cubicBezTo>
                  <a:cubicBezTo>
                    <a:pt x="78" y="890"/>
                    <a:pt x="76" y="892"/>
                    <a:pt x="75" y="892"/>
                  </a:cubicBezTo>
                  <a:cubicBezTo>
                    <a:pt x="74" y="892"/>
                    <a:pt x="74" y="891"/>
                    <a:pt x="74" y="890"/>
                  </a:cubicBezTo>
                  <a:cubicBezTo>
                    <a:pt x="74" y="877"/>
                    <a:pt x="80" y="870"/>
                    <a:pt x="81" y="860"/>
                  </a:cubicBezTo>
                  <a:cubicBezTo>
                    <a:pt x="79" y="848"/>
                    <a:pt x="79" y="848"/>
                    <a:pt x="79" y="848"/>
                  </a:cubicBezTo>
                  <a:cubicBezTo>
                    <a:pt x="79" y="848"/>
                    <a:pt x="79" y="848"/>
                    <a:pt x="79" y="848"/>
                  </a:cubicBezTo>
                  <a:cubicBezTo>
                    <a:pt x="79" y="848"/>
                    <a:pt x="79" y="848"/>
                    <a:pt x="78" y="844"/>
                  </a:cubicBezTo>
                  <a:cubicBezTo>
                    <a:pt x="79" y="846"/>
                    <a:pt x="80" y="848"/>
                    <a:pt x="81" y="849"/>
                  </a:cubicBezTo>
                  <a:cubicBezTo>
                    <a:pt x="81" y="847"/>
                    <a:pt x="80" y="845"/>
                    <a:pt x="80" y="843"/>
                  </a:cubicBezTo>
                  <a:cubicBezTo>
                    <a:pt x="78" y="839"/>
                    <a:pt x="78" y="829"/>
                    <a:pt x="76" y="826"/>
                  </a:cubicBezTo>
                  <a:cubicBezTo>
                    <a:pt x="76" y="826"/>
                    <a:pt x="76" y="826"/>
                    <a:pt x="75" y="826"/>
                  </a:cubicBezTo>
                  <a:cubicBezTo>
                    <a:pt x="75" y="828"/>
                    <a:pt x="75" y="829"/>
                    <a:pt x="75" y="830"/>
                  </a:cubicBezTo>
                  <a:cubicBezTo>
                    <a:pt x="75" y="828"/>
                    <a:pt x="74" y="827"/>
                    <a:pt x="74" y="825"/>
                  </a:cubicBezTo>
                  <a:cubicBezTo>
                    <a:pt x="72" y="825"/>
                    <a:pt x="69" y="828"/>
                    <a:pt x="67" y="829"/>
                  </a:cubicBezTo>
                  <a:cubicBezTo>
                    <a:pt x="65" y="822"/>
                    <a:pt x="68" y="812"/>
                    <a:pt x="60" y="804"/>
                  </a:cubicBezTo>
                  <a:moveTo>
                    <a:pt x="419" y="876"/>
                  </a:moveTo>
                  <a:cubicBezTo>
                    <a:pt x="416" y="874"/>
                    <a:pt x="417" y="871"/>
                    <a:pt x="416" y="867"/>
                  </a:cubicBezTo>
                  <a:cubicBezTo>
                    <a:pt x="433" y="859"/>
                    <a:pt x="430" y="845"/>
                    <a:pt x="437" y="835"/>
                  </a:cubicBezTo>
                  <a:cubicBezTo>
                    <a:pt x="437" y="835"/>
                    <a:pt x="437" y="835"/>
                    <a:pt x="437" y="835"/>
                  </a:cubicBezTo>
                  <a:cubicBezTo>
                    <a:pt x="442" y="835"/>
                    <a:pt x="448" y="835"/>
                    <a:pt x="452" y="837"/>
                  </a:cubicBezTo>
                  <a:cubicBezTo>
                    <a:pt x="452" y="843"/>
                    <a:pt x="451" y="846"/>
                    <a:pt x="451" y="855"/>
                  </a:cubicBezTo>
                  <a:cubicBezTo>
                    <a:pt x="447" y="863"/>
                    <a:pt x="444" y="866"/>
                    <a:pt x="436" y="875"/>
                  </a:cubicBezTo>
                  <a:cubicBezTo>
                    <a:pt x="432" y="875"/>
                    <a:pt x="429" y="875"/>
                    <a:pt x="426" y="875"/>
                  </a:cubicBezTo>
                  <a:cubicBezTo>
                    <a:pt x="423" y="875"/>
                    <a:pt x="421" y="875"/>
                    <a:pt x="419" y="876"/>
                  </a:cubicBezTo>
                  <a:moveTo>
                    <a:pt x="419" y="819"/>
                  </a:moveTo>
                  <a:cubicBezTo>
                    <a:pt x="417" y="796"/>
                    <a:pt x="411" y="754"/>
                    <a:pt x="408" y="705"/>
                  </a:cubicBezTo>
                  <a:cubicBezTo>
                    <a:pt x="407" y="690"/>
                    <a:pt x="397" y="616"/>
                    <a:pt x="388" y="579"/>
                  </a:cubicBezTo>
                  <a:cubicBezTo>
                    <a:pt x="394" y="556"/>
                    <a:pt x="390" y="546"/>
                    <a:pt x="398" y="498"/>
                  </a:cubicBezTo>
                  <a:cubicBezTo>
                    <a:pt x="406" y="535"/>
                    <a:pt x="398" y="570"/>
                    <a:pt x="403" y="580"/>
                  </a:cubicBezTo>
                  <a:cubicBezTo>
                    <a:pt x="396" y="604"/>
                    <a:pt x="410" y="633"/>
                    <a:pt x="413" y="675"/>
                  </a:cubicBezTo>
                  <a:cubicBezTo>
                    <a:pt x="410" y="698"/>
                    <a:pt x="418" y="740"/>
                    <a:pt x="418" y="747"/>
                  </a:cubicBezTo>
                  <a:cubicBezTo>
                    <a:pt x="418" y="764"/>
                    <a:pt x="429" y="801"/>
                    <a:pt x="429" y="801"/>
                  </a:cubicBezTo>
                  <a:cubicBezTo>
                    <a:pt x="429" y="801"/>
                    <a:pt x="425" y="810"/>
                    <a:pt x="419" y="819"/>
                  </a:cubicBezTo>
                  <a:moveTo>
                    <a:pt x="284" y="0"/>
                  </a:moveTo>
                  <a:cubicBezTo>
                    <a:pt x="283" y="0"/>
                    <a:pt x="282" y="0"/>
                    <a:pt x="281" y="0"/>
                  </a:cubicBezTo>
                  <a:cubicBezTo>
                    <a:pt x="281" y="0"/>
                    <a:pt x="281" y="0"/>
                    <a:pt x="281" y="0"/>
                  </a:cubicBezTo>
                  <a:cubicBezTo>
                    <a:pt x="253" y="1"/>
                    <a:pt x="228" y="13"/>
                    <a:pt x="214" y="39"/>
                  </a:cubicBezTo>
                  <a:cubicBezTo>
                    <a:pt x="205" y="58"/>
                    <a:pt x="213" y="105"/>
                    <a:pt x="213" y="105"/>
                  </a:cubicBezTo>
                  <a:cubicBezTo>
                    <a:pt x="213" y="105"/>
                    <a:pt x="212" y="104"/>
                    <a:pt x="211" y="104"/>
                  </a:cubicBezTo>
                  <a:cubicBezTo>
                    <a:pt x="210" y="104"/>
                    <a:pt x="208" y="104"/>
                    <a:pt x="207" y="106"/>
                  </a:cubicBezTo>
                  <a:cubicBezTo>
                    <a:pt x="200" y="116"/>
                    <a:pt x="209" y="136"/>
                    <a:pt x="209" y="136"/>
                  </a:cubicBezTo>
                  <a:cubicBezTo>
                    <a:pt x="216" y="155"/>
                    <a:pt x="216" y="155"/>
                    <a:pt x="216" y="155"/>
                  </a:cubicBezTo>
                  <a:cubicBezTo>
                    <a:pt x="216" y="155"/>
                    <a:pt x="216" y="176"/>
                    <a:pt x="223" y="187"/>
                  </a:cubicBezTo>
                  <a:cubicBezTo>
                    <a:pt x="226" y="193"/>
                    <a:pt x="225" y="209"/>
                    <a:pt x="225" y="209"/>
                  </a:cubicBezTo>
                  <a:cubicBezTo>
                    <a:pt x="225" y="209"/>
                    <a:pt x="224" y="210"/>
                    <a:pt x="224" y="211"/>
                  </a:cubicBezTo>
                  <a:cubicBezTo>
                    <a:pt x="237" y="224"/>
                    <a:pt x="266" y="255"/>
                    <a:pt x="275" y="260"/>
                  </a:cubicBezTo>
                  <a:cubicBezTo>
                    <a:pt x="269" y="260"/>
                    <a:pt x="263" y="263"/>
                    <a:pt x="259" y="268"/>
                  </a:cubicBezTo>
                  <a:cubicBezTo>
                    <a:pt x="253" y="276"/>
                    <a:pt x="266" y="286"/>
                    <a:pt x="268" y="296"/>
                  </a:cubicBezTo>
                  <a:cubicBezTo>
                    <a:pt x="254" y="321"/>
                    <a:pt x="248" y="343"/>
                    <a:pt x="251" y="388"/>
                  </a:cubicBezTo>
                  <a:cubicBezTo>
                    <a:pt x="250" y="390"/>
                    <a:pt x="250" y="392"/>
                    <a:pt x="250" y="393"/>
                  </a:cubicBezTo>
                  <a:cubicBezTo>
                    <a:pt x="240" y="339"/>
                    <a:pt x="227" y="284"/>
                    <a:pt x="216" y="224"/>
                  </a:cubicBezTo>
                  <a:cubicBezTo>
                    <a:pt x="216" y="224"/>
                    <a:pt x="216" y="224"/>
                    <a:pt x="216" y="224"/>
                  </a:cubicBezTo>
                  <a:cubicBezTo>
                    <a:pt x="212" y="230"/>
                    <a:pt x="207" y="236"/>
                    <a:pt x="201" y="238"/>
                  </a:cubicBezTo>
                  <a:cubicBezTo>
                    <a:pt x="161" y="249"/>
                    <a:pt x="104" y="275"/>
                    <a:pt x="104" y="275"/>
                  </a:cubicBezTo>
                  <a:cubicBezTo>
                    <a:pt x="104" y="275"/>
                    <a:pt x="99" y="274"/>
                    <a:pt x="94" y="274"/>
                  </a:cubicBezTo>
                  <a:cubicBezTo>
                    <a:pt x="89" y="274"/>
                    <a:pt x="85" y="275"/>
                    <a:pt x="83" y="279"/>
                  </a:cubicBezTo>
                  <a:cubicBezTo>
                    <a:pt x="65" y="327"/>
                    <a:pt x="45" y="392"/>
                    <a:pt x="32" y="443"/>
                  </a:cubicBezTo>
                  <a:cubicBezTo>
                    <a:pt x="36" y="457"/>
                    <a:pt x="40" y="474"/>
                    <a:pt x="45" y="512"/>
                  </a:cubicBezTo>
                  <a:cubicBezTo>
                    <a:pt x="59" y="577"/>
                    <a:pt x="72" y="622"/>
                    <a:pt x="81" y="651"/>
                  </a:cubicBezTo>
                  <a:cubicBezTo>
                    <a:pt x="92" y="566"/>
                    <a:pt x="107" y="496"/>
                    <a:pt x="107" y="496"/>
                  </a:cubicBezTo>
                  <a:cubicBezTo>
                    <a:pt x="107" y="496"/>
                    <a:pt x="116" y="503"/>
                    <a:pt x="115" y="539"/>
                  </a:cubicBezTo>
                  <a:cubicBezTo>
                    <a:pt x="108" y="582"/>
                    <a:pt x="99" y="641"/>
                    <a:pt x="92" y="694"/>
                  </a:cubicBezTo>
                  <a:cubicBezTo>
                    <a:pt x="95" y="712"/>
                    <a:pt x="119" y="788"/>
                    <a:pt x="128" y="808"/>
                  </a:cubicBezTo>
                  <a:cubicBezTo>
                    <a:pt x="129" y="811"/>
                    <a:pt x="119" y="809"/>
                    <a:pt x="120" y="812"/>
                  </a:cubicBezTo>
                  <a:cubicBezTo>
                    <a:pt x="126" y="824"/>
                    <a:pt x="131" y="823"/>
                    <a:pt x="133" y="836"/>
                  </a:cubicBezTo>
                  <a:cubicBezTo>
                    <a:pt x="135" y="842"/>
                    <a:pt x="129" y="854"/>
                    <a:pt x="124" y="879"/>
                  </a:cubicBezTo>
                  <a:cubicBezTo>
                    <a:pt x="112" y="889"/>
                    <a:pt x="104" y="910"/>
                    <a:pt x="95" y="910"/>
                  </a:cubicBezTo>
                  <a:cubicBezTo>
                    <a:pt x="94" y="910"/>
                    <a:pt x="94" y="910"/>
                    <a:pt x="94" y="910"/>
                  </a:cubicBezTo>
                  <a:cubicBezTo>
                    <a:pt x="91" y="910"/>
                    <a:pt x="101" y="895"/>
                    <a:pt x="99" y="895"/>
                  </a:cubicBezTo>
                  <a:cubicBezTo>
                    <a:pt x="99" y="895"/>
                    <a:pt x="98" y="896"/>
                    <a:pt x="97" y="897"/>
                  </a:cubicBezTo>
                  <a:cubicBezTo>
                    <a:pt x="93" y="899"/>
                    <a:pt x="92" y="909"/>
                    <a:pt x="87" y="911"/>
                  </a:cubicBezTo>
                  <a:cubicBezTo>
                    <a:pt x="80" y="978"/>
                    <a:pt x="68" y="1095"/>
                    <a:pt x="71" y="1142"/>
                  </a:cubicBezTo>
                  <a:cubicBezTo>
                    <a:pt x="69" y="1165"/>
                    <a:pt x="63" y="1180"/>
                    <a:pt x="59" y="1207"/>
                  </a:cubicBezTo>
                  <a:cubicBezTo>
                    <a:pt x="70" y="1320"/>
                    <a:pt x="50" y="1336"/>
                    <a:pt x="67" y="1520"/>
                  </a:cubicBezTo>
                  <a:cubicBezTo>
                    <a:pt x="59" y="1528"/>
                    <a:pt x="49" y="1531"/>
                    <a:pt x="39" y="1533"/>
                  </a:cubicBezTo>
                  <a:cubicBezTo>
                    <a:pt x="37" y="1536"/>
                    <a:pt x="35" y="1539"/>
                    <a:pt x="33" y="1541"/>
                  </a:cubicBezTo>
                  <a:cubicBezTo>
                    <a:pt x="35" y="1541"/>
                    <a:pt x="37" y="1541"/>
                    <a:pt x="39" y="1541"/>
                  </a:cubicBezTo>
                  <a:cubicBezTo>
                    <a:pt x="39" y="1541"/>
                    <a:pt x="69" y="1544"/>
                    <a:pt x="84" y="1555"/>
                  </a:cubicBezTo>
                  <a:cubicBezTo>
                    <a:pt x="86" y="1565"/>
                    <a:pt x="87" y="1569"/>
                    <a:pt x="87" y="1572"/>
                  </a:cubicBezTo>
                  <a:cubicBezTo>
                    <a:pt x="88" y="1568"/>
                    <a:pt x="88" y="1568"/>
                    <a:pt x="94" y="1562"/>
                  </a:cubicBezTo>
                  <a:cubicBezTo>
                    <a:pt x="95" y="1562"/>
                    <a:pt x="95" y="1561"/>
                    <a:pt x="96" y="1561"/>
                  </a:cubicBezTo>
                  <a:cubicBezTo>
                    <a:pt x="99" y="1561"/>
                    <a:pt x="104" y="1565"/>
                    <a:pt x="108" y="1566"/>
                  </a:cubicBezTo>
                  <a:cubicBezTo>
                    <a:pt x="108" y="1566"/>
                    <a:pt x="122" y="1561"/>
                    <a:pt x="129" y="1556"/>
                  </a:cubicBezTo>
                  <a:cubicBezTo>
                    <a:pt x="129" y="1547"/>
                    <a:pt x="132" y="1540"/>
                    <a:pt x="129" y="1532"/>
                  </a:cubicBezTo>
                  <a:cubicBezTo>
                    <a:pt x="131" y="1523"/>
                    <a:pt x="130" y="1513"/>
                    <a:pt x="129" y="1497"/>
                  </a:cubicBezTo>
                  <a:cubicBezTo>
                    <a:pt x="145" y="1411"/>
                    <a:pt x="163" y="1293"/>
                    <a:pt x="183" y="1187"/>
                  </a:cubicBezTo>
                  <a:cubicBezTo>
                    <a:pt x="195" y="1149"/>
                    <a:pt x="197" y="1107"/>
                    <a:pt x="203" y="1065"/>
                  </a:cubicBezTo>
                  <a:cubicBezTo>
                    <a:pt x="213" y="1041"/>
                    <a:pt x="251" y="902"/>
                    <a:pt x="251" y="902"/>
                  </a:cubicBezTo>
                  <a:cubicBezTo>
                    <a:pt x="251" y="902"/>
                    <a:pt x="260" y="936"/>
                    <a:pt x="271" y="996"/>
                  </a:cubicBezTo>
                  <a:cubicBezTo>
                    <a:pt x="271" y="1042"/>
                    <a:pt x="282" y="1060"/>
                    <a:pt x="283" y="1115"/>
                  </a:cubicBezTo>
                  <a:cubicBezTo>
                    <a:pt x="282" y="1148"/>
                    <a:pt x="289" y="1162"/>
                    <a:pt x="294" y="1180"/>
                  </a:cubicBezTo>
                  <a:cubicBezTo>
                    <a:pt x="297" y="1214"/>
                    <a:pt x="291" y="1246"/>
                    <a:pt x="294" y="1285"/>
                  </a:cubicBezTo>
                  <a:cubicBezTo>
                    <a:pt x="287" y="1330"/>
                    <a:pt x="286" y="1364"/>
                    <a:pt x="283" y="1405"/>
                  </a:cubicBezTo>
                  <a:cubicBezTo>
                    <a:pt x="279" y="1440"/>
                    <a:pt x="288" y="1461"/>
                    <a:pt x="280" y="1481"/>
                  </a:cubicBezTo>
                  <a:cubicBezTo>
                    <a:pt x="276" y="1483"/>
                    <a:pt x="279" y="1487"/>
                    <a:pt x="278" y="1490"/>
                  </a:cubicBezTo>
                  <a:cubicBezTo>
                    <a:pt x="279" y="1503"/>
                    <a:pt x="279" y="1503"/>
                    <a:pt x="282" y="1508"/>
                  </a:cubicBezTo>
                  <a:cubicBezTo>
                    <a:pt x="301" y="1512"/>
                    <a:pt x="292" y="1517"/>
                    <a:pt x="293" y="1522"/>
                  </a:cubicBezTo>
                  <a:cubicBezTo>
                    <a:pt x="293" y="1523"/>
                    <a:pt x="293" y="1523"/>
                    <a:pt x="293" y="1523"/>
                  </a:cubicBezTo>
                  <a:cubicBezTo>
                    <a:pt x="299" y="1521"/>
                    <a:pt x="306" y="1520"/>
                    <a:pt x="313" y="1520"/>
                  </a:cubicBezTo>
                  <a:cubicBezTo>
                    <a:pt x="325" y="1520"/>
                    <a:pt x="339" y="1523"/>
                    <a:pt x="349" y="1527"/>
                  </a:cubicBezTo>
                  <a:cubicBezTo>
                    <a:pt x="349" y="1524"/>
                    <a:pt x="348" y="1522"/>
                    <a:pt x="348" y="1519"/>
                  </a:cubicBezTo>
                  <a:cubicBezTo>
                    <a:pt x="355" y="1516"/>
                    <a:pt x="360" y="1505"/>
                    <a:pt x="363" y="1489"/>
                  </a:cubicBezTo>
                  <a:cubicBezTo>
                    <a:pt x="364" y="1472"/>
                    <a:pt x="377" y="1393"/>
                    <a:pt x="392" y="1295"/>
                  </a:cubicBezTo>
                  <a:cubicBezTo>
                    <a:pt x="394" y="1271"/>
                    <a:pt x="400" y="1205"/>
                    <a:pt x="398" y="1133"/>
                  </a:cubicBezTo>
                  <a:cubicBezTo>
                    <a:pt x="407" y="1119"/>
                    <a:pt x="411" y="985"/>
                    <a:pt x="416" y="896"/>
                  </a:cubicBezTo>
                  <a:cubicBezTo>
                    <a:pt x="417" y="897"/>
                    <a:pt x="419" y="897"/>
                    <a:pt x="422" y="897"/>
                  </a:cubicBezTo>
                  <a:cubicBezTo>
                    <a:pt x="427" y="897"/>
                    <a:pt x="434" y="896"/>
                    <a:pt x="444" y="891"/>
                  </a:cubicBezTo>
                  <a:cubicBezTo>
                    <a:pt x="449" y="891"/>
                    <a:pt x="454" y="891"/>
                    <a:pt x="458" y="891"/>
                  </a:cubicBezTo>
                  <a:cubicBezTo>
                    <a:pt x="464" y="891"/>
                    <a:pt x="468" y="891"/>
                    <a:pt x="467" y="890"/>
                  </a:cubicBezTo>
                  <a:cubicBezTo>
                    <a:pt x="476" y="874"/>
                    <a:pt x="482" y="864"/>
                    <a:pt x="490" y="851"/>
                  </a:cubicBezTo>
                  <a:cubicBezTo>
                    <a:pt x="489" y="839"/>
                    <a:pt x="488" y="835"/>
                    <a:pt x="488" y="821"/>
                  </a:cubicBezTo>
                  <a:cubicBezTo>
                    <a:pt x="495" y="811"/>
                    <a:pt x="493" y="802"/>
                    <a:pt x="492" y="787"/>
                  </a:cubicBezTo>
                  <a:cubicBezTo>
                    <a:pt x="493" y="741"/>
                    <a:pt x="508" y="688"/>
                    <a:pt x="496" y="675"/>
                  </a:cubicBezTo>
                  <a:cubicBezTo>
                    <a:pt x="499" y="663"/>
                    <a:pt x="496" y="626"/>
                    <a:pt x="494" y="619"/>
                  </a:cubicBezTo>
                  <a:cubicBezTo>
                    <a:pt x="494" y="588"/>
                    <a:pt x="498" y="548"/>
                    <a:pt x="484" y="529"/>
                  </a:cubicBezTo>
                  <a:cubicBezTo>
                    <a:pt x="485" y="495"/>
                    <a:pt x="472" y="445"/>
                    <a:pt x="472" y="376"/>
                  </a:cubicBezTo>
                  <a:cubicBezTo>
                    <a:pt x="464" y="351"/>
                    <a:pt x="456" y="295"/>
                    <a:pt x="441" y="295"/>
                  </a:cubicBezTo>
                  <a:cubicBezTo>
                    <a:pt x="439" y="295"/>
                    <a:pt x="438" y="296"/>
                    <a:pt x="436" y="298"/>
                  </a:cubicBezTo>
                  <a:cubicBezTo>
                    <a:pt x="416" y="285"/>
                    <a:pt x="376" y="265"/>
                    <a:pt x="348" y="255"/>
                  </a:cubicBezTo>
                  <a:cubicBezTo>
                    <a:pt x="342" y="249"/>
                    <a:pt x="336" y="243"/>
                    <a:pt x="331" y="237"/>
                  </a:cubicBezTo>
                  <a:cubicBezTo>
                    <a:pt x="331" y="248"/>
                    <a:pt x="331" y="258"/>
                    <a:pt x="330" y="268"/>
                  </a:cubicBezTo>
                  <a:cubicBezTo>
                    <a:pt x="325" y="311"/>
                    <a:pt x="319" y="343"/>
                    <a:pt x="311" y="379"/>
                  </a:cubicBezTo>
                  <a:cubicBezTo>
                    <a:pt x="311" y="378"/>
                    <a:pt x="311" y="378"/>
                    <a:pt x="310" y="377"/>
                  </a:cubicBezTo>
                  <a:cubicBezTo>
                    <a:pt x="306" y="363"/>
                    <a:pt x="309" y="345"/>
                    <a:pt x="303" y="328"/>
                  </a:cubicBezTo>
                  <a:cubicBezTo>
                    <a:pt x="294" y="297"/>
                    <a:pt x="284" y="307"/>
                    <a:pt x="283" y="293"/>
                  </a:cubicBezTo>
                  <a:cubicBezTo>
                    <a:pt x="282" y="284"/>
                    <a:pt x="297" y="277"/>
                    <a:pt x="293" y="269"/>
                  </a:cubicBezTo>
                  <a:cubicBezTo>
                    <a:pt x="289" y="264"/>
                    <a:pt x="284" y="261"/>
                    <a:pt x="279" y="260"/>
                  </a:cubicBezTo>
                  <a:cubicBezTo>
                    <a:pt x="288" y="257"/>
                    <a:pt x="320" y="234"/>
                    <a:pt x="324" y="222"/>
                  </a:cubicBezTo>
                  <a:cubicBezTo>
                    <a:pt x="319" y="200"/>
                    <a:pt x="327" y="180"/>
                    <a:pt x="331" y="159"/>
                  </a:cubicBezTo>
                  <a:cubicBezTo>
                    <a:pt x="337" y="157"/>
                    <a:pt x="346" y="157"/>
                    <a:pt x="355" y="124"/>
                  </a:cubicBezTo>
                  <a:cubicBezTo>
                    <a:pt x="358" y="112"/>
                    <a:pt x="349" y="104"/>
                    <a:pt x="349" y="104"/>
                  </a:cubicBezTo>
                  <a:cubicBezTo>
                    <a:pt x="349" y="104"/>
                    <a:pt x="353" y="52"/>
                    <a:pt x="351" y="41"/>
                  </a:cubicBezTo>
                  <a:cubicBezTo>
                    <a:pt x="348" y="31"/>
                    <a:pt x="313" y="1"/>
                    <a:pt x="287" y="0"/>
                  </a:cubicBezTo>
                  <a:cubicBezTo>
                    <a:pt x="286" y="0"/>
                    <a:pt x="285" y="0"/>
                    <a:pt x="284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93" name="Freeform 101"/>
            <p:cNvSpPr>
              <a:spLocks/>
            </p:cNvSpPr>
            <p:nvPr/>
          </p:nvSpPr>
          <p:spPr bwMode="auto">
            <a:xfrm>
              <a:off x="3704542" y="3466853"/>
              <a:ext cx="19304" cy="25739"/>
            </a:xfrm>
            <a:custGeom>
              <a:avLst/>
              <a:gdLst>
                <a:gd name="T0" fmla="*/ 12 w 23"/>
                <a:gd name="T1" fmla="*/ 0 h 30"/>
                <a:gd name="T2" fmla="*/ 8 w 23"/>
                <a:gd name="T3" fmla="*/ 11 h 30"/>
                <a:gd name="T4" fmla="*/ 20 w 23"/>
                <a:gd name="T5" fmla="*/ 30 h 30"/>
                <a:gd name="T6" fmla="*/ 21 w 23"/>
                <a:gd name="T7" fmla="*/ 10 h 30"/>
                <a:gd name="T8" fmla="*/ 12 w 23"/>
                <a:gd name="T9" fmla="*/ 0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3" h="30">
                  <a:moveTo>
                    <a:pt x="12" y="0"/>
                  </a:moveTo>
                  <a:cubicBezTo>
                    <a:pt x="9" y="4"/>
                    <a:pt x="8" y="7"/>
                    <a:pt x="8" y="11"/>
                  </a:cubicBezTo>
                  <a:cubicBezTo>
                    <a:pt x="7" y="16"/>
                    <a:pt x="0" y="26"/>
                    <a:pt x="20" y="30"/>
                  </a:cubicBezTo>
                  <a:cubicBezTo>
                    <a:pt x="20" y="22"/>
                    <a:pt x="23" y="13"/>
                    <a:pt x="21" y="10"/>
                  </a:cubicBezTo>
                  <a:cubicBezTo>
                    <a:pt x="18" y="6"/>
                    <a:pt x="15" y="3"/>
                    <a:pt x="12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94" name="Freeform 102"/>
            <p:cNvSpPr>
              <a:spLocks noEditPoints="1"/>
            </p:cNvSpPr>
            <p:nvPr/>
          </p:nvSpPr>
          <p:spPr bwMode="auto">
            <a:xfrm>
              <a:off x="3714999" y="3422614"/>
              <a:ext cx="310473" cy="88477"/>
            </a:xfrm>
            <a:custGeom>
              <a:avLst/>
              <a:gdLst>
                <a:gd name="T0" fmla="*/ 33 w 364"/>
                <a:gd name="T1" fmla="*/ 21 h 104"/>
                <a:gd name="T2" fmla="*/ 0 w 364"/>
                <a:gd name="T3" fmla="*/ 52 h 104"/>
                <a:gd name="T4" fmla="*/ 33 w 364"/>
                <a:gd name="T5" fmla="*/ 83 h 104"/>
                <a:gd name="T6" fmla="*/ 39 w 364"/>
                <a:gd name="T7" fmla="*/ 83 h 104"/>
                <a:gd name="T8" fmla="*/ 84 w 364"/>
                <a:gd name="T9" fmla="*/ 70 h 104"/>
                <a:gd name="T10" fmla="*/ 87 w 364"/>
                <a:gd name="T11" fmla="*/ 52 h 104"/>
                <a:gd name="T12" fmla="*/ 84 w 364"/>
                <a:gd name="T13" fmla="*/ 35 h 104"/>
                <a:gd name="T14" fmla="*/ 39 w 364"/>
                <a:gd name="T15" fmla="*/ 21 h 104"/>
                <a:gd name="T16" fmla="*/ 33 w 364"/>
                <a:gd name="T17" fmla="*/ 21 h 104"/>
                <a:gd name="T18" fmla="*/ 313 w 364"/>
                <a:gd name="T19" fmla="*/ 0 h 104"/>
                <a:gd name="T20" fmla="*/ 293 w 364"/>
                <a:gd name="T21" fmla="*/ 3 h 104"/>
                <a:gd name="T22" fmla="*/ 286 w 364"/>
                <a:gd name="T23" fmla="*/ 49 h 104"/>
                <a:gd name="T24" fmla="*/ 284 w 364"/>
                <a:gd name="T25" fmla="*/ 52 h 104"/>
                <a:gd name="T26" fmla="*/ 286 w 364"/>
                <a:gd name="T27" fmla="*/ 56 h 104"/>
                <a:gd name="T28" fmla="*/ 293 w 364"/>
                <a:gd name="T29" fmla="*/ 102 h 104"/>
                <a:gd name="T30" fmla="*/ 313 w 364"/>
                <a:gd name="T31" fmla="*/ 104 h 104"/>
                <a:gd name="T32" fmla="*/ 349 w 364"/>
                <a:gd name="T33" fmla="*/ 98 h 104"/>
                <a:gd name="T34" fmla="*/ 364 w 364"/>
                <a:gd name="T35" fmla="*/ 52 h 104"/>
                <a:gd name="T36" fmla="*/ 349 w 364"/>
                <a:gd name="T37" fmla="*/ 7 h 104"/>
                <a:gd name="T38" fmla="*/ 313 w 364"/>
                <a:gd name="T39" fmla="*/ 0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364" h="104">
                  <a:moveTo>
                    <a:pt x="33" y="21"/>
                  </a:moveTo>
                  <a:cubicBezTo>
                    <a:pt x="21" y="36"/>
                    <a:pt x="7" y="44"/>
                    <a:pt x="0" y="52"/>
                  </a:cubicBezTo>
                  <a:cubicBezTo>
                    <a:pt x="7" y="60"/>
                    <a:pt x="21" y="69"/>
                    <a:pt x="33" y="83"/>
                  </a:cubicBezTo>
                  <a:cubicBezTo>
                    <a:pt x="35" y="83"/>
                    <a:pt x="37" y="83"/>
                    <a:pt x="39" y="83"/>
                  </a:cubicBezTo>
                  <a:cubicBezTo>
                    <a:pt x="39" y="83"/>
                    <a:pt x="69" y="81"/>
                    <a:pt x="84" y="70"/>
                  </a:cubicBezTo>
                  <a:cubicBezTo>
                    <a:pt x="86" y="60"/>
                    <a:pt x="87" y="55"/>
                    <a:pt x="87" y="52"/>
                  </a:cubicBezTo>
                  <a:cubicBezTo>
                    <a:pt x="87" y="49"/>
                    <a:pt x="86" y="45"/>
                    <a:pt x="84" y="35"/>
                  </a:cubicBezTo>
                  <a:cubicBezTo>
                    <a:pt x="69" y="24"/>
                    <a:pt x="39" y="21"/>
                    <a:pt x="39" y="21"/>
                  </a:cubicBezTo>
                  <a:cubicBezTo>
                    <a:pt x="37" y="21"/>
                    <a:pt x="35" y="21"/>
                    <a:pt x="33" y="21"/>
                  </a:cubicBezTo>
                  <a:moveTo>
                    <a:pt x="313" y="0"/>
                  </a:moveTo>
                  <a:cubicBezTo>
                    <a:pt x="306" y="0"/>
                    <a:pt x="299" y="1"/>
                    <a:pt x="293" y="3"/>
                  </a:cubicBezTo>
                  <a:cubicBezTo>
                    <a:pt x="292" y="21"/>
                    <a:pt x="293" y="33"/>
                    <a:pt x="286" y="49"/>
                  </a:cubicBezTo>
                  <a:cubicBezTo>
                    <a:pt x="286" y="50"/>
                    <a:pt x="285" y="51"/>
                    <a:pt x="284" y="52"/>
                  </a:cubicBezTo>
                  <a:cubicBezTo>
                    <a:pt x="285" y="53"/>
                    <a:pt x="286" y="54"/>
                    <a:pt x="286" y="56"/>
                  </a:cubicBezTo>
                  <a:cubicBezTo>
                    <a:pt x="293" y="71"/>
                    <a:pt x="292" y="84"/>
                    <a:pt x="293" y="102"/>
                  </a:cubicBezTo>
                  <a:cubicBezTo>
                    <a:pt x="299" y="103"/>
                    <a:pt x="306" y="104"/>
                    <a:pt x="313" y="104"/>
                  </a:cubicBezTo>
                  <a:cubicBezTo>
                    <a:pt x="325" y="104"/>
                    <a:pt x="339" y="101"/>
                    <a:pt x="349" y="98"/>
                  </a:cubicBezTo>
                  <a:cubicBezTo>
                    <a:pt x="354" y="73"/>
                    <a:pt x="359" y="62"/>
                    <a:pt x="364" y="52"/>
                  </a:cubicBezTo>
                  <a:cubicBezTo>
                    <a:pt x="359" y="42"/>
                    <a:pt x="354" y="31"/>
                    <a:pt x="349" y="7"/>
                  </a:cubicBezTo>
                  <a:cubicBezTo>
                    <a:pt x="339" y="3"/>
                    <a:pt x="325" y="0"/>
                    <a:pt x="313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  <p:sp>
          <p:nvSpPr>
            <p:cNvPr id="295" name="Freeform 103"/>
            <p:cNvSpPr>
              <a:spLocks noEditPoints="1"/>
            </p:cNvSpPr>
            <p:nvPr/>
          </p:nvSpPr>
          <p:spPr bwMode="auto">
            <a:xfrm>
              <a:off x="3708564" y="2501653"/>
              <a:ext cx="121455" cy="931418"/>
            </a:xfrm>
            <a:custGeom>
              <a:avLst/>
              <a:gdLst>
                <a:gd name="T0" fmla="*/ 66 w 142"/>
                <a:gd name="T1" fmla="*/ 764 h 1090"/>
                <a:gd name="T2" fmla="*/ 64 w 142"/>
                <a:gd name="T3" fmla="*/ 776 h 1090"/>
                <a:gd name="T4" fmla="*/ 63 w 142"/>
                <a:gd name="T5" fmla="*/ 929 h 1090"/>
                <a:gd name="T6" fmla="*/ 53 w 142"/>
                <a:gd name="T7" fmla="*/ 1051 h 1090"/>
                <a:gd name="T8" fmla="*/ 60 w 142"/>
                <a:gd name="T9" fmla="*/ 1061 h 1090"/>
                <a:gd name="T10" fmla="*/ 46 w 142"/>
                <a:gd name="T11" fmla="*/ 1090 h 1090"/>
                <a:gd name="T12" fmla="*/ 74 w 142"/>
                <a:gd name="T13" fmla="*/ 1077 h 1090"/>
                <a:gd name="T14" fmla="*/ 66 w 142"/>
                <a:gd name="T15" fmla="*/ 764 h 1090"/>
                <a:gd name="T16" fmla="*/ 88 w 142"/>
                <a:gd name="T17" fmla="*/ 417 h 1090"/>
                <a:gd name="T18" fmla="*/ 81 w 142"/>
                <a:gd name="T19" fmla="*/ 447 h 1090"/>
                <a:gd name="T20" fmla="*/ 82 w 142"/>
                <a:gd name="T21" fmla="*/ 449 h 1090"/>
                <a:gd name="T22" fmla="*/ 86 w 142"/>
                <a:gd name="T23" fmla="*/ 445 h 1090"/>
                <a:gd name="T24" fmla="*/ 90 w 142"/>
                <a:gd name="T25" fmla="*/ 440 h 1090"/>
                <a:gd name="T26" fmla="*/ 90 w 142"/>
                <a:gd name="T27" fmla="*/ 441 h 1090"/>
                <a:gd name="T28" fmla="*/ 84 w 142"/>
                <a:gd name="T29" fmla="*/ 456 h 1090"/>
                <a:gd name="T30" fmla="*/ 88 w 142"/>
                <a:gd name="T31" fmla="*/ 457 h 1090"/>
                <a:gd name="T32" fmla="*/ 92 w 142"/>
                <a:gd name="T33" fmla="*/ 434 h 1090"/>
                <a:gd name="T34" fmla="*/ 88 w 142"/>
                <a:gd name="T35" fmla="*/ 417 h 1090"/>
                <a:gd name="T36" fmla="*/ 99 w 142"/>
                <a:gd name="T37" fmla="*/ 251 h 1090"/>
                <a:gd name="T38" fmla="*/ 82 w 142"/>
                <a:gd name="T39" fmla="*/ 383 h 1090"/>
                <a:gd name="T40" fmla="*/ 83 w 142"/>
                <a:gd name="T41" fmla="*/ 383 h 1090"/>
                <a:gd name="T42" fmla="*/ 87 w 142"/>
                <a:gd name="T43" fmla="*/ 400 h 1090"/>
                <a:gd name="T44" fmla="*/ 88 w 142"/>
                <a:gd name="T45" fmla="*/ 406 h 1090"/>
                <a:gd name="T46" fmla="*/ 89 w 142"/>
                <a:gd name="T47" fmla="*/ 407 h 1090"/>
                <a:gd name="T48" fmla="*/ 99 w 142"/>
                <a:gd name="T49" fmla="*/ 419 h 1090"/>
                <a:gd name="T50" fmla="*/ 94 w 142"/>
                <a:gd name="T51" fmla="*/ 468 h 1090"/>
                <a:gd name="T52" fmla="*/ 104 w 142"/>
                <a:gd name="T53" fmla="*/ 454 h 1090"/>
                <a:gd name="T54" fmla="*/ 106 w 142"/>
                <a:gd name="T55" fmla="*/ 452 h 1090"/>
                <a:gd name="T56" fmla="*/ 101 w 142"/>
                <a:gd name="T57" fmla="*/ 467 h 1090"/>
                <a:gd name="T58" fmla="*/ 102 w 142"/>
                <a:gd name="T59" fmla="*/ 467 h 1090"/>
                <a:gd name="T60" fmla="*/ 131 w 142"/>
                <a:gd name="T61" fmla="*/ 436 h 1090"/>
                <a:gd name="T62" fmla="*/ 140 w 142"/>
                <a:gd name="T63" fmla="*/ 393 h 1090"/>
                <a:gd name="T64" fmla="*/ 127 w 142"/>
                <a:gd name="T65" fmla="*/ 369 h 1090"/>
                <a:gd name="T66" fmla="*/ 135 w 142"/>
                <a:gd name="T67" fmla="*/ 365 h 1090"/>
                <a:gd name="T68" fmla="*/ 99 w 142"/>
                <a:gd name="T69" fmla="*/ 251 h 1090"/>
                <a:gd name="T70" fmla="*/ 39 w 142"/>
                <a:gd name="T71" fmla="*/ 0 h 1090"/>
                <a:gd name="T72" fmla="*/ 23 w 142"/>
                <a:gd name="T73" fmla="*/ 78 h 1090"/>
                <a:gd name="T74" fmla="*/ 9 w 142"/>
                <a:gd name="T75" fmla="*/ 136 h 1090"/>
                <a:gd name="T76" fmla="*/ 4 w 142"/>
                <a:gd name="T77" fmla="*/ 289 h 1090"/>
                <a:gd name="T78" fmla="*/ 6 w 142"/>
                <a:gd name="T79" fmla="*/ 378 h 1090"/>
                <a:gd name="T80" fmla="*/ 17 w 142"/>
                <a:gd name="T81" fmla="*/ 388 h 1090"/>
                <a:gd name="T82" fmla="*/ 7 w 142"/>
                <a:gd name="T83" fmla="*/ 421 h 1090"/>
                <a:gd name="T84" fmla="*/ 21 w 142"/>
                <a:gd name="T85" fmla="*/ 455 h 1090"/>
                <a:gd name="T86" fmla="*/ 66 w 142"/>
                <a:gd name="T87" fmla="*/ 477 h 1090"/>
                <a:gd name="T88" fmla="*/ 67 w 142"/>
                <a:gd name="T89" fmla="*/ 459 h 1090"/>
                <a:gd name="T90" fmla="*/ 60 w 142"/>
                <a:gd name="T91" fmla="*/ 454 h 1090"/>
                <a:gd name="T92" fmla="*/ 54 w 142"/>
                <a:gd name="T93" fmla="*/ 426 h 1090"/>
                <a:gd name="T94" fmla="*/ 64 w 142"/>
                <a:gd name="T95" fmla="*/ 417 h 1090"/>
                <a:gd name="T96" fmla="*/ 67 w 142"/>
                <a:gd name="T97" fmla="*/ 417 h 1090"/>
                <a:gd name="T98" fmla="*/ 67 w 142"/>
                <a:gd name="T99" fmla="*/ 361 h 1090"/>
                <a:gd name="T100" fmla="*/ 74 w 142"/>
                <a:gd name="T101" fmla="*/ 386 h 1090"/>
                <a:gd name="T102" fmla="*/ 81 w 142"/>
                <a:gd name="T103" fmla="*/ 382 h 1090"/>
                <a:gd name="T104" fmla="*/ 78 w 142"/>
                <a:gd name="T105" fmla="*/ 373 h 1090"/>
                <a:gd name="T106" fmla="*/ 88 w 142"/>
                <a:gd name="T107" fmla="*/ 208 h 1090"/>
                <a:gd name="T108" fmla="*/ 52 w 142"/>
                <a:gd name="T109" fmla="*/ 69 h 1090"/>
                <a:gd name="T110" fmla="*/ 39 w 142"/>
                <a:gd name="T111" fmla="*/ 0 h 109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142" h="1090">
                  <a:moveTo>
                    <a:pt x="66" y="764"/>
                  </a:moveTo>
                  <a:cubicBezTo>
                    <a:pt x="66" y="767"/>
                    <a:pt x="65" y="772"/>
                    <a:pt x="64" y="776"/>
                  </a:cubicBezTo>
                  <a:cubicBezTo>
                    <a:pt x="60" y="827"/>
                    <a:pt x="64" y="876"/>
                    <a:pt x="63" y="929"/>
                  </a:cubicBezTo>
                  <a:cubicBezTo>
                    <a:pt x="57" y="978"/>
                    <a:pt x="53" y="1051"/>
                    <a:pt x="53" y="1051"/>
                  </a:cubicBezTo>
                  <a:cubicBezTo>
                    <a:pt x="53" y="1051"/>
                    <a:pt x="57" y="1054"/>
                    <a:pt x="60" y="1061"/>
                  </a:cubicBezTo>
                  <a:cubicBezTo>
                    <a:pt x="57" y="1072"/>
                    <a:pt x="52" y="1082"/>
                    <a:pt x="46" y="1090"/>
                  </a:cubicBezTo>
                  <a:cubicBezTo>
                    <a:pt x="56" y="1088"/>
                    <a:pt x="66" y="1085"/>
                    <a:pt x="74" y="1077"/>
                  </a:cubicBezTo>
                  <a:cubicBezTo>
                    <a:pt x="57" y="893"/>
                    <a:pt x="77" y="877"/>
                    <a:pt x="66" y="764"/>
                  </a:cubicBezTo>
                  <a:moveTo>
                    <a:pt x="88" y="417"/>
                  </a:moveTo>
                  <a:cubicBezTo>
                    <a:pt x="87" y="427"/>
                    <a:pt x="81" y="434"/>
                    <a:pt x="81" y="447"/>
                  </a:cubicBezTo>
                  <a:cubicBezTo>
                    <a:pt x="81" y="448"/>
                    <a:pt x="81" y="449"/>
                    <a:pt x="82" y="449"/>
                  </a:cubicBezTo>
                  <a:cubicBezTo>
                    <a:pt x="83" y="449"/>
                    <a:pt x="85" y="447"/>
                    <a:pt x="86" y="445"/>
                  </a:cubicBezTo>
                  <a:cubicBezTo>
                    <a:pt x="88" y="442"/>
                    <a:pt x="90" y="440"/>
                    <a:pt x="90" y="440"/>
                  </a:cubicBezTo>
                  <a:cubicBezTo>
                    <a:pt x="90" y="440"/>
                    <a:pt x="90" y="441"/>
                    <a:pt x="90" y="441"/>
                  </a:cubicBezTo>
                  <a:cubicBezTo>
                    <a:pt x="88" y="444"/>
                    <a:pt x="85" y="450"/>
                    <a:pt x="84" y="456"/>
                  </a:cubicBezTo>
                  <a:cubicBezTo>
                    <a:pt x="86" y="457"/>
                    <a:pt x="88" y="457"/>
                    <a:pt x="88" y="457"/>
                  </a:cubicBezTo>
                  <a:cubicBezTo>
                    <a:pt x="96" y="453"/>
                    <a:pt x="92" y="434"/>
                    <a:pt x="92" y="434"/>
                  </a:cubicBezTo>
                  <a:cubicBezTo>
                    <a:pt x="88" y="417"/>
                    <a:pt x="88" y="417"/>
                    <a:pt x="88" y="417"/>
                  </a:cubicBezTo>
                  <a:moveTo>
                    <a:pt x="99" y="251"/>
                  </a:moveTo>
                  <a:cubicBezTo>
                    <a:pt x="91" y="312"/>
                    <a:pt x="84" y="366"/>
                    <a:pt x="82" y="383"/>
                  </a:cubicBezTo>
                  <a:cubicBezTo>
                    <a:pt x="83" y="383"/>
                    <a:pt x="83" y="383"/>
                    <a:pt x="83" y="383"/>
                  </a:cubicBezTo>
                  <a:cubicBezTo>
                    <a:pt x="85" y="386"/>
                    <a:pt x="85" y="396"/>
                    <a:pt x="87" y="400"/>
                  </a:cubicBezTo>
                  <a:cubicBezTo>
                    <a:pt x="87" y="402"/>
                    <a:pt x="88" y="404"/>
                    <a:pt x="88" y="406"/>
                  </a:cubicBezTo>
                  <a:cubicBezTo>
                    <a:pt x="88" y="407"/>
                    <a:pt x="89" y="407"/>
                    <a:pt x="89" y="407"/>
                  </a:cubicBezTo>
                  <a:cubicBezTo>
                    <a:pt x="99" y="412"/>
                    <a:pt x="99" y="419"/>
                    <a:pt x="99" y="419"/>
                  </a:cubicBezTo>
                  <a:cubicBezTo>
                    <a:pt x="99" y="419"/>
                    <a:pt x="97" y="439"/>
                    <a:pt x="94" y="468"/>
                  </a:cubicBezTo>
                  <a:cubicBezTo>
                    <a:pt x="99" y="466"/>
                    <a:pt x="100" y="456"/>
                    <a:pt x="104" y="454"/>
                  </a:cubicBezTo>
                  <a:cubicBezTo>
                    <a:pt x="105" y="453"/>
                    <a:pt x="106" y="452"/>
                    <a:pt x="106" y="452"/>
                  </a:cubicBezTo>
                  <a:cubicBezTo>
                    <a:pt x="108" y="452"/>
                    <a:pt x="98" y="467"/>
                    <a:pt x="101" y="467"/>
                  </a:cubicBezTo>
                  <a:cubicBezTo>
                    <a:pt x="101" y="467"/>
                    <a:pt x="101" y="467"/>
                    <a:pt x="102" y="467"/>
                  </a:cubicBezTo>
                  <a:cubicBezTo>
                    <a:pt x="111" y="467"/>
                    <a:pt x="119" y="446"/>
                    <a:pt x="131" y="436"/>
                  </a:cubicBezTo>
                  <a:cubicBezTo>
                    <a:pt x="136" y="411"/>
                    <a:pt x="142" y="399"/>
                    <a:pt x="140" y="393"/>
                  </a:cubicBezTo>
                  <a:cubicBezTo>
                    <a:pt x="138" y="380"/>
                    <a:pt x="133" y="381"/>
                    <a:pt x="127" y="369"/>
                  </a:cubicBezTo>
                  <a:cubicBezTo>
                    <a:pt x="126" y="366"/>
                    <a:pt x="136" y="368"/>
                    <a:pt x="135" y="365"/>
                  </a:cubicBezTo>
                  <a:cubicBezTo>
                    <a:pt x="126" y="345"/>
                    <a:pt x="102" y="269"/>
                    <a:pt x="99" y="251"/>
                  </a:cubicBezTo>
                  <a:moveTo>
                    <a:pt x="39" y="0"/>
                  </a:moveTo>
                  <a:cubicBezTo>
                    <a:pt x="30" y="37"/>
                    <a:pt x="24" y="67"/>
                    <a:pt x="23" y="78"/>
                  </a:cubicBezTo>
                  <a:cubicBezTo>
                    <a:pt x="19" y="97"/>
                    <a:pt x="12" y="117"/>
                    <a:pt x="9" y="136"/>
                  </a:cubicBezTo>
                  <a:cubicBezTo>
                    <a:pt x="1" y="186"/>
                    <a:pt x="0" y="235"/>
                    <a:pt x="4" y="289"/>
                  </a:cubicBezTo>
                  <a:cubicBezTo>
                    <a:pt x="7" y="321"/>
                    <a:pt x="6" y="378"/>
                    <a:pt x="6" y="378"/>
                  </a:cubicBezTo>
                  <a:cubicBezTo>
                    <a:pt x="17" y="388"/>
                    <a:pt x="17" y="388"/>
                    <a:pt x="17" y="388"/>
                  </a:cubicBezTo>
                  <a:cubicBezTo>
                    <a:pt x="17" y="388"/>
                    <a:pt x="15" y="404"/>
                    <a:pt x="7" y="421"/>
                  </a:cubicBezTo>
                  <a:cubicBezTo>
                    <a:pt x="5" y="431"/>
                    <a:pt x="16" y="431"/>
                    <a:pt x="21" y="455"/>
                  </a:cubicBezTo>
                  <a:cubicBezTo>
                    <a:pt x="23" y="460"/>
                    <a:pt x="35" y="467"/>
                    <a:pt x="66" y="477"/>
                  </a:cubicBezTo>
                  <a:cubicBezTo>
                    <a:pt x="66" y="471"/>
                    <a:pt x="66" y="465"/>
                    <a:pt x="67" y="459"/>
                  </a:cubicBezTo>
                  <a:cubicBezTo>
                    <a:pt x="65" y="457"/>
                    <a:pt x="62" y="456"/>
                    <a:pt x="60" y="454"/>
                  </a:cubicBezTo>
                  <a:cubicBezTo>
                    <a:pt x="60" y="446"/>
                    <a:pt x="59" y="441"/>
                    <a:pt x="54" y="426"/>
                  </a:cubicBezTo>
                  <a:cubicBezTo>
                    <a:pt x="55" y="419"/>
                    <a:pt x="59" y="417"/>
                    <a:pt x="64" y="417"/>
                  </a:cubicBezTo>
                  <a:cubicBezTo>
                    <a:pt x="65" y="417"/>
                    <a:pt x="66" y="417"/>
                    <a:pt x="67" y="417"/>
                  </a:cubicBezTo>
                  <a:cubicBezTo>
                    <a:pt x="67" y="401"/>
                    <a:pt x="67" y="382"/>
                    <a:pt x="67" y="361"/>
                  </a:cubicBezTo>
                  <a:cubicBezTo>
                    <a:pt x="75" y="369"/>
                    <a:pt x="72" y="379"/>
                    <a:pt x="74" y="386"/>
                  </a:cubicBezTo>
                  <a:cubicBezTo>
                    <a:pt x="76" y="385"/>
                    <a:pt x="79" y="382"/>
                    <a:pt x="81" y="382"/>
                  </a:cubicBezTo>
                  <a:cubicBezTo>
                    <a:pt x="80" y="379"/>
                    <a:pt x="79" y="376"/>
                    <a:pt x="78" y="373"/>
                  </a:cubicBezTo>
                  <a:cubicBezTo>
                    <a:pt x="76" y="320"/>
                    <a:pt x="81" y="261"/>
                    <a:pt x="88" y="208"/>
                  </a:cubicBezTo>
                  <a:cubicBezTo>
                    <a:pt x="79" y="179"/>
                    <a:pt x="66" y="134"/>
                    <a:pt x="52" y="69"/>
                  </a:cubicBezTo>
                  <a:cubicBezTo>
                    <a:pt x="47" y="31"/>
                    <a:pt x="43" y="14"/>
                    <a:pt x="39" y="0"/>
                  </a:cubicBezTo>
                </a:path>
              </a:pathLst>
            </a:custGeom>
            <a:grpFill/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rgbClr val="00B0F0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96" name="圆角矩形 295"/>
          <p:cNvSpPr/>
          <p:nvPr/>
        </p:nvSpPr>
        <p:spPr>
          <a:xfrm>
            <a:off x="7508207" y="1629594"/>
            <a:ext cx="18000" cy="4320000"/>
          </a:xfrm>
          <a:prstGeom prst="roundRect">
            <a:avLst>
              <a:gd name="adj" fmla="val 47361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97" name="TextBox 296"/>
          <p:cNvSpPr txBox="1"/>
          <p:nvPr/>
        </p:nvSpPr>
        <p:spPr>
          <a:xfrm>
            <a:off x="5182135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404652"/>
                </a:solidFill>
                <a:cs typeface="+mn-ea"/>
                <a:sym typeface="+mn-lt"/>
              </a:rPr>
              <a:t>组织</a:t>
            </a:r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结构</a:t>
            </a:r>
          </a:p>
        </p:txBody>
      </p:sp>
      <p:grpSp>
        <p:nvGrpSpPr>
          <p:cNvPr id="298" name="组合 297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99" name="组合 298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303" name="五角星 302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4" name="五角星 303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5" name="五角星 304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6" name="五角星 305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307" name="五角星 306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300" name="组合 299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301" name="直接连接符 300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2" name="直接连接符 301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2113905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9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9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9" dur="2000"/>
                                        <p:tgtEl>
                                          <p:spTgt spid="2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000"/>
                            </p:stCondLst>
                            <p:childTnLst>
                              <p:par>
                                <p:cTn id="21" presetID="16" presetClass="entr" presetSubtype="4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Horizontal)">
                                      <p:cBhvr>
                                        <p:cTn id="23" dur="500"/>
                                        <p:tgtEl>
                                          <p:spTgt spid="2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3500"/>
                            </p:stCondLst>
                            <p:childTnLst>
                              <p:par>
                                <p:cTn id="2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2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2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218" grpId="0">
        <p:bldAsOne/>
      </p:bldGraphic>
      <p:bldP spid="296" grpId="0" animBg="1"/>
      <p:bldP spid="29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燕尾形 2"/>
          <p:cNvSpPr/>
          <p:nvPr/>
        </p:nvSpPr>
        <p:spPr>
          <a:xfrm>
            <a:off x="1328477" y="3503440"/>
            <a:ext cx="1728192" cy="478773"/>
          </a:xfrm>
          <a:prstGeom prst="chevron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2011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年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10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月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7" name="燕尾形 256"/>
          <p:cNvSpPr/>
          <p:nvPr/>
        </p:nvSpPr>
        <p:spPr>
          <a:xfrm>
            <a:off x="2885343" y="3499520"/>
            <a:ext cx="1728192" cy="478773"/>
          </a:xfrm>
          <a:prstGeom prst="chevron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2012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年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11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月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8" name="燕尾形 257"/>
          <p:cNvSpPr/>
          <p:nvPr/>
        </p:nvSpPr>
        <p:spPr>
          <a:xfrm>
            <a:off x="4447443" y="3499520"/>
            <a:ext cx="1728192" cy="478773"/>
          </a:xfrm>
          <a:prstGeom prst="chevron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2013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年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7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月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59" name="燕尾形 258"/>
          <p:cNvSpPr/>
          <p:nvPr/>
        </p:nvSpPr>
        <p:spPr>
          <a:xfrm>
            <a:off x="6009543" y="3499520"/>
            <a:ext cx="1728192" cy="478773"/>
          </a:xfrm>
          <a:prstGeom prst="chevron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2014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年</a:t>
            </a:r>
            <a:r>
              <a:rPr lang="en-US" altLang="zh-CN" sz="1400" dirty="0">
                <a:solidFill>
                  <a:schemeClr val="bg1"/>
                </a:solidFill>
                <a:cs typeface="+mn-ea"/>
                <a:sym typeface="+mn-lt"/>
              </a:rPr>
              <a:t>10</a:t>
            </a:r>
            <a:r>
              <a:rPr lang="zh-CN" altLang="en-US" sz="1400" dirty="0">
                <a:solidFill>
                  <a:schemeClr val="bg1"/>
                </a:solidFill>
                <a:cs typeface="+mn-ea"/>
                <a:sym typeface="+mn-lt"/>
              </a:rPr>
              <a:t>月</a:t>
            </a:r>
          </a:p>
        </p:txBody>
      </p:sp>
      <p:sp>
        <p:nvSpPr>
          <p:cNvPr id="260" name="燕尾形 259"/>
          <p:cNvSpPr/>
          <p:nvPr/>
        </p:nvSpPr>
        <p:spPr>
          <a:xfrm>
            <a:off x="7571643" y="3499520"/>
            <a:ext cx="1728192" cy="478773"/>
          </a:xfrm>
          <a:prstGeom prst="chevron">
            <a:avLst/>
          </a:prstGeom>
          <a:solidFill>
            <a:srgbClr val="0266B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2015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年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12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月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261" name="燕尾形 260"/>
          <p:cNvSpPr/>
          <p:nvPr/>
        </p:nvSpPr>
        <p:spPr>
          <a:xfrm>
            <a:off x="9133743" y="3499520"/>
            <a:ext cx="1728192" cy="478773"/>
          </a:xfrm>
          <a:prstGeom prst="chevron">
            <a:avLst/>
          </a:prstGeom>
          <a:solidFill>
            <a:srgbClr val="F8832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2016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年</a:t>
            </a:r>
            <a:r>
              <a:rPr lang="en-US" altLang="zh-CN" sz="1400" dirty="0" smtClean="0">
                <a:solidFill>
                  <a:schemeClr val="bg1"/>
                </a:solidFill>
                <a:cs typeface="+mn-ea"/>
                <a:sym typeface="+mn-lt"/>
              </a:rPr>
              <a:t>7</a:t>
            </a:r>
            <a:r>
              <a:rPr lang="zh-CN" altLang="en-US" sz="1400" dirty="0" smtClean="0">
                <a:solidFill>
                  <a:schemeClr val="bg1"/>
                </a:solidFill>
                <a:cs typeface="+mn-ea"/>
                <a:sym typeface="+mn-lt"/>
              </a:rPr>
              <a:t>月</a:t>
            </a:r>
            <a:endParaRPr lang="zh-CN" altLang="en-US" sz="1400" dirty="0">
              <a:solidFill>
                <a:schemeClr val="bg1"/>
              </a:solidFill>
              <a:cs typeface="+mn-ea"/>
              <a:sym typeface="+mn-lt"/>
            </a:endParaRPr>
          </a:p>
        </p:txBody>
      </p:sp>
      <p:sp>
        <p:nvSpPr>
          <p:cNvPr id="18" name="矩形标注 17"/>
          <p:cNvSpPr/>
          <p:nvPr/>
        </p:nvSpPr>
        <p:spPr>
          <a:xfrm>
            <a:off x="1486694" y="2118866"/>
            <a:ext cx="1872208" cy="893636"/>
          </a:xfrm>
          <a:prstGeom prst="wedgeRectCallou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sz="1400" b="1" dirty="0">
                <a:solidFill>
                  <a:srgbClr val="404652"/>
                </a:solidFill>
                <a:cs typeface="+mn-ea"/>
                <a:sym typeface="+mn-lt"/>
              </a:rPr>
              <a:t>公司成立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3037386" y="4457953"/>
            <a:ext cx="1872208" cy="892800"/>
            <a:chOff x="3037386" y="4457953"/>
            <a:chExt cx="1872208" cy="892800"/>
          </a:xfrm>
        </p:grpSpPr>
        <p:sp>
          <p:nvSpPr>
            <p:cNvPr id="264" name="矩形标注 263"/>
            <p:cNvSpPr/>
            <p:nvPr/>
          </p:nvSpPr>
          <p:spPr>
            <a:xfrm flipV="1">
              <a:off x="3037386" y="4457953"/>
              <a:ext cx="1872208" cy="892800"/>
            </a:xfrm>
            <a:prstGeom prst="wedgeRectCallou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  <p:sp>
          <p:nvSpPr>
            <p:cNvPr id="19" name="TextBox 18"/>
            <p:cNvSpPr txBox="1"/>
            <p:nvPr/>
          </p:nvSpPr>
          <p:spPr>
            <a:xfrm>
              <a:off x="3163011" y="4743058"/>
              <a:ext cx="1620957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公司门户网站上线</a:t>
              </a:r>
              <a:endParaRPr lang="zh-CN" altLang="en-US" sz="14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4599677" y="2118866"/>
            <a:ext cx="1872208" cy="893636"/>
            <a:chOff x="4599677" y="2118866"/>
            <a:chExt cx="1872208" cy="893636"/>
          </a:xfrm>
        </p:grpSpPr>
        <p:sp>
          <p:nvSpPr>
            <p:cNvPr id="262" name="矩形标注 261"/>
            <p:cNvSpPr/>
            <p:nvPr/>
          </p:nvSpPr>
          <p:spPr>
            <a:xfrm>
              <a:off x="4599677" y="2118866"/>
              <a:ext cx="1872208" cy="893636"/>
            </a:xfrm>
            <a:prstGeom prst="wedgeRectCallou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8" name="TextBox 267"/>
            <p:cNvSpPr txBox="1"/>
            <p:nvPr/>
          </p:nvSpPr>
          <p:spPr>
            <a:xfrm>
              <a:off x="4635534" y="2274260"/>
              <a:ext cx="180049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第一个拥有自主知识</a:t>
              </a:r>
              <a:endParaRPr lang="en-US" altLang="zh-CN" sz="1400" b="1" dirty="0" smtClean="0">
                <a:solidFill>
                  <a:srgbClr val="404652"/>
                </a:solidFill>
                <a:cs typeface="+mn-ea"/>
                <a:sym typeface="+mn-lt"/>
              </a:endParaRPr>
            </a:p>
            <a:p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产权的产品研制成功</a:t>
              </a:r>
              <a:endParaRPr lang="zh-CN" altLang="en-US" sz="14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6175635" y="4457953"/>
            <a:ext cx="1872208" cy="892800"/>
            <a:chOff x="6175635" y="4457953"/>
            <a:chExt cx="1872208" cy="892800"/>
          </a:xfrm>
        </p:grpSpPr>
        <p:sp>
          <p:nvSpPr>
            <p:cNvPr id="265" name="矩形标注 264"/>
            <p:cNvSpPr/>
            <p:nvPr/>
          </p:nvSpPr>
          <p:spPr>
            <a:xfrm flipV="1">
              <a:off x="6175635" y="4457953"/>
              <a:ext cx="1872208" cy="892800"/>
            </a:xfrm>
            <a:prstGeom prst="wedgeRectCallou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69" name="TextBox 268"/>
            <p:cNvSpPr txBox="1"/>
            <p:nvPr/>
          </p:nvSpPr>
          <p:spPr>
            <a:xfrm>
              <a:off x="6390159" y="4617094"/>
              <a:ext cx="144142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产品总销量突破</a:t>
              </a:r>
              <a:endParaRPr lang="en-US" altLang="zh-CN" sz="1400" b="1" dirty="0" smtClean="0">
                <a:solidFill>
                  <a:srgbClr val="404652"/>
                </a:solidFill>
                <a:cs typeface="+mn-ea"/>
                <a:sym typeface="+mn-lt"/>
              </a:endParaRPr>
            </a:p>
            <a:p>
              <a:pPr algn="ctr"/>
              <a:r>
                <a:rPr lang="en-US" altLang="zh-CN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100</a:t>
              </a:r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万</a:t>
              </a:r>
              <a:endParaRPr lang="zh-CN" altLang="en-US" sz="14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7712660" y="2118866"/>
            <a:ext cx="1872208" cy="893636"/>
            <a:chOff x="7712660" y="2118866"/>
            <a:chExt cx="1872208" cy="893636"/>
          </a:xfrm>
        </p:grpSpPr>
        <p:sp>
          <p:nvSpPr>
            <p:cNvPr id="263" name="矩形标注 262"/>
            <p:cNvSpPr/>
            <p:nvPr/>
          </p:nvSpPr>
          <p:spPr>
            <a:xfrm>
              <a:off x="7712660" y="2118866"/>
              <a:ext cx="1872208" cy="893636"/>
            </a:xfrm>
            <a:prstGeom prst="wedgeRectCallou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0" name="TextBox 269"/>
            <p:cNvSpPr txBox="1"/>
            <p:nvPr/>
          </p:nvSpPr>
          <p:spPr>
            <a:xfrm>
              <a:off x="8017823" y="2274260"/>
              <a:ext cx="126188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b="1" dirty="0">
                  <a:solidFill>
                    <a:srgbClr val="404652"/>
                  </a:solidFill>
                  <a:cs typeface="+mn-ea"/>
                  <a:sym typeface="+mn-lt"/>
                </a:rPr>
                <a:t>年</a:t>
              </a:r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销售额突破</a:t>
              </a:r>
              <a:endParaRPr lang="en-US" altLang="zh-CN" sz="1400" b="1" dirty="0" smtClean="0">
                <a:solidFill>
                  <a:srgbClr val="404652"/>
                </a:solidFill>
                <a:cs typeface="+mn-ea"/>
                <a:sym typeface="+mn-lt"/>
              </a:endParaRPr>
            </a:p>
            <a:p>
              <a:pPr algn="ctr"/>
              <a:r>
                <a:rPr lang="en-US" altLang="zh-CN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1000</a:t>
              </a:r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万元</a:t>
              </a:r>
              <a:endParaRPr lang="zh-CN" altLang="en-US" sz="14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grpSp>
        <p:nvGrpSpPr>
          <p:cNvPr id="20" name="组合 19"/>
          <p:cNvGrpSpPr/>
          <p:nvPr/>
        </p:nvGrpSpPr>
        <p:grpSpPr>
          <a:xfrm>
            <a:off x="9300735" y="4457953"/>
            <a:ext cx="1872208" cy="892800"/>
            <a:chOff x="9300735" y="4457953"/>
            <a:chExt cx="1872208" cy="892800"/>
          </a:xfrm>
        </p:grpSpPr>
        <p:sp>
          <p:nvSpPr>
            <p:cNvPr id="267" name="矩形标注 266"/>
            <p:cNvSpPr/>
            <p:nvPr/>
          </p:nvSpPr>
          <p:spPr>
            <a:xfrm flipV="1">
              <a:off x="9300735" y="4457953"/>
              <a:ext cx="1872208" cy="892800"/>
            </a:xfrm>
            <a:prstGeom prst="wedgeRectCallou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71" name="TextBox 270"/>
            <p:cNvSpPr txBox="1"/>
            <p:nvPr/>
          </p:nvSpPr>
          <p:spPr>
            <a:xfrm>
              <a:off x="9472969" y="4617094"/>
              <a:ext cx="144142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产品获得</a:t>
              </a:r>
              <a:endParaRPr lang="en-US" altLang="zh-CN" sz="1400" b="1" dirty="0" smtClean="0">
                <a:solidFill>
                  <a:srgbClr val="404652"/>
                </a:solidFill>
                <a:cs typeface="+mn-ea"/>
                <a:sym typeface="+mn-lt"/>
              </a:endParaRPr>
            </a:p>
            <a:p>
              <a:pPr algn="ctr"/>
              <a:r>
                <a:rPr lang="zh-CN" altLang="en-US" sz="1400" b="1" dirty="0" smtClean="0">
                  <a:solidFill>
                    <a:srgbClr val="404652"/>
                  </a:solidFill>
                  <a:cs typeface="+mn-ea"/>
                  <a:sym typeface="+mn-lt"/>
                </a:rPr>
                <a:t>国家科技进步奖</a:t>
              </a:r>
              <a:endParaRPr lang="zh-CN" altLang="en-US" sz="1400" b="1" dirty="0">
                <a:solidFill>
                  <a:srgbClr val="404652"/>
                </a:solidFill>
                <a:cs typeface="+mn-ea"/>
                <a:sym typeface="+mn-lt"/>
              </a:endParaRPr>
            </a:p>
          </p:txBody>
        </p:sp>
      </p:grpSp>
      <p:sp>
        <p:nvSpPr>
          <p:cNvPr id="238" name="TextBox 237"/>
          <p:cNvSpPr txBox="1"/>
          <p:nvPr/>
        </p:nvSpPr>
        <p:spPr>
          <a:xfrm>
            <a:off x="4976950" y="411654"/>
            <a:ext cx="2236511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 smtClean="0">
                <a:solidFill>
                  <a:srgbClr val="404652"/>
                </a:solidFill>
                <a:cs typeface="+mn-ea"/>
                <a:sym typeface="+mn-lt"/>
              </a:rPr>
              <a:t>公司大事记</a:t>
            </a:r>
          </a:p>
        </p:txBody>
      </p:sp>
      <p:grpSp>
        <p:nvGrpSpPr>
          <p:cNvPr id="239" name="组合 238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40" name="组合 239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44" name="五角星 243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5" name="五角星 244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6" name="五角星 245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7" name="五角星 246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48" name="五角星 247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41" name="组合 240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42" name="直接连接符 241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3" name="直接连接符 242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14609566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000"/>
                            </p:stCondLst>
                            <p:childTnLst>
                              <p:par>
                                <p:cTn id="28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2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3500"/>
                            </p:stCondLst>
                            <p:childTnLst>
                              <p:par>
                                <p:cTn id="44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9" fill="hold">
                            <p:stCondLst>
                              <p:cond delay="4000"/>
                            </p:stCondLst>
                            <p:childTnLst>
                              <p:par>
                                <p:cTn id="50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2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5000"/>
                            </p:stCondLst>
                            <p:childTnLst>
                              <p:par>
                                <p:cTn id="61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2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1" fill="hold">
                            <p:stCondLst>
                              <p:cond delay="6000"/>
                            </p:stCondLst>
                            <p:childTnLst>
                              <p:par>
                                <p:cTn id="72" presetID="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2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6" fill="hold">
                            <p:stCondLst>
                              <p:cond delay="6500"/>
                            </p:stCondLst>
                            <p:childTnLst>
                              <p:par>
                                <p:cTn id="7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0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257" grpId="0" animBg="1"/>
      <p:bldP spid="258" grpId="0" animBg="1"/>
      <p:bldP spid="259" grpId="0" animBg="1"/>
      <p:bldP spid="260" grpId="0" animBg="1"/>
      <p:bldP spid="261" grpId="0" animBg="1"/>
      <p:bldP spid="18" grpId="0" animBg="1"/>
      <p:bldP spid="238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 cstate="print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Freeform 768"/>
          <p:cNvSpPr>
            <a:spLocks noChangeArrowheads="1"/>
          </p:cNvSpPr>
          <p:nvPr/>
        </p:nvSpPr>
        <p:spPr bwMode="auto">
          <a:xfrm>
            <a:off x="1849898" y="3811455"/>
            <a:ext cx="1788444" cy="1417822"/>
          </a:xfrm>
          <a:custGeom>
            <a:avLst/>
            <a:gdLst>
              <a:gd name="T0" fmla="*/ 2771 w 4724"/>
              <a:gd name="T1" fmla="*/ 0 h 3745"/>
              <a:gd name="T2" fmla="*/ 2771 w 4724"/>
              <a:gd name="T3" fmla="*/ 0 h 3745"/>
              <a:gd name="T4" fmla="*/ 1651 w 4724"/>
              <a:gd name="T5" fmla="*/ 198 h 3745"/>
              <a:gd name="T6" fmla="*/ 614 w 4724"/>
              <a:gd name="T7" fmla="*/ 2439 h 3745"/>
              <a:gd name="T8" fmla="*/ 2112 w 4724"/>
              <a:gd name="T9" fmla="*/ 3303 h 3745"/>
              <a:gd name="T10" fmla="*/ 2566 w 4724"/>
              <a:gd name="T11" fmla="*/ 3258 h 3745"/>
              <a:gd name="T12" fmla="*/ 4090 w 4724"/>
              <a:gd name="T13" fmla="*/ 3744 h 3745"/>
              <a:gd name="T14" fmla="*/ 4416 w 4724"/>
              <a:gd name="T15" fmla="*/ 3725 h 3745"/>
              <a:gd name="T16" fmla="*/ 3622 w 4724"/>
              <a:gd name="T17" fmla="*/ 2829 h 3745"/>
              <a:gd name="T18" fmla="*/ 4358 w 4724"/>
              <a:gd name="T19" fmla="*/ 1159 h 3745"/>
              <a:gd name="T20" fmla="*/ 2771 w 4724"/>
              <a:gd name="T21" fmla="*/ 0 h 37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4724" h="3745">
                <a:moveTo>
                  <a:pt x="2771" y="0"/>
                </a:moveTo>
                <a:lnTo>
                  <a:pt x="2771" y="0"/>
                </a:lnTo>
                <a:cubicBezTo>
                  <a:pt x="2349" y="0"/>
                  <a:pt x="1933" y="103"/>
                  <a:pt x="1651" y="198"/>
                </a:cubicBezTo>
                <a:cubicBezTo>
                  <a:pt x="928" y="454"/>
                  <a:pt x="0" y="1274"/>
                  <a:pt x="614" y="2439"/>
                </a:cubicBezTo>
                <a:cubicBezTo>
                  <a:pt x="998" y="3168"/>
                  <a:pt x="1664" y="3303"/>
                  <a:pt x="2112" y="3303"/>
                </a:cubicBezTo>
                <a:cubicBezTo>
                  <a:pt x="2381" y="3303"/>
                  <a:pt x="2566" y="3258"/>
                  <a:pt x="2566" y="3258"/>
                </a:cubicBezTo>
                <a:cubicBezTo>
                  <a:pt x="3014" y="3674"/>
                  <a:pt x="3693" y="3744"/>
                  <a:pt x="4090" y="3744"/>
                </a:cubicBezTo>
                <a:cubicBezTo>
                  <a:pt x="4288" y="3744"/>
                  <a:pt x="4416" y="3725"/>
                  <a:pt x="4416" y="3725"/>
                </a:cubicBezTo>
                <a:cubicBezTo>
                  <a:pt x="3347" y="3072"/>
                  <a:pt x="3622" y="2829"/>
                  <a:pt x="3622" y="2829"/>
                </a:cubicBezTo>
                <a:cubicBezTo>
                  <a:pt x="3622" y="2829"/>
                  <a:pt x="4723" y="2637"/>
                  <a:pt x="4358" y="1159"/>
                </a:cubicBezTo>
                <a:cubicBezTo>
                  <a:pt x="4141" y="250"/>
                  <a:pt x="3443" y="0"/>
                  <a:pt x="2771" y="0"/>
                </a:cubicBezTo>
              </a:path>
            </a:pathLst>
          </a:custGeom>
          <a:solidFill>
            <a:srgbClr val="0266B4"/>
          </a:solidFill>
          <a:ln>
            <a:noFill/>
          </a:ln>
          <a:effectLst>
            <a:outerShdw blurRad="190500" dist="38100" dir="2700000" algn="tl" rotWithShape="0">
              <a:prstClr val="black">
                <a:alpha val="27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39" name="Freeform 767"/>
          <p:cNvSpPr>
            <a:spLocks noChangeArrowheads="1"/>
          </p:cNvSpPr>
          <p:nvPr/>
        </p:nvSpPr>
        <p:spPr bwMode="auto">
          <a:xfrm>
            <a:off x="3479125" y="4477031"/>
            <a:ext cx="1750037" cy="2389757"/>
          </a:xfrm>
          <a:custGeom>
            <a:avLst/>
            <a:gdLst>
              <a:gd name="T0" fmla="*/ 3435 w 4621"/>
              <a:gd name="T1" fmla="*/ 4364 h 6311"/>
              <a:gd name="T2" fmla="*/ 3435 w 4621"/>
              <a:gd name="T3" fmla="*/ 4364 h 6311"/>
              <a:gd name="T4" fmla="*/ 3807 w 4621"/>
              <a:gd name="T5" fmla="*/ 2758 h 6311"/>
              <a:gd name="T6" fmla="*/ 4223 w 4621"/>
              <a:gd name="T7" fmla="*/ 1830 h 6311"/>
              <a:gd name="T8" fmla="*/ 4568 w 4621"/>
              <a:gd name="T9" fmla="*/ 1075 h 6311"/>
              <a:gd name="T10" fmla="*/ 3922 w 4621"/>
              <a:gd name="T11" fmla="*/ 1702 h 6311"/>
              <a:gd name="T12" fmla="*/ 3410 w 4621"/>
              <a:gd name="T13" fmla="*/ 2150 h 6311"/>
              <a:gd name="T14" fmla="*/ 3608 w 4621"/>
              <a:gd name="T15" fmla="*/ 1299 h 6311"/>
              <a:gd name="T16" fmla="*/ 3698 w 4621"/>
              <a:gd name="T17" fmla="*/ 307 h 6311"/>
              <a:gd name="T18" fmla="*/ 3192 w 4621"/>
              <a:gd name="T19" fmla="*/ 1356 h 6311"/>
              <a:gd name="T20" fmla="*/ 2834 w 4621"/>
              <a:gd name="T21" fmla="*/ 1887 h 6311"/>
              <a:gd name="T22" fmla="*/ 2726 w 4621"/>
              <a:gd name="T23" fmla="*/ 1030 h 6311"/>
              <a:gd name="T24" fmla="*/ 2566 w 4621"/>
              <a:gd name="T25" fmla="*/ 6 h 6311"/>
              <a:gd name="T26" fmla="*/ 2304 w 4621"/>
              <a:gd name="T27" fmla="*/ 960 h 6311"/>
              <a:gd name="T28" fmla="*/ 2297 w 4621"/>
              <a:gd name="T29" fmla="*/ 1856 h 6311"/>
              <a:gd name="T30" fmla="*/ 1862 w 4621"/>
              <a:gd name="T31" fmla="*/ 979 h 6311"/>
              <a:gd name="T32" fmla="*/ 1337 w 4621"/>
              <a:gd name="T33" fmla="*/ 281 h 6311"/>
              <a:gd name="T34" fmla="*/ 1600 w 4621"/>
              <a:gd name="T35" fmla="*/ 1689 h 6311"/>
              <a:gd name="T36" fmla="*/ 1677 w 4621"/>
              <a:gd name="T37" fmla="*/ 2720 h 6311"/>
              <a:gd name="T38" fmla="*/ 915 w 4621"/>
              <a:gd name="T39" fmla="*/ 2585 h 6311"/>
              <a:gd name="T40" fmla="*/ 147 w 4621"/>
              <a:gd name="T41" fmla="*/ 2540 h 6311"/>
              <a:gd name="T42" fmla="*/ 153 w 4621"/>
              <a:gd name="T43" fmla="*/ 2848 h 6311"/>
              <a:gd name="T44" fmla="*/ 608 w 4621"/>
              <a:gd name="T45" fmla="*/ 3020 h 6311"/>
              <a:gd name="T46" fmla="*/ 1382 w 4621"/>
              <a:gd name="T47" fmla="*/ 3686 h 6311"/>
              <a:gd name="T48" fmla="*/ 1990 w 4621"/>
              <a:gd name="T49" fmla="*/ 4313 h 6311"/>
              <a:gd name="T50" fmla="*/ 2086 w 4621"/>
              <a:gd name="T51" fmla="*/ 5420 h 6311"/>
              <a:gd name="T52" fmla="*/ 2080 w 4621"/>
              <a:gd name="T53" fmla="*/ 6310 h 6311"/>
              <a:gd name="T54" fmla="*/ 3333 w 4621"/>
              <a:gd name="T55" fmla="*/ 6310 h 6311"/>
              <a:gd name="T56" fmla="*/ 3435 w 4621"/>
              <a:gd name="T57" fmla="*/ 4364 h 631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4621" h="6311">
                <a:moveTo>
                  <a:pt x="3435" y="4364"/>
                </a:moveTo>
                <a:lnTo>
                  <a:pt x="3435" y="4364"/>
                </a:lnTo>
                <a:cubicBezTo>
                  <a:pt x="3794" y="3641"/>
                  <a:pt x="3730" y="3161"/>
                  <a:pt x="3807" y="2758"/>
                </a:cubicBezTo>
                <a:cubicBezTo>
                  <a:pt x="3884" y="2355"/>
                  <a:pt x="4108" y="1996"/>
                  <a:pt x="4223" y="1830"/>
                </a:cubicBezTo>
                <a:cubicBezTo>
                  <a:pt x="4363" y="1631"/>
                  <a:pt x="4620" y="1196"/>
                  <a:pt x="4568" y="1075"/>
                </a:cubicBezTo>
                <a:cubicBezTo>
                  <a:pt x="4466" y="832"/>
                  <a:pt x="4140" y="1395"/>
                  <a:pt x="3922" y="1702"/>
                </a:cubicBezTo>
                <a:cubicBezTo>
                  <a:pt x="3698" y="2003"/>
                  <a:pt x="3487" y="2163"/>
                  <a:pt x="3410" y="2150"/>
                </a:cubicBezTo>
                <a:cubicBezTo>
                  <a:pt x="3340" y="2131"/>
                  <a:pt x="3493" y="1696"/>
                  <a:pt x="3608" y="1299"/>
                </a:cubicBezTo>
                <a:cubicBezTo>
                  <a:pt x="3800" y="646"/>
                  <a:pt x="3909" y="358"/>
                  <a:pt x="3698" y="307"/>
                </a:cubicBezTo>
                <a:cubicBezTo>
                  <a:pt x="3442" y="249"/>
                  <a:pt x="3333" y="966"/>
                  <a:pt x="3192" y="1356"/>
                </a:cubicBezTo>
                <a:cubicBezTo>
                  <a:pt x="3058" y="1715"/>
                  <a:pt x="2968" y="1900"/>
                  <a:pt x="2834" y="1887"/>
                </a:cubicBezTo>
                <a:cubicBezTo>
                  <a:pt x="2776" y="1881"/>
                  <a:pt x="2739" y="1606"/>
                  <a:pt x="2726" y="1030"/>
                </a:cubicBezTo>
                <a:cubicBezTo>
                  <a:pt x="2713" y="185"/>
                  <a:pt x="2694" y="0"/>
                  <a:pt x="2566" y="6"/>
                </a:cubicBezTo>
                <a:cubicBezTo>
                  <a:pt x="2265" y="19"/>
                  <a:pt x="2323" y="524"/>
                  <a:pt x="2304" y="960"/>
                </a:cubicBezTo>
                <a:cubicBezTo>
                  <a:pt x="2291" y="1395"/>
                  <a:pt x="2336" y="1843"/>
                  <a:pt x="2297" y="1856"/>
                </a:cubicBezTo>
                <a:cubicBezTo>
                  <a:pt x="2137" y="1932"/>
                  <a:pt x="2022" y="1382"/>
                  <a:pt x="1862" y="979"/>
                </a:cubicBezTo>
                <a:cubicBezTo>
                  <a:pt x="1702" y="582"/>
                  <a:pt x="1587" y="19"/>
                  <a:pt x="1337" y="281"/>
                </a:cubicBezTo>
                <a:cubicBezTo>
                  <a:pt x="1165" y="467"/>
                  <a:pt x="1408" y="1222"/>
                  <a:pt x="1600" y="1689"/>
                </a:cubicBezTo>
                <a:cubicBezTo>
                  <a:pt x="1785" y="2150"/>
                  <a:pt x="1869" y="2527"/>
                  <a:pt x="1677" y="2720"/>
                </a:cubicBezTo>
                <a:cubicBezTo>
                  <a:pt x="1408" y="2982"/>
                  <a:pt x="1229" y="2783"/>
                  <a:pt x="915" y="2585"/>
                </a:cubicBezTo>
                <a:cubicBezTo>
                  <a:pt x="595" y="2387"/>
                  <a:pt x="294" y="2374"/>
                  <a:pt x="147" y="2540"/>
                </a:cubicBezTo>
                <a:cubicBezTo>
                  <a:pt x="0" y="2713"/>
                  <a:pt x="70" y="2879"/>
                  <a:pt x="153" y="2848"/>
                </a:cubicBezTo>
                <a:cubicBezTo>
                  <a:pt x="237" y="2816"/>
                  <a:pt x="352" y="2854"/>
                  <a:pt x="608" y="3020"/>
                </a:cubicBezTo>
                <a:cubicBezTo>
                  <a:pt x="864" y="3187"/>
                  <a:pt x="998" y="3462"/>
                  <a:pt x="1382" y="3686"/>
                </a:cubicBezTo>
                <a:cubicBezTo>
                  <a:pt x="1772" y="3910"/>
                  <a:pt x="1881" y="4044"/>
                  <a:pt x="1990" y="4313"/>
                </a:cubicBezTo>
                <a:cubicBezTo>
                  <a:pt x="2099" y="4582"/>
                  <a:pt x="2086" y="5420"/>
                  <a:pt x="2086" y="5420"/>
                </a:cubicBezTo>
                <a:cubicBezTo>
                  <a:pt x="2086" y="5715"/>
                  <a:pt x="2086" y="6009"/>
                  <a:pt x="2080" y="6310"/>
                </a:cubicBezTo>
                <a:cubicBezTo>
                  <a:pt x="3333" y="6310"/>
                  <a:pt x="3333" y="6310"/>
                  <a:pt x="3333" y="6310"/>
                </a:cubicBezTo>
                <a:cubicBezTo>
                  <a:pt x="3378" y="5126"/>
                  <a:pt x="3435" y="4364"/>
                  <a:pt x="3435" y="4364"/>
                </a:cubicBezTo>
              </a:path>
            </a:pathLst>
          </a:custGeom>
          <a:solidFill>
            <a:srgbClr val="F8832D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en-US" sz="900">
              <a:cs typeface="+mn-ea"/>
              <a:sym typeface="+mn-lt"/>
            </a:endParaRPr>
          </a:p>
        </p:txBody>
      </p:sp>
      <p:sp>
        <p:nvSpPr>
          <p:cNvPr id="240" name="Freeform 769"/>
          <p:cNvSpPr>
            <a:spLocks noChangeArrowheads="1"/>
          </p:cNvSpPr>
          <p:nvPr/>
        </p:nvSpPr>
        <p:spPr bwMode="auto">
          <a:xfrm>
            <a:off x="2051376" y="2136539"/>
            <a:ext cx="2855499" cy="2438187"/>
          </a:xfrm>
          <a:custGeom>
            <a:avLst/>
            <a:gdLst>
              <a:gd name="T0" fmla="*/ 4653 w 7540"/>
              <a:gd name="T1" fmla="*/ 0 h 6439"/>
              <a:gd name="T2" fmla="*/ 4653 w 7540"/>
              <a:gd name="T3" fmla="*/ 0 h 6439"/>
              <a:gd name="T4" fmla="*/ 3014 w 7540"/>
              <a:gd name="T5" fmla="*/ 454 h 6439"/>
              <a:gd name="T6" fmla="*/ 1408 w 7540"/>
              <a:gd name="T7" fmla="*/ 4684 h 6439"/>
              <a:gd name="T8" fmla="*/ 3200 w 7540"/>
              <a:gd name="T9" fmla="*/ 5823 h 6439"/>
              <a:gd name="T10" fmla="*/ 4166 w 7540"/>
              <a:gd name="T11" fmla="*/ 5497 h 6439"/>
              <a:gd name="T12" fmla="*/ 4307 w 7540"/>
              <a:gd name="T13" fmla="*/ 5471 h 6439"/>
              <a:gd name="T14" fmla="*/ 4870 w 7540"/>
              <a:gd name="T15" fmla="*/ 6438 h 6439"/>
              <a:gd name="T16" fmla="*/ 5517 w 7540"/>
              <a:gd name="T17" fmla="*/ 4793 h 6439"/>
              <a:gd name="T18" fmla="*/ 6765 w 7540"/>
              <a:gd name="T19" fmla="*/ 1484 h 6439"/>
              <a:gd name="T20" fmla="*/ 4653 w 7540"/>
              <a:gd name="T21" fmla="*/ 0 h 64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</a:cxnLst>
            <a:rect l="0" t="0" r="r" b="b"/>
            <a:pathLst>
              <a:path w="7540" h="6439">
                <a:moveTo>
                  <a:pt x="4653" y="0"/>
                </a:moveTo>
                <a:lnTo>
                  <a:pt x="4653" y="0"/>
                </a:lnTo>
                <a:cubicBezTo>
                  <a:pt x="4051" y="0"/>
                  <a:pt x="3456" y="198"/>
                  <a:pt x="3014" y="454"/>
                </a:cubicBezTo>
                <a:cubicBezTo>
                  <a:pt x="1978" y="1062"/>
                  <a:pt x="0" y="2745"/>
                  <a:pt x="1408" y="4684"/>
                </a:cubicBezTo>
                <a:cubicBezTo>
                  <a:pt x="2061" y="5580"/>
                  <a:pt x="2701" y="5823"/>
                  <a:pt x="3200" y="5823"/>
                </a:cubicBezTo>
                <a:cubicBezTo>
                  <a:pt x="3776" y="5823"/>
                  <a:pt x="4166" y="5497"/>
                  <a:pt x="4166" y="5497"/>
                </a:cubicBezTo>
                <a:cubicBezTo>
                  <a:pt x="4166" y="5497"/>
                  <a:pt x="4224" y="5471"/>
                  <a:pt x="4307" y="5471"/>
                </a:cubicBezTo>
                <a:cubicBezTo>
                  <a:pt x="4486" y="5471"/>
                  <a:pt x="4781" y="5599"/>
                  <a:pt x="4870" y="6438"/>
                </a:cubicBezTo>
                <a:cubicBezTo>
                  <a:pt x="4870" y="6438"/>
                  <a:pt x="5721" y="5363"/>
                  <a:pt x="5517" y="4793"/>
                </a:cubicBezTo>
                <a:cubicBezTo>
                  <a:pt x="5517" y="4793"/>
                  <a:pt x="7539" y="3411"/>
                  <a:pt x="6765" y="1484"/>
                </a:cubicBezTo>
                <a:cubicBezTo>
                  <a:pt x="6317" y="377"/>
                  <a:pt x="5478" y="0"/>
                  <a:pt x="4653" y="0"/>
                </a:cubicBezTo>
              </a:path>
            </a:pathLst>
          </a:custGeom>
          <a:solidFill>
            <a:srgbClr val="0266B4"/>
          </a:solidFill>
          <a:ln>
            <a:noFill/>
          </a:ln>
          <a:effectLst>
            <a:outerShdw blurRad="190500" dist="38100" dir="2700000" algn="tl" rotWithShape="0">
              <a:prstClr val="black">
                <a:alpha val="27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41" name="Freeform 770"/>
          <p:cNvSpPr>
            <a:spLocks noChangeArrowheads="1"/>
          </p:cNvSpPr>
          <p:nvPr/>
        </p:nvSpPr>
        <p:spPr bwMode="auto">
          <a:xfrm>
            <a:off x="3467274" y="2347212"/>
            <a:ext cx="2127430" cy="2007330"/>
          </a:xfrm>
          <a:custGeom>
            <a:avLst/>
            <a:gdLst>
              <a:gd name="T0" fmla="*/ 3040 w 5620"/>
              <a:gd name="T1" fmla="*/ 0 h 5300"/>
              <a:gd name="T2" fmla="*/ 3040 w 5620"/>
              <a:gd name="T3" fmla="*/ 0 h 5300"/>
              <a:gd name="T4" fmla="*/ 1459 w 5620"/>
              <a:gd name="T5" fmla="*/ 378 h 5300"/>
              <a:gd name="T6" fmla="*/ 576 w 5620"/>
              <a:gd name="T7" fmla="*/ 2873 h 5300"/>
              <a:gd name="T8" fmla="*/ 2739 w 5620"/>
              <a:gd name="T9" fmla="*/ 4505 h 5300"/>
              <a:gd name="T10" fmla="*/ 2758 w 5620"/>
              <a:gd name="T11" fmla="*/ 4505 h 5300"/>
              <a:gd name="T12" fmla="*/ 2349 w 5620"/>
              <a:gd name="T13" fmla="*/ 5299 h 5300"/>
              <a:gd name="T14" fmla="*/ 5516 w 5620"/>
              <a:gd name="T15" fmla="*/ 2118 h 5300"/>
              <a:gd name="T16" fmla="*/ 3040 w 5620"/>
              <a:gd name="T17" fmla="*/ 0 h 530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620" h="5300">
                <a:moveTo>
                  <a:pt x="3040" y="0"/>
                </a:moveTo>
                <a:lnTo>
                  <a:pt x="3040" y="0"/>
                </a:lnTo>
                <a:cubicBezTo>
                  <a:pt x="2483" y="0"/>
                  <a:pt x="1913" y="134"/>
                  <a:pt x="1459" y="378"/>
                </a:cubicBezTo>
                <a:cubicBezTo>
                  <a:pt x="0" y="1152"/>
                  <a:pt x="576" y="2873"/>
                  <a:pt x="576" y="2873"/>
                </a:cubicBezTo>
                <a:cubicBezTo>
                  <a:pt x="857" y="4461"/>
                  <a:pt x="2540" y="4505"/>
                  <a:pt x="2739" y="4505"/>
                </a:cubicBezTo>
                <a:cubicBezTo>
                  <a:pt x="2752" y="4505"/>
                  <a:pt x="2758" y="4505"/>
                  <a:pt x="2758" y="4505"/>
                </a:cubicBezTo>
                <a:cubicBezTo>
                  <a:pt x="2688" y="4858"/>
                  <a:pt x="2349" y="5299"/>
                  <a:pt x="2349" y="5299"/>
                </a:cubicBezTo>
                <a:cubicBezTo>
                  <a:pt x="2617" y="5299"/>
                  <a:pt x="5619" y="4294"/>
                  <a:pt x="5516" y="2118"/>
                </a:cubicBezTo>
                <a:cubicBezTo>
                  <a:pt x="5440" y="627"/>
                  <a:pt x="4249" y="0"/>
                  <a:pt x="3040" y="0"/>
                </a:cubicBezTo>
              </a:path>
            </a:pathLst>
          </a:custGeom>
          <a:solidFill>
            <a:srgbClr val="0266B4"/>
          </a:solidFill>
          <a:ln>
            <a:noFill/>
          </a:ln>
          <a:effectLst>
            <a:outerShdw blurRad="190500" dist="38100" dir="2700000" algn="tl" rotWithShape="0">
              <a:prstClr val="black">
                <a:alpha val="27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43" name="Freeform 771"/>
          <p:cNvSpPr>
            <a:spLocks noChangeArrowheads="1"/>
          </p:cNvSpPr>
          <p:nvPr/>
        </p:nvSpPr>
        <p:spPr bwMode="auto">
          <a:xfrm>
            <a:off x="4556419" y="3140204"/>
            <a:ext cx="1917025" cy="1434523"/>
          </a:xfrm>
          <a:custGeom>
            <a:avLst/>
            <a:gdLst>
              <a:gd name="T0" fmla="*/ 2279 w 5064"/>
              <a:gd name="T1" fmla="*/ 0 h 3789"/>
              <a:gd name="T2" fmla="*/ 2279 w 5064"/>
              <a:gd name="T3" fmla="*/ 0 h 3789"/>
              <a:gd name="T4" fmla="*/ 1210 w 5064"/>
              <a:gd name="T5" fmla="*/ 3123 h 3789"/>
              <a:gd name="T6" fmla="*/ 692 w 5064"/>
              <a:gd name="T7" fmla="*/ 3532 h 3789"/>
              <a:gd name="T8" fmla="*/ 2112 w 5064"/>
              <a:gd name="T9" fmla="*/ 3788 h 3789"/>
              <a:gd name="T10" fmla="*/ 3373 w 5064"/>
              <a:gd name="T11" fmla="*/ 3570 h 3789"/>
              <a:gd name="T12" fmla="*/ 4717 w 5064"/>
              <a:gd name="T13" fmla="*/ 2445 h 3789"/>
              <a:gd name="T14" fmla="*/ 2426 w 5064"/>
              <a:gd name="T15" fmla="*/ 7 h 3789"/>
              <a:gd name="T16" fmla="*/ 2279 w 5064"/>
              <a:gd name="T17" fmla="*/ 0 h 378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5064" h="3789">
                <a:moveTo>
                  <a:pt x="2279" y="0"/>
                </a:moveTo>
                <a:lnTo>
                  <a:pt x="2279" y="0"/>
                </a:lnTo>
                <a:cubicBezTo>
                  <a:pt x="167" y="0"/>
                  <a:pt x="0" y="2285"/>
                  <a:pt x="1210" y="3123"/>
                </a:cubicBezTo>
                <a:cubicBezTo>
                  <a:pt x="1210" y="3123"/>
                  <a:pt x="1005" y="3494"/>
                  <a:pt x="692" y="3532"/>
                </a:cubicBezTo>
                <a:cubicBezTo>
                  <a:pt x="692" y="3532"/>
                  <a:pt x="1293" y="3788"/>
                  <a:pt x="2112" y="3788"/>
                </a:cubicBezTo>
                <a:cubicBezTo>
                  <a:pt x="2496" y="3788"/>
                  <a:pt x="2931" y="3730"/>
                  <a:pt x="3373" y="3570"/>
                </a:cubicBezTo>
                <a:cubicBezTo>
                  <a:pt x="3373" y="3570"/>
                  <a:pt x="4378" y="3327"/>
                  <a:pt x="4717" y="2445"/>
                </a:cubicBezTo>
                <a:cubicBezTo>
                  <a:pt x="5063" y="1562"/>
                  <a:pt x="4672" y="109"/>
                  <a:pt x="2426" y="7"/>
                </a:cubicBezTo>
                <a:cubicBezTo>
                  <a:pt x="2375" y="7"/>
                  <a:pt x="2330" y="0"/>
                  <a:pt x="2279" y="0"/>
                </a:cubicBezTo>
              </a:path>
            </a:pathLst>
          </a:custGeom>
          <a:solidFill>
            <a:srgbClr val="0266B4"/>
          </a:solidFill>
          <a:ln>
            <a:noFill/>
          </a:ln>
          <a:effectLst>
            <a:outerShdw blurRad="190500" dist="38100" dir="2700000" algn="tl" rotWithShape="0">
              <a:prstClr val="black">
                <a:alpha val="27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sp>
        <p:nvSpPr>
          <p:cNvPr id="242" name="Freeform 772"/>
          <p:cNvSpPr>
            <a:spLocks noChangeArrowheads="1"/>
          </p:cNvSpPr>
          <p:nvPr/>
        </p:nvSpPr>
        <p:spPr bwMode="auto">
          <a:xfrm>
            <a:off x="5257252" y="4074263"/>
            <a:ext cx="1210664" cy="945215"/>
          </a:xfrm>
          <a:custGeom>
            <a:avLst/>
            <a:gdLst>
              <a:gd name="T0" fmla="*/ 1293 w 3195"/>
              <a:gd name="T1" fmla="*/ 0 h 2497"/>
              <a:gd name="T2" fmla="*/ 1293 w 3195"/>
              <a:gd name="T3" fmla="*/ 0 h 2497"/>
              <a:gd name="T4" fmla="*/ 262 w 3195"/>
              <a:gd name="T5" fmla="*/ 711 h 2497"/>
              <a:gd name="T6" fmla="*/ 474 w 3195"/>
              <a:gd name="T7" fmla="*/ 1856 h 2497"/>
              <a:gd name="T8" fmla="*/ 77 w 3195"/>
              <a:gd name="T9" fmla="*/ 2067 h 2497"/>
              <a:gd name="T10" fmla="*/ 1350 w 3195"/>
              <a:gd name="T11" fmla="*/ 2496 h 2497"/>
              <a:gd name="T12" fmla="*/ 2221 w 3195"/>
              <a:gd name="T13" fmla="*/ 2195 h 2497"/>
              <a:gd name="T14" fmla="*/ 1984 w 3195"/>
              <a:gd name="T15" fmla="*/ 147 h 2497"/>
              <a:gd name="T16" fmla="*/ 1293 w 3195"/>
              <a:gd name="T17" fmla="*/ 0 h 249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</a:cxnLst>
            <a:rect l="0" t="0" r="r" b="b"/>
            <a:pathLst>
              <a:path w="3195" h="2497">
                <a:moveTo>
                  <a:pt x="1293" y="0"/>
                </a:moveTo>
                <a:lnTo>
                  <a:pt x="1293" y="0"/>
                </a:lnTo>
                <a:cubicBezTo>
                  <a:pt x="832" y="0"/>
                  <a:pt x="442" y="231"/>
                  <a:pt x="262" y="711"/>
                </a:cubicBezTo>
                <a:cubicBezTo>
                  <a:pt x="0" y="1415"/>
                  <a:pt x="474" y="1856"/>
                  <a:pt x="474" y="1856"/>
                </a:cubicBezTo>
                <a:cubicBezTo>
                  <a:pt x="422" y="2061"/>
                  <a:pt x="77" y="2067"/>
                  <a:pt x="77" y="2067"/>
                </a:cubicBezTo>
                <a:cubicBezTo>
                  <a:pt x="77" y="2067"/>
                  <a:pt x="672" y="2496"/>
                  <a:pt x="1350" y="2496"/>
                </a:cubicBezTo>
                <a:cubicBezTo>
                  <a:pt x="1638" y="2496"/>
                  <a:pt x="1939" y="2419"/>
                  <a:pt x="2221" y="2195"/>
                </a:cubicBezTo>
                <a:cubicBezTo>
                  <a:pt x="3194" y="1018"/>
                  <a:pt x="2720" y="455"/>
                  <a:pt x="1984" y="147"/>
                </a:cubicBezTo>
                <a:cubicBezTo>
                  <a:pt x="1747" y="51"/>
                  <a:pt x="1510" y="0"/>
                  <a:pt x="1293" y="0"/>
                </a:cubicBezTo>
              </a:path>
            </a:pathLst>
          </a:custGeom>
          <a:solidFill>
            <a:srgbClr val="0266B4"/>
          </a:solidFill>
          <a:ln>
            <a:noFill/>
          </a:ln>
          <a:effectLst>
            <a:outerShdw blurRad="190500" dist="38100" dir="2700000" algn="tl" rotWithShape="0">
              <a:prstClr val="black">
                <a:alpha val="27000"/>
              </a:prstClr>
            </a:outerShdw>
          </a:effectLst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>
              <a:cs typeface="+mn-ea"/>
              <a:sym typeface="+mn-lt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2305538" y="2870807"/>
            <a:ext cx="3929849" cy="1881003"/>
            <a:chOff x="2305538" y="2870807"/>
            <a:chExt cx="3929849" cy="1881003"/>
          </a:xfrm>
        </p:grpSpPr>
        <p:sp>
          <p:nvSpPr>
            <p:cNvPr id="4" name="TextBox 3"/>
            <p:cNvSpPr txBox="1"/>
            <p:nvPr/>
          </p:nvSpPr>
          <p:spPr>
            <a:xfrm>
              <a:off x="2305538" y="4297830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+mn-ea"/>
                  <a:sym typeface="+mn-lt"/>
                </a:rPr>
                <a:t>执行力</a:t>
              </a:r>
            </a:p>
          </p:txBody>
        </p:sp>
        <p:sp>
          <p:nvSpPr>
            <p:cNvPr id="244" name="TextBox 243"/>
            <p:cNvSpPr txBox="1"/>
            <p:nvPr/>
          </p:nvSpPr>
          <p:spPr>
            <a:xfrm>
              <a:off x="2744119" y="3128134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+mn-ea"/>
                  <a:sym typeface="+mn-lt"/>
                </a:rPr>
                <a:t>创新力</a:t>
              </a:r>
            </a:p>
          </p:txBody>
        </p:sp>
        <p:sp>
          <p:nvSpPr>
            <p:cNvPr id="245" name="TextBox 244"/>
            <p:cNvSpPr txBox="1"/>
            <p:nvPr/>
          </p:nvSpPr>
          <p:spPr>
            <a:xfrm>
              <a:off x="4092407" y="2870807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+mn-ea"/>
                  <a:sym typeface="+mn-lt"/>
                </a:rPr>
                <a:t>远见力</a:t>
              </a:r>
            </a:p>
          </p:txBody>
        </p:sp>
        <p:sp>
          <p:nvSpPr>
            <p:cNvPr id="246" name="TextBox 245"/>
            <p:cNvSpPr txBox="1"/>
            <p:nvPr/>
          </p:nvSpPr>
          <p:spPr>
            <a:xfrm>
              <a:off x="5142229" y="3570954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+mn-ea"/>
                  <a:sym typeface="+mn-lt"/>
                </a:rPr>
                <a:t>决策力</a:t>
              </a:r>
            </a:p>
          </p:txBody>
        </p:sp>
        <p:sp>
          <p:nvSpPr>
            <p:cNvPr id="247" name="TextBox 246"/>
            <p:cNvSpPr txBox="1"/>
            <p:nvPr/>
          </p:nvSpPr>
          <p:spPr>
            <a:xfrm>
              <a:off x="5358224" y="4382478"/>
              <a:ext cx="8771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 smtClean="0">
                  <a:solidFill>
                    <a:schemeClr val="bg1"/>
                  </a:solidFill>
                  <a:cs typeface="+mn-ea"/>
                  <a:sym typeface="+mn-lt"/>
                </a:rPr>
                <a:t>感召力</a:t>
              </a:r>
            </a:p>
          </p:txBody>
        </p:sp>
      </p:grpSp>
      <p:sp>
        <p:nvSpPr>
          <p:cNvPr id="5" name="TextBox 4"/>
          <p:cNvSpPr txBox="1"/>
          <p:nvPr/>
        </p:nvSpPr>
        <p:spPr>
          <a:xfrm>
            <a:off x="6866703" y="267907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cs typeface="+mn-ea"/>
                <a:sym typeface="+mn-lt"/>
              </a:rPr>
              <a:t>诚信铸就品质</a:t>
            </a:r>
          </a:p>
        </p:txBody>
      </p:sp>
      <p:sp>
        <p:nvSpPr>
          <p:cNvPr id="248" name="TextBox 247"/>
          <p:cNvSpPr txBox="1"/>
          <p:nvPr/>
        </p:nvSpPr>
        <p:spPr>
          <a:xfrm>
            <a:off x="7733633" y="3091673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 smtClean="0">
                <a:cs typeface="+mn-ea"/>
                <a:sym typeface="+mn-lt"/>
              </a:rPr>
              <a:t>创新引领未来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80425" y="3817864"/>
            <a:ext cx="3366927" cy="21698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1800"/>
              </a:lnSpc>
            </a:pPr>
            <a:r>
              <a:rPr lang="zh-CN" altLang="en-US" sz="1400" dirty="0">
                <a:cs typeface="+mn-ea"/>
                <a:sym typeface="+mn-lt"/>
              </a:rPr>
              <a:t>企业理念是企业在持续经营和长期发展过程中，继承</a:t>
            </a:r>
            <a:r>
              <a:rPr lang="zh-CN" altLang="en-US" sz="1400" dirty="0" smtClean="0">
                <a:cs typeface="+mn-ea"/>
                <a:sym typeface="+mn-lt"/>
              </a:rPr>
              <a:t>企业</a:t>
            </a:r>
            <a:r>
              <a:rPr lang="zh-CN" altLang="en-US" sz="1400" dirty="0">
                <a:cs typeface="+mn-ea"/>
                <a:sym typeface="+mn-lt"/>
              </a:rPr>
              <a:t>优良传统，适应时代要求，由企业家积极倡导，</a:t>
            </a:r>
            <a:r>
              <a:rPr lang="zh-CN" altLang="en-US" sz="1400" dirty="0" smtClean="0">
                <a:cs typeface="+mn-ea"/>
                <a:sym typeface="+mn-lt"/>
              </a:rPr>
              <a:t>全体员工</a:t>
            </a:r>
            <a:r>
              <a:rPr lang="zh-CN" altLang="en-US" sz="1400" dirty="0">
                <a:cs typeface="+mn-ea"/>
                <a:sym typeface="+mn-lt"/>
              </a:rPr>
              <a:t>自觉实践，从而形成的代表企业信念、激发企业</a:t>
            </a:r>
            <a:r>
              <a:rPr lang="zh-CN" altLang="en-US" sz="1400" dirty="0" smtClean="0">
                <a:cs typeface="+mn-ea"/>
                <a:sym typeface="+mn-lt"/>
              </a:rPr>
              <a:t>活力</a:t>
            </a:r>
            <a:r>
              <a:rPr lang="zh-CN" altLang="en-US" sz="1400" dirty="0">
                <a:cs typeface="+mn-ea"/>
                <a:sym typeface="+mn-lt"/>
              </a:rPr>
              <a:t>、推动企业生产经营的团体精神和行为规范。按照</a:t>
            </a:r>
            <a:r>
              <a:rPr lang="zh-CN" altLang="en-US" sz="1400" dirty="0" smtClean="0">
                <a:cs typeface="+mn-ea"/>
                <a:sym typeface="+mn-lt"/>
              </a:rPr>
              <a:t>不同</a:t>
            </a:r>
            <a:r>
              <a:rPr lang="zh-CN" altLang="en-US" sz="1400" dirty="0">
                <a:cs typeface="+mn-ea"/>
                <a:sym typeface="+mn-lt"/>
              </a:rPr>
              <a:t>层次划分为精神文化型和组织制度型两</a:t>
            </a:r>
            <a:r>
              <a:rPr lang="zh-CN" altLang="en-US" sz="1400">
                <a:cs typeface="+mn-ea"/>
                <a:sym typeface="+mn-lt"/>
              </a:rPr>
              <a:t>类</a:t>
            </a:r>
            <a:r>
              <a:rPr lang="zh-CN" altLang="en-US" sz="1400" smtClean="0">
                <a:cs typeface="+mn-ea"/>
                <a:sym typeface="+mn-lt"/>
              </a:rPr>
              <a:t>。</a:t>
            </a:r>
            <a:r>
              <a:rPr lang="en-US" altLang="zh-CN" sz="1400" smtClean="0">
                <a:cs typeface="+mn-ea"/>
                <a:sym typeface="+mn-lt"/>
              </a:rPr>
              <a:t>pp</a:t>
            </a:r>
            <a:r>
              <a:rPr lang="zh-CN" altLang="en-US" sz="1400" smtClean="0">
                <a:cs typeface="+mn-ea"/>
                <a:sym typeface="+mn-lt"/>
              </a:rPr>
              <a:t>琦素材站</a:t>
            </a:r>
            <a:r>
              <a:rPr lang="en-US" altLang="zh-CN" sz="1400" smtClean="0">
                <a:cs typeface="+mn-ea"/>
                <a:sym typeface="+mn-lt"/>
              </a:rPr>
              <a:t>https://shop152350920.taobao.com/</a:t>
            </a:r>
            <a:endParaRPr lang="zh-CN" altLang="en-US" sz="1400" dirty="0" smtClean="0">
              <a:cs typeface="+mn-ea"/>
              <a:sym typeface="+mn-lt"/>
            </a:endParaRPr>
          </a:p>
        </p:txBody>
      </p:sp>
      <p:sp>
        <p:nvSpPr>
          <p:cNvPr id="249" name="TextBox 248"/>
          <p:cNvSpPr txBox="1"/>
          <p:nvPr/>
        </p:nvSpPr>
        <p:spPr>
          <a:xfrm>
            <a:off x="5182133" y="411654"/>
            <a:ext cx="182614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3200" b="1" dirty="0">
                <a:solidFill>
                  <a:srgbClr val="404652"/>
                </a:solidFill>
                <a:cs typeface="+mn-ea"/>
                <a:sym typeface="+mn-lt"/>
              </a:rPr>
              <a:t>企业理念</a:t>
            </a:r>
            <a:endParaRPr lang="zh-CN" altLang="en-US" sz="3200" b="1" dirty="0" smtClean="0">
              <a:solidFill>
                <a:srgbClr val="404652"/>
              </a:solidFill>
              <a:cs typeface="+mn-ea"/>
              <a:sym typeface="+mn-lt"/>
            </a:endParaRPr>
          </a:p>
        </p:txBody>
      </p:sp>
      <p:grpSp>
        <p:nvGrpSpPr>
          <p:cNvPr id="250" name="组合 249"/>
          <p:cNvGrpSpPr/>
          <p:nvPr/>
        </p:nvGrpSpPr>
        <p:grpSpPr>
          <a:xfrm>
            <a:off x="3502918" y="1023693"/>
            <a:ext cx="5184576" cy="202102"/>
            <a:chOff x="3502918" y="1023693"/>
            <a:chExt cx="5184576" cy="202102"/>
          </a:xfrm>
        </p:grpSpPr>
        <p:grpSp>
          <p:nvGrpSpPr>
            <p:cNvPr id="251" name="组合 250"/>
            <p:cNvGrpSpPr/>
            <p:nvPr/>
          </p:nvGrpSpPr>
          <p:grpSpPr>
            <a:xfrm>
              <a:off x="5195252" y="1023693"/>
              <a:ext cx="1799908" cy="202102"/>
              <a:chOff x="4655046" y="2852936"/>
              <a:chExt cx="1923894" cy="216024"/>
            </a:xfrm>
            <a:solidFill>
              <a:srgbClr val="A5A5A5"/>
            </a:solidFill>
          </p:grpSpPr>
          <p:sp>
            <p:nvSpPr>
              <p:cNvPr id="255" name="五角星 254"/>
              <p:cNvSpPr/>
              <p:nvPr/>
            </p:nvSpPr>
            <p:spPr>
              <a:xfrm>
                <a:off x="465504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6" name="五角星 255"/>
              <p:cNvSpPr/>
              <p:nvPr/>
            </p:nvSpPr>
            <p:spPr>
              <a:xfrm>
                <a:off x="5082014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7" name="五角星 256"/>
              <p:cNvSpPr/>
              <p:nvPr/>
            </p:nvSpPr>
            <p:spPr>
              <a:xfrm>
                <a:off x="5508981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8" name="五角星 257"/>
              <p:cNvSpPr/>
              <p:nvPr/>
            </p:nvSpPr>
            <p:spPr>
              <a:xfrm>
                <a:off x="5935948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  <p:sp>
            <p:nvSpPr>
              <p:cNvPr id="259" name="五角星 258"/>
              <p:cNvSpPr/>
              <p:nvPr/>
            </p:nvSpPr>
            <p:spPr>
              <a:xfrm>
                <a:off x="6362916" y="2852936"/>
                <a:ext cx="216024" cy="216024"/>
              </a:xfrm>
              <a:prstGeom prst="star5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cs typeface="+mn-ea"/>
                  <a:sym typeface="+mn-lt"/>
                </a:endParaRPr>
              </a:p>
            </p:txBody>
          </p:sp>
        </p:grpSp>
        <p:grpSp>
          <p:nvGrpSpPr>
            <p:cNvPr id="252" name="组合 251"/>
            <p:cNvGrpSpPr/>
            <p:nvPr/>
          </p:nvGrpSpPr>
          <p:grpSpPr>
            <a:xfrm>
              <a:off x="3502918" y="1124744"/>
              <a:ext cx="5184576" cy="0"/>
              <a:chOff x="3502918" y="1793734"/>
              <a:chExt cx="5184576" cy="0"/>
            </a:xfrm>
          </p:grpSpPr>
          <p:cxnSp>
            <p:nvCxnSpPr>
              <p:cNvPr id="253" name="直接连接符 252"/>
              <p:cNvCxnSpPr/>
              <p:nvPr/>
            </p:nvCxnSpPr>
            <p:spPr>
              <a:xfrm>
                <a:off x="7110869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4" name="直接连接符 253"/>
              <p:cNvCxnSpPr/>
              <p:nvPr/>
            </p:nvCxnSpPr>
            <p:spPr>
              <a:xfrm>
                <a:off x="3502918" y="1793734"/>
                <a:ext cx="1576625" cy="0"/>
              </a:xfrm>
              <a:prstGeom prst="line">
                <a:avLst/>
              </a:prstGeom>
              <a:ln>
                <a:solidFill>
                  <a:srgbClr val="A5A5A5">
                    <a:alpha val="60000"/>
                  </a:srgb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</p:spTree>
    <p:extLst>
      <p:ext uri="{BB962C8B-B14F-4D97-AF65-F5344CB8AC3E}">
        <p14:creationId xmlns:p14="http://schemas.microsoft.com/office/powerpoint/2010/main" val="479588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5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2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2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500"/>
                            </p:stCondLst>
                            <p:childTnLst>
                              <p:par>
                                <p:cTn id="2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2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500"/>
                            </p:stCondLst>
                            <p:childTnLst>
                              <p:par>
                                <p:cTn id="3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2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0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4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2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0" fill="hold">
                            <p:stCondLst>
                              <p:cond delay="4000"/>
                            </p:stCondLst>
                            <p:childTnLst>
                              <p:par>
                                <p:cTn id="5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4500"/>
                            </p:stCondLst>
                            <p:childTnLst>
                              <p:par>
                                <p:cTn id="55" presetID="1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/>
                                        <p:tgtEl>
                                          <p:spTgt spid="2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left)">
                                      <p:cBhvr>
                                        <p:cTn id="58" dur="500"/>
                                        <p:tgtEl>
                                          <p:spTgt spid="2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6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8" grpId="0" animBg="1"/>
      <p:bldP spid="239" grpId="0" animBg="1"/>
      <p:bldP spid="240" grpId="0" animBg="1"/>
      <p:bldP spid="241" grpId="0" animBg="1"/>
      <p:bldP spid="243" grpId="0" animBg="1"/>
      <p:bldP spid="242" grpId="0" animBg="1"/>
      <p:bldP spid="5" grpId="0"/>
      <p:bldP spid="248" grpId="0"/>
      <p:bldP spid="7" grpId="0"/>
      <p:bldP spid="249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FE81B123-B165-487D-A252-B9A9D206D151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IKCGUk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CCghlJfhtiOSkDAACGDAAAJwAAAHVuaXZlcnNhbC9mbGFzaF9wdWJsaXNoaW5nX3NldHRpbmdzLnhtbNVX227aMBi+5yksT70soR1dOxSoJg5a1RZQYVt7VZnYEKuOncU2lF7tafZge5L9joGC2nXpAWkTQsT/4fvPf0x4fJsINGWZ5krW8V65ghGTkaJcTur4y7Cze4SRNkRSIpRkdSwVRseNUpjakeA6HjBjQFQjgJG6lpo6jo1Ja0Ewm83KXKeZ4yphDeDrcqSSIM2YZtKwLEgFmcOPmadM4wVCAQD4Jkou1BqlEkKhRzpX1AqGOAXPJXdBEdERRMc48GIjEt1MMmUlbSqhMpRNRnX8rtJ0n6WMh2rxhEmXE90AoiObGqGUOy+IGPA7hmLGJzG4e1jFaMapiet4v+pQQDp4iJJj+9CJQ2kqyIE0C/iEGUKJIf7o7Rl2a/SS4El0LknCoyFwkIu/jlvD689X/fbF2Un39HrY650NT/reiVwn2MQJg01DITikbBaxlZ2QGEOiGPwGnTERmoXBOmkpNlZywzl3RiMlIPe5FrRRMmK0SxK2Vo3BDZcdkNzDaAyBiHkdf8o4ERhxQwSPVsrajrThJq96Z10SARa0J0PnA3xv3mcnikmm2bpbS452OY8a35QVFM2VRYLfMGQUgvhtAk8xQ+vFQeNMJTkV2scgLThYnHI2Y/Q4z+kC8E+GrsBEYkETejUVzHgL3y2/QyM2VhngMjKFzgY61x6//CzglGh9D0qWPu4Mzk5a7euTbqt9ueMCJHRKZPRMcCg4S1KzFXwyR1KZpR6kIyJWs7wolNOcVyS28svLoHlihS/zWxdjDXqLJdmOlecU5q8eFDYbk2k+iG64cmgYQQ4l8ZjAiGBdcGlZUcCISKSkmCMSwVrTbqynXFkNFD/AHlq/3EOvj7jMTxNYbWAxoywrBFnZ239fPfhwePSxVg5+/fi5+6TSYuH3BXHm/MZvPrnyV2v/4TYMA7elH1/aJrP/5s7uX7S/Fslrt305LFTS9qAQXK+IVO+0iNSFf8n0114whVyApTTxQwZrSfCEG0bfssVe0Caverf7HttOm2wx5teMxn8Tsj+trokb98IwePTi6jgJlzyBRLiVuLrtNg6qFbhpPsoqlQBt879Do/QbUEsDBBQAAgAIAIKCGUlg2eJ9tAIAAFMKAAAhAAAAdW5pdmVyc2FsL2ZsYXNoX3NraW5fc2V0dGluZ3MueG1slVZdb9sgFH3fr4iy9zittnWVaKTmY1KlbK3Wqu/YvrFRMFiA0+XfDzDUkMS1G1Qp3HsO94PDTZHcE7b4MpmgjFMunkEpwgppLN42IfndNG2U4myWcaaAqRnjosJ0uvj6y35QYpFDLH4AoTnXt+vr9XKAs8MZdGFu7GcMxcX4fmNWHyHjVY3ZccsLPktxti8Eb1g+WE55rEFQwvYaOb+9WW16A1Ai1YOCKspp89OscZRagJRgUvqxMWuQRXEK1Eea289IThfq4+pPaAciibK0+yuz+mg1LiBu8nxlVj+e6dM/TVDwTw2WUFN8BPGpw3nd1Ccamc+X/c2tBS9MQ2POx5f4zqEc5/r5acJ6btYgwRRkAg3egmvPt7VZAch9Dd89Ms9VcPpk+noyEMylpxQWSjSAEr9rfbLkb4+N0u8DFjtMpQaEpg70pJN+wo30x8S2DvcX3gjLA5AzdIhXTpsKVm2+ATC2d/jVamlHRZjfuy1IUMDBGYMMO2OH/KPbeoYMjB3ymZIcHhk9nsFPPS3HX/ESu8v8uPvaCwzrre+X33mvibQ1D1cGoZ3BYyqew0KadF5IBebWUGJtbUrJWU6I4QMpsCKc/Ta49GiLkSg5cTilXdYVUkRRuCQ3m6Me0uF92X2sRueN5dj+KHTFtfuJ0jP8boqVwllZ6R8lOZ043t3UnjNNLlPMmNR4EA9sx8eSKiz2IF44p6PjMK5gNJi3j6sPjpKgCyi53GfkDrl0AaypUhAbfW8EvHBiW4srSVFS/adeCbxBHhN6nC1Tlfo4hsm7LgODEwFgkZVete2m9VQNVYTCAfzbDwy24L7KkNQq7RPcvdrCToWSc5ZRmnSjopNKiIsdFwivOi8eD53QMUL2CqfSVha9fD+Eu5OjseynmZFeOMjs3ikpOlj7zzuojeafyf9QSwMEFAACAAgAgoIZSfrVCnj+AgAAlwsAACYAAAB1bml2ZXJzYWwvaHRtbF9wdWJsaXNoaW5nX3NldHRpbmdzLnhtbM2W3W7aMBSA73kKy1MvS9quWzuUUE1AVbSuoMK29qoysUmsOnZmO1B6tafZg+1JdhwDBbVjaVWmCSHwsc93/uxjhyd3mUATpg1XMsL79T2MmIwV5TKJ8Jfh6e4xRsYSSYlQkkVYKoxOmrUwL0aCm3TArIWlBgFGmkZuI5xamzeCYDqd1rnJtZtVorDAN/VYZUGumWHSMh3kgszgx85yZvCcUAEA30zJuVqzVkMo9KTPihaCIU7Bc8ldUESc2UzgwK8akfg20aqQtKWE0kgnowi/2Wu5z2KNJ7V5xqRLiWmC0Iltg1DKnRNEDPg9QynjSQreHh1iNOXUphE+OHQUWB08ppRsHzlxlJaCFEg7x2fMEkos8UNvz7I7axYCL6IzSTIeD2EGufAj3B7enF33O5fn3YtPN8Ne73zY7XsnSp1gnRMG64ZCcEgVOmZLOyGxlsQp+A06YyIMC4NV0WLZWMk159wYjZSA1JdaGI3BUzGL8EfNicCIWyJ4vJy1RCfMnnIBMTjd/fpYWvwA9PHGKdGGrRpazBiXxbj5TRWCopkqkOC3DFmFIKIig38pQ6vpRmOtslIqiLHICE4ZmnA2ZfSkzNIc+CdD12AiK0ATNl8umPUWvhf8Ho3YWGngMjKBrQpybjy//ixwTox5gJKFjzuD8267c9O9aHeudlyAhE6IjJ8JhxKyLLdb4ZMZksou9CAdMSkMK4tCOS3nqsRWf3kZDM8K4cv82sVYQW+xJNux8pzC/NWDymZTMikPojtcJRqOIIeSeCZMxHDcuSxYVWBMJFJSzBCJoVEZd6wnXBUGJP4Ae7R5uYdeH3FZjhK4OcCipkxXQu7tH7w9fPf+6PhDox78+vFzd6PSvIX3BXHmfA9vbWziy0b+uBuGgeudT7dhq4t/1YX7l52vVTJ10bkaVipSZ1AJ16uyqvepyqpLf230V66MSi5Am0n8sYFGI3jGLaOvuWleUPjN96/fFq9U+C1GsXH7/r9B+NHyubX2vgqDJx+ANZCvP6abtd9QSwMEFAACAAgAgoIZSa5/EVSEAQAA/wUAAB8AAAB1bml2ZXJzYWwvaHRtbF9za2luX3NldHRpbmdzLmpzjZRdT8IwFIbv+RVLvTVkEhX1ThgmJlyY6J3xohuHsdC1TdtNJuG/Szc+1u5M6bmhL8/e87GcbQfB/pCEBE/Btv5d39/ce62B1Ywq4NrVWY+eW51oli3gI8uBZRyIh5THR0/y7kxgxoTXpnH1bm11y48I+8+SMt3GJWKhEE0jWolo34i2wRL/OJ0dumo6ao05LowRfJgIboCbIRcqpzVDrl7q027Qg0UJqkFHj9EomiDokibgmI7r00eeHe/GNtpcInJJeTUXqRjGNFmnShR80VfqqpKg9i983QDh43g6c+xYps2rgdxPPHuw0U9KBVrDIe/9zAYKMxoDa/mG9fkDdYy7DXl0menMHOnnGxttWtIUOlMKpzZcjO+9LuUMbExfeZLRCtQlVkIWsvsCw3DiTkcqkdqJdNDuzE8oE3SR8bThotAGytlirW3f9M6N3kY2iLNCwluhFbKRed+H44KtN+jiai/rHNt5holYXoFoEnu4PIlONcb/jNj7Z/D1Xy2+3WD3C1BLAwQUAAIACACCghlJPTwv0cEAAADlAQAAGgAAAHVuaXZlcnNhbC9pMThuX3ByZXNldHMueG1snZGxCsIwEIb3PkW43cRupSR1E9wcdJaaphppLyWXWh/flIp0kYBDIP/xfT8kJ3evvmNP48k6VJDzLTCD2jUWbwrOp/2mAEahxqbuHBoF6IDtqkzavMCjN2QCsViBpOAewlAKMU0TtzT42ECuG0MsJq5dL+LpHYrZFMOiwuKW9i/7M4MqyxiT19F24YBVvMe0IIy8VjA7F43cYutA/AIakwBMqsFQAmh9AngMCcCPK0CK75vnpEcK8aNikGK1nip7A1BLAwQUAAIACACCghlJlBOzImkAAABuAAAAHAAAAHVuaXZlcnNhbC9sb2NhbF9zZXR0aW5ncy54bWwNzDEOgzAMQNGdU1jeKe3WgcDGVpbSA1jERZEcG5GA4PZk+8PTb/szChy8pWDq8PV4IrDO5oMuDn/TUL8RUib1JKbsUA2h76pWbCb5cs4FJliFLt4mjiUyjxSLHHYRqOFTXv/AHpuuugFQSwMEFAACAAgARJRXRyO0Tvv7AgAAsAgAABQAAAB1bml2ZXJzYWwvcGxheWVyLnhtbK1V30/bMBB+LtL+h8jv2C0dA6oExJDQHsaE1LHtrTKJm3hN4sx2COWv39nO76VsSHtolZzv++58993Fv3rOUu+JScVFHqAFniOP5aGIeB4H6OHr7fE5urp8d+QXKd0z6fEoQGXODYCmyIuYCiUvNIDvqU4C1DNgYEZeIbmQXO+B+xS420gnS/TuaAYuuQpQonWxIqSqKswVIPJYibQ0JAqHIiOFZIrlmkni0kBeg13pv6Phl4mc6H3BVA9Z6LcHrklajmfFByTVEgsZk5P5fEF+3H1ehwnL6DHPlaZ5yJAHlZzZUj7ScHcnojJlythmvktyzbQ2SVjbzNcrvjjPPSXDADmHTcaUojFTOM1jRByWTID9bUpVUvOoAa3hVTte81q/jXnfNG62c6RzLsrHlKsEjvqQzjoJ9Mkwqp/Z61oFPTQKujVMyJPsV8kli+zrt1aM8wVyAVvF2TyxqkI4gKdbGmoh9zcAAxXVHcRt07BrGraglgO30dcdBWpuu2VUl5I1pZr5Tzxi4guVkhpZXGpZMp+MjDWWDME+cVeum9Q1xE90lp7+Q2+M36g1P9VrnbGA/9GYT0DU1oTnEXu+5eCjWQY11QyKbWxYFyk2MbucVPmY9XQ9MLkc66bARTxNZcxgDCOqKens5BCUSarAJSzlCNs7OAhOeJyk8NOTDOPTgzQZlbtJht7BQXAqwt0EtDW3ZSTjOo7E1CrIJxPrxA9LpUXGX6w8B3tGr6wOXxu55ui64O3B2fyPURzEaAZziyZWl3nq7avm8N7MqVadz6ZwloFaYR6YLgvn1cxCWYx8IralZapv+jk1+7AHHeU8NR3TXN9B76Ja8xfmVTwyX7rF0tQkYUYzAfpwvuwxQD9huwzCW9OhiFuRN3XAmNg3928r2mz5unWu64c67EMNnzirHMbN1EdQRyxFmUejHuKi+4ioFHbatWTUS9kWbrQ4AZGKIkDv4aG+88XpRXfls8VFg7V53bvALpc3rPQ64U5BpNZ1exG/3g3w+BtQSwMEFAACAAgAgoIZSTXb2a1oAQAA8wIAACkAAAB1bml2ZXJzYWwvc2tpbl9jdXN0b21pemF0aW9uX3NldHRpbmdzLnhtbI1S22obMRB9z1eI/IAljW4LW4OuxZCHQhPyvPWqYYmjLSuFhKKPrzatcdy6tJqnmXPmDDM6fX6ckn3OZX6avg9lmtPnWMqUHvL2CqF+Px/m5dMScyx5c6rcT2mcX3bp67zWWjWXIY3DMtoVzVuMwttDSmrlVMuYYRRJ5qlXyHluG9aB68A2zFFi+81vEj91l7iPqVxW7Tdn6J8Nu5TjUnZpjK9bOGe/h843+LgM49R4eSvYGvU4tTq2BmKES+4r1QAgkOWOOFyl7KQmyGPGMVSjKFBAhHPSiUok5dCy0ImmwnwnEJOMUVepp60baW0ctVVCR4hu07zqbA3BSIwRIQSYq1xAMBg1NjQNDWo9IDgwIKo2mihAwQYTWPXOC8uRol5gXJkxgPHpuKft3p/rVP3vdY7n/IfgxS+4iK7e2lwwV79/XpZGvo1P3w5DiejLkONu/HAd7m5urn958s2/R8Zq1LbxX339A1BLAwQUAAIACACCghlJZn5dBUAPAADIJAAAFwAAAHVuaXZlcnNhbC91bml2ZXJzYWwucG5n7Vr7X5LZ1sepxqYm7XJSywt16lRnMk07XlOsTK3jZJmVmikWGaaBmQIhCk5OWl7HqcS7o1Zi3rPQQGEcUypveUQQESlJSRDMCJGLch50et/54f0D3h/84bnszfPda+21vmvtvfjsu6d8vNat2boGBAKtO37s6GkQaKUlCLQicPW3QM/L83XXgIdezGmvI6DaXrNJoLESfvjEYRCoIWut5uIqoP3d9WOBMSCQQbvu0mNEkS6DQDuDjx89fOZmiITnducafJ4xE5R7Z9fZ/PXXft3VcTv2eKnHNl7N6T1/f4X48f0/Mo6j3K/t/DkxI3T7nUcPNyBe3j+SGr7j4atVQdszatBkmYyqdH3dKMQL+dJiXl9mnX7I1KiTsDvP6WAjrhfX293amNdZ7pVlb2jhMjRCxUx3D5x0WwfoVZ/aD37iceZeLoPYNva+PUXyB9AJYpcOvzSBt421G7pdg68EOpp9Bvf03uoQlhBGe3UfXN/05OxIpeJu7CY9oIU88jz1IGZ6FLH7G6A18nPEZgzlO91nDsfrdY+x1UbA/ZBZm+7nOzsCdH3RK9cC922ZoboBXm4ArAlKdLylM9V6r2XQMmgZtAxaBi2DlkHLoGXQMmgZtAxaBi2DlkHLoGXQMmgZtAz6/woqXLsqDV6MvSIbjqxDSPl0OlbW4+Aw3SLzKaQEo9QiNEsikerr/meNhBRPZY4j0yjz46OtOC/zGFbL8+4AGlXKLUNq8xkjXvppwmIcUjbLjWpysD/LG6XwePOA9HdxLlqNrME6DuoJYBLEUln1xAsEYyCFVDK5XaENAHBsKKG19adJERqjED61cLl5/XEB+cv7FDBSOtqqHho/y4bMvUs6YAiGxF9zFitnm+jz42RtmyH+OnJYE1OpnLjaqMrLUNLkNVFFBfZWbl+EFInNjc3iIQd+HV5eVaSQPZ34Fb+Z8NAqzugBVw90/YDI40PV0PRx+fw0gd7Kb8yvCJr9G7Nv9snJvzk6B4ywtp5polLdiL76eDvRtvoC2pfXu0tc0IEdmZQWg8wuYQkBP4tyAotJCGhpGVnpBU74EvaMtGc/3mi8v9wrCOa3zx8aycmP+rGK4eGRmG9PKyFKYrOyqwIYtUoRjSVnkyZlN/zDJAcaRRRD5fhHNAg0kh53eDzDYTRcEexzHMOH82wrHuI7/ZVjnP62MqpvkweGYPXE4JPo9wYaSy/Uoa/aAE1Neh3nkQA5Vi12/qBqbhmWytoIRcGnsstoUAumf+GTkrMJ0Oyrmm7PTyayQcHFwmg/GMR0jK9dwJi6JiOystNqy6Xtc3h2PKqEIcDWhEabw6+Y3/hqIMu3yJJxZqwigbUvJkIE5/EUaestrcILnQnhoaQVo8rfYkzhARdKVHmWBLSdSGy7c1AhmEpJXbPDhPmTNrcineHekTjO2SifDnbjLgmj1TEmaUrP5lxrakRk8Yn9TGcKqm/EAJQo9i9BvJXUFZZJF/ooYT4nJCkhg8LA1UbEfxlYUK82xq3C4W9T/fRfC87Gs9jzU571ARYtbEVX0oLtBLgThZZNr/2Ga7GDGMwolUmoCcR+VzD7bQ2Ota8xGclrRObZxYq/BTX7yGcT/RZGUh8hTbsBIb6tdg+pWsZGS6urZi7ogStdKzoDzR+yYhvG4lBu1A36OfrTvMOELTJDgbNhxspGqaorjB39MZ4X5v8IB6ktDVJUB11Zx6MAfuJ2ThO0avSC+5KYCs32e0VLMgbPmgV9nYV70QQdUZy6Wc7R48GN62vjghhmdyf66kldDC7kjWaLUWM+oeVRWXofkdTViVpHhbRfYsM+PBU7xtIKDIzo85IoB0AK30E7x3Cziv9l9C/zQ17Yde4+kgdE6Pg4EYpU+PoENplfAQg09YgYEtHUXoq0DLBklA5YlQOURh2rJ5k0SOhp1UnvZi6mtH8+9CuKia5doZhprCzpuLNx80qR8PThq0cfbdgvEjvWlxArxXnuhzxuYfPC/pUrwaVfuGwub3aZII+cqZ8btya8UArdtEpt36x1Z4lWI0SPJgA+pYTNctBBEbFE4qJ+480f7XNROuMYRGrrwispCBtxjlOY3KS5WxuyO+DCaXNNxoo2RE6FwFBQs81bXZtV5ceNS9+wp/NZ6koYM3Cd4LPS3cGr2wS2wMloPlVOk6bqyWOmrayNg72ChXe2pYzkBPd/eEoRwpScPjxZyaYvoNDUCKaCt8WIoBoo6X08OP682wXBWrTZiZoKpHcGUkXu8m6SBjZ139AAM3BKc+K1pIhY60DXza1k0FzWWgdvlL00d0EGzGrk2bC/picKLxuiDbj0Vc/+k4GKhT9joQafqSiF5JNN+wBbq5mISrUj1B4J42WpMLqr4jF7tmpaKAkQxYk/DyuKiIGUV2QTKxnW6NaqeopUGeC5nuRLX03F/rv17GWLErzqKm4/vwZHLiQUqG5faAtNxw7PKeaGJ1mu4pwt5VKuCcoUvSofMO8KUHVNiJl49oTBc0R60uywP9c+gh7NlzMh4SfAalzXfE307PQdPcZHMgPgaInNRPgpda8sTIaX32B+GcbU2kxDz7WQbMiM2oZI6Px6Y9d7QfWgc2xXcNU3Wb76kzyXdnKDpoNTg7Pvoz6LtBQW0NGLPo1I/8MtqkCVhO0P768xBYWesKbNXaJCb6RvFWyjnCHlWpu2XRo1rm7e3ztiXlraGe/qLbhdppy6fZ7sKUnqkVk84e4CyJDQSVI7WHGNLDu/9AY8lmIk0MzQxu8PwNTSYbSxb1YGsmDq7wGgKnFxlqD6rqqDKk6Mv8+3ERlHzj+VpGKapJwbC5xam8cY6MHF4Osa2FB1i52wzzgh8lgTEpRoF9yhXXMahq136Y0jTVNDfRc+E+mFwRCDscgp548WcPPu6Esvs8dpnFIKwlacw4FbCCDQnQH3G8wZmi5EAGuNkXzoI/m11ZKPHD3nL04+NpQF7YyYesJbFNj+F+FFqh1x/QG+iy6p5O52OpcxLKxaIbQ9crT1F78B4QqR8zurLmynPBYGOQaGh6Un1EYforO21OroQlKfb6qRQluvN+0DgtPWOf0YkJ1hMPK5+j08e45H/dD7Ar5mYkIM1aomdItPhVXVVZ7t7wKKUGASPFg0+GVm+2FYrOzBYoRdZJsMUOuKFt/dUfCcawOLDuJBXjeQM2Z+yhYkxr1M3oraBoV/6lX/W/DZ+VNxD/xk+ltfYJXaqh6tbfFuOrFIYhLXVYrh9SHaLtFKwpRj7zTnfsmHnDRdmaY9n+leEeyJIThv3vHDjy2f/lhbAAZSUQGGn6AoVCumo4oTZjmN2J/XDtXhIJkNmn9QeuZgp8sLQhapkxwM+3GatkQjA1+Ci9iw+3N1GgJ+UZcyAwYKomgcKdGsvDM+ucNxD7hTT37zfaRZi7Vib+TUQcBpZkwI6+bBV58J/3H0/FNREwWsMOGCttaG3DOnaLkAxwehM5Syg8kNCXXOAUxYOXcXdbXR2pOucubE3d3Fjmkb5Yd4E0BikHNc7KL2DQQbf7oNuBdfiTy4GXG1sNgfSp18tJjTh+xyZD1/+led7mZmNxHuCxXzu5Tei/RKEB7kX1V4Z/rC2G2fbQHe1DVroEcMnD4W9zEdY/mxBcgCIPPPVtpIGfHJRzNgtzrmQhX5GAO7LmP6/5Kr40iR3Yyoqo6cXeYnY9nyUHrQj8VZMu3PNtqGSWYMIr32G8MlhvlOMnIrMghZX53bza1eaGbSGeBq5IIu5UdWGaOpCffcB4dQ9SOr0mbQmUA00jwlewdR+zLG3zg2lnWWwrXIAUQWkOogdhNcl2lT66SOeHDKmo3PEyKC7s+Q86LpROvVtRssRTb9iKyElWnHW1vLR0U2+nfdmZ1aAVjbrJxq7GsOW/iU4nYN//leSX27B6QHU4mD5Ly4EpVmJDcz1R+Xo9j621DiYlTXNT86iRFHneRaWS9OISW/vMOFgqXqgkSSBy/mtMzPciULr7eLDmH9HUkrPuVXzKZNdIlBLVZg9QP5vL3sBgrkZgXWlxkPLmmNouZwy0e3niZmNe6IUDUbetudRNxT4ZVj/ObiYaEFMUOC49w8wISVWmzizQ551ecyU66y4Oe6bcqYhoo6wrw4T4V3mp9X8PktilGcRM9GSUmK7RUXWzMAoz/Cb8ncc6pchHRlJM9YUG1ESlZw39LuwbsjWxXGO1HVH7zE4kxf7hUnilIX7hdSjKHxDTw3JxSPnIvqKqQQQ+IqeUYpzQ2h0Zso6gPqYTaNrOywxkdbeZ756bzFO1aYzEWONXLTvDcEF2RxSw8eErZIlTfSARKe6bCYdhqx/yEifYCHXkz3ge6LK1NpTjY8HTm6tLI/Z4dE/mVll7OhUcDKDjhrVZrT0ftSUJOlUD2qoLF7vWhSUJGMIuyyAVJFde9l0npHusdDz3mqj8fBL8yWrzsiwFNml4KqSf09fCBXvHNunek0leDfVIrIbdVBE2cGtWtu9Dfd+v5Wx9H6OT7T/LeYEEW8k6ci/sKSblsXLcJ6u4h1VYzEEFUuadzH3G+B0f3kGllfE/edya2OhzjvY63+8djEIGKP7Kb3Kwnrz5E6UZrsJyhAjRfmwOzqIO2/caFOHrz5EsCYZUQo/kWrbm+2S86/hwZTlDMMMAF7PYhvXcFOQS58qXBzxazvlvR/1aoVU4PzCXnkPgoWLu6kxUPa4295CkDNyhdv5t+WJ3WgWmybk91DEJpOB1oD9v1tY4u1G9Waj15uwxophh5pmPxaV1PUuB4S7jW0cAkvsWYEqM/8TpGe92qS5un2wzFAZcSXUgtTVd3JUnxfRDGS4+frJpDiocz+tjFyToP73r5NJ12iydnU/f2V2Mg8KSWxjokbYs3tOMvGdqsFun1uQcNsmr2D5BdYrx9k4HKGcU+mgVHTzGF0dzJOVFnRC+kao/LnkaZ7klUjqfkVEzVhFDFQ0L3bK//jzT8909yznE7aDTMTzgs8GsuTPALFD9rsLnwY7FyzHiBWXcvnNxM8IBtbnmuRs4LgUeaV2JdrgJKvnfdY8NrdDNetpOO1WdGloTP0MshAWdnRIg+bqq6I803f607IYP+vwnDplAzo6ykZoCx767N4vua7wR+kLnFfSEWrv56u4WgwLvFz9UW6WvOd89lyUrSRZUT8pzZ9Sfr/HNGBfpu2FSiU+ieA4lFyRNcdSTLyPTFW1cDRgIU/eOMvjj/4j677uIfP0dojobf+C1BLAwQUAAIACACCghlJHJjzBksAAABrAAAAGwAAAHVuaXZlcnNhbC91bml2ZXJzYWwucG5nLnhtbLOxr8jNUShLLSrOzM+zVTLUM1Cyt+PlsikoSi3LTC1XqACKAQUhQEmhEsg1QnDLM1NKMoBCBiYmCMGM1Mz0jBJbJXMLY7igPtBMAFBLAQIAABQAAgAIAIKCGUkVDq0oZAQAAAcRAAAdAAAAAAAAAAEAAAAAAAAAAAB1bml2ZXJzYWwvY29tbW9uX21lc3NhZ2VzLmxuZ1BLAQIAABQAAgAIAIKCGUl+G2I5KQMAAIYMAAAnAAAAAAAAAAEAAAAAAJ8EAAB1bml2ZXJzYWwvZmxhc2hfcHVibGlzaGluZ19zZXR0aW5ncy54bWxQSwECAAAUAAIACACCghlJYNnifbQCAABTCgAAIQAAAAAAAAABAAAAAAANCAAAdW5pdmVyc2FsL2ZsYXNoX3NraW5fc2V0dGluZ3MueG1sUEsBAgAAFAACAAgAgoIZSfrVCnj+AgAAlwsAACYAAAAAAAAAAQAAAAAAAAsAAHVuaXZlcnNhbC9odG1sX3B1Ymxpc2hpbmdfc2V0dGluZ3MueG1sUEsBAgAAFAACAAgAgoIZSa5/EVSEAQAA/wUAAB8AAAAAAAAAAQAAAAAAQg4AAHVuaXZlcnNhbC9odG1sX3NraW5fc2V0dGluZ3MuanNQSwECAAAUAAIACACCghlJPTwv0cEAAADlAQAAGgAAAAAAAAABAAAAAAADEAAAdW5pdmVyc2FsL2kxOG5fcHJlc2V0cy54bWxQSwECAAAUAAIACACCghlJlBOzImkAAABuAAAAHAAAAAAAAAABAAAAAAD8EAAAdW5pdmVyc2FsL2xvY2FsX3NldHRpbmdzLnhtbFBLAQIAABQAAgAIAESUV0cjtE77+wIAALAIAAAUAAAAAAAAAAEAAAAAAJ8RAAB1bml2ZXJzYWwvcGxheWVyLnhtbFBLAQIAABQAAgAIAIKCGUk129mtaAEAAPMCAAApAAAAAAAAAAEAAAAAAMwUAAB1bml2ZXJzYWwvc2tpbl9jdXN0b21pemF0aW9uX3NldHRpbmdzLnhtbFBLAQIAABQAAgAIAIKCGUlmfl0FQA8AAMgkAAAXAAAAAAAAAAAAAAAAAHsWAAB1bml2ZXJzYWwvdW5pdmVyc2FsLnBuZ1BLAQIAABQAAgAIAIKCGUkcmPMGSwAAAGsAAAAbAAAAAAAAAAEAAAAAAPAlAAB1bml2ZXJzYWwvdW5pdmVyc2FsLnBuZy54bWxQSwUGAAAAAAsACwBJAwAAdCYAAAAA"/>
  <p:tag name="ISPRING_PRESENTATION_TITLE" val="PPT35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Temp">
      <a:majorFont>
        <a:latin typeface="微软雅黑"/>
        <a:ea typeface="微软雅黑"/>
        <a:cs typeface=""/>
      </a:majorFont>
      <a:minorFont>
        <a:latin typeface="微软雅黑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none" rtlCol="0">
        <a:spAutoFit/>
      </a:bodyPr>
      <a:lstStyle>
        <a:defPPr>
          <a:defRPr dirty="0" smtClean="0">
            <a:latin typeface="微软雅黑" pitchFamily="34" charset="-122"/>
            <a:ea typeface="微软雅黑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743</TotalTime>
  <Words>3029</Words>
  <Application>Microsoft Office PowerPoint</Application>
  <PresentationFormat>自定义</PresentationFormat>
  <Paragraphs>434</Paragraphs>
  <Slides>39</Slides>
  <Notes>39</Notes>
  <HiddenSlides>0</HiddenSlides>
  <MMClips>1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39</vt:i4>
      </vt:variant>
    </vt:vector>
  </HeadingPairs>
  <TitlesOfParts>
    <vt:vector size="40" baseType="lpstr"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CHENYING0907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CHENYING0907</dc:title>
  <dc:creator>CHENYING0907</dc:creator>
  <cp:lastModifiedBy>Microsoft</cp:lastModifiedBy>
  <cp:revision>64</cp:revision>
  <dcterms:created xsi:type="dcterms:W3CDTF">2016-08-25T18:10:52Z</dcterms:created>
  <dcterms:modified xsi:type="dcterms:W3CDTF">2018-02-25T09:22:08Z</dcterms:modified>
</cp:coreProperties>
</file>

<file path=docProps/thumbnail.jpeg>
</file>